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0"/>
  </p:notesMasterIdLst>
  <p:sldIdLst>
    <p:sldId id="256" r:id="rId6"/>
    <p:sldId id="668" r:id="rId7"/>
    <p:sldId id="667" r:id="rId8"/>
    <p:sldId id="640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232" d="100"/>
          <a:sy n="232" d="100"/>
        </p:scale>
        <p:origin x="-102" y="-19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5:45:17.82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 2873 10217,'-40'-19'1762,"21"19"192,19 19-97,0-19-191,0 20-385,19 19-160,-19 2-288,20 18-160,20 20-289,-20 1-224,-1-2 32,1 3-31,0-1-1,-20-21 160,0 0-160,20-19-96,-20 0 64,0-21 0,0 1 193,0-20 640,21 0-353,-21 0-448,0-20-160,0 1 32,-21-21-32,1-20 97,-20 1-290,1-21-31,19 1 64,-20-1-64,21 1 128,-1-1 192,20 21-96,0 20 64,0-2 0,20 22 64,-20 19-96,0-20 0,0 20 96,0 20 64,19 19-256,21 2 160,0 37-96,19-17-64,-18 17 128,17 3-160,-17-22 192,-2 0-96,1-19 97,-20-20 95,19 0 32,-19-1 32,0-19 289,-20 0 31,0-19-255,0-1-97,-20-19-128,20-2-32,0-18-32,-20-21-256,20 21-641,0-21-160,0 21 192,0 19-64,0 1-576,20 18-929,-20 21-898,20 41-3138</inkml:trace>
  <inkml:trace contextRef="#ctx0" brushRef="#br0" timeOffset="325.1953">1349 3330 19250,'0'0'640,"0"20"33,0-1 512,0 21-224,0 0-320,0 0-97,20-21-352,0 21-64,0-40-64,39 0 129,-19 0 31,19-20-64,0 0-224,-39-19-32,1 19 0,-42-20-128,-17 20-161,-3 0-255,-18 1-353,-1-1-897,21 0-1249,-1 20-3748</inkml:trace>
  <inkml:trace contextRef="#ctx0" brushRef="#br0" timeOffset="579.1015">1588 3032 18481,'-21'20'1057,"21"-1"128,0 21 321,0 0-129,0 0-64,0-1-512,21 22-609,17-22-224,3 20-480,-21-18-97,20-22-128,-21 21-416,21-21-1025,-20 1-2178,-20 0-10666</inkml:trace>
  <inkml:trace contextRef="#ctx0" brushRef="#br0" timeOffset="817.3828">1428 3350 22389,'0'0'2146,"0"-20"-1346,0 20-383,20 0-65,20-20-352,-20 20 128,19-19-96,2 19-64,-3-22-448,3 22 31,19 0-255,-21-19-321,1 19-961,-1 0-1601,-19-20-3332</inkml:trace>
  <inkml:trace contextRef="#ctx0" brushRef="#br0" timeOffset="1159.1797">1926 3250 14990,'18'41'2434,"2"-22"-448,0-19 256,21 0-993,-23 0-608,23 0 95,-21-19-127,19 19-353,-19-22-256,0 3 225,-20-21-258,20 21-31,-20-1-192,0 0 192,-20 20-128,0 0-128,-19 0 256,19 20 160,-20 0 96,19 19 96,3 0 32,18 22-159,-20-22-33,40 1-64,-2-19-64,23-2-256,18 1 159,-19-20-31,19 0 64,1-20 0,-1 1-608,2 19-866,-43 0-960,-18 0-2083,-18 19-8231</inkml:trace>
  <inkml:trace contextRef="#ctx0" brushRef="#br0" timeOffset="1499.0234">932 3865 21748,'-19'0'2146,"-1"0"-961,40 0 225,-1 0-353,41 0-385,19 0-159,0 0-97,41 0-256,19-20-64,40 20 32,19-39-288,0 19 96,-39-19-128,-20 18-96,-40 1-33,-40 1-31,-18 19-256,-21 19 63,-20-19-288,20 20-224,-20 1-352,18-1-641,-18-20-1537,21 0-4773</inkml:trace>
  <inkml:trace contextRef="#ctx0" brushRef="#br0" timeOffset="1702.1484">2719 3071 22068,'0'-19'3748,"0"-1"-2115,0 20-1024,0 0-577,0 0-96,0 0-224,20 20-225,-20-1-1312,19 1-1378,1 21-4357</inkml:trace>
  <inkml:trace contextRef="#ctx0" brushRef="#br0" timeOffset="1838.8672">2839 3489 23318,'0'39'1473,"0"-19"-416,0-20-737,0 0 33,0 0-225,0 0-449,0 0-1024,18 0-1025,-18 0-3556</inkml:trace>
  <inkml:trace contextRef="#ctx0" brushRef="#br0" timeOffset="45239.2578">3712 3330 12395,'0'-20'1538,"0"1"-513,-21-3 608,21 3 33,-20-21-513,2 21-32,-3-1-128,-19 20-353,20-20-383,1 20 223,-21 20-192,20 0 1,0 19-1,1 22 0,-1-22-64,20 20-95,0 1 63,20-20-64,19-1 192,1-39-64,-1 20 33,21-40-65,-21 0-96,2 1 0,-1-1-32,-1-19 96,-39 18-31,20-19 31,-20 21-96,-20-1 0,20 0 32,-21 20-32,3 0-64,18 0-96,-20 20 64,20 0-96,20 19-96,19-19-609,-19 1-736,39-2-577,-19-19-1057,19 0-3107</inkml:trace>
  <inkml:trace contextRef="#ctx0" brushRef="#br0" timeOffset="45876.9531">4803 3449 12203,'20'-60'3652,"-20"21"-1667,0 19-127,0-19-288,0-2-417,-20 21-192,0 0 128,1 1-385,-1 19-95,0 0-289,-20 19 97,21 21 31,-1 1-192,0-2-64,20 0-224,0 1 64,0-40-64,20 21 32,0-21 64,-1 0 1,1-21 95,0 1-224,0 0-129,-20-19 97,20 19 96,-20 20-96,0-19 160,0 38-256,0 1 96,19 0 0,1 39 160,0 1-128,20 19 160,-21-19-192,21 19 160,1-19-32,-23-1-32,2-20 0,-20 1 96,0-19 64,-20 18-256,2-19-96,-3 0-449,-19-20-319,1 0-290,-1 19-1216,-19-38-2883</inkml:trace>
  <inkml:trace contextRef="#ctx0" brushRef="#br0" timeOffset="46529.2969">5141 3449 13805,'40'40'1569,"-40"-21"97,19 21 63,1-21-512,0 2-640,0-1 96,-20 0 127,0-20-223,20 0-97,-20 0 257,0 0-32,-20-20-353,20 0-256,-40-20 64,20 0-64,1 21 225,-1-21-129,20 0-64,-20 0-128,20 21-32,20-21 32,19 21 0,1-3-128,0 22-481,-1-19-800,22 38-1089,-23-19-2179,3 0-10249</inkml:trace>
  <inkml:trace contextRef="#ctx0" brushRef="#br0" timeOffset="46992.1875">5815 3350 18321,'-59'0'1281,"39"-20"-320,0 40 512,-19-20-800,39 19-225,-20 21 225,0 0-128,20-20-481,0 19-96,20-19 0,0 0 96,19-20-32,-19 0-32,0 0 128,1-20-192,-3-19 128,2 19 96,-20 0 0,0 1 64,-20-2-64,20 21 97,0 0-65,0 0-128,0 0-320,0 21 31,0-2 193,40 1-416,-19 0-513,17-1-865,3 21-1345,-21-21-2082</inkml:trace>
  <inkml:trace contextRef="#ctx0" brushRef="#br0" timeOffset="47319.3359">6311 3965 10666,'41'80'4132,"-21"-41"-2787,0-19 64,-1-20-320,-19 20-64,0-20 1249,0-20-416,-19 0-1474,-21 1-223,-1-42-65,3 2 64,-23-1-64,22-39-96,-21-20-288,21 19 31,19-18-31,0 38 320,20 2 192,0 37 1,20 21 95,0 20-288,19 0-32,-19 39-64,20 2-192,-19 18-97,-3 21-191,23-1-129,-21-40 129,-20 2-353,20-2-641,-2-19-864,-18-20-2018,0 0-7688</inkml:trace>
  <inkml:trace contextRef="#ctx0" brushRef="#br0" timeOffset="47659.1797">6273 2952 21364,'38'60'1121,"-17"-20"737,19-1-513,-1 41-416,-19-1-129,20 1-351,-20-1-257,-1-19-160,21-21 32,-20 1-32,0 0 0,-1-20-96,-19-20-32,20 0 0,-20-20 32,0-20 32,0 0 32,0-19-64,0 19 160,20 0-96,-20 1 160,0 39-128,21 0-32,-1 0 32,-2 20-32,2 19-96,21-19-801,-2 20-993,1 0-1152,0-21-3749</inkml:trace>
  <inkml:trace contextRef="#ctx0" brushRef="#br0" timeOffset="48592.7734">7821 3330 2274,'0'0'2658,"-20"-20"129,20 20 576,-20-19 96,20-3-768,-20 22-641,0-19-289,20-1-319,-20 20-161,1-20-96,-1 20-192,0 20-320,0 0-225,-1-1-160,3 3 1,-2 37-33,20-20-64,0 2-192,20-2-32,-2 0-64,3-19-384,19 19-257,-1-39-416,1 21-385,0-21-736,-1 0-1249,1 0-3684</inkml:trace>
  <inkml:trace contextRef="#ctx0" brushRef="#br0" timeOffset="49020.5078">8218 3330 17296,'-20'-20'1601,"0"1"97,20 19-96,-20 0-610,0 0 162,1 0 223,-1 19-416,0 1-449,0 19 1,0 1-65,20 0 97,0 0-449,0-1-64,20 0-32,0-18 32,20-1-64,-21-20 32,21-20-128,0 20 128,-21-40-64,1 0-161,0 21 129,-20-21 64,-20 0-64,0 20 64,1 0 0,-1 1 64,0 19-96,20 0 160,-20 19-96,20 1 160,0 21 33,0-2-129,40 0-32,-20 1-64,39-21-577,-18 2-96,-3-21-544,23 0-513,-22 0-896,-19-21-2018,0 2-10187</inkml:trace>
  <inkml:trace contextRef="#ctx0" brushRef="#br0" timeOffset="49295.8984">8397 3310 16303,'0'20'3491,"20"0"-1345,-20 19 289,18-19-674,3 20-640,-1 0-128,0-21-448,0-19-257,-20 20-160,19-20 32,1 0 0,-20 0-95,20-20-65,-20 1-97,0-1 1,0-19 96,0 18-32,20 21-128,-20 0 96,20 0-160,0 21 160,19-2-64,1 21-641,-1-21-736,22 1-962,-23 0-1473,23-1-8519</inkml:trace>
  <inkml:trace contextRef="#ctx0" brushRef="#br0" timeOffset="50020.5078">9369 3111 15694,'0'-20'1666,"0"0"224,0 20-225,0-19-576,20 19-160,0 19 320,19 21-96,-19 20-448,0-1-353,20 21 65,-19-21-321,17 21-32,-18-40 160,1-1-128,-1 0 32,-2-39 33,-18 21 31,0-21 0,0-21 96,0 2-160,0-1 0,0-19-95,0 19-98,0-19-31,0 18-32,0 1 32,0 0-64,21 40-32,-1-20 160,0 41 0,19-22 0,1 21-353,0-1-608,-1-19-288,21 20-288,-21-40-1090,22 20-2177,-23-20-9994</inkml:trace>
  <inkml:trace contextRef="#ctx0" brushRef="#br0" timeOffset="50404.2969">10262 3369 7783,'-19'-19'12556,"-1"19"-11371,0 0 641,0 0-705,20 19-257,-21 21 193,3 0-160,18 19-544,18-19-225,23 0-96,-1-20-64,-1-20 0,1 0-128,0 0 31,-1-20 65,-19-1-32,-20-18-32,0 19-32,0-19 128,0 0-32,-20 18 32,0 1 64,1 0 160,19 20 193,-20 0-1,20 0-224,0 40-32,0-19 160,20 18-288,-1 0-96,21-19-384,19 0-481,-18-1-224,-1-19-160,19 21-737,-39-42-1826,0 21-4388</inkml:trace>
  <inkml:trace contextRef="#ctx0" brushRef="#br0" timeOffset="50701.1719">10580 3250 2498,'40'41'16463,"-20"-22"-13964,0 21-129,-1-1-800,21-19-481,-20 20-289,0 0-223,-1-21-193,1 1-160,0 0-63,-20-20-1,0 0 32,0 0 32,0 0 225,0 0-417,0-20-96,-20 0-33,20-19-255,-20 19-288,20-20-578,0 0-447,0 21 191,0-1-319,20 0-513,-20 20-1282,20 20-5060</inkml:trace>
  <inkml:trace contextRef="#ctx0" brushRef="#br0" timeOffset="50991.2109">10917 3389 8167,'59'0'4517,"-38"0"-257,-1 0-1121,0 0-705,19 0-448,-19 0-545,20-20-576,-20 20-481,19-19-128,-19 19-127,0-20-65,0 0 160,-20 1-160,0-3-416,0 3 95,-20-1-95,-20 20 96,20 0-32,-19 0 288,-1 20 192,20-1 96,1 22 128,-1-1-63,20 19-33,20-19-192,19 0-32,1-21-64,19 1-96,1 0-64,-1-1-577,-18-19-576,18 0-801,-19 0-2210,-1-19-9993</inkml:trace>
  <inkml:trace contextRef="#ctx0" brushRef="#br0" timeOffset="52577.1484">12090 3430 14637,'18'19'993,"2"1"192,0 19 897,1 1-288,-1-21-801,-2 22-64,-18-21 64,21-1-160,-21-19-257,20 0 97,-20 0 96,0 0-289,0-19-320,-20-21-160,20 0 0,0 0 0,0 1 0,0 0-64,0 18-160,0-19 32,0 21 160,0 19-161,20 0 65,0 19 128,0 1 64,19 21-64,-19-2 0,20-19 97,-21-1-97,1 1 64,20-20-64,-20 0 128,-1-20-32,-19 20 0,20-19 0,-20-1 32,0 0-64,-20-20 32,20 20-64,0 0 0,0 1-64,0 19-160,0-20 224,20 40-32,21-1 32,-3 1 32,3 21-224,17-22-384,-17 21-513,-1-1-449,-1-19-800,1-20-1121,-1 0-4004</inkml:trace>
  <inkml:trace contextRef="#ctx0" brushRef="#br0" timeOffset="52810.5469">12883 3389 1249,'0'41'16303,"0"-22"-13869,19 1-63,21 19-482,-20 1-543,21-21-161,18-19-384,-19 21-353,-1-21-224,1 0-64,-1-21 1,-19 2-129,-20-21-385,20 21-223,-20-1-609,-20 0-481,20 1-640,-20-2-993,1 1-3652</inkml:trace>
  <inkml:trace contextRef="#ctx0" brushRef="#br0" timeOffset="53126.9531">13300 2993 19794,'19'0'2018,"-19"0"-1121,0 19 897,20 21 128,-20 19-609,20 1-416,-20-1-321,20 2-416,1-2-64,17 0-160,-17-19-288,19 0-321,-22-1-480,23-19-416,-1-1-161,-21-19-640,1-19-1378,0-21-4451</inkml:trace>
  <inkml:trace contextRef="#ctx0" brushRef="#br0" timeOffset="53330.0781">13617 3052 17616,'0'0'3235,"0"0"-1377,20 19 512,0 1-640,0 21-161,0 18-736,-1 0-224,21 1-385,0-1-128,-1 2-160,2-22-352,-1 0-161,-22 1-320,23-21-480,-21-19-833,0 0-1025,-20 0-6535</inkml:trace>
  <inkml:trace contextRef="#ctx0" brushRef="#br0" timeOffset="53597.6562">13598 3369 20563,'19'0'2242,"1"-19"-961,20 19 705,-1 0-1121,1-20-641,21 20 289,-23 0-513,3 20-96,18-20-129,-19 19 65,-20-19-32,19 20-128,-19 0 160,20 1 224,-21-2-128,-19 1 160,20 0 96,0-1-160,0 1-32,-20 0-577,21-20-1280,-21 0-1218,0 0-3331</inkml:trace>
  <inkml:trace contextRef="#ctx0" brushRef="#br0" timeOffset="53736.3281">13955 3132 21620,'0'-21'288,"0"1"-864,20 20-1730,0-20-7207</inkml:trace>
  <inkml:trace contextRef="#ctx0" brushRef="#br0" timeOffset="54373.0469">14451 3528 16143,'20'39'384,"0"-18"1442,0 38 0,-1 0-545,21 2-192,0-2-160,-21-20-225,21 2-287,-20-2-129,1-19 0,-1-20 1,-20 0-33,0-20 64,0 1-384,-20-22-224,-1-18-32,1 19 127,-20-20 193,1-19-64,19 20-32,-20-21-128,40 21 128,0 19 0,0 0 224,20 21 128,0 19-64,0 0 1,0 39 63,19 2-224,-19-2 32,0 20-64,21-20-160,-41 22-225,18-22-191,3-19-161,-21-1-416,0-19-673,0 20-960,-21-20-2499</inkml:trace>
  <inkml:trace contextRef="#ctx0" brushRef="#br0" timeOffset="54758.789">14769 3052 17744,'20'39'1666,"-20"2"352,20 18-449,-20 0-288,20 21 33,-1-21-225,21 21-577,0-1-288,19-39-63,0 0-129,2-21 96,-23-19-288,23 0 160,-41-39-96,19 19-33,-19-20-63,-20-19-32,-20 39 0,-1-19 128,3 18 96,-22 21 96,-1 0 64,23 0 0,-2 21 32,-1 18-32,1-19-31,40 19-65,1-19-64,17 20-257,23-20-287,18-20-449,0 20-1121,0-20-1602,2 0-7494</inkml:trace>
  <inkml:trace contextRef="#ctx0" brushRef="#br0" timeOffset="55561.5234">16139 3369 17969,'19'40'1153,"-19"-19"-513,20 18 962,0 0-449,-20 1-513,20-21 193,0 2-128,-20-1-193,0-20-255,19 0 63,-19-20 128,0-1-288,0 2-127,0-21 31,0 1-64,0 0 32,20-2 0,-20-18-32,20 39-96,-20 1 64,20 19-33,0 0-63,-1 19 321,1 21-1,0-1-128,1 2-32,19-2-32,-22-19 0,3-1 32,-1 1 64,-20-20-96,20 0 160,-20-20 128,0 1-224,20-1 65,-20 0-97,0-20 96,0 20 0,0 0 160,0 1-96,0-1-96,0 40-96,19-20 0,1 39 160,20-19-192,-20 20-192,39-20-544,-39 19-514,19-19-383,1-20-930,1 0-2017,-23 0-8424</inkml:trace>
  <inkml:trace contextRef="#ctx0" brushRef="#br0" timeOffset="55712.8906">16933 3449 18417,'20'40'2274,"-1"-21"-416,1 1-1025,0-20-641,20 20-416,-21-20-193,1 0-832,0 0-2082,-20-20-7495</inkml:trace>
  <inkml:trace contextRef="#ctx0" brushRef="#br0" timeOffset="55829.1015">16854 3132 9256,'0'-41'-865,"18"21"-2594</inkml:trace>
  <inkml:trace contextRef="#ctx0" brushRef="#br0" timeOffset="56103.5156">17131 3369 5060,'20'80'13133,"-1"-60"-10763,1 0 0,-20-1-832,20 1-417,-20-20-256,20 0-225,-20 0-352,21-20-159,-1 1 63,-20-1-160,18 0 0,3-20-128,-21 20 64,20 20 0,0 0-129,0 0 65,-1 0 64,1 41 32,20-22-576,-20 21-1154,19-21-832,1 21-2179,-20-21-12107</inkml:trace>
  <inkml:trace contextRef="#ctx0" brushRef="#br0" timeOffset="56981.4453">18620 3430 11498,'0'-41'4709,"-21"2"-2691,3 19-128,-2 0 224,0 1-545,-21 19-224,23 0-256,-3 0-384,1 39-193,0-19-31,0 39-65,20-19-127,0 0-161,20-1-64,0 0-128,21 2-225,-3-21-191,23-20-257,-22 19-640,21-19-513,-21 0-993,1-19-1921,-20 19-10987</inkml:trace>
  <inkml:trace contextRef="#ctx0" brushRef="#br0" timeOffset="57182.6172">18798 3469 17584,'0'0'3139,"0"0"-1633,0 20 95,20-1-128,0 1-159,0 0-514,19-1-447,22 2-161,-21-21-96,19 0-288,0 0-96,-19-21-289,-20 2-384,0-1-224,-1 0-224,-19 1-1058,-19-21-2241,19 0-9161</inkml:trace>
  <inkml:trace contextRef="#ctx0" brushRef="#br0" timeOffset="57357.4219">19156 3111 21075,'20'21'1794,"-20"-2"224,20 1-128,-1 19-481,1 20-736,20-18-353,-1-1-320,1 19-352,1-38-353,-2-2-256,1 1-352,-20 0-641,-1-20-1857,-19-20-7080</inkml:trace>
  <inkml:trace contextRef="#ctx0" brushRef="#br0" timeOffset="57538.0859">19097 3330 19794,'-20'0'2563,"20"-20"-1442,20 20-64,-1-19 224,21 19-769,0-22-319,-1 22-33,1 0-865,-1 0-640,1 0-353,1 0-768,-2-19-1089,1 19-2820</inkml:trace>
  <inkml:trace contextRef="#ctx0" brushRef="#br0" timeOffset="57828.125">19792 3171 12011,'20'-20'2178,"-20"20"384,-20-19-544,-1 19-608,-19 19 63,1-19-96,-1 20-320,0 0-96,1-1-384,39 21-321,0-21-32,20 3-32,19 17-31,1-19 31,19 19-32,2-19 128,-23 20-288,23 0 192,-41-21-128,-1 1 161,-19 19-129,0-39 224,-19 21-160,-1-1-64,-20-20-320,19 20-320,3-20-706,-2 0-479,20 0-610,-21-20-2593,21 20-11436</inkml:trace>
  <inkml:trace contextRef="#ctx0" brushRef="#br0" timeOffset="57987.3047">20189 3667 24471,'20'39'1249,"-20"-39"-737,0 0-416,0 0-128,18-19-608,-18 19-417,0 0-1602,0 0-4355</inkml:trace>
  <inkml:trace contextRef="#ctx0" brushRef="#br1" timeOffset="64259.7656">22153 4183 9641,'0'0'3683,"-19"-20"-2242,19 20 257,-20 20 32,20 1-417,-20 18 224,20 0-159,0 1-449,0 20-33,20-20-255,0-1-257,-1 2 97,21-22-321,0-19 224,-1 0-63,22-19-97,-23-2-96,3-19-96,-21 1-128,-20 0 224,0-2-224,0 21 0,-40 0-128,-1 1-321,2 19-480,-1 0-320,20 0-737,-19 0-2018,19 0-11851</inkml:trace>
  <inkml:trace contextRef="#ctx0" brushRef="#br1" timeOffset="65056.6406">22333 4204 4260,'0'19'1761,"0"-19"1,0 0 1121,0-19-257,18 19-544,2-41-544,1 21 159,-1-39-320,0-1 97,19-19-129,1-1-192,19-18-128,-19 18-288,19-19-225,-19 39-127,1 1-193,-23-1-192,2 20 64,1 21 0,-21-21-384,20 40-161,-20-19-384,0 19-416,0 0-1057,0 0-2178,0 0-5286</inkml:trace>
  <inkml:trace contextRef="#ctx0" brushRef="#br1" timeOffset="65468.75">22948 3071 15374,'-40'-19'1666,"20"19"-33,0 0-512,1 19 192,-1 1 193,0 21 159,20-2-640,20-19-480,19 19 128,1-19-161,0-20-96,-1 0-255,1 0-1,-1-20-64,1 0-96,-20 1-224,-20-1-33,0 0-223,0-20 0,-40 20-65,20 20 129,-19-20 31,-21 20-544,21 0-1057,-1 20-2978</inkml:trace>
  <inkml:trace contextRef="#ctx0" brushRef="#br1" timeOffset="66292.9687">22094 4502 12075,'0'0'2178,"-20"-21"-224,20 21 32,-20-20-449,20 20-416,-39 0-96,-1 0-192,1 0-160,-42 0-129,22 0-192,-40 0 161,20 0-65,-20 0-191,0 0-1,-1 0-160,20 0 32,21 0-224,0 0-96,19 0-321,19 0-127,1 0-193,20 0-352,20 0-1314,-20 0-800,21 0-3395</inkml:trace>
  <inkml:trace contextRef="#ctx0" brushRef="#br1" timeOffset="66778.3203">20942 4502 11883,'-39'-61'2050,"19"42"-353,0-1 513,0 20 33,1 0-546,-1 0-480,0 20-64,0-1-416,-19 21-96,19 20-65,20-21-63,0 1-225,20 0-224,-1-20 32,21-20-64,0 0 224,-1-20 33,21-1-225,-21-18 32,1 0-96,-1-1-64,-39-20-160,0 40 95,0-19-95,-39 19 32,-1 1-288,1 19-65,-21 0-128,40 0-800,-19 19-1282,19 1-2466</inkml:trace>
  <inkml:trace contextRef="#ctx0" brushRef="#br1" timeOffset="67429.6875">22471 4639 12395,'-19'-39'3524,"-1"39"-1218,20-20-416,20 40-545,-20-20 0,19 20 385,1-1-129,0 22-416,20 18-352,-1 0-224,1 1-385,19-1-128,-18-19-96,-3 20-256,23-20 256,-22-1 32,1 2-224,-20-22-321,19 1-320,-39 0-640,20-1-769,-20 1-1666,0-20-3395</inkml:trace>
  <inkml:trace contextRef="#ctx0" brushRef="#br1" timeOffset="67791.9922">22987 5374 832,'-39'0'15759,"19"20"-13453,0-1-288,20 22-160,0-21-160,0 19-193,20 1-512,0-19-480,19-2-161,1-19-224,19 0 64,-19 0-160,-1-40 96,1 20-256,-19-19 0,-1-1-96,-20-1-64,-20 2-353,-1 19-192,-19-19 96,1 19 193,-1 20-449,1-19-865,19 19-1601,0 0-10122</inkml:trace>
  <inkml:trace contextRef="#ctx0" brushRef="#br2" timeOffset="73757.8125">20804 4084 4996,'-40'-19'2114,"20"19"641,1-20-481,-1 20-544,0 0 63,20-21-319,-21 21-513,1 21-385,0-21 65,2 20 128,-3 19-161,21 0-127,-20 22-97,20-2-128,-20 19-32,20-17 161,20 18-161,0-19-128,1-1-128,-3-20 32,22 2 0,1-21 160,-2-1 0,21 1 0,-1-20-63,1 0 31,-1-20 0,0 1 64,2-21-96,-23 19 32,3-18 192,-21 0 161,0-1-65,-1 0-31,-19-19-257,0 0 64,-19 18-32,-21 1-64,-1 1 64,3 0-96,-3-2 1,3 21-65,-3 1-193,1-1-671,21 0-161,19 20-769,-20 0-1633,0 0-8296</inkml:trace>
  <inkml:trace contextRef="#ctx0" brushRef="#br2" timeOffset="75885.7422">22948 2695 8103,'-20'-20'577,"0"20"1024,20-21-223,-20 21-129,20 0 96,-20 0-352,1 0-96,-1 0-321,0 21 129,-1-21 128,-17 20-64,-3-20-193,21 19-224,-19-19-31,-1 20-257,0 0 160,21 19 160,-21-19-159,20 1-97,0 18 32,-19 1-160,19-1 32,0 2 32,-1-2 64,-17 0-32,17 1 64,1 0 0,0 19-31,0-19 127,1 20-128,-1-1-32,0 2 96,20-2-128,-20 0 32,20 1-64,0-1 0,0 0-64,0 1-96,-20-1 128,20-19 32,-19 1-192,19-2 128,-20 0-64,0 2 192,20-21-96,-20-1-32,-19 1 0,19 0 96,0-1-64,-21 1 0,23 0-64,-23 1 64,21-2-128,0 1 160,2 0 0,-3-1-32,21 1 0,-20 0 32,0-1 64,0 3-32,1-3-64,-1 21 32,20-21-64,0 21 96,-20 0-128,20 19-64,0-19-32,0 20 128,0-21-64,0 20 64,0-18 64,0 18-128,0-20 32,20 1 32,0 1-193,-1-22 257,1 1 32,0 0-32,21-1 33,-23 1-65,22 1 0,-19-1-97,17-1 97,-17 1-160,-1 0 128,0 19-32,19-19-96,-19 20-128,20-20 128,-20 0-1,19 19-63,-19-19-64,20 21 0,-21-22 31,21 1 1,-20 19 160,19-19 32,-19 0-32,21 1-64,-21-2 96,19 1-32,-19 0 96,20-1 0,-20 1 0,19 0 0,-19-1 0,20 2 64,-1-21 96,2 20 0,-3 0 128,23-20-128,-22 19-160,1-19 65,19 20-65,-39 0 32,20-1-193,-1-19-95,-19 20 64,20-20 160,-1 21 32,1-21 192,1-21 193,-2 21-1,-19 0 0,0-20-256,0 20 65,0 0 95,-1-19-288,1-1 96,20 20 0,-20-20-64,-1 20-64,21-19 32,-20-1 0,19 0 32,-19-1-32,1 2 0,-1-1 64,0 0-96,-2-19 32,-18 19 0,21 1 32,-1-22-128,-20 21 128,20-19-32,-20 0-32,0-2 64,20 1-32,-20 1 64,19 0 64,-19-2-32,0-18 193,-19 20-161,19-2 64,0 2-160,-20-20 128,20 18-128,-20-18 192,0 19-96,-1-20-31,21 1 223,-18 0 0,-2-1-320,0 20 96,20-19-32,-21 19-32,21 0 96,-20-19-96,20 18 0,-18 2-32,18 0 0,0-1 0,0 0 65,0 0-65,0 1 32,0 0 64,-21-2 32,21 2-64,-20-1 0,20-20-32,0 20-64,0 1 64,-20-20-96,20 18 64,20-18-64,-20 0 128,0 19-64,0-19-64,0 19 32,0-20 32,-20 21-128,20-1 128,-20-1 0,20 2-128,-19 0 96,19-1 32,-20 0-129,0 0 97,20 1-32,-20 0 64,20-2-96,-20 2 192,1-1 0,-1 21 0,0-22-96,-20 21 0,1 0 65,-2-19-130,1 19 65,1 1 0,-1-1 0,1 20 0,-1-21 0,-19 1 0,-1 20-192,-19-19-576,20 19-289,-41 19-833,20-19-1537,21 20-6951</inkml:trace>
  <inkml:trace contextRef="#ctx0" brushRef="#br0" timeOffset="87800.7812">1389 4502 16047,'-20'-61'1249,"0"42"-448,0-1 512,1 0 64,-1 20-544,0 0-224,-21 0-353,3 0-128,18 20-128,-21 0 0,41 19-32,-18 2 0,18-2 96,0 20 32,18-20-192,2 22 96,1-2-32,-1 1 64,0-21 64,-2 20-224,-18 2 96,21-22 96,-21 20-64,-21-18 32,21-2 0,0 1 0,0-1 0,0-19-32,0 20 32,0-20 160,21-20-256,-1 20 417,-20-20-225,20 19-32,19-19-128,-19 0 64,0-19-128,20 19-193,-21 0-95,1 0-193,0-20-223,0 20-706,0 20-1537,-1-20-3523</inkml:trace>
  <inkml:trace contextRef="#ctx0" brushRef="#br0" timeOffset="88278.3203">1786 4998 19506,'0'-20'1089,"0"-1"-993,0 21 160,0 0 65,20 0 255,-20 0-159,20 21-289,-20-21 0,19 0-32,1 0 64,0-21 32,0 1-64,1 0-96,-21 1-288,18-21 769,-18 21-545,0-22 64,0 21 32,0 1-64,-18-1-32,-3 0 64,1 20 0,0 0 64,20 20 128,-20 0-32,1 19 193,-1 21 95,0-20-256,20 19 161,0 1-289,0-1-64,0-18-353,20-2-255,0 1-161,19-21-416,1 1-897,-1-20-1890,1-20-10858</inkml:trace>
  <inkml:trace contextRef="#ctx0" brushRef="#br0" timeOffset="88466.7969">2242 5076 21556,'0'0'2242,"0"0"-1729,20 0-129,-40 0-96,20 0-224,20 0-128,-20 20-320,20-20-833,-20 0-1090,20 0-1536,0 0-9834</inkml:trace>
  <inkml:trace contextRef="#ctx0" brushRef="#br0" timeOffset="88908.2031">2699 4858 19986,'-20'-39'1282,"20"18"-898,-20 1 673,1 20-256,-1 0-193,0 41 385,0-21-352,0 19-449,20 0-32,0 1-352,0-19 192,20-1-32,0-1-96,0-19-256,0 0 63,-1-19 1,1-1 64,-20-1 192,20 1 32,-20 0 96,0 20-32,0 0 160,0 0 320,0 20-127,20 21-257,-20-2 288,0 20-95,20 2 159,-1-2-96,-19 0-191,20-19-97,-20 0 64,20-1-224,-20 0-32,0-17-545,-20-3 32,20 1-640,0 0-352,-20-20-1090,20 0-4131</inkml:trace>
  <inkml:trace contextRef="#ctx0" brushRef="#br0" timeOffset="89103.5156">3017 5037 22549,'0'0'1153,"0"0"-961,-20 20-128,20-20 32,0 19-160,0 1-224,0 1-609,0-21-1249,20 0-2434,-20 0-11467</inkml:trace>
  <inkml:trace contextRef="#ctx0" brushRef="#br0" timeOffset="89292.9687">3254 5017 21364,'40'59'1121,"1"-18"-160,-23 18-321,3-20-127,-21 1-289,20 0-96,-20 0-833,0-21-864,0 1-1730,0 0-3620</inkml:trace>
  <inkml:trace contextRef="#ctx0" brushRef="#br0" timeOffset="89936.5234">3770 4978 18513,'-18'-41'1313,"-2"41"-320,20-20 385,0 20-321,-20 0-641,-1 0 321,1 20-673,2 21 160,-3-2-192,21-19 32,0 0-128,21-1 0,-21 1 32,18-20-160,2 0 31,1-20 1,-1 1 96,0-1-64,-2 0 96,-18 20 32,21 0 128,-21 0 32,0 0 129,0 20-129,0 0 0,0 19-192,20-18 64,0 18-448,0-19-97,-1-20-576,21 0-384,0 0-930,-21 0-1761,21-20-9512</inkml:trace>
  <inkml:trace contextRef="#ctx0" brushRef="#br0" timeOffset="90233.3984">4347 4521 20979,'0'0'1666,"0"0"-1314,0 20-256,0 19 929,0 1 257,20 40-193,-1-21-289,1 21-768,20-2 0,-19-17-192,17-2-416,-18-20-161,21-19-768,-23 21-577,3-41-1153,-21 19-2979</inkml:trace>
  <inkml:trace contextRef="#ctx0" brushRef="#br0" timeOffset="90429.6875">4108 4917 19506,'0'-19'1890,"21"19"-449,17-20 929,3 20-1441,18-20 352,1 20-928,-1 0-257,1-19-160,-21 19-353,22 0-576,-23 0-800,3 0-834,-21 0-3138</inkml:trace>
  <inkml:trace contextRef="#ctx0" brushRef="#br0" timeOffset="90719.7265">4803 5017 18513,'40'40'1698,"-40"-21"-65,20-19-448,-20 0 97,0 0 543,0-19-640,0-1-832,0 0-1,-20 1-32,20-22-31,-20 1-129,20 1-449,0 0 706,20-2-417,-20 2-288,20 19-257,-1 0-640,1 20-577,20 20-704,-19-20-1794,-3 20-9513</inkml:trace>
  <inkml:trace contextRef="#ctx0" brushRef="#br0" timeOffset="91211.914">5141 4898 864,'40'0'15919,"-21"0"-13837,-19 0-32,40 0-608,-20 0 255,0 0-576,19-20-96,-19 0-608,-20 20-289,21-19 32,-21-1 32,0-1-192,0 1-64,-21 20 96,1-19-96,0 19 96,1 0-256,-1 0 32,0 19-33,0 22 65,20-2 32,-20 1 96,40-1 0,-20 2 128,40-2 0,-1-19 97,1 0 127,19-20 0,2 0-32,-22 0 1,21-20-161,-40 0 0,19 1-32,-19-1-32,0-1 128,0-19-160,-20 21-256,0-21 608,0 21-287,-20-1-33,0 20-32,0 0-64,20 0 64,-20 39-32,1 1 0,19-1 32,0 2-128,19-21-33,1 19 161,20-19-128,19-20-192,2 0 384,-23 0-640,23 0-834,-22 0-1120,1-20-1570,-1 20-13004</inkml:trace>
  <inkml:trace contextRef="#ctx0" brushRef="#br0" timeOffset="92137.6953">6550 4778 16239,'-40'-19'2146,"21"19"-384,-1 19-802,20 1-415,0 21 224,0-2 31,0 0 161,20 1-416,-1-19-513,1 18-192,20-39 480,-20 20-224,19-20-128,2-20-96,-21 20-128,-2-19 96,2-1 224,1-1 32,-21 21-64,0 0 256,0 0 161,0 0 127,0 21-31,20-1-161,0-1-224,-1 1-32,21-20-96,-20 0 128,0 0 1,19-20-33,-19 1-288,-20-22-257,0 21-191,0 0-546,0 1-575,0-1-225,0 0-1826,-20 1-6149</inkml:trace>
  <inkml:trace contextRef="#ctx0" brushRef="#br0" timeOffset="92296.875">7166 4898 16271,'40'39'3363,"-40"-19"-1153,19 1-1057,1-1-608,-20-1-513,20-19-224,-20 0-193,0 0-960,0-19-417,20 19-704,-20-41-2755</inkml:trace>
  <inkml:trace contextRef="#ctx0" brushRef="#br0" timeOffset="92492.1875">7125 4502 16527,'0'0'3652,"0"19"-2595,21 1 416,-1 19-96,0 1-256,19 20-288,1-21-545,0 20-191,-1-18-418,1-2-255,-1 1-65,1-21-640,1-19-833,-41 20-2114,0-20-12940</inkml:trace>
  <inkml:trace contextRef="#ctx0" brushRef="#br0" timeOffset="92883.789">7125 4878 19442,'21'-20'1281,"-21"20"128,40-19-448,-20-1-672,19-21-97,-19 22 128,20-1-96,-21-19-64,1 19-63,0 0-1,-20-20 32,20 40-128,0-20-160,-1 20 32,-19 20 192,40 20 96,-20 0 96,1-1 64,17 20-63,-17-18-33,19-2 32,-22 0 96,3-19-384,-1-20 128,0 20-32,-20-20 0,20 0 65,-20 0 31,19-20 32,-19 0-160,20 1 64,-20-1-352,20 20 736,-20-20-512,40 20-64,-20 20-192,19 0-673,2-1-1089,-3 1-1473,23 0-7944</inkml:trace>
  <inkml:trace contextRef="#ctx0" brushRef="#br0" timeOffset="93484.375">8615 4660 2786,'20'20'15535,"-20"-20"-14766,19 39 928,21 1-159,-20-1-545,1 2-193,17-2 193,-17-19-160,-1-1-705,0-19 128,-20 20 33,18-20 63,-18-20-128,21 1-32,-21-1-480,0-19 801,0-2-545,0 21-32,0-19 96,20 0-96,-20 19-1,20 20-63,0 0 64,-1 20 0,1 19 0,20 0 160,-1 2-768,21 18-706,-21-39-1280,22 19-2499</inkml:trace>
  <inkml:trace contextRef="#ctx0" brushRef="#br0" timeOffset="94079.1015">9747 4600 18321,'0'0'1826,"0"0"-994,19 20 1026,1-1-288,0 42-609,20-22-289,-1 20 33,-19-18-353,20-2-256,-1-19 193,2-1-1,-21 1-224,-2-20-32,-18 0 64,20 0 128,-20 0 193,0-39 31,0 19-672,0-19 800,0-2-640,0-18-32,0 39-576,0-19-321,0 19-353,0 20-608,21 0-928,-21 0-1731,20 20-9576</inkml:trace>
  <inkml:trace contextRef="#ctx0" brushRef="#br0" timeOffset="94368.164">10362 4739 16431,'19'0'2466,"1"0"-95,-20-20-610,20 20-992,-20 0-224,21-19-97,-21 19-224,20-20-96,-20 0-160,0 20-96,-20-21 32,20 21-64,-21-19 32,1 19 128,-19 0-64,39 19 128,-20 2 224,0-1 96,20 0 33,0 19-65,0-19 33,20 19-65,0-18-320,-1-1-32,21 19-545,1-39-288,-3 20-288,3-20-736,-2 0-1539,1 0-2786</inkml:trace>
  <inkml:trace contextRef="#ctx0" brushRef="#br0" timeOffset="94535.1562">10679 4917 5220,'-19'0'14062,"19"-19"-11884,-20-1-737,20 0 513,0 1-961,-20-1-32,20-21-224,0 22-513,20-21-192,0 21-64,-1-1-449,1 0-896,0 20-833,20-21-1409,-21 2-3012</inkml:trace>
  <inkml:trace contextRef="#ctx0" brushRef="#br0" timeOffset="94759.7656">10938 4341 17936,'-21'0'1858,"42"22"-224,-21-3 480,20 21-321,-2 19-800,23 1-480,-21-1-385,19 1-192,-19-20 32,20-1-320,-1-19-161,-19-1-672,0 1-384,-20-20-1314,0 0-1922</inkml:trace>
  <inkml:trace contextRef="#ctx0" brushRef="#br0" timeOffset="94969.7265">10917 4680 10986,'0'-20'8904,"0"-1"-8231,41 2 1377,-2 19-256,21 0-225,-1 0-224,-19 0-224,19 19-672,2 2-289,-23 19-96,-17-21-128,19 1-384,-22 19-257,3-39-480,-21 20-641,20-20-544,-20 0-1250,0-20-3298</inkml:trace>
  <inkml:trace contextRef="#ctx0" brushRef="#br0" timeOffset="95103.5156">11355 4402 13580,'-20'-61'3460,"-1"42"63,21-1-1473,0 20-961,0 0-1089,0 0-1057,21 0-2146,19 20-14190</inkml:trace>
  <inkml:trace contextRef="#ctx0" brushRef="#br0" timeOffset="95766.6015">11691 4502 14926,'-18'0'1729,"-3"0"577,21 0-704,-20 19-513,20 1-96,0 19 128,0 1-96,0 0-577,20 0-63,19-21-321,1 1 64,1 0 32,18-20-128,-19 0 96,19-20-160,-19 0 64,19-19-96,-39 19-64,0-1 32,1 2 0,-21-1 160,-21 0-64,1 20 0,0 0 0,0 0 0,0 20 32,-19 0 96,19-1 32,20 22 32,-20-21-95,40-1-194,-20 1 65,40 0-320,-1-20-224,21 19-417,-1-19-321,2-19-864,-22-1-1537,1 0-9065</inkml:trace>
  <inkml:trace contextRef="#ctx0" brushRef="#br0" timeOffset="96012.6953">12387 4521 15790,'-40'0'1634,"20"0"704,20 0-736,-20 20-769,40-20-289,-20 39-31,40-19-385,-20 0-32,19-1-96,1 2 0,-1 19 0,1-21 64,-19 1 64,-21 0 96,0-20-32,0 19 65,0 1-161,-21-20-449,-19 21-447,21-21-1058,-1 0-2018,0 20-10794</inkml:trace>
  <inkml:trace contextRef="#ctx0" brushRef="#br0" timeOffset="96715.8203">13141 4163 18801,'0'0'1185,"0"20"-608,20 20 1057,0 19-321,0 0 448,-1 41-768,21-20-352,0-1-417,-1 1-192,1-21-32,-19-20 128,17-19-32,-17 1 1,-1-1 31,0-20 96,-20 0 96,0-20 0,0-1-255,0-18 31,0 19 0,0-39 0,0 18-96,0 2 32,0 19-96,0 1 32,18-1-128,-18 20-33,21 20 97,-1-1 32,0 21 64,19 0-192,-19 0-128,20-21-385,-1 21-448,1-21-288,0 1-225,-1-20-1217,2 0-2850,-1 0-7784</inkml:trace>
  <inkml:trace contextRef="#ctx0" brushRef="#br0" timeOffset="97070.3125">14153 4521 13805,'-20'-40'2690,"20"40"-288,-19 0-288,-1 0-896,0 21-65,0-2 448,0 21-384,20-1-736,0-19-353,20 20-96,0-20-64,0 0-64,0-20 64,-1 0-128,1 0-97,0 0-159,-20-20 128,20 0-1,-20 20 193,0-21 0,0 2-64,-20-1 32,0 0 96,0 20 96,1 0 192,-21 20 65,20 0 31,20-1-128,0 2-224,20 19-32,0-21-737,19 1-128,1-20-576,19 0-961,-19 0-897,1-20-5093</inkml:trace>
  <inkml:trace contextRef="#ctx0" brushRef="#br0" timeOffset="97316.4062">14530 4461 15214,'-39'20'1153,"19"-20"-352,20 21 32,0-2-225,0 1 289,20 0-224,0-1-161,19 1-320,-19 0 0,20-1 33,-1 2 223,-19-1 65,0 0-65,-20-20 289,0 19 192,-20 1-353,0 0-384,-19-1-480,-1 1-577,0 1-1217,1-21-2947</inkml:trace>
  <inkml:trace contextRef="#ctx0" brushRef="#br0" timeOffset="98493.164">3374 5692 12940,'-39'-40'1473,"-2"21"737,21-1-128,0 20-256,20 0-385,-18 0-416,-3 0-128,1 20-320,20 19-65,0 0 1,0 22-33,20-2-320,1 1-128,-3-1-32,22-20-224,1 2-96,-2-1-481,1-21-32,0 1-256,-1-20-833,1 0-1024,-20-20-2724</inkml:trace>
  <inkml:trace contextRef="#ctx0" brushRef="#br0" timeOffset="98819.3359">3612 5791 15246,'0'20'2210,"0"-20"-1473,0 39 1024,20-19 65,-20 21-481,21-2-31,-3-19-482,-18-1-447,20 1 95,1-20-191,-21 0-97,20 0-32,-20 0-32,0 0-128,0 0 0,0-20-32,0 1-128,0 19 128,0-20-32,0 0-32,0 20 0,20-19-97,-20 19 1,18 19 0,-18 1 224,41 0-96,-21-1-288,19 22-769,-19-21-321,20 0-768,-1-20-1025,-19 0-2755</inkml:trace>
  <inkml:trace contextRef="#ctx0" brushRef="#br0" timeOffset="98987.3047">4068 5930 8520,'20'0'6854,"0"0"-4612,1 0 160,17 0-736,3 0-1121,-21 0-449,19 0 0,1 0-481,0 0-832,-20 0-1185,19-19-2659</inkml:trace>
  <inkml:trace contextRef="#ctx0" brushRef="#br0" timeOffset="99181.6406">4505 5711 15214,'0'21'3107,"20"-1"-1826,-20 0 929,21 19-544,-21-19-866,20 19-415,-2 2-289,3-22-224,-1 21-545,20-21-31,-21-19-674,1 0-1601,-20 0-3331</inkml:trace>
  <inkml:trace contextRef="#ctx0" brushRef="#br0" timeOffset="99377.9297">4704 5672 18321,'79'20'2402,"-39"-1"-128,19 22-576,-19-21-673,1 19-609,-23 0-192,23 2-224,-21-2-416,-20 1-577,0-1-32,0-18-256,0-1-1570,0 0-3651</inkml:trace>
  <inkml:trace contextRef="#ctx0" brushRef="#br0" timeOffset="100289.0625">5777 5752 13068,'0'20'1697,"18"-1"289,-18 21 0,20-1-769,0-18-128,1-1-160,-1 19-192,-20-39-225,18 20-31,-18-20-65,0 0 1,0 0-1,0 0-288,0-20-32,0 0-192,0 1 0,-18-1 32,18-21-96,0 22 0,18-1 32,-18 0 32,21 20-65,-1 0 33,0 20 64,0 0 128,19 19 32,-19-18-64,0-1 129,20-1-33,-40-19 160,19 0-384,1 0 480,-20 0-288,0 0 0,0-19 97,0-1-129,0-1 32,0 1-352,20 1 576,-20-1-416,20 20 96,-20-20 0,21 40-160,-3-20 96,23 20 64,-21-1-609,18 1-672,3 1-737,-21-21-1441,19 20-6086</inkml:trace>
  <inkml:trace contextRef="#ctx0" brushRef="#br0" timeOffset="100521.4844">6570 5752 18129,'39'20'2338,"-19"-1"-1281,0 21 192,1-21-672,-21 1-353,20 1 32,-2-1-288,-18-20-160,20 0-609,-20 0-800,21 0-1667,-21-20-12362</inkml:trace>
  <inkml:trace contextRef="#ctx0" brushRef="#br0" timeOffset="100669.9219">6590 5593 15406,'-20'-19'2691,"20"-2"-2275,0 1-1025,20 20-832,-1-20-1730,-19 20-1665</inkml:trace>
  <inkml:trace contextRef="#ctx0" brushRef="#br0" timeOffset="100934.5703">6828 5791 14317,'60'59'2659,"-40"-59"-609,-1 20 384,1-20-865,0 21-255,-20-21-1,0 0-480,0-21-513,0 21-192,0-20 32,20 1-96,-20-21-64,0 21 0,21-1 0,-21 0-128,18 20 128,2 0-128,0 0 96,1 20-128,17 19-193,3-19-351,-1 19-674,-1 2-1024,1-21-2691,-20-1-11370</inkml:trace>
  <inkml:trace contextRef="#ctx0" brushRef="#br0" timeOffset="101485.3515">7463 5772 15887,'0'19'1985,"0"-19"-1120,20 20 961,1 19-289,-3-19-896,2 21-257,-20-22-95,21 21-193,-21-40-96,20 19-160,-20-19-577,20 0-769,-20 0-1312,0-19-3236</inkml:trace>
  <inkml:trace contextRef="#ctx0" brushRef="#br0" timeOffset="101626.9531">7463 5652 9384,'-20'-39'2595,"20"39"-2403,0-20-1793,20 20-2211</inkml:trace>
  <inkml:trace contextRef="#ctx0" brushRef="#br0" timeOffset="102064.4531">7781 5831 4580,'40'60'12556,"-21"-60"-10570,1 20-321,0-20-320,1 19-320,-21-19 96,0 0-31,0 0-578,0-19-352,0 19 32,0-20-128,0-1-128,0 1 0,0 1-224,0-1-128,0 0 31,0 1-31,20 19 192,-20 0-33,18 19 225,2 1 64,21 0-64,-21-1 32,-1 1 0,21-20 193,-20 0-33,-20 0 0,20 0-160,-1-20-64,-19 1 384,0-1-224,0 0-64,0 20 96,0-19-64,0-1-32,20 20-160,-20 0 160,20 20-32,0-1-32,19 1-32,-19 19-608,20 2-449,-1-21-993,-19-1-1218,21-19-4387</inkml:trace>
  <inkml:trace contextRef="#ctx0" brushRef="#br0" timeOffset="102361.3281">8496 5633 17840,'0'19'897,"20"1"1249,-20 19-384,19-18-64,1 19-289,0-1-640,20-19-289,-20-1-192,19 1-160,-19-20 129,21 0-97,-41 0 32,18-20-64,2 1-32,-20-21-288,0 21 32,0-1-96,0 0-1,0-1-95,-20 2 128,20 19-545,-18 0-544,18 0-705,0 19-961,0-19-2466</inkml:trace>
  <inkml:trace contextRef="#ctx0" brushRef="#br0" timeOffset="102977.539">8992 5613 13452,'0'20'8809,"20"-1"-8265,-20 21 1026,20-21-866,-1 22 1,1-21-97,0 19-287,0-39-257,1 20 0,-21-1-96,18-19-64,-18 0 0,0 0-289,0-19-31,-18-1 64,18 0 159,-21 1 161,21-1-32,0-21 0,0 22 32,21-1-32,-3 20-64,-18 0 224,20 20 192,0-1-95,1 2-1,-1-1 32,-2 0-256,2-1 32,1-19 32,-1 0 64,-20 0-32,20 0-64,-20-19 96,0 19-128,19-20 96,-19 0 32,0-1 65,20 21-65,0-19-128,0 19 0,0 19-65,-1 2 162,21-1-322,-20 19-543,0-19-1186,19 19-2178,-19-39-7495</inkml:trace>
  <inkml:trace contextRef="#ctx0" brushRef="#br0" timeOffset="103549.8047">10421 5593 18353,'-40'-40'929,"21"20"192,-1 20 576,0 0-800,-20 20 96,20 1 256,-19 38-352,19 0-288,20-19-65,0 19-223,0-19-129,40-1-128,-1-18-160,1-1-289,19-20-415,2 0-706,-3-20-63,3-1-577,-22 1-1089,1 1-1602,-20-21-8454</inkml:trace>
  <inkml:trace contextRef="#ctx0" brushRef="#br0" timeOffset="103730.4687">10640 5692 13901,'-40'40'4516,"40"-20"-2754,0 0 63,20-1-543,0 1-97,19-20-321,1 20-255,0-20-385,-1-20-64,22 0-96,-23 1-320,3-1-224,-21 0-705,-2-20-161,-18 20-575,0 0-2051,-18 1-9417</inkml:trace>
  <inkml:trace contextRef="#ctx0" brushRef="#br0" timeOffset="103925.7812">10897 5315 20723,'20'20'1890,"1"-1"-257,-1 1 65,-2 19-865,23 2-321,-21 18-223,19 2-129,1-22-224,0 0-96,-1-19-257,-19 0-255,20-1-834,-40-19-864,0 0-1346,0 0-5188</inkml:trace>
  <inkml:trace contextRef="#ctx0" brushRef="#br0" timeOffset="104353.5156">10917 5613 18417,'-20'-39'1441,"20"39"-640,20-21 256,1 1-128,17 0-128,-17 1-1,19-1-351,-1 20-417,1-20-384,0 20-289,19 0-192,-19 0-192,-19-19-160,17 19 192,3 0 321,-3-22 415,3 22 193,-21-19 160,0 19 225,-1 0 63,-19 0 160,0 0-31,-19 19-97,-1 3 65,0 17 288,0-19-129,-1 19-127,21-19-129,21 20-160,-1-20 32,20 0 289,-1 19-65,1-19-191,-1-1-97,-19 22 0,0-21 96,-20-1 161,0 1-65,-20 0-288,0-20-128,-19 19-128,19-19-256,-20 20-449,21-20-737,-1 0-864,20 0-1730,0 0-9993</inkml:trace>
  <inkml:trace contextRef="#ctx0" brushRef="#br0" timeOffset="104869.1406">11810 5295 3331,'-20'-19'16431,"40"19"-15726,1-21 384,19 1-96,19 0-128,-19 1 32,19-1-129,2 20-512,-23 0-223,3 0 95,-3 20 96,3-1-64,-21 42-32,0-22 96,-1 40-160,1 1 32,0-1 97,-20-19-225,20 19 192,0-19-64,-1-21 160,1 20 0,20-39-63,-40 21 31,20-22-192,-20 21 256,0-21-160,-40 1 32,20-20-64,-19 21-96,-1-21-288,0 0-352,-19 0-578,18 0-864,3 0-1345,17-21-8136</inkml:trace>
  <inkml:trace contextRef="#ctx0" brushRef="#br0" timeOffset="126992.1875">733 7062 14733,'-38'-60'993,"-3"41"193,21-22-354,-19 41 321,19-20-32,0 20-160,0 41-96,0-2 64,20 21-224,0 20 63,20 18-127,0 2-257,20-1-223,19-20 191,0 1-32,2-40-256,18-1 289,0-39-65,-19-20-224,19 1 128,-20-40 32,2-2-224,-23 2-128,3-21-32,-21 1-32,-40 19-481,0 1 97,-39 0 191,-2 18 129,2 2-192,-20 19-321,19 20-320,1 20-256,19 0-1090,1-1-1568,19 22-9610</inkml:trace>
  <inkml:trace contextRef="#ctx0" brushRef="#br0" timeOffset="127216.7969">972 7220 18225,'-20'41'1441,"20"-21"-352,0 19 417,20-19 159,0 19-416,0 2-864,-1-22-129,21 21-224,-20-1-64,19-19-320,2-20-129,-1 19-608,-1-19-961,1 0-1505,-20 0-2787</inkml:trace>
  <inkml:trace contextRef="#ctx0" brushRef="#br0" timeOffset="127506.8359">1349 7379 17424,'60'0'2338,"-41"20"-224,1 1-96,-20-2-512,20 21-802,0-21-287,19 21-225,1-21-64,1-19-64,-3 22 96,3-22-32,-1-22-128,-21 3-32,1-1-288,0-19-193,0 19-319,-20-19-225,0-2-289,-20 21-672,0 1-1185,20-1-2882</inkml:trace>
  <inkml:trace contextRef="#ctx0" brushRef="#br0" timeOffset="127832.0312">1865 7399 17680,'40'0'2531,"-19"0"-866,17 0-384,-18-20-288,21 0-416,-23 1-33,3-1-159,-1 0-225,-20 1-96,20-22-224,0 41-32,-40-20-65,20 1 1,-20 19 128,0 0-128,-1 19 64,-17-19 160,38 41 0,-41-21 64,21 19 96,20-19 128,-18 19 64,18-19-63,0 20-193,0 0 0,0-1-385,18-19-191,22-1-353,19 3-736,2-44-1122,-2 3-2402</inkml:trace>
  <inkml:trace contextRef="#ctx0" brushRef="#br0" timeOffset="128114.2578">2361 7281 15983,'-20'0'2210,"1"0"-1281,-1 0 32,0 0 96,20 19-65,0 1-95,0 0-128,20-1-417,0 1-256,-1 0 1,21 20 255,-20-20-32,19 0-160,-19 19-64,1-19 193,-1-1-33,-20-19-224,0 22 32,0-22 160,-20 19-288,20-19-384,-41 20-449,23-20-224,-3 0-641,-19 0-1921,20 0-9482</inkml:trace>
  <inkml:trace contextRef="#ctx0" brushRef="#br0" timeOffset="128361.3281">2560 7122 13805,'20'-41'6886,"-20"41"-5701,0 0-832,0 21 511,20-1 225,-20 39-32,20 0-320,-20 1-353,20-1-127,19-19-321,-19 20 32,0-21-385,19-19-512,-19 0-448,-20-20-865,20 0-2947</inkml:trace>
  <inkml:trace contextRef="#ctx0" brushRef="#br0" timeOffset="128635.7422">2501 7359 19186,'20'-19'2786,"-2"-1"-1056,23 0-64,19 1-449,-21 19-449,21-20-63,-21 20-289,2 0-351,-3 20 63,3-20-96,-1 19-32,-1 1 64,-19 0 0,20-1 96,-21 1 96,21 0-128,-20 20 0,0-20 65,-1 0-257,-19-20-545,20 19-832,-20-19-802,20-19-479,-20-1-3460</inkml:trace>
  <inkml:trace contextRef="#ctx0" brushRef="#br0" timeOffset="128793.9453">2956 7042 22164,'-38'0'2499,"38"0"-1794,-20 0-802,20 0-575,0 0-1122,20 20-2530</inkml:trace>
  <inkml:trace contextRef="#ctx0" brushRef="#br0" timeOffset="129397.4609">3353 7281 15790,'-18'-41'1250,"-2"21"127,-1 20 160,21 0-31,-20 0-385,0 20-128,20 21 64,0-22-128,0 21-257,20-1-95,0 2-225,1-2-224,17-19-32,3-20 1,-1 0-1,-1 0 96,1-20-96,-20 0-64,-20 1 128,0-2-320,0-19-96,0 21-97,-20-1-415,20 0-65,-20 1 0,0-1-320,1-1-417,19 1-479,-20 20-1315,20-19-6149</inkml:trace>
  <inkml:trace contextRef="#ctx0" brushRef="#br0" timeOffset="129679.6875">3572 7261 15919,'40'79'3619,"-40"-60"-1697,20 1-289,1 0-191,-21-20-385,0 0-224,18 0-257,-18 0-192,0 0-191,0-20-65,0 0-64,20 1-64,-20-21-32,21 21-32,-1-22 32,0 21-64,-2 1 32,3 19-1,-1 0 65,0 19 65,19 1-65,1 1-65,0-1-543,-1-1-1026,1 1-608,-20 0-1537,19-1-9226</inkml:trace>
  <inkml:trace contextRef="#ctx0" brushRef="#br0" timeOffset="130424.8047">932 7916 11402,'-59'19'1794,"19"-19"-1121,19 0-225,3 0 737,-2 0 128,20 0-224,-21 0-512,21 0-545,0 0 352,0 0 289,21 0 416,17 0-288,3 0-257,19 20-255,-1-20 63,40 0 192,21 0-351,18-20-33,41 20 0,20-19 128,38 19 97,22-20-289,-40 20 128,-21-20 96,1 20-288,-41-21 0,1 21-128,-1-19 128,-18 19 32,-21 0-32,-19 0 128,-21-20 193,20 20-193,-40-20-32,1 20 160,-21-19-96,1 19 1,-20-20-1,-1 20 128,1 0-160,0-20-96,1 20 0,-1 0-64,-2-19 0,-18 19-32,20 0-128,1 0-160,-1-21-353,-20 21-352,20 0-288,-20 0-737,19 0-1441,-19 0-4517</inkml:trace>
  <inkml:trace contextRef="#ctx0" brushRef="#br0" timeOffset="130671.875">4467 7081 23862,'-21'0'1217,"1"0"-480,20 0-929,0 0-289,0 0-576,0 21 96,0-1-1057,20 0-3042</inkml:trace>
  <inkml:trace contextRef="#ctx0" brushRef="#br0" timeOffset="130824.2187">4546 7459 19442,'0'39'4548,"0"-39"-2754,0 0-1121,0 0-385,0 0-192,0 0-480,0 0-641,0 0-1378,0 20-2369</inkml:trace>
  <inkml:trace contextRef="#ctx0" brushRef="#br0" timeOffset="132454.1015">4882 7300 8680,'0'-19'1473,"0"-1"577,-19 20-64,19 0-192,0 0-257,0-21-480,0 21-416,0 0-257,0 0-96,19 0-95,-19 0 191,0 0 160,0 0 97,0 0-96,0 0-1,0 0-224,0 21 33,0-1 479,20 19 1,-20 20-192,20 1-1,0-1-223,1 0-1,17-18-127,-17-21-129,19 0-192,-1-1 160,21-19-32,-21-19-64,1-1-224,0-19-33,-21-2-191,1 21 96,0 0 320,-20 1-64,0 19 224,0 0-160,0 19 192,0 21 96,21-21 33,-1 22-65,-2-21-64,2 0-96,21-20-32,-2-20-128,1 20 160,0-39-256,-21 17-192,1-17-321,-20 19-384,0-19-352,0 19-417,-20 1-736,1-2-1762,-1 21-7624</inkml:trace>
  <inkml:trace contextRef="#ctx0" brushRef="#br0" timeOffset="132895.5078">5597 6883 19314,'0'39'1633,"20"2"-448,0-2 161,0 21 159,0 20-256,-1-2-288,1 22-448,0-21-257,21-19-224,-3-1 224,-18-20-128,21 2-32,-23-21 33,3-20-33,-21 20-32,0-20 0,0-20 96,0 20-32,0-39-128,0 17 0,0-17-32,0 0-32,0-1 32,0 21 32,20-2-64,0 21-32,0 0 96,-1 21-96,21 18-129,-20-19-447,20-1-513,-1 21-673,1-21-961,19 3-2530,-38-22-10858</inkml:trace>
  <inkml:trace contextRef="#ctx0" brushRef="#br0" timeOffset="133453.125">6609 7359 17200,'-19'-39'1505,"-1"0"-640,20 39 96,-20 0 256,-20 0-64,21 19-32,-21 21 0,20 19-512,-19 1-129,39-1-31,0-20-225,0 2-224,19-21 96,21-20-96,-20 0 32,0 0 0,19-20-32,-19 1-64,0-22 0,-20 21 32,20-19-32,-20 19 64,0 0 32,0 20-64,0 0 0,0 0 64,19 20-64,-19 19 32,20-19-256,0 0-353,21-1-512,-23 3 0,23-22-352,-1 0-481,-21-22-513,1 3-2529,-20-1-7815</inkml:trace>
  <inkml:trace contextRef="#ctx0" brushRef="#br0" timeOffset="133641.6015">6749 7122 10666,'0'0'8167,"20"39"-5412,-20 1-1282,20 20 1,19-1-385,-19 0-705,20 1-160,-1-20-224,1-1-384,1-19-417,-3-1-128,-18-19-576,-20 0-1346,0 0-2786</inkml:trace>
  <inkml:trace contextRef="#ctx0" brushRef="#br0" timeOffset="133814.4531">6690 7420 20275,'0'-21'1857,"38"1"-511,3 20 255,-2-20-1120,21 1-289,-1-1-352,-19 20-929,1 0-1442,-3 0-3651</inkml:trace>
  <inkml:trace contextRef="#ctx0" brushRef="#br0" timeOffset="134286.1328">7384 6942 15598,'-40'-39'3075,"40"19"-673,-20 20-768,20 0-865,20 20 128,-20-1-385,20 22-352,0-2-128,0 21-672,-1-20-513,21 0-673,-20-21-1313,1 21-1954</inkml:trace>
  <inkml:trace contextRef="#ctx0" brushRef="#br0" timeOffset="134583.0078">7840 7220 7238,'-59'20'7752,"19"1"-6055,20-1-255,1-1 351,19 21-447,0-21-546,0 1-159,39-20-96,1 20-417,19 1 192,2-2-224,-3 1 0,3 0 32,-22-1-64,-19 1-32,-20 0-32,0-1 160,-20 3-320,0-3-256,-19 1-577,19 0-1441,-21-1-3396</inkml:trace>
  <inkml:trace contextRef="#ctx0" brushRef="#br0" timeOffset="135104.4922">8516 6963 12812,'-20'-60'4164,"0"40"-1410,20 20-640,0 20-993,0-1 321,20 42-65,-20-2-512,39 21-161,-19-1-447,20 1-1,0-2-192,-1-17-160,1-2-353,-1-20-319,2-19-449,-21-1-353,0-19-1377,-20 0-3587</inkml:trace>
  <inkml:trace contextRef="#ctx0" brushRef="#br0" timeOffset="135307.6172">8476 7399 16271,'-20'0'3523,"20"-20"-1761,20 20-129,0-20 417,19 1-1057,1-1-768,0 0-193,-1 1-161,1-1-479,1 20-161,-23-21-128,23 1-576,-41 1-897,20 19-769,-20-20-1890</inkml:trace>
  <inkml:trace contextRef="#ctx0" brushRef="#br0" timeOffset="135762.6953">8735 6922 14029,'18'20'2947,"-18"21"-705,20-2-385,21 20-607,-21 2-161,19-2-257,-19 21-383,20-21-161,-1 0-192,1-19 0,-20 0-64,-1-21-32,1 21-96,-20-21 64,0-19 0,0 0-160,0 0 128,0-19-32,0-1-128,0 0 128,0-19-129,0 19 33,20 1 64,0-2 64,1 21 32,17 0 96,-18 21 128,21-2-96,-3-19 161,3 0 31,-21 0-160,19 0-32,1-19-64,-20-22 64,-1 21-32,1-19-96,-20 19-32,-20 1 0,1-1 96,-1 20 32,0 0-64,-20 20 385,21-1-33,-1 21 32,20-21-31,0 21-161,20 0-32,19-20-192,21 0-673,-1-20-672,20 0-929,-18 0-2755,18-20-10057</inkml:trace>
  <inkml:trace contextRef="#ctx0" brushRef="#br0" timeOffset="136270.5078">10063 6844 16207,'0'-20'2370,"0"20"-929,0 20 609,20-1-608,-20 40-257,21 2-320,-1 18-129,0 1-351,19-2-257,-19-17-32,20-2-64,-21-20-96,1 2-320,0-22-353,0-19-544,20 20-129,-21-20-1056,-19 0-993,20 0-3492</inkml:trace>
  <inkml:trace contextRef="#ctx0" brushRef="#br0" timeOffset="136647.4609">10561 7161 14413,'-40'0'2563,"19"20"-193,1 19-160,2-19-737,-2 40 97,20-20-321,0-1-544,20 2-545,-2-22-64,23-19-128,-1 20 160,-21-40 0,21 1-32,-20-2-32,0 1-128,-1-19 0,-19 19-32,0 0 192,-19-19-320,-1 18 224,0 1 96,20 20-160,-20 0 192,0 0-32,20 0 96,0 20 97,0 1-65,0-1-256,40-1 96,-20 1-513,19 0-287,1-20-642,0 0-511,-1 19-1058,1-19-3139,-19 20-8262</inkml:trace>
  <inkml:trace contextRef="#ctx0" brushRef="#br0" timeOffset="136831.0547">10976 7420 16655,'-18'-41'2050,"-2"2"64,-1-1-320,21 21-705,-20-22-352,20 2-193,0-1-416,0 1-480,0 19-513,20 20-416,1 0-897,-1 0-1538,-2 0-9832</inkml:trace>
  <inkml:trace contextRef="#ctx0" brushRef="#br0" timeOffset="137487.3047">11355 7081 16303,'-41'0'2210,"21"0"-352,2 21-257,18-1-448,-21 0-192,21 19-96,0 0-448,0-19-321,21 1-96,-3-21 0,2 0-96,1 0-161,-1 0-31,0-21 224,-20 1-224,0 1 95,0-1 193,-20 20 0,20-20 97,-20 40 63,20-20 160,0 39-128,0 2-32,0-2-96,20 1-64,18-1 32,-17 21 0,19-20-32,-1-1 0,1 0 33,-20-17-33,-20 17 0,0-19 32,0-1-64,-20 1-33,0 0-63,0-20 0,-19 21 32,19-21-64,-21 0 0,23-21 0,-2 1 0,0-19-65,20-1-63,0-1 192,20 2-32,0 0 160,19-1-32,-19 0 160,20 0-96,-1 21-32,-19-21 0,20 1-64,-21-2 160,1 2 64,0 0 1,-20 19-33,20 0 64,-20-1 0,0 2 64,0 19-127,0 0-33,-20 19-96,20 2-32,-20-1-32,0 19 64,20 1-64,-19-1 32,19 2 64,0-22-128,19 21-161,1-21-415,0-19-225,21 20-320,-23-20-1025,22-20-1217,1 1-5542</inkml:trace>
  <inkml:trace contextRef="#ctx0" brushRef="#br0" timeOffset="137748.0469">11910 7042 13869,'-39'0'2562,"19"0"-384,0 20-448,20-1-417,0 22-320,20-21-352,0 19-353,19-19-160,1-1 64,-1 22 0,1-21-64,0-1 65,-19 1 95,-21 0-224,0-1 288,0 1-95,-41 0-257,21-20 32,-20 21-257,21-21-287,-1 0-129,0 0-448,0 0-1153,20-21-2370,0 1-10282</inkml:trace>
  <inkml:trace contextRef="#ctx0" brushRef="#br0" timeOffset="137943.3594">12148 6863 21716,'21'59'1377,"-21"-39"-768,20 40 384,-2-20-320,3 20-161,-1-20-320,0-1-32,0 0-448,-1-19-577,1 1-192,-20-1-768,0-20-2019,0 0-13292</inkml:trace>
  <inkml:trace contextRef="#ctx0" brushRef="#br0" timeOffset="138099.6094">11989 7142 13805,'0'-20'8039,"20"0"-7046,20-1 545,19 2-257,22-1-769,-22 0-352,0 20-288,-19-20-1217,19 20-897,-19 20-2435</inkml:trace>
  <inkml:trace contextRef="#ctx0" brushRef="#br0" timeOffset="138813.4765">12942 7042 15246,'0'-59'1890,"0"39"-193,20 20-255,-20 0-353,0 20 256,21 19 32,-1 1-384,-2 0-544,23 19-193,-21-39-64,0 19 0,-20-39 161,19 20-161,-19-20-96,0 0 96,0-20-96,0 1-32,0-1-32,0-19-64,0 19 64,0-21-128,0 2 96,0 19-160,0 0 160,0 1-128,20 19 96,0 19-32,0 1 64,0 20 0,-1 20 0,21-21-192,0 1-705,-1-1-288,1-18-673,19-21-1025,-18 20-2242,-3-40-8904</inkml:trace>
  <inkml:trace contextRef="#ctx0" brushRef="#br0" timeOffset="139153.3203">13538 7002 10121,'0'60'9321,"0"-20"-7303,20 0-769,0-21 256,0 1-640,19 0-416,1-20-33,-20 0-128,19 0-160,-19-20-63,0 0-65,0-19-97,-20 19-95,0-1 64,0 2-32,0-1-32,-20 0-96,0 20 191,20 0-31,0 0 64,0 20-32,0 19 32,0-18 128,20 19-64,21-21-128,-23 21-833,23-40-352,17 19-705,-17-19-1569,-1 0-7080</inkml:trace>
  <inkml:trace contextRef="#ctx0" brushRef="#br0" timeOffset="139609.375">14034 6983 18033,'40'59'2082,"-40"-20"-225,20 2-223,0-21-449,-1-1-352,1 1-417,0 0-256,-20-20-64,20 0-96,-20 0-64,21-20-32,-21 0-192,0 1-32,18-1-1,-18 0 161,0-20 0,0 20-128,0 0 96,0 20 63,0 0-31,0 0 256,20 20 129,-20 0-65,20-1 128,-20-19-160,21 21-128,-1-21 96,-2 0-96,3 0 64,-1 0 0,0-21-32,-20 21 65,20-19 191,-20 19 0,0 0-128,0 0-32,19 0 32,1 19-288,0 2 0,0-1-544,0 0-353,-1-20-128,1 19-1058,0-19-1600,0 0-7208</inkml:trace>
  <inkml:trace contextRef="#ctx0" brushRef="#br0" timeOffset="140340.8203">14649 6625 18865,'-20'0'3460,"20"0"-1635,0 21 65,0 18-448,0 20-289,0-20-192,20 22-481,0-22-352,0 0 0,21 2-96,-23-21 64,23-1-96,-21 1 64,0-20-64,-1 0 32,1 0-64,0 20 32,-20-20 0,20 20 32,0-1-96,19 22 64,-19-2-96,0-19-32,0 19-64,-1-19-32,-19 1 32,0-21-65,0 0-255,-19 0-97,-1 0-63,-20 0 159,20-21 225,-19 21 96,19-20-225,0 20 65,0-19 64,1 19 31,19-20 129,0 20-32,0 0 32,19 0 64,1-20 0,20 20 128,-1 0-96,21-19 224,-21 19-192,22-20 160,-23 20 161,3-20 127,-1-1-32,-1 2-127,-19-1-97,0 0-192,0 0 96,-1 1 0,-19-1-224,0-1 64,0 1-32,-19 20 96,-1-19 0,0 19 0,0 19 0,20-19 0,-21 20 320,3 1-32,18 18-31,-20 1 63,20-20 32,20 20-96,-2 0-191,3-21-1,19 1-64,-20 0-161,19-20-351,-19 0-225,20 0-544,-21 0-577,21 0-2017,-40-20-7656</inkml:trace>
  <inkml:trace contextRef="#ctx0" brushRef="#br0" timeOffset="140529.2969">15562 7220 20883,'0'-19'1634,"0"-1"448,0-19 160,0 19-865,0-21-576,0 2-321,0 19-159,20-19-353,1-2 32,-1 21-32,19 1-128,1 19-257,-20 0-640,19 0-833,1 0-1409,-20 19-5253</inkml:trace>
  <inkml:trace contextRef="#ctx0" brushRef="#br0" timeOffset="145150.3906">16496 7122 9609,'-21'-41'2466,"3"22"96,18-1-31,-20 0 191,0 20-960,20 20-609,-21 0-96,1 20 96,20 0-160,20-1-192,1 0-64,-1-19-225,18 1-128,23-1-95,-22-40-97,21-1-96,-21 1-32,1-19-224,-20 19-32,-20-19 0,-20-2-97,0 2 97,-19 19-64,-1-19 96,0 19 0,1 20-33,-1-21-95,19 21-288,21 0-385,0 21-96,21-1-129,-1 19-319,20 1-801,19-21 64,-19 22-128,19-21 1313,-18-1 800,-3 1 578,3-20 1184,-3 0 449,-17 0-32,-21 0 32,0-20-545,-21 1-288,-17-21-160,17 19-32,-19-18-161,22-1-191,-23-20-257,21 21-160,0-20-96,20-21-128,20 21-96,0 0-64,0 18-256,19 21-481,-19 1-321,21 19-671,-3 19-2115,-38 1-6246</inkml:trace>
  <inkml:trace contextRef="#ctx0" brushRef="#br0" timeOffset="145336.914">16635 6863 20371,'-20'0'2338,"20"0"-544,20 0-97,0-19-736,19-1-865,1 20-32,19 0-672,2 0-834,-22 0-960,21 0-2018,-21 0-12044</inkml:trace>
  <inkml:trace contextRef="#ctx0" brushRef="#br0" timeOffset="146518.5547">17607 6922 16879,'0'20'1442,"20"21"-33,-20-2 417,21 1-865,-1 0-289,-2-20 129,2 19-160,1-19-289,-1-20-160,-20 0 1,0 0 255,0 0-224,0-20-96,-20-19-64,20 19-64,-21-20 0,21 0 0,0 1 0,0-22 0,0 22-64,0 0 32,21 19 0,-1 20-64,-20 0 96,20 39 192,19-19 33,-19 19-65,20 2-32,-21-2 32,21-19-256,-20 0 288,0 0-160,-1-20 64,-19 0 32,20-20-32,-20 0-64,0 0-96,0 1 192,0-22-96,0 21 1,20 1-33,-20-1 160,20 0-64,1 20-160,-21 20 160,20 0-32,-2-1-96,2 22-192,21-21-545,-21 19-961,-1-19-640,1-20-1249,0 20-4709</inkml:trace>
  <inkml:trace contextRef="#ctx0" brushRef="#br0" timeOffset="146709.9609">18342 7002 18705,'40'20'2563,"-21"0"-930,1-20-448,0 20-832,21-20-417,-23 19-289,2-19-672,1 0-1505,-21-19-3204</inkml:trace>
  <inkml:trace contextRef="#ctx0" brushRef="#br0" timeOffset="146852.539">18302 6705 16047,'-19'-59'2114,"19"38"-1698,0 1-384,0 20-416,0 0-769,19 0-1474,-19 0-5893</inkml:trace>
  <inkml:trace contextRef="#ctx0" brushRef="#br0" timeOffset="147106.4453">18541 6863 11979,'58'79'5157,"-37"-58"-2307,19-1-896,-20-1-352,-1 1-321,1-20-128,-20 0-320,20-20-449,0 1-256,-20-1-64,20-1 65,-1 1-65,-19-19 32,20 19-160,-20 1 96,20 19-96,0 0-129,0 0 193,-1 19 32,21 21-480,-19-21-577,19 22-961,19-2-1793,-19-19-10347</inkml:trace>
  <inkml:trace contextRef="#ctx0" brushRef="#br0" timeOffset="147468.75">19851 6724 18097,'-59'-19'2242,"38"19"-1345,-19 0 160,1 19 160,19 1 160,-20 19 0,20 22-352,1-22-512,38 20-257,1-18-192,20-2-64,-1-19-256,21 0-513,-1-20-576,2 0-289,-2 0-736,-19-20-1409,-1 0-2147</inkml:trace>
  <inkml:trace contextRef="#ctx0" brushRef="#br0" timeOffset="147656.25">20029 6863 16591,'-19'20'4004,"19"0"-2274,0-1-65,19 22 193,1-21-769,20-1-416,19 1-321,-18-20-192,17 0-96,3 0-320,-22-20-160,1 1-385,-1-1-480,-19-21-193,0 22-320,-20-1-1312,0-19-3365</inkml:trace>
  <inkml:trace contextRef="#ctx0" brushRef="#br0" timeOffset="147845.7031">20407 6507 21043,'19'19'2146,"-19"1"225,20 19-482,0 1-703,0 20-354,19-21-415,-19 20-321,20-18-64,-1-21-256,1 19-257,-19-19-448,19-20-576,-40 0-705,19 0-897,-38 0-2883</inkml:trace>
  <inkml:trace contextRef="#ctx0" brushRef="#br0" timeOffset="148287.1094">20367 6744 19154,'-20'0'2338,"0"-20"-1505,40 20-257,0-19 866,20 19-642,-21 0-319,21-20-353,0 20-416,-1 0-481,1 0-160,-1 0-512,1-20-385,-19 20-480,38 0 64,-19-19 160,0 19 832,-1-21 770,21 1 832,-21 0 1730,1 20 577,-19-19-321,-21 19-544,0 0-545,-21 0-673,1 0-191,-20 19 255,21 1-159,-21 0 31,20 20-448,20-20 33,0 19-33,20 1-64,20-21 128,-1 2 0,22 19 96,-2-21-64,-19 1-64,-1 0 64,1-1 33,-40 1-1,0-20 288,-20 21-63,0-1-257,-19-20-160,-22 0-481,23 19-800,-23-19-929,2 0-2370,19-19-10090</inkml:trace>
  <inkml:trace contextRef="#ctx0" brushRef="#br0" timeOffset="151695.3125">1112 8292 16431,'-41'-19'993,"21"19"-32,20 0-256,0 19 896,20 1-256,0 21-288,1 18-352,17 21-353,-17-2-191,-1-17-97,18 18-128,3-20-161,-21 1-575,19-21-642,-19-19-1505,0 0-3459</inkml:trace>
  <inkml:trace contextRef="#ctx0" brushRef="#br0" timeOffset="151919.9219">1031 8829 20050,'-19'-20'1057,"19"20"-704,0-19 832,0-2-256,39 21-705,-39-20-128,40 0 0,-19 1-128,17-1-320,-17-19-129,19 19-640,-22-21-768,23 21-1571,-21-19-2529</inkml:trace>
  <inkml:trace contextRef="#ctx0" brushRef="#br0" timeOffset="152210.9375">1250 8353 12651,'-21'0'2467,"21"0"-930,21 19 385,-21 21-32,20-1-32,20 2-737,-1 18-192,1 0-193,-1 1-159,1-1-161,0-19-192,-1 0-127,-19-20 63,1 0-128,-1-1 0,-2-19 0,-18 0 64,20 0-32,-20 0 128,0-19-128,0-1-64,21 0-96,-21 1-128,0-2 96,20 1-96,-20 0-129,20 20-319,0 0-289,19 20-385,1 0-768,-20 1-2050,19-2-9737</inkml:trace>
  <inkml:trace contextRef="#ctx0" brushRef="#br0" timeOffset="152535.1562">2084 8610 20339,'-20'0'1281,"-1"0"-672,3 21 287,18-1 65,-20 19 224,-21 0-192,41-19-736,0 0-289,20 1-65,-20-2 1,21-19-64,-1 0-96,-2-19-64,-18-2 128,21 21 95,-21-20 65,0 0 64,20 20 65,-40 0-97,20 0 192,20 20-64,-20-20-256,0 20-32,0 20-513,40-40-576,-21 20-833,21-20-1185,-20 0-2755</inkml:trace>
  <inkml:trace contextRef="#ctx0" brushRef="#br0" timeOffset="152731.4453">2203 8451 15214,'0'-39'5157,"0"39"-3107,0 19-1185,0 21 832,39 0-576,-19 0-288,0 19-705,20 1-224,-21-20-416,21-21-289,1 1-64,-23 0-640,2-20-2051,-20 0-2401</inkml:trace>
  <inkml:trace contextRef="#ctx0" brushRef="#br0" timeOffset="152913.0859">2104 8610 20691,'0'0'2498,"20"-20"-1665,-20 20 769,39 0-545,1-20-961,-1 20-96,21 0-449,-21-19-896,21 19-769,-1-20-1954,-18 20-10505</inkml:trace>
  <inkml:trace contextRef="#ctx0" brushRef="#br0" timeOffset="153679.6875">3353 8471 13036,'-38'-20'1377,"-3"0"641,21 20-448,-19 0 255,19 20-95,0 21-481,0-2-64,1 20-96,19 2-352,0-22-321,0 0-63,19-19-257,21-20 32,-20 0-192,19 0 128,1-20-128,-19-19-224,17 19-65,-17-19-95,-1 18 95,-20-19 129,0 21 128,0 19 0,0 0 96,0 0-32,0 19-32,0 1 64,0 21-32,0-21-256,20 19-833,0-19-1057,0-1-2115,19 1-9896</inkml:trace>
  <inkml:trace contextRef="#ctx0" brushRef="#br0" timeOffset="154194.3359">4088 8333 18289,'-20'-21'1377,"1"21"-1025,-1 21 1026,0 18-289,0 1-192,20-1 160,0 21-449,0-20-512,20-21-64,0 1-416,0 0 64,-1-20-289,1-20-192,0 0 65,-20-19 63,0 0 193,0 18 95,0 1 193,0 20 160,0 0 128,0 20 160,0 1 481,21 18 96,-1 20-321,-2 21-159,23-1-33,18 1-32,1-21-192,-20 21-64,19-21 64,-39 21-160,1-40 128,-3 19-416,-18-19 672,-18 0-288,-23-21-128,1 1 192,1-20-256,-21 0 128,1 0-64,-2-20-96,23-19-417,-3-2-544,2 2-1185,19 0-2531,20-22-8807</inkml:trace>
  <inkml:trace contextRef="#ctx0" brushRef="#br0" timeOffset="154468.75">4546 8710 17616,'-21'0'1634,"21"-20"-289,-20 0 192,20-19-63,-20-2-161,2 2-128,-3-1-576,21 0-385,0-19-352,0 19 160,21 1-352,17-2-481,-18 41-288,21 0-128,-2 0-737,1 20-1890,-1 21-9577</inkml:trace>
  <inkml:trace contextRef="#ctx0" brushRef="#br0" timeOffset="154824.2187">5062 8253 19890,'-40'-20'1954,"-1"20"-1089,23 20 512,-3 19-160,1 22 97,0-22-353,0 20-577,20-18-256,20-2-128,0-19-32,0-20-64,1 0 0,-3 0 96,23-20-64,-21 0 128,-20 1-96,20-2-128,-20 1 256,0 0-64,0 20 64,0 0 32,0 0-160,0 20 64,0 0 0,0 20-128,18-20-641,3 19-832,19-19-513,0 0-929,-1 1-2722</inkml:trace>
  <inkml:trace contextRef="#ctx0" brushRef="#br0" timeOffset="155185.5469">5558 9166 13612,'0'80'4645,"20"-40"-3236,-20-21-96,0-19-160,0 20-224,-20-40-256,20 1-289,-20-21-191,0-20-193,0 1 0,1-21 128,-21 1 32,-1-21-96,23-19-128,-23 1 224,21-2-224,20 1 64,0 39 96,20 21 224,1 20 97,17 19 127,-18 20-159,1 20-193,-1 19-32,0 20-160,-1 21 64,1-21-128,0 21-353,-20-41 161,0 1-320,0 1-65,0-22-448,0-19-96,0 0-801,-20 0-1025,20-19-2146,-20-1-6534</inkml:trace>
  <inkml:trace contextRef="#ctx0" brushRef="#br0" timeOffset="155504.8828">5498 8055 15919,'20'-20'4644,"0"40"-1921,-20 0-674,20 39-543,0 1-417,-1-1-160,1 21-192,0-1-385,0-20-224,19 1-96,-19-21 0,-20-19-96,20 0 32,0-20-128,-20 0-32,0 0-33,21-20 33,-21 0 128,0-19 64,18 19 0,2-20 32,-20 20-64,20 20 32,1 0-32,-21 20 0,20 1 0,-2-2-448,3 1-1250,-1 0-1089,0-20-2145,-20 19-12237</inkml:trace>
  <inkml:trace contextRef="#ctx0" brushRef="#br0" timeOffset="160464.8437">6708 8333 12075,'-18'-21'2338,"18"21"-672,0 0-353,0 21 96,0 18 193,0 20-385,0-19-416,18 20-225,-18-1 33,20-18 63,1-2-63,-1-19-225,0-20-159,-1 0-97,1 0-96,-20-20 64,20 1-256,0-1 64,-20-1 0,20 1 64,-20 0 32,20 1 64,-20 19 96,19 0 480,1 19 129,-20 1-192,20 0-97,21-20-256,-23 21-192,2-21 0,0-21 64,1 21-288,-1-20-128,-2 0-225,-18-19-319,0 19-354,0 1-255,-18 19-609,18-21-576,0 21-1602,0 0-5382</inkml:trace>
  <inkml:trace contextRef="#ctx0" brushRef="#br0" timeOffset="160653.3203">7125 8492 9801,'61'39'4484,"-41"-39"-1441,-1 20-64,1-1-865,20 1-801,-20 0-672,-1-20-513,-19 21-32,20-21-513,-20 0-63,20-21-705,-20 21-737,0-20-1089,-20 0-2338</inkml:trace>
  <inkml:trace contextRef="#ctx0" brushRef="#br0" timeOffset="160857.4219">7206 8174 11530,'0'-40'2947,"0"20"-192,0 20-1122,0-20-63,19 40-193,1-20-64,0 39-31,0-18-289,19 38-289,1 0 1,-20 2-257,19-2-223,1-20-193,-20 2-64,1-2-513,-3 0-352,2-19-672,1-20-770,-21 0-2081,-21 0-9929</inkml:trace>
  <inkml:trace contextRef="#ctx0" brushRef="#br0" timeOffset="161224.6094">7265 8412 19026,'0'19'1825,"20"-19"-832,0 0 288,19 0-320,1-19-448,-20-1-225,19 0-320,1 1-192,-19-1-289,-3-21 193,-18 22-160,20-1-257,-20 0 64,0-19 321,-20 39 288,20-20 96,0 20 96,0 20 352,0 19 449,0 1-32,0 20-96,20-21-289,1 20 65,-1-39 96,18 21-257,-17-41-224,19 19-32,-20-19-64,19-19 1,-19 19-65,20-21 0,-20 1-32,-1 20-97,1-20-127,0 20-352,-20 20-385,21 0-545,-1 20-1248,-20-20-4005</inkml:trace>
  <inkml:trace contextRef="#ctx0" brushRef="#br0" timeOffset="162109.375">8476 8292 14862,'0'-19'2082,"20"38"-545,-20 1 769,20 21-384,-1-2-705,1 20-544,0-18-1,0-2-191,0-19-97,0-1 65,-1 1 63,-19-20-288,0-20-63,20 20-1,-20-19-128,0-21 64,0 21-96,0-22 128,0 2-128,0 19-32,0-19-64,20 39 96,-20-20-32,20 20-32,1 20 128,17 19-64,-17-19 32,19 19-385,-22-19-479,23 1-930,-1-2-864,-21 1-1635,1 0-9159</inkml:trace>
  <inkml:trace contextRef="#ctx0" brushRef="#br0" timeOffset="162616.2109">9567 8233 2081,'40'-19'17489,"-40"19"-16176,41 0-288,-23 39 128,23 20 193,-21-18-193,19 18-224,1 0-225,-20-19-319,0-20-33,-1 0 64,-19-1-31,20-19-193,-20 0 0,0-19-32,0-1-96,0 0 0,0-20-32,-20 0-160,20 1 96,0 0-416,0-22-417,0 42-640,0-21-161,20 40-32,0 0-704,-20 20-1826,20 0-10442</inkml:trace>
  <inkml:trace contextRef="#ctx0" brushRef="#br0" timeOffset="162926.7578">10104 8372 5188,'20'0'12140,"0"0"-9385,-2 0-97,3 0-416,-1 0-768,0-19-642,19 19-447,-19-20-225,0-1-64,0 1-224,0 1 0,-20-1-64,0 0-257,-20 1 129,0-1 128,0 20 192,0 0-32,-19 0 96,19 20 160,0-1-96,-1 21 64,3-1 64,18 2 65,0-2-289,0 0-96,39 1 96,-19-19-481,20-2-159,-1 1-417,1-20-673,0 0-896,-1 0-2755,2-20-9481</inkml:trace>
  <inkml:trace contextRef="#ctx0" brushRef="#br0" timeOffset="163088.8672">10500 8511 18161,'0'-19'2050,"0"-2"-225,0 1-31,-20 0-160,20-19-289,0 19-416,0-19-513,20 18-256,1-18-256,-21 19-96,40 0-833,-21 20-641,21 0-640,0 0-2787</inkml:trace>
  <inkml:trace contextRef="#ctx0" brushRef="#br0" timeOffset="163636.7187">11037 7896 15662,'-20'-20'3364,"0"20"-1347,20 20-447,0 19 192,20 20-129,0 2-352,0 18-608,19 1-289,1-2-320,-1-17 0,1-2-128,0-20-224,-19-19-513,17 1-448,-17-21-512,-21 0-738,0 0-1825,-21 0-10826</inkml:trace>
  <inkml:trace contextRef="#ctx0" brushRef="#br0" timeOffset="163875.9765">10958 8292 17424,'39'-39'2210,"-19"19"-865,39 1 577,1-1-352,-1 0-609,-19 20-353,1 0-31,-23 40-193,23-21-128,-1 21 65,-1-1-129,1 2-128,-20-22 32,19 21-64,-19-21-32,20-19-224,-21 0-673,-19 0-737,20 0-191,-20 0-1058,-20-19-2979</inkml:trace>
  <inkml:trace contextRef="#ctx0" brushRef="#br0" timeOffset="164043.9453">11335 8094 16303,'-41'-59'1922,"23"38"-193,18-18-415,18 19-353,-18 20-769,20 0-96,21 0-577,-21 0-1280,19 20-2467,-19-1-11755</inkml:trace>
  <inkml:trace contextRef="#ctx0" brushRef="#br0" timeOffset="164476.5625">11831 8075 17136,'-41'39'2370,"41"0"-704,-18 2-33,18-2 33,0 1-97,18 20-288,2-21-544,21-19-353,18 0-287,-19-1-1,19-19 0,1 0-96,-1-19-32,2-1-128,-22-19-33,1 19 1,-20-21 0,-1 22-64,-19-1 128,0-19-225,-19 19 225,19 0-64,-20 20 96,0-21 64,0 21 0,-1 21 96,3-1 32,-2 19 0,20 1 192,0-1-95,20 2-65,-2-22-96,3 21 0,19-21-321,-1 1-159,1-20-289,0 0-352,19 0-576,-19-20-674,-1 1-1985,2-21-7655</inkml:trace>
  <inkml:trace contextRef="#ctx0" brushRef="#br0" timeOffset="164730.4687">12724 8075 16879,'-39'-20'2147,"-1"40"-610,19-1 32,1 1-95,2 19 95,-2-18-576,40 19-608,-2-21-257,23 21-64,-1-21 0,19 1-64,-19 1 0,-1-1-96,1-1 128,-20 1-32,-1 0-64,-19-1 32,-19 1-32,19 0 32,-40-20-353,20 21-255,-19-2-225,19-19-512,0 0-1090,0 0-3394</inkml:trace>
  <inkml:trace contextRef="#ctx0" brushRef="#br0" timeOffset="165332.0312">13955 8035 14541,'-39'-60'1314,"19"40"800,0 20 96,-1 0-353,-17 0-447,17 20 31,1 19-384,-20 2-448,20 18-65,1 1-63,19-1-97,0-19-192,0-1-192,19 2-96,21-22-705,21 1-352,-23-20-256,23 0-321,18 0-1313,-20-20-2978</inkml:trace>
  <inkml:trace contextRef="#ctx0" brushRef="#br0" timeOffset="165722.6562">14412 8055 19410,'-20'0'1377,"0"0"-704,0 20 480,-1-1 224,3 21 97,-2 0-321,-1 0-577,21-21-480,21 21 0,-21-21-96,20 1 64,-2-20-96,3 0 0,-1-20-128,0 1-128,0-1 64,-1-19 32,-19 19 128,0 0-33,-19-20 1,19 20 32,-20 20 96,0-20 64,0 40 193,20-20-97,-21 39 64,21 2-64,0-21-32,21 19-192,-1 0-64,20-19-352,-1 1-513,1-1-448,-1-20-545,1 0-1153,0 0-2498,-21-20-7720</inkml:trace>
  <inkml:trace contextRef="#ctx0" brushRef="#br0" timeOffset="166006.8359">14629 8094 15662,'0'40'3428,"0"-21"-1314,20 2-289,0 19-159,0-1-193,1-19-416,-1-1-416,-2-19-353,3 0-192,-1 0-32,0 0-32,0-19-160,-1 19-32,-19-20 0,20-19 192,-20 19-32,20 0 0,-20 20-32,20 0 96,0 0-64,-1 20-32,1 0 96,20-1-192,-1 1-833,1 19-1057,1-19-961,-3-20-6950</inkml:trace>
  <inkml:trace contextRef="#ctx0" brushRef="#br0" timeOffset="166708.0078">15860 7697 19314,'0'0'897,"0"21"-321,0 18 769,20 20-223,-20 1 287,20 19-288,0 1-384,19-21-193,2 0-480,-1 2 160,-1-42-128,-19 1 129,20-20-129,-21 0 64,1-20-32,-20 1-32,20-21-96,-20 19 96,0-18 0,0 0-96,-20-1 0,20-1 96,0 22-96,0-1-32,0 20-32,20 0 32,0 39 0,0 2 96,-1-21-64,21 19-160,0 1-416,-1 0-577,22-20-705,-2 0-1249,-19-1-2819,-1-19-8648</inkml:trace>
  <inkml:trace contextRef="#ctx0" brushRef="#br0" timeOffset="167098.6328">16755 7955 10826,'-61'0'6118,"41"20"-3684,-19-1-384,19 22-257,20-1-31,-20-1-288,20 0-449,20 2-737,20-21-192,-1-1-32,1-19-32,-1 0 64,1-19-160,1-1 32,-23 0-128,3-20-64,-1 20 192,-20-19-65,-20-1 130,20-1-33,-21 22-65,3-1 162,18 0-1,-20 20 224,-1 0-96,21 20 64,0 19-95,0-19-1,21 21-64,17-2-96,-17 1-32,39-21-352,-1 2-449,-19-21-352,19 20-385,-39-20-640,0-20-1633,-1 20-3652</inkml:trace>
  <inkml:trace contextRef="#ctx0" brushRef="#br0" timeOffset="167395.5078">17111 7876 16239,'40'20'3171,"-1"19"-609,-19-19-480,21 19-96,-3 2-673,3-1-480,-21-1-384,0-19-65,-1-1-32,1 2-127,-20-21 63,20 0-224,-20 0 192,0 0-96,0-21-96,0 2 32,0-1-96,0-19 32,0 19-480,0-21-97,20 2-672,0-1-801,-1 21-416,1-1-577,0 20-1377,-20 0-3651</inkml:trace>
  <inkml:trace contextRef="#ctx0" brushRef="#br0" timeOffset="167664.0625">17587 7955 11851,'40'0'4612,"1"0"-1761,-23 0-609,23-20-512,-1 20 127,-1-39-319,1 19-802,-20-1-383,-1 2-161,-19-1-32,0 0 0,-19 1-32,-1 19-96,0-20 65,0 20-162,-19 20 97,19-1 1,-21 21-130,21 0 290,2 19-1,18-19 96,0 20-128,18-40-96,23 19 0,18-19-64,1-20 0,-1 20-96,1-20-416,19 0-513,-38 0-1281,18 0-1186,-39 0-7462</inkml:trace>
  <inkml:trace contextRef="#ctx0" brushRef="#br0" timeOffset="168113.2812">18421 7638 18929,'20'-40'3300,"0"-1"-2308,19 22 162,2-21 223,17 21-96,-17 19-352,-1 0-417,-1 0-255,-19 19-225,0 1-64,-20 0 128,20 21-160,-40 18 96,20-20 32,-20 21-32,0-20 0,0-1-32,20 0 0,0 2 32,0-21-128,0-1-224,20-19-257,-20 20-384,20-20-833,0 0-896,0 20-2851,-1-20-10571</inkml:trace>
  <inkml:trace contextRef="#ctx0" brushRef="#br0" timeOffset="168483.3984">18838 8312 11947,'0'0'5925,"-20"0"-3202,20 0-929,0 0 256,0 0-385,0 0-832,0 0-353,0 0-223,0 0-65,0 0-224,0 0 160,0 0-224,0 0-192,0 0-833,0 0-1314,0-20-2786</inkml:trace>
  <inkml:trace contextRef="#ctx0" brushRef="#br1" timeOffset="196453.125">614 10615 15983,'0'21'961,"20"18"-289,0 0 321,0 42 128,1-3-256,-3 22-96,2-2-193,0 2 1,1-20-97,-1-21-191,-2 0-97,-18-18 32,21-21-64,-21-1 160,0-19-31,0 0-97,-21 0-128,3-19 128,-2-21 257,-1-20-225,-19 1-128,22-21 0,-23 1-224,21-21 32,0 1 0,20 0 96,0 19 64,20 21 256,0 20 32,0 18 65,1 42-33,17-2-256,-18 40-32,21 22-128,18 17 160,-19 2-160,-1-1-32,21 0 0,-21-19 0,21-1-96,-21-39-224,-19 0-257,21-21-576,-21 1-289,-2-20-800,3 0-1665,-21-20-8585</inkml:trace>
  <inkml:trace contextRef="#ctx0" brushRef="#br1" timeOffset="196654.2969">812 11151 14637,'-59'0'6342,"39"0"-4996,0 0-770,20 20 994,0-20-97,0 0-768,0 0-385,40 0-192,-19 0-672,17 0-962,3 0-736,-1-20-2755</inkml:trace>
  <inkml:trace contextRef="#ctx0" brushRef="#br1" timeOffset="197393.5547">1468 11449 19570,'20'0'1249,"-20"0"-704,0 0 384,0-19 512,-20-1-96,0 0-384,0-20-320,1 0-65,-21 1-351,20 0-33,0-22-64,-19 22-64,19-22 0,0 2-128,20 0 128,-21 19-128,21 0 64,0 21-32,21 19 192,-1 19-64,20 21-96,19 0 32,-19 39 0,39-19-96,-20-1 32,2-19 96,-2 1-96,-19-22 128,19-19 0,-39 20 64,20-40-31,-21 20 159,-19-19-32,0-3 64,0-17-224,0 0 161,0-1-257,-19-20-32,-1 1-321,0 20-223,-20-22-225,21 22-160,19 0-544,0 19-545,0 20-1313,19 0-3140</inkml:trace>
  <inkml:trace contextRef="#ctx0" brushRef="#br1" timeOffset="197748.0469">2163 10854 18961,'-20'-59'1218,"1"39"-514,-1-1 193,0 1 544,0 20-63,-1 20-321,3 1-481,-2 18-191,20 1-289,0-1 0,20 21-96,19-20-64,1-1-160,-1 0-193,21 2 1,-21-21 160,1 19 159,0 0 97,-40-17 129,0 17 63,0-19 64,-40-1-128,20 1-96,0 0-160,-19-20-577,19 19-640,0-19-1634,-19-19-6566</inkml:trace>
  <inkml:trace contextRef="#ctx0" brushRef="#br1" timeOffset="198502.9297">2560 10953 16495,'-21'-40'2050,"21"20"-320,-18 20-65,18 0-31,0 0-353,0 41-352,18-2-128,3 40-257,-1 1-159,0-21-33,20 1-64,-21-1-192,21-39-64,-20 0 0,19-20 96,-19 0-31,0 0-1,-20-40-32,21 21-32,-1-1-32,-20 0 64,0 1-128,18 19 256,-18 0-64,20 0 224,1 19-159,19 1-161,-22-20 64,3 0-128,19-20 96,-20 1 0,-1-3-64,1-17-192,0 19-161,-40-19-95,0 19-193,1-20-448,-1 20-256,-20 0-385,19 1-1217,3-1-1184,-2 0-5447</inkml:trace>
  <inkml:trace contextRef="#ctx0" brushRef="#br1" timeOffset="198718.75">3076 10873 16495,'20'0'2659,"-20"0"-1154,20 20 193,-20 21-225,0-2-128,0 20-512,20-20-320,-1 22-225,21-22-192,1 22-128,17-22-32,-17-19 64,18-1-352,-19-19-161,-1 0-320,1 0-320,0-19-673,-21 19-1184,-19-20-4069</inkml:trace>
  <inkml:trace contextRef="#ctx0" brushRef="#br1" timeOffset="198913.0859">3215 11191 17840,'-20'-20'2531,"40"0"-1666,-20 1 704,39-1-640,-19-21-769,0 22-192,21-1-544,-23 0-578,3 20-831,-1-19-3204</inkml:trace>
  <inkml:trace contextRef="#ctx0" brushRef="#br1" timeOffset="199073.2422">3175 10913 19026,'-39'-20'1057,"19"-19"-417,20 19 834,0 0 63,20-19-640,-1-2-545,1 21-640,0 1-513,21-1-576,-23 0-897,2 1-2659</inkml:trace>
  <inkml:trace contextRef="#ctx0" brushRef="#br1" timeOffset="199458.0078">3533 10934 13196,'59'98'2979,"-19"-38"-801,-1-20-545,-19-1-255,1-19-257,-1-1-96,-20 3-257,0-22-159,0 0-32,0-22-321,-20 3-64,-1-1-64,-17-19-64,17-1-32,1 0 64,-20-19 0,21 0-96,19-2-32,0 2-32,19-1 32,21 20 0,1 1 64,-23 39 0,23 0-64,-1 0-160,-22 39-673,-18 1-128,21 20 32,-21-1 417,-21 2 224,21-2 288,-18 0 256,18-19 288,0 0 193,0-21-64,18 1-1,23-20 97,-21 0 32,39 0-289,-19-20-256,-1 1-160,21-1-64,-21 0-384,1-1-417,1 21-704,-3 0-1250,-17 0-4099</inkml:trace>
  <inkml:trace contextRef="#ctx0" brushRef="#br1" timeOffset="200349.6094">833 11747 16111,'-39'20'-513,"19"-20"1026,-1 0-257,1 0-224,20 0 192,0-20 353,20 20 127,-20 0 1,21 0 64,-1 0-97,-2 0-31,23 20-353,19-20-63,-1 20-257,0-1 192,40 1-64,21 1 256,-1-21 65,20 20-193,40-20-64,-1-20-128,61-1 32,-21-18-192,-1 19 128,2 0 64,-39 1 0,-2 19 224,0 0-192,-18-20 32,-2 20 161,0 0 319,-18-21-191,-1 1 31,-1 20-96,-38-20 1,-1 1 191,-18 19-127,-23 0-129,-17 0-224,-2 0 64,-39 0-128,0 0 96,0 19-160,0-19-256,0 20-353,0-20-160,0 20 1,-21-20-97,21 21-288,-18-1-833,18-20-865,0 19-2915</inkml:trace>
  <inkml:trace contextRef="#ctx0" brushRef="#br1" timeOffset="200608.3984">4566 10714 22517,'-41'20'448,"41"-20"-896,0 20-1090,0-20-544,21 21-576,-21-1-1506</inkml:trace>
  <inkml:trace contextRef="#ctx0" brushRef="#br1" timeOffset="200775.3906">4744 11210 23382,'0'22'512,"0"-22"-704,0 0-993,20 0-1282,-20 0 33,0-22-449,0 22-8327</inkml:trace>
  <inkml:trace contextRef="#ctx0" brushRef="#br2" timeOffset="204578.125">6708 9841 13004,'-59'-20'2338,"39"0"-64,0 40-1185,1 21 224,19 18 257,-20 40-65,0 19-320,20 41-160,0 41-352,0-22-192,0 20 95,20-19-31,0-21-129,19-18-128,2-21-224,-3-19 32,-18-41-96,21 21-288,-2-41 0,-19 1-289,20-21-384,-20 1-480,0-20-545,19-20-1537,-39 1-3204</inkml:trace>
  <inkml:trace contextRef="#ctx0" brushRef="#br2" timeOffset="205324.2187">7107 9980 9801,'0'40'2979,"0"-20"-321,0 19-256,0 20-544,0-18-192,18 18-353,-18-19-320,21 0-288,-21-20-33,20 0 129,-20-1-321,0-19-31,20 0-161,-20 0 64,0 0-31,0-19-97,-20-21-128,20 19-32,0-18-32,0 0-32,0-1 0,0-20 0,20 1-96,19 19 32,-19 0 32,20 20 32,-20 20 64,19 20 0,1 20 192,-20 19-128,19-19-31,1 20 127,-1-1 0,-19-19-192,21 0-32,-21 0-64,-2-21-288,3 1-353,-1 0-480,-20-1-577,20 1-992,-20 1-2307,0-21-9545</inkml:trace>
  <inkml:trace contextRef="#ctx0" brushRef="#br2" timeOffset="206302.7344">7265 11012 8167,'-20'0'1378,"0"0"-610,20 0 1154,0 0 0,0 0-417,0 0-255,0 0-1,0 0-64,0 0 384,0 0-95,0-19-385,0 19-96,0 0-193,0-20-191,0 20-161,20-20-31,-20 1-65,20 19 161,0-21-161,19 21-64,-19 0-96,20 21-95,-1 18-1,1 0-64,1 20 96,-23 2-192,23-2 128,-41 1-128,20-1-32,-20 0 96,-20-18-64,-1 18 96,-17-39-32,17-1 32,-19 1-32,20-20 32,-19 0 32,19-20-32,0 1 64,20-21-96,0 1 64,0-2-64,20 22 64,0-1 160,0 20-64,19 0-128,1 20-32,-1-1-160,2 2-320,-21-1-417,39 19-577,-39-39-704,20 20-1537,-1-20-6054</inkml:trace>
  <inkml:trace contextRef="#ctx0" brushRef="#br2" timeOffset="206860.3515">7860 9881 1345,'-20'-80'11242,"20"61"-7782,0 19-1667,20 0 97,0 39 224,39 2-64,2 37-128,38 2-801,0 19-288,0 20-321,1-19-191,-1 18-1,-20 1-128,-19 1 0,-21-1-96,1 1 0,-40-2-32,-20-19 1,-20 1-33,1-21-64,-21 1-33,21-21-191,-1-20-384,20 2-642,-19-21-800,19-1-1089,-1-19-7110</inkml:trace>
  <inkml:trace contextRef="#ctx0" brushRef="#br2" timeOffset="207693.3594">9607 10397 16303,'-40'0'2338,"40"0"-929,20 20 353,0-20 256,21 19-128,-2 1-673,1-20-576,19 21-289,1-21-128,-1 0-160,20 0-32,-18 0-224,18 0-352,-20 0-545,1 20-673,-41-1-704,1 1-1634,-40 0-11787</inkml:trace>
  <inkml:trace contextRef="#ctx0" brushRef="#br2" timeOffset="207865.2344">9786 10934 20979,'0'19'2210,"20"-38"-1505,20-2 961,19-19-225,20 21-993,0-1-383,2 0 63,-22 1-288,20 19-737,-39 19-705,0-19-640,-1 20-2659</inkml:trace>
  <inkml:trace contextRef="#ctx0" brushRef="#br2" timeOffset="209083.0078">11335 9841 15983,'20'-20'2434,"-20"20"-1089,20 20 449,-2 20-129,3 0-191,-1 19-449,0 1-385,0-1-255,-1-20 63,-19 2 1,20-21 63,0-20-224,-20 20-159,20-20 63,-20-20 64,0 0-160,0-21-96,0 2 64,0 0-64,0-22 0,0 22-96,0-20-64,20 20 128,-1 18-96,1 1 128,20 20-32,-19 20 192,17 20-32,3 0-64,-3 19 64,23-19-96,-22 0 0,1-1-160,0 0-128,-1 2-193,-19-21-223,0 0-161,-20-20-448,0 19-193,-20 1-768,20 0-833,0-20-2946</inkml:trace>
  <inkml:trace contextRef="#ctx0" brushRef="#br2" timeOffset="209482.4219">12387 9723 15182,'0'-61'2947,"-20"41"-1090,0 20 193,0 20-576,0 21-97,1-2-128,-1 20-288,20 21-64,0-21-224,0 21-321,39-21-224,1 0-64,0-18-192,19-1-320,0-21-417,2-19-577,-3 0-479,-17 0-930,-3-19-3459</inkml:trace>
  <inkml:trace contextRef="#ctx0" brushRef="#br2" timeOffset="209858.3984">12665 9881 18033,'20'40'3139,"-2"-1"-1538,23 0 513,-21 2-673,19-2-223,-19 1-225,0-21-513,0 22-96,0-41-320,-20 20 65,0-20-1,0 0-32,0 0 0,0-20-128,0 1 64,-20-3-160,20-17 96,0 0 32,0-22-32,20 2 0,-1 20-64,1 19 31,0 1 33,0 19 193,21 19-65,-23 21-32,23-1-64,-21 21 64,19-1-256,1-19-481,-20 1-672,19-22-833,-19 21-609,-20-40-2210,20 0-9577</inkml:trace>
  <inkml:trace contextRef="#ctx0" brushRef="#br2" timeOffset="210040.039">13418 10040 16719,'41'-20'5734,"-1"20"-4197,-22-21-864,23 21-417,-21 0-448,19 0-353,-19 0-448,0 21-1761,0-21-3396</inkml:trace>
  <inkml:trace contextRef="#ctx0" brushRef="#br2" timeOffset="210286.1328">13855 9703 20915,'21'-21'3171,"-1"21"-1889,-20 21 287,0 18-256,20 20-256,-20 2-416,0-2-417,18-20-256,23 21-128,-21-20-224,19-1-193,-19-19-480,20-1-641,-20-19-736,-1 0-2531,-19 0-13164</inkml:trace>
  <inkml:trace contextRef="#ctx0" brushRef="#br2" timeOffset="210513.6719">14214 9703 23702,'117'20'3075,"-56"19"-929,-2 0-641,-19 1-672,-1 20-481,-19-1-159,0-20-386,-20 22-223,20-42-32,-20 21-353,0-21-801,-20 3-1088,20-3-1442,-20-19-10954</inkml:trace>
  <inkml:trace contextRef="#ctx0" brushRef="#br2" timeOffset="211358.3984">11731 10636 16143,'-20'0'3331,"20"0"-2082,20 0 417,21 0 352,38 0-353,20 0-352,41 0-448,38-21-96,40 21-385,-1-20-31,42 0-129,19 1-64,-19-1-96,-22 0-96,-18 1-160,-41 19 0,-39 0 32,-39 19-1,-21-19-351,-19 20 96,-41 0-321,1-20-705,-40 19-319,20 1-1698,-39-20-8297</inkml:trace>
  <inkml:trace contextRef="#ctx0" brushRef="#br2" timeOffset="212198.2422">12902 11112 11562,'0'-20'5125,"0"-1"-3011,0-18-416,0 39 416,20-20-481,0 1-640,0 19-352,1 0-353,17 0 33,3 19-1,-1 21 353,-1 0-321,1 19-32,-1 0-96,1 2-96,0-2-31,-40 21-1,19-21-64,-19 0-32,-19 1 64,-1-20-128,-20-1 0,1-19-64,-21 21-129,1-41 129,18 0-64,-17 0 96,17-20 32,1-21-32,21 21 96,19-19-32,0 19 64,39 1 224,1-1 224,1 20 65,38 0-225,0 0-224,-20 0-96,21 0-192,-21 0-480,0 20-289,2-20-961,-41 0-1826,-2 19-8615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5:49:31.3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1130 3449 9737,'-18'-60'3075,"-3"40"-545,1-19-384,0 19-416,20 1-129,-20-3-320,1 3-160,-1-1-352,-20 20 128,20 20 96,-19 21-128,19-2-32,-20 20-97,1 21-191,19-1-193,-1 20-64,21-20-159,0 21-33,0-41-128,21 1 32,17-1-96,23-18-577,-2-21-192,1-1-801,19-19-448,-20 0-992,22 0-3140</inkml:trace>
  <inkml:trace contextRef="#ctx0" brushRef="#br0" timeOffset="369.1406">1626 3767 15919,'0'-20'2274,"0"-1"-673,-18 21 257,18-20-609,0 20-352,-20 20 705,20 21-193,-21-2-544,1 0-385,20 22-160,20-22-159,1 1-33,17-1 0,3-18 32,19-21-256,-1 0 32,-19-21 0,19 1 96,-39-19-256,1 0 31,-21-2 33,0 1-128,-21 21 0,1-21 64,-20 21 95,1 19-31,-1-20-32,-19 20-481,-2 0-416,23 20-1153,-3-20-1313,21 19-6727</inkml:trace>
  <inkml:trace contextRef="#ctx0" brushRef="#br0" timeOffset="723.6328">1885 3726 21043,'20'21'1282,"1"-21"-321,-3 20 896,2-1-672,0 21-31,1-21-65,-21 1-449,20 0-416,-20-20-63,0 21-65,18-21 128,-18 0-224,0 0 64,0 0 32,0 0-192,0-21 0,0 1-96,0 0 96,0 1 96,21-1-65,-21 0 130,40 20-65,-20 0 96,-1 20 64,21 0-96,0 19-96,-1-19-609,1 1-640,-1-1-1089,-19-20-1058,0 0-7206</inkml:trace>
  <inkml:trace contextRef="#ctx0" brushRef="#br0" timeOffset="1614.2578">2778 3726 17840,'-20'-39'865,"1"19"-544,19 20 832,-20 0 128,-20 0-801,20 20 289,1 19 96,-1-18-193,0-1-415,20 19-65,0-19 160,40-1-31,-21 1-97,41 0 32,-1 1-64,-18-1-128,17-1-32,-37 1-32,-1 0 96,-20-1 353,-20 1-97,-1 1-96,-17-1-63,-3-1-226,1 1-255,21-20-545,-21 0-416,40 0-384,-20 0-1346,20-20-3395</inkml:trace>
  <inkml:trace contextRef="#ctx0" brushRef="#br0" timeOffset="1795.8984">3155 3885 16207,'40'21'4356,"-20"-1"-3651,-20-1 1216,21-19-896,-21 20-800,18-20 31,-18 0-576,0 20-609,0-20-1057,0 0-929,-18-20-3235</inkml:trace>
  <inkml:trace contextRef="#ctx0" brushRef="#br0" timeOffset="1926.7578">3017 3667 17936,'-20'-20'1602,"0"1"-993,20 19-353,0 0-576,0 0-1186,20 0-768,20 0-5061</inkml:trace>
  <inkml:trace contextRef="#ctx0" brushRef="#br0" timeOffset="2627.9297">3454 3647 18481,'-40'20'1569,"40"-20"-544,-20 39 257,20 2 31,0-2 192,0 1-255,20 19-706,20-18-192,-21-22-127,21 1-161,0 0 64,-1-20-160,-19-20-96,0 0-1,1-19-223,-21-2-224,0 2 95,-21-1 289,1-20-224,-20 1-97,1 0-128,-1-21-127,1 21 159,19-1 353,-20 20 416,20 1 128,20 19 353,-21 20 224,21 0-193,0 20-383,0 0 319,41 39 33,-21 1-97,0-1-191,19 21-33,1-21-192,19 21 0,-19-21-32,19 0 32,-18-18-63,-1-2-162,-1-19 258,1 0-161,-1-1 0,-19-19 0,20-19 96,-20-1-96,-1 0-32,-19-19-32,20-2-65,-20 2-127,0-20 64,-20 18 0,1 2-289,-1-1 289,0 21 96,-20-1 0,21 20 96,-1 0 96,20 20 96,-20-1 97,20 1 95,0 19-96,0 2 97,0-2-33,40 20-224,-21-19-64,21-19-64,0 18-96,-1-19-256,-19-20-321,20 0-640,-1 0-609,-19 0-1057,1 0-3747,-1 0-6503</inkml:trace>
  <inkml:trace contextRef="#ctx0" brushRef="#br0" timeOffset="2781.25">4187 3985 20691,'0'-40'2178,"-20"1"-865,20-2 417,0 2-257,0-1-704,0-20-288,20 21-385,1-1-577,19 21-768,-1-1-1217,1 0-2083,0 20-15436</inkml:trace>
  <inkml:trace contextRef="#ctx0" brushRef="#br0" timeOffset="5709.9609">5101 3269 14253,'-21'-39'2306,"21"39"-64,0 0-480,0 0-449,0 0-128,21 39 641,-1 2-449,0 18-512,0 21-224,0-21-65,19 21-287,1-1-97,-20-20-128,19-18-64,2 18-256,-21-40-481,18 21-480,-17-40-673,-21 21-512,0-21-1314,0 0-2914</inkml:trace>
  <inkml:trace contextRef="#ctx0" brushRef="#br0" timeOffset="6318.3593">5062 3826 18001,'-20'0'1889,"20"0"-543,20-20 223,19 0-416,-19-19-320,20 18-641,-20 1-160,19-19-352,1 0-97,-20-1 161,19 0-224,-39-19-289,20 0 96,1-2 225,-21 2 160,20 18 384,-20 22 288,0 19 193,0 0-161,0 19 161,18 3 480,2 37-32,1 0 32,-1 21-385,0-21-191,-1 21-129,21-21-160,-20-20-96,0 21-64,-1-20 64,-19-1-128,20-19-96,-20 1-128,20-1 64,-20-20 96,0 0 64,0-20 192,0 20-224,20-21 0,-20 1 64,20 0-32,-1 20 0,21 0 64,19 0-64,-19 0 64,19 0-32,-18 0 32,18 0 128,-19-19-160,0-21 64,-1 21 32,-19-22 32,0 2-32,-20-1 64,0 21-128,-20-1 97,-19 0-97,19 20 224,-20 0 96,20 0-96,0 40 33,20-1-33,0 0-160,0 2-64,40-21-160,0-1 64,19 1-256,2-20-353,-2 0-480,20 0-1217,-19-20-2019,-1 20-8455</inkml:trace>
  <inkml:trace contextRef="#ctx0" brushRef="#br0" timeOffset="7028.3203">7107 3508 19122,'0'0'1633,"0"20"-1889,18 19 1505,3 2 128,-1 18-288,0 0-320,0-18-96,-20 18-161,19-40-255,1 1-33,-20 0 32,0-20 0,0 0 289,0-20-193,0 0-352,0 1 64,0-21-32,-20-20-64,20 21 64,0-20-32,20 19-96,0 19 192,0 21 64,0 0 0,-1 21 33,1-1-33,20 19-128,-1 1-64,1-1-353,1 2-672,-3-2-1153,3-19-512,-21-1-1891,19-19-11466</inkml:trace>
  <inkml:trace contextRef="#ctx0" brushRef="#br0" timeOffset="7187.5">7741 3747 21492,'20'0'2050,"20"0"736,-20-21-1056,19 21-1314,-19 0-287,21 0-290,-23 0-703,23 0-1250,-1 0-1922,-1-20-13837</inkml:trace>
  <inkml:trace contextRef="#ctx0" brushRef="#br0" timeOffset="7671.875">8635 3528 16047,'-40'-39'4324,"20"39"-3491,0-20 352,0 20-64,20 20-609,-39 19 65,19 0 544,0 2-192,20 18-385,0-20-255,0 22-193,20-22 0,0-19-385,0-1-383,19 1-577,1 0-321,0-20-1152,19-20-3236</inkml:trace>
  <inkml:trace contextRef="#ctx0" brushRef="#br0" timeOffset="8071.289">8873 3588 23382,'0'40'608,"0"-1"417,0-19-96,20 19-448,0-18-1,0-21 32,19 20-287,-19-20-193,20-20-257,-1 20 258,-19-41-226,0 22-159,-20-1-160,0 0 319,21 20 97,-21 0 96,0 0-32,0 20 0,0 0 160,0 19 161,18 2 127,2 18-320,21 0 64,-3 1 96,3-1-127,-21-18-226,19 18 226,-19-20-225,-20 1 160,0-19-193,-20-2-191,1 1-224,-21 0-225,-1-20-128,3-20-64,-3 0 32,21-20-800,-19 0-1154,19 1-2658</inkml:trace>
  <inkml:trace contextRef="#ctx0" brushRef="#br0" timeOffset="8364.2578">9528 3608 17840,'-20'-20'3267,"0"20"-1857,0-21 448,20 42-481,-20-21-384,1 20 160,19 19-384,0 1-321,0-1-160,0 2-192,19 18-32,21-40-128,0 21-352,-1-40-96,1 0-321,1 0-384,18-20-417,-39 0-864,19-19-1090,-39 19-1825,20-40-7271</inkml:trace>
  <inkml:trace contextRef="#ctx0" brushRef="#br0" timeOffset="8722.6562">9666 3310 11082,'0'-19'7783,"-18"19"-5701,18 19-256,0 21-449,18 19 609,3 1-448,-21 19-385,20 1-577,0-21-319,19 1-97,21-21 0,-21 1-32,21-21-64,-1-19 32,2 0 0,-23-19-128,23-1-96,-43-19 64,3 19-128,-1-21 128,-20 2-224,0 0-65,0-1 97,-20 19 128,-1 21 160,-17 0 0,18 21 96,-1-1-32,1 19 256,2 1-255,18-1 95,18 2-256,2-22 128,41 1-160,-2 0-193,0-20 97,21 0-416,-41 0-706,22 0-1376,-23 0-2307,3 0-11595</inkml:trace>
  <inkml:trace contextRef="#ctx0" brushRef="#br0" timeOffset="10059.5703">18958 3449 12203,'-21'-19'3203,"1"19"-320,20 0-801,-20 19-545,20 1-63,-19 19 127,19 20-384,0-18-512,0-2-96,39-19-257,2 0-64,-1-1 0,19-38-95,0-1-65,1 0-96,-1-19-192,-39-2 31,21 2 65,-41 0-96,0-1 0,-21 21-32,-19-22-128,1 41 127,-1 0 65,0 0-224,-19 0-417,39 20-672,-1 20-1122,3-20-2081,18 19-10346</inkml:trace>
  <inkml:trace contextRef="#ctx0" brushRef="#br0" timeOffset="10494.1406">19375 3449 15406,'-41'0'1730,"41"0"-289,0 0 545,0-19-641,20 19-192,21 0 577,18 0-577,20 0-448,40 0 31,0 0-63,21-21-385,18 21-192,0 0 33,-18 0-129,-1 0 64,-39 0-96,-1 21-321,-40-21 161,1 0-481,-21 19-223,1-19-674,-20 0-256,-1 20-896,-19 0-770,0-20-7013</inkml:trace>
  <inkml:trace contextRef="#ctx0" brushRef="#br0" timeOffset="10791.0156">21023 3389 15214,'-81'-20'4708,"42"20"-3010,19 20 96,-20 0-65,21 1-415,19 18-257,0 0-417,39-19-255,21 19-193,19-18 0,1-1 0,-22-20 0,23 0-64,-22 0 0,-19-20-63,-1-1-194,-19 2-127,-20-21-160,0 1-161,-40 19-256,-19 1 353,0-2 320,-22 1 288,23 20-256,-1 0-705,18 0-1505,21 20-6374</inkml:trace>
  <inkml:trace contextRef="#ctx0" brushRef="#br0" timeOffset="11587.8906">19016 3767 15342,'-18'-20'961,"-2"20"640,0 0 385,-1 20-897,1-1-384,-19 21 384,-1 19 128,-19 1-160,-1-1-160,1 2-192,-20 17-257,-20-17-160,18 17-95,-18-19-65,0 2-64,19-22 32,1 22-128,0-42 160,19 21-320,21-21-385,19 1-288,0-20-448,20 20-384,0-20-610,20 0-1248,0 19-6118</inkml:trace>
  <inkml:trace contextRef="#ctx0" brushRef="#br0" timeOffset="11920.8984">17885 4600 11851,'-79'20'2626,"40"-20"-288,-1 19 65,-1 22-289,3-2-257,-3 1-255,41-1-641,0 2-481,41-2-191,-3-19 63,43-20 64,-2 0-832,0-20 1185,0-19-737,-18-2-96,-3 2-64,-37 19-97,-1-19-95,-40 19-192,-1-21-129,1 22 32,-39 19 33,19-20-129,-19 20-160,19 0-1024,1 0-2948</inkml:trace>
  <inkml:trace contextRef="#ctx0" brushRef="#br0" timeOffset="12609.375">21539 3865 16815,'0'0'1602,"18"20"256,3 1 352,-1 18-545,20 1-191,19 20-385,0-21-256,1 20-417,19 2-192,1-22-96,-20 20-32,-1-20-32,0 2 1,1-1-33,-1-1-97,-19-19-319,19 1-96,-38-2-641,19 1-801,-40 0-545,20-1-1152,-20 1-9994</inkml:trace>
  <inkml:trace contextRef="#ctx0" brushRef="#br0" timeOffset="12957.0312">22531 4798 16079,'-40'41'4516,"1"-22"-3075,39 21-127,0-1-193,0 2-897,19-21 192,1 19 289,20-39-385,19 20-128,1-20-192,-1-20 32,0 0 33,2 1-162,-22-1 33,-19-21-64,-40 21 64,1 1-320,-42-21 256,3 21 0,-22-1-129,20-1-736,1 1-1633,19 1-6855</inkml:trace>
  <inkml:trace contextRef="#ctx0" brushRef="#br0" timeOffset="13732.4218">18144 5037 14637,'-21'0'1089,"21"20"-128,0-1 1794,0 42-513,0-2-448,0 21-193,21-2-544,-1 22-288,0-1-64,-1-19-65,1 19-351,0-40-193,0 0 0,-20 2-160,20-22-225,-1 0-159,-19-19-289,0 1-608,20-1-385,-20 0-768,0-20-1986,0 0-11884</inkml:trace>
  <inkml:trace contextRef="#ctx0" brushRef="#br0" timeOffset="14050.7812">18322 6129 19218,'-39'39'2242,"-1"2"-673,40-2 353,0 0-481,0 1-448,0 20-320,40-40-385,19-1-192,0 1 1,1-20-194,-1 0-95,2-20-192,-22 1 32,1-21-33,-40 21 33,-20-2-193,0-19-31,-19 1 223,-22 0-63,23-2-289,-3 21-768,1 1-801,1-1-3075</inkml:trace>
  <inkml:trace contextRef="#ctx0" brushRef="#br0" timeOffset="14760.7422">18739 6546 16976,'0'0'1889,"0"0"-671,20 20 928,19 19-481,21 2-159,19 18-578,21 0-351,-21 21-193,20-21-127,0 1-97,0-1-96,1 0 32,-20 2-128,-1-42-32,-20 21-64,2-21 0,-23 1-353,-17-20-352,-1 0-384,0 0-384,0 0-1186,-1 0-1249,-19 0-6630</inkml:trace>
  <inkml:trace contextRef="#ctx0" brushRef="#br0" timeOffset="15065.4297">19911 7261 19410,'-60'39'2050,"60"1"-673,0 19 161,20-19-289,20 0-737,19-1-127,0-19-289,1-1-96,19-19-128,-20-19 31,22-1-191,-42-19-256,1-1 159,-20 0 97,-20 0 320,-20 21-64,0-21 64,-39 21 32,-2-1-32,3 20 64,-3-21-320,22 21-769,-1 0-1441,20 0-3588</inkml:trace>
  <inkml:trace contextRef="#ctx0" brushRef="#br0" timeOffset="15542.9687">20606 7359 17648,'-21'-39'1666,"21"19"-609,21 20 769,-3-19 223,22-1-31,21 20-384,18-21-641,0 21-673,20 0-256,21 0 64,-21 0-128,0 21 0,0-21-96,1 0-352,-1 0-33,-20 0-95,0 20-193,-19-20-704,-1 19-481,-18-19-1185,-21 20-1506,-2-20-9128</inkml:trace>
  <inkml:trace contextRef="#ctx0" brushRef="#br0" timeOffset="15818.3593">21895 7220 7302,'-20'-19'3524,"0"19"-161,20 19-384,-18 1-449,18 1-384,-21 18-512,21 1-65,21-1-576,-3 2-416,43-22 63,-2 1-351,1 0-161,-1-40-32,20 20 0,-39-39-192,19 18-64,-39 1-1,0-19 33,-40 19-64,0-19 64,-39 19-224,-1-1 224,-19 1-1,20 20-415,-2 0-801,2 0-1346,39 0-3683</inkml:trace>
  <inkml:trace contextRef="#ctx0" brushRef="#br0" timeOffset="16628.9062">22173 7102 14189,'-20'0'2242,"1"0"-512,19 0-193,19 0 129,-19-21-193,40 2-224,0-21-64,19-19-256,20-1-32,2 1 64,-2-2-64,20-17-289,-20 38-383,21-20-225,-21 21 0,0-1-64,-19 21-161,-1-3-607,2 3-482,-23 19-511,3 0-610,-21-20-1248,19 20-4517</inkml:trace>
  <inkml:trace contextRef="#ctx0" brushRef="#br0" timeOffset="17353.5156">23205 6507 10025,'0'-22'1473,"0"22"257,0-19 128,0 19-353,0 0-384,-20 0 64,20 0-96,-20 0 225,2 0-65,-3 19 160,1 22-192,20-21-384,-20 19-160,20-19-385,0 0-64,20 1 0,21-21 1,-23 0 127,43-21-128,-21-19-96,-1 21-128,-19-21 193,0 21-129,-20-22 64,0 1-128,0 1-192,-20 0 288,-20-2-289,1 2-95,-22-1-449,41 21-1152,2 19-898,18 0-4612</inkml:trace>
  <inkml:trace contextRef="#ctx0" brushRef="#br0" timeOffset="17933.5937">22768 5295 13805,'-18'-40'1729,"18"20"673,0 20-608,0 0-352,18 41 287,2-2 481,21 40-896,-2 21-450,21-1-127,-1 19-257,-19-18-255,19 0-97,-19-22-64,19-17 32,-18-2-288,-1-20-193,-21 2-479,21-21-962,-40-1-544,20 1-1218,0 0-4644</inkml:trace>
  <inkml:trace contextRef="#ctx0" brushRef="#br1" timeOffset="22510.7422">20227 8233 4163,'-18'-19'6439,"18"-1"-4357,0 20-97,-20 0-95,20 20-192,-21 19-1,21 0-255,-20 2-385,20 18-96,0-20 64,20 22-225,1-22-351,-1 0-321,18 1-96,3-19 0,-2-1-448,21-20-257,-21 0-256,1 0-704,0-20-1218,-1 20-2626</inkml:trace>
  <inkml:trace contextRef="#ctx0" brushRef="#br1" timeOffset="22850.5859">20486 8312 16143,'0'21'3011,"20"-21"-1826,-1 39 448,1-19-127,0 19-193,0 1-416,1 0-257,17-20-255,-18 0-193,-20-1-128,21-19 0,-1 0 0,-20 0 32,20 0-192,-20-19-64,0-1 0,0 0 0,0 1 64,0-2 96,0-19 0,19 40-193,-19-19 129,20 19 0,-20 19 256,20 21-95,0-19-65,0 18 0,-1 0-257,21 1-864,0-19-416,-1-1-1154,1-20-2145,-19 0-10891</inkml:trace>
  <inkml:trace contextRef="#ctx0" brushRef="#br1" timeOffset="23046.875">21082 8333 17616,'20'-21'3588,"0"21"-1699,19-20-127,1 1-321,-1 19-800,1 0-481,19 0-256,-19 0-416,1 0-866,-3 0-319,-18 0-738,1 19-2305,-21-19-11498</inkml:trace>
  <inkml:trace contextRef="#ctx0" brushRef="#br1" timeOffset="23212.8906">21201 8492 19026,'0'19'2146,"0"-19"-897,20 0 512,19 0-447,1-19-866,-1-2-384,1 21-544,19 0-898,-19-20-768,21 20-1697,-22 0-7336</inkml:trace>
  <inkml:trace contextRef="#ctx0" brushRef="#br1" timeOffset="23509.7656">21776 8292 17232,'0'-19'2562,"0"38"-1825,0 1 768,0 1 161,0-1-161,20 19-384,0-19-576,19-1-417,22 1-32,-2-20 32,1 0-64,-21-20 0,1 1-32,-1-1 32,-39-19-96,0 19 97,0-21-98,-39 22-31,19-1-32,-39 0 32,-1 1-192,21 19-224,-22 0-609,41 0-513,-19 19-1121,39 1-2081,-20 0-10218</inkml:trace>
  <inkml:trace contextRef="#ctx0" brushRef="#br1" timeOffset="23778.3203">22054 8431 17328,'-19'20'3011,"-1"0"-1538,0-20 385,0 40 128,20-20-833,-21 19-513,42 1-351,-1-19-257,20 18 128,-1-19-192,21-20 192,-21 0-192,1 0 64,-1-20-128,-19 1-96,0-1 96,-20-21-32,-20 21-65,0 1-255,-19-21-321,19 21-160,-20-2 0,1 1-736,19 0-2179,0 1-9448</inkml:trace>
  <inkml:trace contextRef="#ctx0" brushRef="#br1" timeOffset="23974.6093">22432 8153 23894,'99'21'3395,"-60"-1"-2402,1 39-640,-20 0 127,0 1 1,-1-1-225,1 2-160,-20-22-256,0 20-225,0-18-383,0-21-450,0-1-767,-20 1-1122,1-20-8681</inkml:trace>
  <inkml:trace contextRef="#ctx0" brushRef="#br0" timeOffset="27517.5781">10759 3885 11691,'19'0'960,"-19"-20"130,0 20 703,20 0-608,-20-20-352,20 20 288,-20 0 0,0 0-352,0 0-385,0 0-63,0 0 255,0 0 97,0 0-97,0 0 33,-20 20 160,20-20-65,-20 20 65,20-20-192,0 21-33,0-1-288,0-1 225,20-19-129,-20 0-160,20 0 1,0 0-1,1 0-96,-3-19-96,-18 19-224,20-20-193,-40 20-287,20 0-994,-18 0-865,-3 0-3330</inkml:trace>
  <inkml:trace contextRef="#ctx0" brushRef="#br0" timeOffset="29211.914">555 5870 11082,'20'60'2018,"0"-40"-96,-20 0-32,0-1-193,0 1-480,0 1-64,0-21-192,0 20-288,0-20-65,0 20 65,0-20 64,0 0-129,0 0-95,0 0 31,0 0-127,19 0-289,-19 0 128,0 0-160,0 0 193,0 0-65,0 0 0,0 0-192,0 0 96,20-20-64,-20 20 0,0 0-32,0 0 0,0 0-64,0 0 128,0 0-128,20 0 32,-20 0 32,0-20 161,0 20-33,0 0 0,0 0-32,0-21-32,0 21 64,-20-20 0,20 1-256,-20-21 224,20 21-64,-19-42-96,-1 2-32,0 0-32,0-1 0,20-19-224,-20 19 160,20-19 192,-19 38-128,19 2 32,0 19-129,0 20 129,19 20 64,-19 0-32,40 21 0,-20 18 128,19 0-128,1 21 32,1-21 0,-3 21 0,23-41-64,-22 0 32,1-19 32,0-20-32,-1 0 160,-19 0-96,0-20-32,-20 1 0,20-21-64,-20 1 64,-20-21-64,0 1-256,0 0-193,0-2-95,-19 2-1,19-1-159,0 20-674,20 21-992,-20-1-2723,20 20-5221</inkml:trace>
  <inkml:trace contextRef="#ctx0" brushRef="#br0" timeOffset="29558.5937">1290 5732 19762,'0'40'1794,"0"-21"-641,0 21 224,0-1-95,0-18-514,20-1-255,-1 19 95,21-39-223,-20 20-65,19-40-128,-19 20 64,20-39-224,-20 19-320,-20-21-32,0 22-161,0-21-63,-20 21-257,0 19 161,-20-20-129,21 20-448,-21 0-673,20 20-1089,0-1-3043</inkml:trace>
  <inkml:trace contextRef="#ctx0" brushRef="#br0" timeOffset="29827.1484">1527 5413 21460,'0'-39'2370,"0"19"-1409,0 20-577,0 0 481,0 20 256,0 19-32,0 2-416,20 18-513,21-19-96,-21 20-64,-2-1 64,23-20-416,-21-18-161,20-1-319,-1 0-257,-19-1-737,0-19-897,-20 0-2626</inkml:trace>
  <inkml:trace contextRef="#ctx0" brushRef="#br0" timeOffset="30285.1562">1468 5652 10826,'-20'-19'12171,"20"19"-10986,0 0 417,20-20 192,0 20-673,19-20-321,1 20-447,19 0-385,-18-19 160,-1 19-192,-20 0-128,19 19-1,-19-19 1,20 0 0,-1 0-32,-19 20-32,21-20 256,-23 0 0,2 0 32,21-20 32,-21 1-32,-2-2 0,3 1 96,-21 0-192,0-19 32,0 39-192,-21-20-225,3 20-95,-23 0 383,21 0 161,0 20-64,2 0 64,18-1-64,-21 21 225,21 0 95,-20 0 96,20 19-320,20-19 96,1 0-128,17-21 160,23 21-128,-2-40 65,0 0-130,-19 0-415,0 0-641,-1 0-705,1 0-1345,-60 19-2082,0-19-9641</inkml:trace>
  <inkml:trace contextRef="#ctx0" brushRef="#br0" timeOffset="30581.0547">952 6307 24118,'0'0'1378,"20"0"-482,20 0 290,19-20-193,41 20-225,-1-19-63,40-1-64,-1 0-353,2 1-160,38-1-96,-38-1-128,-21 1 0,-1 20-385,-58 0-255,-1 0-97,-19 20-352,-19-20-385,-3 21-288,2-21-512,-20 0-1730,0 0-10185</inkml:trace>
  <inkml:trace contextRef="#ctx0" brushRef="#br0" timeOffset="30776.3672">2560 5533 26104,'20'-20'1890,"-20"20"-1442,0 0-351,0 0-514,0 20-576,0 0-768,0 20-1859,0 0-17168</inkml:trace>
  <inkml:trace contextRef="#ctx0" brushRef="#br0" timeOffset="30908.2031">2679 5970 23862,'0'19'416,"0"-19"-800,0 0-96,0-19-898,0 19-3939</inkml:trace>
  <inkml:trace contextRef="#ctx0" brushRef="#br0" timeOffset="72090.8203">3195 5870 10634,'20'0'3074,"-20"0"-2017,21 0 993,17-20-128,3 20-288,-3 0-577,3 0-256,-21-19-129,20 19-287,-1-20-129,-19-19-64,20 19 32,-40-21 32,19 22-192,-19-21-288,-19 21 64,-1-1 64,-20 0-128,20 20 192,-19-19 64,-1 38 96,-1 1 0,3 0 32,17 19 161,-19 0 255,40 2 1,0-2-161,0 20-160,20-18-96,0-2-128,1-19-32,17 0-96,3-1-384,-1 1-385,19-20-320,1 0-705,-1-20-1793,-18 20-3812</inkml:trace>
  <inkml:trace contextRef="#ctx0" brushRef="#br0" timeOffset="72481.4453">4068 5752 16079,'-19'-41'1569,"-1"22"-320,0-1-63,0 0 191,-19 20 96,19 0-128,0 0-191,-20 20-546,21 19-256,19 2 1,-20 18-193,20-20-160,20 2 0,-1-21-96,1-1-96,20-19 64,-1 0 31,-19 0-159,20-19-32,-20-1-96,-1-1-193,-19 21 481,0-20 32,0 1 32,-19 19 192,19 0 64,-20 0-32,20 0-224,0 19 64,20 1-64,-20 21-320,19-22-577,21 1-961,1 0-1281,-3-20-2626</inkml:trace>
  <inkml:trace contextRef="#ctx0" brushRef="#br0" timeOffset="72764.6484">4446 5692 17584,'0'-40'1826,"0"40"-321,-20 0 97,20 0-225,-20 0-192,0 20-32,20 0-512,0 20-257,-19 0-95,19-1-161,19 0-32,1-19-96,0 21-160,0-41-257,19 19-223,1-19-97,-19 0-416,17-19-481,-17-1-1216,-21-21-2660</inkml:trace>
  <inkml:trace contextRef="#ctx0" brushRef="#br0" timeOffset="73061.5234">4485 5394 20243,'0'0'1825,"0"19"-1056,20 3 1089,0 17-321,1 20-159,-1 1-449,-2-1-545,3 0-320,19-18 0,-1-2-64,-19-19-96,0 0-64,0-20-64,0 19-97,-1-38 97,-19 19 96,20-20 96,-20 0 32,20 1 0,-20-1-160,0 20 160,20 0 128,0 20-96,-1-20 64,21 19-416,19 1-769,-18 0-1057,-1-1-1506,-1 1-9544</inkml:trace>
  <inkml:trace contextRef="#ctx0" brushRef="#br0" timeOffset="73734.375">5637 5850 15790,'20'20'1122,"19"21"607,-19-2 65,20 20-513,-1 2-256,1-2-64,1 1-256,-2-21-193,-19 1-160,0-21-63,0 1 95,-1-20-128,-19-20 161,-19 1-225,-1-1-192,-20-19-96,1-22 96,-2 2-96,-17-21 96,17 1-160,-18-1-225,39-18-127,-20 18 159,40 21 193,0-1 96,20 20-32,0 21 577,19 19-289,21 0 96,-21 19-96,1 21-96,1 0 0,-23 0-192,3 19-96,-1-19 32,-20 0-256,0-1-161,0-19-288,0-1-640,0 1-1506,0-20-2883</inkml:trace>
  <inkml:trace contextRef="#ctx0" brushRef="#br0" timeOffset="74133.789">6352 5513 10570,'-41'20'6662,"23"0"-4548,-22 20-256,-1 0-353,2 38 97,19-17-193,0-2-512,20-20-545,20-18-320,0-1-32,1-1 96,17-38-160,3 19-32,-3-41-128,3 21 0,-21-19 31,0 0 33,-20-1 128,0 0-224,-20 20 64,0 0 192,20 1 32,-20 19 256,20 0-32,0 19 1,0 1 63,20 19-32,-20-18 0,20 19-288,19-21-96,1 1-288,0 0-385,-1-20-288,1 0-320,-1 0-1057,-19 0-2979,-20 0-9770</inkml:trace>
  <inkml:trace contextRef="#ctx0" brushRef="#br0" timeOffset="74321.289">6649 5613 20563,'41'59'1634,"-23"-39"-97,2 20-160,21-20-768,-21 0-385,-1-1-224,1 1-192,0 0-513,0-20-448,-20 0-416,0 0-1538,0-20-6727</inkml:trace>
  <inkml:trace contextRef="#ctx0" brushRef="#br0" timeOffset="74473.6328">6609 5354 19058,'-19'-39'1505,"19"19"-1345,0 1-224,0 19-256,19 0-641,1 0-288,0 19-545,1 1-3523</inkml:trace>
  <inkml:trace contextRef="#ctx0" brushRef="#br0" timeOffset="74705.0781">6987 5831 15630,'39'39'3299,"-19"-39"-736,-20 0 31,0-20-640,0 1-833,0-21-416,-20 1-225,2-21-223,-3 20-225,1-19-96,20 19 128,0 0-225,20 21-255,1-1-160,-3 0-385,43 20-545,-23 20 65,43-20-705,-22 20-1826,0-1-9929</inkml:trace>
  <inkml:trace contextRef="#ctx0" brushRef="#br0" timeOffset="77957.0312">8119 5652 11883,'-20'-39'1505,"0"39"673,20 0-256,-20-20-224,0 20-129,1 20-384,-1 0-320,20 19-160,-20 0 160,20 2-161,20-2 417,0-19-512,-1 0-161,21-1-223,0-19 63,19-19-160,-19-1-32,-1-19-96,-19 19-96,0-21-160,1 2 63,-21 0 97,-21-1-160,1 21 0,-20-22-64,21 21-1,-21 20-127,20-19 64,0 19-193,1 19-736,19 1-513,19 21-608,1-2-609,20 0-1890,19 1-4708</inkml:trace>
  <inkml:trace contextRef="#ctx0" brushRef="#br0" timeOffset="78138.6718">8356 5752 5092,'100'20'5349,"-60"-20"-1089,-1 0-1249,-39 0-640,20 0-418,-20-20-255,-20 0-321,1-20-384,-1 20-256,-20-19-257,1-1-31,-2-20-257,1 21-128,22-20-64,-3-2-96,1 2-96,20-1-32,20 40-385,1 0-736,17 1-641,-18 38-1217,1 1-3267</inkml:trace>
  <inkml:trace contextRef="#ctx0" brushRef="#br0" timeOffset="78312.5">8158 5513 22325,'-20'0'1761,"20"0"-512,20-19-352,40-1-160,-21 20-609,22-20-160,-3 1-705,1 19-1120,2 0-1026,-2 0-3523</inkml:trace>
  <inkml:trace contextRef="#ctx0" brushRef="#br0" timeOffset="78893.5547">9429 5176 13100,'0'-59'6886,"-20"38"-5316,20 1-1,0 20-287,0 0-129,20 20-192,-20 21 32,19-2-321,1 40-287,0 1-225,0-21-32,21 1-160,-3-1-96,3-19-289,-21 0-672,19-20-833,-19 0-320,0-1-1729,-20-19-6343</inkml:trace>
  <inkml:trace contextRef="#ctx0" brushRef="#br0" timeOffset="79522.4609">9269 5593 18033,'0'-40'2274,"0"20"-897,41 0 513,-21 1-385,19-21-864,21 21-417,-21-22-64,1 21-256,1-19-416,-3-1-1,-18 0-288,1 20-480,-21-19-224,20-1 320,-20 1-161,0-2 129,-20 2 993,20 19 640,0 1 866,-21 19 159,21 19-832,0 1 127,21 19 129,-1 22 64,-2 17-288,3-17-129,19 17-192,-20-19-31,19 2 31,1-22-160,-20 1-160,-1-19-32,1-2 32,-20-19-64,0 20 64,0-20 128,0 0-32,0-20 96,0 20-192,0-19 64,20-22-64,-20 21-96,20 20 0,0 0 32,-1 0-32,21 0 64,1 20 32,-3-20 0,3 0-32,-3 0 0,3 0-32,-21-20 64,0 1-64,-1-21 64,-19-1-32,0 22 64,0-21-128,-19 21-192,-1 19 512,-20-20-256,19 20 320,3 20 128,-2-1 65,20 21 95,0 1-127,20-2-33,-2 0-352,43-19-160,-2 0-224,1-20-449,19 0-993,0 0-960,-18 0-6118</inkml:trace>
  <inkml:trace contextRef="#ctx0" brushRef="#br0" timeOffset="80086.914">11175 5335 17520,'20'-20'1698,"-20"20"-994,0 0 930,40 20 160,-20 19-225,1 0-768,17 2-257,-17-21-287,-1 0 31,0-1-64,-2-19 32,3 0 33,-1 0-161,0-19-64,-20-21-160,20 21 0,-1-22 32,-19 1 64,20 1 32,0 19 32,-20 20 0,0 0 128,20 0 96,0 20-192,19 19-64,1-19-224,-1 19-833,1 2-1057,1-21-769,-3 0-3362</inkml:trace>
  <inkml:trace contextRef="#ctx0" brushRef="#br0" timeOffset="81037.1093">1250 7022 15310,'0'20'993,"0"-20"128,0 0 993,20 20-32,-20-20-737,20 19-160,0-19-320,-1 0-128,21 0-417,0-19-64,-1-1-159,-19-20-1,0 1-160,-20 18-65,0-18-31,-20 19-96,0-19 32,0 39 96,-19 0 192,-1 0 32,1 19 32,-21 1 64,21 19 96,19 22-31,0-22 63,20 20-224,0 2 0,0-22-320,20 0-417,18-19-159,23 1-354,-2-21-511,1 0-1282,-1-21-3075</inkml:trace>
  <inkml:trace contextRef="#ctx0" brushRef="#br0" timeOffset="81420.8984">1687 7022 2146,'-20'40'14125,"20"-21"-12684,-21 22 353,21-21 192,0 19-609,21-19-352,-21-1-224,20 1-289,20-20-351,-21 0 31,21-20 32,-20 1-192,0-21-96,-1 1-128,-19-2 32,0 2 31,0-20-223,0-2-160,-39 22-193,-1-20-160,1-1 257,-1 1 383,-1 0 353,3 18 417,-3 21-97,21 1 225,0 19-385,20 0 97,0 19 287,0 1-159,20 21-129,21-2-288,-3 20-64,23-20-288,-2 22-513,1-22-480,-1 20-128,2-18-449,-23-2-2594,23-19-10891</inkml:trace>
  <inkml:trace contextRef="#ctx0" brushRef="#br0" timeOffset="82232.4218">2282 6844 16239,'0'-20'2466,"0"20"-1729,0 0 384,0 0 673,-20 0-801,0 20 32,1-1-129,-1 1-511,20 39 127,0-18-31,0-2-353,20 1-32,-20-21-224,19 2-192,21-21-33,-20 0 33,0-21 192,-20 2-193,0-21 33,-20 20 32,20-19 128,0 18 192,0 21 32,-20-20 0,0 20 224,20 20 33,0-20 63,0 41-192,20-2-96,0 1-31,19 20-162,1-1 97,19-20-96,2 22-96,-2-22-32,1 20-64,-21-18 64,-19 18 224,0-20-224,-20 0-33,-20 2-319,0-1-33,1-21-224,-1-19 193,-20 20 63,20-40 33,-19 1 224,-1-21-1,19-1-223,-17-18 31,38-19 33,-21 17 352,21 2 256,21 20 128,-3-21 193,23 40-65,-21-19-192,0 19 225,19 0-97,-19-20 65,0 20-33,0-20 0,0 21-288,-1-22 32,1 21 33,0-19-129,0 19 32,0-19 32,-20-2-128,0 22-32,0-21-160,0 21 127,0-1 129,0 20 65,-20 0 159,0 20 0,0-1 160,0 1 97,1 19 31,19 22-351,-20-2-97,20-20-32,20 21-417,-1-20-63,1-20-353,20-1-320,-1-19-929,-19 0-1057,21 0-5541</inkml:trace>
  <inkml:trace contextRef="#ctx0" brushRef="#br0" timeOffset="82500.9765">2997 6724 16463,'-41'-19'1954,"23"19"-224,-22 0-225,19 19-96,1 1-31,2 19-97,18 2-769,18-21-384,2 19-288,21-19 224,18-1-96,1 22-256,19-21 96,-40-1-289,21 1 225,-21 0 224,-19 0 64,-20-1 32,0 2 32,-20-21 0,2 20-192,-3 0-352,1-20-961,-20 19-2275,40-19-10185</inkml:trace>
  <inkml:trace contextRef="#ctx0" brushRef="#br0" timeOffset="86964.8437">4248 6942 6053,'-20'-39'2050,"0"19"128,20 20 225,-21-20-97,1 1-513,20 19-447,-18 0-129,-2 0-64,-1 19 0,1 21-384,0-1 160,1 2-129,19 18-95,0-20-192,19 2-193,1-21-96,21-1-96,-3-19-32,-18 0 96,21-39-63,-21 19-161,19-40 32,-19 20-321,0-20 1,-20 1 64,0 20 192,0-22-225,-20 2 97,0 0 0,0-1 0,-19 21 128,19-1 128,-1-1-128,21 22 288,-20 19 96,20 0-128,0 0-128,0 19 161,20 3 127,1 17-128,-1 0 0,19 22 33,-19-2 31,20 0-224,-20 1 192,19-1-96,-19 0 33,0-18-97,21-2 64,-3-19-128,3-20 64,-21 0-160,19-20 128,-19 0-160,0-19 0,0-2-32,-20-18-97,0 20 65,0-2 0,0 2-32,-40 19 32,20 1 128,-1-1 32,-17 20 64,17 20 96,1-1 32,20 21-32,-20 0 65,20 19-65,20-19-64,0-1-128,39 2-449,-18-22-223,38 1-514,-19-20-351,-1 0-1090,0 0-2113,-19 0-6054</inkml:trace>
  <inkml:trace contextRef="#ctx0" brushRef="#br0" timeOffset="87166.9922">5080 7042 13901,'-18'0'3427,"18"-20"-1281,-20 20 160,0-20-576,-1-19-481,1 18-352,2-18-225,-3-1-319,1-19-161,0-1-64,20 1-96,0-1-32,0 1 0,0 0-256,0-2-225,0 41-223,0 1-193,20 19-705,0 19-608,-20 1-1089,0 41-3011</inkml:trace>
  <inkml:trace contextRef="#ctx0" brushRef="#br0" timeOffset="87414.0625">4724 6783 16559,'0'0'1474,"0"-19"-257,40-1 769,-21 20-449,21 0-288,0 0-416,19 20-449,-18-1-127,-3 22 63,23-21 32,-22 19-31,21-19-289,-40-1 64,19 1-96,-19-20-192,0 0-449,0 0-544,-20 0-385,0-20-1280,-20 1-2211</inkml:trace>
  <inkml:trace contextRef="#ctx0" brushRef="#br0" timeOffset="87876.9531">5101 6585 13484,'20'0'4196,"0"20"-1697,20 0-353,-1 20-897,1 0-128,19-1-320,-18 21-353,-3-20-288,-18-21-96,21 21 32,-41-21-32,20 1 0,-20 1-31,0-1-130,-20-20 33,0 19-32,20-19-128,-21 0 128,21-19 32,0-1-64,0-21 96,21 41 0,-1-19 32,0 19 64,19 0-32,-19 0 32,20 0 0,19 0-32,-19-20 32,19 20-64,-18-20 0,-3 1 32,-18-21-64,21 19 0,-41-18-64,0 19 32,0 1 96,-20-1-32,-1 20 32,-19 0-32,1 0 192,19 39 128,-20-19-95,21 19-1,-1 2-160,20-2-64,0 1-96,20-1-160,-1-18-385,21-21-320,1 0-384,17 0-897,-17-21-1826,-2 1-7303</inkml:trace>
  <inkml:trace contextRef="#ctx0" brushRef="#br0" timeOffset="88102.539">6054 6685 16111,'-40'0'3075,"20"0"-865,1 20-609,-1-1-320,20 21-384,20-21-256,19 22-353,21-21-256,19-1-32,0 1-416,0 0-257,-18-1 161,-41 1 159,-1 1 257,-38-1 128,-21-1-32,-1 1-64,-17 0-224,-1 0-865,-2-1-1089,22 2-2947</inkml:trace>
  <inkml:trace contextRef="#ctx0" brushRef="#br0" timeOffset="88775.3906">7522 6744 16239,'0'-59'1185,"0"39"288,0-20 289,-18 20-385,-3 0-159,1 20-97,0 0-32,0 0-417,1 40-287,-21 20 95,20-1 1,0 1-289,1-1 0,19-19-160,19-1 32,1-18-96,0-21-32,0 0 32,19-21-64,1-18 0,1-1-161,-23 1 97,2 19 128,1-1 32,-1 2 0,-20 19 32,0 0 96,0 0-32,0 19-31,20 22-97,-2-21-545,3-1-672,19 21-513,-1-40-1153,1 19-6502</inkml:trace>
  <inkml:trace contextRef="#ctx0" brushRef="#br0" timeOffset="89462.8906">8873 6724 17840,'-39'-59'385,"-1"40"512,-1-2 256,2 21-128,-1 0-128,1 21 31,19 18 33,-20 0-256,40 20-96,-20 2-1,40-22-191,0 0-321,0-19 64,39 1-128,-19-42 0,19 1-64,-18-19-32,18 0-289,-19-22-159,-20 2-1,-1 20 193,-38-21 64,19 1 160,-20-22-32,-20 22-65,1-19 33,19 17 160,-21 2 0,3 20 225,38-2 351,-21 22 257,21 19-160,0 19-193,0 1 97,0 21-1,21 18 129,17 21-129,3-21-255,-3 19-225,3-17-96,18-2-289,-19-18-255,19-2-161,1 0-832,-21-19-769,1 0-481,-19-20-3715</inkml:trace>
  <inkml:trace contextRef="#ctx0" brushRef="#br0" timeOffset="89624.0234">9211 6744 18801,'20'20'1698,"-2"-1"64,2-19-834,1 0-799,-1 21-161,0-21-353,-1-21-864,-19 21-2563,20-19-11562</inkml:trace>
  <inkml:trace contextRef="#ctx0" brushRef="#br0" timeOffset="89778.3203">9170 6507 15374,'-20'-41'1602,"2"1"-257,18 21-865,18-1-512,2 20-192,0-20-1025,21 20-2851</inkml:trace>
  <inkml:trace contextRef="#ctx0" brushRef="#br0" timeOffset="90085.9375">9628 6507 19858,'-61'19'1153,"43"1"-480,18 0 192,0-1-417,0 1 129,18 0 256,22 1-257,1 18-448,-2-19-96,1 19 32,-1-19-64,-19-1 64,0 2-64,-20-1 97,-20 0 63,0-1-160,1-19-96,-21 0-1,-1 20-127,3-20-416,-3-20-353,21 20-929,2-19-2114,-3 19-8936</inkml:trace>
  <inkml:trace contextRef="#ctx0" brushRef="#br0" timeOffset="90304.6875">9806 6268 22485,'40'19'1217,"-21"1"-192,1 40-160,0-1-257,0 0 321,-20 2-320,20-2-417,-1 1-544,1-20-545,0-21-769,1 1-288,-21-20-2434,0 0-13068</inkml:trace>
  <inkml:trace contextRef="#ctx0" brushRef="#br0" timeOffset="90543.9453">9727 6605 19986,'39'-39'1826,"1"19"-897,19 0 384,1 1-352,-1 19 32,2 0 32,-2 19-288,-1 1-321,3 19-192,-22-19-160,1 21 1,-20-22-65,0 1 32,0 0-161,-1-20-255,1 0-641,-20 0-897,0 0-768,-20-20-3428</inkml:trace>
  <inkml:trace contextRef="#ctx0" brushRef="#br0" timeOffset="90696.289">10183 6248 19122,'-21'-20'2338,"21"1"-1185,21 19-577,-1 0-351,0 0-546,0 19-1088,-1 1-2563</inkml:trace>
  <inkml:trace contextRef="#ctx0" brushRef="#br0" timeOffset="91108.3984">10541 6507 24150,'0'39'737,"20"-19"640,-1 19-320,21 2-512,-20-22 95,19 1-159,-19 19-161,0-39-320,0 20 96,0-20-32,-1 0 32,-19-20-224,0 1 96,20-1 0,-20 0 64,20-20-128,-20 20 128,20-19-64,1 19 32,-3 0-96,2 20 96,21 0-32,-21 0 64,-2 20-224,23 0-641,-1-1-608,-1 1-1186,1 0-1665,-20-20-7751</inkml:trace>
  <inkml:trace contextRef="#ctx0" brushRef="#br0" timeOffset="91354.4922">11314 6446 21075,'-38'-39'2211,"17"39"63,21 19-737,-20 1-480,0 19 160,0 22-384,20-22-288,0 22-449,40-22-64,1-19 0,-3-1-128,23 1-161,18-20-127,-20-20-192,1 1-289,-1-1-384,-39-19-385,19 18 161,-39-19-866,0 1-1825,0 0-3843</inkml:trace>
  <inkml:trace contextRef="#ctx0" brushRef="#br0" timeOffset="91535.1562">11652 6050 16367,'21'20'5797,"-21"19"-2754,0 20-961,18 21-1057,2-1-576,0 1-1,21-21-128,18 1-223,-19-20-290,19-21-191,0 1-32,-19-20-257,0 0-672,-19-20-673,-21 1-1089,0-1-3171</inkml:trace>
  <inkml:trace contextRef="#ctx0" brushRef="#br0" timeOffset="91703.125">11513 6387 21268,'20'-20'1089,"39"20"-160,1-19 480,19-2-801,21 1-63,-21 20-225,0-20-160,1 20-992,-21 0-1122,-18 0-1890,-21 0-12171</inkml:trace>
  <inkml:trace contextRef="#ctx0" brushRef="#br0" timeOffset="92848.6328">1191 8094 15534,'20'40'673,"-20"0"352,0 0 320,18-1 225,3 0-1,39 2-384,-21-2-288,1-19-96,-20 0-129,-1-1-127,-19-19-33,-19 0-31,19-19-385,-20-1 0,0 0-64,20-19 32,0-2-128,0 2 0,0 0-192,0-1 64,-20 0-1,0 20-95,1-19 128,-1 39 0,40 0 96,-1 0 64,41 19 0,-21 21-128,21-21 160,-1 22 32,-18-2-128,-3-19 128,-38 0 0,20-1-64,1-19 128,-21 0 128,20 0-96,-20-19-96,0 19 65,0-20-129,0-19 0,0 19 64,0 0-64,0-20-64,-20 20 64,20 20 0,0-20 64,20 20 64,20 20-128,-1 0-96,1 20-545,-1-20-544,1 19-929,1-19-1826,-23 0-6342</inkml:trace>
  <inkml:trace contextRef="#ctx0" brushRef="#br0" timeOffset="93022.4609">2064 8194 19794,'20'39'1442,"-20"-39"-161,20 20-384,-20 0-609,20-1-192,-1 1-416,21-20-577,-40 0-1313,20 0-2306</inkml:trace>
  <inkml:trace contextRef="#ctx0" brushRef="#br0" timeOffset="93177.7343">1944 7935 12587,'0'-39'2755,"0"19"-2178,-18-1-577,18 21-64,18-19-961,2 19-1794</inkml:trace>
  <inkml:trace contextRef="#ctx0" brushRef="#br0" timeOffset="93449.2187">2223 8114 14733,'19'100'2050,"1"-81"545,0 21-97,0-21-544,-20-19-449,20 0-480,-1 0-448,-19 0-321,20 0 33,-20-19-33,0-21-192,0 21-32,20-21-96,0 19 32,1 2-32,-21 19 0,18 0-32,2 0 128,1 19 0,-1 2-64,0-1-641,19 0-865,-19-1-1120,20 1-2499,-20-20-11595</inkml:trace>
  <inkml:trace contextRef="#ctx0" brushRef="#br0" timeOffset="93876.9531">2918 8174 21556,'0'-21'1441,"0"2"-448,0 19-384,0 19 544,20 2-96,-20 19-481,18-1-287,-18 0-65,21-19-288,-1 21-192,0-41-417,0 19-864,-20-19-642,19-19-1504,-19-1-6919</inkml:trace>
  <inkml:trace contextRef="#ctx0" brushRef="#br0" timeOffset="94023.4375">2778 7896 18449,'-20'-60'1281,"20"60"-1121,0-20-192,20 20-384,0 0-993,1 0-1762</inkml:trace>
  <inkml:trace contextRef="#ctx0" brushRef="#br0" timeOffset="94462.8906">3136 8075 15855,'39'78'2146,"1"-57"-129,-19 19 354,-3-40-546,2 19-287,-20-19-609,0 0-225,0 0-255,0-19-257,0-1-128,0 0-64,0-1 64,0-18 32,0 19-128,-20 1 32,20-21-64,0 40 32,20-21-160,-20 21 32,20 21 128,1 19 32,17-21 32,-17 21 0,-1 0-64,0-20 128,0 0-96,0-20 0,-1 0 96,-19-20-128,20 0 64,-20-1 64,0 2-128,20-21 32,-20 21 32,0-21 0,20 19 0,0 1 128,-20 20 0,19 0 97,1 20-65,20 21-160,-19-21-64,-3 19-417,23-19-576,-21-1-768,-20 2-1282,20-21-8200</inkml:trace>
  <inkml:trace contextRef="#ctx0" brushRef="#br0" timeOffset="94992.1875">3930 8014 5092,'-20'-59'11531,"0"39"-8680,20 20-577,0 0-640,0 20 63,0 39-191,20 2-225,0-2-320,19-19-417,-19 0-319,40-1-97,-21-39 96,2 0-192,-3 0-64,3-39-128,-1 19-193,-21-21-383,1 2-353,-20 19-353,0-19-351,0 19-1314,0-21-3460</inkml:trace>
  <inkml:trace contextRef="#ctx0" brushRef="#br0" timeOffset="95441.4062">4406 7916 13644,'40'59'5926,"-19"-20"-3652,-3 2-320,2-2-513,0 1-223,1-21-193,-21 2-321,20-1-416,-20-20-127,0 0-65,0-20 32,0-1-160,0 2-64,-20-1-32,20-19-1,-21 19 97,1-21 32,20 2-32,0 19 32,0 0-32,20 20 96,1 0 65,-1 20 95,-2 0-160,3 19 64,-1-18 0,20-1-96,-21-20-64,1 0 64,-20 0-32,20 0 32,0 0-128,-20-20 32,20-1 32,-20 1 64,19 20-64,1-19 0,0 19-64,0 19 96,0-19-96,-1 20-385,1 1-704,20-1-1025,-19-20-1890,-3 0-9513</inkml:trace>
  <inkml:trace contextRef="#ctx0" brushRef="#br0" timeOffset="96977.539">5815 7876 12619,'-20'-60'4100,"2"40"-1890,-3 20-480,1 0-321,0 0 97,0 20-33,1 19-384,-1 2-416,20 18-257,-20 0 65,40 2-33,-20-22-320,39-19-96,-19 20-288,41-40-417,-23 0-287,3 0-514,-3-21-352,3 2-832,-1-1-865,-21 20-1955</inkml:trace>
  <inkml:trace contextRef="#ctx0" brushRef="#br0" timeOffset="97171.875">5994 7994 10826,'0'-19'4196,"-19"-1"-1538,19 20-223,0 20-674,0-20-319,19 19 223,1 1-480,0 1-320,0-1-352,20 0-321,19-20-64,-18 0 0,-3-20-224,23 0-192,-43-1-385,23-18-352,-21 19-416,-20-19-417,0 19-897,0 0-1120,-20-1-2307</inkml:trace>
  <inkml:trace contextRef="#ctx0" brushRef="#br0" timeOffset="97339.8437">6232 7677 10441,'-20'-20'4485,"20"20"-1378,20 0-705,-20 0-32,41 40-384,-21 0-513,-2 0-320,23-1-736,-1 0-289,19 2-32,-19-2-416,-1-19-449,1-20-480,-20 20-481,-1-20-992,-19 0-3076</inkml:trace>
  <inkml:trace contextRef="#ctx0" brushRef="#br0" timeOffset="97520.5078">6094 7876 20371,'-20'0'2114,"20"-21"32,20 2-64,-1 19-577,41-20-800,-1 0-481,20 1-224,-18 19-352,-2-20-161,1 0-320,-21 20-800,1 0-929,-1-19-2307,-19 19-13164</inkml:trace>
  <inkml:trace contextRef="#ctx0" brushRef="#br0" timeOffset="98599.6093">7721 7379 13676,'-59'-39'833,"0"39"1217,19 19 160,-1 1-576,2 40-129,19 19-127,0 1-289,20-1-257,20 1-383,0-1-257,19-19-128,22-21-160,-2 1-385,1-21-576,-1 1-704,1-20-1730,-21 0-2595</inkml:trace>
  <inkml:trace contextRef="#ctx0" brushRef="#br0" timeOffset="99004.8828">8039 7677 17392,'-19'0'1986,"-1"0"-833,20 20 737,-20 20-513,20 0 32,0-1-288,0 0-544,0-18-385,20-1-160,-20 0 32,20-1-96,19-19-96,-19-19-96,0-1 0,0 0 64,-1-1-33,1 2 289,-20-1-192,20 20 321,-20-20 31,0 20 160,20 20 97,0 0-161,-1-20-192,21 19-64,-20-19-32,19 0-128,-19 0-224,0 0-289,1-19-287,-21-1-482,0 0-543,0 20-1314,0-19-3268</inkml:trace>
  <inkml:trace contextRef="#ctx0" brushRef="#br0" timeOffset="99158.2031">8456 7777 15214,'40'19'2402,"-20"1"-1345,-1-20-224,1 20-641,0-20-320,0 0-833,0 0-897,0 0-3363</inkml:trace>
  <inkml:trace contextRef="#ctx0" brushRef="#br0" timeOffset="99352.539">8535 7479 16912,'0'0'2402,"0"19"-544,0 21-289,20 1-256,0-2-160,20 20-672,-20-18-417,19-2-545,1 0-512,-19-19-224,-3 0-993,2-20-2883</inkml:trace>
  <inkml:trace contextRef="#ctx0" brushRef="#br0" timeOffset="99720.7031">8476 7796 16912,'0'-19'2306,"0"-1"-1249,20 0 96,19 1-641,-19-2-320,0 1-160,20 0 65,-20 1-65,-1-1-128,1-19 128,0 17 0,0 3 32,-20-1 128,21 0 192,-21 20-31,18 20 63,-18 0 96,20 21-223,-20-2 63,21 0 128,-1 1-31,0 0-97,-2-20 65,-18 0 31,21-1-192,-1-19-96,0 0 33,0 0-97,-1 0 32,1-19-192,0-1-353,20 20-512,-21 0-288,1 20-256,20-1-1314,-19 1-6277</inkml:trace>
  <inkml:trace contextRef="#ctx0" brushRef="#br0" timeOffset="100238.2812">9666 7261 18897,'-18'0'2082,"18"39"-352,0 1-161,18 19 129,23 1-481,-21 19-448,0-19-353,19-1-352,1 2 0,-1-22-608,1-19-481,-20 19-737,19-39-640,-19 0-2370,-20 0-13133</inkml:trace>
  <inkml:trace contextRef="#ctx0" brushRef="#br0" timeOffset="100432.6172">9488 7657 20243,'0'-39'1473,"0"19"257,40 1 63,-1-3-511,1 3-514,1-1-511,18 20-257,-19-20-417,19 20-287,-19 0-706,19-19-384,-19 19-1921,-1 0-1890</inkml:trace>
  <inkml:trace contextRef="#ctx0" brushRef="#br0" timeOffset="100772.4609">10162 7518 18769,'0'61'2499,"21"-42"-994,-21 1 417,20 19-673,20-19-160,-21 0-544,21 1-321,-20-21-192,0 0-32,0 0-256,-1-21-161,1 21-127,-20-20 159,20 0 289,-20 20 96,0 0 0,0 0 96,0 0 225,0 20 159,0 0-224,21 1-96,-1-2-95,-2-19-65,2 0 0,21 0-32,-21 0-417,19-19-352,-19-2-448,20 21-833,-21-20-2274,-19 0-8872</inkml:trace>
  <inkml:trace contextRef="#ctx0" brushRef="#br0" timeOffset="101010.7422">10719 7598 15726,'0'40'4741,"0"-21"-2979,40 1-385,-21 0-96,21 1-448,19-21-32,-19 0-225,19 0-288,-18-21-191,18-19-97,-19 21-97,-20-21-255,-20 21 32,-20-22-65,-20 21-319,1 20-1,-22 0 449,2 0-64,1 0-225,17 20-416,21-1-1793,0-19-9578</inkml:trace>
  <inkml:trace contextRef="#ctx0" brushRef="#br0" timeOffset="102367.1875">1488 9186 14798,'-40'-59'1249,"20"18"32,-19 21 705,-1 1-128,1-1-385,19 0-320,-20 20-160,19 0-192,-17 20-97,18 0 1,20 19-32,-21 22-193,21-2-256,0 21-63,0-21-97,41-20-32,-3 21-321,23-40-479,-2 0-257,20-20-705,-19 0-768,-1 0-1762,2-20-6663</inkml:trace>
  <inkml:trace contextRef="#ctx0" brushRef="#br0" timeOffset="102620.1172">1786 9503 16335,'20'0'2562,"0"0"-896,-20 0 128,0-19-97,-20-21-319,20 21-385,-20-22-385,20 21-416,-20-19-96,-19 0-96,-1-1-160,20 19-288,20-18-97,20 19-448,0 1-288,0-1-64,-20 20-385,19-20-704,21 20-833,0 0-1378,-21 0-2401</inkml:trace>
  <inkml:trace contextRef="#ctx0" brushRef="#br0" timeOffset="102866.2109">1905 9086 1825,'21'0'6086,"-21"0"-1249,0 21-1442,0-1-993,0 0-768,0 19-193,0 21-544,18-1-64,-18 0-129,40-18 33,1-21-64,18-20-289,-19-20-96,-1-1-192,-19 1-32,-20 1-64,0-21-64,20 21-32,-20-21 32,-20 19 0,0 2-96,-19 19 32,-21-20 0,21 20 0,-2 0-257,21 20 1,20-20-385,-20 19-736,20-19-1026,0 0-992,20 21-8008</inkml:trace>
  <inkml:trace contextRef="#ctx0" brushRef="#br0" timeOffset="103185.5468">2422 9086 18417,'-21'0'833,"21"0"-513,-20 0 481,20 21 384,-20-1 32,0 0-672,40-20-289,20 39-128,-19-19 64,17-1-64,3 2-64,-3-1 96,-17 19-95,19-19 63,-20 0-96,-20-1-32,0 1 0,0-20-96,0 21 96,-40-1-97,20-20 1,-1 19-224,-17-19 0,18 0-449,20 0-320,-21 0-1153,21-19-2306,0 19-9289</inkml:trace>
  <inkml:trace contextRef="#ctx0" brushRef="#br0" timeOffset="103459.9609">2798 9086 17680,'-20'0'1922,"0"21"-1345,20-1 576,0 0 320,-19-1-160,19 21-256,0 0-512,19 0-97,1-21-352,0 21 65,21-21-129,-23 1 32,23 1-32,-21-1 32,0-20-32,-20 19-64,-20 1-64,0 0-225,-21-1-31,23-19-385,-23 20 1,21 0-161,0-20-417,1 0-1376,19-20-3748</inkml:trace>
  <inkml:trace contextRef="#ctx0" brushRef="#br0" timeOffset="103634.7656">3056 9305 19506,'40'40'1185,"-20"-21"-32,0 1-384,-1-20-577,-19 21-96,20-21-96,-20 0-961,0 0-1857,0-21-2820</inkml:trace>
  <inkml:trace contextRef="#ctx0" brushRef="#br0" timeOffset="103756.8359">2977 8948 18001,'-39'-21'864,"19"2"-575,20 19-1571,20-20-2689</inkml:trace>
  <inkml:trace contextRef="#ctx0" brushRef="#br0" timeOffset="104373.0468">3414 9127 17456,'-20'0'1570,"20"20"-898,0-1 705,20 40-31,0-18-449,0-2 63,-1 1-223,-19-21-288,20 1-97,-20 1 32,0-21 1,0 0-97,0 0-64,0 0-128,0 0-32,0-21-96,0 1 32,0 1 32,0-1-32,0-19-64,0-1 64,20 19 32,0 2-64,0 19-64,-1 0 0,1 19-288,20 2-481,-1 19-673,2-21-383,-1 21-1218,-1-21-3235</inkml:trace>
  <inkml:trace contextRef="#ctx0" brushRef="#br0" timeOffset="104771.4843">3989 9147 14958,'0'-20'3267,"-20"20"-1057,20 0-416,-19 20-353,19 19-96,0 0-160,0 2-576,19-21-417,1-1-288,0-19 352,0 0-480,-20 0-32,20-19-193,-1-1-127,-19 0 191,0-20 97,0 20-96,-19 0 96,19 20 191,0-19 65,0 38 32,0 1 96,0 0 97,19 20 159,1 19 32,41 0-191,-23-18 63,3 18-128,-2-20-128,1 1 96,-20 0 64,-20-20-224,-20 19 160,0-19-32,-19 0-96,-1 1-256,-1-1-225,3-20-191,-3 0-577,21 0-2115,1 0-6085</inkml:trace>
  <inkml:trace contextRef="#ctx0" brushRef="#br0" timeOffset="105379.8828">4981 9286 17552,'0'19'2050,"0"-19"-1185,20-19 736,21 19-480,-21-40-160,19 19-256,-19-18-321,20 0-255,-20-1-129,-1-1-65,-19 22 33,0-21 32,-19 40 32,-21-19-64,0 19 129,19 19-1,-17 1 256,-3 19-128,3 2 96,17 18-63,21-19 31,0 20-32,21-40-224,-3 19 32,43-19-576,-23-1-193,23-19-448,-2 0-128,1 0-385,-1-19-1473,2-1-3459</inkml:trace>
  <inkml:trace contextRef="#ctx0" brushRef="#br0" timeOffset="105742.1875">5459 9147 6374,'-41'-20'5605,"21"20"-2562,2 0-769,-2 20-160,20 19-192,0-19-449,0 20-192,20 0-416,-2-21-384,23 1-65,-1-20-416,-21-20 160,21 1-64,-20-1-64,0-21-224,-1 2-96,-19 0 0,-19-1 223,-1-1-127,0 22 64,-20-21-64,1-19 192,-2 19-32,21 0 0,-18 21 96,38-1 416,-21 0 129,21 20-129,0 20-255,21 0 191,-1 19-32,-2 0-255,2 2-1,21 18-96,18-20-353,-19 22-543,19-22-354,-19 1-159,-1 0-1089,1-20-2307,-20 0-9480</inkml:trace>
  <inkml:trace contextRef="#ctx0" brushRef="#br0" timeOffset="106458.9843">5894 8988 17648,'0'0'2242,"0"0"-960,-18 19-33,18 21 416,0-1-319,0 2-450,0-2-287,18 1-353,3-21-224,-21 2 0,20-21 32,0-21 0,0 2-64,-20-1-160,0-19-96,0-1-160,0-1 95,-20 22 161,0-1 128,20 0 32,-20 20 224,20 0 129,0 20 95,0 19-31,20 2-161,20-1-160,-1 19 32,21-19 0,-1 19 32,2-19-160,-2 20 192,-19-21-192,-22 1 64,3-1 65,-21 2-129,0-2 32,-39-19-289,19-1 1,-21 1 0,3 0 32,-3-20-33,1 0 33,21 0-192,-1-20 64,0-19 63,20-1-31,0 0 192,0-19 32,20 0 64,0-2-64,19 22 160,-19 0 0,21-1 64,-23 0-96,23 0-32,-1 1 32,-22-2 32,23 2 96,-21-1 64,0 1-128,-20 19 97,19-1-1,-19 2-96,-19 19 0,-1-20-32,0 20 96,0 20 193,-1-1-193,3 22 0,-2-2 0,0 1-256,20 20 192,0-20-256,20-21-289,0 21-287,-2-21-321,3 2 0,19-21-481,-20 0-1120,19-21-1987,1 2-5765</inkml:trace>
  <inkml:trace contextRef="#ctx0" brushRef="#br0" timeOffset="106698.2422">6590 8908 17200,'-40'0'2947,"20"0"-1474,20 19-288,0 2 32,0 19 96,20-21-416,0 21-448,39-1-289,-18-18-192,-3 19 96,3-1-32,-1-19-128,-40 20 0,0-20 0,0 19-321,-40-19 129,19-20-321,-17 20-319,-3-20-706,21 0-896,-19-20-1955,19 0-10152</inkml:trace>
  <inkml:trace contextRef="#ctx0" brushRef="#br0" timeOffset="106907.2265">6728 8610 20018,'100'41'2755,"-40"18"-545,-21-20-512,1 41-865,1-1-417,-23-19 0,-18-60-223,20 139-193,0-80-289,-20-19-159,0 0-97,0-20-640,0 0-512,0-1-449,0-19-2499,0 0-11050</inkml:trace>
  <inkml:trace contextRef="#ctx0" brushRef="#br0" timeOffset="107241.2109">7522 9225 23254,'0'0'1729,"0"0"-352,0 21-1377,0-1 2627,0 0-1954,-18-20-353,18 19 32,18-19-256,-18 20-32,0-20-32,20 0 0,1-20 32,-21 20-128,0-19 64,0-1-256,0 0 160,-21 20 64,21 0-256,-20-21-385,2 21-1249,18 0-1633,-21 21 3555</inkml:trace>
  <inkml:trace contextRef="#ctx0" brushRef="#br2" timeOffset="112507.8125">1071 11251 18289,'0'-19'1601,"-20"19"-1408,20 0 767,0 0 674,20 0-257,0 0-160,19 0-352,22 19-384,18-19-193,20 0 32,20 0-288,1-19 0,18-3-480,-19 22-481,-20-19-192,-20 19-192,-38 0-673,-1 0-1409,-21 19-2755</inkml:trace>
  <inkml:trace contextRef="#ctx0" brushRef="#br2" timeOffset="112732.4218">1468 11508 19314,'-158'41'1954,"98"-41"-1186,21 0-223,19 0 480,20 0 769,38-21-481,23 1-512,18 1 31,20-1-575,0 0-129,21 1-32,-21-21-352,-20 40-257,20-21-608,-20 21-481,2 0-319,-22 0-1314,-19 21-3203</inkml:trace>
  <inkml:trace contextRef="#ctx0" brushRef="#br2" timeOffset="113043.9453">2084 10854 21940,'20'-59'2178,"0"39"-928,19 20-1283,1 0 450,-1 0 191,21 20 161,19-1-384,-20 21-321,22-1-32,-2 21-160,0-20-65,-19 19 65,-1-19-32,-18 0 0,-23-1 128,-18-19 0,-18 21-96,-2-2 64,-1-19-193,-19 19-479,21 0-225,-21 2-1313,20-21-1986,-19-1-11820</inkml:trace>
  <inkml:trace contextRef="#ctx0" brushRef="#br2" timeOffset="113876.9531">3353 10636 16271,'0'-61'961,"-18"61"897,18-19-865,0 19-193,18 19 353,3 21 129,-1 20-322,20 19 194,-1 21-418,21 19-287,-21 0-193,1-20-96,1 1-96,-3-41 160,-17 1 65,-21-21-129,20 1-64,-20-1-96,20-39 96,-20 21-64,0-21 0,0 0 96,0-21-64,0-18-64,0-1 160,0 1-224,0-2 96,18-18-32,-18 20 0,21 19-32,-1 20-32,20 0 0,-21 40 64,1-1 32,20 0-96,-1 2-320,1 18-481,0-39-512,-1 19-289,2-18-1089,-3-21-2530,3 0-8391</inkml:trace>
  <inkml:trace contextRef="#ctx0" brushRef="#br2" timeOffset="114275.3906">4367 11132 15630,'-20'0'2787,"20"0"-1314,-20 19 289,0 21 0,0 20 63,0-20-511,20 19-578,0-19-415,0 0-257,20-21 32,20 1-96,-20-20 0,0-20-96,19 20 0,-19-19-65,0-1-31,-20 0 160,0-1 128,0 2-64,0-1 32,-20 0 0,0 20 161,0 0-1,20 20-96,-19 0-32,19-1-64,0 2-32,0-1-192,19 0-481,21-1-800,-20 1-353,19-20-672,1 0-1058,1-20-3426</inkml:trace>
  <inkml:trace contextRef="#ctx0" brushRef="#br2" timeOffset="114521.4843">4724 11232 11755,'0'-22'3683,"0"22"-1761,-20 0-256,0 22 95,20-3-95,0 1-417,20 0-448,0-1-129,20 1-95,-1 0-193,21-1-95,-1 2-161,0-21-128,-18 20 64,-21-20-128,0 20 128,-40-1-96,0 1-32,-21 0-193,-18-1-447,0 22-161,-1-21-320,1-1-1314,19 1-3843</inkml:trace>
  <inkml:trace contextRef="#ctx0" brushRef="#br2" timeOffset="115152.3437">5637 10615 20467,'0'-20'1762,"0"20"-1122,20 20 65,0 1 512,19-2-128,1 21-256,-1 19-161,22-18-223,18 18-257,-20-20-96,21 2-64,-1-2-32,0-19-64,0-1 32,-18 1-64,-22-20 64,-19 0-128,0 20 128,-20-20 64,-20 0 64,0 19-96,1 2 32,-21-1 0,-1 0 0,-17-1-32,17 1 0,2 0-32,-1-1-128,1-19-289,19 22-480,20-3-448,0 1-224,0-20-898,20 0-1184,19 0-5606</inkml:trace>
  <inkml:trace contextRef="#ctx0" brushRef="#br2" timeOffset="115333.9843">6530 11232 16655,'-20'39'1634,"1"0"-417,-1-19 1025,-20 19-512,1-18 160,-1 19-673,-19-21-897,39 1-384,0-20-545,-1 20-480,21-20-512,0 0-1442,21 0-1634</inkml:trace>
  <inkml:trace contextRef="#ctx0" brushRef="#br2" timeOffset="115912.1093">7563 10456 6245,'-80'-59'8681,"40"39"-6599,1 20-769,19 0 256,-20 40 65,20-1-353,1 21 96,19 19-95,0 1-514,19 40-191,1-2-385,0 1-64,20-19 64,-1 0-160,1-22-32,-1-19-64,2-18-352,17-2-321,-17-39-416,-1 20-448,19-20-930,-19-20-2273,-20-19-10539</inkml:trace>
  <inkml:trace contextRef="#ctx0" brushRef="#br2" timeOffset="116325.1953">7721 10456 14253,'60'-20'897,"-60"20"-128,20 0 512,0 20 545,-20 21-257,0 18-224,19-20-288,-19 2-352,0-2-129,0 0 65,0-19 0,0-20-225,0 0-256,0 0 32,0 0-63,20-20 31,-20 1-192,0-21 64,0 0 32,20 0-64,-20 1-64,21 0 128,-1-2-96,-2 21 32,23 1 0,-21 19-64,19 19 160,-19 1-256,40 21 160,-21-2-96,1 0-801,19 1-641,-19 0-960,-19 0-1666,-3-21-8296</inkml:trace>
  <inkml:trace contextRef="#ctx0" brushRef="#br2" timeOffset="116738.2812">8000 11251 19026,'59'-19'2338,"-39"-3"-1570,39 3 386,-19 19-482,0-20-576,-21 40 32,1-1-96,-20 3-96,20-3 0,-20 21 64,-20-1-32,20-19 160,-20 20 33,1-20 319,19 19-64,0-19-159,0-20 159,19 0-192,21 0 0,-20 0-159,19-20-194,1 1-159,1-1-352,-2 20-482,1-20-575,-20 20-641,-1 0-1794,1 0-10987</inkml:trace>
  <inkml:trace contextRef="#ctx0" brushRef="#br2" timeOffset="117037.1093">8417 10417 13484,'39'-20'6310,"1"20"-4260,19 20-737,1 19-288,19 41-160,-20-1-352,22 1-33,-2 20-352,0-2 32,-20 2-256,-19-22 0,1 2-192,-23-21-32,-18 2-65,-18-22 1,-23 20 32,21-38-97,0 19-960,1-21-3524</inkml:trace>
  <inkml:trace contextRef="#ctx0" brushRef="#br2" timeOffset="118665.039">9865 11092 15118,'0'40'2338,"0"-21"-1057,20 21 449,0-21-353,0 3-320,0-3-160,-20 1-96,19-20-32,1 0-129,-20 20-127,0-40-65,0 0-224,0 1-128,0-3-32,-20-17-32,20 0-64,0-22 96,0 22 1,0-20-354,0 20 97,20-2 32,0 41 128,1 0-64,-1 20 32,-2 1 96,23 38-32,-1-20 32,-1 0-32,1 2 32,-1-2 64,-19 1 32,0-40 64,-20 19-32,0-19 1,0 0 95,0-19-64,0 19-96,0-20 32,0-19 0,0 19-32,0-21-32,0 22-64,20-1 0,-20 20-64,20 0 32,0 20-64,19-1-288,-19 2-449,21 19-704,-3-21-449,-17 1-1634,19 0-5957</inkml:trace>
  <inkml:trace contextRef="#ctx0" brushRef="#br2" timeOffset="118846.6797">10660 11052 15566,'39'40'5894,"-39"-20"-4581,20 19-256,20-19-416,-21 19-257,1-39-384,0 22-480,0-22-545,1 0-1346,-3-22-3074</inkml:trace>
  <inkml:trace contextRef="#ctx0" brushRef="#br2" timeOffset="118977.539">10561 10636 13933,'-20'-21'-225,"20"21"-4515</inkml:trace>
  <inkml:trace contextRef="#ctx0" brushRef="#br2" timeOffset="119265.625">10859 11012 17520,'38'100'2082,"-38"-80"-577,20-1 193,1 1-513,-1-20-192,-20 0-480,18 0-289,3-20-96,-1 1-288,0-1 32,-20-21 0,20 22-33,-1-21 1,-19 21 160,20 19 64,0 0-160,0 19 449,0 21-225,-1-21-96,21 22-449,0-21-896,-1-1-1698,-19 1-6181</inkml:trace>
  <inkml:trace contextRef="#ctx0" brushRef="#br2" timeOffset="119932.6172">12189 10934 13132,'0'-61'2082,"-20"22"-577,-1 19 385,-19 20 192,22 0-64,-23 20-192,21 0-417,0 39-384,0-19-32,20 19-224,-19 0-353,19 2-192,19-22-192,21 0-96,0 2-256,19-41-449,2 20-256,18-20-672,-20-20-353,1 1-1922,-1-3-7175</inkml:trace>
  <inkml:trace contextRef="#ctx0" brushRef="#br2" timeOffset="120142.5781">12426 11012 17264,'-20'20'2915,"20"0"-1378,0 20 193,0 0 95,20-1-191,20 0-673,-1-17-481,1-3-287,19-19-97,2 0-160,-2-19-257,20-3-480,-19-17-640,-21 0-385,-19-1 161,0 19-289,-20-18-1089,-40 19-2690</inkml:trace>
  <inkml:trace contextRef="#ctx0" brushRef="#br2" timeOffset="120338.8672">12685 10516 18033,'18'-19'3715,"3"19"-1985,-1 19 448,0 21-385,19-1-415,1 21-353,0-20-609,19 40-224,2-21-192,-2-20-320,0 22-321,-19-22-480,0 0-544,-21-19-577,1-20-1538,-20 0-7559</inkml:trace>
  <inkml:trace contextRef="#ctx0" brushRef="#br2" timeOffset="120526.3672">12665 10913 19698,'-20'-40'2531,"40"21"-1218,18-1 609,3 0-449,-1 1-832,19-1-513,-19-1-192,19 21-513,2 0-672,-23 0-385,3 0-1184,18 0-1923,-19 0-11881</inkml:trace>
  <inkml:trace contextRef="#ctx0" brushRef="#br2" timeOffset="120808.5937">13538 10615 17456,'0'0'865,"-21"21"-289,-17-2 930,18 21 416,-21-21 31,23 21-447,-3 1-353,1-2-416,40-19-257,1 19-160,17-19 1,23 1-161,18-21-96,0 19 0,0 1 64,2-20-192,-22 20 32,-1-1 128,-17 1 0,-41 0 193,0-1 63,-20 22-32,-19-2-224,-1-19-96,-1 19-384,-18-17-385,19-3-993,1 1-1505,-21-20-6630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5:52:16.8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397 3171 10345,'-40'-100'1890,"19"61"929,1 0-161,20-2-480,-18 21-672,18 1-481,-20 19-545,20 0 129,0 39 159,0 2-63,20 18-128,-2 21-97,23 18-320,-21 2-32,18 0 65,-17-22-65,-1 2 0,0-1-96,0-20-32,-1-18 32,1-2 32,0-19 96,-20-1-32,0-19 225,0 0 127,0 0-448,0 0-32,0-19-64,20-1 32,0-19 32,-1 19 96,21-1-64,-20 21-32,19-20 96,1 20-224,1 0 32,-2 0-224,1 0-321,0 0-128,-21 0-352,21 0-640,-20 0-994,0 0-2018,-1 0-8071</inkml:trace>
  <inkml:trace contextRef="#ctx0" brushRef="#br0" timeOffset="347.6563">1051 3608 19026,'0'0'288,"0"0"865,40 0 416,-19 0-287,-3 0-193,2 0-257,1 0-575,-1-20-129,18-1-96,-17 2 224,-1-21-128,0 21-128,-20-21-128,0 21 64,-20-2 0,0 1 64,-19 20 64,-1 0-96,-1 20 64,2 1 192,19 18-32,-20 0 65,40 1-193,0 0 0,0 0-64,20-1-32,0-19-257,21-1-255,18 1-65,-1 1-288,3-21-544,-2-21-1346,1 21-2145,-1-39-9129</inkml:trace>
  <inkml:trace contextRef="#ctx0" brushRef="#br0" timeOffset="550.7813">1547 3210 18929,'0'-59'2915,"-20"40"-1313,20 19-449,0 19 384,20-19-288,-20 40-256,41 19-544,-21 1-385,-2-1-96,2 2-321,21-2-95,-1 0-449,-1-19-288,1 0-513,-20-21-1729,-1-19-3780</inkml:trace>
  <inkml:trace contextRef="#ctx0" brushRef="#br0" timeOffset="725.5859">1508 3489 23670,'-40'0'1313,"40"0"-704,-20 0 127,20 0 321,20 0-448,20 0-321,19 0-224,-18-20-544,38 20-385,-20-20-576,1 20-930,-1 0-2593</inkml:trace>
  <inkml:trace contextRef="#ctx0" brushRef="#br0" timeOffset="1326.1719">2739 2973 17008,'-40'-60'1697,"20"60"385,0 0-705,1 0-352,-1 19-384,20 22 0,-20 18 256,0 20-129,20 1-287,0-2-225,0 3-128,20-1-128,0-21-384,19 0-161,1-19-63,0-20-161,-1 0-640,2-20-705,-21 0-1730,18-20-8392</inkml:trace>
  <inkml:trace contextRef="#ctx0" brushRef="#br0" timeOffset="1709.9609">2857 3191 448,'0'39'19442,"0"0"-18641,20 2 576,1 18-95,-1 2-257,0-2-129,-2 0-255,3-19-417,-1-20 65,0 0-193,0-1 0,-20-19 64,19 0-128,-38-19 96,19-1-256,-20-21 32,0 2-96,0-20-97,-1-1 97,3 1-32,-22-22-32,40 22-33,-21 0 97,21 19 192,21 0 96,-21 40-96,20 0 193,0 20 31,19 21 128,-19-2-64,20 20-31,-1 21-97,1-21-128,19 2-32,-19-2-321,-1-20-223,1-19-193,-19-1-352,-1-19-1089,-20 0-2178,-20 0-9962</inkml:trace>
  <inkml:trace contextRef="#ctx0" brushRef="#br0" timeOffset="1890.625">2898 3449 16335,'-21'0'5797,"21"0"-4547,0 0-514,21-19 930,-1 19-705,18 0-641,3 0-256,-1 0-192,19 0-448,0 0-481,-19 0-257,19 0-1088,-19-21-2467</inkml:trace>
  <inkml:trace contextRef="#ctx0" brushRef="#br0" timeOffset="2072.2656">3493 3469 20307,'0'59'1345,"20"-39"0,-20-20-640,40 40-705,-21-40 384,1 0-352,-20 20-160,20-20-576,0 0-1282,1 0-1025,-21 0-3395</inkml:trace>
  <inkml:trace contextRef="#ctx0" brushRef="#br0" timeOffset="2259.7656">3732 3469 19890,'59'39'1954,"-39"1"-705,0 0-864,0 0-161,-1-1-64,1-19-320,0 19-256,-20-18-545,0-1-1185,0-1-705,-20-19-2754</inkml:trace>
  <inkml:trace contextRef="#ctx0" brushRef="#br0" timeOffset="8049.8047">3989 3052 4580,'0'-20'3043,"0"20"-321,-20-20-672,20 20-352,-19 0 31,19 0-127,0-19-417,0 19-32,0 0-96,0-20-416,0 20-65,0 20 97,0-1 32,0 1-33,19 19 33,-19 22-32,20-2-97,0 19-224,0-17-127,0 18 63,-1-19-256,21-1 32,-19-20 32,-1 2-320,-2-21-224,-18-1-33,20-19-576,1-19-288,-21-1-609,0 0-1025,0-20-2018,0 0-5188</inkml:trace>
  <inkml:trace contextRef="#ctx0" brushRef="#br0" timeOffset="8469.7266">3989 3111 18225,'-20'-40'256,"20"40"321,20-19 223,0-21 738,0 21-353,19-22-192,-19 41-353,21 0-576,-21 21-31,18 18 95,-17 1-160,-21-1 96,20 21 96,-20-20-160,0-1 0,0 0 64,20-17-96,-1-3-32,-19 1 192,40 0-64,0-20 0,-1 0-32,1 19 32,1-19 0,-23 20 0,22 21 64,-40-22 65,0 21 31,0-1 0,-20-19 32,-18 20-32,17-20-95,-19 19-226,1-39-351,-1 20-641,0-20-352,1 0-385,19 0-961,0 0-2882</inkml:trace>
  <inkml:trace contextRef="#ctx0" brushRef="#br0" timeOffset="8731.4453">4823 3528 24855,'40'20'-192,"-40"20"480,19-20-32,1 19-128,-20-19 1,20 19-65,-20-19-192,0 1-289,20-1-416,-20-20-512,21 19-929,-21-19-1249,0 0-8617</inkml:trace>
  <inkml:trace contextRef="#ctx0" brushRef="#br0" timeOffset="8983.3984">4882 2993 23221,'60'59'609,"-21"-20"224,2 21-609,17-1-128,-17 22-128,-1-22 160,-1 0-192,-19 1-64,20-1-288,-20-20 31,-20 2-223,0-21-513,-20-1-545,0 1-896,-20 0-2499,1-20-7591</inkml:trace>
  <inkml:trace contextRef="#ctx0" brushRef="#br0" timeOffset="9223.6328">5518 3608 19986,'79'59'1154,"-59"-39"127,20 19-288,-20 2-673,-1-2-320,-19-19-160,0-1 96,0 1-289,0 21-864,-19-41-1313,-1 20-1762</inkml:trace>
  <inkml:trace contextRef="#ctx0" brushRef="#br0" timeOffset="9751.9531">6014 3151 9352,'-39'-80'5125,"39"41"-3491,-20 0 320,20 19-129,0 20-255,0 0-257,0 0-416,-20 20-289,20-1 129,0 40 0,0 21 96,20-1-193,-20-18-383,39 37-65,-19-38-128,20 19-96,0-19-385,-1-20-351,22-21-193,-23 1-705,3-20-1249,-3 0-2113</inkml:trace>
  <inkml:trace contextRef="#ctx0" brushRef="#br0" timeOffset="10128.9063">6273 3330 14990,'38'79'4900,"-17"-19"-3747,-1-21 97,0 1-225,19 0-225,-39-20 65,20 0-480,0-20-193,-20 0-128,0 0 352,0-20-128,-20 0-256,20-20-64,-20 0-160,-19 1 192,19-21-128,0 1-96,-1 0 0,21-22-97,0 22 129,21-1 64,19 21 128,-20 39 96,-1 0 32,21 39 32,-20 2 1,19 18-33,1 19 64,0-17-128,-1 18-32,2-19-224,-3-1-193,3-39-319,-1 20-834,-21-40-1889,-19 0-5253</inkml:trace>
  <inkml:trace contextRef="#ctx0" brushRef="#br0" timeOffset="10309.5703">6352 3430 22261,'0'-21'1121,"0"1"-32,40 20 384,-1-20-608,21 20-289,-21-19-351,21 19-546,-1 0-736,0 0-480,2 19-1122,-41 1-3619</inkml:trace>
  <inkml:trace contextRef="#ctx0" brushRef="#br0" timeOffset="10598.6328">6888 3469 18225,'59'-20'2947,"-19"20"-1730,-1 0 224,1 0-1089,1 0-223,-23 0-162,-18 20 130,21 19-129,-21-19-33,0 0 33,0-1 161,-21 2 127,21-1 384,0-20-63,0 0 0,0 20-577,21-20-65,-21 0 162,40 0-450,-20-20-287,19 20-513,1 0-1026,-20-20-2337,19 20-9289</inkml:trace>
  <inkml:trace contextRef="#ctx0" brushRef="#br0" timeOffset="10751.9531">7522 3588 20851,'20'40'993,"1"-21"449,-21 1-738,20-20-608,-20 20-352,20-1-481,-2 1-1088,-18-20-3396</inkml:trace>
  <inkml:trace contextRef="#ctx0" brushRef="#br0" timeOffset="11257.8125">7781 3191 12812,'0'0'2178,"0"0"-545,0 0-255,0 19 415,20 21-95,0 1-289,-20 18-512,19 0-417,1 1-415,0-40 31,21 19-192,-23-39-353,-18 20-416,20-20-1089,-20-20-1857,0 0-8841</inkml:trace>
  <inkml:trace contextRef="#ctx0" brushRef="#br0" timeOffset="11570.3125">7702 3151 18961,'-20'-60'1218,"40"40"-1,19 20 448,1-19-512,0 19-704,-1 19-225,2 1-192,-3 0 32,-18 1-64,1 18-192,-21-19 0,20 19-96,-20-19 288,0-1-33,0 3-31,20-3 32,-1 1 64,1 0-64,0-1 128,0 1-31,0 0-1,-1 20 192,-19-20-128,-19 19 32,-1 1-96,0-21 0,-20 2 96,21-1-288,-1 0-256,20-20-737,-20 0-673,-1 0-1185,1 0-4003</inkml:trace>
  <inkml:trace contextRef="#ctx0" brushRef="#br0" timeOffset="11895.5078">8318 3489 23798,'79'-20'480,"-59"0"706,19 20-97,1-19-737,-1 19-224,-19 0-96,0 0 96,-20 19-128,0 21-288,0-21 96,0 1 96,0 19 192,-20-18-96,20-1 64,-20 19 64,20-19-128,0 0 0,0-20-64,20 19 32,0-19-192,0 0-257,0 0-127,19 0-97,-19-19-704,20-1-705,-19 0-961,-21 1-5445</inkml:trace>
  <inkml:trace contextRef="#ctx0" brushRef="#br0" timeOffset="12134.7656">8575 3052 1729,'99'59'20211,"-20"-38"-18417,2 38-64,-2-20-577,0 22-577,-20-2-352,-19 0-31,-20-19-129,1 19-192,-21-39-65,-21 19-63,1-18-320,0-1-962,0-20-1761,20 0-3652,-59 0 6951</inkml:trace>
  <inkml:trace contextRef="#ctx0" brushRef="#br0" timeOffset="12655.2734">9369 3588 19698,'40'-40'1121,"-40"40"385,39 0-97,1 19-352,-20 2-577,21 19-255,-3-1-65,-18 0-64,1 2-64,-21-2-64,0-19-64,0 0-32,0-1-225,0-19-319,-21 0-545,1 0-994,20 0-1440,-20 0-8745</inkml:trace>
  <inkml:trace contextRef="#ctx0" brushRef="#br0" timeOffset="12867.1875">9945 3528 14477,'19'20'8008,"1"-20"-7976,-20 0 64,20 0-288,1 0-449,17 0-384,-18 0 32,1 0-1153,19 0-4388</inkml:trace>
  <inkml:trace contextRef="#ctx0" brushRef="#br0" timeOffset="12997.0703">10401 3508 18513,'0'0'-64,"20"0"128,1-19-641,-1 19-3554,-20 0-9354</inkml:trace>
  <inkml:trace contextRef="#ctx0" brushRef="#br0" timeOffset="13113.2813">10699 3489 18289,'40'0'-32,"-20"-20"-513,19 20-1825</inkml:trace>
  <inkml:trace contextRef="#ctx0" brushRef="#br0" timeOffset="13229.4922">11017 3489 21428,'0'0'-128,"0"19"96,20-19-929,0 0-3075</inkml:trace>
  <inkml:trace contextRef="#ctx0" brushRef="#br0" timeOffset="13707.0313">11851 3489 16623,'39'0'5894,"-19"19"-4837,0 1 544,20 0-704,-1-1-512,-19 22-129,0-2-64,0 1-96,-20-1-192,0-18-256,0-1-353,-20-1 32,20 1-512,-20-20-929,0 20-1761,0-20-10283</inkml:trace>
  <inkml:trace contextRef="#ctx0" brushRef="#br0" timeOffset="14010.7422">12327 3310 17840,'-20'-19'1474,"1"19"-225,-1 19 513,0 21-289,0-1-512,-1 21 32,21-1-128,21 0-417,-1 2-288,0-22-96,19 0-128,21 2-352,-21-41-353,21 20-64,-1-40-480,-18 20-1313,-3-21-2115</inkml:trace>
  <inkml:trace contextRef="#ctx0" brushRef="#br0" timeOffset="14394.5313">12505 3350 1,'0'39'18672,"20"-19"-15981,0 20-898,21 0-768,-23 19-256,2 1-160,1-21-289,-1 1-192,0-1-96,-20-18-128,18-21 32,-18 0-96,0 0 192,0-21-192,-18-18 32,-2-1 128,0 1-32,-1-21 160,-17 1-32,18 0-32,20-2-32,0-17-32,0 17 64,38 2 32,3 39 256,-1 20-31,-1 20 191,1 19 1,19 20-161,-19 2-64,-1 18-128,1-19-96,-20-1-320,21 1-384,-23-20-161,2-21-352,1 1-609,-21-20-1953,-21 0-5702</inkml:trace>
  <inkml:trace contextRef="#ctx0" brushRef="#br0" timeOffset="14576.1719">12665 3608 22132,'0'20'1154,"0"-20"447,0 0 65,38 0-353,-17 0-256,39-20-224,-21 20-513,21-20-576,-1 20-609,2 0-512,-2-21-353,0 21-1473,-19 0-4100</inkml:trace>
  <inkml:trace contextRef="#ctx0" brushRef="#br0" timeOffset="14792.9688">13400 3528 26425,'18'39'672,"-18"-18"353,20 19-512,1-21-257,-1 21-32,0-1-128,-2-18-352,23-1-577,-21-1-576,19 1-641,-39-20-2370,0 0-13549</inkml:trace>
  <inkml:trace contextRef="#ctx0" brushRef="#br0" timeOffset="14959.9609">13300 3726 22261,'-20'0'1953,"20"0"-383,20-20 224,-1 20-545,21-19-224,1 19-417,18-20-544,-1 20-416,-17 0-1057,18 0-929,-19 0-2339,0 0-11754</inkml:trace>
  <inkml:trace contextRef="#ctx0" brushRef="#br0" timeOffset="15393.5547">13975 3767 22389,'0'0'832,"0"19"-127,20 1 96,0 19-449,-1 1-160,1-19-192,0-1 0,0-1-384,0 1-385,-20-20-768,19 0-1122,1-20-3522</inkml:trace>
  <inkml:trace contextRef="#ctx0" brushRef="#br0" timeOffset="15625.9766">14193 3430 20595,'21'59'961,"-21"-20"192,18 0-160,22 22-352,-19-22-353,-1 0-256,-2 2-384,23-21-513,-21-1-705,0-19-832,-20 0-2114</inkml:trace>
  <inkml:trace contextRef="#ctx0" brushRef="#br0" timeOffset="15966.7969">14094 3409 19154,'-20'-79'1825,"20"40"-95,40 17-64,-1 3-193,22-1-32,-3 20-448,1 0-480,2 20-385,-2 21-32,-19-22-320,-20 21 96,-1-1-193,-19 21-63,0-20 0,0-1 95,0-19 161,0-1 0,0 2-96,20-1 64,0 0 160,0-1 64,0 21 32,-20-21 0,0 22 0,0-2-32,0-19 64,-20 0-32,0 19-96,20-39-96,-40 20-96,21-20-256,19 0-673,-20 0-993,0-20-993,20 0-3812</inkml:trace>
  <inkml:trace contextRef="#ctx0" brushRef="#br0" timeOffset="16263.6719">14888 3786 23542,'40'20'352,"-40"0"353,19-1-257,1 1-384,0-20-32,0 20-32,0 1-224,-1-21-737,1 0-512,-20 0-801,20 0-1698</inkml:trace>
  <inkml:trace contextRef="#ctx0" brushRef="#br0" timeOffset="17059.5703">14908 3786 832,'0'0'12396,"20"0"-10570,-20 0 672,0 0-544,0 0-385,19 0-319,-19 0 31,20 20-352,0 0-32,-20-1 31,20 21-159,0-19-64,-1 18-481,1-19-128,0 0-128,1-1 0,-1 1-192,-2-20-481,-18 21-256,20-21-256,-20 0-961,0 0-1217,0-21-5670</inkml:trace>
  <inkml:trace contextRef="#ctx0" brushRef="#br0" timeOffset="17284.1797">14829 3945 19762,'0'0'2851,"19"0"-2851,21-19 993,0 19-128,19-20-417,0-1-128,2 21-224,-3-20-608,-17 20-1698,-3-20-1986,-17 20-12075</inkml:trace>
  <inkml:trace contextRef="#ctx0" brushRef="#br0" timeOffset="17552.7344">15086 3269 22036,'79'0'929,"-18"22"1025,38 17-481,0 20-512,-20-18-32,0 18-192,-18 0-481,-22 1-224,-19-21-128,0 1-128,-20-1-32,-20-18-353,0-1-31,-19-20-321,19 0-865,20 0-1409,-41 0 3235</inkml:trace>
  <inkml:trace contextRef="#ctx0" brushRef="#br0" timeOffset="18812.5">16297 3230 5092,'0'-20'10859,"0"1"-8297,-20 19-288,20 0-704,20 0-513,-20 19 256,20 21-192,0 1-288,-1 18-97,1 0-287,21 1-129,-1-21-224,-1 1 161,-19-21-65,20 2 0,-21-21 96,1 0-64,0 0 33,0 0-33,19-21-192,-19 21 0,0 0-64,21 0-32,-23 21 64,22-1-32,1 19-96,-2 1-129,-19-21 1,0 22-32,-20-2 128,0-19 32,0 0-65,-40-1 97,1 1-256,-2-20 128,-17 0-97,17 0 33,1 0 192,1-20-160,-1 20-128,40-19-161,-20-21 97,20 21-97,20-22 257,20 21 160,-1 1-32,1-1 160,19 20 32,2 0-64,-2 0 32,1-20 0,-21 20 96,1 0-128,-1-19 128,1 19 128,-20-20 0,-20 0 32,20-1 1,-20 2 127,-20-1 0,0 20 65,0 0-1,0 0-320,-19 0-128,19 20-32,0-1-32,0 2 0,20-1 64,20 0-160,0 19 128,20-19-32,-1-1-96,21-19-161,-1 20-383,2-20-674,-2 0-1312,20-20-6375,-19 1-1312</inkml:trace>
  <inkml:trace contextRef="#ctx0" brushRef="#br0" timeOffset="19022.4609">17806 3091 21940,'0'0'2242,"20"20"-1761,-20 1 512,20 18 32,0 20-513,-20 21 1,19-1-193,1 1-288,0-21-641,20 1-351,-21-20-258,21-21-799,-20 1-1795,-20-20-8296</inkml:trace>
  <inkml:trace contextRef="#ctx0" brushRef="#br0" timeOffset="19667.9688">17648 3548 21075,'20'-20'961,"18"0"609,3 1 159,38-1-639,-20 0-482,21 1-544,-21-2-32,2 21-416,-2-20-257,-39 0-384,19 1-768,-39-1-546,20-19-351,-20-2-545,0 1 352,0 1 609,-20 0 1185,20-2 3555,0 21 2883,0 1-2306,-19 19-1313,19 19-705,19 42 32,-19-22-96,20 20-97,0 21-287,20-21-193,-21 2-191,1-2-1,0-20-32,0 0-32,0-18 96,-20-1 32,0-20-31,0 0-33,0 0-128,-20 0 0,20 0-128,-20-20-32,20-1-192,20 21-65,0-19 129,-1-1-32,21 0 224,-20 20-32,39 0 192,-18 0 0,18 0-32,-19 0 160,19 0 32,-19-19-159,19 19 63,-19-20-96,-1-19 64,1 18-32,-19 1 160,-21-19-384,-21 19 96,1 20-96,-19 0 96,-1 0-96,0 20 32,1 19 160,19 2 32,20-2 0,0-19 65,40 19-1,19-19-32,20-1-160,-18 2-192,18-21-449,0 0-640,-19-21-993,-21 21-5317,1-19-5350</inkml:trace>
  <inkml:trace contextRef="#ctx0" brushRef="#br0" timeOffset="21516.6016">19830 3430 13516,'21'-21'2915,"-21"21"-1313,20 0 544,0 40-257,0-20-736,-1 19-480,1 20-96,0-38-161,0 19-32,0-21-127,-20 1 31,19-20-64,-19 0 225,0 0 127,0 0-63,-19-20-449,-1-19 0,20 19 0,-20-20-96,20 0 64,0 1-96,0 0 32,20-2-96,0 21 64,-1 1-65,1 19 33,0 0 128,20 39-32,-21-19 64,21 20-32,-19 0-32,-1-1 0,-20-19 64,18-1-31,-18-19-33,0 0 192,0 0 64,0-19-128,20-1-96,-20-19-96,0 19 128,21-19 0,-21-2 128,20 21-32,0 1-63,-1-1-65,1 20 32,0 20 96,0 19-64,0 2 0,19-2-128,-19 0-160,20 1-481,-1-21-384,-19 2-448,21-1-769,-41 0-1858,18-20-5670</inkml:trace>
  <inkml:trace contextRef="#ctx0" brushRef="#br0" timeOffset="21690.4297">20764 3430 20787,'40'39'2018,"-20"-19"-96,-20-1-993,19 1-641,-19 19-192,20-39-288,0 21-288,-20-21-994,0 0-1633,0 0-3171</inkml:trace>
  <inkml:trace contextRef="#ctx0" brushRef="#br0" timeOffset="21835.9375">20705 3210 17520,'0'-59'1698,"0"40"-801,0-2-161,20 21-704,-1-20-192,-19 20-833,20 0-1409,0 20-4196</inkml:trace>
  <inkml:trace contextRef="#ctx0" brushRef="#br0" timeOffset="22096.6797">21023 3389 17136,'38'60'2306,"-17"-40"128,-1 0-512,0-20-449,-20 0-191,0 0-225,18 0-513,-18-20-320,0 0-128,0 1-31,21-2-1,-21 1-96,20 0 0,0 20 96,0-19 32,-1 19-64,1 19-32,20 1 64,-20 0-32,19 1-256,1-2-705,-1 21-801,1-21-1121,-19-19-4099</inkml:trace>
  <inkml:trace contextRef="#ctx0" brushRef="#br0" timeOffset="22479.4922">22392 3250 18321,'-21'-20'1762,"1"0"-193,2 20 385,-23 0-577,21 20-192,-19 0 225,-1 21-353,20 18-321,0-20-479,20 21-225,20-20 0,0-1-161,20 0-223,-1-18-256,22-21-321,-23 0-417,3 0-287,-1-21-833,-21 21-1250,1-39-4548</inkml:trace>
  <inkml:trace contextRef="#ctx0" brushRef="#br0" timeOffset="22660.1563">22531 3369 15983,'20'0'4100,"-40"20"-1954,20 0 32,0 1-257,0-2-415,0 21-513,20-1-321,-1-19-191,21-1-289,0 2-96,-1-21 0,22-21-448,-23 21-97,3-19-543,-21-21-578,-1 21-640,-19-21-1313,0-20-4004</inkml:trace>
  <inkml:trace contextRef="#ctx0" brushRef="#br0" timeOffset="22856.4453">22908 3032 22421,'-20'59'1954,"20"-18"96,20-2-481,0 20-96,0 2-480,-1-2-384,21 0-321,0-19-192,-21 0-288,21-21-128,1 1-257,-23-20-384,2 0-480,-20-20-769,0 1-641,0-21-2081,-20 21-11148</inkml:trace>
  <inkml:trace contextRef="#ctx0" brushRef="#br0" timeOffset="23276.3672">22829 3230 20819,'-20'0'1313,"20"0"577,0 0-512,20 0-418,19 0-63,1 0-416,0 0-225,19 20-288,-19-20-256,19 0-321,-18 0-160,17 0-159,-17 0-546,-2 0-288,1 0-223,0-20 543,-1 20 225,1-20 769,19 1 544,-19-1 897,-19 0 512,-21 20 257,0-19-545,-21 19-384,1-21 32,-20 42 95,1-21-191,-1 19-288,20 1-289,1 0-64,19-1 32,0 1 0,19 19 96,21 2 33,0-1 31,19-1-96,-18-19-32,18 20 129,-39 0 31,18-21 129,-38 1-65,0 0-128,-18-1-320,-22 2-256,-1-21-641,2 20-1057,-1-20-1121,40 0-1954,-99 0 5061</inkml:trace>
  <inkml:trace contextRef="#ctx0" brushRef="#br0" timeOffset="27467.7734">2203 4521 15822,'0'-40'993,"-20"40"-96,0-20 288,20 20 321,-20 0-769,1 0 31,-1 20 33,0 1-160,0-2-257,20 1-32,-21 19 257,42-19-289,-1 0 33,0-1-65,0 2-192,-1-21 160,1 20-96,20-20-32,-20-20 129,19 20-161,-19-21-32,0 2 32,0-1-96,-20 0-96,0 1 96,-20-21-192,20 21-129,-20-2-31,0 21 160,-19 0 0,19 0 63,0 0-31,0 0 0,20 21-416,0-2-385,0 1-417,0 0-1536,40-1-3108</inkml:trace>
  <inkml:trace contextRef="#ctx0" brushRef="#br0" timeOffset="27749.0234">2839 4639 18129,'-41'0'2018,"21"0"-513,0 0 32,1-19-672,-1-1-32,-20 0 96,20-19-128,-19 0-641,-1-2-128,20 21 96,-1-19 32,3-22-160,18 22 0,0 0-160,18-1 96,23 0-192,-1 20 64,-1 0-161,1 20-544,0 0-832,-1 20-1699,2 0-6309</inkml:trace>
  <inkml:trace contextRef="#ctx0" brushRef="#br0" timeOffset="27938.4766">2361 4461 23061,'-59'20'1762,"59"-20"-1506,39-20-128,1 20 609,1-20-353,-3 20-287,23-19-258,-2 19-832,1 0-1409,19 0-2370</inkml:trace>
  <inkml:trace contextRef="#ctx0" brushRef="#br0" timeOffset="28561.5234">3653 4422 17040,'-21'-40'1729,"1"21"-415,0 19 127,0 0-736,1 19-257,-1 1 257,0 19 95,0 1-447,0 0-97,20 0-192,0-21 32,20 1-64,0-20 0,0 0 96,0 0-192,19-20 32,-19 1-32,0-1-96,1 0 224,-3 1-64,2 19 32,-20 0 32,0 0 64,0 0 32,0 0-256,0 19 192,21 1-96,-1 0-64,18-1-480,-17 1-769,19 0-481,-1-20-961,1 0-3427</inkml:trace>
  <inkml:trace contextRef="#ctx0" brushRef="#br0" timeOffset="35421.875">4823 4541 2626,'0'0'3683,"0"-20"-1953,0 20 0,0 0 416,0-19-32,0 19-545,0-21-352,-20 21-96,20-20-160,-20 0-256,1 20-128,19-19 63,-20-1-95,-20 20 31,20 0-159,1 0-97,-21 20-32,20-1-160,20 1-32,0 21-96,0-22 0,0 21 32,20-21 33,0-19-33,0 0 64,-1 0 32,21 0 32,-20-19-128,0-21-192,-1 21 160,1-2 0,-20 1 0,20 20 0,-20 0 0,20 0 96,0 41 224,-1-2-128,1 0 1,0 20-65,0 2 64,1-2-192,-3-20 64,2-18-96,-20 18 256,0-19 96,0 0-127,-20-1-322,-19 1-31,19-20-128,-20 20-288,1-20-449,-1 0-353,-19 0-1344,19 0-2852</inkml:trace>
  <inkml:trace contextRef="#ctx0" brushRef="#br0" timeOffset="36746.0938">5161 4620 12684,'0'60'1505,"0"-60"-288,0 20-96,0-20 288,0 0 1,0 0 319,0 0-768,0-20-576,-20 0-65,20-20 32,-20 20 33,20-19 95,-20 19-288,20 0-31,0-20-129,0 20 96,0 0-224,20 20-1,0-19-31,0 19-96,19 0-609,1 0-544,0 0-993,-1 0-929,2 0-5349</inkml:trace>
  <inkml:trace contextRef="#ctx0" brushRef="#br0" timeOffset="37174.8047">5736 4363 12267,'-20'-22'3684,"20"22"-2948,-20-19 513,1 19 65,-1 0-193,0 19-224,0 3 32,0 17-289,1 0-384,-1 1 225,20 0-257,0 0-32,0-21-160,20 1-32,-1-20 64,1 0 96,0 0-224,20-20-64,-21 1-32,-19-1 0,20 0 224,-20 20 32,0-19 0,-20-2 0,20 21 32,0-20 65,-19 20-225,19 20-129,0-20 33,0 21 128,19-2-192,1-19 192,0 20-224,0 0-641,1-20-640,17 19-673,-18-19-385,21 0-2946</inkml:trace>
  <inkml:trace contextRef="#ctx0" brushRef="#br0" timeOffset="37536.1328">6212 4978 16815,'61'39'1666,"-41"-19"-257,-2 0-448,3-20-128,-21 0-32,0 0 448,0 0-512,-21-20-481,-17 0-128,-3 1 160,21-22-31,-19 1-225,-1-19-257,1 20 578,19-21-385,0 1-32,0-2-65,20 2 33,20 40-128,0-21 0,0 40 64,-1 0 128,21 20-128,-20 19-97,19 1 257,-19 0-192,-20 19-224,21-19 63,-21-21 33,0 1-320,-21 1-546,21-1-928,-20-20-2626,2-20-9480</inkml:trace>
  <inkml:trace contextRef="#ctx0" brushRef="#br0" timeOffset="37875.9766">6173 4163 288,'39'0'19314,"-39"20"-18609,20 1 1120,21 18-351,-21 20-449,-2 2-224,3-2-97,19 0-319,-20 1-289,-1-1 0,1-20-128,0-18 96,0-1-64,-20-20 64,0 0 0,20 0 32,-20-20-64,0-1 0,0-18 32,0 19-96,19 1 128,-19-1-224,20 20 0,-20 0 256,20 20-96,0-1 0,19 1-64,-19 0-544,21-1-738,-3 2-800,-18-1-1537,1-20-6663</inkml:trace>
  <inkml:trace contextRef="#ctx0" brushRef="#br0" timeOffset="40216.7969">7404 4541 9641,'0'-20'2658,"0"1"-736,0-2-96,0 21-161,0-20-191,0 0-481,0 1 128,0 19-128,-20 0 0,20 0-65,0 0-415,0 19-161,0 1 65,0 21 95,0-2-31,0 20-289,20-20-96,-20-18-64,19-1 32,1 0-32,0-1 64,0-19 0,19 0-96,-19-19-96,1-1-64,-1 20 128,0-20 32,-2-1-32,-18 21 32,0 0 64,21 0 128,-1 21 0,0-21 97,0 0 31,19 0-32,21 0-32,-21-21-95,1-18 31,-19 19-128,-1-19 128,-2 19-160,-18-20-32,0 20-96,-18-19-160,-2 39-161,-1-20-191,1 20-385,0 0-609,20 0-960,0 20-1987,0-20-5444</inkml:trace>
  <inkml:trace contextRef="#ctx0" brushRef="#br0" timeOffset="40419.9219">8158 4441 18705,'40'20'2851,"-20"0"-1186,-1 1-95,21-2-801,-20-19-481,1 40-192,-3-21-96,2 1-320,0-20-225,1 20-608,-1-20-641,-20 0-1441,18 0-10442</inkml:trace>
  <inkml:trace contextRef="#ctx0" brushRef="#br0" timeOffset="40571.2891">8237 4322 20115,'-39'-20'800,"39"0"-960,0 1-609,20-1-992,-20 20-834,19-20-1248</inkml:trace>
  <inkml:trace contextRef="#ctx0" brushRef="#br0" timeOffset="40789.0625">8496 4045 19794,'39'20'2146,"-19"-1"-993,0 21 32,0 19-192,20 1-256,-21-1-192,1 21-289,20-21-416,-1-19-161,-19 20-287,21-40-321,-3-1-865,-17 1-1985,-1-20-9482</inkml:trace>
  <inkml:trace contextRef="#ctx0" brushRef="#br0" timeOffset="41281.25">8496 4481 20275,'-20'0'2082,"20"-20"-1410,0 20 577,40-20-159,-1 20-258,1-19-319,19 19-353,1-20-160,-21 0-160,22 20-32,-23-19-97,3-3-479,-21 3-289,0-1-353,-1-19 97,-19 19-192,0-19 352,-19 18 31,19-19 450,0 1 480,-20 19 672,20 20 1090,0 0 31,0 20-608,0 0 192,0 19-64,20 21-192,-1-1-288,1 22-97,20-22 65,-1-20-161,1 21-127,1-40-161,-3 0-64,-18-1 0,1-19-128,-1 0 96,-2 0 32,-18 0-64,0-19-32,20-1 160,-20 0-96,0 1-64,0-2 32,21 21-192,-1 0 128,-20 0-32,20 21 0,19-2-256,1 1-673,-1 0-673,1-20-1409,-20 0-6726,21 0-2273</inkml:trace>
  <inkml:trace contextRef="#ctx0" brushRef="#br0" timeOffset="42012.6953">10045 4363 15822,'18'-22'2371,"-18"44"-1506,0-3 864,20 21-319,1-1-353,-21 2-385,20-2-159,0 0-129,-20-19-64,18 0-160,-18-1 289,21-19-225,-21 0 96,0 0 193,0 0-161,0-19-224,0-21-96,0 21 32,0-21-64,0 0 32,20 20-128,0 0 96,-20 1-64,20 19 0,-1 19 160,21 1-32,-20 0-64,20 20-64,-21-20-160,21 0-384,1-1-578,-3-19-511,3 20-1891,-21-20-7302</inkml:trace>
  <inkml:trace contextRef="#ctx0" brushRef="#br0" timeOffset="42715.8203">11096 4382 3683,'0'0'13741,"0"0"-12684,0 0 64,20 0 897,0 20-352,0 19-353,19-19-448,-19 21-161,20-2-255,-1 0-65,-19-19-32,21 0-31,-21-1-1,-2-19-32,-18 0-31,21 0 31,-21 0 64,0-19 161,0-1-257,0 0-128,0 1 0,-21-1-64,21-19-96,-18 18-192,18-19-225,0 21-127,0 19-385,0-20-576,0 20-97,18 20-736,3-20-1506,-1 19-5317</inkml:trace>
  <inkml:trace contextRef="#ctx0" brushRef="#br0" timeOffset="43077.1484">11652 4481 13036,'39'0'2722,"-19"0"-127,0 0-193,1 0-1153,-1 0-448,18 0 0,-17 0-193,-1-20-351,0 20-65,-1-20-64,-19 1 128,0-1-96,0 0-64,-19 1-128,-1 19 64,-21-22-64,21 22 32,-18 0 64,-3 22 65,21-3 63,-19 1-160,39 0 192,-20 19-32,20-19 32,20 20 65,1 0-1,-3-21-192,22 1 32,1 0-160,18-20-256,0 0-225,-19 0-31,0 0-673,-1 0-929,1-20-1442,-20 20-4772</inkml:trace>
  <inkml:trace contextRef="#ctx0" brushRef="#br0" timeOffset="43316.4063">12189 4639 16495,'0'21'2370,"0"-42"513,0 21-1025,-20-19-385,-1-1-384,1 0-224,0 1-320,20-21-161,-18 21-160,18-2-128,0 1 0,0-19-160,0 19 0,18 20-96,2-20-320,21 20-289,-21 20-352,19-20-609,1 20-1985,-20-1-4998</inkml:trace>
  <inkml:trace contextRef="#ctx0" brushRef="#br0" timeOffset="43598.6328">12486 4124 17584,'19'19'4933,"-19"-19"-3588,40 20 193,-19 21-610,17-2-319,-18 20 96,21 2-385,-3-2-160,-17-20-288,19 21-96,-1-40-64,1 0-385,-20-1-416,0 1-545,-20-20-992,0 0-1602,-20-20-10923</inkml:trace>
  <inkml:trace contextRef="#ctx0" brushRef="#br0" timeOffset="43853.5156">12446 4461 20275,'20'-20'1954,"0"20"-193,19-19 129,22 19-769,-2 0-256,20 0 128,-19 0-353,19 19-383,-20 1-161,2-20 0,-3 20-160,-17 1 96,-2-2-96,1 1-96,-20-20-129,-20 0 1,20 20 0,-20-20-321,0 0-768,0 0-609,0 0-2082,-20-20-8552</inkml:trace>
  <inkml:trace contextRef="#ctx0" brushRef="#br0" timeOffset="44004.8828">12983 4223 21684,'-21'-19'1441,"1"-2"65,20 21-1218,20 0-352,-20-20-448,21 20-962,-21 0-1473,20 20-7879</inkml:trace>
  <inkml:trace contextRef="#ctx0" brushRef="#br0" timeOffset="44793.9453">13617 4341 11178,'-19'-39'2563,"-1"39"-193,0 0-192,0 0-641,-1 0-288,-17 20-352,18 21-64,-1-22-96,21 21-65,0-1 1,21 2 32,-1-22-65,39 1-255,1 0-97,-1-20-96,0 0-64,1 0-64,-1-20 64,2 20-128,-23-20-128,3 1-64,-21-2 64,0 1 0,-40 0 0,20 20-32,-40-19 32,1 19 128,19 0 0,-21 0 128,21 19-96,-19 1 192,19-20-128,20 41-64,0-22-32,0 1-96,20 0 96,19-20-128,2 19-160,-1-19-289,19 0-416,0 0-801,1 0-928,-1 0-1282,-19-19-6534</inkml:trace>
  <inkml:trace contextRef="#ctx0" brushRef="#br0" timeOffset="45098.6328">14431 4402 13452,'0'-39'4228,"0"17"-2082,-19 22-256,-1 0-993,20 0-32,-20 0 96,0 22-32,-1-3-161,3 1-479,18 0-193,18 19 0,3-19 32,39 20 0,-21-20-96,21 0-32,-1-1 0,-19 1 32,-21 0 0,1-1 0,-20 2 128,0-1 161,-39-20-193,-1 20-321,0-20 193,-19 19-192,0-19-96,19 0-353,-1-19-287,23 19-834,-2 0-1057,20-20-1345,20 0-4580</inkml:trace>
  <inkml:trace contextRef="#ctx0" brushRef="#br0" timeOffset="45458.9844">15027 4660 17104,'19'0'3779,"-19"0"-2465,-19 0 575,19 0-543,0 0-193,0 0-160,-20 0-417,20 0-384,0 0-192,0 0 64,0 20-96,0-20 96,0 0-96,20 0-32,-20 0-64,0 0 0,0 0-32,0 0-609,0 0-352,0-20-1153,0 20-2851,0 0-12459</inkml:trace>
  <inkml:trace contextRef="#ctx0" brushRef="#br0" timeOffset="119285.1563">397 5513 96,'0'0'1409,"0"0"-64,0 0-352,18 0-320,-18-19-321,-18 19 0,18 0-320,-20 0 65,20 0 1056,0 0-32,20 0 32,-20 0 0,-20 0-32,20 0-96,0 0-192,0 0 288,0-20 192,-20 20 0,-1 0-128,21 0-128,-20 0-256,20 0 0,20 20 256,-20-1-224,21 21-225,-21 0-95,20 0-289,0 19-32,-2 1-32,3-1 0,-1 0-128,0-18 129,0-22-193,-1 21 32,-19-21 64,20-19-96,-20 20 32,20-20-128,-20 0 31,0 0-223,-20 0 32,20 21 0,-20-21 95,20-21-319,0 21 288,0 0-97,0 0 97,0-20 64,0 20-288,-19 0 95,19-19-223,0 19 95,0 0-31,0 0-97,0 0 129,19 0 63,-19 0 161,-19 0 64,19 0 128,-20 0 0,20 0 32,0 0 32,0 0-32,0 0 64,0 0 32,0 0 96,0 0 96,0-20 97,-20 0 127,20 20-64,-20-39 65,20 18-97,0-18-31,-21-1-161,3-19-64,18-1-32,-20 1 352,20-1-31,0 1-193,20 19 160,-2-1-63,23 22-65,-21-1-64,19 20-96,-19 20 0,0-1 0,0 42-32,0-2 65,-20 1-97,0-1 64,0 0 224,-20 2 96,20-22 33,0-19-193,0-1-192,20 1 160,-20 1-96,19-21 97,1 20-33,20-1-128,-1 1 128,-19 0-192,21 19 64,-21 2-32,-2-2 128,-18-19 0,0 19 65,-18-19-225,-2 21-96,-1-22-257,-19 1-223,22 0-321,-23-20-609,1 19-672,21-19-800,-1 0-3653</inkml:trace>
  <inkml:trace contextRef="#ctx0" brushRef="#br0" timeOffset="119560.5469">893 5870 20915,'0'0'1570,"20"-20"-866,-20 20-351,0 0 800,19 20-609,1 1-319,0-1-225,0-1 32,19 21-160,-19-21-545,20 1 0,-1 1-928,2-21-1602,-1 0-3107</inkml:trace>
  <inkml:trace contextRef="#ctx0" brushRef="#br0" timeOffset="119727.5391">1329 5911 16207,'0'-20'2210,"0"20"-1025,20 39 385,-20-19-289,-20 39-64,20 2-32,-19 17-865,-1-17-320,0 17-128,0-17-224,-1-22-449,21 0-608,0 1-1154,0-21-1921</inkml:trace>
  <inkml:trace contextRef="#ctx0" brushRef="#br0" timeOffset="120452.1484">1926 5593 15086,'-21'-40'1633,"1"40"577,20-20-608,0 20-577,0 0-288,-20 0 544,20 20-64,20 1-608,-20 18-289,20 0-32,1 41-128,-3-1-192,2 1 128,21-1-288,-3-19-384,-17-20-289,-1-21-545,0 1-1440,-20 0-1699,0-20-10505</inkml:trace>
  <inkml:trace contextRef="#ctx0" brushRef="#br0" timeOffset="120662.1094">1806 5911 17808,'-20'-20'1986,"20"20"-544,0 0 191,20-21-127,-20 1-802,20 1-512,-1 19-160,21-20 0,-20 0-256,1 1-384,17-1-161,-18 0-448,21-1-961,-41-18-769,18 19-2466</inkml:trace>
  <inkml:trace contextRef="#ctx0" brushRef="#br0" timeOffset="121117.1875">2005 5454 13612,'20'40'2435,"-20"19"-578,18 1-223,3 19 0,-1 1-385,0-2-256,0 2-129,19-21-447,-19 2-257,0-2-32,0-20 128,-1 2-288,1-21-224,0-20-64,0 19-33,-20-38 193,0-1 353,0-1-161,0-18 0,-20-1-32,40 1 0,-20 19 224,20-1-128,-20 21 0,19 0-96,21 21 96,1-21 32,-3 20-160,23-20 32,-22 0-128,21 0 0,-21-20 32,-19-1 64,20 1 32,-40 1 32,20-21-160,-40 21 128,20-1 32,-40-1-96,20 21 192,1-20 0,-21 20 32,20 20-224,-21 1 320,41-1 33,-18 19-1,18-19 96,0 19-192,18-18 1,3 19-290,19-40-191,0 19-609,19-19-544,-19 0-1474,19 0-6502</inkml:trace>
  <inkml:trace contextRef="#ctx0" brushRef="#br0" timeOffset="121936.5234">3653 5454 15438,'-61'-41'2178,"41"22"-512,-19 19 127,19 0-671,0 0-322,20 0 97,-20 41-416,1-22 63,19 40-31,0 2-129,0-2-32,0 19-384,0-17 128,19-2-96,-19 1 32,40-21-384,-20 1-321,19-1-159,1-18-289,1-21-545,18 0-1057,-19 0-2049</inkml:trace>
  <inkml:trace contextRef="#ctx0" brushRef="#br0" timeOffset="122211.9141">3989 5791 14509,'-20'0'3908,"1"0"-3043,-1 20 0,20 19 576,-20 2-320,20-2 64,0 1-480,0-21-417,40 1-128,-21 1-32,21-21-32,0 0 65,19-21-65,-18 1-128,-23 1-129,2-21 1,1 21 64,-42-1 64,1-1-320,-18 1-289,17 1-512,-38-1-384,19 20-737,0-20-1186,1 20-10056</inkml:trace>
  <inkml:trace contextRef="#ctx0" brushRef="#br0" timeOffset="122515.625">4287 5911 18097,'20'59'1793,"-20"-40"-447,0 1-257,0-20-225,20 21-223,-20-21-96,0 0-129,0 0-384,0-21 32,0 1-64,0 1 64,20-21-224,-20 1 160,0 18-64,0 1-64,20 20 0,-20 0 32,19 0 192,1 20 32,20 21-64,-1-2-128,-19-19-289,21 19-704,-3-18-864,3-21-1154,-21 0-3075</inkml:trace>
  <inkml:trace contextRef="#ctx0" brushRef="#br0" timeOffset="122733.3984">4625 5454 20595,'20'20'2018,"-20"19"-1602,20 1 737,-1 20-384,1 19-320,20-19-289,-20-1-128,19-20-128,1 2-353,-20-2-223,-1-19-321,1-20-737,-20 0-1409,0 0-2819</inkml:trace>
  <inkml:trace contextRef="#ctx0" brushRef="#br0" timeOffset="122915.0391">4446 5711 18225,'-20'0'2466,"20"0"-2050,20 21 706,1-21 703,17 20-608,23-20-704,-2 0-417,20 0-416,-19 0-353,19 0-736,-20 0-609,-19 0-2082,-1-20-12588</inkml:trace>
  <inkml:trace contextRef="#ctx0" brushRef="#br0" timeOffset="123225.5859">5200 5950 19890,'0'39'1890,"0"-39"-1281,0 0 896,0-19 257,-19 19-705,-1-40-256,0 21-289,0-1-192,0-21-127,-1 2-97,21 0 32,-18-1-192,18 19-96,18 2-65,-18-1-543,41 20-450,-1 0 65,-1 0-801,21 20-704,-1 20-1282,-18-20-6758</inkml:trace>
  <inkml:trace contextRef="#ctx0" brushRef="#br0" timeOffset="123544.9219">5637 5752 3523,'-20'-20'15951,"-19"-1"-14542,19 21-256,0 0 0,-20 0-352,21 21 288,-1 19-224,0-21-513,-1 21-320,21-1-32,0-18 97,21-1-162,-1-1-31,0-19-192,-1 0 64,21 0-128,-40-19 31,20 19 225,0-20 96,-20-1 96,19 1-96,-19 1 64,0 19 0,0 0 0,-19 0-96,19 0-64,0 0-320,19 19-289,-19 1-608,20-20-1602,0 21-2210,0-21-9032</inkml:trace>
  <inkml:trace contextRef="#ctx0" brushRef="#br0" timeOffset="123739.2578">5736 5772 16335,'-40'19'2755,"21"1"-1378,19 0 256,-20-1-544,20 22-416,20-21-160,-1 19-193,21-19-320,1-1-256,-3-19-289,23 0-95,-22-19-385,21-1-641,-21-19-512,-19 19-1281,0-1-6375</inkml:trace>
  <inkml:trace contextRef="#ctx0" brushRef="#br0" timeOffset="123907.2266">5935 5533 14830,'-20'-39'4484,"20"39"-2402,20 0-833,-20 19 801,20 21-897,0 0-288,19 19-417,1 0-384,0 2-448,-1-22-673,1-19-128,-1-1-385,-19-19-1088,1 0-4869</inkml:trace>
  <inkml:trace contextRef="#ctx0" brushRef="#br0" timeOffset="124145.5078">5677 5752 19474,'39'-20'2146,"40"-1"-705,2 2 1,-2-1-65,20 20-192,-20 0-576,0 0-321,-18 20-256,-2-1 32,-19 22-64,-1-21-96,1 19-160,-20-19-225,0-1-512,-1 1 161,-19-20-578,20 0-1056,-20 0-1730,0 0-9353</inkml:trace>
  <inkml:trace contextRef="#ctx0" brushRef="#br0" timeOffset="124291.0156">6273 5474 16944,'-61'0'2466,"61"0"-1697,-18 0-673,18 0-577,18 0-1825,-18 20-3331</inkml:trace>
  <inkml:trace contextRef="#ctx0" brushRef="#br0" timeOffset="124978.5156">6769 5732 14029,'-20'-21'1697,"-1"21"-704,21-19-288,-20 19 480,20 0-32,-18 19-192,18-19 256,-20 21-288,20 19-320,0-21-97,20 21-63,-20-1-225,18 2-96,23-22-32,-1 1 0,-21 0-32,21-20 64,-20-20-64,20 0-32,-40-19-32,19 18-96,-38-18-64,19-1 0,-40 21-64,20-21-289,0 19-223,0 2-353,1 19-801,-1 0-1185,20 0-3523</inkml:trace>
  <inkml:trace contextRef="#ctx0" brushRef="#br0" timeOffset="125240.2344">6888 5811 14413,'20'39'2531,"-1"-19"-1250,1 1-32,-20-1-160,20-20-160,-20 19 128,0-19-224,0 0-257,0-19-448,0 19 0,0-20-96,0-21-64,20 22 0,-20-21-64,21 21-128,-3-21 384,2 40-192,0 0 32,1 20 64,-1 19 32,19-19-64,1 19-288,-20 2-737,19-21-1345,1-1-2691</inkml:trace>
  <inkml:trace contextRef="#ctx0" brushRef="#br0" timeOffset="126079.1016">7741 5672 15534,'-20'39'1410,"40"-18"159,-20 19-96,20 19-287,0-20-226,0 2-95,0-2-192,-1-19-97,-19-1-159,20 1 31,-20-20-127,20 0 127,-20-20 32,-20 1-319,20-1 31,-20-39-352,1 18 128,-1-37-97,0 17 65,-20-17-192,20-22-64,20 21 32,0-1 127,20 21 129,0 20 64,0 18 193,0 42-193,19-2 0,1 40 224,19 22-160,-18-3-352,-1 22 512,-1-21-192,1 1-160,-1-21-64,1 1-385,-20-21-223,0-19-289,-20 0-609,0-20-1281,-20 0-3042</inkml:trace>
  <inkml:trace contextRef="#ctx0" brushRef="#br0" timeOffset="126260.7422">7840 5831 17456,'0'0'2242,"0"-20"-961,0 20 257,20 0-161,0-20-448,1 20-609,17-19-256,3 19-384,-21 0-545,19-20-96,1 20-896,-20-20-1378,19-1-3204</inkml:trace>
  <inkml:trace contextRef="#ctx0" brushRef="#br0" timeOffset="126456.0547">8158 5354 4644,'0'20'11499,"0"19"-10090,0-17 449,20 37-289,-20 0-416,20 1-288,19-1-416,-19 1-321,20-20-160,-19 19-321,17-20-351,3-18-481,-21 18-993,19-19-1025,-19-20-4549</inkml:trace>
  <inkml:trace contextRef="#ctx0" brushRef="#br0" timeOffset="126905.2734">8694 5692 13132,'-20'-20'2947,"20"20"-1090,-20 0-223,1 20-64,19-1-449,-20 22 32,20-2-417,0-19-447,0 19-257,0-19-32,20 1 0,-1-21-225,1 0-127,20-21-256,-19 21 127,-21-20 1,18 1 352,-18-1 192,0 20 32,-18 20 32,18-1 96,0 22 192,0 18 33,0 0-1,18 2-288,2-2 33,1 1 31,-1-1-128,0 0-32,19-18-64,-39-2 0,0-19-32,0 19 0,-21-19 32,3-20-224,-22 19-65,19-19-159,1 0-513,-19-19-256,19-1-737,0-19-608,0-1-2211,20 0-6982</inkml:trace>
  <inkml:trace contextRef="#ctx0" brushRef="#br0" timeOffset="127202.1484">8952 5711 1185,'20'-19'18609,"-20"19"-17231,0 19-321,0 22-65,0-2-159,20 20-32,0-18-128,0-2-385,19-19-224,-19-20-32,21 0 128,-23-20-320,2 1 96,-20-1-64,0-21-32,-20 2-65,2 0 65,-23-1-32,1 19 160,1 2-192,-1-1-64,1 20-161,19 0-255,0 20-514,20-1-832,0 2-1441,20 19-6791</inkml:trace>
  <inkml:trace contextRef="#ctx0" brushRef="#br0" timeOffset="127383.7891">9349 5891 18769,'-19'-60'2691,"-1"40"-769,0-19-289,20-22-704,0 22-513,0 0-351,0 19-98,0 0-255,20 1-865,0 19-609,19 19-992,1 1-2051,-20 0-9929</inkml:trace>
  <inkml:trace contextRef="#ctx0" brushRef="#br0" timeOffset="127516.6016">9549 5772 10730,'58'59'4132,"-37"-40"-1474,-1 1-1281,-20 1-1056,18-21-417,3 0-481,-21 0-768,0 0-1282,20-41-6854</inkml:trace>
  <inkml:trace contextRef="#ctx0" brushRef="#br0" timeOffset="127666.0156">9607 5196 12203,'-20'19'7783,"20"1"-6469,20 21 191,1 18-96,-1 19-640,19 22-320,-19-20-353,20-1-353,-1-19-319,1-20-449,-1-1-705,-19-39-704,0 20-1634</inkml:trace>
  <inkml:trace contextRef="#ctx0" brushRef="#br0" timeOffset="127846.6797">9567 5711 16912,'0'0'2306,"0"-19"-2114,20 19 577,0 0 95,21-20-319,-2 0 96,1 1-449,-1-1-192,1 0-513,-20 1-288,-20-2-1088,0 1-3300</inkml:trace>
  <inkml:trace contextRef="#ctx0" brushRef="#br0" timeOffset="128143.5547">9747 5176 5509,'0'20'13196,"0"-1"-11434,19 21-449,1 20 321,0-1-161,20 21-224,-21-1-160,21-19-736,-20-1-161,19 0-160,-19-18 32,21-21-128,-41-1 32,20 1 0,-20-20 0,0 0 0,0-20 32,0 1 0,0-1 96,0-21 0,0 22 0,0-21-32,18 40-64,2-19-128,1 38 64,-1 1-32,18 0-449,-17 20-608,19-20-929,-1 19-2850,1-19-11372</inkml:trace>
  <inkml:trace contextRef="#ctx0" brushRef="#br0" timeOffset="128846.6797">10442 5692 16591,'20'60'1249,"-2"-40"289,2 19-1,1-19-512,-21-1-288,20-19-96,-20 20 31,20-20-223,-20 0-97,0-20 0,0 1-160,0-1-127,0 0-162,0-19 162,0 19-98,0-1-127,0-18 128,0 39-32,19 0-32,-19 0 0,20 0 128,0 20 0,0-20 96,0 19-32,-1-19-96,1 21 96,-20-21-96,20 0 97,0 0-33,0-21 32,-20 21-64,19-19-64,1 19 32,-20 0-64,20 19 32,0 2 64,19-1-321,-19 0-800,21 19-1153,-3-19-2979,-17-1-11401</inkml:trace>
  <inkml:trace contextRef="#ctx0" brushRef="#br0" timeOffset="129519.5313">11810 5553 18033,'-58'0'1377,"37"21"-801,1 18-95,20 0-97,-20 1-63,20 0 63,20 0-256,0-1-64,1-19-64,-1-20-32,-2 0 64,2-20-96,1 0-96,-21 1-96,20-21 256,-20 0-32,0 20 64,0-19 96,-20 39 320,20-20 225,-21 20-1,21 20-479,0-1-1,0 21-64,21 0-128,-1 0-96,0-1-481,19-19-448,1-1-1057,-1-19-672,1 0-2659</inkml:trace>
  <inkml:trace contextRef="#ctx0" brushRef="#br0" timeOffset="129809.5703">12009 5574 14733,'20'39'2627,"0"-19"-641,0 19 0,1-19-417,-3 20-352,2-20-256,0 0-288,1-1-257,-1-19-256,-2 20 1,-18-20 31,0 0 64,0 0 32,0-20-96,0 1-192,0 19-128,21-20-64,-21 0-256,20-1-161,0 2-224,0-1-384,19 20-512,1 20-834,-1-20-1825,1 0-9705</inkml:trace>
  <inkml:trace contextRef="#ctx0" brushRef="#br0" timeOffset="130127.9297">12586 5613 16559,'-61'20'2338,"41"-1"-1185,-19 1 225,19 19-353,20-18-289,0 19-95,0-21-385,20 1-224,0 0-128,19-20 32,-19 0 32,1-20-64,-1 0 0,-2 1 128,-18-1 32,0 0-96,20 20 32,-20-21 32,0 21 0,0 0 32,0 0-64,0 0 160,21 21-160,-21-1 0,20 0-288,0-1-385,19-19-352,-19 0-672,0 0-513,0 0-1506,-1 0-7975</inkml:trace>
  <inkml:trace contextRef="#ctx0" brushRef="#br0" timeOffset="130360.3516">12665 5276 8423,'0'-21'9289,"0"21"-7111,0 0-800,0 21 383,20 18-351,-2 0-257,3 20-128,-1 22-577,0-22-256,19 1-160,-19-1-224,20-20-128,-20 2-353,19-2-256,1-19-416,-19 0-929,-1-20-1153,-2 0-2211</inkml:trace>
  <inkml:trace contextRef="#ctx0" brushRef="#br0" timeOffset="130736.3281">13062 5553 19218,'-21'80'1922,"42"-61"-673,-1 21-64,0 0-673,-1 0-191,1-21 127,0 1-224,0-20 0,0 0-192,-1 0 1,1-20-162,0 1 1,-20-1 32,20 20-32,-20 0 32,20 20 0,-20-1 224,19 21-128,1-1 128,-20 2-160,20 18 32,21 1 128,-41-1-128,18 0 32,-18 2 32,0-22-32,-18 0-128,18 1 0,-21-19-192,-19-21-161,20 0-255,1 0-65,-1 0-320,0-21-737,20 1-576,0 0-1794,0-19-7815</inkml:trace>
  <inkml:trace contextRef="#ctx0" brushRef="#br0" timeOffset="131106.4453">13657 5613 18513,'0'-39'1473,"-20"18"-1024,0 21 191,1 0 161,-1 0-32,0 21 192,0-21-289,-1 39-543,21-19-129,0-1 0,0 1 32,41 0-32,-1-1-32,-21 2 32,21 19 32,-20-21 32,0 1 128,-1 0 0,-19-1 96,0 1 97,0 1 159,-19-1-288,-1-1 1,0-19-161,0 0-256,0 0-257,1 0-448,-1 0-704,20-19-769,0-1-1314,0-1-6694</inkml:trace>
  <inkml:trace contextRef="#ctx0" brushRef="#br0" timeOffset="131247.0703">13776 5752 17328,'20'39'2466,"1"-19"-1281,-3 0-736,-18-1-385,20-19-449,-20 20-351,21-20-930,-21 0-3266</inkml:trace>
  <inkml:trace contextRef="#ctx0" brushRef="#br0" timeOffset="131388.6719">13776 5494 16687,'-20'-40'1378,"0"40"-1026,20-19-352,20 19-288,-20 0-353,20 0-288,0 0-2434</inkml:trace>
  <inkml:trace contextRef="#ctx0" brushRef="#br0" timeOffset="131642.5781">14015 5513 18609,'0'20'1762,"-20"-20"-865,20 20-225,20 1-95,-20 18-353,19-19-192,-19-20 64,60 59-96,-21-19-993,1 0 257,-20-1 255,1-19-63,-21 19 415,0-18 161,-21-1 33,21 19 63,-20-19 32,0-20-192,0 19-417,1-19-1921,-1 20-8905</inkml:trace>
  <inkml:trace contextRef="#ctx0" brushRef="#br0" timeOffset="132641.6016">15007 5494 1249,'0'-40'12235,"0"-1"-10025,-20 22-640,20-1 192,-20 20-257,20 0-512,-20 20-192,1-1-129,19 22 65,-20 18-193,20 2-287,0-2-97,20 0-320,-1 1 448,1-1-384,0-20-449,20-19-383,-21 1-610,21-1-352,-19-20-736,-1 0-2179</inkml:trace>
  <inkml:trace contextRef="#ctx0" brushRef="#br0" timeOffset="133786.1328">15265 5692 10121,'-21'-40'3043,"21"40"-673,-18-19-352,18-1-160,0 20-32,-20 0-321,20 0-384,0 0-608,0 20-33,0 19 65,0 0-97,20 2-256,-2-2-96,3-19 0,-1 0-96,0-20 64,0 19-128,-1-38-32,21 19-128,-40-20 32,20 0 32,-20 1 64,20 19 128,-20-20-32,0 20 160,0 0-32,0 0 0,19 0 32,-19 20-64,20-20-32,20 0 32,-19-20-32,17 0-160,-18-1-160,1 2-160,-1-1-33,-20-19-223,0 19-353,-20 0-705,20 20-1441,-21-19-4324</inkml:trace>
  <inkml:trace contextRef="#ctx0" brushRef="#br0" timeOffset="133938.4766">15702 5672 14093,'40'20'2466,"-21"-20"-1569,-19 0-384,0 19-417,20-19-128,-20 0-385,0 0-896,20 0-2371</inkml:trace>
  <inkml:trace contextRef="#ctx0" brushRef="#br0" timeOffset="134177.7344">15742 5196 16912,'-20'0'2210,"0"0"-1538,20 19 225,20 21 448,-20 0-480,20 19-384,19-19 159,-19 20-736,20-20 448,-1 19-416,-19-19-352,21 0-353,-23-21-608,2 1-1153,-20 0-1090,0-20-9320</inkml:trace>
  <inkml:trace contextRef="#ctx0" brushRef="#br0" timeOffset="134597.6563">15722 5553 17680,'0'0'1922,"0"-20"-1249,20 20 192,-1 0-577,1-20-64,20 20-96,-20-19 32,-1-1-160,1 0-96,0 20 96,0-19 0,1-22 128,-21 21-192,0 0 96,18 20-64,-18-19 32,0 19-160,0 19 192,20 1 288,-20 19-31,21 2-65,-1 18-64,0-19 0,19-19-32,-19-2 193,0 1-1,0 0-128,-1-20 0,1 0-96,-20 0 0,20-20-96,0 0 0,-20 20 0,0-19 33,0-2-33,0 21-33,0 0-31,0 0-160,20 21-384,-1-2-385,1 1-1249,0 0-2403,20-1-10217</inkml:trace>
  <inkml:trace contextRef="#ctx0" brushRef="#br0" timeOffset="134878.9063">16475 5553 9801,'-18'21'9513,"-2"-21"-8680,20 19-161,0 1-127,20 0-65,-2-1-31,3 1-1,19 0-384,-1-20-64,-19 0-32,20 0-32,-20-20 128,-20 0-128,0 1 64,0-1 96,-20 0-96,-20 1 0,1 19-96,-1-21 0,-1 1-256,3 0-193,18 20-576,-1 0-705,21 0-1889,0 0-7912</inkml:trace>
  <inkml:trace contextRef="#ctx0" brushRef="#br0" timeOffset="135104.4922">16714 5574 17552,'0'39'2050,"0"-19"-993,20-1-192,19 1-225,-19-20-63,21 0 96,-3 0-417,-17 0-224,19-20-352,-20 1-65,-1-1 33,-19 0-417,0 1-832,0-2-1410,0 1-3523</inkml:trace>
  <inkml:trace contextRef="#ctx0" brushRef="#br0" timeOffset="135292.9688">16992 5235 20050,'20'20'2275,"0"1"-706,0 18-800,-1 0-417,1 20-224,0-18 0,0 18-128,-20-19-672,20 0-353,-1-20-545,1 0-1216,-20-20-3332</inkml:trace>
  <inkml:trace contextRef="#ctx0" brushRef="#br0" timeOffset="135466.7969">16893 5435 20851,'-21'-22'1762,"21"22"-513,21 0-32,-1 0 0,39 0-352,-19 0-641,19 0-288,1 0-704,-1 0-866,-19 22-640,1-22-1826,-23 0-14444</inkml:trace>
  <inkml:trace contextRef="#ctx0" brushRef="#br0" timeOffset="136190.4297">17767 5672 12844,'0'20'2722,"0"-20"-1665,0 0 609,19 0-449,-19 0-128,0 0 288,0 0-320,0 0-288,0 0-289,0-20-159,-19 0-33,-1 1-192,0-1 32,20 0-32,-21-20-160,21 20 32,0-19-96,21 19 64,-1-19-64,0 17-64,19 22-417,1-19-480,-1 19-865,1 0-1089,0 19-2978</inkml:trace>
  <inkml:trace contextRef="#ctx0" brushRef="#br0" timeOffset="136523.4375">18144 5513 11883,'20'0'2498,"0"-19"-1345,-1-1-128,1 20-384,20-20-449,-40 1-32,20-3 128,-20 22-159,0-19 31,-20 19 96,0 0 673,0 0-32,0 0-97,1 0 33,-1 19-160,20 3-289,-20-3-192,20 1 1,20 0-65,-20 19-64,20-19 32,19 1-128,-19-2-224,20 1-385,-1 0-480,-19-20-481,20 0-960,-1 0-2627</inkml:trace>
  <inkml:trace contextRef="#ctx0" brushRef="#br0" timeOffset="137167.9688">18541 5811 8456,'40'119'3106,"-22"-79"-2081,23 20 289,-21-20 575,19-1-351,-19-19-257,0-1-416,-20-19-417,0 0 33,0-19 95,0-1-191,-20-19-129,-19-22 64,19 22 97,-20-40 63,1-1-192,-1 1-320,-1-1 32,23-19-64,-3 40 128,21 0-96,0-2 32,21 41-64,-3 1 96,23-1-32,-21 40 128,0-1-64,19 21 1,-39 1-354,20 18-255,0-20-257,-20 2-448,0-2-321,20-19 289,-20-1-32,-20 1 544,20-20 481,-20-20 224,20 20 64,-20 0 64,20-19 256,0 19 225,0-20-449,20 20 64,0 0 288,0-20-31,-1 20-161,1 0 64,20 0 97,-1 0 63,1 0 33,19 0 95,-19-19-191,1-2-129,-21 1 64,-2-19 97,3 19 127,-21 0 1,0 1-129,0-22-128,-39 41-31,19-20-65,-21 20-128,21 0-64,-19 20 32,19-1-64,0 3-32,0-3 0,20 21-64,0-1-96,20-19-129,20 20-319,-21-20-481,42 0-769,-21-1-929,19-19-928,-19 0-5286</inkml:trace>
  <inkml:trace contextRef="#ctx0" brushRef="#br0" timeOffset="137480.4688">19275 5454 11979,'-20'-19'3747,"0"19"-1761,20 0-96,-20 0-385,1 19-576,-1 21 128,0-1-320,20 2-481,0-22-64,20 1-192,19 0 97,-19-1-161,20-19 31,-19-19-159,-3-1 128,2 20 64,-20-20 64,0 1-32,0-2 32,0 1 32,0 0 1,-20 20 31,20 0 128,0 20-320,-18 0 32,18 1-32,18 18-257,2-19-607,0-1-578,21 1-768,-23-20-929,23 0-865,-21-20-5509</inkml:trace>
  <inkml:trace contextRef="#ctx0" brushRef="#br0" timeOffset="137668.9453">19474 5295 12651,'-20'-60'3972,"20"60"-1569,20 0-642,-20 41-351,20-2-321,-1 0-225,21 20-511,-20 2-161,19-2-288,-19-18-417,20-2-416,-20-19-512,-1-1-1057,1-19-1602,-20 0-9449</inkml:trace>
  <inkml:trace contextRef="#ctx0" brushRef="#br0" timeOffset="138016.6016">19375 5394 13708,'0'0'4901,"0"0"-3908,20 0 769,19 19-289,1-19-704,19 0-97,20 22-255,-19-22-257,-1 0-32,2 0-128,-23 0 32,3 0-128,-1 0-32,-21-22 64,-19 3 64,0-1-32,-19 0 0,-1 20 0,0-19 64,0 19 0,-1 0 32,-17 0 0,17 19 96,1 21-256,0-21 192,20 22-32,0-1 64,0-21-288,20 21-256,21-19-353,-3-2-64,3 1-928,-1-20-962,-1 20-2017,1-20-7208</inkml:trace>
  <inkml:trace contextRef="#ctx0" brushRef="#br0" timeOffset="138327.1484">20089 5533 2338,'0'-39'10281,"0"19"-7974,0 20-578,-20-20 33,20 40-449,0 0-128,0-1-224,-20 1-416,20 21-417,20-22-64,-20 21-64,40-40 96,-21 0 96,1 0 64,21-20-63,-21 0-33,-2-20-160,2 0-128,-20 1 128,0 0-128,-20-2 63,-18 1-31,17 1 96,1 19 289,0 1 255,1 19-288,-1 19 161,20 1 31,0 19-127,20-19-193,-1 19-64,21 2-545,1-1-416,-3-1-960,3-19-1058,-21 1-2210</inkml:trace>
  <inkml:trace contextRef="#ctx0" brushRef="#br0" timeOffset="138915.0391">20664 5117 14477,'0'-41'3043,"-20"22"-897,20 19-544,0 0-225,0 19-544,0 1 160,0 1 32,0 38-385,0 20-287,0-19-97,20 19-192,1-19-96,-1-1-224,19-19-193,-19 0-191,20-20-546,-1 0-639,-19-20-1378,0 0-2819</inkml:trace>
  <inkml:trace contextRef="#ctx0" brushRef="#br0" timeOffset="139145.5078">20466 5354 19218,'-40'-19'2882,"40"19"-1472,20 0-481,0 0-193,0 0-159,19 0 31,21 0-255,-1 0-353,2 19 96,18-19-160,-20 0-96,-19 0-289,19 20-223,-39-20-449,20-20-897,-19 20-1410,-21 0-2785</inkml:trace>
  <inkml:trace contextRef="#ctx0" brushRef="#br0" timeOffset="139413.0859">21002 5394 15310,'21'60'1473,"-3"-40"385,2 19 96,21-19-417,-21 0-255,-2-20-1,-18 0-384,21 0-161,-21-20 33,0 0-481,0 1-95,-21-21-65,21-1 192,-18 22 0,-2-21-224,20 1 1,0 0-258,20 18 129,-20 1-160,18 20-192,3 0-385,19 0-352,-1 20-416,1 20-930,0-20-704,-1 19-384,1 1-2018</inkml:trace>
  <inkml:trace contextRef="#ctx0" brushRef="#br0" timeOffset="139557.6172">21519 5513 10121,'38'40'3427,"-38"-40"-2338,0 0-800,0 0 575,0 0 65,0 0-704,0-20-386,-18 0-1280,18 1-3844</inkml:trace>
  <inkml:trace contextRef="#ctx0" brushRef="#br0" timeOffset="140181.6406">21519 5454 16303,'0'0'2498,"0"0"-1505,0 0 192,20 20 321,-20-20-385,18 20-352,3-1-353,-21 21-320,20-19 0,0-21 0,-20 19 64,0-19-96,20 0 65,-20 20-97,0-20 160,0 0 0,-20-20-96,20 20-192,-20-19 192,20-2-96,-20-19-32,-1 21 0,3-1-64,18 0-192,-20 1-1,20 19-255,0-22-449,0 22-1025,0 0-1730,0-19-5060</inkml:trace>
  <inkml:trace contextRef="#ctx0" brushRef="#br0" timeOffset="140464.8438">21359 5057 19986,'-20'0'129,"20"19"-1315,0-19-511,20 0-2147,0 20-5573</inkml:trace>
  <inkml:trace contextRef="#ctx0" brushRef="#br0" timeOffset="140920.8984">21936 5335 19730,'-20'0'1025,"-1"-20"-96,1 20 256,0 0-192,2 20-512,-3 19-33,1-19-64,0 21-384,20-22-32,0 1-128,20 19 32,0-39-128,1 20 32,-3-20 95,2-20 33,0 1-32,1-1 128,-1 0-32,-20 1 64,0 19 321,0-22 63,0 22 64,-20 0-255,20 22-129,0-3-32,0 1-32,20 19-160,-2-19-481,23 0-672,-21 1-417,19-21-640,1 0-1249,0-21-8329</inkml:trace>
  <inkml:trace contextRef="#ctx0" brushRef="#br0" timeOffset="141123.0469">22054 5117 16751,'-19'-21'2275,"-1"21"-1058,20 21 96,20-1 385,-20 19-577,19 20-289,1-18-543,20 18-193,-20 0-353,19 1-415,-19-20-193,20-21-480,-21 21-641,1-40-1153,0 0-2627</inkml:trace>
  <inkml:trace contextRef="#ctx0" brushRef="#br0" timeOffset="141384.7656">22452 5335 17296,'-20'0'2306,"0"0"-1121,20 19 160,-20 1-384,20 0-384,0-1-225,0 22-96,20-21 65,0 19-129,0 1-160,-1 0 32,1 0-64,0-21 0,-20 21-160,0-21 96,0 2-224,-20-21-193,20 0-544,-39 0-704,19 0-1250,0 0-2787</inkml:trace>
  <inkml:trace contextRef="#ctx0" brushRef="#br0" timeOffset="141652.3438">22471 5076 18577,'80'20'1441,"-41"1"289,21 18-609,-1 20 32,0 2-352,-18 17-289,-1 22-223,-21-21-129,-19 1-128,0-21-320,0 1-225,-39-20-127,19-21-257,-1 1-384,1-20-1314,2 0-2274</inkml:trace>
  <inkml:trace contextRef="#ctx0" brushRef="#br0" timeOffset="142202.1484">23345 5374 5765,'0'-20'5605,"0"20"-2530,0-19-288,0 19-129,-20 0-704,20 0-416,-20 0-449,20 0-385,0 0-415,0 19-97,0-19 32,0 20-64,0-20 32,20 20 97,-20-20-161,20 0 32,-20 0-64,0 0-32,20-20-64,-20 0-96,19 20-64,-19-19-321,0 19-255,20-20-738,-20 20-1216,0 0-2371,-20 20-10250</inkml:trace>
  <inkml:trace contextRef="#ctx0" brushRef="#br0" timeOffset="142579.1016">23483 5752 17136,'0'0'2979,"0"0"-1058,0 0-255,0 0-129,-19 20-544,-1-20-224,20 19-417,-20 21-223,20-21-129,20 1 0,-20 1 0,20-21 96,-1 20-96,1-20-96,20 0-33,-19-20-31,-21 20-64,0-21-256,0 21-257,0-20-224,-21 20-801,1 0-2370,-20 0-10345</inkml:trace>
  <inkml:trace contextRef="#ctx0" brushRef="#br1" timeOffset="149971.6797">1905 7181 6598,'0'-20'2915,"0"20"-1474,0 0 96,-20 0 385,20 0 192,0 0-801,0 0-544,0 0 320,20 0 0,-20 20-96,21 19 32,-21 22-96,18 17-224,2 22-225,21-2-224,-3-17-63,23-22-33,-22 1-32,1-21-192,-20-19 256,-20 0-128,20-1 32,-20-19-64,-20 0 320,20-19-95,-40 19-257,20-40-32,1 21-96,-21-21 31,-1 0 1,3-19 0,-3 0-160,3-2 32,17 22 224,1-20 0,-20-2-32,21 2 64,-1-1-96,0 1 0,40 0-64,0 18 96,-1 2 128,21-1-96,19 40 160,-19 0 64,19 20-224,2 39 0,-41-18-32,-1 18 160,21 0-160,-40-18 224,-20-2-64,0 0-32,-39-19-96,18 21-96,3-22 0,-3-19-416,21 20-385,20-20-256,-18 0-865,-3 0-1986,1 0-7687</inkml:trace>
  <inkml:trace contextRef="#ctx0" brushRef="#br1" timeOffset="150355.4688">2460 7697 15054,'41'40'1986,"-21"-20"-65,-2 0 97,3-20-672,-21 0 447,-21-20-608,21 20-672,-38-39-513,-3 18 256,3-19 32,-3 1-95,1-22-129,21 22-64,19 0-32,19-1-225,21 0-223,1 20-161,-3 20-704,23 0-1410,-22 20-3587</inkml:trace>
  <inkml:trace contextRef="#ctx0" brushRef="#br1" timeOffset="154947.2656">3096 7181 10281,'20'-39'2403,"-20"19"223,0 0-480,20-20-160,-20 20-256,0-20-481,-20 21-481,-20 19-63,20-20-224,-19 20 31,-1 0-224,1 0-128,19 20-160,-21-1 129,21 1-129,2 20-64,-2 0 160,20 19-160,0-19 96,0 40-96,20-21 192,-2 0-192,2 1 224,1-1-32,-1 2-128,-20-22 96,20 0 64,-20-19 64,18 0-31,-18 20 63,0-20-64,21 0-64,-21-1-128,20 1 96,0-20-64,19 0 32,-19 0-32,20 0-256,-1 0-352,-19 0-65,20-20-256,-1 20-801,1-19-1312,-19 19-2500</inkml:trace>
  <inkml:trace contextRef="#ctx0" brushRef="#br1" timeOffset="155541.0156">3592 7459 12523,'-20'-39'2627,"1"39"-545,-1 0-288,0 0-97,0 19-191,-19 21-225,19-1-256,20 0-257,0 22-415,0-22-65,20 1-128,-1-19-32,21-2 97,19-19 31,-19-19-64,19-2 0,2-19-128,-23 1-160,-17 0 0,-21 17 0,0-17-64,-39 19-193,-1-19-31,-1 39 64,2 0 96,-1 0-321,1 20-672,19-1-993,0 1-2723,20 0-9801</inkml:trace>
  <inkml:trace contextRef="#ctx0" brushRef="#br1" timeOffset="155859.375">3890 7538 17808,'0'19'2883,"0"3"-2018,0-3 352,20 1 96,20 0-448,-21-1-224,21-19-161,19 20-160,-19-40-95,-19 20-129,17-19 0,-18-1-96,-20 0-160,0 1-161,0-3-63,-20 3-192,2-1-417,-2 20-289,-1 0-447,21 0-1795,-20 0-9288</inkml:trace>
  <inkml:trace contextRef="#ctx0" brushRef="#br1" timeOffset="156148.4375">4307 7142 19986,'0'0'1826,"0"19"-1089,0 1 544,20 19 0,-20 2-256,20 18 32,19 0-833,-19 1 33,0-20-161,21 19-128,-23-40-128,2 3-225,21-3-480,-41-19-288,20 0-833,-20-19-1633,-20-3-4485</inkml:trace>
  <inkml:trace contextRef="#ctx0" brushRef="#br1" timeOffset="156335.9375">4228 7439 1377,'-41'0'18962,"21"0"-17169,20 0-832,20 0 641,21-19-161,18-2-512,1 21-512,-1-20-353,-19 20-353,19 0-608,2 0-192,-22 0-704,1 0-2307,-20 0-12652</inkml:trace>
  <inkml:trace contextRef="#ctx0" brushRef="#br1" timeOffset="158040.0391">4843 7518 16912,'0'0'2114,"20"0"-1122,-20 20 546,19 21-289,1 18-352,20 0-224,-19 21-97,-3-21-256,23 1-223,-21-21 63,0-19-64,-2 0 32,3-20-64,-21 0 224,0 0-32,0-20-191,-21-19-98,3-1-95,-22-20 64,19 1-64,-17-1 0,17 1-64,1-22 64,20 3-64,0 19-65,0 18 161,0 2 64,20 19 32,19 20-64,-19 20 96,21-1 32,-21 21-32,-2 0 0,-18 19 0,0-19-32,0 1-32,0-2 64,-18-19-128,-2-1-96,0-19-417,20 20-448,0-20-608,-21-20-865,21 1-1346,0-1-7079</inkml:trace>
  <inkml:trace contextRef="#ctx0" brushRef="#br1" timeOffset="158315.4297">5181 7379 14926,'0'20'3107,"0"1"-1506,0 18 225,0-19-257,0 19-320,19-19-384,21-1-480,-20 3-257,19-22-32,-19 0-96,21-22 96,-21 22-96,-2-19-32,-18-1-32,20 20 64,-20-20 0,0 20 32,0 20-128,0-20 160,21 20-224,-1-1-289,0-19-448,-1 22-864,1-22-1026,20 0-768,-20-22-2147</inkml:trace>
  <inkml:trace contextRef="#ctx0" brushRef="#br1" timeOffset="158502.9297">5597 7122 14317,'0'-20'3587,"0"40"-1697,0 19-96,0 1-289,0 20-352,20-1-512,20 0-417,-1 1-160,1-20-320,1-1-192,-3-19-321,3-20-704,-21 0-1378,-20 0-2402</inkml:trace>
  <inkml:trace contextRef="#ctx0" brushRef="#br1" timeOffset="158691.4063">5418 7359 18001,'-38'20'2754,"18"-20"-1825,40 0-288,-2 0 640,23 0-480,18 0-353,1 0-160,-1-20-448,20 20-96,-19-19-577,19 19-512,-38-20-1954,-2 20-7271</inkml:trace>
  <inkml:trace contextRef="#ctx0" brushRef="#br1" timeOffset="160031.25">6253 7281 10890,'-41'-41'3619,"23"41"-896,18 0-577,-21-20-128,21 20-193,21 0-383,-21 0-417,38 0-224,3 0-385,-3 0-224,23 0-96,-22 0 0,21 0-160,-1 0-288,1 0-417,-1 0-544,-18 0-961,-23 0-1858,2 0-2787</inkml:trace>
  <inkml:trace contextRef="#ctx0" brushRef="#br1" timeOffset="160211.9141">6352 7518 17712,'-41'20'2691,"23"-20"-994,36 0-95,3-20-161,19 0-800,-1 1-385,21-1-192,-1 0-352,1 20-481,20-19-320,-22 19-1313,-17 0-3684</inkml:trace>
  <inkml:trace contextRef="#ctx0" brushRef="#br1" timeOffset="160734.375">7404 7062 4131,'-60'-60'9577,"21"21"-6950,19 18-417,-20 21-64,20 0-737,1 0-352,-21 41-96,20-2 0,-1 20-96,21 21-320,0-21-1,21 21-160,19-21-127,-1 2-129,1-22-160,19 0-160,1 1-673,-1-40-96,-19 0-448,19 0-1122,-18-20-2466,-21 0-9000</inkml:trace>
  <inkml:trace contextRef="#ctx0" brushRef="#br1" timeOffset="161125">7542 7081 15342,'21'61'2883,"-1"-2"-1250,0-20-159,-2 21-193,23-1-160,-21 2-64,0-22-384,-1-19-289,1 19-96,-20-39-96,0 20 33,0-20 223,0-20-448,-20 0-96,1-19-128,-1 0 32,0-2-65,0-18 193,-1 0-160,3-1-96,18-19-65,0 19 161,0 20 224,18 1 96,3 19 64,-1 20 129,0 20-97,19 19 128,1 1 0,0 20-95,-1-1-129,1 0 64,1 1-192,-3-20-128,3-1-353,-2-19-384,-19 1-448,-20-21-1377,0 0-2435,-20-21-10058</inkml:trace>
  <inkml:trace contextRef="#ctx0" brushRef="#br1" timeOffset="161323.2422">7603 7300 18513,'-20'0'1826,"40"0"-545,-2 0 385,3-19-161,39 19-928,-1-20-417,1 20-288,-1 0-769,0 0-897,-18 0-1121,-1 0-2978</inkml:trace>
  <inkml:trace contextRef="#ctx0" brushRef="#br1" timeOffset="161560.5469">8376 7379 23574,'21'60'833,"-1"-20"-257,-2-21-480,-18 21 96,21-21-224,-1 3 64,0-3-192,-20-19-1217,20 20-1890,-1-20-3876</inkml:trace>
  <inkml:trace contextRef="#ctx0" brushRef="#br1" timeOffset="161791.9922">8257 7201 21140,'-20'0'1185,"20"-20"-1057,20 20-224,-20 0-257,0 0-383,0 0-578,20 0-2593</inkml:trace>
  <inkml:trace contextRef="#ctx0" brushRef="#br1" timeOffset="162458.0078">8674 7479 11498,'40'19'8424,"-19"-19"-6726,-3 40-545,2 1-480,1-2-417,-1 0-64,-20 22-160,0-61-32,0 59 0,0-40-865,0 1-544,0 0-1217,0-20-2692</inkml:trace>
  <inkml:trace contextRef="#ctx0" brushRef="#br1" timeOffset="162806.6406">8933 7081 9737,'0'41'6950,"19"-2"-5092,-19 1-513,0-1-224,0 41-64,20-21-128,-20 1-512,20-1-257,0 0-32,19-18-256,-19-21-64,20 0-385,-1-20-576,-19 0-929,0-20-1249,1 20-7720</inkml:trace>
  <inkml:trace contextRef="#ctx0" brushRef="#br1" timeOffset="163204.1016">8834 7142 15790,'0'-40'1730,"39"0"-897,1 20 576,19 0-64,1 0 161,-1 1-417,-18 19-801,17 19-192,-37 1-192,17 20 224,-38 0-96,20 19-96,-40-19 0,20 20 0,-18-21 0,18-19 64,0 19-64,18-19 128,2 0-64,1 1 96,-1-2 96,19 21 321,-19-1-129,-20 0-192,20 2-95,-20-1 95,-20-1-128,0-19-32,1 1 32,-1-2-224,0-19-161,-1 0-319,-17 0-577,18 0-1186,-21-19-1568,21-2-8874</inkml:trace>
  <inkml:trace contextRef="#ctx0" brushRef="#br1" timeOffset="163473.6328">9567 7479 21460,'40'19'2018,"-19"1"-1474,-1 0 33,-2 21-193,3-22-192,-21 21-64,20-21-63,0 1-65,0 0-385,-20-20-608,19 0-672,-19 0-1634,0-20-9353</inkml:trace>
  <inkml:trace contextRef="#ctx0" brushRef="#br1" timeOffset="163641.6016">9587 7240 16527,'-38'-20'1890,"38"20"-1474,-21 0-352,21 0-800,0 0-1763,0 0-1857</inkml:trace>
  <inkml:trace contextRef="#ctx0" brushRef="#br1" timeOffset="164073.2422">9786 6903 20499,'20'0'1890,"20"19"-801,19 42 128,0-2-577,2 21-287,-3-1-193,3 1-128,-22-2 32,1-17-96,-1-2-32,-19-20-160,0 0-481,-20-17-512,0-3-673,-20 1-1377,-19-20-3107</inkml:trace>
  <inkml:trace contextRef="#ctx0" brushRef="#br1" timeOffset="166405.2734">10223 6863 10281,'-20'-39'1986,"20"39"512,0-20-544,0-1-96,20 2-128,-20 19-225,20-20-544,-1 0-128,-19 20-289,40-19-95,-20 19-33,0 0 1,0 0-97,19 0-32,-19 19-224,1 1 160,-21 0-31,20 20 95,-2 19-64,2 0-32,-20 21-96,21-1 65,19 1-65,-21-1 64,21 1-96,0 20-32,-1-41-192,1 19 64,-1-17-65,-19-22 65,0 1-32,0-19-64,-20-2-32,0 1-128,-20-20-129,0 0-160,-19 0-319,19 0-514,-20-20-960,20 20-1698,-19-19-9033</inkml:trace>
  <inkml:trace contextRef="#ctx0" brushRef="#br1" timeOffset="172563.4766">11772 6744 10313,'0'0'2114,"-20"0"-192,20-20-416,0 20 63,0 0 161,0 0-321,0 0-352,0 0-320,0 0-193,0 0 97,20 0-33,-20 0-31,0 20-97,18-20-255,2 0 95,-20 20-64,21-1-32,19 2-31,-21 19-1,21-1-96,0 0-32,19 2-32,-19-21 64,19 19 0,-18-19-96,-3 0 32,3-1 32,-1 2-64,-21-1 0,-19 0 0,20-20-32,-40 19 192,20 1-64,-19-20-64,-21 20 64,-1-1-192,-18 1 225,1 1-129,17 18 64,-19-19-96,1 0 96,19-1-160,1 1-1,19 0-191,-1 1-288,21-2-193,0 1-640,0-20-545,0 0-1121,21 0-2531</inkml:trace>
  <inkml:trace contextRef="#ctx0" brushRef="#br1" timeOffset="172831.0547">12645 7300 20018,'-21'0'1634,"1"0"-993,2 20 736,-2 19-672,-21 1 159,-18 0-159,19 19-417,1-19-95,-1 1-161,0-22-32,21 1-289,-1 0-351,0-20-674,20 0-1248,0 0-2595</inkml:trace>
  <inkml:trace contextRef="#ctx0" brushRef="#br1" timeOffset="180999.0234">14173 6646 8744,'-20'0'2818,"20"0"-672,0 0-192,0 0 320,-20 0-672,20 0-417,0 0-352,0 19-128,0-19-161,0 0-95,0 0-161,0 0 32,0 0-96,0 0 33,0 0 31,0 0 0,0 0-32,0 0 129,0 0-193,0 0-96,0-19 96,0-2-32,0 21-64,20-20 65,0 0-1,0 1-64,19 19-32,-19-20-32,21 20 64,-3 0 0,-17 20 96,19-1-96,-1 21 32,1 0 1,-20 19-33,0 0 32,-20-18-64,0 18-32,0-20 32,-20 2-192,0-21-128,-20-1-65,1 1-31,-1-20 96,1 0 31,19 0-63,-21-20 224,21 1 0,20-1 96,0-21 0,0 22 192,0 19 97,40-20-1,-19 20 160,17 20 1,23-20-193,-2 19-96,20 1-192,-19-20-192,-1 21-192,2-21-513,-23 0-288,23 0-513,-22 0-992,-19-21-2179,0 21-6918</inkml:trace>
  <inkml:trace contextRef="#ctx0" brushRef="#br1" timeOffset="181702.1484">13517 7300 1569,'0'0'11435,"0"-19"-9898,-18 19-127,18 0 159,0 0-192,0 0-159,0 0-97,18 19-128,3-19-289,39 0 129,-1 0 96,40 0 0,0-19-225,41 19-127,18-20-193,2-1-159,18 1-65,-20 1-128,2-1 0,-22 0 32,-19 1-32,1 19 0,-41-20-32,-19 20 0,-1-20-96,-39 20-192,0 0-385,-20 0-192,0 0-768,-20 20-1795,-20-20-6501</inkml:trace>
  <inkml:trace contextRef="#ctx0" brushRef="#br1" timeOffset="182448.2422">13578 7618 13708,'0'0'2211,"0"0"-802,0 20 513,20-1-353,-20 21-256,19 0-256,1 0-416,0 19-160,0-40 159,0 22-31,-20-41-97,19 20-127,-19-20-129,0 0 64,20-20-96,-20 0-64,0-1-63,0-18-65,0 0-32,0-1 0,0 0-32,20 0 0,-20 21 32,20 19 0,0 0-97,1 0 33,-3 19 96,2 21 97,21 0-129,-21-20 0,19 19-289,1 1-287,-20-21-353,19 2-705,-19-1-704,0-20-1345,0 20-4325</inkml:trace>
  <inkml:trace contextRef="#ctx0" brushRef="#br1" timeOffset="182875">14352 7518 13676,'-39'-20'3268,"19"20"-1411,-1 20 514,21 0-802,-20 21-224,0-2-192,20 0-448,0 1-224,0 0-33,20 0-224,0-1-160,1 0-32,17-18-224,-17-1-384,19-20-193,-20 0-416,19 0-321,-19 0-864,0-20-1185,0-1-2948</inkml:trace>
  <inkml:trace contextRef="#ctx0" brushRef="#br1" timeOffset="183352.5391">14610 7677 18673,'0'0'3908,"0"20"-2659,0 1 0,0-2 0,0 1-128,0 0-288,0-20-224,19 19-481,-19-19 0,0 0-64,0 0 128,0 0-64,0 0 33,0-19-161,0-21-32,0 21-32,0-22 96,0 21-64,20 1-1,-20-1 33,20 0-64,0 20 64,1 20 32,-1 0 33,-2 19-65,3 2 0,-1-22-161,0 21-479,19-21-481,-19 1-321,0 0-576,0-20-1441,-20 0-3235</inkml:trace>
  <inkml:trace contextRef="#ctx0" brushRef="#br1" timeOffset="183607.4219">15027 7697 17936,'0'0'4100,"19"0"-2434,1 0 480,-20 0-737,20 0-832,1-20-161,-1 20-224,-2 0-256,23 0-288,-21 0-192,0 0-321,19 0-96,-19-20-192,-20 20-449,20 0-864,0 0-1025,-20 0-8361</inkml:trace>
  <inkml:trace contextRef="#ctx0" brushRef="#br1" timeOffset="184375">15404 7420 13901,'20'39'4612,"-1"-19"-1793,1-1-481,-20 21-480,20 1-609,-20-22-416,20 21-449,1-21-224,-1 21-160,-20-19-128,18-21-160,2 19-449,-20-19-160,21 0-352,-21 0-769,0 0-1121,0-19-3972</inkml:trace>
  <inkml:trace contextRef="#ctx0" brushRef="#br1" timeOffset="184584.9609">15503 7399 18321,'41'0'2242,"-3"0"352,3 21-159,18 18-642,-19 0-607,-1 20-322,1 2-511,-20-22-385,0 22-32,-1-22-129,-19 0-255,0 1-193,0-21-448,-19-19-320,19 21-961,-20-21-2531,20-21-12555</inkml:trace>
  <inkml:trace contextRef="#ctx0" brushRef="#br1" timeOffset="185561.5234">16575 6942 19666,'0'-20'2178,"0"20"-1121,0 0 288,20 0-31,20 0-385,-1 0-225,21 0-223,-1 20-289,2-20-192,-2 0-256,20 0-321,-19 0-320,-21 0-448,1 0-1025,-20 21-1794,-20-21-9001</inkml:trace>
  <inkml:trace contextRef="#ctx0" brushRef="#br1" timeOffset="185748.0469">16714 7220 9192,'0'41'11531,"20"-41"-10506,19 0-192,22 0 384,18-21-320,0 1-513,0 20-256,1-19-288,-21 19-512,2 0-482,-22-20-767,-19 20-1955,0 0-10153</inkml:trace>
  <inkml:trace contextRef="#ctx0" brushRef="#br1" timeOffset="186649.4141">18998 6327 13100,'18'-40'4164,"-18"40"-1794,0 0-416,21 20 32,-21 0-481,20 1-352,0 18-256,0 20-384,-20 2-97,19-22-160,21 0-96,-20 1-95,0 0-65,-1-20-321,1 0-287,0-1-385,-20-19-449,0 0-800,0 0-1409,0 20-4101</inkml:trace>
  <inkml:trace contextRef="#ctx0" brushRef="#br1" timeOffset="187025.3906">18541 7002 17488,'-41'20'2114,"41"-20"-1441,0 0 608,41 20 449,-1-20-129,39 0-256,40 0-320,-1 0-32,42 0-256,18 0-289,-18-20-223,-2 20-97,0 0-160,-18 0-32,-41 0-32,0-20-193,-39 20-31,-41 0-225,1 0-287,-20 20-129,0-20-353,-20 0-1792,1 20-2628</inkml:trace>
  <inkml:trace contextRef="#ctx0" brushRef="#br1" timeOffset="187996.0938">19057 7399 13356,'-20'-20'2370,"-1"20"-896,21 0 544,-18 0-417,-2 41 1,0 18-193,20 0-224,-21 41 32,21-1-384,21 0-224,-1 0-257,18-20-32,3 1-320,-1 0 160,-1-21-127,1-19-226,-20-21-447,19 1-257,1 1-544,-19-21-834,-3 0-2241,-18-21-11275</inkml:trace>
  <inkml:trace contextRef="#ctx0" brushRef="#br1" timeOffset="188719.7266">19375 7399 6245,'0'0'6919,"0"0"-4485,0 21 289,0-2-161,0 21-704,0-1-609,20 0-224,-2-17-384,-18-3-193,21 1-31,-1-20-97,0 0-160,0 0 128,-20-20-128,19 1-95,-19-3-1,0-17-32,20 0-32,-20 19-32,0-19 32,0-2 96,0 21-192,20 1 160,-20 19 64,20 19 160,-20 1-288,20 21 160,-1-2-64,21 0-64,-20 1-160,19 1-416,1-22-225,-20 21-480,21-21-641,-41-19-1890,18 20-5156</inkml:trace>
  <inkml:trace contextRef="#ctx0" brushRef="#br1" timeOffset="189610.3516">19573 8014 3811,'0'-20'1474,"0"20"1184,-20-19-192,20 19-384,-20 0-192,0 0-96,20 0-289,-19 0-127,19 0 31,-20 0-128,20 0-224,0 0-96,0 0-64,0 0-192,0-20-161,20 20 1,-1-20-1,1 20-63,20-19-1,-20 19 0,19 0-63,-19 19 31,20 1-159,-21 19-161,21 2-32,-20-1-32,-20 19-96,21-19-32,-21 0-32,-21-1 0,21 0-129,-20-19-95,0-20 0,-19 0 224,19 0-97,0 0 33,-20-39 224,40 19-64,-19-19 96,19 19 1,0-21 31,19 22 192,1 19-96,0-20 64,0 40 1,19-20-225,1 19-160,1 2-289,-3-1-383,3 0-706,-1-1-480,-1-19-1569,1 0-4356,-20 0-4998</inkml:trace>
  <inkml:trace contextRef="#ctx0" brushRef="#br1" timeOffset="190031.25">19950 7320 20659,'99'39'2819,"-20"-19"-1218,2 40-95,18 19-321,-20 21-577,0 0-191,-20-2-193,1 2-128,-39-2-32,-3 2-224,2-40-256,-40 19-129,2-20-31,-3-18-161,-19-2-128,1-19-833,-1-20-1569,20 0-6118</inkml:trace>
  <inkml:trace contextRef="#ctx0" brushRef="#br1" timeOffset="212069.3359">22272 7042 1761,'0'0'288,"0"0"-159,20 0 864,-20 0-737,0 20-32,20-20 192,-20 0 321,0 0 96,0 0 96,0 0-449,0 19 65,0-19 63,0 0-63,0 21 320,0-21 224,0 0-32,0 20 96,0 0 32,0-20 192,0 19-224,0-19 128,21 20-384,-21 0 0,0-20-320,0 0-33,0 0 33,0 0-33,0 0 129,0 0-97,0-20-319,-21 0-33,1 1 0,-20-21-64,1 0-32,-1 0 65,1 1 31,-1-22-32,20 2-32,-19 0 0,19-1 0,20 21 65,-20-20 63,20 18-96,20 2 0,-20-1 0,39 21-31,-19-3-161,20 22 32,-20 0-193,19 0-415,1 22-481,-1-3-705,-19 21-1537,0-21-3395</inkml:trace>
  <inkml:trace contextRef="#ctx0" brushRef="#br1" timeOffset="212265.625">21895 6863 17904,'21'0'2179,"-1"-19"-1283,19-1 578,1 0-673,-1-1-609,1 21-160,19-19-385,-19 19-575,0 0-898,-1 0-1089,1 0-3747</inkml:trace>
  <inkml:trace contextRef="#ctx0" brushRef="#br1" timeOffset="212547.8516">22471 6804 15150,'0'40'2178,"0"-1"-865,0-19 897,-19 19-448,38 2-481,-19-2-576,20 1-353,0-21-224,20 2-64,-21-21-32,21-21 96,-20 21-63,0-39 31,-20 19-257,0-19 193,0-2-192,-20 2 64,0 19 128,0 0-352,0 1 128,1 19-321,-21 0-287,40 0-386,-20 19-1056,20 21-1697,0-21-11500</inkml:trace>
  <inkml:trace contextRef="#ctx0" brushRef="#br1" timeOffset="212744.1406">22730 7062 19154,'0'-20'2562,"-21"-20"-768,1 21-161,0-22-384,20 2-576,-19 19-256,19-19-321,19 19-417,1 0-319,0-1-129,21 21-833,18 0-1024,0 21-1986,-19-1-11211</inkml:trace>
  <inkml:trace contextRef="#ctx0" brushRef="#br1" timeOffset="213170.8984">23543 6883 18833,'-60'-20'1025,"41"1"0,-1 19 353,0 0-257,-20 19-225,21 21-191,-1-21-577,0 22-96,20-2 0,0 1-224,0-1 96,0-18-32,20-21-32,0 20-161,-1-20-63,1-20 224,0-1 192,0 2 0,-20-1 0,20 0 128,-20 0 0,0 1 65,0-1 191,0 20-256,0 0-192,0 20 256,0-20-384,19 39 96,1-19-448,0 0-417,0-1-833,19 2-864,-19-21-2051,1 0-9512</inkml:trace>
  <inkml:trace contextRef="#ctx0" brushRef="#br1" timeOffset="213416.9922">23681 6605 18833,'0'-20'2723,"0"40"-1538,0 0 160,21 20 33,-21 0-417,0-1-449,0 21-352,20-1-160,0-19-288,0-1-289,19 2-127,-19-22-417,0 1-1025,0-20-1474,-20 0-3843</inkml:trace>
  <inkml:trace contextRef="#ctx0" brushRef="#br1" timeOffset="213617.1875">23861 6665 16976,'-20'-60'4292,"20"60"-1954,0 20-769,0 1-416,0 18-384,20 20-224,-1 1-545,1-1-609,20-19-672,-1 20-577,1-40-1057,-19 19-3779</inkml:trace>
  <inkml:trace contextRef="#ctx0" brushRef="#br1" timeOffset="214295.8984">22015 7737 15598,'0'-40'3203,"0"40"-1313,0 0-513,0 21 65,0-2-577,20 21-321,-20-1-288,19 21-128,1-20-160,0-1 64,0 0-32,0-19-224,-1 1-480,-19-1 31,20-20-608,0 0-1057,-20 0-1026,0-20-3042</inkml:trace>
  <inkml:trace contextRef="#ctx0" brushRef="#br1" timeOffset="214498.0469">21954 7479 2562,'-38'-20'15567,"17"20"-13902,21 0-1505,0 0-128,0 0-128,21 0-416,-1 0-1154,-20 20-1633,18-20-7463</inkml:trace>
  <inkml:trace contextRef="#ctx0" brushRef="#br1" timeOffset="214701.1719">22153 7677 12587,'20'20'7111,"-20"-40"-5253,20 20-609,20 0-768,-21-20-513,1 20 32,20 0-481,-19 0-1249,-3 0-1697,2 20-4036</inkml:trace>
  <inkml:trace contextRef="#ctx0" brushRef="#br1" timeOffset="214845.7031">22333 7836 12395,'0'19'4228,"0"-19"-2146,0 0 128,18 0-160,2 0-961,1 0-512,-1 0-545,0 0-352,0 0-545,-1 0-384,1 0-1538,0 0-2786</inkml:trace>
  <inkml:trace contextRef="#ctx0" brushRef="#br1" timeOffset="215122.0703">22570 7579 20275,'-19'0'2178,"19"0"-801,19 19-64,-19 1-736,0 19-321,20 1-64,0 20-128,0-21-64,0 1-288,-1 0-321,1 0-63,0-21-673,1 1-385,-1 0-1313,-2-1-2434</inkml:trace>
  <inkml:trace contextRef="#ctx0" brushRef="#br1" timeOffset="215447.2656">22928 7994 17488,'0'20'3171,"0"-20"-1922,20 21-736,-20-1-33,19-20-416,-19 20-32,20-20-384,-20 19-353,20-19-768,-20 0-673,20 0-1089,-20 0-4645</inkml:trace>
  <inkml:trace contextRef="#ctx0" brushRef="#br1" timeOffset="215802.7344">23007 7677 19218,'40'-39'2754,"-21"19"-1729,1 20-544,0 0 287,0 0-607,1 20 31,-21-1-192,0 1-160,0 21-193,0-2 65,0 0 480,0 1-192,0-21 192,0 22 225,0-41 31,0 20 1,18-20 127,2 0-223,0 0-161,1 0 0,-21 0-352,20-20-161,0 20-479,-1 0-482,1 0-671,-20 0-2147,0-20-6054</inkml:trace>
  <inkml:trace contextRef="#ctx0" brushRef="#br1" timeOffset="215996.0938">23404 7896 18801,'20'39'1986,"-20"-39"-801,20 40-224,-20-21-544,0 1-385,20 1-225,-20 19-864,19-21-1089,-19-19-1313,20 20-3972</inkml:trace>
  <inkml:trace contextRef="#ctx0" brushRef="#br1" timeOffset="216236.3281">23643 7994 3715,'20'0'18514,"-20"0"-17778,0 0-512,18 0-224,-18 0 0,0 0-576,21 0-1570,-21 0-2851</inkml:trace>
  <inkml:trace contextRef="#ctx0" brushRef="#br1" timeOffset="216393.5547">23781 7994 15406,'20'0'2915,"-20"0"-1506,20 0-256,-20 0-1057,0 0-1473,20-19-1858,-20 19-11243</inkml:trace>
  <inkml:trace contextRef="#ctx0" brushRef="#br1" timeOffset="216549.8047">23961 7955 18001,'18'20'832,"-18"-20"-639,0 0-33,20 0-737,-20 0-2402,0 0-12139</inkml:trace>
  <inkml:trace contextRef="#ctx0" brushRef="#br1" timeOffset="216696.2891">24159 7955 18609,'20'39'3139,"-20"-19"-2146,19 1 160,1-1-256,0 19-417,-20 1-448,20-21-320,0 22-449,-1-21-544,1-1-705,0 1-1409,0 0-3684</inkml:trace>
  <inkml:trace contextRef="#ctx0" brushRef="#br1" timeOffset="216939.4531">24337 7657 18961,'20'-19'3428,"1"-1"-1923,-3 20 161,-18 0 31,20 20-608,-20-1-512,0 1-257,20 21-288,1 18-64,-21-20-416,38 21-1,-17-20-415,-21-1-514,20-19-448,-20-1-1248,0 1-3365</inkml:trace>
  <inkml:trace contextRef="#ctx0" brushRef="#br1" timeOffset="217142.5781">24218 7796 15951,'-20'0'6790,"20"0"-5509,20 0 0,0 0 225,0 0-449,0 0-384,19 0-513,-19 0-320,39 0-321,-19 0-576,19 0-96,-38 0-32,19 0-801,-40 0-1473,20 0-2467</inkml:trace>
  <inkml:trace contextRef="#ctx0" brushRef="#br1" timeOffset="217728.5156">24874 8114 1345,'18'0'6502,"-18"0"-4933,0 0 706,20-20 255,-20 20-864,0 0-385,21 0 192,-21-19 65,0 19-321,-21 0 128,21 0 192,0 0-191,0 0-353,0 19-128,0-19-353,0 0 33,0 0-353,0 0-96,-20 20 0,20-20-160,0 0 32,0 0 64,20 0-32,-20 0-96,0 0-64,0 0 128,0 0-225,0 0-223,0 0-1,-20-20-480,20 20-640,-18 0-1954,18 0-8104</inkml:trace>
  <inkml:trace contextRef="#ctx0" brushRef="#br2" timeOffset="236193.3594">3454 7955 1889,'0'0'3524,"0"0"-2275,0 0-961,0 0 641,0 0 801,0 0 31,0 20-223,19-1-129,-19 1-256,20 1-192,-20-1-128,20 0-128,0-1-161,0-19-96,-20 20-95,19 0-161,1-1 0,0-19-96,-20 0 0,20 0-32,1 21-32,-3-21 65,-18 0-97,20-21 96,21 21-96,-21 0 64,-2 0-96,3-19 96,-1 19-64,20 0 96,-21 0-96,21 0 64,0-20-64,-21 20 32,21 0-32,0 0 0,-1 0-32,2 0 32,-21 0 64,18 0 0,3 0 32,-2 0 64,1 0-96,0 0 193,-20-20-161,19 20 0,1 0-64,-1 0 0,1 0 32,1 0-64,-2 0 96,1 0-96,-1 0 32,1 0 32,0 0-64,-1 0 128,21 0-64,-21 0 32,1 0-32,-1-19-32,2 19-32,17 0 0,-17 0 64,-1 0-32,19 0-64,-19 19 64,-1-19 0,-19 0-64,21 0 129,-3 20-162,3-20 65,-21 0 33,19 20-33,1-20 32,0 0-32,-1 0 32,21 0 32,-21 0-32,1 0 224,19 0-96,-18-20-128,18 20 0,-19 0 0,-1 0 0,1 0 0,0 0-32,19 0-32,-19 0 96,-1 0-96,22 0 32,-23 0-32,3 0 96,-1 0 0,-1-20-32,1 20 161,-1 0-129,1-19 0,0 19-32,-1 0 96,2 0 64,-3-20-224,23 20 128,-22 0-96,1 0 0,0 0 32,-20 0-32,19 0 32,1 0-32,-1 20 0,1-20 32,1 0-64,-23 19 64,23-19-128,-1 0 160,-1 20-128,1-20 64,-1 0 64,1 20-96,0-20 32,-1 19 32,1-19-64,-1 0 32,2 21-32,-1-21 96,19 0-160,0 0 0,1 0 32,-1 0 32,2 0 32,-3 0 32,3-21-96,-2 21 96,0 0-128,1 0 192,-1 0-128,2-19 64,-3 19-32,-17 0 0,18 0 0,0-20 0,-19 20 0,20 0-32,-21 0 0,22 0-64,-23 0 0,23 0-33,-22 0-63,21 0 128,-21 0 96,1 0-64,19 0 0,-19 0 32,19 0 32,-18 0-160,-3 0 128,23-20 0,-22 20-96,21 0 64,-21 0-32,1 0 64,21-19 0,-23 19-32,23 0 0,-22 0 32,21 0-32,-21 19 64,1-19-64,-1 0 64,1 0 0,0 0-64,-21 0 128,21 20-64,-19-20 64,-1 0-160,-2 0 96,2 0-32,1 0 32,-21 20-128,20-20 224,-20 0-224,20 0 96,-20 0 96,18 0-128,-18 0 128,21-20 32,-1 20 161,-20-20 127,20 20 0,-20-19 65,0-1-65,20 0-128,-20-21-223,0 22-65,0-1-129,0 0-287,0 1-225,0 19-768,0 0-1826,-20 0-6598</inkml:trace>
  <inkml:trace contextRef="#ctx0" brushRef="#br2" timeOffset="240830.0781">7107 8214 1697,'-20'0'2274,"20"-20"-960,0 20 383,0-20 641,0 20 1,0-21-290,0 2-543,0 19-481,0-20-192,0 20 31,0 0 1,0 0-224,0 0-385,0 0 96,0 0 1,0 0 95,20 20-320,-20-20 129,0 19 63,18 2-224,-18-1 192,0 0-31,21-1 223,-21 1-64,20 19-95,-20 22-129,20-22 0,0 0-32,-20 22-128,19-22 160,1-19-288,20 19 192,-20-19-64,-1 1 32,1-21 129,-20 0 127,20 0-64,0-21 0,0 1-31,-1 20-97,-19-20-64,0 20-32,20-19 0,-20 19 0,0 0-64,0 0 32,0 0-32,0 0 32,0 0 0,20 0-32,-20 0 32,0 0 32,0 0-32,20 19-32,-20-19 64,21 0-64,-3 20 96,2-20-64,21 0 0,-3 0 32,3 0-64,-1 0 96,19 0-64,-19 0 0,-1 0 64,1-20-128,1 20 64,-23-19 64,2 19-96,1-20 64,-21 20-32,0 0-64,0-20-32,-21 1 0,1 19 64,2-21-64,-2 21 64,-1-20 0,1 20 64,0 0-32,1 0-32,19 0 64,0 0-64,19 0 64,1 20 32,21-20 0,-3 21-32,-18-2 0,21 1-32,-21 0-32,-20 19 64,19-39 0,-19 20-32,0 1 32,-19-21-288,19 20-353,-20-1-928,20-19-1282,-20 20-1345,20-20-5926</inkml:trace>
  <inkml:trace contextRef="#ctx0" brushRef="#br2" timeOffset="242920.8984">8595 8392 7463,'0'0'2370,"0"-20"-737,0 1 706,0 19-354,0-20-607,0 20-417,0-21-225,-20 21-31,20 0 32,0 0 96,0-20 31,0 20-287,0 0-289,-20 0-160,20 0 161,-20 0-1,1 20 32,19-20-224,-40 21 0,20-1-32,-1-1 32,-17 1-31,17 0 63,1-1 64,0 1-64,20-20 32,0 20-64,0-20 96,20 0 65,0 21-1,1-21-160,17 0 32,3 0-64,-1 19 64,19-19 64,-19 20-224,-20 0 32,-1-1 32,1 1 32,-20 0 33,0 1-65,-20-1 64,1-1 0,-21 1-96,20-20 32,-20 0-96,1 0-128,19 0-193,-21 0-159,23 0-257,-2-20-416,20 20-385,0 0-384,-21 20-384,21-20-1185,0 0-3972</inkml:trace>
  <inkml:trace contextRef="#ctx0" brushRef="#br2" timeOffset="243320.3125">8933 8729 12235,'0'0'7559,"0"-19"-5765,0 19-673,0 19 224,0 1-352,0-20-416,0 41-225,19-22-288,-19 1 32,20 0-64,-20-1-64,20-19-128,-20 20-256,0-20-225,0 0-480,0 0-545,0 0-832,0 0-737,0 0-2210</inkml:trace>
  <inkml:trace contextRef="#ctx0" brushRef="#br2" timeOffset="243580.0781">8834 8492 14221,'-40'-21'3235,"40"21"-769,-21 0-256,21 0-1345,0 21-576,0-21-289,0 0-161,0 19-1120,0 1-2755</inkml:trace>
  <inkml:trace contextRef="#ctx0" brushRef="#br0" timeOffset="247340.8203">377 10099 3555,'0'0'2915,"0"20"31,0-20-287,0 19-225,20-19-416,-20 22-128,0-22-257,0 19-576,0-19-256,0 0-96,0 20-129,0-20-95,0 0 63,0 0 225,0 0-352,0 0-65,0-20-96,0 20-128,0-19 0,0-3 0,-20 3-31,0-21-1,-1 1 32,21-2-128,-20 2 32,20 0 32,-18-20-128,18-2 128,0 2-224,0 20 128,0-2-32,0 2 32,0 39-64,0-20-33,0 20 161,18 20 129,2-1-129,1 21 64,19 20 32,-1-20-64,1 19 64,-1 1-32,21-21 32,-21 1-64,1 0 128,1-20-95,-3 0 63,-18-1 32,21-19 0,-23-19 160,3-1-159,-21 0-33,0-1 0,0-18-96,0 0-192,-21-20 0,-17-2-193,17 2-31,-19-1-128,22 20 31,-3 1-320,1 19-384,20 1-672,-20 19-321,40 0-737,-20 39-4324</inkml:trace>
  <inkml:trace contextRef="#ctx0" brushRef="#br0" timeOffset="247718.75">1130 9921 18673,'0'0'1698,"0"0"-994,0 0 674,-18 19 255,18 1-448,0 19-544,18-18-449,-18 19-160,0-21 128,20 1-192,1 0 160,-1-1-192,0-19 128,-2 0 33,3 0-258,-21-19 65,0-1-32,0 0-128,-21 1-128,3-1-225,-2 0-64,0 20-95,-1-21-706,-17 21-1376,38 0-3717</inkml:trace>
  <inkml:trace contextRef="#ctx0" brushRef="#br0" timeOffset="247986.3281">1329 9762 16559,'0'-39'4645,"-19"19"-3172,19-1-576,0 21 64,19 0 160,1 0-288,-20 21-321,0-1-352,20 19-96,-20 0 0,40 22-64,-1-22-96,-19 0-320,0 1-257,19 0-416,-19-20-833,0 0-1761,1-20-5318</inkml:trace>
  <inkml:trace contextRef="#ctx0" brushRef="#br0" timeOffset="248376.9531">1329 9921 5957,'-19'0'16496,"19"0"-14831,0-20-608,0 20 577,0 0-449,19 0-608,21 0-321,0 0-256,-1 0 64,1 0-64,-1 0 64,22 0 64,-23 0-192,3 0 192,-1 0-256,-1-20-96,-19 1 0,0-2-97,-20 1-95,0 0 64,-20 1-33,20 19-31,-39 0 288,-1 0 64,-1 19-97,3 1 161,18 0-32,-1 20 128,21 0-96,0-1 129,21-19-97,-1-1 32,39 2 32,20-1-64,-19-20 32,19 0-352,-20 0-513,-19 20-993,1-1-2049,-41 1-6663</inkml:trace>
  <inkml:trace contextRef="#ctx0" brushRef="#br0" timeOffset="248790.0391">515 10397 21652,'-59'39'2338,"39"-19"-1889,20-20 768,40 0 192,-1 0-192,21-20-384,19 20-320,0 0-353,21 0-32,19-19-128,0 19 128,1 0-224,-1 0-64,19-20-129,-19 20 33,-19-20 96,-1 20-64,-39-19-257,-21 19-319,1 0-193,-19 0-2114,-3 0-32,2 0-2563</inkml:trace>
  <inkml:trace contextRef="#ctx0" brushRef="#br0" timeOffset="249021.4844">2242 9723 24887,'20'-20'1570,"-20"20"-1538,-20 0-257,20 0 129,-19 20 32,19-1-416,0 1-1218,19 0-2562,-19 19-13581</inkml:trace>
  <inkml:trace contextRef="#ctx0" brushRef="#br0" timeOffset="249193.3594">2381 10020 22837,'0'59'2274,"0"-59"-1761,0 20-385,0-20 64,0 0-32,0 0-704,-20 0-2211,20 0-3843</inkml:trace>
  <inkml:trace contextRef="#ctx0" brushRef="#br0" timeOffset="255671.875">3195 9682 14862,'0'-40'2498,"0"21"-1249,0-1-96,0 20-96,-20-20 160,0 20-512,1 0-449,-21 0-160,20 20 0,-19 19 33,-1-19 159,-19 21 96,39-21-320,0 19 96,-1-19-96,21-1 1,0 1-33,0-20 32,41 20 96,-3 1-64,23-21 96,18 19-96,-20-19 64,22 20 0,-23 0 1,-17-1-65,-2 1 160,-19 19 96,-20-18 1,-20-1-65,-1 0 64,-17 19-288,-3-19 0,3-1-32,-3 3-192,21-3-224,-19-19-161,19 20-448,20-20-736,0 0-1186,0 20-2050,0-20-9064</inkml:trace>
  <inkml:trace contextRef="#ctx0" brushRef="#br0" timeOffset="255903.3203">3632 10119 20467,'39'19'961,"-39"3"96,20-3 256,-20 1-416,21 0-257,-21-1-255,20 1-225,-20 0-96,20-20-256,-20 0-385,18 0-672,-18 0-1153,0 0-2883</inkml:trace>
  <inkml:trace contextRef="#ctx0" brushRef="#br0" timeOffset="256068.3594">3612 9901 17264,'-40'-20'1858,"21"1"-1506,19 19-64,0 0-320,0 0-352,0 0-961,0 0-2147</inkml:trace>
  <inkml:trace contextRef="#ctx0" brushRef="#br0" timeOffset="256272.4609">3712 9564 17040,'20'0'1921,"-20"0"-1344,0 0 0,0 19-1,0 1-320,0 0-63,0-1-97,20 21-64,-20-19-225,0 18-639,18-19-962,-18 0-2082</inkml:trace>
  <inkml:trace contextRef="#ctx0" brushRef="#br0" timeOffset="256555.6641">4149 9821 17840,'-41'20'2178,"41"1"-864,-20-2-129,20 21-288,0-21-225,0 1-287,20 0-321,1-1 0,17 2-64,3-1 0,-1 0 32,-1-1-192,-19 1 64,0 19 96,0-17-129,-20-3 65,-20 1-224,0 0-769,0-20-673,-19 19-1793,19-19-10666</inkml:trace>
  <inkml:trace contextRef="#ctx0" brushRef="#br0" timeOffset="257395.5078">5062 9960 9288,'-20'-39'2018,"0"19"-544,20 0 95,-21 1 417,1 19-96,20 0-289,-18 0-544,-3 19-352,1 1 192,20 19 32,-20 20-161,20-18-223,-20 18-225,20 2-96,20-22 1,0-19 31,21-20-160,-23 0-32,23 0 64,-1-20-128,-22-19-96,23-2-96,-41 1 96,20 1-64,-20-2 32,0 22-33,0-1 33,0 0 160,-20 20 32,0 0 32,20 0-64,0 20 129,0 19 31,0-18-96,0-1 0,20 0-160,0-1-160,20-19-33,-21 20-735,21-20-706,-20 0-1089,19 0-1601,-19 0-7303</inkml:trace>
  <inkml:trace contextRef="#ctx0" brushRef="#br0" timeOffset="257622.0703">5439 10199 13452,'0'-20'3363,"0"-21"-1537,0 2 192,0 19-160,0-19-545,0-21-704,0 20-417,0 1-96,0 19-128,20 1-224,0-2-289,-1 21-736,1 21-1153,0-2-1634,0 1-4132</inkml:trace>
  <inkml:trace contextRef="#ctx0" brushRef="#br0" timeOffset="257836.9141">5696 9960 8872,'60'0'4516,"-39"0"-1697,17 0-481,-18 0-96,1-20-352,-1 1-769,-20-1-705,18 0-31,-18 1-129,0 19-160,0-21 0,-18 1-128,-2 20-64,-1 0-32,-19 0 128,1 20 32,-1 1-32,20 18 64,-19 0 160,39 1 33,0 0-65,20 0-64,-1-1-64,21-19-160,19-20-192,2 19-481,-23-19-673,23 0-1312,-22 0-4293</inkml:trace>
  <inkml:trace contextRef="#ctx0" brushRef="#br0" timeOffset="258625.9766">6947 9901 4003,'-59'-20'11339,"39"20"-9962,-20 0-224,20 20 65,1 0 127,-1-1 64,0 21-224,-1 0-416,21 0-321,0-1-95,41-19-33,-21-1-224,19 3-64,1-22 32,-20-22 0,19-17-32,-19 0-96,0-1 0,0-20 0,-20 1-64,0-1 64,0 20-96,-20-38-96,0 17 31,0 2 33,-19 20 192,19-2 0,0 21 256,0 1 1,20 19 159,-20 0-96,20 19 65,0 21 223,20 0-31,0 0-1,20 19-127,-20 1-33,19-1-224,22 2-95,-23-22-194,23 0-255,-22 1-353,1-21-223,-1 2-514,1-21-960,-40 0-2050,20 0-8168</inkml:trace>
  <inkml:trace contextRef="#ctx0" brushRef="#br0" timeOffset="258795.8984">7324 9980 13068,'20'40'7623,"0"-40"-5797,0 20-545,0-20-736,-20 20-385,19-20 0,1 0-577,-20 0-832,0 0-1954,20-20-3459</inkml:trace>
  <inkml:trace contextRef="#ctx0" brushRef="#br0" timeOffset="258974.6094">7285 9742 14477,'-40'-39'2274,"20"18"-960,20 21-482,0-20-543,0 0-225,0 20-192,20 0-1154,0 0-2753</inkml:trace>
  <inkml:trace contextRef="#ctx0" brushRef="#br0" timeOffset="259294.9219">7621 9782 15342,'-38'39'2210,"18"-19"-961,20 1 33,0-2-386,0 1-223,0-20-96,20 20-225,0-1-384,-2-19 160,23 0-128,-21 20-32,0-20 96,-1 20-32,-19-1 224,20 2 225,-40-1-1,20-20-127,-19 20-1,-1-1-160,0 1-256,0 0 0,-19-1-192,19-19-449,0 0-448,20 22-385,-21-22-1152,21 0-3780</inkml:trace>
  <inkml:trace contextRef="#ctx0" brushRef="#br0" timeOffset="259604.4922">7939 9999 18417,'41'0'3908,"-21"-19"-2659,19 38 192,-19 2-64,0-1-480,0 19-416,0 1-289,-20 1 0,19-2-32,-19 0-128,0 1 64,-19-21 1,-1 2-97,0-1 0,0 0-225,-19-20 1,19 0-352,-21-20-97,3 20-160,18-20-160,-1-20-640,-19 20-1314,40-19-2530</inkml:trace>
  <inkml:trace contextRef="#ctx0" brushRef="#br0" timeOffset="259784.1797">7860 9603 21172,'-20'0'1473,"20"0"-1569,0 0-641,20 0-864,-20 0-129,20 20-832,-20-20-11147</inkml:trace>
  <inkml:trace contextRef="#ctx0" brushRef="#br0" timeOffset="260104.4922">8178 9862 20275,'0'39'2242,"0"-19"-1762,20 19-127,0 0 415,-1-18 1,21-1-288,-20 0-257,19-20-128,1 0-32,-19 0 32,-1-20-192,-2 0 160,-18-1-128,0 2 64,-18-1 0,-23-19-64,1 19-160,1 20 224,-1-20-161,1 20 97,-1 0-352,40 0-673,-20 0-705,20 0-1249,20 0-2722</inkml:trace>
  <inkml:trace contextRef="#ctx0" brushRef="#br0" timeOffset="260333.0078">8496 9921 21748,'0'39'1634,"20"-19"-321,-1-1 32,-19 22-480,20-21-577,0-1-224,0 1-160,0-20-352,-20 20-321,20-40-480,-20 20-1089,0-20-1794,0 1-11083</inkml:trace>
  <inkml:trace contextRef="#ctx0" brushRef="#br0" timeOffset="260505.8594">8456 9682 17648,'-39'-40'2819,"39"21"-1602,0-1-865,0 0-352,18 20-256,-18-19-256,21 19-1026,-21 19-1761,20-19-6502</inkml:trace>
  <inkml:trace contextRef="#ctx0" brushRef="#br0" timeOffset="260741.2109">8615 9821 14830,'59'100'3523,"-39"-61"-1505,0-19-96,1 20-353,-21-40-288,18 20-480,2-20-385,-20 0-159,21-20-65,-21-1-96,0 2-64,0-1-32,0-19 32,20 19 0,-20-19-32,0 18 32,0 21 0,0 0 0,20 0 64,-2 21-32,3 18-96,-21 0-32,40-19-320,-20 0-417,-1-1-224,21-19-897,-20 0-928,0-19-1891,-1-1-9064</inkml:trace>
  <inkml:trace contextRef="#ctx0" brushRef="#br0" timeOffset="260966.7969">9032 9603 8039,'-40'-60'7751,"40"40"-3811,0 20-1313,0 20-353,20 20-352,-20 0-449,20 19-672,19 21-225,-19-21-416,21-18-31,-3 18-129,3-20-193,-3-19-95,-18-20-224,1 0-129,-1 0-288,-20-20-512,0 0-865,-20 1-1378,-1-21-4580</inkml:trace>
  <inkml:trace contextRef="#ctx0" brushRef="#br0" timeOffset="261153.3203">8933 9742 17232,'0'20'3747,"39"-20"-2209,1 0-257,-1 0-320,21 0-417,-21 0-319,22 0-257,-23 20-513,3-20-928,-21 19-1826,-20-19-10378</inkml:trace>
  <inkml:trace contextRef="#ctx0" brushRef="#br0" timeOffset="261972.6563">7008 10358 9160,'-41'-20'1986,"21"20"576,0 0-800,20 0 96,-19 0-160,19 0-513,19 20-353,21-20 225,1 0-224,38 0-224,20 0 63,39 0 1,1 0 32,19 0-289,22 19-256,19-19-96,-1 0 32,-20 0-96,1 0 32,1-19 33,-42 19-194,1 0 161,-19-20-64,-41 20-32,0-20-64,-39 20-224,-21-21-225,1 21-191,-20 0-257,-20 21-1442,1-21-2593,-1 0-10347</inkml:trace>
  <inkml:trace contextRef="#ctx0" brushRef="#br0" timeOffset="262748.0469">10004 9960 15855,'0'20'1377,"0"-20"-384,0 19 192,21-19-32,-21 21 192,20-21-160,18-21-256,-17 2-480,19-1-225,-1-19-160,-19 19 0,20-19 0,-40-2-64,0 21-64,0 1 96,-20-1-64,0 20 64,0 0-96,-19 0 32,-1 20 64,-1 19 96,23-19 192,-23 20 161,21 0-65,20-1 1,20 0-129,1 2-32,17-21-96,23 19-96,-2-39-64,1 20 96,-1-20-320,1 0-288,-21-20-97,2 0-352,-3 1-256,-18-1-705,-20 0-928,0-1-2243,0 2-8840</inkml:trace>
  <inkml:trace contextRef="#ctx0" brushRef="#br0" timeOffset="263044.9219">10362 9801 12812,'39'40'3683,"2"-19"-1377,-21-2-32,18 21-544,-17-21-192,19 21-385,-1-21-417,-19 2-287,20-1-33,-21 0-31,1-20-193,-20 0-64,0 0 96,0 0 96,0-20-256,0 0 0,-20-1-192,1 2-32,19-21-64,-20 1-160,20 0-385,0-2 96,0 2-128,20 19-256,-1 20-576,1-20-609,20 20-481,-20 0-1601,19 20-5317</inkml:trace>
  <inkml:trace contextRef="#ctx0" brushRef="#br0" timeOffset="263333.9844">10938 9821 12011,'20'0'3844,"-2"20"-1474,-18-20 64,21 0-480,-1 0-641,-20-20-480,20 0-353,0 20-351,-1-19-33,-19-1 0,0 0-32,0 1-96,0-1 0,-19 20 64,-1 0 0,-20 0-160,19 20 128,3-1 0,-23 21 224,41-1 32,-20 21 96,20-20-31,20-21-33,21 21-128,-2-21-160,1 2-64,19-21-544,-19 20-161,19-20-224,-19-20-801,1 20-1185,-23-21-2402,2 2-9064</inkml:trace>
  <inkml:trace contextRef="#ctx0" brushRef="#br0" timeOffset="263653.3203">11235 9782 14637,'0'19'2627,"0"1"-1090,0 0 417,20 20-256,1-20 31,-3 0-543,2 19-226,1-39-415,-1 20-129,0-20-95,-2 0-129,3 0-96,-21-20 128,20 0-192,-20-19 32,0 19-64,0 1 32,20-22-96,-20 21 32,0-19 32,20 39 0,-20 0-96,19 0 0,1 39 96,0 1-32,0 0 96,0 0-256,-1-1-481,21 0-320,-20 2-256,19-41-641,-19 20-1473,0-40-3780</inkml:trace>
  <inkml:trace contextRef="#ctx0" brushRef="#br0" timeOffset="263891.6016">11731 9444 17424,'21'0'4612,"-1"20"-3234,-20 0 31,18 19-352,2 2-224,1 18-97,-1-20-223,0 22-321,-1-22-96,21-19-224,-20 19-32,0-19-449,-1-20-512,-19 0-512,20 0-705,-20 0-2371,-20-20-10505</inkml:trace>
  <inkml:trace contextRef="#ctx0" brushRef="#br0" timeOffset="264088.8672">11652 9723 18705,'-60'0'2883,"60"0"-1570,0-20-384,40 20 128,1-21 64,-3 1-224,23-19-385,-2 19-351,-19 20-193,19-20-225,-19 1-511,19 19-225,-19 0-1474,-1-21-1985,1 21-5189</inkml:trace>
  <inkml:trace contextRef="#ctx0" brushRef="#br0" timeOffset="264442.3828">12406 9623 17840,'0'-20'2883,"0"0"-1762,0 20 128,0-19-64,-19 19-320,-1 0-352,0 19-65,0-19-192,0 20-127,1 0 63,19 19-96,-20-19 0,20 21-64,20-22-32,-1 21 64,1-21 0,20 21 96,-20-19-160,19 18 64,1-19 0,-20 19 97,-1-19 31,-19-1 0,0 2 128,0-1-160,-19 0 33,-1-1-226,-20-19-159,20 0-384,-19 0-193,19-19-448,0 19-961,20-20-1762,-20 0-5893</inkml:trace>
  <inkml:trace contextRef="#ctx0" brushRef="#br0" timeOffset="264632.8125">12604 10099 22549,'20'20'801,"-20"-1"-705,0-19 0,21 0-256,-21 22-609,0-22-865,0-22-3138</inkml:trace>
  <inkml:trace contextRef="#ctx0" brushRef="#br0" timeOffset="307084.9609">13558 9523 6342,'-20'-79'4195,"-1"40"-1696,21 18 223,-18 1-255,-2 20-417,20-19-481,-20 38-640,-1 1-128,21 21 224,-20 18 0,20 0-289,0 21 97,0 20-352,0-22-193,20 2-192,1-21 0,19-19-96,-22 0-192,23 0-545,-1-40-352,-1 19-352,21-19-257,-21-19-1313,-19-1-2338</inkml:trace>
  <inkml:trace contextRef="#ctx0" brushRef="#br0" timeOffset="307333.9844">13817 9762 17808,'18'0'2595,"-18"20"-1090,20-1 321,-20 1-449,21 0-448,-1 20-448,0-20-353,-2 0-160,3-1-289,-1 1-415,0-20-289,0 20-673,-1-20-1345,-19-20-2530</inkml:trace>
  <inkml:trace contextRef="#ctx0" brushRef="#br0" timeOffset="307511.7188">13876 9503 18033,'-59'-39'2850,"38"19"-1601,21 20-384,-20 0-576,20 0-289,20 0-193,1 20-575,-3 0-1346,2 19-2467</inkml:trace>
  <inkml:trace contextRef="#ctx0" brushRef="#br0" timeOffset="307741.2109">14153 9821 18769,'0'0'1698,"0"0"-353,20 0-96,-20 0-320,0 0-448,0 0-289,20-20-160,-20 20-481,0 0-223,21 0-577,-21 20-1346,0-20-2562</inkml:trace>
  <inkml:trace contextRef="#ctx0" brushRef="#br0" timeOffset="308090.8203">14412 9862 18353,'19'19'2722,"1"-38"-2401,-20 19 223,20-21 129,0 21-289,0-20-256,-1 0-32,-19-19-96,20 19-96,-20 1 0,0-1 160,-20-1-64,1 21 64,-1 0 385,0 0 320,-20 21-1,21-1-31,-1 19-32,0 0-33,0 1-127,20 0-97,20-20-416,0 0 32,0-1-64,19 1-544,1-20-449,19-20-737,-19 20-1377,-1-19-3555</inkml:trace>
  <inkml:trace contextRef="#ctx0" brushRef="#br0" timeOffset="308269.5313">14669 9762 20563,'0'20'3395,"0"-20"-2402,20 0-320,-20 0-513,21 0-288,-1 0-993,-2 19-865,-18-19-2979</inkml:trace>
  <inkml:trace contextRef="#ctx0" brushRef="#br0" timeOffset="308447.2656">14888 9901 19698,'40'39'2819,"-1"-19"-1154,1 19 674,-20-18-994,-1-1-961,-19 19-288,20-19-192,-20 19-480,0-17-930,0-3-896,-20 1-2627</inkml:trace>
  <inkml:trace contextRef="#ctx0" brushRef="#br0" timeOffset="309150.3906">15443 9762 15118,'-39'-39'2178,"19"39"-160,0 0 192,0 0-545,20 19-479,-19 1-1,19 19-224,0 22-289,0-22-319,39-19-129,-19 19-96,20-39-96,-1 20 32,22-40-96,-23 20-224,3-39-161,-21 19-127,-20 0 191,0-20 1,-20 20-128,-1 0-129,-17 1-31,-3-1-193,21 20-128,-20-20-769,21 20-1505,-1 0-2562</inkml:trace>
  <inkml:trace contextRef="#ctx0" brushRef="#br0" timeOffset="309467.7734">15662 9801 16815,'40'61'2883,"-40"-42"-1441,0 1 351,20 0-255,-20-1-353,0-19-352,0 20-321,0-20-288,0 0 0,0-20-127,0 1-129,0-1 96,0 0-160,0-20 63,0 0 33,0 1 0,20 19-96,-1 1 128,1 19-32,0 0 32,20 19 97,-21 1-97,1 19-32,20 1-129,-1-19-511,-19 18-353,21-19-352,-21-20-449,-2 19-993,3-19-2241,-21-19-9418</inkml:trace>
  <inkml:trace contextRef="#ctx0" brushRef="#br0" timeOffset="309691.4063">15920 9405 18225,'-20'-21'2562,"40"21"-800,1 0 160,-3 21-65,2 18-639,21 1-642,-21 19-384,19 1-128,1-1-256,-1 2-288,-19-22-385,20 0-608,-20 1-33,-1-19-672,1-21-1505,-20 0-6247</inkml:trace>
  <inkml:trace contextRef="#ctx0" brushRef="#br0" timeOffset="309879.8828">16218 9603 17168,'0'20'3875,"20"-20"-2209,-1 39 320,1-19-353,20 21-576,-1-2-672,1 0-289,21-19-384,-2 0-417,-19 1-256,19-21-448,-19 0-1058,-1 0-2625,-19-21-11564</inkml:trace>
  <inkml:trace contextRef="#ctx0" brushRef="#br0" timeOffset="310082.0313">16734 9642 18545,'-20'61'3427,"0"-22"-2113,0 20 735,1 2-95,19-2-833,-20 0-608,20 1-321,0-21-352,20 1-481,-20 1-448,0-22-736,0 1-770,0 0-2914</inkml:trace>
  <inkml:trace contextRef="#ctx0" brushRef="#br0" timeOffset="310691.4063">17271 9682 16431,'0'-40'1890,"-20"1"-801,20 39 64,0-20 256,-21 20 97,1 0-385,0 20-352,20 19 31,-20 22-159,20-2-97,0 0-95,20-18-289,20-2-64,1-39-64,18 20 32,0-40-160,1 0 64,-21-20-128,1 0 32,-40 1-96,0 0-1,-20 19-223,0-21-385,-19 21-64,-1 1-32,1-1-160,19 20 64,0 20-288,0-20-1121,20 19-2659</inkml:trace>
  <inkml:trace contextRef="#ctx0" brushRef="#br0" timeOffset="311314.4531">17528 9564 6470,'20'39'12556,"-20"-19"-11115,0 19 481,20-19-65,-1 21-447,21-2-641,-19-19-289,17-1-256,-18 1-96,1-20-32,-1 0-64,-20 0 97,0-20-65,0 20-64,-20-19-32,-1-21-97,1 21 194,2-1-98,-2-21 1,20 2-256,0 19-96,0 0 128,20 20 127,-2 0 65,23 20 225,-21 0-1,19 19-224,1-19 128,-20 21-64,19-22-64,-19 1 32,0 0 0,0-20-129,0 0 97,-1 0-64,1-20 128,0 0-32,0-19 0,-20 18 32,21 1 64,-1 0 32,-2 1 32,2 19 65,21-20 63,-21 20-64,-1 0 0,1 0-96,0-20-32,0 20 0,-20-19 97,0 19-97,-20-21-32,0 21-32,0 0 32,1 0-32,-1 0 0,-21 21 160,21-2 32,20 21-128,0-1 64,0 2-64,20-21-64,21 19 0,18-19-352,1-1-321,-1-19-640,0 0-769,1 0-2402,-21-19-7624</inkml:trace>
  <inkml:trace contextRef="#ctx0" brushRef="#br0" timeOffset="311835.9375">19196 9444 17424,'-40'-39'1634,"20"39"95,-19 0 353,19 0-448,0 20-353,0-1-352,-1 21-257,21-1-415,0 2-33,21 18-224,-1-20-128,20-19-481,19 21-544,-19-22-416,19 1-321,0 0-1089,-19-20-1729,1 0-9065</inkml:trace>
  <inkml:trace contextRef="#ctx0" brushRef="#br0" timeOffset="312190.4297">19593 9543 17904,'-60'0'2211,"21"0"-802,19 0 481,-20 40-33,19-20-511,3 19-353,18 1-513,0-19-320,18 18-64,23-19-64,-1-20-128,-21 20 0,21-20-128,0-20-96,-21 0 95,1 1 33,0-1 32,-20-21-32,0 21 64,-20 1 64,0-1 64,1 0 0,-1 20 224,20 0 32,-20 0 0,20 20 65,-20 0-1,20-1-160,20 1-32,20 0-224,-1 1-384,1-1-417,-1-20-384,1 0-353,-20 0-1633,1 0-3619</inkml:trace>
  <inkml:trace contextRef="#ctx0" brushRef="#br0" timeOffset="312473.6328">19771 9503 12491,'21'61'7656,"-1"-42"-5735,-20 21-191,18-21 96,3 1-449,-1 0-640,0 1-321,-20-21-192,20 0-160,-20 0 33,19 0-1,-19-21-160,20 1-65,0 0 193,0-19-128,0 19 64,-1 1 0,21 19 32,-20 0-256,0 0 288,19 19-224,-19 21-577,21-1-1184,-3-19-1122,-17 21-6022</inkml:trace>
  <inkml:trace contextRef="#ctx0" brushRef="#br0" timeOffset="313198.2422">20804 9107 16944,'-20'-21'2434,"0"21"-961,20 21-256,0-1 289,0 39-97,0 1-448,20-1-256,0 20-353,0-19-160,-1-1 129,21-19 31,-20 0-64,0-20-64,19-20 1,-19 20-1,0-40-128,1 0 32,-3 1-96,2-22 96,1 2-128,-21-1 32,0 1-32,20-2-128,-20 22 160,0 19-64,0 0-64,0 0 128,20 19-32,-2 22-64,-18-2 160,41 1-448,-21-1-513,19-19-256,1 20-961,0-20-352,-1-20-1666,-19 0-6054</inkml:trace>
  <inkml:trace contextRef="#ctx0" brushRef="#br0" timeOffset="313523.4375">21557 9364 10537,'-38'-19'6182,"18"19"-4196,-1 0 128,1 19 64,0 22-480,20-21-737,0 19-449,0-19-352,40-1-63,-19 1-65,19-20-32,-1 0-129,-19 0-127,0-20 128,-20 1 160,20-1-64,-20 0 128,0 20 64,0-19-128,0 19 0,0 0-64,0 0 0,0 0-64,0 39 96,0-19-160,19-1-384,1 1-385,0 21-385,0-22-543,19 1-1154,-19-20-2883</inkml:trace>
  <inkml:trace contextRef="#ctx0" brushRef="#br0" timeOffset="313958.0078">21954 9662 15790,'41'120'2531,"-21"-81"-1186,19 21-448,-19-20 320,0 19-480,0-40-225,0 22-223,-20-21-161,0-20 0,19 19-96,-19-38 224,-19-1-128,-1-21-96,0 2-32,0 0 32,-19-41-32,19 21-32,-20-20-32,19-1-96,3-20 32,18 41 32,0 0 96,0 38 32,18 1 64,23 20 288,-1 0 129,-21 41-65,21-21-256,-20 39-128,0-20-96,-20 21-192,19-20 64,-19-1-256,0 2-97,-19-21-31,19-1-1,-20-19-31,20 0-930,0 0-1633,0-19-2466</inkml:trace>
  <inkml:trace contextRef="#ctx0" brushRef="#br0" timeOffset="314363.2813">22312 9782 15566,'39'80'1986,"-19"-21"-128,1-20-481,-1-19-32,0 20-288,-20-20-224,20 0-96,-20-20-417,0 0 1,0-20-129,-20 0-128,20-20 0,-40-19 0,19 19 32,1-40 64,2 21-128,-3-21-128,21-18 128,0 37-64,0-17 0,21 37 0,17 2-32,-17 19 64,-1 20 0,20 0 96,-21 20 96,1-1-32,-20 22-128,20-2-128,-20 1-256,-20 19 96,20-38-65,-20 18-63,1-19-160,-1-20-225,0 19-416,20-19-1025,-20 0-1314,20-19-3939</inkml:trace>
  <inkml:trace contextRef="#ctx0" brushRef="#br0" timeOffset="314682.6172">22511 9503 14349,'20'20'3876,"0"-20"-1378,-1 0-352,1 0-384,0-20-449,0 1-736,0-1-161,-1 0-320,1 1 0,-20-22 0,0 21-64,0 1 0,-20-1-96,1 20 192,-1 0-192,-20 0 128,20 20-64,20 19 64,-19 2 97,-1-2-65,20 0 64,20 22 0,-1-22-128,21-19 32,0-1-224,-1 1-385,22-20-351,-23 0-33,3 0-288,-21-20-705,-1 1-1185,1-21-1794,-20 0-6502</inkml:trace>
  <inkml:trace contextRef="#ctx0" brushRef="#br0" timeOffset="314986.3281">22809 9305 12491,'0'40'4036,"20"-21"-1762,0 22-384,-1-2 0,1 1 0,0-1-481,0 2-672,19-2-289,-19-19-288,0-1-32,-20-19-96,0 0 97,0 0 95,0-19-128,0-1-32,0 0-32,-20-20 64,20 20 128,0-19-128,20 19-32,0 0 0,0 1-32,-1 19 65,1 19-161,0 21 128,0-21-321,1 21-63,-3 0-321,2-20-608,0 0-673,1-1-480,-1-19-1281,-20 0-6407</inkml:trace>
  <inkml:trace contextRef="#ctx0" brushRef="#br0" timeOffset="315710.9375">23404 9027 21075,'79'0'1826,"-39"0"288,19 39-320,-18 2-929,-1 18-673,-22 21-96,3-21 32,-1 20-320,0-19-449,19-1-352,-39 2-480,0-22-737,-19-19-1954,-21 19-13164</inkml:trace>
  <inkml:trace contextRef="#ctx0" brushRef="#br0" timeOffset="342801.7578">18978 10397 6886,'-20'-39'1057,"20"39"1217,0-20-448,0 20 352,-21 0-160,21 0-577,0 0-416,0 0-416,0 0-225,21 0 609,-21 0-128,0 0-192,20 0-1,-20 20-191,0-20 95,20 19-31,-20 1-161,0-20-64,18 20-159,-18-1 191,0 22-96,21-21 0,-21 19 193,0 0-161,20 1-128,0 0 32,-20 19 65,20 22 31,-1-3 32,1 2-64,-20 19-159,20 0 223,0-18-64,0 17 0,-1-18-192,1-1 97,0 1-33,-20-21-32,20 21 0,1-1-32,-3 1-64,-18-21 32,20 21-64,-20-21-160,20 0 256,-20-19-64,0 19 0,0-19 32,0 1 32,0-2 64,21 0-192,-21-19 128,0 0-64,20-20 0,-20 0 0,0 19 96,0-19-128,18 21-32,-18-21 128,0 0-32,21 0 32,-21 0-96,0 0 96,0 0-64,0 20 64,0-20-64,0 0 32,0 20 0,0-20-64,20 0 96,-20 0 0,0 0 97,0 0-33,0 0 0,-20 0 32,20-20-32,20 20 32,-20-20-96,0 20 0,0-21 417,0 21-97,0 0-224,0 0 97,0 0-257,0 0 0,0 0 0,0 0 0,0 0 0,0 0 0,0 0 0,20 0 0,-20 0 0,20 0 0,-1 0 0,1-19 0,0 19 0,0-20-97,0 20-31,19 0-32,-19-20-32,0 1 96,19 19-64,-19-20 0,20 20 31,-19-20 1,38 20-64,-19-19-96,19-3 192,1 3-160,-1 19-193,20-20 193,-18 0-64,-2 20 159,20-19-95,-19 19 192,19 0-288,-20-20 192,20 20 64,2 0 64,-2 0 32,40 0-33,-20-20-415,1 20 96,-1 0 224,20 0-161,-19 0 1,19-21 192,-20 21 32,0 0 32,1-19 0,-1 19-32,0 0 64,0 0-32,19 0 32,-19 0-64,2 0 64,17 0 96,-38 0-128,20 19 64,18-19-64,1 21-32,0-21 192,-20 20-128,1-20-64,-40 20 96,-1-20 0,0 19 0,22-19 0,-2 20 64,40-20 32,-1 20-96,1-20-32,-20 0 96,-18 0 32,-2 0-128,-20 0 0,2 19 32,-23-19-32,23 0 0,-22 0 32,21 0-32,-41 0 32,1 0-32,0 0 0,0 0 0,0-19 32,-20 19 33,19 0-65,1 0 0,0-20 32,-20 20 32,20 0 32,-20 0-32,0 0 64,-20 0-160,20 0 96,0 0-32,-20 0-32,20 0 32,0 0-64,-20 0 64,20 0-32,0 0 32,0 0-64,0 0 32,0 0 0,0 0 0,20 0-32,-20-20 0,0 20 0,-20 0 32,20 0 0,0 0 0,0-19 0,0-1 32,0 20-64,-19-20 64,-1-1-64,0 2 32,0-1 0,0-19-32,1 19 64,19-19-64,-20-22-192,20 22 672,0-41-448,0 21 0,0-21 0,0 1 0,0-1 0,20-18-32,-20-2-128,19-20 64,-19 2-192,0-1 159,20 0 97,-20 19 0,0-18-160,0 18-192,0 20-97,0 21-800,0 0-1506,0-1-864,0 20-2018,0 1-962</inkml:trace>
  <inkml:trace contextRef="#ctx0" brushRef="#br0" timeOffset="344360.3516">19314 10456 5124,'-18'-20'385,"-3"20"-161,21-19-64,0-1-128,0 20 0,0-20 32,0 20-32,-20 0 0,20 0 0,0-19 801,0 19 96,0 0-577,0 0-320,0 0-32,-20-20 0,20 20 96,0 0 641,0 0 448,0 0 32,-20 0 481,20 0-161,0-20-448,0 20-288,-19 0-128,19 0-225,0 0-223,0 0-161,-20 0-64,20 0 32,0-21-32,-20 21 64,20 0-64,0 0 128,-20 0 0,20 0-32,-20 0-96,20 0 32,-19 0 96,19 0 257,0 0-65,0 0-224,0 0 192,0 0-64,0 0 193,19 0-97,-19 0 96,20 0-159,0 0-65,-20 0-96,20 0 96,-20 0-32,20 0-128,-1 0 129,1 0-65,0 0 32,0 0 64,19 0-192,1-19 192,19 19-256,2 0 96,-2 0 0,20 0-32,1 0 32,20 0-64,-1 0-32,0 0-32,0 0-32,1 0 0,-21 0-129,0 0 322,0 0-98,20 0-31,-18-20 64,18 20-288,-20 0 32,20 0-225,0 0 289,1-20-288,-1 20 160,-20 0-129,20 0-159,0 0 287,0 0 257,1 0 0,-1 0 64,0 0 32,0 0-32,1-19 0,-1 19 0,-19 0 0,20 0 0,-21 0 0,0 0-64,0 0 32,1 0 32,0-20 0,19 20 0,-20 0 0,20 0 0,-20 0 0,0-20 0,2 20 32,-22 0 96,1 0-96,-41 0-32,41 0 96,-21 0-96,21 0-192,20 0 128,-22 0 32,23 0 32,-22 0 32,0 0-32,-19 0 96,19-19 0,-19 19 96,1 0 65,-3 0-129,3 0-32,-1 0 256,-21 0-256,21 0-64,-20 0-32,0 0 32,19 0 0,-19 0 0,21 19 161,-23-19 159,43 0 96,-23 0 65,3 0-161,-21 0-192,19 0-128,-19 0 64,0 0-31,0 20-33,0-20-32,-20 0-97,19 0-287,-19 0-481,0 0-640,0 0-1602,0 0-9417</inkml:trace>
  <inkml:trace contextRef="#ctx0" brushRef="#br0" timeOffset="345498.0469">23742 10575 15086,'-20'20'1345,"20"-20"-961,-20 0 1058,20 20 287,0-20-287,20 21-545,0-21-257,0 19-127,19-19-193,1 0 64,19 0-63,-19 0-129,-1 0-160,1 0 32,-19 0 32,-1-19-96,-20-2 0,0 1-32,0 0 64,-20-19 0,-1 19-32,21 1 256,-20-22 129,0 21-1,20 1 0,0-1-95,0 20-161,20-20-64,0 20-64,21 0 0,-23-19 32,23 19-64,19 19-128,-21-19 0,1 20 128,-20 0 0,-1-1 32,1 1 32,-20 1 32,-20 18-32,-19-19 160,19 19-32,0 1-160,0-19 64,1-2 128,19 1-64,19-20-64,1 20-32,0-20-352,20 0-481,-1 0-992,1 0-1378,-1 0-4324,1-20-6054</inkml:trace>
  <inkml:trace contextRef="#ctx0" brushRef="#br0" timeOffset="348813.4766">20089 10655 4388,'-20'-19'4196,"0"-2"-3428,20 21 514,-20 0 832,1 0-97,-1 0-863,0 0-386,0-20 33,0 20 192,1 0-224,-21 20-257,20-20 161,-19 21 96,19-2-161,-21 1-191,21 0-33,-19 19-96,19-19-96,0 21 33,0-2 159,20-19-96,0 19 33,0-19-161,0 20-32,40-20 0,-20 19 32,19-19 0,22 0-96,-2-1 32,20-19 0,1 0-31,19 0-1,1 0 0,18 0-96,-19-19 32,20-21-64,0 21 96,1-21 0,-21 21-32,0-22 96,-20 21 64,0-19-192,-38 19 96,-1-19 32,-1 18-32,-19-19 64,-20 1-32,0 19 32,0-20-64,-20 20 97,-19 0-129,-1 1 0,-1-1-32,-17-19 0,-1 39 0,-2-20 0,-38-1-32,20 21 0,-20 0 64,-1 0-64,1 0 64,0 21-64,0-1-193,20-1-127,18 21-449,2-21-640,-1 21-833,41-19-865,-1-2-5509</inkml:trace>
  <inkml:trace contextRef="#ctx0" brushRef="#br0" timeOffset="349356.4453">20387 10655 15342,'0'-19'1473,"-20"19"-352,0-21 609,0 21-224,1 0-706,-1 21-159,0-21-481,-1 0-96,1 19-64,20-19 32,20 20-96,-20 0 128,41-20-64,-21 19 32,19 1-32,-19-20 32,0 20-64,0 1 128,-20-1 32,0-1 97,-20 1 31,0 0-64,0-20-160,0 19-64,1-19-224,-21 20-417,19-20-736,21 0-1154,-20 0-2369,20 0-9032</inkml:trace>
  <inkml:trace contextRef="#ctx0" brushRef="#br0" timeOffset="349569.3359">20525 10814 19602,'20'0'2627,"-20"0"-2435,0 20-96,0-20 320,20 0-192,-20 20-256,20-20-672,-20 0-1154,21 0-2178</inkml:trace>
  <inkml:trace contextRef="#ctx0" brushRef="#br0" timeOffset="349749.0234">20545 10695 18257,'-39'-20'1057,"39"20"-1602,-20 0-608,20 0-1922</inkml:trace>
  <inkml:trace contextRef="#ctx0" brushRef="#br0" timeOffset="350884.7656">20585 10775 288,'0'0'2658,"0"0"-1024,0-21 256,0 21 416,0 0-448,0 0-385,21 0-288,-21 0-128,0-20 32,0 20-96,0 0-224,0 0-129,0 0 33,0 0-160,0-20-161,0 20 0,0 0 1,0 0-65,0-19 96,0 19-160,0 0 97,-21 0 127,21 0-64,0 0 1,0-20 127,0 20-159,0 0 127,0 0-64,0 0-223,0 0 127,0 0-96,0 0-32,0 0 225,0 20 95,0-1-31,0 1-193,21 0-96,-21 21-128,18-22 0,-18 1-192,20 0-737,0-20-768,-20 19-802,21-19-2657,-1 0-11979</inkml:trace>
  <inkml:trace contextRef="#ctx0" brushRef="#br0" timeOffset="352014.6484">20685 11469 9384,'-41'-39'1570,"21"19"960,-19 20 289,-1 0-673,1 0-801,-1 20-608,-19 19 192,19 0 32,0 2-96,21-2 95,-1 20-255,20-19-192,20 20-65,19-20-192,21-1-96,19-18-96,20-1-128,21-20 161,-1 0-97,19-20-129,2-21-255,-2-18 160,-19-1 256,0 1-64,-19 0 96,-21-2 160,1 2-64,-41 20-64,1-21-32,-19 20 0,-21 1 1,-21 0-1,-19-2-32,1 41 64,-41-20-32,1 20-32,0 0 96,-21 20-160,-19-1 32,0 22 0,-19-1 32,18-1-64,-19 0 32,39 2-192,42-21-385,-3-1-1185,22 1-1152,19 0-2083,0-20-7527</inkml:trace>
  <inkml:trace contextRef="#ctx0" brushRef="#br0" timeOffset="352463.8672">20903 11489 15919,'-60'-20'1505,"21"20"-320,19 0 513,0 0-161,20 20-832,0-1-481,20 1-192,0 1-32,0-1-32,19-1 64,1 1-32,-1 0-160,-19-1 32,0 1 96,-20 0 32,0-20 96,-20 21 32,0-21-128,-19 0 0,19 20-192,0-20-1282,0 0-1729,20 0-9320</inkml:trace>
  <inkml:trace contextRef="#ctx0" brushRef="#br0" timeOffset="352752.9297">21061 11489 18321,'61'-20'4708,"-43"0"-3683,3 20-192,-1 0-256,0 0-481,-20 20-224,0 0-65,0-1-447,0 22 223,-20-21 385,20-1 64,-20 1-128,20 0 256,-21-1 225,21-19 127,0 0 1,0 0 31,21 0-223,-21 0-225,40 0-160,-1-19-801,1 19-1153,0 0-1954,-1 0-8488</inkml:trace>
  <inkml:trace contextRef="#ctx0" brushRef="#br0" timeOffset="354223.6328">23027 11092 11146,'0'-60'416,"20"21"289,-20-1 929,-20 0-97,20 0-416,-20 1-160,0 19-320,-19-19-257,-1 18 257,0-19 191,-19 21-31,0-1 128,18 0-160,-18 1-257,19-2-31,0 21-161,-19 21-64,19-2-64,-19 1 193,-2 19 63,22 1-95,-1 20-65,1-1 0,19 2 97,20-2-97,20 19-96,19-17-96,1 17 0,40-17-64,-1-2 32,1 1 0,19-20-32,19-1 0,22-19-96,-21-1 64,19 1 32,-37 1-32,-2-21 128,-40 0 129,-19 0 31,-1 0-64,22 0-160,-2 0 32,20 0-96,-19 0 96,-21-21-32,-19 1-31,0 1 31,-20-21-32,20 21 32,-20-21-32,19 0 0,-19 0-32,0-19 64,0 18-64,-19-18 0,-21 0 0,0-1 0,-19 21-32,-20-20-32,0-2 64,-21 22-449,1 0-159,-20-2-225,-1 1-288,21 40-353,20 0-1184,39 20-7271,0-20-1250</inkml:trace>
  <inkml:trace contextRef="#ctx0" brushRef="#br0" timeOffset="354933.5938">22849 10993 12780,'0'-20'1985,"0"0"-1536,0 20 576,-20 0 576,0 0-480,-1 0-192,1 0-320,2 0-129,-2 0 97,-21 20-1,21-20-351,20 20-129,-19-1-128,19-19 0,19 20 0,1-20-96,21 20 160,17-1-64,-17 2 96,18 19-96,-19-21 128,-1 1 96,-19 0-32,-20-20 128,0 19-128,-20-19 97,1 0-97,-21 0-64,0 0-224,1 0-321,-2-19-415,21 19-1154,2 0-1634,-2 0-6790</inkml:trace>
  <inkml:trace contextRef="#ctx0" brushRef="#br0" timeOffset="355412.1094">23126 11151 704,'39'-19'20852,"1"-1"-19571,-19 0-352,-1 20 448,0 0-672,-1 0-449,-19 0-128,0 20-128,0-20-224,0 20-128,0-1-1,0 1 33,0 0 32,0-1 64,0 3 224,0-3-160,0 1 224,20 0 192,-20-1 0,20 1 225,-20-20-225,0 20-128,-20-20-96,20 0 160,-39 19-256,19-19-577,-21 0-544,21 0-1185,-18 21-3395</inkml:trace>
  <inkml:trace contextRef="#ctx0" brushRef="#br0" timeOffset="365242.1875">496 11052 12780,'-40'0'2338,"-1"0"-673,23 0 321,18-20-416,0 20-449,0 0 32,0 0-64,18 0-192,23 0-128,-1 0-289,-1 20-320,21-20-128,-21 19 96,22-19-224,-23 21-480,3-21-481,-3 0-385,-17 0-576,-1 20-864,-20-20-1474,20 0-6022</inkml:trace>
  <inkml:trace contextRef="#ctx0" brushRef="#br0" timeOffset="365500">595 11271 13036,'-60'0'4965,"40"0"-3236,1 0-191,-1-20-33,20 20-32,0 0-640,20 0-192,-1 0-129,1 0-352,0 0-31,0 0-225,0 0-97,-1 20-223,1-20-161,20 0-31,-1 0-321,1 0-128,1 0-448,-2 0-706,1 0-2145,-20 0-9289</inkml:trace>
  <inkml:trace contextRef="#ctx0" brushRef="#br0" timeOffset="365815.4297">972 10953 19986,'-40'0'1762,"21"0"-1121,19-19-129,0 19 481,19 0-288,-19 0-257,40 0-256,0 19-128,-1-19 1,1 20-1,-1 0-32,2-1-32,-21 1 32,18 0 96,-17-1-64,-1 2 0,0 19-32,-20-21-64,0 1-224,-20 19-417,20-17-320,0 17-608,-20-19-1699,-1-1-10537</inkml:trace>
  <inkml:trace contextRef="#ctx0" brushRef="#br0" timeOffset="383978.5156">1885 10953 4131,'-20'-60'5958,"20"40"-3556,0-19 289,-20 19-33,20-19-223,0 18-289,-19 1-577,-1 20-544,20 0-288,0 0 160,0 20-64,20 21-161,-1-2-191,1 0-225,0 22-32,-20-2-160,20 19-64,1-17-160,17-2-128,-18-18-289,1-2-512,17-19-608,-17-1-193,-1-19-769,0 20-1537,-20-20-10410</inkml:trace>
  <inkml:trace contextRef="#ctx0" brushRef="#br0" timeOffset="384228.5156">1687 11271 16495,'-41'20'2050,"21"-20"-705,2-20 33,18 20 608,0-20 192,18 1-833,23-3-512,-1 3-449,-1-21-256,1 21-128,19-21-288,1 0-385,-21 0-608,22 21-513,-41-1-1120,-2 0-3300</inkml:trace>
  <inkml:trace contextRef="#ctx0" brushRef="#br0" timeOffset="384753.9063">2005 10714 18129,'20'40'1697,"-20"-19"-512,18-1 289,3 39-97,-1-20-128,20 21-704,-21-1-225,1-19 0,-20 0-288,20 0 161,0-1-161,0 0 32,-1-17-64,1-3-32,-20-19-32,0 20-97,0-20 65,0 0 0,0-20-32,0 1 0,0-3-32,-20 3 0,20-1 32,20 20 32,-20-20-1,0 20 97,20 20 129,0-20-1,19 20-64,21-20 0,-21 19 32,2-19 32,-1 0-64,-1 0 0,1 0 64,0-39-32,-21 19 0,1 1-32,0-21 33,-20 19 63,0 2-32,0-21 0,-20 21-64,0 19 64,1 0-96,-21 0 96,40 0-64,-20 19 64,0 1-128,-1 0 161,3 20-1,18 0-96,0-1 64,18-19-128,23-1 96,-1 3-128,-1-3-416,21-19-481,-21 0-545,1-19-287,1-3-1410,-3 3-3460</inkml:trace>
  <inkml:trace contextRef="#ctx0" brushRef="#br0" timeOffset="384966.7969">2977 11012 16912,'0'20'4644,"0"0"-3427,0-1 801,20 2-96,-20-1-865,20 19-769,0-19-192,-1 0-192,1-1-288,20-19-417,-20 0-769,-1 0-640,1 0-2466,-20-19-13389</inkml:trace>
  <inkml:trace contextRef="#ctx0" brushRef="#br0" timeOffset="385173.8281">2938 10873 19890,'-40'-19'993,"40"19"-1890,0-20 193,20 20-97,-20 20-1121,20-20-2658</inkml:trace>
  <inkml:trace contextRef="#ctx0" brushRef="#br0" timeOffset="385392.5781">3353 11232 20275,'21'19'2786,"-21"-38"-1697,0 19 609,-21-41-129,21 21-544,-18-19-448,-2-1-385,-1 0-128,21 0-128,0 1 96,0 19-256,41 1-256,-23 19-513,23 0-1218,-1 19-831,-1 1-3108</inkml:trace>
  <inkml:trace contextRef="#ctx0" brushRef="#br0" timeOffset="386224.6094">4149 11132 14477,'0'39'1698,"18"0"-321,2 22 321,1-2-257,-1 1-352,0-1-192,-1 0-353,1-18-191,0-2-65,0-19 128,0-20 97,0 20-321,-20-20-64,-20-20 161,20 0-225,-40 1 64,20-22-128,-19 2 32,19-20-96,-21 19-161,3-40-159,18 2-96,-21-22-225,21 20 193,20 1 447,0 40 354,20-2 127,0 21 65,21 1-129,-3 19-288,3 39 32,-2 2 192,-19-2-256,20 20 96,-40 1-95,0-20 31,0-1-96,-20 0-33,20-17-95,-20-3-160,0-19-257,20 20-608,-19-40-1057,19 20-1409,0-19-3556</inkml:trace>
  <inkml:trace contextRef="#ctx0" brushRef="#br0" timeOffset="386482.4219">4584 11232 17008,'0'-22'1569,"-18"3"-63,18-1 351,-20 0-319,-1-19-289,21-2-416,0 2-641,0 19-160,0-19-160,0 19-225,21 20-672,-1 0-288,-2 0-1121,3 0-1570,-1 20-6758</inkml:trace>
  <inkml:trace contextRef="#ctx0" brushRef="#br0" timeOffset="386708.0078">4803 11071 16623,'0'41'2531,"0"-21"-802,0-1 417,0 1-192,20 0-801,0-1-448,0-19-257,19 0-255,1-19-65,-1-1-64,-19 0-32,1 1-64,-1-1-257,-20 0-95,-20-1-225,-1 21 97,-38 0-97,19 0 225,-19 0-64,19 0-513,1 0-737,19-19-1793,0 19-9994</inkml:trace>
  <inkml:trace contextRef="#ctx0" brushRef="#br0" timeOffset="387397.4609">5260 10655 11562,'-40'-60'2691,"40"40"-449,-20 20-32,20 0-64,0-19-288,0 19-769,0 19-256,20 1 224,-20 0-128,20 20-225,0 19 33,0 2-160,-1-2-257,1 0-64,0 1-64,1-20-32,-1-1-31,18-19-65,-17-1 32,-1-19 32,0 0-64,-1 0 0,21 0 64,-20 21-64,19-21 0,-19 20-32,0 0 0,0-1-160,-20 21 32,0-21 64,-20 3-128,0-3-128,-19 1-161,-1-20-384,0 0-160,1 0-128,-2 0 225,3 0-33,18-20-449,20 1-960,-21-22-2370,42 21-9450</inkml:trace>
  <inkml:trace contextRef="#ctx0" brushRef="#br0" timeOffset="387746.0938">5915 11052 10794,'-21'0'11242,"3"0"-10601,-23 19 512,21 2 481,0 19-161,20-21-640,-18 21-481,18-21-256,18-19-128,2 22 0,0-22 32,21 0-160,-23-22-224,23 3-1,-41-1 33,20 0 32,0 1 256,-20-1 64,0 20-97,0 0 226,-20 0-33,20 20 96,0-1-96,0 1-160,20 0-256,-1-20-513,21 19-416,0-19-801,-1 0-1538,-19-19-4868</inkml:trace>
  <inkml:trace contextRef="#ctx0" brushRef="#br0" timeOffset="388166.0156">6034 10497 19506,'0'0'2723,"20"0"-1698,-20 19 864,0 21 129,20-1-352,-20 21-481,0-1-448,20 22-321,-1-22-288,1-20-128,20 2 160,-1-22-96,2 1-96,-21-20 160,18 0-224,3 0 0,-21 0 128,0 0-192,19 20 160,-19-1-256,0 1 256,0 0-128,-1-1-96,-19 22 192,0-21 128,-19-20-128,-1 19-129,0-19-63,-20 0-160,21 0-97,-41 0-63,21-19-65,-1 19-63,19-20-449,-17 20-673,38-20-512,-21-1-737,21 21-6310</inkml:trace>
  <inkml:trace contextRef="#ctx0" brushRef="#br0" timeOffset="388421.875">6649 11052 22869,'21'40'705,"-21"-20"704,20 19-96,-20-19-320,0-20-704,18 20-193,-18-1-128,20-19-417,1 0-384,-1 0-288,-20 0-736,20 0-2371,-1-19-11499</inkml:trace>
  <inkml:trace contextRef="#ctx0" brushRef="#br0" timeOffset="388634.7656">6590 10795 20563,'-40'-41'993,"40"21"-1089,0 0-385,0 20-896,20 0-1313,-20 0-10411</inkml:trace>
  <inkml:trace contextRef="#ctx0" brushRef="#br0" timeOffset="389093.75">6848 10615 17040,'0'-59'993,"0"19"-129,0 21 930,0 19 256,0 0-448,0 19-481,0 1 64,0 39-449,20 1-63,0-1-32,0 2-129,19-2-160,-19 0-191,21 1-193,-3-20 128,-18-1-288,21-19-97,-23-1-383,3 2-289,-1-1-385,0-20-447,0 0-898,-20 0-3010</inkml:trace>
  <inkml:trace contextRef="#ctx0" brushRef="#br0" timeOffset="389296.875">7364 10993 18513,'20'39'4452,"0"-39"-3235,-1 20-31,-19-20-514,20 19-512,0 2-32,0-1-128,-20-20-384,21 20-801,-21-20-769,18 0-1313,-18 0-2915</inkml:trace>
  <inkml:trace contextRef="#ctx0" brushRef="#br0" timeOffset="389519.5313">7423 10834 14413,'-19'-20'1506,"-1"1"-834,20-1-608,0 20-544,0 0-1570,0-21-2434</inkml:trace>
  <inkml:trace contextRef="#ctx0" brushRef="#br0" timeOffset="389725.5859">7542 10595 17328,'21'0'3395,"-21"0"-2050,20 20 577,0 1 160,-2 38-705,23-20-576,-21 41-416,0-21-193,19 2-64,1-2-160,-20-20 32,19 0-288,-19-18-481,0-1-512,1 0-673,-21-1-833,0-19-2338</inkml:trace>
  <inkml:trace contextRef="#ctx0" brushRef="#br0" timeOffset="389940.4297">7542 10973 20435,'21'-20'1858,"-1"1"-161,18-2 289,3 21-897,18 0-801,1 0-224,-20 0 33,19 0-33,-18 21 32,18-21-160,-19 19 128,-21 1 224,21 0-192,-20-1 0,0 1 0,-1 0-96,-19-1-192,20 2-192,-20-21-33,0 0-704,0 0-608,0 0-449,0-21-2179,-20 2-10377</inkml:trace>
  <inkml:trace contextRef="#ctx0" brushRef="#br0" timeOffset="390155.2734">7959 10655 20147,'-20'-40'1697,"20"40"-1697,20 0-64,-20 0-352,21 0-577,-21 40-769,20-20-3459</inkml:trace>
  <inkml:trace contextRef="#ctx0" brushRef="#br0" timeOffset="390425.7813">8138 10873 14029,'40'20'4484,"-20"-20"-2466,0 0-32,19 0-225,1 0-95,-1-20-673,-19 20-513,21 0-287,-3-19-193,3 19 0,-21-20-64,0 0-97,-1 20-191,-19-19 128,-19 19 96,-1 0-96,0 0-1,-21 19 1,3 1 128,-3 0-32,21-1 224,-19 1 0,19 21 64,0-2 96,20 0 193,0-19-385,0 19 0,20-18-288,21-1-193,-3-20-255,23 20-321,-22-20-833,21-20-1601,-1 0-5253</inkml:trace>
  <inkml:trace contextRef="#ctx0" brushRef="#br0" timeOffset="390693.3594">8773 10795 20018,'-20'-20'1730,"2"20"-961,-3 0 0,1 0 448,20 20 32,-20-1-544,20 1-545,20 0-64,0 19-160,1-19-96,17 20-129,3-20-127,-3 0 160,3-1 224,-1 21-64,-21-21 96,1 2 160,-20 19 32,0-21 0,-20-19-96,1 20-96,-1-20-480,0 0-609,0 0-1346,-1 0-3074</inkml:trace>
  <inkml:trace contextRef="#ctx0" brushRef="#br0" timeOffset="393017.5781">9766 10814 14381,'-19'-60'673,"-1"40"-33,0 0 225,0 1 865,-1-1 64,-17 20-641,-3 20-577,21-1-95,2 21 31,-3-19 65,1 18 31,20 1-223,20-1-1,19-19-32,1 1-128,1 18-95,18-19-33,-19-1 0,19 21-128,-39-21 288,0 2-224,-20-1 128,0 0 0,-20-1-96,-20-19 65,1 20-129,-1 0-289,-1-20-127,23 19-257,-2-19-192,-1 0-576,21 0-929,0 0-1730,21 0-7495</inkml:trace>
  <inkml:trace contextRef="#ctx0" brushRef="#br0" timeOffset="393274.4141">9945 10953 18737,'0'20'1858,"19"19"-833,-19-19 673,20 19 63,21-18-223,-3-21-866,3 20-255,17-20-257,3-20-96,-22-1 32,1 2-192,-20-1-385,0 0-223,-20 1-481,-20-1-97,0 0-832,-20 1-1185,1-2-3075</inkml:trace>
  <inkml:trace contextRef="#ctx0" brushRef="#br0" timeOffset="393750">10462 11012 18577,'18'40'1602,"2"-21"-417,-20-19 416,21 0-288,-1 0-256,-20 0-384,20-19-353,-20-1-223,0 0-33,0 1 32,0-21-128,0 21 0,-20-2 0,20 1-32,0 0-65,0 20 65,0 20 64,0-20 193,20 41 159,-1-22-128,1 1 64,20 0-288,-20-1 193,-1-19-161,1 0 32,0 0-128,0 0-65,-20-19 33,20-1 32,-20 0 32,19 20 32,-19-19 96,20 19-192,-20 0 96,20 0 32,0 39 32,-20-19-96,21 19-224,-3-19-1025,2 20-1185,0 0-2307,1-40-11210</inkml:trace>
  <inkml:trace contextRef="#ctx0" brushRef="#br0" timeOffset="394329.1016">11434 10615 18225,'0'-20'1313,"0"20"-96,0 0 225,0 41 191,0-2 129,20 0-417,0 22-608,-1-2-481,1 0-128,0 1-96,20-20 32,-1-1-256,-19 0-481,21-18-640,-23-1-256,2-20-834,-20 20-2593,0-20-12011</inkml:trace>
  <inkml:trace contextRef="#ctx0" brushRef="#br0" timeOffset="394607.4219">11314 10913 20851,'0'-20'2467,"0"20"-1891,0-20 673,21 20-128,-21 0-576,20 0-353,18 0-96,-17 0-192,19 0-288,-1 0-225,1-19-320,0 19-160,-1 0-640,1 0-738,-1 0-287,-19-20-2435</inkml:trace>
  <inkml:trace contextRef="#ctx0" brushRef="#br0" timeOffset="394866.2109">11831 10854 7174,'20'19'8328,"-20"1"-5733,0 0-257,20 1 0,-20-2-128,19 1-416,1 0-833,0-1-257,20 1-255,-1-20-225,21 0-160,-21-20 32,1 20-160,1-19-96,-41-1-128,0 0-129,0 1-287,-41-2-289,-17 1 32,17 20 64,-19-20-320,1 20 160,19 0-256,21 0-1858,-1 0-8905</inkml:trace>
  <inkml:trace contextRef="#ctx0" brushRef="#br0" timeOffset="395749.0234">12962 10913 13100,'-20'-40'2210,"0"21"96,0-1-384,1 20-160,-21 0-449,20 0-224,0 20-160,1 19-225,-1-19 97,0 20-128,20 0-161,0-21-223,20 1-225,19-20 32,-19 0-64,20 0 0,-20-20-96,19 20-224,-19-19 31,0-1 33,-20 0 64,21 1 96,-42-2-32,21 1 0,-20 20 96,20 0 32,-20 0 96,0 20-64,20 1 32,0-2 64,20 1-128,0 19 64,0-19-544,21-20-161,18 20-704,-19-20-449,19 0-928,-19 0-2691,-1-20-8745</inkml:trace>
  <inkml:trace contextRef="#ctx0" brushRef="#br0" timeOffset="396012.6953">13220 10556 11979,'0'-20'9353,"0"20"-8072,0 20-64,20-1 417,-20 21-1,20 0-448,0 0-448,0 19-449,-1-18-224,21 18-128,1-20-224,-3-19-385,-17 1-448,-1-2-929,0 1-352,-20-20-1922,-20 0-9417</inkml:trace>
  <inkml:trace contextRef="#ctx0" brushRef="#br0" timeOffset="396224.6094">13082 10814 16944,'-20'0'4292,"20"-19"-3203,20 19 1025,19-20 96,1 20-897,19-21-993,1 21-256,-1 0-640,2 0-705,-2 0-801,-1 0-1250,-17 0-7077</inkml:trace>
  <inkml:trace contextRef="#ctx0" brushRef="#br0" timeOffset="396995.1172">13995 10814 15374,'0'0'1281,"0"20"97,20 19 575,-20-19-127,19 21-64,1-22-641,-20 21-256,20-21-257,0-19-223,0 20-1,-20-20-256,19 0 96,-19 0-160,0-20 32,-19 1-128,19-21-64,-20 21 160,0-2-160,20-19 192,-20 1-192,20 0 192,0-2-128,20 21 32,0 0-32,0 20 32,19 20-32,1 21 225,-1-2-193,1-19 128,-19 19-32,17-19 0,-17 0 0,-1 1 0,0-21-64,-20 0 96,0 0 96,0 0-96,0-21-95,0 1-33,0 0 64,-20 1-64,20-1 32,20 0-64,-20 1-97,20-1 161,19 20-128,-19 0 32,0 20-416,19-1-321,1 21-704,19-21-705,-19 21-1986,1-19-6727</inkml:trace>
  <inkml:trace contextRef="#ctx0" brushRef="#br0" timeOffset="397313.4766">14809 10854 15726,'-20'-20'3300,"20"20"-1283,0 20-63,0-1 96,0 1-192,20 21-673,19-22-448,1 1-353,19 0-384,1-20 96,-1 0-128,2-20 64,-23 0-256,-17 1-128,-1-2-33,-20 1 33,-20 0-64,-21 1-65,3-1-95,-23 0-1,22 1 97,-1 19 95,1-20 161,-1 20-32,20 0-353,20 0-384,0 0-256,0 20-320,20-20-353,0 0-1698,0 19-7462</inkml:trace>
  <inkml:trace contextRef="#ctx0" brushRef="#br0" timeOffset="397646.4844">15364 10695 16944,'-20'-20'1089,"1"0"-769,-1 40 1313,-20-20 385,1 20-160,-1 19-352,19-19-578,21 1-607,21-1-193,-1-1 32,39 1-128,-19 0 32,19-1-64,1 1 0,-21 0-128,1 1-32,-19-2-64,-1-19 160,-40 20 160,-1 0-32,1-1-192,-20-19-193,1 0-159,-1 20-225,1-20-448,19 0-1249,0 0-2371,20 0-9256</inkml:trace>
  <inkml:trace contextRef="#ctx0" brushRef="#br0" timeOffset="397925.7813">15582 10556 23157,'21'-40'1186,"-1"40"-1251,-20 0 1251,20 20 287,-1 19-352,-19 1-160,20 0-705,0 19-128,0 2-192,0-22 32,19 20-288,-19-19-513,0-19-608,-20-2-641,20 1-385,-40-20-2753</inkml:trace>
  <inkml:trace contextRef="#ctx0" brushRef="#br0" timeOffset="398146.4844">15544 10834 20275,'18'-20'2434,"2"1"-1569,1-1 1185,38-1-577,-19 1-480,19 0-641,-19 20-288,19 0-672,-39 0-865,20 0-1058,-19 20-2466</inkml:trace>
  <inkml:trace contextRef="#ctx0" brushRef="#br0" timeOffset="398971.6797">16457 10477 13132,'-40'0'2690,"40"0"-608,0 0 161,-21 20-65,21-20-481,0 0-448,0 19-352,0-19-448,0 0 127,21-19-191,-1 19-193,18-20-96,3-1-64,-21 1-32,0 1-128,-1 19 128,1-20 0,-20 20-32,0 0 96,0 0-32,-20 0-64,20 0 160,0 20 32,0-20 96,0 19 129,0 22-65,0-2 96,0 1-95,20-1-97,0 2-224,0-2 160,19 20-224,-19-18-96,0-2-257,-20 1-127,20-21-577,1 1-833,-21 0-384,-21 1-1698,1-2-6918</inkml:trace>
  <inkml:trace contextRef="#ctx0" brushRef="#br0" timeOffset="399189.4531">16475 11012 18353,'-18'0'3043,"18"0"-1474,18-19 417,23-1-480,-1 20-610,-1-20-447,21 20-289,-1-19-544,-18 19-321,17 0-416,-17 0-641,-23 0-1473,3 0-2979</inkml:trace>
  <inkml:trace contextRef="#ctx0" brushRef="#br0" timeOffset="411056.6406">774 12263 11755,'-21'-20'1633,"1"-19"513,20 19-64,-20 0-64,20 20-192,-18 0-577,18-21-544,0 21 576,18 21-32,2-1-288,0 19-96,-20 1-96,21 20-225,-21-1-224,20 0-127,-2 2-65,23-2 32,-21-20-160,20 2 32,-21-22-160,1 21-257,0-21-383,-20 1-482,0 1-896,0-1-64,0 0-1217,0-20-4132</inkml:trace>
  <inkml:trace contextRef="#ctx0" brushRef="#br0" timeOffset="411360.3516">415 12343 14029,'-79'0'929,"41"0"256,18-20 352,-21 1 866,21-3-450,20 3-1024,0-1 481,0-19-129,40 19-160,1-21-352,18 2-65,20 0-159,0-1-321,20 0-320,-18 0-64,18 1-129,-40 19-832,1 1-961,-1 19-448,-39-20-1474,0 20-9032</inkml:trace>
  <inkml:trace contextRef="#ctx0" brushRef="#br0" timeOffset="412897.4609">1071 12045 15342,'-20'-39'961,"20"-2"160,0 41 865,0-20-96,0 20-769,0 0 64,0 20-96,0 21-256,20-2 160,21 20-161,-3 21-287,23-1-129,-22 1-191,21-1-1,-21-19 32,-19-1-96,0 0 96,0-18-256,-1-22 96,1 1 33,-20 0 127,20-20 192,-20 0-352,0-20-64,-20 0 32,20 1-224,-20-22 32,20 2-64,0-20 32,0 19 32,0 0 32,0 0 0,20 21-1,-20 19 97,20 0 64,20 19 65,-1 1-65,2 0-64,-3 20 0,-18 0-32,21-21-353,-1 21-415,-1-21-578,1-19-896,-1 20-513,-19-20-1569,0 21-6598</inkml:trace>
  <inkml:trace contextRef="#ctx0" brushRef="#br0" timeOffset="413194.3359">1905 12343 19506,'21'0'2210,"-21"20"-1057,0-1 1249,0 21-288,0 0-896,0 0-578,18-1-287,2 0-65,21-19-32,-3-20-32,-17 0-64,19-20-192,-20 1-192,-1-1-160,1 0-129,0 1-352,-20-1-448,0-21-609,0 22-31,-20-1-642,0 20-1377,1-20-8808</inkml:trace>
  <inkml:trace contextRef="#ctx0" brushRef="#br0" timeOffset="413534.1797">2460 12304 20371,'21'-41'1281,"-21"41"-897,-41 0 769,23 0 385,-3 19-129,-19-19-448,40 22-416,-20-3-129,1 1-320,19 0-96,19 19 96,1-19-96,20-1 64,19 2-96,2-21 64,-22 20-32,1-20 0,0 20 32,-21-1 32,1 1-128,-20 0-160,0 19-320,0 2-513,-20-2-289,-19-19-511,19 19-1987,-20 2-8872</inkml:trace>
  <inkml:trace contextRef="#ctx0" brushRef="#br0" timeOffset="413983.3984">853 13097 20595,'-41'20'1922,"41"0"-961,0-40 736,41 20-255,19-20-834,19 1-223,20-2-65,39 21-96,42-20 64,-1 0-95,19 1-97,0-21-96,-19 21 0,-1-1-128,-18-1-33,-21 1 97,-40 20-64,1-19-160,-41 19 96,-19 0-64,-22 0-737,-18-20-993,0 20-513,0 0-1312,0 0-3973</inkml:trace>
  <inkml:trace contextRef="#ctx0" brushRef="#br0" timeOffset="414228.5156">3056 12143 21812,'-19'-19'5509,"-1"-1"-4964,20 20-1026,0 0-191,0 0 512,0 0-993,0 20-1314,0 20-2658</inkml:trace>
  <inkml:trace contextRef="#ctx0" brushRef="#br0" timeOffset="414437.5">3195 12462 23990,'20'40'1762,"1"-40"-1089,-21 19 576,0-19-641,0 0-672,0 0-769,-21 0-896,21 0-962,0 0-3202</inkml:trace>
  <inkml:trace contextRef="#ctx0" brushRef="#br1" timeOffset="431085.9375">4525 12045 3042,'0'-20'3107,"-20"1"-1057,20-2-416,0 21-33,0-20 449,0 0-576,-20 20-1,20-19-192,0 19-192,0 0 64,-18-20-192,18 20-224,0 0 0,0 0-417,0 0 225,0 20-289,0-20 224,0 0-159,18 0 63,-18 0 353,0 19-417,0-19 192,20 20-63,-20 21 127,20-22-95,-20 21 95,21 19-63,-1-19-161,-20 19 33,18 0-97,3-18-32,-1-21 0,-20 0-96,20 19-160,-20 0 193,20 2-97,-1-21-96,1-1 0,-20-19 32,20 0-128,-20 20-225,20-20-351,-20 0-193,0 0-384,20 0-545,-20 0-64,0 0-416,0-20-897,0 20-2114</inkml:trace>
  <inkml:trace contextRef="#ctx0" brushRef="#br1" timeOffset="431571.2891">4208 12263 15150,'-21'0'2754,"21"-20"-1056,0 20 288,21 0 0,-1 0-353,39-20-768,1 20-352,19-19-193,0-1-32,-18 0-128,18-1-31,-20 21-129,1-19 128,-21 19-192,1 0-193,-20 0-511,-1 0-482,1 19-223,0-19-833,-20 0-2435</inkml:trace>
  <inkml:trace contextRef="#ctx0" brushRef="#br1" timeOffset="436263.6719">3989 12939 7847,'-20'0'1281,"20"0"-800,-19 0 864,19 0 897,0 0-576,0 0-770,0 0-191,0 0 96,0 0 32,0 0 96,19-20 63,1 20-95,0 0-224,20 0 96,-1 0-65,40-21 65,2 1-160,-2 1 159,40-1-127,1 0-289,18-19-224,1 19 33,-1-21 63,2 2-32,-1 0 0,-39 19 0,-1-1-128,-20 1-64,-20 1-64,1-1-192,-21 20-192,-19 0-673,-20 20-641,20-20-1377,-20 19-2915</inkml:trace>
  <inkml:trace contextRef="#ctx0" brushRef="#br1" timeOffset="442915.0391">4724 13156 6149,'-20'0'3043,"20"-19"-480,-20 19-1,20-20-160,-19 20-608,19 0-577,0 0-288,-20 20 160,20-1-64,0 1 192,0 19 64,0 22-320,0-2-128,0 21-449,20-1 1,-1-19-161,1-1-128,0 0-96,0-18 64,0-2-128,19-39-512,1 20-417,-20-20-705,19 0-768,-19 0-1698,0 0-10026</inkml:trace>
  <inkml:trace contextRef="#ctx0" brushRef="#br1" timeOffset="443661.1328">4942 13037 8904,'0'0'4804,"21"0"-2722,-21 20 64,0 1 257,0-2-417,0 1-1025,0 19-321,18-19 129,-18 19-32,20-18-257,-20-1-128,21-20 1,-21 20-65,0-20-32,0-20-160,20 20 96,-20-20-256,0-20 64,-20 20 0,20-19-96,0-1-32,20 0 64,-20 20-32,20-19 160,-20 19-64,18 0 128,-18 20 96,21 0-63,-21 20 31,20 19-160,0-19 32,20 0-64,-21 20-481,1-20-415,20 0-514,-20-20-704,-1 19-1761,1-19-7144</inkml:trace>
  <inkml:trace contextRef="#ctx0" brushRef="#br1" timeOffset="444647.4609">5161 13613 14061,'-20'0'2434,"20"0"-1217,0 0 673,0-20 32,0 20-737,20-19-96,-20 19 0,20-20-512,-1 20-193,1 0-192,20 20-160,-20-1 32,-1 21-64,-19-21-64,20 22 0,-20-21-96,0 19 32,-20-19 96,1-1 32,-1 1 0,0 1 32,20-21 96,-20 0 160,20 0 33,0-21 191,20 1 1,0 20-1,0-19-96,-1 19-191,21-20-65,1 20-192,-3 0-449,-17 0-512,19 0-448,-1 0-321,-19 0-704,0 0-1922,0 0-9834</inkml:trace>
  <inkml:trace contextRef="#ctx0" brushRef="#br1" timeOffset="445000.9766">5319 12839 21075,'79'-20'2851,"-38"20"-1698,18 0 289,1 20-321,-1 19-513,1 22-223,-1-2-161,0 40-64,-19 0-160,1-19 0,-23 20 96,3-22-256,-21 2-64,0-1-257,0-40-95,0 2-738,-21-2-1184,21-19-2018,0-20-11948</inkml:trace>
  <inkml:trace contextRef="#ctx0" brushRef="#br1" timeOffset="451881.8359">6649 12164 1153,'21'0'2082,"-21"0"576,0 0-384,0 0-384,0 0-64,0-21 96,0 21-193,20 0-127,-20-19-161,0 19-192,18-20-224,-18 20-320,20 0-32,-20 0 127,0 20 289,0 20-320,-20-20-32,2 39-161,-2-20-63,-1 22-161,1-22-160,0-19 33,-19 19-33,19 22 96,-20-22 0,21 20 1,-1-18-1,0-2 0,20-19 96,0-20 129,20 19-129,19-19 33,1-19-33,19 19-96,2-20 1,-3 0-65,22 1-160,-20-1-32,19-1-64,-39 21-128,19-20-353,-18 20-223,-3 0-97,-17 0-288,-1 20-513,-20 1-416,20-1-640,-20-1-2083,-20 1-10281</inkml:trace>
  <inkml:trace contextRef="#ctx0" brushRef="#br1" timeOffset="452158.2031">6749 13057 22036,'-59'60'2403,"59"-60"-1474,-20 20 992,20-20-63,38-20-833,-18 20-737,41-20-192,-22 1 1,21-2-226,19 21-223,-20-20-224,2 20-417,-2 0-353,1 0-832,-21 0-224,-19 0-1057,0 0-3492</inkml:trace>
  <inkml:trace contextRef="#ctx0" brushRef="#br1" timeOffset="453232.4219">7702 12164 11659,'0'-21'3074,"0"2"-895,0-1-130,0 20-31,0 20-288,19-1 160,1 22-257,0 38-351,0 1-161,-20-1-128,20 1-353,0-21-159,-1 21-97,1 18-192,21-18-64,-21-1-96,18 1 96,3-21-320,-21-18-128,19-2-128,-19 0-417,0-19-673,0-20-1056,-20 20-898,19-20-6405</inkml:trace>
  <inkml:trace contextRef="#ctx0" brushRef="#br1" timeOffset="454954.1016">8773 12462 11434,'-20'20'1954,"20"-20"-320,-18 0 960,-3 0-95,21 20-706,0-20-223,0 0-65,21 19-128,-3-19-63,2 0-321,41-19-353,-22-1-384,21 20-127,-1-20-33,20 20-32,0-21-160,-18 21-257,-3 0-319,3 0-642,-22 21-671,-19-1-129,0 0-1346,0-20-4323</inkml:trace>
  <inkml:trace contextRef="#ctx0" brushRef="#br1" timeOffset="455209.9609">9012 12719 17200,'-40'20'5317,"20"-20"-4004,20 0 64,0 0 193,20 0-1,0-20-576,20 20-576,19-19-193,-18 19-224,17 0-96,1 0-257,2 0-479,-2 0-674,-19 0-704,-1 0-64,1 19-1634,-20 1-8551</inkml:trace>
  <inkml:trace contextRef="#ctx0" brushRef="#br1" timeOffset="455489.2578">9488 12263 22517,'0'-40'2210,"20"40"-1569,-20 0-385,20 0 224,19 0 417,1 20-224,1 0-545,18 21 0,-19-2-288,-1-19 0,1 19-65,-1 0 161,1 2-128,-20 18 32,0-20 96,-1 22 128,-19-22-544,-19 20-1,-1-18-384,0-2-576,0 1-1698,0-21-9801</inkml:trace>
  <inkml:trace contextRef="#ctx0" brushRef="#br1" timeOffset="456374.0234">10818 12104 17136,'0'-20'2082,"0"1"-737,20 19 321,-20 19 704,21 21-352,-3 20-545,2 19-352,0-19-160,1 19-384,-1-19-193,-2-20 0,23 19-191,-1 21-97,-21-21-64,21 1 32,0-20-160,-1-1-161,-19 0-159,0 2-161,-20-2-223,0-19-321,0 19-545,0-19-704,-20-20-705,20 0-2274</inkml:trace>
  <inkml:trace contextRef="#ctx0" brushRef="#br1" timeOffset="456676.7578">10699 12580 22036,'-39'0'2627,"19"0"-1602,20 0 608,20 0-31,-1 0-513,21-19-513,19-1-191,22 0-161,18-19-192,0 19-32,0-1-96,0 2-288,-19 19-385,-22 0-288,-17 0-352,-21 0-641,0 19-705,-20 2-2754</inkml:trace>
  <inkml:trace contextRef="#ctx0" brushRef="#br1" timeOffset="457752.9297">12228 12164 16623,'0'-21'865,"0"21"-513,0 0 994,0 0 543,0 21-351,0 19-801,0-21-97,-21 40 225,3-18 32,-2-1 160,-1-1-256,1-19-65,20-1-255,0 22-1,0-21-31,-20-1-33,40 1-128,-20-20 97,20 0 31,21 0-64,-2 0-127,1-20 31,19 20-160,1-19-96,-1-1-256,0 20-257,2 0-320,-23 0-416,3 20-1057,-1-1-1121,-22 21-1794</inkml:trace>
  <inkml:trace contextRef="#ctx0" brushRef="#br1" timeOffset="457991.2109">12307 12819 21844,'-19'20'2659,"-1"0"-1602,20-20 929,20 0-353,19 0-736,1 0-577,19 0-384,1 0-320,-1 0-225,0 0-544,2 0-705,-23 0-672,3 0-2114,-21 0-11788</inkml:trace>
  <inkml:trace contextRef="#ctx0" brushRef="#br1" timeOffset="459859.375">13558 12006 6470,'0'-41'2402,"-20"21"96,20 1 385,0 19-321,-21 0-351,21 0-866,-18 39 224,-2 2 1,20 37 63,0 22-351,0-2-386,0 2-255,20 0-161,-20-41-191,18 0-1,23 21-224,-21-21-128,19 21-256,1-21-385,0-18-544,-1-2-673,1-19-576,1-20-1762,-23 0-9417</inkml:trace>
  <inkml:trace contextRef="#ctx0" brushRef="#br1" timeOffset="460845.7031">13934 11826 11402,'0'-20'3107,"0"20"-576,0 0 159,0 0-480,0 20-640,0 1 31,0 18-480,21 1-160,-21-1-224,20 2-128,0-22-193,-20 21-288,20-21 288,-1 1-159,1-20-33,-20 20-96,0-20 32,0 0 32,0-20-32,0 0-95,0-19-1,0 0 0,0-2-385,-20-18 610,40 0-514,0 18 97,0 2 32,19 0-32,-19 19 160,20 20 0,-19 0 96,17 39-32,-18 1 0,1 20-31,17-21-162,-17 20 161,19-19-96,-20-19-352,-1 18-417,21-19-352,-20-1-961,0-19-801,-20 20-1889,0-20-8553</inkml:trace>
  <inkml:trace contextRef="#ctx0" brushRef="#br1" timeOffset="461662.1094">14153 12621 16239,'0'-21'2915,"20"1"-801,-20-19 320,41 19-192,-23 1-801,22 19-992,1-20-353,-2 40 64,-19-1-96,20 1 64,-21 19 0,-19 2-64,0 18 1,0-20 31,0 22 0,-19-22 192,-1 1 128,20-1 33,-20-18-129,20-21-64,-20 20 65,40-20 31,-20 0-160,20-20-160,19-1 32,-19 1-128,20 1-160,19-1-321,-19 0-287,-1 20-450,1-19-703,1 19-930,-3 0-1762,-17 0-12331</inkml:trace>
  <inkml:trace contextRef="#ctx0" brushRef="#br1" timeOffset="462639.6484">14829 11767 14477,'-20'0'3075,"20"-20"-1153,20 20 544,-1 20-320,21 0-704,0-1-481,19 42-321,0-2 129,2 21-193,18-2-351,-21 22-65,-17-21 0,18 21 32,-19-41 0,-20 1-64,-20-1 33,0-20-1,0 22 64,-20-22-64,-20 20-128,21-18 32,-21-21-192,20-1-320,-1 1-193,3-20-320,-2 0-768,20 20-1186,0-20-2114,0 0-12299</inkml:trace>
  <inkml:trace contextRef="#ctx0" brushRef="#br1" timeOffset="466204.1016">15801 12919 4163,'0'-21'2114,"-20"1"193,20 20 511,0 0-319,0-19-353,-20 19-321,20 0-191,0 0-161,-19 0-255,19 0-290,0-20 129,0 20 0,0 0-256,0 0-32,0 0 0,0 20-193,0-20-63,0 0-225,0 19-64,0-19-32,0 0-64,0-19-31,19 19-33,-19-20-64,20 0 32,-20 20 32,0 0 32,0 0-64,0 0-32,-20 20-96,20 0 192,-19-1-673,19 1-1024,0-20-1602,0 21-3075</inkml:trace>
  <inkml:trace contextRef="#ctx0" brushRef="#br3" timeOffset="479696.2891">17488 13295 13612,'-19'-19'2371,"19"19"-738,-20-20 353,20 20-128,-20 0-417,20 20-320,-20-1-32,20 21-96,-20 20-192,20-1-192,0 0-321,20 2-224,20-2 32,-1-20-32,21-18-64,19-21 64,0 0-320,1-21 64,0-18 32,-1-20 63,-20-2 97,-19 2 0,-19-19-192,-21-3 32,-21 1 128,1 21-96,-39 0 128,-1-1 32,-19 40 32,20 1-160,-2-1-481,3 40-640,17-20-769,21 39-2306,1 2-10346</inkml:trace>
  <inkml:trace contextRef="#ctx0" brushRef="#br3" timeOffset="479959.9609">17806 13315 22741,'-20'0'1570,"20"20"-578,0-20 834,20 19-481,0 3-704,0 17-449,19 0-192,-19-19-32,40 19-288,-21 2-289,1-21-576,1-1-416,-3 1-609,-17-20-2114,-1 20-12781</inkml:trace>
  <inkml:trace contextRef="#ctx0" brushRef="#br3" timeOffset="480266.6016">18441 13276 19794,'0'-20'1762,"0"20"-1089,-20 20 576,20-1 352,0 21-416,0 1-352,-20-2-128,20 20-321,0 1-224,20-20-64,0-1-96,21 0 0,-3-19-288,23 1-192,-22-1-577,1-20-641,19 0 97,-19 0-2051,-1-20-7719</inkml:trace>
  <inkml:trace contextRef="#ctx0" brushRef="#br3" timeOffset="480519.5313">18581 13554 16431,'-40'0'4548,"19"0"-3459,1 0-192,20-20 0,20 20-673,21-21-416,-3 2-1025,3-1-1858,-21 20-1409</inkml:trace>
  <inkml:trace contextRef="#ctx0" brushRef="#br3" timeOffset="480536.1328">18581 13354 18321,'-81'-19'2562,"42"-1"-1441,19 0 257,20 1 127,0-1-832,20 0-481,19-20-96,22 40-256,-23-20-1794,23 20-3075</inkml:trace>
  <inkml:trace contextRef="#ctx0" brushRef="#br3" timeOffset="481187.5">19156 13315 19858,'0'0'1922,"0"0"-993,20 20 865,-20 21-353,0-2-704,20 20-321,-20-20-288,19 2-96,1-2-288,0-19-609,0 0-384,-20-1-160,0-19-417,0 0-320,0-39 544,-20 0 834,0-1 608,0-20 192,1 21 256,-21-20 705,20-2 512,-19 2-31,19 18-225,20 2-288,20 0 0,-1 19 32,1 0-97,40 20-191,-21 40-192,22-21-385,18 21-64,-20 20-32,1-1-32,-1 2-96,-19-2-96,-40 0 63,0 1 97,-20-21 0,-20 1 32,1-1-256,-1-18-64,-1-1-385,3-20-640,-3 19-833,21-19-1698,2 0-6566</inkml:trace>
  <inkml:trace contextRef="#ctx0" brushRef="#br3" timeOffset="481485.3516">19830 12978 21172,'-18'-39'2306,"18"39"-961,-20-20 641,20 20-417,20 0-512,-2 20-224,-18 19-320,21 0-161,-21 22-288,0-2-32,20 19-128,0-17-577,-20 17-384,20-17-800,-1-2-1411,-19-20-927</inkml:trace>
  <inkml:trace contextRef="#ctx0" brushRef="#br3" timeOffset="481728.5156">19990 13693 21460,'20'39'3875,"-20"-39"-3330,0 20-481,0-20-352,19 20-1090,-19-20-3106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5720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Counting </a:t>
            </a:r>
            <a:r>
              <a:rPr 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Mininum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Cuts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 of Minimum Cuts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1360" y="941400"/>
              <a:ext cx="8390160" cy="3331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" y="928800"/>
                <a:ext cx="8415720" cy="33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Lower Bound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8560" y="1162800"/>
              <a:ext cx="8233200" cy="301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00" y="1149480"/>
                <a:ext cx="8255520" cy="30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Upper Bound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" y="1048680"/>
              <a:ext cx="8898120" cy="393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" y="1036080"/>
                <a:ext cx="8923680" cy="39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3800</TotalTime>
  <Words>23</Words>
  <Application>Microsoft Office PowerPoint</Application>
  <PresentationFormat>On-screen Show (16:9)</PresentationFormat>
  <Paragraphs>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1_Lecture</vt:lpstr>
      <vt:lpstr>2_Office Theme</vt:lpstr>
      <vt:lpstr>3_Office Theme</vt:lpstr>
      <vt:lpstr>2_Lecture</vt:lpstr>
      <vt:lpstr>4_Office Theme</vt:lpstr>
      <vt:lpstr>Counting Mininum Cuts</vt:lpstr>
      <vt:lpstr>The Number of Minimum Cuts</vt:lpstr>
      <vt:lpstr>The Lower Bound</vt:lpstr>
      <vt:lpstr>The Upper Bound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175</cp:revision>
  <dcterms:created xsi:type="dcterms:W3CDTF">2010-07-08T21:59:02Z</dcterms:created>
  <dcterms:modified xsi:type="dcterms:W3CDTF">2012-03-19T06:01:27Z</dcterms:modified>
</cp:coreProperties>
</file>