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1"/>
  </p:notesMasterIdLst>
  <p:sldIdLst>
    <p:sldId id="256" r:id="rId6"/>
    <p:sldId id="685" r:id="rId7"/>
    <p:sldId id="686" r:id="rId8"/>
    <p:sldId id="674" r:id="rId9"/>
    <p:sldId id="675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232" d="100"/>
          <a:sy n="232" d="100"/>
        </p:scale>
        <p:origin x="-102" y="-198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23:39:08.6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 3269 1665,'-20'-19'7399,"20"-1"-4997,0 20-63,0-20 255,-20 20-288,20 0-640,0-19-481,0 19-609,0 0-191,0 0-33,0 19 161,0 21-97,0 1-128,0-2 1,0 20 63,0-18-128,0 18-160,0-20 96,0 0-128,20-18 32,-20-1-256,0 0-512,0-1-321,0-19-545,0 0-896,0 0-1730</inkml:trace>
  <inkml:trace contextRef="#ctx0" brushRef="#br0" timeOffset="425.7813">913 3071 1345,'-60'-39'10057,"40"19"-9032,-19 1 481,19 19 127,-1-20 1,-19 20-321,22 20-448,-3-1-193,-19 1 65,20 19 128,1 22 32,19-2-160,-20 41-161,20-2-256,0 2-191,20-1-97,-1 0-129,21 0 33,19-40 160,2-39-192,18 0 0,0-40 0,20-19 64,0-20 64,-18-2 64,-2-37-96,0-2 96,-39 1-96,-1 0 96,-39-1-63,-20 1-226,-19 40 97,-21-20 256,1 38-256,-20 2 128,0 0-448,-2 39-673,22 0-1986,0 0-12908</inkml:trace>
  <inkml:trace contextRef="#ctx0" brushRef="#br0" timeOffset="76036.1328">2381 3449 512,'0'-40'6887,"0"20"-4101,0 0 1,-20 1-257,20 19-160,-20-20-864,1 0 95,-21 20-223,20 0-481,-19 0-161,19 20-127,-20 0-129,1 19-191,19 2-1,0 18 0,20-20-96,0 21-32,20-20-224,0-1 0,-1 0 224,41-19-416,-21 1-256,21-1-257,-1-20-512,-19 19-513,19-19-1441,-18-19-1441</inkml:trace>
  <inkml:trace contextRef="#ctx0" brushRef="#br0" timeOffset="76493.1641">2381 3071 17712,'0'-19'1986,"0"19"-897,0 0-897,0 0 865,20 39 193,1-19-193,-3 40-673,2-1 32,1 2-191,-1-2-129,0 0 96,19 1-96,-19-21-64,0 1 32,-20 0 64,20-40-160,-20 20 32,0-20 160,0 0 161,0-20-33,0-1-96,0-18-160,0-20 96,0 20-256,0-2 96,0 2-160,0 19 64,0 20-161,20 0 1,-1 20 288,1-1-96,0 1 224,20 21-128,-21-22-32,21 21 32,1-21-32,-23 1-192,2-20-32,1 20-161,-1-20-127,0 19-289,-2-19-352,-18 0-801,21-19-1730,-21 19-3042</inkml:trace>
  <inkml:trace contextRef="#ctx0" brushRef="#br0" timeOffset="76877.9297">3116 3469 15534,'20'20'1089,"-20"-20"0,19 0 160,1 19 1,0-19-33,0-19-384,1-1-225,-3 20-191,-18-39-161,0 18 0,0 1 128,0 0 33,-18 1-161,-3 19 32,1 0-160,0 0-64,0 0 65,-19 19-33,19 1 0,0 21 0,20-2 64,0 0 32,0 1-128,20 0-96,0-20 32,19 0-96,1-1-384,19-19-353,2 0-865,-23 0-1024,23-19-2147</inkml:trace>
  <inkml:trace contextRef="#ctx0" brushRef="#br0" timeOffset="77145.5078">3632 3350 19026,'-20'0'1793,"0"0"-448,0 0-159,1 19 255,-1 1-64,0 0-544,0 20-609,20-20-224,0 19 32,20-19-96,0 0 128,19-1-32,1 2-224,-20-21-96,19 0-32,2-21-161,-1 21-288,-1-19-672,1-1-833,-20-19-897,-20 19-1377</inkml:trace>
  <inkml:trace contextRef="#ctx0" brushRef="#br0" timeOffset="77362.3047">3770 3132 18065,'-38'-21'2530,"38"21"-896,20 0-674,-20 21 642,18-2-225,3 21-544,-1 19-352,20 1-289,-21-1-32,21 2-128,-20-2 32,19 0-256,-19-19-257,20 0-255,-20-21-481,-1 1-481,1-20-993,0 0-2241</inkml:trace>
  <inkml:trace contextRef="#ctx0" brushRef="#br0" timeOffset="77659.1797">4248 3230 16815,'0'0'2403,"-20"0"-1282,0 0-449,20 20 706,-41-1 31,23 22-416,-23-21-320,21 19-289,0-19 64,1 21-31,-1-22-97,20 1-96,0-20-128,0 20 33,0-20 95,20 0 0,-1 19-96,1-19 0,21 0-64,-21-19-64,18 19 0,3 0-192,-2 0-481,-19 0-320,0 0-736,0 19-1666,0 1-3332</inkml:trace>
  <inkml:trace contextRef="#ctx0" brushRef="#br0" timeOffset="83816.4063">4902 3726 2818,'0'-20'353,"0"1"31,0-1-384,0 0-128,20 1-993</inkml:trace>
  <inkml:trace contextRef="#ctx0" brushRef="#br0" timeOffset="84055.6641">4922 3548 3779,'0'-20'1281,"0"0"-416,0 20-128,0-19 1185,20-1 864,-20 20-255,0 0-193,0 0-320,0 0-481,0 0-159,0 20-225,0-1-353,21 21-191,-21-21-353,18 22-64,2-2-96,-20-19-96,21 0 33,-21-1-130,20-19-287,-20 20 32,0-20-353,20 0-384,-20 0-865,18 0-961,-18 0-512</inkml:trace>
  <inkml:trace contextRef="#ctx0" brushRef="#br0" timeOffset="84562.5">4843 3191 17648,'0'-20'865,"-20"20"0,20 0-897,0 0 0,0 20-32,0-20-545,0 19-1217,0-19-1377,20 20-8392</inkml:trace>
  <inkml:trace contextRef="#ctx0" brushRef="#br0" timeOffset="84959.961">5398 3647 14061,'20'20'2626,"-20"0"-2241,0-20 95,0 19 865,0-19 962,0 0-834,0 0-768,-20-19-257,2-1-128,-2-19 129,-21-1 63,2 0-159,-1-19-97,0 0-224,1-2 160,-1 2-192,20-1 192,20 20-288,0 1 160,0 19-160,20-20 0,0 20-64,20 0 32,-1 20-449,1 0-512,-1 20-737,1 0-1441,1 20-2466</inkml:trace>
  <inkml:trace contextRef="#ctx0" brushRef="#br0" timeOffset="85149.4141">5062 3409 19314,'-61'0'1473,"61"21"-672,0-21-897,0-21 768,21 21 418,-1 0-386,18-20-448,23 20-416,-21-20-673,19 20-640,0 0-1634,-19 0-2626</inkml:trace>
  <inkml:trace contextRef="#ctx0" brushRef="#br0" timeOffset="90708.0078">6352 3508 3427,'0'0'768,"0"0"578,-20-19 1697,20 19-65,0-20-703,0 20-514,-21-20 33,21 20-385,0 0-352,-18-19-160,18 19 64,0 0-256,-20 0-33,20 0-255,-20 0-225,-1 19-288,1 1 96,2 19 0,-3 1 256,21-21-224,0 22 32,21-41-32,-3 20 32,2-20-32,1 0 64,-1 0 0,0-20 1,-2 0-1,3-1-64,-1 2 0,-20-1-64,0 20 224,0 0-32,0 0-64,0 0 0,0 0-64,20 20-64,-20 20 0,20-20-160,-1-20-545,1 0-448,20 0-256,-1-20-1314,1-1-1601</inkml:trace>
  <inkml:trace contextRef="#ctx0" brushRef="#br0" timeOffset="95221.6797">7107 3409 11755,'-20'-20'1761,"20"0"-351,0 20 479,0 0 129,0 0-480,20 0-737,-20 0-97,18 40-31,3 0-33,-1 0-287,0-1 127,0 0-159,-1 2-1,1-21-64,0-1 0,-20-19-63,0 0-1,0 0-32,0 0 32,0 0 96,0 0 65,0-19-161,0-1-160,-20 0-32,20-20-64,0 20-96,0-19-1,0 19 1,0 0-32,20 1 0,0 19 64,0 0 0,-1 19 128,21-19-32,-20 40 0,0-21 32,-1 1-32,1 0 96,20-1-128,-19-19 0,-3 21-97,2-21 225,1 0-96,-1 0 32,0-21 0,-2 21-32,-18-19 129,21 19-97,-1-20 128,-20 20 0,20-20-96,-20 1 96,20-1-160,-20 0 128,0 20 0,0-19 0,0 19-64,-20-21 32,20 21 0,-20 0-64,20 0 0,-20 21-160,-1-2 224,21 21-32,0-21-128,0 21 192,0-21-160,21 2 32,-1-1 128,0-20-128,0 20 64,19-20-192,-19 0-320,20 0-417,-1-20-705,-19 20-1024,0-20-1666,21-1-8424</inkml:trace>
  <inkml:trace contextRef="#ctx0" brushRef="#br0" timeOffset="95438.4766">7980 3210 16367,'-21'-19'2659,"21"19"-481,0 0-1506,0 0 353,0 39 449,21-19-514,-21 40-351,40-20-417,-21 19 0,1 1-192,20-21-96,-1-19-384,-19 19-129,20-18-544,-20-21-993,-20 0-1633,0 0-2371</inkml:trace>
  <inkml:trace contextRef="#ctx0" brushRef="#br0" timeOffset="95612.3047">7959 3430 16944,'-20'-21'2274,"40"21"-1217,-20-20 224,21 0-32,-1 1-224,19-1-801,-19 20-192,20-20-192,-20 20-609,19 0-640,-19 0-1538,0 0-2178</inkml:trace>
  <inkml:trace contextRef="#ctx0" brushRef="#br0" timeOffset="95959.961">8356 3350 6758,'0'19'9353,"0"21"-7399,0-19-225,0 18-63,20 0-161,-20-19-448,21 0-480,-1-1-225,-2 2-192,3-21-96,-1 0 64,0 0-96,0 0-64,-20-21 0,19 21 0,1-19 0,-20 19 96,20 0-256,-20 0 352,20 0-128,0 0-32,0 19 0,-1-19 32,1 0-64,0-19-96,0 19-128,1-20-192,-3 0-225,-18 1-320,20-1-897,-20 0-1537,0 20-1313</inkml:trace>
  <inkml:trace contextRef="#ctx0" brushRef="#br0" timeOffset="96249.0235">8852 3430 15726,'0'19'2403,"0"-19"-802,21 20-256,-21 0-31,20-1-321,-20-19-417,20 20-416,0 0-32,-1-20-31,1 0 31,0-20 96,0 20-96,-20-20 96,20 1-192,-20-21-32,-20 21 32,20 19-64,-40-21 32,20 21-32,1 0-160,-1 0 64,0 0-256,0 0-481,20 0-897,0 21-1953,0-21-1090</inkml:trace>
  <inkml:trace contextRef="#ctx0" brushRef="#br0" timeOffset="96458.9844">9132 3567 14926,'18'21'3683,"-18"-21"-1825,0-21-641,0 2 128,0-1-192,0-19-544,0 19-417,20-19-96,-20 18-96,0-19-192,0 21-417,20-1-448,-20 0-1089,21 1-1889,-21-3-9290</inkml:trace>
  <inkml:trace contextRef="#ctx0" brushRef="#br0" timeOffset="96677.7344">9269 3111 16944,'0'0'3074,"0"21"-2145,21-2 0,-21 1 416,20 19 161,0 1-417,-20 20-448,19-20-385,1-1-224,-20 21-32,20-20-128,0-21-225,0 21-191,-1-40-289,1 19-736,0-19-1314,0 0-2626</inkml:trace>
  <inkml:trace contextRef="#ctx0" brushRef="#br0" timeOffset="96937.5">9687 3291 16815,'-21'0'1986,"3"0"-416,-2 0-481,-1 19 352,-19 1 97,22 0-609,-3-20-449,21 19-224,-20 1 32,20-20-159,20 20 191,-20 1-128,21-2-64,-21 1-96,18-20 0,2 0-64,0 0-32,1 0-288,17 0-161,3 0-512,-21-20-640,19 20-1186,-19 0-2690</inkml:trace>
  <inkml:trace contextRef="#ctx0" brushRef="#br0" timeOffset="97519.5313">10243 3310 18865,'0'0'1346,"0"0"-578,19 0 514,-19 20 447,20 19-544,0 1-704,0 0-353,-20-20-128,20 19 64,0 1-224,-1-40-257,-19 19-447,20-19-642,-20 0-960,0 0-2339</inkml:trace>
  <inkml:trace contextRef="#ctx0" brushRef="#br0" timeOffset="97676.7578">10183 3171 19090,'-21'-20'1089,"3"1"-385,18-2-832,18 21 32,-18 0-32,21 0-417,-1 0-928,0 0-1506,0 21-7431</inkml:trace>
  <inkml:trace contextRef="#ctx0" brushRef="#br0" timeOffset="97958.9844">10620 3191 18513,'-59'39'1089,"39"-19"-416,20-1-481,0 3 32,0-3 0,20 1-64,19 0-63,1-1-97,-1 1 0,21 0-193,-21 1 1,-19-2 192,0 1 32,0 0 32,-20-20-32,0 19 96,0 1-192,0-20-160,-20 20-801,0-20-1217,20 0-705,-20 19-6534</inkml:trace>
  <inkml:trace contextRef="#ctx0" brushRef="#br0" timeOffset="98619.1406">11592 3250 15726,'-39'-20'2114,"39"0"32,-20 20-576,0 0-225,20 20-256,-20-20-384,1 39-417,-1 2-64,20 18-128,0-19-96,20 0 65,-20 0-130,39-1-255,-19-19-288,20-1-481,-21-19-737,21 21-1633,-20-42-1346</inkml:trace>
  <inkml:trace contextRef="#ctx0" brushRef="#br0" timeOffset="98900.3906">11790 3369 15758,'0'0'2371,"-18"20"-962,18 0-416,0 1 416,0-2-63,0 21-674,0-21-512,18 1-64,2 0 65,1-20 63,19 0 0,-21 0-64,1-20-64,0 0 0,0-19-128,-20 19 0,-20 1-64,0-22-96,0 21-32,1 1-161,-1 19-63,0-20-32,-1 20-33,1-20-416,20 20-929,0 0-1601,0 20-2531</inkml:trace>
  <inkml:trace contextRef="#ctx0" brushRef="#br0" timeOffset="99298.8281">12069 3330 12235,'21'39'3491,"-3"-19"-1216,2 21-642,0-2 33,1-19-481,-1 19-192,-20-19-609,18-20-224,3 19 129,-21-19-1,0 0 0,0 0 96,0 0 161,0-19-417,0-21-96,-21 21-32,21-21 64,0 21-128,0-22-32,0 21-32,21 20 32,-21 0-32,20 0 64,20 20 32,-21 0 32,1 20-32,0-20 96,0 19-257,0-19-255,-1 0-385,1-1-384,-20-19-1185,20 0-1314,-20 0-3587</inkml:trace>
  <inkml:trace contextRef="#ctx0" brushRef="#br0" timeOffset="104490.2344">12624 3389 11530,'0'-20'1954,"0"1"-352,0 19 31,0 0 866,0 0-225,0 0-1057,0 19-576,0 1 31,0 21-31,0-2-33,0 20-287,0-20-65,21 2 32,-21-21-96,0-1-95,0-19 31,20 20-32,-20-20-64,0 0 160,0 0 128,0-20 33,0 20-289,0-39 0,0 19-64,0-40 0,0 21-64,20 19-32,-20 0-1,18 1 1,3 19-32,-1 0 128,0 19-64,0 1 128,-1 0-64,1 19 0,0-19-256,0 20-128,0-40-353,-1 20-288,1-20-480,0 0-994,0 0-1697,1 0-8744</inkml:trace>
  <inkml:trace contextRef="#ctx0" brushRef="#br0" timeOffset="104830.0781">13082 3469 15374,'0'0'3587,"20"0"-3074,-20 20 480,19-20 769,1 0-609,-20 0-545,20 0-320,0 0-63,0 0-33,-1 0 32,1-20-64,-20 0-96,0 1-96,0-2 96,0 21 32,0-20 33,-20 20-65,-19 0 64,19 0-64,0 20 32,-19 1-96,19 18 96,0-19-32,-1 19-128,21 0 160,21-18-192,-1-1 0,0 0-96,19-20-97,1 19-287,19-19-673,-19-19-353,-1-1-1505,1 0-1473</inkml:trace>
  <inkml:trace contextRef="#ctx0" brushRef="#br0" timeOffset="105033.2031">13459 3469 14317,'-21'-20'3587,"1"1"-1697,2 19-448,18 19 223,-21-19-255,21 20-482,-20 0-383,20-1-225,20 1-96,-20 19-127,21-18-162,-3-1 33,23 0-352,-1-1-96,-22-19-97,23 0-352,-1-19-448,-1-1-897,-19 0-1218,-20-20-672</inkml:trace>
  <inkml:trace contextRef="#ctx0" brushRef="#br0" timeOffset="105236.3281">13677 3210 15951,'-20'-39'3299,"20"39"-1089,0 0-865,0 0-192,0 20 160,0-1-320,20 21-416,0 20-417,-1-20-64,21-1 0,-20 2 0,0-2-224,19 0-64,-19-19-256,1-20-417,-1 0-416,0 0-513,-20 0-1409,0-20-2210</inkml:trace>
  <inkml:trace contextRef="#ctx0" brushRef="#br0" timeOffset="105416.9922">13578 3350 20371,'-20'0'2338,"20"19"-1858,20-19 225,0 0 672,39 0-127,-19-19-770,19 19-384,2 0 0,-2 0-192,-19 0-448,-22-20-417,23 20-769,-41 0-2338,20 0-8327</inkml:trace>
  <inkml:trace contextRef="#ctx0" brushRef="#br0" timeOffset="106235.3516">14193 3469 16944,'0'-20'1729,"0"20"-1120,0 0-353,21 0 993,-21 0-32,0 0-640,18 0-129,-18 0-191,20 20 31,0-20 128,1-20-224,-21 20 1,20-19-33,-2-2-96,-18 1 64,0 20 32,0-20-32,-18 20-64,-2 0-224,-1 20 64,1 0 128,-18 1-64,17 18 96,1-19 64,20 19 32,0-19-160,0-1 32,20 2-64,1-1 32,-3 0-192,2-1-480,21-19-482,-21 20-767,19-20-1603,-19-20-1504</inkml:trace>
  <inkml:trace contextRef="#ctx0" brushRef="#br0" timeOffset="106598.6328">14471 3430 15086,'-20'19'3139,"20"1"-2531,-20 0 385,20 19 929,0-19-545,0 20-672,0-20-289,20 0-223,0-20-161,0 0 192,0 0-32,-1-20-128,1 0-96,0-20-64,-20 0 64,0 1-32,0-21 64,0 20-32,-20 1-32,0 0 128,-19-2 64,19 21 128,20 0-64,-20 20 193,20 0-193,0 0-160,0 20-64,0 19 96,20 2 64,20-1-32,-21 19-192,21-19 0,0-20-513,-1 19-255,-19 1-866,21-21-1249,-21-19-2562</inkml:trace>
  <inkml:trace contextRef="#ctx0" brushRef="#br0" timeOffset="107519.5313">15623 3091 14285,'-41'0'1858,"21"0"-929,-18 0-257,17 20 866,1 1 255,0 18-575,0 20-354,1-20-319,19 22-257,0-2-192,19-18-96,1-2-32,20 0-448,1-19-545,-3 0-513,23-20-1633,-22 0-3651</inkml:trace>
  <inkml:trace contextRef="#ctx0" brushRef="#br0" timeOffset="107842.7735">16079 3230 15534,'-39'0'1666,"19"0"-161,0 0 449,-1 0-288,1 20-481,2-1-384,-3 3-321,21 17-160,-20 0-160,20-19-96,20 21-128,1-22-128,-3 1-192,2 0-353,21-20-512,-3 0-160,3 0-769,-1 0-1025,-21-20-2179</inkml:trace>
  <inkml:trace contextRef="#ctx0" brushRef="#br0" timeOffset="108199.2188">16297 3250 16687,'-20'19'1794,"20"3"-1121,-20-3 864,1 21 33,19-1-545,0-19-417,0 20-384,0 0-128,19-21-32,1 1-96,0-20 97,0 0-194,0-20 129,-20 1-32,19-1-128,1 0 192,-20-20-32,0 20 0,0 0 64,0 1 32,0 19 0,0 0 65,-20 0-129,20 0-128,0 19 32,0-19-1,20 20 33,-20 21 0,20-22 0,1-19-192,-1 20-288,0-20-257,-2 0-320,3 0-577,-1 0-1152,-20-20-3460</inkml:trace>
  <inkml:trace contextRef="#ctx0" brushRef="#br0" timeOffset="108502.9297">16556 3230 18705,'0'39'1474,"0"2"-481,0-21 352,0 19 320,0 1-447,19 0-674,-19-20-384,20 0 32,-20-20-128,20 0 97,-20 0-129,20 0-64,-20-20 192,0 0-128,20 1-32,-20-2 0,19 1 0,-19 0 0,20 1-96,0 19 0,-20 0 64,20 19 64,1 1-64,17 0-321,-18 20-768,21-20-897,-23 0-2082,23-1-10217</inkml:trace>
  <inkml:trace contextRef="#ctx0" brushRef="#br0" timeOffset="109538.086">17508 3250 17168,'-39'-20'1441,"19"20"-608,0 20 160,0-1 320,0 3-64,1 17-448,-1-19-321,20 19-287,20-19-65,-20-20 0,39 21-32,-19-21-32,20-21-256,-21 1-32,1 0 31,0-19 33,-20 19 64,0 1 128,0-3 0,-20 3-32,0 19 64,20 0 0,-19 19-32,19 3 0,0-3-128,0 21 192,19-1-96,21 21-96,0-1-96,-1-19-288,22 20-193,-23-21 97,-17 1 31,-1-1 289,0 2 192,-20-22 96,-20 1 32,0 0-64,-1-20-32,-17 19 224,18-38-192,-21 19 96,21-20-32,-19-19-64,19-2-64,0 2-96,20-1 64,0-19 160,0 19-64,0 20 32,20-19 32,0 39-64,0-20 96,19 20 256,-19-20-95,21 20-129,-3-19 0,3-2 64,-2 1 0,1 0 65,0 1-33,-21-1-160,1 0 160,0-21-96,-20 22 128,0-1-95,-20 0 159,20 20 64,-20 0-224,1 0-64,-1 0-96,20 20-96,-20 0 64,0 21-160,20-2 160,0 0-352,20-19-193,0 21-127,0-22-321,19-19-609,1 0-1441,-1 0-2370</inkml:trace>
  <inkml:trace contextRef="#ctx0" brushRef="#br0" timeOffset="109727.5391">18103 3032 20883,'0'0'1570,"0"20"-962,0 19 609,20 2-127,-20-2-546,21 0-288,-1 20-192,0-18-320,-1-21-256,1 0-545,-20-1-929,20-19-2434,-20 0-13580</inkml:trace>
  <inkml:trace contextRef="#ctx0" brushRef="#br0" timeOffset="109864.2578">18044 3230 11659,'0'0'10217,"0"0"-9672,21 0-385,-1-20 577,18 1-65,23 19-640,-22-20-800,21 0-2692,-21 1-14124</inkml:trace>
  <inkml:trace contextRef="#ctx0" brushRef="#br0" timeOffset="114202.1485">18798 3171 10313,'0'-39'4196,"0"18"-1569,-19 21-802,19 0 161,0 0-320,0 0-705,0 21-160,0 18-1,0 0-447,19 1 95,-19 20-288,20-20 0,0-1-192,0 2 32,0-2-320,19-19-224,-19-1-449,1-19-897,-21 0-1986,0-19-3363</inkml:trace>
  <inkml:trace contextRef="#ctx0" brushRef="#br0" timeOffset="114636.7188">18599 3350 18417,'-18'0'1954,"36"0"-1762,3 0 993,-1-20 417,20 0-770,-21 20-703,21 0-33,0-19-225,-21 19-159,21 0-481,19 0-480,-19-22-128,1 22-513,-3 0 0,3-19 545,-1 19 961,-21 0 320,1 0 64,-20 0 320,20 0 449,-20 0 704,0 19 161,0 3-257,0-3-352,0 1-32,20 19-224,-20-19-161,20 0-320,-1-20-127,1 21-1,20-21 32,-19 0-32,17-21-96,-18 1-64,1 0-128,-1 1-288,-2-1 31,-18-19-127,-18 17-129,-2 22 97,-1-19 127,-19 19 289,1 0 128,-1 0-64,20 0-801,1 19-3363,-1-19-9673</inkml:trace>
  <inkml:trace contextRef="#ctx0" brushRef="#br0" timeOffset="115295.8985">20189 3151 17040,'-41'-19'1633,"21"-2"-608,1 21 449,-21 0-65,20 0-384,0 40-545,-19-20-63,19 19-33,20 20-160,0-18-32,20-1-160,0-1 65,19-19-129,1 1 32,-20-2-32,19-19-65,-19-19 1,1 19-64,-1-21 64,-20-19 64,0 21 0,0-1-64,0-19 32,-20 17 128,20 3-96,0 19 96,-21 0-64,21-20 64,0 20-32,0 20-256,0-20 320,21 19-256,-1 3 32,-2 17-353,2-19-95,1-20-1,19 19-544,-21 1-993,1-20-1025,0 0-2306</inkml:trace>
  <inkml:trace contextRef="#ctx0" brushRef="#br0" timeOffset="115622.0703">20327 3171 11466,'0'20'7335,"0"-20"-6758,0 19 736,20 21 417,0-21-33,-20 22-672,20-21-416,0 19-225,-20-19-160,19 0-63,1-20-65,-20 21 0,0-21 0,0 0 32,20-21 0,-20 1-64,0 0 0,0 1-64,0-1 0,20 0-64,-20 1-64,0-3 32,20 22-96,-1 0 0,1 22-193,0-3-63,0 1-257,1 19-192,-3-19-384,22 0-705,-19-20-1313,-1 21-1025</inkml:trace>
  <inkml:trace contextRef="#ctx0" brushRef="#br0" timeOffset="115845.7031">20705 3151 18385,'0'0'2594,"0"20"-2209,20-20 864,-1 20 256,1 19-512,0-19-576,0 21-225,19-22-160,-19 1 32,20 0-224,-1-1-161,1-19-223,-20 0-577,19-19-577,-19 19-1857,1-40-1314</inkml:trace>
  <inkml:trace contextRef="#ctx0" brushRef="#br0" timeOffset="116020.5078">21061 3151 448,'0'0'18225,"-20"20"-17072,20 0 96,0 19 545,0 0 224,0 22-577,-18-2-608,18 1-705,0-1-128,0-19-192,0 0-192,0 0-289,0-1-256,0-19-704,18-20-1634,-18 19-2114</inkml:trace>
  <inkml:trace contextRef="#ctx0" brushRef="#br0" timeOffset="116484.375">21280 3191 19122,'0'19'896,"0"1"226,0 0 992,0 21-513,20-2-896,-20 0-641,20 1-32,-1-19-96,1-2-32,0 1-32,0-20 31,1-20 1,-3 20-32,2-19 0,0-2 160,-20-19 0,21 21-32,-21 19 160,0-20 129,0 20 127,0 0-32,0 0-127,0 20-65,0-1 0,20 1-256,0 0 0,-2 1 128,23-21-64,-1 0-96,-21-21-64,21 1-129,-20 0-255,0 1-321,-1-1-128,-19 0-897,0 1-2146,0-3-6758</inkml:trace>
  <inkml:trace contextRef="#ctx0" brushRef="#br0" timeOffset="116881.836">21737 2932 21460,'0'0'1153,"0"0"-833,19 20 833,-19 21 481,20-2-449,0 0-512,-20 1-129,20 20-384,1-21-32,-3 20-32,2-18-128,0-21 32,1 19-224,-1-39 96,-2 20-32,-18-20 64,21 0 32,-21-20 64,0 1 32,0-1-64,0-19 32,0-2-32,0 21 32,0 0 0,0 1 0,0-1 0,20 20 64,-20 0 64,20 20 0,0-1-32,-1 1 32,1 0-192,0 21 96,0-22-256,19 1-64,-19 0-385,0-20-448,20 0-512,-21 19-1538,-19-19-3043</inkml:trace>
  <inkml:trace contextRef="#ctx0" brushRef="#br0" timeOffset="117483.3985">22312 3210 15086,'0'0'1922,"0"20"-1058,0 0 802,0-20 160,0 19-481,0 3-768,21-3-385,-21-19-128,0 20 96,0-20-32,18 0-64,-18 0 128,0 0 0,20 0 65,-20 0-1,0 0-32,0-20-32,0 20 33,0-19-33,0 19-160,0 0 128,21 0-224,-21 0 64,0 0-160,20 0 224,-20 0-64,20 0 0,-20 0 96,20 0 96,-1 0-192,-19 0 384,20 0-63,0 0-193,0-22-32,-20 22 96,20-19-64,-20 19 0,0-20-192,19 0 0,-38 1-32,19 19-32,-20-20-96,0 0 0,0 20 128,0 0 31,1 0 33,-1 0 0,0 20 64,-21 19 0,21-19 33,2 19 63,18 2-64,18-1-32,2-21 96,21 21-96,-1-19-32,-21-21-96,21 0 0,0 0-385,-1 0-255,1-21-898,-20 1-1249,-1 0-2402</inkml:trace>
  <inkml:trace contextRef="#ctx0" brushRef="#br0" timeOffset="117816.4063">22669 3151 14253,'20'40'2466,"0"-21"-544,1 21 96,-1-21-64,-2 22-577,2-21-512,1 19-417,19-19-191,-21 0-65,1-20-96,0 21 0,-20-21 32,20 0-64,-20-21 64,20 1-32,-20 0-96,0-19 161,-20 0 31,20-2-96,-20 21 192,20-19 0,0 19-288,0 0-32,0 20-224,20 0 96,19 0-256,-19 0-225,20 0-32,-1 20-191,1-20-225,1 20-641,-23-1-1858,2-19-1280</inkml:trace>
  <inkml:trace contextRef="#ctx0" brushRef="#br0" timeOffset="118150.3906">23246 3230 15758,'20'0'1858,"-1"0"-256,1 0 416,0 0 32,0 0-449,0 0-768,19 0-257,-19 0-63,0-20-129,0 20-128,-20-19-127,0 19-33,0-20-160,-20 0-97,0 20-159,0-19 160,-19 19 0,-1 19 256,0 1-160,21 0 32,-1 19 128,20 0 128,20 2-32,-1-21 65,1 19-161,0-39 0,20 20-64,-1 0-128,21 1-385,-21-2-736,40-19-961,-38 0-4068</inkml:trace>
  <inkml:trace contextRef="#ctx0" brushRef="#br0" timeOffset="119206.0547">16376 4322 9673,'20'41'1537,"1"-22"-160,-21-19-95,20 20 415,-20-20 609,0 0-384,0 0-288,0 0-129,0 0-384,-20-20-384,20 1-193,-21-3-63,-19 3-161,21-21-31,-1 1 63,0 0-128,-20-2-96,21-18-160,19 20 128,-20-2-32,20 21-96,0-19 0,0 19-32,20 1-64,-1-1 0,1 20-256,0 0-65,20 0-320,-1 0-320,-19 0-608,21 20-1186,-21-1-800,-2 1-3973</inkml:trace>
  <inkml:trace contextRef="#ctx0" brushRef="#br0" timeOffset="119410.1563">16119 4124 15310,'-20'19'2498,"20"-19"-1825,0 20 640,0-20 641,20 0-513,19 0-544,1 0-384,0 0-321,-1 0-128,1 0-224,-1 0-417,1 0-544,1 0-769,-3 0-1601,3 0-1153</inkml:trace>
  <inkml:trace contextRef="#ctx0" brushRef="#br0" timeOffset="119678.711">16615 4341 13068,'40'22'3171,"-21"-22"-929,-19 19-320,20-19-385,-20 0-127,0-19-65,0 19-576,-20-22-321,20 3 0,-19-1 1,19 0-193,-20 1-224,0-1 0,20-19 0,0 18-128,0 1 0,20 20-256,-20 0-225,20 0-384,19 0-320,-19 0-481,21 20-1248,-3-20-2147</inkml:trace>
  <inkml:trace contextRef="#ctx0" brushRef="#br0" timeOffset="119946.2891">16953 4204 16815,'-40'0'2211,"20"19"-1154,20-19 448,-21 20-64,21 0-544,0-1-384,21 1-129,-1 0-128,20-1-192,-1-19 161,1 0-161,-1-19-32,1 19 64,-20-40-128,0 21 32,-20-1 32,0 0 64,-20 1-192,0-2-193,-20 21-351,1 0-193,19 0-256,-20 0-448,21 0-1923,-1 21-1601</inkml:trace>
  <inkml:trace contextRef="#ctx0" brushRef="#br0" timeOffset="120439.4531">17230 4183 16912,'0'40'1345,"21"-20"-96,-21 0 128,20-20 97,-20 19-449,0-19-481,0 20-256,18-20-95,-18 0 95,0 0 288,0-20-191,0 20-289,0-19 96,0-1-256,0 0 160,0-20-160,0 20-160,21 20 0,-1-20 31,-20 20-31,20 0 128,0 20 32,-1 0 32,1 20 64,-20-20 32,20 0 0,-20-20 32,20 19-32,-20-19 64,20 0-31,-20 0 127,19 0 0,-19-19-128,20 19 0,0-20-96,0 20 64,0-20-160,-1 20 96,1 0-256,0 20-225,1-20-351,17 20-994,-18-1-1986,1 1-6309</inkml:trace>
  <inkml:trace contextRef="#ctx0" brushRef="#br0" timeOffset="121046.875">18401 4183 13805,'-39'-40'2434,"19"40"-608,20 0-97,-20 0 33,0 0-577,1 20-384,-1 0-289,20 1-127,0-2-161,0 21-192,20-21 0,-1 1-32,1 0-32,0-20-32,0 0-192,-20 0-33,20 0 97,-1-20 32,-19 0 128,0 1 64,0 19-32,0-20 64,0 0 64,0 20 224,0 0-95,0 0-1,0 0-352,0 0-96,20 20 160,0 0-161,0-20-383,1 0-385,17 19-512,-17-19-769,-1-19-1218,0 19-10313</inkml:trace>
  <inkml:trace contextRef="#ctx0" brushRef="#br0" timeOffset="121387.6953">18581 4104 16719,'0'39'1986,"18"-19"-96,3 21-256,-21-22-97,20 1-224,-20 0-576,20-1-353,-20 1-127,20-20-97,-20 20 0,0-20-32,0 0 160,0-20-128,0 0-128,0 1 65,0-1-162,0 0 130,19-20-130,-19 20 33,20 0-32,0 20-64,-20 0 96,20 0-64,0 20 32,-1 0-32,1 1-288,20-2-289,-20 1-192,-1 0-288,21-20-737,-19 19-1473,-1-19-1313</inkml:trace>
  <inkml:trace contextRef="#ctx0" brushRef="#br0" timeOffset="121605.4688">18998 4104 17040,'18'20'1409,"-18"-20"-608,21 19 800,19 1-31,-20 21-481,-1-22-417,1 1-351,20 19-225,-20-19-417,19-20-447,-19 0-321,21 0-961,-23-20-2178</inkml:trace>
  <inkml:trace contextRef="#ctx0" brushRef="#br0" timeOffset="121772.461">19395 4104 17360,'-20'39'2819,"-1"-19"-1826,1 40-1,0-20 642,2 19-64,18 1-898,-21-20-544,21-1-448,0 2-96,0-22-97,0 1-704,0 0-2018,0-20-3267</inkml:trace>
  <inkml:trace contextRef="#ctx0" brushRef="#br0" timeOffset="122525.3906">19612 4143 12459,'-19'-19'2467,"19"19"319,0 0 1,0 0-769,0 19-833,0-19-544,0 20-129,0 21-192,0-22-224,19 1-32,-19 0-64,20-1 33,20-19-33,-20 0-97,-1 0 1,1-19 32,-20-1 32,20 20 192,-20-20-192,20 20 160,-20 0 97,0 0-1,0 0-128,0 0 32,21 20-32,-1-20 32,-2 20-128,3-20 0,19 0-96,-20 0 64,-1-20-128,1 0-96,0-20-64,-20 20-353,0 0-448,0 1-609,-20 19-736,20-20-1122,-20 20-9672</inkml:trace>
  <inkml:trace contextRef="#ctx0" brushRef="#br0" timeOffset="122945.3125">19970 3826 18577,'0'0'2595,"20"19"-2051,-20 1 865,20 21 97,-20-2-257,19 20-672,1 2-97,0-2-64,0-20-287,19 21-33,-19-20-128,0-21 128,-20 1-64,21 0-128,-21-20 160,0 0-32,0 0 128,0-20-32,0 0-96,0-19 32,-21 0-64,21-2 0,0 21 0,0 1-32,21-1-32,-1 20-96,-20 0 224,38 0-64,-17 20 0,-1-1-96,19 1 0,-19 0-193,0 1-159,0-2-353,0-19-480,-1 20-737,-19-20-1217,20 0-1634</inkml:trace>
  <inkml:trace contextRef="#ctx0" brushRef="#br0" timeOffset="123386.7188">20565 4163 14926,'20'20'3331,"-20"1"-1890,39-21-288,-19 19 257,0-19-193,1 20-705,19-20-224,-21 0-95,1 0 31,0-20-128,0 1 32,0-2-96,-20 1-64,0 0 96,0 1-64,-20-1 64,0 20-224,0-20 128,0 20 0,-19 0 0,19 20 32,-21 0 64,21-1 0,20 1 64,-18 21 0,18-22 129,18 21-65,2-21-64,0 21-32,1-21-128,19 3-32,-1-22-320,1 19-97,-1-19-992,1-19-1570,0-3-2563</inkml:trace>
  <inkml:trace contextRef="#ctx0" brushRef="#br0" timeOffset="123735.3516">21041 4143 1121,'20'40'14221,"-20"-19"-12235,21 18-641,-1-19 257,-20-1-129,20 1-800,-20 0-385,18-20-96,-18 19 0,0-38 33,21 19 31,-21-20-32,0 0-128,-21-19 0,21 19 0,0-20 193,0 20-33,0-19-288,21 19 64,-21 0 192,20 20-320,-20 0 96,40 0-64,-21 20-32,21 0-609,-20-20-864,19 19-2403,1 1-11787</inkml:trace>
  <inkml:trace contextRef="#ctx0" brushRef="#br0" timeOffset="124191.4063">21458 4143 6374,'-20'20'11947,"20"-20"-11467,0 0 353,20 0 544,0 0 129,1 0-737,-1 0-353,18 0-192,-17-20-64,-21 20 32,20-19-95,-20-1-1,20 0 32,-20 20-256,-20-19 128,0 19 0,-1 0-64,-17 19 128,18-19 160,-1 40-128,-19-21 64,40 21 96,-18 0-95,18-20 31,18 19-128,22-19-32,1 0-32,-3-1-32,23 3-257,-22-22-511,41 0-866,-41-22-3747</inkml:trace>
  <inkml:trace contextRef="#ctx0" brushRef="#br0" timeOffset="124727.5391">22233 4163 20275,'19'20'736,"1"-20"-31,-20 0 96,20 0 288,0 0-224,19-20-545,-19 0-192,-20 1-64,21-1-64,-21 0 0,0 1 32,0 19 32,0-20-64,-21-1 96,1 21-128,-19 0 32,19 21 160,0-1 1,0-1-97,1 21-32,19-21 0,19 21 32,1-19-64,0 18-64,0-19 32,19-1-160,2-19 31,-1 20-223,-20-20-353,19 0-544,-39-20-449,20 20-2081,0-19-3172</inkml:trace>
  <inkml:trace contextRef="#ctx0" brushRef="#br0" timeOffset="124951.1719">22471 3845 20275,'0'0'1313,"-19"0"-929,19 0 1,19 20 1184,-19 0-127,20 21-546,-20 18-159,20 1-224,0-21-289,0 20-192,-1-19-64,1-19-224,-20 18-289,20-19-416,0-20-576,0 0-1346,-20 0-1954</inkml:trace>
  <inkml:trace contextRef="#ctx0" brushRef="#br0" timeOffset="125661.1328">22987 4004 16944,'0'0'1249,"-20"-19"256,20 19-704,-19 19 416,-21-19-384,0 20-321,1 1-127,-2-1 191,21-20-255,20 19-321,20 1 32,1 0-32,-1-20 128,19 19 32,21 1-128,-21-20-96,1 20-160,-20-20-33,0 21 65,-1-2 192,-19-19 32,0 20 0,0-20 32,-19 20-64,19-20-224,-20 19-128,0-19-193,0 0-896,20 0-481,-20 20-64,20-20-576,-19 0-1314,19 0-2242</inkml:trace>
  <inkml:trace contextRef="#ctx0" brushRef="#br0" timeOffset="126197.2656">23266 4204 18673,'19'0'641,"-19"0"448,20 0-256,0 0-129,0 0-223,0-21-97,19 21-256,-19 0-64,0 0 0,0-20-32,-1 20 64,1-20 1,0 20 63,-20-19 64,0 19-128,0-20-288,-20 0 96,0 20 0,1 0 32,-1 0 128,-20 0 128,20 0 128,-19 20-128,19 0-64,0-1 129,20 1 159,0 0-224,0 20-32,20-20 65,0 0-129,19-1 160,1 1-192,0 0-352,-1-20-321,1 0-480,-1 0-769,2-20-2434,-21 0-7335</inkml:trace>
  <inkml:trace contextRef="#ctx0" brushRef="#br0" timeOffset="126415.0391">23681 3845 14157,'21'-19'5157,"-1"38"-4549,0 1 129,19 21 96,1-2 448,19 20-352,-19-18-513,19 18-352,-39 0-288,21 1 96,-41-1-192,20 0-353,-20-18-288,-20-1-32,20-21-1537,-21 1-4132</inkml:trace>
  <inkml:trace contextRef="#ctx0" brushRef="#br1" timeOffset="225957.0313">5777 5295 12587,'0'0'3556,"0"0"-1763,0 0 65,0 0-160,0 0-1,18 0-351,22-19-129,1-2-352,18 1-289,20-19-255,-19-1-193,-1 21-32,2-22-192,-2 21-289,-19 1-351,-1-1-514,-19 0-351,-20 20-577,0-19-897,0 19-1954</inkml:trace>
  <inkml:trace contextRef="#ctx0" brushRef="#br1" timeOffset="226166.9922">6194 5096 5413,'-21'60'4612,"21"-20"-1857,21-1-802,-3 21 65,2-1 449,21 0-930,-21 2-544,-2-2-288,3-18-385,-21 18-320,0-20 448,-21-19-95,3 20-129,-22 0-32,-1-21 0,23-19-128,-23 20-96,1-20-288,21 0-673,-21 0-704,20 0-1891,20 0-2498</inkml:trace>
  <inkml:trace contextRef="#ctx0" brushRef="#br1" timeOffset="226602.5391">6609 5494 15406,'-19'0'2915,"-1"0"-1121,0 19-161,0 1 65,0 21-257,20-2-672,0 0-321,0 1-320,40-21-32,-20 2-32,19-1 1,1-20-33,1 0 0,-3-20-32,3-1-129,-41 2 162,20-1 63,-20 0-128,-20 1 0,0-1-193,-21 0 33,3 1-64,17-2-32,-19 1-385,21 20-448,19-20-545,0 20-2049,0 0-4421</inkml:trace>
  <inkml:trace contextRef="#ctx0" brushRef="#br1" timeOffset="226927.7344">6828 5513 18353,'20'40'1633,"-20"-19"1,0 18-225,0-19-63,20-1-353,-20 1-577,0-20-192,20 20-96,-20-20-32,0 0 0,20 0 1,-20-20 95,0-19-128,19 19-32,-19-19 96,20 18-96,0-19-64,-20 40-256,20-19 448,-20 38-192,39 1-32,-19 0-96,0 1-449,21 18-864,-2-19-1218,1-1-2754</inkml:trace>
  <inkml:trace contextRef="#ctx0" brushRef="#br1" timeOffset="232860.3516">5597 6327 15790,'0'-20'2499,"0"20"-481,0 0-1057,0 0-257,0 0 321,20 20-96,-20 1-224,20 18-129,0 20-127,0 2-161,-1-2-32,1 0-192,0-19-64,0 19-96,1-39-320,-3 0-385,2-1-704,-20-19-1154,20 21-1697,-20-21-6855</inkml:trace>
  <inkml:trace contextRef="#ctx0" brushRef="#br1" timeOffset="233047.8516">5696 6685 11466,'0'0'7976,"0"-20"-6567,20 1-224,0-2 257,0 1-513,19 0-641,-19 1-256,21-21 32,-3 21-416,-17-3-385,-1 3-608,0-1-833,0 0-1474,-20-19-3074</inkml:trace>
  <inkml:trace contextRef="#ctx0" brushRef="#br1" timeOffset="233222.6563">5856 6209 15118,'-21'0'3363,"21"0"-2402,0 19 160,21 1 705,-21 39-385,20-18-576,-2 18-545,23 19-128,-21-17-128,19-2-224,-19-18-256,20-2-481,-20-19-544,19 19-737,-39-19-1698,20-20-7431</inkml:trace>
  <inkml:trace contextRef="#ctx0" brushRef="#br1" timeOffset="233694.336">6372 6466 14509,'-40'-20'1986,"19"20"64,3 0-160,-2 0-577,0 39-160,-1-17-320,21 17-417,0 0-159,21 1-33,-21 0-160,20-20-96,0-20 128,19 20-160,-19-20 64,0 0-160,0-20 96,-20 0-32,0 1 96,0-2-64,0 1 128,0 0-96,0 1 96,-20 19 0,20 0 160,0 0-96,0 0-160,0 19-32,20 1 32,-1 0-64,21 1-321,-20-2-351,19 1-546,-19-20-768,0 0-1185,0 0-1313</inkml:trace>
  <inkml:trace contextRef="#ctx0" brushRef="#br1" timeOffset="234236.3281">6590 6466 11883,'19'41'3651,"-19"-2"-2049,0 0-257,20-19 417,-20 21 127,20-22-735,-20 1-610,21 0-192,-21-20-63,0 0-65,0 0 224,0 0 33,0-20-257,0 0-128,-21 1-64,21-22 32,0 21-64,0-19 0,0 19 32,0 1 32,0 19-64,21 0 0,-1 0 64,-2 19-32,23 21 64,-21-21-96,0 21 0,-1-19 64,1-2-64,-20 1-32,20-20 64,-20 0 97,0 0-129,0 0 32,0 0 128,0-20-160,0 1 32,0-22-64,-20 21 128,20-19-160,20 19 64,0 1-64,0 19 32,0 0-64,-1 0 64,21 39-64,-20-19-449,19-1-736,-19 21-801,21-19-2178,-21 18-9065</inkml:trace>
  <inkml:trace contextRef="#ctx0" brushRef="#br1" timeOffset="234736.3281">7146 6485 16591,'20'41'2435,"-20"-21"-1122,20 0-128,0-1 32,-20 21-160,19-19-480,-19-2-225,20 1-64,-20 0 97,0-20-289,0 0 256,0 0 32,0-20-224,0 0-127,0 1-33,-20-22 0,20 2 0,0 19 64,20-19-32,-20 17-161,20 22 129,0 0-32,0 0 161,-1 41-33,1-1-32,0-1-32,-20-19 0,20 1-32,0-2 0,-20-19 96,19 0 0,1 0 96,-20-19 0,20-2 1,-20 1-1,20 0-96,-20 20-64,21-19-96,-3 19 0,23 19-321,-21-19-479,18 20-674,-17 0-1825,19-20-9225</inkml:trace>
  <inkml:trace contextRef="#ctx0" brushRef="#br1" timeOffset="236525.3906">5994 4778 11979,'-39'0'1313,"-1"-19"-1025,19 19-95,3 0 479,-2-20 481,-1 20 353,-19 0-289,22-20-512,-3 20-321,-19 0 0,20 0-192,1 0-31,-21 20-97,20-20 0,-19 20-32,-1-1-64,20 1 128,-19 21-32,-1-22-128,-1 21 64,23-1 96,-23 2-288,1-21 128,1 39 32,-1-20 64,1 21-64,19-1 32,-20 2 96,-1-2-96,3 0 128,18 21 224,-21-21-64,23 1 97,-3 19-33,1-19-160,20-1-32,0 20-63,0-19 191,0 19-288,0-18 160,20 17-64,1 2-64,-3-1 64,23 1-64,-1-21 32,-1 21 32,1-21 97,0 2-161,-1-2 0,21 0 64,-21 1 0,2-1 96,-3 0-192,3-18 160,-1-2-96,19 1 64,0-21 0,21 2 33,-21-1-65,20-20-32,0 20 32,-18-20 0,18 0-32,-19 0-32,19 0 0,-20 0 0,20 19-32,-18-19-128,18 0 64,-20 0 0,1 20-32,19-20 32,-20 0 64,22-20-32,-22 20 64,20-19 96,-19-1-320,19 20 256,-20-20 64,22-1-128,-22-18 64,0 19-449,1 0 546,-1 1-193,-19-22 0,19 21-32,2-19 96,-22 0-64,21-1 128,-21 0-128,1 0 128,0 1 32,-1 0-32,-19-22-32,21 22-32,-23 0 32,2-2-64,-20 1-256,21-19 448,-1 19-128,0-19-96,-1 0 96,1-2-128,-20-17 128,20 17-32,-20 2 32,20 0 128,-20 18-160,-20-18 32,20 0-64,-20-1 32,20 1 33,-20 20-33,1-22 32,-1 22-32,0 0 32,-21-22 32,23 22 0,-23-1 32,1 0-64,1 20 96,-1-19-32,0 19 65,-19-19-97,18 19-64,3-21 32,-3 22 0,3-21-64,-23 21 32,22-22-32,-21 21 0,1 0 0,-1-19-288,1 19 768,0 1-448,-2-22 0,23 21 32,-23 1 0,22-1-128,-1 0 192,0 1-96,-19-1 32,-2 0 0,23 20 0,-23-21 0,2 21-64,-20 21-32,19-21 0,1 0 0,0 20-224,-2-20 64,2 0-577,39 0-768,-20 0-1090,21-20-5957</inkml:trace>
  <inkml:trace contextRef="#ctx0" brushRef="#br1" timeOffset="246352.5391">13082 4739 4067,'0'-20'10186,"-20"1"-8104,20 19 192,0 0-96,0 0-480,0 0-1154,0 19 97,20 1 160,0 19-97,-1 22-159,1-22-97,0 0-384,20 1 545,-21 1-801,1-2 256,0-19 32,0-1-96,0 1-417,-20 1 225,19-1-576,-19-1-482,0-19-543,0 0-1122,0 0-1345,0 0-8584</inkml:trace>
  <inkml:trace contextRef="#ctx0" brushRef="#br1" timeOffset="246700.1953">13479 4819 10537,'20'-21'3556,"-20"21"-2019,-20 0-352,20 0-288,-41 21 769,21-21-289,-19 39-480,19-19-128,-20 0 96,1 19-449,-1-19 385,20 1-513,1-21 0,19 20 33,0-20-161,0 0 96,19 0 160,21 0-95,0 0-97,-1 0-96,22 0-128,-23 0-32,3 0-288,-21 0-257,19 0-448,-19 0-480,0 19-673,0-19-1506,-20 0-2530</inkml:trace>
  <inkml:trace contextRef="#ctx0" brushRef="#br1" timeOffset="247121.0938">13677 4978 15342,'0'20'2723,"20"-20"-1634,-1 0 96,1 0 32,0 0-352,-20 0-321,20 0-384,0-20 1,-20 20 63,21-21 0,-21 1-32,0 0-32,-21 1-448,21 19 1025,-20-20-577,0 20 64,0 0-96,0 20 32,1-20 33,-1 19-354,20 1 578,0 0-513,0 1 288,0 18 0,20-19 64,-1 0 1,1-1-97,20 1 0,-20-20-224,19 21-160,-19-21-641,21 0 64,-21 0-833,-20 0-1665,0 0-2018</inkml:trace>
  <inkml:trace contextRef="#ctx0" brushRef="#br1" timeOffset="247380.8594">13916 4937 16655,'18'20'1057,"-18"-20"673,21 21-193,-1-1-159,0 19-225,-20-19-288,20-20-257,-1 19-223,1 1-65,0-20 32,0 0-64,0 0-31,-1-20 63,-19 20-96,20-19-96,-20-1-32,0 0-352,0-19-128,0 18-321,0 1-384,0 20-929,0-20-2754,0 20-10635</inkml:trace>
  <inkml:trace contextRef="#ctx0" brushRef="#br1" timeOffset="247577.1485">14331 5017 18673,'0'40'2082,"21"-40"-544,-21 19-449,20-19 160,-20 20-128,0-20-641,20 21-384,-20-21-64,0 0-320,0 0-481,0 0-512,0-21-1473,0 1-3172</inkml:trace>
  <inkml:trace contextRef="#ctx0" brushRef="#br1" timeOffset="247729.4922">14252 4839 17040,'0'0'2658,"0"-20"-1088,0-1-1090,0 21-320,20 0-224,-20 0-352,21 0-1058,-21 0-1953,20 21-2466</inkml:trace>
  <inkml:trace contextRef="#ctx0" brushRef="#br1" timeOffset="247974.6094">14431 5037 12651,'40'59'3492,"-20"-38"-834,-20-1-255,20-20-321,-20 19-385,0-19-608,19 0-288,-19 0-32,0-19-353,20-1-160,-20-1-96,20-18-288,-20 19 513,20-19-321,-20 39-128,20-20-96,-20 20-1,19 20-31,1-1 128,0 1 64,0 19 0,1 2-352,-1-21-321,-2 19-192,3-19-480,-1-20-961,-20 19-2851</inkml:trace>
  <inkml:trace contextRef="#ctx0" brushRef="#br1" timeOffset="249033.2031">13260 5911 14221,'0'0'2851,"0"19"-1987,0-19 866,20 40-64,0-21-609,-20 1-545,19 21-320,1-21-64,0-1-31,0-19-65,-20 20-193,21-20-447,-21 0-481,0-20-897,0 1-1794,-21-1-6405</inkml:trace>
  <inkml:trace contextRef="#ctx0" brushRef="#br1" timeOffset="249336.9141">13240 5870 10089,'-39'-39'4837,"19"19"-2243,0 0-320,20 1-320,20-1-416,0 0-513,-1-1-673,1 2-384,20 19 0,-20 19 32,19 2 32,-19-1-128,0 19 0,19-19 32,-19 19-33,1-19 162,-1 1-97,-20 18 32,20-19 64,-2 0-32,3 19 32,-1-18-64,0 19 64,-20-21 32,0 21-32,0-21 32,-20 1-32,20 1-32,-20-1-64,-1-1-160,3-19-193,-22 20-447,40-20-674,-21-20-1152,21 20-2211</inkml:trace>
  <inkml:trace contextRef="#ctx0" brushRef="#br1" timeOffset="249743.1641">13835 5950 19506,'-39'0'1858,"19"20"-1218,20-20 97,-20 19 480,0 22-288,0-21-384,20 19-321,20-19-160,0 19 32,0-39-32,0 20 32,19-20-32,-19 0 32,1-20 64,-1 1-160,0-1 32,-2-19 65,-18 19-65,0 0-32,0-1 64,-18 1 0,-2 20-64,20 0-128,-20 20-65,20 1 97,0 19 64,0-1-32,0-19-384,40 19-385,-22-18-448,23-1-545,-1-20-768,-1 0-866,1 0-7174</inkml:trace>
  <inkml:trace contextRef="#ctx0" brushRef="#br1" timeOffset="250010.7422">14272 5950 16143,'-40'0'2818,"22"0"-1536,-3 0 607,1 20-95,0-1-609,20 1-384,-20 1-385,20 19-255,20-21-33,0 21-32,0-21-64,19 1-64,-19 1-256,21-21-161,-3 0-384,-17 20-320,19-20-512,-20 0-1122,-20-20-1409,19-1-9321</inkml:trace>
  <inkml:trace contextRef="#ctx0" brushRef="#br1" timeOffset="250279.2969">14491 6050 11466,'-20'-20'3588,"20"20"-1154,0 0-544,-20 20 160,20 0-481,0-1-320,0 1-384,20 19-416,0-19-225,0 1-32,19-21-32,1 0 0,-1 0-31,1-21-33,1 1-160,-41 1 32,20-1 32,-40-19 64,-1 19-225,1 0-31,-20-21 160,1 41-192,-1-19 160,1 19 64,19 0-96,0 0-609,20 0-1217,0 0-1505,0 0-1890</inkml:trace>
  <inkml:trace contextRef="#ctx0" brushRef="#br1" timeOffset="250568.3594">14710 5989 15438,'20'41'2178,"-20"-21"-1185,18 0 224,-18-1 641,21 1-481,-21 0-416,0-20-480,0 0-33,20 0-31,-20 0-33,0-20-64,20 0-224,-20-19 64,20 19 33,-20-21-97,19 22-160,1 19-64,0 0-65,0 19 97,0 1 96,-1 21-224,21-2-769,0 1-865,-1-1-1409,-19-18-2274</inkml:trace>
  <inkml:trace contextRef="#ctx0" brushRef="#br1" timeOffset="252588.8672">13400 4382 8295,'-61'-19'2851,"41"19"-897,-19-22-737,19 22-32,0 0 128,-19-19-224,19 19-544,-20 19-161,20-19 97,-19 0-129,19 22-64,-21-3-31,23-19 127,-23 40-96,1-21-96,20 1-95,-19 21 223,-1-2-96,20 0 96,1 1-192,-21 20 1,20-21-1,-1 1 288,3-1-160,-2 21-160,0-20-64,-1 19 33,21-18-162,-20 18 97,2 1 161,-2-1-33,20 0 64,0 21-64,-21-21 0,21 2-32,0-2 64,0 0-96,21 1 33,-21-1-129,20 1 96,-2-20-32,2 19 0,1 1 32,19-21-32,-22 1-224,3 20 544,19-20-224,-20-1-64,19 0 32,1 2 0,-1-2-96,1 1 0,1-1 32,17 2-32,-17-22 32,18 1-32,-19 0 32,19-1 64,-19 1-128,19 0 64,2-20 32,-23 0-64,23 19 33,-2-19-33,0 0 0,1 22-65,-1-22 33,-19 0-32,19 0 64,2 0-32,-2 0 0,-19 0 32,19 0 32,1 0-64,-1-22-32,0 22 160,-19-19-128,19-1 64,-18 0-32,18 1-32,-19 19 64,0-20-32,19 0 0,-19 20-64,19-19 96,-18 19-160,-3-21 96,3 21 32,-21 0-32,19-20 64,1 0-32,0 20 0,-1-19 128,1-1-64,-1 0 0,1 1-96,-19-1 96,17-1-64,-18 1 0,21-19 129,-21 19-65,19-19 128,-19 19 96,0-1-64,0-18-32,-1 19-160,1 0 1,0 1-33,0-1 0,0-1 64,-1 1-64,1-19 0,0 19-32,-20 1 128,20-1 64,-20 0-128,0-20 32,0 20 32,0-19 0,0 19-64,0-19 64,-20-2 32,20 21-64,0-19-32,-20 0 0,20-22 32,-20 22 33,20-1 63,-19-20-96,19 21 0,-20-1-32,0-20 0,20 21 0,-20-1-96,-19 1-128,19-2 448,-20 21-224,19-19-512,-17 0 1344,-3 19-896,3-21 0,-3 22 64,21-21 0,-39 21-96,19-1 32,1 0 0,-1-1 64,20 2 0,-19-1-128,19 0 96,0 1 32,0-21-32,-19 21 0,19-2 32,-1 1-64,-19 0 32,20 20-64,1-19 32,-21-1-32,0 20 64,21-20 0,-21 20-32,0-19 96,21 19-128,-21 0 0,-1 0 64,3-22 0,-3 22-32,3 0 0,-3 0 0,1 0 0,-19 0 0,0 0 0,19 0 96,-1 0-64,-17 0 32,17 0-32,2 0 0,-1 0-32,0 0 96,1-19-32,-1 19-64,20 0 96,-19-20 0,-1 20-96,19 0 32,-17 0 32,18 0-32,-1 0-64,1 0-192,2 0-385,-3 0-448,1 20-865,0-20-3651,0 19-7079</inkml:trace>
  <inkml:trace contextRef="#ctx0" brushRef="#br1" timeOffset="260550.7813">9587 4819 7046,'-20'-21'3620,"2"1"-1058,18 1-320,-21 19 257,1-20-450,0 20-319,0 0-705,0 20-416,1-1-33,-1 1-63,0 21-1,20 18 65,0-20-97,-20 22-256,20-22 33,20 0-33,0 2-64,-20-2-64,20-19 0,-1 0-32,21-1-32,-20-19-256,21 20-417,-23-20-512,22-20-480,-19 20-737,17 0-1538,-17-19-2274</inkml:trace>
  <inkml:trace contextRef="#ctx0" brushRef="#br1" timeOffset="260847.6563">9806 5117 13773,'-20'0'3331,"20"0"-1089,0 0-416,0 0-193,-20 20-512,20-20-448,0 19-193,20-19-31,0 20-193,0 0 64,0-20-96,19 0-31,1-20 31,-1 0-160,-19 1 32,0 19-32,-20-20 160,0-1-224,-20 1-192,0 20 448,1-19-288,-21 19-32,20 0 0,0-20-192,1 20-289,-1 0-159,20 20-513,0-20-929,0 19-1570,0-19-2210</inkml:trace>
  <inkml:trace contextRef="#ctx0" brushRef="#br1" timeOffset="261160.1563">10004 4819 17424,'0'0'3427,"0"-21"-1729,-20 21-769,20 21 352,0-1-288,0-1-224,0 21-257,20-1-192,-20 2-544,21-2 288,-1 1 0,-2-1-96,2-18-128,1 18-320,-1-19-321,0-20-384,-20 20-737,18-20-1505,-18-20-1794</inkml:trace>
  <inkml:trace contextRef="#ctx0" brushRef="#br1" timeOffset="261364.2578">10282 4998 18129,'0'19'897,"20"1"352,-20 0 384,0-1-320,0 1-640,20 1-545,-20-1-64,20-1-96,-20-19-256,20 20-481,-20-20-832,0 0-1666,0-20-2883</inkml:trace>
  <inkml:trace contextRef="#ctx0" brushRef="#br1" timeOffset="261637.6953">10401 4917 17136,'0'40'1665,"0"-19"-319,20 18 191,-20-19 65,0 19-577,0-19-321,21 1-384,-21-1-159,20-20 31,-20 0 32,18 0 0,-18 0 0,20 0 33,-20-20-97,21-1 0,-21 21-64,0-20-160,20 20-128,0 0-225,-1 0-63,1 20-385,0 1-192,20 18-737,-21 1-1761,1-1-3363</inkml:trace>
  <inkml:trace contextRef="#ctx0" brushRef="#br1" timeOffset="262333.0078">9648 5672 12107,'0'0'5093,"-20"0"-3556,20 20-960,20-1 1024,-2 22-31,3 18-577,-1-20-193,0 22-383,0-2-129,19-20-128,-19 2-32,0-2-31,-20-19-33,20-20-32,-20 20 32,0-20 128,0-20-96,-20 0-224,0 1 0,0-21-64,0-20-1,-19 1-95,19-21 96,0 21 224,-19 19 64,19 0-96,-1 20 64,21 0 128,-20 20 161,20-19-129,0 19-32,20-20-64,1 20 32,-1-20 129,19 1-129,21-2-32,-21 1-128,1 0 0,-1 1-417,-19-1-319,0 20-417,-20 20-673,0-1-2050,0 1-6149</inkml:trace>
  <inkml:trace contextRef="#ctx0" brushRef="#br1" timeOffset="262579.1016">9666 5752 18961,'0'0'1089,"0"0"-672,0 0-1,21 0-288,-21 20-64,20-20-64,-20 0-256,20 0 0,0-20-64,-1 20-225,21-20-256,-20 20 609,0-21 192,-1 21 0,-19-19 0,20 19-384,0 0-1698,-20 0-1409</inkml:trace>
  <inkml:trace contextRef="#ctx0" brushRef="#br1" timeOffset="262875.9766">9984 5850 15182,'0'20'2787,"0"1"-1538,20-1 256,-20-1 1,21 1-738,-21 0-511,20-20-193,-2 19-32,-18-19-225,20 20-351,-20-20-865,0 0-1666,0 0-2050</inkml:trace>
  <inkml:trace contextRef="#ctx0" brushRef="#br1" timeOffset="263042.9688">9984 5633 16367,'-20'-20'1698,"20"20"-1538,-19 0-961,19 0-96,19 0 192,-19 20-1312,20-20-9995</inkml:trace>
  <inkml:trace contextRef="#ctx0" brushRef="#br1" timeOffset="263310.5469">10262 6050 16879,'0'20'2018,"-19"-20"-576,19 0-33,-20-20 64,0-21-351,0 21-674,20-19-160,-21 0 1,21-2-193,0 21 96,0 1-128,0 19 64,21 0-192,-1 0-96,0 0-353,0 0-191,19 0-674,-19 0-960,0 19-2050,20-19-10570</inkml:trace>
  <inkml:trace contextRef="#ctx0" brushRef="#br1" timeOffset="263557.6172">10381 5593 14381,'0'-19'2851,"0"19"-1858,0 19 480,0 1 449,0 19-705,20 1-576,-20 0-289,20 0-192,1-1-32,-1 0-64,-20-19-160,18 1-192,-18-1-705,20-1-833,-20-19-2017,0 0-7624</inkml:trace>
  <inkml:trace contextRef="#ctx0" brushRef="#br1" timeOffset="263752.9297">10322 5811 16111,'-20'20'4004,"20"-20"-2883,20 0-257,-20 0 610,20 0-449,0 0-449,-1 0-576,1 0 128,0 0-63,1 0-290,-1-20-223,-20 20-865,18-20-994,-18 1-2561,0-1-9290</inkml:trace>
  <inkml:trace contextRef="#ctx0" brushRef="#br1" timeOffset="264020.5078">10500 5513 15919,'0'40'2338,"0"0"-929,21 0 353,-21-1-1,0 0-287,0 22-673,20-22-449,-20-19-128,20-1-128,-20 1 96,0-20-31,19 21-65,-19-21 0,0-21 128,20 21-224,-20-20-288,20 1 480,-20-21-192,20 21-256,0 19 128,-1 0-97,1 0-127,20 19-321,-20 1-640,-1 19-1185,21-19-2915</inkml:trace>
  <inkml:trace contextRef="#ctx0" brushRef="#br1" timeOffset="265658.2031">9567 4600 10730,'-59'-39'512,"39"39"705,0-20-352,0 20 128,1-20-288,19 20-65,-20 0 1,20 0-257,-20 0 65,0 0 63,20 0-127,-20 20 95,-19 0 129,19-1-193,-21 1-288,3 19 64,-3 2-64,3-21-64,17 19 193,-19-19-1,1 19 192,19-18-95,0 18-161,0 1-64,20-21 128,-20 21-256,20 1 289,0 18 95,20 1-128,0-1-128,-20 0 0,40 21 33,-21-1 63,1-19 0,20 19-224,-19-19 480,17 19-287,-18-19-65,21-1 32,-23 0-32,23 2 32,-21-22-64,19 20 0,-19-18-64,20-2 129,-1 1-65,-19-1-32,20 2 160,1-2-32,-3-19 0,3-1 64,18 1-223,-19-20 31,-1 20 0,1-20 0,0 0 32,-1 21-96,1-21 32,-1 0 32,1 0-64,1 0 32,-3 0-32,23-21-32,-22 21 32,1 0-96,-1 0 64,1-20-32,0 20 64,-1 0 0,-19-20 0,21 20 0,-3 0 0,-18-19 0,1-1-32,19 20 192,-21-39-192,21 19 64,0-1 0,-21-18-32,21 19 32,-20-19 32,19 19-128,-19 0 64,0-1 32,0 1-128,1 1 192,-3-1-96,2 0-32,0 1 128,1-1-96,-1-1-96,-2 1 224,3-19-96,-21 19-64,20 1 96,-20-21 0,20 19 32,-20-18-64,0 19 64,0-19-32,0 0-32,0 18 65,20-19-1,-20 1 0,0 0 0,0 17-96,19-37 96,-19 20 64,0 0-64,0-22-64,0 22 64,0 0-64,0-2 64,0 2 129,-19 19-225,-1-19 96,0-2 32,0 21-64,-1-19 0,-17 19-384,-3-19 1088,21 19-768,-19-1 96,-1-18-96,1 19 64,-1 0-31,0 1-33,21-1-65,-21 0 33,20 20 96,-19-21-96,19 2 64,-21 19-32,21-20 0,-18 20-64,17-20 0,-19 20 96,21-19 0,-21 19-32,20-20 0,-20 20 0,1-20-64,-1 20-32,1-19 64,-1 19-64,-1 0 64,3 0-32,-3 0-32,-18 0 32,19 0-32,20 0-224,-19 0-65,-1 0-95,20 0-193,1 0-384,-1 0-929,-20 0-2402,19 0-4933</inkml:trace>
  <inkml:trace contextRef="#ctx0" brushRef="#br2" timeOffset="274554.6875">11096 5494 1089,'0'0'704,"-20"0"609,20 0 513,0 0 0,0 0-737,-19 0-641,19 0 225,0 0 608,0 0-128,0 0-160,0 0 224,0-20-288,0 20-32,0 0-96,0 0 64,0 0-65,-20 0-223,20 0-32,0 0-1,0 0 65,0 0 31,0 0-95,0 0-225,0 0-128,0 0 64,0 0-63,0 0-97,0 0-64,0 0-32,0 0 192,0 0-288,20 0 256,-20 0-32,0 0 32,0 0-128,0 0 160,19 0 257,-19 0-321,20-20-32,-20 20-96,20 0-32,0 0 64,0 0 64,-20 0-64,39 0 64,-19 0-64,0 0 129,21 0-65,-3-19 0,3 19 32,-3 0-64,3 0-32,-1 0 32,-1 0-32,1-22 32,-1 22 0,-19 0-128,20 0 32,-1 0 96,1 0 0,1-19 32,-3 19 64,-17 0-128,19 0 32,-1 0-64,-19 0 0,20 0 65,-21 0-33,21 0 32,0 0 0,-1 0 128,1 0-192,1 0 0,-2-20 32,-19 20 64,0 0 32,-20 0-32,20 0-32,-20 0-32,19 0 96,-19 0-128,0 0 32,20 0 33,-20 0-33,0 0 32,0 0 96,20 0-224,-20 0 160,0 0-96,0 0 128,0 0-32,0 0-128,0 0-256,0 0-353,0 0-448,0 0-609,0 0-1120,0 20-1474,20-20-2659</inkml:trace>
  <inkml:trace contextRef="#ctx0" brushRef="#br2" timeOffset="281407.2266">8079 5831 3459,'0'0'4868,"0"0"-4067,0 0 384,-20 0 417,20 0-289,0 0-416,0 0-128,0 0-65,0 0 225,0 0-32,0 0 160,0 0 32,0 0-192,0 0-385,0 0-127,0 0-65,0 0-32,0 0 65,0 0-33,0 0-64,0 0-160,0 0 96,0 0-160,0 0-32,0 0 65,0 0-33,0 0 96,0 0-32,0 0-32,0 0 96,0 0-128,0 0 160,0 0 0,20-20-96,-20 20 33,0 0-1,20 0 32,0 0-64,-1-20 0,1 20 32,20-19-256,-1-1 448,1 0-159,19-1-161,-19 2 64,19 19-96,-18-20 96,18 0-32,-19 1-32,20 19 64,-21-20-32,22 0 32,-23 1-32,3 19 96,-3-21 192,3 1 65,-21 20-129,19-20-32,-19 20 0,0-19 65,-20 19-97,0 0-96,0 0-32,0 0-160,0 0 480,0 0-192,0 0-192,0 0 96,20 0-352,-20 0 480,0 0-192,20-20-32,-1 20 0,-19 0 64,0 0-96,20 0 97,-20 0-65,0 0 32,0 0 32,0 0 0,0 0 96,0 0-96,0 0-32,-20 0 0,20 0-96,0 0-417,0 0-383,0 0-674,-19 0-832,19 20-3748</inkml:trace>
  <inkml:trace contextRef="#ctx0" brushRef="#br3" timeOffset="310349.6094">3175 5831 12780,'0'0'1633,"0"0"545,0 0 64,0-20-896,0 20-546,20 0 161,21 0-192,-3 0-224,23 0-65,-2-20-480,20 1 1057,1-1-609,-1 0-127,21-1-193,-21 2 0,20-1-96,-20 0-32,-19 1 0,-1 19-32,0-20-32,-18 0 96,-1 20-64,-21-19 96,1 19-32,-20 0 160,-20-21-192,1 1 0,-21 20-64,-1 0 64,-18-20 32,19 20 32,-19 0-96,19 0 32,21 0 64,-1 20-64,20-20-96,20 0-64,-1 0 192,21 20-32,19-20-32,2 0 32,-3 21 0,-17-2 96,-2 1-256,1 0 128,-40 19 32,0-19 64,-20 20-32,-19-20-128,-1 19-417,-1-19-736,3 0-2082,17-1-2755</inkml:trace>
  <inkml:trace contextRef="#ctx0" brushRef="#br3" timeOffset="311429.6875">654 5711 15310,'-20'0'641,"20"21"1537,20-21 512,0 20-1345,1 0-704,-3-1-64,2 1-353,21 0 64,-3-1-288,-17 1 96,-1 1-96,0-21-160,0 20-641,-20-20-832,20 0-257,-20 0-2658</inkml:trace>
  <inkml:trace contextRef="#ctx0" brushRef="#br3" timeOffset="311776.3672">614 5791 13004,'-39'-39'1761,"19"19"802,20-20 384,0 0-577,20 1-640,19-21-737,1 20-801,-20 1-160,19 19-64,1 20-64,-19 0-97,17 20-95,-38 0 96,21 19-64,-21 21-1,0-20 65,0-1-32,0 0-64,20-18 224,-20-1 64,20 0 32,20-20 128,-21 19-96,21-19-32,0 0-32,-1 0-128,-19 0 224,0 20-32,-20 0 160,0-1-128,0-19-64,-20 41-96,0-21-160,-19-1-609,19-19-704,0 20-2051,-20 0-543,21-20-8970</inkml:trace>
  <inkml:trace contextRef="#ctx0" brushRef="#br3" timeOffset="312166.9922">1250 5613 17616,'-21'-20'833,"3"20"-96,-2 0 896,20 0-320,-20 20-159,-1 19-258,1 1-383,20 0-225,0 0-128,0-21-96,20 1 64,1 0 33,-1-20 159,0 0-64,-2-20-64,3 0-64,-1 1 97,-20-1-129,0-21-32,0 22 32,0-21-32,0 40 0,0-19-64,-20 19-320,20 0 128,0 0 192,20 19-129,-20 1-95,20 0-737,19-20-512,1 19-705,0-19-2114,-1-19-3748</inkml:trace>
  <inkml:trace contextRef="#ctx0" brushRef="#br3" timeOffset="312406.25">1646 5335 16111,'-20'0'3171,"2"0"-1986,-2 0 256,-21 0 33,41 19-161,-20 1-256,1 0-481,19 21 1,0-22-417,0 21-64,19-21-32,1 21-224,21-19-352,-3-2-161,3-19-512,-1 0-737,-1-19-1441,1-2-1538</inkml:trace>
  <inkml:trace contextRef="#ctx0" brushRef="#br3" timeOffset="312689.4531">1905 5255 11018,'-20'-40'4356,"0"40"-2210,0 0-64,1 0-128,19 20 64,0 0-737,0 20-448,0-20-289,0 0-255,19 19 31,21-39 32,1 0-256,17 0 32,-17-39-256,18 19 32,-39-19 0,0 18 64,-20 1-32,-20 0-128,-20 20-192,1-19 95,-2 19 1,1 0 160,22 0-96,-3 0-1,1 0-415,0 0-161,0 19-800,20-19-2307,0 20-1377</inkml:trace>
  <inkml:trace contextRef="#ctx0" brushRef="#br3" timeOffset="313065.4297">2124 5076 18129,'19'20'1057,"1"1"993,0-21-577,0 20 257,-20-20-321,20 19-416,-20-19-417,19 0-31,-19-19 64,0 19-161,0-20-256,0-21-128,0 22 32,20-21-64,-20 21-128,0-22 0,20 41-192,-20 0 0,40 0 95,-21 0 97,21 21 32,1-1-320,-3-20-801,3 19-353,-3-19-1088,-17 0-3812</inkml:trace>
  <inkml:trace contextRef="#ctx0" brushRef="#br3" timeOffset="313819.336">972 6426 15214,'0'20'737,"0"-20"-417,20 0 1474,0 20-353,-20-1-224,19-19-256,1 22-224,0-22 31,-20 0 33,0 0 96,20 0 0,-20 0-641,0 0-160,0-22-64,-20 3 32,20-21-64,0 21-96,-20-21-224,20 21-32,0-2 63,0 1 97,20 20 0,0 0 64,1 0 96,-3 20 64,23 1-192,-1-2-449,-1 1-864,1-20-481,19 0-993,-19 0-448</inkml:trace>
  <inkml:trace contextRef="#ctx0" brushRef="#br3" timeOffset="314166.0156">1428 6129 16719,'0'19'3364,"0"1"-3461,0 1 674,0-1 864,20-1-384,-20-19-416,40 20-65,-20 0-159,-1-20-129,21 0 0,1-20-224,-3 0 161,-17 1-97,-1-1-64,0-1 0,-20-18-32,0 19-32,-20 0-128,0 1 128,-21-1-96,41 20-64,-18 0-289,18 0 225,18 0 256,2 20-64,1-1 32,-1-19-192,20 20-641,-21-20-480,21 0-865,-20 0-641,0 0-672</inkml:trace>
  <inkml:trace contextRef="#ctx0" brushRef="#br3" timeOffset="314601.5625">1826 5911 13004,'19'19'2883,"1"1"-1154,-20 0 193,20-1 96,0-19-673,-20 20-352,21-20-352,-21 21-129,18-21-95,-18 0 63,0 0-96,0-21-95,0 21-65,0-20-416,0 1-32,0-1-129,0 0-351,0 1-65,-18 19 256,18-20 321,0 20-192,0-21 352,0 42 256,18-21-128,2 20 96,0-1 0,-20-19 1,21 0 159,-1 0 128,-2-19-63,-18-1-193,21-1-96,-21 1-64,0 20 32,0-19-192,20 19-96,-20-20-256,20 20-193,0 20-160,-1-20-640,1 19-1282,20-19-2434</inkml:trace>
  <inkml:trace contextRef="#ctx0" brushRef="#br3" timeOffset="315021.4844">2183 5494 20179,'-20'-20'2050,"20"20"-1858,20 20 96,-20-20 1057,40 39-160,-21-19-672,21 1-129,-20-2-192,19 1 1,1-20-161,-20 0 128,1 0-128,-3 0 128,2 0-96,1-20-64,-1 20-64,18 0-192,-17 0 32,-1 20 31,0-20-95,0 20-64,0-1 63,-1 1 65,-19 0 192,0-1 32,0-19-192,-19 21 32,-1-1-64,0-20 224,-20 0-96,19 0-289,-17 0-223,18 0-770,-21 0-1985,23 0-1121</inkml:trace>
  <inkml:trace contextRef="#ctx0" brushRef="#br3" timeOffset="315405.2735">2699 5474 14413,'40'0'7623,"-21"-20"-7366,1 1-65,0-3 352,1 3 705,-21-1-384,20 0-576,-20 20-65,0-19-128,0-1 0,0 0 0,-20 20-128,-1 0 64,1 0 0,0 0 32,1 20 32,-1-20-96,20 20 0,0-1-32,0 21 192,0-21 97,20 3 63,19-3-64,2-19-96,-3 20-32,3-20-128,-1 0-352,-22 0-289,23-20-383,-21 20-770,0 0-2082,-20-19-4228</inkml:trace>
  <inkml:trace contextRef="#ctx0" brushRef="#br3" timeOffset="315601.5625">3096 5435 15790,'20'0'4260,"-20"-22"-1985,0 3-1,-20-1-32,20-19-256,-20-1-513,0 0-480,20 0-448,0 1-193,0 0-288,20-2-160,0 21 32,0 1-833,19 19-865,1 0-864,1 0-1634,17 0-17104</inkml:trace>
  <inkml:trace contextRef="#ctx0" brushRef="#br3" timeOffset="316211.9141">1707 6824 21107,'-20'20'833,"20"-20"-448,0 0 1280,20-20-127,0 0-481,-1-1-321,21-18-672,-20 19-160,19-19-544,1 19-193,-20-20-801,39 20-1665,-39 0-2338</inkml:trace>
  <inkml:trace contextRef="#ctx0" brushRef="#br3" timeOffset="316375.9766">1885 6824 5797,'0'39'18065,"0"-39"-17873,20 0 417,-20 0 576,21-39-32,-3 19-640,22-20-545,1 20-833,-2 0-705,-19 1-1793,20-1-3491</inkml:trace>
  <inkml:trace contextRef="#ctx0" brushRef="#br3" timeOffset="316883.7891">2262 6307 20595,'40'-20'2050,"-1"1"-1762,1 19 321,19 0-353,-18 19-128,-1 1 192,-1 0-384,1 20 32,-20-20 0,0 19-128,-20 1-64,0-21-224,0 22-129,-20-1 193,0-21 31,-20 21 97,1-40 224,-1 21 96,-1-21 128,2 0 193,-1-21 351,20 1-31,1 0-64,19 1-33,19-1-159,1 20-65,0 0-320,21-20-32,18 20-224,-19-19-417,19 19-448,-19-22-672,-1 3-3268</inkml:trace>
  <inkml:trace contextRef="#ctx0" brushRef="#br3" timeOffset="319270.5078">2640 6566 1281,'0'0'128,"0"0"-224,0 0 160,0 0 288,0 0 289,0 0 224,0 0 480,0-20 801,0 20 544,0 0-608,0 0-672,0 0-738,-20 0-351,20 0-97,0 0 64,0 0 97,0-20-65,0 20 384,0 0 418,0 0 127,-20 0-32,20 0-288,0 0-225,20 0-95,-20 0 32,20 0-97,-1-19-384,21 19-64,-20-22 0,19 22-288,-19-19-416,21 19-1506,-21 0-1762,-2 0-7431</inkml:trace>
  <inkml:trace contextRef="#ctx0" brushRef="#br0" timeOffset="336937.5">774 7955 12171,'-21'20'1537,"21"-20"-127,0 0 1312,-20 0-383,20 0-674,0 0-544,0 0-192,0 0-160,0 0-64,0-20-225,0 20-192,20-20 33,1-19-1,-1 19-96,19-1-96,1 2-64,0 19-96,-1 0-64,1 0 160,-1 40-352,1-20 32,1 39-129,-23-20 225,-18 2 32,0 18 0,0-19 64,-39 0 64,19 0-32,-20-21 192,21 1-96,-21 0 64,0-20 0,21 0 0,-21-20-64,20 0-32,20 1-64,-20 19 0,40-20-32,-20 20 32,40 0 0,-20 0-416,19 0-513,1 0-544,19 20-1186,-19-20-1569,19 0-3299</inkml:trace>
  <inkml:trace contextRef="#ctx0" brushRef="#br0" timeOffset="337364.2578">695 7737 10698,'-120'0'1185,"60"20"673,-19-20 127,40 39 354,-22-19-289,3 19-225,17 22-544,21-2-288,1 21-224,19-1-256,19 20-161,42 1-288,-3-21 128,3 1 32,38-41 65,-20-19 31,20-20 128,1-20-223,19-19-97,-20-41 0,21 1-64,-3-21 64,-17 1 0,-40 20-64,-1-21-32,-39 21 0,-20 19-352,-40 1 0,-19-1 128,-20 40-1,-40 0 97,19 20 0,1 0-384,0 20-866,20 0-2049,18 20-1954</inkml:trace>
  <inkml:trace contextRef="#ctx0" brushRef="#br0" timeOffset="343200.1953">2322 8134 11562,'0'-20'2467,"-20"0"-802,0 1 289,0 19-192,-19-20-353,19 20-480,-20 0 0,1-20 96,-1 20-256,20 20-97,-19 0-159,-2-1-65,21 1-224,0 19-63,20 22-33,0-2-64,0 1 0,20-21-32,21-19 96,-21-20 0,19 0 96,1-20 1,-1-19-97,1-2-64,-20 2 128,0-20 0,-20 18-288,19-37 32,-19 17-224,-19 2-33,19 0 129,0-1 96,-20 20 32,0 1 64,20 0 64,-20 18-128,20 1 160,0 0 64,-20 20 96,20 0-31,0 0-129,20 20 64,-20 0 32,20 1-32,0 18 64,0 20-95,-1 1-129,1-1 96,0 0-32,0-18-32,19 18-128,-19-39-193,0 19-479,0-18-97,1 19-192,-3-40-449,2 19-864,-20-19-2370,21 0-7304</inkml:trace>
  <inkml:trace contextRef="#ctx0" brushRef="#br0" timeOffset="343577.1485">2539 8114 13741,'0'39'1601,"21"-18"481,-1-1 192,0 19-416,0-19-481,-20 0-288,20-1-384,-1-19 32,-19 0 31,20 0 289,-20 0-96,0 0-160,-20-19-385,20-1-223,-19-19-33,-1 19-32,0-21-96,0 2-32,0 0-32,20 19 32,0 0-160,0 20-65,0-21-319,20 21-193,20 0-96,-20 21-127,39-21-258,-19 20-159,-1-20-481,22 20-1409,-2-20-1633</inkml:trace>
  <inkml:trace contextRef="#ctx0" brushRef="#br0" timeOffset="343860.3516">3076 8014 19250,'20'41'320,"0"-21"897,0 19 513,-1-19-545,1-1-416,0 2-385,0-1-256,1-20-64,-3 20-128,-18-20-512,20 0-834,-20 0-1569,0-20-1985</inkml:trace>
  <inkml:trace contextRef="#ctx0" brushRef="#br0" timeOffset="344030.2735">3096 7876 15214,'-20'-40'4901,"0"40"-3620,20-20-993,0 0-224,0 20 0,0 0-608,20 0-2083,0 0-2562</inkml:trace>
  <inkml:trace contextRef="#ctx0" brushRef="#br0" timeOffset="344250.9766">3374 8014 19698,'40'61'609,"-20"-42"416,0 1 608,-20-20-320,19 20-127,1-20-418,-20 19-383,20-19-97,0 0-32,-20-19-32,20-1-31,-20 0-65,0 1-128,19-21-353,-19-1-575,0 22-258,0-1-607,20 20-1218,-20-20-2787</inkml:trace>
  <inkml:trace contextRef="#ctx0" brushRef="#br0" timeOffset="344441.4063">3752 8035 14413,'18'40'5349,"-18"-21"-3203,0-19-448,0 20-321,21 0-512,-21-20-513,20 19-224,-20-19-288,20 0-544,-20 0-866,20 0-1601,-20-19-3043</inkml:trace>
  <inkml:trace contextRef="#ctx0" brushRef="#br0" timeOffset="344574.2188">3691 7718 21908,'-20'0'321,"2"0"-1186,18 0-2530,0 0-1282</inkml:trace>
  <inkml:trace contextRef="#ctx0" brushRef="#br0" timeOffset="345236.3281">3890 8055 14413,'0'-20'2659,"0"20"-866,20 0-672,0 20 353,0 0-257,-1-1-640,1 1-257,0 19 0,0-18 97,-20-21 95,20 0 0,-20 0 33,0 0 64,0 0 95,0 0-319,0-21-129,0-18 0,0 19 64,0 1-159,0-21-97,19 19-128,-19 21-1,20-20 1,21 20-32,-21 20 64,18-20 0,-17 21-128,19-1-577,-1 0-191,-19 19-546,20-19-768,-20-1-993,-1 2-1313</inkml:trace>
  <inkml:trace contextRef="#ctx0" brushRef="#br0" timeOffset="345707.0313">4645 8014 18161,'20'-59'736,"-20"39"33,0 1 801,0-1 31,-20 20-352,0 0-576,0 0-321,-1 20-31,3 19 127,-2 0 193,-1 2 31,21-21-319,21 19-193,-1-19 0,-2-20-64,3 0 96,19 0-96,-20-20 64,-1 1-320,1-21 64,0 19-64,-20 1-32,0 20 96,0 0 96,0 0-192,0 20 31,0 1 97,20 19 160,0-1-96,-1 21 0,1-20-32,0 19 64,0-20-32,-20 21 32,20-20-64,-20-1 129,-20 2-1,-20-22-96,1 21 64,-1-21-64,-19 1-225,19-20-127,-19 0-609,18 0-1185,-17 0-2370,17-20-13453</inkml:trace>
  <inkml:trace contextRef="#ctx0" brushRef="#br0" timeOffset="346453.125">5479 8094 15598,'19'-59'1538,"-19"38"544,0-18-705,-19 39-192,-1-20-64,0 20-32,-21 20-384,23-1-513,-2 22-96,-1-1 128,1-1 33,20 0 31,0 2-96,20-21 64,1-20-96,-1 0 129,18-20 63,-17 0-160,19-20-64,-21 0-64,1 1-160,0-2 128,-20 2-224,-20-20 224,0 19-224,1-20 0,-1 21 0,0-1 96,-1 21 64,1-2 96,20 21 32,-18 0 128,18 0-224,0 21 256,18-2 129,-18 21-1,20-1-96,21 21-96,-21-20-96,19 19 1,1-20-258,-1 2-639,1-21-65,0 19-224,-21-19-1121,1-1-1698,0-19-1537</inkml:trace>
  <inkml:trace contextRef="#ctx0" brushRef="#br0" timeOffset="346641.6016">5876 8014 22613,'18'21'576,"3"-1"97,-21 0-128,20-20 31,-20 19-288,0-19-224,0 0-448,0 20-1153,20-20-1923,-20-20-2433</inkml:trace>
  <inkml:trace contextRef="#ctx0" brushRef="#br0" timeOffset="346791.0156">5815 7816 17808,'-20'-20'3139,"20"1"-2914,0-1-322,20 20-799,0 0-482,-20 0-1376,21 0-8201</inkml:trace>
  <inkml:trace contextRef="#ctx0" brushRef="#br0" timeOffset="347163.086">6094 8035 13100,'19'59'3171,"1"-39"-2402,0 0 127,0-1 866,-20-19 192,21 0-481,-21 0-576,0-19-96,0 19-289,0-20-159,-21-19-161,1 19 256,0-21-159,0 21-1,1-19-256,19 0 32,0 19-128,0 0 96,19-1-160,1 21 192,0 0-448,0 0-481,19 21-897,22-1-1089,-23 0-1953</inkml:trace>
  <inkml:trace contextRef="#ctx0" brushRef="#br0" timeOffset="347496.0938">6550 7975 11050,'0'0'6919,"20"0"-4902,-20-20-31,20 20 128,-1-20-768,1 1-578,-20 19-255,20-20-321,1 0-32,-1 20-32,-20 0-160,0-21 192,0 2-160,0 19-128,0 0 32,-20-20 0,-21 20-96,21 0 160,1 0 64,-21 20-32,20-1 96,0 2 0,1 19 256,19-21 257,0 21-65,19-1-191,1-18-193,0-1 0,20 0-32,19-20-224,-18 19-480,-3-19-577,3 0-161,-2 0-1472,1 0-4069</inkml:trace>
  <inkml:trace contextRef="#ctx0" brushRef="#br0" timeOffset="347736.3281">7087 7876 19890,'0'-21'2819,"0"2"-1634,-21 19-736,1 19 351,0 2 289,2-1-32,-3 19-448,1 1-161,20-1-255,20-18-1,1-1-192,-3 0 224,22-20-224,-19 0 128,17 0-384,23 0-801,-22-20 0,1 0-449,0 20-992,-21-21-3876</inkml:trace>
  <inkml:trace contextRef="#ctx0" brushRef="#br0" timeOffset="348291.9922">7542 7677 17616,'-20'0'3299,"2"-20"-1505,18 20-609,0 20-320,0 0 320,0 20-192,18 0-160,2 19-449,1-19-192,-1 0 1,18-1-97,3 0-321,-1-19-415,-21 1-225,1-21-384,0 0-897,-20 0-2146,-20 0-5542</inkml:trace>
  <inkml:trace contextRef="#ctx0" brushRef="#br0" timeOffset="348568.3594">7364 7935 17264,'20'-39'2947,"0"19"-1570,39-20 289,-18 20-33,18 0-640,-1 1-448,3 19-257,-2 0-352,-19 0 128,19 0-320,-19 19 127,1 21 65,-3-21 32,-17 22 32,19-21 0,-21 19 128,21 0-160,-20-19 129,0 1-97,-20-1 96,19-20-96,-19 0-321,0 0-576,0 0-672,-19 0-1602,-1-20-2723</inkml:trace>
  <inkml:trace contextRef="#ctx0" brushRef="#br0" timeOffset="348717.7735">7781 7718 20243,'-20'-21'1505,"40"1"-1121,0 20-384,0 0-224,19 0-416,-19 0-1154,21 0-2947</inkml:trace>
  <inkml:trace contextRef="#ctx0" brushRef="#br0" timeOffset="349045.8985">8376 7796 19794,'-20'20'2050,"20"0"-1730,0-1 385,0 2 737,20 19 63,-20-21-416,41 1-448,-23 0-321,23-20-96,-1 0-64,-21 0-32,21-20 0,-20 0-192,0-19-320,0 19-128,-20-1 95,-20-18 129,-20 19-96,-19 20 95,19-19 97,-19 19 160,18 0-32,1 0 32,22 0-448,-3 0-706,21 0-832,0 0-2434,21 0-2947</inkml:trace>
  <inkml:trace contextRef="#ctx0" brushRef="#br0" timeOffset="349342.7735">8674 7836 17520,'0'40'2050,"20"-20"-352,0-20 127,-20 20 1,21-20-192,-21 0-417,0 0-384,0-20-321,0 20-224,0-20-95,0-1-1,18 2 64,-18-1-224,20-19-32,21 19-32,-21 0 0,19 1 0,1 19-32,-1 19 32,1 21-32,-20-21 128,19 21-481,-19 0-255,20-20-449,-19 0 64,-3-1-769,2-19-3171</inkml:trace>
  <inkml:trace contextRef="#ctx0" brushRef="#br0" timeOffset="376227.5391">695 9286 1409,'0'0'5990,"0"0"-4069,-21 0-191,21 0 64,0 0-129,0 0-255,0 0-97,0 19-128,0-19-224,0 20-64,0-20-97,0 0 1,0 0-352,0 20-1,0-20 129,0 0-97,0 0-160,0 19-31,0-19 63,0 0-160,0 0 96,0 0 1,0 20-33,0-20-128,0 0 224,0 0-127,-20 0 31,20-20-128,0 20 0,0-19 0,0 19-96,0-40-32,0 21 96,20-1-64,1 0-96,-21-1 96,18 2-128,2 19 96,21 0-96,-21 19 96,-2 2-96,-18 19 128,21-21-64,-21 1-32,20 19 192,-20-19-160,0-20 96,0 21-64,20-21-64,-20 0 32,0 0 0,20 0 32,-20 0-32,20 20 0,-1-20 32,1 39 96,0-19-128,20 19 64,-21-19-32,-19 20 0,20-20 64,-20 0 96,0-20 0,-20 19-160,1-19 32,-1 20-160,-20-20-288,20 0-161,-19 0-544,-1 0-480,20 0-1250,-1 0-2562</inkml:trace>
  <inkml:trace contextRef="#ctx0" brushRef="#br0" timeOffset="376712.8906">614 9246 8199,'-99'-21'6054,"40"21"-4869,18 21 0,3-1 481,-3 0-161,3 19-127,-3 0-386,21 22-63,20-2-224,0 21-64,0 18-161,20 2 33,21-21-1,-3-19-320,23-1 32,18-39-31,0-20 63,20-20-128,0-19 0,21-20-64,-21-21 0,0 1-128,1-1-96,-21-20 64,-19 21-64,-41-1 0,1 2 128,-40-2 32,-19 21 96,-22 19-192,-18-1 64,-20 2-65,0 19 97,-20 20 97,19 0-258,1 20-703,20 0-1507,0-1-4483</inkml:trace>
  <inkml:trace contextRef="#ctx0" brushRef="#br0" timeOffset="452610.3516">2104 9682 11434,'39'41'2210,"-39"-41"97,20 19-33,-20-19-513,20 0-575,-20 0-129,0 0-97,0 0 322,0 0 383,0 0-512,-20-19-384,0-1 0,1-1-289,-21-19-63,20 1-33,-19-21 0,-2 20-191,1-19-97,22 20-32,18-2-64,-21 2-64,21-20 64,-20 18-32,20-18 0,0 20-32,20-22-97,19 42-255,22-21-449,-2 40-96,20 0-480,-19 40-673,-1-21-577,-19 42-1953</inkml:trace>
  <inkml:trace contextRef="#ctx0" brushRef="#br0" timeOffset="452827.1485">1865 9503 19122,'-59'0'1761,"59"-19"-864,-20 19 224,20-20 897,0 20-833,0-20-929,20 1-288,0 19-160,19-20-416,1 20-642,-1 0-415,22 0-994,-23 0-4291</inkml:trace>
  <inkml:trace contextRef="#ctx0" brushRef="#br0" timeOffset="453146.4844">2341 9444 20083,'-19'40'1825,"19"-21"-1312,0 1 544,0 21 640,0-22-576,19 1-512,1 0-225,0-20-191,21 19 63,-23-38-96,23 19-64,-1-20 64,-22-19-64,-18 18-96,0 1-96,0 0 64,-18 1-128,-2-1-32,-21 20-96,3 0-385,-3 0-224,1 0-352,1 0-385,19 0-480,20 0-3459</inkml:trace>
  <inkml:trace contextRef="#ctx0" brushRef="#br0" timeOffset="453377.9297">2679 9662 18417,'-20'-20'1345,"1"20"-64,-1-39 449,20 19-32,-20-20-417,0 0-705,20 1-415,0 0-97,0-2 0,20 21-192,0 1-321,0-1-1120,19 20-1730,1 0-10699</inkml:trace>
  <inkml:trace contextRef="#ctx0" brushRef="#br0" timeOffset="454224.6094">2857 9464 17200,'20'39'704,"1"-19"-639,-21 21 287,20-2 833,0-19-128,-20 19-352,18-39-257,-18 20-32,21-20 97,-21 0 96,0 0 415,-21 0-351,21-20-449,-18 0-224,18 1 96,-20-21-128,20 21 128,-20-22-256,20 2-96,0-1 192,20 21-64,0 19 64,-2 0-160,3 19 192,19 1 0,-20 19 32,-1 1-64,1 0 128,0-20-32,0 0-64,0-1 256,-1-19-128,-19 0 160,0 0-128,20 0 257,-20-19-1,0-1-96,0-19-32,-20 18-223,20-19-33,0 21 0,20 19-97,-20-20-95,20 20 64,-20 20 32,41-1 32,-23 1-160,22 21-417,-19-22-512,17 1-160,-17 0-641,-1-20-1409,0 0-7624</inkml:trace>
  <inkml:trace contextRef="#ctx0" brushRef="#br0" timeOffset="454566.4063">3473 9425 16591,'0'19'2178,"0"21"-1313,0-21 256,20 21 353,0 0-514,-20-20-383,20 0-129,0-1-191,-1-19 95,1 0-96,0 0 33,-20 0-33,20-19-96,-20-1 0,0 0-64,0 1 0,21-2 64,-21 1-224,0 0 64,0 20-96,0 0-96,18 20 96,-18 0 192,20 1-192,1 18-128,-1 0-417,0-19-416,19-20-192,-19 20-321,0-20-832,-20-20-2210,20 0-8168</inkml:trace>
  <inkml:trace contextRef="#ctx0" brushRef="#br0" timeOffset="454776.3672">3732 9127 17840,'0'-20'3043,"0"20"-2018,0 0-320,0 20 1473,20 19-641,-20 20-768,18 2-384,3-2-289,19 1 64,-1-1-128,1-20-577,0 1-736,-1 0-513,1-20-352,-1 0-1697,-19-20-13101</inkml:trace>
  <inkml:trace contextRef="#ctx0" brushRef="#br0" timeOffset="455123.0469">4248 9325 20563,'-40'0'2242,"19"0"-961,1 39 65,2-19 223,-2 40-352,-1-20-512,21 19-321,21-38-352,-1-2 32,-2 1-32,23-20 32,-1 0 33,-21 0-65,21-20 0,-20 1 0,-20-2 32,20 1-128,-20-19 64,0 19-96,0 20-65,-20-20 129,20 20-128,0 0-32,0 20-32,20 0 32,-20-1-257,20 1-255,-20 0-770,39 1-576,-19-21 289,0 0-97,1 0-1185,-21-21-3651</inkml:trace>
  <inkml:trace contextRef="#ctx0" brushRef="#br0" timeOffset="455327.1485">4426 9186 7879,'0'-120'7239,"0"101"-3139,0 19-1922,0 19-353,20 1 289,-20 21-832,21 18-385,-3 1-257,2 19-352,21-40 65,-21 22-417,19-22-257,1-19-319,-20-1-417,-1-19-641,1 20-416,-20-20-1121,-20 0-4484</inkml:trace>
  <inkml:trace contextRef="#ctx0" brushRef="#br0" timeOffset="455522.461">4386 9364 20563,'0'20'2883,"20"-20"-1474,20 0 257,-1 0 31,1 0-608,1 0-961,-2 0-256,1 0-192,-1 0-417,1 0-960,-20 21-1026,0-21-1217,-1 0-3779</inkml:trace>
  <inkml:trace contextRef="#ctx0" brushRef="#br0" timeOffset="455826.1719">4863 9384 18801,'19'0'2274,"1"0"-1088,0 0 831,0-20 226,1 20-994,-3 0-673,2-19-255,1 19-33,-1-20-32,0 0-160,-20 20-32,0-19 161,-20 19-193,20-20-129,-20 20-31,-1 0-64,1 20 32,-19-1 64,19 1-96,0 19 288,0 2 32,1-2-32,19 1 0,0-21-96,39 1 64,1 0 0,-1-20-64,22-20 0,-2 20-64,1-20-961,-1 1-1665,-19-1-1282,-1 0-8744</inkml:trace>
  <inkml:trace contextRef="#ctx0" brushRef="#br0" timeOffset="456659.1797">6153 9325 14541,'-40'-20'2531,"21"1"-1250,-1 19 256,0 0 1,0 19-257,-20 21-160,21-1-608,-1 2-65,20-2 0,0 0-127,0-19-97,20 0-32,-1-20-32,1 0 64,20-20 33,-20-19-225,19 19 96,-19-19 0,0-2-128,-20 21 192,0 1-96,0-1-64,0 20 128,0 0-63,-20 0-97,20 20 32,0 19 96,0-18-96,20 18-96,0-19-257,1 0-255,-3-1-577,23 1-289,-1-20-191,-22 20-577,3-20-2371</inkml:trace>
  <inkml:trace contextRef="#ctx0" brushRef="#br0" timeOffset="457116.211">6848 9662 15630,'60'100'1346,"-41"-80"-193,21 19-64,-20-19 768,-20 1-575,0-21-257,0 0-225,0 0 514,0 0-706,-40-21-287,1-19 63,-1 1 96,0 0-191,-19-42-225,-2 3 0,2-2-160,19 1 64,21 19 0,19 1-129,0 19 161,0 0-128,39 20-32,-19 20 160,21 0-96,18 20 0,-19 20-384,-1 0-1,-19-1-63,0 0-33,0 2 0,-20-2 257,0 1 128,-20-21 32,0 1-32,0-20 31,-19 20-639,19-20-834,0-20-1697,-21 0-3908</inkml:trace>
  <inkml:trace contextRef="#ctx0" brushRef="#br0" timeOffset="457325.1953">6888 8927 22036,'0'21'1250,"20"-1"-450,-20 19 578,0 1 287,19 20-608,-19-1-448,20 21-449,0-40-96,21 19-705,-3-20-480,3-18-1281,-3-1-1217,-17-1-12557</inkml:trace>
  <inkml:trace contextRef="#ctx0" brushRef="#br0" timeOffset="458028.3203">7542 9206 17969,'-59'0'2466,"39"0"-1345,0 19-448,0 2 544,1-1-64,-1 19-577,20 1-287,0-1-97,20 2-96,-1-22 0,1 1 32,20-20-96,-1 0 0,-19 0 128,1-20-64,19 1-64,-22-1-64,-18-1 0,21 1 96,-21 1 0,0-1 1,-21 20 95,21-20-160,0 20 128,-18 20 32,18-20-64,0 20 0,18-1 0,-18 22-96,21-41 32,-1 20-352,20-1-225,-21-19-319,1 0-257,0 0-385,0-19-127,0 19-545,-20-20-3075</inkml:trace>
  <inkml:trace contextRef="#ctx0" brushRef="#br0" timeOffset="458332.0313">7821 9206 16879,'0'80'3236,"19"-61"-1699,1 21 97,-20-21 672,20 1-545,-20 1-832,0-21-352,0 20-225,21-20-64,-21 0 1,0-20-33,0-1-160,20 1 0,-20 1-96,18-1-128,-18-19-64,20 19-32,1 20 128,-1 0 31,0 0 33,-1 20 64,21-1-128,-20 1 257,19 19-161,1-19-385,-20-20-960,19 21-1186,-39-21-992,20 0-7752</inkml:trace>
  <inkml:trace contextRef="#ctx0" brushRef="#br0" timeOffset="475933.5938">9448 8988 9096,'0'-20'1666,"0"0"159,-19 20 930,19-21-96,0 2-866,-20 19-576,20-20-256,-20 20-32,0 0-32,-19 0 32,19 0-256,0 20-289,-1-1-32,1 2-256,2 19-96,18-21 96,0 40-64,0-18-32,0 18 32,18-19-32,2 20 0,-20-21 0,21 20 0,-1-18 33,-20-2-33,20 1 32,-1-21-32,-19 21 96,0-19-96,20-2-32,-20 1 128,0-20-96,0 0 32,20 20-32,-20-20 160,20 0-32,-20 0-224,0 0 256,20 0-256,-20 0-128,19-20-225,1 20-383,0 0-161,0 0-353,0 0-511,19 0-1026,-19-20-4484</inkml:trace>
  <inkml:trace contextRef="#ctx0" brushRef="#br0" timeOffset="476389.6485">9766 9364 14381,'0'-19'1666,"0"19"-449,0 0 288,20 0-480,0 0-480,0 0-289,19 0-96,-19 0-64,0 0 0,0-20 0,0 0 33,-1 1-33,-19-1 0,0 0 32,0-1 128,0 2 32,-19-1 65,-1 20-129,0 0 0,-20 0 0,21 0 289,-1 20 95,0 20-127,0-20-1,20 19 33,0 1-129,0-1-96,0 2-127,0-2-129,20-19-32,0 19-96,0-39-545,19 20-768,1-20-449,-1 0-1698,-19 0-14573</inkml:trace>
  <inkml:trace contextRef="#ctx0" brushRef="#br0" timeOffset="476575.1953">10162 9464 18929,'-18'0'3364,"18"0"-2884,0 0-640,0 0 160,0 20-128,0-20-545,18 0-1505,3 0-3427</inkml:trace>
  <inkml:trace contextRef="#ctx0" brushRef="#br0" timeOffset="477005.8594">10521 9325 17168,'-21'-59'2530,"1"39"-1441,2-1 160,-2 21 129,-1 0 95,1 0-416,0 21-673,1 19-191,19-21-97,0 21 160,19-21-288,1 1 96,0 1 0,1-21-96,17 0-32,-18 0-96,1 0-64,-1-21 63,-20 1 161,20 20 0,-20 0 0,0 0-96,0 20 256,0 1-31,0 18-33,19 1-96,-19 19 64,20-19-32,-20 19-128,0-19 352,20 1-96,-20-2 0,0 0 0,-20-19-128,0 21 97,1-41-65,-1 19-353,0-19-287,-1 0-802,1 0-1088,20 0-1570,-18-40-13068</inkml:trace>
  <inkml:trace contextRef="#ctx0" brushRef="#br0" timeOffset="477199.2188">10739 9444 20563,'20'20'384,"-20"0"-416,0-20 0,0 19-64,0-19-1441,0 20-4901</inkml:trace>
  <inkml:trace contextRef="#ctx0" brushRef="#br0" timeOffset="477845.7031">11136 9523 19122,'0'41'800,"0"-22"-832,20 1 192,-20 19 321,19-19-289,1 21-64,0-21-384,0-1-545,0-19-864,1 0-1314,-21 0-3427</inkml:trace>
  <inkml:trace contextRef="#ctx0" brushRef="#br0" timeOffset="478214.8438">11175 9086 17328,'0'0'1794,"0"21"-1506,20 19 288,0-1 513,0 0-96,0 22-96,1 17-544,17-17-193,-17-22 64,-1 0-32,18 1 96,-38-19 65,21-2-193,-21-19 32,0 0 96,20 0 385,-20-19-257,0-22-159,0 2-65,0-1-288,0 1 224,0-2-224,20 2 64,0 19-96,-20 20 31,19 20-31,1 0 64,20-1-160,-20 22-577,19-2-608,1-19-353,-1 0-576,-19-1-1441,21-19-7304</inkml:trace>
  <inkml:trace contextRef="#ctx0" brushRef="#br0" timeOffset="478460.9375">11790 9364 15887,'-18'0'3171,"18"0"-1762,0 20-64,0 1 64,18-1-95,2-1-481,1 1-353,-1-20-192,19 0 33,-19 0-65,0 0-32,-20-20 32,0 1-32,0 19-127,-20-20-258,-19-1-95,19 1-449,-21 20-512,21-19-64,2 19-449,-2 0-512,20 0-2338</inkml:trace>
  <inkml:trace contextRef="#ctx0" brushRef="#br0" timeOffset="478792.9688">11950 9305 17936,'0'40'2243,"0"-21"-1154,0 1 128,20 21 384,-1-41-544,1 19-448,0-19-385,0 20-64,21-20-64,-23 0 0,2-20-64,-20 1-64,20 19-64,-20 0-64,21 0 192,-21 0-96,0 0 96,20 19 224,-2-19-192,3 0 193,-1 0 95,0-19-64,0-1-95,-1-1-97,1-18-257,-20-1-159,0 21-288,-20-1-642,1 0-543,-21 20-866,-1 0-3555</inkml:trace>
  <inkml:trace contextRef="#ctx0" brushRef="#br0" timeOffset="479323.2422">12863 8908 16623,'-20'0'2851,"0"19"-1474,20 2-288,20 19 705,-20 19-96,20 1-577,0 19-513,19 1-448,1-21-192,1-20 225,-3 2-450,23-2-319,-22-19-513,-19-20-769,0 0-961,-20 0-3587</inkml:trace>
  <inkml:trace contextRef="#ctx0" brushRef="#br0" timeOffset="479685.5469">12764 9286 16239,'20'-20'4260,"-1"0"-2851,1-20-31,20 20-1,19 0-769,-19 20-415,1-19-225,-3 19-257,-17 0-479,19 19-129,-1 1-64,-19 0-320,20 20 128,-21 0 768,1-1 289,-20-19 416,20 19 609,0 2 160,0-22-64,-1 1 128,1 0-128,20-20-192,-1-20-384,2 0-257,-1 1-96,-22-22 64,3 2-96,-21 19-96,0-19-224,-21-1-225,-17 19 65,-3 21-641,3-19-256,-23 19-1,2 19-575,19-19-2115</inkml:trace>
  <inkml:trace contextRef="#ctx0" brushRef="#br0" timeOffset="481581.0547">14272 9464 16271,'21'20'1537,"-21"-1"-512,20-19 289,-20 0 479,0 0 129,0-19-929,-20-1-416,-1 0-65,1-19-31,-18 18-129,17-18-160,-19-20-96,1 19 0,-1-20-32,0 1-96,21 18 64,19-18-64,0 20 32,0-1 0,39 19-96,1-18 0,-1 19 32,1 1 0,19-1-160,-19 20-609,19 0-448,2 20-513,-22-1-1057,-19 1-4548</inkml:trace>
  <inkml:trace contextRef="#ctx0" brushRef="#br0" timeOffset="481784.1797">13916 9266 14029,'0'0'5765,"18"-20"-4964,23 20 352,-21-21 288,39 2-127,-19 19-802,-1-20-448,1 20-160,-20 0-801,19 0-96,1 0-768,1 20-1442,-23-20-3524</inkml:trace>
  <inkml:trace contextRef="#ctx0" brushRef="#br0" timeOffset="481979.4922">14590 9286 16944,'59'59'1985,"-39"-40"-543,0 1-321,1 1-384,-1-1-545,-2-1-160,3 1-385,-21-20-928,0 0-1025,0-20-4741</inkml:trace>
  <inkml:trace contextRef="#ctx0" brushRef="#br0" timeOffset="482144.5313">14590 9047 18801,'0'-20'801,"-20"0"-929,20 20-1185,20-19-129,-20 19-1376,0 0-10795</inkml:trace>
  <inkml:trace contextRef="#ctx0" brushRef="#br0" timeOffset="482365.2344">14730 8868 14477,'39'40'5413,"-39"-21"-4131,20 22-33,20-2-256,-21 20-193,1-18-543,0 18-97,0-19-96,0 0-224,-1 0 0,1-21-609,20 1-96,-40-20-1089,20 20-1601,-20-20-10763</inkml:trace>
  <inkml:trace contextRef="#ctx0" brushRef="#br0" timeOffset="482525.3906">14967 8868 19762,'0'0'2499,"0"40"-1378,20-21 544,0 42-352,19-2-704,-19-20-449,21 22-128,-21-2-416,18-19-545,-17-20-544,-1 19-738,0-19-2049</inkml:trace>
  <inkml:trace contextRef="#ctx0" brushRef="#br0" timeOffset="483136.7188">15702 9147 19986,'0'0'2178,"0"0"-1857,20 19 576,-20 1 448,20 19-352,-20-18-513,19 19-448,-19-21 96,20 1-128,0 0 65,-20-20-290,20 19-511,-20-19-482,20 0-511,-20-19-834,0 19-3234</inkml:trace>
  <inkml:trace contextRef="#ctx0" brushRef="#br0" timeOffset="483306.6406">15682 8948 16047,'0'-60'768,"-20"60"-896,20-20-961,0 1-320,20 19-2467</inkml:trace>
  <inkml:trace contextRef="#ctx0" brushRef="#br0" timeOffset="483550.7813">15841 9127 16207,'39'98'2690,"-19"-57"-1120,21-2-97,-23-19-288,23 0 1,-41-20-129,20 0-385,0 0-287,-20 0-33,0-20-64,18 0-160,-18 1-32,0-21-96,0 19 64,21 2-32,-21-1-128,20 20 0,0 0 32,0 20 32,-1 20-160,1-20-769,20 19-1089,-20-19-1345,-1 0-11371</inkml:trace>
  <inkml:trace contextRef="#ctx0" brushRef="#br0" timeOffset="485737.3047">17071 9206 12459,'-19'-20'1346,"-1"0"191,0 1 577,0 19 128,0 0-865,1 19-448,-1 1-192,0 0 96,20 20-32,-20 0-289,20-1-288,0-19 97,20-1-161,0 1 96,0-20-96,19 0 0,-19-20 0,0 20-63,0-19-65,-1-21 32,1 21-160,0-1 96,-20 0 96,0 20-96,0 0 0,0 0 0,0 0-96,0 20 128,0 0-64,20-1-1,-20 1-255,20 0-993,-1-20-353,1 19-800,0-19-2883</inkml:trace>
  <inkml:trace contextRef="#ctx0" brushRef="#br0" timeOffset="486166.0156">17727 8868 16944,'0'-19'1665,"0"-1"-1216,-21 20-1,1 0 1025,2 0-191,-2 20-418,-21 19-287,21-19-1,1 20-159,19-20-289,0 19 0,19 1-64,21-21 0,1 22 64,18-21-192,0 19 64,1-19 32,-1 19-32,-39-18 0,0 19-32,-20-21 96,-20 1 193,0 0-65,-19-1-96,-1 1 0,-19-20 0,19 0-288,19 0-641,1 0-352,2 0-481,18 0-928,0 0-4389</inkml:trace>
  <inkml:trace contextRef="#ctx0" brushRef="#br0" timeOffset="486396.4844">18004 9225 15951,'0'21'3811,"20"-1"-3202,-20 0 544,20-1 512,1 1 33,-1-20-769,-2 20-320,23-20-257,-21 0-128,0 0-32,19 0-64,-19-20-96,-20 0-320,20 1-128,-20-1-481,0 0-833,0 20-640,0-21-1346,-20 2-11594</inkml:trace>
  <inkml:trace contextRef="#ctx0" brushRef="#br0" timeOffset="486983.3985">18620 9107 16815,'-39'0'2275,"19"20"-1250,0 0 96,-1-1 352,21 21-96,-20 0-544,20 0-384,20-21-193,1 1-64,-1 0 96,18-1-64,-17-19-31,-1-19-1,0-1 0,0 0-320,-20-19-160,0-2-65,0-18 161,0 20-64,-20-22-64,0 2-1,0 0 65,-1-1 160,3 40 192,-2-19 352,0 19 257,20 20 64,0 0-97,0 0-383,0 20 95,0 19 32,20 20-31,0-18-289,-2 38-32,3-19-160,19-20-96,-1 19-289,1-19-480,0 0-768,-21-1-738,21-19-1729,-20-20-13132</inkml:trace>
  <inkml:trace contextRef="#ctx0" brushRef="#br0" timeOffset="487273.4375">18998 9147 19602,'-20'0'2659,"0"0"-1859,20 19-63,0 1 929,0 19-129,0 2-896,20-21-385,0 19-128,19-19-32,-19-20-32,20 19-32,-1-19-96,-19-19-192,20-1-160,-40 0-161,19 1 97,-38-21-193,-1 19 96,0 2 257,-20-1-160,1 0-161,-1 20-32,19-19-608,-17 19-2082,18 0-15053</inkml:trace>
  <inkml:trace contextRef="#ctx0" brushRef="#br0" timeOffset="487852.5391">19334 8790 18321,'0'-21'2562,"0"21"-896,20 0-33,1 21 33,-21-2-321,20 21-672,-2 19-225,3 1-384,-21-1 32,20-20-96,0 22 65,0-22-258,-1-19-191,1 19-321,0-18-992,-20-21-577,20 20-609,0-20-4260</inkml:trace>
  <inkml:trace contextRef="#ctx0" brushRef="#br0" timeOffset="488078.125">19692 9047 16783,'-60'19'1634,"21"-19"-417,19 20 417,0 1 95,0-21-544,20 20-384,0 0-192,0-20 127,0 19-255,20 1-129,0-20-31,19 20-193,-19-20-128,20 0 160,-20 0-448,19 0-641,1 0-801,1 0-832,-2 0-2563</inkml:trace>
  <inkml:trace contextRef="#ctx0" brushRef="#br0" timeOffset="488299.8047">19930 9127 18193,'0'0'3267,"0"20"-2370,0-20 224,20 19 480,0 1-576,0-20-416,19 20-129,-19-20-288,20 0-95,-1 0 95,-19-20-224,0 0-128,1 20-513,-1-19-448,-20-1-993,0 0-1762,0-1-13100</inkml:trace>
  <inkml:trace contextRef="#ctx0" brushRef="#br0" timeOffset="489098.6328">20764 9206 16207,'20'60'1858,"0"-21"-225,19 20-320,-19-18-352,20-2-320,-20 1-65,-1-21-31,1 1-193,0 0 65,-20-20 159,-20 0 225,20 0-545,-39-20-192,19-19 32,-20 19-64,20-39-32,-19 18 0,19-18 0,0-21-64,20 21-160,0 0 192,20-1-224,0 40 160,0 0 32,19 1-64,-19 19 32,0 19 31,0 1 33,-1 19 32,-19 2 32,0-1-32,0-1-32,0 0 32,-19 2-192,19-21-416,0-20-353,0 19-320,0-19-737,0-19-1121,0 19-3940</inkml:trace>
  <inkml:trace contextRef="#ctx0" brushRef="#br0" timeOffset="489331.0547">21041 9066 17328,'20'81'2242,"1"-62"-737,-1 21-351,18 0 95,-17-20 64,19 0-576,-1-20-225,-19-20-127,0 20-161,0-20 128,-20-20-288,20 20-64,-20-19-288,-20 19-97,20-21-223,0 21-353,-20 1-705,20 19-640,-20 0-1794</inkml:trace>
  <inkml:trace contextRef="#ctx0" brushRef="#br0" timeOffset="489621.0938">21399 8968 16912,'39'-20'1409,"1"-1"192,1 21 257,-21-19-769,-2 19-480,3 19-417,-21 2-64,0 19-32,0-21 0,0 21 96,0-1 97,-21 2 31,21-2 64,0 1-256,21-21 65,-1 2-97,0-1-32,19-20 32,-19 0 0,0 0-128,0 0-577,0-20-608,-1-1-1121,-19 2-2595</inkml:trace>
  <inkml:trace contextRef="#ctx0" brushRef="#br0" timeOffset="489782.2266">21458 9147 16879,'-20'0'2595,"40"-20"-1730,0 20 1185,21-20-353,-3-1-448,3 1-704,18 20-481,-19-19-448,0 19-705,-21 0-801,21 0-2498</inkml:trace>
  <inkml:trace contextRef="#ctx0" brushRef="#br0" timeOffset="490083.9844">21776 8948 17808,'61'-21'961,"-23"2"737,3 19-65,-3 0-704,3 0-544,-41 19-193,0 2 32,0 19-64,0-1-160,-20 0 64,-1 2-96,3-1 32,-2-21 64,20 1 64,0 0 481,20-1 224,-2-19-353,3 0-224,-1 0-127,0 0-33,19 0-321,-19-19-511,20 19-834,-40-20-255,20 20-642,-20-20-3843</inkml:trace>
  <inkml:trace contextRef="#ctx0" brushRef="#br0" timeOffset="490262.6953">21816 9147 17040,'-20'0'2466,"20"0"-1697,0 0 416,41-20-128,-3 20-481,3 0-351,18-20-161,1 20-481,-1 0-1376,-19-21-1250,-21 21-4036</inkml:trace>
  <inkml:trace contextRef="#ctx0" brushRef="#br0" timeOffset="490525.3906">22173 8710 12235,'20'-20'8808,"-20"20"-7334,0 0 127,20 20 321,-20-1-192,0 1-577,0 21-577,20 18-191,-20-20-257,19 21-96,1-20 96,0-1-192,0 0-128,-20 2-257,21-21-287,-3 0-417,2-20-737,1 19-609,-21-19-1568,0 0-11244</inkml:trace>
  <inkml:trace contextRef="#ctx0" brushRef="#br0" timeOffset="490874.0235">22471 9107 21460,'20'0'1057,"0"0"448,0-21 225,19 21-97,-19-20-576,0 20-576,0-19-289,0-1-96,-20 0 96,0 1-192,0-1-128,0 0 0,0 20-160,-20-21 160,0 21-129,20 0 65,-20 21 64,0-1 96,1 19 0,19-19 0,-20 19 128,20 2 32,20-21 0,-1 0-32,21-1 1,-20 1-33,19-20 0,1 0-128,1 0-257,-3 0-608,3 0-1056,-2-20-930,1 20-3267</inkml:trace>
  <inkml:trace contextRef="#ctx0" brushRef="#br0" timeOffset="491620.1172">22888 8631 20307,'20'-21'1473,"0"1"-896,19 20 1088,1-20 353,0 20-673,-1 0-608,-19 0-353,21 0-255,-23 0-33,2 20 0,0 0 96,-20 1-64,21 38 0,-21-20-32,20 22 0,-20 17-64,20-19-32,-1 2-32,1-22 32,0 0 32,-20-19-64,20 21 64,0-2-64,-20 1 64,0-21 193,0 22-193,-20-21 192,0 19-128,-39-19 0,-2-1 0,3 1-192,17-20-673,1 0-1056,21 0-2243,-1-20-7976</inkml:trace>
  <inkml:trace contextRef="#ctx0" brushRef="#br1" timeOffset="501758.7891">932 10556 15630,'-19'0'2883,"-1"0"-929,20 0 96,-20 0-353,20 0-287,0 0-33,20 0-96,0 0-384,19 0-288,1 0-225,-1 0-256,1-20 0,19 20-192,-18-20-128,17 20-673,-17 0-800,-1 0-1699,-1 0-1440</inkml:trace>
  <inkml:trace contextRef="#ctx0" brushRef="#br1" timeOffset="507019.5313">1905 10456 11659,'0'21'1569,"21"-1"-576,-21-20 833,0 39 96,0 0-577,18 1-544,2 0-193,0 0 1,-20-21 159,0-19 1,0 20 32,0-20 128,0 0 128,0-20-609,0 1-127,0-1-129,-20 0 0,0-20-64,20 20-256,0-19 192,0-1-128,0 21 96,20-1-192,-20 20 0,20 0 64,1 0 128,-1 39 0,-2-19 32,23 0-96,-1 19 64,-21-19 0,21 1 32,-20-2-160,19 1-225,1-20-704,-20 0-640,19 0-513,-19 0-2146</inkml:trace>
  <inkml:trace contextRef="#ctx0" brushRef="#br1" timeOffset="507323.2422">2521 10556 1665,'0'0'17681,"-20"19"-16464,20-19-512,0 0 448,0 20 384,0 21-608,20-22-256,-20 1-577,18 0 32,3-20-64,-1 19 32,0-19 96,0-19-32,0-1 33,-1 0-225,-19-20-97,20 20 97,-20 0-32,-20 1-32,1 19 0,-1 0-192,-20 0-193,20 19-63,-1-19-385,3 20-961,-2 0-896,20-20-4325</inkml:trace>
  <inkml:trace contextRef="#ctx0" brushRef="#br1" timeOffset="508019.5313">2798 10536 16047,'-20'0'2178,"20"0"-1281,0 20-225,0-20 834,0 19-193,0 21-544,20-19-257,1-2-224,-1 1-159,-2-20 63,2 0 96,1 0-32,-21-20-32,20 1-31,0-22-193,-20 21 32,0-19-64,-20 0-32,20-2-33,-41 2-127,21-1 192,2 1-128,-23-2 0,21 22 96,0-1 32,1 0 64,-1 20 96,20 0-32,0 0-64,0 20 0,0 0 96,20 20 64,-1 0-160,21-1 129,-19 20-129,17-18 128,23-2 32,-23 0-96,3-19 0,18 0-96,-19 1 64,-20-21 64,19 19-128,1-19 32,-20 0 32,1-19 33,-3 19-97,2-21 0,-20 1 0,20-19-65,-20 19 1,0 0 0,-20-19 0,0 18 64,2 1 0,-3 1 64,1-1-32,20 20 32,-20 0 65,20 20-97,-20-1 96,20 1 32,0 1-32,20 18 0,-20 1-32,20-21 0,21 21-32,-3-19-32,-18-21-320,21 19-353,-2-19-512,-19 0-544,0-19-1058,20 19-3683</inkml:trace>
  <inkml:trace contextRef="#ctx0" brushRef="#br1" timeOffset="508273.4375">3533 10417 13965,'-20'0'3299,"0"0"-1473,0 0-321,20 19 0,0 1-223,0 1-770,0-1-352,20-1 32,20-19-127,-20 20 95,19 0-160,1-20 0,-1 19 0,-19 1-32,1 0-96,-21 1 192,0-2-64,-21 1 224,1 0-352,2-1-225,-3 1-383,-19-20-417,20 20-897,1-20-4068</inkml:trace>
  <inkml:trace contextRef="#ctx0" brushRef="#br1" timeOffset="508504.8828">3930 10436 22229,'39'-19'2049,"-19"-1"-1856,-20 20 704,20 0 63,0 0-447,0 0-353,-1 20-128,1-20-320,21 19-417,-21-19-704,18 0-801,-17 0-1730,-1 20-13164</inkml:trace>
  <inkml:trace contextRef="#ctx0" brushRef="#br1" timeOffset="508684.5703">4049 10595 20563,'0'20'2723,"0"-20"-2435,39 0 160,2-20 513,-3 20-192,3-20-641,-1 20-352,-1 0-833,1 0-769,-20 0-2178</inkml:trace>
  <inkml:trace contextRef="#ctx0" brushRef="#br1" timeOffset="509598.6328">4942 10477 14573,'-40'-21'1858,"20"1"-320,1 20 159,-1 0-191,0 20-353,0 1-385,20-1-319,0-1-193,0 21-64,20-21-96,0-19 0,0 0 0,19 0 33,-19 0-65,21-19-32,-23 19-64,2-20 32,-20 0 128,0 20 32,0-19-32,-20 19 0,20 0-64,-18 0 0,18 0-160,0 0-64,0 39 0,0-19 64,18 19-609,-18-19-416,20 20-769,21-20-1665,-21 0-4260</inkml:trace>
  <inkml:trace contextRef="#ctx0" brushRef="#br1" timeOffset="510083.9844">5716 10636 15983,'79'118'1441,"-59"-77"-448,21-2-32,-21 20 32,-2-39 288,3 1-416,-21-2-96,20-19-65,-20 0 193,0 0 160,0-19-609,-20-22-223,-19 2-129,19-1-32,-21-20-32,-18 1-64,19-21-32,1 21-64,-1 0 64,20-2-65,0 22-127,20 19 32,0 20 64,20-19-128,0 19 192,20 0 31,-21 19 33,21 1 32,1 19 0,-23 2 64,22-21-31,-40 19-98,21-19 33,-21-1-320,0 1-224,0-20-481,-21 20-673,21-20-929,-20 0-3971</inkml:trace>
  <inkml:trace contextRef="#ctx0" brushRef="#br1" timeOffset="510561.5235">6293 10377 17328,'-20'0'2402,"20"-19"-1441,-41 19-256,21 0 224,-19 0 32,19 19-1,-20 21-255,1-21-224,19 42-129,20-22-96,-20 0-64,40-19-96,0 21-96,0-22 97,-1-19-1,21 0-32,1-19 0,-23-2-96,2 1-193,1-19-127,-21 19 128,0-19 96,0 19 160,0-21-128,-21 22 64,1 19 32,2 0 160,18 0-64,-21 0 64,21 0 64,0 19 1,21 1 31,-3 1-96,2 18-160,1-19 64,19-20-416,-22 20-385,3-20-448,-1 19-641,0-19-896,-20 0-3364</inkml:trace>
  <inkml:trace contextRef="#ctx0" brushRef="#br1" timeOffset="510793.9453">6471 10595 10537,'20'20'7976,"-20"-20"-6118,0 0 544,-20-20-416,20 20-224,-20-20-609,0 1-609,0-1-159,20-19-161,-19-2-224,19 21 0,0-19 0,19 19-128,1 1-129,0-1-319,0 20-865,0 20-802,-1-20-960,21 19-4836</inkml:trace>
  <inkml:trace contextRef="#ctx0" brushRef="#br1" timeOffset="511032.2266">6728 10219 20179,'-20'-20'3491,"40"0"-2306,-20 20-705,21 20 257,-1 0 576,0 19-544,-1 0-449,1 2-191,0-2-161,20 1-97,-20-1-383,-1 2-129,1-22-448,0 1-865,-20-20-1185,0 0-3939</inkml:trace>
  <inkml:trace contextRef="#ctx0" brushRef="#br1" timeOffset="511264.6485">6789 10436 22100,'79'-19'1730,"-39"-1"-385,19 0 289,-39 20-1,19 0-1216,-19 20-289,-20-20-96,20 20-64,1 19-128,-21-18-161,20-1-383,-20-1-385,18 1-449,-18-20-383,21 0-994,-21 0-4260</inkml:trace>
  <inkml:trace contextRef="#ctx0" brushRef="#br1" timeOffset="511435.5469">7008 10258 19506,'-41'-20'2242,"41"20"-1986,0-19-928,0 19-866,0 0-4580</inkml:trace>
  <inkml:trace contextRef="#ctx0" brushRef="#br1" timeOffset="512060.5469">7443 10377 5477,'-39'-19'13292,"19"19"-11722,-20 19-545,20-19-257,-19 40 289,19-21-192,0 22-256,20-2-385,0-19-160,20 0 96,0-20-64,0 0 32,19-20-63,-19 20-1,0-20-128,0 1-129,-1-1-31,-19-1 96,20 21 64,-20 0 64,0 0-96,0 0 0,0 0 128,0 21-32,0-1 0,20-1 32,0 1 0,1 0-352,-3-20-545,2 19-256,1-19 0,-1-19-641,0 19-1505,-20-20-3043</inkml:trace>
  <inkml:trace contextRef="#ctx0" brushRef="#br1" timeOffset="512299.8047">7504 10119 13805,'0'0'6662,"18"19"-5541,-18-19 0,20 22 513,1-3-65,-21 21-672,20-1-513,0 0-95,-2 2-289,3-2 192,-1 1-449,0-1-319,0-18-417,-20-1-384,19-20-225,-19 0-736,20 0-705,-20-20-2338</inkml:trace>
  <inkml:trace contextRef="#ctx0" brushRef="#br1" timeOffset="512511.7188">7662 10160 14958,'-20'-22'2786,"20"22"-1280,20 0-225,-20 41 32,20-21-288,0 19-192,-1 1-353,1 20-319,20-21-129,-20 1-481,0-1-288,-1-18-288,1-1-736,0-1-1506,1 1-6342</inkml:trace>
  <inkml:trace contextRef="#ctx0" brushRef="#br1" timeOffset="512850.586">7959 10278 22453,'0'19'1986,"21"2"-929,-21-21 320,20 20-160,0 0-416,-1-1-321,1-19-320,0 0 1,20 0 31,-21-19 0,1-1-288,-20 0-160,20-1 31,-20 2-159,0 19 256,0 0 0,0 0-160,0 0-33,0 19 225,20 2 224,0 38 32,-1-19 33,1 20-97,20-1-96,-1 0 96,1 1-192,1-1-129,-23 2 65,-18-2-32,0-20-192,-18 1-609,-2 0-224,-21 0 32,21-21 31,-39 1 162,19 0 223,-19-20-1345,19 0-6695</inkml:trace>
  <inkml:trace contextRef="#ctx0" brushRef="#br1" timeOffset="513603.5156">8952 10338 15310,'-39'-20'2306,"39"20"-704,-20 0 31,0 0-191,-1 0-257,3 20-64,-2 0-256,0 19-193,-1 0-95,1 2-225,20-2-192,0 1-96,20-1-64,21-19-256,-21 1-288,39-21-449,-19 0-609,-1 0-416,1-21-1441,19 1-5766</inkml:trace>
  <inkml:trace contextRef="#ctx0" brushRef="#br1" timeOffset="513864.2578">9132 10417 16143,'-41'19'3363,"41"1"-1954,0 1-224,0 18 193,0 1 223,41-21-640,-23 1-352,43-20-193,-3 0-96,3 0-223,-22-20 63,1-19-32,-1 19 64,-39 1-224,20-22-32,-40 21-160,1 1-33,-21-1-319,0 20-289,1 0 32,-2 0 0,3 0-256,-3 0-192,21 0-993,0 0-3459</inkml:trace>
  <inkml:trace contextRef="#ctx0" brushRef="#br1" timeOffset="514386.7188">9468 10417 11787,'20'60'5573,"0"-40"-3523,-20 19-481,20-19-319,-20-1-1,0-19 0,0 0-416,0 0-161,0 0 65,0 0-257,0 0-319,0-19-1,-20-1-224,20-19 96,0 19-96,0-1-32,0 1-97,0 1 1,20 19 32,1 0 32,-21 0 32,18 19 0,2 22 192,0-2-96,1-19 64,-21 0 64,20-1-64,-2 1 128,-18-20 0,21 0 97,-21 0-65,20-20 0,-20 1 0,20-21-95,-20 21 159,20-22-192,-20 21-64,19 1-128,1-1-96,-20 20-65,20 0-159,0 20-385,0-1-832,-1 1-353,1 21-641,0-22-2209</inkml:trace>
  <inkml:trace contextRef="#ctx0" brushRef="#br1" timeOffset="514705.0781">10104 10953 17360,'20'40'3555,"-20"-40"-2370,0-20 225,-20 20 159,20-20-320,-21 1-448,1-22-224,-18 2-321,17-1 0,1-20-192,-19 1-64,19 0-32,20-2-192,0 2 64,0 20 0,20 18 0,-1 21-65,1 0 161,21 21 64,-21-1 32,-2 19 0,2 0-64,-20 1 128,21-19-192,-21-2 64,0 1-128,-21 0-320,21-20-577,-20 0-673,2 0-1345,18 0-3715</inkml:trace>
  <inkml:trace contextRef="#ctx0" brushRef="#br1" timeOffset="514943.3594">10045 10238 14093,'18'0'3523,"-18"0"-2434,0 0 417,20 20 351,-20 19 65,21-18-192,-21 38-577,20-19-384,0 20-353,-2-21-320,3 1-64,-1-1-384,20-19-193,-21 1-608,-19-2-961,20-19-576,-20 0-2916</inkml:trace>
  <inkml:trace contextRef="#ctx0" brushRef="#br1" timeOffset="515378.9063">10462 10497 20563,'0'0'1473,"0"0"-1409,18 19 225,2-19 768,-20 0 384,21 0-768,-1 0-289,0-19-160,-1 19 0,-19-20-95,20-1-1,0 1-32,-20 1-128,0-1-64,-20 0 128,20 20-160,-20 0 32,-19 0 31,19 20-63,-1 0 128,1 19-96,2 2 224,18-22-64,0 21-64,0-21-64,38 1 128,-17 0-64,19 1-288,-1-21-513,1 0-448,-20 0-512,19 0-1090,-19-21-4772</inkml:trace>
  <inkml:trace contextRef="#ctx0" brushRef="#br1" timeOffset="515610.3516">10679 10219 21107,'0'0'1826,"0"0"-384,20 19 127,0 1 33,0 19-642,0 22-447,-1-22-289,1 20-224,0-18-32,0-2-224,1-19-545,-3 19-544,-18-39-769,20 0-897,-40 0-4965</inkml:trace>
  <inkml:trace contextRef="#ctx0" brushRef="#br1" timeOffset="515796.875">10660 10436 18513,'0'0'4388,"19"0"-3235,1 0-96,0-19 449,20 19 287,-1 0-928,1 0-641,-19 0-192,17 0-64,-18 0-256,21 0-769,-23 0-993,23 0-961,-21 0-2530</inkml:trace>
  <inkml:trace contextRef="#ctx0" brushRef="#br1" timeOffset="516479.4922">11255 10456 13612,'21'-20'2627,"-3"20"-1250,-18-19 97,20 19-642,1-20 97,-21 20-288,20 0-353,-20-20-128,20 1 97,-20 19 223,0 0 417,-20-20 32,20 20-449,-41 0-384,21 20 96,2-1 161,-23 1-97,21 0 192,0 19-191,0-18-129,20 18-128,20-19 96,0 19-224,0-19-257,0-20-992,19 20-1025,2-20-1794,-21 0-12428</inkml:trace>
  <inkml:trace contextRef="#ctx0" brushRef="#br1" timeOffset="516849.6094">11474 10477 16944,'-20'39'2658,"20"1"-1889,0-21 512,0 21 128,20-19 1,-1-2-642,1 1-543,0-20 63,0 0-32,0-20-64,-1 1-64,1-22-128,0 2-128,-20-1 0,0 1 96,-20-2-160,0 2-96,1-20 96,-1 18 63,0 2 65,0 19 160,20 1 225,-20 19 159,20 0 1,0 0-257,20 19 288,0 21-159,0 0-129,0-20-128,19 19-64,1 1-64,-19-1-705,17 2-1153,3-2-704,-21-19-2435</inkml:trace>
  <inkml:trace contextRef="#ctx0" brushRef="#br1" timeOffset="517558.5938">12288 10834 16912,'39'79'1185,"-19"-39"-737,0-20 449,0 0 32,-1-1 576,-19-19-224,0 0-256,0 0-128,0-19-352,-19-1-321,-1 0 32,0-20 65,-20 0-289,21-19 0,-21-1-32,20 1 0,-1 0-225,21-21 193,0 40-64,0 1 0,21 18-32,-1 1 64,0 20-32,19 0 0,-19 41 96,0-21 64,-20 19-96,20 0 32,0 1 32,-20 0-96,0 0-96,0-21 96,0 1-193,0-20-479,0 0-225,0 0-641,-20 0-1313,20-20-3266</inkml:trace>
  <inkml:trace contextRef="#ctx0" brushRef="#br1" timeOffset="517891.6016">12545 10436 19410,'0'80'1377,"0"-40"-32,21-1 1,-21 2 511,20-22-832,-2 1-544,2 0-193,1-20-32,-1 0 1,-20 0-1,20-20-96,-2 0-64,3 1 0,-21-2-192,0-19 128,20 21-224,-20 19 160,0-20-128,0 20 32,20 0 32,-20 20 32,20-1 96,-1 1-64,1 21-97,0-22-607,20 1-417,-21 0-673,1-20-224,0 0-1345,0 0-8937</inkml:trace>
  <inkml:trace contextRef="#ctx0" brushRef="#br1" timeOffset="518224.6094">12922 10417 9384,'20'-20'9706,"0"20"-8041,1-20-480,-1 20-32,-2-19 225,2 19-353,1 0-609,19 19-192,-40-19-32,19 20-95,-19 19 31,0 2 0,0-2-96,-19 1 64,-1-1-64,20 21 128,0-40 64,0 19-128,20-19 32,-1-20 65,1 0-33,0 0-96,20 0 96,-1-20-192,1 1-480,-20-1-674,-1 0-735,1 1-1154,-20-2-5221</inkml:trace>
  <inkml:trace contextRef="#ctx0" brushRef="#br1" timeOffset="518406.25">13003 10595 19090,'-20'0'2818,"20"0"-1793,20 0 256,-2 0 193,23-20-289,18 1-512,-19 19-353,0-20-288,-1 20-224,-19 0-801,20 0-545,-40 0-1024,19 0-2883</inkml:trace>
  <inkml:trace contextRef="#ctx0" brushRef="#br1" timeOffset="518731.4453">13280 10456 18801,'20'-20'2274,"-1"1"-1793,21-1 608,1 0 929,-3 20 32,-17-19-1217,-1 38-609,0-19-224,-2 20 96,-18 19-256,-18 2 128,-2-2-32,0 1-129,-1-1 161,21 2 32,-20-22-32,20 21 32,0-21 32,20-19 32,1 20 65,-1-20-65,0 0 64,-2 0-128,23 0 64,-21 0-96,19 0-96,-19-20-193,20 1-704,-20 19-704,-20-20-321,0 0-673,0 20-6982</inkml:trace>
  <inkml:trace contextRef="#ctx0" brushRef="#br1" timeOffset="518922.8516">13400 10655 19890,'0'0'2050,"0"0"-1313,18-19-96,2 19 512,21-21-353,-3 1-511,23 0-449,-22 20-1762,1-19-3235</inkml:trace>
  <inkml:trace contextRef="#ctx0" brushRef="#br1" timeOffset="519376.9531">13835 10258 19922,'0'-20'1858,"0"20"-833,20 20 192,1-20 609,-21 39-449,20 2-512,0-2-192,-20 20-225,18-18-256,3-2-128,19 1-96,-20-1-192,-1-19-513,1-20-448,-20 21-1409,20-21-1026,-20 0-9512</inkml:trace>
  <inkml:trace contextRef="#ctx0" brushRef="#br1" timeOffset="519702.1485">14153 10575 20467,'40'0'2626,"-1"-19"-1280,-19-1 319,21 0-704,-3 1-160,-17 19-225,-1-41-287,0 21-129,0 1-32,-1-1 0,-19 0-64,0 20 64,0-19-96,-19 19-96,-1 0-96,-20 19 128,1 21-160,-2-21 160,1 22 64,22-2-32,-3 1 96,21-1 0,39-19 0,-19 1 0,41-2 64,-2-19-96,-19 0-96,19 0-672,0 0-962,1 0-1761,-21-19-7015</inkml:trace>
  <inkml:trace contextRef="#ctx0" brushRef="#br1" timeOffset="574179.6875">15662 10456 11242,'-19'0'4677,"-1"0"-2756,20 21 322,0-21-194,0 0-639,20 0-65,-1 0-32,1-21-512,0 21-417,20 0-223,-21 0-65,1 0-64,20 0 32,-20 0-577,19 0-544,-19 0-800,0 0-706,1 21-3042</inkml:trace>
  <inkml:trace contextRef="#ctx0" brushRef="#br1" timeOffset="574752.9297">16356 10417 13805,'20'-40'2402,"-20"21"-769,0 19-63,-20-20-289,20 20-192,-19-20-352,-1 20-289,0 20-95,0-20 223,0 39-95,1-19-65,-1 19-128,0 2 65,20-2-225,0 1-32,0-1-32,40-19 32,-21-20-64,1 0 160,20 0-32,-20 0 65,-1-40-129,21 21 32,-40-1-64,21-19 96,-21 19-32,0-1-32,0-18 64,-21 39 65,1-20-97,20 20 64,0 0-128,-20 0-96,20 20 32,0-1 0,20 1 32,-20 1-32,20-1 0,1-1 32,-1 1-352,18-20-225,-17 20-640,19-20-417,-20 0-608,-1 0-1153,1 0-4100</inkml:trace>
  <inkml:trace contextRef="#ctx0" brushRef="#br1" timeOffset="574971.6797">16674 10615 14958,'-19'0'4164,"19"-20"-2018,-20 0-32,20-19-64,0 19-385,-20-19-896,20 18-641,0 1-32,20 1-96,0-1-128,-1 20-481,1-20-512,0 20-672,21 0-482,-23 0-1536,22 20-4037</inkml:trace>
  <inkml:trace contextRef="#ctx0" brushRef="#br1" timeOffset="575440.4297">17052 10358 10762,'-40'0'7367,"20"19"-5894,0-19 481,-19 20-128,19 0 224,0 19-737,-1-18-609,21 18-415,0-19-161,21 0-96,-1-1 32,20-19-64,-21 20-384,21-20-577,0 0-577,-1-20-448,1 20-192,-20-19-416,19-1-1602,-19 20 96,0-39-1345,-20 19 2626,21-1 3652,-1 1 2690,-2 1 65,-18-1-1058,0 0 257,21 1-1282,-42 19-544,21 0 384,-18 0-544,-2 19 96,-1 1 416,21-20-352,-20 20-320,20-1-225,20 1-96,1 1-95,-1-1 127,19-20-224,1 19-96,-1 1 0,1 0 0,-20-1 32,0-19-32,-20 20 64,0 0 97,-20 1-33,0-21-32,-20 19-513,21 1-896,-1-20-1698,0 0-8872</inkml:trace>
  <inkml:trace contextRef="#ctx0" brushRef="#br1" timeOffset="576245.1172">17905 10397 4612,'-20'0'16463,"20"-20"-14957,0 20-1090,20 0 289,-20-19 192,20 19-481,0 0-352,0 0-64,19 0-160,-19 19-673,21-19-256,-3 20-897,-18-20-1857,1 20-7176</inkml:trace>
  <inkml:trace contextRef="#ctx0" brushRef="#br1" timeOffset="576448.2422">17984 10595 19346,'0'0'1954,"20"-20"-833,20 20 897,1-19-577,18-1-1089,-19 20-352,-1 0-384,1 0-865,-20 0-641,-1 20-2370</inkml:trace>
  <inkml:trace contextRef="#ctx0" brushRef="#br1" timeOffset="579164.0625">18978 10436 1505,'0'0'160,"20"0"-128,-20 0 0,0 0 64,0 0 193,18 0-193,-18 0-128,0 0-1089</inkml:trace>
  <inkml:trace contextRef="#ctx0" brushRef="#br1" timeOffset="580097.6563">18978 10436 7527,'20'20'961,"-20"-20"672,18 21 545,-18-21-416,0 20-577,21-20-96,-21 19-96,20-19 32,-20 20-160,0-20-225,20 0 1,-20 0 32,0 20-193,0-20-96,0 0-63,0 0-33,0 0-32,0 0-192,0 0 96,0 0 1,0 0-65,0 0 96,0 0-32,0 0 0,0 0-160,0 0 192,0 0-192,0 0 64,0 0-192,0 0 256,0 0-192,0 19 0,0-19 256,0 0-320,0 0 224,0 0-96,0 0 64,0 0 1,0 0-33,0 0 0,0 0-32,0 0-97,0 0 290,0 0-257,0 0 64,0 0 96,0 0-192,0 0 128,0 0-32,0 0-64,0 0 0,0 0-1,0 0-63,0 0 160,0 0-64,0 0 32,0 0-64,-20 0 96,20 0-96,0 0 96,0 0-32,0 0-64,0 0 128,0 0-128,0 0 64,0 0 32,0 0 32,0 0 0,0 0-32,0 0-32,0 0 96,-20-19-96,20 19 0,-39-20 97,19-19 31,0 19 192,-21-21-160,21-18-32,-19 20-64,19-21-64,0 1-32,0 0 64,20 18 32,0 1 161,0 1 159,20-2-32,20 22-95,-20-1-65,19 0-192,22 20 0,-23 0-321,3 0-319,-1 0-545,-1 40-32,-19-21-289,0 2-640,0 19-1858,-20-21-9545</inkml:trace>
  <inkml:trace contextRef="#ctx0" brushRef="#br1" timeOffset="580324.2188">18719 10318 10602,'-20'20'8712,"1"-20"-7463,19 0-576,19-20 640,1 20 224,20-21-608,-1 2-673,1 19-256,0 0-384,-1 0-609,2 0-128,-1 0-609,-1 0-1601,1 0-4997</inkml:trace>
  <inkml:trace contextRef="#ctx0" brushRef="#br1" timeOffset="580527.3438">19275 10377 14509,'21'40'2915,"-3"-21"-1378,2 1-223,-20 1-610,20-1-351,-20-20-257,21 19-288,-21-19-994,0 0-1760,0 0-5222</inkml:trace>
  <inkml:trace contextRef="#ctx0" brushRef="#br1" timeOffset="580720.7031">19314 10238 11434,'-18'-19'7880,"-3"-1"-7079,21 20-737,-20-20-128,20 20-481,0-19-896,20 19-3012</inkml:trace>
  <inkml:trace contextRef="#ctx0" brushRef="#br1" timeOffset="580912.1094">19434 9999 16431,'0'21'2691,"0"-1"-2115,0 19 1090,20 1-129,-20 1-192,20-2-512,0 20-480,-1-20-225,1 22-32,0-22-417,0 0-95,0-19-449,-1 1-288,-19-1-897,20-20-2722</inkml:trace>
  <inkml:trace contextRef="#ctx0" brushRef="#br1" timeOffset="581098.6328">19593 10079 18449,'19'0'2658,"-19"0"-1857,20 20 448,0 19 33,-20-17-321,20 37-481,-20-20-288,20 0-32,-1 2-352,1-2-705,0-19-448,0 19-449,1-19-2081</inkml:trace>
  <inkml:trace contextRef="#ctx0" brushRef="#br1" timeOffset="581276.3672">19871 10397 14862,'20'20'5477,"0"-20"-4260,-20 19-160,19-19-673,1 20-224,0 1-128,-20-21-480,20 0-609,-20 20-1441,20-20-3876</inkml:trace>
  <inkml:trace contextRef="#ctx0" brushRef="#br1" timeOffset="581553.711">19891 10119 544,'0'0'17713,"20"19"-17233,-20 3-352,19-3 513,21 21-129,-20-1-287,0 0-97,19 22 32,-19-22-128,0 0 288,0 2 449,-1-21 160,1-1-417,-20 1 161,0-20 32,0 0 480,0-20-256,0 20-449,0-39-128,0 18-191,0-18-33,20 19-160,-20-19 64,21 39-64,-1-20-96,-2 20 31,-18 0-31,20 20 32,1 19-128,-1-19-513,0-1-640,-1 1-417,1 21-576,0-41-2819</inkml:trace>
  <inkml:trace contextRef="#ctx0" brushRef="#br1" timeOffset="581952.1485">20685 10318 15919,'0'-60'5445,"0"40"-4164,0 1-32,-21 19 513,1 0-609,0 0-513,2 19 33,-3 21-353,1-21-256,20 22 1,0-21 63,20-1-128,1-19-64,-3 0-129,2 0-191,0-19-32,1-1 31,-1 0 161,-20-1 192,0 2 0,0 19-32,0 0-32,20 0-128,-20 19 224,0 22 64,19-2 0,-19 1 0,20 20-32,-20-21-32,20 1 96,-20-21-64,-20 21 64,20 0-64,-20-20 0,-19 0-160,19-1-160,-21 1-737,3-20-705,17 0-2017,-19 0-12973</inkml:trace>
  <inkml:trace contextRef="#ctx0" brushRef="#br1" timeOffset="582401.3672">21438 10318 22421,'0'0'961,"0"20"-1186,0 0 386,0-1 447,0 1-223,0 0-289,20-1-32,-20 1-64,0 1-64,20-21-737,1 20-512,-21-20-1090,20 0-3106</inkml:trace>
  <inkml:trace contextRef="#ctx0" brushRef="#br1" timeOffset="582719.7266">21458 10119 17872,'20'19'2114,"1"3"-1633,-1 17 800,0 0-384,19 1-192,-19 0-1,0 0-95,0-1-161,19-19 1,-19-1 31,-20 1 65,20-20 63,-20 0-127,20 0-1,-20-20-256,0 1-63,19-21-129,-19 21-64,0-1-65,20 0-31,-20 20-128,20 0 64,-20 20 128,20 0 64,1-1-128,-3 21-353,2-21-384,21 22-640,-21-21-705,-2-20-1890</inkml:trace>
  <inkml:trace contextRef="#ctx0" brushRef="#br1" timeOffset="583337.8906">22570 10338 12619,'-19'-41'1314,"-1"41"127,0-19 321,0 19-193,20 0-95,-20 0-225,1 19-384,19 2-65,-20-1 1,20 19-320,20 1-65,-1-21-64,21 1-127,-20 1 31,19-21-96,1-21 32,-20 21-224,0-20 64,-1-19-64,-19 19-64,-19 1-128,-1-1-257,0 0-448,0 20-480,-19-21-353,39 21-960,-20 0-2243</inkml:trace>
  <inkml:trace contextRef="#ctx0" brushRef="#br1" timeOffset="583954.1016">22689 10297 18705,'0'21'0,"0"-1"160,20 0 673,-20-1-32,21 21 64,-1-21-385,-2 1-127,-18-20 31,20 21 0,-20-21-31,21 0 95,-21 0 64,0 0 97,0 0-417,-21-21-64,21 1-64,0 1-64,-20-21-288,20 21-224,0-1 31,-18 0 161,18-1 128,18 21-97,-18-19 1,0 19 192,20 19 0,1 2 64,-1-1 0,0 0 0,-1-1 0,1 1-192,20 0-193,-20-1 33,19-19-97,-19 20 161,0-20 256,0 0 32,-1 21 160,1-21 225,0 0 255,0 0 33,19-21 191,-19 1-63,21 20-32,-21-39-225,19 19-127,-19 1-161,0-1-96,0 0-64,-20-1 96,0 21-128,0-19-192,0 19-160,-40 0 64,1 0 31,-1 40 289,-1-20-128,3 19 32,38 1 32,0-21-64,18 1 64,22 1 32,21-1-96,-22-20-352,1 0-705,-1 0-1666,1 0-9993</inkml:trace>
  <inkml:trace contextRef="#ctx0" brushRef="#br1" timeOffset="585603.5156">19474 11071 17040,'20'41'800,"-20"-21"-287,19-1 832,-19 21 0,20-21-544,0 3-224,0-3-97,0-19 33,-1 0-1,1 0 97,0 0 31,-20-19-447,0 19 95,0-22-64,0 3-64,0-1-96,-20-19-32,20 19-64,-20 0-224,20-20-64,0 20-1,0 0 33,0 1 64,20 19-32,-20 0 128,20 0-1,20 19 97,-21 1-32,1 0 160,20 20-128,-19-20 64,17 0 32,-17-1-32,19 1 129,-20-20 63,-1 0-96,1 0 64,0 0-96,20 0 64,-21-20-128,1 20 65,-20-19-1,20-1-32,-20 0-96,0-1 64,0 2-160,-20-1 96,20 20 32,-20-20-33,1 20-31,-1 0 64,0 0-64,0 20 0,0 0 0,20-1 64,0 2 96,0 19 97,0-21-65,40 1 32,-20 0-128,19-1 32,1-19-160,19 22-353,-19-22-415,1 0-578,-3 19-576,-17-19-1281,-1-19-3235</inkml:trace>
  <inkml:trace contextRef="#ctx0" brushRef="#br1" timeOffset="586082.0313">20308 11092 1153,'0'0'8552,"0"0"-6598,0 0 1024,0 0-287,0 0-417,0 0-929,0 0-544,0 20 256,0 0-32,0 19 32,0-19-256,19-1-161,1 22-383,0-21-97,0-20 96,0 0-64,-1 0 64,-19 0 1,20 0-161,0-20 0,0 1-32,-20-3-64,0 3 0,0 19 32,0 0-64,0 0-64,0 0 32,20 0 128,-20 19-128,19-19 128,1 0 0,0 0 0,0-19-64,1-1 0,-3 0 32,-18 1-64,0-21-64,0 19-192,-18 2-353,-3-1-480,1 20-545,-20-20-1409,21 20-10185</inkml:trace>
  <inkml:trace contextRef="#ctx0" brushRef="#br1" timeOffset="586776.3672">21221 11092 12171,'-20'-40'2819,"20"20"-641,0 20-224,0-20-609,-20 20-352,20 0-289,-20 0-255,20 0-97,-21 0-63,3 0 127,-2 20-192,0 0-32,-1-1-192,21 2 0,0-1 0,0 0-32,21-1 32,19 1 32,-22 0-32,23-1 0,-1 3-96,-21-22 160,1 19-32,0 1-64,0 0 64,-20-20 64,0 19 0,-20-19-63,20 20-194,-20-20-95,0 0-449,1 0-640,19 0-769,-20 0-801,20 0-3459</inkml:trace>
  <inkml:trace contextRef="#ctx0" brushRef="#br1" timeOffset="587233.3985">21737 11171 8039,'0'-39'8488,"0"39"-7815,0-20 256,-20 0 352,0 20 192,-20 0-256,21 0-384,-1 20-352,-20 0-1,19-1-128,21 1-127,-18-20-225,36 20 128,-18-20-32,21 0-32,-1 0 160,0 0-96,19-20-64,-19 0 32,-20 20-96,20 0-96,-20 0 96,0 0-64,0 40 32,0-21 160,0 22-224,0 18 160,20-19-64,-20 0 0,20 0-256,-20-1-481,19 0 1,-19-19-257,20 21-673,-20-22-320,0 1-1889,20 0-7752</inkml:trace>
  <inkml:trace contextRef="#ctx0" brushRef="#br1" timeOffset="587653.3203">21916 11191 15919,'0'-20'2946,"0"0"-2241,0 20-96,0 0 672,0 0-224,0 20-481,0 0 33,0 21-225,0-22-192,20 21-31,-2-21-129,3 1 192,19-20-160,-20 0 32,-1 0 96,1 0-192,20-20 128,-40 1-32,20-21 33,-20 21 31,0-22-160,0 21 96,0 0 32,0 1 192,0 19 1,-20 0-257,20 0-193,0 19 97,0 1-32,0 0 32,20-1-448,-20 3-513,19-3-352,1 1-97,20 0-544,-20-20-2274,-1 19-11178</inkml:trace>
  <inkml:trace contextRef="#ctx0" brushRef="#br1" timeOffset="588094.7266">22491 11151 16303,'-20'0'1890,"1"0"-769,19 0 448,0 0-191,-20 0-642,0 0-415,20 20-129,0 0 128,0-1-192,0 3-64,0-3 64,20 1-96,0-20 64,-1 20-31,-19-20 31,20 0 0,0-20-96,-20 20 0,20-20 0,-20 1 96,0-3-96,0 3 96,0-21-32,0 21-64,-20 19 64,20 0-32,0 0 32,0 0-32,0 0-64,0 19 64,0 1 128,0 19-96,20-17 0,-20-3-32,20 1-192,-1-20-192,21 20-257,-20-20-223,0 0-674,-1 0-832,-19 0-2915</inkml:trace>
  <inkml:trace contextRef="#ctx0" brushRef="#br1" timeOffset="588458.0078">22730 11171 14990,'20'39'1345,"-20"-17"-224,0-3-224,18 1 256,-18 0 32,20-20-448,-20 0-161,21 0 33,-21 0 160,0 0 320,0-20-353,-21 0-95,21 1 160,0-22-193,0 21-255,0-19-65,0 19-32,21 0-64,-1-1-160,-20 2 0,20 19-160,-1 0-96,21 0-256,-20 19-577,0 2-929,-1-1-288,21-20-897,-20 20-4357</inkml:trace>
  <inkml:trace contextRef="#ctx0" brushRef="#br1" timeOffset="588791.0156">23106 11151 13837,'41'0'1601,"-41"0"-31,18-19 640,2 19-321,0 0-671,1 0-546,-1-20-95,0 20-1,-1 0 33,-19-20-161,20 20-191,-20-21-65,0 21 0,0-19-128,0-1-32,0 20 64,-20-20-96,1 20-128,-1 0-64,0 0 128,-1 0-128,1 20 160,0 0 64,-19 20 128,39-20 96,-20 19 64,20 1 1,0-21-33,20 3-32,19-3-128,1 1 64,21-20-128,-22 0-256,1 0-1153,-1 0-1313,-19 0-2371</inkml:trace>
  <inkml:trace contextRef="#ctx0" brushRef="#br0" timeOffset="640218.75">695 11767 2370,'-21'-20'2306,"21"20"96,0-19 161,-20-1 832,20 20-1249,0-21 0,0 21-352,0-20-257,-20 20-352,20 0-192,0 0-32,20 0-160,-20 0-97,0 20-415,0 21-193,20-2 256,-20 0-64,0 2 97,0-2-97,0 1-96,0-21 64,0 21-63,0-19 31,0-21-128,0 19 0,0-19 192,21 20 1,-21-20-97,18 0-96,2 0 32,0 0-128,1 0 64,-1 0-160,-2 0-192,23-20-33,-21 20-287,0 0-641,0 0 320,-20 0 0,19 0-320,-19 0-641,20 0-544,-20 0-1250,20 0-5605</inkml:trace>
  <inkml:trace contextRef="#ctx0" brushRef="#br0" timeOffset="640420.8985">913 11847 16143,'-20'-21'2402,"0"21"-768,20 0-65,0 0 65,0 21-129,0-1-448,20-1-576,-20 21-385,20-1 64,-1 21-32,1-20-545,-20-1-255,20 0-129,0 2-416,-20-21-545,20-1-832,-20 1-2435</inkml:trace>
  <inkml:trace contextRef="#ctx0" brushRef="#br0" timeOffset="640911.1328">654 11508 11883,'-59'0'1025,"19"0"128,20 20-96,0 1 544,1-1-95,-1 39-257,0-20-160,20 41 32,0-1-320,0 21-289,20-1-159,0 0-321,19 0 320,1-18-416,-1-22 96,21 0-32,-1-40 0,2 2 32,18-21 0,0-40 0,-19 0 0,19-19-64,-20-21 32,20 1 96,-18-40-128,-22 19 64,1 2 160,-40-2 65,0 0-97,-40 22 32,-19 17-192,-20 2-224,-21 40 96,1-1 160,20 20-193,-22 20-832,2-1-1569,0 21-3011</inkml:trace>
  <inkml:trace contextRef="#ctx0" brushRef="#br0" timeOffset="669031.25">2005 11965 416,'-21'-20'5958,"21"1"-3140,-20 19 353,20-20-352,-20 0-353,20 20-512,0-19-384,0 19-225,-18 0-64,18 0-128,-21 0-192,1 0-416,20 19-97,-20 21 32,0-1-287,1 2 31,19 18-64,0-20 32,0 21-160,0-20-32,19-1-128,1 0-224,0-17-513,0-22-416,19 19-321,22-19-672,-2-19-1441,1-22-1795</inkml:trace>
  <inkml:trace contextRef="#ctx0" brushRef="#br0" timeOffset="669291.9922">2302 12025 13356,'-40'0'3171,"40"20"128,-20-20-2146,1 39 481,-1-19-225,20 19-384,0 2-352,0-21-385,39 19-160,-19-39 0,20 0 129,19-20-1,-19-19-128,-19 19-128,17-20 64,-17 0-224,-21 21 192,-21-21-160,1 21-160,-19 19-129,-1 0-159,-19 0-225,19 0-448,1 19-161,19-19-896,20 20-1858,-20-20-8840</inkml:trace>
  <inkml:trace contextRef="#ctx0" brushRef="#br0" timeOffset="669857.4219">2560 12045 16751,'20'39'865,"-20"-39"480,20 20 481,-20 19-352,20-18-546,-20-1-511,20 0 63,-20-1-63,19-19-1,-19 0-64,0 0 97,0 0 63,0 0-127,0-19-193,-19-1-160,19-21 0,0 2 0,-20 0-32,20-1-96,20 0 64,-20 20-64,0 20 0,19 0 0,1 20 96,0 1 32,0 18 32,0 0-64,-1-19 32,1 0 64,-20-1-96,20-19 192,1 0 0,-21 0-64,0 0 161,20-19-1,-20-1-96,0 0-64,0 1 0,0-1-160,0 0 64,18 1-96,-18 19 0,20 19 0,1-19 0,19 20-320,-22 0-513,23-20-352,-1 19-225,-1 1-1152,1-20-2531</inkml:trace>
  <inkml:trace contextRef="#ctx0" brushRef="#br0" timeOffset="670341.7969">3335 12065 7238,'39'59'11659,"-39"-19"-11242,20 19 608,0 0 64,0-18-192,0-21-321,-1 19-320,1 1-224,0-21 129,0 22-65,0-21 32,-1-1 96,1-19-128,-20 0 385,20 0-225,-40-19-224,20-1 96,-20 0-160,-19-40 64,-1-19-32,1-21 0,-1 1 0,20 0-32,20 39-32,0 40 64,0 20-224,20-19 352,0 38-32,19-19-32,1 40-64,-20 0 32,0 0 0,-1 19-64,1-40 32,-20 22-32,0-2-128,0-19-64,-20 0-1,1-20-351,-1 19-513,0-19-1089,0 0-1089,0-19-1634</inkml:trace>
  <inkml:trace contextRef="#ctx0" brushRef="#br0" timeOffset="670748.0469">3791 12045 21460,'0'0'1505,"-21"0"-1056,21 0 383,-18 0 546,18 39-193,0-19-448,0 19-449,0 2-160,18-21-32,-18-1-96,21 1-32,-1-20 64,0 0-96,0 0 32,-1-20-64,1 1 64,-20-1-32,20 0 64,-20-1 0,0 2-64,0 19 0,20 0-96,-20 0 63,20 19 1,-20 22-288,19-21-417,21-1-128,-20 1-512,0-20-225,19 0-896,-19 0-1698,1-20-10985</inkml:trace>
  <inkml:trace contextRef="#ctx0" brushRef="#br0" timeOffset="670963.8672">4108 11767 16239,'0'-20'3844,"0"20"-2499,21 0-256,-21 20 640,20 19-127,-2 2-705,23 18-545,-21-20-320,19 1-64,1 20-64,-20-21-480,0-19-385,0 0-481,-1-20-1152,-19 19-3236</inkml:trace>
  <inkml:trace contextRef="#ctx0" brushRef="#br0" timeOffset="671176.7578">3989 12025 22004,'20'0'2114,"0"0"-608,19-19 223,1-2-319,1 1-642,-3 20-671,3-20-162,-2 20-383,1 20-833,0-20-1282,-20 20-1344,19 1-7208</inkml:trace>
  <inkml:trace contextRef="#ctx0" brushRef="#br0" timeOffset="676806.6406">4605 12045 15214,'0'0'1249,"-21"0"32,21 20-320,0-20 320,0 19 1,21-19-386,-21 20-447,20-20-193,0 0-32,-20 0-31,20 0 31,-1-20 32,1 1-224,0-1 64,-20-19 32,0 18-96,0 1-96,0 20 256,-20 0-96,0 0-96,1 0-64,-1 20 0,0 20 96,0 0-128,20-1 288,-21 0-127,21 22 191,0-22 32,0-19-64,21-1-192,-1 3 0,0-3-96,0-19-352,19 0-481,21-19-1153,-1-3-2754</inkml:trace>
  <inkml:trace contextRef="#ctx0" brushRef="#br0" timeOffset="677378.9063">5498 11708 19122,'-19'-21'1953,"19"21"-831,0 0-194,-20 21 290,20 18-97,0 1-257,0 20-319,20 19-289,-20-20-64,39 1-320,-19-21 288,0 1-224,0 0-160,-1-20-513,1 0-288,-20-1-608,20 1-897,-20-20-2531</inkml:trace>
  <inkml:trace contextRef="#ctx0" brushRef="#br0" timeOffset="677589.8438">5398 12164 19026,'-18'0'2434,"-2"-21"-1185,20 21-256,0 0 993,20-19-192,-2-1-1186,2-19-448,21 19-128,-21 20-64,19-20-256,1 1-545,-1-2-672,1 1-801,-20 0-1218,19 1-1953</inkml:trace>
  <inkml:trace contextRef="#ctx0" brushRef="#br0" timeOffset="678175.7813">5617 11667 18321,'0'41'1665,"0"-21"-576,20 39 449,-20 1 31,20-1-351,0 0-546,-1 1-576,1-1 64,0-19 1,0 0-129,-20-20 64,21 0 0,-3-1 0,-18-19 0,0 20-96,0-20 32,0 0-32,0-20-224,-18 20 0,18-39 31,0 19-95,-21-20-64,21 0 64,0 21-1,0 19 161,21-20 32,-3 20 128,2 20-32,0-20 160,1 19 32,17 1-96,3 0-96,-21-1 0,19-19 33,1 0-98,0 0 130,-20 0-130,19 0 33,-19-19-32,0-1 64,1 0 64,-21 20 0,0-19 33,0-1-97,0 0 64,0-20 0,-21 20-32,1 0 32,20 20-64,-20 0 96,0-19-64,1 38 0,-1-19 0,20 40 64,0-19 96,-20 18 64,40 0-31,-20 1-97,20 0 0,19-20-160,-19 0-32,39-20-353,-18 0-63,17 0-225,3-20-1345,-22 0-4131</inkml:trace>
  <inkml:trace contextRef="#ctx0" brushRef="#br0" timeOffset="679197.2656">6789 11826 14477,'-20'-20'1762,"20"20"-353,0 0-160,0 20 385,0 1-481,0-1-608,20-1-385,-20 1-128,19 0-32,-19-1-32,20-19-353,-20 0-383,20 0-834,0 0-1345,-20-19-3715</inkml:trace>
  <inkml:trace contextRef="#ctx0" brushRef="#br0" timeOffset="679404.2969">6927 11728 15342,'0'19'2755,"-19"-19"-1314,19 20 257,0 19-289,19-19-768,-19 21-481,20-22-128,-20 21-417,20-21-544,0 1-736,1 0-1410,-3 1-3203</inkml:trace>
  <inkml:trace contextRef="#ctx0" brushRef="#br0" timeOffset="679820.3125">7305 12343 15502,'19'59'929,"1"-39"-160,-20 20 192,20 0 64,-20-1-609,20-19-224,-20 19-32,0-39 33,0 21 31,0-21 160,0-21-160,-20 1 65,20 1 63,-40-21 160,21 1-191,-21-41 31,-19-18 289,19-2-1,-1 20-127,41 21-289,0 0-64,0 18-160,41 2 192,-21 19-64,19 0-31,1 20 127,0 0-288,-1 20-193,-19 0-159,20 19 224,-40 2 32,19-22 128,-19 21 0,-19-1 224,-1-19-128,0-1-32,0 2-64,-19-1-64,-1 0-257,20-1-543,0-19-610,1 0-704,19-19-961,0-1-1537</inkml:trace>
  <inkml:trace contextRef="#ctx0" brushRef="#br0" timeOffset="680035.1563">7504 12045 15182,'38'20'4196,"-17"-1"-2595,-21 1-544,20 19-608,0-18-129,-20-21-224,0 20-128,0-20-801,18 0-1088,-18 0-2372</inkml:trace>
  <inkml:trace contextRef="#ctx0" brushRef="#br0" timeOffset="680251.9531">7423 11806 18321,'-39'-19'1185,"39"19"-1089,0 0-1633,20 0-2627</inkml:trace>
  <inkml:trace contextRef="#ctx0" brushRef="#br0" timeOffset="680732.4219">7741 12124 15566,'0'0'1666,"0"0"-897,0-20 384,0 20 480,20 0-544,0 0-256,-20 0-353,20 0-191,0 0-33,-1-20-96,1 20 0,0-19 32,1-1-31,-21 20-97,0-20 64,-21 1-128,21 19 0,-20 0 96,0 0-256,1 0 160,-21 19 0,20 1 96,20 0 32,-20-1-128,20 1 160,0 0 64,0-1-160,20 2 0,0-1-128,20 0-64,-1-20-256,2 19-385,-3-19-736,3 0-1186,-1-19-2113</inkml:trace>
  <inkml:trace contextRef="#ctx0" brushRef="#br0" timeOffset="680975.586">8138 11985 17456,'-39'0'1986,"19"0"-897,0 21 128,0 18 353,20-19-417,0 19-321,0-19-447,0 20-321,40-20-32,-20 0-64,19-20-513,21 0-159,-21 0-802,21 0-1601,-21-20-3235</inkml:trace>
  <inkml:trace contextRef="#ctx0" brushRef="#br0" timeOffset="681290.0391">8376 12084 16751,'0'0'4132,"21"0"-3427,-21-19 576,20 19-128,-2-20-576,3 20-321,-1-20-224,0 20 0,-20-19 128,20-2-352,-1 1 0,-19 20-96,0-20 159,-19 1 1,19 19 32,-20 0 32,-20 19-32,19-19-32,3 20 64,-2 0 64,-1 20 128,1-20 0,20 19 96,0-19-128,0 19-31,0-18-65,20-1-65,1-20-31,-1 20-384,-2-20-1090,23 0-2177,-21 0-8681</inkml:trace>
  <inkml:trace contextRef="#ctx0" brushRef="#br0" timeOffset="681623.0469">8735 11926 19026,'-21'0'1953,"1"-20"-1440,0 20-65,20 20 257,-20-20-96,20 19-385,-19 1-192,38 0-64,-19 1-64,40-2 96,-20 1 32,19 0-96,-19-1-161,21 1 129,-21-20-96,-2 20 160,3-1-32,-1 2 0,-20-21-64,20 20 128,-20-20-64,-20 0-64,20 20-225,-20-20-191,-19 0-449,19 0-448,0 0-65,-1 0 769,1 19-95,2-19-1923,-3 0-10440</inkml:trace>
  <inkml:trace contextRef="#ctx0" brushRef="#br0" timeOffset="681891.6016">9012 11708 18289,'-20'20'1986,"20"-1"-1121,-20 1-129,20 0 129,0-1-385,0 1-415,20 1-162,-20-1-479,20-1-769,0-19-1794,-1 0-2979</inkml:trace>
  <inkml:trace contextRef="#ctx0" brushRef="#br0" timeOffset="682117.1875">9231 11728 22421,'0'39'897,"0"0"-929,18-19-481,-18 21-288,0-22-896,0 1-2852</inkml:trace>
  <inkml:trace contextRef="#ctx0" brushRef="#br0" timeOffset="684637.6953">9945 11767 12587,'-20'-20'1826,"20"1"-737,-20 19 0,0 19 256,20 1-31,-20 0-129,20 40-288,-19-21-225,19 40-31,0-19-385,0-1 0,0 21-31,19-40-193,1-1 32,20 0-449,-20-17-287,39-3-962,-18-19-1249,-3 0-2754</inkml:trace>
  <inkml:trace contextRef="#ctx0" brushRef="#br0" timeOffset="684949.2188">10262 12104 12491,'-39'20'3364,"39"-20"-1891,-20 0-480,20 19 288,0 2 96,0-1-576,20 19-417,0-19-223,-1-20-33,21 20 32,0-20-224,-1-20 128,1 0-32,-19-19-160,-1 19 32,-2-1-161,-18 2 33,0-1 128,0 0 64,-18 20-128,-23 0-192,21 0-289,0 0-224,1 0-128,-1 20-576,0-20-1090,20 20-3683</inkml:trace>
  <inkml:trace contextRef="#ctx0" brushRef="#br0" timeOffset="685267.5781">10600 12243 16815,'20'20'1570,"-20"-20"-481,0 0 192,0 0 577,0 0-545,0-20-640,0 0-353,-20 1-224,20-21-32,0 19 32,0-18-224,0 19 64,0 1-160,20-1-192,0 20-481,19 0-224,-19 0-1121,20 20-1410,-1-1-4708</inkml:trace>
  <inkml:trace contextRef="#ctx0" brushRef="#br0" timeOffset="686021.4844">11335 12065 12427,'-41'0'2371,"23"-20"-514,-3 20-479,1 0 63,0 0-128,0 20-384,0-1-256,20 21-161,-19 0-95,19 0-257,0-1 32,19-19-160,1 21 0,0-22-192,0 1-321,21 0-383,-23-20-674,23 0-1281,-21-20-1761</inkml:trace>
  <inkml:trace contextRef="#ctx0" brushRef="#br0" timeOffset="686297.8516">11493 12164 13676,'-19'20'2755,"19"0"-1057,-20-1-161,20 1-128,0 0-640,0-1-481,20 3 1,-1-22-1,1-22 0,20 22-128,-1-19-63,-19-1-65,0 0-193,0 1 33,-20-1 32,-20 0-192,0-1-32,0 2-225,-19 19-128,19 0-127,-20 0-129,21 0-545,-1 0-992,0 19-2499</inkml:trace>
  <inkml:trace contextRef="#ctx0" brushRef="#br0" timeOffset="686905.2735">11790 12184 16815,'20'59'1314,"1"-20"-642,-21-17 610,20-3-97,-20-19-32,20 0-385,-20 0-255,0 0-129,0 0 65,0 0-161,0-19-96,0-3-96,0 3-32,-20-1-96,20 0-64,0 1-32,0-1-64,20 0 160,-20 20-192,19 0 224,-19 20 0,20 0 0,-20-1 32,20 1 0,0 0 96,-20-20-64,0 19-96,20-19 64,-20 0 32,0 0 0,19-19 160,-19 19-288,0-20 256,20 0-256,0 1 64,-20-21 32,20 40-160,0-21 0,1 21 0,-3 0-64,22 21-129,-19-1-63,17 0-641,-17-1-480,-1 1-1378,0 0-2594</inkml:trace>
  <inkml:trace contextRef="#ctx0" brushRef="#br0" timeOffset="687317.3828">12367 12204 4356,'39'59'11274,"-19"-18"-9640,0-2-577,0 0-417,0 1 225,-1-21-96,1 2-353,-20-1-63,20-20 63,1 20-192,-21-20 385,0 0-257,0 0-63,0-20-129,-41 0 128,21-40-128,-19 1-32,-1-2-64,20 2-64,20-21-160,0 41-192,0-20 160,20 20-65,0 18 257,0 21-96,0 0 64,19 21 64,-19-2 32,1 21-96,-21-1 64,20 0-32,-20 2 32,0-21 64,-20-1 33,-1 1-33,1 0-224,0-20-193,-19 0-544,19 0-1601,0 0-2723</inkml:trace>
  <inkml:trace contextRef="#ctx0" brushRef="#br0" timeOffset="687912.1094">12784 12164 12587,'-20'0'1506,"0"0"127,20 20 161,-20 0 32,20-1-289,0 21-512,0 1-544,0-22-65,20 1-320,20 0-96,-21-1 96,21-19-96,-20 0 0,0-19 0,-1-1-160,-19 0-32,0 1 32,0-3 32,0 3-32,-19-1-225,-1 0 65,-20 1-449,20-1-544,20 20 224,-19-20-609,19 20-1825</inkml:trace>
  <inkml:trace contextRef="#ctx0" brushRef="#br0" timeOffset="688571.2891">12962 12204 15086,'21'59'1537,"-1"-40"-576,-2 22 64,2-21 160,21 0-320,-41-20 32,20 0-224,-20 0-289,19 0-96,-19 0 161,0 0-1,-19-20-320,19 0 96,-20 1-160,0-22 97,20 21-258,-21-19 65,21 19-96,0 0-32,0-1 96,0 21-64,21 0 64,-1 21 64,0-1 0,-1 0 0,1 19 96,0-19-128,0-1 64,0 3-32,-1-22 128,1 0-224,0 0 352,0 0-160,0 0-64,-1-22-64,-19 22-32,20-19 32,0 19-64,0-20 0,1 0 32,-21 20 128,0-19-160,18 19 160,-18-20-32,0 0-32,-18 20 32,18-21 0,0 2-32,-21-1 32,1 0-64,20 1 96,-20 19-32,0 0-96,20 19 0,-19 1 64,-1 0-32,20 20 96,0-20-64,0 19 96,20 1 0,-20 1-64,19-22-64,21 1-64,-20 0-96,19-1-416,-19-19-546,21-19-1248,-21-1-2563</inkml:trace>
  <inkml:trace contextRef="#ctx0" brushRef="#br0" timeOffset="688897.461">13538 12143 18353,'20'61'1601,"-20"-42"-127,20 21-545,-20-21 0,20 22-161,-20-21-351,19-20-97,-19 20-256,0-20 160,0-20-32,20 20-63,-20-20-65,0 1 32,0-22 0,20 21-128,-20-19-32,20 19-161,-20 0 1,20-1 0,-1 21 64,1 21 32,0-1-257,0 0-255,0-1-129,-20 1-576,21 0-1025,-3-1-1506,-18-19-5701</inkml:trace>
  <inkml:trace contextRef="#ctx0" brushRef="#br0" timeOffset="689122.0703">13796 12006 10794,'-20'-61'3523,"20"61"-608,20 0-161,-20 0-447,21 40-642,-3 0-448,2-20-832,21 39-289,-21-20-96,19 2-32,-19-21-385,0-1-95,0 1-577,-1-20-705,-19 20-1825,0-20-9161</inkml:trace>
  <inkml:trace contextRef="#ctx0" brushRef="#br0" timeOffset="689350.586">13756 12164 19442,'20'-21'1409,"21"2"-928,-23-1 319,23 0 322,-21 1-546,0 19-576,19 0-512,-19 0-642,0 0-735,19 0-674,-19 0-1889</inkml:trace>
  <inkml:trace contextRef="#ctx0" brushRef="#br0" timeOffset="689578.125">14232 12025 14221,'0'0'2434,"-18"0"-1088,-3 20-386,1 0 386,-20-1-193,21 1-577,-1 0-383,0-1-97,20 2-192,20-1 64,19 0-33,1-20 1,1 19 32,-3-19-96,3 20 128,-3 0-64,-17-1 64,-1-19 0,-20 22 96,0-3-64,0 1 128,-20 0-128,-1-20-160,21 19-544,-18-19-1090,-2 0-1505,20 0-7239</inkml:trace>
  <inkml:trace contextRef="#ctx0" brushRef="#br0" timeOffset="689848.6328">14491 11906 17424,'0'0'2530,"0"20"-2017,0-20 95,0 39 770,-20-19-481,20 1-865,0 18 64,0-19-673,20-1-192,-20-19-768,20 20-2018,-20-40-6823</inkml:trace>
  <inkml:trace contextRef="#ctx0" brushRef="#br0" timeOffset="690066.4063">14649 11867 20307,'0'39'1601,"0"-19"-1409,0 19-224,20-19-576,-20 1-161,20-2-1409,-20 1-3940</inkml:trace>
  <inkml:trace contextRef="#ctx0" brushRef="#br0" timeOffset="690811.5235">10938 11747 12555,'0'-19'2915,"0"19"-865,0 0-352,-21 0 31,21 0-832,0 0-448,0 19-289,0 1-128,0 0-96,21-1-353,-1 1-640,-20-20-1089,18 21-1473,3-21-5478</inkml:trace>
  <inkml:trace contextRef="#ctx0" brushRef="#br0" timeOffset="691044.9219">11096 11747 15951,'0'20'864,"0"0"-511,0-1 319,20 1-415,-20 1-546,0-1-1697,20-1-3234</inkml:trace>
  <inkml:trace contextRef="#ctx0" brushRef="#br0" timeOffset="691722.6563">14888 11886 15534,'-20'-19'1794,"20"19"-417,20 0-384,-20 19 865,40 21-673,-21 19-416,21 1-449,0 19-384,-1-19 128,2-1-96,-21 2 64,-2-22-96,-18 0-160,0 1-97,0 0-255,-18-20-705,18 0-2243,-20-20-5284</inkml:trace>
  <inkml:trace contextRef="#ctx0" brushRef="#br0" timeOffset="694985.3516">15941 12263 14189,'-41'0'32,"21"-20"801,0 20 480,20 20 353,-19-1-1,-1 3-576,20 17-224,0 0-288,0-19 63,20 19-223,-1-39-129,1 21 32,0-21-224,21 0 225,-3-40-161,3 20-32,-3-19-32,-17-1 0,-21-1-64,0 22-32,-39-21-32,19 21-64,-21-1 32,21 20-160,2 0-97,-3 0-447,1 20-674,20-1-832,20 21-993,1 1-3555</inkml:trace>
  <inkml:trace contextRef="#ctx0" brushRef="#br0" timeOffset="695227.5391">16317 12402 4676,'20'-39'9545,"-40"19"-7847,0-19-193,0 17 193,-19-17-97,-1 0-576,0-1-384,1 0-513,-1-19 384,19 19-448,21 0 32,-18 20 257,36 0-225,-18 1-320,41 19-417,-21 0-768,19 19-1378,-19 1-2786</inkml:trace>
  <inkml:trace contextRef="#ctx0" brushRef="#br0" timeOffset="695458.0078">16040 12184 14541,'-61'39'4997,"41"-39"-4068,20 0-417,0-19 193,20 19 512,21-20-640,-3 0-449,3-1-160,18 2-769,1 19-1153,-1 0-1921,-19 0-4197</inkml:trace>
  <inkml:trace contextRef="#ctx0" brushRef="#br0" timeOffset="695971.6797">17271 12223 14926,'-20'-39'1473,"20"-2"-64,-21 22 97,1-1 191,0 0-223,-19 20-577,-1 0-353,0 20-192,-19 19 65,19 2 127,1-2-159,-1 20-161,40-37-96,0 17-160,20-19 32,0-20-32,19 0 64,1 0-32,0-20-96,-1 0 96,-19 1-64,20-22 32,-21 21-256,-19 20 288,20-20 0,-20 20 0,0 0 0,0 0 32,0 0-32,-20 20-64,20 0-129,0 21-383,20-22-577,0 1-865,0 0-2146,21-1-10250</inkml:trace>
  <inkml:trace contextRef="#ctx0" brushRef="#br0" timeOffset="696717.7735">18103 12164 16687,'-18'-40'2627,"-2"40"-1058,-21 0-416,21 19-96,-19 2-96,-1 19-128,0 19-256,21-18-225,19-2-128,0 0-128,19-19 0,21-20-160,-20 20 32,19-40 96,1 0-160,1 1-32,-21-21-96,-2-1 96,2 22 96,-20-1-96,0 0 32,0 20 96,0 0-97,0 20 1,0 19 0,0 2 128,21 18 32,-1 0-128,0-18 160,-1-2-160,-19 20 128,40-18-128,-20 18 160,0-20-160,-20 2 160,19-1-96,-19-21 32,-19 1 33,-1 0-33,0-20 32,-20 0-64,1-20-96,-22 0-577,23 1-1025,-3-21-1665,1-1-2883</inkml:trace>
  <inkml:trace contextRef="#ctx0" brushRef="#br0" timeOffset="697001.9531">18441 12441 19218,'20'21'1025,"-20"-42"-161,0 21 770,-20-39-289,0 0-544,0-1 32,20-1-289,-19 2-383,-1 0-97,20 19-128,0 0-65,0-1-415,20 21-161,-1 0-544,1 0-929,20 0-1313,-1 21-2563</inkml:trace>
  <inkml:trace contextRef="#ctx0" brushRef="#br0" timeOffset="697383.7891">18958 12164 13516,'-41'-21'4997,"2"2"-3235,19 19-545,-20 0 0,1 19-384,19 2-193,0 19-383,20-21-193,0 1-128,0 0 64,20-1-32,19-19 96,-19 0-96,20 0-32,-20 0-33,-1 0-31,1-19 256,0 19-224,-20 0 128,0 0 0,0 0 97,0 0-33,0 0 128,-20 0-224,20 19-64,0-19 32,20 22-192,-20-3-353,21-19-896,-1 20-962,0-20-1056,-2 0-3203</inkml:trace>
  <inkml:trace contextRef="#ctx0" brushRef="#br0" timeOffset="697767.5781">19235 12719 13196,'61'61'1473,"-23"-22"-95,-18-39 319,-20 20-31,0-20-161,0 0-544,0-20-320,-20 1 128,0-1 31,2-21-383,-23 2 63,21-1-224,-19-20-288,-1 1 32,20-41-192,0 2-352,20 18-33,20 1 161,0 19 127,20 20-31,-1 21 192,-19 19 96,21 19-32,-23 1 32,2 19 0,-20 2 0,0 18 64,0-20 96,-20 22-160,20-22-32,-18-19 128,18 0-128,-21-1-32,21-19-289,-20 21-672,20-21-1345,-20 0-4036</inkml:trace>
  <inkml:trace contextRef="#ctx0" brushRef="#br0" timeOffset="698094.7266">19296 11847 16719,'18'0'3299,"2"0"-1761,0 20 352,1 19-257,-1 0-384,-2 22-480,3-2-449,-21 0-63,20 1-161,0-21 0,0 1-32,-1 1-32,1-41 0,0 19-96,0-38 64,-20 19 32,20-22-160,-1-17 192,21 0-32,-20 19-128,19 0 128,-19-1-449,0 21 546,0 21-225,1 19 192,17-21-96,-17 21-513,-1 1-1056,0-2-738,0 0-2625</inkml:trace>
  <inkml:trace contextRef="#ctx0" brushRef="#br0" timeOffset="701058.5938">1567 13295 14413,'-20'20'1762,"0"-20"-257,20 0-608,0 0 544,0 0 353,0 0-545,40 0-416,-19 0-577,37 0 33,-17 20-129,18-20-64,-19 0-64,19 0-64,-39 0-64,20 0-705,-1 0-961,-19-20-1601,21 20-3812</inkml:trace>
  <inkml:trace contextRef="#ctx0" brushRef="#br0" timeOffset="710286.1328">2857 13395 12908,'-18'-19'1217,"18"-3"705,-20 3-257,20-1 321,-21 20-577,1-20-287,0 20-450,1 0-191,-1 20 31,0 0-224,0 21 33,20-2-129,0 20-128,0 1-128,0-20 96,0 19-64,20-20 32,0-18-320,0-1-321,19-20-352,2 0-1249,-3 0-2178,3-20-8777</inkml:trace>
  <inkml:trace contextRef="#ctx0" brushRef="#br0" timeOffset="710533.2031">3017 13117 16944,'-20'-39'1473,"0"39"481,20-21-353,-21 21-608,21 21 128,0-2-192,0 21-352,0 19-225,21 1-288,-21-1-64,20 2-32,0 17-288,19-38-193,-19 0-319,20 0-290,-20-21-639,19 1-1154,-19-20-1089,0 0-6854</inkml:trace>
  <inkml:trace contextRef="#ctx0" brushRef="#br0" timeOffset="710783.2031">3236 13435 15534,'0'39'1986,"18"0"-256,-18-18 63,20 19-127,-20-21-385,20 1-608,21 0 64,-23-1-257,3-19-192,19-19 1,-20-1-193,0 0-96,-1 1-257,1-21-383,-20 0-33,0 20-512,0-19-1025,0 19-1057,0 0-1794</inkml:trace>
  <inkml:trace contextRef="#ctx0" brushRef="#br0" timeOffset="711135.7422">3791 13256 16623,'0'-20'1410,"-21"20"-417,21 0 480,-18 0 257,-2 20-481,0 0-449,-1-1-479,21 21-385,-20-21 0,40 3-32,-20-3 64,41 1 64,-3 0-129,3-20 1,-1 0-64,-1 19 32,1 1 96,-1 0 64,-19 20 32,0-20-32,-20 19 64,-20 1-96,20-21-32,-20 1-160,-19 1-416,19-1-1442,0-1-2787</inkml:trace>
  <inkml:trace contextRef="#ctx0" brushRef="#br0" timeOffset="711683.5938">4287 13215 16047,'-20'-39'1889,"20"39"450,0-20-770,-19 20-320,19 0-64,0 20-128,0 19-384,19 2-256,1 18-225,-20 2-96,20-2-96,20 0-96,-20 1-385,-1-1-384,1-20-320,0 2-576,0-21-1250,1-1-3203</inkml:trace>
  <inkml:trace contextRef="#ctx0" brushRef="#br0" timeOffset="712154.2969">4267 13534 16527,'-19'0'2082,"19"0"-1569,0 0 319,0 0-383,19 0-65,-19 0-256,20 0-160,0 0 128,20-21-96,-20 21 0,-1 0 64,1 0-32,20 0-32,-19 21 225,-3-21-65,22 0 64,-19 0 32,-1 0 129,19 0-193,1-21-64,-20 21-64,19-19 32,-19-1-32,20 0 96,-21 1-32,-19-1-64,20 0 1,-20 1 31,-20-3 0,20 22-32,-19-19-96,-1-1 32,0 20 0,-20 0 160,21 0 0,-1 0 353,0 20-257,0-1-64,-1 3 96,21-3 1,0 21 95,0-1-64,21 0-160,-1 2-160,20-21 0,-21-1-288,21 1-385,0 0-287,-1-20-546,1 0-1120,-1 0-2083</inkml:trace>
  <inkml:trace contextRef="#ctx0" brushRef="#br0" timeOffset="712466.7969">4922 13474 12459,'20'60'2723,"1"-40"-545,-3 0-577,2-1-383,1 1-322,-1-20-223,-20 0 96,0 0 416,0 0-705,0 0-31,0-20-65,-20-19-128,20-2-63,-21 2-97,1 0-64,20-1 0,0-1 0,0 2-64,0 19-32,0 1 32,20 19-385,1 0-416,-1 19-672,18 21-961,-17-21-2147</inkml:trace>
  <inkml:trace contextRef="#ctx0" brushRef="#br0" timeOffset="712722.6563">5360 13435 19186,'20'39'1633,"-2"-19"-800,2-1 224,-20 2-545,21 19-287,-1-21-193,0 1-256,-20-20-417,19 20-1025,-19-20-2209,0 0-12365</inkml:trace>
  <inkml:trace contextRef="#ctx0" brushRef="#br0" timeOffset="712956.0547">5280 13236 18769,'-40'-40'1217,"20"40"-832,0-20-385,20 20-449,0 0-2017,0 0-4260</inkml:trace>
  <inkml:trace contextRef="#ctx0" brushRef="#br0" timeOffset="713545.8985">5637 13395 13901,'0'0'2146,"0"0"-1153,0 0 384,0 40 192,0-21-480,0 21-416,20 0-96,-20 0 63,20-1-95,-1 0 63,-19-19-95,20 1-1,-20-21 1,0 0-65,20 0 65,-20 0-289,0 0-32,0-21-160,0 1 0,-20-19-32,20 19 0,0-19 0,20 19-96,-20-1 64,20 2-32,-20 19 64,21 0 0,-3 19-32,2 2-32,0 19-160,1-21-417,-1 21-192,-2-21-288,3 1-801,-1-20-1120,0 21-2660</inkml:trace>
  <inkml:trace contextRef="#ctx0" brushRef="#br0" timeOffset="714074.2188">6352 13395 10313,'20'-19'5061,"-20"19"-4452,0-22 127,0 22 962,-20-19-321,20 19-64,-20 0-288,20 0-96,-21 19-192,3 22-257,-2-1-63,0-1-321,-1 0-64,21 2-96,0-21 32,21-1-320,-1-19 159,0 0-95,-2-19-96,3-21 224,-1 19 31,-20 2 97,20-21 32,-20 40 65,0-19 63,0 19-96,0 19 160,0 1 0,0 19-96,0 2-32,20-2-64,-1 1 32,1 20-64,0-21 64,-20 1-32,20-1 96,-20-18 0,0 19-160,-20-21-32,-20 1-448,1 0-1058,-1-1-2338</inkml:trace>
  <inkml:trace contextRef="#ctx0" brushRef="#br0" timeOffset="724627.9297">7026 13713 17552,'20'19'1762,"-20"-19"-1282,0 0 225,20 0 352,-20 20-769,21-20 193,-21 20-481,20-1-128,-20 22-609,18-21-833,-18 0-1793,21-1-7783</inkml:trace>
  <inkml:trace contextRef="#ctx0" brushRef="#br0" timeOffset="725076.1719">7463 13513 12780,'0'-19'2786,"0"19"-2049,0-20 288,-20 20 512,0 0-127,1 0-225,-1 20-481,20-1-447,-20 2-257,20-21 32,0 20-96,20 0 64,0-1-128,-1-19-1,21 20-127,-20-20 160,19 20 128,2-20 0,-21 19-96,0 1 160,-2 1-32,-18-1-64,0-1 32,0 1-288,-18 0-577,18-1-864,-20 1-674,0-20-1504</inkml:trace>
  <inkml:trace contextRef="#ctx0" brushRef="#br0" timeOffset="725367.1875">7563 13395 10121,'20'-60'6855,"-20"40"-5991,0 0-415,0 20 127,20 0 738,-20 0-129,0 40-513,0 1-159,18-2-161,-18 20-224,21 1-64,-1-20-32,0-1-416,0 0-417,-1-19-448,-19 1-1249,20-21-2915</inkml:trace>
  <inkml:trace contextRef="#ctx0" brushRef="#br0" timeOffset="725595.7031">7504 13534 16591,'-21'0'2883,"21"0"-1506,0 0 513,21-21-256,-21 21-1026,38-19-480,-17 19-64,-1 0-256,0-20-480,19 20-289,1 0-929,-20 20-2274</inkml:trace>
  <inkml:trace contextRef="#ctx0" brushRef="#br0" timeOffset="726343.75">7959 13613 11402,'0'39'2114,"0"-39"-128,0 20-512,21 21-514,-1-22-543,-20 1-161,20 0 321,-1-1 95,-19 1 161,0-20 224,0 0-288,0 0-289,0 0-95,-19-20-65,19 1-96,-20-1-32,0-19-128,-1 19-96,21-21 64,-20 2-128,20 19-96,20-19 0,-20 19-385,21-1-416,19 2-544,-21 19-929,21 0-2179</inkml:trace>
  <inkml:trace contextRef="#ctx0" brushRef="#br0" timeOffset="726756.836">8336 13435 14029,'0'19'2626,"0"1"-992,0 0-33,0-1-223,0 22-514,0-21-319,20 19-161,0-19-159,-20-1 191,21 1-128,-1-20-32,-20 0 1,18 0-33,-18 0-96,21-20 0,-21 1-64,20-1-32,-20-19-32,0 19 0,0 0-64,0 20 32,0-21-32,20 21 32,-20 21 32,0-1-32,0 0-384,20-1-449,-20 21-480,19-40-545,1 19-545,0-19-1761</inkml:trace>
  <inkml:trace contextRef="#ctx0" brushRef="#br0" timeOffset="727031.25">8814 13395 14990,'-20'0'2979,"20"0"-1346,-21 0 33,1 0-449,2 20-192,-3 0-192,21-1-385,0 21-128,0-21-160,0 22-128,21-2-32,-3-19-32,2 0-224,1-20-160,19 19-257,-1-38-512,1 19-961,-20 0-1858,19-20-6854</inkml:trace>
  <inkml:trace contextRef="#ctx0" brushRef="#br0" timeOffset="727274.4141">8992 13276 18705,'-20'-20'2338,"20"20"-1601,0 0 192,0 0 448,0 20-480,0 19-545,0 0-319,20 2-33,0-1 0,0-1-481,19 0-416,-19 2-544,21-2-961,-23-19-1987</inkml:trace>
  <inkml:trace contextRef="#ctx0" brushRef="#br0" timeOffset="727500">8913 13494 19410,'-20'19'2530,"20"-19"-1409,20 0-384,-20-19-385,20 19-159,-1 0-129,1-20-96,0 20-833,20 0-481,-21 0-1152,21 0-2531</inkml:trace>
  <inkml:trace contextRef="#ctx0" brushRef="#br0" timeOffset="728284.1797">9409 13513 8584,'0'-19'3523,"0"-1"-704,0 20-225,-20 0-800,20 0-993,0 0-97,0 20-31,0-20-129,0 40-63,0-20-97,20 19-96,-20-19-191,20 0-1,-20-1 0,19 1-64,1-20 128,-20 0-128,20 0 64,0-20 0,-20 1-32,20-1 0,-20 0 0,0 1-64,0-1 96,0 0-96,0 20-64,0 0 32,0 0 64,21 20-64,-21 0-320,0-20-385,18 19-224,2 1-384,0 0-769,1-20-1633,-1 0-9994</inkml:trace>
  <inkml:trace contextRef="#ctx0" brushRef="#br0" timeOffset="728705.0781">9806 13593 13132,'20'40'1441,"-20"-21"-192,20-19-448,-20 20 160,0 1-128,19-21 0,-19 20 0,0-20 159,0 0-223,0 0-128,-19 0-225,19-20 1,-20 20 95,20-41-128,-20 22 97,0-21-385,0 21-64,20-21-128,0 0-96,0 20-65,0 0-511,20 20-417,-20 0-449,20 20-608,0-20-865,19 20-2274</inkml:trace>
  <inkml:trace contextRef="#ctx0" brushRef="#br0" timeOffset="729016.6016">10025 13534 1313,'20'20'10602,"-20"-20"-8104,0 0 225,18-20-673,2 20-289,1-21-351,-1 2-738,0 19-255,-2-20 31,-18 0-31,21 20-65,-21-19-128,20-1 0,-20 20-128,-20-20 129,20 20-193,-21 0 0,3 0 32,-2 0-96,0 20-32,-1 0 160,1-1 32,2 21 32,18-21-64,0 22 0,0-2 0,18-19-96,2 19-128,21-19-416,-21-20-33,19 0-544,1 0-1986,19-20-3043</inkml:trace>
  <inkml:trace contextRef="#ctx0" brushRef="#br0" timeOffset="729603.5156">10859 13474 16335,'-21'0'1377,"1"0"-480,20 20-128,-20-20 320,20 19 96,0 2-320,0-1-289,0 0-95,0-1-161,20 1-128,0-20 97,19 0 31,-19 0 64,0-20-192,1 1-31,-1-1-33,-2-21 192,-36 2-320,18 19 64,-20 1-352,-1-1 96,1 0-193,0 20-287,2 0-385,-3 20-1282,21 0-2625,0-1-10859</inkml:trace>
  <inkml:trace contextRef="#ctx0" brushRef="#br0" timeOffset="729842.7735">11136 13613 16879,'0'-20'2435,"-20"1"-1346,0-1-32,-19-21-224,-1 22-161,20-21-319,-19-19-193,19 18-64,-1 2 32,21 0 0,0-1-96,0 0-128,21 20-481,17 20-928,-17 0-1250,19 0-2562</inkml:trace>
  <inkml:trace contextRef="#ctx0" brushRef="#br0" timeOffset="730077.1485">10938 13435 15406,'-61'39'4965,"43"-19"-4100,18-20-513,0 0 545,18 0 160,2-20-641,0 0-384,21 1-897,18 19-1088,-19-20-1186,-1 20-3812</inkml:trace>
  <inkml:trace contextRef="#ctx0" brushRef="#br0" timeOffset="730682.6172">11632 13176 13132,'0'0'3780,"-20"-20"-1346,20 20-544,0 0-641,-20 20-320,20 0-97,0-1-383,0 22-257,20 18-192,0 2 64,0-2-128,1-20-128,17 21-449,-18-20-320,1-21-736,-1 21-1218,-20-21-2882</inkml:trace>
  <inkml:trace contextRef="#ctx0" brushRef="#br0" timeOffset="730926.7578">11592 13554 12908,'-19'0'6438,"19"0"-4933,0 0 353,0 0-289,0-20-576,0-1-768,19 21-65,1-19-128,0 19-320,0-20-129,1 20-352,17 0-480,-18-20-480,1 20-706,-1-19-832,-2 19-6086</inkml:trace>
  <inkml:trace contextRef="#ctx0" brushRef="#br0" timeOffset="731393.5547">11772 13256 13132,'0'0'2787,"0"0"-1762,0 0 480,0 20-512,0-1 32,18 21-192,2 1-385,-20 18-160,21-20 1,-1 0 255,0-18-95,-20 19-65,19-21-160,-19 1-64,0 0-128,20-20 0,-20 0-96,0 0-96,0 0 128,0 0-128,0 0 32,0-20 32,0 0-128,0 1-129,0-1 193,0 0 0,20 20 160,-20 0 32,20 0 32,0 20 0,-1-20 96,-19 20 225,40-1-33,-20-19-96,0 0 64,1-19-31,-3-1-129,2 0-32,0-1-64,1-18 0,-21 19-64,0 1 32,0-1 96,-21 0-160,1 20 0,0 0 0,20 20 0,-18-20 96,-3 20 128,21 19-63,0-19 63,0 20-192,21 0-64,17-21-417,3 21-256,-3-40-736,3 19-1570,-1-19-7975</inkml:trace>
  <inkml:trace contextRef="#ctx0" brushRef="#br0" timeOffset="732145.5078">12586 13295 4644,'-20'-19'10282,"20"19"-7720,-21 0-320,21 0-608,0 0-257,0 19-416,0 21-385,0 1-159,0-2-33,0 0-224,21 20-96,-1-18 65,-2-21-33,2-1 32,1 1-128,-21-20 0,20 0 96,0 0-160,-20 0-64,0-20 0,18 20 64,-18 0-65,0 0 33,0 0 128,21 0 128,-1 0-31,-20 0-33,20 20 0,19-20-64,-19 0 160,0-20-96,0 20 64,0-19 32,-1-21-95,-19 0-33,0 20-128,-19-19-321,-1 19-191,0 0-513,0 1-449,0-3-224,1 22-1761,19 0-3908</inkml:trace>
  <inkml:trace contextRef="#ctx0" brushRef="#br0" timeOffset="732471.6797">13102 13574 18097,'39'0'640,"-39"0"257,20 0 352,0-20 0,0-21-576,-20 22-417,19-1-31,-19 0-97,0 1 32,0 19 32,0-20-192,0 20 0,-19 0-192,-1 0 0,0 20 64,-20-1 128,21 1-65,-1 0 65,0 20-32,20-20 32,0 0 0,0 19 0,20-19-64,0-1 32,-1-19-512,21 20-609,0-20-737,-21 0-1601</inkml:trace>
  <inkml:trace contextRef="#ctx0" brushRef="#br0" timeOffset="733036.1328">13319 13276 8968,'0'-20'3651,"0"20"-1857,0-20 448,0 20-576,0-21 96,-19 21-417,19-19-384,0 19-257,0 0 1,0 0 0,-20 0-129,20 0-31,0 19 31,0-19-63,0 21-129,20 19-224,-1-21-64,-19 21-32,20-21-64,0 3 65,0 17-98,1-39 66,-21 20 31,18-20-32,-18 0-32,20 0 32,-20 19-64,21-19 32,-1 20-129,0 0-63,-2-1-128,23 2 0,-21-1 128,0 0-33,-20-1 129,19 1 32,-19 0 32,-19-1 32,19-19-32,-20 0 32,0 0 32,-21 0 0,23 0-64,-22 0-224,19 0-417,1-19-192,2-1-736,-3 20-994,21-39-2273</inkml:trace>
  <inkml:trace contextRef="#ctx0" brushRef="#br0" timeOffset="733949.2188">14272 13494 17552,'-20'-20'1057,"0"0"-352,2 1 320,-3 19-32,1 0-289,0 0-351,0 19-161,1 1-64,-1 19-64,20-18-32,0-1-64,0 0 64,20-1-64,-1 1 64,1-20-64,0 0-64,0 0-96,-20-20 64,21 1 32,-21-1-33,0 20 161,0-20 1,0 20-33,0 0 64,0 20 0,0 0-96,0-1 32,0 21 0,18-1-32,2 2 0,0-2 0,1 0-33,-1 2-31,-2-21 192,-18 0-320,21-20 545,-42 19-289,21 1 32,-18-20-64,-23 0 0,21 20 96,-18-20-288,-3-20-513,1 20-736,21-20 159,-21 20-607,40-19-1699</inkml:trace>
  <inkml:trace contextRef="#ctx0" brushRef="#br0" timeOffset="734247.0703">14471 13693 16239,'0'20'2530,"0"-20"-384,0 0-640,-20-20-129,0-1-480,1 1-353,19 1-351,-20-21-129,0 21-32,20-21-96,0 19 64,0 2-161,0-1-159,20 20-192,0 0-609,-1 0-769,1 0-1089,20 0-1794</inkml:trace>
  <inkml:trace contextRef="#ctx0" brushRef="#br0" timeOffset="734651.3672">14908 13454 17104,'-20'0'1857,"0"0"-639,0-19 159,1 19-384,-1 0-288,0 19-257,0 1-480,-1 0 64,3-1 32,18 2-64,0 19 0,0-21-32,18 1-32,3-20-32,-21 0 96,20 0-64,0 0 128,-20 0-96,20-20 160,-20 20-96,0-19-64,0-1 64,19 0-64,-19-1 64,0 21-64,0-19-32,0 19 0,20 0 32,-20 0-96,0 19-513,20 2-224,-20-21-224,20 20-672,-20 0-930,20-20-993</inkml:trace>
  <inkml:trace contextRef="#ctx0" brushRef="#br0" timeOffset="735065.4297">15127 13832 10602,'18'59'1473,"2"-39"0,-20 0 97,0-1-289,0-19-352,21 0 288,-21 0-448,0 0-129,-21 0-31,21-19 256,-20-1 0,2 0-161,18-19-191,-20-2-129,-1 2-288,1-20-64,20-2-64,0 2 64,20 20-64,1-21 64,17 20 32,-18 21-64,1-1 128,-1 20-256,0 0 96,-20 20-64,18 19 32,-18 0 128,-18-18-32,18 19-32,-20-1-96,20-19-32,-20-1-224,-1 1-385,21-20-576,-20 0-833,20-20-1025,-18 20-4837</inkml:trace>
  <inkml:trace contextRef="#ctx0" brushRef="#br0" timeOffset="735419.9219">15186 13295 17904,'20'-19'2211,"0"19"-770,-20 19-480,18 1-192,3 19-1,-21 2 161,20-1-416,-20-1-321,20 21-128,-20-20 64,20-1-160,-20-19 128,0-1-64,19-19 128,-19 20-96,0-20 64,0-20-31,20 1 31,-20-1-128,20 0 32,-20-19-96,20 19 64,0-1-64,-1 21-1,-19 0 98,20 0 31,0 21-193,-20 19-543,20-21-65,1 1-448,-1 0-1025,-20-20-1826,18 19-2722</inkml:trace>
  <inkml:trace contextRef="#ctx0" brushRef="#br0" timeOffset="735661.1328">15722 13593 18385,'20'40'2755,"-20"-21"-2147,0 1-384,19 1 97,-19-1-257,20-1-192,-20 1-929,20-20-1506,-20 20-3042</inkml:trace>
  <inkml:trace contextRef="#ctx0" brushRef="#br0" timeOffset="736375">16099 13534 13452,'0'-21'2178,"0"21"-256,0 0-545,0 0-63,20 0-417,-20 0-449,0 0 0,20-19-95,-20 19-33,19 0 96,-19-20-95,20 0-161,-20 20-32,0-19 32,20-1-224,-20 0 32,-20 1 128,20 19-128,-20 0 64,1 0-32,-1 19 32,-20 1 128,19 0 32,3 19-31,-2-19 63,0 20-64,20 0-64,0-1-64,20-19-32,0-1-128,-2 1-64,3-20-257,19 0-159,-1 0-545,1 0-993,0-20-1250,-1 20-3266</inkml:trace>
  <inkml:trace contextRef="#ctx0" brushRef="#br0" timeOffset="736620.1172">16337 13335 12780,'-20'-59'4548,"20"19"-1793,0 19-1026,0 21-480,0 0-352,0 0-192,0 21-225,0 19-159,20-1-129,-20 0-192,19 22-96,1-2-193,21-20-223,-21 22-289,0-42-576,-2 21-737,3-40-1217,-21 19-7079</inkml:trace>
  <inkml:trace contextRef="#ctx0" brushRef="#br0" timeOffset="736869.1406">16277 13435 17008,'-39'0'2242,"19"0"-961,20 0-160,-20 0-128,20 0-160,0 0-225,0 0 1,20 0-449,0-20-128,-1 20 32,21 0-64,0-20-256,-1 20-161,2 0-191,-1 0-641,-1 0-801,1 0-993,-1 0-993</inkml:trace>
  <inkml:trace contextRef="#ctx0" brushRef="#br0" timeOffset="737133.7891">16854 13395 9513,'18'-19'10473,"-18"19"-9159,0 0-450,-18 0 258,-2 0 351,-1 0-192,1 0-320,0 19-320,-19 1-225,19 19-288,20-19-96,-20 19 0,20-18 0,20 19-64,-20-21-64,20 1-288,19 0-481,-19-20-320,21 0-513,18 0-1152,-19 0-2403</inkml:trace>
  <inkml:trace contextRef="#ctx0" brushRef="#br0" timeOffset="737391.6016">17151 13593 22261,'0'20'864,"0"-20"-1152,0 20-1057,0-40-513,0 20-3235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23:54:13.1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1211 3250 6950,'-20'-59'5958,"20"39"-4613,-20-19 32,-1-2 353,-17 2-64,-3-1-449,1 1-288,1 18-289,-21 21-352,21 0 97,-1 21 191,-1-1-351,3 39 223,-3 0 0,21 1 161,2 19-225,-3 21-31,1-20-161,40 18-64,1-18 64,-3-1-96,43-40 96,-2 2-128,1-22 97,-1-19-1,20 0-96,-19-19 32,-1-22-128,-18 2 96,18-1-256,-19-19 192,-20 19 0,-1 0-160,-19 1 64,-19 0-65,-21 18 1,-1 1-320,3 20-193,-3 0-128,3 0-480,-3 20-320,1 1-866,21-2-1344,-1 1-9130</inkml:trace>
  <inkml:trace contextRef="#ctx0" brushRef="#br0" timeOffset="419.9219">1646 3449 17840,'-38'0'865,"18"0"-64,-1 0 448,1 0-128,20 0-64,-20 20-320,20 0-257,-19-1-255,19 21-129,0 0 96,19 0-64,1-21-160,0 1 160,21 0-32,-23-1 96,23-19-160,19-19-128,-21-1 128,-19 0-64,0-19 0,0-2 0,-20 2 0,0 19 96,-20-19-320,-20 19-289,20 20-63,-19 0-321,-1 0-416,-1 0-449,23 20-576,-2 0-1410</inkml:trace>
  <inkml:trace contextRef="#ctx0" brushRef="#br0" timeOffset="869.1407">2084 3449 17744,'0'-40'993,"-20"40"-448,-1 0 704,-17 0 384,17 0-479,1 21-129,0-21-481,2 19-224,18 21-63,-21-21-225,21 1 64,0 19-224,0-18 256,21-1-96,-3 0-32,2-20 128,21 0-32,-21-20-128,19 0 96,-39-1-128,20 2 96,-20-1 64,0 0-64,20 20 0,-40-19 64,20 19-64,0 0-96,0 19-64,0 1 32,20 0 64,-20-1-32,20 2-128,19-21-289,-19 20-127,0-20-161,19 0-352,-19 0-481,0 0-768,0-20-1474,0 20-10025</inkml:trace>
  <inkml:trace contextRef="#ctx0" brushRef="#br0" timeOffset="1079.1016">2262 3052 18737,'-20'-40'3171,"20"21"-1505,0 19-1410,0 19 513,0 1 480,0 39-192,20-18-577,0 37-287,0-19-65,0 2-96,-1 18-224,21-39-257,1 0-127,-23-1-193,23-19-384,-21-1-673,0-19-1409,19 0-2979</inkml:trace>
  <inkml:trace contextRef="#ctx0" brushRef="#br0" timeOffset="1390.625">2758 3210 19698,'-19'0'1602,"19"0"-802,-20 0-768,0 20 577,0 0 928,-19 21-415,19-2-674,0-19-416,20 19 64,0-19-192,20 20 160,0-20-96,19-20 0,21 20-160,-1-1 160,0 1-64,-18-20 96,-1 20 32,-1-1-64,-19 2 96,-20-1 64,0 0 64,-41 19-128,23-19-224,-22-1-353,-19 22-415,18-21-674,1 19-992,-19 0-2115</inkml:trace>
  <inkml:trace contextRef="#ctx0" brushRef="#br0" timeOffset="1730.4688">952 4163 20723,'-39'20'1858,"39"1"-1506,0-21-384,39-21 961,21 21 416,19-20-288,59-19-32,42 19-32,57-19-416,22-2-225,19 2-416,-60 19-224,-59 20 128,-60 0-257,0 0-287,-18 0 63,-22 0-384,-19 0-64,-22 0-448,3 0-1026,-21 0-2049</inkml:trace>
  <inkml:trace contextRef="#ctx0" brushRef="#br0" timeOffset="1948.2422">3076 3269 23958,'-20'-19'2883,"20"19"-3139,-19 0-2275,19 0-992,0 0-545,0 19-7879</inkml:trace>
  <inkml:trace contextRef="#ctx0" brushRef="#br0" timeOffset="2079.1016">3236 3667 25496,'18'20'288,"2"-20"-704,-20 0-1410,0 0-1633,0 0-2499</inkml:trace>
  <inkml:trace contextRef="#ctx0" brushRef="#br1" timeOffset="8632.8125">3930 3409 13869,'-20'-20'2306,"20"0"-897,0 1 449,0 19 384,0 0-737,0 0-768,0 0-320,0 19 319,20 1-63,0 21-385,-20-2 64,19-19-159,1 19-65,-20-19-96,20-1 32,-20 2-128,20-1-256,-20-20-353,20 20-384,-20-20-449,19 0-415,-19 0-738,0-20-1889</inkml:trace>
  <inkml:trace contextRef="#ctx0" brushRef="#br1" timeOffset="8978.5157">3712 3191 11434,'-100'0'449,"41"19"448,19 1 1056,0 19 642,21 22-481,19-2-352,0 21-225,19-1-224,21 1-448,0-2-513,19 2-63,0-40 159,40-21 1,-18 1-97,37-40-96,-19 1-64,-18-40 0,18 18 1,-40-38-65,1 20 0,-41-40-256,-19 19-128,-19 1-65,-21 18 225,-20 22 96,1 0 96,-41 19-128,21 20-32,0 0 0,-1 20-352,21-1-705,18 1-1602,3 0-3811</inkml:trace>
  <inkml:trace contextRef="#ctx0" brushRef="#br1" timeOffset="38469.7266">5200 3786 11659,'20'20'2274,"-20"0"-1185,20-1 480,-20-19 609,0 20 0,0-20-704,0 20-545,0-20-97,0 0 33,0 0-128,-20-20-129,0 0-543,1 1 575,-21-21-448,0 1 1,19-21-1,-17 1-96,-3-2-32,3 2-96,17-19 96,1 17-32,20 22-64,0-22 32,20 22-128,1 0 64,17-1-64,3 0-225,-3 40-255,3 0-385,-21 21-353,20-2-1024,-21 40-4068</inkml:trace>
  <inkml:trace contextRef="#ctx0" brushRef="#br1" timeOffset="38672.8516">4803 3588 20147,'0'0'1697,"20"0"-1312,0-21 1056,0 21 64,19-19-736,-19-1-737,21 20 32,-23 0-352,23 0-385,-1 20-608,-1-20-1345,1 19-2275</inkml:trace>
  <inkml:trace contextRef="#ctx0" brushRef="#br1" timeOffset="38839.8438">5280 3667 11755,'19'20'6630,"-19"-20"-5189,20 19 353,0-19-705,-20 20-320,21-20-449,-21 21-256,20-21-96,-20 20-705,18-20-352,2 19-1409,-20-19-2018</inkml:trace>
  <inkml:trace contextRef="#ctx0" brushRef="#br1" timeOffset="38983.3985">5220 3469 16303,'-20'-20'3427,"20"20"-2818,0-19-865,0 19 191,20-21-255,0 21-1954,0 0-2050</inkml:trace>
  <inkml:trace contextRef="#ctx0" brushRef="#br1" timeOffset="39251.9532">5459 3667 2914,'39'59'13613,"-19"-38"-11243,0-1-448,-20-20 32,20 0-545,-20 0-288,0 0-288,0-20-160,0-1-481,0 1-96,0 1-64,20-21 32,-20 1-96,0 19-32,19 20-96,-19 0 64,20 0 0,0 20 96,0 0-32,0-1-96,19 21-577,-19-21-416,21 1-993,-23 1-2114,2-1-4580</inkml:trace>
  <inkml:trace contextRef="#ctx0" brushRef="#br1" timeOffset="39650.3907">5935 3548 17552,'-20'0'3555,"20"0"-2433,-21 0-258,21 0 33,0 19 192,-18 22-320,18-21-385,18 19-95,-18 0-225,21 2-96,19-21 0,-20-20-32,-1 19 64,21-38-32,-20-1-97,20-21 1,-40 2 0,19-20 128,-19-1 32,-19 1-64,-1 0-256,-20-2 160,0 2 160,21 18 96,-21 22 416,20-1-127,20 20 31,-21 0-192,21 39-95,21 2 287,-21-1-64,40 19-287,-20 1-130,19-1-127,21-20-480,-21 2-641,21-21-1666,-21-1-3972</inkml:trace>
  <inkml:trace contextRef="#ctx0" brushRef="#br1" timeOffset="40352.5391">6769 3608 17520,'0'20'2563,"0"-20"-1987,20 0-256,-20 0 545,19 0 256,1 0-320,20 0-481,-20-20-63,0 0-97,-1-20 32,-19 20 0,0-19-160,0 19 32,0-19-32,-19 18 96,-1 21 0,0 0-128,-20 0 97,20 0 95,1 40-64,-1-20 32,0 39-32,20-20 96,0 22-128,20-22-32,0 0-32,19 2-96,1-21-32,19-1-480,-19-19-385,19 0-929,-19 0-1857,1-19-2595</inkml:trace>
  <inkml:trace contextRef="#ctx0" brushRef="#br1" timeOffset="40635.7422">7066 3489 17872,'41'59'2114,"-23"-40"-288,3 22-352,-1-2 31,20-19-544,-21 19-288,1-19-417,0 1 64,-20-21-224,20 0 128,-20 20-192,0-20 129,0-20 31,0 20 32,0-21-288,0-18-64,0 19-128,0-19-513,0-1-288,0 0-321,20 20-575,-20 20-1154,19 0-577,1 0-9448</inkml:trace>
  <inkml:trace contextRef="#ctx0" brushRef="#br1" timeOffset="40925.7813">7463 3628 10826,'41'0'4004,"-23"0"-1314,-18-20 353,20 20-801,1-20-672,-21 20-674,20-21-287,-20-18-225,20 19-223,-20 1 95,0-1-96,-20 0 0,20 1 0,-20-2-32,-1 21-32,1 0 1,20 21-97,-18-2 96,-3 1-32,21 19 0,0-19-32,0 19-32,0 2-32,21-2-32,-3-19-32,23 19-65,-21-39-255,18 20-161,3-20-319,-1 0-706,-21 0-1088,1 0-2243</inkml:trace>
  <inkml:trace contextRef="#ctx0" brushRef="#br1" timeOffset="41258.7891">7880 3767 17648,'0'-20'1954,"0"20"320,-20-21-384,20 1-192,-20 1-705,20-1-545,0 0-96,-19-19-192,19 19 97,19-20-257,-19 20 0,20 0-257,0 1-575,1 19-482,-1 19-864,18-19-1889,-17 20-6439</inkml:trace>
  <inkml:trace contextRef="#ctx0" brushRef="#br1" timeOffset="41498.0469">8099 3409 19506,'0'0'2626,"0"0"-1729,0 0-96,20 21 833,-1-2-481,1 21-737,20-1-160,-1 0-320,1 2-192,-20-2-353,19-19-319,1-20-706,-19 0-1793,17 0-3300</inkml:trace>
  <inkml:trace contextRef="#ctx0" brushRef="#br1" timeOffset="41678.711">8476 3389 19570,'0'41'2947,"0"-2"-1474,0 20-480,0 1 545,0 19-97,-20 1-704,20-1-449,0-40-320,20 22-128,-20-22-449,20-19-256,-20-1-864,20 1-1602,-20 1-4293</inkml:trace>
  <inkml:trace contextRef="#ctx0" brushRef="#br1" timeOffset="42208.0079">8873 3132 20083,'-21'-21'2434,"21"21"-1249,0 0-609,0 21 97,0-2 160,21 40-289,-21 0-383,20 2-33,20 18-160,-1 1-193,-19-21-479,20-19-641,-1 0-1378,-19-21-2530</inkml:trace>
  <inkml:trace contextRef="#ctx0" brushRef="#br1" timeOffset="42677.7344">8753 3489 15758,'20'19'5606,"1"-19"-5030,-1 0-95,0-19-129,19-1-128,-19 0 33,20-20-225,-21 0 32,21 21-96,-20-21-97,0-1-159,-1 2-96,-19-20-1,0 20-447,0-2 95,0 21 481,0 1 384,0 19 320,-19 0-159,19 19-97,19 1 512,-19 40 33,20-20-128,20 19 95,-19 1 97,-3-1-160,2 2-97,21-22-256,-21-19 33,-2 19-129,2-19-96,-20-20 0,0 0 0,21 0 32,-21 0 65,0 0 95,0-20-160,20-19-128,-20 19 32,20 0-128,-1 1 64,1 19-128,0 0 32,20 19-161,-1-19-447,-19 20-482,20 0-1088,-19-20-1345,-3 19-1122</inkml:trace>
  <inkml:trace contextRef="#ctx0" brushRef="#br1" timeOffset="42837.8907">9607 3409 18545,'0'40'2402,"21"-20"-1281,-21 0-256,20-1-705,-2 1-32,3-20-128,-1 0-512,0 0-929,0-20-2019,-20 1-7782</inkml:trace>
  <inkml:trace contextRef="#ctx0" brushRef="#br1" timeOffset="42967.7735">9528 3151 17424,'0'0'673,"0"-19"-866,0 19-992,21 0-640,-3 0-1763</inkml:trace>
  <inkml:trace contextRef="#ctx0" brushRef="#br1" timeOffset="43257.8125">9766 3389 15758,'20'100'2851,"0"-81"-385,0 21-416,0-21-544,-20-19-353,0 0-416,19 0-225,-19 0-160,0 0-31,0-19-65,20-1-96,-20-19-128,0-1 0,0 0 0,20 0-96,0 21 0,-20-1 32,20 20-64,-1 0-128,1 20 224,0-1-192,1 21-289,-1 0-224,-2-20-287,2 19-898,1-19-2082,-1-20-5029</inkml:trace>
  <inkml:trace contextRef="#ctx0" brushRef="#br1" timeOffset="43670.8985">10381 3310 20787,'0'-41'2018,"0"41"-929,-19 0 32,19 0 96,-20 0-256,0 41-352,0-21 31,20 19-447,0 1-97,0-19 0,0 18-96,20-39-32,0 20-32,0-20-128,19-20 31,-19 0-95,-20 1 0,21-22 0,-21 21 31,0 20 129,0-19 96,-21 19-96,21 19-64,0 1 192,0 40 96,0-20 32,0 38-31,21-17 159,-21-2 64,20-20 0,-2 21 33,2-20-129,-20-1 128,0 2-191,0-21 159,0-1-224,-20 1-320,2 0-481,-23-20-480,1 0-1121,1 0-3459,-1 0-11820</inkml:trace>
  <inkml:trace contextRef="#ctx0" brushRef="#br1" timeOffset="45508.7891">11375 3588 12587,'18'20'3332,"3"-20"-2339,-21 0 608,0 0 481,20 0 192,-20-20-736,-20-1-770,20-18-287,-39 0-97,19-1-160,-21 0 1,3 0-65,-3-19-96,1-1 64,20 20 96,-19-19-128,39 40 0,-20-22-64,20 21-96,20 1 0,19-1-96,1 0 32,0 1-320,-1 19-353,2 0-288,-1 19-609,-22 21-1953,3-21-2723</inkml:trace>
  <inkml:trace contextRef="#ctx0" brushRef="#br1" timeOffset="45813.4766">11116 3250 16623,'-40'0'2435,"40"0"-1090,0 0-384,20 0 448,0 0 193,39 0-802,-19 0-255,21 0-321,-23 0-224,23 0-96,-43 0-384,23 19-674,-1 3-479,-21-3-97,1 1 417,0 19 897,-20-19 384,20 0 352,0 1 641,-20 18 448,19-19-192,1-1-32,-20 1-384,20-20-320,-20 20-257,20-20-160,-20 0-416,21 0-609,-21-20-1185,0 0-2018,0 1-7399</inkml:trace>
  <inkml:trace contextRef="#ctx0" brushRef="#br1" timeOffset="46147.461">11513 3210 14029,'-20'0'769,"40"-19"-641,-20 19 0,20 0-64,0 0-160,0 19 0,-1 1 0,1 0 96,0 21 192,21-2 705,-23 0 608,2 1 32,0 0-95,1-20-97,-1 0-192,-20-1-160,0 1-64,18-20-256,-18 0 63,0-20-63,20 1-161,-20-1-191,21 0-161,-21-20-64,0 20-96,20 0-32,-20 1-64,20 19-32,-20 19-193,19-19-95,1 20-321,20 21-448,-20-22-673,19 1-1985,1 0-2627</inkml:trace>
  <inkml:trace contextRef="#ctx0" brushRef="#br1" timeOffset="46515.625">12207 3310 16335,'-18'0'4356,"-2"0"-2915,-1 0-608,1 20 256,20 0 289,0 19-482,0 21-671,20-20-65,1-21-160,-1 21-32,19-40-64,-19 19-129,20-38 33,-21 19 0,1-40 32,0 1 64,-20 0 64,0-2 64,-20 2-96,0-20-224,-19-2 31,19 22 161,0-1 256,-1 21 129,21-2 159,-18 21 129,18 0-353,0 21 64,18-2 0,-18 21-95,41-1-1,-21 0-192,0 22 128,19-22-416,1 1-705,-1-19-449,1 18-1280,-20-19-2691</inkml:trace>
  <inkml:trace contextRef="#ctx0" brushRef="#br1" timeOffset="46856.4454">12685 3269 20339,'-40'-19'2178,"19"19"-865,21 19-352,-20 3 320,2 17-256,18 0-544,0 1-353,0 0-32,18-20-128,2 0 0,1-1-128,19 1-129,-22-40 97,23 20-64,-21-19-128,-20-1 31,20-19 129,-20 18 32,0 1 128,0 0-32,0 1 224,-20 19-32,20 0 96,0 19-96,0 1-96,0 21 64,20-22-64,-1 1-352,1 0-929,20-20-1154,-1 0-2049,1 0-4452</inkml:trace>
  <inkml:trace contextRef="#ctx0" brushRef="#br1" timeOffset="47232.4219">12883 3091 20339,'-20'-20'2402,"20"20"-1057,20 20 289,-20 21 95,0-2-543,19 0-514,-19 1-383,20 1-97,20-2-160,-19 0 32,-1-19-96,-2-20 64,23 0-224,-21 0 288,0 0-288,-1 0 159,21 0-159,-40 0 32,20 20 64,0 1 0,-1-2-96,-19 1 96,0 0 0,0-20-97,0 19-95,0-19-96,0 20-129,-19-20-63,19-20-129,-20 20-128,0-19-192,0-1-480,0 0-1442,1 1-512,-1-2-5766</inkml:trace>
  <inkml:trace contextRef="#ctx0" brushRef="#br1" timeOffset="47645.5079">13260 3111 18865,'0'0'1730,"0"21"-321,0-2 481,0 21-128,20-1-449,-20 22-608,20-2-289,-1-20-64,1 21-320,20-20 129,-1-21-65,2 1-64,17-20 96,-17 0-128,18-20 32,-19 1-192,-20-21 128,19 0-225,-39 20-127,20-19 64,-20 19-65,-20 0-31,1 1 224,-1 19 160,0 0 0,0 19 128,0 1 160,1 0 96,19 19 1,0 2 95,19-2-95,1 0-97,20 1-96,-1-21-128,21 2-32,-1-1-320,2-20-417,-23-20-672,23 20-866,-41-21-4163</inkml:trace>
  <inkml:trace contextRef="#ctx0" brushRef="#br1" timeOffset="48580.0782">13161 3409 9064,'-20'-20'1057,"20"20"64,0 0 256,0-20 641,0 20-128,0 0-609,0 0-640,-20 0 192,1 20 128,-1-20 128,0 20-321,-1 20-319,21-20-1,-20 0 33,20 19-33,0-19 33,20-1-65,1 2-64,19-21 65,-1 0 31,1 0-160,-20-21-256,19 2-64,-19-1-160,0 0-96,0 1 0,-20-1 192,-20 0-97,0 20-127,0-19 0,-19 19 288,-1 0-32,20 0-865,-19-21-1698,39 21-4067</inkml:trace>
  <inkml:trace contextRef="#ctx0" brushRef="#br1" timeOffset="59852.5391">1865 4759 11691,'0'39'2242,"0"-39"-577,20 21 257,-20-1 96,0-20-384,0 19-385,0-19-384,0 0 31,0 0-255,-20 0-289,20-19 65,-20-1-1,1-1-128,-1-18 33,0-1-33,-20 1-256,21-21 96,-21 20-96,20-19 64,-1 19-192,21 0-64,0 1 224,21 19-160,-1-21-32,20 22-32,-21-1-257,21 0-255,0 20-481,-21 20-705,1 0-1698,0-1-2081</inkml:trace>
  <inkml:trace contextRef="#ctx0" brushRef="#br1" timeOffset="60048.8282">1567 4580 16687,'-59'0'2755,"59"0"-2595,0 0 1345,0 0 481,39 0-608,-19 0-770,39-19-448,-18 19-192,-1 0-288,19-20-513,-19 20-864,-1 0-2019,-19 20-1537</inkml:trace>
  <inkml:trace contextRef="#ctx0" brushRef="#br1" timeOffset="60250.9766">1984 4700 12203,'21'39'2210,"-1"-39"96,-20 0 801,0 0-256,0 0-737,18 0-705,-18-20-544,0 1-192,-18-1-193,18 0-256,-20-1-127,20 2-162,0-1-63,0 0-352,0 20-449,0-19-448,20 19-481,-2 0-1089,23 19-1953</inkml:trace>
  <inkml:trace contextRef="#ctx0" brushRef="#br1" timeOffset="60511.7188">2322 4561 8712,'-20'19'9897,"0"1"-8712,0 0 161,20-1 223,0 22-128,-20-2-736,40-19-385,0 0-160,0-1 1,0 1 95,19-20-32,1-20-64,-1 1 96,-19-21-95,-20 21-97,0-21 0,0 19 32,-20 2-192,2-1-160,-23 20-225,1 0-95,1 0-257,19 0-481,-20 20-1248,40-20-3011</inkml:trace>
  <inkml:trace contextRef="#ctx0" brushRef="#br1" timeOffset="61004.8829">2539 4639 17744,'41'41'1762,"-21"-21"-801,-20-1 320,20-19 0,0 20-96,-20-20-512,0 0-96,0 0-161,0 0 129,0 0 223,0 0-479,0-20-193,-20 20-128,20-19 96,0-1-96,-20-21-161,40 41-31,-20-19 32,20 19-64,-1 0 160,1 19 64,-20 2 64,20-1-64,0 0 0,0-20 128,-20 19-32,19-19 96,-19 0-32,0 0 64,0-19 97,20 19-193,-20-20 0,20 0 0,-20-1-96,21 21-96,-1 0-64,-20 0-1,38 0-159,-17 21-256,-1-1-289,18 0-961,-17 19-2979,-1-39-6982</inkml:trace>
  <inkml:trace contextRef="#ctx0" brushRef="#br1" timeOffset="61758.7891">3671 4541 5252,'-18'-20'8649,"18"1"-7464,-21-2 705,1 1 256,20 20 160,-20 0-737,0 0-544,1 0-352,-1 20-129,20 20-223,-20 0-33,20-21-160,20 21-224,0-21 64,-1 2 32,1-1-32,20-20 160,-19 0-128,-3-20-96,2 20 64,-20-21 32,21 2 0,-21-1 128,0 20-32,0-20-32,0 1 0,-21 19 0,21-20 0,0 20-160,0 0-192,21 20 32,-21-1-225,20 1-576,0 0-768,19-1-1603,-19 22-2818</inkml:trace>
  <inkml:trace contextRef="#ctx0" brushRef="#br1" timeOffset="62277.3438">4467 4481 20787,'0'-40'2018,"-21"40"-1858,1-19 129,0 19 864,0 0-257,1 19-319,-21 1-97,20 0-415,20 20 31,0 0-160,0-21 32,20 21-1,0-40-63,0 19-64,-1-19 0,1 0-96,0-19 160,-20-1 32,0 0-32,0 1 32,0-1 64,-20 20 0,20-20 160,0 20 64,0 20-224,0-20 96,20 39 32,0 1-32,1 0-64,-3 19-32,22-19-32,-19 20-32,-1-1 96,-2-20 32,-18 1 32,0 1-96,-18-22 96,-2 1-64,-1 0-64,1-1-160,-18-19-32,17 0-288,-19-19-289,20 19-929,20-20-2210,-19-19-5605</inkml:trace>
  <inkml:trace contextRef="#ctx0" brushRef="#br1" timeOffset="62503.9063">4645 4561 17072,'39'19'2882,"-39"-19"-1312,20 20-417,0 0 64,-20-1-320,0 2-609,20-21-288,-20 20-32,0-20-512,20 0-770,-20 0-1312,0 0-1698</inkml:trace>
  <inkml:trace contextRef="#ctx0" brushRef="#br1" timeOffset="62648.4375">4605 4341 19122,'0'-19'736,"0"19"-1472,0 0 127,20 0 225,-20 0-1090,20 0-3394</inkml:trace>
  <inkml:trace contextRef="#ctx0" brushRef="#br1" timeOffset="62902.3438">4843 4481 15118,'39'80'2498,"-19"-41"-512,0-19-320,0 20-225,1-20-160,-3 0-480,2-1-321,-20-19 97,0 0-193,0 0 33,21-19 63,-21-1-256,0 0-256,-21-1 0,21-18-352,0 0-481,0-1-544,0 0-481,21 20-865,-21 20-1056,20 0-3204</inkml:trace>
  <inkml:trace contextRef="#ctx0" brushRef="#br1" timeOffset="63191.4063">5141 4600 13228,'40'0'3171,"-21"0"-192,1 0-801,0-20-448,0 1-417,0-1-352,-20 0-289,19 20-159,-19-19-257,0-22 32,0 21-160,-19 20-31,19-19-129,-20 19-129,0 0 65,0 0-256,0 0 128,20 39 96,-19-19 64,19 20 128,0 0 96,19-1 96,1-19-224,0 20 0,20-20-32,-1-20 0,2 20-192,-21-20-192,18-20-513,-17 20-929,-1-20-2114,0-20-2722</inkml:trace>
  <inkml:trace contextRef="#ctx0" brushRef="#br1" timeOffset="63467.7735">5439 4363 17200,'20'39'3075,"-20"0"-1698,20 1 353,-1-19 640,-19 18-737,20 0-896,0-19-449,-20 0-127,20-20-1,-20 19 128,0-19-192,20 0-64,-20 0 96,0-19-64,19-1 0,-19 0-64,20 1-64,0-1-64,-20 0 0,20 20 32,19 0-32,-19 20 32,0 0 0,21-1-513,-23 1-832,2 0-1090,0-20-4227</inkml:trace>
  <inkml:trace contextRef="#ctx0" brushRef="#br1" timeOffset="64125.9766">6431 4341 18897,'-20'-39'1250,"1"39"-546,-21 0 385,20 0-128,-1 20-128,3-1-289,-2 22-223,0-1-225,40-1-96,0-19-64,19 1 128,1-2 32,19 1-192,-19 0 192,19-1-224,-19 1 160,-20-20 0,-20 20 64,0-1 160,0 2 129,-20-1-97,-20-20-384,20 20 160,1-20-320,-1 0-673,0 0-417,20 0-255,0 0-1378,-20 0-2018</inkml:trace>
  <inkml:trace contextRef="#ctx0" brushRef="#br1" timeOffset="64372.0704">6708 4204 19602,'0'0'3075,"0"0"-2851,0 19 64,20 1 801,1 19 97,-1 20-706,0 2-288,-1-2-224,21-18 128,-20-2-256,20 0-448,-21-19-738,1 0-1088,0-20-2531</inkml:trace>
  <inkml:trace contextRef="#ctx0" brushRef="#br1" timeOffset="64553.711">6690 4521 21716,'38'-19'545,"-17"-2"480,19 1 288,-21 20-705,21-20-576,0 20 0,-1-19-704,1 19-1122,1 0-2594,17 0-12780</inkml:trace>
  <inkml:trace contextRef="#ctx0" brushRef="#br1" timeOffset="64945.3125">7324 4363 17264,'-39'19'2338,"19"1"-833,0 0 97,0 19 192,1 2-577,19-22-705,0 21-255,19-21-161,1 1-64,0-20-32,0 0 0,0 0 32,-1-20-32,1 1 64,-20-1-32,0 0-160,0 1 96,0-2-32,-20 1 64,20 0-96,-19 20 128,-1-19 0,20 19 32,0 19-32,0 1-96,0 0 0,20 1 128,-1-2-160,1 1-673,20 0-865,-1-1-2049,-19-19-2948</inkml:trace>
  <inkml:trace contextRef="#ctx0" brushRef="#br1" timeOffset="65096.6797">7583 4600 17808,'0'-20'3139,"-20"-19"-1281,-1 19-481,21 1-224,-20-22-544,20 21-481,-18 1-288,18-1-577,18 0-672,-18 1-1602,20-3-2114</inkml:trace>
  <inkml:trace contextRef="#ctx0" brushRef="#br1" timeOffset="65270.5079">7682 4204 16944,'20'0'3427,"-1"19"-1185,-19 1-577,20 19-447,-20 1-161,20 1-385,-20 18-351,20-20-289,0 2-128,0-22-257,-1 1-319,1 0-257,-20-1-1025,0-19-1730,0 0-2081</inkml:trace>
  <inkml:trace contextRef="#ctx0" brushRef="#br1" timeOffset="65422.8516">7662 4461 22229,'0'0'1281,"0"-20"-513,20 20 514,0 0-33,-1-19-576,21 19-577,0-20-289,-1 20-735,1 0-1251,1 0-4227</inkml:trace>
  <inkml:trace contextRef="#ctx0" brushRef="#br1" timeOffset="66016.6016">8356 4363 17584,'20'0'1826,"1"19"-289,-1 1-63,-2 0-225,23 19-480,-21-19-225,19 20-63,-19-20-33,0 0 65,0-1-1,0-19-128,-20 0-95,20 0-33,-20 0 32,0-19 32,0-1-255,0 0 95,0 1-128,0-22-257,0 21-159,0-19-449,0 19-224,0 20-897,19 0-1152,-19 0-2372</inkml:trace>
  <inkml:trace contextRef="#ctx0" brushRef="#br1" timeOffset="66306.6407">8814 4461 14830,'20'20'3010,"-20"-40"-671,18 20-321,3 0-513,-21-20-320,20 20-512,-20-19-97,20 19-287,-20-20-65,0 0-96,0 1 32,0 19-96,0-22 64,-20 22-64,20-19 0,-20 19-32,-1 19-32,3-19 64,-2 22-32,20-22-128,0 19 64,0 21 64,0-21-224,0 1 160,20 0-224,-2 1-321,3-2-512,19-19-1441,-1 20-2691,-19-20-10025</inkml:trace>
  <inkml:trace contextRef="#ctx0" brushRef="#br1" timeOffset="66480.4688">9091 4561 16367,'0'-20'3555,"0"0"-1441,0 1-352,0-2-32,0 1-545,0 0-513,0-19-351,0 19-193,0 1-224,0-22-321,0 21-287,20 0-481,1 20-929,-3-19-1858,2 19-5958</inkml:trace>
  <inkml:trace contextRef="#ctx0" brushRef="#br1" timeOffset="66661.1329">9269 4124 10473,'0'19'8200,"0"-19"-6086,21 20-288,-21 0-32,20 20-353,-20 0-544,20 19-417,-1 1-416,1-20-64,0-1-384,20 2-96,-21-22-738,1-19-607,-20 20-2403,0-40-6150</inkml:trace>
  <inkml:trace contextRef="#ctx0" brushRef="#br1" timeOffset="67016.6016">9231 4382 19314,'0'20'2947,"18"-20"-2243,2 0 802,1 0 63,19-20-480,19 20-448,-19-19-65,-1 19-448,1-22-63,1 22 95,-3-19-128,-18-1-96,1 0-32,-1 20-33,-20-19 33,0-1-32,-20 20-128,20-20 0,-21 20 32,1 0-1,0 0-31,-19 20 160,19 0 128,0-1 0,20 1 0,-20 19 64,20 2-32,0-1 64,0-1-64,20-19-32,-20 20-128,20-20 96,21 0-480,-3-20-289,3 19-640,-3-38-1666,23 19-3171</inkml:trace>
  <inkml:trace contextRef="#ctx0" brushRef="#br1" timeOffset="67210.9375">10025 4282 20851,'0'20'3139,"0"0"-2594,0-1-97,0 22 545,0-1 384,-21-1-480,21 2-608,0-2-257,0-19-161,0-1-191,0 1-320,0-20-642,0 20-928,0-20-2883,-20-20-12876</inkml:trace>
  <inkml:trace contextRef="#ctx0" brushRef="#br1" timeOffset="67371.0938">9806 4402 22004,'20'0'2210,"0"20"-928,19-20 127,21 19-192,-21 1-736,2 0-449,17-20-385,-17 21-255,-3-2-641,-17-19-1218,19 0-3747</inkml:trace>
  <inkml:trace contextRef="#ctx0" brushRef="#br1" timeOffset="71449.2188">17012 2973 13612,'-20'0'1218,"0"0"-386,20-21-63,0 21 704,0 0-31,0 0-289,-19 0-128,19 21-128,0-21-129,0 0 33,0 20-128,0-20-129,0 19-63,0 1-97,-20 19-128,20-19-224,0 21 193,0-2-97,0-19-64,20 19 32,-20 0 32,0 2 64,0-1 0,19 19 33,-19-19-161,0 19 32,0 0-32,0 2 32,0 17-96,0 2 128,0-1-32,0 1-32,0-1 160,20 21-127,-20-1 31,20 0-96,-20 1 32,20-1 0,-20 0-96,20 20 64,-20-19-32,0 18 0,19 1-32,-19 1-128,20-1 160,-20 20 64,20 0-32,-20 0-32,20-21 96,-20 21-96,20 1 32,-1 18 32,1-19 96,-20 20-224,20-20 32,0 20 96,-20 0-32,21 0 0,-21-1-32,20 1 64,-20 0-32,18 0 0,-18-1-32,21 22 96,-21-1-64,20-21 0,-20 1-32,20 20 64,0-21-64,-20 21 0,0-20-64,19-1-128,-19 21 609,0-20-353,0 20 32,20-20-128,-20 0 64,20 0-32,0-20 96,-20 39-96,20-19 0,-1 0-128,-19 0 192,20-1-64,-20 1-32,0 0 32,0 0-128,0-1 128,0 1-64,0 0 256,0-40-96,0-19-32,0-2 64,20 2-96,-20 20 32,0 19-32,0-21 32,0 1-64,20 1-96,-20-21 96,20 0 0,-20-19 0,0-2 64,19-17 0,-19-2 0,-19 0 32,19 21 0,-20-21 1,0-18-33,0-2-96,0 0 32,20 1-257,-19-19-191,19-21-513,19 0-480,1 0-1026,0 0-4259,20 0-5061</inkml:trace>
  <inkml:trace contextRef="#ctx0" brushRef="#br1" timeOffset="74283.2032">18482 3706 12780,'-41'-19'2306,"41"19"-448,-20 0 256,0 0-161,20 0-735,-19 19-546,19 1 1,0 21-97,-20-2 65,40 20-64,-1-39-225,1 21 0,20-22-32,-1 1-127,2-20 63,17-20-96,-17 1-32,-21-1-64,19-21-160,-39 2 0,0-1-96,0 1-96,-19-2 127,-21 22 1,20 19-64,-19-20-160,19 40 31,-21-20-511,21 19-1667,20 1-2882</inkml:trace>
  <inkml:trace contextRef="#ctx0" brushRef="#br1" timeOffset="74609.375">18640 3687 18897,'40'-40'2563,"-21"21"-1474,41-42 512,-1 2-159,20-19-417,2 17-449,18-17-287,-20-3-129,-20 22-192,1 19-96,-1-19-97,-18 39-127,-3 0-225,-17 1-512,-21 19-672,0 0-1186,0 0-1377</inkml:trace>
  <inkml:trace contextRef="#ctx0" brushRef="#br1" timeOffset="74956.0547">19632 2893 20467,'-79'20'1313,"59"-1"-288,0 1 192,1 1 129,-1 18-418,40 1-415,-20-1-289,39-19-64,1 1 32,19-2-31,1-19 31,19-19-96,-20-2-64,-18-19 0,-1 1-32,-1 0-96,-39-2 96,0 2-64,-39-1 0,-1 21-128,-19-22 95,18 41-31,-19 0-128,1 0-513,19 21-928,21-21-3044,-1 20-15052</inkml:trace>
  <inkml:trace contextRef="#ctx0" brushRef="#br1" timeOffset="75629.8829">19990 3171 16271,'0'-20'3043,"-20"20"-1121,20 0-801,20 20 352,0 0 32,-1-1-512,21 21-160,0 20-192,-1-1-97,22 2-191,-2-2-97,-19 0-96,19-19-64,0 0-32,-19-21-64,19 21-352,-19-40-321,-20 19-672,19 1-737,-39-20-1762,20 21-2402</inkml:trace>
  <inkml:trace contextRef="#ctx0" brushRef="#br1" timeOffset="75905.2735">20525 3786 21716,'-39'40'1762,"39"-21"-1058,-20 21 321,20 1 513,20-22-609,0 21-513,39-21-96,-18 1 1,38-20-225,0-20 96,-19 1-192,-1-1-96,0 0-192,-19-19 95,-20 18 65,-20 1-192,-20 0-257,-20 1-383,-19-21-65,0 40-737,-1-19-1601,-19 19-6471</inkml:trace>
  <inkml:trace contextRef="#ctx0" brushRef="#br1" timeOffset="76572.2657">18878 4004 17840,'0'0'2243,"0"0"-610,0 0-832,0 20 736,19 1-191,1 18-418,0 1-159,21 19 0,-3 1-129,3-1-351,-1 2 31,-1-2-64,1-20-128,-1 21-128,1-20 97,1-1-65,-23-19-32,2-1-161,0 2-575,1-1-129,-1-20-576,-2 20-1250,-18-20-2946,0 0-11339</inkml:trace>
  <inkml:trace contextRef="#ctx0" brushRef="#br1" timeOffset="76984.375">19494 4778 16944,'-40'0'2690,"40"0"-1184,-20 20-225,-1 1 384,21 18-319,0 1-450,21 19-287,-1-18-417,20-2 257,-1 0-353,21-19 0,-1 1-64,0-21-32,1-21-128,-1 1-97,-18-19-159,-21 19 160,-20-40 64,-20 20 64,0 1-321,-39 0 577,18-2-576,1 21-96,-19 1-129,39 19-256,0 0-993,1 19-2274,19-19-6245</inkml:trace>
  <inkml:trace contextRef="#ctx0" brushRef="#br1" timeOffset="77310.5469">19771 4858 8584,'0'0'10217,"21"0"-9896,-1-19 511,-2-1 1058,43-40-705,-2 20-416,20-40 224,1 2 64,20-2-288,-1-19-385,0 19-288,-20 1-128,-20 19-96,2 1-256,-43 39-449,2-19-609,0 39-992,-20-21-2915</inkml:trace>
  <inkml:trace contextRef="#ctx0" brushRef="#br1" timeOffset="79196.2891">23027 2873 14221,'0'-19'2370,"-20"19"-288,20 0-480,0 0-97,0 19-192,0 1-95,0 19-450,20 2-223,0-21 63,-1 19-95,21-19-161,1-20-64,17 0-31,-17 0-129,-2 0-96,-19-20-160,0 0 32,0 1 96,-20-22 0,0 21 64,0-19-128,-20 19-225,-20 1 97,-19-1-192,18 20-257,3 0-1633,17 20-4068</inkml:trace>
  <inkml:trace contextRef="#ctx0" brushRef="#br1" timeOffset="80023.4375">22511 4302 12011,'-20'-20'2402,"20"1"289,-20 19-193,20-20-256,-19 20-865,19 20-384,-20-1-128,20 21 32,-20 1-160,20-2-129,20 0-63,-20-19-417,39 21 32,-19-22-32,20-19 129,-1 0-97,1-19-192,-20-2-96,19 1 31,-39-19-31,20-1-224,-40 21-64,20-22 159,-19 21-191,-21 20-353,20-20-256,0 20-801,1 20-1857,-1 0-4741</inkml:trace>
  <inkml:trace contextRef="#ctx0" brushRef="#br1" timeOffset="80421.875">22768 4341 8456,'-18'0'11050,"18"0"-10089,38 0 224,-17-19 961,19 19-769,19 0-512,20-20-545,0 20-127,2 0-1,18 0-32,-20 0-64,-20 0-64,1 0 32,19 0-128,21 0 32,-1 0-256,-20 0-417,0 0-864,-19 0-1154,-1 0-2850</inkml:trace>
  <inkml:trace contextRef="#ctx0" brushRef="#br1" timeOffset="80718.75">24078 4243 16719,'-38'0'3460,"17"0"-2948,-19 20 961,1-1 834,19 1-642,0 0-704,0 21-609,20-2-63,40 0 159,1 1-128,17-19-31,1-21-225,22 0 96,-2 0-160,-20-21-160,-19 1 128,1-19 0,-23 19-128,-18-19-193,-39 17 33,-1 3 128,-19 19-193,-1-20-1152,21 20-4036</inkml:trace>
  <inkml:trace contextRef="#ctx0" brushRef="#br2" timeOffset="83825.1954">18184 3171 13580,'0'-20'4100,"0"20"-2050,0 0-192,0 0 128,0 0-385,0 0-1088,0 0-161,0 20 129,19-20 191,1 20-159,0-1-129,0 21 0,0 1-127,-1-22-33,1 21-128,20-1-32,-20 2 96,-1-22-160,21 21 96,-20-21-64,1 1 64,-21 0-64,18-1 65,-18 2-1,0-21 0,0 20-32,-18-20-160,18 0 0,-21 0 32,-19 0-33,20 0 65,1-20 32,-1-1 0,0 2 32,0-1-64,0 0 225,20 1 95,-19-1-32,19 20 0,0 0-95,0 0-322,19 0 129,1 20 32,0-20 96,0 19 1,0 1-97,19 0-33,-19-20 98,0 0-33,1 19 32,-3-19 0,2-19-64,-20-1-96,0 0-193,0 1-159,0-1-289,0 0-352,-20-20-288,20 20-833,0 0-2883,-18 1-6566</inkml:trace>
  <inkml:trace contextRef="#ctx0" brushRef="#br2" timeOffset="84520.5079">18065 2793 256,'20'-20'11306,"-20"20"-9224,0-19 193,0 19 351,0 0-288,-20 0-960,20 0-834,-21 19-95,-19 1 159,20 0 1,-19 21 95,19-22-191,0 21-257,0-21-160,20 1-64,20 1 32,0-1 0,20-20-32,-1 19 64,22-19 1,-23 0-97,3 0 0,-1 0 32,-21 0 0,-19 20 0,0 0 288,0-20 0,-19 19-64,-1 1-127,-21 0-226,21 1-415,2-21-385,-2 19-1345,-1-19-4484</inkml:trace>
  <inkml:trace contextRef="#ctx0" brushRef="#br2" timeOffset="91031.25">19891 2556 5124,'-20'-20'2531,"0"20"-898,20 0-448,-21-20 321,21 20 127,-18 0-223,18 0-353,0 0-513,-20 0-31,20-21-33,0 21 1,-21 0-1,21 0-31,0 0-33,0 0-32,-20 0 33,20 0 31,-20 0-128,0 0 1,1 21-1,-1-21 64,0 20-95,0-20-129,0 20 160,-19-20-224,19 19 128,0-19-95,-19 20 127,19-20-192,0 20 96,0-1-96,-19-19 32,19 20-32,-1 1-32,1-1-32,20-1 64,-20-19-64,2 20 32,-23 0 0,21-1-32,0 21 96,-19-19-32,-1-1-64,1-1 33,19 1-33,-20 0 0,1-1 32,19 1-32,0 1 32,-1-1-129,1-1 130,20 1-66,-20 0 33,1-1 0,19 1 33,-20 0-66,0 1 130,0-2-97,-19 21 0,19-21 0,0 1 96,0 0-96,0-20 32,1 19 0,-1 3-96,0-3 128,0 1-160,-1 0 192,3-1-32,-2 21-128,0-19 128,-1-2-64,1 1 0,2 0 0,-3-1 64,1 1-128,0 0 0,0-1 64,1 2 0,-1-1 0,0 19 0,0-19 64,0 0-64,1-1-64,19 1 32,-20 1 32,20-1 0,-20-1-32,20 1 160,0 19-192,-20-19 32,20 21 128,0-21-96,-20 19 32,20-19 32,0 19-128,0 2 128,-19-22-64,19 21 32,0-21 96,0 21-96,19-19 0,-19-2 0,0 21 0,20-21-64,-20 1-32,20 0 192,-20 21-128,20-22 0,0 1 32,-20 0 0,19-1-32,-19 1 0,20 21 32,-20-22-32,20 1 0,-20 0 0,20 19 32,0-19-64,-1-1 0,1 2 96,0-1-160,0 0 160,1 19-96,-3-19 96,2-1-96,-20 1 64,21 1-64,-1-1 32,0-1-32,-2 1 32,3-20 0,-1 20-256,0-1 288,0-19 320,-1 20-608,1-20 256,-20 0 0,20 20 32,0-20-64,0 0 64,-1 21-32,1-21 0,0 20 0,0-20-32,0 0 64,-1 19-32,1-19 64,0 0-96,1 20 0,-1-20 96,0 0-128,-2 20 160,3-20-128,-1 0 96,0 19-32,0-19 0,-1 0-64,-19 20 128,20-20-160,0 0 64,0 0 64,0 21-96,-1-21 32,-19 0 32,20 0 0,0 20-32,0-20 0,-20 0 64,21 0-31,-21 0-1,18 0-64,2 0 64,0 0-64,-20 0 32,21 0-33,-1 0 1,-2 19 32,3-19-32,-1 0 32,-20 0 0,20 0 0,0 0 0,-1 0 32,1 0-32,0 0 0,0 0 0,0 0 0,-1 0 0,21 0-32,-20 0 32,0 0-96,-1 0-32,1 0 192,0 0-32,0 0-32,1 0-32,-1 0 64,19 0-32,-19-19 0,0 19-32,19 0 0,-19 0 32,0-20-32,0 20 32,19 0-32,-19 0-32,0-21 128,0 21 0,19-20-128,-19 20 96,0 0-32,1-19 0,17 19-32,-18-20 32,21 0-32,-21 20 64,19-19-32,-19 19 0,20-20 32,-21-1 0,21 21-32,-20-20 32,0 20-32,-1-20-256,1 1 544,20 19-31,-19-20-257,-3 0 0,2 20-32,0-19 64,1-1 0,-1 20 0,0-21-32,19 1 0,-19 1 32,0-1 0,0 20-32,19-20 32,-19 1-32,0-1-32,0 0 160,-1-1-224,-19 2 224,20-1-64,0 0 64,0 1-96,1-21 32,-3 21-32,-18-2 128,20-19-32,-20 21 1,21-1-129,-21 0 96,0 1-96,20-3 32,-20-17 32,0 19-64,20-19 96,-20 19-192,18-20 96,-18 0 0,0 21 96,0-21 0,0 21 160,0-1 0,-18-21 1,18 22-225,0-1 64,-20-19-64,20-2 96,-20 21-128,20-19-160,0 19 256,0-19-64,0-2-96,-21 2 96,21 19-64,-20-19 96,20-1-96,-18 19 96,18-18-64,-21 0 0,1-1 0,0 0 0,0 0-32,1 1-32,-21 19 32,0-21 96,21 22-192,-21-1 128,0 0 32,21 1-64,-21-1 0,19 0 96,1 1-64,0-2 0,2 1 0,-3-19 32,1 19 0,0 0-96,0 1 64,1-1-32,-1-1 64,0 1-32,0 1 0,0-21 0,1 21-32,19-1 32,-20 20 32,0-21 32,0 1-160,20 0 128,-20 1 32,1-1-160,-1 20 96,0-20-128,-1 1 192,1-1-96,-18-1 32,-3 21-32,21-20 0,-19 1-65,-1 19 162,1-20-1,19 0-96,-20 20 96,20-19-160,-19-21 96,19 19-225,0 2-191,-1-1 96,3 0-513,-2 1-352,-1 19-769,1 0-3427,-20 19-5574</inkml:trace>
  <inkml:trace contextRef="#ctx0" brushRef="#br1" timeOffset="105310.5469">18620 7697 7719,'-21'-20'1922,"21"20"192,-18 0 160,18 0-352,0-20-353,-20 20-352,20 0-32,0 0 0,0 0-288,-20 20-96,20 0 64,0 20-64,0 0-129,0-1-127,20 0-225,-20 2-128,20-2 65,19-19-129,-19 0 0,20-20 64,-1 0-128,21-40 64,-21 21-32,21-21-64,-21-20-160,-19 21 96,1-1-128,-21-20 64,-21 21-32,1-20-32,0 18 31,-19 21 65,-21 0-64,21 20-64,-1 0 192,1 20-192,-1 0 64,-1 21-417,23-2-672,18 0-1794,18-19-3875</inkml:trace>
  <inkml:trace contextRef="#ctx0" brushRef="#br1" timeOffset="106127.9297">18878 7557 9288,'-20'0'897,"20"0"512,0 0 673,0 0-544,0 0-513,0-19-320,20 19-65,-1-20-159,1 0 31,21 1 65,-1-1-33,-1-19-224,1-2-31,19-18 63,1 0 193,19 18 95,-20-18 1,20 0-33,-18-1-447,-2 20-129,1-20 64,-21 21-64,1-1 0,-1 21 96,1-21-128,-20 19 0,1-18 128,-21 39-64,20-20 0,-20 1 0,-20 19 256,20 0-256,-21-20 161,1 20-33,0 0 0,-19 0-160,19 20 128,-20-20-32,20 0-64,1 19 65,-1-19 31,20 0-64,0 0-160,0-19 128,39 19-64,-19-20 0,20 0-32,19 1 32,-19-2-96,1 21-64,-2 0 160,-19 21-129,0-21 161,-20 39 32,0-19 65,0-1 63,0 21-96,0-21-96,0 2-32,0-1-320,0 0-353,0-20-704,20 0-1186,-1 0-2274</inkml:trace>
  <inkml:trace contextRef="#ctx0" brushRef="#br1" timeOffset="106461.9141">20069 6685 1,'-40'20'17359,"21"-20"-15693,-1 19 63,0-19-31,20 40-417,0-21-416,20 2-417,0-1-256,19 0-63,1-1 63,-1-19-96,1-19 0,1-1-64,-3 0-160,-17-1-32,-1 2 32,-20-1-33,0 0 1,-41-19-64,21 39-160,-18-20 127,-3 20 65,2 0-192,-1 0-577,0 0-1473,1 20-3428</inkml:trace>
  <inkml:trace contextRef="#ctx0" brushRef="#br1" timeOffset="108121.0938">21657 7638 19410,'-19'19'608,"19"1"866,-20 0 159,0 20-383,20 0-642,0-21-384,0 21-96,20-21-31,19 2 31,1-21-128,0 0 0,19-21-225,-18 2 33,-23-1-64,2-19 64,-20-1-32,0 21-1,-20-22 65,2 21 32,-23 1-32,-18 19-545,-1-20-448,21 20-1922,-21 0-12203</inkml:trace>
  <inkml:trace contextRef="#ctx0" brushRef="#br1" timeOffset="109534.1797">18978 8075 5220,'0'-20'2723,"0"20"-129,-20-20-447,20 20-130,0-21-287,0 1-321,20 20-127,-20 0-129,0-19-64,0 19-192,0 0-257,0-20 129,0 20-257,0 0-95,0 0-161,0 0-128,0 20 224,20-20-127,-20 19 63,39-19 64,1 20 65,-1 1-33,1-1-64,19 19 1,1 1-193,19 0 32,1 19-128,-20 0 64,19 2-64,-20-2 32,1-20-64,-21 21 64,22-20-32,-23-1 0,3 2 32,-21-2-64,19 1 32,-19-21 0,0 1-64,0 0 64,0 1 64,-1-21-224,-19 19 96,0-19 96,20 0-32,-20 0 32,0 0 65,0 0 63,0-19-96,-20 19-64,20-21-64,0 21 128,0-20-96,-19 0 0,19-19 96,-20 19-96,20 1 32,-20-22-64,20 1 192,-20 1-256,20 0 128,-20 18-32,1-19 0,19 40 128,-20-19-160,0 19 32,0 0 0,-1 0 64,21 0-192,0 19 64,0-19 0,21 20 32,-1 0-32,20 1 64,-1-2-96,1 1-64,19-20-97,-19 20-95,-1-1 64,1 1 64,1 0-1,-23 1-63,2-21 160,-20 20-128,0-1 320,0 1-64,-20 0 32,2 19 96,-23-19 32,21-20 193,-19 21-161,-1-2 32,20-19-64,-19 20-128,19-20-96,-20 20 96,40-20-256,-20 0-289,20 0-480,0 19-800,20-19-1346,0 0-2531,0 0-7078</inkml:trace>
  <inkml:trace contextRef="#ctx0" brushRef="#br1" timeOffset="109887.6954">20327 8729 17392,'-19'20'1858,"19"0"-545,-20 20 545,0 0 128,20-1-641,0 0-640,20-18-225,0-1-256,19 0 32,21-20 97,-21-20-257,21 0 0,-21-20-64,1 0-160,-1 1 224,-39 0-96,0-2 0,-18 2-64,-23 19 96,1 0-96,1 20-64,-21 0 160,21 0-128,-1 20-353,1 0-544,39-1-1281,0 1-3683</inkml:trace>
  <inkml:trace contextRef="#ctx0" brushRef="#br1" timeOffset="120666.0157">21618 7657 4484,'0'0'2818,"0"0"-2529,0 0 1408,0 0 609,0 0-704,0 0-769,0 20-513,-20-20 353,20 0 352,0 0-257,0 0 129,0 0 96,0 0 32,0 0-512,0 0 31,0 20 33,0-20-129,0 0-224,0 0 65,0 0 63,0 0-96,0 0 129,0 0-193,0 0 128,0 0-96,0 0-96,-20 0 161,20 0-33,0 0 64,0 0-192,0 0 65,0 0 63,0 0-128,0 0-64,0 0 160,0 0-128,-21 0-32,21 0 32,0-20-64,0 20-32,0 0 64,-18 0 33,18 0-1,-20 0 32,20 0 64,0 0-32,0 0 64,-20 0-96,20 0 225,0-20-225,0 20-160,0 0 224,-21 0-224,21 0 64,0 0 128,-20 0-128,20 0 64,-20-19-96,2 19 128,18 0 1,-21-20 31,1 20 0,0-20-64,-19 1-96,19 19 192,0-22-96,-20-17 96,1 19-192,-1 1-64,-19-1 225,18-19-129,3 18 64,-23-19-64,2 21-32,19-21-32,-19 21 64,19-1 96,1-1 64,-1 1 0,19 1 64,-19-1-31,22 0-97,-3 1 32,-19-1-64,40 20 96,-20 0-96,20-20 128,-19 20-159,19 0 31,-20-21 64,20 21-128,0 0 64,0 0 64,-20-19-96,20 19 96,0 0-128,0 0 96,-20 0-96,20 0 65,0-20-97,0 20-97,0 0 97,0 0 97,-20 0-97,20 0 0,0-20 0,-19 20 0,19 0 0,-20-20 0,20 1 0,-20 19 0,20 0 0,-20-20 0,20 20 0,0 0 0,-20 0 0,20 0 0,0 0 0,0 0 0,0 0 0,0 0 0,0 0 0,0 0 0,0 0 0,0 0 0,0 0-129,0 0 161,0 0 65,0 20-97,0-1-33,0 1 33,0 0-32,0 0-96,0 20 96,0-20 128,20 19 0,-20-19-160,20 0 96,-20-1-32,20 1 0,-20 1-64,0-21 32,20 0 128,-20 20-96,0-20 0,0 0 65,19 0-65,-19-20 0,0-1 0,0 1 0,0-19 0,-19 19-193,19-19 97,0-2 0,-20 22 64,0-21-64,20 20 128,-20 1-64,0-1 32,20-1-32,-19 1 32,19 20 0,0-19-64,0 19 96,0 0-128,0 0-96,19-20 160,1 20 64,0 0-192,20-20 128,-1 20 64,1-19-257,-1-1-351,1 20 31,-20-20-127,1-1-33,-3 21-192,2 0-704,0 0-1410,-20 0-4068,0 21-64,0-21 3107,0 0-1215</inkml:trace>
  <inkml:trace contextRef="#ctx0" brushRef="#br1" timeOffset="122439.4532">21618 7896 10345,'0'-20'1249,"0"20"1026,0 0 479,0 0-480,0 0-832,0 0-545,0 0-353,0 0-63,0 0 351,0 0 1,-20 0-128,20 0-97,0 0-95,0 0-225,0-21 32,0 21 65,0 0-225,0 0 0,0 0 0,0 0-64,0 21-32,-20-21-64,20 0 64,0 0-31,-21 20 63,21-20 0,-18 0 0,-2 20 0,20-20 32,-20 19-128,-1-19 96,1 20-32,20 0-64,-20-20 0,-19 19 0,19 1 0,0 21 32,-19-21-64,19-1 32,-20 1 64,20 0-64,-19 20 32,19-20 0,-21 19-32,3-19 32,-3 19-32,3 2 0,-23-21 32,41 19 64,-19-19-64,-1-1 0,20 21 1,1-19 63,-21-2-96,20-19 96,0 20-32,20 0-64,-19-20 96,19 19-32,-20-19 64,20 0-96,0 0-32,-20 20 96,20-20-96,0 0-32,-21 20 64,21-20-32,0 0-32,0 0 64,0 0-32,0 0 32,0 0 32,0 0 32,0 0-64,0 0 257,0 0-129,0 0-32,0 0 0,0 0-192,0 21 64,-20-21 64,20 0-128,0 0 128,0 0 0,0 0 96,0 0-64,0 0 0,0 0-128,0-21 128,0 21-63,0 0 63,0-20-96,0 0 64,0 1-96,0-21 64,0 21-64,0-22 0,-20 21-64,20 1 96,0-1 0,0 0-33,-18 20-31,18 0 0,0 0 32,0 0-256,0 0 96,0 20 128,0-20 32,18 20-32,-18-20 64,20 19 32,-20 1-64,20 0 96,-20 20-128,0 0 160,0-1-128,0 2 64,0-2-64,21 1 96,-21-1 64,0-19-96,20 1 128,-20-2 64,20-19 129,-1 20 31,1-20-32,0-20-31,20 1-193,-1 19-64,21-21-64,-41 1-64,21 20-289,1-20-95,-23 20-545,2 0-224,-20 0-224,21 0-513,-21 20-1634,20-20-4291,-20 0 64</inkml:trace>
  <inkml:trace contextRef="#ctx0" brushRef="#br1" timeOffset="123709.961">23404 6566 16623,'-20'-20'1858,"20"20"-673,-19 0 449,-1 0 31,20 0-416,-20 0-288,20 20-192,-20-1-96,20 21-97,0-19-191,20 18-193,0-19 96,0-1-96,-1 1 64,21-20-63,0-20-161,-1 1 96,1-1-288,-19 0 96,-3-20 128,-18 0-224,-18 21 95,-3-1-127,-19 0-128,1 20-64,-21 0-481,1 20-1025,19 0-2947,-19-1-12427</inkml:trace>
  <inkml:trace contextRef="#ctx0" brushRef="#br1" timeOffset="124440.4297">22948 7896 16944,'-20'20'1281,"20"-1"192,-20 1 513,20 19-481,20-19-512,-20 21-416,20-2-257,19-19-31,-19 0-129,20-20 32,-1 0 64,-19 0-64,21-20-160,-3 0 0,-18-19-96,-20 19 32,0-1-128,0 1 32,-20 1-64,-18-1 0,-3 20-193,21 0 65,-19 0-385,19 0-736,0 20-1378,0-1-1185,20 1-11785</inkml:trace>
  <inkml:trace contextRef="#ctx0" brushRef="#br1" timeOffset="125049.8047">23126 8075 15534,'21'0'2883,"-3"0"-1730,2 0 737,21 0-609,-21 0-576,19 0-321,1 0-128,0 0-128,-1 0-128,21 0 64,-1-20 1,41 20-33,-21 0 32,0 0 0,20 0 288,-18 0-160,-2 0-64,-21 0-128,3 0 96,-2 0-32,-19 0-31,-1 0 63,1 0-96,-20 0 0,-20 0-32,21 0 32,-3 0 32,-18 0-32,0-20 0,0 20 96,0-21-96,-18 1 0,-3 20 0,21-19 96,-20-1 96,0 20-192,0-20 64,1 20 32,19 0 64,-20-19-32,0 19 193,20 0-225,-20 0 64,20 0-160,0 0 64,0 0 96,20 0 32,0 0-64,0 19 33,-1-19-1,21 0-32,-20 20 64,1 0-32,-3-1-160,2 1 64,0 1-32,-20-1-32,21 0 32,-21-1-64,0 1-128,0 0-64,-21-1-224,21-19-65,-20 0-384,20 21-320,-20-21-801,20 0-2274,0 20-5061</inkml:trace>
  <inkml:trace contextRef="#ctx0" brushRef="#br1" timeOffset="125332.0313">24576 8075 22068,'0'0'481,"0"0"-1,-20 0 673,20 19-32,0-19-384,0 20-449,0 0-224,0 20 97,20-20-193,-1 0 128,21-20 0,-20 19-96,19-19-32,1 0-128,0-19-1,-21-1-31,-19 20-160,0-20 0,-19-1-1,-21 2 33,0-1-321,1 0-1345,-1 20-3715</inkml:trace>
  <inkml:trace contextRef="#ctx0" brushRef="#br2" timeOffset="128344.7266">18441 6844 17552,'0'0'1794,"0"0"-1442,0 0 321,0 19 928,0 1-223,20 0-578,1 19-415,-3 2-193,2-2-32,21 1 64,-21 0-160,-2 0 129,3-1-161,-1-19 96,0 19 0,-20-18-64,20-1 96,-20-20-64,0 19 96,-20-19 32,0 0 1,0 0-33,-1-19 96,3-1-64,-2-21-96,0 22 33,-1-1 31,21 0-32,0 20 96,0 0-224,0 0-32,21 0 32,-1 0-64,0 0 64,19 0-96,-19 0-128,20 0-128,-21 0-65,1-19-383,0 19 95,0-20-128,0 0-256,-20 20-448,19-21-641,-19 2-321,0 19-2145</inkml:trace>
  <inkml:trace contextRef="#ctx0" brushRef="#br2" timeOffset="128974.6094">18401 6485 14317,'0'-19'2627,"-19"19"-1474,19-20 64,-20 20 160,20 0 0,-20 0-512,20 0-384,-20 20-97,0-1 225,1 3 31,19-3-223,0 21-225,0-21-64,0 1-64,19 0 32,1-20-32,20 21-32,-1-21 0,1 0 32,-20 19 32,1-19-96,-3 20 96,-18-20 65,0 20 31,-18-1-64,-3 1-64,1-20-192,0 20-225,0-20-575,1 0-1122,-1 19-3139</inkml:trace>
  <inkml:trace contextRef="#ctx0" brushRef="#br2" timeOffset="160868.1641">19830 6248 11755,'-18'0'1601,"18"0"-1216,-20 0 63,20 0 1121,-21 0-191,1 0-225,20 0-416,-20 20-161,20-20 97,-20 0-97,1 19-127,19-19-97,-20 20-32,0-20-160,20 20 1,-20-20 31,0 21-32,1-2 32,-1 1-64,0-20 161,0 20-97,-19-1-64,19 1 0,0 0 0,0-1 32,-1-19-160,3 22 160,-2-3-128,20 1 129,-21 19-129,1-19-96,0 0 96,2 1 128,-3 18-288,1-19 256,0-1-96,20 1-96,-20 0 128,1-1 0,-1 2-192,0-1 160,20 0 0,-20 19 160,-19-19-288,19-1 160,0 22-32,0-21-64,20-1 64,-21 1 0,3 0-64,-2-20 0,0 20 96,20-1-64,-21-19 0,1 21-32,0-1 0,1 0 64,19-20-64,-20 19 64,0 1 0,0 0-32,0-1-32,1 1 64,-1 1 0,0-1-64,0-1 64,0 1-32,1 0 0,-21-1 0,20 1 0,-1 0 0,3 1-32,-2-2 64,-21 1 0,21 19-32,2-19 32,18 0-64,-21-1 0,1 3 32,0-3 32,20 21-32,-20-21 64,1 1-128,19 0 128,-20 20-160,0-20 192,20 19 32,-20-19-224,20 0 128,0 20 64,20-20-96,-20 0-160,0 19 288,20-19-128,0 19 32,-20 2-64,0-2 0,19-19 96,-19 19-128,0 2 128,0-21-32,20 19-96,-20-19 128,20 19-64,-20-18 0,20-1 0,1-1 0,-3 21-32,23-21 64,-21 1-32,0 0 0,-2 20 0,3-20 0,-1 0-32,0 19 64,0-19-32,-1 1-64,1-1 0,0-1 64,0 1-32,-20 0 64,20-1-64,-1 1 0,1 0 64,0 1-32,0-2 0,-20 1-128,20 0 128,19-1-192,-19 1 352,1 0-288,-1-1 96,0 2 32,19-1 0,-19-20-160,0 20 256,0-1-128,-1-19 0,21 20 192,-20-20-352,0 20 224,-1-20-96,1 19 128,0-19-128,0 0 32,1 20 32,-3-20 64,2 0-64,0 0-128,1 0 95,-1 21 33,-2-21 33,3 0-33,-1 0 0,20 0-65,-21 0-63,1 0 0,0 0 64,0 0 96,0 0-224,-1 0 0,1 0 64,0 20-32,0-20-33,0 0 1,-1 0 256,1 0-224,0 0 160,0 0 0,1 0-96,-21 0 192,20 0-96,-2 0 0,3 0 32,-1 0-32,0 0-160,19 0 0,-19 0-193,0 20-255,0-20 320,0 0 192,-1 19 31,-19-19 33,20 0 0,0 0 64,-20 0-64,20 0 32,-20 0-32,20 0-192,-1 0 512,-19-19-288,20 19 0,0 0 32,-20-20-64,21 20 129,-21 0-226,20 0 129,-20 0 32,0 0-96,18 0 128,-18 0-96,20 0 32,-20 0 32,21 0 0,-21-20-64,0 20 32,20 0 0,0 0-32,-20 0 64,19 0-32,1 0 0,-20 0 32,20 0-32,0 0 129,-20 0-97,20 0-32,-1 0 0,-19 0 0,20 0-32,0 0 64,-20 0-32,20 0 0,0 0 0,-20 0 32,19 0 96,1 0 32,-20 0-96,20 0-64,0-21 0,1 21 0,-3 0 0,-18 0 0,20-20-32,-20 20 32,20 0 0,1 0 0,-21-19 32,20-1 96,0 20-64,-20-20 32,19 1-160,1 19-160,-20-20 96,20 20-256,-20-20 223,20 20-127,-20-21-224,0 2 31,20 19 289,-20-20 192,0 0 32,0 1 288,0-1-128,0 0-95,19 1-161,-19-2 160,0 1 128,0 0-64,0 1 64,20-21 64,-20 21-223,0-1 31,0-21-64,0 21 32,0-19-96,20 0 128,-20-2 160,-20 21-288,20-19 352,0 0 1,-20-2 31,20 2-64,-19-1-96,19 1-31,0-21-1,-20 20-96,20 21 64,0-21-128,0-1 352,-20 2-224,20 19-32,-20-19 0,20-2-96,-20 2 33,1 19-1,19-19 0,-20 0 32,0-2-32,-1 2 0,1-1 128,20 21-32,-20-22 224,20 1-192,-18 21 1,18-21 159,-21 0-160,21 0-128,0 21 64,0-21-192,0 1 192,0-2-64,21 2-32,-21 0-32,0-1 96,0 0-64,0 0 96,0 1-224,-21-2 288,21 21-160,0-19-32,-20 0 64,20 19-160,-20-21 320,20 22-352,-20-1 256,1-19-96,19 19 32,-20-19 129,0 18-1,0 1-96,0 0-32,1-19 64,-1 19-96,0-21 64,0 22-64,0-1 64,1-19-32,-1 19 64,-21 0-32,21-20 0,-18 20 32,17 0-224,-19-19 256,21 19-320,-1 1 64,0-1-192,0-1-193,0 1-864,1 20-2018,-1 0-6855</inkml:trace>
  <inkml:trace contextRef="#ctx0" brushRef="#br3" timeOffset="164583.0079">21796 7479 992,'-20'-20'8681,"20"20"-6984,0-20-287,-20 20 319,20 0 1,-19-19-673,-1 19-417,20-21 1,-20 21-64,0-20 159,20 20-95,-20 0-97,20 0-159,-19 0 95,-1 0-320,0 0-160,0 0 129,-1 20-97,-17-20 320,18 40-256,-1-20 288,21 19-191,-20 1-97,20 1-96,0 18 32,0-20 32,20 21 32,-20-1 128,21-19-32,19 20-32,-1-40 161,1-1-1,39 1 0,-20-20 161,22-20-97,18 1-192,-20-21-32,-20-20-160,1 1 32,-1-1-32,-39 1 0,0 19-64,-20-20 96,-20 20-224,-20 1 192,-19 0 32,-1 18-192,-19 1 96,20 0-256,-2 20-225,2 0-1569,0 0-3715</inkml:trace>
  <inkml:trace contextRef="#ctx0" brushRef="#br1" timeOffset="176916.9922">713 5652 14317,'0'-19'2691,"0"19"-385,-18-20 128,18 0-608,0 1-737,0 19-513,0-21-287,18 21 31,-18 0-128,20 0-32,0 0-32,21 40 1,-23-20-97,23 39 128,-21-20-192,0 2 128,0-2 32,-20 1-224,0-1 320,0-18-192,-20-1 160,0 19-128,-20-39 64,19 20 33,3-20-129,-23-20-32,21 20 192,0-20-96,20 1 32,0-1 0,0-1-96,20 1-128,0 20 0,21 0-96,-2 0-577,-19 20-256,20 1-1153,-1-21-2594,-19 20-10187</inkml:trace>
  <inkml:trace contextRef="#ctx0" brushRef="#br1" timeOffset="177620.1172">476 5454 11883,'-61'20'2082,"43"0"96,-2 19 352,0 2-288,-1-2-448,21 20-225,-20 21-704,40-1-352,1-19-97,-1 19-31,39-19-1,1-20 64,-1-1 33,20-39-129,20 0-224,-20-20-32,2-19 64,-2-22-160,0 2 0,0-21 33,-18 21-33,-23-21-33,-17 2-63,-21 19-64,-39-21-224,-1 40 96,-40-20-97,1 40 33,-20 0 128,19 1 32,0 19-353,1 19-640,0 21-1570,19 1-3555</inkml:trace>
  <inkml:trace contextRef="#ctx0" brushRef="#br1" timeOffset="200243.1641">1926 5850 12395,'0'-19'1378,"-21"-1"191,21 0 321,-20 20 192,20-19-353,0-1-383,-20 0-514,0 20-159,20 0-353,-19 0-63,-1 0-33,20 40-96,-20-21-64,20 21 0,-20-1-32,20 21 64,20-20-192,-20-21 96,20 22 64,0-41 96,-1 0 33,1 0 31,0-21-128,0 1 0,1-19-64,-21-20 96,0 18-32,0-18-224,-21-21 0,21 21 0,-40 0 192,20-1 32,1 21 32,-21-1 192,20 21 1,0-3 159,1 22-448,19 0-128,0 0 192,0 22 64,19-3-160,1 21 193,0-1-161,20 2-64,-1 18-353,1-20-287,-1 0-257,22 2-385,-23-2-896,-17-39-2018,19 20-4836</inkml:trace>
  <inkml:trace contextRef="#ctx0" brushRef="#br1" timeOffset="200540.0391">2183 5692 20179,'0'19'1153,"0"2"-385,0-1 1058,0 19-384,0-19-482,20 19-575,-20-19-193,20 1-96,-1-1 0,21-20 0,-20 0 32,19 0 33,-19-20 63,0-1-160,0 1-32,-20 1-64,0-21 64,-20 21-160,-20-1-32,21 0-257,-21-1 1,0 2-193,21 19-352,-1-20-704,0 20-1090,0 0-1153,20 0-4676</inkml:trace>
  <inkml:trace contextRef="#ctx0" brushRef="#br1" timeOffset="200873.0469">2361 5752 15983,'20'39'2242,"-20"1"-417,20-21-31,1 1-160,-3 1-353,2-1-544,1-20-321,-21 19-96,20-19 97,-20 0-161,20 0 32,-20-19 65,0-1-129,0-1-128,0-18 96,0 19 0,0 0-224,18 1 64,-18 19-128,0 0-32,21 19 64,-1 1 64,0 0-128,0-1-160,0 22-65,-1-21-608,1-1-192,0-19-801,0 0-1697,-20 0-2307</inkml:trace>
  <inkml:trace contextRef="#ctx0" brushRef="#br1" timeOffset="201091.7969">2719 5394 23958,'0'0'833,"0"0"-737,20 19 769,-20 22 32,19-21-609,-19 19-288,20 1-352,0-19-385,1-2-384,-1-19-1089,-2 0-2755,2 0-11338</inkml:trace>
  <inkml:trace contextRef="#ctx0" brushRef="#br1" timeOffset="201272.461">2956 5354 22036,'21'59'1986,"-1"-18"-769,0-1-192,0 19-160,19-19-512,-19 19-321,20-19-225,-21 0-447,21-20-385,-20 0-833,1-1-2722,-3 1-11916</inkml:trace>
  <inkml:trace contextRef="#ctx0" brushRef="#br1" timeOffset="201453.125">2918 5692 8359,'-41'0'15727,"41"0"-14830,21 0-609,-1-20 1026,39 0-225,-19 1-577,-1 19-480,21-20-224,-21 20-641,1-20-864,1 20-1570,-23 0-3620</inkml:trace>
  <inkml:trace contextRef="#ctx0" brushRef="#br1" timeOffset="202219.7266">3831 5613 18833,'0'0'2563,"0"0"-1154,0 0-640,0 0 704,20 0-352,-1 20-608,1-20-257,0 19-32,0-19-64,0 0-32,-1-19 65,-19 19-129,20-20 0,0 0-64,-20 1 32,0 19-64,-20-21-64,0 21-64,1-20 31,-1 20 33,0 20 0,0 1 0,0-2 96,-19 1 32,39 19 32,-20 1 32,0 0 64,20 0 65,0-1-97,0 0-128,20-19 64,0 1-96,0-1 32,19-20-256,21 0-385,-21-20-448,21-1-1313,-21 1-2243,2-19-5700</inkml:trace>
  <inkml:trace contextRef="#ctx0" brushRef="#br1" timeOffset="202420.8985">4347 5574 17840,'0'39'1570,"0"-19"-33,-20 19 225,20 21-128,0-20-770,0-21-800,0 21 33,0-21-386,0-19-255,0 20-802,0-20-1280,0 0-2339</inkml:trace>
  <inkml:trace contextRef="#ctx0" brushRef="#br1" timeOffset="202570.3125">4149 5692 17616,'0'-20'3620,"0"20"-2499,0 0 448,18 20-320,2-20-864,21 19-289,-21 2-192,19-1-641,21 0-704,-21-20-769,1 19-2467,1 1-8231</inkml:trace>
  <inkml:trace contextRef="#ctx0" brushRef="#br1" timeOffset="202909.1797">4764 6129 14317,'39'80'2627,"-19"-41"-770,0-19-159,-20-1-257,20-19-288,-20 0-416,0 0-160,-20-19-385,0-1-160,-20-19 288,1-22-192,-21 2-64,1-21 0,18 1-64,3-1-64,-3 2 32,21 17 0,2 22-32,18 19 32,18 1 128,2 19 96,0 0-95,21 19-97,-23 1 32,23 0 32,-1 20-32,-21 0-96,21-1-321,-20-19 65,0-1-129,-20 1-127,0-20-289,0 0-608,0 0-1218,-20-20-672,0 1-1954</inkml:trace>
  <inkml:trace contextRef="#ctx0" brushRef="#br1" timeOffset="203111.3282">4665 5335 15630,'19'19'4485,"1"1"-2275,0 19-449,0 2-479,0 18-386,19-19-383,-19 20-225,0-21-256,19 20-320,-19-18-161,0-21-287,0-1-610,1 1-960,-3-20-1345,2 0-1986</inkml:trace>
  <inkml:trace contextRef="#ctx0" brushRef="#br1" timeOffset="203394.5313">5042 5593 16944,'0'20'3042,"0"-20"-1632,0 39 95,0-19 193,20 19-481,-2-18-705,3 19-127,-1-21-225,0 1-64,0-20 64,0 0 0,-1 0 33,1-20-1,-20 1-192,0-21-128,0 19-1,-20 2-223,1-1 0,-21 0-33,20 1-95,-21 19 160,23 0-129,-2 0-255,0 0-578,20 0-704,0 0-1633,0 0-1314</inkml:trace>
  <inkml:trace contextRef="#ctx0" brushRef="#br1" timeOffset="203705.0782">5280 5633 15822,'39'39'2179,"-39"-19"-546,20-1-384,1 2 481,-21-21-289,20 20-800,-20-20-161,0-20 129,0 20-33,0-40-351,0 20-1,0-19-96,-20-1 288,20 21-159,-21-22-97,21 2-64,21 19-64,-21 0-128,20 20-577,-2 0-352,2 0-865,1 20-1857,-1 19-3204</inkml:trace>
  <inkml:trace contextRef="#ctx0" brushRef="#br1" timeOffset="204031.25">5597 5593 20435,'20'20'1217,"0"-40"609,-20 20 31,20-19-287,0 19-609,-1-21-673,1 1-96,-20 0-96,20 1-32,-20-1-31,0 20-33,0-20-65,0 1-31,0 19-32,-20-22-32,0 22-64,1 0 96,-1 0 32,0 22 32,0-3-32,0 1 160,1 19-32,-1 1 32,20 0 128,0 0-160,0-21 32,20 21 64,19-21 32,21-19-32,-21 21-128,1-21-96,-1 0-384,1 0-481,1 0-1794,-23 0-3683</inkml:trace>
  <inkml:trace contextRef="#ctx0" brushRef="#br1" timeOffset="205704.1016">6690 5533 10249,'-41'-39'3780,"1"39"-2147,21-20 129,-1 20 192,0 0-449,0 20-480,-19-1-352,19 21-33,20 0-31,-20 0 0,20-1-65,0 0-224,20 2-159,0-21 95,19-20-96,-19 0 0,0-20 0,19 0-32,-19-1-128,-20 2-160,20-21 96,-20 1-32,0 19 128,-20 1-32,20-2-64,0 1 64,-20 20 64,20 0-64,0 0-96,0 20 160,0 1-32,20-2 0,0 1-64,1 19-64,-1-19-192,-2-20-353,23 20-416,-21-20-384,-20 0-609,20 0-1153,-20-20-1057</inkml:trace>
  <inkml:trace contextRef="#ctx0" brushRef="#br1" timeOffset="206015.625">6749 5513 13388,'20'40'3491,"-20"-19"-1216,20-2 127,-1 1-256,1 19-513,-20-19-640,20-20-416,-20 20-129,0-20-127,0 0-97,0 0-32,20 0 0,-20 0 65,0 0-97,0-20-128,0 0-128,0 1 128,0-21-96,0 21-33,20-22-63,0 41-32,-20-20 0,39 20 0,-19 20 96,0 0-225,1 20-447,17-20-161,-18 19-641,1-19-608,-1 0-1890,-2-20-2882</inkml:trace>
  <inkml:trace contextRef="#ctx0" brushRef="#br1" timeOffset="206443.3594">7166 5413 18897,'0'41'3267,"0"-1"-2338,0-21 96,20 21 160,0-19-128,-1-2-352,1 1-385,20-20-127,-20 0-193,19 0 64,-19 0-32,0-20-192,0 1-1,-20-22-63,19 41 0,-19-20 128,0 20 64,0 0-192,0 20 192,0 0 96,20 20 96,0 0-96,0 19 32,1 1 0,17-1 32,3 0 32,-21-18-160,-2 18 96,3-20-32,-21 22 33,0-22 31,-21-19-96,-17 19-64,-3-18-96,3-21-33,-3 0-31,1 0-320,-19 0-513,19-21-897,21 1-1281,-1 1-2530</inkml:trace>
  <inkml:trace contextRef="#ctx0" brushRef="#br1" timeOffset="206754.8829">7721 5276 18865,'-19'-41'2787,"19"41"-1410,0 0 65,19 20-193,-19 1-64,20 38-320,0 0-385,0 1-224,0-1-127,0 2-97,-1-2-193,21-20-223,-19 0-449,-1-18-384,-20-1-1089,0 0-2178,0-20-6278</inkml:trace>
  <inkml:trace contextRef="#ctx0" brushRef="#br1" timeOffset="207247.0704">7621 5652 18225,'-18'0'2274,"36"0"-1473,3 0 832,-1-19 385,20 19-673,-1 0-608,1 0-705,-20-20 128,19 0-96,-19 1-32,0-2-160,-20 1 0,0 0 32,0 1 0,0-21 0,0-1-32,-20 2 0,20 0-65,-20 19 193,20 0 97,-19 20 191,19 0-96,19 20 0,-19 0 289,20 19-161,0 22 64,1-22-31,-1 20-129,18-18 32,-17-2-192,19 0 32,-21-19-32,1 0-32,-20-20 0,20 19-32,-20-19 193,0-19-1,0 19-128,0-20 32,0-19-128,0 19 64,20-19-32,-20 18-128,0 21 0,20 0-33,-1 0 33,1 21 128,0-2-64,0 1-160,0 0-224,19-1-385,-19-19-128,-20 20-577,20-20-1152,-20 0-3011,0 0-8040</inkml:trace>
  <inkml:trace contextRef="#ctx0" brushRef="#br1" timeOffset="207399.4141">8336 5672 6213,'20'20'12172,"0"-20"-10571,1 0-832,-1 0-481,-20-20-95,0 20-354,0-20-1408,0 20-4261</inkml:trace>
  <inkml:trace contextRef="#ctx0" brushRef="#br1" timeOffset="207541.9922">8218 5315 19602,'-40'-39'1858,"40"18"-1474,0 21-608,0 0-449,0 0-1473,0 0-7591</inkml:trace>
  <inkml:trace contextRef="#ctx0" brushRef="#br1" timeOffset="208203.125">8595 5494 10794,'0'-20'4228,"-20"20"-2178,20 20-96,0-1-65,0 1-127,0 0-481,0 20-352,0-20-256,20 0-161,-20-1-63,20-19-1,-20 20-160,0-20-63,0 0-1,0 0 64,0-20 0,0 20-128,0-19-31,0-1-97,0 0-32,0 1-64,20-2 96,-20 21-161,19 0 33,1 0 32,0 0 32,21 0-64,-23 21-64,23-2-352,-1 1-545,-1 0-673,-19-20-1601,0 0-2595</inkml:trace>
  <inkml:trace contextRef="#ctx0" brushRef="#br1" timeOffset="208637.6954">9150 5413 18417,'-18'-19'3363,"18"19"-1889,-21 19 63,1 3-96,0-3-384,0 21-448,1-1-257,19-19-256,0 1-96,0-2-64,0-19 32,19 0-160,-19 0-96,20-19-65,0 19-95,-20-41-96,0 21 159,0 20 225,20-19 128,-20 19 32,0 0-96,0 19 256,0 21 0,21 0-64,-3 19 0,22 0-96,-19 2 32,17-22-32,-18 20-64,1 1-32,-21-20 96,0-1 32,-41 2 128,23-21-256,-23-1 128,1 1-128,1-20 64,-1 0 0,1 0-192,19-20-641,0 1-1601,20-21-3204</inkml:trace>
  <inkml:trace contextRef="#ctx0" brushRef="#br1" timeOffset="209093.75">9587 5156 19922,'-20'-39'3043,"20"39"-993,0 0-1249,0 20 160,20-1 128,0 40-320,1 2-321,-1-2-288,19 0-96,1 1-64,-1-1-288,1-19-257,-20 0-447,0-20-482,-1 0-672,-19-20-2178,-19 0-5413</inkml:trace>
  <inkml:trace contextRef="#ctx0" brushRef="#br1" timeOffset="209276.3672">9468 5494 18129,'0'-40'3011,"20"40"-1602,0-19 385,0-3-97,19 3-448,1 19-640,19-20-545,-18 20-224,-1 0-321,-1 0-544,1 0-928,-20 0-1667,-1 20-2914</inkml:trace>
  <inkml:trace contextRef="#ctx0" brushRef="#br1" timeOffset="209616.211">9984 5413 18769,'0'41'3780,"0"-21"-2307,0 0-320,20-1 0,-20 21-96,21-19-544,-1-2-257,-2 1-160,2 0-96,1-20-32,-1 0-96,-20-20-96,20 20-32,-2-20 128,3 20-97,-21-19 129,0 19 128,0 0 0,0 0 64,20 0 97,0 0 127,0 0-32,-1 0-224,1-21-32,0 1-128,0 0-224,0 20-65,-20-19-447,0-1-578,0 0-1024,0 20-673,-20 0-2947</inkml:trace>
  <inkml:trace contextRef="#ctx0" brushRef="#br1" timeOffset="209783.2032">10381 5553 17008,'40'21'3523,"-40"-21"-865,21 19-960,-1-19-1250,-2 0 1,2 0-449,-20 0-160,0 0-673,21 0-1729,-21-19-3364</inkml:trace>
  <inkml:trace contextRef="#ctx0" brushRef="#br1" timeOffset="209923.8282">10362 5335 20499,'-20'-20'1633,"20"20"-960,0-20-192,20 20-193,-20 0-288,19 0-32,1 0-705,-20 0-1473,20 20-2274</inkml:trace>
  <inkml:trace contextRef="#ctx0" brushRef="#br1" timeOffset="210282.2266">10541 5354 19282,'-20'59'2466,"20"-37"-480,20 17-641,-20 0-160,20 1-352,19 0-256,1-20-257,-1 0-160,21-1-32,-1-19-64,2 0-160,-23-19 0,23-21-224,-22 21-129,1-22 225,-20 2 64,-20-1-224,0-1 95,0 22 257,-20-1 128,0 20 225,-21 0-1,3 20 161,17-1-65,-19 22-96,22-21-256,18 19-160,0 1 160,18-19-128,2-2-96,41 1-256,-22-20-65,21 0-191,19 0-1,-20-20-897,1 1-1633,-1-2-7815</inkml:trace>
  <inkml:trace contextRef="#ctx0" brushRef="#br4" timeOffset="214054.6875">13280 4580 288,'0'-39'2979,"0"39"-2371,0-20 97,0 1 1217,0-2 672,0 1-192,0 0-672,0 1-32,-20-1-321,20 0-96,-20 1 417,0-3-321,1 3-256,19-1-128,-40 20 96,20 0-256,0 0-449,1 0-31,-21 20 159,19 21-31,-17-2-33,-3 0-96,21 22-95,0 17 31,20-19-96,20 2-192,0-2 0,39-20-32,2-18 160,-2-1-160,20-20 0,1 0 0,-21-20-64,0-21-64,-18 22 32,-1-21-33,-40 21 129,0-1-128,0 0 32,-20-1-128,-21 21 32,21 0-33,-19 0-255,19 0-609,20 0-705,-20 21-992,0-21-1122,20 20-9737</inkml:trace>
  <inkml:trace contextRef="#ctx0" brushRef="#br4" timeOffset="214446.2891">13817 4561 17872,'-41'-20'1634,"41"20"-225,-20 0 1,0 0 319,0 20-351,1-1-514,-1 1-479,20 0-257,0 20-128,0-20 32,20 0 64,19-1-32,-19 1-64,20-20 32,-1 0 32,-19 0-32,1-20-160,-1 1 32,0-1 96,-20 0-288,-20-1-161,0 2 1,-21 19-225,2-20-160,-1 20 97,20-20 159,0 20-384,1 20-1441,19-20-1410,0 0-10089</inkml:trace>
  <inkml:trace contextRef="#ctx0" brushRef="#br4" timeOffset="214843.75">14173 4580 16559,'-20'-19'2178,"20"19"-704,0-20 191,-20 20 385,1 0-705,-1 20-608,0-1-256,0 1-129,20 0-288,0 20 0,0-20-128,0 0 64,0-20-32,0 19-128,20-19 0,-20 0 32,20-19 31,-20 19 97,20-20 0,-20 20 0,0-20 0,0 20 32,0 0 0,0 0 97,0 0 63,0 0-160,0 20-64,19 0 32,-19-1 0,40 1-288,-20-20-321,1 0-416,17 20-288,-18-20-577,1-20-1281,-21 20-2242</inkml:trace>
  <inkml:trace contextRef="#ctx0" brushRef="#br4" timeOffset="215061.5235">14293 4363 22036,'0'0'2146,"0"19"-1025,20 1 161,-2 0-33,3 19-384,-1 2-449,0-2-256,0 0-160,-1 1-128,1-21-256,0 22-193,0-21-256,-20-1-448,20-19-673,-1 20-1473,-19-20-1442</inkml:trace>
  <inkml:trace contextRef="#ctx0" brushRef="#br4" timeOffset="215517.5782">12962 5057 20563,'0'0'2146,"0"0"-1569,41-20 512,18 20 672,0 0-159,40 0-545,0-20-545,20 20-31,21 0-97,18-19-224,2 19-128,-2-20 32,-19 20-96,-1 0-96,-38-21-64,-1 21-96,-19 0 31,-41 0 65,1 0 32,-40 0 64,0 0-128,0 0-193,0 0-896,-20-20-641,0 20-512,0 0-1634,1-20-8039</inkml:trace>
  <inkml:trace contextRef="#ctx0" brushRef="#br4" timeOffset="215712.8907">14730 4541 23670,'0'-20'2338,"0"20"-1954,18 0-448,-18 0 64,0 0 97,0 0-866,0 20-1217,21 0-4388</inkml:trace>
  <inkml:trace contextRef="#ctx0" brushRef="#br4" timeOffset="215870.1172">14848 4798 24663,'0'21'705,"-19"-21"-609,19 0 0,0 0-321,0 20-639,-20-20-2628,20 0-11754</inkml:trace>
  <inkml:trace contextRef="#ctx0" brushRef="#br4" timeOffset="216848.6329">13003 5394 1345,'-20'-20'10025,"20"0"-7654,-21 20-193,21-19 512,-20 19-95,0 0-802,20 19-864,-20 1 160,1 0-416,19 21-33,0 18-31,0-20-129,19 2-223,21-2-33,1-19 0,-3-1-288,3-19 192,18 0-64,-19-19-160,0-1-96,-21 0-96,1 1-97,-20-2 161,0-19-96,-20 1-97,1 0 225,-21-2-224,0 1-257,1 21 97,-2-1 319,3 20-127,-3 0-385,21 0-480,20 20-1377,-20-1-2051</inkml:trace>
  <inkml:trace contextRef="#ctx0" brushRef="#br4" timeOffset="217137.6954">13418 5215 17936,'-18'0'2243,"-3"0"-1154,21 20 128,-20 0 480,20 20-351,-20 0-578,20-1-255,20 22-289,0-22-128,1 0-64,-3-19-256,23 21-256,-1-41-129,-1 19-480,-19-19-961,20 0-1633,-21 0-3749</inkml:trace>
  <inkml:trace contextRef="#ctx0" brushRef="#br4" timeOffset="217666.9922">13697 5494 17808,'19'39'2339,"-19"-19"-642,20 1-416,-20-2 1,20-19-225,-20 20-481,0-20-191,0 0-1,0-20 0,0 20-128,0-19-95,0-2-65,0 1-96,0-19 32,0 19-96,0-19-96,20 17-1,-20 3 129,20 19-128,1 0 96,-3 0 160,-18 19 64,20 22-31,1-21 63,-1 19-64,0-19-64,-20 0 64,18 1-64,-18-21-64,21 0 96,-21 0 64,0 0-32,0 0-64,0-21-160,0 21 96,20-20 32,-20 0-128,20 20-64,-20-19 64,20 19-32,-1 0-32,21 19-160,-20-19-449,0 20-320,-1 0-737,1 1-1121,0-21-2466</inkml:trace>
  <inkml:trace contextRef="#ctx0" brushRef="#br4" timeOffset="217863.2813">14331 5474 19218,'41'0'2530,"-21"-20"-448,19 20-769,1 0-704,-20-19-513,0 19-160,-1 0-577,1 0-768,0 0-673,-20 0-2434,0 0-8617</inkml:trace>
  <inkml:trace contextRef="#ctx0" brushRef="#br4" timeOffset="218066.4063">14431 5335 18769,'-19'19'1954,"19"1"-480,0 0 159,-20-1 33,20 22-930,20-21-447,-20 19-289,19-19-96,1-20-417,0 20-288,0-20-384,0 0-1217,-1 0-2371,1 0-11977</inkml:trace>
  <inkml:trace contextRef="#ctx0" brushRef="#br4" timeOffset="218399.4141">14629 5354 18609,'20'59'2274,"0"-37"-608,-20-3-225,20 1 1,-20-20-449,21 20-449,-1-20-320,-20 0-32,18 0-160,-18-20-64,0 20-64,0-20 192,0 20-96,0-19 0,21-3 0,-21 3 0,0 19-32,20 0 64,-20 0 0,20 0 97,0 19-1,-20 3-128,19 17 0,1-19 0,0-1-225,20 1-223,-21-20-385,1 0-384,-20 0-833,20 0-2178,-20-20-3908</inkml:trace>
  <inkml:trace contextRef="#ctx0" brushRef="#br4" timeOffset="218594.7266">14987 5196 19506,'79'19'3075,"-38"1"-1345,-3 21-289,3-2-160,-21 0-448,0 20-385,-20 2-320,18-22-224,-18 1-224,0 0-32,-18-20-449,18 0-897,-20-20-1921,0 0-7143</inkml:trace>
  <inkml:trace contextRef="#ctx0" brushRef="#br4" timeOffset="219434.5704">13776 5870 18193,'-20'-20'3171,"20"1"-1249,0 19-545,0 0-96,0 19-288,20 1-256,-20 21-257,20-2-160,1 0-127,-3 2-33,2-1-128,1-1-64,-1 0-321,0 2-287,-2-21-321,-18-1-544,0-19-1154,-18 0-3299</inkml:trace>
  <inkml:trace contextRef="#ctx0" brushRef="#br4" timeOffset="219659.1797">13637 6109 19122,'0'-20'3331,"20"1"-2210,-20 19 288,20 0 65,0-20-610,-1 20-703,1 0-65,20 0-128,1 0-161,-3 0-95,-17 0-64,19-20-129,-1 20-95,1 0-289,-20 0-865,19-21-1505,-19 21-1569</inkml:trace>
  <inkml:trace contextRef="#ctx0" brushRef="#br4" timeOffset="219863.2813">14193 6050 18161,'21'20'2306,"-21"-1"-192,0-19 192,18 20-768,-18 0-866,20-1-576,-20 1 0,20 1-256,1-21-128,-21 20-417,0-20-608,20 0-1185,-20-20-3364</inkml:trace>
  <inkml:trace contextRef="#ctx0" brushRef="#br4" timeOffset="220015.625">14153 5911 15598,'-20'-41'3428,"20"41"-2724,0-20-576,0 20-96,0 0-256,20 0-1217,-20 20-2851</inkml:trace>
  <inkml:trace contextRef="#ctx0" brushRef="#br4" timeOffset="220941.4063">14412 5950 19794,'0'0'1410,"19"20"-321,-19-1 576,20 1-255,-20 21-514,20-2-543,-20-19-33,20 19-128,0-19-192,-20-20 64,19 21 32,-19-21 0,0 0 1,0-21-130,0 1 66,-19 1-226,19-21 1,-20 21 192,20-21-160,-20 19 0,20-18 64,0 39 64,20 0-96,-20 0 128,0 0 192,20 39-192,-1-18 32,1-1 32,0 0-32,0-1-32,-20 1 64,20 0-96,-20-20 96,19 0 0,-19 0 32,0-20 128,0 0-192,0 20-96,0-19 64,0-1 96,0 0-192,20-1 128,-20 1-128,20 1 64,0 19-64,-20 19 0,21-19-96,-1 20 256,-2 1-192,3-1 128,-1-20-32,20 20 96,-21-20-160,1 0 256,20 0 96,-20-20-96,19 0 0,-19 20 33,20-21 63,-21 1 0,1 1 64,-20 19 65,20-20-65,-20 0-160,0 20 96,-20-19-95,0 19-129,1-20-96,-1 20-193,-20 20 161,20-1 0,1 1 64,-1 0-32,20 19 32,0 2 96,20-21-32,-1 19-64,21-19 64,0-20-32,-1 19 32,22-38-192,-23 19-481,3-20-319,-3 0-706,-17 1-2178,-1-1-8295</inkml:trace>
  <inkml:trace contextRef="#ctx0" brushRef="#br0" timeOffset="285984.375">913 7081 6598,'-20'-39'6694,"0"19"-5797,20 20 544,-20-20 641,20 1-32,-20-1-512,-1 20-353,3-21-224,-2 21-321,-1 0-223,1 0-129,0 21 96,2-1 1,-3 19 191,1 20-287,0 2-65,20 17 0,-20-17-128,40 17-96,-20-17 128,40-2-32,-19-20-192,17 0 192,3-17-160,-21-3-96,19-19 96,-19 0-128,0 0 128,0-19-32,-20-3 64,0 3 0,0-21 32,-20 1 96,0 19-32,20-20 0,-20 20-32,-1 20 32,21-20-32,0 20-96,-18 0-192,18 0 160,0 0 31,0 0 33,18 0-32,-18 0 128,0 0-32,21 0 33,-21 0-65,20 0 0,-20 0 0,0 0 96,20 0 0,-20 0-64,0 0-32,0 0 32,0 0 32,0 0-64,0 0 64,0 0-64,0 0 32,0 0-32,0 0 0,0 0 64,0 0-96,0 0 32,0 0 64,0 0-64,0-19-32,0 19 32,0 0 0,0 0-160,0 0 32,0 0 32,0 0-481,0 0-864,0 0-1250,0 0-3491</inkml:trace>
  <inkml:trace contextRef="#ctx0" brushRef="#br0" timeOffset="286527.3438">1071 7359 10762,'-40'0'10602,"40"20"-10602,0-20-96,0 0 544,0 0 545,0 0-288,20 0-513,0 0 0,0 0 0,1 0-256,-3-20 32,2 1-96,1-1-64,-21 0 128,0 1-32,0 19 160,-21-20-128,21 20 160,-20 0 288,-19 20-192,19-1 225,0 1 127,0 0-223,1 19 31,19 2-96,0-22 32,0 21-160,0-1-95,19-19 95,21-1-96,-20 3-257,19-22 1,22 0-512,-23 0-482,3-22-735,18 22-1411,-39-19-1184</inkml:trace>
  <inkml:trace contextRef="#ctx0" brushRef="#br0" timeOffset="286911.1329">1349 7261 16367,'20'39'3107,"-20"-19"-1506,20 0 129,0 19-64,-20-19-97,19 20-704,-19 0-449,20-21-95,-20 1-193,0 0 64,0-20-96,20 0 32,-20 0-32,0 0 0,0 0-128,0 0-128,0-20 224,0 20-128,-20-20-128,20-19 0,0 19 64,0 1 64,0-2-64,20 1 192,0 20-32,0 0 64,-1 0 0,1 20-160,21 1 128,-21-2-96,18 1-96,3 0-65,-1-1-127,-21 1-256,21-20-802,-20 0-768,-20 0-1954,20 0-4996</inkml:trace>
  <inkml:trace contextRef="#ctx0" brushRef="#br0" timeOffset="287309.5704">1885 7399 2690,'0'0'16079,"0"0"-15342,0 0 832,20 0 257,-20 21-481,21-21-896,-3 19-97,22-19-224,-19 0-128,-1-19 96,-20-2-128,18 21 32,-18-20-96,0 0 32,0 1-96,-18-1 32,-2 20-192,-1 0 160,-19 0 31,22 0 193,18 0-64,-21 20 32,21-20 65,-20 19 159,20 21 32,0-19-96,0 18-32,0-19-128,20-1 33,1 1-65,17 0-289,3-20-576,-3 0-352,3 0-929,-21-20-2178,0 20-10538</inkml:trace>
  <inkml:trace contextRef="#ctx0" brushRef="#br0" timeOffset="287577.1485">2104 7379 15598,'20'60'1730,"-1"-40"224,-19 0-161,20-1-159,-20 1-321,20 0-480,-20-20-353,20 0-127,-20 0 255,0-20-383,-20 0-1,20 1-160,-20-21-32,0 0 192,1 20 0,19-19-256,0-1 160,0 21-31,19-1-130,1-1-159,0 21-352,0 0-577,0 0-1185,-1 21-3812</inkml:trace>
  <inkml:trace contextRef="#ctx0" brushRef="#br0" timeOffset="287791.9922">2422 7420 20339,'18'19'1601,"2"1"-255,1-20 223,-1 20 129,0-20-1058,-2 0-480,3 19-128,-1-19-256,-20 0-448,0 0-994,20 0-2594,-20 0-6022</inkml:trace>
  <inkml:trace contextRef="#ctx0" brushRef="#br0" timeOffset="287945.3125">2440 7240 19890,'-18'-39'1666,"18"19"-1730,18 20 32,2-20-64,1 20-257,-1 0-1088,0 0-1986,-2 0-8072</inkml:trace>
  <inkml:trace contextRef="#ctx0" brushRef="#br0" timeOffset="288121.0938">2659 7181 14573,'0'20'2755,"0"-1"-609,-19 22-96,19-21 192,0 19-256,0 0-1057,0-19-321,19 0-415,1 1-97,0-2-96,20 1 64,-21-20-257,21 0-479,19 0-834,-18-20-1536,-1 1-3557</inkml:trace>
  <inkml:trace contextRef="#ctx0" brushRef="#br0" timeOffset="288939.4532">3195 7161 13292,'-40'-19'1730,"40"19"192,0 0-321,0 19 321,0 1-96,0 19-641,0 2-513,20-2 33,-20 20-160,20-19-33,0 0-96,1-20-127,-21 0 31,18-1 0,-18-19-95,0 0 159,0-19-32,0 19-256,-18-40-96,18 21-32,-21-42 0,1 22-160,20-20 0,-20-1-160,20 1-65,0-2 129,0 22 192,20 19-64,0 0 64,1 20 128,-3 0-64,22 40 192,-19-1 64,17 22-96,-17-2 0,19 1-64,-20-1 32,19-20-64,-19 1-32,0 0-64,0-20-256,0 0-160,-1-20-481,-19 0-929,0 0-1217,-19 0-3684</inkml:trace>
  <inkml:trace contextRef="#ctx0" brushRef="#br0" timeOffset="289150.3907">3315 7320 19346,'0'-20'2786,"0"20"-2113,0 0 800,20 0 289,-2 0-705,23 0-576,-21 0-385,20 0-192,-21 0-161,1 0-447,20 0-898,-20 0-1313,-1 0-2658</inkml:trace>
  <inkml:trace contextRef="#ctx0" brushRef="#br0" timeOffset="289367.1875">3513 7062 12684,'0'0'7815,"0"0"-6790,20 0 320,0 19 545,-20 2-609,19 19-800,-19-1-129,20 0-384,0 2 128,0-2-288,1 1-321,-3-1-448,2 2-576,1-22-737,-21-19-2531</inkml:trace>
  <inkml:trace contextRef="#ctx0" brushRef="#br0" timeOffset="289846.6797">4009 7201 8584,'0'-20'11787,"0"0"-10314,-20 20-832,20 20 576,-20 0 128,-19-1-256,19 22-416,20-2-225,0 1-320,0-1-64,20 2 33,-20-41-258,20 19 1,-1-19-64,1-19 32,0-2-64,-20 1-33,0 0 257,0-19-160,0 19-96,0 1 224,0-1 32,0 20 128,0 0-32,0 20 64,0-1-96,20 21 128,-20-1-128,39 21 128,-19-1-63,21 0-1,-3 22 64,-18-22-128,21 1 0,-21-1 32,-20-20 32,19 2-288,-38-2 0,-1-19-97,0 0-191,-21-1 96,3-19 95,-3 0 193,2-19-32,-1-1-352,20-19-321,0-1-673,20 0-1504,0-19-1058,0 19-11018</inkml:trace>
  <inkml:trace contextRef="#ctx0" brushRef="#br0" timeOffset="290199.2188">4287 7281 18705,'-39'39'1826,"39"-19"-609,0-1-96,0 21 0,0-19-288,19-21-385,21 19-191,-20-19-33,20 0 32,-21-19-224,1-2 96,0 1-32,0 0-96,-20-19 32,0 19-32,-20 1 96,0-1-224,-19 20 96,-1-21 0,0 21-96,1 0 0,-1 0-128,19 0-193,21 21-672,-20-1-736,40-20-450,-20 19-255,21 1-2435</inkml:trace>
  <inkml:trace contextRef="#ctx0" brushRef="#br0" timeOffset="290474.6094">4546 7439 11242,'0'0'8264,"0"0"-6502,0 0-385,0-19 160,0-2-191,-21 1-642,1-19-319,20 19-129,0 0-288,0-19 64,0 18-64,0 1 0,0 20-224,20 0-321,1 0-384,-1 0-608,-2 20-1090,23-20-1184,-21 21-1891</inkml:trace>
  <inkml:trace contextRef="#ctx0" brushRef="#br0" timeOffset="290633.7891">4744 7300 14317,'20'20'2851,"-1"-20"-577,-19 20-384,20-1-417,-20 1-448,0 0-705,20-20-352,-20 21-288,20-21-577,-20 19-480,0-19-2211,0-19-2754</inkml:trace>
  <inkml:trace contextRef="#ctx0" brushRef="#br0" timeOffset="290894.5313">4625 7042 17392,'0'-40'1922,"0"21"-961,0-1 64,20-1-225,0 21-479,-20 0-161,19 0-32,1 21 96,0-1 97,0-1-1,19 21 192,-19 20 33,0-20 95,0-1-127,19 20-129,-19-18-288,0-22 0,0 21-128,1-21-160,-21-19-96,18 20-353,-18-20-736,0-20-1281,0 20-2980</inkml:trace>
  <inkml:trace contextRef="#ctx0" brushRef="#br0" timeOffset="291105.4688">4665 7281 20883,'0'0'1634,"0"0"-737,39 0-353,1-20 449,-1 20-192,1-21-449,0 1-224,-1 20-192,1-19-480,-19-1-385,-21 0-1345,18 20-2627,-18-19-7495</inkml:trace>
  <inkml:trace contextRef="#ctx0" brushRef="#br0" timeOffset="291430.6641">4863 6942 3811,'-20'0'15503,"20"21"-14638,20-1-65,-1 19 610,1 1 479,0 0-447,21 19-577,-23-19-417,2 20-288,1-21-128,-1 1 128,0-21-63,-2 1-194,-18-20 194,0 0-97,0 0 96,0 0-160,0-20 160,0-19-128,0 19 96,-18-19-128,18-2 96,0 22 32,0-21 32,18 40 64,-18 0 96,21 20 193,-1 0-97,0 19-320,0 2 64,0-22-224,-1 21-192,21-21-161,-20-19-416,0 20-544,-1-20-1121,-19-20-3428</inkml:trace>
  <inkml:trace contextRef="#ctx0" brushRef="#br0" timeOffset="291945.3125">5360 7240 21332,'20'60'1857,"-2"-20"-864,2-21-480,-20 1 288,21 0 160,-21-20-577,20 21-192,-20-21-128,0 0 192,0-21-127,0 1-226,-20 0 97,20 1-32,-21-21 64,21 1-128,0-2 0,0 2 128,0 39 32,0-20-160,0 20 0,21 20 224,-21 19 32,20-19 97,0 21-225,-20-22 96,19 1 0,1 0 64,0-20-32,0 0 0,0 0 33,-1 0-65,-19-20 0,20 0 0,0 20-192,-20 0 64,0 0 0,20 20-96,0 0-385,-1-20-415,1 19-482,0 1-1921,0-20-8584</inkml:trace>
  <inkml:trace contextRef="#ctx0" brushRef="#br0" timeOffset="293421.875">753 7816 13196,'-20'0'833,"20"0"-737,0 0 64,20 0 769,-20 0 224,21 0-32,-1 0-160,19 20-96,1-20-289,0 0-31,-1 0 127,1-20-159,19 20-1,-19 0-447,19 0 127,2 0-64,-2 0 128,20 0 64,-19 0-31,39 0-193,-19 0 32,-1 0 32,-19 0-160,19 0 32,-20 20 128,20-20-64,2 0-32,-2 0 0,0 0-32,0 0-32,0 0 64,-19 0-64,20 0 193,-22 0-33,3 0-192,-2 0 128,-19 0-96,19 0 96,2 0 0,-3 0 64,3-20-224,-2 20 96,0 0 128,1 0-256,-1-20 224,20 20 0,-18 0 1,-2 0-97,1 0 32,-1-19 0,1 19 32,-1 0 64,0 0-64,2 0 224,-2 0-224,1 0 65,-1 0-65,0 0 128,1 0-96,-1 0 32,2 0-192,-23 0 96,23 0 32,-2-20-128,1 20 224,19-20-159,-20 20 31,2-19-32,-22 19 64,21 0 160,-21 0-96,21 0 32,-21 0-128,1 0-64,-1 0 64,21 0-64,-21 0 64,22 0-96,-2 0 96,-19 0-64,19 0-64,-19 0 161,19 0-130,-19 0 66,-19 0-1,17 0 32,3 19-64,-21-19 64,19 0 64,-19 0-96,20 0-32,-20 0 128,19 0-96,1 0 32,-20-19 64,19 19 96,-19-21 97,-20 21-33,20 0 32,-20 0 161,21-20-161,-21 20-64,0 0-224,0 0 32,0 0-160,0 0-128,0 0-288,0 0-385,0 0-352,0 0-353,-21 0-1729,21 0-6182,-20 0-3652</inkml:trace>
  <inkml:trace contextRef="#ctx0" brushRef="#br1" timeOffset="297116.211">6332 7122 8488,'-21'-41'2498,"21"41"-576,-18-19-193,-2 19 161,20-20-192,-20 20-353,-1 0-96,21 20-416,-20-1 32,2 22 0,18-2-129,0 20-191,0 2-65,0 17-127,18-17-193,2-22-128,1 0 32,19 1-256,-1-21-321,21-19-448,-21 0-1121,1-19-2914,-1-1-12011</inkml:trace>
  <inkml:trace contextRef="#ctx0" brushRef="#br1" timeOffset="298266.6016">6848 7281 9128,'-20'-20'2947,"20"-1"-1185,-20 1-65,20 20 449,-19-19-288,-1 19-513,0 0-384,20 0-192,-21 0-64,1 19-129,2 1-95,18 21-65,-20-2-160,20 0-160,20-19-96,-2 0 32,2 1 0,1-21-32,-1 0-128,-20 0 64,20-21-160,-1-19 32,-19 21-32,20-1-33,-20-19 65,0 19 224,20 20-96,-20 0 32,0 20 96,20-1 96,-20 21 32,20-1-31,0 21-65,-1-20 64,1 19-160,20-18 96,-19-2-64,-21 0 0,18-19 0,-18 0 96,0 1 32,-18-2-96,-3-19 32,1 0-63,-20 0-33,1 0-97,19 0-223,-20-19-288,20 19-417,1 0-577,-1 0-1088,20-21-1699</inkml:trace>
  <inkml:trace contextRef="#ctx0" brushRef="#br1" timeOffset="298501.9532">7066 7340 17424,'21'0'2947,"-21"19"-1986,20-19 32,-20 20-32,18 0-353,-18 1-448,21-21 64,-21 19-544,0-19-577,20 0-576,-20 0-993,0 0-1218</inkml:trace>
  <inkml:trace contextRef="#ctx0" brushRef="#br1" timeOffset="298650.3907">7046 7122 16079,'-20'-41'1313,"2"41"-1281,18-19-288,0 19 160,0 0 64,0 0-897,0 0-2210,18 0-9737</inkml:trace>
  <inkml:trace contextRef="#ctx0" brushRef="#br1" timeOffset="299187.5">7166 7201 12844,'40'80'2658,"-1"-41"-736,-19 0 256,20-19 64,-21 21-352,1-22-609,0 1-576,0-20-321,0 0-63,-20 0-1,0 0 32,0 0-64,0-20-224,-20 1-128,20-2 32,-20-19-192,0 21-224,0-1-161,20 0 257,-19 20-33,19 0-351,19 0-577,-19 0 352,20 20-64,0 0 256,20-1 513,-21-19 256,21 20 64,-20-20 480,1 0 257,17 0-32,-17-20-289,-1 1-63,0-1-161,-2 0 96,-18 1-320,0-1 128,0-1-32,-18 1-128,-2 1 161,20-1-129,-20 20 192,-1 0-32,1 0-96,2 0 96,18 20-192,0-1 0,0 1 193,0 21-33,0-2 160,18-19-160,2 19-128,1-19-32,-1 1 0,0-2-256,-2 1-128,3-20-225,-1 0-384,0-20-641,0 20-928,-1-19-1634,-19-2-11209</inkml:trace>
  <inkml:trace contextRef="#ctx0" brushRef="#br1" timeOffset="299468.75">7741 7181 16271,'20'39'3523,"0"-19"-1761,-20 1-129,20 18 65,-20-19-96,20 0-706,-20-1-351,0-19-321,0 0 0,0 20-160,0-20 0,19-20 65,-19 20-97,0-19-64,20-1-32,0 0-65,-20 1 33,21-1-96,-1 20 32,-2 0 32,2 0 96,1 20-192,19-1-225,-21 1-384,21-20-832,-20 20-1923,0-20-5476</inkml:trace>
  <inkml:trace contextRef="#ctx0" brushRef="#br1" timeOffset="300367.1875">8654 7181 14926,'-39'-20'2338,"19"20"-769,0 0-31,0 20-65,20 0-480,-20 19-256,20 2-257,0-2-320,0 0-31,20-19-97,0 0-64,20 1-97,-20-21-95,-1-21-64,1 1-128,0 0 31,0-19 193,-20 0 128,0 19 64,-20-1 64,20 1 96,-20 20 257,0 0-257,20 20-32,0 1 192,0 18-96,20 1-64,0-1 1,21 21-129,-3-20 192,3-1-224,-21 0 0,19 2-32,-19-1 64,-20-21-32,0 21 160,0-19 0,-20-2 193,-1-19-161,-17 20 0,18-20-160,-21 0 0,2 0-160,19 0-353,0-20-544,0 1-544,1-2-769,19 21-1218,0-40-4291</inkml:trace>
  <inkml:trace contextRef="#ctx0" brushRef="#br1" timeOffset="300643.5547">8992 7439 14541,'0'20'3972,"20"-40"-1762,-20 20-512,0-19-129,-20-2-352,20-19-384,-20 21-448,0-21-97,20 1-192,-19-2-96,-1 2-32,20 19-128,0 1-32,0 19-385,20 0-320,-1 0-544,1 0-353,20 19-1153,-20 1-1793</inkml:trace>
  <inkml:trace contextRef="#ctx0" brushRef="#br1" timeOffset="301026.3672">9310 7161 1057,'-41'-19'16912,"21"19"-15727,2 19-64,-2 1 128,-1 0-32,21 19-256,-20 2-481,20-22-384,20 21-96,1-21 65,-1-19-33,-2 0 0,2 0-32,-20 0-64,21-19-1,-1-1-31,-20 0 128,0 1-32,0-1-32,0-1 128,0 1-128,0 1-32,0 19 64,0 0 96,0 0-96,0 0 33,20 19-130,-20 1 129,0 1-96,19 18 32,-19-19-320,20 0-449,0-1-448,0-19-449,0 0-608,-1 0-801,1 0-7527</inkml:trace>
  <inkml:trace contextRef="#ctx0" brushRef="#br1" timeOffset="301664.0625">9687 7399 11755,'20'80'2210,"0"-41"-288,0 0-513,-1 2 417,1-1-65,0-21-544,-20-19-512,20 20-224,-20-20 127,0 0 33,-20-20-353,20 1-128,-20-1-224,-19-19 64,19-2 0,0 1-64,0 1 64,20 0-128,0-22 0,0 22-225,20 19-31,0-19 64,19 39 128,-19-21 96,20 21 96,-20 21 0,-1-21 96,1 39-160,-20-19 64,0 19 96,0-19-64,-20 0-64,1 1-64,19-2-193,-20-19-479,0 0-994,0 0-1890,0-19-3811</inkml:trace>
  <inkml:trace contextRef="#ctx0" brushRef="#br1" timeOffset="301997.0704">9786 6942 18193,'20'21'2018,"0"-1"-577,0-1-32,-1 21 161,1 20-641,-20-20-257,20-1-159,-20 20-161,20-18-224,0-22 32,-1 1-160,-19 0 64,20-20 1,-20 0-97,20-20 64,-20 20-161,0-39 97,21 19 64,-1-1-224,-20 1 96,18 1-160,2-1 224,-20 20-96,21 20 64,-1-1 64,0 1-481,-2 1-704,3-1-1057,-1-20-2787,0 19-11338</inkml:trace>
  <inkml:trace contextRef="#ctx0" brushRef="#br1" timeOffset="302720.7032">10699 6922 14317,'-20'-19'1794,"1"19"-161,19 19-480,-20-19 225,0 41 383,0-2-479,20 1-129,0 20-449,0 19-223,20-20-321,0-18 96,19-2-128,1 0 0,0-19-31,19-20-1,0-20-96,-19 1-193,19-1 65,-18-19 32,-1-2-352,-21 21-33,-19-19 65,0 19 352,-19 20-288,-1-19-289,0 19-448,0 0-833,-19 0-640,19 0-385,-1 19-3651</inkml:trace>
  <inkml:trace contextRef="#ctx0" brushRef="#br1" timeOffset="302946.2891">11276 7281 21075,'38'59'1025,"-17"-40"-704,-21 1-225,0 21-32,0-22-128,0 1-224,0-20-1090,0 20-2594</inkml:trace>
  <inkml:trace contextRef="#ctx0" brushRef="#br1" timeOffset="304749.0235">11612 7240 8167,'0'-20'5125,"-20"1"-3844,20 19 321,0 0 256,0 0-161,0 0-416,0 19-128,20 22-320,0-21-96,0 19-193,19 0-31,-19-19-129,21 21-95,-21-41-65,-2 19 128,2-19-160,1 0 1,-1-19 31,0-2-64,-20 1-64,0-19 0,0 19-64,0-19 0,-20-2-96,20 2-32,-20 19-160,20 0-161,0 1-159,0 19-385,0 0-929,0 0-544,20 19-1282,-20 1-5573</inkml:trace>
  <inkml:trace contextRef="#ctx0" brushRef="#br1" timeOffset="305060.5469">12009 7240 12908,'20'0'2210,"0"-20"-96,0 20-96,-20 0-385,21-19-608,-3 19-512,-18-20-321,20 0-96,-20 1-64,0-1 32,0 20-32,0-20-32,-20 20 0,2 0 32,-3 0-96,1 0 160,0 20 0,0 0 96,0 19 33,1-19 95,19 19 0,0-18-96,0-1 97,39-1-225,-19 1 0,20 0-352,19-20-33,-18 0-351,-3-20-449,-17 20-897,19 0-929,-20-20-672</inkml:trace>
  <inkml:trace contextRef="#ctx0" brushRef="#br1" timeOffset="305329.1016">12426 7379 15022,'0'0'2370,"0"0"-352,0-20-64,0 1-545,-20-1-480,20 0-417,-19 1-255,-1-1-33,20-21 0,0 22-288,0-1-96,0 0-64,0 20-65,20-19-159,-20 19-257,19 0-384,21 0-1441,-20 19-673,0-19-1890</inkml:trace>
  <inkml:trace contextRef="#ctx0" brushRef="#br1" timeOffset="305575.1954">12604 6983 15022,'0'0'2402,"0"19"-1313,20-19 288,-20 40 257,21-20-193,-1 20-224,0 19-704,-2-19-321,3-1-192,-1 2 0,0-22-160,0 21-192,-1-40-225,1 19-608,-20-19-1185,20 0-1602,-20-19-8552</inkml:trace>
  <inkml:trace contextRef="#ctx0" brushRef="#br1" timeOffset="305785.1563">12586 7181 16687,'-20'0'2851,"20"-20"-1826,20 20-128,-2 0 672,23 0-448,-21 0-512,18 0-449,3 0-160,-1 0-64,-21 0 32,1 0-256,20 0-545,-20 20-737,-20-20-736,19 0-705,1 0-992,-20 0-6503</inkml:trace>
  <inkml:trace contextRef="#ctx0" brushRef="#br1" timeOffset="306088.8672">12962 7181 9384,'0'20'4292,"21"-20"-1345,-21 0-609,20 0-288,-2 0-544,23 0-353,-21 0-448,19-20-129,-19 20-480,0-20 32,0 1 0,-20 19-63,0-20-1,0 0-32,0 20-32,-20-21-64,0 21 32,-19 0-65,19 0 97,-21 21-96,21-1 0,-18 0 96,17-1 32,1 21 64,20-21-32,0 1-64,0 21 32,20-22-32,21 1-32,-23 0-32,23-1-320,-1-19-161,-1 0-640,1 0-672,-1-19-1154,-19-1-1057</inkml:trace>
  <inkml:trace contextRef="#ctx0" brushRef="#br1" timeOffset="306304.6875">13400 7122 15662,'18'-20'2659,"-18"20"-1250,0 0-384,0 0 673,0 20-417,0 19-480,-18-19-449,18 19-32,0 2-224,0-21-96,0-1-192,0 1-448,0 0-577,0-20-1154,0 0-2433</inkml:trace>
  <inkml:trace contextRef="#ctx0" brushRef="#br1" timeOffset="306474.6094">13280 7181 18161,'0'0'2754,"0"0"-1921,0 0 480,20 0 417,-1 20-417,21-20-384,1 0-673,-3 0-160,3 19-96,-21-19-288,19 20-32,-19-20-481,0 0-672,0 0-1602,-20 21-2851</inkml:trace>
  <inkml:trace contextRef="#ctx0" brushRef="#br1" timeOffset="307291.9922">14094 7062 13708,'0'-20'3204,"0"0"-962,0 20-1089,0 0 288,-20 0-352,0 0-640,0 0-161,1 20-64,-21 0-128,-1-1 32,3 2 128,18-1-31,20-20-33,-21 20-192,21-20 0,21 19-32,-1-19 160,18 0-128,3 20-32,-1-20-32,19 0-160,-19 20 128,-21-1 64,1 1-97,0 1 193,-20-1-64,0-1-32,-20-19 193,0 20-97,1 0-128,-1-20 128,0 0-192,0 19-193,20-19-223,-20 0-129,1 20-448,19-20-737,0 0-1153,-20 0-4067</inkml:trace>
  <inkml:trace contextRef="#ctx0" brushRef="#br1" timeOffset="307625">14272 6824 19538,'41'0'1730,"-23"0"-898,3 0 257,19 20 33,-20 19-290,19 20-319,-19 1-289,0 0-160,0 20-64,-1-21-96,1 1 96,0-1-128,-20-20-224,0 1-321,0-19 0,0-2-320,-20 1-2466,0-20-10026</inkml:trace>
  <inkml:trace contextRef="#ctx0" brushRef="#br1" timeOffset="381484.375">535 8451 10730,'-39'0'7527,"19"0"-6758,0 0-898,20 0 1315,0 0 479,0 0-512,20 0-256,0 0-545,-1 0-224,21 0 1,-20 0-65,19 0-64,1 0-96,-20 0-321,1 0-576,17 0-993,-18 0-2178,1 0-6213</inkml:trace>
  <inkml:trace contextRef="#ctx0" brushRef="#br1" timeOffset="381832.0313">1112 8492 21075,'0'19'193,"0"-19"-289,0 20 192,0 0 416,18-1-160,-18 21-287,20-19-33,-20-1-193,21-1-607,-1 1-546,0 0-960,-20-20-1025</inkml:trace>
  <inkml:trace contextRef="#ctx0" brushRef="#br1" timeOffset="382012.6954">1051 8312 17360,'-59'-39'1537,"39"-1"-1024,20 40-417,-20-19-64,20-1 32,0 20-384,0 0-1378,20 0-1537,0 0-7976</inkml:trace>
  <inkml:trace contextRef="#ctx0" brushRef="#br1" timeOffset="382317.3829">1229 8412 13292,'41'80'2178,"-21"-21"-320,-20-40 64,20 21-193,-1-19-351,1 18-353,-20-39-513,20 20 33,-20-20 31,0 0 257,0 0-321,0-20-447,0 20 127,0-39-32,0 18-160,0-19 64,0 21 0,0-1-256,0 0 96,0 20 32,20 0 0,0 20 32,-20 0-225,39 19-255,-19-19-129,0 1-672,19 18-961,-19-19-1570,0 0-1697</inkml:trace>
  <inkml:trace contextRef="#ctx0" brushRef="#br1" timeOffset="382497.0704">1707 8631 16463,'20'39'1377,"-20"-39"-1184,19 20-97,1 0-32,-20-20-417,20 19-896,-20-19-833,0 0-7911</inkml:trace>
  <inkml:trace contextRef="#ctx0" brushRef="#br1" timeOffset="382715.8204">1626 8233 18673,'0'-19'2402,"0"19"-2177,20 0 1184,1 0 32,-1 39-416,0-19-640,19 19-129,-19 21-192,20-20-64,-20 19-160,19 1-289,-19-21-351,0 1-417,1 1-930,-21-22-2241,18 1-8936</inkml:trace>
  <inkml:trace contextRef="#ctx0" brushRef="#br1" timeOffset="382937.5">1746 8570 19186,'-39'0'1089,"39"0"-192,20 0 1024,-1 0-127,1-19-545,20 19-672,-1-20-481,1 20-32,19 0-256,-19-20-417,1 20-544,-23-19-801,3 19-1761,-1 0-481,0 0-6759</inkml:trace>
  <inkml:trace contextRef="#ctx0" brushRef="#br1" timeOffset="383290.0391">2025 8312 15022,'0'0'-160,"0"0"-10955</inkml:trace>
  <inkml:trace contextRef="#ctx0" brushRef="#br1" timeOffset="392092.7735">2183 8531 14221,'20'0'2082,"-20"0"-288,0 0-865,0 20 704,0-20 33,0 19-705,0 21-449,20-19-320,-1-1 0,-19 19-96,20-39 1,0 20-97,-20-20 32,20 19-128,-20-19-321,0 0-384,0 0-128,0 0-864,0-19-1763,0-1-6021</inkml:trace>
  <inkml:trace contextRef="#ctx0" brushRef="#br1" timeOffset="392275.3907">2084 8353 18481,'-20'-20'1121,"-1"20"-288,21-21-609,0 21 64,0-20 97,0 20-513,0 0-1250,21 0-2081,-1 0-4132</inkml:trace>
  <inkml:trace contextRef="#ctx0" brushRef="#br1" timeOffset="392766.6016">2539 8492 16143,'-18'-21'1025,"18"1"-224,-20 20 1345,0 0-129,-1 0-799,1 20-642,2 1-320,-3 18 1,21-19-161,-20-1 0,20 21-224,20-40 288,-20 21-288,21-21 192,-3 0-32,2 0 0,-20 0 96,21-21-128,-21 21 0,20-20 64,-20 0-64,0 20 0,0 0-64,0 0 0,20 0-32,-20 20 64,18 0-96,-18 1-257,21-1-415,-1-1-225,0 1-257,-20-20-191,20 0-417,0 0-512,-20-20-3043</inkml:trace>
  <inkml:trace contextRef="#ctx0" brushRef="#br1" timeOffset="393193.3594">2640 8273 15630,'0'-20'1826,"0"20"-673,-20 0-672,20 20 1088,0-1 97,20 1-834,-20 21-159,0 18-192,19-20-257,-19 21 0,20-20-288,-20-1 32,20 2-320,0-21-225,-20-1-256,20-19-608,-20 0-705,19 0-801,-19-19-2594</inkml:trace>
  <inkml:trace contextRef="#ctx0" brushRef="#br1" timeOffset="393432.6172">2699 8253 11274,'-20'-20'6759,"20"20"-4613,0 0-1250,0 0 610,0 0 256,20 20-737,0 19-481,-20 2-288,20-2-64,-1 20-127,-19-19 31,20 0-289,0 0-351,1-1-161,-1-19-160,-2 1-352,2-21-448,-20 20-802,21-20-960,-1 0-11371</inkml:trace>
  <inkml:trace contextRef="#ctx0" brushRef="#br1" timeOffset="393670.8985">2956 8392 18033,'21'20'2690,"-21"-20"-1569,20 19 224,-20 1 257,20 21-577,0-2-609,-1 0-416,1 1 0,0 1-288,0-22-160,19 1-449,-19-20-705,0 0-1312,0-20-1571</inkml:trace>
  <inkml:trace contextRef="#ctx0" brushRef="#br1" timeOffset="393852.5391">3274 8451 15598,'-20'41'3524,"2"18"-2243,18-20-160,-21 41 641,1-1 127,-20 1-575,21-21-674,19 1-576,-20-20-352,20-1-385,0-19-288,20-1-544,-20 1-1442,0-20-3074</inkml:trace>
  <inkml:trace contextRef="#ctx0" brushRef="#br1" timeOffset="396328.125">3831 8392 11691,'0'-20'2658,"0"20"-704,-20 0 32,20-19 0,0 19-769,-20 0-352,20 0-129,-21 19-95,3-19-417,-2 20-32,20 0-31,-20-1-97,20 1-128,0 0 96,0 1-97,0-2-31,20-19 0,0 20-64,19-20 0,1 20-128,-1-20 160,1 19-33,-20-19 1,0 20 64,-1 0 64,-19 1 0,0-21 64,0 20 32,-19-1 0,-1-19-32,0 20 0,0-20-64,20 0-320,-20 0-609,20 0-929,0 0-1537,-19 0-3908</inkml:trace>
  <inkml:trace contextRef="#ctx0" brushRef="#br1" timeOffset="396980.4688">4426 8471 15086,'0'0'2370,"0"0"-1986,0 0 97,0 0 1313,0 21-481,20-21-801,1 19-320,-3-19-95,2 0 95,0 0 0,1 0-128,-1-19 32,-2 19-96,3-21 32,-21 21 0,20-20 0,-20 20 64,0-20-64,0 20-32,-20-19 0,20 19 96,-21-20-96,3 20-32,18 0 160,-20 0-96,-1 0 129,21 0-33,-20 20 160,0-20 0,20 19-31,-18 21 95,18-19-160,-21 18-32,21-19-32,-20 19 32,20-19-127,20 1-130,-20-1 97,21-20-64,-21 19-160,18-19-96,2 0-32,0 0-353,1 0-576,-1-19-1186,-2 19-1088,3-20-3524</inkml:trace>
  <inkml:trace contextRef="#ctx0" brushRef="#br1" timeOffset="397212.8907">4882 8451 18225,'0'20'1249,"0"-20"-961,0 40 609,-19-20 384,19 19-512,0-19-513,0 0-224,0 21-160,0-41-416,0 19-641,0-19-833,0 0-1666,-20 0-11114</inkml:trace>
  <inkml:trace contextRef="#ctx0" brushRef="#br1" timeOffset="397438.4766">4764 8511 16719,'-20'-19'2435,"20"19"-1154,20 19 1089,-20-19-352,19 20-705,1 0-672,-20-1-289,20 1-384,0 0-160,0-20-353,-1 21-191,1-21-802,0 0-1024,0 0-2243,1 0-10986</inkml:trace>
  <inkml:trace contextRef="#ctx0" brushRef="#br1" timeOffset="397937.5">5181 8749 7751,'39'80'6534,"-19"-41"-5797,0 1-321,0 0 545,-20-20 320,19 0-416,-19-1-256,0 1-193,0-20 225,-19 0 31,19-20-31,-20 1-193,0-1-63,-20-40-65,21 20 160,-21-38-63,20-2-97,0 21-160,-1-22 64,3 22 161,18-1-289,0 21 32,0-1-64,18 21-96,3 19 0,-1 0-64,0 0 160,0 19-64,0 21-160,-1-1 0,1 2-64,0 18-97,-20-20 65,0-19 96,0 21-32,0-41-65,0 19-191,0-19-513,-20 0-993,20 0-384,0-19-288,-20-1-3204</inkml:trace>
  <inkml:trace contextRef="#ctx0" brushRef="#br1" timeOffset="398172.8516">5200 8233 5829,'20'20'10410,"-20"-20"-7431,0 20-1826,20 19 96,0 2-160,-20-2-128,20 0-545,-1 1-288,1 0-192,0 0-256,-20-21-224,21 1-225,-1 0-641,-20 1-1536,18-21-1026</inkml:trace>
  <inkml:trace contextRef="#ctx0" brushRef="#br1" timeOffset="398451.1719">5479 8492 18865,'-20'19'2339,"20"-19"-1475,20 20 161,-20 0 96,0-1-480,19 1-321,1 0-192,0 1-160,0-21 96,0 0-31,-1 0-33,-19 0-33,20-21-127,-20 1-96,20 0 96,-20-19 0,0 19 96,-20 1 0,0-2-129,1-19-191,-1 40 64,0 0 64,0 0-257,0 0-192,1 0-1216,19 0-3012</inkml:trace>
  <inkml:trace contextRef="#ctx0" brushRef="#br1" timeOffset="399305.6641">5795 8412 12651,'0'0'2339,"0"0"-866,0 0-736,0 19 640,0 1-64,20 21-640,0-22-161,1 21-255,-1-21-129,-20 1-64,18-20 64,3 20 64,-21-20 0,0 0 193,0-20 159,0 20-95,0-20-1,-21 1-32,21-21 65,-18 21-129,-2-2-128,20-19-127,-21 21 31,21-1-96,0 20-64,0-20 0,0 20-64,21 0 32,-1 20-385,-2-20-608,3 20-576,19-20-674,-20 19-1472,-1-19-8681</inkml:trace>
  <inkml:trace contextRef="#ctx0" brushRef="#br1" timeOffset="399717.7735">6113 8431 14029,'20'20'1729,"0"-20"-864,0 0 96,-20 0 160,21 0-32,-3 0-320,2 0-257,1 0-159,-1-20-1,0 20-128,-20-19 97,18-1-129,-18 20-32,0-20-32,0 1-64,-18 19 64,-2 0-96,0 0 32,-1 0-32,1 19 32,2-19-64,-3 20-96,21 0 289,-20-1-97,20 1 0,0 0-96,20 1-32,-20-2-128,21 1-1,-21-20-223,18 20-481,2-1-640,1-19-865,-1 0-673,0 0-4933</inkml:trace>
  <inkml:trace contextRef="#ctx0" brushRef="#br1" timeOffset="400153.3204">6451 8372 13196,'-20'0'2530,"0"0"-1697,20 20-96,0 0 1089,0-1-161,-19 1-640,19 21-512,0-22-129,0 1-128,19 0 33,-19-1-161,20-19-96,0 20 32,0-20 0,0-20 96,-20 20-160,19-19 96,1-21-96,0 21 0,-20-22-32,0 2 32,0-1 32,-20-20-64,20 21 128,-20-1 0,1 1 32,-1 19-96,0-1 481,20 2 63,-20 19 65,20 0-161,0 19-191,0 2-33,0 19-96,0-1-96,20 0-32,0 2-160,0-2-448,19-19-353,-19 0-353,0-1-479,19 1-962,-19-20-1825</inkml:trace>
  <inkml:trace contextRef="#ctx0" brushRef="#br1" timeOffset="400376.9532">6868 8511 18065,'20'59'1441,"0"-19"-1249,-20 1-512,19-2 320,-19 0 128,0-19-128,0 0-352,0 1-1442,0-2-1409,0-19-8808</inkml:trace>
  <inkml:trace contextRef="#ctx0" brushRef="#br1" timeOffset="402889.6485">7423 8471 9769,'-19'-40'1505,"-1"40"33,0-19 159,0-1 706,0 0-289,1 20-577,-1-19-352,0 19-320,0 19-192,0-19-385,1 40-64,-1-21 0,20 21-256,0-19 96,0 18-64,20-19 0,-1-1-32,1-19 0,0 0 32,20 0 0,-21-19-96,1-1 96,0 0-64,-20 1 32,20-2 64,-20 1-64,0 0 32,0 1 96,0 19-96,0 0 0,0 0 0,0 19 0,0 1 0,20 0-32,-20 1-128,19-2-256,1 1-321,0-20-352,0 20-513,1-20-384,-21 0-31,18 0-1347</inkml:trace>
  <inkml:trace contextRef="#ctx0" brushRef="#br1" timeOffset="403136.7188">7483 8153 13805,'-20'-19'2626,"20"19"-640,0 19-1153,0 2 512,0-1 128,20 19-544,-20 20-416,21-18-129,-3 18-256,2-20-32,21 1-160,-21-19-256,-2 18-321,3-39-480,-1 20-640,0-20-834,0-20-992,-20 0-8521</inkml:trace>
  <inkml:trace contextRef="#ctx0" brushRef="#br1" timeOffset="403335.9375">7603 8114 14189,'0'0'3715,"0"0"-2145,0 20 96,18 20-385,-18 0-673,21 19-416,-1 1-95,20-21-194,-21 20-415,21-19-769,0 0-1602,-20-20-929</inkml:trace>
  <inkml:trace contextRef="#ctx0" brushRef="#br1" timeOffset="403671.875">8178 8333 16815,'0'39'3300,"-20"-19"-2147,20 0-641,0 19 481,20-19 64,-20 20-288,40-20-417,-21-20-320,21 20 64,1-20-160,-23 0 0,22-20-256,-19 0-97,-1 1 97,-20-2-32,0 1 96,-20 20 63,-1-20 33,1 1-224,-18-1 64,17 0-97,-19 20 353,1 0-320,19 0-577,0 0-2242,20 0-7111</inkml:trace>
  <inkml:trace contextRef="#ctx0" brushRef="#br1" timeOffset="404229.4922">8615 8075 16207,'-20'-40'2274,"0"19"-192,20 21-32,0 0-417,0 21-608,0-1-192,0 19-160,20 1-321,0 20 33,-20-1-225,39 0-64,-19 1-32,20-20-128,-19-1-192,17-19-129,-17 1-127,-1-21-385,0 19-641,-20-38-832,0 19-2723</inkml:trace>
  <inkml:trace contextRef="#ctx0" brushRef="#br1" timeOffset="404461.9141">8496 8333 18161,'-20'0'2818,"40"0"-2113,0-21 512,19 21 417,1-20-673,-20 20-673,19 0-192,1-19-64,1 19-96,-23-20-513,23 20-640,-21-20-705,-20 20-1473,20-19-2146</inkml:trace>
  <inkml:trace contextRef="#ctx0" brushRef="#br1" timeOffset="405083.9844">8714 8014 14157,'21'41'2915,"-21"-2"-769,18 1-385,2 0-672,21 19-128,-21 0-160,-2 2-353,23-22-223,-21 0 31,0-19-96,-1 0-64,1 1 0,-20-2-32,0-19 32,0 0 1,0 0-1,0-19-128,-20 19 32,20-21-64,-19 1-33,19 0-95,-20 1-160,20-1-193,0 0 65,0 1 96,0-1 159,0 20 1,0-21 128,20 21 32,-20 0 64,19 0 0,1 0 0,-20 21 192,20-21-32,0 0-32,0 0 1,-1 0-33,1 0-64,0 20-64,0-20 0,1 0 96,17 19 0,-18-19 128,21 20-32,-23-20-96,2 0 128,-20 0 129,21 0-161,-1 0 192,-20-20-128,20 1-128,-20-1 1,0-1-33,0 1-32,0 1-32,0-1-32,-20 0 0,0 20 96,-1-19-96,1 19 64,2 19 0,-2 1-96,20-20 64,-21 39 32,21-19 64,21 21-64,-1-22 96,-2 21-96,2-21 0,21 1-64,-21 0-96,19-20-64,-19 0-353,20 0-352,-21-20-512,1 20-1186,0-39-2626</inkml:trace>
  <inkml:trace contextRef="#ctx0" brushRef="#br1" timeOffset="405336.9141">9468 8292 15022,'20'61'1377,"0"-42"-480,0 21 0,1-21 768,-3 1 33,-18 0-865,20-20-385,-20 0 1,0 0 255,0 0-95,0-20-321,-20 0 64,2-19 65,18 19-129,-21-19-224,21 18-32,21-18-32,-3 19-96,2 0-64,21 20-641,-3 0-1089,-17 0-3010</inkml:trace>
  <inkml:trace contextRef="#ctx0" brushRef="#br1" timeOffset="406120.1172">10063 8214 16047,'0'19'2274,"0"-19"-1313,20 20 608,-20 19-191,21 2-578,-1-2-319,18-19-65,-17 19-224,-1-19-32,0 0 193,0 1 159,-1-21-159,-19 0 31,0 0-160,0 0 129,0 0 95,0-21-192,0 1-64,-19 0-63,19-19-226,0 0 65,-20 19-416,20-21-129,0 41-95,20-19-609,-20 19-705,0 0-1730,19 19-1601</inkml:trace>
  <inkml:trace contextRef="#ctx0" brushRef="#br1" timeOffset="406438.4766">10342 8372 4035,'20'0'9065,"-1"0"-6503,1 0-191,0 20-289,1-20-769,-1-20-544,-2 20-225,2 0-288,1-19-64,-1-1-127,-20-1 127,20 1-128,-20 20-32,-20-19-128,20-1 96,-20 20 32,-1 0-32,1 0 64,2 0 96,-23 0 192,41 20 65,-20-20-33,20 19-256,0 1 32,0 1-160,20-1 0,1-1-32,-1 1 0,18 0-416,-17-20-737,19 19-929,-21-19-2242,1 0-4837</inkml:trace>
  <inkml:trace contextRef="#ctx0" brushRef="#br1" timeOffset="406649.4141">10699 8451 3010,'0'-20'14286,"0"1"-11916,-20-1-416,20 0-256,-19-19-321,19 18-512,0 1-609,0-19-320,0 19-64,0 20-417,19-19-448,1 19-929,0-20-1313,0 20-1569</inkml:trace>
  <inkml:trace contextRef="#ctx0" brushRef="#br1" timeOffset="406853.5157">10897 8075 14733,'20'-40'3972,"-20"40"-1313,0-21-705,0 42-513,0-21-544,0 40-385,21-1 33,-21 0-257,20 22-192,-2-2-64,3 1-160,19-1 32,-20-39-352,19 19-257,-19-19-352,-20-20-833,0 21-1505,0-21-1826</inkml:trace>
  <inkml:trace contextRef="#ctx0" brushRef="#br1" timeOffset="407097.6563">10859 8312 14701,'0'-20'3011,"18"1"-1473,2-1 191,0 20-95,21-20-33,18 1-447,-19 19-578,-1 0-256,1 19-256,-20 1 129,19 0-129,-19-1-32,0 22-32,-20-21-64,20-1-32,-20 1-33,21 0-63,-21-1-256,18-19-513,-18 0-865,0-19-2466,0-1-7143</inkml:trace>
  <inkml:trace contextRef="#ctx0" brushRef="#br1" timeOffset="407283.2032">11156 8075 17264,'0'-20'2530,"0"20"-1601,0-20-865,0 20-128,0 0-865,19 0-2306</inkml:trace>
  <inkml:trace contextRef="#ctx0" brushRef="#br1" timeOffset="407792.9688">11513 8233 12908,'-20'-39'3011,"20"39"-1186,-19-20-543,-1 20-161,20 0 288,-20 0-160,0 20-288,20-20-320,0 39 31,0-19-95,0 0-257,20 19-160,0-18-96,19-1-96,1-1-256,0-19-449,-1 0-576,-19 0-545,21 0-1185,-23 0-1569</inkml:trace>
  <inkml:trace contextRef="#ctx0" brushRef="#br1" timeOffset="408141.6016">11711 8292 2818,'20'20'13837,"-20"-20"-11531,21 0-896,-1 0-289,-2 0-384,2 0-33,-20-20-191,21 20-257,-1-19-128,-20 19-64,0-20 32,20 0-64,-20 1 32,-20-1-96,20 20-96,-20 0-96,-1-20 64,1 20 96,2 20 64,-2-20 0,20 20 224,-21-1-160,21 21-32,0-21 64,0 22 64,0-21-128,0-1-32,21 1-96,17 0-128,-18-20-224,1 19-321,19-19-480,-21-19-1410,1 19-864,20-20-7111</inkml:trace>
  <inkml:trace contextRef="#ctx0" brushRef="#br1" timeOffset="408416.0157">12128 8174 14573,'-38'0'1826,"17"0"-801,1 0 96,0 20 256,0-20-127,-19 20-386,19 19-255,20-19-289,0-1-288,0 1-32,39 1 0,1-21 0,0 20-32,19-1 32,-18-19-256,18 20 0,-39-20 192,0 20 32,0-1 96,-20-19 32,0 0 0,-20 0-288,0 20-577,-21-20-640,23 0-577,-23 0-1634</inkml:trace>
  <inkml:trace contextRef="#ctx0" brushRef="#br1" timeOffset="409183.5938">12764 8174 11210,'-20'-21'1409,"0"21"-127,20-19 287,0 19 193,-21 0-257,21 19-288,0-19-320,0 21 160,0-1-64,21 19-128,-1-19-288,0 19-129,0-19-160,-1 1-160,21-1-64,0-1 33,-21-19-65,21 0 32,-20-19-32,1-1 32,-1-1-256,-2 1 63,-18 1-31,0-1-160,0 0-161,0 1-608,-18-1-800,18 0-1282,0-1-993</inkml:trace>
  <inkml:trace contextRef="#ctx0" brushRef="#br1" timeOffset="409575.1954">13181 8194 12523,'20'39'2114,"-20"1"-192,19-21-448,1 1 159,0 1-352,-20-1-448,20-20-384,-20 0-129,0 0-64,0 0 128,0-20-127,0-1-129,-20 1-128,20 1 128,0-1-64,-20-19-64,20 19-32,0 0 64,0 20-96,0 0 32,20 0 64,0 20 128,-20 0-320,20 19 192,-1-19-416,1 19-385,0-18-544,0-1-1090,1-1-575,-3-19-3877</inkml:trace>
  <inkml:trace contextRef="#ctx0" brushRef="#br1" timeOffset="410038.086">13558 8194 16783,'0'20'1121,"20"-20"-64,0 19 161,-1-19 287,1 20-768,0-20-193,0 0-255,0 0-97,-1 0 32,-19 0 0,20 0-128,0-20 32,-20 1-64,0-1-160,0 0-64,0-1-96,0 21-32,-20-19-129,20 19-159,-20-20 223,1 20 193,-1 20 224,0-20 64,0 19 65,0 2 191,20-1 96,0 19-127,0-19 159,0 0-127,0 19 95,0-18-320,20-1-64,0-20-96,0 19-224,0-19-160,19 20-289,-19-20-416,0-20-480,21 20-1506,-23 0-1153</inkml:trace>
  <inkml:trace contextRef="#ctx0" brushRef="#br1" timeOffset="410262.6954">14094 8114 16431,'-20'39'2082,"20"-18"-1217,0-1 0,-20 19 832,0 1-319,20-1-706,0-18-576,0-1-288,0-1-609,0-19-480,0 0-1409,0 0-2275</inkml:trace>
  <inkml:trace contextRef="#ctx0" brushRef="#br1" timeOffset="410471.6797">13835 8194 7174,'0'0'11339,"20"20"-10218,1-20 513,-1 0-1,18 0-159,3 19-706,-1 1-608,-21-20-95,21 20-290,-20-1-127,0-19-673,-1 20-1089,1-20-2274,0 0-7976</inkml:trace>
  <inkml:trace contextRef="#ctx0" brushRef="#br1" timeOffset="411233.3985">14412 8292 12908,'19'20'3811,"-19"1"-1504,20 18-1058,0 1-128,0-1-288,-20 2-545,20-2-192,-1 0-96,1-19 96,-20 0-32,0 1 32,0-21 32,0 0 129,-20 0-225,1-21 32,-1 1-96,0-19 0,-20-1 32,21-20 0,-21 1 0,20 0 32,-1-1-64,3 1 0,18-2 96,0 22-128,18 0 31,3 19-95,-1 0 224,0 20 33,0 0-258,-1 20 226,1 0-129,0 19-33,0 0-63,0 2 160,-20-2-128,0 1-32,0-1-64,0-18-32,0-1-32,0-1-161,0-19-63,-20 0-641,20-19-1954,0-1-1858</inkml:trace>
  <inkml:trace contextRef="#ctx0" brushRef="#br1" timeOffset="411490.2344">14530 7955 10570,'0'-20'3491,"20"20"-929,-20 0 1,20 0-193,-20 20-576,20 0-481,-20 19-512,20 2-257,-20-2-63,19 1-193,1 20-256,0-21 32,0-19-384,1 19-193,-1-19-159,-20 1-257,18-21-865,-18 0-1345,21 0-1730</inkml:trace>
  <inkml:trace contextRef="#ctx0" brushRef="#br1" timeOffset="411848.6329">14928 8134 16719,'-20'0'2883,"0"0"-1698,20 19-416,0 2 672,-20-1-192,20 0-512,0 19-352,0-19-257,20 19-64,0-18 0,0-21-32,-1 0 0,21 0 0,-20 0 64,19-21-96,-39 1-320,20 1 192,-20-1 63,0 0-127,-20 1-192,20-21-161,-19 19-319,-21 21-193,20-19-289,0 19-95,1 0 192,-1 0-609,20 0-2530</inkml:trace>
  <inkml:trace contextRef="#ctx0" brushRef="#br1" timeOffset="412247.0704">15165 8174 13869,'41'59'2306,"-41"-39"-641,20 0-640,-2-1 481,3-19 95,-21 0-544,0 0-416,0 0-225,0 0-31,0-19-97,-21-21-32,21 21 97,-18-1-65,18-21-64,0 22-96,0-1-192,0 0 64,0 1 32,18 19-160,3 0 32,-1 0-353,0 0-223,0 0-738,19 19-1825,-19-19-2114</inkml:trace>
  <inkml:trace contextRef="#ctx0" brushRef="#br1" timeOffset="412653.3204">15524 8153 7847,'0'0'10538,"0"0"-9994,20 0-159,-2 0 672,2 0 576,1 0-480,-1 21-608,0-21-321,-1 0-192,1 0 192,0-21-128,-20 21 1,0-19-1,20-1-32,-20 20 32,-20-20-64,20 1-192,-20 19 96,0-20-64,1 20 95,-1 0-63,0 20 192,-1-1-63,1 1 319,2 0 32,-2 20-31,20-20-1,20 19-224,-20-19 0,18-20-32,23 20-32,-21-20-224,19 19-577,1-19-544,0 0-1313,-21 0-3172</inkml:trace>
  <inkml:trace contextRef="#ctx0" brushRef="#br1" timeOffset="413253.9063">16058 8153 14733,'-18'-19'3492,"-2"19"-2948,0 0-287,20-20 607,-21 20 674,1 0-545,2 20-321,-23-1-287,21 2 63,20-1-224,-20 19-63,20 1 159,0-21-288,20 1 96,0 1-160,0-1 32,19-20 0,-19-20 192,21-1-256,-21 1-32,-2-19-96,3 0-32,-21-1 192,0 0-129,0 0-127,-21 1-192,3-2 320,-2 2 95,0-1 97,-1 21 321,1-1 351,2 20-95,18 0 32,0 0-289,0 20 353,0 19-65,18 20-127,2-18-225,21 18-224,-3 1-32,3-20-32,-1-1-64,-21 0-416,21-19-513,-20 1-513,0-1-1312,-1-20-2115</inkml:trace>
  <inkml:trace contextRef="#ctx0" brushRef="#br5" timeOffset="455224.6094">18838 3608 7110,'0'-20'7271,"-20"20"-6694,0 0 255,20-21 994,-19 21 224,19-19-576,-20 19-706,0 0-159,20-20 256,-20 20-193,0 0-255,20 0-65,-19 0-64,-1 0-31,0 0-225,20 0 0,-20 0 64,-1 0-32,3 20 0,-22-1-64,19-19 64,1 21-32,2-1 64,-3-20 0,1 20-32,0-1 96,0 1-32,20 0 1,0 19 31,-19 2 32,19-2-32,19-19 32,1 19 32,0 2-95,21-2 63,-3-19 0,3 19-128,18-19 32,1 1-64,-1-21 32,0 0-32,1 0 0,19-21 32,-18 1-64,-22-19-128,21 19 96,-21-19 0,-19-2 0,0 2 64,0-1-64,-20-20 96,-20 21 0,20-20-32,-20 19 321,-20 0 95,1 0-192,-1 21 161,-39-1-33,18 20-160,-18 0-128,0 0-96,20 20-32,-1-1-224,1 1-353,18 19-768,21-18-961,2-1-3460,-3 0-11562</inkml:trace>
  <inkml:trace contextRef="#ctx0" brushRef="#br1" timeOffset="466455.0782">515 9464 16623,'-19'0'2883,"-1"0"-1217,20 0 287,0 0 1,20 0-929,-20 0-416,19 0-161,1 20 65,20-20-97,-1 0-160,1 0-63,1 19 63,-3-19-288,-18 0 64,21 0-288,-23 0-289,3 0-352,-1 20-961,0-20-1152,0 0-3653</inkml:trace>
  <inkml:trace contextRef="#ctx0" brushRef="#br1" timeOffset="469391.6016">1290 9603 5188,'-20'-20'2851,"20"20"-128,0 0 31,-20-19-351,-1 19-418,21 0-255,-18 0-289,18-21-95,-20 21-97,20 0-128,-20 0-160,20-20-288,0 20-417,0 20 0,0-20-32,0 40 129,20-20-129,0 39 0,-20-18-224,18-2 128,3 1-96,-1-21 0,20 1-64,-21-20 64,1 20-224,-20-20 288,20-20-192,0 20 192,-20-20-96,20 1 64,-20-1-32,0 0 0,19 1 0,1 19 128,0 0 65,0 0-97,19 19-32,1-19-64,1 0 224,-3 0-224,3 0-64,-1 0 128,-1 0-64,-19 0-64,-20-19-128,0 19-128,0-20-385,-20 20-288,20-21-480,-20 21-961,20-20-2275,-19 0-5669</inkml:trace>
  <inkml:trace contextRef="#ctx0" brushRef="#br1" timeOffset="469768.5547">1667 9225 16591,'-21'-19'3011,"21"-1"-1890,0 20 353,0 20 479,0-20-575,21 40-578,-1 0-191,0 19-257,19-20-63,-19 21-129,0-1-96,0-19 0,0 0 0,-1 0-32,1-21 0,0 1 32,-20 0 0,0-20 64,20 0 64,-20-20-95,0 20-1,0-20-128,0-19 64,0 19-32,0 1-96,0-2-33,0 1 1,0 20 224,21 20 32,-3 20-128,2-20-64,21 19-128,-3 1-288,-17-40-449,-1 21-480,0-1-930,0-20-2113,-20 0-5573</inkml:trace>
  <inkml:trace contextRef="#ctx0" brushRef="#br1" timeOffset="469982.4219">2163 9583 2146,'20'20'17840,"0"0"-15213,-20-1-257,20 1-256,-1 0-929,1 1-608,0-1-417,0-1-192,0 1-32,-1-20-288,-19 0-449,20 20-673,-20-40-896,0 20-2338,0-20-7560</inkml:trace>
  <inkml:trace contextRef="#ctx0" brushRef="#br1" timeOffset="470190.4297">2183 9405 18449,'-40'-21'2851,"40"21"-1442,-19-20-929,19 20-223,0-19-257,0 19-160,0-20-1154,19 20-1632,-19 0-1827</inkml:trace>
  <inkml:trace contextRef="#ctx0" brushRef="#br1" timeOffset="470396.4844">2183 9166 18769,'20'0'2242,"-20"20"-1505,20 0 1217,-20 20-192,19 19-417,21 0-608,-20 2-129,19-2-256,1-20-319,-20 21 63,19-40-128,-19 19-225,1-19-191,-1 0-321,-20 1-608,0-21-1346,20 0-3619</inkml:trace>
  <inkml:trace contextRef="#ctx0" brushRef="#br1" timeOffset="470702.1485">2560 9623 17904,'40'0'4485,"-20"0"-2531,0 19-449,-1-19-544,1 0-288,0 0-225,0 0-224,0-19-96,-1-1-64,-19 0-160,20 1 0,-20-2-96,0 1-32,0 0-32,-20 20 63,1-19 97,-1 19 96,0 0-160,0 19 192,0 1 0,1 21-128,19-2 224,-20 0 0,20 22 129,0-22-129,20-19-32,-1 0 32,21-1-128,0-19 64,-1 0-32,2 0-192,-3 0-353,3-19-544,-1-1-1601,-22 20-3812</inkml:trace>
  <inkml:trace contextRef="#ctx0" brushRef="#br1" timeOffset="474138.6719">3454 9662 16303,'0'20'641,"19"1"480,-19 18 640,20 20-127,20 2-641,-20-2-257,-1 0-159,1 1-225,0-21 1,0 1 63,-20-21 65,21-19-33,-21 0-64,0 0 225,0 0-225,-21-19-224,-19-1-31,20-19 95,-19-22-256,-1 2 128,1-19-128,19-2-32,0 1-96,0-1-33,20 21-63,0 18 128,0 21 0,20 1 32,0 19 32,0 0 32,-1 0 0,1 39 64,20 2 32,-20-2-32,-20 20-32,19 2 96,-19-22-96,0 0 64,0 1-32,0-19-128,0-2-224,0 1-385,0-20-448,0 0-737,0-20-1153,20 1-1121,-20-22-11146</inkml:trace>
  <inkml:trace contextRef="#ctx0" brushRef="#br1" timeOffset="474406.25">3712 9603 12011,'20'59'5029,"-20"-39"-2659,20 21-608,-2-2-65,-18-19-384,21-1-416,-1 1-320,0-20-193,0 0-192,-1-20 1,1 1-1,-20-21-64,0 21-128,0-22-32,0 21-96,-20-19 32,1 19-65,-21 0-31,20 20-192,-1 0 96,3 0-33,18 20-351,0-20-802,0 20-704,0-20-1537,18 19-4805</inkml:trace>
  <inkml:trace contextRef="#ctx0" brushRef="#br1" timeOffset="474740.2344">4068 9523 4932,'20'-39'13037,"-20"39"-11308,0 0-191,-20 0 127,1 0-95,-1 0-673,0 19-321,0 1-224,0 21-223,20-22-65,0 1-128,0 0 64,20-20-65,20 19 33,-1 1 32,1 0-96,1 1 64,-3-1-32,-17-20 96,-1 19-64,-20 1 64,0 0 32,0-20-64,-20 19-64,-1-19-160,1 0-192,-18 20-161,17-20-768,21-20-1025,-20 20-1858,20-19-10602</inkml:trace>
  <inkml:trace contextRef="#ctx0" brushRef="#br1" timeOffset="475073.2422">4406 9503 19154,'-20'0'1409,"1"0"-768,-1 0 63,0 0 385,0 20 321,0 0-385,20 1-641,-20-2-288,20 1-96,20 0 32,0-1-32,20 1-32,-20 0-64,19-20-64,-19 21 0,21-1 128,-23-1 32,2 1 0,-20-20 96,0 20-64,0-1 64,0-19-32,-20 20-128,-19-20-32,19 0-353,0 20-95,-19-20-1,19 0-223,-20 0-866,40 21-1441,-20-21-2274</inkml:trace>
  <inkml:trace contextRef="#ctx0" brushRef="#br1" timeOffset="475286.1329">4684 9682 22901,'20'21'96,"0"-1"-32,0-20 0,-20 19 0,20 1-320,-20-20-929,0 0-1345,0 0-2275</inkml:trace>
  <inkml:trace contextRef="#ctx0" brushRef="#br1" timeOffset="475469.7266">4605 9464 19186,'-59'-20'3363,"38"20"-2691,1-19-1376,20-1-1410,0 20-1570</inkml:trace>
  <inkml:trace contextRef="#ctx0" brushRef="#br1" timeOffset="476354.4922">4843 9225 13773,'-40'-19'2049,"40"-1"354,-20 20-802,20-20 33,0 20-129,0 0-384,-19 0-480,19 0-257,0 0 65,0 0-65,0 0 32,0 0-95,0 0-97,0 0-64,0 0 96,0 0-95,0 0 31,0 0 0,0 0-96,0-19-32,0 19 64,0 0-96,0 0 64,0 0 128,0 0-224,0 0 33,0 0 31,0 0-96,0 19 128,19 1 0,1 19 64,0 22-32,0-2-96,0 1 224,-1-1-192,21-20 64,-20 1 1,1 0-1,-3-20 0,2 0 64,1-20-128,-21 19 96,20-38-96,0 19 0,19 0-64,1-20-64,0 20 32,-1 20-64,-19-1 0,20 21-128,-21-19 128,-19 18 64,0 1 64,0-21 0,-19 1 0,-1-20 64,-20 20-96,1-20-96,19-20 0,-20 20-128,-1-20-161,23 1-352,-2-1-288,0 0-352,20 1-609,0-1-2210,0 20-4003</inkml:trace>
  <inkml:trace contextRef="#ctx0" brushRef="#br1" timeOffset="476774.4141">5319 9266 15630,'-20'0'3171,"1"0"-1793,19 20-193,0-1 480,0 21-223,19 20-225,-19-21-384,40 20-65,-19 2-383,-1-2 63,18-20-256,3-19-32,18 1 1,-19-1-65,-1-40-32,21-1-32,-21 1-96,-19-19-128,0-1-1,-20 21 1,0-22 128,0 21 0,-40 20 64,21 0-64,-1 0-64,-20 0 224,20 20-96,20 21-32,-19-22 32,19 1-64,19 0 32,1-1-128,20 1-481,19-20-352,-19 0-384,19-20-865,-18 20-2339,-3 0-5732</inkml:trace>
  <inkml:trace contextRef="#ctx0" brushRef="#br1" timeOffset="477108.3985">6054 9246 17424,'-20'0'2819,"20"0"-1346,-20 0-64,20 0 257,0 20-513,-20 0-480,20-1-353,20 1-256,-20-20 128,20 20-96,0-20 0,0 0 65,0 0-65,-1-20 0,-19 0-64,0 1-64,0 19-64,0-20-32,-19 0-385,-1 20-384,0 0-768,0 0-930,20 20-2049,-20 0-10571</inkml:trace>
  <inkml:trace contextRef="#ctx0" brushRef="#br1" timeOffset="477434.5704">6153 9623 19698,'0'19'2755,"0"-19"-1634,0 20 64,0-20 160,0 0-576,20 0-449,-20 0-128,0 0-31,0 0-1,21 0-64,-21 0 32,0-20-96,0 20 32,0-19-96,-21 19-288,21 0-417,-20 0-608,0 0-1730,20 0-9225</inkml:trace>
  <inkml:trace contextRef="#ctx0" brushRef="#br1" timeOffset="501417.9688">1547 10615 11018,'0'0'3011,"-20"0"-673,20 0 224,-19 0-416,19 0-768,0 0-161,0 0-64,19 0-448,1 0-1,0 0-223,21 0-129,-3 0-192,3 0 0,-1 0-192,-1-20-128,-19 20-256,0-20-513,0 20-641,-1 0-1056,-19 0-2467</inkml:trace>
  <inkml:trace contextRef="#ctx0" brushRef="#br1" timeOffset="502069.336">2341 10477 10954,'-19'-21'2306,"-1"1"-544,0 20 544,0-19 0,0 19-352,1 0-609,-1 0-320,0 19-352,20 1-129,-20 1-127,20 18-65,-20 1-64,40 19-63,-20-19-97,20 0-64,20-1-32,-21 2 0,21-21-128,19-20-96,-19 0-129,1 0-415,-3-20-578,3-21-736,-21 21-1185,-2-19-1313</inkml:trace>
  <inkml:trace contextRef="#ctx0" brushRef="#br1" timeOffset="502467.7735">2361 10238 16687,'0'0'2435,"0"0"-1923,20 0 833,0 40 385,1-21-64,-3 22-834,2 18-319,21-20-97,-21 22-160,-2-22-127,3 0-1,-1 1-64,0-19 0,-20-2-32,0-19 96,20 0-64,-20 0-64,0 0 96,0 0 0,0-19-32,-20-22-128,20 21 64,0-19-64,0 0-32,0 19-32,0-1 0,20 21-32,-20 0 160,20 21 0,-1 18 0,1 1 96,0-21-96,0 21-192,0-19-289,-1-2-416,1 1-352,0-20-833,-20 0-1313,21 0-1826</inkml:trace>
  <inkml:trace contextRef="#ctx0" brushRef="#br1" timeOffset="502772.461">2898 10477 19442,'0'20'2242,"0"-1"-929,0 21 65,0-21 127,20 21-768,0 0-449,-2-20-192,3 0-32,-1-20 32,20 0-96,-21 0 64,1-20-96,0 0-96,0 1-64,-20-2 32,0-19-64,-20 21-161,0-1-159,0 0 127,-19 1 129,19 19 96,-21 0-32,23 0-129,-2 0-608,20 0-640,0 0-1858,0 19-2019</inkml:trace>
  <inkml:trace contextRef="#ctx0" brushRef="#br1" timeOffset="503127.9297">3274 10516 20083,'-20'0'2049,"20"0"-1504,0 0 608,-18 0 385,18 20-674,0 0-575,18-1-193,2 1 32,0 21-160,1-22-32,17 1 0,-17-20 128,19 0-96,-20 0-32,19-20 32,-19 1-129,-20-22-95,0 21 96,0-19 0,0 19-128,-39 1-289,19-1-160,0 20 257,-20 0 96,19 0-1,-17 0-223,17 0-1442,21 20-1794,0-20-8199</inkml:trace>
  <inkml:trace contextRef="#ctx0" brushRef="#br1" timeOffset="503879.8829">3770 10397 17072,'-38'0'1057,"18"20"-481,-21-1 513,23 1 321,-3 1-97,1-1-576,20-20-673,0 19 32,20-19-128,19 20 224,2-20-96,-1 0-160,19 0 64,0 0-128,1 20-161,-21-20-31,-19 19 160,0 1 160,-20 0 0,0 1 96,-20-2-32,0 1 32,1 0-32,-1-1-64,20-19-64,-20 0-384,20 0-962,0 0-1696,-20 0-2660</inkml:trace>
  <inkml:trace contextRef="#ctx0" brushRef="#br1" timeOffset="504256.836">4149 10516 16143,'38'0'2306,"-17"0"-1441,-1 0 384,0 0-576,-20 0-257,19 0 64,-19 0-255,20 0-129,-20 0 32,0 0-96,0-19-64,0-1-96,0 20-32,-20-21-1,1 21 129,-1 0 0,0 0 64,-1 21 32,1-1 129,2-1-97,18 1 160,-20 19 128,20-19 1,0 21 63,0-22-128,20 1-159,18-20-129,3 0 64,-2 0-96,21 0-353,-20-20-672,-21 20-1377,1 0-2979</inkml:trace>
  <inkml:trace contextRef="#ctx0" brushRef="#br1" timeOffset="505119.1407">5080 10456 10730,'-18'-39'1986,"-2"19"-225,0 0 257,-1 20-96,1 0-32,-19 0-449,19 0-640,0 20-225,0 19-223,1-19 159,19 21-127,0-2-129,0 0-192,0 1-32,19-19 32,21-2-128,-20-19 64,19 0-64,-19-19 0,1-2-64,-21 1 32,20 0 96,-20-19 32,0 19-96,-20 1 128,-1-1-160,21-1 288,-20 21-160,20 0 64,0 0-64,0 21 32,0-1 64,20 19-96,-20-19 0,21-1-96,19 1-256,-22 0-225,3 1-384,19-21-256,-20 0-801,0 0-1601,-20 0-5125</inkml:trace>
  <inkml:trace contextRef="#ctx0" brushRef="#br1" timeOffset="505422.8516">5181 10397 15214,'19'39'2915,"-19"2"-1058,20-2-95,-20 1-128,0-21-97,20 21-768,-20-19-417,20-21-192,0 19 0,-20-19 1,19 0-33,-19-19-64,20-2-160,-20 1 32,20 0 0,-20 1 0,0-1-33,0 0-95,0 1-64,0 19 160,21 19 96,-21 1-32,20 0 32,-2-1 0,2 21-705,1-19-1056,19-21-2115,-21 19-4452</inkml:trace>
  <inkml:trace contextRef="#ctx0" brushRef="#br1" timeOffset="506147.461">6094 10456 16271,'-20'21'3139,"20"-21"-2338,20 0 63,-20 20-31,19-20 96,-19 0-320,20 0-257,0-20-64,0-1-128,-20 1-31,21 1-129,-21-1 64,0 0-96,-21 20 0,1-19 32,0 19-64,0 0 160,1 19-64,-1 1 64,0 0 64,0-1 32,20 22 0,-20-21-32,20 19-64,20-19-63,0 19-33,0-19 32,0 1-32,-1-2-321,21-19-287,1 20-609,-23-40-1250,23 20-1697,-1-19-8872</inkml:trace>
  <inkml:trace contextRef="#ctx0" brushRef="#br1" timeOffset="506524.4141">6392 10397 16143,'-20'39'2947,"20"2"-1570,0-21 64,0 19-95,0-19-354,0-1-543,20 1-225,-1 0-64,1-20 0,0 0 1,0 0-65,0-20-96,-1 0 32,-19-19-192,0 0 31,0 19-31,-19-21 64,-1 2-32,-20-20 32,20 18-64,-19 2-128,19 0 255,-21-1 130,23 21-33,18 19 288,-20 0 0,20 0-63,0 19-33,20 1 64,-20 0 0,18 19-31,23 0-97,-1 22-192,-21-22-160,21 0-545,0 2-480,-1-21-1089,-19 19-2787,20-19-10794</inkml:trace>
  <inkml:trace contextRef="#ctx0" brushRef="#br1" timeOffset="507372.0704">6888 10338 13901,'-20'-20'2082,"20"20"128,0 0 320,-20 20-576,20-20-577,-20 20-384,20 19-480,0-19-65,20 19-224,-20-18-160,20-1-32,0-1 32,0-19-96,-1 0-32,1 0 32,0-19-128,-20 19-64,0-20 32,0-1 0,-20 1 64,20 1-1,-20-1 97,1 20 0,19 0 64,-20 0 32,20 20-64,0-1 0,20 1 32,-1 1 0,1 18-96,0 1 64,21-1-128,-3 21-96,-18-20-417,21-1-287,-23 22 191,3-22 160,-1 0 129,-20-19 32,0 21-1,-20-22-608,-1-19-544,3 20 159,-2-20 33,-21 0-289,21-20 353,2 1-641,-3-2 833,1-19 2146,20 21 1442,0-21-930,0 21-640,20-22 256,1 21 384,-3 0-351,2 1-386,0-1-159,21 0-129,-23 1 193,3-2 128,-1-19-160,0 21-97,19-21-63,-19 21 63,0-22-256,0 2-223,0 19 31,-20 0-96,0 1 0,0-1-128,0 0 160,-20 20-128,0 0 160,-20 20-96,21-20 0,-1 20 192,0-1 64,20 1-192,0 19 0,20-19 32,0 1 0,-1-1-96,21-1-32,0 1-32,-1-20-288,1 0-545,-1 0-736,1-20-3428,-20 1-11211</inkml:trace>
  <inkml:trace contextRef="#ctx0" brushRef="#br1" timeOffset="510296.875">8318 10238 11562,'-41'-39'2467,"21"19"-513,0 20 288,20-19 0,-19 19-416,-1 0-705,20 0-481,-20 19 1,20 21-65,-20-21 1,20 40-225,0-18-127,20 18-33,0-20-64,0 2-64,19-2-64,-19-19-192,21 0-225,-3-1-319,-18-19-353,21-19-609,-23-1-1729,3 0-609,-21 1-6886</inkml:trace>
  <inkml:trace contextRef="#ctx0" brushRef="#br1" timeOffset="510629.8829">8435 10278 9224,'-18'-40'4164,"18"40"-2082,0 0-576,0 0 640,0 20 160,0 0-1025,18-1-512,-18 22-65,21-21-63,-1 19-193,-20-19-287,40-1 31,-21-19-128,1 0-32,-20 0 96,20-19-64,0 19-128,0-40-128,-20 21 192,0-1-160,0 0 128,0-20 32,0 20 0,0 0 32,0 20 32,0 0 0,-20 0 32,20 20 0,20 0 128,-20 20-32,20-20-160,-1 0-64,1-1-96,20 1-352,-19 0-513,-3-20-577,2 19-1056,1-19-1890</inkml:trace>
  <inkml:trace contextRef="#ctx0" brushRef="#br1" timeOffset="510900.3907">8933 10397 20179,'19'39'1473,"-19"-19"-384,20 21-96,0-22 160,-20 1-512,20 0-353,-20-1-256,20-19-128,-1 0-128,-19 0-321,20 0-704,0 0-865,-20-19-1409,0 19-1955</inkml:trace>
  <inkml:trace contextRef="#ctx0" brushRef="#br1" timeOffset="511131.836">9012 10278 18545,'20'0'2370,"-1"19"-384,1 22-512,20-21-97,-19-1-480,-3 21-225,2-21-319,21-19-129,-21 20-64,-2-20-32,2-20-32,-20 20-32,21-19 32,-21-1-384,0 0-128,-21-19-545,1 19-481,2-1-351,18 2-674,-20-1-1280,-1 0-3460</inkml:trace>
  <inkml:trace contextRef="#ctx0" brushRef="#br1" timeOffset="511333.0079">9249 10119 4452,'61'19'13292,"-22"3"-10249,-19-3-1121,20 21-513,-20-1-448,-1 0-576,1 22-1,0-22-288,-20 0-128,0-19 0,0 21-288,0-22-161,0-19-896,0 20-1762,-20-20-3459</inkml:trace>
  <inkml:trace contextRef="#ctx0" brushRef="#br1" timeOffset="512223.6329">10124 10258 4708,'-20'-20'5317,"-1"20"-3619,21 0 287,-20-19-191,20 19 224,-18 0 32,18 19-545,0-19-480,0 40 64,0-21-192,0 22 0,18-2-448,2-19-129,-20 19-96,21-19 32,-1 1-63,0-21-161,-2 0 0,3 0 64,19-21-192,-20 1-97,-1 1 97,-19-1 128,20 0-32,-20 1 32,0 19 193,0-20-1,-20 40 128,20-20-32,0 19-95,20 1-1,-20-20-64,40 20-64,-20-20-64,0-20 64,-1 0-64,1 20-160,-20-19-128,20-1-128,-20 0-97,-20-1-160,20 21-640,0-19-1121,-20 19-2339,20 0-6918</inkml:trace>
  <inkml:trace contextRef="#ctx0" brushRef="#br1" timeOffset="512447.2657">10541 10297 15054,'20'21'5029,"-1"-1"-3172,-19 0-576,20-1-512,0 1-545,-20-20-224,20 20-96,0-20-320,-20 19-577,19-19-865,-19 0-1665,0 0-4549</inkml:trace>
  <inkml:trace contextRef="#ctx0" brushRef="#br1" timeOffset="512658.2032">10561 10020 17616,'0'0'3331,"0"0"-1825,0 0-1,19 20-288,1 19-352,0 1-320,0 20-161,0-20-256,19 19-32,-19-19-128,0 0-160,19-21-320,-19 1-289,-20 0-544,20-20-737,-20 0-1890,-20 0-4740</inkml:trace>
  <inkml:trace contextRef="#ctx0" brushRef="#br1" timeOffset="513056.6407">10580 10278 19826,'0'0'2018,"0"0"-1025,0 0 32,20 0-288,0 0-289,0 0-127,0 0-161,-20 0-64,19 0-64,1-20 0,0 20-64,-20-20-160,20 1 63,-20-21 33,0 21-32,0-3 160,0-17-64,20 19 32,-20 20 0,0 0 0,0 0 64,0 20 129,0 19-193,19 2 320,1-1-128,0-1 96,0-19 33,1-1-65,-3 2-192,-18-21 64,20 20-64,0-20 0,-20 0 64,0-20-64,21 20 64,-21-21-96,0 21 0,20-19-32,-20 19-96,18 0 64,-18 0-128,21 19-256,-1-19-481,20 21-929,-21-1-2466,1-20-9257</inkml:trace>
  <inkml:trace contextRef="#ctx0" brushRef="#br1" timeOffset="519332.0313">3017 11251 1825,'0'0'1410,"0"-19"575,0 19 450,-20-22 95,20 22-800,0-19-449,0 19-128,-20 0 32,20-20-64,0 20 64,0 0-160,-21 0-128,21-20 96,0 20 0,0 0-192,0 0-353,0 20-127,0 19 223,0-17-224,21 17-31,-1 20-65,0-20-128,0-18 32,-1 19 32,1-21 0,-20-19 1,20 20-65,0-20 32,-20 0 0,20-20-64,-20 20 64,0-19-128,0-21-128,0 19 0,0 2 192,0-21-32,0 40 0,0-19-32,0 19 0,0 0-64,0 0 96,19 19 32,-19 1 0,20 0-96,0-1 96,0 2-224,1-21-256,-3 20-481,2-20-961,0 0-1441,1 0-1121</inkml:trace>
  <inkml:trace contextRef="#ctx0" brushRef="#br1" timeOffset="519896.4844">3691 11330 13676,'21'0'1986,"-1"20"-544,0-20 287,-2 0-255,3 0-513,-1 0-353,0 0-287,0 0-97,-1-20 32,-19 0 64,20 1-96,-20 19 33,0-20-33,0 0-160,-20 20 0,20-19-32,-19 19 32,-1 0 0,20 0-32,-20 0-64,0 0 64,20 19 64,-21 1 0,21 0 65,0 19 95,0-19-32,0 20-64,0-20 0,0 19-128,0-19-32,0 19 0,21-39-224,-1 20 128,0-20-320,0 0-33,-1 0-95,1-20-33,20 1-256,-20-1-896,-1 0-1634,1 20-6407</inkml:trace>
  <inkml:trace contextRef="#ctx0" brushRef="#br1" timeOffset="520214.8438">4386 11251 10345,'0'-41'11691,"0"41"-10794,0 0-544,-19 0 447,19 22 65,-20-3-256,0 21-193,20-1-64,-20 0-255,20 2-65,0-21-64,0 19-449,0-19-352,0-1-800,-20-19-1442,20 0-2595</inkml:trace>
  <inkml:trace contextRef="#ctx0" brushRef="#br1" timeOffset="520454.1016">4187 11330 16719,'0'-20'3748,"0"20"-2018,21 0 448,-21 20-577,20-20-768,19 20-545,-19-1-192,0-19-224,20 21-160,-20-21-193,-1 20-255,1-20-738,0 0-351,0 0-1731,-20 0-2658</inkml:trace>
  <inkml:trace contextRef="#ctx0" brushRef="#br1" timeOffset="520780.2735">4546 11508 13741,'59'61'2978,"-39"-22"-1024,0 0 256,0-19-672,-1 0-449,-19 1-224,20-1-193,-20-1-159,0-19-97,0-19-128,-20 19-160,1-20-160,-1-21 32,0 2 65,0-20-162,-1-2 129,3 2-160,-2 0 160,20-1-64,0 21 0,0-1 0,0-1 0,20 22 128,-2 19-128,3 0 128,-1 19 33,-20 3-162,20 17 66,-20 0-1,20 1 32,-20-21-64,0 22 32,0-21-193,19-1-63,-19-19-192,0 0-321,-19 0-448,19 0-1409,0-19-1827,0-1-4355</inkml:trace>
  <inkml:trace contextRef="#ctx0" brushRef="#br1" timeOffset="520982.4219">4645 11132 16623,'20'0'3844,"-20"0"-2114,19 19-385,-19 1-96,20 19-192,0 2-352,0-1-417,0 19-128,-1-19-128,1 0-256,0-21-289,0 1-223,0 0-642,-20-20-960,19 0-2082,-19 0-11659</inkml:trace>
  <inkml:trace contextRef="#ctx0" brushRef="#br1" timeOffset="521263.6719">4922 11291 20723,'0'39'2274,"0"0"-1377,0-18 0,0 19 224,20-21-352,-20 21-449,21-21-288,-3-19-64,23 0 96,-21 0-64,0-19-64,-2-1-128,-18-19-32,21-1 64,-21 0-33,-21 20 1,3 0-96,-2 1 0,0-1-225,-1 20-224,1-20-768,20 20-1410,-18 20-2017</inkml:trace>
  <inkml:trace contextRef="#ctx0" brushRef="#br1" timeOffset="522177.7344">5240 11350 9032,'40'40'3812,"-21"-20"-2339,1 0 289,0-1-225,1 1 257,-21-20-321,20 20-256,-20-20-224,0 0 128,0-20-64,0 20-448,0-20-225,-20 1-127,20-1 31,-21 0-96,21-20-192,0 20 0,0 0 0,0 1-32,0 19-192,21 0-96,-21 0-289,20 0-160,-2 19-608,23-19-289,-21 20-576,0-20 416,-1 0 225,1 20 768,0-20 769,0 0 352,-20 19 353,20-19 512,-1 0 545,-19-19-193,20 19-224,0 0-224,0-20-384,-20 0-96,20 1-129,-20 19-128,0-20-64,0 0-127,0 20-1,0-19 0,-20 19-96,0 0-32,0 0 0,0 19 64,1 1-32,-1 0 32,0 19-32,20-19 64,0-1-160,0 2 32,0 19 0,20-21-128,0-19-64,19 20-257,-19-20-480,20 0-576,-21 0-1666,21-20-1025</inkml:trace>
  <inkml:trace contextRef="#ctx0" brushRef="#br1" timeOffset="522561.5235">5815 11330 14317,'-20'0'1345,"20"20"193,0-1 800,0 2-320,0 19-1025,20-21-513,-20 1-127,20-20-129,1 20 64,-1-20 0,-2 0-127,3-20-65,-21 0 64,20 1-96,-20-1-64,0-21 0,0 2-32,-20 0 96,-1 19-64,3-19 32,18-2-32,-20 1 96,-1 21 128,1 19 385,20-20-33,0 20-223,0 0-225,0 20-32,20-1 192,-20 1-192,21 19 0,17 2-64,-17-1-32,-1-21-320,0 21-256,19-21-642,-19 2-639,-20-21-1987,20 20-6726</inkml:trace>
  <inkml:trace contextRef="#ctx0" brushRef="#br1" timeOffset="523525.3907">6728 11291 10025,'-20'-40'2498,"2"40"-1505,18-19 224,-20 19 385,-1 0 192,1 19-513,0 1-288,20 0-321,-19 19-95,19 0 32,0 2-161,0-21-64,19-1-95,1 1 31,0-20-128,21 0 32,-23 0-160,2-20 32,1-19-96,-1 19 0,-20-1-96,20 2 64,-20-1 32,-20 0-96,20 20 160,0 0-64,-20 0-64,20 0 160,0 0 32,-21 20 1,21 19 159,21-18-96,-21 19-64,20-21-96,0 1-96,-1-20-288,21 20-33,-20-20-159,0 0-449,0 0-544,-20 0-1122,19-20-800,-19 20-7111</inkml:trace>
  <inkml:trace contextRef="#ctx0" brushRef="#br1" timeOffset="523836.9141">6888 11291 8712,'20'19'6502,"-20"1"-4997,19 0 385,1-1 320,-20 2-224,20-1-769,0 19-512,-20-39-321,21 20 97,-21-20-385,0 0 160,18 0-96,-18 0 0,0 0-96,0-20 33,0 1-130,0-1 130,0 0-65,0-1-32,0 2 0,0-1 0,0 20-32,0 0-32,20 0-1,0 20 65,-20-1-224,21 2-480,-1-1-706,-2 0-736,3-1-1826,-1 1-3619</inkml:trace>
  <inkml:trace contextRef="#ctx0" brushRef="#br1" timeOffset="524235.3516">7285 11310 15919,'0'59'2690,"0"-38"-1537,0 19 289,0-21 255,20 1-416,-1 0-704,1-1-385,0-19-96,0 0 0,0 0-32,-1-19-160,1-1 160,-20 0-352,20 1 128,-20-21-160,-20 0 191,0 20 33,1-19-128,-1-1 160,0-1 64,-20 2 64,21 19 256,-1 20 225,0 0-97,20 0 193,-20 0-225,40 20-127,0 19-1,0-17-192,19-3-64,1 21-64,-1-21-288,1 1-417,1 0-224,-23-1-576,2 2-1346,1-21-2562</inkml:trace>
  <inkml:trace contextRef="#ctx0" brushRef="#br1" timeOffset="525046.875">7980 11251 13837,'0'0'2466,"20"0"-320,0 20-416,-1 19-65,1-19-448,20 19-352,-20 2-320,19-21-33,1-1-63,-20 1 63,-1-20-128,1 0 129,0-20-65,0 1-159,-20-1-97,21 0-32,-21-1-96,-21-18-32,21 19-160,-20-19-288,0 19-353,20 1-224,-20 19-673,20 0-1793,0 0-2210</inkml:trace>
  <inkml:trace contextRef="#ctx0" brushRef="#br1" timeOffset="525842.7735">8952 11191 10281,'-19'0'2819,"19"-20"-993,-20 20-417,20 20 385,0-1-193,0 3-191,0 17-353,0-19-97,20 19-383,-1-19-65,1-1-223,0 2-1,0-21-96,0 0-32,-1 0-64,1 0-32,0-21-31,-20 2-33,20-1 0,-20 0 0,0 1 32,0-1-32,0 20 64,0 0-32,-20 0-32,20 0-32,0 0 0,0 20 0,20-1 32,-20 1-32,21 0 32,-3-1-193,22 2-255,-19-21-257,-1 0-224,-2 0-224,2 0-640,1 0-289,-21-21-481,0 21-4676</inkml:trace>
  <inkml:trace contextRef="#ctx0" brushRef="#br1" timeOffset="526162.1094">9249 11171 7879,'20'20'8744,"1"-1"-7046,-21 22-1,20-21 257,0 0-192,-20-1-609,19 1-512,1 0-257,-20-1-160,20-19 32,-20 0-159,0 0-33,20 0 0,-20 0 32,0 0-96,0-19 0,0-1 0,0 0 0,0 1 0,0-1-128,0 20-32,20-20 31,-20 20-63,19 0 96,1 20-64,0-20-192,0 20-449,0-1-673,1 1-832,-3-20-1794,-18 20-7302</inkml:trace>
  <inkml:trace contextRef="#ctx0" brushRef="#br1" timeOffset="526575.1954">9786 11271 18897,'20'0'1218,"0"0"-193,0 0-129,-1 0 322,1 0-578,0 0-448,0-20-32,-20 20-63,20-19-33,-20 19 0,0-22-32,-20 3-96,20 19 0,-20-20 32,0 20-129,20 0 1,-20 20 96,1-20 0,-1 19 64,0 3 64,20-3 96,-20 21-32,20-21 161,0 21 31,0-21-96,20 2-192,0-1-64,0 0 32,19-20-128,-19 0-128,20 0-353,-21 0-544,21-20-993,-19 20-1633,-1-20-5030</inkml:trace>
  <inkml:trace contextRef="#ctx0" brushRef="#br1" timeOffset="526796.875">10203 11151 15919,'0'0'3363,"0"0"-2178,-20 20 256,20 0 33,-21-1-225,21 22-256,0-1-192,0-1-353,0-19-384,0-1-64,21 2-352,-21-1-385,0-20-865,0 0-1825,0 0-2402</inkml:trace>
  <inkml:trace contextRef="#ctx0" brushRef="#br1" timeOffset="527027.3438">10025 11291 18321,'0'-20'3107,"0"20"-1922,20 0 577,-2 0-257,2 20-800,21-20-577,-3 0-224,3 19-193,-21-19-319,19 20-577,-19-20-1025,0 20-2243,0-20-9256</inkml:trace>
  <inkml:trace contextRef="#ctx0" brushRef="#br1" timeOffset="527689.4532">10521 11430 15150,'20'39'2562,"0"0"-992,-1-19-321,1 21-352,0-22-193,0 1-191,0 0 31,-20-1 1,19-19-129,-19 0 321,-19-19-449,19-1-128,-20 0 1,0-19-193,0-2-64,0 2 192,-19 0-192,19-22 160,-1 22-64,1 0-64,20-1-1,0-1 33,0 22 0,20 19-32,1-20-32,-1 40 160,0-1-64,-1 3 0,1 17 0,0 0 0,0-19 32,-20 19-128,20 2 96,-20-21-96,0-1-96,0 1-224,0-20-225,0 0-480,0 0-737,0-20-1281,0 1-64,-20-1-4260</inkml:trace>
  <inkml:trace contextRef="#ctx0" brushRef="#br1" timeOffset="527927.7344">10620 10973 15022,'0'20'3299,"20"-1"-1730,-20 1 33,0 19-289,20 2 193,-1-2-482,1 20-607,0-18-289,0-21-64,19 19-160,-19-19-128,0 0-225,0-1-448,1 2-576,-3-21-673,2 0-1089,-20 0-1826</inkml:trace>
  <inkml:trace contextRef="#ctx0" brushRef="#br1" timeOffset="528211.9141">10938 11191 16431,'0'19'3331,"0"22"-2050,0-1 65,0-1 287,0-19-352,20 20-544,-2-20-417,23 0-63,-21-20-65,19 0 32,-19-20-96,0 0-64,0-1 32,-20-18-192,0 19 128,0-19-192,-20 19-32,0-21-128,-19 22-33,19-1 1,0 20-160,0 0-129,-1 0-352,21 0-673,-18 0-1120,18 20-449,18-20-3716</inkml:trace>
  <inkml:trace contextRef="#ctx0" brushRef="#br1" timeOffset="528538.086">11294 11390 18833,'20'0'2723,"-20"0"-2179,0-21 610,0 2 31,0-1-353,0 0-543,0 1 95,0-1-96,-20 0-256,20 1-64,0-3 0,0 3-416,20 19-449,-20 0-288,21 0-1025,-1 0-1826,0 0-1409,-2 0-5285</inkml:trace>
  <inkml:trace contextRef="#ctx0" brushRef="#br1" timeOffset="528827.1485">11454 11210 3138,'39'22'5830,"-19"-22"-2147,0 0-1088,0 19-129,0-19 1,-1 0-514,1 0-799,0-19-322,0 19-319,1-22-225,-21 3-32,18 19 65,-18-20 31,0 0-96,0 1-32,-18-1-95,-3 20 31,1-20-192,0 20 0,0 20 0,1-20-64,-1 20 160,0-1-128,0 21 96,20-21-64,0 3 32,0-3 64,20 1 32,0 19-192,0-19-33,-1 0 1,1-1-320,0-19-449,0 21-544,1-21-1090,-3 0-2754</inkml:trace>
  <inkml:trace contextRef="#ctx0" brushRef="#br1" timeOffset="529232.4219">11871 11210 15502,'-20'-19'3043,"20"19"-2306,-20 0 64,20 19 768,0 3 257,-21 17-673,21 0-609,0 1-159,0-21-161,21 22-160,-1-21 32,0-1-96,-1-19 96,1 0 0,0-19-96,0-21 96,0 0-192,-20 20 64,0-39-32,0 20 32,-20-2 64,-20-18-128,20 19 160,1-20-96,-1 40 192,0 1 161,20 19 191,0 0-64,0 19-191,0 1-65,20 19 64,0 2-224,-1-2-32,21 1 160,19 1-224,-19-22-224,0 21-289,-1-21-95,-19 1-449,0 0-1089,1-1-3812</inkml:trace>
  <inkml:trace contextRef="#ctx0" brushRef="#br4" timeOffset="534790.0391">13319 10358 15022,'-39'19'2498,"39"21"-768,-20-1 127,20 21-63,0 19-545,0 21-256,20 0-576,0-2-65,-1 2-32,1-22-160,0 2-63,21-40-33,-3 1-353,3-2-415,18-39-866,-19 0-1537,-1-20-3043</inkml:trace>
  <inkml:trace contextRef="#ctx0" brushRef="#br4" timeOffset="536426.7579">13716 10575 4388,'0'-19'3683,"0"-1"-1441,20 20 64,-20 0 417,0 0-32,0 0-866,0 0-608,0 20 385,0-1-225,20 1-448,-20 0-384,20 20-321,-20-20-128,20 0 0,-20-1-96,21-19-384,-21 20-321,18-20-832,-18 0-2051,0-20-2946</inkml:trace>
  <inkml:trace contextRef="#ctx0" brushRef="#br4" timeOffset="536658.2032">13697 10318 15822,'0'0'65,"0"0"-1507,0 0 609,0 0 129,0 0-6823</inkml:trace>
  <inkml:trace contextRef="#ctx0" brushRef="#br4" timeOffset="536892.5782">14054 10675 13773,'0'0'2658,"0"0"-1120,0-20 800,-20 1-416,1-2-801,-21 1-513,20 0-320,-19-19 1,19 19-129,0-19-32,-1-2-64,21 22-128,-20-21 32,40 21 32,1 19-160,19-20 128,-22 20-673,23 0-1057,-1 0-2434,-1 20-8455</inkml:trace>
  <inkml:trace contextRef="#ctx0" brushRef="#br4" timeOffset="537127.9297">13855 10556 15694,'-20'19'3556,"20"-19"-2307,20 0 96,1 0 193,-1-19-385,18-1-673,23 0-384,-22 1-128,21 19-288,-21-20-513,1 20-1153,1 0-2242,-23 0-5189</inkml:trace>
  <inkml:trace contextRef="#ctx0" brushRef="#br4" timeOffset="537563.4766">14451 10497 16239,'0'19'2178,"0"-19"-1441,0 20 640,0 0 417,20 19-417,-20-19-704,20 1-257,-20-2-128,0 1-32,20-20 65,-20 0-161,0 0 0,0 0 96,0-20-160,0 1-96,0-2 0,0 1 0,0-19-64,0 19 160,0-19-224,19 19 128,-19 20-64,20-21 0,0 42 0,0-21 0,0 39-192,-1-19-321,1 19-288,0 1-704,0-19-1218,-20-2-1569</inkml:trace>
  <inkml:trace contextRef="#ctx0" brushRef="#br4" timeOffset="537861.3282">14809 10497 16207,'0'19'2498,"-20"1"-1281,20 0 513,20-1-257,-20 21-512,20-19-512,-1-2-289,1-19-64,0 20-32,0-20 0,0-20 0,-1 1 32,1-2-192,-20 1-128,-20 0-224,1 1 31,-1-1-288,0 0 129,-20 20 192,21-19 159,-1 19-287,0 0-833,20 0-673,0 0-1185,0 0-7848</inkml:trace>
  <inkml:trace contextRef="#ctx0" brushRef="#br4" timeOffset="538309.5704">15007 10436 17616,'20'41'1794,"-20"-2"-321,19-19 353,-19 0-128,20-1-866,0 1-447,1 0-257,-21 1-64,20-21 0,-20 0 0,0 0 32,0 0 96,0 0-192,0-21-96,-20 1 128,20 0-96,-21 1 0,21-1 64,0 0 0,0 1-96,0-1 0,21 20 0,-1 0 64,-2 20 32,2-1-32,1 1 96,-1 0-64,0-1-64,-2 1-321,3-20-191,-1 20-161,-20-20-320,20 0-608,-20 0-898,0 0-223,20-20-1667,-20 20-4964</inkml:trace>
  <inkml:trace contextRef="#ctx0" brushRef="#br4" timeOffset="538600.586">15344 10556 2530,'0'-20'8007,"20"20"-4259,-20 0-1250,20 0-127,0 0-225,-20 0-641,20 0-384,19 0-192,-19-20-64,0 20-449,1-19-63,-1-1 63,-20-1-192,0 1-160,0 20 160,0-19-127,-20-1-33,20 20 32,-21 0 0,1 0-128,20 0 0,-20 0 0,20 20-32,-20-1 64,20 22 32,0-21-96,0-1 64,0 21 0,20-21-64,-20 1 96,40 0-193,-19-20 65,-1 0-224,18 0-449,-17-20-832,-1 0-1410,0 1-2979</inkml:trace>
  <inkml:trace contextRef="#ctx0" brushRef="#br4" timeOffset="538831.0547">15761 10556 19570,'40'39'3523,"-40"-19"-1985,20 20-673,0-20-321,-20 0-256,19-1-288,-19 1-736,0-20-866,0 20-1697,0 1-2883</inkml:trace>
  <inkml:trace contextRef="#ctx0" brushRef="#br4" timeOffset="539867.1875">14331 10893 16719,'0'0'2307,"0"20"-1250,0 1 512,0 18-128,21 0-480,-1 20-576,-20 2-161,20-2 0,0-18-64,-1-2 64,1-19-63,-20-1-33,20-19 64,-20 0-64,20 0 32,-20-19 32,0-1-224,20 0 192,-20-21-95,0 2-1,0 19-32,19-19-32,-19 19-32,20 20-32,-20 0 64,20 0 0,-20 20 64,20 19-96,0-19 64,-1 19 0,1-17-321,0-3-383,21 1-417,-21 0-673,-2-20-1153,3 0-1505</inkml:trace>
  <inkml:trace contextRef="#ctx0" brushRef="#br4" timeOffset="540250.9766">14908 11112 16047,'-20'0'2466,"0"20"-672,0-20 128,1 39-225,-1-19-640,20-1-480,0 22-353,0-21-160,0 0-32,20-1-32,-1-19 32,-19 0-128,20-19-64,0 19-32,-20-20-1,20 0 1,-20 1 192,0-3 0,0 3-32,-20-1 0,20 20 160,0 0-64,0 0 0,0 20 0,0-1-31,0 3 31,20-3 0,-20 1-64,20 0 0,-1-1-225,1-19-447,0 20-545,0-20-737,0 0-1377,-20 0-1986</inkml:trace>
  <inkml:trace contextRef="#ctx0" brushRef="#br4" timeOffset="540507.8125">15107 10973 17360,'0'0'3043,"0"20"-1602,0-1 449,0 21-321,20-21-704,-20 22-352,18-2-385,2 1-32,21 1-96,-21-22-416,-2 21-33,-18-21-416,21-19-544,-1 20-705,-20-20-1025,0 0-1890</inkml:trace>
  <inkml:trace contextRef="#ctx0" brushRef="#br4" timeOffset="540742.1875">15364 10993 19090,'0'0'2370,"0"19"-1633,20 1 480,-20 0 352,20 20-544,-20 0-544,20-1-225,-1-19-96,1 21-64,-20-22-96,20 21-96,0-40-288,1 19-385,-21-19-160,0 0-1025,0 0-1697,0-19-5254</inkml:trace>
  <inkml:trace contextRef="#ctx0" brushRef="#br4" timeOffset="540971.6797">15325 11210 11114,'-20'0'8488,"20"0"-7015,20 0-127,-1 0 479,1 0-127,20 0-769,-1-19-353,1 19-319,-20-20-193,21 20-545,-3 0-480,-17 0-1089,-1 0-1857,0 0-3332</inkml:trace>
  <inkml:trace contextRef="#ctx0" brushRef="#br4" timeOffset="541264.6485">15979 10417 21268,'61'19'1857,"-22"-19"-800,1 41-160,19-21 449,-39 39-193,20 0-449,-21 1-351,-19 19-97,0 21-64,0-20 32,-19-2-160,-1-19-32,0 2 64,0-22-256,0 0-128,1-17-449,19-3-608,0-19-1346,0 0-4099</inkml:trace>
  <inkml:trace contextRef="#ctx0" brushRef="#br1" timeOffset="551056.6407">1687 12304 9609,'-20'19'2146,"-1"-19"-449,21 0 738,0 0 255,0 0-800,0 0-321,0 0-319,0 0-129,0 0-193,0 0-287,0 0 160,21 0-129,-21 0-159,20 0-161,0 20 33,19-20-129,1 0-96,0 0-64,-1 0-32,-19 0-32,21 0-32,-23 0-288,22 0-96,-19 0-673,-1-20-993,-2 20-1634,-18 0-8007</inkml:trace>
  <inkml:trace contextRef="#ctx0" brushRef="#br1" timeOffset="557813.4766">2481 12223 1761,'-21'-19'1890,"21"19"-673,0 0 1314,0 0 704,0 0-1089,0 0-1218,0 19 546,0 1 63,21 0-127,-21-1-321,20 3-160,-20-3-257,20 1-127,-20 0 31,18-1 1,-18 1-97,21 0-31,-21-20 95,0 0-159,0 0 319,0 0-512,0 0-95,0 0-65,0-20 64,-21 0-128,3 1-32,18-21 128,-20-1-225,20 2 193,0 19-128,0 1-32,20 19 96,-20 0-96,18 19 128,23 1-64,-21 0 64,0-1 64,0-19-128,-20 22 160,19-22-192,-19 19 96,20-19 32,-20 0 32,20 20-64,-20-20 32,0 0 160,0 0-128,0 0-32,0-20 97,0 1-226,0 19 33,0-22-32,0 3 32,0 19 0,20 0 0,0 0 128,-1 19-160,1 3 0,0-3-96,1 1-417,-1-20-352,-2 20-384,2-1-1153,1-19-577,-1 0-5798</inkml:trace>
  <inkml:trace contextRef="#ctx0" brushRef="#br1" timeOffset="564883.7891">3254 12223 11915,'-18'0'769,"18"-19"255,-21 19 706,21 0 224,-20-20-641,20 20-512,-20 0-128,0 0 159,1 20-191,19-20 0,-20 19-225,0 1-32,20 0 1,0-1 31,0 3-416,0-3 96,0 1 96,0 0-192,20-1 129,0 1-97,-1 0 32,1-20 128,0 0-192,0 0 192,1-20-192,-21 20 0,18-39-64,2 19 32,0 0 32,-20 1 32,0-3-64,0 22 32,0 0 192,0 0-128,0 22 64,0-22-32,0 19 64,0 1-127,21 0-33,-21-1 0,20 1-129,-2 0-415,3-20-257,-1 0-608,20 19-1314,-20-19-2626</inkml:trace>
  <inkml:trace contextRef="#ctx0" brushRef="#br1" timeOffset="565209.961">3533 12304 15310,'0'19'1313,"20"1"-192,-20 0 321,19-1 159,1 1-384,-20-20-416,0 20-224,20-20 223,-20 0 1,0 0-320,0 0-129,0-20-128,-20 0-128,20 1 96,-20-21-160,20-1-32,0 22-32,0-21 96,0 21-31,20-1-226,0 20-223,0 0-417,1 0-704,-3 20-962,23-20-1312,-21 19-2788</inkml:trace>
  <inkml:trace contextRef="#ctx0" brushRef="#br1" timeOffset="565536.1329">3791 12045 18161,'0'20'1633,"20"-20"-1441,-20 19 897,20 1 161,0 0-161,19 20-353,-19 0-351,0-1-65,0 0-256,-1 2-32,1-21 32,0 0-96,0-1 0,0 1-256,-1 0-769,-19-1-833,20-19-2114,-20 21-4003</inkml:trace>
  <inkml:trace contextRef="#ctx0" brushRef="#br1" timeOffset="565840.8204">4228 12164 11498,'-20'20'961,"-1"0"-480,1-1 1088,-18 1 898,17 19-738,1-17-448,0-22-320,1 19-160,19 1 64,-20-20-96,20 20-161,-20-1-480,20-19 257,0 0-33,20 0 128,0 0-255,-1 0-129,21 0 0,-19 0-32,17 0-320,3-19-321,-21 19-864,0 0-1186,-1 19-2433</inkml:trace>
  <inkml:trace contextRef="#ctx0" brushRef="#br1" timeOffset="566644.5313">4684 12263 12908,'0'-20'2018,"0"20"-609,0 0 353,20 20-65,-20-1-159,20 3-641,-20-3-129,20-19-319,0 40-1,-1-21-160,1 1 129,0 0 63,0-1 65,0-19-257,-1 21 0,-19-21 33,0-21-65,20 2-224,-20-1 64,0 0-96,0 1-32,-20-21-320,20-1-321,0 2-512,0 19-673,0 20-1729,0 20-1698</inkml:trace>
  <inkml:trace contextRef="#ctx0" brushRef="#br1" timeOffset="567274.4141">5339 12282 8680,'-20'0'5829,"20"0"-3907,0 0-384,0 22 383,0-22-127,20 19-801,-20 1-192,0-20-385,21 20-96,-1-1-95,-2-19-65,23 0 32,-21 0 0,0 0 0,-1 0-64,1-19-63,-20 19 31,20-20-96,-20 0-64,0-21-1,0 41-95,-20-19-32,0-1 160,1 20-64,-1 20 128,0-1-128,20 3 96,-21-22 32,1 19-64,20-19 192,0 20 0,-18 0 97,18 19-65,0-19-96,0 20-96,0-20 0,18 0-96,2-20-64,1 19-225,-1-19-319,19 0-706,-19 0-800,0 0-1377,20 0-4389</inkml:trace>
  <inkml:trace contextRef="#ctx0" brushRef="#br1" timeOffset="567534.1797">5915 12243 13965,'20'0'5221,"-20"0"-5093,-20 20 64,20 21 705,0-22 608,-21 1-608,21 0-577,-18-1-256,18 21 33,-20-21-290,20 22-447,-21-21-577,21-1-1250,0 1-1408</inkml:trace>
  <inkml:trace contextRef="#ctx0" brushRef="#br1" timeOffset="567784.1797">5716 12363 19026,'0'-20'2434,"0"20"-1601,0 0 928,20 0-159,-20 20-833,20-1-545,1-19-96,-3 20-288,2 0-225,21-1-287,-21 2-930,-2-1-1857,3-20-4869</inkml:trace>
  <inkml:trace contextRef="#ctx0" brushRef="#br1" timeOffset="573282.2266">6094 12422 16207,'0'0'1377,"19"0"-608,-19 0 736,20 19-95,-20 22-481,40-2-417,-19 20-128,-3 2-159,23-2-65,-1-20-96,-22 22-32,23-22 0,-1-19-32,-21-1 96,1 1 0,-20 1 32,0-21 128,0 0-160,0 0 1,-20-21-33,-19 1-32,-1-19 0,1 0-64,-1-1 160,-1-20-128,2-19 96,19 19-192,0 20 0,20-19 64,0 38 32,0-18 64,40 19-96,-19 20 192,17-19-160,-17 38-32,19 1 96,-1 0-32,-19 20-64,-20-20 32,20 19 32,-20 1-64,-20-21 32,20 22-320,-20-41-609,-1 20-288,3-20-929,18 0-1698,-20 0-9032</inkml:trace>
  <inkml:trace contextRef="#ctx0" brushRef="#br1" timeOffset="573577.1485">6431 12104 16431,'20'0'2050,"-20"0"-1121,0 20 416,20-1 32,-20 2 97,0 19-257,20-1-544,-20 22-321,19-42-160,-19 21-96,20-21-32,0 1-96,0 0-192,0 20-256,-1-20-257,1-20-640,0 0-801,-20 20-1378,21-20-3234</inkml:trace>
  <inkml:trace contextRef="#ctx0" brushRef="#br1" timeOffset="573864.2579">6749 12343 13612,'20'0'3075,"-20"0"-2306,0 0 897,0 20 576,0-1-449,0 21-672,0-21-352,0 22-352,0-21-353,20 19 160,-1-19-192,1-20-32,20 0 32,-20 0 0,0-20 0,19 0-128,-39-19 32,20 19-160,-20-20 192,0 20-289,0 0-63,-20 1-289,0-1-192,1 20-63,-1 0-706,0 0-1729,0 0-4228</inkml:trace>
  <inkml:trace contextRef="#ctx0" brushRef="#br1" timeOffset="574513.6719">7087 12363 864,'0'0'12973,"0"0"-11244,0 19 225,20-19-128,-2 20-32,-18 0-898,21 20-255,-1-20 0,0 0 63,-20-1-63,20 1-33,-20 0-127,0-20 224,0 0-225,0 0-224,0-20-128,0 0 0,0-19 1,-20 19-161,20-20 64,0 0-96,0 21 96,20-21-193,-20 21-31,19-3-288,1 22-289,20 0-384,-20 22-545,-1-22-928,1 19-1186,0 1-2690</inkml:trace>
  <inkml:trace contextRef="#ctx0" brushRef="#br1" timeOffset="574955.0782">7563 12382 16527,'0'0'1538,"20"20"-385,-20-20 288,20 0-128,-2 0-576,-18 0-160,21 0-129,-1 0-96,0-20-63,-20 20 31,20-19-224,-20-1 64,0 20-64,0-20-64,-20 1 96,0 19-160,0 0 32,-1 0-32,3 0-32,-2 19 96,0-19-64,20 20 128,0 0-96,-21-1 225,21 21-65,0-21 32,0 2 0,21 19-96,-1-21 0,0 1-96,19 0-32,-19-20-160,20 19-449,-1-19-1248,1-19-2275,0-1-10122</inkml:trace>
  <inkml:trace contextRef="#ctx0" brushRef="#br1" timeOffset="575730.4688">8099 12363 12908,'0'-20'2850,"0"20"-928,0-20-64,-20 1-224,0 19-65,20 0-416,-20 0-352,1 0-449,19 19-96,0 1 65,-20 0 95,20 19-160,0 0-127,0 22-65,0-22-32,20 0-32,-1-19 0,1 1 64,0-21-32,0 0-32,0-21 64,19 1-128,-19-19 32,0 19 0,-20-19 0,20-21 0,-20 1-161,-20-22 97,0 22-96,-20 0 128,21 19 64,-21 20 128,20 20-64,0-20 257,1 40 95,19 0-96,-20 20-31,20 0 31,20 19-64,-1-18 32,1-22-192,20 1-64,-1 19-64,1-19-256,19 0-96,-19-1-417,19 2-640,-19-1-1506,1-20-5861</inkml:trace>
  <inkml:trace contextRef="#ctx0" brushRef="#br5" timeOffset="605188.4766">19792 2873 448,'0'0'1153,"0"0"-32,0-19-192,0 19-128,0 0-449,0 0-256,0 0-32,0 0 192,0 0 1,0 0-129,0 0-32,0 0 705,0 0-65,0 0-127,0 0-161,0-20 353,0 20 96,0 0-256,0 0 287,0 0-127,0-21-384,0 21-193,0 0-160,0 0 0,0 0 0,0 0 64,0 0 256,0 0 353,0-20 0,0 20-97,0 0-31,-21 0 0,21-20-33,0 20 33,-20 0-129,20-19 1,-20 19-65,20 0 65,0-20-33,-20 20 0,20 0-159,-19 0-33,19-20-32,0 20-224,-20 0 192,20-19 97,-20 19-129,0 0-64,20 0 0,-20 0-128,1 19 96,-1-19-64,20 20 0,-20-20 0,0 20 64,20-1 64,-20-19-96,20 20 64,0 0-32,0 1-64,-19-1 0,19-1 0,0 1 0,0 0 32,0-1 0,0 22 0,0-21-64,0-1 32,0 1 0,0 0 32,19-1 0,-19 1-64,0 0 96,0 1-160,0-21 160,20 19-32,-20-19-64,0 20 64,20-20 0,-20 20 97,20-20 31,-20 19 64,20-19-32,-1 0-96,1 0 32,0 0 32,0 20-127,0-20 31,19 0 96,-19 0-160,0-20 64,1 20 32,-1 0-96,-2-19 64,-18 19-32,21 0 0,-1-20 96,-20 20-96,20-20-128,-20 20 256,20-19-128,-1-22 64,1 21-96,-20 1 64,20-1-128,-20 0 160,0 1-64,0-1 33,0-21 31,0 22-192,0-1 160,0 0 0,-20 1-64,0-1-32,1-1 32,-1 1 0,-20 0 32,19 1 64,-17 19-32,-3 0-64,21 0 0,-19 0-32,19 19-321,0-19-447,0 20-770,20 0-2113,-20 1-6343</inkml:trace>
  <inkml:trace contextRef="#ctx0" brushRef="#br5" timeOffset="610348.6329">19751 2615 3010,'0'-20'257,"0"20"768,0 0 1025,0-20 192,-20 20-705,20 0-31,0 0-321,0-19-353,0 19-127,0 0 288,0 0-64,0 0-417,-20 0-159,20 0-97,0 0-64,0 0-64,-19 0 161,19 19-65,0-19 0,-20 0-32,20 0 64,0 0-31,-20 0-129,20 0 96,0 20 32,-20-20 32,20 0-63,-20 20-33,1-20-64,19 19 64,-20 1-160,0-20 64,0 21-64,0-1 96,20-20-96,-19 19 96,-1-19-128,0 20 96,20-20-64,-20 20 96,-1-20 0,3 19-32,-2 1 65,-1-20-226,1 20 129,0 1 1,2-1-33,-3-1 32,1-19 96,0 20-64,0 0 32,1-20 96,-1 19-96,20-19 32,-20 20 0,0 1-64,20-21 0,-20 20 33,1-1-97,-1 1 96,0 0-96,0 19 64,-1-19-32,3 1-32,-2-21 64,0 19 64,-21 1-160,21 0 128,-19-1-64,19 1 0,0 0 0,0-20 0,1 19-32,-1 3-32,0-22 160,0 0-224,20 19 192,-20-19-32,20 20-128,-19-20 160,-1 0-160,0 20 96,20-1 0,-20-19-96,-1 20 64,3 0-32,-2-20 96,0 21-32,-1-2-32,21-19-64,-20 20 96,2-20-96,18 20 96,-21-1-32,21 1 0,-20-20 32,0 20-96,0-1 128,20 2-96,-19 19 64,-1-21-64,0 1 96,0 0-64,0-1 32,1 1-96,-1 1 96,20-1-64,-20-1 0,0 1 96,20 0-64,0-1 32,-20 1-64,20 0 32,0 1 0,0-1 0,0-1 64,0-19-96,0 20 96,0 0-64,0-1-64,0-19 128,20 20 0,-20 1-128,0-21 64,0 20 96,0-20-224,20 19 224,-20-19-128,20 0 32,-20 0 32,20 0 0,-1 20 33,-19-20-1,20 0 32,0 0-96,-20 0-32,20 0 96,0 0-128,-1 0 96,-19 0 0,20 0 0,0 0-32,-20-20 0,20 20 0,1 0 0,-3 0 0,-18 0 32,20 0-64,-20 0 64,21 0 32,-1 0-64,-20-19 32,20 19-64,-2 0-32,3 0 160,-21-20-32,20 20-128,0 0 128,0 0-160,-20-21 224,19 21-128,1 0 0,0-20 0,0 20 0,0-19-96,-1 19 224,1-20-160,0 20 96,0-20-32,19 20-32,-19-19 0,0 19 0,1-20 0,-1 20 32,-20 0-32,20-21 0,-2 21 32,3 0-64,-1-20 32,0 20 64,0-20-96,-1 20 0,1-19 96,0 19-64,0 0-64,-20-20 96,20 20-64,-1-20 64,1 20-32,0-19 0,0-1-32,1 20 64,-3-21-32,2 1 0,0 20 32,1-19-32,-1 19 0,-2-20 32,23 20-32,-21-20 32,0 1-64,-1-1 64,1 20 0,0-20-32,0-1 0,0 21-64,-1-19 96,1-1 0,20 20 0,-20-20-64,-1 1 64,1-1-32,0 0 32,0 1-64,21-2 96,-23 21-64,3-20-64,-1 0 160,-20 1-96,20 19 64,0-20-32,-20 20-64,19-20 96,-19 20-96,20-19 64,0-3-32,-20 22 0,20-19 32,-20-1-128,20 0 192,-20 1-192,19 19 128,-19-20 0,0 0-64,20 20 64,-20-19-96,20-2 96,-20 21-64,0-20 32,0 0-96,20 1 64,-20 19 64,0-20-64,0 0 64,0 20-64,0-19 0,0-1 96,0-1-64,0 1-32,0 1 32,0-1-32,0 0 0,0 1 96,-20-1-128,20-1 128,0 1-32,0 0-32,-20 1 64,20-1-64,-20 0 96,1 20-96,-1-19 97,0-1-65,0 20 224,-19-21 0,19 21 128,0-20-223,0 20-193,-1 0 32,3-19 32,-2 19-96,-1 0-33,1 0-191,0 19-384,-19-19-706,19 20-1633,0 1-1473,0-1-7719</inkml:trace>
  <inkml:trace contextRef="#ctx0" brushRef="#br5" timeOffset="627799.8047">19057 3430 2306,'-20'0'3331,"20"0"-993,-21 0-1025,21 19-512,-18-19-64,18 0-129,-20 0-63,20 0 480,-20 0-96,-1 0-353,21 20-159,-20-20-1,0 0-320,20 20-32,-19-20-32,19 19-32,0-19 32,-20 0 64,20 20 481,0-20 224,0 0 192,-20 0 0,20 0-129,0 0-255,0 0-129,0 0-319,0 0-194,0-20 194,20 20-225,0 0 128,-20-19 0,39-1 32,-19 0 128,1 20-192,19-19 320,-22-2-191,23-19-33,-1 21 32,-21-1 0,21 0 0,0-21 32,-21 22 65,21-21 95,1 21 64,-3-21-224,-18 21-63,1-2-33,-1 1 0,-20 20 32,0 0-32,0 0 256,0 0-95,0 0-225,-20 20 0,-1 1-64,-19-2 96,1 1 32,19 0 0,-20 19-96,1-19 32,-1-1-32,20 22 96,-19-1-192,-1-21 160,19 1-96,-17 0 0,18 1-32,20-21 224,0 0-192,0 0-64,0 0-32,20 0 96,0-21 160,19 1-64,1 0 96,-1-19-64,1 0 0,0 17 64,-1-17-224,1 19 0,-1 1-64,-19-1-160,0 0 64,1 20-417,-1-19-448,-20 19-96,0 0 224,0 0-1153,-20 0-2883</inkml:trace>
  <inkml:trace contextRef="#ctx0" brushRef="#br5" timeOffset="630538.086">20010 3132 3747,'0'0'737,"0"0"1537,0 0 481,0 0-1090,0 0-768,-20 0-256,20 0 351,0 0 226,0 0 63,0 0-352,0 0-353,0 0 161,0 0 32,0-21-161,0 21-159,0 0-161,0 0 256,0-20 97,0 20-289,0 0 33,0 0 31,0 0-31,0 0 63,0 0-128,0 0-192,0 0 97,0 0-1,0 0-96,0 0 96,0 0-32,0 0 97,0 0-129,0 0-32,-20 0-64,20 0-32,0 0 96,0 0 32,0 0-64,0 0 0,0 0-64,0 0-32,0 0 161,0 0-257,0 0 224,0 0-128,0 0 128,0 0-64,0 0 0,0 0 160,0 0-160,0 0 32,0 0 0,0 0-96,0 0 0,0 0 0,0 0 64,0 0-32,0 20-32,0-20 97,0 0-97,0 0-97,0 0 194,0 0-65,20 0-64,-20 21 160,0-21-96,20 0 0,-20 0 64,0 19 0,0-19-128,19 20 96,-19-20 32,20 20-128,-20-20 64,20 19-64,-20 1 64,20-20 32,0 20-32,-20-1-64,19 3 128,-19-22-160,20 19 96,0-19-32,-20 20 32,21 0-64,-21-1 64,20 1 0,-2 0-32,-18 1 64,20-2-32,1 1-64,-21 19 96,20-19-96,0 0 32,-20-1 0,19 2-32,1-21 96,-20 20-64,20-20 0,-20 20 0,20-20 0,-20 0 32,0 19 0,20-19-64,-20 0 64,0 20-64,19-20 32,-19 20 0,0-20 32,20 0 0,-20 19-64,0-19 32,20 0 0,-20 0 32,0 20 0,20-20 32,-20 0-128,0 0 128,0 0-160,0 0 128,0 0 0,0 21 33,0-21-130,0 0 130,0 0 31,0 0-160,0 0 96,0 0 96,0 0-224,0 0 96,0 0 64,0 0-64,0 0 32,0-21-128,-20 21 32,20 0 128,-20-20-160,20 20 160,-20-19-128,1 19-33,-1-20 97,0 20-32,0-20 64,0 1-128,1-1 96,-1 20 32,0-20-64,-1-1 0,1 2-32,2-1 64,-2 0-64,20 1 64,-21-1 0,21 0-32,0 20 32,-20-19 0,20-2 0,-20 1 0,20 0-32,0 1 0,0-1 32,-19 0-32,19-21 64,-20 22 64,20-1-224,-20 0 192,0-19-32,0 19-32,1 1 0,-1-2 96,0 21-64,0-20 32,20 20-64,-20-20 64,20 20-64,0 0-64,0 0 0,0 0 64,0 0-128,0 20 128,20-20 64,0 20-32,0 20 32,19-20-32,-19 19 96,20 1-31,-1 1-33,-19 18 0,21-20-96,17 2 64,-17 18 64,-2-20-160,1 0 96,0 2 32,-1-2-32,1-19-64,-1 19 96,1-19-128,-20 1 64,1-1-32,-21-20-128,18 0-161,-18 0 65,0 19-96,0-19-161,0-19-480,-18 19-832,18-20-1186,-21-1-2146,1 21-4837</inkml:trace>
  <inkml:trace contextRef="#ctx0" brushRef="#br5" timeOffset="632607.4219">20824 3667 7463,'0'-20'2722,"0"20"-416,-20 0-64,20-19-512,0 19-769,0 0-513,-20-20-95,20 20 191,-20-20 97,20 20 64,-20-21-161,1 21-128,-1 0-223,0-19-1,-1 19 32,1 0-256,-18 19 32,-3-19 0,21 21-64,-19-1 160,-1 0-128,20 19 96,-19-19-32,19-1 64,0 22 96,0-21 33,0-1 31,20 21-64,0-21 224,20 1 65,0 21-129,20-2-96,-1 1 33,1-21-97,-1 22-192,1-21 128,19-1-96,-19 1 0,1-20-96,18 0 192,1 0-288,-1-20 192,-19-19-64,19-2 64,0 2-64,-18 0 96,-21-2 0,18 21 32,-38-19-32,21-1 192,-21 1-95,-21 18-65,3-18-32,-22-1 32,-1 21-64,-18-1-32,0 0 32,-1 20-288,-19 0-193,20 0-351,19 0-994,-1 0-4356</inkml:trace>
  <inkml:trace contextRef="#ctx0" brushRef="#br5" timeOffset="639294.9219">19950 2536 7847,'0'-20'961,"0"-1"-833,0 21-96,-20 0 384,20-19 962,0 19-161,-19 0-448,-1 0 63,0 0 65,20 0-32,-20-20-96,-1 20-225,3 0-31,-2 0-193,-1 0-224,1 0-64,0 0 0,0 0 0,1 20 0,-1-20-32,-20 0 96,20 19-64,1 2 129,-1-21-97,0 20 0,-20 0-32,21-1 32,-21-19-32,-1 40 0,3-21 0,-3 1-32,3 1 64,-3-1-64,1-1 32,1 1 0,-1 0-32,1-1 32,-1 1 0,-1-20-32,3 20 0,-3 1 32,1-1-32,1-1 0,19 1 32,-20 0-64,1-1 64,19 1 0,-20 1-32,21 18 0,-21-19 0,20 0 0,-19 19 64,-1-19-96,19 20 64,-17 0 0,-3-21-32,21 21 32,0 1-64,-19-22 96,19 21-64,0-21 0,20 21 32,-20 0-64,1 0 64,-1-1-32,0 0 32,0-18-32,20 19 0,-20-1 32,1 0-32,19-19 32,0 21-32,-20-22 0,20 1 0,0 0 0,0-1 161,0 1-97,0 0 0,0 1-32,0 18 0,0-19 0,20 0 0,-20-1-32,0 1 32,0 1 0,0-1-32,0-1 32,0-19-32,0 20 0,0 0 32,0-20 32,0 19-128,0 1 64,0 0 0,19-20 32,-19 21-32,20-2-32,-20-19 224,20 0 0,20 20 129,-21-20-161,1 0-32,20 0-64,-20 0-64,19 0 32,-19 0 32,21 0-128,-23 0 96,23 0-96,-21 0 160,18 0-32,-17 20-32,19-20-32,-20 0 64,19 0-32,1 0-32,-20 19 32,19-19-32,1 0 64,-1 0-64,-19 0-96,21 0 192,-1 0-96,-1 0 0,-19 0 96,20 0-160,-1 0 32,1 0 64,-1 0-32,1 0 32,1 0-32,-3 0 32,3 0-32,-3-19 32,3 19 64,18 0-31,-19 0 31,-20 0-32,39 0 64,-19 0 128,-1 0-96,1 0-64,21 0 0,-22 0-128,1 0 0,19 0 160,-19 0-31,19 0-65,-19-20 64,19 20 32,-18 0 0,17 0-96,-17-20 128,-2 20-128,21 0-32,-21 0 0,1 0 64,19 0-64,-19 0 0,19 0 32,-19-19 32,1 19-128,18 0 128,-19-21-64,-1 21 0,1 0 64,19 0-128,-39-20 128,20 20-64,-1-20 32,2 20-32,-1 0 32,-22-19-32,23 19 64,-21-20-64,19 20 65,-19-20-98,20 20 98,-20-19 31,19-1-64,-19-1 32,0 1-64,1 1 64,-3-1 64,2 0-32,0-19-96,-20 18-96,21 1 160,-21-19-64,0 19 0,0 0 64,0-19-128,0 18 32,0-18 64,0 19-64,0-19 0,-21 19 32,21-21 32,-20 22-128,0-21 96,2 21-32,-3-21-64,1 0 96,0 20-96,-19-19-97,19 19 129,0-19 32,-20-2 32,21 21-96,-21-19 96,-1 19-128,3-19 96,-3 18 0,3 1-160,-3-19 0,1 19 96,1 0 64,-1-19 0,1 18 0,-1-18 64,0-1-64,1 21 96,-2-22-32,-17 1 32,-3 21 32,2-21 32,-20 1-32,-1-2 64,0 22-32,1-21-96,0 21 0,0-1-128,-20 0 128,18-1-128,22 2-384,-1-1-673,1 20-1218,19 0-2721</inkml:trace>
  <inkml:trace contextRef="#ctx0" brushRef="#br5" timeOffset="647931.6407">19990 4719 2722,'0'0'-608,"0"0"-674,0 0 1699,-20 0 928,20 0-384,0 0-353,0 0 546,0 0 479,-20 0-320,20 20-160,0-20 129,0 0-321,-20 0-481,20 0-32,0 0-31,-19 0-65,19 0 97,0 0 287,0 0 97,-20 20-32,20-20-32,0 0-97,0 0-223,0 0-193,0 19-96,0-19-32,0 0-32,0 0 96,0 0 129,0 0 63,0 0 161,0 0 95,0 0-384,20-19 65,-20 19-225,19 0 0,1-20 0,-20 20 0,20-20 32,20 20 0,-21-19 129,1-1-33,0 0 0,0-20-32,19 20-64,-19 0-32,0 1-32,1-1 65,-1 0-65,-2-20 0,2 20-128,1 0 128,-1 1-32,0-1 32,-1 0 0,1 1 32,0-3-192,20 3 192,-21-1-128,1 0 32,0 1 32,-20-1 32,20 20-32,-20-20 64,20 20 256,-20-19-159,0 19-161,19-21 0,1 21-64,0-20 32,0 0 0,-20 1 0,21-1 64,-3 20-64,2-20 0,0 20 64,-20 0-64,0-19 0,0 19 32,0 0 64,0 0-32,0 0 64,0 0 0,0 0 32,0 0-32,0 0-95,0 0 95,0 0-64,0 0-64,-20 0-96,20 19 128,-20-19 0,20 20-32,-18-20-32,-3 20 96,1-1-128,0 1 96,0 0-64,-19 1 32,19 18-32,0-19 64,-19-1 32,19 21-128,-20-21 96,20 22-64,-19-21 64,-2 19-64,21-19 64,-18 21-64,17-22 32,1 1 32,-19 19-64,19-19 0,0 0 64,0-1 0,0-19-64,20 0 64,-19 21-96,19-21 0,0 0-65,0 0-447,0 0-321,0 0-96,0 0-705,19 0-2369,-19 0-7881</inkml:trace>
  <inkml:trace contextRef="#ctx0" brushRef="#br5" timeOffset="649301.7579">19751 4739 10281,'-20'-20'545,"20"20"-353,-20-19 641,20 19 256,-19-20-128,-1 20-161,0-20-63,20 20-32,-20 0 96,0-21-33,1 21 97,-1 0-224,0 21-257,0-1-160,0 0-160,1 19 32,-1 0 97,0 2-65,20-2 96,0 1 96,0-1 1,0 2-386,20-2 226,19-19 63,1 0 128,0-1-32,19-19 33,20-19-353,-18 19 448,-2-40-352,20 21 32,-39-22-96,19 1-256,-39 1 224,20 0 545,-40-2-417,0 21 0,-40-19-64,1 19-64,-21 20 0,1 0-32,-20 0-32,-2 0-545,22 0-1473,19 20-2882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0:06:26.1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00FF"/>
    </inkml:brush>
    <inkml:brush xml:id="br5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1071 3132 15150,'-59'-61'1890,"19"42"-577,0-21 32,1 40-64,-1-19-160,20 38 161,-19 1-289,-2 0-289,1 39-127,1 21 127,19-2 129,-20 22-352,21 20-97,19-1-352,0-21 32,19 2 32,1-21 64,20-19-224,-1-20-32,22-21-288,-2-19-129,1 0-544,19-19-800,-20-21-738,1 1-1056,-21-22-4837</inkml:trace>
  <inkml:trace contextRef="#ctx0" brushRef="#br0" timeOffset="283.2032">1270 3111 21556,'0'-20'1601,"-20"0"-1152,20 20 640,0 20 865,0 0-641,0 1-544,0 38-193,0 0-95,0 21-161,0-1-256,0 1-96,20-2 128,0 2-544,0-21-193,19-18-320,-19 18-512,20-20-513,-21-19-512,1 0-3492</inkml:trace>
  <inkml:trace contextRef="#ctx0" brushRef="#br0" timeOffset="666.0157">1687 3508 20499,'0'-39'1730,"-20"39"-1122,-1 0 129,1 0 928,2 20-95,-23 19-577,21 0-609,0 22-288,1-2-64,19-20-64,0 2 0,19-2-160,21-19-64,-19-1 64,-1-19 64,-2 0-65,23 0-63,-21-19 128,0-1-128,-20-19 160,0 19-65,0-21 226,0 22-1,-20-1 128,20 0 96,-20 20-96,20 0-192,0 0 0,0 20 128,20 0-128,0-1-288,0 1-320,-1 1-546,1-1-735,20-1-514,-20-19-2754</inkml:trace>
  <inkml:trace contextRef="#ctx0" brushRef="#br0" timeOffset="833.9844">1926 3628 17552,'0'0'2242,"18"0"-480,-18 39-32,0 0 127,20 2-960,-20-2-737,20-19-192,1 0-288,-21-1-449,20-19-928,-2 0-1026,-18-19-5285</inkml:trace>
  <inkml:trace contextRef="#ctx0" brushRef="#br0" timeOffset="957.0313">1885 3369 13773,'0'-59'3843,"-20"40"-5925,20 19-4996</inkml:trace>
  <inkml:trace contextRef="#ctx0" brushRef="#br0" timeOffset="1383.7891">2084 3588 19538,'40'99'1986,"-21"-80"-961,1 1-192,-20 1 160,20-1 96,-20-20-353,0 0-351,0 0 31,0 0-32,-20-20-287,20-21-33,-20 22-128,20-21-161,-19 1-319,19-2-33,0 22 353,0-1 128,0 20-224,0 20 544,0-1 32,19 2 32,1 19-160,-20-21 1,20 1-1,0-20-32,0 20 0,-1-20 64,-19 0 64,20-20 33,0 0-161,0 20-64,-20 0-64,20 0-161,19 0 290,-19 20-290,21 0-127,-3-1-609,3 1-929,-21 1-768,19-1-3108</inkml:trace>
  <inkml:trace contextRef="#ctx0" brushRef="#br0" timeOffset="1696.2891">1150 4204 24150,'-38'39'2178,"38"-39"-1985,18 0 768,43 0 576,18-20-192,40 1-576,39-2-96,41 1-225,-1 0-320,21 1-128,-60-1-192,-41 20 0,-19 0-161,-38-20 1,-21 20-673,-21 0-448,1 0-321,-20 0-224,0 0-801,0 0-6341</inkml:trace>
  <inkml:trace contextRef="#ctx0" brushRef="#br0" timeOffset="1883.7891">2699 3469 28346,'0'-20'641,"0"1"-2819,0 19-1153,0 0 288,0 0-3716</inkml:trace>
  <inkml:trace contextRef="#ctx0" brushRef="#br0" timeOffset="2022.461">2839 3826 26489,'0'19'320,"0"-19"-993,0 0-192,0 0-224,-20 0-1377,20 0-5542</inkml:trace>
  <inkml:trace contextRef="#ctx0" brushRef="#br1" timeOffset="33953.125">3671 3667 17232,'-39'-20'1505,"-1"1"-896,20 19 256,1 19 192,-1 1-321,0 0-223,20 19-129,0 2-288,0-2-64,20 0 96,0-19 33,-1 0-97,21-20 128,-20 0 96,1 0-128,-3-20 64,2 0 129,1-19-65,-21 0 96,0 19 97,0-21-129,0 22-224,0-1 225,0 0-33,0 20-96,0 0-160,0 20-160,0 0 192,0 19-96,20 2 32,0-2-64,-2 0-352,23-19-513,-21 0-288,19 1-353,-19-21-351,0 20-1314,0-40-3748</inkml:trace>
  <inkml:trace contextRef="#ctx0" brushRef="#br1" timeOffset="34176.7578">3969 3350 17808,'-19'-40'2467,"-1"40"-642,20 0-351,0 0-577,0 20 192,0 19 0,0 22-256,0-2-417,20 19-64,19-17-352,1-2 0,-1 1-192,-19-21-352,21-19-449,-3 0-641,-18-1-512,1 1-801,-21-20-4932</inkml:trace>
  <inkml:trace contextRef="#ctx0" brushRef="#br1" timeOffset="34358.3985">3811 3628 17936,'-20'0'3908,"20"0"-2691,0 0-192,20 0 1057,0 0-128,19 0-1089,-19 0-641,40 0-128,-21-20-256,21 20-545,-21 0-992,2 0-1250,-3 0-2242</inkml:trace>
  <inkml:trace contextRef="#ctx0" brushRef="#br1" timeOffset="35032.2266">4922 3687 17200,'41'0'736,"-23"0"-479,2 0 864,1 0-352,-1-20 223,0 20 130,-20-20-450,18 20-352,-18-19-31,0-1-1,-18 0-64,-2 20-32,0-21 33,-1 2 159,-17 19 0,17 0-256,1 0-128,0 19 193,0 2-65,1 19 0,19-1 0,0 0-64,0 2-64,0-2 64,39-19-192,-19 0 224,21-1-512,-3-19-385,3 0-801,-3 0-736,3-19-2178</inkml:trace>
  <inkml:trace contextRef="#ctx0" brushRef="#br1" timeOffset="35336.9141">5200 3528 17936,'20'39'1218,"0"2"-161,-20-2 416,20 1-32,0-21-416,-20 22-288,19-21-353,-19-20-63,20 19 31,-20-19-64,0 0 1,0 0 159,0-19-64,0-1-223,0-1-65,0 1-64,0-19-32,20 19-32,-20 20-96,0-19-161,21 19 65,-21 19 96,20 1-192,18 0-737,-17-1-513,-1 22-192,19-21-1088,-19-20-3877</inkml:trace>
  <inkml:trace contextRef="#ctx0" brushRef="#br1" timeOffset="35735.3516">5696 3667 16335,'0'-59'2755,"-19"39"-1955,19-1 289,-20 2 641,0 19-64,20 0-898,-20 19-383,20 22-65,-20-2 128,20 1-95,20-1-193,-20-18-128,40-1 32,-20-20-64,-1 0 0,21 0 64,-20-20-32,1-21-96,-21 22 32,0-21 0,0 1 64,-21-21-32,1 1 0,0 19-32,0-20 0,1 21 64,19-1 128,-20 40 321,20-19 159,0 38-544,0 21 32,20-1 321,-1 21-97,1-1-192,20-19-192,-1 20-128,1-21-577,1 1-832,-2-1-1186,-19-18-1761</inkml:trace>
  <inkml:trace contextRef="#ctx0" brushRef="#br1" timeOffset="36335.9375">6590 3706 19410,'-20'20'1537,"0"-20"-1248,20 21-33,0-1 609,0 19 64,20-19-353,0-1-448,-1-19 128,21 0-31,1 0-65,-23-19 64,2-1-128,1-19 224,-21-2-127,-21 21-1,1-19-128,-18 19-192,-3 1-96,2 19-65,19 0 33,0 0-353,0 19-351,20 1-610,20 0-608,0 19-2178,19-18-9930</inkml:trace>
  <inkml:trace contextRef="#ctx0" brushRef="#br1" timeOffset="36531.25">6987 3865 14926,'0'-59'2722,"-40"39"-832,20-19-481,-19-2-352,-1-18-352,0 20-353,1-21-224,-2 1-96,41 0 1,0 18 255,0 2 64,0 19-288,21 0-224,19 1-384,-21 19-481,21 19-1506,0 1-4964</inkml:trace>
  <inkml:trace contextRef="#ctx0" brushRef="#br1" timeOffset="36711.9141">6629 3588 21364,'-59'40'2402,"59"-40"-2082,20 0 97,-1 0 832,1 0-288,41 0-673,-23-20-320,42 20-320,-20 0-737,-1 0-1634,1 0-2530</inkml:trace>
  <inkml:trace contextRef="#ctx0" brushRef="#br1" timeOffset="37211.9141">7682 3291 17264,'0'-22'3203,"0"22"-1730,-20 0-1249,20 22 321,0-3 608,20 40-64,-20 2-416,20-2-353,-1 0-288,1 1 0,20-1-576,-20-20-257,19 2-1121,-19-21-736,0-20-3749</inkml:trace>
  <inkml:trace contextRef="#ctx0" brushRef="#br1" timeOffset="37430.6641">7443 3667 21556,'0'0'1633,"20"-20"-544,21 1 929,-3-21-192,3 19-929,18-18-641,1 19-288,-1 1 0,-19-1-384,19 0-545,-18 1-609,-21-2-223,-2 1-257,-18 20-1570,0-20-11722</inkml:trace>
  <inkml:trace contextRef="#ctx0" brushRef="#br1" timeOffset="37935.5469">7761 3230 15662,'20'20'2371,"0"21"-994,0-2 96,19 0 97,-19 22-129,1-2-544,-1 0-449,18-19-223,-17 19-97,-1-39 32,-20 0 0,20-1 64,-20 1 32,0-20-127,0 0 159,0 0 64,0 0 65,0 0-353,0 0-224,0-20-129,0 1 97,0-1-192,0 0-1,19 20 129,1 0 128,0 0-64,0 20 128,0 0 128,19-20-128,1 19 192,-1-19 32,-19 0 192,20-19 33,-19-1-1,17 0-96,-18 1-63,21-21-65,-41 19-32,18-18 32,-18 19 0,0 1 32,-18 19-64,-2 0-96,-1-20-64,1 20 32,0 20 32,2-20 33,-3 19-65,1 21 0,20-21 96,0 22-96,0-21 32,0 19-128,20-19 96,19-20-129,1 19-255,19-38-673,2 19-1409,-2-20-2083,1 0-12811</inkml:trace>
  <inkml:trace contextRef="#ctx0" brushRef="#br1" timeOffset="38501.9532">9310 3430 19122,'-41'0'1857,"3"-21"-287,-3 42-545,21-21-128,-18 39-257,-3 20-191,21-20-97,0 2-128,20-2-224,20 1 0,0-21 0,0-19 0,19 0 32,1 0 64,-19-19-32,17-1 33,-18 0-33,-20 1 0,21-1 0,-21 0-64,0 20 0,0 0 32,0 0-128,0 0-32,20 20 31,-20 0 33,20-1-416,19 1-609,-19 0-256,20-20-193,-21 0-960,21 0-1602,-20-20-7559</inkml:trace>
  <inkml:trace contextRef="#ctx0" brushRef="#br1" timeOffset="38718.75">9429 3269 11787,'-40'-98'4772,"40"78"-1601,0 1-1185,0 19-192,0 0-289,0 19-640,0 1 32,0 19-32,0 20-161,0 2-127,20 18-449,0-19-64,-1 19-128,21-19-609,0-21-416,-1 1-608,1-1-321,1-18-1281,-2-1-6759</inkml:trace>
  <inkml:trace contextRef="#ctx0" brushRef="#br1" timeOffset="39146.4844">9806 3330 21107,'-20'0'1794,"0"0"-577,20 39 321,-19 1-289,19 20-192,0-21-480,0 20-321,19-38-224,21 19 0,-20-21-64,19-19 32,-19 0-64,0-19 32,0-1 32,-20 0-32,0-1 0,0 2 0,-20-21-64,20 40-1,-20-19 129,20 19-96,-20 19-64,20 1-64,0 19 96,20 2 64,0-2-64,20 20 64,-1 2-32,2-2 0,-3 0 32,-18 1 128,1-20-96,-1 20 96,-40-21-64,-1 1 32,1-1-64,-18 2 0,-23-22-64,22-19-32,-21 0-32,21 0-673,-1-19-1185,20-2-672,1 1-4005</inkml:trace>
  <inkml:trace contextRef="#ctx0" brushRef="#br1" timeOffset="39450.1953">10183 3489 20851,'-21'-20'1922,"3"20"-1217,-2 0 95,20 0-223,0 39 224,0 1-289,0 0-255,20 0-129,19-1-64,1-19 32,-1-1-96,1-19 64,0 0-32,-1-19-128,-19-21 96,0 21 0,-20-21 0,-20 0 0,0 20-96,-19 0-96,-1 1-225,0 19-320,-19 0-384,18 19-608,3-19-2243</inkml:trace>
  <inkml:trace contextRef="#ctx0" brushRef="#br1" timeOffset="40015.625">10660 3528 18385,'19'39'1377,"1"-18"33,0-21 127,-20 0 161,0 0 95,0 0-159,0-21-737,0 2-417,-20 19-95,0-40-1,20 21-64,-19-1-160,19-19-128,0 18 0,-20 1-160,20 0 0,20 1-128,-1-1-481,1 20-384,0 0-608,20 20-802,-1-1-800,-19 1-4036</inkml:trace>
  <inkml:trace contextRef="#ctx0" brushRef="#br1" timeOffset="40196.2891">10997 3469 18673,'20'20'2018,"-20"-20"-929,0 0 673,20 19 160,0 1-1026,-1 0-575,1-1-257,0 22 0,0-21 0,0-1-224,-1 1-449,1 0-672,0-20-801,0 0-673,-20-20-3330</inkml:trace>
  <inkml:trace contextRef="#ctx0" brushRef="#br1" timeOffset="40345.7032">11037 3310 17936,'-20'-60'2627,"0"40"-1314,20 0-960,0 20-321,20-19-225,-20-1-639,20 20-1186,0 0-4388</inkml:trace>
  <inkml:trace contextRef="#ctx0" brushRef="#br1" timeOffset="40530.2735">11215 3132 17744,'0'19'2659,"20"1"-1218,0 19-96,-20 1 193,21 20-513,-3-20-545,2 19-352,1-19-224,19 0-160,-22-1-288,3-19-738,-21-1-639,0-19-1827,0 0-14061</inkml:trace>
  <inkml:trace contextRef="#ctx0" brushRef="#br1" timeOffset="40725.586">11096 3528 20915,'20'-20'1890,"0"1"-96,19 19-225,1-40-352,0 21-928,-1-2-193,22 1-64,-23 20-192,3-20-609,-1 1-448,-21 19-865,1-20-1153,-20 0-4100</inkml:trace>
  <inkml:trace contextRef="#ctx0" brushRef="#br1" timeOffset="41073.2422">11454 3012 704,'20'40'17713,"-1"-21"-15631,1 21-801,-20 20 128,20-1 193,0 2-449,0-2-672,-20 0-353,19 1 0,1-21-64,0-19 0,0 0 64,-20-1-32,21-19 32,-21 0 193,0-19 63,0-1-96,0 0-128,0-19-32,18 19-31,-18-20-130,0 0 1,20 21-96,0 19-64,-20 0 32,21 19-32,-1 1 64,-2 21-225,23-22-127,-21 21-321,0-1-864,19-19-417,-19-1-1153,0 2-5478</inkml:trace>
  <inkml:trace contextRef="#ctx0" brushRef="#br1" timeOffset="41543.9453">12029 3350 21107,'20'59'1634,"-20"-38"-353,0 18-320,20-19 128,-20-1-448,21-19-257,-21 0-256,0 20 129,0-20-1,0 0 64,0-20-96,0 20-160,0-39-32,0 19-192,0 1 96,0-22-256,0 21-161,18-19 97,2 19 128,0 20 64,1 0-1,-1 20 161,-20 0 32,18 19 129,3-19 63,-21 1 0,20-2-64,-20-19-32,0 20 192,20-20 129,-20 0-33,0 0 33,0-20 31,20 20-96,-20-19-160,19 19-224,1 0-64,0 0 32,0 0-64,0 19-256,19 1-673,-19 0-385,20-1-896,-21-19-1377,1 20-8617</inkml:trace>
  <inkml:trace contextRef="#ctx0" brushRef="#br1" timeOffset="41768.5547">12823 3508 21940,'20'40'2435,"0"-21"-1923,-20 2-64,0 19 33,0-1-97,0-19-159,0 19-322,20-18 97,-20-1-288,19-1-673,-19 1-1313,0 0-2274</inkml:trace>
  <inkml:trace contextRef="#ctx0" brushRef="#br1" timeOffset="46644.5313">13479 3389 8872,'-20'-39'4740,"20"39"-3490,0-20 319,0 20 193,0 0-97,0 0-640,20 0-384,-20 20 160,20-20 128,-2 39-1,3-19 1,-1 20-224,-20 0-96,20 19-129,0-40-192,-1 22 129,1-21-65,0-1-64,0-19 65,-20 0-33,20 0-32,-1 0 97,-19-19-33,20-1-160,-20-21-64,20 2-32,-20 0-96,0-20-96,20 18-256,-20 2-161,0 19 33,0 0-97,0 20-608,0 0-801,0 20 97,0 19-418,20-19-3778</inkml:trace>
  <inkml:trace contextRef="#ctx0" brushRef="#br1" timeOffset="48260.7422">14331 3430 11018,'0'0'3619,"0"0"-864,-18 0-545,18 0-384,0 0-801,0 0-481,18 0 161,-18 19-64,21-19-1,-1 20-255,0 0-65,0-20-160,-1 0 0,1 0 64,0-20-64,0 20 33,0-20-97,-1 1-96,-19-2-32,0 1 0,0 0-64,-19 20 128,-1-19-32,20 19-96,-20 0 224,0 0-192,0 0-32,1 0 224,-1 19-160,0 1 96,0 21 64,20-2 128,-21 0-64,21-19-32,0 19-128,0-18-32,0-1-64,21 0-32,-1-20-64,20 0-416,-1 0-546,1 0-831,-1 0-193,-19-20-1570,20 20-4259</inkml:trace>
  <inkml:trace contextRef="#ctx0" brushRef="#br1" timeOffset="48449.2188">14868 3330 12523,'20'-20'2146,"-20"20"-768,0 0 447,0 20-95,0 19-641,-20-19-128,0 40-32,1-20-128,-1-1-321,20 0-448,-20-18-224,20-1-769,-20 0-833,20-20-3298</inkml:trace>
  <inkml:trace contextRef="#ctx0" brushRef="#br1" timeOffset="48643.5547">14689 3389 19026,'0'0'2242,"0"0"-513,21 0 97,-21 0-417,20 20-544,-2 1-577,23-2-191,-21 1-97,0 0-289,19-1-287,-19 1-353,20-20-609,-21 0-512,1 0-1345,0 0-4132</inkml:trace>
  <inkml:trace contextRef="#ctx0" brushRef="#br1" timeOffset="49049.8047">15107 3528 8744,'20'80'2850,"18"-60"546,-17 19-898,-1 0-576,0 2-385,-20-2-576,18 1-320,3-21 64,-21 1-97,0 0 33,0 1-65,0-21-159,0 0 191,0 0-95,-21-21-33,3 1-224,-2 0-31,0-19-65,-1-20 96,-17-1-288,38 1 128,-20-2-96,20 2 0,0 0-64,20-1-64,-2 40 32,23 1 32,-21-1-32,18 20 64,-17 20 64,-1 19-64,0 2 64,-20-2-32,0 0 0,0 1 0,0 0 32,-20-20-96,0 0-129,-1-20-383,3 19-577,-2-38-801,20 19-641,-20-20-3618</inkml:trace>
  <inkml:trace contextRef="#ctx0" brushRef="#br1" timeOffset="49252.9297">15285 3111 19986,'20'21'2243,"0"-21"-514,-1 19-704,1 21-64,-20-1 0,20 22-481,-20-22-319,20 20-33,0-18-128,-1-2-257,1 0-351,0 1-801,-20-21-930,20 2-1825</inkml:trace>
  <inkml:trace contextRef="#ctx0" brushRef="#br1" timeOffset="49918.9453">15742 3409 15534,'-20'-20'1794,"0"20"32,20 0-289,-20 0-96,20 0-384,-20 20-288,20 1-224,0-2 31,-19 1-191,19 19-161,19-19-96,-19 0-96,20-1 0,0 2 32,0-21 0,0 0-96,-20-21-64,19 2 64,-19-1 96,0 0-128,0 1 0,0-21 32,0 21 0,-19-2-96,-1 1 64,20 20 32,-20-20-321,20 20-608,0 0-416,0 0-1153,0 0-3780</inkml:trace>
  <inkml:trace contextRef="#ctx0" brushRef="#br1" timeOffset="50317.3828">15979 3469 17520,'0'39'1025,"21"-19"-769,-21 0 161,20-1 544,-20-19 576,20 0-416,-20 21-192,0-42 320,0 21-64,0-19-480,-20-1-257,20 0 33,-20 1 127,20-21-383,0 21-257,0-22 64,20 21-160,0 1-129,-2 19-576,3-20-288,-1 20-704,0 20-129,-20-1-961,20 21-4324</inkml:trace>
  <inkml:trace contextRef="#ctx0" brushRef="#br1" timeOffset="50599.6094">16218 3489 14733,'39'0'2211,"-19"0"-33,0-20-417,0 20 417,0-20-512,-1 20-833,1-19-321,0-2-63,1 1-161,-1 0 0,-20 20-64,0-19 33,0-1-1,0 20-96,-20-20 32,-1 20-224,1 0 32,-19 20-192,19-20 128,0 39-32,0-19 0,20 21 64,0-2-32,0 0-64,0 1-65,20-21-383,20 2-673,-21-1-609,21-20-192,1 0-1409,-3 0-8873</inkml:trace>
  <inkml:trace contextRef="#ctx0" brushRef="#br1" timeOffset="50955.0782">16536 3389 16271,'-20'0'2755,"20"20"-1891,0 1 129,0-2 545,20 21-161,-20-21-544,20 21-321,19-21-127,-19-19-65,0 21-128,19-21 160,-19-21-95,-20 2-1,20-1-32,-20-19-128,0-1-96,0 0-224,0 0 32,-20-19 96,0 18 0,1 2 64,-1 0 128,20 39 32,0-20 416,-20 20-31,20 0-225,0 20 97,20 19 191,0 0 1,-1 2-289,21-1-192,1 19-96,-3-19-320,-18-20-353,21 19-576,-23-19-737,-18 0-1665,0-1-8521</inkml:trace>
  <inkml:trace contextRef="#ctx0" brushRef="#br1" timeOffset="51555.6641">17330 3151 4836,'20'-19'14093,"-20"-2"-11562,0 21-1026,0 0-416,-20 0-64,20 21-320,0 18-353,-20 0-160,-1 1 33,21 1-33,-18 18-128,18-40 128,0 21-96,0 0 64,0-20-128,18 0 64,-18-20 1,21 19 223,-1-19-64,0 0-64,19 0-96,-19 0-32,0 0-96,20 0 96,-1 0-256,-19 0-384,20 0-257,-21 0-256,1 0-641,0 0-896,1 0-5094</inkml:trace>
  <inkml:trace contextRef="#ctx0" brushRef="#br1" timeOffset="51781.25">17389 3310 992,'0'0'21108,"0"0"-19762,0 0-97,40 0 481,0-19-33,-1 19-672,1-22-576,19 22-321,2 0-224,-23-19-321,-17 19-320,19 0-736,-21 19-1025,-19-19-737,0 0-5670</inkml:trace>
  <inkml:trace contextRef="#ctx0" brushRef="#br1" timeOffset="51975.586">17449 3389 19090,'0'0'3299,"20"0"-2595,-1 0 706,1-20 287,40 20-319,-21-19-578,40-1-351,-18 0-161,18 1-288,-20 19 32,1-22-128,-1 22-224,-19 0-865,1 0-801,-3 0-769,-17 0-1921</inkml:trace>
  <inkml:trace contextRef="#ctx0" brushRef="#br1" timeOffset="52208.0078">17905 3151 20915,'-39'0'1442,"39"0"-898,19 0 65,21 0 1216,19 20-447,1-20-802,19 0-255,-18 20-321,-2-1-128,-19 1-33,-1 0-127,-39 21-96,0-2 63,0-19 97,-20 19 64,-19-19 160,-1 1-192,20-2-737,-19 1-1121,19 0-3587</inkml:trace>
  <inkml:trace contextRef="#ctx0" brushRef="#br1" timeOffset="54261.7188">19116 2973 6950,'0'-41'4228,"0"22"-2018,20-21 32,-20 21-32,0-1-544,0-21-353,0 21-192,0 20-128,0-19 160,-20 19 129,20 0-514,-19 19-383,-1 1-193,0 21 128,0-2-64,-1 20 257,3 2-65,18-2-159,0 0-1,18-19-96,23 0-128,-1-21 64,-1 1-96,1 0 96,19-20-96,-19 0-288,19-20-32,-39 0-32,21 1-1,-23-1-95,-18 0 31,0 1 33,-18 19-224,-23 0-225,21-21 96,-18 21-192,17 21-352,21-21-769,0 19-2242,0-19-8680</inkml:trace>
  <inkml:trace contextRef="#ctx0" brushRef="#br1" timeOffset="54705.0782">19792 2734 19538,'0'0'929,"20"0"-481,-20 20 577,18 19 321,-18 22 127,21-22-672,-1 20-385,0 1 0,0-20-95,-1-1-161,1 2 128,20-22-160,-20-19 257,-1 0-65,-19 0 32,20 0-31,-20-19-33,0-2-64,20-19-192,-20 21 32,0-21-128,0 21 0,0-1-64,0-1 32,20 21-288,-20 21 191,20-1 1,-1-1 160,1 21-384,0-1-673,21-19-513,-3 1-704,3-2-1185,-2-19-9482</inkml:trace>
  <inkml:trace contextRef="#ctx0" brushRef="#br1" timeOffset="55051.7578">20565 2932 17712,'0'-19'2274,"-20"38"-1281,0 1 257,1 1 607,-1 18-383,0-19-609,20 19-609,0-19-128,0 21-64,20-22-32,-20-19-32,20 20-96,-1-20 96,1-20-64,0 20-128,-20-19-1,0-2 65,0 1 32,0 0-32,0 1 0,0 19 96,-20-20 64,20 20 32,-20 0-96,20 20 64,0-1 0,0 1-128,0 0-32,20 1-577,0-21-736,21 19-897,-23-19-3396</inkml:trace>
  <inkml:trace contextRef="#ctx0" brushRef="#br1" timeOffset="55291.0157">20843 2952 19346,'-39'0'2498,"19"0"-1761,0 0 448,20 21 192,0-1-544,20-1-481,0 1-127,19 0-193,21-1-96,-1 1-97,-19 0-383,-1 1 63,-19-21 129,-20 19 224,0-19 128,-20 20-64,-19-20-96,-1 20-96,1-20-545,-1 0-1313,20 0-4388</inkml:trace>
  <inkml:trace contextRef="#ctx0" brushRef="#br1" timeOffset="56007.8125">21995 2993 14733,'0'-61'1410,"-20"61"351,20-19-31,-21-1 192,3 20-929,-23 20-288,21-1-65,-18 22-63,17-2 63,1 1-159,20-1-225,0-19-64,41 1-64,-23-2 32,22-19-63,19 0-1,-18-19-96,-1-2-32,-21 1-97,1 0 33,0 20 160,-20-19 97,0 19-33,-20 0 64,20 0-128,-20 0-160,20 19-96,0 1-193,20 0-608,0-20-736,0 21-1154,0-21-6886</inkml:trace>
  <inkml:trace contextRef="#ctx0" brushRef="#br1" timeOffset="57204.1016">22829 3310 17264,'20'79'1089,"-1"-38"-833,1-2 321,0-19 31,0-1 161,-20 1 32,0-20-161,0 0 1,0 0 256,0-20-481,-20-19-288,-20 0 129,1-2 191,-2 2 0,21-20 1,-18-2-97,17 2-192,21 20-288,0-22 32,21 22 96,-1 19-160,18 1 0,3-1 160,-2 20-32,1 0 0,-20 20 32,0 19-64,-20 0 0,0-19-97,0 21 33,-20-22 160,0 21-64,0-21 0,0-19-448,20 20-737,0-20-673,0-20-1730,0 20-5412</inkml:trace>
  <inkml:trace contextRef="#ctx0" brushRef="#br1" timeOffset="57558.5938">23126 2993 16559,'-20'19'1666,"20"1"-449,-20 19 513,0-19 31,20 21-448,0-22-768,0 21-289,0-21-32,20-19 33,-20 20 95,20-20 32,0-20-95,1 20-129,-21-19-64,18-1 0,-18 0 0,0-20-32,0 20 0,0 20 0,0-20-32,0 20-64,0 0-160,0 0 0,0 20 128,20 0 128,0 20-96,1-20-32,-1 0-449,0-20-223,-20 19-257,19-19-224,1 0-289,-20 0-288,0 0-800,0-19-2275,0-1-6021</inkml:trace>
  <inkml:trace contextRef="#ctx0" brushRef="#br1" timeOffset="57753.9063">23285 2854 17936,'20'-61'3171,"-20"61"-832,20 0-321,-20 0-481,20 0-416,-20 20-384,20 21-289,-20-2-224,19 0-127,1 2-33,0-2-160,0 1-289,0-21-480,-1 1-736,1 0-449,-20 1-192,0-21-3492</inkml:trace>
  <inkml:trace contextRef="#ctx0" brushRef="#br1" timeOffset="58195.3125">23147 3032 21460,'38'-20'1313,"-18"20"-192,1 0 577,-1-19-417,0 19-833,-1 0-320,1 0-31,0 0-65,0 0-128,0-20-97,-1 20-127,-19-21-64,20 21-33,0-20 97,0 1-64,0-1-97,-20 0 1,19-19 448,1 18 0,0 21 352,-20-20 224,0 20 1,20 20-33,-20 1-191,21 18 95,-21 1-31,18-1-193,2 2-32,-20-2 0,21-19 0,-1 19 32,0-39 97,-20 20-1,18-20 64,3 0-128,-21-20-127,20 0-65,0 20-32,-20-19-32,20-1-97,-1 20-31,1 0 0,0 0 32,0 20-417,0-1-1024,-1 1-1250,21 21-1953,-20-22-12589</inkml:trace>
  <inkml:trace contextRef="#ctx0" brushRef="#br1" timeOffset="58972.6563">19533 4065 12684,'40'19'2946,"-40"1"-1152,20-20-545,-20 0 481,0 0 288,0-20-865,0 1-513,-20-1-319,0-21 31,0 22-160,-19-21 289,19-20-257,-20 20 32,1 1-160,19-20-32,20 18-128,-21 2 32,21 0-64,21-1 128,-1 0 32,-2 20-32,3 20-96,19-20-64,-1 20-256,-19 20-705,0 0-481,20 20-1056,-40 0-4421</inkml:trace>
  <inkml:trace contextRef="#ctx0" brushRef="#br1" timeOffset="59364.2578">19275 3786 19634,'21'-19'545,"-3"19"832,22 0 321,-19-20-545,17 40-737,3-20-352,-1 19 32,-1 21-192,1-21-416,-1 1-513,1 21-481,-20-21-544,0-1-576,19 1-1442,-19 0-448,0-1 1184,-20-19 3589,21 20 1697,-21-20 896,0 21 129,0-21-128,0 0-129,0 0-415,0 0-610,0 0-512,0-21 32,0 1-160,0 1-128,0-21-224,-21 21-257,21-1 33,0-21-353,0 2-128,0 19-96,21 0-192,-1 1-481,-2-1-672,3 20-545,19 20-897,-20-20-4324</inkml:trace>
  <inkml:trace contextRef="#ctx0" brushRef="#br1" timeOffset="59601.5625">20089 3865 14637,'-20'20'4677,"20"1"-3588,0-1 160,0-1 449,20-19-257,0 20-576,-1 0-385,21-20-288,-19 0 1,17 0 63,-18-20-160,1 0-64,-21 1-64,0-1 32,-21-21-192,1 21-257,-18 1-31,-3-21-737,2 21-289,-1 19-608,0-20-1089,21-1-4580</inkml:trace>
  <inkml:trace contextRef="#ctx0" brushRef="#br1" timeOffset="60029.2969">20327 3885 17936,'20'41'1346,"-20"-22"-161,0-19 384,0 0-31,0 0-129,0 0-480,0 0-192,0 0-193,0-19-320,0 19-63,0-20-161,0-1 64,0 1-128,20 0-65,0 20-319,-20-19 192,20 19-64,-1 19 223,-19 1 1,20 21 192,0-21 65,0-1-129,-20 1 96,20 0 32,-1-20 32,1 0 192,-20 0-63,20-20-1,-20 20-64,20-20 97,-20 1-65,21 19-288,-21-20-96,18 20-96,2 0-193,0 20-95,1-1-353,-1 1-640,19 0-866,-19-1-1344,20 1-8873</inkml:trace>
  <inkml:trace contextRef="#ctx0" brushRef="#br1" timeOffset="60435.5469">21280 3806 20563,'20'-39'352,"0"39"449,-20-20 128,0 20 704,0 0-255,-20 0-898,0 20-320,0-20 97,-19 19 319,19 21 97,0-21-289,0 1-416,20 0 32,0 1-96,20-21 32,0 20-32,19-1-64,1-19-129,0 20-63,19-20 160,-39 20-96,1-1 192,-3-19 96,-18 20 96,-18-20 160,-3 21-32,1-21-128,0 0-32,0 0-512,1 0-545,-1 0-929,0 0-1665,0 0-11083</inkml:trace>
  <inkml:trace contextRef="#ctx0" brushRef="#br1" timeOffset="60935.5469">21954 3548 19218,'-18'-20'1889,"18"20"-543,0 0-545,18 39 768,3-18-64,-21 38-512,20-19-448,0 20-321,0-1-128,-1 0-32,1-18-192,0-2-128,0-19-193,0-20-447,-20 0-546,0 0-63,0 0-994,-20-20-4900</inkml:trace>
  <inkml:trace contextRef="#ctx0" brushRef="#br1" timeOffset="61124.0235">21816 3786 20467,'0'0'2306,"0"0"-1345,0-19 0,21 19 288,-3 0-352,22 0-545,-19-20-256,17 20-288,3 0-545,-1 0-576,-1 20-961,1-20-1377,-1 19-4741</inkml:trace>
  <inkml:trace contextRef="#ctx0" brushRef="#br1" timeOffset="61384.7657">22351 3826 16207,'0'39'2114,"0"-39"-481,0 20 257,20-20-160,1 21-545,-1-1-576,0-20-257,19 0-160,1 0-64,-20 0-32,19-20 64,-19-1-224,0 21 160,-20-20 65,-20 0 31,0 1-64,1-1-224,-21 0 0,0 20 192,1-19 0,-1 19-32,-1 0-128,23 19-320,-3 1-513,21-20-833,21 39-1313,-3-19-6662</inkml:trace>
  <inkml:trace contextRef="#ctx0" brushRef="#br1" timeOffset="61847.6563">23126 3706 21588,'0'0'1826,"21"20"-1058,-21 1 546,18-1-1,2-1-320,0 21-577,-20-1-160,21 2 1,19-21-1,-40-1-32,19 1 161,-19-20-97,20 20-32,-20-20 160,0 0 65,20 0-161,-20-20-128,0 0 1,0 1 63,0-1 0,20-21-224,-20 2-224,20-1-257,-1 21-63,-19-22-609,20 21-961,0 20-897,0 0-512,-20 20-6439</inkml:trace>
  <inkml:trace contextRef="#ctx0" brushRef="#br1" timeOffset="62115.2344">23681 3945 22036,'0'20'2435,"0"-20"-1699,0 0 289,0 0 705,21 0-513,-21 0-672,0 0-33,20 0-160,0 20-127,-20-20-33,0 0 96,0 0-96,0-20-448,0 20-929,-20 0-1666,20 0-2049,-20 0-13037</inkml:trace>
  <inkml:trace contextRef="#ctx0" brushRef="#br2" timeOffset="67002.9297">1766 4719 8680,'0'-39'4836,"0"19"-3106,0 20 352,0-21-64,-20 2-289,1-1-351,-1 0-417,0 20-385,0 0-384,-1 0 161,1 40 223,2 0 97,18 0-97,0 19-159,0 21-129,18-21-832,2 0 928,21 1-384,-1-20 64,-21-1-192,21 2-545,0-22-1313,-21 1-160,1 0-2786</inkml:trace>
  <inkml:trace contextRef="#ctx0" brushRef="#br2" timeOffset="74291.9922">2282 4580 15246,'-20'-19'1698,"0"19"-321,20 0 160,-19 0-95,-1 19-225,0 21-32,0 0-288,20 19-32,0 0-97,0 2-447,0-2 191,0-20-128,20-19-223,20 21 159,-1-41 0,21 19-96,-21-19-31,1 0-33,-1-19-96,-19 19-224,1-20 32,-1-1-97,-20 1-255,-20 0-33,-1 1-287,1-1-225,-19 0 544,19 1-576,-20 19-865,40 0-736,0 0-4389</inkml:trace>
  <inkml:trace contextRef="#ctx0" brushRef="#br2" timeOffset="74972.6563">2898 4798 13933,'-41'-20'3587,"23"20"-1505,18-19-320,0 19-257,-20 19-512,20 1-384,0 1 191,0 18-127,20 1-289,-2-1 33,2-19-449,21 1 192,-21-1 64,19-20-96,-19 0 64,0 0 65,0 0-161,-1-20-128,-19-1-64,20 1-97,-20-19 1,0 19-352,-20 0 1024,20 1-480,0-1 0,0 20 32,0 0-128,0 0-32,0 0 128,0 39 96,20-19-96,0 0-128,0-1 288,19 1-608,-19-20-65,0 0-576,0 20-769,1-20-191,-21-20-2468,0 20-10825</inkml:trace>
  <inkml:trace contextRef="#ctx0" brushRef="#br2" timeOffset="75240.2344">3236 4759 14221,'18'39'3683,"2"-39"-1761,-20 21-160,20 18 64,1-39 160,-21 20-769,20 0-545,-20-20-319,0 0-674,0 0 1090,18 0-769,-18 0 320,0 0-352,0-20 385,0 0-65,21 1-352,-21-1-64,0-1-257,20 1-31,0 20-64,0 20-65,0-20-31,-1 41-674,1-22-1088,0 21-1281,20-21-6343</inkml:trace>
  <inkml:trace contextRef="#ctx0" brushRef="#br2" timeOffset="75675.7813">3712 4739 17584,'0'-20'2883,"-21"20"-1986,21 0-129,0 20 289,-20 0 449,20-1-449,0 22-513,0-2-223,0 1-193,20-21-96,1 1-224,-1 0 288,0-20-64,-2 0 160,3 0-96,-1-20-96,-20 0 128,20-19-448,-20 0 672,0 19-480,-20-40-32,0 20-192,20 1-129,-21-21 257,3 20 256,-2 21-128,20-21 192,-20 40 288,20-19 289,0 19-96,0 19-417,0-19 128,20 40 288,-20-1-31,20 0-129,-2 2-287,23 18-33,-21-20-96,19 2-193,-19-21-447,0-1-449,0 1-705,0 0-993,-20-20-2081,0 0-12108</inkml:trace>
  <inkml:trace contextRef="#ctx0" brushRef="#br2" timeOffset="75843.75">4068 4839 22549,'20'19'1922,"0"1"-513,-20-20-768,21 20-65,-21-20-672,20 0 96,-20 0 64,0 0-1890,0 0-1056,0 0-1891</inkml:trace>
  <inkml:trace contextRef="#ctx0" brushRef="#br2" timeOffset="75977.5391">3989 4620 21876,'0'-20'1121,"-20"20"-1025,20 0-480,0 0-1089,0 0-3716</inkml:trace>
  <inkml:trace contextRef="#ctx0" brushRef="#br2" timeOffset="76602.5391">4287 4759 14573,'20'19'2371,"-20"1"-1346,20 21 384,-20-22 64,20 1-576,0 0-320,-1-1 319,-19-19-575,0 0 415,20 0 97,-20 0 96,0 0-128,0-19-801,-20-21 737,20 21-545,-19-22-32,19 21-128,0-19 0,0 19-32,0 1-32,0-1-32,0 0 32,0 20-224,19 0-545,1 0-801,0 0-672,21 0-1377,-23 20-11275</inkml:trace>
  <inkml:trace contextRef="#ctx0" brushRef="#br2" timeOffset="76928.711">4645 4778 15630,'39'20'4228,"-19"-40"-2690,-20 20 576,20 0-96,20-19-897,-40 19-513,19-20-159,1 20-161,0-20-96,-20 20-32,20-19-64,-20 19 1,0-20-97,0 0 0,-20 20-257,20-21-31,-20 21 32,0 0-33,1 0 65,-1 0 0,0 21-32,0-1 192,20 0 96,-20-1-32,20 21 0,20-21 0,-20 1-32,20 21-32,0-22 32,19 1-545,-19-20-512,20 0-865,-1 0-1025,1 0-6822</inkml:trace>
  <inkml:trace contextRef="#ctx0" brushRef="#br2" timeOffset="77138.6719">5062 4680 19506,'-20'0'993,"0"0"-352,-1 20 1088,21-1 225,-20 1-769,20 19-416,0 2-321,0-21-384,20 19 0,1-19-128,-1 19-192,18-39-417,3 0-63,19 0-481,-41 0-193,21-20-415,-20 1-962,0-21-3139</inkml:trace>
  <inkml:trace contextRef="#ctx0" brushRef="#br2" timeOffset="77319.336">5280 4521 21364,'0'-19'2370,"0"19"-1409,0 0-577,0 19 865,19 21-192,1-1-352,0 0-449,1 2-160,-1 18-96,18-39-96,-17 19-544,19-18-545,-40-1-897,19-1-417,-19-19-3042</inkml:trace>
  <inkml:trace contextRef="#ctx0" brushRef="#br2" timeOffset="77696.2891">5200 4759 20499,'0'-20'2594,"20"20"-1569,0-20 801,0 20 192,19-19-737,1 19-608,1 0-449,18 0-192,-19 19 0,-1-19-32,-19 20 64,20-20-224,-1 0 32,1 0 128,-20 0-64,-1-20 64,21 20-64,-40-19 64,20-1-64,-20 0 0,0-1-32,0 2-97,-20-1 65,0 20 32,0 0 32,1 0 0,-1 0 96,0 20 0,20-1 32,-20 2 64,0-1-128,20 19-64,0-19 0,20 0-64,0 19-513,0-18-384,19-1-544,-19-20-673,20 19-705,-1-19-4484</inkml:trace>
  <inkml:trace contextRef="#ctx0" brushRef="#br2" timeOffset="78058.5938">5915 4639 21556,'-21'0'961,"3"21"-673,18-1 705,-20 0 993,20 19-801,0 0-352,0 2-481,0-21-192,20 19 32,-2-39-31,23 0 31,-21 0 0,19-20-64,-19 1-64,0-22-128,0 2 0,-20-1-224,-20 1 0,20-21 127,-40 20-255,21 1-129,-1 0 385,0-2 513,0 21 287,20 20 225,0 0-384,0 20-385,0 0 224,20 20 128,20 0-255,-21-1-129,41 0-64,-20 2-321,-1-2-512,1-19-544,-19 19-929,-3-19-737,2 1-6694</inkml:trace>
  <inkml:trace contextRef="#ctx0" brushRef="#br2" timeOffset="78760.7422">6828 4680 17072,'0'-20'1505,"-20"-1"-160,20 21 289,-19 0-481,19 21-480,-20-1-225,0 19 321,20 1 96,0-1-289,20 2-288,0-22 1,19 1 95,1-20-128,0 0 65,-1-20-129,1 1 64,-19-1-64,-3-21-96,2 22-64,-40-1-32,20-19-256,-18 19-545,-23 0-512,21 20-32,0 0-225,20 0-1344,-19 20-4229</inkml:trace>
  <inkml:trace contextRef="#ctx0" brushRef="#br2" timeOffset="78920.8985">7125 4819 18449,'21'-41'2114,"-21"22"128,0-21 321,0 1-674,0 19-896,20-20-801,0 20-95,0-19-546,19 39-1184,1 0-1218,19 0-2242</inkml:trace>
  <inkml:trace contextRef="#ctx0" brushRef="#br2" timeOffset="79615.2344">7959 4561 18417,'-20'-20'2851,"20"20"-2179,-18 20-768,-2-1 352,-1 21 449,1 20 32,0-1-193,1 0-287,19-18-225,19-2 0,1-19-64,0-1 256,1-19-224,17-19 192,3-1-352,-21-19 704,0-2-384,-1 2-31,1-1-33,-20-19 32,0 19-224,-20-19-128,1 0-65,-1 18-95,0 2 160,-1-1 352,21 21 224,-20 19 65,20-22 127,0 22-128,0 22-223,0-3 319,20 21-63,-20 19 127,41 1-256,-21-1-159,19 1-33,1-20-256,-1-1-385,1 0-224,0-19-256,-1-20-864,-19 0-385,0 0-2531</inkml:trace>
  <inkml:trace contextRef="#ctx0" brushRef="#br2" timeOffset="79813.4766">8397 4660 19090,'20'40'2978,"-2"-1"-1152,-18-19-545,21-20-512,-1 19-385,-20-19-191,0 0-97,0 0-353,20 0-447,-20 0-674,0-19-768,-20-1-2114,20 0-11627</inkml:trace>
  <inkml:trace contextRef="#ctx0" brushRef="#br2" timeOffset="79948.2422">8318 4461 17296,'0'0'1601,"0"-20"-1569,0 20-224,0 0-96,18 20-545,2-20-2594</inkml:trace>
  <inkml:trace contextRef="#ctx0" brushRef="#br2" timeOffset="80231.4453">8674 4719 7559,'40'59'9128,"-19"-39"-6854,-21-20-352,18 0-64,-18 0-192,0 0-65,0 0-608,-18 0-416,18-20 95,-21 1 1,1-1-225,0-19-191,0 19-129,20-21 0,0 22-192,0-21 32,0 21-225,40-1-95,-20 0-192,19 20-289,2 0-1025,-1 0-993,-1 20-1921</inkml:trace>
  <inkml:trace contextRef="#ctx0" brushRef="#br2" timeOffset="80564.4532">9032 4660 9641,'19'20'10890,"1"-20"-9865,0-20 480,0 20 129,19-21-129,-19 21-512,21-19-480,-21 19-161,-2-20-256,-18 20 0,20 0-96,-20-20 0,-20 20-288,20-19-192,-38 19-193,17-20 160,-19 20 161,22 0 128,-23 20 128,21-1 32,-19 1 128,19 0 64,20 20 32,-20 0-64,20-21 32,20 21-128,0-21-64,19 1-352,1 1-289,-1-21-448,22 0-481,-23 0-1312,3 0-5286</inkml:trace>
  <inkml:trace contextRef="#ctx0" brushRef="#br2" timeOffset="80767.5782">9448 4580 17648,'-19'0'3844,"-1"0"-2627,0 20-32,20 0 609,-20 20-129,20 0-576,0-1-448,20-19-417,0-1-128,19 1-32,1 1 32,0-21-192,-1-21-352,22 21-801,-41-20-1218,19 20-479,-19-19-3781</inkml:trace>
  <inkml:trace contextRef="#ctx0" brushRef="#br2" timeOffset="81289.0625">10104 4322 19090,'20'-20'2146,"-20"20"-225,0 0-992,0 20 353,0 21-1,0 18-288,0 0-385,20 1-255,-2 19-193,3-19 32,-1-1-192,0-20 64,19 2-192,1-21-224,-20-20-513,0 19-481,0-19-736,-20-19-416,0-1-5157</inkml:trace>
  <inkml:trace contextRef="#ctx0" brushRef="#br2" timeOffset="81499.0235">10045 4639 20147,'0'0'3203,"18"0"-2018,2 0 416,21-19 289,-3 19-417,23-20-704,-22 0-577,1 20-192,20 0-192,-41 0-288,21 0-449,1 20-641,-23-20-736,2 20-545,1-1-2113,-1-19-4870</inkml:trace>
  <inkml:trace contextRef="#ctx0" brushRef="#br2" timeOffset="81752.9297">10541 4660 8327,'0'20'5702,"20"-20"-1666,-20 0-1154,19 0-640,-19 0-160,20 0-544,0-20-193,20-1-384,-21 2-320,-19 19-193,20-20-96,-20 0-95,20 1-65,-40-1-128,20 20-96,-20-20-128,-19 20-129,19 0 33,-20 20 128,1 0 0,19-1 64,-21 21-32,23-21 32,18 22 0,0-21-161,0 19-255,18-19-353,2-1-480,21 1-577,-2-20-96,1 0-864,19 0-4325</inkml:trace>
  <inkml:trace contextRef="#ctx0" brushRef="#br2" timeOffset="82129.8828">10778 4620 18033,'-19'40'2658,"19"-20"-1889,0 0 128,0-1 608,19 21-96,-19-21-640,20 1-352,20 1-129,-19-21 96,-3 0 65,2-21-225,0 1 64,1 1-128,-21-21-128,0 21 32,-21-21-160,1-20-128,-18 21-32,17-1 160,1 0-161,0 0 161,0 1 128,1 39 257,19-20 191,0 20-224,19 20-63,1 0 351,0 19 193,21 2-321,-3-2-160,3 20-160,-3-20 33,3 2-354,-1-21-127,-1-1-289,-19-19-736,0 0-833,-20 0-769,0-19-3363</inkml:trace>
  <inkml:trace contextRef="#ctx0" brushRef="#br2" timeOffset="82339.8438">10958 4243 19602,'79'39'4484,"-20"-19"-3202,1 19-225,39 2 96,-40-1-160,2 19-193,-2 1-608,-19-1-256,-21 1-192,1-20-160,-20-1-129,-20-19-63,1-1-65,-21 1-576,20 1-1698,-19-21-6374</inkml:trace>
  <inkml:trace contextRef="#ctx0" brushRef="#br3" timeOffset="125267.5782">13716 4302 8103,'0'0'2370,"0"-20"-576,0 20-32,0 0-769,0 0-289,0 0-127,0 0-97,0 0-255,0 0-161,20 0 0,-20 0 160,20 0 32,-20 0 129,20 0-97,0 20-160,1-20-32,-3 0-64,2 20 32,1-20 128,-1 0 129,0 0-65,19 0 128,-19 0 1,20 0-321,-1 0 64,1 0 0,-1 0-160,1 19 32,1-19 0,-3 0 32,3 0-32,-3 22 32,23-22 64,-22 0-160,21 0 96,-21 0 0,21 0-64,-1 0 128,2 0-96,-2 0 0,1 0 0,19 0 32,-20 0-32,1 0 32,-1 0-64,20 0 32,-18 0 32,-22 0-32,21 0 32,-1 0 0,0 0-32,1 0 0,19 0 96,-18 0-160,18 0 32,-20 0 96,20 0-32,2 0-32,-2 0 0,-20 0 96,20 0-64,-19 0 0,-21 0 32,21 0-64,-1 0 97,2 0-226,-2 0 226,20 0-65,-19 0-32,-1 0 0,20 0 0,-18 0 64,18 0-64,0 0 64,-19 0-128,19 0 160,-20 0 128,2 0-224,-2 0 128,1 19-64,-1-19-32,0 0-32,1 20 32,19-20-32,0 0 96,-18 0-96,18 0 96,0 0-192,0 0 160,-18 0-32,18 0-96,-20 0 192,21 0-96,-21 0 0,0 0 33,22 0-65,-2 0 0,-20 0 96,20 0 0,1 0-96,-1 0-32,0-20 128,21 20 0,-21 0-192,1 0 224,-1-19-192,0 19 96,1 0-64,-1 0 32,1 0 32,-1 0-64,0 0 64,21 0-32,-1 0 32,-20 0-32,20 0 64,0 0-32,1 0-128,-1 0 96,0 0 0,0 0 0,2 0 32,-2 0-96,0 0 128,19-22-96,-19 22 64,21 0 0,-21 0-64,20 0 64,1 0-32,19 0 32,-21 0-128,22-19 192,-21 19-96,19 0-32,-19 0 64,1 0-96,-1 0 32,1 0 128,18 0-96,-19 19 0,0-19 64,-20 0 64,1 0 32,-40 0-32,-1 0 65,20 0-129,0 22 192,20-22 0,-18 0-64,-22 0-31,20 0-1,-39 0 0,19 0-96,-18-22-64,-3 22 32,3 0-64,-21 0-513,0 0-992,0 0-673,-20 0-2146</inkml:trace>
  <inkml:trace contextRef="#ctx0" brushRef="#br0" timeOffset="132900.3907">555 5930 10986,'-20'-39'4644,"20"39"-2338,-20-21-1345,20 21-256,0 0 704,20 21-256,-20-1-224,20 19-96,20 0-288,-21 2-129,1 18-224,20 0-64,-19 2-64,17-2 0,3-20 65,-21 2-129,-2-2 32,3-19 32,-21-1 32,20-19 0,-20 20 512,0-20-95,-20 0-353,-1-20-64,3 20-96,-2-39 128,-21 19-128,3-40-160,-3 1 32,1 0-320,1-21 159,19 1-95,0-1 224,20 0 128,0 21 32,0 20-32,20-1 160,20 0-128,-1 40 32,1 0-64,-1 19 0,1 2 96,-19 19-192,-1 19 224,-2 1-160,-18-21 128,-18 20 64,-2 2-128,-21-22 128,21-19-96,-19 19 32,-1-19-32,1-20-160,-1 21-224,20-21-385,0-21-480,20 21-224,0-20-449,0 20-865,0 0-2658</inkml:trace>
  <inkml:trace contextRef="#ctx0" brushRef="#br0" timeOffset="133167.9688">972 6287 18545,'0'0'1441,"0"0"-127,-20 0 383,0-19 289,20 19-1057,-19-40-96,-1 21-257,20-1-127,0-21-257,0 2-192,0 19-32,20 1 0,-20-1-160,19 0-513,1-1-736,0 21-865,0 0-737,0 21-4388</inkml:trace>
  <inkml:trace contextRef="#ctx0" brushRef="#br0" timeOffset="133450.1953">1250 6030 17648,'0'20'2242,"0"0"-1345,0-20 513,-21 19 1088,21 1-961,0 0-736,0 19-449,0-18-95,0 18-33,21-19 0,19 0-64,-1-1 64,1-19 33,19 0-161,-19-19 32,0-1-128,-21 0 0,1 1 128,-20-1-320,0-1 0,-39 1-1,19 1-319,-20-1-257,1 20-320,19 0-224,-20 0-609,40 0-800,-20 0-1378,20 0-3203</inkml:trace>
  <inkml:trace contextRef="#ctx0" brushRef="#br0" timeOffset="133704.1016">1527 6129 15118,'40'19'3075,"-19"1"-1218,-1 1-383,-20-1 288,18-1-737,-18-19-449,20 20-160,1 0-95,19-20 95,-20 0-192,19 0 65,-19-20-97,0 0-96,0 1-32,-20-1-160,0-1-32,0 1-225,0 1-159,-20-1 31,-20 0-95,1 1-1,-1 19-223,20-20-418,-21 20-960,23 0-1761,-2 20-8041</inkml:trace>
  <inkml:trace contextRef="#ctx0" brushRef="#br0" timeOffset="133963.8672">2005 6307 21011,'0'-20'2050,"0"1"-929,-21-1-128,1-19 192,0 19-448,2-21-256,-3 22-129,21-1-128,-20-19-160,0-1-32,0-1-64,20 2 32,0 19-192,0 1 128,20-22-32,20 41-32,-1-20-321,22 20-832,-2 0-1025,-19 20-609,-1 1-4708</inkml:trace>
  <inkml:trace contextRef="#ctx0" brushRef="#br0" timeOffset="134173.8282">1865 6009 20018,'-79'41'1858,"39"-41"-833,1 20 160,19-20-96,0 19-704,20-19 63,40 0 65,-1-19-225,21 19-224,19 0 0,20-20-96,-19 20-288,-1 0-641,-39 20-673,-20-1-672,-20 1-865,0 0-4772</inkml:trace>
  <inkml:trace contextRef="#ctx0" brushRef="#br0" timeOffset="134450.1953">812 6605 3619,'-59'41'19410,"39"-22"-18673,20-19-96,41-19 1184,-3 19-191,23-21-545,18 1-448,0 0-193,40 1-320,1-1-128,-1 0 128,0 20-160,-1-19 32,2 19-192,-1-22-321,-20 22-223,-20-19-545,-18 19-801,-22 0-961,1-20-3844</inkml:trace>
  <inkml:trace contextRef="#ctx0" brushRef="#br0" timeOffset="134645.5078">2440 5970 19730,'20'0'9193,"-20"-20"-8617,-20 20-1280,20 0-674,0 0-31,0 20-160,0-1-1506,0 1-14350</inkml:trace>
  <inkml:trace contextRef="#ctx0" brushRef="#br0" timeOffset="134808.5938">2539 6248 24086,'0'20'2851,"0"-20"-2114,0 0-513,0 0 128,0 0-63,0 0-674,0 0-960,0 0-1282,0 19-1472</inkml:trace>
  <inkml:trace contextRef="#ctx0" brushRef="#br4" timeOffset="140670.8985">3335 5850 1793,'-20'-19'12140,"-21"-1"-10090,21 20-289,2-20 481,-3 20-352,1 0-673,0 20-416,0 19-160,20 2 159,0-2-191,-19 20-32,19 22-161,19-3-224,-19-17 64,20 17 65,0-38-65,0 0-64,1 0-192,-3-21 64,22 1-32,-19-20-288,-1 0-609,-2 20-832,3-20-642,-1 0-768,0-20-4676</inkml:trace>
  <inkml:trace contextRef="#ctx0" brushRef="#br4" timeOffset="141026.3672">3513 6070 20018,'-20'0'2787,"20"0"-1634,0 0-352,0 0 480,20 0-320,0 0-577,0 0-63,19 19-161,1-19 0,-1 0-192,22 0 0,-23 20-160,3-20-193,-21 0-287,19 0-449,-19 0-577,-20 20-544,0-20-1441,0 19-6887</inkml:trace>
  <inkml:trace contextRef="#ctx0" brushRef="#br4" timeOffset="141236.3282">3533 6268 21364,'-20'19'1697,"20"-19"-960,0 0 224,20 0 737,0 0-321,19-19-640,1 19-545,-1 0-128,2 0-128,-1 0-128,-1 0-257,1 0-736,-20 0-769,-20 19-512,19-19-1410,-19 20-11434</inkml:trace>
  <inkml:trace contextRef="#ctx0" brushRef="#br4" timeOffset="141605.4688">3930 5930 23286,'0'-19'1889,"0"19"-1408,0 0-193,0 0 257,20 19-161,-1-19-160,21 20-128,0 0-96,-1-1 0,2 1-96,-3 1 0,-18-1-384,21 0 576,-41-1-224,20 21 96,-40-21 0,20 1 32,-20 1-193,-1-1-255,1-1-673,2 1-801,-2 0-1185,20-1-8071</inkml:trace>
  <inkml:trace contextRef="#ctx0" brushRef="#br4" timeOffset="141916.9922">4327 5831 21172,'59'-40'1953,"-19"40"-1504,1 0 159,-3 20 225,-18 19-32,21 22-289,-23 17-255,3 3-129,-1-22 0,0 1-96,-20-1 128,0 0-160,0-18-224,-20-2-193,0 0-223,-1 1-1122,-17-21-640,-3 3-3267</inkml:trace>
  <inkml:trace contextRef="#ctx0" brushRef="#br1" timeOffset="164985.3516">5220 6148 15150,'-20'0'2114,"20"20"-1313,0-20 63,0 21 386,0-1-225,20-20-385,0 19-223,20-19 31,-21 0 0,21 0-95,-19-19-1,-1-1-96,-2-1-96,2-18 33,-20 19-33,0 0-32,0 1 0,-20-21 32,2 19-128,-2 21 64,-21 0 97,21 0-97,1 0 0,-21 21 0,20-1 128,0 19-64,20 1 0,-19-1-96,19 2 0,0-2 0,19 0-64,1 1 33,20-19 63,-20-2-160,19 1-193,2 0-543,-3-20-578,3 19-319,-1-19-930,-1-19-3266</inkml:trace>
  <inkml:trace contextRef="#ctx0" brushRef="#br1" timeOffset="165383.7891">5716 6168 14637,'0'-39'1794,"0"19"-609,-20 20 353,1 0-33,19 0-224,-20 0-416,0 20 32,0 19-224,0 2-193,20-2-64,0 0-63,0 1-577,20 0 576,0-20-288,20-20-32,-1 0 64,-19 0-96,21-20 32,-3-20-64,-18 0-64,1 1 96,-1 0 0,-20-2 96,0 21-96,-20-19 64,20 39 32,-21 0 0,1 0-64,0 20 64,2-1-64,18 1 0,0 21-32,0-2 0,0-19-32,18-1-192,22 1-384,-19 0-642,17 1-287,3-21-641,-21 0-2819</inkml:trace>
  <inkml:trace contextRef="#ctx0" brushRef="#br1" timeOffset="165709.961">6173 6070 3363,'0'-20'15951,"-20"20"-14830,0 0-481,0 0 193,-19 20 352,19-1-32,0 1-384,0 0-481,20-1-223,20 1-65,0 1 64,0-1-32,19-1 0,1-19-64,1 20 0,18 0 0,-39-20 0,0 19 32,-2 1 0,-18 0 96,-18 1-64,-2-2-96,-21-19 0,21 20-225,-19 0-512,19-20-608,20 0-961,-20 0-4196</inkml:trace>
  <inkml:trace contextRef="#ctx0" brushRef="#br1" timeOffset="166057.6172">6392 6168 20115,'0'21'1153,"19"-1"-64,-19-20 256,20 19-192,0-19-416,0 0-353,19 0-352,-19-19 96,0 19-64,0-20-128,0-1-96,-1 1 32,1 1 32,0-1 192,-20 20-320,21 0 320,-1 20 128,-2-1 32,2 22 65,1-2-65,19 20 32,-21 2 32,1-2-127,0 0-33,0 1-96,-20 19 32,0-19 0,-20-1-64,0-19-96,0 20-128,-19-21-385,-2 1-576,21-21-1089,-18 1-2210</inkml:trace>
  <inkml:trace contextRef="#ctx0" brushRef="#br1" timeOffset="166890.625">7404 6168 15726,'0'-20'3460,"0"1"-994,0-1-512,0 20-289,0 0-704,0 0-288,0 20-129,0 19 1,19 2-257,-19-22-128,20 21-160,-20-21 97,20 1-162,0 0-415,1 1-545,-21-21-801,18 0-768,-18 0-1058,0 0-13420</inkml:trace>
  <inkml:trace contextRef="#ctx0" brushRef="#br1" timeOffset="167042.9688">7285 5911 19506,'-40'-20'1954,"40"20"-1506,0-21-512,0 21-32,0 0 64,20 0-512,0 0-1026,0 21-2690</inkml:trace>
  <inkml:trace contextRef="#ctx0" brushRef="#br1" timeOffset="167353.5157">7563 6109 14894,'79'80'2722,"-59"-60"-1056,0 19 95,0-19-159,-1-20-65,1 19-416,-20-19-416,0 0-256,0 0-65,0 0 64,0-19-31,0-1-321,0-19-32,20 19-32,-20-21 32,0 22-160,0 19 64,20 0-128,-20 0 64,20 19-33,0 1 162,-1 21-546,1-22-576,21 1-705,-21 19-256,-2-19-960,2-20-4037</inkml:trace>
  <inkml:trace contextRef="#ctx0" brushRef="#br1" timeOffset="167781.25">8198 6070 7110,'-20'19'11403,"0"1"-10026,0 0-544,20-1 128,-19 22 288,19-21-192,0 19-512,19-19-193,1-1-224,20 1 64,-1-20-64,-19-20 97,20 1-129,-19-1 128,-3-19-160,-18-2-64,0-18 32,-18 20-64,-3-22-64,-19 2-288,1 0 63,19 18 33,-20 2 352,20 19 96,1 20 289,19 0-225,0 20-32,0 0 192,19 19 193,21 21-193,0-20-256,19 20 33,0-20-257,-19-1-673,19 0-480,-18 2-641,-1-21-1473,-1-1-10282</inkml:trace>
  <inkml:trace contextRef="#ctx0" brushRef="#br1" timeOffset="169535.1563">8674 6109 14798,'-20'-20'3939,"20"1"-2786,0 19-384,-19 19 160,19 1 865,0 19-641,19 2-353,1-21-287,0-1-129,0 1-95,1 0-65,-3-20-32,2 0-32,21-20-32,-21 20 0,-20-39-96,18 19-32,-18-1 0,21 1 0,-21 1 0,0 19 0,0-20 0,0 20-32,0 20-64,0-20 96,20 19-32,-20 1-160,20 21-705,0-22-832,-1 1-449,21-20-1186,-20 0-5572</inkml:trace>
  <inkml:trace contextRef="#ctx0" brushRef="#br1" timeOffset="169758.7891">9190 5989 16559,'-20'0'3235,"0"0"-1377,2 0-256,-3 20 351,21 21-703,-20-21-418,20 19-511,20 0-161,1 2-64,17-21-64,3-1 96,-3 1-224,3-20-320,-1 0-257,-1 0-320,-19 0-929,0-20-416,-20 1-1602,0-1-6662</inkml:trace>
  <inkml:trace contextRef="#ctx0" brushRef="#br1" timeOffset="169955.0782">9349 5811 17040,'0'-39'4196,"20"39"-2082,-20 0-1121,20 19 480,0 1-512,0 19 320,-1 2-704,1-2-193,20 20-288,-20 2 96,19-22-288,1 1-160,1-1-417,-2-18-320,-19-1-608,-20-20-705,0 0-641,-41 0-6022</inkml:trace>
  <inkml:trace contextRef="#ctx0" brushRef="#br1" timeOffset="170171.875">9330 6070 17936,'19'-20'2755,"1"0"-961,20 20 192,19-21 288,1 21-577,-1-20-640,2 40-864,-2-20-97,-19 41-96,-1-21 64,1 19-224,-20-19-129,-1 19-127,-19-18-353,20-1-640,-20-20-865,0 0 160,0 0-1858</inkml:trace>
  <inkml:trace contextRef="#ctx0" brushRef="#br1" timeOffset="170324.2188">9666 5891 14317,'-18'-21'6951,"18"1"-5222,0 20-864,0 0-545,18 0-256,3 0-64,-1 20-672,20 1-1090,-21-1-1953</inkml:trace>
  <inkml:trace contextRef="#ctx0" brushRef="#br1" timeOffset="170946.2891">10104 5950 19026,'0'0'2498,"0"0"-1633,0 20 32,-21-1 992,21 22-255,0-21-577,0 19-545,21-19-255,-1 19-161,0-19 0,19 1 0,-19-21-64,20 0 128,-21-21-128,1 1-32,-20 1 32,0-1 0,0-19-32,-20-1-32,1 19-32,-1-18-64,-20 19 64,1 0-32,19 1 0,0-1-321,20 20 609,0 0-320,0 0-288,20 0 128,0 0 256,19 20-64,21-20 32,-21 19 64,1 21 0,0-21 64,-1 1-32,-19 21 32,1-21 64,-21-1 0,20 1-96,-20 0 32,-20-20 192,20 0-64,-21 0 33,21 0-65,0 0-32,-20-20-128,20 0 64,20-19-96,-20-2 64,41 21-96,-23 1 192,23-1-32,-1 20-32,-21 20 96,21-1-64,-20 1 97,19 21-129,-19-2-32,0-19-96,0 19-161,0-19-447,-1 1-385,1-21-929,-20 0-1377,0 0-7944</inkml:trace>
  <inkml:trace contextRef="#ctx0" brushRef="#br1" timeOffset="173272.461">11434 6109 2306,'20'-39'5060,"-20"19"-3746,0 0 447,0 20 1506,0-21-448,0 1-833,-20 20-352,0 0-481,20 0-385,-21 0-31,3 20 160,18 21 0,0-2-257,0-19-63,18 19-129,3 2-63,19-21-33,-1-20-96,1 0-31,19 0-161,-19-20 160,1-1-160,-3-18-160,-38 19 0,0 0-32,-20-19-97,2 19-255,-23-21-289,1 22-384,21-1 416,-21 20 1,20 0-289,0-20-160,20 20 160,0 0-193,20 20 930,0 0 160,20-1 160,-1 1 288,1 1 289,-1-1 192,1 0 64,-19-1-1,-1 1 1,-2-20 32,-18 20-224,0-20-161,0 0-31,0 0 95,0 0 1,20-20-385,-20 0-160,0 1-64,0-1 64,21-21-32,-21 21-32,20 1-64,0 19-32,-20 0-32,19 0 127,1 19 1,0 22 129,20-21-129,-21 0-289,21-1-992,0 1-705,-19 0-1473,-3-1-8841</inkml:trace>
  <inkml:trace contextRef="#ctx0" brushRef="#br1" timeOffset="173982.4219">12645 6070 11755,'20'-40'3363,"-20"40"-1185,0 0-929,0 0 0,0 20 129,20 0-321,-20 19-193,18-19-95,-18-1-160,21 1-97,-21 1-63,0-21-65,0 20-320,20-20 416,-20 0-191,0-20 223,0 20-320,0-21-63,0 1-162,0-19 66,0 0-194,0-1-63,20-1 96,0 22-64,-1-1 64,-19 20-64,20 20 95,0-1 65,0 22 32,0-1 0,-1-1 0,1 0-192,0-19-320,0 1-834,21-1-127,-23-20-673,2 0-2530</inkml:trace>
  <inkml:trace contextRef="#ctx0" brushRef="#br1" timeOffset="174294.9219">13121 5970 14637,'0'19'3267,"0"1"-1697,20 1-257,-20-1 545,0 19-577,20-19-608,0 0-353,0-20-160,-1 0 129,1 0-97,0 0-32,0-20 96,0-19-256,-20 19-32,0 0 32,19-21-192,-19 22 0,0-1 96,0 20 192,0 0-224,0 0-129,0 20 161,0-1 160,20 1-128,0 21 192,0-21-544,19 19-1121,-19-19-545,1-20-1666,-1 0-10153</inkml:trace>
  <inkml:trace contextRef="#ctx0" brushRef="#br1" timeOffset="174772.461">13517 5911 13901,'21'59'5221,"-1"-40"-3588,0 1-352,0 1 161,-20-1-161,19 0-576,1-1-481,-20 1-64,20-20 0,0 0-32,-20 0-32,0-20-96,20 20-32,-20-19-64,-20-1 0,20-21-96,-20 21-64,20 1-193,0 19 65,0-20 32,0 20-1,20 0 257,0 20 416,-20 19 225,19-18-161,1 19-159,0-21-65,0-19 32,0 20-128,-20-20 64,21 0 96,-3 0-64,-18-20-63,20 1 31,-20-1-64,0 20-160,21-20 0,-21 20-65,20 0 97,-20 0-96,20 20 64,-2-20-288,-18 20-385,21-1-480,-1 1-449,-20-20-992,20 20-4389</inkml:trace>
  <inkml:trace contextRef="#ctx0" brushRef="#br1" timeOffset="175177.7344">13955 5692 20691,'0'-20'2595,"20"20"-1570,-20 20-289,0-1 289,20 2 96,-20 19-352,20-21-481,-1 21-160,21-1-32,-20-18 65,19-1-65,-19-20-96,20 19 0,-19 1 0,17-20 0,-18 20 96,21-1-160,-23 1-32,-18 1 64,21-1-32,-21 0 32,0-1-1,0 1-31,0-20-32,-21 20 96,3-20-224,-2 0 192,-1-20 0,-19 20-256,22-20 0,-3 1-673,1-1 256,0 0-512,0 20 0,20-21-833,0 21-2210,0 0-10731</inkml:trace>
  <inkml:trace contextRef="#ctx0" brushRef="#br1" timeOffset="175561.5235">14451 6009 4996,'40'0'17681,"-20"0"-16976,19-20 31,-19 20-319,0 0 255,19 0-223,-19 0-193,0 0-256,0 0 32,-20-19-96,21 19-128,-21-20-64,0 0-161,-21 1 33,21-1-257,-20 20 193,0-21 192,-19 21 63,19 0 193,20 0 64,-20 0 129,20 21 319,0-1 161,0-1 160,0 21-65,20-21-287,0 1-97,-1 21-256,21-21-96,1-1-256,-21 1-256,-2-20-417,3 0-481,-1 0-704,-20 0-2626</inkml:trace>
  <inkml:trace contextRef="#ctx0" brushRef="#br1" timeOffset="175764.6485">14868 6148 16815,'20'0'3748,"-20"-19"-1858,0-1-97,20 0 65,-20-19-384,0 19-417,0-21-545,20 2-192,-20 19-256,0 1-64,19 19-416,1-20-577,20 40-865,-20-20-928,19 39-1250,-19-19-11819</inkml:trace>
  <inkml:trace contextRef="#ctx0" brushRef="#br1" timeOffset="176351.5625">15643 5989 16751,'-20'-19'2275,"20"-1"-1058,-20 20-417,20 0 1,0 20 96,0-1-128,0 22-1,20-1-63,0-21-385,19 1-159,1 0 63,19-20-64,-19 0-32,19-20 0,-19 0 32,-19-19 33,-21 19-1,0-1-96,-21-18-128,-19 19-256,1 20-97,-1-20-95,20 20-289,-19 20-416,39-20-513,0 39-640,0-19-1345,19 1-7240</inkml:trace>
  <inkml:trace contextRef="#ctx0" brushRef="#br1" timeOffset="176546.875">16000 6109 1889,'58'0'13773,"-37"-20"-10666,-21 1-897,-21-1-640,3-21-1,-2 21-416,-21-19-320,3 0-320,17-22-289,-19 22-64,20-20-64,1-1-128,-1 1-32,20 19-32,20 21 64,-20-22-416,39 41-289,-19 0-608,21 0-449,-3 20-1441,-17 1-12364</inkml:trace>
  <inkml:trace contextRef="#ctx0" brushRef="#br1" timeOffset="176727.5391">15702 5850 22517,'-20'20'2018,"20"-20"-1666,20-20 225,20 20 608,19-19-256,0 19-673,22 0-320,-22-20-513,-1 20-448,3 20-832,-22-20-1218,1 0-6791</inkml:trace>
  <inkml:trace contextRef="#ctx0" brushRef="#br1" timeOffset="176946.2891">16694 5870 14477,'20'60'7431,"0"-40"-6854,1 19 127,-21 2-95,18-21-32,2 19-577,0-19 224,1 0-577,-21-20-896,20 0-993,-20 0-3555</inkml:trace>
  <inkml:trace contextRef="#ctx0" brushRef="#br1" timeOffset="177077.1485">16635 5772 17104,'0'-40'-481,"0"19"-4163</inkml:trace>
  <inkml:trace contextRef="#ctx0" brushRef="#br1" timeOffset="177272.461">16893 5574 20915,'40'39'3107,"-40"0"-1858,20 1-288,-1 0-64,1 0 32,0 19-384,20 1-321,-21-21-224,1 1-160,0-1-257,0 2-351,0-21-994,-1-20-1025,-19 0-2113</inkml:trace>
  <inkml:trace contextRef="#ctx0" brushRef="#br1" timeOffset="177683.5938">16755 5891 14509,'18'0'9577,"2"0"-8199,21 0 63,-3-21-96,43 21-736,-22-20-353,-19 20-192,19 0-32,0 20 0,1-20-32,-19 0 64,-2 0 0,1 0 32,-1 0 33,1-20-33,-20 20 0,0-19 64,-20-1 0,0 20-96,0-20-96,-20 20-64,0-19-32,0 19-32,-19 0 0,19 0-33,0 0 33,0 19-32,-1 1 160,3 0 32,18 19 160,0-18-32,0-1-128,18 19 192,3-19-192,19-1 0,-20 1-96,19-20-256,1 0-257,-1 0-384,-19 0-1185,20-20-384,-40 20-1730,20-19-10378</inkml:trace>
  <inkml:trace contextRef="#ctx0" brushRef="#br1" timeOffset="177937.5">17648 6009 20403,'20'21'2562,"-2"-21"-544,-18 0-641,0 0 417,20-21-641,-20 1-576,-20-19-289,20 19-128,-18-19 64,18 18-288,0-18 32,-20 19 32,20 0-64,0 1-64,20 19-32,-2-20-32,23 20-128,-1 0-417,-1 20-1057,-19-20-672,20 19-2147,-1-19-14925</inkml:trace>
  <inkml:trace contextRef="#ctx0" brushRef="#br1" timeOffset="178611.3282">18103 5930 16719,'-18'-60'1634,"18"40"-385,-20 20-128,-1 0-64,1 0-32,-20 20-256,21 1-161,-1 18 1,0 20-257,0-18-160,20-1-159,20-21 31,20-19-32,-1 20 96,1-40-32,1 1-32,-23-1 0,23 0-128,-21-1 32,-20-18 32,20 19-64,-20 0 160,0 20-96,-20 0 96,20 0-288,0 20 192,-20 0-96,20-1 64,0 1 64,20 1-32,0-1-257,19 0 450,-19-1-386,20-19-319,-21 0-545,21 0 32,-20-19-737,0-1-1569,-1 0-4260</inkml:trace>
  <inkml:trace contextRef="#ctx0" brushRef="#br1" timeOffset="178813.4766">18302 5672 16751,'0'-20'4004,"0"20"-2370,20 0-513,0 20 192,0 19-32,0-18-224,19 38-448,1-19-353,-1-1-256,2 2 96,17-22-256,-17 1-417,-1 0-544,-21-20-672,-19 0-161,-19 0-641,-1 0-8455</inkml:trace>
  <inkml:trace contextRef="#ctx0" brushRef="#br1" timeOffset="179103.5157">18184 5850 17584,'19'-19'3107,"21"19"-1858,0-20 641,19 0 128,0 1-769,1 19-576,-21 0-481,22 0-64,-23 0-512,23 0 480,-22 19-256,1 1-129,0 0 129,-1-1 96,-19 22 32,20-21 32,-21-1 0,1 21-32,0-21 96,1 1 0,-1 1-96,0-21 32,-20 20-64,0-20-480,18 0-770,-18-20-543,-18 20-1154,-2-21-5125</inkml:trace>
  <inkml:trace contextRef="#ctx0" brushRef="#br1" timeOffset="179276.3672">18739 5711 18865,'0'-19'2307,"0"-1"-1539,0 20-191,20-20 192,0 20-673,-1 0-224,21 0-1026,0 20-1152,-1-20-4292</inkml:trace>
  <inkml:trace contextRef="#ctx0" brushRef="#br1" timeOffset="179530.2735">19176 5791 19890,'-20'20'2531,"20"0"-1923,0-1 609,0 22 353,0-21-385,20-1-737,0 1-127,19 0-129,-19-1-160,21-19 0,-3-19-96,-18-1-288,1 0 31,-21 1 33,-21-22-192,1 21-257,-18 1-160,-3-1 224,1 0-287,1 1-418,-1-1-1344,20 0-4741</inkml:trace>
  <inkml:trace contextRef="#ctx0" brushRef="#br1" timeOffset="179864.2578">19296 5752 19378,'58'59'2947,"-37"-39"-1890,-1-1-193,-2 1-31,3 1 288,-1-1-384,0-1-353,-20-19-256,20 20 1,-20-20 63,0 0-64,0 0 160,0-20-192,0 20-64,0-19-96,0-1 64,0-21 0,19 22-64,-19-1 32,20 0-160,0 20 64,0 0 64,0 20 32,19 0 128,-19-1-160,0 1-32,19 1-481,-19-1-768,0-1-417,0-19-352,1 0-1537,-21 0-7240</inkml:trace>
  <inkml:trace contextRef="#ctx0" brushRef="#br1" timeOffset="180146.4844">19970 5732 11979,'20'-21'7559,"-20"2"-6278,-20 19-448,20 0 416,-20 0 289,0 19-609,20 2-577,0-1-416,0 0 64,0-1-32,40 1 0,-20 0 96,0 19-96,19-18-96,-19-1 64,0-1 0,0 1 96,-20 0 32,0-20-32,0 19 288,0-19-128,0 0 64,-20 0-384,20 0-544,-20 0-930,20 0-896,-20 0-5254</inkml:trace>
  <inkml:trace contextRef="#ctx0" brushRef="#br1" timeOffset="181312.5">20148 5989 6245,'0'0'4196,"0"0"-2594,0 0 384,0 0-64,0 0-545,0 0-672,0-19-385,0 19 0,0 0 129,0 0 127,20 19 225,-20-19 96,0 0-321,0 20-159,-20 1 31,20 19 1,-20-21-193,1 1-96,-1 0-32,0-1-64,0 1-160,0 1-609,1-21-352,19 0-961,0-21-3779</inkml:trace>
  <inkml:trace contextRef="#ctx0" brushRef="#br1" timeOffset="181864.2578">20148 5652 10313,'-20'0'1666,"20"0"224,-19 0 288,19 20-609,-20-20-768,0 20-641,20-20-224,-20 19-513,20-19-1280,0 21-3941</inkml:trace>
  <inkml:trace contextRef="#ctx0" brushRef="#br1" timeOffset="182565.4297">21023 5711 7174,'-41'-19'6118,"21"19"-3588,-19 0-319,19 0-97,-20 0-641,20 40-448,1-20-192,19 19 32,-20 1-289,20-1-256,0 2-127,20-22-97,-1 21-32,1-21-288,20 1-257,-1-20-736,-19 21-289,20-21-1056,-19-21-3748</inkml:trace>
  <inkml:trace contextRef="#ctx0" brushRef="#br1" timeOffset="183036.1328">21140 5772 2882,'0'-20'15054,"0"20"-12811,0 0-578,0 20-31,21-20-33,-21 19-640,20 21-609,0-1-191,0-18-97,-1 18-32,1 1-256,20-21-513,-20-19-352,19 20-705,-19-20-1121,0-20-4804</inkml:trace>
  <inkml:trace contextRef="#ctx0" brushRef="#br1" timeOffset="183231.4453">21438 5791 18929,'-39'40'1538,"39"-1"-257,-20 2 705,20 18-32,-20 1-737,20-1-833,0 0-288,0 2-224,0-22-224,0 0-128,0-19-545,20 0-993,-20 1-321,0-21-3266</inkml:trace>
  <inkml:trace contextRef="#ctx0" brushRef="#br1" timeOffset="183660.1563">21677 5831 15214,'-20'0'2690,"1"0"-1280,-1 19 512,20 1-257,-20 21-288,20-22-576,0 21-448,0-21-161,40 1-32,-21 1 0,21-21 32,0 0-96,-1-21 0,1 1-96,-19 1-96,-21-21 0,0 21 96,-21-22-320,21 21-225,-40 1 65,20-1-129,1 0-255,-1 20-290,20 0-319,-20 0-1986,20 0-4196</inkml:trace>
  <inkml:trace contextRef="#ctx0" brushRef="#br1" timeOffset="183883.7891">21816 5850 15534,'21'20'4068,"-21"1"-2370,0-1 63,18-1-31,2 1-737,21 0-288,-21-1-289,19-19-32,1 0-95,-1-19-33,-19 19-128,0-20-96,0 0 0,-20 1-224,0-22-225,-20 21-832,0 1-512,0-1-482,20 20-1376,-19-20-10795</inkml:trace>
  <inkml:trace contextRef="#ctx0" brushRef="#br1" timeOffset="184567.3828">22511 5811 13612,'-20'-20'4036,"20"1"-2562,-20 19-353,1 0 448,-1 0-448,-20 19-160,19 1-480,1 19 31,2-19-31,-3 21-193,42-2-192,-21-19 0,38 19-32,3-18-128,-1-21-320,-1 0-193,1 0-960,-1 0-609,1-21-1634,-20 1-10634</inkml:trace>
  <inkml:trace contextRef="#ctx0" brushRef="#br1" timeOffset="185023.4375">22570 5513 14413,'0'0'1570,"0"20"-1250,0-20 1538,0 20 160,0 1-513,20 18-288,-20 0-32,20 1-192,0 20-224,0-21-289,-1 20-255,1-18-33,0-2-64,1 1 32,-21-21 32,20 1-32,-2-20-63,-18 21-1,0-21 128,0 0 64,-18 0 128,18 0-383,-20-21-66,-1 1 1,21 1-160,0-1 64,0 0-64,0-19 0,21 18 128,-1 21-225,-2 0 65,2 0 160,1 21 32,-1-1 128,19-1-96,-19 1 32,20 0-64,-20-20 32,-1 19-96,-19-19-160,20 0-577,-20 0-576,20 0-609,-20-19-1345,0 19-6759</inkml:trace>
  <inkml:trace contextRef="#ctx0" brushRef="#br1" timeOffset="185465.8203">23185 5891 18033,'20'0'1953,"-20"0"-1216,21-21 384,-1 21 128,-20-20-352,20 1-576,-1 19-225,-19-20 32,0 0 32,0 20-64,0-19 0,0-1 0,-39 0 64,19 20 65,-21 20-129,3 0 96,17-1-32,1 1-128,0 19-32,20 2 96,0-21-192,0 19 64,20-19 32,0-1-288,19 1-385,-19 1-160,21-21-384,-1 0-801,-1 0-2146,-19-21-8904</inkml:trace>
  <inkml:trace contextRef="#ctx0" brushRef="#br1" timeOffset="185726.5625">23503 5850 11530,'0'-19'5894,"-20"-1"-4228,20 20 223,0-20-287,-19 20-161,19 0-512,-20 20-128,20 0-161,-20-1 97,20 1-96,0 21-449,20-22 0,0 21-64,-1-21-64,21 1-32,19-20-64,-18 0-192,-1 0-352,-1 0-257,1-20-256,-20 1-192,-1 19-449,-19-20-704,0 0-2019,0 1-10697</inkml:trace>
  <inkml:trace contextRef="#ctx0" brushRef="#br1" timeOffset="185915.0391">23643 5711 18129,'0'-39'1954,"-20"39"-385,20 0 257,0 0 128,20 0-609,0 20-416,-2-1-481,3 2-160,-1 19-159,0-1-65,19 0-96,-19-19-193,20 21-351,-1-2-321,-19-19-480,20-1-673,-1-19-609,-19 20-4644</inkml:trace>
  <inkml:trace contextRef="#ctx0" brushRef="#br1" timeOffset="186167.9688">24119 5831 14798,'-41'0'4228,"23"0"-3268,-2 0 482,-21 19 255,21-19-127,2 20-705,-3 1-257,1-1 33,20-1-65,0 1-31,20-20-225,1 20 97,-3-20-161,2 19-160,21-19-192,-3 0-128,23-19-385,-21 19-192,-1 0-224,-19 0-640,0 0-513,0-20-929,-20 20-4228</inkml:trace>
  <inkml:trace contextRef="#ctx0" brushRef="#br1" timeOffset="186812.5">24297 5593 19474,'0'0'1217,"20"-19"-448,0 38 576,21-19 641,17 20-352,-17 19-577,18 1-801,0 0-128,-19 0 0,0-1-192,-21 0 32,1 2-96,-20-21-128,0 19-449,0-19-640,-20-20-417,1 19-736,-1-19-3973</inkml:trace>
  <inkml:trace contextRef="#ctx0" brushRef="#br1" timeOffset="187095.7032">24953 6070 25976,'79'39'352,"-79"-39"-640,20 0 32,-20 0 256,0 0-256,20 0-1794,-20 0-1826</inkml:trace>
  <inkml:trace contextRef="#ctx0" brushRef="#br4" timeOffset="192388.6719">893 7340 10313,'0'-40'2467,"0"40"-97,-20-19 192,20-1-352,-20-1-608,0 21-417,-1-20-128,3 20-512,-2 20 127,-1 21-63,1-2-1,0 20-319,2 1-65,-3 19-96,21 1-160,0-1 128,0 1-192,0-21-192,21-20-289,-3 2-672,22-2-577,1-39-768,-2 20-4837</inkml:trace>
  <inkml:trace contextRef="#ctx0" brushRef="#br4" timeOffset="192800.7813">1229 7399 12491,'0'-20'2467,"0"20"-2019,-18 0 577,18 0 545,-20 0-513,20 0-321,-20 20-63,-21 1-33,23-21 33,-23 39 256,21-19-288,-19-1-289,-1 21-64,20-21 0,0 22-31,1-21-33,19 0-32,-20-1 225,20 1 127,20 0-128,-1 1 193,1-2-129,20 1-127,-20 0-161,19-1 0,1-19-192,-1 20 32,2-20-160,-1 20-320,-22-20-353,23 0-544,-41 0-769,20 0-929,0 0-4452</inkml:trace>
  <inkml:trace contextRef="#ctx0" brushRef="#br4" timeOffset="193191.4063">1150 7538 18385,'-38'-20'2915,"38"20"-1858,0 0 256,0-20 769,18 20-609,2-19-608,21 19-449,18 0-255,20 0-65,1 0-128,-1 0 0,-20 0-225,20 19-255,-18-19-289,-2 0-544,-19 0-385,0 20-320,-21-20-1697,1 0-13774</inkml:trace>
  <inkml:trace contextRef="#ctx0" brushRef="#br4" timeOffset="193416.0157">1270 7618 20979,'-79'20'1890,"59"-20"-1473,20 0 1408,20 19 289,0-19-1025,19 0-640,1 0-353,19 0 32,20 0-96,-19 0-160,-1 0-224,2 0-65,-2 0-800,-19 0-993,-1 0-737,-19 0-5028</inkml:trace>
  <inkml:trace contextRef="#ctx0" brushRef="#br4" timeOffset="193706.0547">1687 7300 20979,'40'0'1890,"-21"20"-545,21-20-95,0 20-161,-1 19-577,22 21-448,-23 19 96,3-18-64,-3-2-384,-17 0 32,-21-19 128,0 0-64,-21-21-673,3 1-993,-2 0-1793</inkml:trace>
  <inkml:trace contextRef="#ctx0" brushRef="#br1" timeOffset="212856.4453">2539 7300 17808,'0'0'2050,"0"0"-1185,0 20 737,21 0 191,-1 19-768,0 2-384,-20 18-129,20 0-255,19 1-97,-19-20-64,0-1-96,0 2 32,0-2-32,-1-19-224,-19-1-449,20-19-288,-20 0-512,0 0-257,0-19-160,0-1-1601,-20 0-6182</inkml:trace>
  <inkml:trace contextRef="#ctx0" brushRef="#br1" timeOffset="213210.9375">2521 7359 13452,'-40'-59'2691,"40"20"-513,20-2-192,0 22 32,-2-21-161,23 21-575,-1 19-674,-1-20-416,1 40 1,-20-1 31,0 21-96,-1 20 0,-19-1-64,0 0-32,-19-18 128,19-2-224,-20 0 288,20-19-288,0 0 32,20-20 96,19 19-96,2-19 64,-3 22 0,3-22 0,-1 19 97,-1 1-161,-39 0 128,0 19 224,0 2-192,-21-2 32,-17-19-32,-3 19-160,3-19 96,-3-1-256,21 2-320,0-21-866,20 0-960,0 0-1249,0 0-7143</inkml:trace>
  <inkml:trace contextRef="#ctx0" brushRef="#br1" timeOffset="213703.125">3215 7538 20371,'-40'-20'1665,"20"0"-576,20 20 737,0 20 128,0-20-801,0 39-480,20-17-225,0 17-288,39-19-128,-19-1 32,1-19-32,-2 0-64,1-19-96,-20-1 32,0 0 32,-20 20 64,0-19 0,0 19 32,0 0 64,0 19-192,19 1 96,-19 39-32,20 1 0,0-1 0,20 21 32,-21-21-64,21 20 64,-20-18 32,-20-2 0,21 1 0,-21-21 64,-21 1 0,1-21-32,0 1-128,-19 1-256,19-21-449,-20 0-1121,1-21-1633,19 21-7623</inkml:trace>
  <inkml:trace contextRef="#ctx0" brushRef="#br1" timeOffset="214333.0078">4327 7579 9609,'-60'-22'4612,"41"3"-1281,-1 19-1185,-21-20-128,21 20-160,2 0-97,-2 0-479,-1 20-514,21-1-63,0 3-160,-20 17-161,20 0-96,20 22-256,-20-22 64,21 0 0,17 1-320,-18-21-96,21 2-481,-2-21-576,1 0-769,0-21-385,-20 2-1793,19-1-11146</inkml:trace>
  <inkml:trace contextRef="#ctx0" brushRef="#br1" timeOffset="214609.375">4485 7598 14445,'-18'20'4260,"18"-20"-2050,0 20-704,-21 19 127,21 2 1,21-2-705,-21 0-513,38 1-256,-18-40 32,21 0 1,-2 0-1,1-20-192,-1 0 0,1-19 0,-40 0-32,0 18 32,-20-19-64,-19 21-32,-1 19-65,-19-20-63,18 20 160,-17 0-64,37 0-481,-19 0-351,40-20-450,0 20-383,0 0-834,20 0-4612</inkml:trace>
  <inkml:trace contextRef="#ctx0" brushRef="#br1" timeOffset="214913.086">4704 7579 16527,'40'39'2370,"-20"0"-1120,19-19-129,-19 21 160,0-22 96,0 21-416,-20-40-384,0 19-1,19-19-127,-19 0 63,-19 0-352,19 0 0,-20-19-32,0-1 97,20-19-1,-20 18-32,20-19-128,0 1-96,20 19 32,0 20 0,0 0-32,19 20-32,-19 0 0,21 19-192,-3-19-641,-17 20-897,19 0-1024,-22-21-3653</inkml:trace>
  <inkml:trace contextRef="#ctx0" brushRef="#br1" timeOffset="215137.6953">5042 7399 19474,'-20'-40'2755,"20"40"-1634,0 20-577,20 0 962,0 20 31,-2 19-672,3 0-417,19 2-352,0-2-32,-1 1-416,1-20-609,-1-21-544,1 1-545,-40-20-993,0 0-5413</inkml:trace>
  <inkml:trace contextRef="#ctx0" brushRef="#br1" timeOffset="215326.1719">4922 7598 22036,'0'0'2435,"0"0"-481,41 0 160,-3 0-545,3-19-1024,-3 19-449,23 0-96,18 0-481,-19 0-928,-21-22-641,2 22-1826,-3 0-7911</inkml:trace>
  <inkml:trace contextRef="#ctx0" brushRef="#br1" timeOffset="215934.5703">5578 7697 15983,'19'60'2242,"1"-40"-320,0-1-33,-20-19-127,0 20-192,0-20-33,0-20-480,0 20-448,-20-19 31,0-21-63,1 0-193,-1 20-96,0-19-95,20-1-161,-20-1-97,20 2-95,0 19-64,0 1-224,20-1-257,0 20-480,19 20-705,1-1-608,0 1-1058,-1 0-10601</inkml:trace>
  <inkml:trace contextRef="#ctx0" brushRef="#br1" timeOffset="216267.5782">5975 7498 17904,'-40'0'2082,"20"20"-544,-1 0 127,3-1 321,-2 3-480,-1 17-513,21 0-449,0 1-320,0-19-192,21-2 33,-1-19-130,-2 20 97,3-20-96,-1-20-32,0 1 32,-20-2 128,20 21-96,-20-20 64,0 0-64,0 20 128,0-19-128,0 19-160,0 0-512,19 0-418,1 19-767,0-19-546,20 0-4515</inkml:trace>
  <inkml:trace contextRef="#ctx0" brushRef="#br1" timeOffset="216847.6563">6311 7538 18961,'-38'41'2627,"18"-22"-1026,-21 21-191,41-1 31,-18 2-224,18-2-512,0 0-449,18-19-224,2 0 32,21-20-96,-21 0 64,19-20 32,-19-19-96,0-1 32,-20 0-64,0-19 96,0 19 0,-20-1-32,0-18 32,-1 20-32,-17-21 96,18 20-64,-1 21 33,1-1 95,2 20 256,18 0-160,0 20 1,0 19 63,0 2 64,18 18 1,23 0-65,-1 1-256,-1-20-192,21-1-224,-21 2-577,1-22-545,-1 1-1344,1-20-1026,-20 0-8648</inkml:trace>
  <inkml:trace contextRef="#ctx0" brushRef="#br1" timeOffset="217013.6719">6590 7638 21844,'19'39'2082,"1"-19"-929,0-20-672,21 21-385,-23-21-192,2 19-609,1-19-1409,-1-19-2915</inkml:trace>
  <inkml:trace contextRef="#ctx0" brushRef="#br1" timeOffset="217159.1797">6590 7420 17744,'-40'-21'4965,"20"21"-3588,20 0-1217,0-20-224,0 20-512,20-20-1474,-20 20-15439</inkml:trace>
  <inkml:trace contextRef="#ctx0" brushRef="#br1" timeOffset="217672.8516">6908 7498 19634,'-40'0'2018,"20"20"-577,20 0 97,-20-1-225,20 42 0,-20-22-448,20 22-384,20-22-193,0 0-192,20-19 0,19-20-64,-19 0-160,19 0-128,2-39-417,-22 19-544,1-19-673,-1 18-576,-39 1-1634,0-19-13357</inkml:trace>
  <inkml:trace contextRef="#ctx0" brushRef="#br1" timeOffset="217873.0469">7008 7320 19794,'0'-20'2627,"18"40"-770,2 0-287,0 19-225,21 2-480,-23 37-481,43-19-159,-22 2-257,21-2-449,-21-18-288,1-22-704,0 1-865,-21-20-1089,1 20-8264</inkml:trace>
  <inkml:trace contextRef="#ctx0" brushRef="#br1" timeOffset="218093.75">7026 7538 16079,'40'-40'5669,"1"21"-3523,-2-1-897,1 20-928,19 0-97,-19 20 224,19-1-95,-19 1-225,19 19-128,-19 2-192,-1-1-193,-19-1-255,1-19-97,-1 20-384,-20-20-577,0-20-1793,0 0-9225</inkml:trace>
  <inkml:trace contextRef="#ctx0" brushRef="#br1" timeOffset="218241.211">7305 7340 21556,'-40'-20'1826,"20"20"-1442,20-20-448,20 20-96,0 0-545,0 0-1761</inkml:trace>
  <inkml:trace contextRef="#ctx0" brushRef="#br1" timeOffset="218911.1328">7761 7518 17744,'-40'0'2146,"21"20"-288,-1-1-320,0 22 223,20-1-480,0-1-480,40 2-416,-1-22-257,1 1 0,19-20 0,2 0-160,-23-39 32,3 18-128,-21-19-96,0 21-193,-20-1 225,-20-19 32,-21 17 0,-17 3 32,-3 19-1,22-20-543,-21 20 287,21 0-95,-1 0-513,20 0-929,20 0-1249,0 0-6246</inkml:trace>
  <inkml:trace contextRef="#ctx0" brushRef="#br1" timeOffset="219266.6016">8020 7538 16783,'39'60'2979,"-19"-40"-1089,0 0-160,0-1-129,-20 1-320,19 0-160,-19-20-480,0 0-128,0 0-33,-19 0-224,19 0-32,-20-20-224,0 0 32,20 1 129,-20-1-161,20-19 0,20-2 0,-20 21 0,40 0-64,-21 1 96,21 38 160,0 1-160,-21 0 64,21 21-64,1-22-96,-23 21-449,22-21-832,-19 1-1506,-1 0-928,-20-20-9097</inkml:trace>
  <inkml:trace contextRef="#ctx0" brushRef="#br1" timeOffset="219434.5703">8535 7737 23189,'20'20'3171,"-20"-20"-2786,0 0-321,20 0-32,-20 0-448,0 0-1122,0 0-1985,-20 0-14606</inkml:trace>
  <inkml:trace contextRef="#ctx0" brushRef="#br1" timeOffset="238856.4453">9468 7359 5509,'-20'-19'2274,"20"19"96,0-20 193,0 20-97,-19-20-576,19 1-193,0-1-255,-20-1-33,20 1-288,0 1-32,-20-1 64,0 0-192,0 20-192,1 0-289,-21 20-127,-1 19-129,3 2 64,-23-2-96,22 20-96,19-19-32,0 0 65,20 0-162,0-1 33,40-19-32,19-1 97,2 3-98,18-22-63,-20 0 128,-19 19-128,19 1 192,-39-20-128,-20 39 32,0-19 64,-20 0 1,0 20-65,-19-20 64,-1 19-32,1-19-96,-1 0-289,-1-20-95,23 19-545,18-19-801,0-19-576,18-1-673,2 0-4740</inkml:trace>
  <inkml:trace contextRef="#ctx0" brushRef="#br1" timeOffset="239138.6719">9567 7538 18257,'0'0'2242,"0"19"-1666,0 3 834,20-3 223,0 1-191,1 0-481,17 19-417,3-19-224,-1-20-63,-1 21-193,1-21 32,-20-21 0,19 21-128,-39-20 0,20-19-288,-20 19-129,0 0-63,-20 1-385,0-3-801,20 3-640,-19 19-160,19-20-577,0 20-10378</inkml:trace>
  <inkml:trace contextRef="#ctx0" brushRef="#br1" timeOffset="239544.9219">10144 7876 17648,'39'159'2242,"-19"-80"-1089,0-19-288,19-1-64,-19-19-224,-20-1-33,20-18 97,-20-1-1,0-20 1,0-20 224,0-1-449,-20-38-64,-19 0-191,-1-21 63,-19 1-96,19-40-160,-19 19 96,39 2-128,-1 18 64,21-1 96,0 42-96,21 0 96,17 19 0,3 20-96,-1 20 64,-1-1-160,-19 21 96,20 20-160,-21-20 160,-19 19-32,0-19 32,0 0 32,0-1-32,0 0-64,-19-39 128,19 21-544,-20-21-353,20 0-993,0-21-608,-20 2-1986,20-1-11564</inkml:trace>
  <inkml:trace contextRef="#ctx0" brushRef="#br1" timeOffset="239908.2032">10480 8035 15662,'20'99'2723,"1"-59"-1025,-21 0-353,0-21-64,20-19-96,-20 0-256,0 0-256,-20-19-289,20-1-32,-21-21-63,1 2-1,2-20-128,-23-21-128,21 1-32,0-21-32,1 22-96,19-22 64,0 39-96,0 2 128,19 40-64,1-1 160,0 20-32,1 0 32,17 39 0,-18 1-96,1 1-32,-1 18 64,-20-20-64,0 2 32,0-2 96,-20-19 32,-1-1-192,21-19-193,-20 0-351,20 0-1058,0-19-992,0-1-3012</inkml:trace>
  <inkml:trace contextRef="#ctx0" brushRef="#br1" timeOffset="240146.4844">10620 7557 12459,'20'41'7559,"-20"-1"-5861,0-1-128,0 2 63,20-2-320,-20 0-640,39-19-513,-19-20-32,20 0 0,-21 0-64,1-39-32,0 19-64,0-19-128,-20-2-128,-20 2-64,0-1-449,0 21-320,1-3-32,-21 3-417,20 19-1216,0-20-3588</inkml:trace>
  <inkml:trace contextRef="#ctx0" brushRef="#br1" timeOffset="240769.5313">11255 7439 14926,'-20'-19'3747,"0"19"-2337,0 0-418,0 0 162,-19 19 319,-1 1-320,20 0-640,1-1-225,19 21-256,0-21-64,19 3 32,21-3 0,0 1 0,19-20-64,2 20 0,-23-20 0,3 19-129,-21 1 225,-20 0-32,0 1 65,-20-2 31,-21 1-96,21 0 96,2-20-96,-23 19-64,21-19-545,20 0-288,-20 0-512,20-19-1762,0 19-10602</inkml:trace>
  <inkml:trace contextRef="#ctx0" brushRef="#br1" timeOffset="241116.211">11493 7618 13100,'40'0'5477,"-20"0"-3779,0 0-353,-1 0-544,1 0-289,0 0 33,0-20-225,-20 1-192,21-3 32,-21 3-64,0-1-32,0 0 65,-21 20 95,1-19-288,0 19 64,-19 19 0,19 1 160,0 0-32,0-1 288,0 22 65,20-1-161,0-21-128,20 21-192,0-19 96,20-2-96,-1 1-160,1-20-384,19 0-129,-18-20-608,17 1-1538,-17 19-8103</inkml:trace>
  <inkml:trace contextRef="#ctx0" brushRef="#br1" timeOffset="241854.4922">12525 7261 14733,'-20'-60'3780,"-19"40"-1474,19 0-608,0 20 256,0 0-577,1 0-416,-1 20-385,0 39 33,20 1 32,-20 19-65,20 21-31,0-22-257,20 3-32,0-1-128,39-41-64,1 0 0,-1-19-32,20-20-64,0-20-64,21-19-32,-40 0 0,-1-22-96,-19 22-32,-40 0 63,0 17 161,-20-17-128,-20 39-96,-19-20 0,0 20-97,-1 20-255,21-20-705,-1 20-225,19-20-576,21 19-2178,0 3-12364</inkml:trace>
  <inkml:trace contextRef="#ctx0" brushRef="#br1" timeOffset="242760.7422">13319 7240 18673,'-19'-39'1474,"19"19"-193,0 20-384,19 0 256,1 20 32,0-1-577,0 42-127,19-22-161,2 20 65,-21 1 63,18-1-64,3 0 33,-21-18-257,0-1 32,-1-21-32,1 1-32,-20-20 65,20 0-33,-20 0 96,0-20-64,0-19-96,0 19 0,20-40-128,-20 20 32,20-19-32,-20 19-192,19 0 64,1 40-64,20 0 96,-20 20-33,1 0 129,17 40 0,-17-21 0,19 1-192,-1 1-673,1-22-704,19 1-417,-19 0-513,-20-20-4323</inkml:trace>
  <inkml:trace contextRef="#ctx0" brushRef="#br1" timeOffset="243136.7188">14252 7379 18897,'-38'0'1986,"17"0"-801,1 20 257,0 20 351,0 0-575,1-1-450,19 0-319,19-17-321,1-3 0,20 1-64,-1 0-32,1-20-32,-19-20 0,17 0-32,-17 1 0,-21-3 32,0 3 64,0-21-64,-21 21 160,3-1 0,-2 20-160,-1 0 193,1 0-1,20 20 0,-20-1-160,20 1 64,20 0-96,0 21-32,1-22-128,-1 1-224,-2-20-577,23 20-577,-1-20-544,-21 0-640,21-20-3620</inkml:trace>
  <inkml:trace contextRef="#ctx0" brushRef="#br1" timeOffset="243398.4375">14629 7379 9480,'0'-20'9610,"-19"20"-7913,-1 20-736,0-20 192,0 20 641,0 20-609,20-20-640,0 0-321,20 19-128,20-39 0,19 20-96,2-1-32,-2 3-417,-19-22 1,19 19 32,-39 1 159,-20 0 289,0-1 32,-20-19 1,-19 20 63,-1 0-192,-1-20-65,3 21-607,-3-2-1186,21-19-1986</inkml:trace>
  <inkml:trace contextRef="#ctx0" brushRef="#br1" timeOffset="249233.3985">15860 7518 96,'0'0'1377,"0"0"481,0 0 31,0 0-31,0 0 224,0 0 0,20-20-224,-20 20-64,0 0 31,0 0-31,0-19-417,0 19 1,0-20-193,0 0-160,0 1-96,0 19-97,-20-21-127,1 1-32,-1 20-321,0-20 64,0 20-31,-19 20-161,-1 0-128,20 20 160,-19 0-160,39-1 1,-20 0 31,20-17-32,20 17 0,-1-19 64,21-20-64,0 0 96,-1 0-32,21-20-31,-21 0-97,-19 1 128,21-22-160,-41 1 96,18 21-96,-18-1 96,0 0-128,0 20 256,-18 0-128,18 0-96,0 40-64,0-21 32,0 21-64,0 1-641,38-22-1024,-17 21-1154,19-21-1537,-1-19-11596</inkml:trace>
  <inkml:trace contextRef="#ctx0" brushRef="#br1" timeOffset="253144.5313">16854 7557 15662,'0'0'1121,"18"22"449,-18-3 544,21 40-192,-1 2-257,20-2-928,-21 0-289,21 1-223,-20-1-65,19 0 160,-19-18-32,0-21-63,0-1 31,-20-19-96,0-19 416,-20-1-255,0 0-161,0-40-64,-19 1-64,-21-2-32,21-17 0,-1-2 0,1 1 0,-2 18-64,21 2 96,20 0-64,0 40-32,20-2-32,1 21 0,-1 0 128,19 0-192,21 40 160,-21-20 32,1 39-128,-20-20 32,19 2-97,-39-1 33,20-21-288,-20 21 128,0-19-161,-20-2-288,-19 1-288,19-20 33,0 0-450,0 0-448,0 0-2338,20-20-8199</inkml:trace>
  <inkml:trace contextRef="#ctx0" brushRef="#br1" timeOffset="253484.375">17330 7479 14285,'-41'19'4196,"23"1"-2466,-23 0-33,21 21 193,0-22-256,0 21-513,1-21-385,19 21-447,19-40-1,-19 0 0,40 0 0,-20 0-95,1-20-65,17 0-64,-17 1 32,-21-21-32,20 21-32,-20-3 64,0 3-96,0-1 0,0 20 96,0 0-352,0 20 96,0-1 160,0 3-64,0 17-128,20 0-385,-20-19-512,39 0-673,-19-20 65,0 0-33,20 0-928,-40-20-2243,19 0-5221</inkml:trace>
  <inkml:trace contextRef="#ctx0" brushRef="#br1" timeOffset="253678.711">17488 7320 8263,'0'-59'5926,"0"59"-2050,0 0-1858,0 0-353,0 20 289,20 19-192,-20 0-641,0 1-545,20 20-352,20-21-127,-21 1-97,21 1-193,1-22-543,-23-19-353,2 20-577,1-20-672,-21 0-2755</inkml:trace>
  <inkml:trace contextRef="#ctx0" brushRef="#br1" timeOffset="253889.6485">17330 7538 18609,'0'0'3363,"0"-20"-1857,0 20 255,20 0 385,19-20-640,1 1-1090,0 19-352,-1-20-64,1 20-64,-1-20-608,1 20-706,1 0-864,-23-19-288,23 19-1218,-41-21-10089</inkml:trace>
  <inkml:trace contextRef="#ctx0" brushRef="#br1" timeOffset="254201.1719">17686 7102 19314,'20'40'1761,"-20"-1"-95,21 0 192,-1 22-129,0-2-223,-1 0-737,1 1-577,20-1 32,-20-39 0,-1 21-160,21-22 64,-40-19-32,20 20 65,0-20-65,-20-20-64,19 20 64,-19-19-32,20-22-64,-20 21 0,20 20-32,-20-20-32,20 20-32,1 20 96,-1 0-64,-2-1 128,2 22-641,1-21-1088,19 0-1346,-40-1-1345,19 1-13389</inkml:trace>
  <inkml:trace contextRef="#ctx0" brushRef="#br1" timeOffset="256751.9532">18858 7300 15182,'0'0'4548,"20"20"-3491,-1 19 32,1 1 128,0 20 33,1-21-418,19 20-287,-22-18-257,3-21-96,-1 0 0,0-1 33,0-19 63,-20 0-32,19 0 65,-38-19-33,19-1-192,-20 0-192,-20-21 192,19-18-320,-17 20 64,18-41-97,-1 21-127,1-21-225,20 21-63,20 0 95,1 18 385,-1 22 160,18-1 128,-17 20 64,19 0 0,-20 39 33,-1-18 95,-19 38-96,0-19 0,0-1 96,-19-18 161,-21 18-33,-1-19-31,3-20-193,-3 20-96,21-20-32,0 0-224,20-20-609,0 20-704,0-20-577,0 20-641,40-19-3587</inkml:trace>
  <inkml:trace contextRef="#ctx0" brushRef="#br1" timeOffset="257281.25">20069 7557 16047,'0'41'1954,"0"-41"-129,0 20 129,0 0-128,0-20-97,0 0-511,-20 0-65,20 0-256,-20-20-417,1 0-64,-1-21-223,-20 2-97,1 0-32,19-1-32,-20-20 32,19 1-96,3 0 96,-2-1-192,20 1 64,20 19-32,-2 0 64,23 20-257,-1-20-127,-1 40-161,1 0-608,-1 0-993,-19 20-416,0 20-2275</inkml:trace>
  <inkml:trace contextRef="#ctx0" brushRef="#br1" timeOffset="257494.1407">19612 7320 17872,'40'-20'1794,"0"1"-385,-1 19 1026,22 0-193,-2 0-897,20 0-672,-39 19-385,19 1-320,-19 0-128,-20 19-609,0-19-640,-1 20-1090,1-20-1344,-20 0-12909</inkml:trace>
  <inkml:trace contextRef="#ctx0" brushRef="#br1" timeOffset="257716.7969">20227 7579 17392,'20'19'2658,"-20"-19"-479,0 0 319,0-19-608,0 19-865,-20-22-321,20 3-127,0-21-97,-18 21-223,18-21-225,0 21-32,18-22 0,-18 2-449,20 19-255,1 0-706,-1 20-640,19 0-192,-19 0-961,0 0-3908</inkml:trace>
  <inkml:trace contextRef="#ctx0" brushRef="#br1" timeOffset="257961.9141">20466 7359 6598,'0'20'10666,"0"0"-8712,0 1 64,0 18-193,0-19-479,0 19-514,20-19-223,0-1-289,-1-19-31,21 0-33,-20 0 32,1-19-64,-3-1-32,-18-19 65,0 19-65,0-19-96,-39 18-192,19-19-160,-20 21 128,1-1-97,-1 0-319,1 20 63,19 0-287,0 0-802,20 0-864,0 0-3460</inkml:trace>
  <inkml:trace contextRef="#ctx0" brushRef="#br1" timeOffset="258373.0469">20644 7439 17104,'41'40'4196,"-41"-21"-3908,20 1 545,0-20 576,-20 0-64,0 20-672,0-20-385,0 0 65,0 0 127,0-20-320,-20 0-96,20 20 32,-20-39-128,20 19 0,0 1 0,0-2-96,20 1-32,0 20 32,-1 0 32,1 0 32,0 20 160,0 1 128,0-2-96,-20 1-128,19 0 160,1-20-192,-20 0 192,20 0 129,-20-20-129,20 20 32,0-20-128,-1 20-128,1 0 32,0 0 0,0 20-160,1-20-1121,17 20-1314,-38-1-1953,21 1-14637</inkml:trace>
  <inkml:trace contextRef="#ctx0" brushRef="#br1" timeOffset="259113.2813">21677 7320 16719,'0'-59'1986,"-20"38"-737,1 21 481,19-20 96,-40 20-545,20 0-769,-1 20-63,-17 21-225,18-22-64,-1 21-128,21-1-32,0 2-32,21-2 32,19-19-160,-1-1-64,21 1-32,-21 0-129,1-1-127,-1-19 288,-19 22-1,-20-22 193,0 19 289,-20-19 159,-19 20-288,19-20 0,-20 0-32,21 20-160,-21-20-256,40 0-417,-20 0-1024,20 19-1827,-21-19-10505</inkml:trace>
  <inkml:trace contextRef="#ctx0" brushRef="#br1" timeOffset="259403.3203">22173 7142 18737,'0'0'1249,"0"0"-704,20 0 1024,-20 39 609,0 0-672,20 2-673,0 18-161,-1 0-544,21 1-31,1-1-97,-23-19-225,23-21-639,-1 22-1058,-20-41-417,-1 0-3010</inkml:trace>
  <inkml:trace contextRef="#ctx0" brushRef="#br1" timeOffset="259625.9766">22054 7399 22100,'0'-20'1602,"20"0"160,0 1 320,20 19-737,-21-20-865,21 20-448,0-20-128,19 20-192,-18 0-609,-3 20-608,3-20-737,-1 20-577,-21-20-4004</inkml:trace>
  <inkml:trace contextRef="#ctx0" brushRef="#br1" timeOffset="259858.3985">22669 7399 21043,'-39'40'1282,"39"-20"-33,-20 0 545,20-1-353,20 1-640,0-20-257,-1 0-320,1 0-192,21 0 64,-3 0-128,-18-20 32,1 1-320,-21-1 160,0 0-64,-21 20-32,-17-19-129,-3-2 161,1 21 32,1-20-225,19 20-63,0-20-289,0 20-384,1 0-1185,19 0-4773</inkml:trace>
  <inkml:trace contextRef="#ctx0" brushRef="#br1" timeOffset="260271.4844">23305 7320 22036,'20'0'1185,"0"0"417,0 20-33,19 19-576,-19 2-384,0-2-32,-20 0-129,20 1-192,-1-21 193,-19 3-1,20-3-32,-20-19 193,0 0-289,0-19-63,0-3-161,0 3-128,0-21 64,20 1-160,-20 0-289,0-2-255,20 2-482,1-1-575,-3 21-898,-18 19-800,20 0-7207</inkml:trace>
  <inkml:trace contextRef="#ctx0" brushRef="#br1" timeOffset="260633.7891">23940 7240 18705,'0'0'2435,"0"-20"-578,0 20 417,0 0-640,0 0-545,0 0-448,0 20-225,0-20-160,0 0 33,21 21-161,-21-21 32,18 0-64,-18 0 0,0-21-64,0 21-224,0 0-193,0-20-383,-18 20-513,18 0-866,-21 0-479,1 0-2723</inkml:trace>
  <inkml:trace contextRef="#ctx0" brushRef="#br1" timeOffset="261092.7735">24019 7579 18833,'0'19'3171,"0"-19"-1601,0 0 480,0 20-257,0-20-575,0 0-482,21 0-415,-21 0-65,20 0-32,-20 0-96,18 0 32,-18-20-64,-18 20-160,18 0-256,-20-19-385,20 19-576,-21 0-1505,1 0-1378,0 0-15055</inkml:trace>
  <inkml:trace contextRef="#ctx0" brushRef="#br1" timeOffset="263457.0313">2778 9345 12844,'0'-20'2050,"0"0"-545,0 1 353,0 19-97,0-20-383,-20 0-257,20 20-160,-19 0-64,19 0-385,-20 0-31,0 40-321,-20-21 64,21 1-128,-1 19 96,20-19-96,0 1 0,0-1-96,0-1 0,39 1 64,-19-20-64,20 20 32,19-20-32,-18 19-128,-3-19-192,3 20 128,-41 0 96,20 20 224,-40-20-192,20 0 128,-41 19 32,23-39-160,-2 20-320,-1-20-513,1 0-288,20 0-929,0 0-2082,0-20-11499</inkml:trace>
  <inkml:trace contextRef="#ctx0" brushRef="#br1" timeOffset="263907.2266">2521 9147 11370,'-99'0'1121,"58"19"193,-18 1 63,19 0 609,20 40-64,-19-21-449,19 40-192,20-19-288,0 39-160,20-19-225,39 0-191,0-21-129,22-20-32,-2-19-31,20-20-65,0 0 64,21-39-128,-21-1 0,0-20 64,0 1-320,-20 0-32,-38-21-64,-3 21 128,-38-2-65,-20 2-127,-19 0 256,-21 19-32,-19 20 192,0 0-160,-20 1 64,-1 19 0,21 19-32,19 21-288,1-21-705,-2 22-1602,23-21-4580</inkml:trace>
  <inkml:trace contextRef="#ctx0" brushRef="#br1" timeOffset="264956.0547">3374 9345 3427,'0'0'2306,"-21"0"-32,3 0-448,18 0 320,-20 0 160,-1 0-448,21 0-673,0 0-320,0 0-225,0 19 129,41-19 416,-2-19-192,21-1-64,19 0 128,20-19-352,21-2 127,-1-18-351,19 20-321,-19-22-64,1 22-128,-21 0-224,-20-1-64,0 0-449,-18 20-448,-23 20-833,-17 0-2274,-21 20-10955</inkml:trace>
  <inkml:trace contextRef="#ctx0" brushRef="#br1" timeOffset="268570.3125">4764 8849 13741,'-40'0'1793,"40"19"-255,-20 21 319,0 0-95,20 0-224,20-1-481,0 0-225,20-19-159,-1 1 0,21-21-33,-1 0-31,20-41-193,-18 2-192,-2 0-95,-19-22 31,-1 22-160,-39 0-96,-19-1-97,-1 0-63,-40 20-224,1 20 255,-20 0 129,-2 20-64,22 1-416,0-2-834,-1 1-1248,40 0-6855</inkml:trace>
  <inkml:trace contextRef="#ctx0" brushRef="#br1" timeOffset="269265.625">5339 9086 10698,'-20'-20'4132,"20"20"-1218,0 0-1184,20 0 96,1 20-225,17 1-256,3 19-320,18-1-256,1 21-288,19-1 95,20 0-191,0 2-33,-19-2-128,19-20-32,-19 2-96,-1-2 0,-20-19-160,-18-1-416,-3 1-481,3 0-608,-21 1-610,0-1-735,-20-1-4581</inkml:trace>
  <inkml:trace contextRef="#ctx0" brushRef="#br1" timeOffset="269571.2891">6451 9801 14061,'-59'40'7271,"39"0"-6278,0-20-321,20 19 834,0 20-65,20-18-768,19-21-193,1 19-288,19-39 161,1 0-257,19-20 64,-20 1-64,2-42-128,-22 22-32,-19-20-224,-20 20-65,0-2-31,-20 21-161,-19-19-287,-22 39 255,2-20 353,0 20-193,19 20-672,0 0-1409,21-20-12364</inkml:trace>
  <inkml:trace contextRef="#ctx0" brushRef="#br1" timeOffset="270069.336">6888 9782 16527,'0'-20'1506,"0"20"-994,39-20 737,21-19 32,-1-2-320,41-18-256,-1-21-64,20 21 159,21-41 289,-2 22-416,-19-2-513,21 1 128,-21-1-191,-1 21-65,-19-2 64,-18 22-96,-23 0-577,-17 19-1281,-23 20-768,3 20-2595</inkml:trace>
  <inkml:trace contextRef="#ctx0" brushRef="#br1" timeOffset="270359.375">8476 8849 17744,'-41'0'1282,"23"39"-33,-2-19 160,-1 20 193,21 19-129,0-19-672,0-21-321,41 1 97,18 1 95,0-42-63,1 1-257,19 1-63,-39-21-161,-1 1-64,2-2 128,-41 2 0,0 0-96,-21 19 0,1 0 64,-39 1-128,0 19-64,-1 0-608,20 0-930,1 19-1505,-1-19-1697</inkml:trace>
  <inkml:trace contextRef="#ctx0" brushRef="#br1" timeOffset="271025.3907">9032 8927 17360,'-20'-39'1826,"20"39"63,0-20-511,0 20 63,0 20-448,20 0 192,19 20-256,1 19-513,39 0 1,-20 2-193,22-2 64,-2 1-192,0-20 97,0-1-225,2-19 160,-22-1 0,0 1-64,1 1-32,-21-21-192,-19 20-481,20-20-672,-20 19-1185,-20 1-641,0 0-4164</inkml:trace>
  <inkml:trace contextRef="#ctx0" brushRef="#br1" timeOffset="271344.7266">9984 9642 17168,'-39'61'4292,"19"-22"-2659,0-19-448,40 19 161,19-19-129,1 0-96,39-20-448,0-20-289,2-19-384,-2 19 96,-20-19-32,2-22-32,-23 22-64,-18 19-128,1-19-32,-42 39 0,-17-21-193,-23 42 97,2-21-321,-21 19-319,21 1-610,-20 0-31,38-1-1154,3 1-4548</inkml:trace>
  <inkml:trace contextRef="#ctx0" brushRef="#br1" timeOffset="271648.4375">10421 9564 13676,'41'-61'7912,"18"2"-6823,20 20-64,20-21 256,0-19-64,41-1-320,-2 1-64,1-1-385,1 21-287,-21-1-97,-20 1-128,-20 39-65,-20 0-287,-18 1-513,-3 19-833,-38 0-223,0 0-193,0 19-1538,0 1-11178</inkml:trace>
  <inkml:trace contextRef="#ctx0" brushRef="#br1" timeOffset="271938.4766">11871 8790 18801,'-40'0'2659,"19"19"-1506,21 1-577,-20 0 578,20-1 95,20 21-416,21-21-289,-2 2-224,21-21 161,-1 0-97,1-21-96,-1 2-127,2-1-97,-43 0 128,3-19-256,-21 19 64,0-20 32,-39 20-128,-2 0-193,-17 20 129,-3 0 32,2 0-320,-1 0-1026,21 0-2049,19 20-9417</inkml:trace>
  <inkml:trace contextRef="#ctx0" brushRef="#br1" timeOffset="272488.2813">12387 9007 20083,'19'0'1729,"1"-19"-512,20 38-32,-1 1 1,22 19-386,-3 2-191,3-1-193,18 19-256,0-19-63,0 0-162,2-1 226,-22-19-161,0 19-32,-19-18 32,0-1-257,-21 19-95,1-19-257,0-1-704,0 1-865,-20 0-2274</inkml:trace>
  <inkml:trace contextRef="#ctx0" brushRef="#br1" timeOffset="272894.5313">13359 9603 16495,'-59'0'4645,"39"20"-3364,0-1-224,20 1 512,0 21-352,20-2-448,19 1-192,1-21-385,39 1 64,-18-20-96,18-20-64,-20 1 0,1-21 33,-41 1-65,1-22-161,-20 22-63,0 0-128,-39 18-32,-21 1 128,1 20-97,-2 0-576,3 20-704,17 1-1025,2-2-7464</inkml:trace>
  <inkml:trace contextRef="#ctx0" brushRef="#br1" timeOffset="273960.9375">14987 8908 16271,'0'-20'2883,"20"20"-1122,0 20 513,-20-1-31,39 2-770,-19 19-480,21-1-449,-23 0-31,2-19 31,1 21 65,-1-41-64,0 20-33,-20-20-64,18-20 1,-18 20-97,21-41-192,-21 21-64,20-19-96,-20-20 64,0 18-416,20-18-449,0 20-608,-20 0-705,19 18-961,-19 1-288,0 20-5317</inkml:trace>
  <inkml:trace contextRef="#ctx0" brushRef="#br1" timeOffset="274395.5078">14848 8651 15470,'-39'98'2851,"39"-38"-1666,0 19-128,0 1 224,20-1-448,39 1-289,0-21-159,21-20 320,20-18 95,-1-21 33,-20-21-256,20 2-193,-20-40-224,0 19-32,-18-20-96,-22 1 32,-19-2 32,-40 2-320,20-19-128,-39 37 32,-22 2 127,2 19 33,-20 0 64,-1 20-609,1 0-672,20 0-1602,-2 20-8263</inkml:trace>
  <inkml:trace contextRef="#ctx0" brushRef="#br1" timeOffset="274946.2891">13817 9564 16912,'-21'0'2690,"1"-21"-864,40 21-65,1-20 257,17 0-352,41-19-417,2 0-32,37-22-256,-19 2-512,21 0-321,-21 19 32,-20-19-320,1 39-353,-21-21-832,-18 41-1730,-21 0-1569,-20 0-13005</inkml:trace>
  <inkml:trace contextRef="#ctx0" brushRef="#br1" timeOffset="282508.7891">853 10973 8520,'-20'-20'2050,"20"20"320,-21 0 32,21-19-192,0 19-608,0-21-577,0 21-32,-18 0-289,18 0-63,0-20-33,0 20 97,0 0-257,0-20-127,0 20-65,0 0-128,0-19-32,0 19 64,0 0-96,0-20 161,0 20-65,0 0 0,0 0 160,-20 0-160,20 0-160,0 0 97,0 0-1,0 0 64,0 20-32,0-20 160,0 39 97,20 2-97,-2-2 0,-18 20-64,21-20-64,-1 22-31,0-2 127,0 1-64,0-20 0,-20-21 64,19 21 1,-19-40-33,0 19-64,20-19 96,-20 0-256,0 0 160,0 0-31,20 0-129,-20-19 0,40 19-65,-21 0 97,21 0-96,19 0-96,-18 19 224,-1 2-224,-22-1 128,3 19 128,-1-19-96,-40 0 0,-1 19-96,-17-18 96,-3-21-32,3 20-32,-3-20-96,1 0-160,21-20-129,-21-1-480,20-18-480,0 19-225,20-19-255,0-1-930,0 19-4612</inkml:trace>
  <inkml:trace contextRef="#ctx0" brushRef="#br1" timeOffset="282928.711">1329 11369 21748,'-19'-19'1473,"-1"19"-832,20 0-192,-20 0 704,20 19 0,20 2-385,0-1-479,-1 19 63,1-19-192,20 0 128,-20-20-191,19 19-33,-19-19 96,20 0-160,-40-19-96,19-1 64,-19 20 0,0-20 96,0 1-32,0 19-128,0-20-33,0 20-223,0 0 320,20 0-32,0 20-512,1-1-738,17 1-768,3 0-608,-1-1-3076</inkml:trace>
  <inkml:trace contextRef="#ctx0" brushRef="#br1" timeOffset="283163.086">1786 10953 20979,'20'-19'1474,"0"19"-385,-20 19 640,19 1-223,1 39-289,0-20-737,0 41-223,19-21-385,1 22-129,-19-42-127,17-19-737,-17-1-833,-21 2-801,-21-21-3587</inkml:trace>
  <inkml:trace contextRef="#ctx0" brushRef="#br1" timeOffset="283342.7735">1646 11271 23157,'0'0'2371,"0"0"-1122,41 0 480,-1-20-800,-1 1-768,21 19-129,-1-22-385,0 22-864,22-19-416,-22 19-1090,-19 0-2018</inkml:trace>
  <inkml:trace contextRef="#ctx0" brushRef="#br1" timeOffset="289005.8594">2758 11210 16335,'0'-19'2370,"0"19"-736,0 0-321,0 19 417,20 3-417,0-3-640,21 1-97,-23 0-63,23-1 191,-21 1-95,0-20-161,-2 20 193,3-20-193,-1 0-159,-20-20 127,0 20-64,0-20-128,0 20-63,0-39-97,0 19-192,-20 1-257,20-3-480,0-17-576,0 19-1121,0 1 31,20-1-1793</inkml:trace>
  <inkml:trace contextRef="#ctx0" brushRef="#br1" timeOffset="289745.1172">3770 11151 17520,'-18'-19'2178,"-2"19"-897,20 0 193,0 19-257,0 1-288,0 19-257,0 2-95,20-1-33,-2-1-159,3-19-97,-1-1 0,0 2 1,0-21-1,-1 0-160,1-21 160,0 2-288,0-1 160,-20-19-192,0 19 64,0 0 1,0 1-33,-20-3 32,20 3 0,0 19-32,0 0-97,0 19-127,0-19 192,20 22 0,0-3 32,-1 1 0,1 0-160,0-20-513,0 19-320,0-19-608,-1 0-353,1 0-512,-20 0-4389</inkml:trace>
  <inkml:trace contextRef="#ctx0" brushRef="#br1" timeOffset="290048.8282">4068 11132 14285,'20'0'4612,"-20"19"-2722,20 1 96,-20 19 352,21 2-512,-21-21-737,20 19-384,-2-19-161,-18-20-223,20 20-33,-20-20-224,0 19-32,0-19 96,0-19-64,0 19-96,0-20-32,0-19 32,21 19-128,-21-19-32,0 17-1,0 3 1,20-1-32,-20 20 64,20 0 64,-1 20-32,1-1-449,20 3-992,-20 17-770,19-19-607,-19-20-6055</inkml:trace>
  <inkml:trace contextRef="#ctx0" brushRef="#br1" timeOffset="290417.9688">4485 11251 17936,'40'0'2275,"-19"0"-578,-1 20 417,19-20-320,-19 0-865,20 0-577,-21-20-192,21 20-64,-20-19-64,0 19 65,-1-22-97,-19 3 0,0 19-97,0-20-31,-19 0-32,-1 20-32,0 0 32,-20 0 64,21 0 0,-21 20 64,20 0 32,-1-1 96,3 3 64,18 17 64,0-19 64,0 19 129,0-19-65,18-1-160,23 2-96,-21-1-96,19-20-288,1 0-417,0 0-864,-1 0-1314,1-20-2402</inkml:trace>
  <inkml:trace contextRef="#ctx0" brushRef="#br1" timeOffset="290640.625">5022 11171 21268,'0'20'1057,"0"-1"-193,0 3 706,0 17 320,0 0-769,0 1-737,0 0-320,0-20-320,0 0-513,0-1-864,0-19-1186,0 0-3203</inkml:trace>
  <inkml:trace contextRef="#ctx0" brushRef="#br1" timeOffset="290818.3594">4902 11291 3555,'20'0'19122,"-20"0"-17168,20 0-96,1 0-545,-3 19-769,23-19-351,-21 20-450,18-20-864,3 20-1409,-21-20-1922</inkml:trace>
  <inkml:trace contextRef="#ctx0" brushRef="#br1" timeOffset="291554.6875">5459 11369 18353,'20'61'1890,"-1"-22"-1122,1 0 385,20 2 577,-20 18-609,19-20-352,-19 1-225,0-19-255,-20-1 31,20-1 0,-20-19 33,0-19 63,-20-1-352,0-21-64,-20 2 64,21-1-96,-21-20-32,0 1 64,21 0-224,-1-1-128,0 1-129,-1 0 193,21 18 128,21 21 96,-1 0 0,0 20 64,-1 20 96,1 0-32,0 21-64,0 18 32,0-20-64,-20 21 160,19-20-128,-19-1 0,-19-19 0,19-1-96,-20 1-577,20-20-1025,-20 0-159,20 0-1795,-20 0-9961</inkml:trace>
  <inkml:trace contextRef="#ctx0" brushRef="#br1" timeOffset="291787.1094">5617 11052 10473,'20'40'10570,"-20"-20"-9288,20 0 159,0 19 161,-20 0-1,19 2-832,1-1-481,0-1-32,0 0-192,1-18-32,-3 19-160,2-21-512,0-19-706,-20 20-896,21-20-1089,-21 0-8552</inkml:trace>
  <inkml:trace contextRef="#ctx0" brushRef="#br1" timeOffset="292083.9844">5955 11251 21812,'20'20'1474,"-20"0"-866,0 19 769,0-19 321,0 20-769,0-20-481,39 0-223,-19-1-65,0-19-32,20-19 32,-1-1-96,-19 0-64,0-20-32,-20 20-96,0-19 0,0 19-193,-20 0 1,-20 1-352,21 19-1,-21 0 0,20 0-95,0 0 159,0 19-352,20 1-705,0-20-1665,0 20-10474</inkml:trace>
  <inkml:trace contextRef="#ctx0" brushRef="#br1" timeOffset="292423.8282">6232 11291 16815,'41'59'2114,"-21"-40"-448,-2-19 288,3 21 0,-21-21-353,20 0-544,-20 0-192,0-21-96,0 2-193,-20-1-287,20-19 191,-21 19-160,21-19-95,-18 17-161,18-17-32,0 19-289,18 1-191,-18-1-353,41 0-160,-21 20-768,0 20-802,19 0-1056,-19-1-7496</inkml:trace>
  <inkml:trace contextRef="#ctx0" brushRef="#br1" timeOffset="292728.5157">6609 11232 17680,'40'0'3427,"-19"0"-1248,-1 0-97,-2-22-257,23 22-351,-21-19-674,0-1-543,-1 0-129,-19 1-64,20-1 96,-20 0-224,0-1 128,-20 21-96,1 0-96,-1 0 32,-21 0-64,21 0 63,-18 21 130,17-1-130,1 0 97,0-1 0,1 1-32,19 19 128,0-17-128,19 17 32,1-19-32,21-1 64,-21 21-96,18-40-224,3 19-801,-21 2-993,19-1-929,-19-20-2850</inkml:trace>
  <inkml:trace contextRef="#ctx0" brushRef="#br1" timeOffset="293148.4375">7026 11132 19410,'-39'19'2146,"19"1"-1153,0 19 352,20-17 577,-20 17-417,20 20-576,0-20-544,20-18-289,0 19 0,0-21-64,19-19-32,-19 0 160,0-19-160,21-1 0,-23-21 0,-18 2-96,0 0 64,0-1 0,-18-1-160,-2-18-65,-21 0-63,21-1-224,2 21-1,-23-1 449,21 21 224,0-2 128,20 21 353,0 0-1,0 21 1,20 18-225,0 0 97,21 1-161,-3 20-160,23-21-64,-2 1-160,-19-21-352,-1 22-321,1-21-736,-1 0-1698,-39-20-1345,20 19-14094</inkml:trace>
  <inkml:trace contextRef="#ctx0" brushRef="#br1" timeOffset="294707.0313">8000 11232 10025,'20'-41'3876,"-40"21"-1346,20 0-512,-20 1-96,-1 19-64,1-20-385,2 20-256,-2 20-320,-1-1-224,1 21 31,0-21-319,20 22-129,0-21-192,20 0 96,0-1-224,1-19 96,17 0 32,-18 0 0,1-19-96,-1-1-32,0 0-96,-20 1 224,0-3-128,0 22 128,0-19-96,0 19 64,-20 0-32,20 0-96,0 19 32,20 3 32,-20-3-64,19 1 96,21 19-481,-20-39-576,19 20-384,1-20-161,0 0-127,-21-20-1442,1 20-4997</inkml:trace>
  <inkml:trace contextRef="#ctx0" brushRef="#br1" timeOffset="294916.0157">8218 11052 3106,'-40'-79'6214,"40"40"-2370,-20-2-321,20 21-640,0 20-385,0 20-960,20 0 63,-20 1-223,20 18-289,0 20-545,19 1-223,1-20-129,-1 19-160,-19-40-160,21 3-161,-3-3-511,-17 1-706,-21-20-576,0 0-736,0 0-4838</inkml:trace>
  <inkml:trace contextRef="#ctx0" brushRef="#br1" timeOffset="295104.4922">8039 11151 12844,'-19'0'8680,"19"0"-7111,0-19 321,19-1 320,21 20-480,0-20-1057,-1-1-385,1 21-288,19 0 96,-19 0-384,-1 0-577,1 0-769,1 0-1281,-23 0-1184,3 0-13230</inkml:trace>
  <inkml:trace contextRef="#ctx0" brushRef="#br1" timeOffset="295777.3438">9111 11052 15887,'21'0'4804,"-3"0"-3459,2 0-224,0 0 129,1-20-193,-1 20-257,-20 0-255,18-20-257,-18 20-96,0-19-96,0-1-64,0 0 65,-38 1-162,17 19-127,-19 0-160,1 19 352,-1 1-128,1 0 64,19 19 96,-20 0 32,40 2-64,0-2 160,0 1 128,20-21-128,20 3-63,-1-3-65,22-19-64,-3 0-385,1 0-320,2 0-928,-22-19-962,-19 19-2401</inkml:trace>
  <inkml:trace contextRef="#ctx0" brushRef="#br1" timeOffset="296081.0547">9389 11012 19410,'40'40'2242,"-21"0"-833,1-20 321,0 19 96,-20-19-641,20 0-384,0-1-481,-20 3-32,0-22-160,21 0 0,-21 0-64,0 0 161,0 0-161,18-22 0,-18-17-64,0 19 32,20-19-64,-20 19-160,20-1-97,1 2 33,-1 19 32,-2 19-193,3 2-287,-1-1-385,20 19-673,-21-19-544,1 0-2082,0-20-11691</inkml:trace>
  <inkml:trace contextRef="#ctx0" brushRef="#br1" timeOffset="296458.0078">9885 11052 14061,'-20'-20'5157,"20"40"-3684,0-20-512,0 40 512,0-20 161,20 19-545,-20-19-512,20 0-449,0-1-64,19-19 64,-19 0-64,0 0 64,-20-19 0,21-1 32,-21-19-96,0 19-96,-21-21 32,1-18-32,0 20-32,1 0-96,-21-22 0,0 22 64,21 0 64,-1 19 128,0-1 384,0 21 289,20 0-96,0 21-193,0-1 65,40 19-161,-20 0-192,39 1-64,-19 0-32,19 0-256,0-21-352,2 21-609,-23-21-1121,3 22-1474,-21-21-8071</inkml:trace>
  <inkml:trace contextRef="#ctx0" brushRef="#br1" timeOffset="297000.9766">10719 11012 18289,'0'0'2146,"-20"0"-833,20 20-64,-20 0 289,20 20-97,0 0-544,20-21-385,0 1-127,20 0-97,-1-20-64,1 0-64,-1-40-31,1 21-129,-19-21 64,-1 19-160,-20-18 96,0 19-161,-41 1-63,21-1-160,-18 20-129,-3 0-191,1 0-33,21 0-416,-1 20-641,20-1-704,0-19-3364</inkml:trace>
  <inkml:trace contextRef="#ctx0" brushRef="#br1" timeOffset="297247.0703">11215 11171 17328,'0'0'3555,"0"-20"-2017,-20 1-193,-19-21 96,19 0-191,-20 0-354,1 21-287,-1-40 0,20 18-385,-1 2-128,3-20-96,18 18-64,0-18-32,0 39-96,39-19-161,-19 18-255,20 21-642,-21 0-479,21 21-1250,-40 18-6758</inkml:trace>
  <inkml:trace contextRef="#ctx0" brushRef="#br1" timeOffset="297463.8672">10818 10953 15694,'-20'20'8552,"20"-20"-6950,0 0-65,40-20 225,-1 1-385,1 19-800,1-21-513,18 21-352,-19 0-513,19 0-672,-19 0-1378,-1 0-1697</inkml:trace>
  <inkml:trace contextRef="#ctx0" brushRef="#br1" timeOffset="297907.2266">11711 10675 17168,'-20'-20'2915,"20"20"-1762,0 20-289,0 19 706,0 1 95,20 1-447,0 18-289,1 0-513,-1-19-224,18 19-128,-17-19-128,19 0-352,-21-20-737,1 0-993,0-20-1154,-20 0-7558</inkml:trace>
  <inkml:trace contextRef="#ctx0" brushRef="#br1" timeOffset="298127.9297">11513 11012 18353,'0'-19'4132,"20"-1"-2819,20-19 353,-1 18 31,22 1-672,-3 0-576,-17 1-353,-3 19-256,3 0-577,-2 0-352,-19 0-993,0 0-1313,-20-20-4357</inkml:trace>
  <inkml:trace contextRef="#ctx0" brushRef="#br1" timeOffset="298725.586">11890 10615 16815,'20'21'3171,"-20"18"-2146,20 0 96,0 1 929,0 1 0,-1 18-768,1-20-642,20 21-159,-20-40-193,1 19 0,-3-19-128,2 0-32,-20-20 97,0 0-65,20 0 32,-20 0 64,0 0-128,0-20 0,-20 0-128,20 1 32,0-1-192,0 0-64,0 1-32,0-2 0,20 1-65,1 20 129,-1 0 128,-2 0 32,3 0 0,-1 20-64,20-20 64,-21 0 128,1 21-32,0-21 32,20 19-64,-21 1 0,21-20-64,-20 20-32,0-20 192,-1 19-224,21-19 128,-40 0 0,21 0 0,-1-19 32,-20 19 0,18-20 0,-18 0 0,0 1-31,20-2-1,-20 1-32,0 0-97,0 1 258,-20-1-225,2 0-1,-2 1-95,-1 19 128,-19 0-32,21 19 128,-21 1-192,20 0 160,0-1 0,1 1 96,19 21-32,19-2 65,1-19-65,0-1-128,20 21-32,19-40-65,-18 19-191,18-19-417,-1 0-1056,3 0-1122,-22-19-4644,-19 19-5317</inkml:trace>
  <inkml:trace contextRef="#ctx0" brushRef="#br1" timeOffset="299486.3282">13300 10934 18417,'-20'-41'865,"20"21"-481,-20 1 417,0-1 384,0 0 96,-19 20-256,-1 20-352,1 0 31,-1 19 1,-1 2-32,23 18-97,-2-40-287,40 21-225,-2-40 128,23 19-64,-1-38-32,-1 19 0,21-20-192,-21-19 0,-19 19-96,0-19 96,0 18 96,-20 1 96,0 20-128,0-20 0,-20 20 96,20 20-64,0 0 0,0 1 0,0-2 32,20 1-64,-1 0 0,1-1-32,20-19-161,-1 0-575,2 20-289,-21-20-385,18-20-448,-38 20-928,21 0-3620</inkml:trace>
  <inkml:trace contextRef="#ctx0" brushRef="#br1" timeOffset="299731.4453">13499 10516 20979,'0'0'2242,"0"0"-1473,0 20 865,18 19 127,3 1-543,-21 20-610,20-21-352,0 22-63,19-2-161,-19 0-193,20 1-543,-1-20-802,1-21-672,-20 1-192,21 0-1794,-23-20-12780</inkml:trace>
  <inkml:trace contextRef="#ctx0" brushRef="#br1" timeOffset="300152.3438">14094 10775 22325,'-20'-21'1409,"0"21"-768,0 21 640,1-1 416,-1 19-544,20 0-448,-20 1-449,40 0-127,-20-20-97,20 0-97,19-1 130,-19-19-162,0-19-223,0-1 128,-1 0 0,1 1 0,0-22-1,-20 41 97,0-20 64,-20 20 64,20 0-32,-20 20-64,20 0 96,0 20 0,0 0-32,20-1 128,0 21-31,0-1-33,1 0-64,-3 2 160,2-22-224,-20 20 192,0-18 128,-20-2-128,-19 1-96,-1-1 32,-19-18-128,19-21-96,-19 0-128,19 0-545,1 0-1313,-1-21-1281,19 1-7335</inkml:trace>
  <inkml:trace contextRef="#ctx0" brushRef="#br1" timeOffset="300752.9297">14491 10814 17392,'-20'20'2146,"20"-20"-897,-20 20 289,0-1 127,20 1 1,0 21-513,0-22-384,40 1-385,-20-20-128,19 0-96,1 0 1,0-20-97,-1 1 32,1-2-160,-40-19 64,0 21 32,0-1-64,-20 0 128,0 1-128,-19-1-161,-1 20 161,0 0-96,21 0-320,-1 0-321,20 20-704,0-20-481,0 19-320,0 1-2050,20 0-10795</inkml:trace>
  <inkml:trace contextRef="#ctx0" brushRef="#br1" timeOffset="300999.0235">14809 10953 16815,'20'20'2018,"-20"-40"32,-20 20-128,20-19-32,0-22-641,0 21-96,0-19-320,0 19-321,0-19-319,0 18-193,20 1-64,-20 0-193,19 20-287,1 0-385,0 20-609,0 0-287,0 1-417,-1-1-2307,1-1-11402</inkml:trace>
  <inkml:trace contextRef="#ctx0" brushRef="#br1" timeOffset="301197.2657">15127 10893 5829,'18'0'13068,"2"20"-11050,-20-20-608,21 0 63,-21 21-384,20-21-416,-20 0-257,20 19-352,-20-19 64,18 20-256,-18 0-96,21-20-801,-21 0-769,0 0-736,0 0-4645</inkml:trace>
  <inkml:trace contextRef="#ctx0" brushRef="#br1" timeOffset="301433.5938">15086 10636 18481,'0'-80'1890,"21"40"-673,-1 1 224,-20 18 545,18 1-897,-18 20-512,20 0-353,-20 20 288,21 1-95,-1 18-97,0 1 65,-2 19-129,3 1-128,-1-1-96,20 2-128,-21-22-257,1 0-319,0-19-449,0 0-705,-20 1-961,0-21-5252</inkml:trace>
  <inkml:trace contextRef="#ctx0" brushRef="#br1" timeOffset="301641.6016">15027 10775 17616,'19'0'4581,"1"0"-3300,21 0 641,-3 0-225,23-21-352,-23 21-864,23 0-289,-2-20-224,-19 20-224,-1-20-385,-19 20-480,20-19-705,-40 19-192,21-20 65,-42 0-1282,1 1-8937</inkml:trace>
  <inkml:trace contextRef="#ctx0" brushRef="#br1" timeOffset="301971.6797">15384 10417 16783,'20'19'3203,"0"22"-1729,-1-2 287,1 1 289,20-1-384,-19 21-449,-1-1-576,-2 22-225,2-42-256,1 0-32,-1 1-128,0-19 97,-20-2-65,0-19 96,0 0 0,0 0-128,-20-19 32,20-2 0,0 1-64,0 0 64,0-19-64,20 0 64,-1-2-96,1 1 64,0 40-96,0 0 64,0 0 64,-1 40-64,1 1 32,0-2 32,0 0-321,-20 1-479,20 0-514,-1-20-511,1 0-545,0-20-1282,0 0-7494</inkml:trace>
  <inkml:trace contextRef="#ctx0" brushRef="#br1" timeOffset="302477.5391">16020 10695 22581,'20'80'2402,"-20"-60"-864,18 19-385,3-19-128,-1-1-513,0 1-320,-20-20-64,20 0 97,-20 0-193,0 0 64,0-20-96,0 1-64,0-1 0,-20 0-32,20-19 32,-20 18-193,20-19 65,0 1 0,0 19 0,0 20 128,20 0-64,0 0 288,-1 40 128,1-21 0,-20 1 1,20 21-193,0-21 96,0-20 0,-20 19 96,19-19-96,-19 0 97,0 0-1,0-19 64,0 19-127,20-20 127,-20 20-32,20 0-224,0 0-128,-20 0 96,20 20-96,-1-1-256,1 1-449,0 0-640,1-1-737,-1-19-1121,-20 0-929,20 0-10666</inkml:trace>
  <inkml:trace contextRef="#ctx0" brushRef="#br1" timeOffset="302660.1563">16556 10953 15438,'19'20'9449,"1"-40"-8392,0 20-512,-20-19-225,20 19-224,-20-21-961,-20 21-1986,0 0-6117</inkml:trace>
  <inkml:trace contextRef="#ctx0" brushRef="#br5" timeOffset="319252.9297">1944 10119 4516,'-18'0'5285,"18"19"-2851,0-19 673,-21 0-352,21 0-866,0 0-703,0 0-418,0 0 257,0 0 321,0 0-322,0 0-159,21 0-192,-21 0-289,18 22 65,22-3-97,-19-19-128,17 20 33,-17-20-97,19-20-32,-20 20 32,-1 0-128,-19-19 32,20 19-96,-20-22 0,0 3-192,0 19-32,-20-20 31,1 0 1,-1 1 96,0 19 0,-21-20 96,23 20 0,-23 0 0,21 20 64,0-20 64,20 19 32,0 1-32,-18 0 64,18-1-32,-21 22 129,21-21-161,0 19 32,21-19 0,-21 0-96,38-1 0,3-19 96,-21 0-32,39 0-224,-39-19-288,19 19-161,1-20-480,-40 20-833,20 0-800,-20 0-1250,0 20-9513</inkml:trace>
  <inkml:trace contextRef="#ctx0" brushRef="#br5" timeOffset="319609.375">2600 10079 21748,'0'-39'1153,"0"39"-576,-20 20 416,0-1 704,-1 1-704,-17 41-544,18-22-193,-1 0-32,1 1-96,20-21-96,0 2-256,0-1-609,0 0-1249,0-20-736,0 0-4229</inkml:trace>
  <inkml:trace contextRef="#ctx0" brushRef="#br5" timeOffset="319804.6875">2262 10199 19986,'0'0'2819,"20"0"-1121,0 0 800,0 20-544,19-20-1153,-19 19-673,21 1-32,-3-20-352,3 20-321,-21-1-448,-2 2-1057,3-21-865,-1 20-1088,-20-20-12717</inkml:trace>
  <inkml:trace contextRef="#ctx0" brushRef="#br5" timeOffset="320730.4688">2758 10258 16367,'0'-20'3075,"0"1"-1442,0 19-223,0 0 800,0 19-961,0 1-544,0 0-1,20 20-159,0 0-97,-20-1-159,21 0 31,-1-19-192,-2 1 0,-18-1 64,20-20 1,-20 19-65,0-19 224,0 0 32,-20 0-224,2-19-127,-2-1-33,-21 20-97,21-41-63,-19 2 0,19 0-96,0-1 0,20-20 63,0 21-127,0 19 288,0 0-128,20 1 0,0-3 32,0 22 64,-1 22 32,1-3 32,0 1 0,1 0 0,-1-1 0,-20 1-64,0 0 224,0-1-192,0-19-32,-20 21-225,-1-21-383,1 0-802,0 0-608,20 0-544,-19 0-3908</inkml:trace>
  <inkml:trace contextRef="#ctx0" brushRef="#br5" timeOffset="321027.3438">2877 9980 18929,'0'0'2979,"0"0"-2018,21 0 801,-21 19 544,20 22-704,-20-21-834,20 19-383,-2 0-97,3 2-256,-1-21-64,0 0-64,0-1-545,-1 1-448,-19 0-865,0-20-704,20 19-1186,-20-19-11787</inkml:trace>
  <inkml:trace contextRef="#ctx0" brushRef="#br5" timeOffset="321332.0313">3116 10099 10826,'0'20'8552,"0"-20"-7015,0 19 97,0 3 288,0-3-449,0 1-544,20 0-513,-1-1 1,1 1-321,0 0 320,0-20-192,19-20 97,-19 20-289,0-39-96,1 19-193,-21 0 97,-21 1-288,1-3-225,0 3-416,-19 19-160,19 0 192,-20 0-128,21 0-353,19 0-1344,-20 0-6119</inkml:trace>
  <inkml:trace contextRef="#ctx0" brushRef="#br5" timeOffset="321737.3047">3414 10258 14637,'0'39'4164,"0"-39"-3939,0 0 479,0 0 1186,0 0-128,0 0-866,0-19-159,-20 19 128,20-20-64,-20 0-97,20-19 65,0 19 0,0 1 0,0-22-321,20 21 65,-20 0-353,20 20-224,0-19-225,-20 19-768,20 0-897,-1 19-1217,1 1-928,0-20-11852</inkml:trace>
  <inkml:trace contextRef="#ctx0" brushRef="#br5" timeOffset="322150.3907">3632 10179 15887,'21'0'2402,"-3"0"-961,-18 0 193,20 0 95,1-19-479,-1-3-386,-20 22-415,20-19-193,-20-1-32,0 20 0,0-20-63,-20 20-33,20-19-96,-20 19-96,-1 0-161,-17 19 225,38-19-64,-21 20-32,1 19 96,0-17 0,20 17 96,0-19 1,0-1 63,20 1 0,-20 0 0,20-1-64,19-19-224,-19 21-320,1-21-642,19 0-1344,-22 0-2498</inkml:trace>
  <inkml:trace contextRef="#ctx0" brushRef="#br5" timeOffset="322584.961">3910 10099 18193,'0'0'3747,"-20"0"-2914,20 0 128,-20 20 384,20 21 193,-19-2-513,19-19-449,0 19-255,0-19-193,19-1-64,1 2-64,0-21 32,0 0 64,0 0-32,-1-21-64,1-18 64,0 0-160,-20-1 128,20-1-128,-20 2-192,-20 0-1,0-22 161,20 22-96,-20 19 96,1-19 96,-1 39 160,20-20 512,-20 40 129,20 0-32,0-1 64,0 21-193,20 0-319,19 19 95,1-19-288,0 1 32,-1-2-224,2-19-160,-3 19-193,3-39-351,-21 20-834,0-1-1729,-20-19-1410,0 0-11882</inkml:trace>
  <inkml:trace contextRef="#ctx0" brushRef="#br5" timeOffset="329924.8047">15027 9523 11851,'-20'0'2178,"20"0"-737,0-20 321,0 20-225,-20 0-416,20 0-288,0 0-192,0 0-33,0 0-191,0 0-193,0 0 224,20 0 97,-20 20 127,0 0-95,0 1-257,20 18 65,-20-19 31,19 19-96,1-19-31,0 1-65,1-1-32,-1-1 128,-2-19-159,2 0-65,1 0 64,-1-19-64,0-1-64,-20-1-32,18-19-96,-18 21 32,0-21 32,0 21 64,-18-22-32,18 21-64,0 20 64,0-19 128,0 19-64,0 19-160,0-19 128,0 20 160,18 21-96,3-22 0,-1 1-64,0 0-32,0 19 96,-1-19-224,21-20-256,-20 21-481,0-21-833,-20 0-352,19 20-832,-19-20-5831</inkml:trace>
  <inkml:trace contextRef="#ctx0" brushRef="#br5" timeOffset="330309.5703">15424 9523 14733,'19'20'3107,"-19"-20"-2434,0 21 1217,0-2-64,20 1-225,-20 0-672,20-1-320,-20 1-193,20 0-96,-20-20 1,0 0-33,0 21 128,21-21-63,-21-21 63,0 21-160,0-20-160,0 0-64,0-19-32,20 19 32,-20 1-32,18-22-32,2 41-32,-20-20-64,21 40 64,-21-20 0,20 20 96,0 20-64,-20-20 0,19 19-160,1-19-321,0 21-384,0-21-160,-20-20-416,20 19-385,-1-19-1793,-19 0-10507</inkml:trace>
  <inkml:trace contextRef="#ctx0" brushRef="#br5" timeOffset="330729.4922">15880 9603 16623,'0'20'2274,"0"-20"-992,0 19-1,20-19-32,0 20-160,1-20-544,-3 0-161,2 0-224,1 0 32,-1-20-96,0 1 32,-2-1-31,3 0-33,-21 1-96,0-2-97,0 21-31,0-20-256,-21 20-161,3 0 385,-22 0 32,19 0 224,1 20-32,20-20 224,-18 21 97,-3-2 351,21 1-127,-20 0-225,20-1 33,0 21-33,0-19-96,20-1 0,1-1-159,17-19-130,-17 20-127,19-20-672,19 0-578,-19 0-640,-21-20-1729,21 1-9898</inkml:trace>
  <inkml:trace contextRef="#ctx0" brushRef="#br5" timeOffset="330971.6797">16396 9583 18897,'0'-40'2755,"21"40"-1346,-21 0-192,0 0 449,0 0-673,-21 21-416,1-2-193,20 21-32,-20-21-160,1 21-192,19-19-64,0-1-256,0-1-577,0 1-993,0-20-800,0 0-3236</inkml:trace>
  <inkml:trace contextRef="#ctx0" brushRef="#br5" timeOffset="331186.5235">16257 9603 20147,'0'0'3171,"20"0"-1602,0 0 33,0 0-321,0 0-705,-1 0-480,1 20-128,0-1-512,1 1-801,19 0-898,-22 1-767,3-1-6279</inkml:trace>
  <inkml:trace contextRef="#ctx0" brushRef="#br5" timeOffset="331930.6641">16755 9703 14541,'0'39'1506,"0"-19"351,0 0-447,18 19 159,-18 2-608,0-22-288,20 21-97,-20-21 129,20 1-192,-20-20 63,0 0-95,0 0 191,0 0-352,-20-20-95,0 1-129,-19-1-64,19 0-96,-20-20 128,21 0-32,-1-19-32,20-1-64,0 20-417,0-19-223,20 19 191,-1 0 129,1 21 224,0-1 64,0 20-33,1 0 97,-21 20 64,18-1 0,-18 21-32,0 0 97,0 0-65,0-21 64,0 21 64,-18-19-96,18-1-64,0-1-288,-21-19-417,21 20-768,-20-40-962,20 20-5476</inkml:trace>
  <inkml:trace contextRef="#ctx0" brushRef="#br5" timeOffset="332172.8516">16813 9364 16047,'21'0'5893,"-21"0"-5188,20 20 416,-2 1 192,-18 18-160,0-19-288,21 19-480,-1 1-225,-20 0-32,40-20 0,-21 19-224,1-19-192,0 0-673,20-20-961,-21 21-865,1-21-4516</inkml:trace>
  <inkml:trace contextRef="#ctx0" brushRef="#br5" timeOffset="332525.3907">17170 9564 11306,'-19'0'8520,"19"0"-7495,0 0-512,0 19 640,-20-19 608,20 20-607,0 0-450,0-1-191,20 1-65,-1 0-192,1 1 33,0-1 31,0-20-32,1 0-32,17 0-63,-38-20-1,21-1-32,-21 1 0,0-19 0,0 19-128,-21 0-32,3 1 0,-2-2-192,-21 1 32,21 20-256,0 0 31,1 0-159,19 0-353,-20 0-448,20 20-321,20 1-192,-20-2-1729,19 1-8617</inkml:trace>
  <inkml:trace contextRef="#ctx0" brushRef="#br5" timeOffset="332981.4453">17488 9703 15438,'0'20'1313,"0"-1"545,20-19-288,-20 20 127,0-20-384,0 0-31,0 0-97,0-20-416,0 1-65,-20-1 1,20-1-193,0-19-127,0 1-1,0 19-192,0-20 97,20 20-193,-20 0 0,20 1-160,0 19-97,0 0-287,-1 0-641,1 19-993,0 1-608,1 0-1378,-1 20-11723</inkml:trace>
  <inkml:trace contextRef="#ctx0" brushRef="#br5" timeOffset="333271.4844">17767 9642 15919,'19'0'3491,"1"-19"-2210,0 19 801,20-20 128,-21 0-768,1 1-642,0 19-447,0-21-161,-20 1-96,20 0 96,-20 20-96,0-19-96,-20 19-96,0 0-32,0 0 0,0 0 32,-19 0 32,19 19 0,0 1 32,0 0 32,1 1-64,19-2 31,0 21 33,0-21-96,0 1 128,0 0-128,19 1-288,1-1-225,0-1-416,0-19-640,0 0-769,19 0-4837</inkml:trace>
  <inkml:trace contextRef="#ctx0" brushRef="#br5" timeOffset="333706.0547">18164 9603 18289,'0'-20'897,"-20"20"-481,20 0 929,-21 20 193,21-20-65,-20 20-480,20 19-544,-18-19 31,18 21-96,18-22-95,-18 1-1,20 0-64,21-20 193,-21 0-1,-1-20-96,1 20-128,0-39-63,0 19-33,-20-21 0,0 2-32,-20-1-32,20 0-32,-20-19 96,0 19-192,1 21 224,-1-1 64,0-1 64,20 21 161,0 0-289,0 21 96,20-1 257,0 19-161,19 0-32,21-19-128,-21 21-64,1-2-64,-1 0-96,1-19-192,-20 0-385,1 1-768,-21-1-1410,0-1-1665,0 1-8296</inkml:trace>
  <inkml:trace contextRef="#ctx0" brushRef="#br5" timeOffset="346119.1407">1130 8431 11915,'-18'-19'2050,"18"-1"416,-21 20-128,21 0-672,0 0-545,0 0-448,0 0 63,0 20 97,0-20-256,0 19 127,0 21 65,21 0-289,-3 0 1,23-1-129,-21 2-224,0-2 0,19 1-63,-19-1 31,0 2-96,-20-22 96,20 1 32,-1 0-64,-19-1-32,20-19 128,-20 0 288,0 0 1,0 0-385,-20 0-64,1-19 96,-1-1-128,0 0 64,-21 1-96,3-22 32,18-18 32,-21 20-96,23-2 96,-23-18-32,41 19-96,-20-20 32,20 21 0,0-1-33,20 21 65,0-1 0,19-1-32,-19 21 32,21 0 0,18 21 128,-19-1-128,-20 19 96,19-19 0,-39 19-32,0-19 160,0 20-224,-20-20 128,1 0-224,-1-1 0,-20 1-224,19-20-513,-17 0-833,18 0 129,-1 0-641,1 0-4773</inkml:trace>
  <inkml:trace contextRef="#ctx0" brushRef="#br5" timeOffset="346842.7735">1646 8431 5477,'-20'0'4484,"20"0"-2530,-18 0 352,18 0 224,0 0-255,0 0-610,-20 0-256,20 0-191,0 0 223,0 0-288,0 20-224,-21-20-224,21 0-225,0 20-224,0-20 1,21 0-65,-21 0 0,20 0-32,-20 0-96,18 0 128,-18 0 0,0 0-31,0-20-65,0 20 32,0-20 32,-18 20 32,18-19 0,-20 19-32,20 0-31,-21 0-65,21 19 32,-20-19-160,0 20 64,1-20-128,19 20-129,-20-20-191,20 0-641,0 21-737,0-21-1281,20 0-1729,-20 0-12557</inkml:trace>
  <inkml:trace contextRef="#ctx0" brushRef="#br5" timeOffset="347335.9375">1667 8710 12427,'0'0'5606,"20"0"-5158,-20 0 833,0 0 577,-20 0-289,20 0-383,0 0-386,0 0 65,0 0 96,-21 0-64,21 19-192,-20-19-193,20 0-31,0 20-161,0-20-160,0 20-64,0-20 224,0 0-63,20 0-65,-20 0 0,21 0 0,-21 0-96,20-20-96,-20 0 256,20 20-95,-20-19-129,-20-1-32,20 20-64,-20 0-321,-1 0-191,1 0-641,20 0-1794,-18 0-1954,18 20-9256</inkml:trace>
  <inkml:trace contextRef="#ctx0" brushRef="#br1" timeOffset="395424.8047">17528 10615 16143,'0'-40'2658,"-20"40"-672,20 0-256,0 0 31,20 0-383,-20 20-161,20 0-416,0 40-129,-20-21-255,19 22-161,21-22-128,-19 1-64,-1-21 32,18 1-192,-17 0-641,-1 1-544,0-21-929,-1 19-737,-19-19-3971</inkml:trace>
  <inkml:trace contextRef="#ctx0" brushRef="#br1" timeOffset="395652.3438">17111 10734 20147,'-20'-39'2754,"60"19"-1280,-20-19 704,39 18-289,2-19-735,18 1-674,20 19-416,-20-19-96,0 18-224,0 1-449,-18 1-544,-22-1-1185,1 20-898,-20-20-4547</inkml:trace>
  <inkml:trace contextRef="#ctx0" brushRef="#br1" timeOffset="396228.5157">17786 10338 16783,'40'59'2178,"-20"0"-352,0 1-192,-1-1-289,1 2-224,-20-2-352,20 0-289,0 1-95,0-20-161,-1-21-32,-19 1 128,20 0-63,-20 1-65,0-21-128,0 0 416,0 0-224,0-21-159,0 1 95,-20 20-256,20-20 32,0 1-64,0-1-33,0 20-31,20 0 0,0 0 96,0 20 0,1-20 96,17 19-64,-18 1 32,21-20 128,-2 0-224,1 0 96,0 0 32,19-20 32,-19 1 32,-1-1 0,1-19-32,-19-2 0,-3 1-32,2 1 1,-20 0 31,-20 18 0,2 1 32,-3 20-32,-19 0 96,20 0 64,-19 0-96,19 41 96,0-2-31,0 0-65,20 1 96,0 1-128,20-2 0,0-19-128,20-1-192,19-19-128,-18 20-417,18-40-384,-19 20-737,-1-19-448,-19-1-1602,0 0-6053</inkml:trace>
  <inkml:trace contextRef="#ctx0" brushRef="#br1" timeOffset="396511.7188">18581 10575 19858,'18'20'2435,"3"21"-257,-1-22-224,0 21-97,-20-1-672,20-19-672,-1 21-321,1-22-32,0-19-128,-20 20 96,0-20-64,20 0 33,-20 0 95,0-20-128,0 1-128,20-1 192,-1-21-160,1 21 0,0 1 0,0 19-32,0 0-96,-1 19-129,1 1-447,0 21-482,21-2-1472,-21-19-1826,19 0-11051</inkml:trace>
  <inkml:trace contextRef="#ctx0" brushRef="#br1" timeOffset="397257.8125">19413 10477 17552,'0'-21'2883,"0"21"-1314,21-20 513,-1 1 64,20-1-704,-1 0-834,1 20-351,19-19-65,-19-1-96,-1 0-32,-19 20-32,0 0-32,0 0-96,-20 0 256,0 20-96,0 19 0,-20-19 32,20 39-64,0-18 32,0 18-32,0-20-32,20 21 0,1-20 64,17 19-64,3-38-128,-21 18-32,19-19 0,-39 0 160,0-1 0,0 1 64,-19 0-64,-1-20 0,-20 0-64,1 0 96,-2 0-192,21 0-385,-20 0-320,21-20-288,19 20-416,0-20-801,0 1-2915,0 19-11531</inkml:trace>
  <inkml:trace contextRef="#ctx0" brushRef="#br1" timeOffset="397470.7032">19771 10695 18225,'-79'0'2530,"39"0"-2017,0 0-353,1 0-192,19 0-353,0 0-2786</inkml:trace>
  <inkml:trace contextRef="#ctx0" brushRef="#br1" timeOffset="402375.9766">1031 12104 17008,'-39'-39'1217,"19"-1"-224,0 21 480,0-2 129,20 21-513,-19 0-160,-1 0-321,20 0-384,-20 21 1,20 18 95,20 0-256,-20 1-64,20 20 0,-1-21 0,1 1-641,20 1-576,-20-2-448,19-19-930,1-20-4131</inkml:trace>
  <inkml:trace contextRef="#ctx0" brushRef="#br1" timeOffset="402767.5782">1229 12124 15790,'-18'0'1474,"-2"19"-705,20 2 544,0-1 609,20 19-865,-20-19-481,18 19-256,3-17-63,-1-3-1,20 1-32,-21-20-96,21 0-128,-20-20-96,19 20-192,-19-19 192,-20-22-64,0 21 256,0-19-64,-20 19-64,1-21 32,-1 22 160,20 19 128,-20-20 65,20 20-289,0 0 0,20 20-32,-20-1 96,20 2-352,-1-1-449,1 19-320,20-19-833,-1 0-2850</inkml:trace>
  <inkml:trace contextRef="#ctx0" brushRef="#br1" timeOffset="403691.4063">2084 12045 21876,'79'0'2114,"0"0"-160,-19 20-769,19-1-320,0 21-417,-38 0-127,-3 19-129,3-19-224,-41-21-320,20 3-417,-20-3-512,0 1-449,0-20-576,-20 20-3908</inkml:trace>
  <inkml:trace contextRef="#ctx0" brushRef="#br1" timeOffset="404529.2969">3076 11926 17584,'-20'-20'1345,"20"0"-191,-19 20 575,-1 0-191,0 20-706,0 0-383,-1 19-161,21 2 64,-18 18 33,18 0-33,18-19 193,3 19-161,-1-19-128,20-21-160,-21 3 0,21-22 1,-20 0-162,19 0-351,21 0-353,19-22-608,-20 3-385,-18-1-1633,-21 0-9641</inkml:trace>
  <inkml:trace contextRef="#ctx0" brushRef="#br1" timeOffset="404733.3985">3017 12184 960,'0'-20'20147,"20"-1"-19122,-1 2 417,1-1 416,20 20-1058,-20-20-640,19 20-224,1 0-1089,-1 0-1473,-19 0-1987</inkml:trace>
  <inkml:trace contextRef="#ctx0" brushRef="#br1" timeOffset="405289.0625">3632 11985 16047,'0'40'1761,"21"0"161,17-1-384,-17 0 31,-1 22-128,18-22-448,-17 0-480,19-17-97,-20-3-320,-20-19 97,19 20-65,-19-20 64,0 0 160,0 0-128,0 0-192,-19-39-64,-21-2 96,-1-18-31,-17-2-33,17 2-65,2-19-31,19 17-224,20 22 256,0 0 32,0-2-64,20 21 96,19 20-64,-19 0-64,21 20 224,-3 1 0,-17-1-192,-1 19 96,0-19-64,-20 19 128,0-19-64,0 1 64,-40-2-128,19 1-96,-17-20-993,-3 20-385,3-20-416,17 0-2114,-19 19-13324</inkml:trace>
  <inkml:trace contextRef="#ctx0" brushRef="#br1" timeOffset="408039.0625">4584 12084 13612,'0'-19'2210,"-18"19"-544,18-20 64,0 20 127,0 0-415,0 0-609,0 0-33,18 20 161,-18 19-160,0 0-256,21 2 31,-21 18-63,20-20-193,0 2-128,-20-21 32,20-20-96,-20 20-64,19-20 1,1 0 31,0 0-64,0 0 0,0-20 0,-1 0-32,1 1-64,-20-22 128,20 21-64,-20 20-64,20 0 256,-20 0 160,20 20-64,-1-20-31,1 19-129,0-19-32,0 0 0,1 0 0,-3-19 0,2-1-32,-20 0-288,0 1-385,0-1-287,0 20-834,0-20-1121,-20 20-864,20-21-6791</inkml:trace>
  <inkml:trace contextRef="#ctx0" brushRef="#br1" timeOffset="408245.1172">5121 12204 12908,'40'19'8936,"-20"1"-7879,-1-20-512,1 20-33,0-20 129,-20 0-513,0 0-160,20 0-352,-20 0-641,0 0-417,0 0-1216,0 0-4453</inkml:trace>
  <inkml:trace contextRef="#ctx0" brushRef="#br1" timeOffset="408473.6328">5161 12025 17488,'-20'-19'2114,"20"19"-1537,-20-21-193,20 21-160,0-20-160,0 20-448,0 0-1218,0 0-2786</inkml:trace>
  <inkml:trace contextRef="#ctx0" brushRef="#br1" timeOffset="408678.711">5339 11906 18321,'21'39'1729,"-1"-19"-1088,-20 40 768,18-20 353,2-1-545,1 21-704,-1-20-321,19-21-192,-19 21-384,0-21-289,20-19-576,-40 22-929,19-22-4036</inkml:trace>
  <inkml:trace contextRef="#ctx0" brushRef="#br1" timeOffset="409068.3594">5260 12184 19634,'0'0'2755,"20"0"-1987,-1-20 674,1 20-481,0 0-225,21 0-319,-23-21-289,23 21-64,-1-19 32,-21 19-640,1-20-161,0 20-736,0-20-65,0 20-192,-20-19-191,0-1-65,0 0-384,0 1 224,19-2 1889,-19 1 738,0 20 1793,0 0-192,0 20-192,0 1-192,0-2-481,20 21-288,0-1 256,-20 0-128,20 2-224,0-21-321,19-1-95,-19 1-193,0 0-96,1-20 32,-3 0-160,2 0 32,0-20 0,1 0-128,-21 1 32,20 19 32,-20-20-32,0 0-192,18 20 128,-18 0 32,21 20 32,-21 0-545,0-1-608,20 1-1025,0 0-1505,-20-20-10731</inkml:trace>
  <inkml:trace contextRef="#ctx0" brushRef="#br1" timeOffset="411278.3203">6708 12025 7847,'-18'-40'3139,"-2"20"-320,20 20-97,0-20-288,0 20-736,0 0-513,0 0-448,0 20 192,0 0 288,20 20-288,-2 0-321,2-1-159,1 21 63,-1-20-191,19-21-97,-19 1 64,0 0-96,0-20-64,0 0-64,0-20 161,-1 0-65,1 1-192,-20-21-96,0 19 32,0-18-33,0 19 129,0-19-96,0 39 0,0-20 128,0 40-64,0-20-64,0 20 160,0-1 0,0 21-96,0-21 32,20 2-192,21-1-737,-23-20-544,22 0-609,1 0-737,-23 0-4644</inkml:trace>
  <inkml:trace contextRef="#ctx0" brushRef="#br1" timeOffset="411720.7032">7702 12025 19698,'19'20'1057,"1"-20"-737,-20 0 513,40 0 641,-20 0-449,0 0-641,-1 0-96,21-20-256,-19 1 128,-1-2-63,-2 1-1,-18 0-289,-18 1 193,-2 19 0,-1 0-160,-19 0 224,1 19-96,-1 1 160,0 0-31,1 20 287,-1-20-64,19 19-64,21-19 97,-18 19 31,18-18-128,18-1-128,3 0-31,19-1-65,-1-19-64,21 0-321,-20 0-512,19 0-768,-18 0-1186,18-19-4996</inkml:trace>
  <inkml:trace contextRef="#ctx0" brushRef="#br1" timeOffset="411939.4532">8237 12006 20179,'0'19'1985,"0"1"-1376,-19 0 704,19 19 385,-20-19-193,20 20-928,0-20-417,0 19-192,0-39-288,20 20-417,-20-20-865,0 20-800,0-20-1698,-20 0-11402</inkml:trace>
  <inkml:trace contextRef="#ctx0" brushRef="#br1" timeOffset="412167.9688">8020 12164 18353,'-40'-21'2947,"40"2"-1634,0 19 417,20-20 480,0 20-609,-1 0-832,21 0-481,-20 0-256,19 20-64,1-1-32,0 2-769,-1-21-480,1 20-705,-19 0-608,-3-20-2499</inkml:trace>
  <inkml:trace contextRef="#ctx0" brushRef="#br1" timeOffset="412466.7969">8476 12243 14733,'20'61'2018,"0"-42"-160,-20 21-256,19-21-129,1 1-64,0 0-448,0 20-512,0-40-193,0 20 64,-1-20-128,-19 0-63,0 0-33,0-20-128,-19-1 128,-1-18-160,-20-20 128,-19-2-96,-1-17 64,21-2-32,19 21-32,-1 19 0,21 0 0,21 20 64,17 0 128,-17 20 128,19 20-192,-1 0-192,1 20 256,-20 0-224,20-1 160,-21-19-160,-19 20-160,20-20-160,-20 0-1,0-20-319,-20 19-289,1-19-1121,-1-19-3396</inkml:trace>
  <inkml:trace contextRef="#ctx0" brushRef="#br1" timeOffset="412684.5703">8595 11767 21043,'20'0'3460,"0"20"-2179,-1-1 128,-19 22-96,20-2 65,-20 1-802,20 19-480,0-19-96,1-20-480,17 19-353,-17-19-448,19 0-1378,-22-1-1825</inkml:trace>
  <inkml:trace contextRef="#ctx0" brushRef="#br1" timeOffset="413457.0313">9150 11965 13773,'-39'-20'1985,"19"20"482,0 0-129,0 0-288,1 20-481,-1 0-159,20 20-545,0 0-257,20-21 33,-1 1-257,1 0-128,0-20 33,21 0-193,-3 0 96,3-20-96,-21 0-96,-2-19 32,-18 19-64,0 1 0,0-22 0,0 21-256,-18 1 63,-2-1-223,20 20-64,-21 0-353,1 0-288,0 0-353,20 20-672,0-20-1794,-18 19-9897</inkml:trace>
  <inkml:trace contextRef="#ctx0" brushRef="#br1" timeOffset="413768.5547">9349 11965 15118,'40'41'1826,"-20"-22"-161,0 1-191,-1 0-161,1-20 32,-20 19 96,20-19-448,-20 0-64,0-19 0,0 19-384,0-40-161,-20 21-32,0-2-31,20-19-97,-19 21 0,-1-21-96,20 21-64,-20-1-160,20-1-256,0 21-385,20 0-544,-20 0-641,20 21-288,-20-1-2531,19-1-13163</inkml:trace>
  <inkml:trace contextRef="#ctx0" brushRef="#br1" timeOffset="414094.7266">9648 11985 15951,'39'0'4836,"1"0"-3010,-20 0-289,-1-20-448,21 20-96,-20-20-96,0 1-288,-1-1-417,1 0-96,-20 20 64,0-19 0,0-1-96,0 20 65,-20-21-97,1 21 32,-1 0 0,-20 0-128,20 0 128,1 21-128,-1-21 160,0 20-128,20-1-32,-20 1 192,20 19-128,0-19 0,0 21-64,20-22 96,0 21-128,0-21-577,19-19-480,1 20-577,-1-20-448,1-20-1601,0 20-6984</inkml:trace>
  <inkml:trace contextRef="#ctx0" brushRef="#br1" timeOffset="414456.0547">10004 11886 18033,'-20'0'2498,"0"20"-1409,1 0 64,19-1 737,0 21-513,0 0-544,19 0-481,1-21-224,21 1 97,-3-20-225,3 0 128,-1 0-32,19-20-32,-39 1-160,0-21 32,-1 21 0,-38-22-161,19-18 290,-40 20-162,-1-2-191,3-18 288,-23 20 0,43 19 192,-23-1 321,21 21 127,20 21-63,-20-1-193,20 19 1,20 0-97,21-19-192,-3 21-96,23-2-64,-2-19-448,1-1-642,-21 1-575,1 21-994,0-41-2241,-21 19-12013</inkml:trace>
  <inkml:trace contextRef="#ctx0" brushRef="#br1" timeOffset="417682.6172">11375 11886 11562,'0'-39'1954,"-20"-2"-128,0 41-96,-1-19 159,1 19-383,2 0-193,-3 0-384,-19 39-96,20-18 224,-19 18-288,19 20-193,20-19-63,20-19 95,-1 18-480,21-19 161,0-20-97,-1 0-96,2-20 64,-1 0-32,-22 1-128,23-2-96,-21 1 64,-20-19-32,0 19 64,0 0 32,-20 1-96,0-1 0,20-1 96,-21 21-64,21 0 32,-18 0-96,18 21 192,0-1-96,18 19 0,3-19-64,-1-1 0,0 1-96,19-20-705,-19 20-192,20-20-353,-20 0-287,-1 0-738,-19 0-3298</inkml:trace>
  <inkml:trace contextRef="#ctx0" brushRef="#br1" timeOffset="417993.1641">11612 11806 17328,'20'0'2819,"-20"20"-1122,20 21-352,-20-22 193,0 21-545,21-21-449,-21 1-223,0 0-161,18-20 160,-18 21-352,0-21 384,0 0-512,20-21 481,-20 21-353,0-20 224,0 0-160,20 1-32,-20-1 32,0 0-320,21 1 255,-1 19-127,-2 0 0,2 0 192,1 19-160,-1 1-865,0 0-801,-1-1-416,1 1-1441,0-20-5958</inkml:trace>
  <inkml:trace contextRef="#ctx0" brushRef="#br1" timeOffset="418399.4141">12090 11826 7174,'0'-20'12236,"0"20"-10506,-21 0-545,1 20 224,20 1 417,-20-1-673,20 19-384,0-19-321,20-1-192,0 1-96,19-20-32,1 0 33,-19 0 31,17-20-192,-17-19-96,-1 0-32,0 19-65,-20-21 161,-20 2-96,0 0 64,-19-22-96,-2 22-96,1-1 64,1 21 160,19-1 160,0-1 256,0 21 32,20 21 1,0-1-33,0 19 129,20 0-193,20 1-96,-1 1-192,22-2 0,-23 0-640,23 2-225,-22-21-512,1-1-705,0 1-673,-21 0-4067,1-20-9256</inkml:trace>
  <inkml:trace contextRef="#ctx0" brushRef="#br1" timeOffset="425510.7422">1687 12304 16079,'20'0'1057,"-20"0"-160,0 0 864,0 0-223,0 19-706,20 1-415,-20-20-129,19 20-192,1-1-64,0 1-64,0-20-320,-20 20-609,20-20-1057,-1 0-3299</inkml:trace>
  <inkml:trace contextRef="#ctx0" brushRef="#br1" timeOffset="426285.1563">1845 12243 8584,'20'-20'2114,"-20"20"-1057,0 0 1217,0 0 576,-20 0-1216,20 0-929,0 0-193,0 0 257,20 0 160,-20 0-128,0 20-321,20 0-32,-20-1-127,20 22 95,-20-21-256,21 0 64,-21-1-95,0-19 63,18 20 0,-18-20-128,0 0 64,20 0 32,-20-20-64,0 20-96,0-19 0,0-1-64,0 0 64,0 1-96,0-3 128,0 22-192,0 0 320,20 0 97,-20 22-161,21-3 0,-1 1-64,-2 0 0,3-20 128,-1 19 64,0-19-96,0 0-32,-20-19 0,19 19-192,-19-20 32,0 20-416,0-20-513,0 1-609,0-3-1376,0-17-4229</inkml:trace>
  <inkml:trace contextRef="#ctx0" brushRef="#br1" timeOffset="431263.6719">12922 11906 13036,'-20'-39'2306,"20"19"-416,0-1-193,0 21 65,20-20-321,-20 20-480,0 0 0,20 20 64,-20 1-320,20 18-161,1-19-63,-1 19-129,-20 1-96,18-19-95,-18-2-65,20 1 0,-20 0 0,21-20 0,-21 0 0,0 0 32,20 0 0,-20-20-96,0 0 32,20 1-160,-1-2 256,-19 21-95,20 0-130,0 0 33,-20 21 161,20-2 31,0 1 0,-1 19-128,21-39 64,-20 20 0,0-20 96,19-20-96,-19-19 0,0 19-64,1-40 193,-3 21-65,-18-1-288,0 1-64,-18-2-385,18 22-480,-21 19-1377,1 0-1666,0 0-10442</inkml:trace>
  <inkml:trace contextRef="#ctx0" brushRef="#br1" timeOffset="434734.375">14214 11806 18033,'-21'-19'1121,"21"19"-737,0 19 737,-20 1-32,20 1-288,0 18-161,0 1-255,20-21-65,1 21 64,-3-19-287,22-21 287,-19 0-448,-1 0 576,19-21-640,-19 1 513,0-19-289,0-1 0,-20 21 32,0-22-64,0 21 32,19 1-96,-19 19 64,-19 0 32,19 0 32,0 19 65,0 22-1,0-21-64,0 19-64,0 0-96,19-19 64,1 0-192,20-20-353,-20 0-95,-1 0-642,1 0-543,0 0-866,0 0-4516</inkml:trace>
  <inkml:trace contextRef="#ctx0" brushRef="#br1" timeOffset="435068.3594">14610 11767 9128,'19'0'9289,"-19"20"-7688,20-1-159,-20 1-65,20 21 385,-20-2-705,20 0-385,1-19-351,-1 0 95,-2 1-192,-18-21 65,21 19-225,-21-19 352,0-19-512,20-2 512,-20 1-384,0 0-32,0 1 32,0-21-160,20 21-32,-20-1 96,0-1-64,20 21 32,-1 21 32,-19-1 32,20-1-32,0 1 32,0 19-705,0-19-736,19 0-417,-19 1-897,0-21-4420</inkml:trace>
  <inkml:trace contextRef="#ctx0" brushRef="#br1" timeOffset="435459.961">15165 11847 19826,'21'0'2595,"-1"0"-1314,18 0 0,-17 0-128,-1 0-480,20-21-545,-21 21 64,1-20 0,0 20-128,0-19 0,0-1 65,-20 0-161,0 1-32,0-1 31,0 20-127,-20-21-32,20 21 96,-20 0 0,-20 0 0,21 0 64,-1 21 128,0-1-64,0 19 96,-1-19 128,21 19 97,-18 2-65,18-2-64,0-19-96,18-1-32,3 1-128,19 0 128,-20-20-64,19 0-256,1 0-384,-1 0-513,1 0-769,1 0-897,-21-20-4996</inkml:trace>
  <inkml:trace contextRef="#ctx0" brushRef="#br1" timeOffset="435708.0078">15761 11708 19698,'20'0'2082,"-20"0"-1730,0 20 353,-20-1 1153,20 21-128,-19-1-673,-1 2-673,0-2-64,20-19-352,0 19 128,20-19-416,-20 1-417,0-21-608,0 0-1121,0 0-1410,0 0-13292</inkml:trace>
  <inkml:trace contextRef="#ctx0" brushRef="#br1" timeOffset="435945.3125">15562 11826 21364,'0'0'2914,"20"0"-1152,1 0 224,-1 0-192,0 21-1026,19-21-671,-19 20-258,20 19-639,-1-19-546,-19-1-800,0-19-1185,0 20-7175</inkml:trace>
  <inkml:trace contextRef="#ctx0" brushRef="#br1" timeOffset="436595.7032">16139 11965 18321,'19'41'2114,"-19"-22"-1089,0 40-481,20-19 33,-20 20 31,20-21-223,-20-19-65,0 19-96,20-17-31,-20-22-33,0 0 224,-20 0 0,20-22-255,-20 3 63,0-21-32,1-19-128,-1-1-32,0 1 64,0-21-192,20 21 384,0-21-160,0 1-96,20 40 32,0-2-32,0 21-32,-20 20 32,19 0 0,1 40 0,0 1 0,0-2 0,-20 20 0,20-18 0,-20 18-128,0-20 192,19-19-128,-19 1 96,0-21-897,0 0 64,0 0-640,-19 0-321,19-21-1665,-20 1-2594</inkml:trace>
  <inkml:trace contextRef="#ctx0" brushRef="#br1" timeOffset="436848.6328">16218 11489 19314,'39'0'2434,"-19"19"-896,0 1 223,0 21-383,0-2-450,-1 0-351,1 22-353,-20-2-128,20-20-96,21 2-128,-21-2-320,-2-19-417,3 19-673,-1-39-447,20 20-1411,-40-20-6757</inkml:trace>
  <inkml:trace contextRef="#ctx0" brushRef="#br1" timeOffset="437125">16674 11747 19250,'0'20'1922,"0"0"-1538,-19-1 929,19 22 737,0-21-833,0-1-448,19 21-481,1-21-128,0-19-128,21 0 65,-3 0 95,3-19-96,-21-1-32,19 0 0,-19-19 96,-20 18-192,0 1-32,-20 1-64,-1-1 32,-17 20-64,-23 0-33,22 0-319,-1 0-513,20 0-673,1 20-95,-1-1-770,20-19-4003</inkml:trace>
  <inkml:trace contextRef="#ctx0" brushRef="#br1" timeOffset="437538.086">16992 11826 17424,'20'41'2434,"0"-22"-1441,0-19 513,-20 20 31,19-20-160,-19 0-320,0 0-128,0-20-160,0 20-256,0-39-193,0 18-160,0 1 128,0-19-96,0 0-160,20-2-64,-20 21 32,20 0-64,-20 1-192,20-1-224,0 20-481,-1 20-705,1-1-480,0 1-705,0 0-4708</inkml:trace>
  <inkml:trace contextRef="#ctx0" brushRef="#br1" timeOffset="437848.6328">17370 11747 16719,'39'20'2915,"-19"-40"-769,0 20-352,19-19-417,-19 19-704,20-20-161,-20-1-95,-1 21-257,1-20-64,0 0 32,-20 1-64,0 19 128,-20-20-160,0 0 96,1 20-32,-21 0-63,0 20 223,1 0-160,-1-1 96,1 21-96,-1-19 128,40 18-224,-20-19-96,20 19 128,20-19-128,20 1-288,-21-1-385,21-1-224,19-19-897,-19 0-640,0 0-1954,-1 0-9225</inkml:trace>
  <inkml:trace contextRef="#ctx0" brushRef="#br1" timeOffset="438276.3672">17767 11687 18801,'0'0'2082,"-20"0"-704,20 21 447,-20 18-95,20-19-545,0 19-384,0 2-449,0-2-192,20-19-96,0 0 0,-1-20 33,21 0-1,0 0-32,-1-20 64,-19 0-96,0-19 0,0 18 64,-20-18-32,-20-20-64,0 18-32,0-18 0,0 19 32,1-20-64,-1 40 160,0 1 96,0-1 385,20 0 255,-20 20-31,20 20-352,0 0-97,0-1-128,20 22 0,-20-2-127,40 1-97,-20-1 0,19 2-289,1-2-447,19-19-353,-19 19-577,1-19-1633,-23 1-1025,2-1-6406</inkml:trace>
  <inkml:trace contextRef="#ctx0" brushRef="#br1" timeOffset="438508.7891">18322 11886 24983,'20'0'1890,"0"0"-1922,-20 0 32,0 0-128,0 0-1057,0 20-2114,0-20-14318</inkml:trace>
  <inkml:trace contextRef="#ctx0" brushRef="#br5" timeOffset="468204.1016">8376 9266 6149,'0'-20'2787,"-20"20"-705,20 0-64,0 0-32,0-21-353,0 21-352,0 0-352,0 0-160,0 0 32,0 0-193,0 0-159,0 0-97,0 0 65,0 0-161,0 0 0,0 0 64,0 21 161,0-1-65,0 0-31,0-1 127,0 1-96,0 19 33,20-19-161,-20 21 0,21-22-31,-21 1-33,20-20 64,-20 20-160,18-20 193,-18 0-33,21 0-160,-21 0 64,20 0-32,-20-20-32,0 0-31,20 1-1,-20-1-160,0-21 128,0 22 0,0-21-192,0 21 192,0-21-64,0 19-32,0 21 32,0-19-64,0 19 160,0 0-128,0 0 160,0 0-128,0 0 288,20 40-128,-1-20 160,-19 0-63,20 19 63,0-19-192,0-1-32,0 1-64,0-20 32,-20 21-192,19-21-256,-19 0-161,0 0-255,0 0-578,20 0-608,-20 0-288,0 0-4708</inkml:trace>
  <inkml:trace contextRef="#ctx0" brushRef="#br5" timeOffset="469564.4532">9766 9742 1505,'0'0'1633,"0"0"-1440,0-19 1568,-19 19 1538,19 0-416,0 0-545,0-20-352,0 20-160,0-21-128,0 21-321,0 0-384,0 0-192,0 0-33,0 0-31,-20 21-160,20-1 95,0 19-159,-20-19 95,20 19-63,-20 2-161,20-2-160,-21-19-63,3 19 95,-2-19 0,-1-1 0,21-19-128,-20 21-64,20-21 0,0 0-128,0 0 96,0 0-320,0 0-384,0 0-129,0 0-288,0 0-160,0 0-321,0 0-768,0 0-2403,0 0-8807</inkml:trace>
  <inkml:trace contextRef="#ctx0" brushRef="#br5" timeOffset="469846.6797">9488 9762 2081,'0'-20'17649,"-20"1"-15279,20 19-544,0 0 96,20 0-64,-20 19-417,20 1-608,21 0-449,-3-1 1,-18 21-65,21-19-128,-2-2-128,-19 1-64,0 0 32,19-1-64,-39-19-384,20 20-321,0-20-640,-20 0-961,20 0-737,-20 0-2915</inkml:trace>
  <inkml:trace contextRef="#ctx0" brushRef="#br1" timeOffset="487221.6797">20606 10675 9480,'-21'-20'2275,"1"20"-1250,0 0 1345,0-19-705,1 19-159,19-21-321,-20 21-416,0 21-129,0-2-191,0 1-65,20 0 193,-19 19-321,19 2-32,0-21-160,0 19-64,19-19 32,21-20-64,-20 0 128,0 0-96,19 0 96,-19-20 32,0-19-128,-20 19 97,21-1 63,-21-19-128,0 21 192,0-1 0,0 20 257,-21 0-1,21 0-96,0 0-191,0 20-33,0-1-96,0 21-96,0-19 128,21-1-96,-21-1-481,18 1-704,2-20-256,0 20-1698,1-20-11531</inkml:trace>
  <inkml:trace contextRef="#ctx0" brushRef="#br1" timeOffset="512500">20824 10734 13516,'0'-20'4485,"0"20"-4069,19 20 801,-19-20 385,20 20-417,-20 1-449,20-1-287,0-1-65,-20-19-31,0 20 63,20-20 0,-20 0 129,0 0-97,0-20-31,0 20-193,0-19-32,0-1 0,19-1-64,-19 1 0,20 0 1,0 20-33,-20 0 0,20 0 0,1 0-96,-3 20-32,-18 0 160,20 1-256,1 18-353,-1-19-447,0 0-1186,-20-20-1506,18 19-13292</inkml:trace>
  <inkml:trace contextRef="#ctx0" brushRef="#br1" timeOffset="513108.3985">21677 10754 19314,'0'0'1025,"0"-20"-224,20 20 640,-20 0-416,20 0-449,-20 0-415,20 0-33,-20 0 0,19-20-32,1 1-32,-20 19-32,0-20 0,0 0-64,0 20 32,-20-19-64,1 19 128,-21 0-64,20 19 256,0-19 129,-19 20 63,19 0-32,0 19-191,20-19-33,-21 21-96,21-22-64,21 1 0,-1 0-192,0-20-257,19 19-768,1-19-192,0 0-929,-1 0-3203</inkml:trace>
  <inkml:trace contextRef="#ctx0" brushRef="#br1" timeOffset="513550.7813">22035 10695 19794,'-20'0'673,"0"0"608,20 19 128,-20 1 129,20 0-769,-21 1-385,21-1 0,0-1-320,21 1 97,-1 0-33,0-20 0,0 0 0,-1-20-64,1 0 0,0-19-128,-20 18 32,0-19 0,0 1-192,0 0 96,-20-22-33,20 22 65,-20 0 0,1-2 64,-1 21 96,20 1 96,-20-1 257,20 20 255,-20 0-127,20 0-161,0 20 97,0 19-33,0 2-224,20-2-95,0 0-65,0 22-32,-1-22-321,21 0-95,0 1-577,-21-19-576,1-1-962,0-1-1408,0 1-8073</inkml:trace>
  <inkml:trace contextRef="#ctx0" brushRef="#br1" timeOffset="514217.7735">22511 10655 14733,'0'-40'4228,"20"40"-3395,-20-20 128,0 20 609,0 0-65,-20 20-544,20 1-192,-20-2-1,0 21-159,20-21-257,0 21-95,0-19-129,20-1-96,-20-1-32,20-19 128,-20 0-32,20 0-32,0 0-96,-20-19-32,19-1-32,-19-21-128,0 21-129,20 1 161,-20-1 160,0 20 64,0 0-64,0 0 32,-20 20 96,20 19 160,0-19-127,0 21-65,0-2 0,20 0 96,0 22-256,0-22 160,0 20-64,-20-20-32,0 2 96,0-2-128,0-19-64,-20 0-161,0-20-63,-20 19 160,21-19-64,-21-19-289,20-1 97,-19 0-129,-1 1-320,20-21-384,-1 19-929,21-18-3075</inkml:trace>
  <inkml:trace contextRef="#ctx0" brushRef="#br1" timeOffset="514702.1485">22928 10675 20115,'20'0'2402,"-1"0"-2338,1 0 544,0 20 674,-20-20-1,20 0-769,0 0-351,-1-20-33,21 20-64,-20-20 32,1 1-32,-21-2-96,18 1 64,-18 0-96,-18 20 64,18-19-128,-21 19 32,-19-20-1,1 20 1,-1 20 64,-19-1 96,19 21-64,0-19 193,1 18 95,39 0-128,0 1 256,39-19-191,1 18 95,19-19-160,21-20-64,-21 20-128,0-20-288,-19 0-769,21 0-1345,-42 0-20404</inkml:trace>
  <inkml:trace contextRef="#ctx0" brushRef="#br1" timeOffset="576587.8907">1071 13097 9480,'0'20'4004,"0"0"-3363,0-1 160,20 1 1024,-20 19-63,21 2-801,-3-2-320,2 1-449,21 1-128,-21-2-32,-2 0 0,3-19-288,-1 0-609,-20-20-1377,0 0-3332</inkml:trace>
  <inkml:trace contextRef="#ctx0" brushRef="#br1" timeOffset="576942.3828">1071 13097 12684,'-59'-60'1953,"59"21"-639,0 19 1088,0-19-192,19-2-737,21 2-928,1-1-417,-3 21 32,3 19-128,18 0 32,-19 39-128,-20 0 64,-1 2-160,-19 18 192,0 20-32,0-19-64,0-1 32,0-20-128,20 2 160,0-21 0,20 19 0,-1-19 0,1-1-96,19 3 160,-18-3-32,-3 1-32,-18 19 128,1 1 0,-21-21-64,0 22 32,-41-21 0,3 19-128,-3-19 128,-18-1-384,19 1-737,20-20-1665,1 0-5798</inkml:trace>
  <inkml:trace contextRef="#ctx0" brushRef="#br1" timeOffset="577247.0703">1845 13376 20050,'0'19'1218,"0"1"-1250,0 0 800,20 19 546,-20-19 127,0-1-672,20 2-481,0-1-64,-20 0-32,21-1 33,-3-19-33,2 0-96,0 0 32,1-19-128,-1 19-352,-20-20-417,18 20-672,3-20 31,-21-1-896,20 2-4132</inkml:trace>
  <inkml:trace contextRef="#ctx0" brushRef="#br1" timeOffset="577552.7344">2084 12919 19122,'0'0'1281,"0"0"-64,20 20 641,-20-1 128,20 1-833,-1 39-417,1 1-575,20-1-1,-20 21-224,19-21-64,1 0-449,-20-18-320,19-1-833,1-1-608,-1-19-2402</inkml:trace>
  <inkml:trace contextRef="#ctx0" brushRef="#br1" timeOffset="577791.9922">2064 13315 19698,'-39'0'3556,"19"20"-2628,20-20 225,0 0 897,20-20-832,19 20-1058,1-20-192,-1-19-1025,21 19-737,-1-1-640,1 2-2403</inkml:trace>
  <inkml:trace contextRef="#ctx0" brushRef="#br1" timeOffset="578545.8985">3037 13117 13228,'-20'-80'3075,"0"60"-865,20-19-640,-20 19-1,20 20 33,0 0-578,-21 20-415,42 0 160,-21 39-289,20 1-256,0 19-63,19 20-161,1 1 96,0-21-385,-1 1-575,1-21-610,-1-20-416,1 2-1088,-19-2-4870</inkml:trace>
  <inkml:trace contextRef="#ctx0" brushRef="#br1" timeOffset="578789.0625">2857 13534 21075,'0'0'2307,"0"0"-1218,0-21 192,20 2-128,-20-1-609,21 0-415,19 1-97,-22-1 32,23 0-256,-1-21-641,19 22-448,0-1-609,-19-19-737,1-1-4580</inkml:trace>
  <inkml:trace contextRef="#ctx0" brushRef="#br1" timeOffset="579306.6407">3155 12878 16111,'40'80'1121,"-20"-40"128,1 40 224,17-21-127,3 40-546,-3-20-479,3 1-129,-1-1-96,-1-19 0,-19-1 32,0 0 32,0-18-160,-20-2 96,0-19 65,0 0-129,0-20 64,0 0-96,0 0 0,-20-20-160,20-19 31,-20-2 1,20 2 0,0-1 0,0 21 64,0-1 32,20 20 32,0 0 96,0 20-96,-1-1 0,21 1-32,1 0 32,-3-20 32,3 0-32,-3 0 96,-17-20 64,19-19-32,-20 19 193,-1-21 63,1 2-64,-20 0-127,-20 19-65,20-19 128,-19 17 385,-1 3 63,0 19-287,0 0-33,-1 19-160,3 22-128,18-1-32,0-1-96,0 0 128,18 2-128,3-2-32,19-19-64,-1 0-256,21-20-545,-21-20-897,21 0-1121,-21 1-4836</inkml:trace>
  <inkml:trace contextRef="#ctx0" brushRef="#br1" timeOffset="579761.7188">4248 13295 24727,'0'59'32,"0"-18"-96,0-1 160,0-1 256,19 21 161,1-20-65,-20-1-192,20-19-127,-20-1 63,0-19-32,0 0 96,0 0-64,0-19-96,0-1-32,0 0-31,0 1-98,0-21 130,20-20-65,-20 40 128,20-19 0,0 39-96,-1 0 192,21 39-224,-20-19-160,1 19-609,17 2-928,-18-2-1026,1-19-2754</inkml:trace>
  <inkml:trace contextRef="#ctx0" brushRef="#br1" timeOffset="583633.7891">5459 13474 3747,'0'-39'10026,"-20"19"-8681,-1 20 352,1 0 1,2 0-225,-2 20-544,-21-1-320,21 1-193,20 19-63,-19 22-161,19-42 128,0 21 0,19-21-63,1-19 127,0-19-192,1 19-128,-1-40 96,-2 21-64,2-21 1,-20 19-65,21 2 32,-21-1-64,0 20 32,0 0 160,20 0-160,-20 20-32,20-1-256,-1 22-737,1-21-192,0-20-577,0 19-1281,0-38-3715</inkml:trace>
  <inkml:trace contextRef="#ctx0" brushRef="#br1" timeOffset="583883.7891">5578 13057 14221,'-20'-99'3107,"0"80"-288,20-1-1154,0 20-512,0 20 353,0-1-353,0 21-609,20 19-352,0 1-63,-1-1-97,1 21-161,20-1-479,-20-19-769,19-1-321,-19-19-961,21 0-3490</inkml:trace>
  <inkml:trace contextRef="#ctx0" brushRef="#br1" timeOffset="584277.3438">6034 13215 19858,'0'-19'1410,"-20"38"-674,20 2 257,-20 19 321,1-1-418,19 0-543,0 2-257,0-21-64,19 0-32,1-1 64,0-19-32,0-19-64,0-1-32,0-19 192,-1 17-320,-19-17 160,20 19 64,-20 1 0,0-1-96,0 20 96,0 39 0,20-19-96,-20 41 64,20-2 0,1 0 64,-3 1-128,23-1 64,-21 0 32,0-18-96,-2-2 96,-18 0-192,0 2-97,0-21-223,-18 19-161,-2-39-224,-21 20-224,21-20-961,-19 0-2530</inkml:trace>
  <inkml:trace contextRef="#ctx0" brushRef="#br1" timeOffset="584612.3047">6451 13354 18865,'20'0'1826,"-20"22"-737,0-22 0,0 19-32,0 21-224,0-21-321,20 1-223,-1 0-65,1-1-128,20-19 64,-20 0-32,19-19-32,-19-1-32,1-19-96,-1-1-32,-20 21 0,-20-22-96,-1 21-96,1 0-32,-19 1-289,-1 19-352,20 19-704,-19-19-1026,39 20-3651</inkml:trace>
  <inkml:trace contextRef="#ctx0" brushRef="#br1" timeOffset="584922.8516">6808 13494 19634,'0'0'2274,"0"0"-1185,-19-20 513,-1 0-129,0 1-736,-1-21-449,21-1-288,-20 2 0,20-20 0,20 39-192,-20-20-385,21 20-480,19 20-96,-21 0 481,1 20 351,20 20 257,-20 0-32,19-1 224,1-19 129,-20 21 95,19-2-64,-19-19-288,0 19 0,21-19-96,-41-20-544,18 19-738,3-19-2145,-21 0-8649</inkml:trace>
  <inkml:trace contextRef="#ctx0" brushRef="#br1" timeOffset="585183.5938">6987 12958 18865,'0'-60'2499,"-20"40"-1154,20 20-160,0 0 609,20 41-481,1-21-640,-3 39-321,22 0-256,-19 1-128,17-1-448,3 21-321,-1-41-576,-1 1-641,1 1-1217,-1-22-7560</inkml:trace>
  <inkml:trace contextRef="#ctx0" brushRef="#br1" timeOffset="585441.4063">7026 13256 20851,'-18'0'1602,"18"0"-930,18-20 578,2-1-322,21 2-767,-3-1-514,23 0-1504,-22 1-2596</inkml:trace>
  <inkml:trace contextRef="#ctx0" brushRef="#br1" timeOffset="585997.0703">7344 12919 15438,'0'-41'1730,"0"41"-577,0 0-256,0 0 896,0 20-415,20 21-353,-20-2-128,20 20-129,19 21-479,-19-1-193,20-19 64,-19-1-32,17 2-32,-17-22-96,-1-19 96,0-1-32,-2-19 96,-18 0-32,0 0 1,0-19-97,0-21 64,0 21-32,-18-22-64,18 1 0,0 21-32,0-1-64,0 0 128,18 20-32,3 20 0,-1 0-289,0 19-864,19 0-640,1-17-418,-20 17-2305,20-19-11947</inkml:trace>
  <inkml:trace contextRef="#ctx0" brushRef="#br1" timeOffset="586454.1016">7880 13156 6694,'21'120'10954,"-1"-81"-9384,-2 22-417,-18-22-160,20 0-225,1-19-383,-1 0 31,-20-1-160,20-19 33,-20 0-33,19-19-96,-19-1-64,0-19 0,0-1-192,0-1 32,-19 2-128,19 19 128,-20-19 64,20 19-96,0 20 256,0 0 0,0 20 0,20 19-32,-20 1-32,19-21 65,1 22-1,0-41-64,20 20 0,-21-20 160,1-20-32,-20 20 33,20-19-129,0-3 0,0 22-160,-20-19 32,19 19-64,1 0-192,0 0-1122,0 19-1633,1 3-11050</inkml:trace>
  <inkml:trace contextRef="#ctx0" brushRef="#br1" timeOffset="587077.1485">8913 13215 17840,'-20'-39'2595,"20"19"-1026,0 20-672,-20 20 288,20 0 0,0 20-384,20 19-352,-20 0-257,20 2-64,-20-2 0,20-20-96,-1-18 0,1-1 32,0-20-64,0 0-96,0-20-32,-1-20 96,1 20-32,-20-19 96,20 19-96,-20 0 64,20 1 0,1-3 64,-21 22 96,18 0-160,-18 22-64,20-3-416,0-19-610,1 0-671,-1 0-353,-2 0-2402</inkml:trace>
  <inkml:trace contextRef="#ctx0" brushRef="#br1" timeOffset="587319.336">9310 13256 9577,'20'20'8007,"-20"19"-6245,0-19-65,0 21-95,19-22-257,1 1-480,0 0-513,0-1 1,19-19-257,-19-19 96,0-1-96,0 0 0,-20 1 32,20-22-64,-20 21 32,-20-19-384,0-1-384,0 19-321,-19 2-64,19 19-353,0 0-608,0 0-2082,20 0-11178</inkml:trace>
  <inkml:trace contextRef="#ctx0" brushRef="#br1" timeOffset="587583.9844">9528 13295 19410,'0'59'1826,"21"-37"-1090,-21-3 513,18 21-31,-18-21-289,20 1-481,21 0-320,-21-20-32,19 0 0,-19 0-64,0-20-160,19-19-512,-19 19-449,-20-19-321,20-2-832,-20 1-4100</inkml:trace>
  <inkml:trace contextRef="#ctx0" brushRef="#br1" timeOffset="587849.6094">9687 12919 20275,'40'0'2338,"-40"20"-1153,20-1 192,-20 1-192,19 39-352,-19-18-641,20 18-63,0 0-161,0 1-353,0-1-416,19-20-608,-19 2-224,0-21-1250,19 0-8328</inkml:trace>
  <inkml:trace contextRef="#ctx0" brushRef="#br1" timeOffset="588126.9532">10124 13276 19922,'-20'39'2018,"20"0"-1121,-21-17-192,21 17 96,0 0-449,0-19-256,21 0 0,-1-1-96,18-19 0,-17-19 128,-1-21-96,20 1-64,-21-22 160,-19 2-96,0 0 64,0-1-32,-19 1-31,-21-1 191,20 1 609,-19 19 224,-1 21 0,-1-1-193,23 20-511,18 20-129,-20-1 32,20 21-128,0 19-128,20 1-32,18-1-512,-17-20-1026,37 2-1601,-17-2-1569,18-19-13165</inkml:trace>
  <inkml:trace contextRef="#ctx0" brushRef="#br1" timeOffset="588756.836">10699 13215 16303,'0'-39'3203,"0"19"-1858,0 20-416,0 0 64,0 0 384,0 20-544,20 0-416,0 40-353,0-21 32,-1 20 160,1-18 64,0-1-64,0-21-63,-20 1-33,21 0-32,-21-20 128,0 0-64,0-20-64,0 0 1,0 1-129,0-21 32,0-1 32,0 2-160,18 0 96,-18-1-193,20 19 65,0 2-320,1 38-449,17 2-737,3-1-223,-1 0-930,-21 19-3939</inkml:trace>
  <inkml:trace contextRef="#ctx0" brushRef="#br1" timeOffset="589016.6016">11294 13256 2466,'0'0'16752,"0"20"-14734,0-1-897,0 1 256,-18 19-32,36 2-704,-18-21-481,20 0 0,1-20 32,-1 0-32,18-20-31,-17 0-33,-1 1-96,0-22-257,-20 21-159,0-19-609,0 39-769,-20-20-1184,0 0-5190</inkml:trace>
  <inkml:trace contextRef="#ctx0" brushRef="#br1" timeOffset="589263.6719">11314 12939 20979,'21'-20'2114,"-1"40"-1313,-20-1 384,0 21-128,20 19-512,-2-19-513,3 19-288,-1 0-513,0-18-1121,19-2-608,-19-19-2563</inkml:trace>
  <inkml:trace contextRef="#ctx0" brushRef="#br1" timeOffset="589520.5078">11255 13236 22100,'-40'0'2435,"20"20"-1378,20-20 160,0 0 96,20-20-832,20 20-449,19-21-705,2-18-1057,-2 19-1024,0 1-3140</inkml:trace>
  <inkml:trace contextRef="#ctx0" brushRef="#br1" timeOffset="590043.9453">11831 12878 17680,'20'-59'1538,"-20"40"-481,0-1-64,20 20 160,-20 0 0,19 39-320,1 1-289,0 20 33,0 19-129,19 1-192,1-2 33,0-19-161,-19 21 32,17-21-64,3-18 96,-3-21-96,-17 0-32,-1-1 225,-20-19-193,20-19 32,-20-1 32,0-19-32,0-2-160,0 1 64,0-19 0,0 19 0,0 0-32,0 21-192,0-1 160,20 20-32,-1 20 32,1-1-224,0 21-673,20-21-609,-1 22-576,1-2-865,-1-19-6694</inkml:trace>
  <inkml:trace contextRef="#ctx0" brushRef="#br1" timeOffset="590420.8985">12803 13137 16335,'-39'-20'3171,"-1"20"-1858,19 0 32,-17 20-159,18-1-33,20 1-192,-21 19-321,21 2-416,21-2-127,-21 1-97,40-21 32,-1 3 96,-19-22-96,20 0-32,-21-22-96,1 3 96,0-1 32,-20 0-32,0-19 64,0 19-32,0-1-64,0 2 32,-20-1 32,20 20-64,0 0 32,0 20 0,20-1 0,0 2-32,0-1-353,-1 0-383,1-1-289,0 1-129,0-20-543,1 0-1346,-1 20-3651</inkml:trace>
  <inkml:trace contextRef="#ctx0" brushRef="#br1" timeOffset="590734.375">12962 13097 14958,'21'0'3779,"-21"0"-2145,20 40-161,-2-21 1,2 21 415,1 20-671,-1-21-642,19 1-31,-19-21-225,20 3-32,-20-3-256,19 1 128,-19-20-64,-20 0 129,20-20-161,-20 20-64,0-19-96,0-3-257,-20-17-351,20 19-642,0-19-640,0 19-224,-20-1-2082,20 21-9737</inkml:trace>
  <inkml:trace contextRef="#ctx0" brushRef="#br1" timeOffset="590997.0703">13339 13256 17808,'61'0'3235,"-43"0"-1185,2 0-961,1 0 97,-1 0-514,0-20-255,-2-1-193,3 21-96,-1-19 32,-20-1-64,0 0-64,0 1 32,0-1-64,-20 20-96,-1 0 32,3 0 96,-2 20 0,-21-1 0,21 1 256,2 19-95,-3 2-97,21-2 32,0 1-32,21-21-128,-3 3 32,23-3-64,-1-19-545,19 0-832,0-19-1602,-19-3-6822</inkml:trace>
  <inkml:trace contextRef="#ctx0" brushRef="#br1" timeOffset="591500">14352 12800 17040,'-39'-61'2178,"19"41"-737,20 20-416,0 0 288,0 41 161,0-1-481,20 19-513,-2 21-288,3-2-96,19 2 0,-1-1-288,-19-19-224,20-1-673,-1-19-353,-19 1-992,0-22-4004</inkml:trace>
  <inkml:trace contextRef="#ctx0" brushRef="#br1" timeOffset="591854.4922">14173 13236 20371,'20'20'1569,"-20"-20"-608,21 0 929,17 0-737,3 0-608,-3 0-385,23-20-64,-2 20-64,1-21-32,-21 21 64,21-19-96,-21-1 32,1 0-96,-19-19 96,-1 19-96,-20 1 0,-20-2-129,-1 1 193,-19 20 0,20 0 96,-19 0 32,-1 0 193,1 20-161,19 1 96,0 18 64,20-19-192,0 19 129,0 0-97,20 2-64,0-2-96,-1 1-417,41-21-576,-21 3-928,21-3-770,-1-19-4516</inkml:trace>
  <inkml:trace contextRef="#ctx0" brushRef="#br1" timeOffset="592101.5625">14928 13415 20083,'-20'-20'2081,"0"1"-959,0-3 319,0-37-416,1 20-385,19-21-511,-20 1-193,20 0-161,0 18-223,0 2-801,20 19-577,-1 0-865,1 20-3522</inkml:trace>
  <inkml:trace contextRef="#ctx0" brushRef="#br1" timeOffset="592484.375">15145 13236 15438,'20'59'5541,"1"-39"-4099,-21 0-481,0-1-257,0-19 578,0 22-322,0-22-383,0 0-353,0 0-32,0-22-31,0-17 63,0 19-64,0-19-192,0-2 160,0 22-192,0-21 64,0 21-128,20-1 96,-20 20 0,20 20 0,-2-1 192,3 1-224,-1 19 64,0 2 0,-20-21-32,20-1 96,-20-19-64,19 20 96,-19-20 32,0-20-64,0 1 96,0-1 161,20 0 223,-20-1-448,20-18 64,-20 19-160,20 20 225,0-19-129,-1 19-128,1 19-385,20 1-448,-19-20-320,17 20-833,-18-20-928,21 19-5126</inkml:trace>
  <inkml:trace contextRef="#ctx0" brushRef="#br1" timeOffset="592727.5391">15702 13176 21300,'20'20'2178,"-20"-1"-641,20 2-416,-1-1-608,-19 0-481,20-1-224,0 1-513,-20-20-288,20 20-737,-20-20-2305,0-20-13326</inkml:trace>
  <inkml:trace contextRef="#ctx0" brushRef="#br1" timeOffset="592989.2578">15682 12919 18417,'-39'-41'3043,"19"41"-2531,0 0-448,-1 0-672,1 0-2307</inkml:trace>
  <inkml:trace contextRef="#ctx0" brushRef="#br1" timeOffset="593382.8125">15920 13176 17936,'21'-20'961,"-21"20"-64,18 0 352,2 20-352,1 0-32,-1-1-192,18 22 31,-17-21 1,-1 19-128,0-19 95,0-1-127,-20-19-1,19 0 193,-19 0-321,0 0-127,0 0-129,-19-19-128,19-21 32,0 21 32,0-21-160,0 0 96,0 0-96,0 21-32,19-1 0,1 20-32,0 0-65,0 20-511,19-1-706,-19 21-768,20-21-768,-1 2-4678</inkml:trace>
  <inkml:trace contextRef="#ctx0" brushRef="#br1" timeOffset="593708.9844">16516 13137 20371,'-41'0'2146,"23"19"-897,-22 1-32,19 0-384,1 20-417,20 0-320,0-1-32,0-19-31,0-1-1,20 3 32,1-22-160,19 0 128,-22-22 0,3 3 0,-1-1-32,0-19 96,-20 19-96,20 0 32,-20-1-32,0 2 0,0 19-32,0 0-32,0 19 64,0 2-32,0-1-161,0 0-575,19-1-642,1 1-255,0 0-609,20-20-2211,-21 0-3426</inkml:trace>
  <inkml:trace contextRef="#ctx0" brushRef="#br1" timeOffset="593985.3516">16655 12978 15374,'0'-80'4164,"0"80"-2338,0 0-193,0 0-159,0 41-353,19-2-417,1 20-543,0 1-193,0-20-353,1 19-736,-3-19-224,22-20-65,1 0-1985,-23-20-10282</inkml:trace>
  <inkml:trace contextRef="#ctx0" brushRef="#br1" timeOffset="594259.7657">16516 13156 18737,'-20'20'3139,"20"-20"-2146,20 0 1025,20 0-384,-1-20-257,1 20-833,39 0-351,-20 0-129,22 0-32,-22 0-64,20 0-161,-19 0 33,-21-19-64,1-1 64,-1 20 128,-39-20-32,20 1 96,-20 19-64,-20-21 32,1 1 0,-21 20 96,0 0 0,1 0 96,-1 20-96,20 1-128,-19-2 32,19 1-32,20 0 32,0 19-64,0 0-192,20 2-353,0-21-672,-1-1-737,21 1-352,0 0-2402,-1-20-10827</inkml:trace>
  <inkml:trace contextRef="#ctx0" brushRef="#br1" timeOffset="594592.7735">17310 13117 19090,'-21'0'2850,"3"20"-1921,-2-1 96,20 1 320,-21 19-159,21-18-674,0 19-352,21-21-64,-1-19-64,-2 0 0,3 0 96,-1-19-128,20-1 32,-21-21-64,-19-18 129,20 20-162,-20-21-63,-20 1-64,1 19 64,-21-20 96,20 21 128,-1-1 224,-17 21 97,38 19-33,-21 19 65,1 21-33,20-1-224,0 21-32,20-1-192,21-19-352,-2 0-609,21 0-544,-1-1-1122,0-19-1601,-19-20-11819</inkml:trace>
  <inkml:trace contextRef="#ctx0" brushRef="#br1" timeOffset="594898.4375">17945 13215 25400,'20'21'928,"-1"-21"-127,1 40-320,0-21-225,0 21-160,1-21-256,-1 22-289,-20-1-287,0-1-546,0-19-896,0-1-2274</inkml:trace>
  <inkml:trace contextRef="#ctx0" brushRef="#br1" timeOffset="597266.6016">18878 13156 5541,'0'-59'1665,"-20"40"-191,20-22-33,0 2 961,-20 19 193,20 0-257,-20-19-544,20 18-385,-20 21-224,1 0-224,-21 0 96,20 21-32,0 18-256,-19 1-385,19 19-32,0 1-159,20-1-65,0 1-96,0-1 0,20-19-160,0 1-641,19-22-768,1 1-513,0-20-1666,19 0-4644</inkml:trace>
  <inkml:trace contextRef="#ctx0" brushRef="#br1" timeOffset="597840.8203">19136 13057 8776,'20'0'5445,"-20"0"-3844,0 0-31,-20 0 640,20 21-352,-20-2-609,20 21-224,-19-21-384,19 21-97,0 0-128,19-20-127,1 19-225,20-39 96,-20 20-64,19-20 0,-19 0-128,21-20-32,-41 1-32,18-1-96,-18 0 192,-18-20-96,18 20 64,-21-19-32,1-1-129,0 21 161,0-22 0,20 21 0,-19 1-128,19 19 256,19 0-32,-19 0-64,20 19 32,20 21-32,-19-19 32,-3 18-64,22-19 0,-19 19 128,-1-19-160,-2-1 160,3-19-96,-1 0 65,-20 0 31,0 0-64,0 0 32,0-19 0,20-1-32,-20 0-64,0 1-32,20-1 64,-1 20-32,1 0-32,0 0 64,0 20 0,19 19-513,-19-19-1024,20 20-898,-1-20-4035</inkml:trace>
  <inkml:trace contextRef="#ctx0" brushRef="#br1" timeOffset="598092.7735">19751 12859 18129,'20'-59'2434,"1"39"-1569,-21 20 64,0 20 192,20-1-128,-2 21-481,3 20-416,-1-1-96,20 0-288,-21 1-481,21-20-288,-20-1-640,19 0-2531</inkml:trace>
  <inkml:trace contextRef="#ctx0" brushRef="#br1" timeOffset="598364.2578">19612 12998 17648,'-59'-40'2146,"19"40"-897,40-19 289,0 19 704,20-20-640,0 20-994,20 0-448,-1 20-96,21-20-224,-1 19-512,2 21-385,-2-21-1025,0 1-449,1 0-2562</inkml:trace>
  <inkml:trace contextRef="#ctx0" brushRef="#br1" timeOffset="598629.8828">20209 13196 14733,'0'19'2819,"0"-19"-417,0 0-127,0-19-674,0-1-256,-20 0-224,20 1-224,-21-21-288,21 21-417,0-22-224,0 21-288,0-19-513,0 19-416,21 1-833,-1-1-897,-2 20-3908</inkml:trace>
  <inkml:trace contextRef="#ctx0" brushRef="#br1" timeOffset="598890.625">20466 12958 9224,'0'20'9289,"0"-20"-7527,0 20-129,-20-1 321,0 1-448,20 21-578,-19-22-575,19 21-97,0-1-192,0-19 0,0-1 64,19 2-96,1-21 64,0 0-64,0 0-64,0-21-32,-1 2 0,1-1-96,0 0-96,-20 1 224,0-1-32,0 0 128,0 20-160,0 0 96,0 0 0,0 20-32,20 0-545,1-1-1249,-3 1-576,2 0-3940</inkml:trace>
  <inkml:trace contextRef="#ctx0" brushRef="#br1" timeOffset="599209.961">20903 12978 16719,'-20'0'2595,"0"20"-1122,0-1 1,1 21 447,19-19-575,0 18-674,0 0-544,0-19 65,19 0-161,1-20 96,20 0-160,-20 0-32,-1 0 0,1-20-129,0-19 65,-20-1-32,0 0-32,-20 0-160,0-19 31,1 20 33,-21-21 32,20 1 224,0 19 128,1-1 480,-1 22-31,0 19-129,20 0 161,0 0 96,0 19-33,20 22-159,0-1-161,-1 19-192,21-20-96,0 21-320,-1-20-545,-19-1-448,21 2-673,-23-2-544,2-19-2339,1-1-10730</inkml:trace>
  <inkml:trace contextRef="#ctx0" brushRef="#br1" timeOffset="599485.3516">21122 13057 11402,'39'0'7463,"-39"21"-6053,20-2-225,0 1-481,-20 0-415,20-1-225,-1 1-513,-19 0-736,20-20-1794,-20 19-7687</inkml:trace>
  <inkml:trace contextRef="#ctx0" brushRef="#br1" timeOffset="599502.9297">21221 12919 17200,'-20'-60'2370,"0"20"-1825,0 21-225,20-1-64,-21 20-672,21 0-4837</inkml:trace>
  <inkml:trace contextRef="#ctx0" brushRef="#br1" timeOffset="600069.336">21677 13017 6758,'0'-39'2947,"0"39"736,0-20-640,0 1-801,-20 19-544,1 0-129,19 0-704,-20 0 32,0 0 96,0 19-128,20 21-353,-21-21-159,21 21 31,0 0-192,0 0-64,0-1-32,21 0-32,19-18 0,-1-1-384,1-20-385,0 0-384,-1 0-352,1-20-481,-19 20-1345,-3-21-4612</inkml:trace>
  <inkml:trace contextRef="#ctx0" brushRef="#br1" timeOffset="600318.3594">21837 12739 19378,'-21'-20'2819,"21"1"-1282,0 19-384,0 0 192,0 19-576,0 22-481,21-1-128,-3 19-127,2 21-194,0-21-383,21 0-289,-2-19-1025,-19 0-256,20-21-2626</inkml:trace>
  <inkml:trace contextRef="#ctx0" brushRef="#br1" timeOffset="600591.7969">21657 12978 17296,'20'-20'2787,"0"1"-1378,20-1 288,19 20-287,-18-21-674,17 21-351,1 21-225,2-1-96,-22 19 0,21 0-32,-21 1-192,1 20-160,0-21-257,-21-19-416,1 19-384,0-18-1153,-20-21-3652</inkml:trace>
  <inkml:trace contextRef="#ctx0" brushRef="#br1" timeOffset="600864.2578">22134 12939 13612,'-20'-80'4901,"20"60"-2947,0-19-1153,0 19-641,0 20-160,20 0-865,-1 0-1762,1 20-5957</inkml:trace>
  <inkml:trace contextRef="#ctx0" brushRef="#br1" timeOffset="601171.875">22432 12939 19506,'0'0'1858,"0"0"-1025,-20 19 544,20 1 288,0 19-736,0-19-352,0 21-353,20-2-160,0-19 96,-1-1-224,1-19 96,0 20-64,0-20-128,0-20-96,-20 20 128,0-19 32,0-21-1,0 21 33,-20-22 32,0 2-32,20 19 0,0-39 0,0 18 32,0 22 32,20-21 160,-20 40 33,20 0-33,-1 0 64,1 40-224,0-21 0,-20 22 128,20 18-96,-20-20-32,0 1 0,0-19 0,0-2 64,0-19 0,0 20 96,0-20 0,0-20-95,0 20-1,0-19-32,0-2-32,20 1 0,-1 0-32,1 1-32,0-1-1,1 0 97,-1 20-96,-2 20-32,2 0-672,-20-1-1218,21 21-481,-1-19-4099</inkml:trace>
  <inkml:trace contextRef="#ctx0" brushRef="#br1" timeOffset="601444.336">23027 13117 24823,'39'39'833,"-39"-39"-1121,20 0-802,0 0-575,-20 0-3012</inkml:trace>
  <inkml:trace contextRef="#ctx0" brushRef="#br5" timeOffset="604080.0782">23821 12859 16207,'-20'-20'3587,"0"20"-2498,1 0-416,-21 0 448,20 20 288,-19 19-127,19 2-322,-21-2-255,41 20-353,0-18-63,0-2-97,21 0-96,37-19-64,-17 0 96,18-20-160,21-20 32,-21 0-64,0 1 0,-19-21-64,1 21 32,-41-22 0,0 2-257,-20-20-127,-21 18 96,-18 2 63,-1 19-512,21 0-224,-21 1-192,21 19-1441,-1 0-4549</inkml:trace>
  <inkml:trace contextRef="#ctx0" brushRef="#br5" timeOffset="604339.8438">23841 12939 20563,'0'19'1666,"0"1"-1026,0-20 898,0 20-33,0-1-576,0 1-545,0 21-320,20-22 32,-1 1 1,1 19-97,0-19 0,0 0-353,19-1-512,-19-19-928,0 21-546,1-21-2209</inkml:trace>
  <inkml:trace contextRef="#ctx0" brushRef="#br5" timeOffset="604598.6328">24119 12998 20339,'20'0'672,"-40"0"-63,20 19 1121,0-19 31,-21 40-672,21-19-544,0 18-321,0-19-192,21 19-32,-1-19 64,20-1-320,-1 2-193,1-21-319,-1 0-834,21 0-768,-21 0-3748</inkml:trace>
  <inkml:trace contextRef="#ctx0" brushRef="#br5" timeOffset="604857.4219">24238 13117 17712,'-59'0'1249,"59"0"-256,-20 0 641,40 0-225,-1 0-704,1-20-577,20 20-128,-1 0-512,1 0-481,-20 0-833,19 0-3651</inkml:trace>
  <inkml:trace contextRef="#ctx0" brushRef="#br5" timeOffset="605126.9532">24218 13057 16239,'-20'-20'1185,"20"0"-96,20 1 384,-20-21 33,20 21-609,0-1-609,19-1-288,-19 1 0,0 1-256,0-1-321,-20 20-1377,21-20-2818,-21 20-9257</inkml:trace>
  <inkml:trace contextRef="#ctx0" brushRef="#br5" timeOffset="605394.5313">24516 12898 16944,'40'80'1473,"-40"-41"-608,20 1-161,-20 0 97,19-20-256,1 0-225,0-20-128,-20 19 0,20-19-64,-20-19 1,0-1-33,-20 0 0,20 1 32,-40-22 160,21 2-32,-1-1-63,-20 1 191,40-2-32,-21 2-192,21 19-31,0 1 255,21 19-128,19 0 97,-1 19-193,1 1-96,0 19-32,-1 2-96,1-2-32,-20 1-129,-1-1 65,1 2 32,-40-22 64,20 21-32,-39-40-577,19 19-480,-20-19-865,21 0-2466</inkml:trace>
  <inkml:trace contextRef="#ctx0" brushRef="#br5" timeOffset="605666.9922">24774 12600 22197,'39'-20'1665,"-19"40"-1152,1-20 1056,-21 21 1,20-1-770,-20 19-543,18 0-193,2 2-64,-20-1-225,21 19-543,-1-20-1218,0 2-1762,-20-2-13804</inkml:trace>
  <inkml:trace contextRef="#ctx0" brushRef="#br5" timeOffset="605686.5235">24993 13176 1345,'59'39'22645,"-59"-39"-22677,0 21-576,0-21-898,0 0-2113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0:17:12.4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298 3608 15118,'-20'20'2050,"20"-1"-865,0 1-96,0 0 256,0-1-96,0-19-320,0 20-160,20-20 224,-20 21-64,18-21-193,-18 0 225,0 0-160,0 0-128,0-21-257,0 21-160,0-20 1,0-19-129,-18 0-96,18-22-32,-20 2 0,20-19-64,-21 17-385,1-39 1,20 22 32,-20-2-65,1 1 193,19 20 160,0-1 192,-20 20-64,20 40-321,0 0 418,20 20-65,-1 0 64,21 40 32,-19-1-128,37 20 96,-17 1-64,18-2 32,1 3-192,-21-22 224,21-19-64,-21 19-32,1-39 32,-1 19 64,-19-39 96,-20 21 385,20-21-1,-20-21-383,0 2-1,0-21-128,-20-19-32,0-1-128,2-19-129,-3-1-223,1-18 320,0 37-224,0-17-673,1 37-96,19 21-993,-20 20-1186,20 20-3938</inkml:trace>
  <inkml:trace contextRef="#ctx0" brushRef="#br0" timeOffset="419.9219">1071 3430 22036,'-40'0'1794,"21"0"-865,19 19 320,-20-19 417,20 40-513,0-21-833,0 21-96,0-21-192,20 22-128,-1-21 0,1-1-96,20-19-288,-19 0 95,17-19-63,-17-1 159,-1 0 161,-20-20-224,-20 20 64,20 0-289,-41 1-544,2-1-224,19 0-321,-20 1-1857,21-2-6631</inkml:trace>
  <inkml:trace contextRef="#ctx0" brushRef="#br0" timeOffset="730.4688">1250 3111 24278,'-39'-40'1826,"39"40"-1313,-20 0-673,20 0 896,20 0 449,-20 40-576,18-19-385,3 18-64,-1 20-160,20 2-64,-21-2 64,21-20-320,0 21-673,-21-20-192,21-1-929,-20-19-545,0-1-3490</inkml:trace>
  <inkml:trace contextRef="#ctx0" brushRef="#br0" timeOffset="1136.7188">1150 3369 19634,'-20'20'4036,"20"-20"-3620,0 0 225,20 0 224,21 20 352,-3-20-160,3 0-577,18 0-480,-19 21 128,39-21-96,-19 0 97,-1 0-129,20 0-32,-38 0 32,18-21 32,-19 1-128,-20 0-1,0-19 65,-20 0-256,0 17 32,0-17-161,-40 19 193,20 20 256,-39-19 64,19 38 0,-19 1 1,18 0 319,1 21-128,1 18 1,19-20 63,20 2-320,0 18 32,40-20-32,-1-19-224,40-1-96,-18 2-129,38-21-768,-20 0-769,0-21-704,-18 2-3332</inkml:trace>
  <inkml:trace contextRef="#ctx0" brushRef="#br0" timeOffset="1476.5625">555 4024 25752,'-20'41'1089,"20"-41"32,60 0 480,19 0-63,21-20-545,39 20-481,-1-21-351,22 1-161,-22 20 0,1-19-481,-19 19-31,-1-20-225,-40 20-160,-20 0-608,-19-20-97,-19 20-256,-3 0-736,-18 0-6182</inkml:trace>
  <inkml:trace contextRef="#ctx0" brushRef="#br0" timeOffset="1708.9844">2183 3210 28090,'-20'-19'1057,"20"-1"-1377,0 20-705,0 0 288,0 0-288,0 20-1826,20-1-2722</inkml:trace>
  <inkml:trace contextRef="#ctx0" brushRef="#br0" timeOffset="1838.8672">2341 3548 25592,'0'19'1505,"0"2"-1697,0-21-256,0 0 31,0 0-255,0 0-2275,0 20-3812</inkml:trace>
  <inkml:trace contextRef="#ctx0" brushRef="#br1" timeOffset="16399.4141">17449 3071 14189,'-20'-39'1537,"0"19"-31,0 1-481,1-1 480,-1 20 97,0-21-545,-21 1-321,23 20-191,-23 0-65,1 0 225,1 0-192,-1 20-417,-19 1 96,-1 18-128,1 1 96,-2-1 32,-18 21 32,20 19 1,-20 1 63,19-1 32,1 21 97,-2-1 63,3 0 129,37-19-257,1-2-64,20 22-192,0-21 0,41-19-96,-1 19 193,19 1-97,0-21-32,1 21 0,19-21 0,0 21-96,21-21 32,-21 0-96,20 2 128,20-42-32,-20 1-32,1 0 32,19-40-32,0-19 0,1-1 0,-21-20 128,20 1-128,-19-21 160,-21-18 32,20 17 128,-20 3 1,-19-22-257,19 20 0,-20-18-32,-18-2-96,-3 0-1,-17 2 33,-1 18 32,-20 1 0,-20 19 128,-1 1-128,-17 0-64,-3 18 32,-18-18 0,-1 19-96,-19 0 32,0 0 0,-20 21 32,-21-1 32,1 0 0,0 1-33,19 19 65,1-20-384,20 20-385,0-21-800,0 21-1346,0-20-4676</inkml:trace>
  <inkml:trace contextRef="#ctx0" brushRef="#br1" timeOffset="17283.2031">16854 3845 768,'0'0'5477,"0"0"-5284,0 0-161,0-19 672,0 19 1891,0 0-481,0 0-321,-20 0 161,20 0-320,0 0-129,-21 0-127,21 0-514,-20 0-351,0 0-1,-19 19-95,19 1-161,0-20 0,20 20 33,-20 1-193,20-21-96,20 20 32,0-20 64,0 19 288,19-19-224,1 0-64,1 0 0,18 0-192,-39 20 64,0-20-32,-1 20 192,-19-1 33,0 1 223,0-20-128,-39 21-32,19-1-128,0-20-320,-1 0-641,3 0-928,-2 0-898,-1 0-2882</inkml:trace>
  <inkml:trace contextRef="#ctx0" brushRef="#br1" timeOffset="17688.4766">16674 3706 16495,'-59'41'1858,"19"-21"-897,21 19 416,-1 20 161,20-18-385,0 18-353,0 0-255,39-18-193,1 18-31,0-20-1,39-19-32,-20 1 0,20-21-63,2-21-161,-2-19 32,-20 1-192,-19-20 0,-20-1-65,-1 1-159,-19-2-224,0 2 63,-39 20 289,-1-2 192,-39 21-32,20 20 0,-22 0-32,2 0 0,20 20-1025,19 1-1858,1 18-6790</inkml:trace>
  <inkml:trace contextRef="#ctx0" brushRef="#br1" timeOffset="18500">15841 5196 17104,'39'-20'2114,"-19"0"-1025,21 1 128,-3-22-224,41 21-321,-18-19-319,18 0-65,20-22-32,0 2 193,21 0-33,19-21 897,-1 1-352,2-1-288,-2 2-353,-19-2-192,-20 21-64,-18-2-32,-22 2 65,0 20-1,-19-2-32,-20 2 32,0 19-160,-1 0 160,-19 1 64,0-1-32,-19-1 32,-1 21-256,0-20 224,0 20-416,0 0 160,1 0 96,19 0-96,0 0 32,0 0-193,0 0 33,0 0 160,0 0 64,19 20 0,-19-20 192,20 0 160,20 0 97,-20 21-225,-1-21 64,1 20-32,-20-20-31,0 19 95,0 1-128,0 19-128,-20-19-320,1 0-641,-1-20-448,20 21-1218,-20-2-3683,20-19-10249</inkml:trace>
  <inkml:trace contextRef="#ctx0" brushRef="#br1" timeOffset="20787.1094">15127 5652 16591,'-20'0'2370,"20"0"-1024,0 0-449,0 20 608,20-20 32,-20 20-415,38-1-450,-17-19-352,19 0-63,-22 0 63,23-19-64,-1-1-96,-21 0-64,1-19-31,0 19-97,-20-20-1,-20 0-95,0 21 0,1-1 96,-1 0-32,-20 20 32,1 20 128,19 0 32,-21-1-32,3 42 97,18-22-1,-1 20 96,1 1-96,20-1-32,20-19-128,1-21-64,17 1-128,3-20-192,17 0-321,3 0-672,18-20-865,-20 1-673,1-21-3779</inkml:trace>
  <inkml:trace contextRef="#ctx0" brushRef="#br1" timeOffset="20961.9141">15781 5513 18321,'0'40'2274,"-20"0"-544,1 0-161,-1-1 65,0 0-449,20 2-769,-20-21-320,20 19-128,0-39-544,0 20-449,0-20-801,0 0-1345,0 0-5445</inkml:trace>
  <inkml:trace contextRef="#ctx0" brushRef="#br1" timeOffset="21134.7656">15544 5633 5605,'0'-20'13004,"0"20"-11082,0 0-64,38 0 608,-17 0-544,19 0-1057,-1 0-641,-19 20-160,20-20-480,-1 19-449,1 1-256,-20 0-417,-1-1-416,1 2-1313,0-1-2210,0 0-6246</inkml:trace>
  <inkml:trace contextRef="#ctx0" brushRef="#br1" timeOffset="21455.0781">16000 5930 2402,'40'100'9641,"-1"-60"-6150,-19-21-960,0 21-129,0-21-448,-20 1-385,19-20-191,-19 0-225,0 0-257,-19-20-575,-1-19-193,0 0-128,-21-22 96,23-18-96,-22-1-64,-1 2-224,23-22-33,18 21 129,-21-1 96,42 41-64,-21 0 64,18 39 32,23-22 0,-21 22 0,18 22 64,3 17 64,-21 0 0,0 1 64,-1 20-224,-19-21 160,0 20 32,0-38-64,0 19-128,0-40-321,0 19-255,0-19-513,0-19-769,-19-1-1986,19 0-4676</inkml:trace>
  <inkml:trace contextRef="#ctx0" brushRef="#br1" timeOffset="21627.9297">16178 5235 15182,'20'41'5061,"-20"-2"-3460,0 20-640,20 2 384,-20 17 1,20-17-898,-20-22-448,39 20-384,-19-20-193,0-18-224,0-1-512,19 0-1057,-19-20-3299</inkml:trace>
  <inkml:trace contextRef="#ctx0" brushRef="#br1" timeOffset="21880.8594">16516 5533 18513,'-20'20'3363,"20"-20"-1857,-21 40-289,21-20 320,0 19-191,0 1-802,21-21-352,-1 2-64,0-1-64,19-20 161,-19-20-65,0-1-128,0 2 32,-20-21-96,0 1-32,-20 19-128,0-20 31,0 20-223,-19 0-289,19 1-191,0 19-289,-1-20-833,3 20-929,-2 20-3107</inkml:trace>
  <inkml:trace contextRef="#ctx0" brushRef="#br1" timeOffset="22352.5391">16694 5752 20819,'40'-41'1762,"-40"22"-225,0-21-287,0 1 255,0-21-640,0 20-705,0 1-128,0 0-224,0 17 0,0 22-161,21 0-640,-21 0 64,18 22-224,2 17 64,0 0 32,21 1 385,-23-19 544,23-2 63,-1 1 194,-1-20 415,1 20 193,-20-20 320,19-20 64,-19 20-160,20-20 0,-21 1-257,1-2-255,0 1-161,-20-19-96,0 19 97,0 0-193,0-21 0,0 41 32,-40-19-224,21 19-64,-1 19-1,-20 3 161,20-3-96,1 21 96,-1-1 64,20 2-64,0-2-64,20 20 64,-1-39-128,1 20-512,20-20-513,-20 0-449,19-20-608,1 0-801,1-20-5349</inkml:trace>
  <inkml:trace contextRef="#ctx0" brushRef="#br1" timeOffset="22699.2188">17389 5494 18417,'-19'-20'2434,"19"20"-1088,-20 20-129,20 19 608,-20 2-543,20-2-386,0 0-511,0 1-129,20-21-256,0 2 32,-1-21 0,21 0 96,-20-21-32,19-18-96,-19 0-96,-20-20 192,0 18 32,0-38-96,-39 19-64,19 1 193,0 0 95,-20 38 352,21 1 161,19 0 32,-20 40-353,20 0-223,20 20-65,19 19-32,1 0-64,-1 2-192,21 18-417,-1-39-608,-18 19-480,17-19-1186,-17-21-1249,-21 2-7911</inkml:trace>
  <inkml:trace contextRef="#ctx0" brushRef="#br1" timeOffset="24053.7109">20624 3151 15374,'0'-60'545,"-18"21"351,18-1 161,-21 21 545,1-22 96,-20 21-706,21-19-479,-21 19-97,0 1 65,-19 19 223,19 0-95,-19 0-225,18 0-191,3 19-225,-23 1 160,22 19 64,-1-19-64,-19 21 0,-1 18 96,21 0-128,-1 1 1,-19-1-1,38 2 0,1 17 192,0 22 0,0-21-192,1 20 0,19-20 97,0 1-193,19-1 256,1 1 64,20 0-96,1-1-31,-2 1-65,1-2 0,19-19 128,1 2-32,-1-2 193,0 1-353,22-20-32,-2-1 32,20 21-32,-20-20-32,20-1-32,21 0-32,-1-19-128,0 1 127,19-1 1,2-20 32,-2-20-64,1-1 160,1-18 32,-2-1 65,1-19-97,-19-21-32,-21 21-32,-20-21 0,-20 2 64,1-3-64,-21-18 128,2 0-96,-21 0 64,0-1-64,-20 1-32,0 0 0,-20 0 96,-21 19-224,3 2 64,-23 17-64,-18-17 96,0 17-64,-20 2 32,-21 20-161,-19-22 289,1 22-128,-2 19-32,1 1 32,1-1-160,19 20 160,-21 0-64,41 20-417,0-1-800,19 21-1089,40-21-2371,1 21-7238</inkml:trace>
  <inkml:trace contextRef="#ctx0" brushRef="#br1" timeOffset="25290.0391">21061 5494 14029,'-20'39'1473,"20"-39"-1249,0 0 577,0 0 1441,0 0-128,0 0-544,20-20-449,-20-19 32,21 0-416,-1-22-33,-20 2-95,20-21-129,-20-18-223,18-2-129,-18-20-96,21-19-417,-21 0 770,20 21-642,-20-1 97,0 39 192,-20 1-96,20 40 96,-21-2-64,21 21 96,-18 1-160,-2 19 0,-21 0-96,21 19 96,-19 1 224,-1 21-96,20-22 128,1 1 96,19-20-31,-20 20-65,20-20-160,0 0 96,20 0 0,-1-20 96,1 0-64,0-20-64,0 20-64,19-19 64,-19-1-96,21 21 193,-21-1 31,-2 20-64,3 0-32,-21 20-224,20-1 416,20 21-288,-21-21-32,1 21-256,20 0-449,-20 0-704,19-1-577,1-19-1281,-19-1-7528</inkml:trace>
  <inkml:trace contextRef="#ctx0" brushRef="#br1" timeOffset="25970.7031">20486 5989 18577,'0'-19'2627,"0"19"-1602,0 0-545,0 19 673,0 22 224,0-1-384,20-1-640,-1 0-129,1-19-256,0 1 160,0-1-32,1-20 96,-3-20-160,22-1-64,-19 1-96,-1-19 64,0 0 0,-20-1 32,0 19-64,0 1 128,0 1 0,0 19 128,0 0-64,0 19-96,0 1 0,0 21 128,0-2-192,19 1 128,1-21-640,0 1-321,20 1-512,-21-21-449,1 0-1249,0-21-3523</inkml:trace>
  <inkml:trace contextRef="#ctx0" brushRef="#br1" timeOffset="26253.9063">20843 5930 20339,'0'40'1281,"20"-40"481,0 19 31,0 22-447,0-21-706,19 0-255,-19-20-129,0 19-128,1-19-64,-21 0 32,18 20-32,-18-20 32,0 0-32,0-20-64,20 1 32,-20-1-64,0 0 0,0 20-160,21-21-128,-21 21-161,20 0 129,0 0 0,-2 21-385,3-1-352,19 0-769,-20 19-768,-1-19-3332</inkml:trace>
  <inkml:trace contextRef="#ctx0" brushRef="#br1" timeOffset="26580.0781">21339 6050 13100,'20'0'6630,"0"0"-5124,0 0 95,19-20-352,-19 20-288,21-21-352,-21 1-513,0 1 0,-20 19 0,18-20 64,-18 0-32,0 1-64,-18-1-32,-2 20 0,0 0 0,-1 0 97,-19 0-1,22 20 224,-3-1-64,1 1 1,0 19-65,20-19-128,0 21-96,0-2-32,20 1-385,21-21-479,-23 1-33,22 1-320,1-21-545,-3 0-1697,3-21-4965</inkml:trace>
  <inkml:trace contextRef="#ctx0" brushRef="#br1" timeOffset="26774.4141">21875 5870 20275,'0'0'1986,"0"0"-1154,-20 21 353,2-1 609,-3 19-384,1 0-834,0 2-384,20-21-192,0 19-128,0-19-480,0 0-578,0-1-447,0-19-769,0 0-2147,0 0-12779</inkml:trace>
  <inkml:trace contextRef="#ctx0" brushRef="#br1" timeOffset="26921.875">21697 5970 18193,'0'0'3715,"0"0"-2594,0 0 0,20 0 0,19 0-544,-19 0-481,20 19-352,-1 1-641,1 1-384,1-21-193,-23 20-1761,23 0-2786</inkml:trace>
  <inkml:trace contextRef="#ctx0" brushRef="#br1" timeOffset="27267.5781">22173 6348 14830,'20'59'2274,"0"-40"-641,-20-19-191,20 0 223,-20 0-288,0-19-608,-20-1-481,20-19 129,-20-2-1,-20-18-63,21 20-257,-1-41-96,-20 21 32,20-2-64,20-18-64,0 19-33,0 21 129,20 19-64,20 0 96,-1 20 97,-19 20 95,20 0 0,-20 19-32,-1-18 64,1 18-288,0 1 32,0 20-128,-20-40-32,0 19-96,0-19-257,0-20 65,0 20-193,-20-20-223,0-20-578,20 20-1152,-20-39-1154,1 19-1217,-1-21-3907</inkml:trace>
  <inkml:trace contextRef="#ctx0" brushRef="#br1" timeOffset="27433.5938">22252 5711 13516,'40'-59'4196,"-40"59"-1537,20 0-225,-20 20-192,21 0-608,-21-1-705,18 42-289,-18-22-319,20 20-161,-20-18-256,21-2-481,-1 0-480,0 2-384,0-1-225,-1-40-864,1 19-2627</inkml:trace>
  <inkml:trace contextRef="#ctx0" brushRef="#br1" timeOffset="27708.9844">22551 5831 19698,'-20'0'2531,"20"0"-1474,0 19 320,0 1 288,0 21-415,0-22-514,20 21-351,-1-1-161,1-18-96,20-1 128,-20-20-160,19 0-64,-19-20 129,1-1-33,-21 1-160,0 1-64,0-21-225,-21 21-127,1-22-161,-19 21-224,19 1 161,0 19-193,0 0-576,20 0-289,-20 0-736,20 0-3396</inkml:trace>
  <inkml:trace contextRef="#ctx0" brushRef="#br1" timeOffset="27969.7266">22788 6030 13869,'21'0'6886,"-21"0"-6181,20 0 928,-20 0 257,20-21-577,-20 1-800,0-19-321,0 19 128,0-19-224,0 18-31,0-18-162,19 19-255,1-19-417,-20 19-63,20 20-482,0 0-736,0 0-576,-20 20-2083,19 19-2593,1-19-128</inkml:trace>
  <inkml:trace contextRef="#ctx0" brushRef="#br1" timeOffset="28230.4688">22987 5831 3299,'40'60'5477,"-20"-40"-224,19-20-1057,-19 0-1346,0 0-736,19 0-32,-19 0-480,0-20-353,1 20-256,-1-21-480,0 1-257,-20 1-64,0-1-128,0 0 32,-20 20-160,0-19-32,-1-1-96,1 20 32,-18 20 32,17-1 128,1 1-97,0 19 1,0 2 32,20-21 64,0 19-128,0 0 128,20-19-416,20 21-225,-19-21-608,17-20-96,3 19-33,-1-19-672,-21-19-1953,1 19-4261</inkml:trace>
  <inkml:trace contextRef="#ctx0" brushRef="#br1" timeOffset="28585.9375">23404 5791 18897,'-20'-19'2947,"20"19"-1730,-19 0 385,19 19 288,0 1-385,0 19-448,0-19-641,19 21-127,1-22-129,0 21 0,0-21-32,19-19 0,-19 20-32,0-40-128,0 20-160,-20-39 128,21 19-64,-21-40-192,0 21-33,-21-20 97,21-21 128,-20 21 64,20 0 96,0 18 384,-20 21 225,20 1-193,0 19 33,0 19 31,0 21-191,0 20-1,20-1-160,0 1-96,19-1-128,2 0-288,-1 2-321,-1-22-800,-19 0-1378,0 2-1729,0-21-8008</inkml:trace>
  <inkml:trace contextRef="#ctx0" brushRef="#br2" timeOffset="32205.0781">17984 3489 10826,'-19'0'2370,"-1"-20"-192,20 20-96,0 0-256,-20 0-321,0 0-384,20 20-288,-20-1-32,20 1-32,-19 0-225,19-1-31,19 2-193,1-1 64,0-20 65,0 0-65,19-20-64,-19 20-160,20-40-63,-19 20-97,-1 0 96,-20 1-192,0-1 256,0 20-256,-20 0-65,-21 0 33,1 0-96,1 20-64,19-20-577,0 19-544,20 1-1026,0 0-2017,0-1-12204</inkml:trace>
  <inkml:trace contextRef="#ctx0" brushRef="#br2" timeOffset="33204.1016">17945 3528 14189,'0'20'1153,"0"-20"-1345,20 0 897,-1 0 319,21 19 130,1-19-578,17 0-416,3 0-128,-2 21 64,40-21-32,0 0 161,21 0-97,-1-21-32,19 21 96,2 0-224,-21 21 128,19-1 0,-19-20 96,21 20 225,-2-1 480,1 1 32,-19 0-97,-1-1-383,-40 1-161,0 1-224,-18-21 32,-23 20-96,3-20 64,-21 19-32,-1-19 32,-19 0 32,0 0 0,0 0 97,0 0 31,20-19-320,-20 19-32,0-20-32,0 20 127,0-21 1,0 1 64,0 20 33,0-19 127,0 19 64,-20-20 0,20 20 97,-19-20 31,19 20-128,-20 0-64,0 0-32,-21 0 33,41 0 31,-18 20 64,-2-20-64,20 20 33,0-1-33,0 1 128,0 1 33,20-21 63,18 20 0,-17-20-95,19 0 63,-1 0-256,-19-20 0,0 20 1,0-21-1,-20 21-32,0-20-96,-20 1-96,0 19-64,0-20-65,-19 20 161,19 0-256,-21 0-577,21 0-224,2 20-672,18-1-1410,0-19-5990,0 0-4772</inkml:trace>
  <inkml:trace contextRef="#ctx0" brushRef="#br2" timeOffset="34175.7813">18103 3926 2690,'0'19'12364,"0"-19"-10859,-18 0 353,18 0-353,0 0-159,0 0-321,0 0-609,0 0-320,0 0 128,0 0 193,0 0 127,0 0 97,0 0-97,0-19-95,0 19-193,0 0-192,0-20 128,-20 20-32,20 0-192,-21 0 96,21 0-64,-20 0 64,0 20 65,20 19-65,-20-19 32,20-1 32,0 1-64,20 1 128,0-21-32,0 0 129,21 0 31,-23-21-160,2 1-96,1 1 128,-21-1-96,20 0 0,-20 20-192,-20-19-96,-1 19-64,21 0-417,-20 0-288,2 0-352,18 19-929,-20 1-1762,20 0-6630</inkml:trace>
  <inkml:trace contextRef="#ctx0" brushRef="#br2" timeOffset="35001.9531">18044 3985 12523,'-20'19'993,"20"-19"-897,0 0 321,0 0 1216,0 0-255,0 0-578,20 0-159,-20 0-32,21 0-161,-1 0 0,18 0-223,3-19-97,-2 19-96,1-20-32,19 0 96,21 1-32,-1-1-96,1-21 96,19 21-32,-20-19 577,20 0-257,0 19-256,0-1 64,1-18-64,-1 19 0,-18 0-64,-2-19 32,20 19 0,0-1 129,-20-18 159,20 19 128,1 1-63,-21-1-1,1 0-160,-21 1-159,0-2 127,2 1-320,-23 20 224,3-20-96,-1 20 0,-21-19 64,1 19 0,0-20 32,-20 20 160,0-20-127,0 20-1,0-19-192,-20 19 128,20 0-128,-20 0 32,-19 0 64,19 0-96,-1 0 32,-17 0 64,-3 19-64,21-19 32,0 20 192,-19 0 0,39-1 161,0 1-97,0 0-64,39 1 193,-19-21 95,21 0 1,17-21-161,-17 21-256,-21-20 192,19 0-192,-19 1 32,0-1-96,-20 0 1,0 20-33,-20-19-193,0 19 1,0-22 160,-19 22 32,-2 0 0,21 0-64,2 0 0,-2 0-545,20 22-1024,-21-22-801,21 19-1987,21 1-7782</inkml:trace>
  <inkml:trace contextRef="#ctx0" brushRef="#br2" timeOffset="35797.8516">17885 4322 13260,'-59'0'1409,"59"0"545,-20 0-224,20 0-193,-20 0-191,20 0-418,0 19-223,0-19 224,0 22-288,20-22 31,-20 0-159,20 19-1,0-19-256,0 0 1,19 0-65,-19-19-128,0-3 32,0 3-96,-20 19-128,0-20 64,-20 0-128,0 20 32,0 0-97,0 0 161,1 0-64,-1 0-449,20 20-448,-20-20-352,20 20 96,-20-1-897,20 3-3043</inkml:trace>
  <inkml:trace contextRef="#ctx0" brushRef="#br2" timeOffset="36746.0938">17826 4363 10602,'0'0'3843,"0"0"-2914,20 0 705,0 0-289,-1 0-288,1 0-481,20 0-287,-1 0-257,21 0 128,-1-22-64,-18 22-64,18-19 32,1 19-32,-1 0 0,1-20-32,19 20 0,-20 0 64,20-20 32,-18 20-192,18 0 96,0 0 32,0 0-96,2-19-128,-2 19 64,0 0 160,-19 0-32,19 0 0,-20-20 32,2 20 32,-2 0-96,0 0 0,1-20 192,-1 20 64,1 0 97,-1-19 63,2 19-128,18 0-192,-20-21-32,-19 21-32,19 0 64,-19 0 64,-1 0-128,1 0 257,1-20 159,-3 20-32,3 0-31,-21 0-97,19 0-64,1 0-64,-1 0-128,-19 0 64,20 0-128,-20 0 128,19 0 32,-19 0-96,0 0 33,1-20 159,-21 20 256,0 0 65,0 0-33,0 0-32,0-19-191,0 19-193,0 0-160,-21-20 192,21 20-96,-20-20-96,0 20 128,0 0-32,1 0 0,-1 0 160,0 0 128,0 0 97,0 20-65,1-20 32,19 20-96,0-1-192,19 1 193,21 0 31,-20-20 0,19 0-96,1 0 193,1-20-289,-23 20-32,2-20-160,-20 1-32,0 19-96,0-20-289,-20 20 33,-19-20 287,19 20 97,0 0-64,0 0-1217,1 0-1025,-1 20-1442,0-20-7719</inkml:trace>
  <inkml:trace contextRef="#ctx0" brushRef="#br2" timeOffset="45589.8438">18958 5811 3331,'-21'20'2082,"21"-20"-161,0 0 161,0 0-96,0 19-160,0-19-289,0 0-351,0 0-97,0 20-289,0-20-223,0 0-129,0 21-31,0-21-1,0 0-64,0 0-31,0 0 383,21-21-127,-21 21-129,0-20-191,0 1 159,0-1-64,0 0-95,20-19 63,-20-2-128,0 2-64,20-20 32,-20-1 97,0-19-225,18-21 192,-18 21-192,21-1 32,-21 2 320,0 17-31,0 22-97,0 0 128,0 19-63,0-1-161,0 1 288,0 0-128,-21 20-159,21-19-65,-18 19-224,-2 0 544,20 0-384,-20 0 32,-1 0-96,-19 0-32,21 19-224,-21 1 352,20 0-224,-19 21 256,19-22-64,0-19-64,20 20 64,0-40-160,20 20 64,0-39 64,19 18 64,1-38-96,19 19-161,-18 1 770,-1 18-577,-1 1 96,1 1 32,-20 19 0,-1 19-96,1 1 128,0 1-95,-20-1-258,20-1-575,0 1-289,-1-20-481,1 20-512,0-20-2530,0 0-9770</inkml:trace>
  <inkml:trace contextRef="#ctx0" brushRef="#br2" timeOffset="54495.1172">18401 6526 7174,'-19'-19'2178,"-1"-3"-480,20 3 416,-20-1 448,20 0-576,-20 1-769,20-1-128,-20 20 161,20-20-193,-19 20 96,19-19-192,-20 19-225,20 19-447,-20 1 127,0 19-64,20 1 33,-20 1-1,20 18-96,0-20-31,20 2-129,0-2-96,0-19-64,19-1-193,-19 1-255,20-20-513,-1-20-512,1 1-481,-20-1-1570,1 0-4803</inkml:trace>
  <inkml:trace contextRef="#ctx0" brushRef="#br2" timeOffset="54807.6172">18561 6665 10762,'20'20'3363,"-20"-20"-769,0 0-352,0 0 65,0 0-321,0 0-865,0-20-417,-20 1-31,20-22-161,-20 2 33,20 19-321,0-19 32,-21 17-224,21-17-32,0 19-512,21 20 224,-21 0-577,20 0-448,0 0-417,-2 20-1761,3-20-9482</inkml:trace>
  <inkml:trace contextRef="#ctx0" brushRef="#br2" timeOffset="55075.1953">18759 6507 17168,'-20'39'3171,"20"-19"-1762,-20-1-64,20 1-160,0 0-480,20 1-609,-20-21 32,20 0-64,0 19 129,-1-38-1,1-2-128,0 1-32,-20 0 32,0-19-32,0 19-224,-20 20-161,0-19-31,1 19-224,-1-22-1,0 22-288,0 0-448,20 0-1186,0 0-4419</inkml:trace>
  <inkml:trace contextRef="#ctx0" brushRef="#br2" timeOffset="55372.0703">18978 6387 17712,'0'-20'2114,"-20"20"-1153,20 20 160,-21-20 257,1 20-225,0-1-769,20 1-224,0 0-192,0-20 32,20 19-32,21 3 64,-21-22 64,18 19-64,3-19 0,-21 0 0,0 20 32,-1-20 64,-19 20-95,0-20 223,0 0-96,-19 19-192,19-19-160,-20 0-225,0 0-576,20 0-384,0 0-1313,0 0-4293</inkml:trace>
  <inkml:trace contextRef="#ctx0" brushRef="#br2" timeOffset="55641.6016">19196 6387 15374,'-20'0'2434,"0"0"-1024,0 0 63,0 20 97,1-20-257,19 19-416,0 1-609,0-20-96,19 20-64,1-1 64,20-19 1,-20 22-65,-1-3 0,-19-19-32,20 20 160,-20 0 64,-20-1 1,20-19-193,-19 20 0,-1-20-192,20 0-288,-20 0-385,0 0-544,20 0-545,0-20-2274,0 20-12171</inkml:trace>
  <inkml:trace contextRef="#ctx0" brushRef="#br2" timeOffset="55785.1563">19255 6526 19026,'20'20'2498,"1"-20"-1922,-21 0-383,18 0-1,-18 0-64,0 0-641,20 0-1504,-20-20-3140</inkml:trace>
  <inkml:trace contextRef="#ctx0" brushRef="#br2" timeOffset="56154.2969">19235 6228 13741,'0'0'1985,"0"0"-1985,20 0 0,-20 0 129,20 20 543,1 0-191,-3 19-129,-18-19 321,20 40 191,0-21 33,1 1 160,-1 1 0,-20-22 64,18 1-96,-18 0-288,0-20-257,0 0-31,0 0 63,0 0-191,0-20-129,0-19-128,0 17-64,0-17 32,0 19-32,21-19 0,-21 19-64,20 20 64,-20 0 96,20 20 32,0 0-96,-20-1 0,19 21-288,1-21-705,0 3-544,0 17-706,-20-39-2369,20 20-10058</inkml:trace>
  <inkml:trace contextRef="#ctx0" brushRef="#br2" timeOffset="56588.8672">19731 6327 18321,'-20'-40'1729,"20"40"97,0 0-128,-19 20-97,-1 0-704,20 20-448,-20 0-289,20-21-128,20 1-32,0 0 0,-1-20 0,1 0-192,0-20-33,-20 0-159,20 1 32,-20-21 63,-20 21 161,20-2 160,-20 1-64,0 0 192,1 20 97,19 0-1,-20 20-96,20 21 289,20-22 31,-1 21-32,1-1-31,0 0 159,21 2-127,-21-21-257,-2 19-160,3-19 64,-1 21-64,-20-22 128,-20 1-384,-1-20-385,3 20-544,-23-20-640,1 19-1090,1-19-6118</inkml:trace>
  <inkml:trace contextRef="#ctx0" brushRef="#br2" timeOffset="57464.8438">19016 7002 14477,'0'0'3235,"0"0"-2050,0 0 161,21 0 447,-21 0-736,20 0-384,0 0-353,-20-19-31,20 19-65,-1-20 64,-19 20-160,0-21 64,0 1-128,0 1 33,-19 19-33,-1 0-64,20-20 0,-20 20-64,0 20-129,-1-1 193,-17 22 64,18-21-64,20 19 129,0 1-97,0 0-97,20-20 65,0 0-64,-2-1-320,3 1-353,19-20-224,-20 0-576,-1 0-1602,1-20-4548</inkml:trace>
  <inkml:trace contextRef="#ctx0" brushRef="#br2" timeOffset="57820.3125">19196 7002 15022,'-20'40'2882,"20"-40"-1568,0 20 127,0-1 97,20 2-481,-20-1-609,19-20-192,-19 0-32,20 0 97,0 0-65,0-20-128,-20-1-64,0-18-32,0 19-160,0-19-32,0-2-128,-20 2 159,0-1-127,0 21 160,20-21 64,-19 19 320,19 21 193,-20 0 63,20 0-95,0 0-225,0 21 192,0 19-191,20-1-97,-20 0-160,19 2 160,1 18-448,0-19-481,21 0-577,-23-20-415,22 0-1282,-19-1-3171</inkml:trace>
  <inkml:trace contextRef="#ctx0" brushRef="#br2" timeOffset="58515.625">19553 6883 19890,'0'-20'1826,"0"40"-641,-20-20 513,0 39 128,20-19-769,-19 21-641,19-2-192,19-19-96,-19 19-96,20-39 32,0 21-64,0-21 64,0 0-128,-20-21-96,19 2 32,-19-1-96,-19 0-128,19 0-1,-20 20 129,0-19 224,20 19 0,-20 19 0,20-19 256,0 20-32,0 20-127,0-21-65,40 22 0,-20-2 96,19 1-160,1-1-32,-1-18-225,1 18 257,-20-19-128,-20 19 64,0-19-192,0-20 0,-20 20-161,0-20-159,0 0-161,-19 0 128,19 0-96,-20-20 97,1-19-1,19 19 385,0-19 224,20-2-32,0 21 0,0 1 608,0-1 97,20 0 128,0 1-33,0-1 1,19 20-320,-19-20-129,20-1-128,-1-18-96,-19 19 0,21 0 32,-21 1 96,-2-22 161,-18 41-225,21-20 0,-21 1 256,-21 19-224,21 0-96,-18 0-64,-2 19 0,-1 1-96,1 1 32,0-1 0,0 19 0,20-19 96,0 19-160,20-18 64,20-1-609,1 0-127,-2-20-289,1 0-449,-1-20-416,1 0-1441,-20-1-2979</inkml:trace>
  <inkml:trace contextRef="#ctx0" brushRef="#br2" timeOffset="58783.2031">20128 6863 16815,'20'-39'3364,"-40"39"-1314,1-20-225,-1 20 1,0 20-321,0 0-416,-19-1-384,19 1-385,0 19-159,40-19-1,0 1-192,-1-1 32,21-1 0,0 1-32,19-20 96,-18 20-64,-23 0 0,23-1 32,-41 2-32,0-1 32,-21 0-128,1-1 0,2 1-129,-23-20-319,21 20-673,-19-20-1250,19 19-1889,0-19-10314</inkml:trace>
  <inkml:trace contextRef="#ctx0" brushRef="#br3" timeOffset="81810.5469">2600 3091 12651,'-20'-20'2979,"0"20"-1025,20 0-769,0 0-128,0 0-96,0 0-256,0 0 32,20 20 95,0 0 129,-20 1-32,20 18-224,0 20 192,19 2-161,-19 17-223,20 22-65,-21-21-159,1 1 95,0-21-96,1 1 0,-1-40-159,-20 19 31,0-39-32,18 20-64,-18-20-32,0 0 64,0-40-32,0 21 32,-18-42-96,18 2 0,0 20-64,18-21 32,-18 20-64,20 21-96,-20 19 64,21 19 128,19 1 96,-22 19-160,23 22-32,-21-22-353,0 0-352,19 2-416,-19-21-320,0-1-1,0-19-736,-1 0-1217,-19 0-3332</inkml:trace>
  <inkml:trace contextRef="#ctx0" brushRef="#br3" timeOffset="82093.75">3274 3528 1761,'0'20'19026,"0"-1"-17264,-20 2-129,20 19-95,0-1 31,0 0-640,0 2-608,20-21-257,0-1-32,21-19 0,-23 0 32,3-19-64,-1-1-96,-20-1-65,0-18-63,0 19 32,0-19-224,-20 19-289,-1 0-128,3-1-192,-2 2-768,20 19-1186,-21 0-4324</inkml:trace>
  <inkml:trace contextRef="#ctx0" brushRef="#br3" timeOffset="82441.4063">3454 3608 21332,'19'39'2690,"-19"-39"-2017,0 40 128,20-21 480,-20 1-288,20 1-513,-20-21-448,20 20 160,0-20-288,-1 0 192,1 0-224,0 0 96,0 0-64,1 0 224,-21 0-128,38 0 0,-38 0 0,21 0 0,-1-20 193,0 20 191,-2-21-192,-18 1-32,21-19-32,-21 19-64,0 1-128,-21 19-224,3-20-321,-2 20-415,0 0-802,-1 0-1409,1 0-7944</inkml:trace>
  <inkml:trace contextRef="#ctx0" brushRef="#br3" timeOffset="82984.375">4228 3191 20819,'0'0'1698,"0"0"-1090,20 0 97,-1 39 1121,-19 0-97,40 22-960,-20 18-417,0 20-223,19 1-225,1-41-289,1 0-223,-23-18-610,22-22-223,-19 1-897,-1-20-1410,-20 0-8711</inkml:trace>
  <inkml:trace contextRef="#ctx0" brushRef="#br3" timeOffset="83194.3359">4187 3548 22517,'0'0'2114,"0"0"-2050,21-20 96,-1 20 256,0-20-352,19 1-96,-19 19-480,20-20-449,-1 20-576,1 0-641,1-20-993,-23 20-1506</inkml:trace>
  <inkml:trace contextRef="#ctx0" brushRef="#br3" timeOffset="83476.5625">4665 3449 15342,'19'40'2659,"-19"-1"-225,20-19-96,0 20-480,0 0-161,0-21-576,-1 21-576,1-21-417,0-19-32,20 20 32,-21-20-96,21-20 32,-20 1 0,19-1-352,-19-19-256,-20 19 63,0 0 1,-20-20-1,-19 20 129,-1 20-64,1-20-65,-1 20 481,-19 0 64,39 20-256,-20-20-673,40 0-1729,0 20-7272</inkml:trace>
  <inkml:trace contextRef="#ctx0" brushRef="#br3" timeOffset="84055.6641">5756 3489 8199,'-40'-40'6727,"20"21"-5094,-19-2 225,19 21 640,0 0-384,0 0-608,20 21-289,-19 18-288,19 0-257,0 20 1,19-18-257,1 18-223,20-39-193,19 19 0,-19-39-225,39 0-223,-20 0-417,-18-39-256,18-1-480,-19 1-545,-40-2-2627,0-18-12587</inkml:trace>
  <inkml:trace contextRef="#ctx0" brushRef="#br3" timeOffset="84397.4609">5777 3091 1889,'0'20'19090,"18"1"-18001,2 18 353,0 0 159,21 20-223,-23 2-610,23-2-383,18 21-257,-19-41-32,0 20-64,-20-38 32,19 19 0,-19-40-64,-20 19 32,0-19-128,0 0 96,0 0 32,-20 0-128,20-19 128,-20-21-96,1 0 0,19-19 32,0 19-96,0 21 0,19-2-1,1 21 129,0 0-32,21 21 193,-23 18-129,23-19-96,-1 19-417,-1-19-608,1-1-545,-1 2-672,-19-21-2242,20 0-10058</inkml:trace>
  <inkml:trace contextRef="#ctx0" brushRef="#br3" timeOffset="84665.0391">6491 3469 17424,'0'20'3395,"19"19"-1793,-19-19-193,0 20 193,20-20-129,-20 19-768,20-39-449,20 20-32,-21-20-64,21 0 0,-19-20-64,-1 1-96,-20-21 33,18 19-130,-36 2-95,-2-21-192,-1 21-161,1-1-223,-19 0-161,19 20-96,0 0 288,0 20-352,0-20-1153,20 0-2114,20 20-10506</inkml:trace>
  <inkml:trace contextRef="#ctx0" brushRef="#br3" timeOffset="84917.9688">6808 3449 18897,'0'40'2178,"-19"-21"-544,19 21-161,0-21 513,0 2-961,19-1-704,1 0-97,0-20-32,20 0-32,-20-20-96,-1 0-64,1-1-160,0-18 0,-20 19-128,0 1-161,-20-1-320,-19 0-384,19 1-288,0 19 320,-20 0-128,20 0 576,1 0-448,-1 19-2723,0 1-9897</inkml:trace>
  <inkml:trace contextRef="#ctx0" brushRef="#br3" timeOffset="85257.8125">7206 3350 18865,'-20'-20'1954,"0"40"-544,-21-20-418,23 19 258,-2 1-65,20 0-577,0 1-480,0-2-160,20 1 0,19 0 0,1-20 96,-1 19-128,1 1 64,0-20 32,-1 20-96,-39-1 160,20-19 65,-20 21 127,-20-1 192,0 0-191,1-1-193,-21-19-192,20 0-769,0 20-1121,20-20-1185,-19 0-5253</inkml:trace>
  <inkml:trace contextRef="#ctx0" brushRef="#br3" timeOffset="85599.6094">7483 3548 23990,'59'0'1281,"-38"0"-95,19-20-290,-1 20 65,-19-20-288,20 20-289,-21-19-159,1-1-161,0 0-128,-20 1-321,0-2-31,0 1-225,-20 20-128,0-20 129,1 20 223,-21 20 225,-1 0 224,23 20-32,-22 0 64,19-1 321,21-19 63,0 20-31,41-20-129,-3 19 128,3-39-128,18 20-223,1-20-162,-1 0-575,2 0-834,-3 0-1152,-17-20-6791</inkml:trace>
  <inkml:trace contextRef="#ctx0" brushRef="#br3" timeOffset="88063.4766">8714 3430 14669,'-60'-21'2146,"41"21"97,-1 0-834,-20 21 0,20 18-128,0 0-160,1 1-31,19 0-354,0 0-319,19-1-33,1-19-192,20-1 32,0 1-160,19-40 129,-18 20-97,-3-19-32,3-21-224,-21 21 96,-2-21 96,-18 19 0,0-18 0,0 0-32,0-1 64,-18 21 0,18 19 96,-20 0 64,20 0-32,0 0-224,0 39 128,20 0-32,-20 1-96,39 0 64,-19-20-224,20 0-320,-21-1-225,21 1-576,0-20 0,-21 0-161,1-20-832,-20 1-2338,0 19-8713</inkml:trace>
  <inkml:trace contextRef="#ctx0" brushRef="#br3" timeOffset="88526.3672">9071 3389 20179,'20'80'2178,"0"-21"-609,1-20 65,-3 2 127,-18-21-800,20-1-480,-20 1-65,20-20-288,-20 20 96,0-20-95,0 0-33,0-20-96,0 0-128,0 1-97,-20-1 33,0-21-160,20 22 32,0-21-65,0 1-159,0 39 223,0-20 33,20 40 192,0 0 256,1 19 96,-1-19 97,-2 20 95,2-20-31,1 0-33,-21-1-192,20-19 64,0 0-31,-20 0-33,19-19 0,-19-1-96,20 0 0,-20-1 32,20 2-160,-20-1 96,0 0-192,20 1 0,0 19-64,-1 0 32,1 39-1,0-19-191,0 20-513,0-20-480,1 19-321,-3-19-704,2 0-1890,0-20-5989</inkml:trace>
  <inkml:trace contextRef="#ctx0" brushRef="#br3" timeOffset="88830.0781">9806 3508 17328,'-20'0'4228,"20"20"-2595,-20-20-544,20 39 481,-19-18 64,19 19-770,0-21-287,19 21-289,1-21-192,0-19-96,20 20 0,-21-20-64,21-20-96,-40 1 64,20-1-449,-20 0 257,0 1-96,-20-21 63,0 19-159,-19 2-32,19-21-33,0 21-384,0-1-865,0 0-1120,1 20-4517</inkml:trace>
  <inkml:trace contextRef="#ctx0" brushRef="#br3" timeOffset="89126.9531">9905 3528 3427,'40'60'16527,"-21"-40"-13772,-19 0-865,20-1-481,0 1-32,-20-20-480,0 20-448,0-20-225,0 0 32,0 0 0,0-20 97,0 20-289,0-20 0,21-19-96,-21 19 0,20-20-96,-2 20-65,2 0-63,1 1 96,-1 19 224,18 19-224,-17 1 128,19 19-192,-20 2-481,-1-21-576,1 19-449,0-19-256,0-1-448,0-19-1954,0 0-8296</inkml:trace>
  <inkml:trace contextRef="#ctx0" brushRef="#br3" timeOffset="89554.6875">10580 3449 13773,'20'-60'3843,"0"40"-1921,-20 1-513,0 19 673,0 0 96,-20 0-1025,0 19-384,1 21-64,-1 0-161,0 0-223,20-1-161,0 0-160,0 2-32,20-21 32,0-20-64,-1 0 32,1 0-160,0-20-1,0 0-95,0-20 64,-20 0-32,0 21-33,0-21 129,0 21 224,-20 19-32,20 0 192,0 19 1,0 1 255,0 19 65,0 20 95,20 2 225,19-2 96,-19 1-96,0-1-545,0 0-288,-20-18 160,0-2-160,0 1-256,-20-21-128,0 1-257,-20 1-608,-19-21-1121,0 0-1089,-2-21-5958,3 1-3523</inkml:trace>
  <inkml:trace contextRef="#ctx0" brushRef="#br3" timeOffset="96322.2656">11294 3250 16623,'-18'-40'2403,"18"40"-706,-21-19-191,21 19-1,0 0-96,0 19-352,21 1 225,-3 19-129,-18 2-481,20 18-191,1 21-193,-1-21 0,18-19-192,-17 0-32,-1 0-64,0-1-128,0-19-384,-1-1-353,-19-19-512,20 0-577,-20 0-64,-20 0-801,1 0-5348</inkml:trace>
  <inkml:trace contextRef="#ctx0" brushRef="#br3" timeOffset="96525.3906">11136 3567 19986,'0'-19'2211,"0"19"-834,20 0-64,-1-20 801,1 20-128,20-20-961,1 20-673,18-19-256,-19-1-96,19 0-192,-19 1-128,19 19-385,-19-21-640,-21 21-705,21 0-673,-40 0-1505,0 0-9769</inkml:trace>
  <inkml:trace contextRef="#ctx0" brushRef="#br3" timeOffset="96989.2578">11592 3171 22036,'0'20'1346,"20"-20"-1026,-20 39 224,0-19 674,20 40 95,0-20-512,-20 19-449,39 1-160,-19-21-64,0 1-128,1 0 96,-1 0 0,-2-21 1,-18 1-65,20-20 32,-20 20 32,0-20 64,0 0 256,0-20-224,0 0-95,0 1-162,0-21 130,0 0-258,0 0-31,0 21 160,21 19 32,-21-20-224,20 40 256,0-20 64,-1 19-32,21 21 64,-20-21 64,19 2-64,-19 19-96,0-21 64,0 1 0,-20 0-64,0-20-128,20 0-192,-20 0-385,0 0-736,0 0-481,0 0-512,0 0-3075,0-20-9514</inkml:trace>
  <inkml:trace contextRef="#ctx0" brushRef="#br3" timeOffset="97307.6172">12207 3588 15246,'21'20'6118,"-1"-20"-4869,20 0-32,-21 0 32,1 0-96,20-20-416,-20-1-321,-1 2-287,1-1-65,-20 0-64,0-19-64,0 19 64,0 20-32,-20-19 32,1 19-65,-21 19 130,20 1 63,0 19 160,1 1 64,-1 20-128,20-21-159,20-19 31,19 19-192,1-39 96,-1 20-449,21-20-352,-1-20-256,2 20-1601,-23-19-6503</inkml:trace>
  <inkml:trace contextRef="#ctx0" brushRef="#br3" timeOffset="98225.5859">654 4660 13612,'-40'0'6406,"21"0"-5733,19 0 256,0 20 544,19 19 65,-19 1-353,40 20-480,-20-1-385,19 0-128,-19 21-128,21-21 32,-3-18-320,-17-2-320,-1-19-129,0 0-384,0-20-352,-20 0-898,0-20-1088,0-19-1538,-20-2-7334</inkml:trace>
  <inkml:trace contextRef="#ctx0" brushRef="#br3" timeOffset="98450.1953">713 4898 4195,'-79'-120'7496,"40"81"-4357,-1-20-1474,20 18 193,0 2-32,20 0-129,0 19-191,40 0-577,-20 1-449,19 19-96,1 19-31,19 1-193,-19 39-160,-19-20 96,17 22-64,-17-2 192,-21-20 0,0 21 33,0-20-353,-21-21-1,21 1-287,-18 0-673,-2-20-897,20 0-512,-21 0-1025,21-20-7880</inkml:trace>
  <inkml:trace contextRef="#ctx0" brushRef="#br3" timeOffset="98740.2344">1031 4700 9513,'0'39'11659,"0"-19"-10827,-19 19 161,19-18 288,0 18-127,19-19-546,1 0-384,0-20-63,0 0-33,19-20 192,-19 0-352,21 1-224,-21-1 31,-20-21-31,0 22-32,0-1-353,-20 0-256,-21 1 385,3 19 96,-3 0-129,1 0-320,1 19-576,19-19-1346,0 20-1633</inkml:trace>
  <inkml:trace contextRef="#ctx0" brushRef="#br3" timeOffset="99103.5156">1409 4600 16559,'19'-20'2691,"-19"1"-1410,0 19-64,-19 0-160,-1 0 224,0 0-224,-20 19-288,21 1 64,-21 19-481,20-18-320,20-1-96,0 0 32,0-1-96,20 1 128,20 0-128,-1-1 288,1-19-288,-1 20 32,1 1 0,0-21 0,-1 20 224,-19-20 64,-20 19 0,0-19-32,0 20-64,-20 0-576,0-20 416,1 19-609,-21-19-640,20 0-801,0 0-1409,1 0-6567</inkml:trace>
  <inkml:trace contextRef="#ctx0" brushRef="#br3" timeOffset="99406.25">1766 4580 21236,'40'-19'1281,"-40"-1"-705,0 20-95,-20 20 352,-20-20 544,21 39-256,-21-19-448,20 20-481,-1-20-96,21 19-128,21-19-128,-1 0 256,0-1-128,39-19 32,-19 20 0,-1 1-64,-19-21 0,0 20 0,0-1 160,1 1 32,-21 0-192,-21-20-257,1 19 65,0 1-64,0 0-513,-19-20-768,19 0-994,0 0-4099</inkml:trace>
  <inkml:trace contextRef="#ctx0" brushRef="#br3" timeOffset="99602.5391">2025 4778 21748,'39'0'1057,"-19"20"-320,0 1 128,-20-1-97,20-1-479,-20-19-289,0 20-193,0 0-479,0-20-641,0 0-1410,0-20-3491</inkml:trace>
  <inkml:trace contextRef="#ctx0" brushRef="#br3" timeOffset="99752.9297">2005 4461 20595,'-41'0'-32,"41"0"-2691,0-20-14221</inkml:trace>
  <inkml:trace contextRef="#ctx0" brushRef="#br3" timeOffset="100586.9141">2223 4302 16431,'0'-39'1890,"0"39"-833,0-20-64,0 20 416,0-20 32,0 20-287,0 0-386,0 0-447,0 20-97,0-20 128,0 39 321,0 1-65,0 20-159,19-1-65,1-19-192,0 20-32,0-21 97,19 1-97,-19-21-64,0 2 0,0-1 32,1-20 32,-3 0 33,2 0-33,21-20-128,-3 20 64,-17 0-192,19 0 128,-20 20-32,0 0 64,19-1-160,-39 1 128,20 19 32,-20-39 0,0 20-64,0 1 32,0-21 0,-20 20-64,0-20-160,-19 0 32,19 0-1,-20 0 1,1-20-224,19 20-481,-21 0-288,21 0-32,2-21-641,18 21-1281,18-20-3972</inkml:trace>
  <inkml:trace contextRef="#ctx0" brushRef="#br3" timeOffset="100906.25">2679 4341 18257,'-20'-39'2210,"20"39"-801,20 0-288,-20 0 577,20 20-1,0-1-127,0 22-545,-1 18-449,1 2-127,21-22-193,-21 20-256,-2 1 32,23-20-352,-21-21-353,0 1-352,-2 0-448,3-1-513,-21-19-320,0 0-1858,20 0-9193</inkml:trace>
  <inkml:trace contextRef="#ctx0" brushRef="#br3" timeOffset="101252.9297">3037 4521 18513,'0'0'2242,"0"0"-1665,19 20 1377,1 0 512,0-1-576,0 21-609,19 0-737,-19 0-415,20-1-97,-19-19-161,-3-1-31,2 1-416,0-20-609,1 0-609,-1 0-704,-2 0-1762,-18-20-9898</inkml:trace>
  <inkml:trace contextRef="#ctx0" brushRef="#br3" timeOffset="101434.5703">3414 4580 22677,'0'80'1986,"-20"-40"-545,20 38 417,-20 2 512,20-21-928,-21 22-1218,3-22-384,18 1 32,-20-21-321,20 1-416,0-21-608,0 1-929,0 0-930,0-20-3522</inkml:trace>
  <inkml:trace contextRef="#ctx0" brushRef="#br3" timeOffset="103592.7734">3831 4700 14221,'20'19'1922,"-20"-19"-641,19 20 737,1 0-192,0 19-545,0-18-512,-20-1-289,20-1 33,-1-19 95,-19 0-95,0 0-65,0 0 225,0 0-97,0 0-223,-19-19-321,19-1 32,-20-1-64,20-18-64,-20 19 32,20-19-65,0-1-191,0 19 160,0 2-32,0 19-96,20 0 63,0 19 161,-1 2 96,1-1-64,0 0-32,0-1 32,0 1 65,-1-20 159,1 20-192,-20-20 192,20 0-224,-20 0 256,0-20 0,0 0-95,21 20-65,-21-19-32,0-21-64,0 19-64,20 2-64,-20 19-33,18-20-95,2 20 96,1 20 0,-1 20 128,0-20 32,19 19-385,1 1-447,-20-21-289,19 1-641,1-20-1441,-20 0-3684</inkml:trace>
  <inkml:trace contextRef="#ctx0" brushRef="#br3" timeOffset="104005.8594">4584 4600 18129,'-18'0'1921,"-2"0"-960,-1 20 160,1 20 289,20-20-257,0 19-545,0 1-383,0-1-225,20-18 0,-20-1 32,21-20-32,-1 0 0,-2 0-96,3-20-97,-1-1 97,0 1 160,-20-19-224,0 19 192,0 1-128,0-1 32,0 0 32,0 20 160,0-21-128,0 21 64,0 21-64,0-21 32,0 20 32,20 19-32,-1-19-160,1 0-192,0-20-321,0 19-127,0-19-417,-1 0-449,-19 0-993,0-19-4355</inkml:trace>
  <inkml:trace contextRef="#ctx0" brushRef="#br3" timeOffset="104309.5703">4764 4600 11274,'19'39'8296,"1"-18"-6726,0-1-97,-20 0 385,20-1 160,-20 1-737,20 0-737,-20-1-223,19-19-161,-19 0-64,0 0-64,0 0 160,0 0-96,20-19-96,-20-1 0,0 20 0,20-20 0,-20 1-96,20-1-96,1 20 0,-21 0-97,38 0 97,-17 20-32,-1-1-320,0 1-610,-2 0-351,23-1-481,-21 1-833,-20-20-2946</inkml:trace>
  <inkml:trace contextRef="#ctx0" brushRef="#br3" timeOffset="104498.0469">5080 4620 256,'0'0'20307,"0"0"-19122,21 19 321,-1 2 63,20-1 0,-20 19-960,19-19-577,1 0-224,-1-1-641,-19-19-128,21 0-384,-3-19-1153,-18 19-4261</inkml:trace>
  <inkml:trace contextRef="#ctx0" brushRef="#br3" timeOffset="104678.7109">5459 4541 20275,'0'59'2914,"-20"1"-1953,20-1 289,-21 20 1056,1-19-96,20 19-1281,0-18-1089,-18-2 128,18-20-193,0 2-223,0-2-417,0-19-801,0-20-896,0 19-769,0-19-6150</inkml:trace>
  <inkml:trace contextRef="#ctx0" brushRef="#br3" timeOffset="105265.625">5915 4263 15022,'0'0'4132,"0"0"-2819,20 19-416,-20 1 736,20 19-608,-20 2-608,20-21-353,-1 19 128,1-19-416,0 0-385,-20 1-480,20-21-769,0 0-1185,-20-21-4035</inkml:trace>
  <inkml:trace contextRef="#ctx0" brushRef="#br3" timeOffset="105424.8047">6094 4204 19954,'19'39'1314,"1"-19"-514,-20 19-127,20 0-64,0-17-577,1 17-321,-3-19-768,2-1-993,-20 1-2274</inkml:trace>
  <inkml:trace contextRef="#ctx0" brushRef="#br3" timeOffset="105833.0078">6808 4839 19538,'20'19'929,"-20"1"-32,0-20 352,20 0 288,-20 0-31,-20-20-834,0 20-287,1-39-65,-1 18 32,-21-18-95,3-1-33,-3-19-32,1-1-96,1 1 0,-1-1-96,1-19 0,19 18 0,0 2 192,20 20-160,0 19-128,20 1 128,0-2-64,-1 21-32,21 0-288,0 21-577,-21-2-961,21 1-928,-19 19-5382</inkml:trace>
  <inkml:trace contextRef="#ctx0" brushRef="#br3" timeOffset="106019.5313">6332 4521 20691,'-21'0'2018,"21"0"-1730,21 0 385,19-19 736,-1 19 129,21 0-962,-1-21-480,-19 21-416,19 0-929,2 21-641,-23-2-576,3 1-1666,-21 0-9225</inkml:trace>
  <inkml:trace contextRef="#ctx0" brushRef="#br3" timeOffset="106237.3047">6967 4719 9288,'20'40'6887,"-20"-40"-4837,0 0-289,0 0 706,0 0 159,0 0-992,-20 0-481,0-20-224,20 20-193,-20-20-191,20 1-257,-19-1-192,19-21-128,0 22-128,0-21-256,19 1-129,1 19-191,0 1-802,0-2-512,19 21-608,-19 0-1634,0-20-7656</inkml:trace>
  <inkml:trace contextRef="#ctx0" brushRef="#br3" timeOffset="106482.4219">7206 4521 17904,'-20'59'2883,"20"-39"-1345,-20 19-417,20 2 865,0-2-385,0-19-864,0 19-417,20-39-96,0 20-128,19-20 33,-19-20-33,20 1-64,-21-21-257,1 21-95,-20-21 160,0 0-128,0 20-161,-39-19 129,19 39-289,-20-20 129,20 20-129,-19 0 65,19 0-609,20 0-1570,-20 0-7238</inkml:trace>
  <inkml:trace contextRef="#ctx0" brushRef="#br3" timeOffset="106772.4609">7364 4620 20275,'40'40'1825,"-40"-20"-447,19-20-97,-19 20 513,20-20-289,-20 19-800,0-19-321,0 0-96,0 0 1,0-19-97,0 19-224,0-20-32,20 0-64,-20-20-129,20 20-63,1 0 224,-3 1-96,2 19 352,1 19-320,-1 1 160,0 0 64,19 20-416,-19 0-609,0-21-1121,0 1-449,-1 0-3394</inkml:trace>
  <inkml:trace contextRef="#ctx0" brushRef="#br3" timeOffset="107279.2969">7880 4263 20275,'-40'-40'2274,"40"40"-545,0 0-319,0 0-193,0 0-64,0 20-32,20 19-192,0 20-384,21 22-97,-23-22-320,23 1-128,-1-1-96,-21-20-481,21 2-127,-20-21-674,0-1-511,-1-19-225,-19 0-1025,0 0-6727</inkml:trace>
  <inkml:trace contextRef="#ctx0" brushRef="#br3" timeOffset="107626.9531">7761 4481 22805,'20'0'3043,"0"0"-1826,19-20 353,1 20-193,19-20-672,-18 20-609,-21 0-64,19 0-32,1 0-385,0 0-159,-1 0-385,1 0-352,-1 20-33,1-20 97,-20 20 256,1-20 1,-3 21 383,2-2 513,0 1 224,1 0 353,-1-1 544,-2 1 224,3 0-32,-1-20-256,-20 19-577,20 2-288,-20-21-320,0 0-160,20 0-513,-20 0-672,-20 0-641,20 0-1025,-20-21-7175</inkml:trace>
  <inkml:trace contextRef="#ctx0" brushRef="#br3" timeOffset="107787.1094">8218 4204 20307,'0'-21'2979,"0"21"-2371,19-20-800,1 20 192,-20 0-545,20 20-1120,0 1-1666,1-2-12268</inkml:trace>
  <inkml:trace contextRef="#ctx0" brushRef="#br3" timeOffset="108141.6016">8575 4521 21812,'60'0'1858,"-21"0"-321,1-19-608,-19 19-480,-3 0-129,2-21-96,-20 1 0,0 20-192,0-20-128,0 1-96,0 19 64,-20-20-192,2 20-33,-3 0 33,1 0 96,0 0 0,20 0 256,-20 20 128,20-1 0,0 1 256,0 21 193,0-22-65,0 21-63,0-1-129,20-19-288,0-1-160,0 2-288,1-21-481,-3 0-256,23 0-609,-21 0-960,0-21-5638</inkml:trace>
  <inkml:trace contextRef="#ctx0" brushRef="#br3" timeOffset="108373.0469">8933 4660 2081,'19'20'21140,"-19"-40"-19026,0-1-800,0 2 383,0-1-159,0-19-769,0 19-449,0-19-96,0 18-224,0-19 64,0 21-416,20-1-321,0 20-384,20-20-352,-1 20-65,1 0-383,-1 0-289,22 20-2307,-23-20-10056</inkml:trace>
  <inkml:trace contextRef="#ctx0" brushRef="#br3" timeOffset="109808.5938">9409 4143 18801,'-20'-19'2403,"20"19"-1346,0 0-449,0 19 33,0 1 95,0 0-607,0 1-33,0-2-96,20 21-449,0-40-480,-20 19-640,19-19-1634,-19 0-4484</inkml:trace>
  <inkml:trace contextRef="#ctx0" brushRef="#br3" timeOffset="109977.5391">9508 4104 17552,'0'0'2819,"0"20"-1730,0-1-385,20 1-447,-20 21-129,0-2-64,0 0-96,21-19-801,-3 19-1889,-18-17-5382</inkml:trace>
  <inkml:trace contextRef="#ctx0" brushRef="#br3" timeOffset="110496.0938">10262 4481 20339,'20'21'1729,"-20"-21"-1088,20 0 448,-20 0 160,20 19-256,0-19-512,-20 0-257,20-19 32,-1 19-96,-19-21 32,20 1-96,-20 0-31,-20 1-97,20-1-97,-19 0-31,-21 1 0,20 19 64,-20 0 64,21 0 96,-21 19 0,20 1 128,-19 19 65,19 1-193,20 0 128,0 0-32,20-21 0,19 21-160,-19-21 0,39 2-352,-19-1-353,0-20-320,19 0-544,-18 0-609,-21-20-2819,18-1-10186</inkml:trace>
  <inkml:trace contextRef="#ctx0" brushRef="#br3" timeOffset="110908.2031">10640 4461 16655,'-40'41'3460,"40"-22"-2083,-20 1-352,20 19 480,-19 1 289,19 0-609,0 0-640,19-1-481,1-19-64,20-20 32,-20 0-32,19 0-64,-19-20-97,0-19-159,0 19 64,-20-21 128,0-18 32,0 20 64,-20-21-128,20 1-65,-40-22-31,20 22-192,1 0 287,-1 19 194,0 20 159,20 0 288,0 20 97,0 0 31,0 40 129,0-19-64,20 38-1,-20-20-480,39 22 1,-19-2-225,20-20-32,-20 21-321,19-40-448,1 19-384,-19-19-352,-3 0-641,2-1-2403,0-19-8904</inkml:trace>
  <inkml:trace contextRef="#ctx0" brushRef="#br3" timeOffset="111393.5547">11215 4402 15054,'0'-20'6406,"0"20"-5029,0 0-960,-20 20 447,0 0 482,20-1-353,-19 21-417,19 0-320,0 0-160,0-21-128,19 1-160,1 0 64,0-20-64,-20 0-353,20-20 65,0 0-193,-20 1-31,0-1 159,21 0 257,-21 1 224,0-2 0,0 21 0,0 0 128,0 0 160,0 21 256,0-2 161,0 21-64,0 19-321,18-19 32,2 19-256,21 0 160,-21 21 97,-2-21-33,3-19-64,-1 20-288,-20-20 96,0-1 0,-20 2 64,-19-2-32,-1-19-96,-1-1-64,23-19-64,-23 0-1,1 0-287,1 0-833,19-19-1474,20-21-5861</inkml:trace>
  <inkml:trace contextRef="#ctx0" brushRef="#br3" timeOffset="111951.1719">11673 4502 22549,'0'19'2306,"0"-19"-1537,18 20-321,-18-20 385,20 0-32,0 0-417,1 0-224,17-20 0,-18 1-192,21-2-160,-21 1 0,-1 0-32,1 1 128,-20-1 0,-20 20-33,20-20-159,-19 20-96,-1 0 64,0 0 223,-21 20 97,23 0 65,-2-1 127,-1 1 192,1 21 161,0-2-97,2 0 32,18-19-191,18 19-193,2-18-128,0-21 32,21 20-160,-3-20-353,3 0-704,-2-20-833,1 20-1185,0-21-4292</inkml:trace>
  <inkml:trace contextRef="#ctx0" brushRef="#br3" timeOffset="112269.5313">12189 4402 15214,'-20'-20'5605,"20"20"-4131,-21 0-898,-19 0 417,22 20 320,-3 0-576,1-1-417,0 1-288,20 21-64,20-22-192,0-19-128,19 20 64,1 0-129,1-1-320,-2 1 417,-19 0 224,20-1 0,-40 2 128,19-21 192,-19 20 96,-19 0 97,-21-1-257,20-19-64,-19 20 32,-2-20-128,1 0-480,22 0-1058,-3 0-3010,21 0-13229</inkml:trace>
  <inkml:trace contextRef="#ctx0" brushRef="#br3" timeOffset="112653.3203">12367 4163 19506,'39'-20'2306,"1"1"-1505,0-1-193,-1 0 770,22 20 63,-23-19-480,3 19-256,-3 19-513,-17 1-96,-1 0 64,-20 19-32,0 2 129,0-2-129,-20 20 32,-1-20 96,-17 2 289,18-1-1,20-21-31,-21 1-353,21 0-224,-20 1-64,20-21-705,0 19-833,0-19-1120,0 20-1603,20 0-10825</inkml:trace>
  <inkml:trace contextRef="#ctx0" brushRef="#br3" timeOffset="112814.4531">12703 4759 26232,'21'19'2274,"-21"-19"-704,0 20-769,0-20-257,0 0-736,0 0-481,0 0-480,-21 0-1441,21 0-2371,0-20-14894</inkml:trace>
  <inkml:trace contextRef="#ctx0" brushRef="#br4" timeOffset="142966.7969">456 6089 16047,'-20'-19'2562,"-1"19"-1088,21 0-321,0 19 512,-18 1-416,18 19 65,18 22-418,3-2-287,-1 0-321,0 21-96,19-21-63,1 1-97,-20-1 32,19-19-224,1-19-353,-20-2-512,1 1-416,-3-20-97,2 0-352,-20 0-1281,0-20-3811</inkml:trace>
  <inkml:trace contextRef="#ctx0" brushRef="#br4" timeOffset="143342.7734">298 6129 17488,'0'-79'3075,"0"38"-1057,18 2 128,23-1-128,-1 21-1089,-1-22-641,1 21-224,-1 20-32,1 0 0,-20 20 32,19 21-160,-39 18-96,0 1 128,0-20 32,0 19 64,0-20-128,0 2-64,0-22 63,0 1 97,40 0 33,1-1-66,-3-19 66,23 20 31,-22 0 64,21 1-224,-21-2 256,-19 21 32,0-1 128,0-19 65,-40 21-257,0-2 128,0 0-288,-19-19-128,19 21-385,-20-22-640,1 1-1057,19-20-1538,-1 0-11370</inkml:trace>
  <inkml:trace contextRef="#ctx0" brushRef="#br4" timeOffset="143726.5625">1091 6546 17584,'39'59'1121,"-19"-39"449,1 1 480,-1-21-97,-20 19-95,20-19-448,-20 0-289,0-19-289,0-2-191,-20 1-161,20-19-63,-41-1-193,21-20-224,2 20-32,-3-19 0,21-1-64,0 21-32,0 19-192,0 0-65,21 1-95,17 19-769,3 19-930,-3 1-63,23 19-640,-22-19-2179,21 21-8936</inkml:trace>
  <inkml:trace contextRef="#ctx0" brushRef="#br4" timeOffset="144059.5703">1567 6348 18801,'21'19'2082,"-1"-19"-1409,-2 0 1217,2 0-385,1 0-544,-1 0-384,0 0-289,0 0-64,-20-19-64,19-2-32,1 21-128,-20-20 128,0 0 33,0 1 127,-20 19-160,1 0 32,-1 0-32,-20 0 96,-1 39-31,3-19 31,-3 20-128,21 0 32,1 19-160,-1-18-32,20-2-481,20 0-768,19 1-480,22-40-514,-2 21-2081,1-21-9929</inkml:trace>
  <inkml:trace contextRef="#ctx0" brushRef="#br4" timeOffset="144479.4922">1944 6327 22068,'0'0'2050,"-18"0"-1473,-3 21 480,1-2 801,20 21-449,0-1-832,-20 0-385,20 2-224,20-21 64,0 19-64,1-39-225,-3 20 1,2-20 32,0-20-160,1 1 95,-21-1 97,0-19 192,0 17-224,-21-17 96,1 19-160,20-19 256,-20 19 128,20 1 96,0 19 96,0 0 32,0 0-127,0 0-129,0 0 64,0 0-64,0 0-64,0 19 0,0 1-96,20-20 128,-20 20 0,20-1-96,1 1 64,-21-20 160,20 20-288,-2-1 0,-18-19-257,21 22-191,-21-22-385,20 0-993,0 19-961,-20-19-5733</inkml:trace>
  <inkml:trace contextRef="#ctx0" brushRef="#br4" timeOffset="145341.7969">2183 6327 13068,'-20'-59'2498,"20"39"257,0 20-225,0 0-480,-20 0-576,20 20-481,0 19-33,0 21-383,0-20-193,0-1-95,20 0-225,0-17 64,0-22 96,19 0-64,-19 0 0,20-41-32,-20 21-192,-1-39-224,-19-1 96,0 1-32,-19 0-1,-1-2-31,-20 2-192,1 0 416,-1-1 0,20 20 0,-19 21 160,19 19 96,0 0 192,20 19-416,0 1 289,0 19-129,0 22 64,40 18-96,-1-19-96,21-1-64,-1 0-640,0 1-97,1-20-352,-1-21-513,2 1-832,-22-20-2659,1 0-9257</inkml:trace>
  <inkml:trace contextRef="#ctx0" brushRef="#br4" timeOffset="145530.2734">2539 5850 19986,'21'80'1698,"-21"-40"-1378,20 20 417,0 19 512,0 1-448,19-21-929,-19 20-673,0-39-416,20 0-545,-21-21-1761,1 1-12172</inkml:trace>
  <inkml:trace contextRef="#ctx0" brushRef="#br4" timeOffset="146030.2734">2521 6348 20467,'0'0'2210,"18"-21"-1601,3 21 800,19-20-288,0 0-609,-21-19-255,21 19-225,-20-19-32,19 18-417,-19-18-576,-20-1-224,0 21-192,0-21-289,0-20-480,0 20-352,-20 1-449,20-2 0,-19 22 4228,19 19 1410,0 19-1058,-20 1 513,20 21-480,20 18-417,-1 21-160,1-1 32,0 1-256,21-2-577,-3-38 64,-17 20 225,19-40-193,-22 19-224,3-39 33,-1 20-33,0-40 64,-20 20-192,0-20-96,0 1 96,0-21 0,-20 21 32,20-22-32,0 2-32,0 19 32,20 20 128,-20 0 32,20 20 192,-1 19-223,1 21-162,20-20-383,-20-1-833,19-19-289,-19-1-864,21-19-3203,-41 0-9576</inkml:trace>
  <inkml:trace contextRef="#ctx0" brushRef="#br4" timeOffset="146199.2188">3374 6287 23350,'60'0'1729,"-40"0"-704,19-19-672,-19 19-257,0 0-96,0 0-993,-20 0-2242,19 19-6406</inkml:trace>
  <inkml:trace contextRef="#ctx0" brushRef="#br4" timeOffset="147058.5938">3870 6089 20147,'20'79'704,"0"-19"-512,0-1 417,0 2 224,-1-2 32,21-20-321,-20 0-352,0-17-32,-1-22 385,1 0-193,-20 0 161,0-22-33,0 3-544,-20-21 96,-19 1-128,19 0 32,-39-22 32,19 2-96,0-1 192,-19 21-32,18-20 320,23 39 225,-22 0-65,40-1-31,-21 1 159,21 20-159,21-19-257,-1-1-32,18 0-128,23-19-64,-2 18-96,1 1-448,-1 1-705,0-1-994,-19 0-127,1 20-2114,-41 0-10891</inkml:trace>
  <inkml:trace contextRef="#ctx0" brushRef="#br4" timeOffset="147247.0703">3851 6129 24823,'0'0'609,"19"0"-289,-19 0 192,20-20-159,0 20-417,0 0-641,0-20-897,19 20-736,-19 0-2146,20 0-12844</inkml:trace>
  <inkml:trace contextRef="#ctx0" brushRef="#br4" timeOffset="147413.0859">4267 6268 18129,'20'80'3395,"0"-41"-1762,0-19-415,-20-1 31,20 1-609,-20 0-544,20-20-224,-20 0-384,0 0-513,19-20-641,-19 20-2850</inkml:trace>
  <inkml:trace contextRef="#ctx0" brushRef="#br4" timeOffset="147551.7578">4149 6009 19666,'18'21'1313,"-18"-21"-3010,20 0-1154,1 20-2050</inkml:trace>
  <inkml:trace contextRef="#ctx0" brushRef="#br4" timeOffset="147768.5547">4525 6446 10826,'0'-39'10217,"-20"19"-8839,20 0 63,-20 1 353,2-22-289,-3 2-992,1-1-353,0 1-416,20-2 160,0 22-257,0-1-576,20 20-160,0 0-448,1 20-609,-3-20-3139</inkml:trace>
  <inkml:trace contextRef="#ctx0" brushRef="#br4" timeOffset="148036.1328">4823 6089 22613,'-59'20'1665,"19"-20"-736,20 20 545,0 19 31,1-18-768,19-1-577,0 19-224,19-19-32,41-1 96,-21 1-288,21 0-193,-21 20-31,1-20-1,1 0 33,-41 19 256,0-19 224,-21-1-129,1 3 65,0-3-96,-19 1-64,19-20-705,0 0-512,0-20-1442,0 1-3299</inkml:trace>
  <inkml:trace contextRef="#ctx0" brushRef="#br4" timeOffset="148217.7734">5001 6050 11530,'41'20'12364,"-21"19"-11083,-20 0-832,18 22 255,3-22 450,-1 20-770,0-18-288,0-2-576,19-19-481,-19-1-289,0-19-864,0 0-2017,-20 0-13999</inkml:trace>
  <inkml:trace contextRef="#ctx0" brushRef="#br4" timeOffset="148398.4375">5001 6248 22357,'21'0'3107,"-1"-20"-2339,18 1 417,3-1-160,19-1-544,-1 1-737,20 20-1314,-38-19-1633,17 19-3299</inkml:trace>
  <inkml:trace contextRef="#ctx0" brushRef="#br4" timeOffset="149195.3125">5915 5870 20371,'-59'-39'993,"38"39"-257,1 0 33,-18 19 320,17 22-128,1-2-320,0 1-161,20 20-256,20-20-96,39-1-31,2 0-65,-2 2 32,20-21-128,1 19-225,-1 0-95,-20-19 128,-39 21 128,1-22 96,-21 1 96,-21 19 96,-17-19-64,-3 0 96,-18-1-128,19-19-32,0 22-224,20-22-993,1 0-1185,-1-22-3524</inkml:trace>
  <inkml:trace contextRef="#ctx0" brushRef="#br4" timeOffset="149550.7813">6392 6307 21364,'59'-39'1986,"-39"19"-1602,0 0 545,19 20-128,-19-19-481,20 19 0,-21-20-288,21 20-32,-19-21 0,-1 1 32,-2 1-64,-18 19-64,0-20 0,0 20 96,-18 0-128,-23 0 0,1 0-32,21 0 96,-21 20 128,0 19 0,21-18 32,-21 18-96,20 1 64,20-1 0,0 2-32,0-2-64,20 0-192,20-19-481,-1 0-576,1-20-545,-1 0-1793,1 0-5254</inkml:trace>
  <inkml:trace contextRef="#ctx0" brushRef="#br4" timeOffset="149926.7578">6927 6168 672,'-39'0'20275,"19"0"-18705,0 21-321,0-1 737,-19 19-160,19 0-577,20 22-513,0-22-511,0 0-225,20 1-96,-1-21-193,21-19-319,0 22 255,-20-44-415,19 3 287,-19-1 161,-20 0 160,0 1 0,0-21 64,-20 0 192,0 20-96,1 0 160,-1 1 224,0 19 193,0 0-97,0 0-95,20 19-161,0 1-64,0 0-64,20 1-32,0 18-32,20-19-224,-1-1-417,22-19-608,-23 20 64,3-20-961,-3 0-993,-17 0-6982</inkml:trace>
  <inkml:trace contextRef="#ctx0" brushRef="#br4" timeOffset="150136.7188">7206 6446 22293,'0'-20'3395,"-20"1"-2050,20-1-352,-20-19 96,20-2-128,-20 2-705,20-1-224,20 1-192,-20-2-448,20 22-385,0-1-897,19 20-512,1 0-1058,-20 0-7654</inkml:trace>
  <inkml:trace contextRef="#ctx0" brushRef="#br4" timeOffset="150448.2422">7682 6148 20467,'-40'-39'1089,"19"19"-288,3 20 992,-2 0-95,0 0-833,-1 20-289,1 19-95,2 2 191,-3 18 1,21 0-96,0 1-193,0-1-352,39-19-32,2-21-128,-1 3-128,-1-22-33,21 0-127,-21-22-225,1 3-544,-20-21-448,0 21-225,-1-21-128,-19 0-1505,-19 0-4613</inkml:trace>
  <inkml:trace contextRef="#ctx0" brushRef="#br4" timeOffset="150766.6016">7702 5891 19602,'-20'59'2947,"40"-20"-1410,-1 2 225,1 18 192,0 20-289,0-19-800,0-1-577,0 2-159,19-22-65,-19-19 0,1-1-96,-1 1-64,-2-20-33,-18-20 65,20 1-96,-20-1 224,0-19-192,21 18 224,-21 1-96,20 0 64,0 1 257,-1 19 95,1 19-192,20 1-160,-20 21 96,-1-2-127,21 0-738,-20 1-256,0-21-801,-1 3-1665,1-3-6214,-20-19-4516</inkml:trace>
  <inkml:trace contextRef="#ctx0" brushRef="#br4" timeOffset="152566.4063">9051 5870 10826,'-39'-39'1954,"39"19"864,-20 20 1,0 0-577,0 0-512,1 20-225,-1 19-192,0 2 33,0 37-225,20 3-96,0 17-417,0-18-223,20-1-161,20-19-64,-1-1-160,1-39-32,19 21 64,2-41-480,-3 0-417,1 0-705,2-22-480,-22 3-352,-19-1-2082,0 0-11083</inkml:trace>
  <inkml:trace contextRef="#ctx0" brushRef="#br4" timeOffset="153103.5156">9409 6228 15054,'20'79'2402,"-1"-38"-736,-19-22 31,20 1-159,-20 0-129,0-20-128,0 0-256,0-20-576,-20 0-225,1 1-160,19-22 0,-20-18-64,0 0-64,0-1-192,0 1 320,1-2-96,19-18-96,0 40 96,0-2-1,0 22-127,0-1 64,19 20-160,-19 20 128,0 19 64,20 2 64,-20-2-128,-20 20 96,20 2-32,0-22 64,0 0-64,20 2 96,0-21-32,0-20 96,19 19 32,21-19 160,-19 20-256,-3-20 128,3 20-160,-3 19 0,-17-19 0,-1 20 128,-20-20 33,0 19 31,-20-19 0,-19 0-96,19-1-96,-21 3-288,3-22-257,17 0-448,-19 0-993,20 0-1185,20 0-5605</inkml:trace>
  <inkml:trace contextRef="#ctx0" brushRef="#br4" timeOffset="153869.1406">9429 6129 9609,'-20'0'3971,"20"0"-1857,-20 0-384,20 0 64,0 0-257,0 0-608,0 0 160,0 0-384,0 0 160,0 0 160,20 0-321,0 0-351,-20-20-257,19 20 96,1 0-128,0-20 64,0 1-32,0-1-64,1 0-160,-21-21 32,18 22 128,-36-21-160,18 1 32,0 18-64,-21-18 31,1 19 129,-20 20-32,1 0 64,19 0-32,-20 0-64,20 0-480,20 20-833,-19-1-834,19 1-3586</inkml:trace>
  <inkml:trace contextRef="#ctx0" brushRef="#br4" timeOffset="154398.4375">10004 6407 18321,'0'39'2370,"0"-39"-1281,0 0-224,0 20 1345,0-20-224,0 0-897,0-20-641,0 0-95,-20 1 63,0-21-192,1 21 65,-1-22-1,0 2-160,0-20 0,-19 18-64,-1 2-64,20-20 96,0 19-96,1-1 96,-1 22 0,20-21-96,0 21 0,20-22 32,-1 21-32,1 1 0,20-1-32,-1 0-64,1 20 0,0-19-480,-1 19-673,2 19-577,-3-19-128,-18 20-416,1 0-1986,-21-1-6086</inkml:trace>
  <inkml:trace contextRef="#ctx0" brushRef="#br4" timeOffset="154583.9844">9766 6109 17392,'-19'20'3587,"19"-20"-2369,0 0-578,0 0 994,39-20-257,-19 20-897,20-20-480,-1 20-768,1 0-898,-1 0-448,1 0-2915</inkml:trace>
  <inkml:trace contextRef="#ctx0" brushRef="#br4" timeOffset="154963.8672">10521 5911 18001,'0'0'2306,"0"-20"-1409,-21 20-161,1 20 417,-18-1 353,-3 1-385,2 19-128,-1 2-32,20-21-449,20 19-384,0-19-160,40 0 32,-1-1 0,1 1 64,19 1-128,2-1 64,-2-1-32,1 1 32,-1 19 0,-19-19 32,-21 0 0,-19 20 32,0-20 97,-19 0-65,-21-1-32,0 1-128,1 0-161,-1-1-415,1-19-770,-1 0-1184,19 0-2467,1-19-10089</inkml:trace>
  <inkml:trace contextRef="#ctx0" brushRef="#br4" timeOffset="155208.9844">10679 5870 24791,'119'21'1473,"-58"-1"-191,18-1-193,-20 21-353,1 20-576,-21-1 65,1 20-1,-40-19-160,20-1 0,-20 2-64,-20-2-320,0-20 31,0-19-383,0-1-802,20 3-1024,-19-22-1922,19 0-13133</inkml:trace>
  <inkml:trace contextRef="#ctx0" brushRef="#br4" timeOffset="157035.1563">298 7081 16559,'18'0'-288,"-18"0"-64,0 0 255,20 0 1,1 0-64,-1 0 32,0-19 64,-2 19 96,3 0 0,-1 0 160,0 0 0,0 0 129,-1 19-97,1-19-160,0 0 32,0 0 32,19 0 161,1 0-65,1 0 32,-3 0-64,3 0 96,18 0-63,1 0 159,-1 0-64,1 0-192,19 0-63,1-19-65,-1 19 32,0 0 256,20 0 64,0 0-288,0 0-32,21-20 32,-1 0-64,21 20 32,-2-20 64,1 1-128,-20 19-32,-19 0 128,-1-20-32,0 20-64,-20 0 128,20 0-160,21 0 96,-1 0 0,-20 0-128,21 0 64,-1-21 32,-1 21 32,1 0-96,1 0 224,-1 0 65,0 0 31,-1 0 0,2 0-96,-1 0 65,0 0-129,21 0 128,-22 0-192,21 0 32,1 0-64,-2-20 96,1 20-96,-19 0 32,18 0 32,1 0-96,-19 0 128,18-19 0,-19 19 64,21 0 65,-21 0 63,0 0 0,-1 0-192,22 0 64,-21 0-160,21 0 32,-2-20-32,-19 20 97,20 0-162,-1 0 65,-18 0 65,-1 0-65,21 0 96,-22 0 128,1-20-32,0 20 0,1 0-96,-1 0 193,0-19-129,-19 19 32,17 0-128,3 0 32,-1 0 32,1 0-160,-1 0 192,-20 0 32,21 0-63,-21-20-33,19 20 0,-19 0 0,0 0 0,20-20 96,-19 20-96,-1 0 289,-19-21-97,20 21 0,-41 0 32,20 0-127,0 0 31,-19 0 32,-1 0-64,2-19 97,-23 19-129,3 0 32,-3 0-128,3 0-32,-1-20 64,-21 20 0,1 0-32,0 0-32,-20-20 96,0 20-96,0 0 0,0 0-128,0 0 32,0-19-160,0 19-160,-20 0-97,20 0-480,0 19-704,0 1-930,-20 0-3811,20-1-7399</inkml:trace>
  <inkml:trace contextRef="#ctx0" brushRef="#br3" timeOffset="238900.3906">397 7697 15214,'-20'0'2210,"0"0"-384,-1 0 288,21-20-128,0 20-193,0 0-672,0 0-64,21 0-128,-1 0-160,0 0-160,19 0-257,21 0-352,-21 0 96,21 0-96,-1 0 0,-18 0-480,17 0-321,-17-20-1153,-23 20-929,3 0-2754</inkml:trace>
  <inkml:trace contextRef="#ctx0" brushRef="#br3" timeOffset="266006.8359">1349 7777 13965,'-39'-20'2114,"39"20"-737,-20 0 289,20 0 159,-20 0-319,20 0-770,0 0-223,20 0-129,-20 0-127,20 0-65,19 0-32,-19 20-64,0-20 96,0 0 0,-1-20-96,1 0 33,0 1-290,-20-2 161,20 1-32,-20 0-64,0 1 64,-20-1-64,20 0 32,-20 1 32,-19 19-64,19 0-32,0 0 288,-20 19 32,21 21 128,-1-1 161,0 2-65,0-2 161,-1 20-353,21 1-64,0-20-192,21-1 64,-1-19 0,0-1-96,19-19-384,1 0-545,19 0-224,1-19-289,-21-1-672,22 0-2498</inkml:trace>
  <inkml:trace contextRef="#ctx0" brushRef="#br3" timeOffset="266209.9609">1865 7579 20531,'20'19'929,"0"-19"32,-20 20 192,-20 19 32,20 1-480,0 0-513,0 0-192,0-1-64,0-19-193,0-1-607,0 2-418,0-1-928,0-20-2530</inkml:trace>
  <inkml:trace contextRef="#ctx0" brushRef="#br3" timeOffset="266419.9219">1766 7697 16047,'0'-20'3651,"-20"20"-2946,20 20 576,0-20 513,0 21-225,20-21-672,-20 19-609,20 21-192,0-21-96,0 1 32,-1-20-352,1 20-192,20-20-353,-1 0-448,1 0-673,1-20-865,-23 0-2882</inkml:trace>
  <inkml:trace contextRef="#ctx0" brushRef="#br3" timeOffset="266803.7109">2183 7816 5733,'40'100'7399,"-1"-61"-5317,1 20 320,-1 2-320,1-22-576,-20 21-449,19-40-353,-19 19-287,1-19-1,-1 0-96,-20-20 161,0 0-97,0 0 289,0 0-353,-20-40-288,-21 1 64,2-2-96,-1-37-64,1-3-192,-21-17-449,21-2-96,19 22 257,0-2 160,20 21 127,0-2 193,0 41 0,40 1 192,-21 19 0,21 0-31,-20 39-65,19 0-32,-19 2 32,0 18-96,0 2 128,1-2-32,-21-20-32,0 0 32,-21 2-96,21-21-225,0-20-447,-20 0-930,20 0-1281,-20 0-4356</inkml:trace>
  <inkml:trace contextRef="#ctx0" brushRef="#br3" timeOffset="267006.8359">2422 7439 19666,'0'79'1345,"18"-40"-224,2 22 129,-20-2-225,21 1-385,-1-20-608,18-1-128,-17-19-224,-1 20-257,0-20-512,20-20-1089,-21 0-2178</inkml:trace>
  <inkml:trace contextRef="#ctx0" brushRef="#br3" timeOffset="267303.7109">2739 7657 13580,'-20'40'6791,"20"0"-5702,0 0 0,0-1 352,20 0-256,-20 2-416,19-21-545,21-1 0,-19-19-31,17-19-65,-18-1 0,21-21-32,-41 2-32,20 19-160,-20-19 96,-20 0-160,0 18-160,-1 1 31,-17 20-255,18-20 31,-21 20-95,21 0-161,20 0-512,0 0-833,0 0-3171</inkml:trace>
  <inkml:trace contextRef="#ctx0" brushRef="#br3" timeOffset="267615.2344">3017 7757 15919,'20'39'2306,"-1"1"-1057,1-21-32,-20 2 128,0-1-224,20-20-256,-20 0-192,0 0 192,0-20 32,0-1-449,0 2-192,-20-21-32,0 1-63,1 0-97,-1-2-64,0 2 128,20-1-192,0 21-128,0-3-65,0 22-704,20 0-512,0 22-577,-1-3-2338,1 1-12140</inkml:trace>
  <inkml:trace contextRef="#ctx0" brushRef="#br3" timeOffset="267918.9453">3315 7777 16687,'38'0'4388,"-17"0"-2626,-1-20 64,20 0-545,-20 1-320,-1-2-224,-19-19-481,20 21-192,-20-21 128,0 21-96,0-3-64,0 22-64,-20-19-64,1 19-32,-1 0-96,0 19 96,0 3-64,0 17 95,-1 0 194,3 1-65,18 0 160,18 0 96,-18-21-160,41 21-32,-1-40 64,-1 19-96,1-19 0,0 0-352,19-19-833,-18 19-865,-3-20-1153,-17 0-9128</inkml:trace>
  <inkml:trace contextRef="#ctx0" brushRef="#br3" timeOffset="268591.7969">4248 7598 21428,'0'0'865,"0"20"-449,19 19 353,-19 1 192,0 0-225,20-20-319,-20 19-129,0-19 128,0-20-95,20 0 63,-20 0-96,0 0-31,0-39-193,0 19-64,20-19 0,-20-22-32,0 22 32,20 0-32,-20-2-32,20 1-65,-20 21-31,19 19 64,1 19 192,0 21-96,0 1 96,1-2-64,-21 20-64,38-18-64,-18-2-480,1-19-577,-1-1-321,19-19-480,-19 0-1024,-20 0-3396</inkml:trace>
  <inkml:trace contextRef="#ctx0" brushRef="#br3" timeOffset="268889.6484">4783 7579 1761,'0'19'18962,"0"1"-17488,-19 19-97,19-19 32,0 21 0,0-22-416,19 1-544,1 0-321,20-20-32,-20 0 32,19-20-96,-19 0-96,0-20-96,1 20-96,-21-19-193,-21 19 161,1 0 32,0 1 32,-19 19 31,-1 0 97,0 0 96,21 0-192,-1 0-545,0 0-352,20 19-256,20-19-865,0 0-3427</inkml:trace>
  <inkml:trace contextRef="#ctx0" brushRef="#br3" timeOffset="269324.2188">5080 7638 19122,'-18'39'1889,"-2"-19"-447,20 1-129,0-2-32,0 1-352,0 0-384,20-1-321,-2 1-128,3-20-64,19 0 0,-20-20 64,0 1-64,-1-21-32,-19 0-192,0 0 32,0 1-129,-19 0 1,-1-22-128,-20 22-97,20-20-63,-19 18 352,19 2 192,0 19 160,-1 0 96,21 20 160,0-19 33,0 38-65,0-19 353,0 40 31,21-21-127,-1 21 32,18 20-225,-17-1-320,-1 2 64,20-22-128,-1 20-352,1-39-257,0 20-512,-21-20-352,21-20-161,-19 20-736,-1-40-3491</inkml:trace>
  <inkml:trace contextRef="#ctx0" brushRef="#br3" timeOffset="269701.1719">5479 7598 23350,'0'20'1249,"0"-20"-961,19 0-96,1 0 32,-20 0 225,20 0-161,0 0-192,0-20-128,-1 1-224,-19 19-96,0-41-97,20 21 161,-40 20 0,20-20 288,-19 20-32,19-19-32,-20 19 0,0 19 96,0 1 0,0 0 0,1-1 224,19 22-32,-20-1 0,20-1 65,0 2-161,20-22-128,-20 21-64,39-21-417,-19-19-320,20 20-416,-1-20-801,1-20-3235</inkml:trace>
  <inkml:trace contextRef="#ctx0" brushRef="#br3" timeOffset="269991.2109">5876 7498 17936,'-20'0'2147,"-1"0"-994,1 20-257,0-20 354,2 39 31,18-17-480,0-3-609,18 1-192,2-20-32,21 20 0,-21-1-64,19 1-32,1 0 128,-20 1-33,-1-2-31,1 1 96,-20 0 0,0-1 225,-20 1 31,1 0-256,19-1 32,-20-19-288,0 0-545,0 0-928,-1 0-1506,21-19-11660</inkml:trace>
  <inkml:trace contextRef="#ctx0" brushRef="#br3" timeOffset="270535.1563">6570 7579 20979,'0'19'545,"0"1"-161,0 0 353,0 19 224,0-19-224,20 1-577,-20-2-32,19 1-256,1-20-385,0 0-736,1 0-737,-21-20-2466</inkml:trace>
  <inkml:trace contextRef="#ctx0" brushRef="#br3" timeOffset="270715.8203">6491 7399 15150,'-20'-40'1826,"20"21"-1474,0-1-576,0 20-353,0-20 321,0 20-897,20-19-3331</inkml:trace>
  <inkml:trace contextRef="#ctx0" brushRef="#br3" timeOffset="270946.2891">6749 7538 8968,'59'80'8136,"-39"-60"-5798,-20-1-1025,20 1 64,0 0 1,-20 1-289,0-21-513,0 0-416,0 0-31,0 0 63,0-21-160,0 1 0,20 0 0,-20-19-32,20 19-96,-20 1 64,19 19 32,1 0 32,0 19-96,0 1 224,1 19-256,17-19-160,-18 0-673,1 20-513,-1-20-1024,-20-20-3332</inkml:trace>
  <inkml:trace contextRef="#ctx0" brushRef="#br3" timeOffset="271692.3828">7603 7300 18033,'18'0'1537,"-18"0"-1024,0 0-33,0 20 161,21 0-257,-21-1-352,20 1-192,-20 0-225,20 1-607,0-21-1475,-20 0-2722</inkml:trace>
  <inkml:trace contextRef="#ctx0" brushRef="#br3" timeOffset="271848.6328">7741 7220 15534,'20'0'1858,"-20"20"-1634,0 21-192,0-22-32,20 21-320,-20-21-1153,20 21-2627</inkml:trace>
  <inkml:trace contextRef="#ctx0" brushRef="#br3" timeOffset="272163.0859">8020 7240 19986,'19'0'1922,"-19"0"-1473,0 21-1,0-1 321,0 19 352,0 20-160,20 1-513,0-20-320,0 19-128,0-18-96,19-2-352,-19-19-257,20-1-64,-21 1-352,1 0-704,0-20-1507,0 21-4034</inkml:trace>
  <inkml:trace contextRef="#ctx0" brushRef="#br3" timeOffset="272553.7109">8456 7498 14669,'-21'-19'2723,"3"19"-961,-2 19-385,-1 1-32,21 0-32,-20-1-416,20 3-576,0-3-129,20 1-192,1-20 32,-1 0 32,-2 0-64,3 0 0,-1-20-256,-20 1 95,20-3-95,-20 3 224,0 19 32,0-20 0,0 20 96,0 0 0,0 20 0,0-1-96,0 3 65,20-3-33,-1 21-225,1-21-511,0 1-674,0 0-1312,0-20-3876</inkml:trace>
  <inkml:trace contextRef="#ctx0" brushRef="#br3" timeOffset="272772.4609">8694 7479 21844,'20'19'1954,"1"1"-1089,-3 19-160,2-17 63,1 17-255,-1-19-449,0 19-352,19-19-577,-19 1-320,0-21-321,0 0-864,-1-21-3748</inkml:trace>
  <inkml:trace contextRef="#ctx0" brushRef="#br3" timeOffset="272972.6563">8992 7498 19186,'-20'59'3043,"20"-18"-2083,0-1 129,-20 19 641,20-19-256,-19 19-962,19-19-480,0 0-384,19 0-321,1-21-224,-20-19-320,20 20-897,0-20-2178,-20 20-12844</inkml:trace>
  <inkml:trace contextRef="#ctx0" brushRef="#br3" timeOffset="273373.0469">9170 7557 19218,'20'0'2434,"1"0"-1857,-1-19-353,-2 19 544,2 0 65,-20 0-576,21 0-97,-1-20-224,-20 0 96,20 1-193,-20-1-223,0 0 160,0 1-96,-20-2 191,20 21 194,-20 0 31,-1 0-192,1 21 160,-18-2-32,17 1 64,1 19 160,0 1 288,20 1-287,0-2 95,0-19-224,20 19 32,21-19-64,-3 1-192,-18-21-160,21 0-481,-2 0-95,-19-21-450,0 1-800,0 0-3331</inkml:trace>
  <inkml:trace contextRef="#ctx0" brushRef="#br3" timeOffset="273641.6016">9448 7579 15630,'20'39'3171,"0"-19"-1569,-20-1-449,0-19 64,20 0 0,-20 0-320,0 0-416,0-19-97,0-1-64,0-19-96,0-2-31,0 1-33,0 1-128,0 0 32,20-2-96,1 21-64,-21 20-96,18 0-481,2 20-448,0-20-481,21 20-2498</inkml:trace>
  <inkml:trace contextRef="#ctx0" brushRef="#br3" timeOffset="274112.3047">9925 7439 9833,'-40'-19'10666,"20"19"-9289,1 0-512,-1 0-128,20 0 63,-20 0-223,20 0-353,0 19-96,0 1-192,0 0 32,20-20 0,-20 19 32,20 1 0,19 0-64,-19-1-64,20 3-128,-21-3 96,1 1 64,0 0 32,-20 19 192,-20-19-32,20 1 192,-39-2 0,19 1-128,0-20-63,0 0-162,0 0-447,20 0-481,0-20-673,0 1-2145,0-2-10987</inkml:trace>
  <inkml:trace contextRef="#ctx0" brushRef="#br3" timeOffset="274358.3984">10124 7220 21748,'0'41'1025,"0"-21"-480,0-1-481,0 21 96,0-1-224,0-19 0,20 1-577,-20-2-704,18-19-1282,3 0-4612</inkml:trace>
  <inkml:trace contextRef="#ctx0" brushRef="#br3" timeOffset="274525.3906">10302 7220 21140,'0'61'1409,"0"-42"-865,0 21-544,20-21-224,-20 21-128,20-19-897,-20-21-2883</inkml:trace>
  <inkml:trace contextRef="#ctx0" brushRef="#br3" timeOffset="313375.9766">456 8829 15726,'-59'-20'1954,"19"20"-352,19-19 576,1 19-449,20-21-223,-18 21-417,18-20-128,18 20 32,2 0-289,1 0-127,19 0-481,19 0 0,-19 0-160,19 0-384,-19 20-321,-1-20-865,1 0-480,-1 0-704,-19 0-4581</inkml:trace>
  <inkml:trace contextRef="#ctx0" brushRef="#br3" timeOffset="314338.8672">1389 8631 10826,'0'-21'2786,"-20"1"-640,0 0 705,20 20-961,-20-19-673,1-1-64,-21 20 0,20 0-288,-1 0-192,-17 0-193,18 0-63,-1 39-1,1-19-192,2 21 32,-3-2-224,21 1-32,-20-1 0,40 2-192,-20-2-705,39-19-448,2-1-513,-1 1-768,19 0-3620</inkml:trace>
  <inkml:trace contextRef="#ctx0" brushRef="#br3" timeOffset="315012.6953">1667 8651 19026,'-21'-20'1281,"1"20"-737,2 0 545,18 20 96,-20-20 1,-1 39-482,21-19-191,-20-1-193,20 21-96,20 0-160,-20-20 32,41 0-128,-23-1 192,2 1-128,21-20-32,-1 0-64,-21-20 0,21 20-32,-20-39-64,-20 19 32,0-20 128,0 20-160,0 0 288,0 1-128,0-1 0,-20 0 0,20 20-32,-20 0 0,20 0-64,-20 0 32,20 0 64,0 0 0,0 0 0,0 0-32,0 0 96,0 0-64,0 0 32,20 0 32,-20 0 128,20 0 96,-20 0-95,0-19-1,0 19 0,0 0 0,0 0 0,0 0-96,0 0-64,0 0-32,0 0-64,0 0-96,0 19 128,0-19 64,0 0-32,20 0 0,-20 0 0,0 20 32,0-20 64,0 0-32,0 0 0,0 0 97,0 0-193,0 0 128,0 0 64,0 0-128,0 0 288,20 0-160,-20 20 32,0-20-128,19 19-64,1 1-160,0 0 0,-20-20-352,20 21-609,1-21-449,-21 19-384,18-19-832,-18 20-3524</inkml:trace>
  <inkml:trace contextRef="#ctx0" brushRef="#br3" timeOffset="315439.4531">2043 8651 7238,'21'19'14030,"-21"-19"-13582,0 20-160,0 0 609,20-1 160,-20 1-256,20 0-321,-20 1-287,20-2-33,-20 1 0,19-20-32,-19 0 32,0 0 32,0 0 97,0-20-193,0 1-96,-19-2 0,19-19 0,0 1-96,-20 0 0,20 19 96,20-1 64,-20 21 32,19 0 128,1 0 0,0 41 0,0-22-256,19 21 96,-19-21-480,20 21-609,-20-19-352,19-2-417,-19-19-2050,0 20-11242</inkml:trace>
  <inkml:trace contextRef="#ctx0" brushRef="#br3" timeOffset="316048.8281">3116 8590 15630,'-40'-59'1698,"20"39"-577,1-20 769,-21 20-225,20 20-223,-1-20 127,3 20-544,-2 0-448,0 20-65,-1 21-192,1-2-63,20 20 95,0-18-256,0-2 96,20 1-256,1-1 0,19-19-384,-1 1-385,1-21-352,19 0-353,-19 0-447,19-21-866,-19 1-2466,-19 0-8680</inkml:trace>
  <inkml:trace contextRef="#ctx0" brushRef="#br3" timeOffset="316280.2734">3274 8631 9769,'-20'-21'4740,"2"21"-2177,18 0-225,-21 21-384,21 18-417,-20-19-256,20 19-320,20 1-256,1-19-289,-3-2-159,22-19-65,1 0 96,-23-19-64,23-2 33,-21 1-354,0-19 97,-20 19-224,0-19-96,-20 19 0,0-1-97,-21 1-319,23 20-354,-23 0 1,1 0-224,22 0-1249,-3 0-4165</inkml:trace>
  <inkml:trace contextRef="#ctx0" brushRef="#br3" timeOffset="316808.5938">3493 8610 16271,'40'80'2626,"-20"-60"-1056,-20 19-1,19-19-287,-19 1-322,20-21-543,-20 19-193,0-19-64,0 0 96,0 0 33,0-19 31,0 19-288,-20-41-64,20 21 32,-19-19-128,19 0-160,0-2-65,0 21 225,0 0 64,0 20-32,19 0 64,1 20 160,0 0 0,0 21-64,1-22 32,-3 21-128,2-21 64,-20-19 0,21 0 0,-1 20 1,-20-20 31,0-20 0,0 1-96,20-1 128,-20 0 0,0-19-128,18 18 64,-18 21-32,21-20 64,-1 20-32,0 20 64,19 1-96,-19-1-96,20-1-513,-20 1-512,19 0-737,-19-1-2113,0 1-10763</inkml:trace>
  <inkml:trace contextRef="#ctx0" brushRef="#br3" timeOffset="317228.5156">4287 8749 17296,'60'100'1922,"-21"-61"-865,-19 0 416,0 2-288,0-2 64,1-19-224,-21 19-480,0-39-65,18 20-191,-18-20-97,-18 0-32,18 0-192,-21-20 64,1-19 0,-20 0-128,21-1 32,-1-20 64,-20 1-128,40-21-193,-20 21-319,20-21 159,0 40 257,20 1 128,0 0 32,0 39 64,-20 0 192,20 19-32,-1 21-32,-19-1 225,0-19-161,0 21-160,-19-2 0,19-19-32,-20-1-192,0 1-128,20 0-353,-20-20-480,20 0-865,0-20-2146,0 20-9833</inkml:trace>
  <inkml:trace contextRef="#ctx0" brushRef="#br3" timeOffset="317570.3125">4505 8570 20275,'0'40'1537,"0"1"-704,0-22 288,0 21 192,20-1-448,-20-19-384,21 1-97,-1-2-288,-2-19 0,3 0-32,-21-19-256,20-2 32,-20 1-32,20-19-1,-20 19 97,0-19 32,0 19 32,0-1 32,0 21 128,0-20 33,20 40-161,-20-20 96,19 21-64,1 18-64,0-19-129,0 0-415,19-1-673,-19 1-353,0-20-640,20 0-1730,-40-20-9769</inkml:trace>
  <inkml:trace contextRef="#ctx0" brushRef="#br3" timeOffset="317771.4844">4823 8292 18609,'20'20'4580,"-20"1"-2594,20 18-672,-1 1-354,1 19 33,20-19-320,-19 19-385,-3-19-384,23-19-224,-21-1-321,0-1-159,-2 1-546,-18-20-191,0 0-929,-18 0-3300</inkml:trace>
  <inkml:trace contextRef="#ctx0" brushRef="#br3" timeOffset="317970.7031">4724 8551 19538,'0'0'3780,"20"0"-2403,0-20 705,19 20-320,1 0-321,19-20-608,-19 20-353,-1 0-384,2-19-352,-1 19-481,-1 0-832,-19 19-1570,0-19-1474,-20 0-14028</inkml:trace>
  <inkml:trace contextRef="#ctx0" brushRef="#br3" timeOffset="318612.3047">5360 8551 13516,'0'-20'7559,"0"20"-6149,0 0-385,20 0 64,-20 0-128,18 0-481,-18 0-352,20-20 32,1 20-63,-21-19-65,20-2-32,-20 1-161,0 0 1,-20 1 0,20 19 0,-21 0 0,-17 0 96,18 0 32,-1 19 32,1 21 0,-19-19 64,19 18 32,20 0 320,-20 1-31,40 1 191,0-2-256,-1-19-63,42-20-129,-23 0-32,23 0-64,-22 0-769,21 0-512,-21-20-609,1 20-2017,0 0-13101</inkml:trace>
  <inkml:trace contextRef="#ctx0" brushRef="#br3" timeOffset="320879.8828">6471 8471 16527,'-20'-40'1570,"0"21"-962,0-1 257,1 20 544,-21 0-95,20 0-674,-1 20-287,-17-1-161,18 1 96,20 0-160,0 1-64,20-2-32,0 1 32,19 0-96,1-1 96,19 1 0,1 0-64,-21 1 64,1-1-64,-1-1 0,-19 1 64,-20 0 97,0-1 159,-20 1-32,-19 0-128,-1 1-96,20-21-32,-19 19-160,19-19-288,0 0-545,0-19-512,20 19-545,0-21-2050,0 1-11339</inkml:trace>
  <inkml:trace contextRef="#ctx0" brushRef="#br3" timeOffset="321270.5078">6570 8194 19922,'20'0'1698,"-20"20"-1186,19-1 930,21 1-33,-19 19-64,17 22-256,-18-22-384,21 20-256,-21 1-97,19-20-128,-19-1-64,0-19 0,-20 1-31,0-1-65,0-20-32,0 19 96,0-19-96,0-19-96,0-1-32,0-21 64,-20 2-97,20-1 1,0 0 32,20 0 64,-20 21-64,20 19 32,-20 19 64,20 21 0,-1 0 64,1 0-96,20-1-384,-19-19-513,17 1-641,3-1-287,-21-1-578,-2-19-2882,3 0-10666</inkml:trace>
  <inkml:trace contextRef="#ctx0" brushRef="#br3" timeOffset="321575.1953">7285 8451 19154,'-20'41'1986,"20"-22"-994,0 21 162,0-21 255,0 21-160,20-19-640,0-1-321,-1-20-64,1 0 0,20 0-96,-20-20 33,-1-1-97,-19 1-128,0-19 64,0 19-193,0-19 65,-19 18-32,-1 21-64,0-20-64,0 20-193,0 0-288,20 0-255,-19 20-162,19-20-1088,0 21-2787</inkml:trace>
  <inkml:trace contextRef="#ctx0" brushRef="#br3" timeOffset="321785.1563">7583 8670 7142,'20'-19'13741,"-20"19"-12427,-20-20 31,20-1-352,-20-19-225,20 21-383,0-21-321,0 0-64,0 20-96,0 0-192,20 20-289,0-19-864,-20 19-930,18 0-3074</inkml:trace>
  <inkml:trace contextRef="#ctx0" brushRef="#br3" timeOffset="322001.9531">7801 8194 19986,'0'0'1602,"0"20"-289,20 19-32,-20 0 321,19 22-225,1-2-672,0 0-513,1 1-128,17-21-160,-18 1-448,1 1-353,-1-41-449,0 19-607,-20-19-1026,0 0-5541</inkml:trace>
  <inkml:trace contextRef="#ctx0" brushRef="#br3" timeOffset="322342.7734">7840 8551 18161,'0'-20'2850,"0"20"-1793,20 0 417,0-20 127,1 20-95,17 0-289,3-19-544,-1 19-353,-1 0-64,1 0-160,-20 0-160,19-21 32,-19 21-128,0-20-32,-20 0-225,20 1 33,-20-1-64,-20 20-97,20-20 1,-20 1-1,-20 19 33,21 19 255,-1-19 225,0 40 64,0-21-160,0 21 192,1 0 96,-1 0 129,20-1-33,0 2-256,20-21-96,-1-20-160,21 19-289,0-19-480,-1 0-769,1-19-1729,-1-1-7367</inkml:trace>
  <inkml:trace contextRef="#ctx0" brushRef="#br3" timeOffset="322610.3516">8435 8412 17136,'0'-40'3299,"-18"40"-1602,-2 0-800,20 0-128,-21 20 448,21 0-192,-20-1-640,20 1-289,20 0 32,1 1-96,-1-2-32,19 1-32,1 0 32,-20-1-32,19 1 0,-19 0 96,0 1 0,-20-21-32,0 20 192,-20-1-128,0-19-64,0 20-224,20-20-673,-19 0-832,19 0-962,-20 0-4356</inkml:trace>
  <inkml:trace contextRef="#ctx0" brushRef="#br3" timeOffset="322820.3125">8595 8292 22549,'20'20'1153,"0"1"-480,-1 18-161,1 1 545,0 19 192,0-19-704,1 0-513,-3-21-160,2 21-513,1-40-288,-21 21-320,0-21-929,0-21-3491</inkml:trace>
  <inkml:trace contextRef="#ctx0" brushRef="#br3" timeOffset="323028.3203">8496 8451 21876,'0'20'2819,"0"-20"-1634,39 0 128,21 0-192,-1 0-32,1-20-608,-1 20-481,2 0-769,-22-20-832,1 20-866,-20 0-1216,-1 0-12172</inkml:trace>
  <inkml:trace contextRef="#ctx0" brushRef="#br3" timeOffset="323805.6641">9508 8431 16751,'0'20'1730,"20"0"-513,-20 1 257,21 38-129,-3 0-128,2 21-320,0-21-257,1 1-351,17-1-97,-17-19 32,-1-21 0,0 2-128,-20-21 33,20 0-33,-20 0 128,-20 0-32,20-21-128,-20-18-64,-21 19 0,23-39 0,-23 19 0,21-19-64,0-20 32,2-1-32,18 21 0,0-2-96,0 2 64,38 20 0,-18 18 31,21 1-31,-2 20-32,-19 0 32,0 41-96,19-21 96,-39 19 32,20 0 192,-20 1-96,-20-19 64,1 18 32,-1-19 32,0-1-64,0-19-160,-1 20-128,3-20-256,-2-20-737,20 20-289,0-19-704,20-1-2370,-20 0-9642</inkml:trace>
  <inkml:trace contextRef="#ctx0" brushRef="#br3" timeOffset="324168.9453">10144 8353 18769,'-40'39'2114,"19"-19"-736,1 19-193,2-19 160,-2 20 32,-1-20-768,21 0-385,0-1-128,21-19-128,-21 0 64,20 0-64,-2-19-160,2-1-32,1-19-33,-1 18 65,-20-19 128,0 21 64,0-1-32,0 20 32,-20 0 64,20 20-64,0 19 32,-21-19-32,42 20 32,-21-20-32,40 19-192,-22-19-513,23-20-287,-1 20-450,-21-20-1088,21-20-3588</inkml:trace>
  <inkml:trace contextRef="#ctx0" brushRef="#br3" timeOffset="324392.5781">10322 8075 20115,'0'19'2242,"20"21"-1249,-20-21 32,20 42 160,-20-22 0,19 20-481,1-18-543,0-2-33,1 0-288,-1-19-417,-2 0-576,2-20-513,-20 21-1344,0-21-4133</inkml:trace>
  <inkml:trace contextRef="#ctx0" brushRef="#br3" timeOffset="324589.8438">10262 8412 19890,'0'0'2274,"0"0"-1537,20-20 448,20 0 321,-20 1-129,0-1-768,19 20-577,-19-21 32,1 1-449,-21 20-447,20 0-578,-2-19-832,-18-1-1249,20 20-4453</inkml:trace>
  <inkml:trace contextRef="#ctx0" brushRef="#br3" timeOffset="324928.7109">10500 8014 18321,'0'41'2274,"0"-2"-1345,0 20-32,21 2 160,-1-2 544,0 1-255,-1-1-738,1 0-256,0-18-63,20-22-97,-21 1-64,1 0-128,-20-20 64,0 0-64,20 0 64,-20-20-160,-20 0 128,20-20-32,0 0 32,0 1-32,0 19-32,0-19 64,0 39-32,20-21-32,0 42 128,0-1-32,-1-1-128,1 21 64,0-1-32,0-19-352,1 1-417,-3-21-384,2 19-321,0-19-415,1 0-1603,-1 0-6661</inkml:trace>
  <inkml:trace contextRef="#ctx0" brushRef="#br3" timeOffset="325276.3672">11215 8214 20403,'0'-20'2466,"0"0"-1024,0 20-578,0 0 482,-20 20-33,0 0-673,1 19-159,-1 0-289,0-19 96,20 21-288,0-2 32,0-19-96,20-1-128,19 1-96,1 0 0,0-20 31,-1 21 65,22-21 64,-23 0 0,3 0 64,-21 19-128,0-19 160,-1 20-32,-19 0 160,-19-1 32,-21 1-128,-1 21-32,23-21-417,-22-1-1408,-1-19-1635,23 0-9192</inkml:trace>
  <inkml:trace contextRef="#ctx0" brushRef="#br3" timeOffset="326500.9766">357 9603 15406,'-41'0'2851,"23"0"-1025,18 0-449,-20 0 128,20 0 193,20 0-225,18 0-416,-17 0-480,19 0-417,19 0-160,-19 20-448,-21-20-545,21 0-1346,0 19-3106</inkml:trace>
  <inkml:trace contextRef="#ctx0" brushRef="#br3" timeOffset="349392.5781">1250 9484 12684,'-21'-20'2017,"3"0"-255,-2 1 512,0 19-288,-1-20-480,1 20-225,2 0-288,-3 0-321,1 20-95,0-1 128,20 1-161,-20 19-160,20 1-191,0-19-97,0 18 0,0 0-192,20-19 96,0 0-385,0 1-319,1-1-225,17-20-96,-17 19-705,19-19-800,-1 0-3011</inkml:trace>
  <inkml:trace contextRef="#ctx0" brushRef="#br3" timeOffset="350051.7578">1626 9503 14669,'0'0'4196,"-18"20"-3587,-2-20 384,-1 0 640,1 0-351,-19 0-289,19 0-193,20 0-415,-20 0-193,20 0-32,0 0-96,0 0 0,0 0-96,0 0 96,0 0-32,0 20 0,0-20 0,0 0 64,0 0-64,0 0 193,0 0-65,-20 0-96,20 0 0,0-20-32,0 20 0,0 0-64,0 0 96,-20 0-32,20 0-64,-19 0-64,19 0 192,-20 20 32,20-20 64,-20 21-32,20-2 225,-20 21-129,20-21 0,0 21-64,0-19-31,0-1-65,20-1 96,0 1-96,19-20 96,1 0 32,-20 0-224,19-20 64,1 1-96,-19-22-128,-1 1-32,-2 1 96,-18 0-64,0 18 256,0-19-64,0 21 0,-18 19 64,18-20 0,-20 20 96,20 0-160,-21 20 161,21-1-129,0 1 0,21 0-96,-1 20 96,-2-20-160,2 0-193,21-1-255,-21-19-161,19 20-352,1-20-128,-20 0-128,0-20-481,-1 20-1121,-19 0-2658</inkml:trace>
  <inkml:trace contextRef="#ctx0" brushRef="#br3" timeOffset="350392.5781">1865 9464 15951,'0'0'1889,"20"0"-1728,-20 0 1408,0 20 225,0-20-289,20 19-352,-20 1-192,21 21-96,-21-2-32,18-19-225,-18 19-223,20-19-97,0-20-160,-20 0-32,0 0 160,21-20-95,-21 0-129,0 1 0,0-21-128,0 21 160,0-2-128,0 1 96,0 20-193,20 0 97,-20 20 128,18 1 0,3-2-31,-1 21-386,0-1-608,0-19-736,19 1-321,1-21-1377,-20 20-7976</inkml:trace>
  <inkml:trace contextRef="#ctx0" brushRef="#br3" timeOffset="351616.2109">2739 9444 15470,'-20'-19'2082,"0"19"-544,20-20 319,-20 20-447,20 0-321,-20 20-257,20-1-127,0 1 128,0 19-224,0 1-257,0 0-160,20 0-128,0-21 32,20 21-32,-21-19-544,21-1-737,-19-20-289,17 19-832,3-19-2114,-21-19-12108</inkml:trace>
  <inkml:trace contextRef="#ctx0" brushRef="#br3" timeOffset="351891.6016">2997 9484 19250,'0'0'1825,"0"19"-1120,0 1 544,0 0 33,20 20-161,-20-20-609,20 0-320,19-1-96,-19-19-64,20 0 96,-1 0 65,-19-19-193,21-21-225,-23 21-31,-18-2-128,-18 1 64,-3 0-1,1 1-159,-20 19 95,1-20 65,-1 20-160,1 0-193,19 20-224,0-20-768,0 0-1923,20 0-3811</inkml:trace>
  <inkml:trace contextRef="#ctx0" brushRef="#br3" timeOffset="352492.1875">3394 9543 17136,'20'80'2466,"0"-61"-993,0 21-31,-20-19-1,19-1-384,-19-20-256,0 0-192,0 0-225,0 0 32,0-20-63,0-1-257,0-19-64,0 1-64,0 0 32,0-2-257,0 2-159,-19-1 128,19 40 192,19 0-129,-19 0 161,0 20 161,20 19 95,0 1 0,0 20-96,0-40 128,-1 19-64,1-19 65,-20 1-65,20-21-32,-20 0-32,0 0 128,0-21 0,0 1-160,0 0-32,0-19 65,-20 19-65,20-20-64,0 0 32,0 21-97,0 19 33,20-20-64,-20 40 96,20-1 64,1 1 32,17 21-32,-17-22-96,-1 21-416,0-21-481,19 1-416,-19 0-289,0-20-672,-20 0-1634,0 0-5765</inkml:trace>
  <inkml:trace contextRef="#ctx0" brushRef="#br3" timeOffset="357282.2266">4029 9662 13901,'0'-39'2050,"-20"39"-641,20 0-32,0 0-31,0 0-322,20 19-223,-20 1-256,20 21-1,-1 18-31,21-20 191,-19 22-31,-1-2-257,18-20-223,-17 21-65,19-20-32,-21-21 32,-19 21-128,20-40 128,-20 19 0,0-19 64,0-19 33,-20-1-193,-19-19 128,-2-1-64,3-20-160,-23-19 32,22-1 32,-1 2-64,20-3 0,0 22 0,20-1 0,20 21-33,0 19-31,20-19 32,-21 39 64,42 0-64,-23 19 32,3 21-96,-21-1 128,0 2-32,-1-2 96,-19 0 0,-19 1 64,-1-19-96,0-1 64,-1-1-224,1-19-289,2 0-383,-2 0-289,20 0-769,0 0-1569,-21-19-4197</inkml:trace>
  <inkml:trace contextRef="#ctx0" brushRef="#br3" timeOffset="357645.5078">4505 9523 15118,'0'0'6438,"-20"0"-5221,20 20-512,0 20 544,-18-20 64,18 19-512,18-19-417,-18 0-224,20 1-96,0-21-31,1 20-33,-1-40 128,-2 20-160,-18-21-161,21 1 97,-21 0 0,20 1 96,-20-1 0,0 20-32,0 0-32,0 0 64,0 20-32,20-1-32,0 1-416,-1-20-577,1 20-577,20-20-896,-20 0-2435,19 0-9481</inkml:trace>
  <inkml:trace contextRef="#ctx0" brushRef="#br3" timeOffset="357864.2578">4823 9305 18193,'0'0'2979,"0"40"-1730,20-1-384,0 2 63,-20 18-127,19 0-448,1-19-321,0 0-193,21-21-319,-23 21-353,2-40-576,-20 21-1282,21-21-3875</inkml:trace>
  <inkml:trace contextRef="#ctx0" brushRef="#br3" timeOffset="358079.1016">4684 9543 20659,'0'0'1986,"0"0"-1217,40-20 896,-20 0 65,39 20-481,-19-19-704,-1 19-481,1 0-192,1 0-449,-3 0-448,3 0-416,-3-20-385,-17 20-737,-1 0-1921,0 0-5797</inkml:trace>
  <inkml:trace contextRef="#ctx0" brushRef="#br3" timeOffset="358347.6563">5121 9484 17456,'0'19'2627,"20"1"-1250,0-20 64,0 0 65,19 0-161,1-20-480,-1 20-513,-19-19-224,21 19-32,-21-20 0,-2 0-192,2 1 96,-20-1-192,-20-1 32,2 21 32,-2 0 0,-21 0 128,21 21-128,-19-1 96,-1 19 96,20 0 224,20-19 224,0 21-95,0-2-161,40-19 0,0-1-64,-1-19-160,2 0-192,17 0-320,-17 0-545,-2-19-833,1-1-1473,0 0-8905</inkml:trace>
  <inkml:trace contextRef="#ctx0" brushRef="#br3" timeOffset="359180.6641">6232 9484 1057,'-20'0'12139,"2"-20"-9609,-3 20-736,21 0-96,-20 0-161,20-20-160,-20 20-352,20 20-128,0-20-192,0 20 64,0-1-257,0 21-160,20 0-223,0-20-65,1 19 0,-3 1 0,23-19-224,-21-1-481,18-1-608,-17-19-321,19 0-544,-1 0-2946</inkml:trace>
  <inkml:trace contextRef="#ctx0" brushRef="#br3" timeOffset="359477.5391">6570 9464 18897,'-40'39'1794,"20"1"-641,1 0-96,19-20 0,0 19-160,19-19-288,1 0-513,0 1-32,20-21 32,-1 0-64,2-21-32,-3 1-256,3 0-1,-21 1-159,0-21-64,-20 21 159,-20-2 97,0 21-32,-21-20-129,3 0-127,-3 20-193,2 0-352,19 0-640,0 0-1667,20 0-3618</inkml:trace>
  <inkml:trace contextRef="#ctx0" brushRef="#br3" timeOffset="359854.4922">6848 9503 18417,'20'40'2082,"0"-19"-961,-20 18 224,20-19-320,-1-1 64,1 1-416,-20 0-225,20-20-95,-20 0-65,0 0-192,0 0 160,0 0-128,0-20-64,0 0-96,0-19 96,-20 19 33,20-20-162,0 20 33,0 0 0,0 20-64,0 0 32,20 0 128,0 20 32,1 21-96,-3-22-32,2 21-32,21-21-256,-21 1-289,-2 0-480,3-20-352,-1 0-737,-20 0-1794,0 0-6630</inkml:trace>
  <inkml:trace contextRef="#ctx0" brushRef="#br3" timeOffset="360188.4766">7146 9425 18225,'20'39'2562,"0"0"-1217,-20 1 97,20 0 63,-1 0-192,1-1-512,-20-19-416,20 1-129,0-1-192,-20-1 160,0-19-128,20 0 0,-20-19 64,0-1-192,0-1-64,0 1 64,0-19-64,0 19-64,0-19-96,0 18 192,19 1 32,1 20-96,-20 0 32,20 0 96,0 41 32,0-22 32,-1 1-96,1 0-385,0-1-448,0 1-384,-20 0-512,21-20-1186,-21 21-4805</inkml:trace>
  <inkml:trace contextRef="#ctx0" brushRef="#br3" timeOffset="360541.9922">7621 9564 17296,'21'0'3940,"-1"19"-2467,0-19-96,0 0-224,-1 0-64,1 0-608,0 0-289,0 0-96,0-19 32,-20-2-128,20 1-64,-20 0-96,0 1 32,0-1 32,-20 20-64,0 0 0,0 0-33,0 0 97,0 20 64,1-1 32,-1 21 64,0-19-32,20 18 64,0-19 97,0-1 63,0 21-224,20-19-32,19-21-256,-19 20-129,20-20-351,0 0-642,-21-20-447,21-1-1571,1 1-3778</inkml:trace>
  <inkml:trace contextRef="#ctx0" brushRef="#br3" timeOffset="360778.3203">8020 9484 17680,'-20'0'3267,"20"0"-1793,-20 19 95,-1 1 65,1 21-161,20-2-416,0 0-480,0-19-257,20 21-256,1-41-64,-1 20-32,19-20-128,1 19-224,0-38-193,-1 19-544,1-20-481,-1-1-512,-19 1-1409,0 0-6566</inkml:trace>
  <inkml:trace contextRef="#ctx0" brushRef="#br3" timeOffset="360989.2578">8277 9286 21172,'0'19'2914,"0"-19"-1152,0 20-289,20 0 289,-20 19-545,21 2-544,-3-2-321,2 0-256,0 22-96,1-22-224,17-19-224,-17-1-449,-1 1-449,-20-20-671,20 0-770,-20 0-1889,-20-20-11500</inkml:trace>
  <inkml:trace contextRef="#ctx0" brushRef="#br3" timeOffset="361146.4844">8237 9503 22261,'0'0'1729,"20"0"-384,20 0 65,-1 0-129,1 0-929,1 0-384,-2 0-736,1-19-898,-1 19-1121,-19 0-5925</inkml:trace>
  <inkml:trace contextRef="#ctx0" brushRef="#br3" timeOffset="366289.0625">8794 9543 15054,'-21'0'1986,"21"0"-1090,0 21 33,21-21 321,-21 19 63,20-19-609,0 0-223,19 0-129,-19-19-63,0 19-257,0-41 32,-1 21-32,1 1 96,-20-1-160,0 0 32,0 1 0,-20 19 0,20-20 32,-19 40 32,-21-20-32,20 39 64,-1-19-32,3 19 256,-2 2 193,20-2-161,0 0-160,0-19-32,20 0-128,-2 1 1,23-1-226,-21-20-223,19 0-193,1 0-480,0-20-1089,-1-1-2114,1 1-6246</inkml:trace>
  <inkml:trace contextRef="#ctx0" brushRef="#br3" timeOffset="366680.6641">9330 9425 18353,'-20'0'1089,"0"19"0,20 1 128,-21 0-64,21 19-448,0-19-417,0 20-192,21-20-96,-1 0 0,0-20 96,-1 0-64,1-20 32,0 0-96,20-20-160,-21 0-64,-19-19-64,0 20 320,0-2 0,-19-18-128,-1 20-33,-20-2 65,20 2 256,1 19 353,-1 20 95,0 20 97,-1 0 64,1 20 0,20 19-97,0 0-480,20-18 65,21 18-225,-2-20-192,1-19-737,19 21-385,1-22-671,-19 1-1411,-3-20-7398</inkml:trace>
  <inkml:trace contextRef="#ctx0" brushRef="#br3" timeOffset="367441.4063">10183 9444 3971,'-21'-39'9417,"3"18"-6983,-2 1-416,20 20-160,-20-19 0,20 19-417,-21 0-480,21 19-224,-20 22-97,20-2-31,0 1-225,0-1-95,0 2-193,20-2-96,1 0-96,19-19-449,-1 0-448,1-20-384,-1 0-865,1-20-1890,0 0-8008</inkml:trace>
  <inkml:trace contextRef="#ctx0" brushRef="#br3" timeOffset="367708.9844">10462 9444 19122,'-41'59'2146,"41"-19"-1121,0 0 128,0 0 128,0-1-320,21-19-321,17-20-255,-18 0-129,21-20-160,-2 0-32,-19 1-64,0-1-256,0-19-64,-20 18-65,-20 1-159,0-19-161,0 19-32,1 0 33,-21 1-65,-1 19-288,23 0-416,-23 0-289,41 0-1793,-20 0-9161</inkml:trace>
  <inkml:trace contextRef="#ctx0" brushRef="#br3" timeOffset="368201.1719">10759 9405 13260,'19'79'6694,"1"-60"-5541,-20 1-448,20 0 384,0 1 0,-20-2-256,21-19-224,-21 0-289,0 0-128,18 0-32,-18-19-96,0-2-128,-18 1-32,18 0 0,0-19-64,0 19-96,0-19 63,0 18 65,0 1 0,18 20 0,2 0 96,-20 20 192,20 21 96,1-22 1,-1 1 31,-2 0-64,3-20-64,-1 19 65,0-19 31,0 0-160,-1-19 64,1-1-32,0 0 128,0 1-320,0 19 64,-20-20 0,19 20-384,1 0-641,0 20-256,0-1-513,0 21-1665,1-21-6823</inkml:trace>
  <inkml:trace contextRef="#ctx0" brushRef="#br3" timeOffset="368548.8281">11493 9841 20371,'40'60'1858,"-20"-40"-1026,-20-20 97,20 0 320,-20 0-448,0-20-577,0-19-160,-20-2-64,0-18 0,-20 20-192,21-22 96,-21-18-160,-1 19-32,23 1 63,18 0-159,0 18 96,0 22 96,18 19 63,3 0 129,-1 19 193,0 1-1,0 21 64,19-2 96,-19 0-223,0 1 31,-20-19-192,20-2-128,-20 1-33,0-20-287,0 0-257,-20 0-800,20 0-1282,-20-20-2530</inkml:trace>
  <inkml:trace contextRef="#ctx0" brushRef="#br3" timeOffset="368801.7578">11673 9384 19218,'38'60'3011,"-38"-20"-1858,20-1-257,1-19 482,-1 1-129,18-2-576,-17 1-353,-1-20-96,0-20-96,-1 1 32,1-2-224,-20 1-128,0-19-224,0-1-97,0 21-191,-39-22-161,19 21-320,-21 20 384,3-19-160,18 19-833,-21 19-2081,21-19-11564</inkml:trace>
  <inkml:trace contextRef="#ctx0" brushRef="#br3" timeOffset="369722.6563">12069 9246 10762,'21'0'6758,"-21"0"-5252,18 20-674,2 0 802,0-1-577,1 21 96,-1-1-448,19 2-257,-19-2-128,0-19 1,0-1 63,-20 1-96,19-20-31,-19 20-129,0-20 128,0-20-64,-19 20-128,19-20 0,0 1-96,-20-1-64,20-19-32,0-2-320,0 21 127,0-19 161,20 19-64,-20 20 160,19 0 64,1 20-96,0 19 256,20 2-192,-21-21 64,1 19 0,0-19-32,0 19-224,19-39 192,-19 20-64,0-20-1,1-20 65,-1 20 64,-2-20 65,2 20 127,1-19-224,-1-1 128,0 0-32,-2 20-32,-18-19-64,0-1 64,0-1 0,0 1-64,0 20 0,-18-19 0,-2 19 0,0 0 0,20 0-64,-21 19 64,1 1 0,20 1 32,0 18 0,20-19-64,-20 0-64,41 19 128,-21-39-224,-2 20-481,23-20-256,-21 0-608,0-20-1250,-1 0-2946,-19 1-8264</inkml:trace>
  <inkml:trace contextRef="#ctx0" brushRef="#br3" timeOffset="370013.6719">12843 9286 18577,'20'59'2402,"0"-20"-832,-1-18 159,-19 18 1,20 1-449,0-21-640,0 1-129,-20 0-319,21-20-33,-21 0-160,20 0 192,-20 0-64,0-20-64,18 0-32,-18 1-64,20-21-128,1 21-128,19-1-65,-21 20-159,21-21-33,-20 42-223,19-21 159,-19 20-224,0-1-128,-20 1-576,20 0-897,-20-20-2627,20 0-9417</inkml:trace>
  <inkml:trace contextRef="#ctx0" brushRef="#br3" timeOffset="370236.3281">13260 9166 19826,'20'20'2659,"0"19"-1122,19 2-63,-19-2-193,21 1-673,-23-1-319,23 2-257,-1-22-64,-1 1-577,1-20-544,-20 0-384,-20 0-1058,0-20-3363</inkml:trace>
  <inkml:trace contextRef="#ctx0" brushRef="#br3" timeOffset="370627.9297">13102 9345 576,'19'0'20980,"1"-20"-19603,20 20-128,19-20 225,1 1-289,19-1-512,-20 20-513,2-20-128,-2-1-321,0 21-383,-19 0-321,0-19-481,-1 19 161,1 0-288,-20-20-289,1 0 352,-21 20 834,18-19 576,-18-1 288,0 20 897,-18 0 352,-3 0-320,1 0-160,-20 20-192,20-1 96,1 1 63,-1 19-223,20-18-481,0 19-96,39-21 0,1 1 161,0 0-129,19-1-128,2 1 96,-2 1-192,-19-1 96,-21-1-32,1 1 96,-40-20 0,1 20-32,-21-1-64,-1-19-320,3 20-257,-3-20-736,3 0-897,17 0-2883</inkml:trace>
  <inkml:trace contextRef="#ctx0" brushRef="#br3" timeOffset="371324.2188">14829 9206 19314,'-20'19'1826,"0"2"-834,0-1-223,20 19 128,0 1-192,0-1 63,20-18-415,20-1-161,-21-1-160,21-19 160,0-19-160,-1-1-96,-19-1-128,0-18 96,-20 19-64,-20-19 0,0 19-65,0-21 1,-19 22-256,19-1-1,0 0-127,0 20-65,1 0-448,19 20-673,0 19-800,0 2-3492</inkml:trace>
  <inkml:trace contextRef="#ctx0" brushRef="#br3" timeOffset="371514.6484">15244 9384 13901,'-18'-59'2882,"-22"20"-1120,-1-22-224,3 22-129,-23-20-608,22-2-577,19 2-96,0 20-160,20-2-160,0 2-129,40 39-223,-20-20-1090,39 20-3074</inkml:trace>
  <inkml:trace contextRef="#ctx0" brushRef="#br3" timeOffset="371725.5859">14928 9127 22901,'-40'0'1249,"40"0"-928,20 0 447,0-20 257,19 20-768,1-21-514,19 21-1024,2 0-609,-23 0-1697,3 0-14574</inkml:trace>
  <inkml:trace contextRef="#ctx0" brushRef="#br3" timeOffset="372416.9922">16099 9186 11659,'-41'-20'2914,"3"1"-864,18 19-128,-21 19-256,23 1-385,-23 0-352,21 20 160,0 0-256,1-1-257,19-19-63,0 19-193,19-39-160,21 0 32,-20 0 0,19 0-160,2-20-96,-1-19-160,-22 0-64,3 19 192,-1-21 64,-20 22 64,20-1-32,-20 0 0,0 20 32,-20 0 96,20 20-160,0 0 192,0 20 32,0 0-32,20-1-224,0-19 160,-1 19-192,1-39-416,20 21-193,-20-21-96,-1 0-576,1-21-1025,0 1-2851</inkml:trace>
  <inkml:trace contextRef="#ctx0" brushRef="#br3" timeOffset="372706.0547">16317 9127 5637,'20'79'14510,"-20"-39"-12941,0-20-352,19 19 353,-19-19 63,20 0-512,-20-1-608,20-19-225,-20 0-128,21 0 64,-21 0-160,20-19-31,0-1-66,-20-19-31,18 19 128,-18-21-96,0 22 0,0-1-64,21 20-96,-21 0 0,20 20 128,0-1-609,19 22-928,-19-21-449,0-1-1377,20 1-7528</inkml:trace>
  <inkml:trace contextRef="#ctx0" brushRef="#br3" timeOffset="373596.6797">17310 9166 3267,'0'-19'5381,"0"-1"-1442,0 20-768,0 0-704,0 0-513,0 0-641,0 20-288,0 19 160,0 0-288,20 2-225,0-2 1,0 1-32,-1-21-257,1 1-128,20-20-32,-20 0-95,19 0-33,-19-20-64,0-19-224,0 0 95,-20 19 194,0-21-129,0 22-33,-20-1 130,20 0-65,0 20 32,0 0 32,0 0-64,0 20 32,0 0 32,20 20-64,-1 0-96,1-21-513,21 1-224,-21-20-224,18 20-224,-17-20-385,-1 0-896,0-20-3235</inkml:trace>
  <inkml:trace contextRef="#ctx0" brushRef="#br3" timeOffset="373886.7188">17767 9127 7174,'19'39'13933,"1"-19"-12395,-20 19-385,20-18 352,0-1-31,0 0-513,-20-1-289,19-19-287,-19 0-225,20 0-32,-20 0 0,20-19 0,-20 19-64,20-20 32,-20 0-128,0-1-32,20 2-64,-20-1-32,19 20-32,1 0-96,0 20-417,21-1-672,-3 2-417,3-1-512,-1-20-1730,-21 20-9417</inkml:trace>
  <inkml:trace contextRef="#ctx0" brushRef="#br3" timeOffset="374278.3203">18322 9166 16559,'-20'20'3940,"20"0"-2787,0-1-384,0 2 704,0 19-480,20-21-320,-20 1-289,40 0-288,-20-20-64,-1 0 32,21-20-128,-20 0-192,1 1 0,-21-21-1,0 0 33,0 0 256,-21 1-64,1-22 0,0 2-64,0 0-64,1-1 96,-1 21 128,0 19 513,20 20 95,-20 0-159,20 0-33,0 20 97,20 19 127,0 21-127,0-20-193,-1 19-288,1-20-96,20 2-320,-1-2-257,2-19-576,-1 0-384,-1-1-769,1-19-1538,-20 0-6822</inkml:trace>
  <inkml:trace contextRef="#ctx0" brushRef="#br3" timeOffset="374479.4922">18779 9147 21812,'19'59'1570,"1"-40"-353,-20 22-416,20-41-449,0 20-320,0-20-256,-1 0-641,1-20-1409,-20 0-2467</inkml:trace>
  <inkml:trace contextRef="#ctx0" brushRef="#br3" timeOffset="374658.2031">18759 8927 7142,'-40'-19'14702,"20"-1"-13357,20 0-1152,-19 20-161,19 0-64,0 0-641,19 0-1281,-19 0-3971</inkml:trace>
  <inkml:trace contextRef="#ctx0" brushRef="#br3" timeOffset="375452.1484">19235 9047 7943,'20'19'6534,"-20"22"-3651,20-21-801,1 19-96,-3-19-737,2 0-416,0-1-353,-20 2 1,21-21 223,-21 0 257,20 0 0,-20 0-416,0-21-289,-20-18-96,20 19 0,-21-19 64,-19-2-127,22 2-1,-3-1-64,21 21-32,0-21 32,0 19-96,0 21-513,21 0-416,-3 0-224,22 0-160,-19 21-321,17-1-640,-17 0-961,19-1 32,-20 1 1249,-1 0 1345,21-20 1250,-40 19 2530,20-19 256,0 0-833,19 0-672,-19 0-385,20 0-288,-21-19-512,1 19-96,0-20-161,0 0-224,1 1-32,-21-1-96,0 0 32,0-1 33,-21 21-33,-19 0-96,1 0 0,-1 21 32,20-1 32,-19 19 128,19 1-32,0-1-128,0 2-32,20-2-32,20 1-320,20-21-385,-1 2-512,21-1-289,-1-20-479,2-20-2083,18-1-5990</inkml:trace>
  <inkml:trace contextRef="#ctx0" brushRef="#br3" timeOffset="375684.5703">20069 8988 18865,'-40'0'2883,"21"0"-1858,-1 19 224,0 21 257,20-1-417,0 2-192,0-2-641,40 1-64,-1-21-192,1 2-96,19-21-321,2 0-351,-2 0-353,-19-21-609,-1 2-608,-19-21-1890,0 21-9033</inkml:trace>
  <inkml:trace contextRef="#ctx0" brushRef="#br3" timeOffset="375866.2109">20288 8769 22837,'0'40'1954,"20"-20"-513,-1 39-191,21-20-290,-20 22-383,19-22-353,1 0-256,0 2-320,-1-21-257,1 0-544,-19-20-865,-3 0-736,-18-20-4709</inkml:trace>
  <inkml:trace contextRef="#ctx0" brushRef="#br3" timeOffset="376175.7813">20227 9047 20339,'61'0'2082,"-2"-20"-1346,20 20 802,1-20 63,20 20-127,-42-19-545,22 19-577,-40-20-160,19 0-64,-39-1-64,0 21-32,-20-19 0,0-1-128,-20 0-32,-19 20 0,19-19 96,-20 19 0,1 0-32,19 0 64,-21 19-32,21 1 64,0 0-32,2 20 192,-3-20 96,21 19-95,0 1-193,21-21-64,17 22-353,3-21-288,-1 0-576,19-20-256,0 0-129,1 0-608,-21 0-2018,21-20-7239</inkml:trace>
  <inkml:trace contextRef="#ctx0" brushRef="#br3" timeOffset="376524.4141">21102 8968 12491,'-41'-20'7015,"21"20"-4837,2 20-769,-3 19 353,-19-19 0,40 39-801,-20-18-353,20-2-352,20 1-159,0-21 95,21-19 0,-3 0 0,3-19-96,18-1-32,-19-19 0,-20-1-288,-1-1 160,-19-18 32,0 20-192,0-21 96,-19 1-257,-1 0 289,0 18 160,0 21 160,-1 1 513,3 19 128,18 19-192,0 1-97,0 21-288,0-2-127,39 0-97,1 1 0,19 20-353,-19-21-95,19 1-481,2-21-480,-23 22-609,3-21-961,-21-20-5252,0 20-4998</inkml:trace>
  <inkml:trace contextRef="#ctx0" brushRef="#br3" timeOffset="378530.2734">22312 8988 16591,'21'-80'1538,"-21"60"-353,0 0 0,-21 1 352,1-1-159,0 20-321,0 20-225,-19 19-159,-1 0 32,20 22-257,1-22-256,19 0-160,0 2-32,19-21-96,1-20-160,0 0-160,20-20-97,-21-1-159,21-18 31,-20 19 225,1-19 159,-3-1 129,-18 19 96,20 2 96,-20 19 224,0 0 33,0 19-129,0 22 128,0 18 129,21 0-33,19 2-160,-20-2-31,-1 1-65,1-1-224,0 0 320,0-18-256,-20-2 96,-20-19 0,0-1-96,0 1 0,-19-20 0,-1 0-320,-1 0 96,2-20-97,-1 1-319,1-1-353,19 0-96,0-19-833,20 18-673,0 1-1633,0-19-8968</inkml:trace>
  <inkml:trace contextRef="#ctx0" brushRef="#br3" timeOffset="379166.9922">22768 9127 17840,'-18'0'1057,"18"20"-864,0-20 223,0 0 128,0 0-415,0-20-290,0 20-415,0 0-193,0-20-192,0 20-416,0 0 32,0 0 864,0 0 545,0 0 353,0 0 512,0 0 224,0 0-192,0 0-225,0 0-255,0 0 63,0 0 129,18 0 32,-18 0-33,0 20 129,0-20 32,0 0-33,0 0-95,0 0 64,0 0-193,0-20-191,-18 20 31,18-21-63,-20 1-129,20-19-64,0 19 32,0-19-160,0-2 64,0 2-64,0 0-96,20-1-224,-2 21 64,2-2-225,1 21-576,19 0 0,-1 21-256,1-2-993,-1 1-1474,1 19-6309</inkml:trace>
  <inkml:trace contextRef="#ctx0" brushRef="#br3" timeOffset="379516.6016">23226 8769 18417,'-61'-20'1217,"43"20"-256,-3 20 737,-19 1-193,20 18-320,1 0-320,19 1-321,0-21-319,19 22-129,1-21-96,0-1 64,0-19-64,19 0-64,-19 0-96,21-19 96,-21-1 0,0 0 96,-20-1 0,0 2 0,19-1-32,-19 0 96,0 20 0,0-19-128,0 19 64,0 19-224,0-19-65,0 20-255,0 0-225,0-1-704,20-19-769,-20 21-1025,0-1-1922</inkml:trace>
  <inkml:trace contextRef="#ctx0" brushRef="#br3" timeOffset="379993.1641">23523 9325 16944,'59'59'736,"-39"-18"-63,-20-22-641,21-19-352,-1 20 256,-20-20-97,0 0-255,20 20 416,-20-20 128,0 0-32,-20 0 192,20 19 129,0-19-97,0 20 289,0-20 224,0 0 288,0 0-128,0 0-225,0-20 33,0 1-224,-20-1-129,20-19-160,0-22-96,-21 2-160,21-21 129,-20 2-1,2-3-64,18 3 320,-21-2 1,21 21 31,0 0 1,0 38-257,0 1-64,21 20 32,-21 0-64,18 41 0,23-22-192,-21 21-128,0-1 64,-2 0-193,3 2-95,-1-2-161,-20-19-63,-20 0 319,20-20-95,-21 19-257,-17-19-127,18 0-322,-1-19-767,-17-1-1314,17 0-4901</inkml:trace>
  <inkml:trace contextRef="#ctx0" brushRef="#br3" timeOffset="380355.4688">23702 8610 19730,'0'0'1377,"20"0"-191,0 21 543,-20-1 225,39-1-352,-19 40-577,0-19-385,0 20-191,0-1-257,19 1-96,-19-20-32,0-1 64,1-19-32,-3-1 0,2-19 96,0 0-160,1-19 33,-1-1-1,-20 0-64,18 1 32,2-21-32,1 19 32,-1-18 32,0 19-64,0 20 64,-1 0-64,1 20-64,0 19-353,0-18-480,19 19-768,-19-21-1250,0 1-1986,0 0-9704</inkml:trace>
  <inkml:trace contextRef="#ctx0" brushRef="#br0" timeOffset="398427.7344">12169 7479 16815,'-41'39'1378,"41"0"-353,0 2 448,0-1-224,20 19-192,21-38-320,-2 18-289,1-39 161,19 0-65,-19-39-223,19-2-97,1 2-128,-1-20-128,-38-2-192,-1 2 64,-20-1 64,-20 20 96,-21 1-193,2 19 97,-21 1 0,1 19 160,-1 0 32,1 19-64,0 21 0,18-1-224,21-19-320,0 20-481,20 0-929,40-21-1633,1-19-8297</inkml:trace>
  <inkml:trace contextRef="#ctx0" brushRef="#br0" timeOffset="398687.5">12645 7181 19410,'-21'-20'2434,"1"20"-1473,20 0-288,-18 20 480,18 0 64,0 19-288,0 2-385,18 18-255,23 0-97,-1-19-352,-1 0-385,21-21-288,-1 1-288,-19-20-288,19 0-801,-18-20-3363</inkml:trace>
  <inkml:trace contextRef="#ctx0" brushRef="#br0" timeOffset="399187.5">12962 7320 18801,'41'59'2082,"-23"-18"-929,2-22-160,1 1-128,-1-20-384,-20 20 31,20-20-320,-20 0 0,19-20 33,-19 0-161,-19 1 64,19-2-160,-20-19 32,0 21-160,-1-21 192,21 21-64,-20-22 0,20 41 32,0 0 0,0 0 192,20 21 128,21-1 161,-21-1-97,19 1-128,-19 0-128,20-20 0,-21 19-96,1-19 65,0-19-1,0 19-96,-20-20-32,20 0-129,-20 1 65,0-1 0,0-1 0,0 1 96,0 1-32,19 19-64,-19 0 32,20 19 160,0 1 0,0 1-192,1-1 0,-3-1-961,23 1-513,-21 0-896,0-20-3299</inkml:trace>
  <inkml:trace contextRef="#ctx0" brushRef="#br0" timeOffset="399423.8281">13598 7201 20595,'19'-40'3011,"1"21"-1634,0-1 65,0 20-578,0-20-832,-1 20-160,1-21-801,0 21-544,0 0-449,-20 0-1377,20 0-3780</inkml:trace>
  <inkml:trace contextRef="#ctx0" brushRef="#br0" timeOffset="399605.4688">13677 7002 21140,'0'20'1377,"0"0"-96,0 0 224,20-1-319,-20 2-674,19 19-320,1-21-128,0 21-416,-20-21-577,20-19-352,0 20-545,1-20-1505,-21-20-10058</inkml:trace>
  <inkml:trace contextRef="#ctx0" brushRef="#br0" timeOffset="399933.5938">13896 6963 19410,'20'39'2498,"-2"-19"-1697,-18 20 64,21-21 160,-21 2 96,20-1-384,0 0-577,0-20-128,-20 0 32,19 0-96,-19 0-128,0-20-33,0 0-31,-19 20 160,19-21-128,-20 2 256,20-1-192,0 0 128,0 20 64,20-20 96,-1 20 257,1 20-193,20-20-128,-20 20-64,19 0-288,-19-1-289,21 2-416,-23-21-320,2 0-993,0 0-3107</inkml:trace>
  <inkml:trace contextRef="#ctx0" brushRef="#br0" timeOffset="400184.5703">14173 6724 22389,'79'0'1793,"-18"0"-319,-22 40-513,21-21-609,-21 22-352,1-2 32,-1 1-224,-19-1-545,0-18-448,-20 18-192,0-19-577,-20 0-2306,0-20-12204</inkml:trace>
  <inkml:trace contextRef="#ctx0" brushRef="#br0" timeOffset="400832.0313">14967 6546 19026,'0'-20'1889,"0"20"-1248,20 20 128,-20 19 448,20 1-128,0 20-320,-1-1-289,21 1-320,1-1-64,-23-19-64,23-1-384,-1-18-289,-1-1-576,-19-1-897,-20-19-1826,0 0-13644</inkml:trace>
  <inkml:trace contextRef="#ctx0" brushRef="#br0" timeOffset="401128.9063">14908 6844 21268,'39'0'2210,"-19"-20"-1249,20 0-32,-1 20-737,1-21-224,1 21-225,18 0-703,-19 0-290,-1 0-607,1 0-642,-20 0-31,19 0 1473,-19 0 1025,0 21 993,-20-21 832,20 20 65,-1 0-192,-19-1-257,20 1-288,0 0-544,0-1-513,1-19 160,-1 0-608,-20 0-449,18 0-961,-18 0-2530</inkml:trace>
  <inkml:trace contextRef="#ctx0" brushRef="#br0" timeOffset="401313.4766">15265 6665 19794,'0'-19'1506,"0"19"-1538,20 0-129,0-21-511,0 21-1346,-1 0-5990</inkml:trace>
  <inkml:trace contextRef="#ctx0" brushRef="#br0" timeOffset="402324.2188">15582 6705 18801,'21'0'1378,"-1"19"-642,0 1 417,-1 0 0,21-1-128,-20 2-288,0 19-256,-1-21-129,1-19 0,0 20 65,-20-20-65,0 0 0,0 0 225,0 0-257,-20-20-256,20 1-32,-20-1 0,1 0-64,19-20-96,-20 20-160,20-19-129,0 19 161,0 0 160,20 20-160,-20 0 96,19 20 192,1 0-32,0 19 96,0-19-64,0-1 64,-1 2-96,1-21 32,-20 20 0,20-20 128,-20 0-32,0 0 32,0-20-31,0 20-129,0-21-32,0 2-97,0-1-223,0 20-64,0-20-65,20 1-159,-20 19 127,21 0 289,-3 0 128,-18 19 64,20-19-32,1 20-64,-1-20 96,0 20 32,-2-20 0,3 0 0,19-20-32,-20 20 256,19-20 64,-19 1 385,0-1 127,19 0-223,-19 1 32,0-2-65,-20 21-63,0-20-161,0 0-64,0 20-96,0-19-96,0 19-32,-20-20-64,20 20-128,-20 0 32,1 20-64,-1-20 64,20 39 96,-20-19 192,20 20-64,0 0 64,0-1-32,20-19-64,19-1-64,1 2 32,19-21-64,2-21-576,-3 21-706,-17-19-1152,18-1-1313,-39 0-8649</inkml:trace>
  <inkml:trace contextRef="#ctx0" brushRef="#br0" timeOffset="419107.4219">12685 8014 15438,'-20'0'1441,"20"0"-672,0 21 769,20-1 95,-2 19-608,-18-19-384,41 19-97,-21-18-191,0-21 159,-1 0-31,21 0 31,-20 0-128,0-21-159,-1 2-65,-19-21-96,20 21 64,-20-21-128,0 19 96,0 1-64,0 1 224,0 19 161,-20 0-33,20 0-64,0 19-31,20 1-65,-20 1-160,20-1-32,0 0-160,1-1-321,-1 1-223,-2-20-481,23-20-64,-21 20-609,0-19-2050,-1 19-8327</inkml:trace>
  <inkml:trace contextRef="#ctx0" brushRef="#br0" timeOffset="419449.2188">13280 7757 15086,'0'0'3395,"-20"-20"-2146,0 20 128,0 20 225,-19-20 0,19 20-449,0-1-641,0 21-352,20-21 96,20 2-223,0-1-33,0-20 64,19 20-32,1-20-128,19 19 31,-19-19 33,1 20-96,-3 0 64,-38-1 96,21-19 32,-21 20 32,-21 1-96,1-21 64,2 20-160,-23-20-128,21 0-288,0 0-609,-19 0-289,39 0-800,-20 0-2883</inkml:trace>
  <inkml:trace contextRef="#ctx0" brushRef="#br0" timeOffset="419632.8125">13517 7876 18769,'21'40'1570,"-1"-40"-1186,-20 19 0,20-19-95,-20 20-33,0-20-448,0 0-801,0 0-1089,0-20-2691</inkml:trace>
  <inkml:trace contextRef="#ctx0" brushRef="#br0" timeOffset="419810.5469">13418 7677 14413,'0'-20'2883,"-18"20"-2691,18-19-608,0 19-129,18 0-1152,-18 0-2499</inkml:trace>
  <inkml:trace contextRef="#ctx0" brushRef="#br0" timeOffset="420048.8281">13637 7757 12684,'40'39'5637,"-20"-19"-3619,-1 0-321,1-1 1,-20-19-64,0 0-417,20 0-385,-20 0-223,0 0-193,-20 0-223,20-19-97,0 19-128,0-20 64,-20 0-128,20 1 96,20-1-64,-20 0 32,20 1-97,0 19 65,0 0-32,1 19 96,-3 1 0,2 0-256,21-1-769,-21 1-480,-2 0-65,3-1-928,-1-19-3108</inkml:trace>
  <inkml:trace contextRef="#ctx0" brushRef="#br0" timeOffset="420484.375">14272 7579 18481,'0'-22'2306,"0"3"-1857,-20-1 576,0 20 896,2 20-447,-3-1-449,-19 3-224,20 17-417,1 0-32,-1 1-224,20-19-64,20-2-32,-20 1-32,19-20-96,1 0-64,0-20-160,21 1-64,-23-2-33,-18 1-63,20 0 191,-20 1 257,20 19-128,-20 0 32,0 19 96,0 1 64,0 0-32,0 20 64,21 19 64,-21-19 96,0 0-127,20-20 31,-20 19 32,0-19-32,0 0 32,-20-1-128,-1-19-192,1 20-288,-18-20-449,-3 0-801,1 0-1409,1 0-8712</inkml:trace>
  <inkml:trace contextRef="#ctx0" brushRef="#br0" timeOffset="420969.7266">14967 7439 18097,'-20'-40'1057,"20"20"-289,-19 0 450,-1 20 255,0 0-384,-20 20-416,21 21-97,-1-2-256,-20 0-31,40 1-97,0 1-96,0-22-96,20-19-32,0 0-32,19 0 0,-19-19 0,0-3 0,0-17 64,0 19 0,-1 1 32,-19-1-64,20 20 320,-20 20-64,0-1 321,0 1-353,20 19-96,0-17-192,0 17-128,19-19-1154,2-1-800,-21-19-2018,18 0-13933</inkml:trace>
  <inkml:trace contextRef="#ctx0" brushRef="#br0" timeOffset="422061.5234">13677 8431 11146,'0'-39'1666,"0"19"-257,0-19 577,0 18 128,-20 1-641,0 20-576,0-19-32,1 19 96,-1 19-64,0-19-161,0 41-191,-1-2-161,21 1-320,-18-21 128,18 21-63,18-40-65,3 21-32,-1-21 64,0 0-64,19 0 32,-19-21-64,0 1 0,0 0-32,0-19-32,-20 19 64,0 1-32,0 19 128,0 0-32,0 0 64,0 19 96,0 21 129,0-1-97,0 2 0,0 18-128,19-20-64,21 2-64,-20-2-64,0-19-64,19 19-224,-19-39-161,21 20-191,-21-20-514,19 0-639,-19 0-770,20 0-3811</inkml:trace>
  <inkml:trace contextRef="#ctx0" brushRef="#br0" timeOffset="422503.9063">13934 8312 17104,'-18'41'2722,"18"-41"-1312,18 39-321,-18-19-160,21-1-289,-21 1-352,20-20-127,0 0 95,0 0-160,-1 0 96,1-20-192,0 1 0,0-1-96,-20 0 0,20-19 0,-20 18-128,0-18 95,0 39 97,0-20 64,0 20 321,0 0-65,0 0-128,19 20 289,-19-1-193,20 1-128,20 1-256,-19-1-128,-3-20-385,22 19-416,-19-19-512,17 0-545,-17 0-2179,-21-19-10120</inkml:trace>
  <inkml:trace contextRef="#ctx0" brushRef="#br0" timeOffset="422887.6953">14372 8233 1249,'20'0'18769,"-20"0"-17840,0 0-224,20 0-32,-1 0 95,1-19-479,0 19-193,0-20-96,0 0-224,-20-1 191,19 2-95,-19-1 96,0 0-32,-19 20-32,19 0 32,-20 0 32,0 20-32,-20 0 96,21-1 32,-1 2 160,20 19 65,-20-21 159,20 21-96,0-21-31,20 22-97,0-41-96,-1 20-192,21-20-160,0 0-257,-1 0-352,21-20-768,-41-1-2050,21 1-8585</inkml:trace>
  <inkml:trace contextRef="#ctx0" brushRef="#br0" timeOffset="423227.5391">14669 8055 18737,'0'20'1089,"0"-1"449,20 1-97,1 0-96,-21 20-512,20-20-416,-2 0-289,3-20-64,-1 19-32,0-19 32,-20 0-32,20-19-64,-20-1-160,0 0 64,19-1 95,-19-18-31,0 19 64,0 1 32,0 19-32,0 0 32,0 0-64,0 0 32,0 19 65,20 1-65,0 0-33,0-1-191,0 2-512,19-1-321,-19-20-513,0 0-992,0 0-2371</inkml:trace>
  <inkml:trace contextRef="#ctx0" brushRef="#br0" timeOffset="423553.7109">15066 8055 19026,'20'0'2498,"1"0"-1697,-1-20 320,18-1-160,-17 21-385,-1-20-288,-20 1-95,20-1-65,-20 0-64,0 1-64,0-1-128,-20 20 96,0 0-225,-1 0 161,1 0-64,2 20 64,-2-1 160,-1 21 32,1-21 128,0 22 129,20-1 31,20-21-160,0 1 65,21 0-257,-3-20 32,3 0-192,-3 0-641,23-20-608,-22 0-1122,1 1-3619</inkml:trace>
  <inkml:trace contextRef="#ctx0" brushRef="#br0" timeOffset="424284.1797">15682 7618 14477,'-39'0'3652,"39"0"-2371,-20 0 481,0 0-161,-1 20-192,1-1-127,2 21-225,18 0-193,0 0-351,0-1-97,18-19-159,2 20-97,21-20-128,-2 0-224,1-1-289,19-19-576,1-19-608,-21 19-385,1-20-1570,-20 0-9352</inkml:trace>
  <inkml:trace contextRef="#ctx0" brushRef="#br0" timeOffset="424647.4609">15959 7816 11883,'41'39'6662,"-21"-18"-5413,0-21-64,19 20-160,-19 0-32,-20-20-192,20 0-96,-20 0-193,0 0 225,-20 0-289,20 0-31,-20-20-257,-19 0-32,19-1 64,-21-18-192,3 19 32,17-19 32,-19 19-128,20-20 96,1 20-32,19-19-128,-20 19 288,20 0-96,0 1-96,20 19 192,-20-22-96,19 3-96,21-1 97,-20 20-65,19-20-33,-19 20-287,21-19-449,-3 19-576,-17 0-673,-21 0-1921,0 0-10219</inkml:trace>
  <inkml:trace contextRef="#ctx0" brushRef="#br0" timeOffset="424867.1875">15801 7718 20563,'40'19'1634,"-21"-38"-1442,1 19 320,20 0-31,-19-21-321,17 21-160,-17 0-897,-1 0-1025,0-20-2082,-2 20-12459</inkml:trace>
  <inkml:trace contextRef="#ctx0" brushRef="#br0" timeOffset="425082.0313">16257 7598 23254,'20'20'1185,"0"0"-353,-20 19-351,20-19-97,0 1-256,-1-2-256,-19 1-352,20-20-513,0 0-416,-20 20-930,0-20-3106</inkml:trace>
  <inkml:trace contextRef="#ctx0" brushRef="#br0" timeOffset="425429.6875">16496 7737 19410,'20'20'1922,"-20"-20"-993,20 20-97,-20-20 1,0 0-64,0 0-32,0 0-289,0-20-256,0 20-128,0-20-64,-20-20-32,0 20-96,-1 0 96,3-19-64,-2 19-64,-21-21-160,21 2 95,0 19 65,1-19 128,-1 19 64,20 1 64,0 19 64,0-21 33,0 21 63,20-20 0,-1 20-64,1 0-64,0 0-64,21-20-96,-3 20 32,3 0-320,-1 0-769,-21 0-609,1 0-1248,-20 20-3492</inkml:trace>
  <inkml:trace contextRef="#ctx0" brushRef="#br0" timeOffset="425630.8594">16356 7538 20147,'20'0'960,"0"0"-319,1-20-64,19 20-65,-22-20-224,23 1-288,-21 19-640,0 0-449,19-20-1762,-19 20-3907</inkml:trace>
  <inkml:trace contextRef="#ctx0" brushRef="#br0" timeOffset="425885.7422">16674 7518 19090,'0'20'1697,"0"-1"65,20 3-129,-20-3 321,20-19-769,0 20-320,19-20-320,-19 0-161,21-20-256,-21 20-64,-2-19-128,3-3-64,-21 3-64,0-1-32,-21 20-33,3-20-95,-2 20 0,-21 0-97,21 0 1,-19 0 128,19 0 191,0 0-383,0 0-449,1 20 353,19-20-225,0 0-609,0 0-1280,0 0-1730,19-20-9482</inkml:trace>
  <inkml:trace contextRef="#ctx0" brushRef="#br0" timeOffset="426151.3672">16893 7240 21620,'99'0'1121,"-59"21"545,-1-1-705,1 19-193,-20 0-255,-20 1-321,20 0-128,-20 0-160,0-1-32,0 0-385,0-39-223,0 22-418,-20-3-992,0-19-3491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0:25:48.005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 10595 7943,'-19'0'5061,"-1"-20"-3107,20 20-673,-20 0-288,20 20 320,0 0-64,0 1-128,0 18-256,20 20-352,0 2-129,19-2 32,1 0-223,-20 21-161,-1-21 224,21-19-288,-20 0 32,1-21 32,-21 1-96,18 0 96,-18-20-160,0 0 0,-18-20-129,-3 0 289,1-19-192,0-2 160,-19 2-96,-1-20 32,20-21-64,-19 21 32,19 0 0,0-2 128,0 2 64,20 19 0,20 20-32,20 20 320,-1 0-95,1 20-161,19 1 32,2 38-32,-3 0-256,1 1 224,2-1-64,-21 2 32,-1-2-32,-19 0 96,0-19 96,-20 0-31,0-1 63,-20-19-64,0-1-96,-19 3-96,19-3-256,-20-19-193,-1 0-319,3-19-129,17 19-160,1-22-192,0 3-705,2 19-1217,18-20-3139</inkml:trace>
  <inkml:trace contextRef="#ctx0" brushRef="#br0" timeOffset="579.1016">1051 11071 18033,'0'21'544,"0"-21"-416,0 0 577,20 0 128,0 0-1,1 0-255,-3 0-353,23 0 0,-1 0 1,-22 0 63,3-21-32,-1 2-32,0-1-31,-20 0-129,0 20 64,-20-19-32,0-1 64,-1 20 64,-17 0 161,18 0-65,-1 20-96,-17-1-32,38 1 0,-21 0 1,21-1-193,0 22 192,21-21-192,-21-1 64,38 1-64,-17 0 128,-1-1-320,18-19 32,-17 22-353,19-22-320,-1-22-224,1 22-512,0-19-1634,-1-1-4709</inkml:trace>
  <inkml:trace contextRef="#ctx0" brushRef="#br0" timeOffset="1181.6407">1766 11112 17328,'40'39'1121,"-40"1"-256,20 1-161,-20-2 482,19 0-161,1 20-481,0-18-320,-20-2-160,20 1-96,1-21 160,-21 1-64,0-20 449,0 0-257,0 0-288,0-20 160,-21-19-256,1 0 224,-20-22-160,21 2-32,-21-19 0,0 17 0,21 2-96,19-1 32,0 20 96,19 1 64,1 19 0,0 1 0,20 19-32,-21 19-33,1 1 33,0 19 96,0-19-128,-20 19 96,0 2 65,0-2-33,-20-19-225,20 0-31,-20-1-961,0 3-993,1-22-1730,-1 0-8583</inkml:trace>
  <inkml:trace contextRef="#ctx0" brushRef="#br0" timeOffset="1412.1094">1926 10675 18673,'0'-39'929,"0"39"-737,18 0 577,-18 19 512,20 21-224,-20-1-416,20 22-225,1 17-192,-1-17-160,-2 17-32,-18-19-64,21-18-544,-1-2-481,-20 1-481,0-21-383,0-19-1827</inkml:trace>
  <inkml:trace contextRef="#ctx0" brushRef="#br0" timeOffset="1616.211">1885 11052 19698,'0'0'1890,"0"0"-1378,20 0 770,1-20 159,17 0-544,3 1-609,-3-1-320,-17 0 192,19 1-352,-20-2-224,19 1-609,-39 0-513,20 1-1216,-20-1-2948</inkml:trace>
  <inkml:trace contextRef="#ctx0" brushRef="#br0" timeOffset="1918.9453">2124 10636 17136,'19'59'1473,"1"0"-480,0 1 288,-20-1 417,20 21-321,0-21-384,-1 0-769,1 2-96,0-42-63,-20 21-65,20-21-33,0-19-31,-20 22-256,19-22 64,-19-22 256,20 3 96,-20-1-32,0-19 96,0-1 96,0 19 97,20 2-225,-20 19 0,20 0 256,1 19-256,-3 2-95,2 19-418,21-21-448,-21 1-608,-2 0-1442,23-20-4356</inkml:trace>
  <inkml:trace contextRef="#ctx0" brushRef="#br0" timeOffset="2486.3282">2778 10973 4452,'0'0'16559,"0"0"-15213,0 0-994,20-20 321,1 20 31,-1 0-544,18 0-128,-17 0-128,19 0-192,-1 0-417,1 0-640,-1 0-545,1 0-1281,-20-19-4356</inkml:trace>
  <inkml:trace contextRef="#ctx0" brushRef="#br0" timeOffset="2883.7891">3274 10814 19410,'41'40'1057,"-21"-21"-545,-2 42 289,23-22 352,-21 20-288,0-20-224,0 2-321,-1-2-224,1-19 32,0-20-64,-20 20 0,20-20 96,-20-20 129,-20 20-225,20-39 64,-20-1-128,-19 0-64,-1 0 160,0-19-64,1-1-64,-2 1 32,21 20 160,0 19 160,2-21 129,18 21-129,18 1 129,2-1-161,21 0-32,18 20-224,-19-19-64,19 19-352,-19 0-193,19 0-224,-19 0-416,1 0-480,-23 19-417,2-19-1570,-20 20-5605</inkml:trace>
  <inkml:trace contextRef="#ctx0" brushRef="#br0" timeOffset="3079.1016">3254 10973 22325,'20'0'1153,"0"-20"-481,21 1 578,-23-2-97,23 1-801,-1 20-352,-20-20-416,19 20-577,1 0-513,-20 0-928,19 0-2114</inkml:trace>
  <inkml:trace contextRef="#ctx0" brushRef="#br0" timeOffset="3247.0703">3791 10934 19762,'20'59'1538,"20"-40"-33,-21 1-64,1 0-319,0-1-482,0-19-512,0 0-416,-20 0-481,19 0-640,-19 0-1762,-19-19-11435</inkml:trace>
  <inkml:trace contextRef="#ctx0" brushRef="#br0" timeOffset="3375">3752 10754 20595,'0'0'577,"0"0"-1666,18 0-1410,3 21-1377,-1-1-6213</inkml:trace>
  <inkml:trace contextRef="#ctx0" brushRef="#br0" timeOffset="3608.3985">4088 11151 19186,'-20'-19'2082,"1"-1"-1089,19 0-257,-20-1 257,0-18 64,0 0-512,0-20-481,20 18-96,20-18-289,0 20-31,0 19-321,0 20-512,19 0 128,-19 0-416,21 0-1154,-3 20-2722</inkml:trace>
  <inkml:trace contextRef="#ctx0" brushRef="#br0" timeOffset="3868.1641">4347 10814 13708,'-20'20'3236,"0"-20"-1667,0 20 97,0 19 95,1-19-319,-1 20-353,0-20-545,20 0-448,20-1-96,0 1-32,19-20 32,21 20-64,-21-20 160,1 19-192,1 2 128,-3-21-96,-18 20 160,-20 0-96,0-1 96,0-19-96,-20 20 64,0 0-96,2-20-96,-3 0-705,1 0-448,0 0-1153,20 0-2659</inkml:trace>
  <inkml:trace contextRef="#ctx0" brushRef="#br0" timeOffset="4049.8047">4584 10734 19026,'21'-20'3106,"-1"40"-2273,0 0-192,-20 40 96,20-20-129,-20 19-159,19 1-417,1-21-385,0 1-992,20 0-96,-21-20-1634,-19 0-4677</inkml:trace>
  <inkml:trace contextRef="#ctx0" brushRef="#br0" timeOffset="4223.6328">4584 10953 21236,'-38'0'2562,"38"0"-1377,0 0-608,20-19 448,19 19 224,-19-21-448,39 1-641,-19 20-545,19-20-1184,1 1-97,-21 19-928,1-20-4229</inkml:trace>
  <inkml:trace contextRef="#ctx0" brushRef="#br0" timeOffset="4947.2657">5380 10655 17648,'-41'-19'1794,"21"19"-1506,0-21 289,-19 21 159,-1 0 193,20 21-96,1-21-320,19 19-289,0-19-96,0 20-64,19 0-64,1-1 32,20 21 0,-1 1-64,1-22-64,1 21 96,-3-21-96,3 21 128,-21-19-32,-1-2 96,-19 1 0,0 0 96,-19-1 193,-1 1-33,0-20-224,-1 20-96,1-20-64,2 0-128,-23 0-481,21 0-384,20 19-384,-20-19-801,20 21-2467</inkml:trace>
  <inkml:trace contextRef="#ctx0" brushRef="#br0" timeOffset="5381.836">5777 10893 19090,'-21'20'480,"21"-20"-480,21 0 288,-21 0 577,18 0-64,2 0-353,0-20-191,1 20-161,-1-20 0,-2 1-32,-18-1-32,21 0-32,-21 1-96,0-1 0,-21 20 64,3 0 32,-2 0 32,-1 20 0,-19-1 128,22 1 128,-23 0 0,21 19-31,0 2 95,1-2-32,19-19-96,0 19-159,19-19-1,1-20-64,20 19-417,-1-19-448,1 21-352,1-21-961,-2 0-3107</inkml:trace>
  <inkml:trace contextRef="#ctx0" brushRef="#br0" timeOffset="5801.7578">6173 10775 14926,'-20'0'2402,"0"0"-1377,0 20 160,1-1 288,-1 1-95,0 19-97,0 1-256,20 0-417,0 0-287,20-1-289,0-19 96,0-20-96,19 19 0,-19-19-96,21-19-96,-23-1-32,2 0-65,-20-19-63,21 19 64,-21-20 160,0 0-129,0 21 225,-21-1 0,1 0 65,2 20 191,18 0 128,-21 20 97,1 19-65,20-19 64,0 21 65,0-2-65,20-19-319,1 19-161,17-39-449,3 20-384,-3-20-256,3 0-672,-1 0-1570,-21-20-7528</inkml:trace>
  <inkml:trace contextRef="#ctx0" brushRef="#br0" timeOffset="6041.0157">6491 11012 17616,'0'0'2434,"0"0"-1729,0 0 448,0 0 64,0 0 129,0-19-770,0-1-352,-20 0-192,20 1 0,0-2 1,0 1-66,0-19-319,0 19-417,20 0-63,-1 20-353,1 0-1346,0 0-2722</inkml:trace>
  <inkml:trace contextRef="#ctx0" brushRef="#br0" timeOffset="6359.375">6987 10714 15887,'-40'0'2498,"20"0"-1377,1 0 160,-1 0 225,0 20-129,-20 21-64,20-21-480,1 19 0,-1 20-353,20-18-31,0-2-417,20 0 32,19-19-64,-19 0 0,20-1-96,-1-19-481,1 0-576,1-19-64,-3-1-353,3 0-1248,-21-19-3749</inkml:trace>
  <inkml:trace contextRef="#ctx0" brushRef="#br0" timeOffset="6700.1953">6987 10497 16687,'21'0'2947,"-21"19"-1634,18 1-320,2 19 64,0 1 257,1 20-1,-1-21-545,-2 22-159,3-22-225,-1-19-95,0 19-161,0-39-64,-1 20 32,-19-20-192,20 0 0,-20-20 0,0 1 32,0-1 64,20 0 0,-20-19-32,0 18 0,20 1-32,0 0-33,-1 40 194,1-20-194,0 41 129,0-21-64,0 19-32,-1-19-576,1-1-577,0 1-545,0-20-576,1 20-2499</inkml:trace>
  <inkml:trace contextRef="#ctx0" brushRef="#br0" timeOffset="7431.6407">8237 10536 10954,'-59'-39'3395,"39"39"-448,0 0-705,-19 0-576,19 19-513,20 1-160,-20 19-65,20 1 129,0 20-64,20-1-320,20-18-417,-21-2-160,21 20-160,19-19-384,-19-19-353,1-2-512,-23 1-353,22-20-1280,-19-20-3781</inkml:trace>
  <inkml:trace contextRef="#ctx0" brushRef="#br0" timeOffset="7895.5078">8376 10675 21268,'41'59'2018,"-23"-18"-1026,3-2-255,19 1-160,-20-1 191,-20-19-543,19 1-161,-19-2-64,0-19-289,0 0-223,0 0-193,-19-40-256,19 20-32,-20-19 129,-20-20 63,19 18 256,-17-18 257,-3 19 160,21-20 416,2 40 193,-3-19 223,21 19 321,0 20 0,0-19-128,21 19 192,17 19-64,23 1-256,-22 19-577,21 1 0,-1 0-384,1 0 0,-21-1-321,1 22-287,-1-22 255,-39 0-63,0 1 95,-18 0 417,-3-20-32,-19 0-257,20-1-127,-19-19 96,-21 0 159,40 0 129,-19-19-865,19 19-704,20-20-642,0 20-1792,0-20-8137</inkml:trace>
  <inkml:trace contextRef="#ctx0" brushRef="#br0" timeOffset="8235.3516">8913 10913 18897,'20'40'1410,"-1"-20"-834,1 0 161,-20-1 32,20-19 512,-20 0 32,20 0-416,-20 0-449,0-19-223,-20-1-161,20-19 64,-20-2-160,-19 2 64,19-20 0,0 18-32,-21-18 32,23 0-32,-2-2 64,0 22 160,20 0 0,0-2-256,0 21 64,20 1 32,0 19-32,19 0-96,-19 0 96,20 0-704,-1 0-385,1 19-993,-20 1-1409,-1 1-6503</inkml:trace>
  <inkml:trace contextRef="#ctx0" brushRef="#br0" timeOffset="8409.1797">8834 10714 20723,'-61'20'2370,"41"-20"-1185,20 0-608,20 0-161,1-20 257,-1 20-289,18-19-287,3 19-258,-1-20-832,-1 20-384,1 0-481,-1 0-1569,-19 0-5702</inkml:trace>
  <inkml:trace contextRef="#ctx0" brushRef="#br0" timeOffset="8712.8907">9269 10516 18417,'0'-39'2594,"0"39"-1697,0-21-224,-20 21 288,-18 21 224,17-1-128,1 19-609,-18-19-191,38 19-129,0 2-32,0-2-192,18 0 96,2-19-96,21 21 32,-3-21 32,3-1 32,-1 21 96,-1-21-225,-19 1 194,0 0-33,-20 1-32,0-2 32,0 1-32,-20 0 0,0-1-32,0 1-129,-19-20-255,19 20-961,-1-20-353,1 0-1249,-18 0-3555</inkml:trace>
  <inkml:trace contextRef="#ctx0" brushRef="#br0" timeOffset="8954.1016">9488 10477 22004,'79'20'1538,"-18"19"-97,-23 0-704,3 22-417,-21-2 737,0 0-192,-1 1-545,-19-1-256,0-19-256,0 0-224,0 0-577,0-1-577,0-19-1152,-19-1-4261</inkml:trace>
  <inkml:trace contextRef="#ctx0" brushRef="#br0" timeOffset="10821.2891">654 11588 13580,'-20'0'545,"20"0"128,0 0-449,0 0 288,0 0-63,0 0-97,20-19-32,-20 19 1,20 0 31,-20 0 192,21 0 65,-3 0-32,2 0-225,21 19-96,-21-19-160,-2 0 32,23 0-32,-1 20-64,-20-20 129,19 0-65,21 0-64,-21 0 96,1 0-32,19 0-64,2 0 0,-2 0 64,20 0-96,-19 0 64,19-20-96,0 20 0,0-19 32,2 19 192,18-20-160,-20-1-64,21 1 96,19 20-64,-40-19 32,20 19-96,-20-20 160,0 20 161,0 0-161,2 0 96,-22 0-64,20 0-64,2-20-128,-2 20 192,20 0-160,-20 0 32,0 0-32,0 0 64,2 0 0,18 0-32,-20 0 32,0 0 32,0 0-128,2 20 128,-2-20 160,20-20-31,-20 20-97,20 0-32,-20-19 0,21 19 64,-1 0 32,-18 0-96,-2 0 64,20 0-224,-20 0 160,0 0-32,20 0 96,-20 0-192,20 0 64,2 0 64,-2 0-64,1 0 97,-1-20-1,-20 20 32,20 0 0,-20 0 0,0 0 32,0 0-64,2-20-128,18 20 64,-20 0-32,0 0 32,21-21-32,-21 21 32,1 0-96,19 0 96,-19 0-32,-1 0 64,0 0-128,-19 0 64,19 0 32,0 0-32,0-19-32,2 19 64,-2 0-96,-20 0 160,20 0-96,2 0 0,-2-20-64,0 20 128,-20 0-64,21 0 0,-21 0 0,20 0 0,-18-20 64,-2 20-96,1 0 160,19 0-288,-20-19 256,2 19-96,-3 0 0,1 0-64,2 0 192,-2 0-192,1 0 64,-1 0 64,20 0-64,-18-20 65,-2 20-33,1 0 96,-1 0-96,0-20 0,22 20 64,-23 0-128,21-19 96,1 19-32,-20 0 0,-1-22 64,1 22 160,-1 0 0,-18-19-31,18 19-65,-19 0-32,-20 0-96,19 0 32,-19-20-64,0 20 0,0 0-96,-1 0-224,1 0-513,-20 0-64,20 0-640,-20 0-1410,0 0-6342</inkml:trace>
  <inkml:trace contextRef="#ctx0" brushRef="#br1" timeOffset="15810.5469">535 12184 6021,'-20'0'4004,"1"0"-417,19 0-608,0 0-384,0 0-866,0 0-608,19 0 161,-19 0-225,20 0-385,0 0-319,0 20-161,19-20-128,1 0 0,-20 0-577,19 0-736,1 0-1057,1-20-4004</inkml:trace>
  <inkml:trace contextRef="#ctx0" brushRef="#br1" timeOffset="34492.1875">1250 12084 4804,'-21'0'9321,"21"0"-7495,0 0-737,-18 0-32,18 0 384,18 0-224,-18 0-416,21 20-128,19-20-193,-20 0-192,19 20 1,1-20-65,-1 0-32,21 0 0,-40-20-96,19 20-160,2-20 128,-21 1-192,-2-1-32,2 0-64,-20 1 32,-20-2-1,2 1 129,-23 20-64,21 0-64,-19 0 224,-1 0 0,0 20 0,21 1 64,-21 18 192,20 0 193,0 1-97,1 0 161,19 0-97,0-1-31,19 0-225,-19-17-128,40 17 64,-20-39-160,19 20 32,1-20-352,19-20-225,2 0-384,-3 1-320,3-22-385,-22 1-1088,1 1-2371</inkml:trace>
  <inkml:trace contextRef="#ctx0" brushRef="#br1" timeOffset="34774.4141">2064 11965 11851,'0'-20'833,"20"20"-866,-20 0 98,0 0 1408,0 0 929,0 0-864,0 0-353,0 20 64,0 0 64,0 1-192,0 18-160,-20-19-224,20 19-321,0 0-416,0-18 0,0-1-416,0 0-705,0 19-673,-21-19-1633,3-20-8969</inkml:trace>
  <inkml:trace contextRef="#ctx0" brushRef="#br1" timeOffset="34999.0235">1926 12025 21428,'0'0'1697,"0"0"-1536,0 0 639,0 20 417,0 0-544,0 19-417,18 0-192,2-18-96,0 19-256,21-21 0,-23 1-321,23-20-416,-21 0-416,0-20-897,-1 1-3204</inkml:trace>
  <inkml:trace contextRef="#ctx0" brushRef="#br1" timeOffset="35461.9141">2539 12223 12395,'41'81'4965,"-21"-42"-3716,0-19-256,0 19-288,-1 21 31,21-1-95,-20-19-32,0-1-257,-1-18-64,1-1 0,-20-20 545,0 0-480,0-20-161,-20-1-128,1-18 64,-21-1-128,-19-40 64,-1 2-192,-19-3 224,18-17-224,22 18-128,-1 21-97,40 20 33,20 18 0,0-19 128,39 40 95,-18-19 65,18 19 96,-19 19-64,0 21-32,-1 0-32,-19 0 64,0-21 161,-20 21-258,-20-21 97,20 2-352,-20-1-32,0 0-962,1-20-1536,-1 0-3556</inkml:trace>
  <inkml:trace contextRef="#ctx0" brushRef="#br1" timeOffset="35694.336">2758 11867 21588,'0'39'673,"20"0"-417,-20 1 384,20 20 449,-20-21-192,21 20-576,-1-18-417,-2-2-353,23-19-384,-21 0-448,0-1-833,-20-19-2851</inkml:trace>
  <inkml:trace contextRef="#ctx0" brushRef="#br1" timeOffset="36027.3438">3076 12045 23926,'-20'0'1089,"20"20"-929,0-1 321,0 1 640,20 0-449,-20 20-447,20-20-129,0 0-32,19-20-128,1 0 32,1 0-128,-3-20-129,-18 0 1,1-1-96,-1-18 95,-20 19 97,-20 1 96,-1-1-64,-19 0-128,1 20-97,19-19 225,-20 19 0,21 19-352,-1-19-738,20 0-1312,0 0-6118</inkml:trace>
  <inkml:trace contextRef="#ctx0" brushRef="#br1" timeOffset="37510.7422">2064 12263 2754,'0'0'2210,"-21"0"-2274,21 0 192,0 19 161,-18-19 1440,18 0 161,0 0-897,0 0-609,0 0 33,0 0 351,0 0 225,0 0 32,0-19-288,0 19 64,0 0 256,0 0-224,0 0-257,0 0-127,0 19-97,0-19-32,0 0-64,0 22 65,-20-3 127,20-19 33,0 20-129,0 0-64,0-1-288,0 1 64,0 0-384,0-20-577,0 19-1185,0-19-2274,0 0-8456</inkml:trace>
  <inkml:trace contextRef="#ctx0" brushRef="#br1" timeOffset="37763.6719">2064 12223 12972,'0'20'4196,"0"-20"-3267,20 20 160,0-20 288,0 0-96,-1 19-896,1-19-193,0 22-160,-20-22-128,20 19-353,0-19-416,-1 20-864,1-20-2339</inkml:trace>
  <inkml:trace contextRef="#ctx0" brushRef="#br1" timeOffset="38758.7891">3533 12124 9288,'0'-20'2499,"0"20"-161,0 0-480,0 0-1,0 20-95,0-1-449,20 22-608,-1-2-193,-19 1-191,20-21-1,0 3-64,-20-22 225,0 19 63,20-19-95,-20 0 95,0 0-159,0-19-161,0-3-128,-20-17 0,0 0-96,0-1 64,1 0-128,-1 0 64,0 21-64,20-21 32,20 21-64,-20-2-32,20 21-32,-1 0-129,21 21-255,-20-21-97,19 19-640,2 1-961,-1 0-1185,-1-1-3396</inkml:trace>
  <inkml:trace contextRef="#ctx0" brushRef="#br1" timeOffset="39100.586">3950 12124 16271,'0'0'1057,"19"0"288,1 0-128,-20 0-320,20-20-544,0 20-33,-20-20-128,0 20-32,20-19-160,-20-1-32,0 0 0,0 20 32,-20-19-192,20 19 96,-20 0 96,0 19 0,0 1 64,1 19 64,-1 1 64,0 0 385,20 0-97,0-1-95,20 0-97,0-17-128,-1-3-160,21-19 32,19-19-320,2-3-545,-3 3-1537,22-21-3652</inkml:trace>
  <inkml:trace contextRef="#ctx0" brushRef="#br1" timeOffset="40983.3985">5121 12065 8520,'-20'-20'2210,"20"0"-865,0 1 609,-21-2-161,21 1-319,-18 0-289,-2 1-192,20 19-128,-20-20-321,-1 20-223,1 0 223,20 0-160,-18 0 33,-3 20-161,1 19 32,20 2 97,0-2-97,-20 0-160,20 1-128,20 0 96,-20-20 0,20-20 0,1 20-96,-3-40 96,23 20 1,-21-41-129,0 22-33,-2-21-31,3 1 0,-1 0 96,-20 18 0,0 1 0,0 20 96,0 0-64,0 0 32,0 20 33,-20 20-1,20-20 32,0 19-96,0-19-160,20 0-353,0-1-448,0-19-224,19 0-448,-19 21-1410,0-21-4644</inkml:trace>
  <inkml:trace contextRef="#ctx0" brushRef="#br1" timeOffset="41476.5625">5538 11965 16623,'0'-39'2274,"-20"19"-1441,20 0-448,0 20 704,-20 0 0,20 20-193,-19 0-159,19-1-224,-20 21-193,20 0-128,20-20-96,-20 19 32,19-39-32,1 20-192,-20-20 64,20-20-32,0 1-32,-20-1-128,0 0-32,20-20-1,-20 20 97,0 20 160,0-20 32,0 20-32,0 20 0,0 0 64,0 20 0,19 0 65,1 19 31,0 1 32,20-1-128,-1-20 128,-19 2-192,0-1 64,1-21-32,-3 21-32,2-21 64,0 22-192,-20-21 0,-20-1 0,0 1-96,2-20 32,-23 0-289,1 0-256,1 0-448,-1-20-1153,20 1-2242,1-1-8777</inkml:trace>
  <inkml:trace contextRef="#ctx0" brushRef="#br1" timeOffset="41954.1016">6074 11945 18289,'-40'-39'1601,"20"39"-928,0 0 544,1 0 64,-1 20-160,0-1-448,0 1-385,20 21-256,0-2 0,20 0 64,0-19-128,0 0-128,-1-20-64,1-20-160,0 0-65,0 1-159,0-1 127,-20 0 289,0 1 32,0-2-32,0 1 0,0 20 224,-20 0-96,20 20 192,-20 1 64,20 18 192,0 0-96,20 1-127,0 20 63,0-1 32,-1-20-192,1 2-64,0-1 64,-20-1 0,20 0 0,-20 2 0,21-2-32,-21 1-128,-21-1-96,21-18-320,-20-1-449,0-1-609,0-19-2081,1-19-9802</inkml:trace>
  <inkml:trace contextRef="#ctx0" brushRef="#br1" timeOffset="42280.2735">6332 12164 17712,'0'-40'2467,"-21"20"-1282,21-19 64,-18 19 0,18-19-384,-20-2-385,20 2-416,0-1 129,0 40-193,0-19-64,20 19 96,-2 0-225,3 19-191,-1 1-481,20 0-480,-21-1-257,1 1-1024,20 0-3043</inkml:trace>
  <inkml:trace contextRef="#ctx0" brushRef="#br1" timeOffset="42721.6797">6670 11985 16271,'0'0'2050,"20"0"-1249,-2 0-129,2-20 33,-20 20 384,21-20-384,-21 1-353,20-1-96,-20 0-288,0 1 320,-20 19-63,-1-20-1,1 20 0,2 0-160,-23 20 96,21-1-32,-19 21 161,19-1-65,20 2-160,-20-2 160,20-19-64,20 19-32,0-19-64,19-1-128,-19-19-64,21 0-320,18 0-417,-19-19-544,-1 19-865,1-20-2275</inkml:trace>
  <inkml:trace contextRef="#ctx0" brushRef="#br1" timeOffset="43072.2657">7066 11867 18577,'0'-20'2530,"-20"20"-1697,20 0-416,-20 0 95,2 0 449,-3 20 0,1-1-673,0 1-64,0 0-127,1-1 63,19 21-64,0-19-128,19-2 0,1-19 0,20 0-64,-1 20-33,1-20 162,1 0-162,-2 0 129,1 20 32,-20-1-32,-1-19 0,-19 20-32,0 0 161,-19-20-129,19 19 64,-20-19-385,0 0-255,20 0-353,-20 0-609,20 0-1953,0-19-4645</inkml:trace>
  <inkml:trace contextRef="#ctx0" brushRef="#br1" timeOffset="43395.5078">7384 11826 9192,'20'-20'12716,"-40"20"-11435,0 0-1184,20 0 95,-40 20 929,21 1-128,-1 18-353,20-19-480,-20 0-127,40-1-33,0 1-97,-1 0-191,1 20 0,20-40-129,-1 20-63,1 0 288,-20-20 128,1 19 64,-3 1 0,2-20 160,-20 20-32,-20-1 64,20-19-160,-18 21 32,-23-1-64,21-20-256,0 0-641,20 20-1185,-19-20-2722</inkml:trace>
  <inkml:trace contextRef="#ctx0" brushRef="#br1" timeOffset="43939.4532">7781 11945 19346,'0'-19'1345,"0"19"-384,0 19 32,0 1 288,20 0-384,0 1-545,-1-2-159,1 1-161,0 0-161,1-1-255,-1-19-353,-20 0-672,18 0-1506,-18 0-4996</inkml:trace>
  <inkml:trace contextRef="#ctx0" brushRef="#br1" timeOffset="44090.8203">7741 11767 17200,'0'-39'1665,"0"39"-1376,0-20-289,20 20-257,-20 0-415,0 0-1570,0 0-3524</inkml:trace>
  <inkml:trace contextRef="#ctx0" brushRef="#br1" timeOffset="44359.375">7980 11965 18449,'79'80'1569,"-59"-60"-447,20 19-130,-21-19 354,1-20 63,0 19-384,0-19-320,-20 0-129,20-19-223,-20-1-225,0 20 64,0-39-224,0 19-128,-20 0-321,20 1-384,0-22-95,0 41-610,0-20 1,0 20-962,20 0-3138</inkml:trace>
  <inkml:trace contextRef="#ctx0" brushRef="#br1" timeOffset="44671.875">8417 11965 17424,'18'-20'2434,"3"1"-608,19 19-449,-20-20-448,-20 20-288,19-20-289,1 1-256,-20-1-64,0-1 32,0 21-256,0-20 128,-20 20-96,1 0 64,-1 0 32,0 20 64,0 1 0,-1-1 96,3-1 64,-2 21-32,20-21-32,0 21 96,0-19-224,20 18 64,19-39-128,-19 20-192,20-20-513,-1 0-128,1 0-480,0-20-641,-21 0-993,1 20-3459</inkml:trace>
  <inkml:trace contextRef="#ctx0" brushRef="#br1" timeOffset="44895.5078">8595 11549 20083,'0'20'2434,"20"19"-1249,-20-19-96,20 39 224,-20-18 65,19 18-642,21 1-576,-20-21-288,1 20-352,-3-19-193,23-19-256,-21 18-480,0-19-321,-2-1-928,3-19-4069</inkml:trace>
  <inkml:trace contextRef="#ctx0" brushRef="#br1" timeOffset="45105.4688">8893 11847 20723,'20'20'2563,"0"-20"-1506,-1 19 0,1 21-129,0-1-671,0-19-289,19 20-289,-19-20-383,20-20-449,-1 0-321,1 0-1056,1-20-4229</inkml:trace>
  <inkml:trace contextRef="#ctx0" brushRef="#br1" timeOffset="45279.2969">9330 11806 21620,'-20'80'1858,"0"-21"-929,-1 2 576,-17-2 353,-3 19-769,21-17-769,0-2-384,2-18-416,18-22-417,0 1-673,0 0-608,0-1-2498</inkml:trace>
  <inkml:trace contextRef="#ctx0" brushRef="#br1" timeOffset="48569.336">9865 11647 12395,'-19'-39'2947,"19"19"-641,0 20-544,0 0 32,0 0-577,0 20-256,0 0 32,19 19-321,1 22-63,0-22-129,0 20-127,0-18-193,-1-2-64,21 0-32,-19-19-64,-1 0-352,-2 1-321,2-2-640,1-19-673,-1 0-1858,-20 0-10313</inkml:trace>
  <inkml:trace contextRef="#ctx0" brushRef="#br1" timeOffset="48743.1641">10223 11806 13901,'0'41'5797,"20"-2"-4516,-20-19-544,19 0-417,1-1-31,-20 1-193,20-20-192,-20 20-641,20-20-865,-20 0-1505,0-20-3747</inkml:trace>
  <inkml:trace contextRef="#ctx0" brushRef="#br1" timeOffset="48873.0469">10203 11687 14285,'-20'-20'545,"20"0"-738,0 20-928,0 0-736,0-19-1955</inkml:trace>
  <inkml:trace contextRef="#ctx0" brushRef="#br1" timeOffset="49090.8203">10262 11549 16239,'20'20'2658,"0"-1"-1248,0 1 127,0 19 97,19 22-449,-19-2-609,0 0-351,1 1-225,-1-20-96,-2-1-321,2 2-416,1-22-448,-1 1-1377,0 0-3268</inkml:trace>
  <inkml:trace contextRef="#ctx0" brushRef="#br1" timeOffset="49510.7422">10580 11708 14061,'-39'20'1409,"19"-20"33,-1 19 447,1 1 129,20 0-801,0 19-352,0-18-192,0 18-97,20 1-31,1-21-97,-1 21-223,0-40-33,19 21-192,1-21 32,19 0-64,-19-21 64,-20 1 32,19 0-256,-19-19 31,-20 19-95,0-19-64,0 18-32,0 1 255,-20 1 1,0-1 128,1 0-128,-1 20 224,0 20 97,0 0 95,20-1-128,-20 1 128,20 21 1,20-2 31,0 0-352,20-19-128,-21 0-320,41 1-609,-21-2-257,1-19-1632,19 0-3236</inkml:trace>
  <inkml:trace contextRef="#ctx0" brushRef="#br1" timeOffset="49909.1797">11533 11687 17328,'-40'0'1313,"21"0"-544,-1 0 544,0 21 289,-21 18-65,23 1-416,-2-1-448,20 2-385,0-2-288,20-19 32,-2-1-160,3 1 128,-1-20-128,20 0 0,-21-20-225,1 1 129,0-1 0,0-19-128,-20 19 191,20-1-127,-20 1 192,0 1 192,0 19 32,0 0 32,0 19 1,0 1-161,0 1-64,0-1-321,19 19-319,1-39-1186,0 39-1537,0-39-4965</inkml:trace>
  <inkml:trace contextRef="#ctx0" brushRef="#br1" timeOffset="50712.8907">12108 11767 17744,'0'20'1858,"0"-1"-993,20 1 224,-20 1-128,20-1 96,1-1-288,-21 21-417,20-21 0,-20-19-31,18 20-1,-18-20 0,0-20-64,0 20-63,0-19-193,0-1 32,21-19 0,-21-2-96,0 2-97,0 19-287,20-19 256,-20 19 32,20 20 96,0 0-65,-20 20 65,19 19 128,-19 0 1,20 2 31,0-2 32,0 1 96,-20-40-32,20 19 32,-1-19-31,1 0-1,0-19-32,-20-1-96,20 0-32,-20 1 96,20-22-64,-20 21 32,19 1-224,-19-1 160,20 20-96,0 0-64,1 20-256,-21-1-193,20 1-512,18 1-256,-17 18-801,-1-19-1762,0 0-7367</inkml:trace>
  <inkml:trace contextRef="#ctx0" brushRef="#br1" timeOffset="51067.3828">12843 11667 15150,'-40'41'5605,"21"-21"-4260,-1-1-352,0 21-96,20-1 224,-20 2-480,40-22-545,-20 1 0,20 0-192,0-20 32,-1 0-64,1 0-257,0-20 33,0 0-160,0-19 95,-20 18 33,19 1 64,-19 20-1,0-19 257,0 19 96,0 19 128,0-19 193,0 41 95,0-21 1,0 19-65,0 0-320,20-19-192,0 0-449,0 1-223,21-21-257,-23 19-897,2-19-2499</inkml:trace>
  <inkml:trace contextRef="#ctx0" brushRef="#br1" timeOffset="51365.2344">13082 11628 20435,'39'-20'2626,"1"0"-1537,-20 1-320,19 19-224,-19 19 383,-20 1-799,0 19-129,0 1 0,0 1-96,0-2 96,0 20-97,0 1 97,0-20 0,0-1 0,0-19-32,0 20 32,20-20-64,-20-20-160,20 0-320,0 0-225,-1 0-576,-19-20-769,20 1-3267</inkml:trace>
  <inkml:trace contextRef="#ctx0" brushRef="#br1" timeOffset="51762.6953">13102 11806 20275,'-20'0'2178,"40"0"-1698,-1 20 385,21-20 256,-20 0 192,39 0-416,-19 0-512,-1 0-321,-19 0-32,20 0-96,-1 0 96,-19 0-32,1 0-193,19-20 129,-22 1 0,3 19 32,-1-20 0,-20 0 96,20 1-128,-20-1 160,0-1-64,0 21 32,0-20-64,-20 20 0,0 0-64,-1 0 32,3 20-64,-2 1 160,0-1-128,-1 19 128,21-19-32,0 19 64,21-18-96,-1-1 32,18-1 129,3 1-65,-1-20-64,19 0-160,-19 0-801,-1 0-1185,1 0-1474,1 0-9576</inkml:trace>
  <inkml:trace contextRef="#ctx0" brushRef="#br1" timeOffset="52285.1563">14153 11926 20531,'0'0'1057,"20"19"-801,-20 1 513,20 0 0,-20 20-257,21-20-256,-21 0-320,18-1 64,2 1-256,-20 0-641,20-1-1761,-20-19-4677</inkml:trace>
  <inkml:trace contextRef="#ctx0" brushRef="#br1" timeOffset="53263.6719">14331 11410 13837,'-18'-20'2530,"18"20"-64,0 0-544,0 0-641,0 20 417,18 0-545,3 19-320,-1 20-225,0-18-159,0 18-97,-1-40 1,1 21-33,0-19-96,0-21-96,0 0-128,-1 0 96,1 0-96,20-21-192,-20 21 32,-1 21-64,1-1 32,0-1 95,0 21-191,-20-1 32,0 2 64,0-22 160,-20 21-64,0-21 32,0 1 32,20-20-97,-19 20-319,-1-20-321,0 0-160,0-20-288,20 0-769,-20 20-2722,20-39-10314</inkml:trace>
  <inkml:trace contextRef="#ctx0" brushRef="#br1" timeOffset="53618.1641">14908 11647 20083,'-40'20'2049,"20"0"-1280,1 21 192,-1-22 32,20 21-384,0-21-353,20-19-288,-1 20 0,21-20 32,0-20-96,-21 20-96,21-19-129,-20-21-127,0 40 160,-1-19 159,-19-1 65,0 20 128,-19-21-32,19 21 0,-20 21 225,0-1-161,20-20 32,-20 19-160,20 1-224,20 0-129,0-20-832,19 0-1121,1 0-3396</inkml:trace>
  <inkml:trace contextRef="#ctx0" brushRef="#br1" timeOffset="53828.125">15244 11628 15022,'-38'19'4644,"38"-19"-3235,-20 20 33,20 21-65,-21-2 32,21 1-416,21-21-384,-1 22-449,0-21-160,-2-1-192,23 1-289,-1-20-351,-1 0-353,1-20-481,-20 1-1153,-1-1-3459</inkml:trace>
  <inkml:trace contextRef="#ctx0" brushRef="#br1" timeOffset="54016.6016">15364 11430 19826,'20'0'1922,"-20"19"-1185,20 1 288,0 19 96,-1 2-352,-19 18-417,20-20-224,0 1-192,-20 20-224,20-40-545,1 19-544,-1-39-1250,-2 20-3363</inkml:trace>
  <inkml:trace contextRef="#ctx0" brushRef="#br1" timeOffset="54241.211">15623 11608 18609,'-61'39'2178,"23"1"-833,17-19 1,1 18 608,20-19-673,0 0-545,20-1-383,1-19-193,17 20-160,23-20-160,-22-20-641,21 20-448,-21-19-705,1 19-897,0-20-5541</inkml:trace>
  <inkml:trace contextRef="#ctx0" brushRef="#br1" timeOffset="54812.5">16058 11390 18385,'-18'-21'2306,"-2"21"-897,20 0-576,0 21 224,0 19 128,0-1-352,20 20-192,-2 1-289,3-1-160,19-19-160,-1 1-96,-19-2-224,20 0-289,-20-39-255,-1 20-642,1-20-960,-20 0-1506,-20 0-10538</inkml:trace>
  <inkml:trace contextRef="#ctx0" brushRef="#br1" timeOffset="54994.1407">15900 11647 16751,'-20'-19'2627,"40"19"-1506,0-20 512,1 20 353,17-20-64,3 20-865,-3 0-865,23 0-256,-22 0-512,1-19-225,0 19-833,-1 19-768,1-19-2178,-20 0-8969</inkml:trace>
  <inkml:trace contextRef="#ctx0" brushRef="#br1" timeOffset="55196.2891">16417 11787 16944,'20'0'3267,"-20"-20"-1858,0 0 257,0 1-321,0-22-160,0 21-641,0-19-95,-20-1-257,20 21-96,0-22-128,20 21-32,-20 1-609,20 19-223,-2 0-546,23 0-800,-21 19-2562</inkml:trace>
  <inkml:trace contextRef="#ctx0" brushRef="#br1" timeOffset="55530.2735">16793 11569 17040,'-38'19'2274,"-3"1"-1313,21 19 608,0-19-31,1 21-417,-1-2-385,20 1-511,20-21-225,-20 1 160,19 1-192,1-21 128,20 0-192,-19-21-128,-3 1-1,2 1-127,-20-1 160,20-19 256,-20 19-32,0-1-32,-20 21 96,20-20 96,0 20-224,0 0 64,-20 20-128,20 1 0,20-1-384,-20-1-738,20 1-607,1-20-1218,-1 0-4196</inkml:trace>
  <inkml:trace contextRef="#ctx0" brushRef="#br1" timeOffset="55740.2344">16992 11569 8968,'-20'19'11243,"1"1"-9930,19 0-416,0 19 352,0 2 0,0-21-640,39 19-449,-19-19-192,39-1-224,-19-19-353,0 0-192,-1-19-96,1-1-960,-19 0-1859,-1 1-6918</inkml:trace>
  <inkml:trace contextRef="#ctx0" brushRef="#br1" timeOffset="55942.3828">17170 11330 21460,'0'39'2594,"0"-18"-1857,0 19 416,20-1 32,0 0-256,-20 22-705,41-22-256,-21 0-256,-2 1-545,23 1-256,-21-22-705,0-19-608,-1 20-2210,1-20-11563</inkml:trace>
  <inkml:trace contextRef="#ctx0" brushRef="#br1" timeOffset="56166.9922">17469 11489 15598,'-60'39'3107,"40"-18"-1153,-19-1-128,19 19-33,20-19-223,0-1-449,0 1-512,20-20-225,19 0-192,1 0-128,-20 0-160,19 0-833,1 0-256,0-20-352,-21 20-1090,1 0-7590</inkml:trace>
  <inkml:trace contextRef="#ctx0" brushRef="#br1" timeOffset="57151.3672">18223 11588 15022,'-39'0'2402,"19"0"-929,0 0 1,-1 20 63,1 0-544,20-1-96,0 21-256,20 1 63,1-22-383,-1 1-193,0 0-32,19-20-32,-19 0 96,0 0-128,0-20-128,-20 0 32,0-19-224,0 18 127,-20-19-95,0 1 256,0 0-32,0 19 64,1-1-32,19 1 192,0 1 1,0 19-65,19 19 128,-19 1 32,40 1-96,-20 38-192,0-20 0,-1 1-32,21-19-32,-20-1 64,0-1-96,-1-19 32,1 0-64,-20-19 224,0 19-160,20-20 128,-20-21-64,0 21 0,0-19 32,20 19-64,-20-19-128,21 39 32,-3-21 32,-18 21 64,20 21 32,1-1 64,-1-1-32,18 21-96,-38-21 64,21 1-385,-1 0-511,0 1-290,0-21-639,-1 0-738,-19 0-1280,0-21-7240</inkml:trace>
  <inkml:trace contextRef="#ctx0" brushRef="#br1" timeOffset="57362.3047">18660 11232 21844,'0'19'1442,"20"21"-610,-20-21 257,19 40 129,1-18-161,0-2-769,0 1-224,19-1-320,1 2-513,-20-22-32,19 1-416,1 0-801,-19-20-1345,-21 0-3588</inkml:trace>
  <inkml:trace contextRef="#ctx0" brushRef="#br1" timeOffset="57542.9688">18937 11430 19922,'41'39'2979,"-21"-19"-1954,19-1 32,1 1-512,-20 1-481,19-1-192,1-1-865,-1-19-321,1 0-1664,1-19-3589</inkml:trace>
  <inkml:trace contextRef="#ctx0" brushRef="#br1" timeOffset="57709.961">19395 11390 20563,'-41'59'2274,"41"0"-1697,-20 2 352,20-2 384,0 0-96,0 1-929,20-1-416,-20-18-769,21-2-608,-1-19-417,-20 0-2114,18-1-11499</inkml:trace>
  <inkml:trace contextRef="#ctx0" brushRef="#br1" timeOffset="58326.1719">19950 11430 18865,'-20'19'2307,"1"1"-1379,19 19 65,19 2-96,1-21-96,0 19-417,20-19-224,-21-1-160,21-19-128,0 0 32,-21-19-64,21-1-128,-19 0 0,-21 20 288,20-19 0,-20 19 0,0 0 32,0 19 160,0 1-32,0 19-32,0-19-64,0 0-128,18 1 32,2-21-64,21-21-64,-21 1-417,19-19-256,-19-1-896,0 1-609,0 18-1698,-20-18-8552</inkml:trace>
  <inkml:trace contextRef="#ctx0" brushRef="#br1" timeOffset="58890.625">20367 11112 448,'0'39'21620,"0"1"-20627,0 1-448,20 18 448,0 0 0,19-19-417,-19 19-319,20-19-290,-1-1-31,-19-18-32,0-1 32,1-1-32,-3-19 64,-18 0 0,0 0 32,0 0-128,-18-19 32,-3 19-32,21-20-96,-20-1-417,0 1 0,20 20-255,0-19 159,0 19 288,0 0 289,20 0 96,0 19 0,1 1-32,-3-20 192,2 21 64,21-21 129,-21 20 31,19-20-96,1-20-96,0 20 96,-1-21-31,1 1-1,-20 1 32,19-1 0,-19 0-64,0 1-160,-20-1 193,0 0-161,-20-1-64,0 2-33,0 19 97,1 0 161,-1 0 95,0 0 96,0 0-31,20 19-1,-20 2 128,20 19-95,0-21-97,20 21-96,0-1-224,0-18-320,19-1-321,1-1-672,19-19-225,2 0-608,-23-19-3875</inkml:trace>
  <inkml:trace contextRef="#ctx0" brushRef="#br1" timeOffset="59607.4219">21240 11369 17936,'-19'0'1826,"19"0"-769,0 0 160,0 21 1,19-1-194,1 19-511,-20 1-193,20-21 65,0 1-129,0 1 0,-1-21 32,1 0-63,-20 0 31,20 0-64,-20-21-64,0 1-128,20 1-96,-20-1 32,0 20 64,0-20-64,21 20-96,-21 20 160,18-20-96,2 20-96,-20 19-609,20-18-737,21-1-960,-21-20-3107</inkml:trace>
  <inkml:trace contextRef="#ctx0" brushRef="#br1" timeOffset="60976.5625">22054 11390 9641,'-19'0'3491,"19"0"-801,0 0-383,0 0-674,0 20 65,19 0-737,-19 19-225,20 0-31,0 2-160,-20-2-65,20 1-256,0-1-64,-20-19 33,0-20 95,0 0-192,0 0 128,0 0-160,0 0 32,-20-20-192,20 0 128,0-19-160,-20 0 32,20-2-32,0 2-128,20-1-33,-20 1-95,20 19 192,-1 20 96,-19-21 32,20 21 128,0 21 0,0-1 160,-20 0-32,20 19 0,-1-19-31,1 19-33,0-18-192,0-1 96,1-1-32,-3-19-225,2 0-319,-20 0-33,21 0-832,-21 0-1249,0-19-3813</inkml:trace>
  <inkml:trace contextRef="#ctx0" brushRef="#br1" timeOffset="61316.4063">22471 11528 18161,'0'0'1729,"20"0"-1152,-20-20 416,20 20 96,-20 0-737,20-19-256,0-1-32,-1 20-96,-19-20 128,0 1-224,0-1 128,0 20 0,0-20 0,0 20 0,-19 0 0,-1 0 224,0 20 129,20 0-33,-20-1-32,20 1 65,-20 19 63,20-19-128,0 21-127,20-22-161,0 1-129,-20-20-639,40 20-257,-21-20-673,21-20-1857,0 0-8713</inkml:trace>
  <inkml:trace contextRef="#ctx0" brushRef="#br1" timeOffset="61671.875">22829 11350 17456,'-20'0'2627,"-1"0"-1282,1 19 96,20 2 33,-18-1-257,18 0-320,0 19-289,0-19-159,18 19-225,2-18-128,1-1-96,-1-1 0,19-19-385,-19 0-351,20 0-674,-1 0-607,-19 0-1379,0-19-4099</inkml:trace>
  <inkml:trace contextRef="#ctx0" brushRef="#br1" timeOffset="62026.3672">23106 11469 6213,'0'0'15823,"0"0"-14798,20 0-544,1 0-33,-3 0-288,2-20-64,21 20-192,-21-19-128,0 19-224,-20-20 224,19 0-65,-19 20 353,0 0-160,0-21 256,-19 21-224,-1 0 192,0 0 1,-21 21 31,21-21-128,-19 20 320,19 0 193,0-1-33,20 1-31,-20 0-193,20 19-160,20-18-64,0-1-128,0-1-64,19 1-128,1-20-289,1 0-416,-2 0-192,-19 0-705,0 0-1665,0 0-9065</inkml:trace>
  <inkml:trace contextRef="#ctx0" brushRef="#br1" timeOffset="62352.5391">23523 11350 16143,'-20'0'1890,"0"0"-801,1 0 192,-1 19 64,0 2-224,0-21-416,20 20-481,0 0-192,0-1-96,20 1 96,0-20-224,0 20 32,-1-20-193,21 19 97,-20 1 96,1-20 64,-3 21 64,-18-1 0,0-1 128,0-19-96,-18 20 0,-3-20 32,1 20-64,20-20-545,-20 0-1376,0 0-2596</inkml:trace>
  <inkml:trace contextRef="#ctx0" brushRef="#br1" timeOffset="62708.0078">23861 11369 18129,'-20'-19'1505,"0"19"-1217,-20 0 609,21 0 545,-1 0-193,-20 19-32,19 2-544,3-21-481,-2 20-96,40 0-32,-2-1-64,23 1-96,-1-20-257,-1 20 33,1-1 128,-1-19 128,1 20 32,-20 1 32,-20-1 64,0-20-32,-20 19 96,0 1 0,0-20-64,-19 0-96,19 20 32,-20-20-224,21 0-641,19 0-704,0 0-1826,0 0-6118</inkml:trace>
  <inkml:trace contextRef="#ctx0" brushRef="#br1" timeOffset="63170.8985">24218 11469 18225,'-20'0'1761,"1"0"-575,-1 0 31,0 0 384,0 0-223,-1 20-770,21-20-192,-20 19-159,20 1-33,0 1-192,0-1 0,20-1-160,1 1-160,-21-20-97,20 20-31,20-20-193,-21 0 161,1-20 63,-20 0 161,20 20 192,-20-19 32,0-1 96,0-1 225,0 21 351,0-20 33,0 20-289,-20 0-320,20 0-96,0 0 0,0 0-32,20 20-128,-20 1-320,20-21-321,0 20-96,-1-20-32,1 19-416,0-19-1153,0 0-3684</inkml:trace>
  <inkml:trace contextRef="#ctx0" brushRef="#br1" timeOffset="63536.1328">24495 11628 4260,'21'19'9705,"-21"-19"-6438,20 0-320,-20 0-545,0 0-384,-20-19-513,20 19-608,0-20-449,-21 20-95,21-20-1,0 1-256,-18-1 0,18-1 0,0 1-96,0 1 0,18-1-96,3 0 64,-1 20-160,0-19-192,19 19-129,-19 0-672,0 0-1377,0 0-2211,0 19-12459</inkml:trace>
  <inkml:trace contextRef="#ctx0" brushRef="#br1" timeOffset="63808.5938">24754 11350 18225,'20'-20'2947,"-1"0"-1090,-19 20 161,0 0-128,20 20-609,-20 0-512,20 20-481,1-20-160,-1 19-128,-2 1-352,2-21-289,21 1-127,-21 1-449,0-1-801,19-20-1121,-19 0-5990</inkml:trace>
  <inkml:trace contextRef="#ctx0" brushRef="#br1" timeOffset="64018.5547">25092 11390 22709,'19'0'1794,"1"20"-545,-20-20 577,0 39-97,-20-19-576,20 19-768,-19 22-289,19-2-256,-20 0-33,20-18-479,0 18-417,0 1-224,0-21-1,0 1-383,0-1-802,20-19-4099</inkml:trace>
  <inkml:trace contextRef="#ctx0" brushRef="#br1" timeOffset="70592.7735">575 12919 6790,'0'-21'993,"0"21"-737,0 0 1218,0 0 287,-20 0-480,20 0-31,0 0 191,-20 0 289,20 0-257,0 0-640,0 0 224,0 0 160,20 0-256,0 0-96,0 0-129,-1 0-255,1 0-257,20 0-96,-19 0-160,17-20 96,-18 20-288,21 0-417,-23 0-832,3 0-1314,-1 0-5797</inkml:trace>
  <inkml:trace contextRef="#ctx0" brushRef="#br1" timeOffset="116165.0391">1626 12800 10730,'-38'-20'2242,"17"0"480,1-1-287,0 21-353,1 0-481,-1 0-832,-20 0-321,20 21-31,1-21 287,-1 40-63,20-21 0,0 21-129,-20-21-31,20 22-289,20-2-64,-20-19-64,20 19-64,-1-19 0,21 21-384,-20-22-385,19-19-352,1 20-321,1-20-768,-3 0-2146,23 0-7175</inkml:trace>
  <inkml:trace contextRef="#ctx0" brushRef="#br1" timeOffset="116433.5938">1885 12898 17424,'0'0'2050,"-20"21"-833,20-1 449,-20 19-97,20-19-512,0 19-384,0 2-385,0-22 32,0 1 97,20-20-33,0 0-64,0 0-223,19-20-194,-19-20 65,0 20-96,-20-19-32,21 19 32,-21-19-32,0 19-96,-21-1-257,1 1-224,0 20-288,2 0-576,-3 0-577,21 20-1762,-20-20-11755</inkml:trace>
  <inkml:trace contextRef="#ctx0" brushRef="#br1" timeOffset="116954.1016">2183 12939 7943,'40'39'9353,"-40"0"-7623,19-19-161,1 0-32,-20 1-191,20-2-481,-20-19-257,20 20-95,-20-20-33,0 0-64,0 0-95,0-20-257,0 1 0,0-2-64,0 1-64,0-19-64,0 19-64,0 0 31,0 20-95,0-19 96,0 19 128,20 19 160,-1 1-128,1 0 96,0-1-64,21 1 96,-23 0-64,2 1 97,1-21 31,-1 0-32,0 0-32,-2 0 64,-18-21-32,21 1 65,-21 0-65,0-19-128,20 39-128,-20-20-65,0 20 33,0 0 32,20 0-320,0 20-417,0 0-160,-1 19-192,21 2-1089,0-22-2915,-21 21-9833</inkml:trace>
  <inkml:trace contextRef="#ctx0" brushRef="#br1" timeOffset="117237.3047">3017 13395 18961,'20'20'1089,"-20"-20"-128,-20 0 737,0-20 0,0-21-577,-1 2-609,3 0-160,-2-22-319,0 2 31,-1 20-96,21-21-33,-20 20 65,20 1 33,20 0-98,-20 39 1,21 0-64,-1 0 32,0 19-32,-20 1-32,18 19 32,3-19 128,-21 21-32,0-2-224,0-19-321,0-1-224,0 1-416,-21-20-1089,21 0-2339,-18 0-9224</inkml:trace>
  <inkml:trace contextRef="#ctx0" brushRef="#br1" timeOffset="117513.6719">2997 12978 15630,'40'0'4645,"-21"0"-2788,-19 20-415,20-1-129,-20 1-64,20 0-480,0-20-289,-20 21-287,20-21 63,-20 0-96,0 0-32,0 0 96,19 0-192,-19 0 32,0-21-96,0 21-192,20-20 32,-20 20-128,20-20 63,-20 20-191,20 0-385,1 20-352,-3 0-288,2 1-513,0-2-1602,1 1-2850</inkml:trace>
  <inkml:trace contextRef="#ctx0" brushRef="#br1" timeOffset="117708.0078">3394 12739 17040,'0'-59'3331,"0"59"-2498,0 0 768,20 20-31,0-1-289,-20 22-737,20-1-416,19 19-512,-19-20-449,0 2-192,19-2-704,-19-19-1442,0-1-4164</inkml:trace>
  <inkml:trace contextRef="#ctx0" brushRef="#br1" timeOffset="118142.5782">3374 12939 19538,'-21'0'2306,"21"0"-1409,0 0 833,21 0 31,-1 0-223,20 0-673,-1 0-577,1-20-128,0 40-128,-1-20 0,1 0-160,-1 19-64,2-19 0,-21 20-33,18-20 129,3 0 96,-1 0 0,-1 0 0,1-20 0,-1 1-32,-19 19 32,0-41 96,-20 21-128,20 1-32,-20-1 96,-20 0-288,20 1 320,-20-1-128,0 20 32,-19 0 0,19 20 32,0-1 32,-19 1 192,19 0-64,20 19 65,-20 2-129,20-2 0,20 0-96,0-19 96,-1 0-96,41 1-288,-21-21-353,1 0-352,19 0-1409,-19 0-2179,1-21-10953</inkml:trace>
  <inkml:trace contextRef="#ctx0" brushRef="#br1" timeOffset="119066.4063">3572 12978 9577,'-19'20'1505,"19"-20"-32,0 0 481,0 0 449,0 0-738,0 19-640,0-19-64,0 20-64,0-20 64,0 20-96,0 1-353,19-2-224,-19 1-192,0 19-96,20-19-384,-20 0-385,0-1-800,20-19-2083</inkml:trace>
  <inkml:trace contextRef="#ctx0" brushRef="#br1" timeOffset="119619.1407">4704 12800 19442,'20'-61'1954,"-20"41"-705,0 1 0,0-1 0,20 20-64,-20 20-192,20-1-544,-1 42-225,1-22-160,0 40 0,0-19-352,0-1-289,19-19-608,-19 0-801,21-20-1089,-23 0-4035</inkml:trace>
  <inkml:trace contextRef="#ctx0" brushRef="#br1" timeOffset="120025.3907">4665 12998 21460,'0'-20'1729,"19"0"-1312,-19 1 159,20-22 129,20 21-321,-20 20-416,-1-19-256,21 19-385,0-20-191,-21 20-1,21 20 0,1-20 256,-3 19 417,3 22 288,-21-21 385,-2-1 672,3 21 0,-1-21-224,0 21 0,-20-19-128,20-2-225,19 1-352,-19-20 0,20 0-63,-20-20-161,19-20-32,2 20-161,-21-19 1,-20 19-96,0-19-96,-20 19 95,-1-1-95,-19 21-96,1-20-97,-1 40-32,1-20-832,-1 21-481,20-21-1345,20 20-9481</inkml:trace>
  <inkml:trace contextRef="#ctx0" brushRef="#br1" timeOffset="120423.8282">5657 13256 17840,'39'120'1025,"-19"-61"-160,0-20 545,-20-19-289,20-1-225,-20 2 33,0-21-416,0-21-65,-20 2-224,0-21 33,0 1 95,-19-22-288,-1 2-32,20-21-32,-19 21-32,39 0 32,-20-1-96,20 1 128,20 39-96,0-19 0,-1 18 192,1 21 32,20 0-192,-20 21 64,-1-1-32,1-1-192,0 21 192,-20-21-256,0 21-257,0-19-223,-20-2-225,0 1-1249,1-20-3236</inkml:trace>
  <inkml:trace contextRef="#ctx0" brushRef="#br1" timeOffset="120668.9453">5677 12958 9577,'59'20'11755,"-39"-20"-10186,1 20-95,17-1-225,-18 1-160,21 0-449,-23 1-415,23-21-161,-1 0 32,-21 0-96,21 0 32,-40-21-224,20-19-193,-20 21 1,-20-1 0,-20 20-1,21-20-127,-41 20-97,21 0-224,-2 0-544,1 0-1474,1-19-6021</inkml:trace>
  <inkml:trace contextRef="#ctx0" brushRef="#br1" timeOffset="121191.4063">6411 12641 19154,'-19'-20'1921,"-1"-1"-607,20 21-161,-20 0 384,20 21-288,0 18-384,0-19-320,20 39-225,-20-18-128,20 18-96,-1 0-256,21-18-192,-20-2-481,19-19-544,-19-1-353,0 1-992,20-20-3781</inkml:trace>
  <inkml:trace contextRef="#ctx0" brushRef="#br1" timeOffset="121430.6641">6649 12898 21075,'0'41'1506,"0"-22"-481,0 1 96,21 0-96,-1-1-481,-2 1-191,2 0-97,1-20-32,19 0-160,-21-20 0,21 0-128,-20-19-256,-20 19-64,0-19-129,-20 18-128,0 1-159,0 1-257,-19-1-96,19 20-705,-21 0-673,23 20-3106</inkml:trace>
  <inkml:trace contextRef="#ctx0" brushRef="#br1" timeOffset="121915.0391">7107 12859 20723,'39'-40'1538,"-39"40"-994,0-19 417,0 19 256,-21 0 32,21 0-192,-18 19-512,18 1-129,-20 19-95,20 2-161,0-2-128,0 1-64,20-21 64,-2 1-160,3-20 32,-21-20-161,20 20 33,0-19 32,0-21-32,-20 21-289,19-1 321,-19-1 160,0 1-64,-19 20 32,19 20 96,0 1 0,0-1 64,19 19 32,1 0 32,0 1-64,20-19 0,-21 18-96,21 0 64,-20 1-31,0 0 31,-1-20-32,-19 0-32,-19 19 32,-1-19-64,0-20 32,-20 19-129,1-19-447,-1 0-97,1 0-896,-1-19-289,20-1-736,-1 0-3396</inkml:trace>
  <inkml:trace contextRef="#ctx0" brushRef="#br1" timeOffset="122140.625">7483 12859 23286,'39'0'608,"-19"19"-256,-20 1 513,21 1 288,-21 18-768,0 1-321,20-21-96,-20 1-257,20 0-351,-2 1-673,-18-21-801,21-21-2819</inkml:trace>
  <inkml:trace contextRef="#ctx0" brushRef="#br1" timeOffset="122298.8282">7483 12641 21075,'-20'-20'1057,"0"-1"-1153,0 21-1217,20-20-2787</inkml:trace>
  <inkml:trace contextRef="#ctx0" brushRef="#br1" timeOffset="122784.1797">8099 12919 6982,'0'-41'9930,"0"22"-8297,-20-1-288,20-19 1,-20 19 159,0 20-224,1-20-224,-1 20-256,0 0-192,-1 20-97,1 0-128,2-1-287,-2 21-33,20-1-32,0 2-289,0-22-447,20 1-417,-2 0-481,23-1-448,-1 1-1825,-1-20-10443</inkml:trace>
  <inkml:trace contextRef="#ctx0" brushRef="#br1" timeOffset="123131.836">8456 12800 20371,'-21'0'1185,"3"0"-448,-2 19 512,-21 1 288,21 0-191,2-1-770,-3 22-352,21-21-288,0-1 32,0 1 96,21 0-96,-3-20-96,2 0-192,0-20 96,21 20-65,-23-20 129,-18 1 64,21-1-32,-21-1 64,0 21 0,20-20 32,-20 20 128,0 0 0,0 0-128,0 20 64,0 1 0,0-1-128,20-1-577,0 1-576,-1 0-288,1-20-609,20 0-2082,-20 0-8488</inkml:trace>
  <inkml:trace contextRef="#ctx0" brushRef="#br1" timeOffset="123320.3125">8575 12621 20467,'0'-41'3011,"0"41"-1986,20 20 320,-20 21-224,20-2-320,0 0-609,-1 2-96,1 18-576,0-19-513,0-1-385,19-18-608,-19 18-2209</inkml:trace>
  <inkml:trace contextRef="#ctx0" brushRef="#br1" timeOffset="124197.2657">9369 12800 6790,'0'-20'9993,"-20"0"-8167,20 20-256,-19 0-385,-1 0 0,0 20 32,20 0-192,-21 19-288,21 0-1,0 22-191,21-22-97,19 0-320,-1-19 33,1-20-65,-1 0 32,1-20-128,0 1-96,-19-1-193,-3-19-63,2-2 160,-20 21-160,-20-19-97,2 19-31,-3 1 31,-19 19-223,20 0-193,-19 0 256,19 0-384,0 19-961,0-19-3074</inkml:trace>
  <inkml:trace contextRef="#ctx0" brushRef="#br1" timeOffset="124420.8985">9766 12978 19250,'20'0'2178,"-20"0"-1025,-20-20 160,20 1 225,-19-22-545,19 2-545,-20-1-224,20 1-288,0-2-64,0 2-352,0 19-353,20 0-577,-1 1-1056,1 38-3620</inkml:trace>
  <inkml:trace contextRef="#ctx0" brushRef="#br1" timeOffset="125109.375">10144 12760 20083,'-40'20'1825,"19"0"-864,1-1-64,20 1 96,-18 19-64,18 2-417,0-2-384,18 1-64,2-40-31,1 19 63,19-19-64,-1-19-64,-19-1 32,20-19-193,-21 19 97,-19-21-96,20 2 32,-20-20-128,-20 18-65,-19-18-31,19 20 256,-21-22 96,3 22 64,18 19 96,-1 1 64,1-1 193,20 20-193,-18 0 32,18 20 160,18-1 65,2 21-65,1-1-64,19 2-63,-1 18-1,1-20-96,-1 22-64,1-22-96,0 0 0,19 2 64,-18-41-32,-3 20-32,3-20 32,-1-20-64,-1-1-160,1 1 224,-20 1-128,-20-21-32,19 1 96,-19-2 0,-19 2-64,-1-1 64,0 21 96,0-1-64,-19 20 64,19 0 96,-21 20 0,21-1 64,2 1 161,18 19 95,0-19-192,0 21-95,18-2-97,2-19-128,21 0 96,-2-1-288,21 1-193,-21-20-256,1 0-319,0 0-1090,-1 0-641,-19 0-2850,0-20-7175</inkml:trace>
  <inkml:trace contextRef="#ctx0" brushRef="#br1" timeOffset="125399.4141">10877 12760 17488,'20'40'2178,"0"-1"-737,1-19-416,-21-1 225,20 1-129,-20 1-449,0-1-159,18-20 159,-18 0-127,0-20-129,-18-1-31,18 1 159,-20-19-159,20 19-129,0-19 0,-21-2-96,42 2-32,-21 19-224,20-19 64,-2 39-736,3-20-482,-1 40-1024,20-20-1153,-21 19-7944</inkml:trace>
  <inkml:trace contextRef="#ctx0" brushRef="#br1" timeOffset="125580.0782">11314 12800 17040,'21'19'4035,"-1"-19"-1921,0 20 289,-2-20-1026,3 20-704,-21-1-513,20 1-64,0 1-545,0-1-511,-20-20-674,19 0-1409,-19 0-8232</inkml:trace>
  <inkml:trace contextRef="#ctx0" brushRef="#br1" timeOffset="125739.2578">11335 12541 22453,'-59'0'608,"38"-20"-1344,1 20-1763,20-19-9928</inkml:trace>
  <inkml:trace contextRef="#ctx0" brushRef="#br1" timeOffset="126355.4688">11711 12780 17616,'0'0'2082,"0"0"-737,0 20-95,20-1-289,-20 1-417,21 0-64,-1-1 33,-20 1-33,18 1-287,2-21-1,-20 0 96,21 0-192,-21 0 96,0-21-160,0 1 32,0 1 33,0-21-1,0 21-160,0-21-1,0 19 98,0 1-130,0 20 65,20 0 161,0 0-162,-1 20 33,1 21 65,0-21-258,20 19-415,-1-19-321,1-1-512,1 22-770,-3-41-2817</inkml:trace>
  <inkml:trace contextRef="#ctx0" brushRef="#br1" timeOffset="126783.2032">12327 12760 11979,'40'-41'8104,"-40"22"-6599,0-1-288,0 20 353,0 0-65,0 0-448,-20 20-256,0 19-385,20-18-224,-20 19-160,20-1 0,20-19-64,0-1 0,0-19-160,0 0-96,-1 0 0,1-19-193,-20-1 65,20 0 95,-20 1 97,0-1 192,0 0-96,0 20 0,0 20 128,0-20 0,-20 39 96,20 1 64,20-1-32,-20 2-32,20-2-96,0 0 32,-1 22-32,1-22 0,0-19-32,1-1 32,-21 1-64,0 0 0,-21-20-224,-19 19-353,21-19-832,-21 0-1442,-19 0-7847</inkml:trace>
  <inkml:trace contextRef="#ctx0" brushRef="#br1" timeOffset="127357.4219">13260 12800 17712,'0'-20'1666,"-20"20"-481,20 20 64,-20-1 0,1 1-192,-1 19-224,20 2-288,0-2-257,20-19-224,-1 0 0,1-1 64,0-19-64,20-19 0,-21-1-160,1-19-192,0-2 192,-20 21-64,0 1-129,0-21-63,-20 40-224,0 0-289,-19 0-513,19 0-1344,0 20-2851</inkml:trace>
  <inkml:trace contextRef="#ctx0" brushRef="#br1" timeOffset="127574.2188">13538 12998 18289,'0'-40'2018,"0"1"-673,-21 18 160,-17-18-287,18-1-386,-21-19-479,23 18-161,-23-18-192,21-1 128,20 21-32,0-1-128,0 21-64,20-1-320,0 20-353,1 0-640,17 20-1474,-17-1-5413</inkml:trace>
  <inkml:trace contextRef="#ctx0" brushRef="#br1" timeOffset="127748.0469">13339 12760 21364,'-39'40'1633,"19"-40"-1280,20 0 543,0 0 610,20-20-481,-1 0-513,21 20-640,1-21-1281,-3 21-961,3 0-1154,-3 0-12523</inkml:trace>
  <inkml:trace contextRef="#ctx0" brushRef="#br1" timeOffset="128458.0078">14352 12700 13004,'-21'19'5221,"3"1"-4036,-2 1-96,-21 19 256,21-1-32,20 20-640,-18-18-289,18-2-223,18 0 95,-18-39 192,40 0-288,-19-19-31,17-1-129,-17-19 0,19-2-161,-20 2 33,-20-20 192,19 19-256,-19-20-128,-19 1 96,19-2 160,-20 22 64,-20 0 32,40-1 384,-21 19 32,3 21-223,18 21 319,0-1 97,18 0 31,-18-1-31,21 21-97,-1-1-159,0 2-321,0-2 32,19 0-224,1 2-256,-20-1-609,19-21-609,1 1-288,-1 0-800,-19-1-3044,0-19-9895</inkml:trace>
  <inkml:trace contextRef="#ctx0" brushRef="#br1" timeOffset="128625">14710 12780 19762,'20'20'2531,"-2"-1"-1122,3 1 64,-21 0-1024,20-20-257,0 19-480,0 1-257,-20-20-480,19 21-512,1-21-1506,-20-21-9993</inkml:trace>
  <inkml:trace contextRef="#ctx0" brushRef="#br1" timeOffset="128791.0157">14730 12580 19570,'-20'-39'1986,"-1"19"-1538,21 20-320,0-19-160,0 19 64,0 0-416,21 0-1153,-21 19-1923,20 1-4099</inkml:trace>
  <inkml:trace contextRef="#ctx0" brushRef="#br1" timeOffset="129276.3672">15145 12998 15214,'20'0'3395,"1"0"-2690,-21 0 992,-21 0-223,21 0-161,-20-20-320,2 0-416,-2 1-193,-1-1-64,1-21-64,0 2-127,20 19-97,0-19-96,0-2-65,20 2-319,0 19 32,1 20-289,17 0-256,-18 0-128,21 20 320,-21-1 225,-2-19 352,23 20 31,-21 1 290,0-1-1,-1 0 256,21-20 96,-20 19 129,0-19 0,-1 0 63,1-19-255,0-1-1,0 0-32,-20-1-95,0 1-129,0 1-64,-20-1 32,0 20-96,0-20 96,1 20 64,-21 0-64,20 20 129,0 0-193,1 19 128,-1-18-96,0 19-128,20-1 64,0 0-224,20-19-833,0 21-513,19-22 1,1 1-897,-1-20-4197</inkml:trace>
  <inkml:trace contextRef="#ctx0" brushRef="#br1" timeOffset="129514.6485">15742 12780 12267,'-20'-20'9737,"0"-1"-8776,0 42-352,0-21 512,1 40 320,19-21-416,-20 21-512,20-21-385,20 22-96,-1-21-160,21-1-193,0 1-415,-1-20 31,21 0-384,-21-20-577,22 1-255,-23-1-33,3-1-416,-21-18-1666,-20-1-6951</inkml:trace>
  <inkml:trace contextRef="#ctx0" brushRef="#br1" timeOffset="129673.8282">15959 12621 15630,'-39'-60'4260,"39"60"-2114,-20-20-384,20 40 128,0-1-385,20 1-800,1 21-481,-3 18-96,23-20-320,-1 2-481,-1-2-480,1 1-128,-1-21-449,-19-19-1441,0 20-7270</inkml:trace>
  <inkml:trace contextRef="#ctx0" brushRef="#br1" timeOffset="130014.6485">15841 12819 20371,'59'0'2658,"-18"-19"-1697,18 19 449,-1 0-193,23-20-577,-22 20-480,0-20 65,-19 20-161,0 0-64,-1-21-128,2 21 128,-21-20-96,-20 1 96,0-1-65,0 0 33,0 1-64,-20 19 32,-1-20 32,-19 20 32,21 0 64,-21 20 64,20-1 33,0 1-97,1 0 128,-1-1-128,20 22-32,0-1-128,0-21-417,20 21-640,-1-21-352,21 1-609,0 1-1057,-1-21-3107</inkml:trace>
  <inkml:trace contextRef="#ctx0" brushRef="#br1" timeOffset="130355.4688">16575 12800 17520,'-19'-20'4068,"-1"20"-3075,20 0 96,-20 20 160,20-1 417,0 1-962,0 0-544,0 19-31,0-18-65,20-21-64,19 0 96,-19 0-256,20 0-33,-1-41-63,-19 22-96,0-21 64,-20 1 191,0-2 1,0-18-64,-20 20-32,0-22 32,-19 2 416,19 40 417,0-21 192,0 40 96,20 0-289,-19 0-159,19 40-257,0-1-96,0 0-64,19 2-352,21-2-673,0 1-256,-1-1-545,22-18-896,-23 19-2083,23-40-10857</inkml:trace>
  <inkml:trace contextRef="#ctx0" brushRef="#br1" timeOffset="131021.4844">17747 12580 16271,'-41'-19'1441,"21"-1"-448,2 20 320,-2 0-159,-21 0 127,21 20-224,1-1-224,-1 22-289,0-2-192,20 1-63,0-1-161,20-18-96,0-1 64,19-20-32,-19 0-96,21 0-64,-23-20 32,23-1-32,-21 1 128,-20 1 0,20-1 0,-20 0 0,0 20 96,-20 0-32,20 20 32,-20 0 96,20-1-224,-21 1-160,21 21-480,21-21-449,-1-1-449,19-19-832,1 0-2787,0 0-10025</inkml:trace>
  <inkml:trace contextRef="#ctx0" brushRef="#br1" timeOffset="131253.9063">18184 12580 17840,'-20'-39'1954,"0"39"-833,-1 0 577,1 0-321,2 20 193,-23-1-513,21 22-289,20-2-447,-20 1-289,40-1 0,0-18-224,1 19-385,17-21-384,3-19-384,18 0-257,-19 0-960,0-19-2659</inkml:trace>
  <inkml:trace contextRef="#ctx0" brushRef="#br1" timeOffset="131600.586">18382 12561 19314,'-40'0'2915,"40"19"-2275,-20 1 289,20 1 256,0-1-160,20-1-544,0 1-193,19-20-288,1 0 64,1 0-32,-3 0 0,3-20-32,-21 20-96,19-19 96,-19-1 0,-20 20-96,20 0 128,-20 0 160,0 20-192,0 19 64,0 0 64,20 2-32,-20 18-128,19 0 32,1 2 0,20-22-96,-20 0-96,-20 1 0,19 0-193,-19-20 1,-19 0-96,-1-20-65,-20 19 161,1-19-449,-1 0-416,-1-19-1794,23 19-7783</inkml:trace>
  <inkml:trace contextRef="#ctx0" brushRef="#br1" timeOffset="131906.25">19097 12660 22036,'0'-39'1474,"-20"18"-802,0 21 1,0 0 480,-1 0-96,3 0-384,-2 21-353,-21-1-160,41 19 161,-20 0-129,20 2-96,20-1-96,1-21 0,19 21 0,-1-21-256,21-19-65,-1 0-319,-19 0-289,19-19-224,-18-1-449,-23 0-192,22-19-1088,-19-2-1635,-21 2-2273</inkml:trace>
  <inkml:trace contextRef="#ctx0" brushRef="#br1" timeOffset="132092.7735">19255 12422 16303,'-59'-79'4388,"39"59"-1986,20 20-480,0 20-416,20 0 287,-20-1-608,19 21-288,21 0-288,-20-20-385,1 19-128,-3 1-160,2 20-256,21-21-161,-21 1-480,19-1-64,-19 2-864,0-21-193,19-20-353,-39 0-3586</inkml:trace>
  <inkml:trace contextRef="#ctx0" brushRef="#br1" timeOffset="132269.5313">19573 12680 21396,'20'39'1025,"-20"-39"-449,19 20-384,1 1-63,-20-21-161,20 20-577,0-20-512,-20-20-1345,20 20-4549</inkml:trace>
  <inkml:trace contextRef="#ctx0" brushRef="#br1" timeOffset="132394.5313">19513 12382 21652,'-19'0'929,"19"0"-801,19-19-224,-19 19-513,20 0-1697,0 0-2979</inkml:trace>
  <inkml:trace contextRef="#ctx0" brushRef="#br1" timeOffset="132919.9219">20209 12541 18097,'-61'-20'1633,"41"1"-544,1 19 32,-21 0-96,20 0 96,0 0-288,-19 19 0,19 1-193,0 19-95,0 2-289,20-2-96,0-19-96,20 19 1,20-19-258,-20-20-351,39 21-385,-19-21-480,19 0-353,-18 0-608,18 0-1378,-19 0-5925</inkml:trace>
  <inkml:trace contextRef="#ctx0" brushRef="#br1" timeOffset="133505.8594">21041 12561 19538,'0'-40'993,"0"21"-96,-39-1 288,19 20-448,-20 0-1,1 0 1,-1 20-32,20-1-353,-19 1-256,19 19-32,20-19-64,0 1-96,20-1-96,19-20 0,1 19-193,0-38-63,-1 19 64,-19-20 31,21-1 321,-23 1 64,-18 1-64,0 19 0,0 0 256,0 0-31,0 19 223,0-19-224,0 41 32,0-2-96,0 1 97,20-1-97,1 22-96,-1-22 0,-20 0-32,20 2 96,-20-21-32,0-1 64,-40 1-64,19 0-192,-38-20 64,19 0-128,-19 19-257,-1-19-447,21 0-290,-1-19-1120,20 19-3235</inkml:trace>
  <inkml:trace contextRef="#ctx0" brushRef="#br1" timeOffset="133818.3594">21420 12800 17808,'18'19'3267,"-18"-19"-2434,0-19 320,0-1 193,-18 0-65,-3-21-448,1 2-225,0 0-223,0-2-97,1 2-256,-1 19-64,20 0-192,0-19-353,0 39-320,20-20-256,19 20-320,1 20-1282,-1-20-5413</inkml:trace>
  <inkml:trace contextRef="#ctx0" brushRef="#br1" timeOffset="134432.6172">21995 12541 18417,'0'-39'993,"-20"19"192,-1 0 449,3 20-577,-23 0-161,21 0-383,-18 0-289,17 20-192,1 0-64,0-1 64,20 1 0,0 0-160,20-1 96,21-19-96,-23 20 128,22-20 0,-19 0 0,17-20 0,-17 20 64,-21 0 96,20 0 96,-20 0 65,20 0 31,-20 0 160,0 0 129,0 0-417,0 20-128,0 1 65,20-21-161,-1 20-257,1-1-415,0-19-65,0 0-288,0 0 128,-1 0-929,1 0-2626,0 0-9769</inkml:trace>
  <inkml:trace contextRef="#ctx0" brushRef="#br1" timeOffset="139499.0235">22471 12641 14157,'0'-20'1986,"-19"20"-929,19 0 192,0 0 737,0 20-257,19-1-479,1 21-289,-20-1-321,20 2-63,0 18-129,0 0-352,-1-18 32,1 18 33,0-20-65,-20 2 64,20-22-96,-20 1 64,20-20 64,-20 0-192,0 0-64,-20-20 32,0-20-32,20 20 64,-40-19-160,21-20 32,-1-2-129,0 2-191,0 0 64,0-21 288,1 21-33,19 18 65,0 2-32,19 19-64,1 20 160,0-19 64,0 19-32,0 19 32,-1 1-128,1 0 160,0 19-128,-20-18 128,0 18-128,20-19 128,-20 0-31,-20-1-65,20 1-65,-20-20-159,20 0-512,-20 0-610,1 0-479,-1-20-738,20 1-2241</inkml:trace>
  <inkml:trace contextRef="#ctx0" brushRef="#br1" timeOffset="139976.5625">22750 12263 15534,'18'-20'4260,"-18"20"-3363,20 20 224,-20 21 417,0-22 255,0 21-351,21-1-449,-21 0-321,0 2-159,20-2-257,0 1-128,-1 20 64,1-21-32,20-19 129,-1 0-385,-19-1 352,20-19-224,-20 0-96,-1-19 32,1-1-64,-20 0 96,20-19 0,0 18-96,-20 1 96,21 1 0,-21-1-96,0 20 63,18 0 162,-18 20-65,0-1-128,0 1 64,20 21-417,-20-2-608,20-19-608,1-1-129,-1 1-320,19 1-3363,-19-21-9577</inkml:trace>
  <inkml:trace contextRef="#ctx0" brushRef="#br1" timeOffset="164677.7344">695 13494 1793,'0'0'2435,"0"0"-97,0 0-96,0 0-416,0 0-385,0 19 96,-21-19-448,21 0-352,0 0 64,0 21-64,0-21-289,0 0-320,0 0-64,0 0 0,0 0 96,-20 0 33,20 0-33,0 0 32,0 20 96,0-20 161,-20 0-129,20 20-64,0-20 32,-20 0 193,20 0-65,0 0 1,0 0-65,-19 0 0,19 0-127,0 0 127,0 0-32,0 0-128,0 0-96,0 0 33,0 0 95,0 19 64,19-19-256,-19 0 705,20 0-353,0 0-64,0 20 33,1-20-33,-3 0 32,22 0-255,-19 20 95,-1-20-96,-2 0-96,3 0 32,-21 19-64,20-19 128,0 0-96,-20 0-64,20 0-64,-20 0 64,0 0 0,20-19 0,-20 19 64,0 0-353,0 0-319,19 0-193,-19 0-96,0 0-128,0-20-897,20 20-2114,-20 0-9161</inkml:trace>
  <inkml:trace contextRef="#ctx0" brushRef="#br1" timeOffset="172758.7891">1746 13435 4644,'20'0'1633,"-20"0"-992,0 0 384,0 0 1345,0 0-384,0 0-160,0 0-257,0 0-95,0 0 127,0 0-352,0 0-416,0 19-416,0-19-129,0 0-96,0 0 0,0-19-32,-20 19 33,20 0 63,0 0 0,0 0 32,0 0-63,0 0 31,0 0-128,0 0 32,0 0-32,0 0 64,0 0 1,0 0 31,0 0-64,0 0 32,-19 0 32,19 0-31,0 0-1,0 0 0,-20 0 0,20 0 0,0 0 0,-20 0-63,20 0-1,0 0-64,0 0 0,-20 0-64,20 0 32,0 0 64,-21 0-32,21 0 0,-20 0 0,2 0 32,18 0-32,-20 0-64,-1 0 32,1 0 0,20 0 32,-20 0-64,20 19 0,-19-19-32,19 0 225,-20 0-290,20 20 161,-20-20-128,20 0 32,0 20 64,-20-20-32,20 0 0,0 0 0,-20 19 0,20-19 0,-19 21-32,19-21 64,-20 20-32,20-20 97,-20 20-290,20-20 257,0 19-128,0-19 64,0 20 0,-20-20 0,20 20 96,-20-1-192,20-19 96,0 20-32,0-20-32,0 0 96,-19 21-96,19-21 32,0 20 32,19-20 0,-19 19-64,0-19 32,0 20 32,0-20 64,0 20-96,0-20 0,0 19 0,20-19 32,-20 20 0,0-20 96,20 21-192,-20-21 96,20 20 0,-20-20-32,20 20 0,-1-20 32,1 19 64,0-19-64,-20 20 0,20 0 0,0-20 0,-1 0 32,1 19 0,0-19-96,-20 0 160,21 0-64,-1 0 64,18 0-64,-17 20 64,19-20 0,-20 0-160,19 21 161,-19-21-386,-20 0-31,20 0-321,-20 0-320,20-21-64,-20 21-192,0 0-192,19 0-1282,-19 0-3042,0 0-5766</inkml:trace>
  <inkml:trace contextRef="#ctx0" brushRef="#br1" timeOffset="180877.9297">2699 13732 3811,'20'0'449,"-20"0"-417,0-19 64,0 19 192,0 0-1313</inkml:trace>
  <inkml:trace contextRef="#ctx0" brushRef="#br1" timeOffset="181848.6328">2798 13554 11659,'-20'20'2754,"20"-20"-1345,0 0 449,0 0 32,0 0-1089,0 0-257,0 19-384,0-19-63,0 20 95,0-20 96,20 20 192,-20-20-63,0 19 63,0 1-31,21 1 31,-21-1-448,0 19 96,0-19-96,20-1 32,-20 1-64,0 1-32,0-1 128,0 0-96,0-1 0,0 1 0,0 0 129,0-20-65,0 19 64,18-19-32,-18 0 128,0 0-64,0 0 0,0 0-128,0-19 65,0 19-33,0 0 64,0-20-160,-18 20 64,18-20-64,0 20 64,0 0-32,0 0-32,0-19-32,0 19 160,0 0-160,0-20 32,0 20 64,0-20 0,0-1 0,0 21 64,0-20 64,18 1-128,-18 19 0,20-20-64,-20 20 64,21-20-64,-1 20 32,0 0 0,-2 0 64,-18 0-32,21 0 64,-1 20-64,0 0 32,0-1-32,-1 1 0,1 1-32,0-1 32,-20 0-64,20-20 64,-20 19-32,0-19-32,20 0 0,-20 0-96,0 0 64,-20-19 32,20-1-64,0 0 192,0-1-160,0-18 32,0-1 32,0 21 0,20-1 224,-20 20 0,19 0 257,1 20-161,0-1-32,0 1-191,1 0-1,17 19-32,3-18-96,-21 19-96,-2-21-161,23-19-351,-21 20-481,0 0-641,0-20-1729,-20 0-7624</inkml:trace>
  <inkml:trace contextRef="#ctx0" brushRef="#br1" timeOffset="182659.1797">3712 13852 13516,'-21'-20'1666,"1"20"-737,2 0 576,18 0 417,0 0-288,0 0-706,0 0-63,0 20-128,0 0-225,18 19-31,2 0-1,-20 2-287,21-2-97,-1 1-32,0-1-32,-2-19 64,-18 1 0,21-21 96,-21 19 0,0-19-192,0-19 32,-21 19-128,3-21 64,-2 1 32,0-19-32,-1-1 64,1 1-96,2-2 32,-3-18 0,21 20 32,-20-2-96,20 21 32,0-19 32,20 19 96,1 1-160,-3 19 96,2-20-96,1 20 128,-1 20 0,0-1-32,-2-19 32,3 40-32,-1-21 32,0 1 32,-20 1-32,0 19 96,-20-21-192,20 1 128,-20-20-96,-1 20-256,3-20-161,-2 0-255,0 0 95,20-20 65,-21 20-353,21 0-1345,0-20-2403,-20 20-7334</inkml:trace>
  <inkml:trace contextRef="#ctx0" brushRef="#br1" timeOffset="183376.9532">4446 13454 20563,'21'0'2851,"-21"20"-2083,0 0-191,0-1 640,18 22 321,-18-2-898,20 1-480,-20 20-160,20-21 64,1 20-160,-1-18-160,-2-1-224,3-21-193,-1 1-160,0 0-416,0-1-449,-20-19-1024,19 0-3620</inkml:trace>
  <inkml:trace contextRef="#ctx0" brushRef="#br1" timeOffset="183608.3985">4406 13713 21428,'-39'19'929,"39"-19"-545,0 0 737,0 0 865,0 0-288,19 0-705,1 0-257,20 0-287,-1 0-129,1 0-224,1 0-32,-23 0-96,23 20-352,-21-20-385,19 20-736,-19-20-1186,0 19-1345,-20-19-7142</inkml:trace>
  <inkml:trace contextRef="#ctx0" brushRef="#br1" timeOffset="183992.1875">4823 13791 18609,'0'20'3588,"20"1"-3044,-20-21 289,20 0 448,-1-21 385,21 21-321,-20 0-640,1-20-545,-3 20 128,2-19-192,1-1 96,-1 0-192,-20 1-160,0-1 128,0-1-96,0 21-96,0-20-161,-20 1-31,-1 19 160,1 0 32,2 0-289,-3 0 161,1 19 256,0 1 96,0 1 32,20-1-64,-19 19 320,19 0 0,0-19-96,19 21-128,-19-21 289,40-1 31,-20 1-224,19-20-128,2 0 705,17 0-641,-17 0-640,19 0 159,-21 0-448,21-20-1120,-21 20-1891,-19 0-7943</inkml:trace>
  <inkml:trace contextRef="#ctx0" brushRef="#br1" timeOffset="193649.4141">4009 13891 928,'0'0'2178,"0"0"-1121,0 0 513,0 0 224,0 0-545,0 0-416,0 0-513,0 0-224,0-19 192,0 19 449,0 0-225,0-20 1,0 20 128,0 0-161,0-20-192,0 20-192,0 0-32,0-21 97,0 21 447,0 0 193,0 0 160,0 0 64,0-20-96,0 20-32,0 0-225,0 0-127,-20 0-97,20 0-160,0 0-95,0 0-97,0 0 64,0 0-32,0 0-32,0-19 0,0 19 64,0 0 32,0 0 65,0 0-1,0 19-32,0-19 64,0 0-31,0 0-65,0 20 0,0 1-64,0-1 0,0 19 0,0-19-64,20 0 0,-20-1-96,20 1 129,0-20-65,-20 0 64,19 0-96,1 0 128,0 0-96,1-20 0,-1 1 0,-2-1-64,-18 0-96,20 1 32,-20-1 160,0 0-64,0-1 0,0 1 0,0 1 32,0-1 32,-20 20-64,20 0 64,0-20 64,-18 20 0,18 0 32,0 0-96,0 0-32,0 20 128,0 0-31,18-1-65,2 1-32,1 1-32,-1-1 0,0 0-96,19-1-321,-19 1-287,0 0-257,0-20-673,0 0-1313,-1 0-7334</inkml:trace>
  <inkml:trace contextRef="#ctx0" brushRef="#br1" timeOffset="208138.6719">2262 13513 6342,'0'0'736,"0"0"-608,0 0 705,0 0 1185,0 0-1025,0 0-609,0 0-159,0 0 639,20 0 1,-20 0-224,0 0-97,0 0 65,0 0-65,0 0 1,0-19 96,0 19-1,0 0-127,0 0-193,0 0 0,0 0-64,0 0 1,0 0 191,0 0-128,0 0-159,0 0 95,20 0-192,-20 0-64,0 0 96,20 0 32,-20-20-96,0 20 64,19 0-96,-19 0 64,20 0 0,-20 0-32,20 0 161,-20 0-97,0 0-64,20 0 224,-20 0-128,0 0-96,0 0 0,21 0 0,-21 0 32,0 0-32,0 20-32,0-20 64,18 0-32,-18 0-32,0 0 0,0 0 64,20 0-32,-20 19 32,0-19 33,0 0 31,0 0-192,0 0 32,21 21 64,-21-21-32,0 0 32,0 0-32,0 20 0,20-20-32,-20 0 96,0 0-64,0 20 32,0-20-96,0 0 64,20 19-32,-20-19 96,0 0-96,0 0 64,0 20-32,0-20 0,0 0 32,0 20-64,0-20 0,0 19 64,18-19 0,-18 20-64,0-20 32,0 0 0,0 0-32,0 21 32,0-21 32,0 0-64,0 0 64,0 20 0,0-20-64,0 19 0,0-19 0,0 20 64,0-20-64,0 20 64,0-20-32,-18 0 0,18 19 32,0-19 32,0 0-64,0 20 0,0-20 0,-20 0 32,20 0-64,0 21 96,0-21 0,-20 0-32,20 0-64,0 0 96,-21 0-64,21 0 32,-20 0 32,20 0 0,-18 0-32,18 0-32,-21 0 0,21 0 0,-20 20 64,20-20-64,-20 0 32,20 0-32,-20 0 0,20 20-64,-19-20 128,19 0-64,-20 0 32,20 0-32,-20 0-32,20 19 128,0-19-64,-20 0-32,20-19 64,0 19-96,0 0 64,0 0 0,0 0 64,-20 0-128,20-20 129,0 20-97,0 0 96,-19 0-96,19 0 0,0-20 0,0 20 0,0-21 0,0 21 64,-20 0-96,20-20 32,0 20 64,-20 0-96,20 0 32,0-19-64,0 19 128,-20 0-64,20-20 32,0 20-64,0 0 32,0-20 0,0 20 32,0 0-64,0-19 0,0 19 64,0 0-64,0-20 32,0 20-32,0 0-32,0-21 64,0 21-32,0 0 0,0 0-1,0 0 33,0-20 0,0 20-32,0 0 0,0-19-128,0 19 128,0 0-64,0 0 160,0-20-192,20 20 192,-20 0-128,0-20-96,0 20 160,0 0-64,0-19-64,20 19 96,-20 0-417,0 0-223,0 0-257,0 0-737,0 0-2818,20 0-8648</inkml:trace>
  <inkml:trace contextRef="#ctx0" brushRef="#br1" timeOffset="236755.8594">6332 13633 3843,'0'0'2210,"0"19"-1505,0-19 1921,0 0 65,0 0-1058,0 0-543,0-19-130,0 19 1,0 0-256,0 0-193,0 0-31,0 0 63,0 0 97,0-20-64,0 20-33,0 0-95,0-20-1,0 20-32,-21 0-63,21 0-1,-18-19-96,-2 19 97,0 0-1,-1 0 32,1 0 1,2 0 31,-3 19 32,-19-19-31,20 20 31,1 0-63,19 19-65,-20-18 96,20 18 65,0-19-129,0 19 0,0-19-95,20 1-33,19-21 0,-19 20-224,21-20 32,18 0-256,-19-20-449,19-1-416,-19 1-608,-1 20-642,-19 0-703,20 0-4101</inkml:trace>
  <inkml:trace contextRef="#ctx0" brushRef="#br1" timeOffset="237225.586">6808 13672 16047,'0'0'2146,"0"-20"-961,-19 20 609,19 0-225,-20 0-128,0 20-320,-1 1-192,-17 18-256,38-19-64,-20 19-225,20 2-128,0-21-160,0 0 64,20-20-64,18 0-63,-17-20-226,19 0 289,-1-21-384,1 2 96,-20 19 96,-20-19-32,0 18-128,0 1-33,-20 1-95,0 19-97,-20 0-159,21 19-449,-21-19 0,19 20-96,1 1-449,2-1-1697,18-1-4100</inkml:trace>
  <inkml:trace contextRef="#ctx0" brushRef="#br1" timeOffset="237704.1016">7026 13652 18609,'20'61'1506,"-20"-42"-834,0 21 225,20-21 128,-20 1 256,21 21-576,-21-21-321,20-20-192,-20 19 1,18-19 95,-18 0 0,21 0-192,-21-19 32,0-1-96,0 0-32,0-21 0,0 22 32,-21-21-32,21 21 0,0-22 0,0 41-96,21-20 224,-21 20-96,0 20 33,20 1 31,0 18-32,0-19 0,-1 19-96,1 2-32,0-21-321,0 0-351,0-1-642,19-19-287,-19 0-1250,0 0-4612</inkml:trace>
  <inkml:trace contextRef="#ctx0" brushRef="#br1" timeOffset="238067.3828">7404 13652 18961,'19'41'1922,"-19"-2"-961,0-19 96,0 0 417,20 19-321,-20-18-641,20-1-288,0 0-96,-20-1 1,21-19 95,-21 0-96,0 0-32,0 0-128,0 0 0,0-19 32,0-1 0,0 0-64,0-1-96,0 1 0,0-19 128,0 19 0,18 20 0,2 0 128,-20 0-32,21 20 0,-1 0-96,0-1 160,-2 22-160,3-21-256,-1 0 384,0-1-673,0-19-1185,-1 20-928,-19-20-4741</inkml:trace>
  <inkml:trace contextRef="#ctx0" brushRef="#br1" timeOffset="238704.1016">7921 13752 16367,'0'20'1794,"0"-20"-865,0 0 416,0 19 64,18-19-544,-18 0-385,20 0-255,1 0 63,-1 0-96,0 0-96,-20-19 32,19-1-128,1 0 64,-20 1-64,0 19 32,-20-20 32,20-1 1,-19 21 223,-21 0-192,19 0 0,1 21 0,2-1 224,-2-1-95,-1 1-97,1 0-128,20-1 32,20 1 32,-20 1-96,41-1-224,-23 0-321,23-1-832,-21-19-705,39 20-2403</inkml:trace>
  <inkml:trace contextRef="#ctx0" brushRef="#br1" timeOffset="238935.5469">8397 13713 17808,'0'-20'2242,"0"20"-1024,-21 0 351,1 0 129,0 20-65,2-1-480,-3 1-512,1 19-449,0 2-96,20-21-160,0 0 128,20-1-160,21-19-160,-23 0-353,43 0-384,-23 0-512,3-19-737,-1 19-1922,-1-20-12011</inkml:trace>
  <inkml:trace contextRef="#ctx0" brushRef="#br1" timeOffset="239522.461">8615 13454 20787,'0'0'929,"0"0"-609,0 0 545,20 20 769,-1-20-545,-19 39-577,20 2-288,0 18-95,0-20-97,1 22-161,-3-22-63,2 0-448,21-19-738,-21 1 97,-2-21-1537,-18 0-3749</inkml:trace>
  <inkml:trace contextRef="#ctx0" brushRef="#br1" timeOffset="239717.7735">8635 13693 20371,'0'20'2434,"0"-20"-1217,19 0 609,1 0-481,0-20-864,21 20-321,-23 0-128,23 0-128,-21 0-449,18 0-928,-17 0-1122,19 20-800,-20-20-5285</inkml:trace>
  <inkml:trace contextRef="#ctx0" brushRef="#br1" timeOffset="240014.6485">9012 13713 11146,'0'19'7687,"20"-19"-6341,-1 0 319,1 0-127,0 0-33,0 0-736,1-19-513,-3 19-128,22-20-96,-19-1 64,-21 1-64,20 20-128,-20-19-64,-20 19 64,-1-20-32,1 20 64,0 0 64,-19 0-32,19 20 0,-20-1 64,21 1 0,-1 1 64,20 18-96,-20-19 0,20 0-224,20 19-833,0-18-353,-1-1-415,21-20-1282,1 0-3556</inkml:trace>
  <inkml:trace contextRef="#ctx0" brushRef="#br1" timeOffset="240363.2813">9429 13693 19314,'-20'20'1890,"0"-1"-1090,20 1 450,0 0 319,0-1-832,0 1-449,0 1-160,20-21-64,0 20 128,-1-40-96,1 20-32,0-21-128,0 1-128,-20-19 96,20 0 96,-20-2-192,-20 2 96,20-1 0,-20 1 96,0 19 192,0-20 160,1 20-31,-1 20 63,0 0 128,20 39-95,0-18-289,20 19 64,-20-1-192,39 0-192,-19-19-545,20 21-448,1-22-801,17 1-1505,-17-20-12364</inkml:trace>
  <inkml:trace contextRef="#ctx0" brushRef="#br1" timeOffset="241080.0782">10322 13513 17584,'-40'-19'2082,"40"19"-705,-20 0 97,1 0 95,-1 0-384,0 40-448,20-20-128,-20 19-225,20 1-192,0-1-160,0 2 96,0-2-288,20 0-416,0-19-289,19 1-705,1-21-480,0 0-1185,-1 0-3811</inkml:trace>
  <inkml:trace contextRef="#ctx0" brushRef="#br1" timeOffset="241339.8438">10580 13633 17648,'-19'39'2306,"-1"-18"-928,0 18-1,-1 1 289,21-1-673,0-18-449,0-1-288,21-20-96,19 0-63,-21-20-1,21-1-32,0 1-128,-1 1-32,-19-21-97,0 21 1,-20-22-256,0 21-193,-20 1-32,-20-1 321,21 0-128,-21 1-321,0 19-352,21 0-929,-1 19-1858,20-19-8295</inkml:trace>
  <inkml:trace contextRef="#ctx0" brushRef="#br1" timeOffset="241803.711">10838 13593 16591,'21'79'2563,"-3"-38"-1570,-18-22 192,20 1-96,0-20 192,-20 0-384,21 0-257,-21 0-415,0 0-65,20 0 0,-20-20-96,0 1 0,0-1-32,0-21-64,0 22-128,0-21 64,0 21-32,0-1-32,18 20 127,-18 0 66,21 20 63,-1-1-32,0 1-32,0 0 160,-20-1-128,19 1-64,1-20 128,0 0 96,0 0 33,0 0-129,-20 0 32,19-20-64,1 20-96,-20-19 0,20 19 0,0 0-64,-20 0 32,20 0-256,19 0-481,-19 19-897,1 1-384,19-20-1473,-22 21-10923</inkml:trace>
  <inkml:trace contextRef="#ctx0" brushRef="#br1" timeOffset="242195.3125">11592 13693 20275,'40'79'1569,"-20"-40"-736,1 2-64,-3-21 384,2-1-192,0 1-577,1 0-224,-21-20 32,0 19 129,0-19-129,0-19-192,-21 19 0,1-20 0,-18-19 0,17-1-96,-19-1-128,20 2 63,1-20-31,-1 18-32,20 2 32,0 0 32,20 19 128,-1 0 64,1 20 0,20 20-32,-1 0 64,1-1-160,-19 21 160,-1-21-32,-2 22-32,-18-21 64,0-1 0,-18 1-32,-2 0-160,-21-20-289,3 0-1088,17 0-929,1 0-2179,0 0-10409</inkml:trace>
  <inkml:trace contextRef="#ctx0" brushRef="#br1" timeOffset="242462.8907">11930 13574 15790,'20'59'5766,"-20"-40"-4709,0 22-64,-20-21 32,20 19-64,0-19-417,20-1-352,-20 1 1,39 1-1,-19-21-96,20 0-96,-20 0-64,19-21-289,-19 1 1,-20 1 96,0-1 64,0-19 32,-20 19-289,-19-1-223,19 1-321,-40 20-417,21 0-1280,-1 0-6119</inkml:trace>
  <inkml:trace contextRef="#ctx0" brushRef="#br1" timeOffset="243166.0157">12307 13574 17969,'0'19'1185,"0"1"-256,20 0 352,-20 19-320,20 2-129,-20-22-223,20 21-289,0-1-95,-1-18 63,1-1 0,0 0-32,0-20 33,-20 0-97,0 0 32,0 0-96,0 0 0,0-20 64,0 0-96,-20-21-31,20 22-97,0-21 32,0 1-33,0 18 1,20 1 0,0 20 64,-1 0-64,1 20 32,0 1 97,1-1-194,17-1-159,-18 1-160,1 0-449,-1-1-160,0 1-705,-20 1-1985,18-21-4901</inkml:trace>
  <inkml:trace contextRef="#ctx0" brushRef="#br1" timeOffset="243512.6953">12764 13672 12363,'39'21'8104,"-39"-21"-7496,20 0 257,0 20 0,0-20-96,0 0-225,-1 0-191,1 0-225,0 0 64,0 0-160,1 0-32,-21-20-64,20 20-224,-20-21-1,0 1 97,-20 20-96,-1-19 288,-19 19-160,20 19 160,-19-19 128,19 20-96,0 1 160,0-1 0,1 19-96,19-19-64,19-1 0,1 1 0,20 1-128,-1-1-224,1-20-385,21 0-1184,-2 0-4293</inkml:trace>
  <inkml:trace contextRef="#ctx0" brushRef="#br1" timeOffset="243817.3828">13141 13652 20275,'20'41'1697,"0"-21"-736,-20-1 224,20 1 97,-1 0-514,1-1-351,0-19-97,-20 20-160,20-20-32,0 0-32,-20 0-32,19-20-96,-19 1-32,0 19 0,20-20-128,-20 0 0,20 1 96,-20 19 32,20 0 192,1 0-256,-3 19 96,2-19-641,1 20-544,-1 0-289,0-1-287,-2-19-1378,3 0-4773</inkml:trace>
  <inkml:trace contextRef="#ctx0" brushRef="#br1" timeOffset="244011.7188">13517 13454 18673,'21'0'2691,"-1"20"-1442,-20 0-64,20-1-224,0 22-96,19-2-673,-19 1-160,0-1-352,19-18-321,-19 18-512,0-19-384,0 0-1763,-20-20-10697</inkml:trace>
  <inkml:trace contextRef="#ctx0" brushRef="#br1" timeOffset="244208.9844">13538 13672 19282,'-21'0'2466,"3"-20"-1313,18 20 545,18-19-161,3-1-864,-1 20-609,0-20-32,19 1-128,-19 19-288,20 0-513,-1 0-577,1 0-223,0 0-866,-19 0-1633,17 0-2114,3 0-1889</inkml:trace>
  <inkml:trace contextRef="#ctx0" brushRef="#br1" timeOffset="244412.1094">13896 13574 960,'59'-40'8777,"-59"40"-4037,0 0-1793,0 0-929,-21 0-96,3 0-481,18 20-352,-20 0-192,0-1-449,-1 1-319,21 0-65,0-1 32,41 1-32,-3 1-64,3-21 32,18 20-256,1-20 95,-1 0-31,-19 19 128,-1-19 64,-39 20-64,0 0-64,0-20-192,-39 19-705,-1 1-961,1 1-2722</inkml:trace>
  <inkml:trace contextRef="#ctx0" brushRef="#br1" timeOffset="245062.5">14908 13652 15470,'20'20'2723,"-20"1"-994,0-21 1,0 20-193,19-1-319,-19-19-674,20 20-320,-20 0-128,20-1 1,0-19-97,-20 20-97,20-20-383,-1 21-609,-19-21-513,0 0-1761,20 0-10025</inkml:trace>
  <inkml:trace contextRef="#ctx0" brushRef="#br1" timeOffset="245246.0938">14947 13435 18417,'-19'-20'192,"19"20"-961,-20 0-736,20 0 320,0-20-1281,0 20-7528</inkml:trace>
  <inkml:trace contextRef="#ctx0" brushRef="#br1" timeOffset="245939.4532">15244 13672 19058,'0'0'1633,"0"21"-672,0-21 288,0 20 128,0-1-480,21 1-320,-21 19-257,20-19-32,0 1-63,-20-21 127,20 20 64,-20-20-127,19 0-161,-19-20 0,20-1-96,-20 1 96,20 1-128,-20-1 32,0 0-64,20 1-32,-20-1 32,0 20 32,20 0 0,-20 0-64,19 20 0,-19-1-673,20 1-768,0 0-1154,0-1-3298</inkml:trace>
  <inkml:trace contextRef="#ctx0" brushRef="#br1" timeOffset="246641.6016">16297 13593 11498,'-20'-19'2723,"0"19"-321,1 0-576,-1 0-929,0 19 160,0 1 32,0 19-224,1-19-321,19 21-224,0-22-63,0 1-33,19 0 256,1-20-191,0 0-65,0-20-256,0 0 64,19-19-128,-19 18-64,0-18 96,-20-1-65,0 1-95,0-2 0,0-18 192,-20 20-32,0 0 128,20 17 160,-20 3 161,1-1 223,19 20 1,0-20-225,0 40 193,0 0 63,19-1-159,-19 22-225,20-1-96,0-1-128,0 21 0,0-20-352,19-1-289,2 0-159,-1-19-450,-22 1-543,23-21-994,-21 20-2658</inkml:trace>
  <inkml:trace contextRef="#ctx0" brushRef="#br1" timeOffset="246837.8907">16556 13534 17520,'39'20'5541,"-39"0"-4452,20-1-448,0 1-257,-20 0 193,20-1-417,-1 1-160,-19 1-320,20-1-417,0-1-544,-20-19-833,20 0-2338</inkml:trace>
  <inkml:trace contextRef="#ctx0" brushRef="#br1" timeOffset="246991.211">16635 13454 14189,'-20'-39'5221,"0"19"-4068,0 20-1121,20-19-32,0 19-160,0 0-865,0 0-1666,20 0-7815</inkml:trace>
  <inkml:trace contextRef="#ctx0" brushRef="#br1" timeOffset="247250.9766">16913 13752 19602,'20'39'1666,"-20"-39"-705,0 0 64,0 0 416,0-19-736,-20-1-33,20 0-255,-20-19-129,-1 18-256,21-18 32,-18 19-32,18-19-128,0 19-353,18 0-319,-18-1-65,21 21 0,19 0-288,-20 21-929,-1-1-1569,21 0-3300</inkml:trace>
  <inkml:trace contextRef="#ctx0" brushRef="#br1" timeOffset="247547.8516">17170 13613 13612,'40'0'3588,"-40"0"-1346,20 0-320,-20-20-289,21 20-544,-21-19-576,20 19-257,-20-20-128,0 20 64,0-20 1,0-1 31,0 2 0,0-1-128,-20 20-32,-1 0 32,1 0 0,0 0 0,0 20 129,1-1-129,-1 2-32,20 19 0,-20-21 352,20 21-256,0-1-96,20-18-128,0 18-384,-1-19-257,21 0-160,-20-20-352,21 0-512,-2 0-1538,1 0-3396</inkml:trace>
  <inkml:trace contextRef="#ctx0" brushRef="#br1" timeOffset="247749.0235">17469 13574 15342,'-20'-40'2979,"20"40"-1153,-20 0-129,0 0-191,0 20 223,20 0-576,-19-1-544,19 1-257,0 19-160,19-19-160,21 1 97,0-21-322,-1 0-447,1 0-705,19 0-802,2 0-1344,-23-21-9962</inkml:trace>
  <inkml:trace contextRef="#ctx0" brushRef="#br1" timeOffset="248294.9219">17945 13295 18449,'0'-19'2210,"0"19"-672,0 0 63,0 0-96,0 0-640,20 19-96,-1 21-257,1 1-255,0 18-65,0-20-128,1 21-128,-1-20-224,-2-1-321,2 0-512,1-19-448,-21 1-674,20-1-1408,-20-20-11980</inkml:trace>
  <inkml:trace contextRef="#ctx0" brushRef="#br1" timeOffset="248641.6016">17885 13593 19378,'0'0'2466,"20"0"-1185,0 0 481,0 0-897,19 0-192,1 0-545,21 0-64,-23 0 32,3 0-96,-2 0 64,1-19-128,-20 19-128,19-20 160,-19 20 32,-20-20 64,0-1-128,0 21-65,0-19 1,-20-1 64,-19 20 32,19 0 0,0 0 64,-19 0 64,19 0 97,0 20-1,-1-1 160,21 2-128,-20-1-32,20 19-160,20-19-64,1 0-384,-1-1-385,19 1-512,1-20-577,19 21-1345,1-21-4740</inkml:trace>
  <inkml:trace contextRef="#ctx0" brushRef="#br1" timeOffset="249003.9063">18640 13494 16431,'-41'0'3171,"23"19"-1986,-2 2 64,0-1 1,20 0 159,0 19-640,0-19-545,20-1-96,0 1-96,-2-20 64,23 0-96,-21 0 0,0-20-224,19 1-128,-39-21 255,20 21 97,-20-21 0,0 0-160,-20-19-32,0 19-64,1-20 288,-1 20 416,-20 21 417,19-1 0,3 0-449,-2 40 1,20 0 31,0 19-160,0 0-191,20 2-162,19-1-543,1-21-257,19 21-384,-19 0-609,19-20-1505,-19 0-8905</inkml:trace>
  <inkml:trace contextRef="#ctx0" brushRef="#br1" timeOffset="249750">19632 13415 16527,'-59'-20'1506,"39"1"95,-20 19-31,21 19-193,-21 1-256,20 0-192,-1-1-321,3 21-287,18 0-353,0 0 384,0-21-288,18 1-64,3-20-128,19 0-128,-20 0-129,19-20 33,1-19 0,-20 19-1,-1-1 225,-19 2 32,0-1 192,0 20-96,0 20 96,0-1 32,0 2 129,0 19-33,0-1-32,0 20 0,20-18-160,0-2 64,-20 0 0,20 2-64,-20-21 33,0 0-33,0-1 64,-20-19-64,0 20 0,-19-20-32,19 0-128,-20-20-65,1 20-703,-1-19-386,-1-1-1120,23 20-1666,-2-20-8584</inkml:trace>
  <inkml:trace contextRef="#ctx0" brushRef="#br1" timeOffset="250024.4141">19970 13672 18673,'0'21'1249,"0"-21"225,-20-21 127,0 1 1,1-19-385,-1 19-256,0-19-353,20 19-255,-20-20-129,20 20-192,0 0-64,20 1-256,0 19-481,0 0-640,19 0-898,1 19-1312,-1-19-7912</inkml:trace>
  <inkml:trace contextRef="#ctx0" brushRef="#br1" timeOffset="250437.5">20446 13454 20018,'-39'-19'1122,"19"19"-386,-20 0 706,20 0 255,-19 19-640,19 1-384,-21 0-449,23 20-96,-2-20-32,20 19-96,-21-19-96,42 19 32,-21-39-64,20 20-128,18-20 32,-17 0 31,-1 0 193,0-20-64,-1 1 96,1-1-32,-20 0 0,20 1 32,-20-1 0,0 0-32,0 20 0,0 0-64,0 0 32,0 0 0,0 0-192,0 20-449,20-20-191,0 20-386,-20-20-575,19 19-1282,1-19-4549</inkml:trace>
  <inkml:trace contextRef="#ctx0" brushRef="#br1" timeOffset="250799.8047">20606 13772 16335,'38'60'737,"-18"-40"704,-20 0 321,21-1-225,-21-19-160,0 20-223,0-20-802,0-20-96,0 20 96,-21-39 1,1 19-1,0-1-192,20-18-96,-18-1 0,-3-20-128,1 21 96,20-20-64,20-2 0,-20 22 64,21 0 32,17 19 65,-18 20-1,1 0-64,19 20-64,-21-1 0,1 21-96,0-21-65,-20 22-95,20-2-192,-20-19-97,0 0-288,0-20-31,-20 19-706,20-19-864,-20 0-2883</inkml:trace>
  <inkml:trace contextRef="#ctx0" brushRef="#br1" timeOffset="251183.5938">20725 13176 21268,'19'0'2274,"1"0"-673,0 20-63,0-1-65,0 22-416,-1-2-480,1 20-385,-20 2 0,20-2-96,-20 1-128,20-20 0,0-1 96,19-19-32,-19-1-64,0-19 128,1 0-64,-3 0 64,2-19-32,-20-1 33,21-19 31,-21-1-64,20 0-96,-20 0 32,20 21-64,-20-1 64,18 20 96,-18 0-224,21 0 128,-21 39-289,20-19-351,0 0-513,0 20-577,-1-20-288,-19 0-320,20-1-2210,0-19-8489</inkml:trace>
  <inkml:trace contextRef="#ctx0" brushRef="#br1" timeOffset="251596.6797">21737 13315 19762,'-20'0'1313,"0"20"-800,0-20 640,0 19 481,-19 3-609,19-3-641,20 1-352,-20 0-64,20-1 64,20 1-64,0 0-64,0-1-128,-1 2-417,21-21 0,0 20 161,-1 0 320,-19-1 128,0 1 32,1 0 0,-21-20 96,0 19 96,0 1-96,-21-20 0,1 0-128,0 21-480,0-21-1859,-19 0-7302</inkml:trace>
  <inkml:trace contextRef="#ctx0" brushRef="#br2" timeOffset="265757.8125">11235 10636 13132,'-20'-41'3299,"-20"21"-1665,21 1-257,-1 19 160,-20 0-319,20 0-386,-19 39-159,19-19 0,20 40 127,0-21-31,0 22-256,40-22-65,-1 1-160,21-21 1,-1 1 95,20-20-160,-18 0-32,18-39-32,-20-1-128,1 1-64,-21-2 0,1 2-128,-40-1-96,0 0-32,-20 0 31,-19 21 97,-21-1 64,1 0-160,-2 20-64,3 0-33,-1 20-63,18 0-897,1-1 64,40 1-321,0 21-1633,40-22-6534</inkml:trace>
  <inkml:trace contextRef="#ctx0" brushRef="#br2" timeOffset="266103.5157">11950 10477 17872,'-20'-41'2018,"20"22"-897,-20-1 32,20 20 161,-20 0 95,1 0-448,-1 20-224,20 19-129,-20 2-63,-1 18-33,21 0-127,21 1-225,-21-1-64,40 2 0,19-42-160,0 21-353,1-21-191,19-19-353,-18 0-641,-2 0-544,-19-19-1057,-1-1-4836</inkml:trace>
  <inkml:trace contextRef="#ctx0" brushRef="#br2" timeOffset="266653.3203">12327 10714 18417,'40'40'1954,"-40"-19"-353,20-21-255,-20 20 383,0-20-416,0 0-288,0 0-256,0 0-64,0 0-321,0-20-192,-20-1-160,20 1 0,0-19-64,0 19 0,0-19-192,0 18 32,0 1 96,20 20-32,-1 0-32,-19 20-1,20 1 161,0-2 65,0 21-65,0-21 0,-1 1 0,1-20 32,0 20 64,-20-20 0,0-20 64,0 20-64,21-20-32,-21 1-96,0-21 96,0 21-64,0-2 32,0 1-64,20 0 96,-20 20-64,18 0-32,2 0 0,1 20 0,19 21-32,-22-22-288,3 21-449,-1-21-480,0 1-577,0 0-256,-1 1-1473,-19-21-7144</inkml:trace>
  <inkml:trace contextRef="#ctx0" brushRef="#br2" timeOffset="267102.5391">12962 10636 22741,'0'-21'2883,"21"1"-2082,-1 20 95,-20-20 450,18 20-610,2 0-576,21 0-127,-21 0-33,19 0-65,1 0-351,-1 0-225,1 0-351,0 0-354,-21 0-512,1 0-480,-20-19-2370</inkml:trace>
  <inkml:trace contextRef="#ctx0" brushRef="#br2" timeOffset="267316.4063">13161 10456 12716,'0'21'10826,"0"-1"-9481,20-1-672,-20 1 127,20 0-31,-20-1-545,19 21-63,1-19-578,-20-2-544,20 1-800,0 0-1314,-20-1-12908</inkml:trace>
  <inkml:trace contextRef="#ctx0" brushRef="#br2" timeOffset="268087.8907">13459 10536 18513,'20'-20'2274,"0"20"-1313,-20 0 480,0 20-31,18 0-513,-18-1-257,21 21-191,-21-19-161,20-2 96,-20-19 65,0 20-1,20-20-63,-20 0 31,0-20 0,20 1-384,-20-2 0,19-19 0,-19 21-64,20-1 0,0-19 32,0 39 0,0-20-32,-1 20-64,-19 20 32,20-1-32,0 1-416,0 0-353,0-1-513,1 1-479,-3 0-449,-18-20-1922,20-20-9193</inkml:trace>
  <inkml:trace contextRef="#ctx0" brushRef="#br2" timeOffset="268300.7813">13796 10338 18417,'59'0'3299,"-18"0"-1505,-3 20 128,23-1-833,-22 21-385,21-1-255,-21 2-257,1 18-96,1-20-96,-23-19-160,2 20-257,-20-20-223,0 0-513,0-1-961,-20 1-1666,2-20-13965</inkml:trace>
  <inkml:trace contextRef="#ctx0" brushRef="#br2" timeOffset="269101.5625">14570 10297 19026,'0'0'1697,"0"21"-1184,20-1 736,0 19 192,-1 1-288,1-1-448,0 2-353,0 18-160,21-40-63,-23 21-33,23-19-64,-21-21-385,0 0-511,-20 19-642,0-19-512,0-19-2146</inkml:trace>
  <inkml:trace contextRef="#ctx0" brushRef="#br2" timeOffset="269414.0625">14491 10516 17969,'0'0'2722,"20"-19"-1473,19 19 545,1-20 32,-1-1-609,21 21-705,-19-20-416,-2 20-128,1 0-512,-1 0-673,1 0-673,0 0-705,-21 0-768,1 0-1794,0 20-1473,-20-20 3683,20 21 5254,-20-1 3362,20-1-768,-20 1-1410,19 0-1121,1-1-736,0-19-225,1 20-865,-1 0-223,-2-20-289,2 0-352,-20 0-705,21 0-513,-21 0-1473,0 0-5605</inkml:trace>
  <inkml:trace contextRef="#ctx0" brushRef="#br2" timeOffset="269558.5938">14848 10318 17616,'0'-21'801,"0"2"-993,20 19-1346,-20 0-2177,20 0-5862</inkml:trace>
  <inkml:trace contextRef="#ctx0" brushRef="#br2" timeOffset="270629.8828">15244 10397 16079,'0'0'2818,"21"20"-1536,-21-1 479,20 1-127,-20 1-161,20 18-576,0-19-288,-1 0-129,1-1-31,-20-19 31,20 20-288,-20-20-32,0 0 129,0 0-65,0-20-128,0 1-96,0-1-96,0 0 64,-20 1-128,20-22-129,0 21-191,0-19 384,20 39-32,-20 0-129,20 0 161,-20 20 32,20-1 128,-1 22 32,1-21-96,0-1 64,0 1 1,1-20-33,-21 0 96,0 0-64,20 0 64,-20 0 64,0-20-160,0 1 0,0 19-64,0-20-64,0-1-128,0 21-97,0 0-31,18 0 128,2 0-64,1 0 256,-1 21-64,19-21 160,-19 20-64,20-20 0,-1 0 96,1 0-96,0 0 160,-1-20 0,1-1 64,-1-18 32,-19 19 1,1 0-1,-21-19-128,0 19 128,-21-1-31,1 2-33,2 19-192,-23 0 160,21 19-96,20 2 0,-20-1-64,20 19 64,0 1 0,0-21 32,20 22 0,20-21 0,-1-20-32,22 19 33,-23-19-290,3 0-319,-1 0-417,-1 0-1089,1 0-1121,-20-19-6694,-1 19-3138</inkml:trace>
  <inkml:trace contextRef="#ctx0" brushRef="#br2" timeOffset="286435.5469">16615 10278 8423,'0'-20'3268,"0"20"-1507,0 0 289,0 0-256,20 0-385,-20 0-160,0 20 97,0-1-225,20 2 128,-1-1-224,-19 0-160,40-20-129,-20 19-319,1-19 63,-3 0-127,2 0-33,21 0-224,-21-19 0,-2-1 0,3 0-128,-1-1-160,-20 2-224,0-1-193,0 0-352,0 1-640,0-1-161,0 0-288,-20 20-3043</inkml:trace>
  <inkml:trace contextRef="#ctx0" brushRef="#br2" timeOffset="286833.0078">17190 10219 14221,'20'-20'3107,"-20"0"-2274,0 1 480,0 19 192,-20 0-287,0 0-514,1 0-223,-1 0 319,0 19-95,0 1-128,0 19-321,20-19-128,0-20-32,20 20 0,20-1-64,-1-19 64,1 21-32,1-21-64,-3 0 0,3 20 0,-21 0 0,-20-20 0,0 19 0,0-19 96,-20 20-96,0-20-32,-1 0-96,3 0-192,-2 20-449,-21-20-192,21 0-224,20 0-608,-20 0-1827,20 0-3843</inkml:trace>
  <inkml:trace contextRef="#ctx0" brushRef="#br2" timeOffset="287043.9453">17469 10318 19186,'0'20'448,"19"-20"705,-19 20-384,0-20-545,20 0-64,-20 19-384,20-19-1025,-20 0-1410,0-19-4932</inkml:trace>
  <inkml:trace contextRef="#ctx0" brushRef="#br2" timeOffset="287196.2891">17409 10160 17840,'-20'-41'993,"20"41"-1089,0-20-256,20 20-513,-20 0-1185,0 0-3395</inkml:trace>
  <inkml:trace contextRef="#ctx0" brushRef="#br2" timeOffset="287463.8672">17587 10238 15022,'20'40'2914,"0"-40"-1536,1 19 415,-1 2-287,-2-21-129,-18 0-256,20 0-256,-20 0-256,0 0-97,0 0-127,0-21-193,0 2-96,0-1-64,0 0-32,0 1 0,0-1-96,0 20 64,21-20-64,-21 20-33,20 0 33,0 20 32,-1 0-32,-19-1 128,20 1-544,20 19-673,-20-18-449,-1-1-832,1 0-2531</inkml:trace>
  <inkml:trace contextRef="#ctx0" brushRef="#br2" timeOffset="287934.5703">18302 10179 11434,'0'-19'3075,"0"-3"-1858,0 3 225,-19 19 255,19 0-127,-20 0-385,0 19-384,0 3 128,0-3-1,1 21-319,-1-21-353,20 1-128,0 0-31,20-1-1,-20-19-64,19 0 0,1 0-96,0-19-129,0-1-127,-20 0 64,20 20-32,-20-19 31,0 19 193,0 0-128,0 0 0,0 19 192,19 21 96,-19-21-32,0 22 160,20-2 65,-20 1 191,0-1-96,0 2-159,0-2-97,-20-19-64,20-1-160,-39 1 128,19 0-705,0 1-768,-19-2-1282,-1-19-7815</inkml:trace>
  <inkml:trace contextRef="#ctx0" brushRef="#br2" timeOffset="288680.6641">19037 10199 13388,'-59'0'1634,"39"-20"-129,-21 20 225,21 20-193,1 0-448,-1-1-128,20 1-192,0 0-289,20-1 129,-1 2-193,1-21-95,21 0-65,-21 0-160,18-21-96,-17 2 0,-1-1-96,0 0 96,-20 20 32,0-19-64,0-1 96,-20 20 64,20 0-32,0 20-96,0-20 96,20 39-32,-20-19 0,20-1-288,-1 2-705,21-1-416,-20 0-961,0-1-3171</inkml:trace>
  <inkml:trace contextRef="#ctx0" brushRef="#br2" timeOffset="289208.9844">19812 10179 19378,'-20'-19'2050,"-21"-3"-1666,21 22 513,-19-19 512,19 19-352,-20 19-576,1-19-33,19 22-320,0-3-160,20 1 128,0 0-128,20-20 96,19 19-64,1 1-32,19 0-160,1-1 96,-19 2 0,-23-1 96,3 0-32,-1-1 0,-20 1 128,-20-20 0,-1 20-32,3-20-32,-23 19-32,21-19-128,-20 0-256,21 0-321,-1-19-416,20 19-769,0-20-2146,0 0-11530</inkml:trace>
  <inkml:trace contextRef="#ctx0" brushRef="#br2" timeOffset="289427.7344">19930 9960 20179,'20'0'2850,"-20"0"-2113,0 20-609,0-1 801,0 22 96,0 18-352,0-20-193,20 22-352,0-22 32,19 1-128,-19-21-32,20 2-128,-20-1-256,-1 0-481,1-20-801,-20 0-736,0-20-3523</inkml:trace>
  <inkml:trace contextRef="#ctx0" brushRef="#br2" timeOffset="289636.7188">19792 10199 19346,'-21'0'2754,"21"0"-1472,21 0 415,-1-20 65,19 20-481,21-19-704,-21 19-609,21 0-32,-1 0-577,-19 0-800,-1 0-1154,2 0-2914</inkml:trace>
  <inkml:trace contextRef="#ctx0" brushRef="#br2" timeOffset="290078.125">20585 10179 16944,'-60'-19'4260,"41"19"-3556,-21 0-95,20 0 288,-19 0 128,19 19-385,-20 1-384,20 19-191,20-19-1,0 19-64,0-18 64,20-1-96,0-20 96,0 0-96,19 0 32,-19-20 0,20 20-64,-20-40 32,-1 20 96,1 0-96,-20 1 128,20-1 160,-20 0 0,0 20 0,-20 0-256,20 20 64,20-20-128,-20 20 32,20-1-192,1 1-513,17 0-512,-18-1-448,21-19-1282,-21 0-4676</inkml:trace>
  <inkml:trace contextRef="#ctx0" brushRef="#br2" timeOffset="290303.711">20764 10138 17488,'-39'0'2242,"39"22"-704,-20-22-33,20 39-96,0-19-416,0-1-352,20 21-353,-1-21-192,21 2 32,0-1-64,19-20-64,-19 0-352,-1 0-160,1 0-321,-1-20-320,-39-1-577,20 2-768,-20-21-2403,0 21-8616</inkml:trace>
  <inkml:trace contextRef="#ctx0" brushRef="#br2" timeOffset="290504.8828">20982 9980 16944,'-20'-40'3139,"20"21"-705,0 19-608,0 0-481,0 19 96,0 21-352,0 0-544,0 19-193,20-19-224,-20 20-352,20-20-353,19-1-383,-19-19-578,1-1-640,19-19-1153,-22 0-8328</inkml:trace>
  <inkml:trace contextRef="#ctx0" brushRef="#br2" timeOffset="290730.4688">21320 10040 18673,'-20'20'1089,"0"-20"-320,-20 19 832,21 1 353,-21 0-320,20-1-545,-1 3-416,3-3-129,18 1-192,0-20-95,0 0 31,18 20 32,23-20-160,-21 0-64,19 0-128,1 0-416,0 0-481,-1 0-448,1 0-385,-19 0-576,-3 19-2339</inkml:trace>
  <inkml:trace contextRef="#ctx0" brushRef="#br2" timeOffset="291766.6016">21936 9881 12267,'-20'-19'2723,"-1"19"-898,1 0 674,0 0-738,2 19-223,-3 1-65,1 19-159,0 1-257,20 0-289,20 0-95,0-1-225,1-19-223,17 21-65,3-22-256,18 1-449,-39-20-544,20 20-897,-21-20-608,-19 19-3428</inkml:trace>
  <inkml:trace contextRef="#ctx0" brushRef="#br2" timeOffset="292345.7032">22134 9881 13612,'19'-19'3267,"-19"19"-2017,0 0 255,0 19 321,0 21-449,0-1-480,0 0-160,0 2-161,20 18-191,-20-20-97,20-17 128,0-3-63,-20 1 159,20 0 33,-1-20 63,1 0-191,0 0-161,21-20 0,-23 20-64,23-20-96,-21 1-64,0 19-32,0 0-32,-1-22-96,1 22-96,-20 0-353,20 0-416,-20 22-352,0-22-513,20 19-384,-20 1-1505,0-20-4933</inkml:trace>
  <inkml:trace contextRef="#ctx0" brushRef="#br2" timeOffset="292628.9063">22570 9901 20147,'20'0'1537,"-20"0"-960,0 0 736,0 20 128,20 19-480,-20 0-96,20 2-417,0-2-159,-1 1-193,1-21 64,0 22-128,1-41 160,-1 20-288,-20 0-320,18-20-1122,-18 0-992,20 0-1538,-20 0-12748</inkml:trace>
  <inkml:trace contextRef="#ctx0" brushRef="#br2" timeOffset="299852.5391">22987 9999 13676,'0'21'2755,"20"-21"-1634,-20 20 673,20 0-385,-20 19-192,20-19-288,-1-1-352,1 3-97,0-3 33,-20-19-33,20 20-63,-20-20-33,21-20-32,-21 20-96,0-19-95,0-3-65,-21-17-64,1 19 32,0-19-64,0 19 0,-19-20 64,19 20 160,20 0-32,-20 1 0,0-1-31,20 20-33,0-20-64,20 20-128,0-19 96,0 19-64,39-21 32,-19 1 0,19 20-64,-18 0-353,-1 0-512,-1 0-480,-19 0-673,-20 0-1377,20 20-5990</inkml:trace>
  <inkml:trace contextRef="#ctx0" brushRef="#br2" timeOffset="300065.4297">23047 9980 20499,'0'0'2210,"0"-20"-1826,19 20 545,-19 0 352,20 0-544,0-20-545,0 20-224,19 0-352,-19 20-513,21-20-608,-21 0-545,19 0-1666,-19 0-4452</inkml:trace>
  <inkml:trace contextRef="#ctx0" brushRef="#br2" timeOffset="300345.7032">23483 9980 15726,'0'19'2114,"-19"-19"-576,19 21 288,0-1-353,0 0-352,0-1-384,0 1-257,19 0-31,1-1 31,0 3-160,21-22-224,18-22 1,-19 3-97,-1-1-129,-19 0 33,0 1-192,-20-1-192,0 0 95,-40-1 65,1 2 160,-1 19-64,-1-20-1,-18 20-31,19 0-641,21 0-640,-1 0-673,0 20-2531</inkml:trace>
  <inkml:trace contextRef="#ctx0" brushRef="#br2" timeOffset="300599.6094">23781 9782 23574,'99'0'704,"-59"19"-95,19 1-257,-19 0-95,-19 20 319,17 0-352,-38-1-128,20 0-192,-20 2-160,-20-2-320,20 1-289,-18-21-224,-2 3-1057,-1-3-4805</inkml:trace>
  <inkml:trace contextRef="#ctx0" brushRef="#br2" timeOffset="332614.2578">18897 10595 15758,'-19'-20'2178,"19"1"-928,-20 19 415,20 0-63,-20 19-289,20-19-448,-20 40-32,20-19-161,0 18-191,0 0-97,20-19 0,-20 21-159,20-21-193,0-1 0,-1 1-64,21 0-385,1-20-480,-3 0-576,3 0-481,-1 0-1377,-21 0-3972</inkml:trace>
  <inkml:trace contextRef="#ctx0" brushRef="#br2" timeOffset="333005.8594">19196 10775 10089,'0'-21'4420,"0"1"-2850,0 20 384,0-20 31,0 20-159,0 0-897,0 0 0,0 0-256,0 0 159,-20 20 65,20 0-224,0 21-161,0-22-287,20 21-161,-20-21 32,39-19-32,-19 0 64,0 0-32,19-19-128,-19-1 128,0 0-192,1 1 128,-21-1-160,0-1-128,-21 1-129,1 0 193,0 1-96,2-1-193,-3 20 1,1 0-1,0 20-95,0-1-321,20-19-672,0 20-417,0 0-1217,0 1-3812</inkml:trace>
  <inkml:trace contextRef="#ctx0" brushRef="#br2" timeOffset="333432.6172">19494 10775 16143,'19'20'2690,"1"-1"-1473,0-19 769,-20 0-480,20 20-33,-20-20-576,0 0-192,0 0 31,0-20-223,0 20-193,0-19 0,0-1-95,0-21-129,0 21 0,0 1 0,20-1-128,-1 20 32,1-20-32,0 20-32,0 0-288,19 0-738,1 20-543,1-20-577,-21 20-1057,19-20-7079</inkml:trace>
  <inkml:trace contextRef="#ctx0" brushRef="#br2" timeOffset="336489.2578">20168 10714 9416,'0'-19'2178,"0"-1"449,0 20 31,0 0-608,0 0-640,0 0-385,21 0 128,-21 20-64,20-1 0,-20 1-288,18 0-225,2 1-95,-20-1-1,21-1-160,-1-19-63,-20 20-1,0-20 32,20 0-128,-20-20 161,0 20-129,19-19-96,-19-1-64,0-21-32,0 21-320,0 1-385,20-21-320,-20 40-384,0-19-97,0 19-512,0 0-1249,0 0-3267</inkml:trace>
  <inkml:trace contextRef="#ctx0" brushRef="#br2" timeOffset="336701.1719">20525 10675 15855,'20'20'4548,"-20"-20"-3395,0 19-32,0-19 320,20 20-384,-20 0-897,0-20-95,20 21-322,-20-21-575,0 0-129,21 0-1185,-21 0-2915</inkml:trace>
  <inkml:trace contextRef="#ctx0" brushRef="#br2" timeOffset="336887.6953">20525 10575 17424,'-19'-19'1986,"19"-1"-1698,19 20-352,-19-20-64,20 20-481,0 0-2209,0 20-11980</inkml:trace>
  <inkml:trace contextRef="#ctx0" brushRef="#br2" timeOffset="337300.7813">21023 10595 14413,'0'-20'3299,"-21"20"-2114,21 0 577,-20 0 64,-20 20-417,21 0-256,-1 1-480,0-2-353,0 21-64,20-21-63,0 1-161,0 0 0,20 1 0,0-21-96,0 0-32,19-21-1,-19 1-31,0 0 0,1 1 64,-3-1 32,-18 0 64,20 20 0,-20-19 64,-20 19 96,20 19-160,0 1-32,0-20 32,0 39-32,0-19-256,20-20-801,1 20-704,-1 1-1378,0-21-6823</inkml:trace>
  <inkml:trace contextRef="#ctx0" brushRef="#br2" timeOffset="338292.9688">21578 10695 11498,'20'19'2403,"0"1"-994,-20-20 641,0 20-513,20 1-319,-20-1-482,19-20-63,-19 0 32,0 0 159,20 0-63,-20-20-192,0 20-225,0-21-224,0 1-32,0 0 32,0-19-63,0 19-33,0-20 32,0 20 96,0 0 64,0 1-64,0-1-128,0 0-32,20 20 65,-20-19-162,20 19-127,0 0-416,-20 19-674,19 1-671,1-20-2147,0 20-10666</inkml:trace>
  <inkml:trace contextRef="#ctx0" brushRef="#br2" timeOffset="338612.3047">22015 10636 15566,'20'0'3652,"-20"-21"-3076,19 21 1090,1-20-161,-20 20-640,20-20-352,0 20-321,-20-19-64,20 19-64,-20-20 160,0 20-192,0-20-32,-20 20 64,0 0 0,0 0-64,-19 0 64,19 0 32,0 20-32,0 0 65,-1-1 63,21 1 32,0 21-32,0-22-128,21 1 32,-1 19-96,0-19 32,19-20-256,-19 20-288,20-20-577,-1 0-801,1 0-2274,0-20-12876</inkml:trace>
  <inkml:trace contextRef="#ctx0" brushRef="#br2" timeOffset="339010.7422">22511 10556 15726,'0'-20'2114,"0"20"417,-20 0-481,20 0-513,-20 20-416,1-1-224,-1 1-192,20 0-353,-20 20-192,20-20-160,0 19 128,20-19-160,-20 0-128,20 1-256,-1-21-353,21 0-256,-20 0-288,19 0-1346,1-21-7526</inkml:trace>
  <inkml:trace contextRef="#ctx0" brushRef="#br2" timeOffset="339884.7657">22750 10595 7847,'0'0'3139,"0"-20"-1954,0 20 1121,0-19 353,0 19-609,0 0-833,0 0-160,0 0-224,0 19 128,-20 1 96,20 0-97,0 1-383,0 18-129,0 0-31,20-19-33,-2 0-256,23-20 0,-1 0-32,-1 0-63,1-20-194,-1 20-351,1-20-353,-20 1-480,-20-1-257,0 0-832,0 1-2787,0 19-7527</inkml:trace>
  <inkml:trace contextRef="#ctx0" brushRef="#br2" timeOffset="340420.8985">23285 10695 1761,'0'0'8168,"0"0"-5510,0 0 866,0 0-898,-19 0-672,19 0-545,0-20-191,0 20-65,0-20-224,0 1-225,0-2-63,0 1-129,-20-19-255,20 19-1,0 0-224,0 1 32,0-1-64,20-1-224,-1 21-321,1-20-224,-20 20-288,20 0-288,-20 20-961,20-20-3395</inkml:trace>
  <inkml:trace contextRef="#ctx0" brushRef="#br2" timeOffset="340740.2344">23503 10497 14029,'0'0'6790,"0"0"-6117,-20 0 576,20 0 288,-19 0-351,-1 0-706,20 0-384,0 19-32,0 1-32,0-20-32,20 20 32,-1-1 32,21-19-64,-20 20-64,19 0 96,-19 1-32,-20-2 64,0 1 0,0 0 0,0-20 65,-20 19-129,2-19 0,-3 0-193,21 0-255,-20 0-353,0 0-352,20 0-448,-20 0-1506,20 0-4965</inkml:trace>
  <inkml:trace contextRef="#ctx0" brushRef="#br2" timeOffset="340963.8672">23762 10655 20179,'39'20'1441,"-39"-20"-864,0 20 512,0-20-385,0 0-512,0 19-288,0-19-480,0 0-705,0 20-1314,0-20-5316</inkml:trace>
  <inkml:trace contextRef="#ctx0" brushRef="#br2" timeOffset="341144.5313">23742 10497 8776,'0'0'13613,"-20"-20"-13485,20 20-513,20 0-95,-20 0-353,20 0-1345,-1 0-9609</inkml:trace>
  <inkml:trace contextRef="#ctx0" brushRef="#br2" timeOffset="341457.0313">24040 10595 17840,'20'-20'2851,"-20"20"-2467,0 0 289,-20 0 897,20 20-129,-21-20-672,21 20-385,0 1-160,0-2-96,0 1-32,21 0 1,17-20-33,-18 0-32,21 0-64,-1 0-32,-21-20-33,1 0 33,0 1 32,-20-2 0,-20 1 32,0 0-128,1 1 32,-1 19-192,-20-20-289,19 20-768,1 0-737,2 0-2018,-2 0-11499</inkml:trace>
  <inkml:trace contextRef="#ctx0" brushRef="#br2" timeOffset="341804.6875">24238 10575 13516,'40'20'6278,"-21"0"-4965,1-20-63,0 21 191,-20-21 449,0 19-705,20 1-384,-20-20-225,0 0 1,0 0-225,0 0-160,0 0-128,0 0-32,0-20-64,21 1 0,-21 19 64,38-21-32,-18 1 64,1 0-64,-1 20 97,-2 0 31,3 0-64,-21 20-128,20 0-161,0 1-447,0-2-577,-1 1-97,1 0-287,-20-20-1026,20 0-3619</inkml:trace>
  <inkml:trace contextRef="#ctx0" brushRef="#br2" timeOffset="342019.5313">24635 10397 24054,'119'20'1890,"-60"19"-256,20-18-385,-18 18-384,-21 1-577,-1-1-192,-19 2-96,0-2-192,-20 0-417,0-19-896,-20 0-1186,0 1-1409,0-21-15214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8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Primitives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Graph Search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Motivations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280" y="1027440"/>
              <a:ext cx="8590680" cy="3994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60" y="1014480"/>
                <a:ext cx="861624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Graph Search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3760" y="870120"/>
              <a:ext cx="8812080" cy="4274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40" y="857160"/>
                <a:ext cx="8839080" cy="43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0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Graph </a:t>
            </a:r>
            <a:r>
              <a:rPr lang="en-US" dirty="0" smtClean="0"/>
              <a:t>Search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5400" y="984240"/>
              <a:ext cx="8840880" cy="4024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800" y="972720"/>
                <a:ext cx="8866080" cy="40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vs. DFS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4080" y="1027440"/>
              <a:ext cx="8704800" cy="2622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80" y="1013760"/>
                <a:ext cx="8724240" cy="26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56960" y="3521520"/>
              <a:ext cx="8890560" cy="1579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720" y="3508560"/>
                <a:ext cx="8917920" cy="16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3921</TotalTime>
  <Words>29</Words>
  <Application>Microsoft Office PowerPoint</Application>
  <PresentationFormat>On-screen Show (16:9)</PresentationFormat>
  <Paragraphs>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1_Lecture</vt:lpstr>
      <vt:lpstr>2_Office Theme</vt:lpstr>
      <vt:lpstr>3_Office Theme</vt:lpstr>
      <vt:lpstr>2_Lecture</vt:lpstr>
      <vt:lpstr>4_Office Theme</vt:lpstr>
      <vt:lpstr>Introduction to Graph Search</vt:lpstr>
      <vt:lpstr>A Few Motivations</vt:lpstr>
      <vt:lpstr>Generic Graph Search</vt:lpstr>
      <vt:lpstr>Generic Graph Search (con’d)</vt:lpstr>
      <vt:lpstr>BFS vs. DFS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188</cp:revision>
  <dcterms:created xsi:type="dcterms:W3CDTF">2010-07-08T21:59:02Z</dcterms:created>
  <dcterms:modified xsi:type="dcterms:W3CDTF">2012-03-29T00:34:23Z</dcterms:modified>
</cp:coreProperties>
</file>