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ink/ink4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7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85" r:id="rId7"/>
    <p:sldId id="686" r:id="rId8"/>
    <p:sldId id="674" r:id="rId9"/>
    <p:sldId id="690" r:id="rId10"/>
    <p:sldId id="675" r:id="rId11"/>
    <p:sldId id="689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08" d="100"/>
          <a:sy n="108" d="100"/>
        </p:scale>
        <p:origin x="-78" y="-180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0:49:28.7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436 3430 14765,'-21'-21'1570,"3"42"416,18-2 96,18 1-577,3 39-320,-1 1-384,0-1-320,19 20-257,-19-19-160,20-1-64,-1 2-160,-19-22-417,20-19-448,-19 0-801,-3-1-1056,2-19-2788</inkml:trace>
  <inkml:trace contextRef="#ctx0" brushRef="#br0" timeOffset="326.1718">515 3667 10345,'-118'-159'3299,"57"100"-416,3-1-641,37 1-1025,1 39 417,20-21-33,20 22-351,1-1-546,17 0-287,23 20-353,-23 20 96,23 19-224,-22 22 32,1-2 32,-20 1 32,0-1 64,-1 0 32,-19-38-64,20 19-32,0-21 32,0 1 0,19 0-32,1-20 0,1 39 32,-2-18-96,1 18-32,0 1 64,-21-1 128,-19 2-31,0-2-33,-19 20 0,19-18-32,-40-21-417,20 19-287,0-19-770,-1-1-1312,3 1-3460</inkml:trace>
  <inkml:trace contextRef="#ctx0" brushRef="#br0" timeOffset="811.5234">1191 4004 7078,'0'20'11563,"0"-20"-9929,0 0 223,0 0-575,0 0 159,-20 0-256,-1-20-544,1 1 95,2-1-255,-3-19-257,-19-2 0,20-18-160,20 59-32,-19-120-32,19 81-64,0 0-64,19-1 0,1 19-416,20 2-385,-19 19-545,17 0-1120,3 19-1570,18 22-8168</inkml:trace>
  <inkml:trace contextRef="#ctx0" brushRef="#br0" timeOffset="1195.3125">1488 3786 14349,'0'-39'961,"0"39"128,0-21 0,20 21-192,-20-20 416,19 20-736,-19 0-97,20 0 33,21-19-193,-21 19-224,-2-20 224,2 0-288,-20 1 257,0-1 287,0 0 1,0-1-161,-20 2-160,20-1 193,-38 20 31,17-20 65,-19 40-353,21 0 32,-21-1-128,20 22 96,0 18-95,20-20-33,0 2 32,0 18-256,0-39-33,20 19-383,20-19-97,-1 1-512,22-21-449,-23 0-1216,23 0-2307</inkml:trace>
  <inkml:trace contextRef="#ctx0" brushRef="#br0" timeOffset="1550.7811">1926 3706 15438,'-21'-19'1858,"21"-1"-833,0 20 384,-20 0 289,20 0 256,-20 0-545,20 0-576,-20 0-161,20 20-159,-19-1-257,19 1-128,0 21-192,0-22 32,19 1-288,-19 0-161,20-20-63,0 0 63,0 0 257,1-20 160,-21 0 96,18 1 32,-18-1 321,0-1 95,0 1 193,0 20-225,0 0-224,0 20-192,-18 1-64,18-1-64,0 19-192,0-19-673,18-1-737,2 1-2177,0-20-5766</inkml:trace>
  <inkml:trace contextRef="#ctx0" brushRef="#br0" timeOffset="2397.4609">2163 3667 16367,'-20'0'1249,"1"0"-224,19 20 224,-20-1-64,20 22-128,0-2-128,0 20-416,20-19-225,-1-19-160,1 18-192,0-39 160,20 20-32,-21-40 0,21 1-32,-20-22-96,0 1 160,-1-19-64,1-1-96,-20 1 193,-20-20-162,1-1 98,-21 21-65,0-21-65,1 21 226,19 18-225,-20 2 160,40 19 256,-19 20-96,19 0 225,-20 0-225,20 20-32,20 19-128,-1 42 193,1-1-193,20-2-128,-1 2 64,1-1-257,19-20-127,-19-18-321,19-2-448,-18-19-993,17-1-800,-37-19-1795,-1-19-9703</inkml:trace>
  <inkml:trace contextRef="#ctx0" brushRef="#br0" timeOffset="2651.3672">2600 3269 11370,'0'-19'3203,"0"19"-1281,0 0 0,0 19 897,20 22-834,-20-1-415,20 40-705,-1-21-449,21 19-256,-20-17-160,19-2-256,-19-20-545,21-18-288,-3-1-416,-18-1-1314,1-19-2754</inkml:trace>
  <inkml:trace contextRef="#ctx0" brushRef="#br0" timeOffset="2863.2811">2600 3647 16399,'-20'20'4548,"20"-20"-3651,0 0-64,20 0 288,0 0-384,0 0-449,-1 0-192,21-20-128,0 1-480,-1-1-417,-19-21-833,21 22-993,-23-21-2081,2-19-9256</inkml:trace>
  <inkml:trace contextRef="#ctx0" brushRef="#br0" timeOffset="3180.6639">2819 3191 14285,'-21'0'2691,"21"19"-1346,0 1 160,21 41 65,-21-2-97,20 0-352,-2 40-448,2-19-257,1-1-95,-1-20 31,18-18-256,-17-2-96,-1-19 32,0-1-160,0-19-96,-20 0 224,19 0-32,-19-19 64,0-21 64,0 21-64,0-22 64,0 2 32,0 19 32,0 0-96,0 20 64,0 0 32,20 20 129,0 19-161,0 2-128,19-2-288,-19 1-481,20-1-640,-1-19-994,1 1-2017,1-21-11403</inkml:trace>
  <inkml:trace contextRef="#ctx0" brushRef="#br0" timeOffset="3354.4922">3434 3687 21460,'0'19'2018,"20"1"-1025,-1-20-385,1 21-223,20-21-193,-20 0-288,19 0-993,-19 0-1634,21-21-4836</inkml:trace>
  <inkml:trace contextRef="#ctx0" brushRef="#br0" timeOffset="4071.2889">3791 3389 16719,'0'0'2242,"0"0"-1153,0 20 33,20 20 191,0 19-224,0 21-449,19-21-223,1 20-257,-1-19-192,-19-20 96,20-21-32,-20 1-96,-20 0-128,19-20 0,-19-20 160,0 0-97,0 1 65,-19-21 160,-21-20-63,20 21-66,-39-40 98,19 19-65,1 1 96,-21 0 160,21 18 224,19 2 65,0 19 63,-1 0-319,21 20-65,21-19-96,-1-3-32,18 3 0,3-1-64,18-19-32,1-1-384,-1 21-545,1-2-416,-1 1-993,-18 20-1634,-23 0-10570</inkml:trace>
  <inkml:trace contextRef="#ctx0" brushRef="#br0" timeOffset="4244.1406">3811 3548 19858,'20'0'1121,"-20"0"-384,39-20 64,-19 0-417,20 1-192,-1-21-288,1 21-672,0-2-1475,-1 21-2561</inkml:trace>
  <inkml:trace contextRef="#ctx0" brushRef="#br0" timeOffset="4411.1328">4347 3567 14477,'39'80'2338,"1"-40"129,-20-1-642,1 2-800,-3-22-704,2 1-257,0-20-256,1 20-385,-1-20-640,-20-20-801,0 0-3203</inkml:trace>
  <inkml:trace contextRef="#ctx0" brushRef="#br0" timeOffset="4549.8046">4307 3369 17232,'-20'0'1569,"20"0"-960,0 0-609,20 0-192,0 20-705,20 0-1762,-1 20-5765</inkml:trace>
  <inkml:trace contextRef="#ctx0" brushRef="#br0" timeOffset="4745.1172">4724 3845 17969,'0'-19'2210,"0"-1"-1057,-20 0-353,20-19-31,-20-2 32,1 2-417,-1-20-288,20-1-160,0 20-128,0 1-352,20 0-545,-1 39-865,1 0-1153,20 0-4100</inkml:trace>
  <inkml:trace contextRef="#ctx0" brushRef="#br0" timeOffset="5005.8594">5022 3469 17712,'-41'0'2274,"23"20"-704,-3-1-321,-19 1 32,20 0-256,1 20-352,-1-20-385,20 0-352,20-1 96,-1 1-96,21 0 0,1-20 32,18 19-64,-19 1-256,-1 1 255,-19-1 33,-20-1 96,0 1 129,-20 0-193,-1-1-129,3 1-31,-2 0-480,0-20-578,-1 0-1024,21 0-2178</inkml:trace>
  <inkml:trace contextRef="#ctx0" brushRef="#br0" timeOffset="5186.5234">5181 3310 19410,'19'40'2114,"-19"19"-865,20 1-608,0-1 31,0 21 33,19-21-481,-19-20-192,21 2-704,-21-2-802,18-39-1088,-17 0-1826</inkml:trace>
  <inkml:trace contextRef="#ctx0" brushRef="#br0" timeOffset="5345.703">5141 3667 19602,'-20'20'4100,"20"-20"-3684,20 0 129,20 0 63,19-20-127,0 0-289,-19 1-833,19-1-960,2 0-2595</inkml:trace>
  <inkml:trace contextRef="#ctx0" brushRef="#br0" timeOffset="6077.1484">6074 3230 17104,'-40'-20'1217,"0"20"-32,21 20-96,-1-20 64,-20 20-288,19-1-289,21 3-351,-18-3-225,36 21-32,3-1 96,19 2-32,19-2 0,1 0 32,-1 1-160,2 0-64,-23 0-33,3-21 33,-3 1 160,-38 0 32,0-1 160,-18 22-95,-22-41 31,19 20 32,-17-1-64,17-19-256,1 0-513,0 0-800,0 0-769,20 0-2147,0 0-10312</inkml:trace>
  <inkml:trace contextRef="#ctx0" brushRef="#br0" timeOffset="6416.9922">6530 3608 15822,'40'0'3588,"-20"-20"-2211,-1 20-224,21 0-576,-19-21-353,17 21-160,3-19 64,-21-1 32,0 20-224,-1-20 64,-19 1-32,0-1 32,0 0 128,-19 20-64,-1 0 97,-21-19-1,3 38 0,-3-19 32,1 20 96,1 19 97,-1-19-1,20 19-32,1 22-223,19-22-97,0 0-32,19 22-97,1-42-255,0 21-737,20-21-737,19 1-928,0-20-2371</inkml:trace>
  <inkml:trace contextRef="#ctx0" brushRef="#br0" timeOffset="6800.7812">7026 3528 15246,'-18'-20'3011,"-3"20"-1666,1 0-160,0 20 289,0 0-161,1-1-224,19 22-417,-20 18-415,20-20-225,20-19 0,-1 21-32,1-22-128,20-19-129,-19 0-95,17 0-64,-18-19 191,1-1 33,-1-1 192,-20-18 32,0 19 32,-20 0-32,-1-19 161,1 39-1,0-20 416,2 20-31,-3 0-65,1 20-159,20 0-289,0-1 0,0 21-96,20-21 64,1 22-288,-3-21-417,22-1-704,1-19-129,-2 20-768,1-20-1602,-20 0-11818</inkml:trace>
  <inkml:trace contextRef="#ctx0" brushRef="#br0" timeOffset="6991.2109">7305 3806 19794,'-20'-20'2531,"0"1"-1186,20-22-640,-20 21-385,20-19 0,0 0-160,20-1-160,-20 0-96,40 0-512,-21 21-257,21-1-673,-20 20-1216,19 20-3300</inkml:trace>
  <inkml:trace contextRef="#ctx0" brushRef="#br0" timeOffset="7243.164">7682 3508 17904,'-61'0'2082,"43"0"-576,-2 0-129,0 20-96,-1 19 1,1 2-482,20-2-255,0 1-257,0 20-96,20-21-160,21 1-64,-3-21-416,3-19-193,-1 20 1,19-40-385,-19 20-192,-1-39-1218,-19 19-1697,0-19-7911</inkml:trace>
  <inkml:trace contextRef="#ctx0" brushRef="#br0" timeOffset="7562.5">7662 3269 14926,'-20'-19'4356,"20"38"-2691,0 3-480,20-3 577,0 40-192,19 2-513,-19-2-193,20 0-479,0 1-321,-1-21-64,-19 1-160,21-21-32,-23 1-97,2-20-63,1 0 32,-21-20 127,20 1 322,-20-1-161,0-19 192,0-1 96,0 19 32,0 2 65,0-1-65,0 20 96,0 20-192,0 20 1,20 0-65,-1-1-513,1 0-576,20 2-384,-1-21-1538,1-20-4163</inkml:trace>
  <inkml:trace contextRef="#ctx0" brushRef="#br0" timeOffset="8213.8671">8674 3210 17872,'-39'20'1506,"19"0"-417,20-1-288,-20 42 480,20-2 256,0 1-448,20-1-416,0 21-449,-1-21-160,21-19-96,1-1-224,18-18-577,-19-1-896,19-20-1282,-19-20-3363</inkml:trace>
  <inkml:trace contextRef="#ctx0" brushRef="#br0" timeOffset="13191.4061">9012 3291 11562,'0'-22'2371,"0"22"-514,0 0-703,0 0-1,0 22 448,20-3-127,-1 21-546,1 19-351,0 21-161,0-21-127,19 1-289,-19-21 64,0 1-32,1-1-256,-1-39-417,-2 21-736,2-42-1346,-20 21-3203</inkml:trace>
  <inkml:trace contextRef="#ctx0" brushRef="#br0" timeOffset="13560.5468">9012 3291 16687,'-20'-41'1666,"20"21"-225,20 0-512,0 1 256,19-1 0,-19 20-608,21 0-449,-3 0-96,-18 20 32,21 19-64,-41 0 64,18 2-96,-18-1 128,0-21-32,0 1-64,0 0 64,0 1-128,20-21 128,1 0-64,19 0 32,-1 0 97,-19 19-65,20 1 32,-21 0 128,1 19-160,-20 21 64,0-20-32,0-1 32,-20 0-64,20-19 64,-19 1-160,-1-1-128,20-1-512,-20-19-257,0 0-737,20 0-1217,-20 0-2786</inkml:trace>
  <inkml:trace contextRef="#ctx0" brushRef="#br0" timeOffset="13958.9844">9786 3647 18449,'20'59'512,"-20"-39"417,0 21 96,20-22 385,-20 1 63,0 0-480,0-20-513,0 0-159,0 0 159,0-20-95,-20-19-321,0-2 0,20 2-32,-39-20-32,19 19 32,0-20-32,0 1 32,20-1-64,-21 20 160,21 1-96,0 0-32,21-2-32,-1 1-64,20 1-64,-1 0 128,1 18-193,-1 1-479,-19 20-834,20 0-928,-40 41-1826,20-22-12204</inkml:trace>
  <inkml:trace contextRef="#ctx0" brushRef="#br0" timeOffset="14133.789">9567 3508 19506,'-39'40'1922,"39"-21"-609,0-19-865,0 0 353,39-19-32,-19 19-417,41-20-192,-2 0-192,-19 1-544,19-1-641,0 0-833,-19 20-1410,0-19-5700</inkml:trace>
  <inkml:trace contextRef="#ctx0" brushRef="#br0" timeOffset="14415.039">10162 3269 17232,'-38'0'1890,"18"22"-321,-1-22-640,1 39 160,-18-19 224,17 19-576,1 2-353,20-2-159,0-19-290,41 19 97,-21-19-128,39-1 0,-1 22 128,-17-21-32,18-1 96,-19 1-128,-20 0 96,-20-1 1,0 1-1,0 1 0,-20-1-192,0-20-161,-19 0-319,-1 19-834,-1-19-608,23 0-928,-2-19-6087</inkml:trace>
  <inkml:trace contextRef="#ctx0" brushRef="#br0" timeOffset="14631.8358">10401 3111 21844,'79'21'1249,"-38"-2"-31,18 40-706,-19 0-352,0 2 32,-21 18-32,1 1-95,0-21-33,-20 1 0,0-21 32,0 1-224,0-21-513,0 1-1217,-20-20-2146,0 21-11018</inkml:trace>
  <inkml:trace contextRef="#ctx0" brushRef="#br0" timeOffset="16559.5702">753 4422 14894,'0'0'416,"0"-20"193,-20 20-577,20 0 0,20-20 96,-20 20-32,0 0-96,0 0 32,0 0 64,0 0 224,0 0 225,21 0-97,-21 0-63,20 0-97,-2 0-96,-18 0-96,21 0-64,19 0-32,-20 0-32,0 0 96,19 0-32,1 0-32,-20 0 0,19 20 32,1-20 160,-1 0 1,2 0-97,-1 20 0,19-20 352,0 0-95,1 0-257,19 0-128,0 0 128,0 0-96,2 0 0,-2 0 0,20 19 64,0 1 64,1-20-64,-21 0-32,40 0 96,-40 0-64,20 0-64,1 0 128,-20-20-64,19 20-32,-19 0 32,-1 0 33,0 0-33,20 0-32,-20 20 96,20-20-64,-18 0-32,18 0 0,-20 0 0,0 0-32,20 0 64,-20 0-96,21 0 64,-20 0 0,19 0 0,1 0-96,-1 20 64,0-20 96,0 0-64,1-20-32,19 20 0,-20 0 32,19-20-32,-19 20 32,21 0-128,-21 0 288,20-19-224,1 19 64,-1 0-64,-20 0 64,21 0 96,-3-20-256,3 20 192,-1 0-32,-20-20 96,21 20-192,-1 0 64,0-19 32,-1 19-32,2 0 64,-1-22-64,21 22-96,-21-19 224,-1-1-95,1 20-66,-20-20 130,21 20 127,-1-19-96,-20 19-32,21-20-96,-1 20 96,-20-20-64,19 20 0,2-19-32,-21 19-32,20-21 32,-20 1-32,1 20-64,-1-20 96,0 20 32,0-19-32,0 19 64,-19 0-32,0-20 32,-1 20 64,20 0 0,-19 0-192,-20 0 160,19 0-192,0 0 192,-20 0-160,22-20 128,-22 20-192,-1 0 256,3 0-128,-22 0 32,1 0 33,0 0-130,-1-19 162,-19 19-97,21 0 96,-21 0 192,-2 0 64,2 0-31,-20-20-33,21 20-64,-21 0-64,0 0-224,0 0-32,0 0-192,20 0-321,-20 0-256,0 0 161,0 0-97,0 0 64,0 0 129,0 20 95,0-20 65,0 19 320,0-19-289,20 20-1921,-20-20-4228</inkml:trace>
  <inkml:trace contextRef="#ctx0" brushRef="#br1" timeOffset="30397.4609">456 5235 15951,'-41'0'1089,"41"-20"993,-18 20-449,-2 0-736,20 0 32,0 0-32,0 0 320,20 0-833,-2 0-192,3 0-160,19 0 33,-1 20 31,-19-20-385,20 0-479,-1 0-450,1 0-896,1 0-1345,-23 0-3139</inkml:trace>
  <inkml:trace contextRef="#ctx0" brushRef="#br1" timeOffset="30897.4609">1191 5255 17744,'0'0'737,"0"0"-705,20 0 1057,-20 0 224,18 0-288,3-20-640,-1 20-161,0 0-160,0-20 64,-1 1-96,1-1 64,0 0-96,-20 1 96,0-1-64,0-1 32,-20 1-32,0 1 32,1 19-32,-21 0 65,-1 19 191,3 1-96,-3 1 0,21 18 193,2 1 63,-3-1-128,21 21-63,0-20-129,0-1-64,0-19 64,21 21-96,-3-22 64,2-19-288,21 20-353,-3-20-352,23-20-320,-22 20-1377,21-19-2179</inkml:trace>
  <inkml:trace contextRef="#ctx0" brushRef="#br1" timeOffset="35532.2264">1608 5215 8359,'0'-39'3492,"-20"39"-481,20-20-737,-21 20-352,21-19 31,0 19-575,0 0-578,0 0-383,0 0 127,0 0 129,21 19-32,-1 1-225,18 0-288,3 19 32,18 2-64,-19-22-96,0 21 64,-21-1-64,21-19-224,-20-1-224,19-19-321,-19 0-224,0 0-384,1-19-1154,-1-21-1376,-20 21-6887</inkml:trace>
  <inkml:trace contextRef="#ctx0" brushRef="#br1" timeOffset="35763.6718">1984 5076 16335,'-20'20'1505,"20"1"-640,-20-1 160,20-1 449,0 1-161,-18 19-544,-3 1-257,1 0-224,0 19-192,0-19 0,1 1-320,19-22-256,-20 1-193,20 0-960,-20-20-1506,20 0-1185,0 0-6951</inkml:trace>
  <inkml:trace contextRef="#ctx0" brushRef="#br1" timeOffset="36111.328">2282 5196 15887,'20'39'1473,"0"-19"-352,-1 40 96,1-21 64,0 42 33,0-22-514,19 0-511,-19 1-1,1-1-256,19 1-256,-22-20-385,3-21-608,-1 1-801,-20-20-544,0 0-2948</inkml:trace>
  <inkml:trace contextRef="#ctx0" brushRef="#br1" timeOffset="36408.203">2163 5176 17136,'0'-39'2050,"0"39"-1730,20-20-128,20-1 1089,-1 21-128,21-20-672,-21 20-385,22 20 32,-23 1 0,3-1-128,-21 19 32,-2-19 64,-18 19 161,0 2 63,0-2 160,-18-19 65,-2-1-129,-21 1-256,21 0-128,2-1-224,-3-19-384,1 0-641,20 22-449,0-22-928,0-22-2659</inkml:trace>
  <inkml:trace contextRef="#ctx0" brushRef="#br1" timeOffset="36675.7811">2659 4917 19506,'0'0'1313,"0"0"-960,0 0 159,0 20 609,20 21 417,-20-2-770,20 20-576,0 2-31,0-2-65,-1-20-64,1 21-128,0-20-97,1-1-447,17-19-481,-18-1-769,1-19-1697,-21 0-4325</inkml:trace>
  <inkml:trace contextRef="#ctx0" brushRef="#br1" timeOffset="36988.2811">2997 5096 18897,'0'0'1570,"0"21"-962,0-1 546,-20 19 479,20 0-512,0 1-416,20 0-449,-20 0-96,40-21-32,-21 1-160,1-20 0,20 0 160,-20 0-192,19-20-32,-19-19 0,0 19-160,-20 1 192,0-22 0,-20 21-32,-20 1-96,21-1 95,-21 20-63,0-20-160,1 20-321,19 0-255,0 0-802,20 20-993,0 0-2882</inkml:trace>
  <inkml:trace contextRef="#ctx0" brushRef="#br1" timeOffset="37342.7733">3215 5235 8167,'39'20'3844,"-39"1"-1794,40 18 128,-19-19-224,-1-1-64,-2 1-321,3 0-416,-1-20-384,-20 19-193,20-19-31,-20 0 31,0-19-95,0-1-193,-20-19-160,20-1-64,-20 0-64,-1 0 64,3 1-96,18 0 0,0 19-64,0-1-96,18 1 128,3 1-224,-1 19-513,20 19-704,-1-19-1218,-19 20-1729,20 1-10314</inkml:trace>
  <inkml:trace contextRef="#ctx0" brushRef="#br1" timeOffset="37711.914">3671 5176 11370,'20'20'5638,"1"-20"-3620,19 0-193,-22 19-800,3-19-64,-1 0-96,0 0-353,-20 0-127,20-19-129,-20-1-192,19 0-96,-19 1-64,-19-1 0,19 20 64,-20-21 0,-20 21 32,19 21-160,-17-1 160,18-1 352,-1 21 64,1-1-63,20 2-1,20-2-160,1 0 64,19 1-95,-1-21-97,1 3-417,19-3-640,1-19-1089,-21-19-2530,21-3-13964</inkml:trace>
  <inkml:trace contextRef="#ctx0" brushRef="#br1" timeOffset="39574.2186">4485 5176 9352,'20'0'2563,"-20"20"31,20-1-608,1 1 96,-21 0-480,20 1-513,-20-2-289,0 1-255,18-20 63,-18 0-31,0 0-32,0 0-1,0 0-96,0-20-319,0 1-65,0-2-64,21-19 32,-21 1-32,20 19 0,-20 1-64,20-1-32,-20 20 31,20 0-63,-1 20 160,21-1 32,-20 1-128,0 0-32,19-1-160,-19 1-320,20 21-770,-21-22-1536,1-19-1987</inkml:trace>
  <inkml:trace contextRef="#ctx0" brushRef="#br1" timeOffset="39863.2811">5062 5117 18481,'-20'20'1217,"20"-1"-128,-20 1 256,20 0 1,0 19-610,0-19-415,20 1-129,0-2-96,19-19-64,-19 0 64,20 0 0,-20 0-320,-1-19 64,-19-2-128,20 1 159,-20 0 1,-20 1-416,1-1-129,-1 0 161,0 1-417,0-1-705,0 20-544,-1-21-2466</inkml:trace>
  <inkml:trace contextRef="#ctx0" brushRef="#br1" timeOffset="40384.7655">5418 5156 16623,'-20'0'1570,"20"20"-449,-18-20-160,18 20 448,0-1-512,0 1-385,0 21-223,18-22-193,2 1-64,-20 0 32,41-20 32,-21 0-64,-1 0 128,1-20-256,-20-19 128,20-2-320,0 2 192,-20-20-32,0 18 31,-20-18 129,0 20-256,20-22 224,-39 22 0,19-1-192,0 21 801,-1-1-257,1 20-160,2-21 64,18 21 1,0 21-33,-20-1-64,20-1 0,20 21 0,-20 19-32,18-18-224,2 18 160,21 1 0,-21-1 1,-1 0-97,1-18-33,20-2-543,-20 0-321,-1-19-608,1-20-1378,-20 0-2626</inkml:trace>
  <inkml:trace contextRef="#ctx0" brushRef="#br1" timeOffset="40811.5233">5756 5196 18321,'21'19'1281,"-3"1"-576,2-20-353,0 0 0,21 0 449,-23-20-384,3 1-193,-1-1-64,0 0-64,-20 1 96,0-1-64,0-1 97,0 1 31,-20 1-32,0 19-64,-1 0 32,3 19 0,-2-19 129,-1 20-33,1 21-128,0-2 64,20-19-127,0 19-33,0 2-64,20-22-32,0 21 0,1-21-65,17 1-383,-17-20-321,19 0-672,-1 0-1442,1 0-2882</inkml:trace>
  <inkml:trace contextRef="#ctx0" brushRef="#br1" timeOffset="41116.2108">6253 4998 14990,'0'-41'2242,"-21"41"-545,1 0 33,2 0-481,-23 21 64,1-1-159,21 19-386,-1 0-351,0 2-353,20-21-96,40 19 0,-1-19 32,22-1-96,-2 1-129,-1-20-95,-17 20 96,18 1 128,-19-2-32,-20 1 96,-20 0 96,0 19 32,-20-19 0,0-1-160,-19 3-289,19-22-447,-41 19-834,23-19-1985,-3 20-9770</inkml:trace>
  <inkml:trace contextRef="#ctx0" brushRef="#br1" timeOffset="49855.4686">7125 5176 16079,'0'-20'2498,"0"20"-800,0 0-609,21 0 128,-21 20 32,20 0-448,0-1-289,0 1-287,-1 0-97,1 1-32,0-2-64,-20 1-64,20-20-417,0 20-608,-20-20-800,19-20-1603,-19 0-4547</inkml:trace>
  <inkml:trace contextRef="#ctx0" brushRef="#br1" timeOffset="50023.4375">7146 4839 15470,'-21'-41'3588,"3"41"-2051,18-20-1057,0 20-448,0 0-128,0 0 128,0 0-896,0 0-802,18 0-1377,3 20-2882</inkml:trace>
  <inkml:trace contextRef="#ctx0" brushRef="#br1" timeOffset="50363.2811">7423 5137 7751,'20'39'9513,"-20"-39"-7495,20 20-769,-20-20-128,0 19 128,0-19 96,0 0-512,20 0-512,-20 0-193,0-19 0,0-1-32,0 0-96,0 1 0,21-1 0,-21 20-64,0-21 0,18 21 64,2 21 96,1-1-64,-1-1 0,18 21-32,-17-21-32,19 1-320,-20-20-257,-1 20-448,1-20-416,0 0-834,-20 21-383,20-21-2595</inkml:trace>
  <inkml:trace contextRef="#ctx0" brushRef="#br1" timeOffset="50870.1172">8237 4778 14733,'-19'0'2275,"19"0"-354,0 0-447,0 0-641,0 0 192,0 20-385,19-20-512,-19 21-96,20-1-192,0-1-352,0 1-417,1-20-1121,-3 0-1730,2-20-9448</inkml:trace>
  <inkml:trace contextRef="#ctx0" brushRef="#br1" timeOffset="51007.8125">8356 4719 16335,'0'0'2402,"0"20"-1665,20 0-353,-20-1-192,21 1-127,-1 21-482,-2-22-1633,3 1-3715</inkml:trace>
  <inkml:trace contextRef="#ctx0" brushRef="#br1" timeOffset="51565.4296">8635 4719 16495,'-20'-39'2915,"0"39"-1121,20 0-289,0 0-160,0 0-512,20 0-160,-20 39-161,20 1 1,-1 20-129,1-1-192,20 0-64,-19-18-256,-3-2 128,2 20-160,1-39-320,19 21-353,-22-22-641,3 1-800,-21 0-1954,20-20-7879</inkml:trace>
  <inkml:trace contextRef="#ctx0" brushRef="#br1" timeOffset="51957.0311">9111 4898 15534,'-20'-20'2691,"0"20"-898,0 0-543,1 0-129,-1 20 0,20 19-32,-20 2-801,20-2-96,0-19-64,0 19-64,20-39-32,0 20-64,19-20 64,-19 0-160,0-20-32,1 1-128,-3-1 64,2 0 64,-20 1 128,0-1 32,0 20 64,-20 0 32,20 0 96,0 0-160,0 0-96,0 20-96,20-1-161,0 1-351,1 0-289,-1-1-384,-2 1-1026,2 1-2209</inkml:trace>
  <inkml:trace contextRef="#ctx0" brushRef="#br1" timeOffset="52180.6639">9330 4917 18641,'19'0'2082,"-19"20"-384,20 0-449,0 21-288,0-2 192,19 0-833,-19 2-192,20-2-384,1-19-352,-3 19-482,-18-39-863,21 0-1346,-2 0-3652</inkml:trace>
  <inkml:trace contextRef="#ctx0" brushRef="#br1" timeOffset="52370.1172">9727 4917 17392,'-20'40'3491,"0"1"-1633,20 18-641,-21 1-96,3 19 321,-2-20-353,20 21-705,0-21-224,0 1-608,20-20-417,-2-1-416,3-19-577,-21 1-1505,20-2-3716</inkml:trace>
  <inkml:trace contextRef="#ctx0" brushRef="#br1" timeOffset="53123.0469">9984 4978 15086,'-20'0'2850,"20"0"-1088,0 0-865,0 0 737,0 0-385,0 0-288,20 0-289,0 0-255,21-21-193,-23 21 128,2-20-320,1 0 32,-1 1 161,0-1-386,-20 0 322,0 1-450,0 19 65,-20-20 0,0 20 0,-1 0 160,1 0-97,2 20 97,-2 19 32,-1-19-32,1 19 160,20 2-128,-20-2 160,20 1-64,20-21 65,0 22-129,1-41 0,-1 20 0,18-20-129,3 0-319,-3 0-257,-17-20-768,-1-1-993,0 1-1602,0 1-11403</inkml:trace>
  <inkml:trace contextRef="#ctx0" brushRef="#br1" timeOffset="53375">10302 5117 14637,'20'20'2883,"-20"-1"-897,0-19-256,0 0 63,0 0 289,0-19-1217,0 19-32,0-20-545,0-21-224,-20 2-32,20 19 160,0-19-288,0-2 64,0 2-96,0 19-480,20 0 447,0 1-639,0 19-321,-1 19-481,1-19-1441,0 20-2562</inkml:trace>
  <inkml:trace contextRef="#ctx0" brushRef="#br1" timeOffset="53680.6639">10640 4839 12267,'-40'0'7047,"20"0"-5446,1 0-191,-21 19-642,19 21 321,-17-21-96,18 1-128,-1 0-801,21 1-192,21-1 96,-1-1-64,18 1 96,3 0 0,-2-20 0,21 19-192,-21 1 0,1-20 96,-20 21 96,-20-1 32,0-1 32,-20 1 32,0 0-96,-19-20-64,19 19-64,0-19-417,0 0-768,20 0-929,0-19-1794,0 19-11082</inkml:trace>
  <inkml:trace contextRef="#ctx0" brushRef="#br1" timeOffset="53926.7577">10778 4639 128,'0'0'19058,"0"21"-18161,20-21-417,-20 40 417,0-21-449,0 21-416,20-21-32,0 1-640,-20 1-898,0-1-896,21-20-3908</inkml:trace>
  <inkml:trace contextRef="#ctx0" brushRef="#br1" timeOffset="54079.1014">10958 4600 18961,'0'60'1826,"0"-20"-1473,0-1-353,0 0 128,18 2-481,-18-2-1472,21-19-3557</inkml:trace>
  <inkml:trace contextRef="#ctx0" brushRef="#br1" timeOffset="58918.9452">16854 4998 8231,'0'-20'2819,"0"-1"-865,0 1 480,0 20-32,-20-20-448,-1 20-448,1 0-513,0 0 288,2 0 96,-3 0-832,-19 20-97,40-20-224,-20 20-32,1 1-63,19-1-193,19-1-33,1-19 65,0 20-32,21 0 64,17-1 0,-17 1 0,-2 1-32,1-1-128,-20-1 128,-20 1 64,0 0 0,0-20-96,-20 0-288,0 19-257,0-19-448,-1 0-128,3-19-833,-2 19-1153,-1-20-5797</inkml:trace>
  <inkml:trace contextRef="#ctx0" brushRef="#br1" timeOffset="59425.7811">16595 4719 14189,'-59'0'2626,"19"20"-1120,1 19-257,19 2 513,0 18-65,20 0-576,0 21-352,0-1-417,20 1 1,18-1-193,23 1-96,-2-41 32,20 0-160,2-17 96,18-44 64,0 3-256,0-40 64,0 0-64,-40-21 64,2 1 96,-43-1-32,3 0 0,-42 1 64,3 20-609,-23-21 705,-19 21-320,-19 39 288,0-1-256,-20 21 256,20 0-128,0 21-64,18 19-1025,22-1-2210,-1 0-8649</inkml:trace>
  <inkml:trace contextRef="#ctx0" brushRef="#br1" timeOffset="61671.875">18362 3567 3555,'0'-19'2082,"0"19"-513,0 0 930,0-20 159,-20 0-448,20 20-512,0-19-257,0-1 193,-20 0-97,20 20-384,-20 0-320,20 0-128,-19 0-353,-1 20-64,0 19-31,0 1-97,20 0 0,0 0 0,0-1-96,0-19 0,20-1 0,-20 1 0,20-20 97,0-20-33,19 1-32,-19-1 32,0-19-192,0 19 128,-1-21-32,-19 22 64,0-1 96,0 20 128,0 0 33,0 0-289,0 0-160,0 20 64,0-1 0,20 22-32,0-21-193,0-1-415,1-19-193,17 20-288,3-20-321,-3 0-992,-17 0-1826,-1-20-9321</inkml:trace>
  <inkml:trace contextRef="#ctx0" brushRef="#br1" timeOffset="62084.9608">18203 3191 14509,'-80'39'1698,"60"0"-865,-18 22 288,17-22 640,-19 41-287,40-21-577,0 0-449,20 21 0,21-40-159,17 20-193,3-21 32,18-19 128,0 0 0,20-20 1,1-40 63,-1 21-192,-20-42-32,0 2-256,-39 20 64,0-21 96,-21 1-256,-19 0-129,-39-2 225,-1 42 96,-19-21-32,-20 40 128,-20 0-160,18 0-641,2 20-2081,0 0-4614</inkml:trace>
  <inkml:trace contextRef="#ctx0" brushRef="#br1" timeOffset="64119.1405">19553 4719 14926,'0'-19'2626,"0"19"-512,0 0-224,-20 0-321,20 0-512,0 19-128,0 21 64,0-1-352,20 21-97,-20-20-159,0-1-33,20 2-288,-20-21 160,20-20 1,-1 19 63,1-19-128,0 0 64,20 0-96,-1-19-160,-19 19-32,21 19-64,-3 1 32,-17 0 32,19 19 32,-40 2-96,0-22 64,0 21-64,0-21 64,-20 1 31,-21-20-223,23 0-96,-2 0-32,-21-20-33,21 1-95,0-21-33,1 21-256,-1-22-512,20 21-865,-20 1-769,20-1-2370</inkml:trace>
  <inkml:trace contextRef="#ctx0" brushRef="#br1" timeOffset="64553.7108">19334 4502 4644,'-79'59'8648,"39"-20"-6406,21 21-768,-1-1 191,0 41 257,20-21-288,20 1-706,0-1-607,39 1 127,0-21 257,40 0-65,1-38-255,-1-2-161,20-19-64,-20-19-32,1-22-160,-20 2-64,-21-20 96,-19-2-96,-21 2-64,-19-1 128,0-19-64,-39 20-257,-1-1 930,-39 20-545,0 1-192,18 19-32,-18-1-385,20 21-1185,-1 0-2850</inkml:trace>
  <inkml:trace contextRef="#ctx0" brushRef="#br1" timeOffset="65893.5547">17190 4620 11659,'0'0'1377,"0"0"64,0 0 321,20 0-481,-20-20-480,0 20-193,20 0-63,-20-20 64,21 1 31,-1-1-159,-2 0 95,23-20-288,18 0-127,1-19-97,19-21 32,-20 21 224,22-21 289,-2 1-129,-20 19-352,1 1-96,-1 20 0,-19-22 128,-1 22-64,-19-1-160,0 21 128,1-22-32,-1 21-32,-20 20 0,0-19-448,0 19-1153,0 0-2884</inkml:trace>
  <inkml:trace contextRef="#ctx0" brushRef="#br1" timeOffset="67016.6015">17508 5156 1921,'-20'0'5093,"1"0"-3011,19-19-128,-20 19 0,20 0 160,0 0-577,0 0-352,-20-20-256,20 20 64,0 0 0,0 0-288,-20 0-33,20 0 1,0 0-224,0 0-1,0 0-224,0 0 0,0 0-128,0 0 129,0 0-97,0 0 32,0 0 0,0 0 0,0 0-64,0 0 0,20 0 1,-20 0 63,20 0 0,0 0 0,-1 0 64,21 0-96,0 0-32,19 0 129,0 0-33,22-21-64,18 21-64,0 0 32,1-20-64,-1 20 0,0 0 32,0-19-32,-20 19-32,0 0 96,0 0-64,-18 0 257,-2 0 95,1 0-64,-21 0-160,1 0-63,-1 0-65,-19 0 96,21 0-64,-21 0 0,0 0 64,-2-20 0,3 20-64,-1 0 64,0 0-32,0 0 129,-20-20-193,19 20 96,-19 0 0,0 0-96,0 0-96,0 0-225,0 0-351,-19 0-289,19 0-352,-20 0 32,20 0-641,-20 20-1345,20-20-2531,-20 0-8775</inkml:trace>
  <inkml:trace contextRef="#ctx0" brushRef="#br1" timeOffset="73322.2655">20367 3269 416,'20'0'5509,"-20"0"-4228,0 0 289,0-19 1024,20 19-63,-20-20-834,0 20-383,0-20-1,0 20 96,0-19-224,0-1-160,0 20-192,-20-20-128,20 20-65,-20 0-191,0 0-289,0 0 0,-19 0-128,-2 0-64,21 40 160,-18-21 32,-3 21 64,21-21-95,20 22 95,-19-1 0,38-1 32,1-19-32,0 20 129,21-20-161,-3-20 0,23 0-96,-22 0 0,1 0-96,-1-20-256,1 1-513,0 19-384,-21-21-128,-19 21-545,20-20-928,-20 20-3300</inkml:trace>
  <inkml:trace contextRef="#ctx0" brushRef="#br1" timeOffset="73886.7186">20128 2952 5957,'-79'0'2915,"59"0"-705,-19 21-1025,-1-21 96,20 39 737,1-19-64,-1 19-320,0 22-289,20-22-96,0 20-288,20 2-352,0-2-353,19 0-160,1 1 128,-1-21 96,21 1 65,-1-21-33,2 2-128,18-21-128,-20 0 33,20 0-65,-19-21-32,-1 21 0,2-19 0,-23-21-128,3 21 96,-1-21-96,-1-20 128,-19 21-32,0-20-129,-20 18 65,-20 1 0,-20 1-96,1 0 96,-22 18 64,-18-19-96,0 21 160,19-1-128,-19 20-256,0-20-673,0 20-833,18 0-1761,-18 20-10379</inkml:trace>
  <inkml:trace contextRef="#ctx0" brushRef="#br1" timeOffset="74697.2655">19057 3449 4804,'-20'0'833,"20"0"-257,-21 0 1122,21 0 576,-18 0-1089,-2 0-896,20 0-65,-20 0 833,20 0 512,0 0-256,0 0-127,0 0-33,0 0-96,0 0-192,0 0-193,0 0-416,20 0 33,-20 0 63,20 0-96,19 0 65,-19 0 191,20 0 33,-1 0-65,1 0-128,19-19 129,2 19 31,18-21-159,-20 1-1,1 20-64,19-20-128,-20 1-32,-19 19-63,19-20-1,-19 20-128,-19-20 192,17 20-128,-17 0 32,-21 0-32,20 0 32,-20 0 64,0 0-192,0 0 128,0 0 32,0 0-160,20 0 64,-20 0 96,0 0-224,0 0-321,0 0-416,-20 0-672,20 20-2211,-20-20-7334</inkml:trace>
  <inkml:trace contextRef="#ctx0" brushRef="#br1" timeOffset="75552.7344">20308 3687 11274,'-20'-20'2691,"20"0"-1026,0 20 97,0 0-32,0-19-289,0 19-512,0 0-257,-20 0-95,20 0 0,0 0 127,0 0-95,0 0-161,0 0-31,0 0-129,0 0-32,0 0-32,0 0-63,0 0 127,-21 0-32,21 19-128,-20-19 32,20 20-32,-18 19 33,-2-19-33,-1 21-32,1-2 64,0 20-96,1 2-32,-1-22 192,0 20-32,-20 1-256,21-20 257,-1 19-193,0-19 64,0 0 0,-19-1-32,19 22 32,0-22-32,-21 0 160,41 1-128,-18-19 160,-2 18-224,20-19 0,0-20 32,0 19-32,0-19 128,0 0-128,0 0 161,0 0-1,0 0-160,0 0-96,-21-19-193,21 19-191,0-20-545,0 20-96,21 0-865,-21-20-1473,20 1-3588</inkml:trace>
  <inkml:trace contextRef="#ctx0" brushRef="#br1" timeOffset="80877.9297">22193 4957 160,'0'0'961,"0"0"-513,0 0 193,0 0-129,-20 0-128,20 0 866,0 0 960,-20 0-96,20 0-801,0 0-256,0-20 673,0 20 223,0-20-575,0 20-257,0-19-160,0-1 320,0 0-480,-19 1 64,-1 19-257,0-20-288,0 20 33,0 0-97,-19 0-160,-1 20-32,1-1 192,19 1 65,-1 19 63,1 1-96,20-19-224,0 18 193,20-19-65,21 0 192,-23-1-128,23 1-127,-1-20 63,-21-20-96,21 1 0,0-1-96,-21-19-32,1-2-96,0 1 224,0-19-256,-20-1 672,0 1-416,0 0-128,0 18 128,-20 2 0,20 0 33,-20 19 191,20 0 32,0 20-64,-20 0-159,20 20-33,-19 19 160,19 1 64,0 20-32,19-1-127,-19 0-1,20-18-128,0 18 32,20-20-256,-21 2-609,1-21-96,0-1-448,21 1-961,-41-20-2883,18 20-12684</inkml:trace>
  <inkml:trace contextRef="#ctx0" brushRef="#br1" timeOffset="81572.2655">22035 4481 384,'-40'-20'4612,"40"0"-4323,-20 1-257,-1 19 896,3 0 994,-2 0-705,-1 0 225,1 0 223,-18 0-287,17 19-1,-19 1 192,1 21-448,19-2-128,-20 0-32,20 20 256,1 21-192,-1-21-384,20 21-417,0-1-416,20-18 416,19-22-256,21 0 449,-1 2-257,20-21 192,21-1-192,-1-19 129,-20 0 63,20-19-128,-18-1-192,-22-1-224,1 1 64,-21-19-64,1 0-1,-20-22-95,-1 2 128,-19 0 416,-19 18-352,-1-18 96,-20 0-96,1-1 192,-1 21-96,-21-1 192,-18 21-160,20-2-96,-1 1-352,1 20-577,19 0-2114,21 0-6886</inkml:trace>
  <inkml:trace contextRef="#ctx0" brushRef="#br1" timeOffset="82506.8359">20288 4998 6245,'-20'0'1154,"20"-20"-33,-21 20 961,21 0 224,0 0-32,-20-21-705,20 21-704,0 0-160,0 0 160,0 0-257,-18 0-159,18 0-129,0 0 96,0 0 65,0 0-97,0 0-128,0 0-63,0 0 95,0 0-32,0 0-32,0 0 1,0 0-129,0 0 224,0 0-224,0 0 0,0 0 0,0 0-96,0 0 64,0 0-64,18 0 224,-18 0-127,0 0 159,20 0 32,1 0-64,19 0-128,-21 0 65,41 0-1,-1 0 0,1 0-32,19 0-32,0 0 32,1-20 64,0 20 33,-1-20-33,20 20 64,-19 0-288,-22 0-256,3-19 960,-2 19-1056,1 0 768,-21 0-672,1 0 320,-1 0 32,-19 0 288,-20 0-319,20 0-33,-20 0-33,0 0-31,0 0-128,0 0-673,0 0 673,0 0-801,0 0-672,0 0-385,0 0-224,0 19-161,0-19-2882</inkml:trace>
  <inkml:trace contextRef="#ctx0" brushRef="#br1" timeOffset="85150.3905">20725 3548 3683,'0'-20'1922,"0"20"-417,-20-20 225,20 20-33,0-19 353,0 19 64,0 0-768,0 0-481,0 0-225,0 0 129,-20 0 32,20 0-129,0 0-31,0 0-1,0 0 65,0 0-224,0 0 63,0 0-192,0 0 161,0 0-289,0 0 64,0 0-95,0 0 63,20 0 96,-20 19-64,20-19-31,-1 20-33,1 0 32,0-1 0,20 22 1,-1-21-33,1 19-32,19-19 32,-19 19 0,19 2 65,-18-2-1,18 0 0,-19 22 65,19-22-257,-19 1 0,19-1 64,2 2 0,-23-2 32,3 0-96,-1 1 0,-1-19-32,1 18 129,-20 0-161,-1-19 96,1 19-160,0-17 128,0-3 0,0 1-128,-20-20-32,19 0-128,-19 0-33,0 0-31,0-20-609,20-21-448,-20 22 32,0-1-417,-20 0-1088,20 20-1891,-39 0-7622</inkml:trace>
  <inkml:trace contextRef="#ctx0" brushRef="#br1" timeOffset="86309.5703">22452 3191 13805,'0'0'928,"0"0"-351,19 0 1441,-19 0 32,20 0-705,-20 0-416,20 0-160,0 0-289,0 0-160,-1-20-63,1 20-33,0-20-128,-20 1-32,20-2-32,-20 1 0,0 0-32,0 20 32,0-19-64,-20 19-64,0-20 64,-19 20-32,19 20 0,-20-1 64,20 1-160,-19 0 224,19 1 64,0-2 96,20 1 32,0 0 65,20 19-33,0-19-96,0-1 0,19 3-160,-19-3 161,20-19-225,19 20-225,-19-20-383,-1-20-577,22 20-1026,-23-19-1536,-17 19-9290</inkml:trace>
  <inkml:trace contextRef="#ctx0" brushRef="#br1" timeOffset="86794.9219">22412 2913 5413,'-61'39'3235,"43"-39"-1249,-3 21 64,1-1 288,0-1-416,0 21-737,1-1-192,19-19-321,0 20 1,0 0-33,19-1-95,21 0-161,1 2-127,18-1 31,1-21 160,-1-19-95,0 20-129,21-20-32,0-20 0,-22 20 0,22-19-224,-20-1-32,-1-19-128,-39 17 32,0-17-192,-20 0 63,0-20 129,-20 18 32,-20 2 128,-19 19-32,0-19-32,-2 19 0,-18-1-64,20 21-929,-1 0-1025,1 0-1794</inkml:trace>
  <inkml:trace contextRef="#ctx0" brushRef="#br1" timeOffset="87810.5468">20923 3171 1985,'-60'0'1890,"40"-20"-160,20 20 192,-19 0 576,-1 0-352,20 0-576,-20 0-417,20 0 192,-20 0-224,20 0-448,0 0-257,0 0 32,-20 0 1,20 0-257,0 0 64,0 0-96,0 0-31,0 0-1,-19 0 32,19 0-192,0 0 192,0 0 128,0 0-96,0 0 97,0 0-193,19 20 192,-19-20-96,20 0-32,-20 0 65,20 0-33,20 0-128,-21 0 128,21 0-128,0 0 192,19 0-64,0 0 1,2 0-129,-2 0 96,1 0 128,19 0-96,-20 0-96,20 0 65,-18 0-97,-3 0 64,3 0 32,-2 0 128,1 0-64,19 0 1,-20 0-65,-18 0-96,18 0 0,-39 0-32,20 0-64,-21 0 160,1 0-160,0 0 160,0 0-64,0 0 32,-20 0-64,19 0 64,-19 0 0,0 0-96,0 0-192,0 0-224,0 0-417,0 0-736,0 0-1763,0 0-5027</inkml:trace>
  <inkml:trace contextRef="#ctx0" brushRef="#br1" timeOffset="88757.8124">22590 3469 5381,'0'-20'2658,"-20"20"-736,20-19-128,0 19 768,0 0-352,0-21-672,0 21-289,0 0-32,0 0-224,0 0-128,0 0-289,0 0-63,0 0-97,0 0-64,0 0-63,0 0 63,0 0 32,0 0 33,0 0-193,0 0 64,0 0-63,0 0 159,0 0-288,0 21 32,0-21 32,0 19-32,0 1 33,-19 0-33,19 19 32,-20 0-96,20 22 256,-20-2-224,0 1 64,0-1-31,1 0 31,19 2-64,-20-2 64,0-20-96,0 21 32,-1-20 32,1-1-128,2 2 64,-3 18 0,21-20-32,-20 0 64,0 2 1,20-1-65,0-21 0,0 1 0,0 0-32,0 1 0,0-21 0,0 19-129,0-19-127,0 0 96,0 0 0,0-19-128,0 19-225,0 0-352,0-21-96,0 21-768,0-20-2051,20 0-6758</inkml:trace>
  <inkml:trace contextRef="#ctx0" brushRef="#br2" timeOffset="96589.8436">16595 4163 7014,'-20'-20'4965,"1"1"-2627,-21-1-1249,20 20 128,-1 0 32,3 0-384,-2 0-160,20 0-97,-20 0-191,-1 0 256,1 20 31,20-1-159,-20 1-129,1 21-96,-1-2-31,0 20 63,20 2 0,-20 17-192,20 22 97,-20-21 95,20 20-128,20 1 0,-20-2-95,20 22-33,0-20-128,19-2 64,1 2 64,1 0-64,18-22-64,1 2 128,19-21-96,-20 0 64,20-18-32,2-2 32,-2-19 0,-20 0-128,20-20 192,-19 0-224,-1-20 0,2 0 96,-23 1-32,3-1 32,18-21-64,-19 2 32,-20 0 32,19-20 0,-19-2 32,0 2-32,-20-21 64,20 1-32,-20-20-32,0-1 0,0-39 0,0 21-320,-20-2 640,0-19-352,-19 40 32,-1 0-192,-19 19 128,-1 1 32,1 19 64,-22 1-32,2 39 32,-20 1 32,0 19 64,-1 0-224,21 0 160,20 0-320,19 0-737,0 19-1858,1-19-3203</inkml:trace>
  <inkml:trace contextRef="#ctx0" brushRef="#br2" timeOffset="97678.7108">17271 5811 12780,'0'-20'3395,"0"1"-1153,0 19-224,0 19-160,0 1-33,18 19-511,3 2-578,-1 18-159,0 21-225,19-21-64,-19-19-191,20 20-1,-20-21-32,19-19-224,1 0-321,-20-1-576,-1 1-993,1-20-2114,-20 0-13677</inkml:trace>
  <inkml:trace contextRef="#ctx0" brushRef="#br2" timeOffset="98902.3436">17488 6585 3843,'0'-19'5413,"-19"-1"-2626,19 0-737,0 20 0,-20-19-257,20 19-127,0 0-96,0-22-289,0 22-160,0 22-224,20-22 160,-20 39-193,0 0-191,0 22-256,19-2-65,-19 19-96,0-17-96,0-2 161,0 1-161,0-1 128,0-19-32,20-21-32,-20 2-31,0-1-97,0 0 64,20-20 64,0 0 32,0 0 33,19 0 63,2-20-256,-3 20 160,3-20-288,-1-1 128,-21 21-160,1-19-128,0 19-192,0 0-193,0 0-95,-20 0-33,19 0-64,-19 0-32,0 0-95,0 19-546,20-19-1088,-20 21-1602,0-1-6534</inkml:trace>
  <inkml:trace contextRef="#ctx0" brushRef="#br2" timeOffset="99228.5155">18044 7022 18225,'-20'40'2370,"0"20"-1057,20-21 161,0 20 223,20-18-672,0-2-544,21 1-97,-3-21-224,3-19 0,18 0 0,-19-19-31,-1-21-65,1 21-64,0-22-64,-40 2 64,0-1 0,-20 1-161,-20 19-31,1-20-64,-21 20-288,21 0-257,-1 0-352,19 20-1474,1-19-4996</inkml:trace>
  <inkml:trace contextRef="#ctx0" brushRef="#br2" timeOffset="106553.7108">17846 3111 3651,'0'0'1858,"-20"0"-353,20 0-544,-20 0 705,20 0 159,-20 0-31,20 0-289,0 0-191,0 0-65,-19 0-128,19 0-64,0 0-128,0 0-224,0 0-385,0 0-96,0 0-96,0 0 96,0 0 33,0 0 63,0 21-32,19-21 0,-19 19 1,0 1 63,0 0-64,0-1 1,0 21-65,0-21 32,0 22-32,0-21-128,0 19 257,0 1-65,0 0-288,0 0 96,20-1-32,-20 0 64,20-18-128,-20 19 224,20-1-159,-20 0-65,20 2 192,-1-21-192,1 19 64,-20 0 128,20 1-192,0 1 32,0-2 96,-1 0 0,21 2-32,-20-2-32,1-19 64,17 19-128,-18 1 33,21 20 63,-21-21-96,-1 1 0,1 1 96,0-2-64,20 20 64,-21-18-96,-19-2 64,40 0-64,-20 20 96,0-18 0,-1-2-64,1 1 32,20-1 0,-19 2 0,-3-2-32,2-19 0,1 19 0,-1-19-224,0 21 224,-2-22 32,3 1-64,-1 19 64,20-19 0,-21 1 65,1 18-33,0-19-32,0 19 64,19-19-32,-19 21-64,0-22 0,20 21-32,-21-21 96,21 1-96,-19 19 128,19-17-192,-22 17 192,3-19-96,-1 19-32,20-19 32,-21 1 32,1-2-64,0 1 96,0 0-96,19-1 97,-19-19-97,0 20 96,0-20-32,19 20-64,-19-20 128,0 0-128,21 19 96,-23-19-224,3 0 160,-1 0-32,20 21 0,-21-21 160,21 0-320,0 0 192,-21 0-32,21 0 32,-20 0-32,19-21 32,-19 21-32,20 0-96,1 0 160,-23-19-64,23 19-64,-1 0 64,-21 0-64,21-20 64,0 20-64,-21-20 0,21 20-32,-20 0 96,0-19-97,19 19 97,-19-20 0,1 20 32,-1-20-64,18 20 32,-17-19 0,-1 19-32,0-21 96,-1 1-64,1 20 0,0-20-96,0 1 64,0-1-32,-1 20 128,-19-20-64,20 1-64,0-3 160,0 3-160,0-1 64,-20 0-64,19 1 64,1-1 0,0-19 32,-20 18-32,20 1-32,-20 0 64,0 1-64,0-21 32,0 21-160,0-22 352,0 21-320,-20-19 128,20 0 32,-20-2-32,20 21 32,-20-19 160,20-1-480,0 1 737,-19 18-417,19-18 0,-20 19-32,20-19 0,-20-1 32,20 0-64,-20 0-32,20 1 160,-20 19-32,20-20-96,-19 20 64,-1 0 0,0 1 0,0-21 32,0 21 0,1-3-64,-1 3 96,-21-1-160,21-19 96,-18 19 0,17 0 0,1 1 0,-19-22-64,19 21 0,0 1 128,0-1 0,-19 20-192,19-20 96,0 1 96,-20-1-128,21-1 64,-1 1-128,-20 1 160,19-21-128,-17 21 64,17-1-64,1-1 128,0-19-64,0 21 0,1-1 0,-21 0 0,20-19 0,0 18-32,1 1 0,-1 1 0,0-1 64,0 0-64,-19-19 32,19 19 0,0-20 0,0 20 0,-19-19 0,19 19 64,-1-19-160,1-2 64,0 2 32,2 19 0,-23-19-32,21 17 0,-19-17-64,19 19 32,-20-19 64,1 19 64,19 1-224,-20-2 160,1 1 0,-1 20 0,-1-20 0,21 1 0,-19-1 0,19 0 64,-20 1-128,21 19 32,-21-20-32,0-1 31,1 21 33,-22-20-96,3 20 64,-1 0-32,-2 0 64,-18 20 0,20-20 0,19 21 32,-19-1-32,19-1 0,19 1-96,1 0 32,2-20-640,18 19-450,18-19-831,2 20-2147,-20 0-5542,21-20 3525</inkml:trace>
  <inkml:trace contextRef="#ctx0" brushRef="#br2" timeOffset="108326.1719">19891 5791 7527,'0'-19'6342,"0"-1"-3908,0 20-128,0 0-32,0 0-544,0 0-449,0 20-96,20-1-320,-20 1-192,19 19-289,1-19-288,0 21 96,0-22-288,0 1-192,-1 0-513,1-1-832,0 1-1282,-20-20-3427</inkml:trace>
  <inkml:trace contextRef="#ctx0" brushRef="#br2" timeOffset="108891.6015">20029 6526 16111,'-19'-41'2498,"19"22"-768,0 19 63,0 0-95,0 19-160,0 22-353,0-1-449,19 19-255,-19 21-1,20-21-159,0-19 127,-20 19-128,20-19-31,-20-1-1,20-18 0,-20-1-32,19-20 33,1 0-1,0 0 0,1 0-128,-1-20 65,18-1-225,-17 1 128,-1 1-128,19-1-64,-19 0 0,0 20-225,0 0-287,-20 0-225,20 0-224,-20 0 96,19 20-192,-19-20-416,20 20-161,0-20-1057,-20 0-1184,20 0-5094</inkml:trace>
  <inkml:trace contextRef="#ctx0" brushRef="#br2" timeOffset="109087.8905">20606 6804 22036,'0'40'1730,"18"-21"160,-18 1 416,20 19-993,0 2-832,-20-2-321,21 1-192,-1-1-32,0-18-225,-1-1-479,1 0-834,-20-1-832,20 1-2403,-20-20-12747</inkml:trace>
  <inkml:trace contextRef="#ctx0" brushRef="#br2" timeOffset="124418.9452">20685 2773 11498,'0'0'961,"0"-19"-128,0 19-384,0 0 736,0 0 224,0-20-352,-21 20-320,21 0-161,0 0-95,0 0-161,0 0 160,21 0 65,-21 20 96,0-20-193,20 0-32,0 19-191,-1-19-33,1 0 32,0 20 96,0-20 33,0 20-1,-1 1-160,21-1 0,-20-1 33,19-19-65,-19 20 96,20 0-96,-19-1 32,-3 1 0,2 1 1,1-21 31,-1 20 64,0-1-32,-2 1 65,23-20 31,-21 20-192,0-20-96,-1 19 96,1 1-160,20-20 32,-20 20 64,19 1-31,-19-2 63,21 1-32,-23 0-64,22 19 64,1-19 32,-21 21-128,19-22 128,1 21-96,-20-21 32,19 21 96,1-19-160,-20-2 96,19 21 1,1-21-162,-19 21 97,17-21 65,3 2-129,-21-1 128,19 0-96,-19-1 64,0 21-64,0-21 0,19 1 96,-19 1-32,0-1 64,0 19-128,-1-19 192,21 19-160,-20-19 96,0 21-64,-1-22-32,1 21 97,0-21-65,-20 22-64,20-21 64,1-1-32,-3 21 0,2-21-32,1 1 160,-21 0-192,20 1 128,-20-2-128,20 21 96,-20-21-32,20 1 0,-20 19-32,19-17 224,-19-3-288,20 21 96,-20-21 32,20 1-96,0 21 192,-20-22-160,20 1 0,-20 19 32,19-19 64,-19 0-63,0 20-1,20-20 0,-20 0-32,20-1 32,-20 1 64,0 19-192,20-19 224,-20 1-224,0-21 160,20 20 0,-20-1-64,0 1 96,0 0-96,0-1 32,0-19-128,0 20-96,0 0 224,0 1-64,0-1 192,0-20-192,0 19 128,0 1-32,0 0-64,-20-1 64,20 1-64,0 1 32,0-1 0,-20-1 0,20 1-64,0-20 96,0 20-64,0-1 0,0-19 96,-20 20-96,20-20 32,0 20 0,0-20-32,-20 21 32,20-2-128,-19-19 96,19 20 0,-20 0 0,0-1 0,0 1-96,20-20 96,-20 20-96,1-1 96,-1 3 0,0-22-64,20 19 32,-20-19 32,-1 0-128,1 0 160,20 0-160,-18 0 128,-3 0-64,1 0-32,0 0-33,0 0 1,1 0 160,-21 0-64,20 0-64,-19 0 64,19 0 32,-20 0 32,20-19-128,-19 19 64,-1-22 96,19 22-32,-17-19-32,-3-1 0,21 20 32,2-20-64,-3 20 0,1-19 64,0 19-32,0-20 0,-19 20 0,19-20-128,0 20 160,0-19-32,1-2 0,-21 21 32,20-20 0,-1 20 0,3-20-32,-22 1-96,19-1 224,1 20-256,0-20 192,2 1-64,-3-1 32,-19 20-96,20-21 128,1 1-32,-1 20-64,0-19 0,0-1 32,0 0 32,1 20-64,-1-19 0,20-1 96,-20-1-32,0 1-192,-1 0 96,21 1 32,-18-1 448,-2 0-352,20-19-96,-20 18 64,-1 1 0,21 1 0,-20-1-160,20 0 224,0 1-64,-18-1-64,18 0 129,-21-1-130,21 2 1,0-1 64,-20 0-32,20 1-64,0 19 0,-20-20 128,20 0 33,-20 1-194,1-2 129,19 21-64,-20-20 32,20 0 0,-20 20 97,20-19-226,-20-1 97,20 0 0,-20 20-64,20-19 0,-19 19-32,-1-22 160,20 3-96,-20 19 128,0-20-224,0 0 32,20 1 128,-19 19 32,-1-20-128,20 0 64,-20 1 32,20 19-64,-21-21 32,1 21-64,20-20 63,-20 20-31,20-20-64,0 1 160,-18-1-224,18 0 320,-21 1-320,21 19 256,0-20-32,-20-1-128,0 1 160,20 1-224,-20-1 96,-19 20 160,19-20-288,0 1 192,0 19-64,1-20 32,-1-1-96,0 21 0,0-20-33,20 0 193,-20 1-64,1 19 32,-1-20-32,0 0 32,20 20 0,-21-19 0,1-1 32,2 20-96,-2-21 64,20 21 0,-21-20-96,1 20 96,20 0 0,-20-19-32,20-1-32,-19 20 0,19-20 32,0 1 32,-20-1-64,20 0 64,-20-1 0,20 2-64,-20-1 96,0 20-32,1-20-96,-1 1 32,0-1 32,0 0 0,0 1-32,20-2 64,-19 1-64,-1 0-65,0 1 194,0-1-65,20 0-129,-21 1 161,21-3 0,-18 3-96,18-1 64,-20 0-96,20 1 160,-21-1-192,21-19-32,-20 18 32,0 1 128,20 0-128,0 1 128,0-21-96,0 21 64,0-1 64,0-1-32,0 1-96,20 1 128,-20-1-32,0 0-64,20 1 64,1-1 0,-21-1-32,20 21 32,-2-20 32,3 0-32,-1 20-64,20-19 64,-21-1 0,21 0 0,0 20 32,19-19 0,-19-1-96,-1 20 160,2-21 96,-3 21-224,-18 0 128,21 0-64,-21 0-32,19 0 32,-19 21 0,0-21 0,19 20-128,-19-20-32,0 19-32,0-19-417,0 0-640,-1 0-1153,1 20-2627,-20-20-3555,0 0 3427</inkml:trace>
  <inkml:trace contextRef="#ctx0" brushRef="#br2" timeOffset="125455.0781">22371 5613 11050,'0'-20'3171,"-20"1"-641,20 19-480,0 0 160,0 0-672,0 0-673,0 19-97,20 1 321,-20 19-416,21 1 0,-1 20-193,-20-21-256,20 1-96,0-1-63,-20 2-1,19-22-417,-19 1-255,20 0-706,-20-1-1568,0-19-2820</inkml:trace>
  <inkml:trace contextRef="#ctx0" brushRef="#br2" timeOffset="126360.3515">22371 6407 12107,'0'-20'2658,"0"20"-640,0 0 257,0 0-97,0 0-993,0 20-128,0-1 64,0 21-256,0 1-289,0-2-95,21 20 63,-21-18-224,0-2 65,0 0-65,20-19 129,-20-20 95,20 20 129,-20-20-289,20 0-64,-1 0 1,1 0 63,0 0-160,0 0-64,0 0 1,-1 0-161,1 0 32,0 0-193,0 0-127,-20-20 0,20 20-513,-1 0-384,-19 0-352,20 20 95,-20-20-896,0 0-1538,0 19-5701</inkml:trace>
  <inkml:trace contextRef="#ctx0" brushRef="#br2" timeOffset="126721.6797">22849 6665 19986,'39'0'2627,"-19"-19"-1378,20 19 769,-1 0-416,-19 0-578,20 0-479,-21 19-225,1 1-288,0 0 128,-20-1 1,0 21-97,0-21-64,0 22 128,-20-2-128,0 1 160,20-21 224,-19 1 161,19 1-97,0-21-95,19 20-161,-19-20 96,20 0 96,20 0-287,-19 0-97,17 0 0,3-20 0,-21 20-129,19 0-383,-19 0-257,-20 0-448,0 0-801,20 0-544,-20 0-2115,0 0-8487</inkml:trace>
  <inkml:trace contextRef="#ctx0" brushRef="#br2" timeOffset="142430.6639">22650 2714 4708,'0'-19'1441,"0"-1"353,-20-1 576,20 1 33,0 20-418,-20-19-447,20 19-353,0-20-256,-20 20-160,20-20-193,-20 20 33,20 0-129,-19 0-63,-1 0-257,20 0 32,-20 0 0,0 0 160,0 0-31,20 0 63,-19 0-192,19 0 65,0 0-33,-20 0 0,0 0-32,20 20-160,-20 0 96,-1-1 0,21 1-192,-20 1 128,2-1-64,-3 19 0,21-19 96,-20 19 1,0 2-97,20-2 96,-20 1-64,20-21-32,-19 22 32,19-21 32,0 19-64,0-19 96,0-1-64,0 1-64,0 0 128,0 1-128,0-2 160,19 1-192,-19 0 96,0 19 96,0-19-128,20-1 32,0-19 32,-20 41-64,20-21 0,1 0 96,-3-1-128,2 1 32,-20 0 32,21 1 0,-1-2-32,-20 1 96,20 0-224,-20-1 128,20 1 32,-1 0-64,1-1 32,0 2 96,0-21-64,0 20-32,-1-20 32,1 0 33,20 0-33,-20 0-64,39 0 128,0-20 0,2-1-32,-2 2-64,1-1 32,-1-19 0,0 19 32,-19-19 0,1-2 128,-3 21-64,3-19 32,-21 0 97,0-2-257,-1 21 160,-19-19-96,20-1 32,-20-20-32,0 21 96,-20-40-96,1 19 0,-21-19-32,-1 18-32,-18 2 0,-1 20 0,1-2-64,0 2 64,-21 19-128,0 1-32,1-1 128,20 20-96,19 0-481,20 0-672,0 0-1281,1 20-1923,19-1-11145</inkml:trace>
  <inkml:trace contextRef="#ctx0" brushRef="#br2" timeOffset="143374.0233">23246 3350 12908,'0'0'2530,"-20"0"-992,20 0 512,20 0 128,-20 0-353,20 0-255,-20 0-417,19-20-128,21 20-256,-20 0-161,39 0-416,-19 0-128,-1 0 65,21 20-129,-21-20-161,2 0-255,-21 0-64,18 0-97,-17 19-576,-1-19-1185,-20 0-2787</inkml:trace>
  <inkml:trace contextRef="#ctx0" brushRef="#br2" timeOffset="143973.6328">23961 3250 18225,'18'-20'1729,"2"20"-447,-20-20 800,20 20-129,-20-19-799,21 19-674,-21 0-128,0 19 1,20 1 63,-20 0 64,0 21-255,-20-2 31,20 20-192,-21-18 160,21 18-160,-20-20 160,20-19 1,0 20 159,20-20 97,-20-20-1,21 20-32,-1-20-159,18 0-97,3 0-160,-1 0 64,-1-20-96,21 20-96,-21 0-256,1-20-257,-19 20-384,17 0-737,-18 0-191,1 0-1186,-1 20-2435,-2-20-10217</inkml:trace>
  <inkml:trace contextRef="#ctx0" brushRef="#br2" timeOffset="153199.2187">24714 3508 5252,'0'-19'545,"0"19"-417,0 0 961,0 0 865,0 0-641,0 0-224,0 0-32,0 0 192,-20 0 97,20 0-65,0 0-256,0 0-160,0 0 352,0 0-64,0 0-256,0 0 64,20 0-257,-20 0-31,20 0-32,-20-20-97,20 20-159,19 0-65,-19 0-96,21 0-224,-21 0 32,-2 20 96,-18-20-64,0 19-32,0 1 32,-18 19 96,18-18-192,-20-1 97,-1 0-98,21-20-127,0 19 160,21-19 32,-21 20 32,38 0-32,-18-1-160,21 1 128,-21 1 0,0-1 128,-1 19-63,-19-19-65,0-1 32,0 1 160,-39 0-320,19 1-193,-21-1-191,3-20-1090,-3 0-3587</inkml:trace>
  <inkml:trace contextRef="#ctx0" brushRef="#br1" timeOffset="164265.625">535 6307 19314,'-20'0'1377,"20"0"-1089,20 0 1154,0 0 448,0 20-833,0-20-609,19 0-320,-19 0 0,21 0-64,-3-20-448,-18 20-705,21 0-1954,-23 0-4933</inkml:trace>
  <inkml:trace contextRef="#ctx0" brushRef="#br1" timeOffset="169094.7264">1448 6307 1889,'0'0'6278,"0"-20"-3908,-20 20 289,20-19 64,-19-1-225,-1 20-448,-20-20-545,20 1-223,1 19-193,-1 0-193,0 0-191,-21 0-353,41 0-223,-18 39-33,-2-19 0,20 19-128,0 2 0,20 18 64,-20-20-481,18 22-287,3-22-450,19 0-543,-20 1-1250,19-19-2018</inkml:trace>
  <inkml:trace contextRef="#ctx0" brushRef="#br1" timeOffset="169581.0546">1826 6287 17232,'-20'0'1537,"20"-19"-223,-20 19 575,20 0-127,-20-20-545,20 20-608,-20 0-225,1 0-160,19 0 33,-20 20-97,0-1 64,20 1 160,-20 21-95,-1-22 31,21 21-192,-20-1-32,20 0-160,0 2 160,20-21-96,1 0 128,19-20 0,-20 0 0,-1-20-64,21 0-160,-20-21-96,0 22 160,-1-21-160,-19 1 160,20 19 128,-20-20-32,-20 20 96,20 20-96,0 0-128,-19 0-32,19 0-32,0 20 32,0 20-32,0-20 32,19 0-385,1-1-319,0 1 31,0 0-673,19-20-640,-19 0-736,0 0-962,1 0-2690</inkml:trace>
  <inkml:trace contextRef="#ctx0" brushRef="#br1" timeOffset="169885.7422">2025 6228 16527,'0'40'1986,"18"-21"-449,-18 21 321,21 0-160,-1 0-481,0-1-384,0-19-417,-1-1-96,-19 3-31,20-22-257,-20 0 192,20 0 0,-20-22-96,20-17-64,-20 19 65,0-19-97,0 0-129,0 18 194,0 1-97,0 20-32,0 0-257,0 20 257,20 1 96,-1-2 0,1 21-160,20-21-480,-1 1-577,1 0-1698,1-1-4580</inkml:trace>
  <inkml:trace contextRef="#ctx0" brushRef="#br1" timeOffset="170442.3827">3116 6367 6149,'-20'-40'6054,"0"0"-3620,0 21-544,1-1 160,-21 0-448,20 1-129,-1 19-128,3-20-288,-2 20-416,0 0 64,20 20-97,-21-1-191,1 21-129,20 19-96,0 1-192,20-21 64,1 20-128,19-37-224,-1 17-225,1-39-512,19 0-288,-19 0-417,19-20-896,-39 1-994,21-3-4323</inkml:trace>
  <inkml:trace contextRef="#ctx0" brushRef="#br1" timeOffset="170710.9375">3274 6327 13965,'-20'21'3203,"20"-2"-1506,0 21 225,0-1 0,0 0-320,20 2-706,0-21-383,21 0-129,-2-20-160,1 0 1,0-20-65,-21-19-32,1-2-32,0 1-160,-20 21 0,0-21-224,-20 0 127,0 20 1,-19 20-64,-1-20 64,-1 20 0,3 20 96,-3-20-449,21 20-191,2 1-514,18-2-575,0-19-1731,18 0-6405</inkml:trace>
  <inkml:trace contextRef="#ctx0" brushRef="#br1" timeOffset="171188.4764">3533 6287 18705,'20'80'2018,"-1"-60"-769,1 19-160,-20-19 96,20 0-288,0-1-480,1-19 63,-21 0-288,18 0 65,2-19-33,-20-1-96,21 0 0,-21 1-160,0-21 64,-21 0-128,21 0 32,0 21 32,0-1-32,0 20-96,0 20-65,0-1 193,0 21 128,21-19-63,-1 18-33,-20-19 64,20-1-32,-2-19 0,3 20 96,-1-20-32,-20-20 32,0 20 64,20-19 0,-20-1 65,0 0-1,20 1-32,-1-2-288,-19 1 0,40 20-64,-20 0-32,19 20-449,1 1-256,0-2-512,-21 1-1153,21 0-2019,1-1-10729</inkml:trace>
  <inkml:trace contextRef="#ctx0" brushRef="#br1" timeOffset="171514.6484">4367 6705 14189,'19'99'4068,"1"-79"-1602,0 0-672,-20-1-257,0-19-191,20 0-482,-20 0-63,-20-19-577,20-21-128,-20-20 1,0 1-33,-19-1-32,19-19-32,0-1-32,0 21 64,20-21-128,0 40-33,20 21-63,0-1 32,-20 20 32,40 0 128,-40 20 32,19 19 0,1 2-64,-20-22-64,0 21 128,0-21-64,0 1-96,0 0-161,-20-20-543,20 0-962,-19 0-1729,-1 0-1922</inkml:trace>
  <inkml:trace contextRef="#ctx0" brushRef="#br1" timeOffset="171926.7578">4546 6287 13805,'20'0'5509,"-20"0"-4388,-20 0 448,20 0 609,0 20-352,-21 21-577,1-2-448,20 0-128,0-19-385,0 19-96,20-17-96,1-3-96,-1-19 32,19 0 128,-19-19-256,0-3-96,19 3 32,-19-21 64,-20 21 160,20-1-160,-20 0 160,0 20-96,0 0 0,0 0-32,0 0-96,20 20 32,-20 0-289,20-1-191,-1-19-193,1 20-160,0-40-448,0 20-673,0-19-1506,-1-21-4067</inkml:trace>
  <inkml:trace contextRef="#ctx0" brushRef="#br1" timeOffset="172129.8827">4843 5930 11755,'0'20'10858,"0"0"-8808,20-1-673,-1 22-32,1 18 1,0 0-578,0-18-543,19 18-161,2-20-64,-21 1-353,18-19-191,3-2-289,-21 1-320,0-20-545,-20 0-1473,0 0-2722</inkml:trace>
  <inkml:trace contextRef="#ctx0" brushRef="#br1" timeOffset="172347.6561">4764 6228 20371,'-20'-19'2915,"40"19"-1858,-1-20 448,21 20-64,0-21-384,19 21-192,0 0-192,2 0-481,-2 0-224,-19 0-320,0 0-1,-1 0-447,1 0-802,-1 0-608,-19 21-897,0-21-1505,-20 0-11339</inkml:trace>
  <inkml:trace contextRef="#ctx0" brushRef="#br1" timeOffset="172651.3672">5360 6189 6213,'20'0'13293,"-20"0"-11531,18 0-225,23 0 449,-21 0-160,19 0-641,-19 0-448,20-21-417,-20 21 0,-1-20-160,1 1-64,-20-1 65,0 0-65,0 20-160,0-19 64,-20 19-257,-19 0 33,-1 0-192,20 19 127,-19 1 97,-2 19 160,21 2 64,2 18-64,-2-20 160,20 1-128,20 0 64,18-20-32,3 0 0,18-1-32,-19-19 32,19 0-64,1 0-448,-1 0-673,-18-19-769,-23 19-2594,2-20-11852</inkml:trace>
  <inkml:trace contextRef="#ctx0" brushRef="#br1" timeOffset="190328.125">6690 6148 18321,'-41'-39'1633,"1"19"-704,21 20-64,-21 0 64,0 20 96,1 0-513,-1 19-63,20 2-97,1-2-96,-1 0-352,40-19 224,-1 21-31,21-22-129,19-19 160,21 0-64,-21 20-64,0-20 0,2 20 32,-22 19-64,-19-19 96,0-1 64,-40 3-64,0 17 0,1-19-64,-21-1-128,-1 1-160,23 0-225,-23 1-416,21-21-352,20 0-641,-20 0-961,20 0-3362</inkml:trace>
  <inkml:trace contextRef="#ctx0" brushRef="#br1" timeOffset="190705.0781">6769 5970 15983,'0'-40'1986,"0"21"-1090,0 19-255,20 19 544,-20 1 449,19 19-417,1 22-288,0-2-225,20 0-191,-20 21-129,-1-41-128,1 22 1,20-42-65,-40 1-128,21 0 64,-3-1-96,-18-19 0,0 0 128,0 0-128,0 0 96,0-19-96,0-21-64,0 21 96,0-2-96,20 1-32,-20 0-96,0 20 32,20 20 96,1 0 64,-1 20-128,19 0 96,-19-1-673,20-19-384,19-1-768,-39 3-1346,19-22-1794</inkml:trace>
  <inkml:trace contextRef="#ctx0" brushRef="#br1" timeOffset="190994.1406">7384 6209 15118,'0'19'3171,"0"21"-1570,0-1-351,0 2-193,20-2 64,-1 0-289,1-19-319,0 0-225,0-1-64,1-19 1,-3-19-1,2-1-32,-20 0 0,0-19-32,0 0-96,-20 18 193,2-19-289,-3 21 0,1 19-225,-20-20 1,21 20-192,-1 20-321,20-20-320,-20 19-897,20 1-1986,20 0-4484</inkml:trace>
  <inkml:trace contextRef="#ctx0" brushRef="#br1" timeOffset="191233.3983">7721 6485 15214,'20'22'3683,"-20"-22"-1601,0 0-384,0-22-545,0 3-64,0-1-352,0-19-257,-20 19-191,20-19-161,0-2-64,-19 2-64,19 19-225,0 0-479,19 1-513,-19 19-1538,20 0-3523</inkml:trace>
  <inkml:trace contextRef="#ctx0" brushRef="#br1" timeOffset="191472.6561">7980 6009 19314,'-21'-20'3395,"1"20"-1633,20 0-1250,20 20-63,-20 21 544,21-2-193,-1 20-351,0 2-289,-1-2-128,21 21-160,-20-41-225,19 20-287,1-39-289,-20 21-480,19-41-1250,-39 0-1537,0 0-7143</inkml:trace>
  <inkml:trace contextRef="#ctx0" brushRef="#br1" timeOffset="191821.2889">7980 6268 16271,'-41'-20'4004,"41"20"-1858,0 0-769,0 0-160,0 0 417,41 0-353,-21 0-672,39 20-321,-19-20-192,19 0-32,1 0-32,-1 0-32,-18-20-160,-3 0 32,3 1-32,-21-1-225,19 20 161,-39-21 96,20 1-128,-20 1 63,-20 19 97,20 0-64,-21 0 128,-17 0 0,17 0 0,-19 19 96,22 22 128,-23-21-64,21 19 33,20 0-193,0 1 64,0-19-128,20-2-353,21-19-288,-23 20-608,43-20-865,-23-20-1217,3 1-3492</inkml:trace>
  <inkml:trace contextRef="#ctx0" brushRef="#br1" timeOffset="192088.8672">8635 6129 18129,'-40'0'2690,"20"0"-1473,0 0-352,0 19 352,1 1 129,19 1-674,0-1-608,19-1-96,1 1 32,0 0-96,20-1-64,-1 1-96,-19 0 32,0 1 160,0-2-1,1 1 258,-21 19 127,0-19 32,0 0-63,-21-1-129,1 3-96,0-22-417,0 19-607,1-19-834,-1 0-1890,0 0-10281</inkml:trace>
  <inkml:trace contextRef="#ctx0" brushRef="#br1" timeOffset="192320.3125">8753 5989 22389,'20'-19'2658,"1"19"-1633,-1 19-256,0 22-128,-2-1 95,3 19-127,-1 1-385,0-1-160,0 0-352,-1-18-225,21-2-416,-20-19-416,0-1-993,-20-19-2178,19 0-14542</inkml:trace>
  <inkml:trace contextRef="#ctx0" brushRef="#br1" timeOffset="192512.6953">8674 6248 23606,'20'0'1858,"21"0"-449,18-20-320,-1 1-128,23-1-288,-2-1-513,-20 1-320,2 20-897,-23 0-833,3 0-769,-21 0-3395</inkml:trace>
  <inkml:trace contextRef="#ctx0" brushRef="#br1" timeOffset="193225.5859">9766 6209 17296,'-19'0'1922,"-1"0"-257,20 19-992,20 21 384,-20 19 448,19 1-223,1 19-418,20 1-511,-20-1-97,-1-19-320,21-21 160,-20-19-96,-20 0 64,20-20-32,-20 0 192,0-20-96,-20-19-224,0-1 128,0-20-224,-19 1 96,-1-2-32,0-17-128,1-2-1,-1-19-63,19 0 160,3 40-64,18-2 256,18 22-160,23 19 96,-21 20 64,39 0 96,-19 20 128,-1-1-160,1 22-32,-20-1-32,-20-1-32,0 0 128,0 2-32,-20-2-31,0-19-33,-19 0-32,-1-1-97,20 1-127,0-20-224,1 0-449,-1 0-544,20 0-641,0 0-1762,20 0-4708</inkml:trace>
  <inkml:trace contextRef="#ctx0" brushRef="#br1" timeOffset="193566.4061">10243 6050 18001,'0'-20'2274,"-20"20"-513,0 20-576,0 0 97,-19 19-1,19 20-224,0-18-449,-1 18-383,21-20-161,0-19-32,21 1 0,-1-21 96,18 0-160,-17 0-96,-1-21-160,0 1 95,0-19-63,-1 19 320,-19-19-128,0 19 96,0-1-96,0 21 192,0 0-64,-19 0-224,19 21 32,0-1 32,19 19 32,-19 0-64,40-19-417,-20 0-576,20-20-641,-1 0-1441,2 0-1697</inkml:trace>
  <inkml:trace contextRef="#ctx0" brushRef="#br1" timeOffset="193784.1797">10480 5772 15822,'0'-20'7175,"0"40"-5637,20-1-545,1 21-193,-1-1 161,0 21-288,-1-1-321,1 22-256,20-22-192,-20-20-256,-1 2-353,1-2-608,0-19-673,-20-1-1665,0-19-4581</inkml:trace>
  <inkml:trace contextRef="#ctx0" brushRef="#br1" timeOffset="193986.328">10401 6129 18897,'-20'-20'3524,"20"20"-1891,0 0-480,20-20-96,0 20 385,21 0-577,-3-19-417,3 19-352,18-20-96,-19 20-288,19-20-385,-19-1-448,-20 1-320,19 1-609,-19-1-1345,-20-19-2979</inkml:trace>
  <inkml:trace contextRef="#ctx0" brushRef="#br1" timeOffset="194319.3359">10739 5732 14990,'0'0'2530,"20"20"-416,-1 19-224,1-19-225,0 39 65,0 1-385,19-1-608,-19 2-321,-20-2-223,20 0-33,1 1 0,-21-20-128,20-21 0,-20 1-64,0-20 0,0 20-128,0-40 160,0 20 0,18-39 32,-18 19 32,0-19 96,0-2-128,21 2 96,-1-1-32,0 21-32,0 19-64,-1 0 96,1 19-32,0 21-31,0-1-66,0 2-511,19-2-449,-19 0-512,20-19-866,-19-20-1408,-3 0-7784</inkml:trace>
  <inkml:trace contextRef="#ctx0" brushRef="#br1" timeOffset="194659.1797">11533 5911 21556,'20'-41'2626,"-20"21"-1376,0 20-450,-20 0 289,0 20 0,-19 1-384,19 18-449,0 1-224,0-1-32,20 2-32,0-2-128,20-19 0,0 0-128,19-1-161,21 1-127,-1-20 255,2 21 65,-3-21 128,-17 20 96,-3-1 32,-17 1 0,-21 0 96,-21 19 64,1-19 32,2 20-159,-23-20-130,1 0-447,22-1-1058,-23-19-2401,21 0-8777</inkml:trace>
  <inkml:trace contextRef="#ctx0" brushRef="#br1" timeOffset="197499.0233">595 7498 15246,'0'0'2498,"-20"0"-448,20 0-801,0 0 481,20 0 96,-20 0-673,39 0-192,1 0-417,-1-19-384,1 19-95,19 0 31,-18-20-192,19 20-289,-21 0-287,1-20-770,-20 20-1216,19 0-2788</inkml:trace>
  <inkml:trace contextRef="#ctx0" brushRef="#br1" timeOffset="208082.0311">1786 7320 11562,'-20'-20'3011,"0"1"-640,1 19-289,-1-20-193,-20 20-223,19 0-545,1 0-448,-18 0-97,17 20 33,1-1-161,0 21-64,20-1-63,-19 2-161,19-2-96,0 0-32,0 1-96,19 1-32,1-22-481,21 1-704,-3 0-961,23-20-1954,-21 0-11627</inkml:trace>
  <inkml:trace contextRef="#ctx0" brushRef="#br1" timeOffset="208371.0936">1964 7379 18417,'-20'20'1826,"2"-20"95,18 40-255,-21-20-193,21 19-512,-20 1-512,20 1-257,20-2-160,1-19 64,17-20-32,3 0-32,-3-20-160,3-19-192,-21 17-129,-20-17 1,0 19 192,0-19 160,-20 19 32,-21 1-33,3 19-63,-3 0 64,21 0-32,2 0-673,18 0-768,0 0-1346,0 0-2338</inkml:trace>
  <inkml:trace contextRef="#ctx0" brushRef="#br1" timeOffset="208726.5625">2163 7420 17328,'20'78'2146,"20"-38"-545,-21-21-95,1 3-161,0-3-352,0-19-448,0 0-161,-20 0-96,19-19-192,1-3 0,-20-17-32,0 0-64,-20-1 65,20 0-130,-19 20 65,19 0-32,-20 1 32,20 19 0,0 0-32,0 19 129,20 21-1,-1 0-32,1 0 0,20-1-64,-19-19-32,17-1-449,-17 3 1,19-22-385,-22 0-608,3 0-1506,-21 0-2530</inkml:trace>
  <inkml:trace contextRef="#ctx0" brushRef="#br1" timeOffset="209277.3436">2481 7300 9833,'20'0'7143,"0"20"-4933,-2 19-32,3 1-609,-1 0-224,-20 0-288,20-21-416,0 21-289,-20-21-159,20-19-33,-20 22-96,0-22 0,0 0 0,0 0-128,0 0-96,0 0-97,-20-22 193,20 3-64,-20-1 64,20-19-32,0 19-96,0-19 32,20 18 0,0 21 224,-1 0-128,1 0 96,20 0 64,-20 21 0,19-2-64,-19 1 0,1 0-96,17-20 160,-18 19-64,21-19-96,-21 0 192,-2 0-64,3-19-32,-21-1 32,20 20-64,-20-20 128,20 1-96,-20-22 32,0 21-64,0 1 97,-20 19-65,0-20 64,-1 20-96,3 0 64,-2 0 32,20 20-160,-20-20 192,-1 19-128,21 21 96,0-19 0,0 18-64,21 0-128,-1-19 32,18 0-64,-17-1-353,19-19-191,-1 0-449,1 0-897,0-19-1506,-21-1-2978</inkml:trace>
  <inkml:trace contextRef="#ctx0" brushRef="#br1" timeOffset="209458.0078">3215 7379 13132,'-20'-39'4100,"20"39"-1346,0 0-608,-20 19-544,20 1 128,0 21-577,0-2-545,20 0-384,0 1-63,19-21-97,1 3-128,1-22-289,-2 0-479,21 0-482,-21-22-800,1-17-1505,-20 19-3684</inkml:trace>
  <inkml:trace contextRef="#ctx0" brushRef="#br1" timeOffset="209646.4843">3473 7220 16912,'-19'-19'3555,"19"-1"-1345,0 40-224,19-20-128,-19 39-449,20 2-576,20 18-385,-20-20-384,19 21-128,-19-20-192,21-21-417,-3 1-127,-17 0-546,-1-20-832,-20-20-1986,0 20-10570</inkml:trace>
  <inkml:trace contextRef="#ctx0" brushRef="#br1" timeOffset="209842.7734">3394 7439 20819,'0'0'1602,"20"-19"-1,0 19 129,19-21-161,1 21-640,0-20-640,-1 0-289,1 20-481,-1-19-416,2 19-352,-1 0-1057,-1 0-1986,-19 0-12973</inkml:trace>
  <inkml:trace contextRef="#ctx0" brushRef="#br1" timeOffset="210399.4139">3989 7340 19986,'-20'0'2883,"20"0"-1858,20 0 64,0 19-32,0-19-224,0 20-481,-1-20-224,1 0 161,0 0-225,1-20 64,-1 1-96,-20-1-32,18 0-96,-18-19-192,-18 39-1,18-21 1,-41 21 288,21 0 0,-19 21-32,19-1 96,-20-1 128,1 21 0,19-21-31,20 21-1,0-19-192,0 18-32,20-19 0,19-1-225,1 1-287,-1-20-481,1 20-737,19-20-1665,-18 0-3844</inkml:trace>
  <inkml:trace contextRef="#ctx0" brushRef="#br1" timeOffset="210747.0703">4367 7320 18193,'-20'0'2690,"0"20"-1024,20-1-289,-20 1-160,20 21 161,0-2-417,0 0-609,20 1-192,0-21-128,19 3 0,-19-22 160,0-22-256,21 3-96,-23-21-128,2 1-161,-20 0 65,0-22 160,-20 2 128,2-1 64,-23 1-32,21 20 32,-19-1 64,-1 0 192,20 40 160,0 0 97,0 40 95,20 0 1,0 19 95,20 1-319,20-1-289,0 0-64,19 1-609,0-20-736,2-21-833,-2 1-2947,-19 0-12011</inkml:trace>
  <inkml:trace contextRef="#ctx0" brushRef="#br1" timeOffset="211357.4218">5200 7320 10409,'-39'-39'2883,"39"-2"224,-20 21-737,0 1 97,0-1-289,-1 20-385,3 0-575,-22 20-354,19-1-95,1 22-96,2 18-33,18 0-255,0-18-257,0 18-64,38-20-128,3-19-353,-3-1-351,23 3-578,18-22-95,-19-22-705,-1 3-1313,-18-1-2659</inkml:trace>
  <inkml:trace contextRef="#ctx0" brushRef="#br1" timeOffset="211617.1875">5498 7340 15022,'-19'-20'3299,"-1"20"-1089,0 0-192,-1 39-64,1 1-257,20 0-415,0 0-418,0-1-351,20-19-417,21-1 64,18-19-96,-19-19-32,19-1-64,-19 0 64,-1-19-128,-19 0-128,-20-2 0,0 21-129,-39 1-95,-1-1-33,0 0 65,-19 20-32,19 0-1,1 0-63,-2 20-449,21 0-801,20-1-992,0-19-3268</inkml:trace>
  <inkml:trace contextRef="#ctx0" brushRef="#br1" timeOffset="212073.2422">5736 7320 19410,'20'79'2594,"1"-39"-896,-3-20-321,2 0-256,0-1-128,1 1-672,-1-20-193,-2 0-32,-18 0 0,21-20-128,-21 1-64,0-1-64,0 0-33,0-20 97,-21 0 96,21 21-160,-18-21 64,18 21 0,0 19 32,0 0-32,18 19 192,-18 21-32,21-21 64,-1 21-32,0-19 64,19-2-160,-19-19 32,0 0 32,0 0-64,0-19 257,-20 19-225,20-21 32,-20 1-32,19 0 256,-19 1-160,20-1 32,0 20-192,0 0-32,1 0-64,17 20-320,3-1-577,-21 21-545,19-19-1184,-19-2-2307,0 1-10122</inkml:trace>
  <inkml:trace contextRef="#ctx0" brushRef="#br1" timeOffset="212406.25">6530 7677 14477,'40'100'3235,"-20"-61"-864,-1 0-386,21 2-351,-40-2-97,21-19-127,-21-20-577,0 0-321,0 0-224,0-20-128,-21-19-96,1-2-31,0-18-130,-19 0 97,-1-21-128,20 2-32,1-3-32,-1 3-160,20 17 127,0 2-159,0 20 128,20 39 160,19 0 32,-19 0 32,0 39 32,0 1 0,-20-1 0,19 2 0,-19-2 64,0-19-96,0 19 96,-19-39-224,19 20-385,0-20-608,0 0-961,0-20-2562,0 0-10891</inkml:trace>
  <inkml:trace contextRef="#ctx0" brushRef="#br1" timeOffset="212645.5078">6789 7300 17136,'19'59'5189,"-19"-39"-3300,0 21-703,0 18-33,20-20-64,0-19-545,0-1-288,20 3-159,-21-22 31,1-22 32,20-17-224,-40 19-225,21-19-287,-21 0-193,-21 18 161,1 1-481,-20 0-161,1 1-543,-1 19-129,0 0-160,21 0-3491</inkml:trace>
  <inkml:trace contextRef="#ctx0" brushRef="#br1" timeOffset="213601.5625">7166 7201 16879,'-20'0'2371,"20"-20"-546,0 20-479,0 20 31,20-1 160,0 22-736,0-2-320,-1 20-1,21-19-224,0 0-31,-21-20-97,1 0 96,0-1-288,0-19 160,-20 0 96,0 0 0,0 0-64,0-19-63,0-1-162,-20 0 1,0-20 64,20 20-64,-20-19-32,20 19 32,0 0-32,20 20 0,0 0 32,0 0 160,19 20-96,-19 0 32,20-20-32,-1 19-128,-19-19-33,21 20-95,-21-20 0,-2 0-289,-18 0-608,21 0-929,-21 0-1057,0-20-256,20 20-641,-20 0-576,0 20 2017,0-20 4229,0 20 2626,0-20 160,0 21-1249,20-21-609,0 0-416,-1 0-416,21 0-353,-20-21-128,20-19-448,-1 21-160,-19-1-289,1-19-96,-1 19-96,-20-21 0,0 22 0,-20-1 33,-1 20-97,-19 0-64,1 20-96,19-1 96,-20 22 0,1-21-65,19 39 65,20-20-32,0 2 96,0-2-128,20 0 64,19-19-64,1-20-160,19 20-224,-19-40-513,19 20-801,-18-20-1217,-1-19-3170,-21 19-9995</inkml:trace>
  <inkml:trace contextRef="#ctx0" brushRef="#br1" timeOffset="213905.2734">8020 7240 19026,'19'60'2434,"1"-20"-480,0-1-97,0 2-415,0-22-481,-1 21-417,1-40-256,0 19-127,0-19-1,0 0-64,-20-19-32,0 19-32,19-40-128,-19 21 96,0-2 0,0-19 0,0 21-192,0-21 96,20 21 64,-20 19-97,20 0 1,21 39 64,-23-19-448,22 19-193,-19 2-448,17-22-769,-17 1-800,19 0-2499,-20-40-10026</inkml:trace>
  <inkml:trace contextRef="#ctx0" brushRef="#br1" timeOffset="214111.328">8456 7062 21107,'0'19'2275,"20"2"-578,0 19-255,0 19-289,19 1-449,-19-21-543,20 1-129,-1-1-385,1-19-576,1 1-224,-3-21-705,-17-21-1537,-21 1-3908</inkml:trace>
  <inkml:trace contextRef="#ctx0" brushRef="#br1" timeOffset="214469.7264">8435 7300 3171,'-38'0'17552,"17"0"-16046,21-19-834,21 19 129,17-20 384,3-1-448,-1 1-417,19 1-224,1-1-64,19 0 0,-20 1-96,-18-1-32,18 0 32,-19-1 96,-20 21-64,-1 0 0,-19 0 32,0 0 96,-19 21-96,-21-1 32,20 19 32,-19 1 64,19-1 161,20 2-225,0-22-32,20 21-64,-2-21 32,23 1-96,18-20-129,-19 20-63,0 1 32,-21-2 160,1 1 128,-20-20 32,-20 20 64,-19-1-128,-1 1-32,1-20-128,-1 0-449,-1 0-1601,23 0-4741</inkml:trace>
  <inkml:trace contextRef="#ctx0" brushRef="#br1" timeOffset="214984.375">9846 7220 19826,'0'-19'1794,"-20"19"-225,0 19-768,20 1 128,0 21 192,0-2-96,0 0-320,20 1-321,19-40-160,21 21-192,-21-42 0,22 1-128,-23 0 32,-18-19 32,1 0-224,-21 19-64,-21-21-33,-17 22 1,-3-1 96,1 0 160,-19 20-96,39 0-385,-19 20-512,19 0-769,20 19-960,20-18-1667,-1 18-8615</inkml:trace>
  <inkml:trace contextRef="#ctx0" brushRef="#br1" timeOffset="215187.5">10243 7359 12139,'79'-19'5381,"-79"-1"-2434,0 20-833,0-39-384,-40 19-449,1-21-481,-1 22-191,-19-21-96,19-19-257,-19 19-64,39-20-96,-1 0-96,21 1-32,0 39-32,21 1-96,17-1-128,23 20-321,-23 20-416,23-1-929,-2 21-2530,-19-21-11115</inkml:trace>
  <inkml:trace contextRef="#ctx0" brushRef="#br1" timeOffset="215381.8359">10063 7081 5349,'-99'21'18033,"80"-21"-15951,19 20-1410,19-20-255,21 0 127,19-20-224,22 20-223,-2-21-802,0 21-833,0-19-2209,2 19-9193</inkml:trace>
  <inkml:trace contextRef="#ctx0" brushRef="#br1" timeOffset="216353.5156">1964 8273 15630,'-20'-20'1089,"20"0"833,0 20 352,-18 0-384,18 0-833,0 20-160,0 0 0,0 19-225,0 41-191,0-1-161,38 1-64,-18 0-127,21-41 31,-2-19-32,1-20 32,-20-20 64,19 1-64,1-1-256,-40-21 96,20 2-96,-20-1 96,0 21 0,0-22-64,-20 21 32,20 20 32,0-19 0,-20 19-96,20 19-128,0 21 160,0 0 64,0 0-32,20-1-161,0 2-95,19-21-448,-19-1-321,20-19-321,-1 0-640,-19 0-1345,21-19-3780</inkml:trace>
  <inkml:trace contextRef="#ctx0" brushRef="#br1" timeOffset="216657.2264">2361 8333 1,'20'20'18064,"0"-1"-16271,-20 21-63,21-1 64,-3 2-1,2-2-608,-20-19-384,21-1-416,-1 1-225,-20-20 128,20 0-96,-20 0-32,18-20 33,-18 20-1,21-19-192,-21-21 0,0 21-128,0-2 96,0 1 0,20 0 32,-20 20-193,0 0-159,20 0 128,0 20 224,0 0-32,19 20-481,-19-20-544,20 0-736,-21-1-2211,21-19-4388</inkml:trace>
  <inkml:trace contextRef="#ctx0" brushRef="#br1" timeOffset="216846.6797">2857 8492 17552,'20'59'2082,"1"-40"-641,-1 1-736,0-20-481,-2 20-160,-18-20-64,21 0-896,-21-20-1507,20 0-4387</inkml:trace>
  <inkml:trace contextRef="#ctx0" brushRef="#br1" timeOffset="216993.1639">2739 8153 19186,'-20'-19'2050,"20"19"-1538,0 0-544,0 0-224,20 0-129,-20 0-896,19 19-1698,21 2-9256</inkml:trace>
  <inkml:trace contextRef="#ctx0" brushRef="#br1" timeOffset="217396.4843">3096 8292 16399,'-20'41'2114,"0"-21"-577,20 19-223,0 20 255,0-18-256,20-2-448,0 0-544,20-19-193,-1-20-32,-19-20 96,21 1-128,-3-21 0,3 0-192,-41 0-32,20-19-64,-40 20 128,-1-21 63,1 1-223,-18 19 96,-3-20 32,1 40 320,21 1 96,-1-1 193,0 20-65,0 20-63,20-1 127,20 21-128,0 0 225,0 19-321,-1 0-64,21 2-128,19-2-160,-19-20-480,19 2-417,-18-22-513,-1 1-672,-20 0-2018,-1-20-6758</inkml:trace>
  <inkml:trace contextRef="#ctx0" brushRef="#br1" timeOffset="217588.8672">3533 8451 21492,'20'20'1025,"-20"1"-545,19-2-191,-19 1-193,20-20-128,-20 20-897,20-20-2466,0-20-10026</inkml:trace>
  <inkml:trace contextRef="#ctx0" brushRef="#br1" timeOffset="217738.2811">3473 8114 19378,'-39'-39'1697,"19"39"-832,20 0-929,0 0-1858,0 0-1249,0 19-7783</inkml:trace>
  <inkml:trace contextRef="#ctx0" brushRef="#br1" timeOffset="218265.625">3752 8451 18353,'0'0'1025,"0"0"-641,0 0 1250,18 20 448,-18 1-289,21-2-672,-21 1-320,20 0-192,-20-1 31,0-19-95,0 0-129,0 0-31,0 0 127,0-19-256,0-1-63,0 0-97,-20-20-64,20 0-64,0-19 32,0 20 0,0-2-192,0 2-321,20 19-31,0 1-65,0-1-480,-1 20-417,1 20-1312,0-1-2948,0 1-11562</inkml:trace>
  <inkml:trace contextRef="#ctx0" brushRef="#br1" timeOffset="218547.8514">4088 8372 18513,'20'0'1345,"1"20"353,-1-20 128,-2-20-289,2 20-512,1-19-480,-1-1-321,0-1-32,-20 1-32,19 20-64,-19-19 0,-19-1 32,19 0-320,-20 20 192,-21 0 0,21 0 32,-18 20 0,17 0 128,1 19 97,0 2-97,20 18 32,0-20-96,0 2-96,20-22-64,21 21-256,17-40-385,3 0-384,-2 0-769,1-20-1505,-21 0-3043</inkml:trace>
  <inkml:trace contextRef="#ctx0" brushRef="#br1" timeOffset="218752.9296">4505 8312 16527,'-20'-20'3363,"2"20"-1505,-3 20-320,1 21 31,0-22-192,20 40-384,0-19-256,0 0-417,20 0-224,21-1-64,-3-39-96,3 0-352,18 0-417,1-20-416,-21-19-513,21 0-1088,-21 18-1859,-19-19-10409</inkml:trace>
  <inkml:trace contextRef="#ctx0" brushRef="#br1" timeOffset="218959.9609">4704 8174 17424,'-20'-40'2691,"20"40"-417,0 19 32,20 2-192,-20 19-513,20 19-800,20 1-416,-21-1-257,21 0-160,0-18-385,-21-22-287,21-19-385,-20 0-577,1 0-1185,-21-19-3202</inkml:trace>
  <inkml:trace contextRef="#ctx0" brushRef="#br1" timeOffset="219117.1875">4625 8412 20563,'20'-20'2723,"19"0"-1122,1 20-160,19-19-384,-19 19-480,19-20-417,-19 20-384,1 0-1153,-3 0-1058,3 0-2529</inkml:trace>
  <inkml:trace contextRef="#ctx0" brushRef="#br1" timeOffset="219670.8983">5260 8431 19410,'0'20'2530,"20"-20"-1441,-1 20-96,1-20-224,21 0-96,-21 0-321,18-20-128,-17 0-32,-1 1-32,0-21-63,-1 21-129,-19-22 0,0 21 32,-19 1 0,-1 19 0,0 0 0,-21 19-33,3 1-31,17 21 64,-19-2-64,21 0 225,-1 1 127,0 20-64,40-21-160,0-19-64,-1 0-192,21-20-385,19 0-255,-18 0-1122,18-20-1666,-19 0-4740</inkml:trace>
  <inkml:trace contextRef="#ctx0" brushRef="#br1" timeOffset="220033.2031">5637 8431 16079,'-20'40'3331,"0"-19"-1345,20-2-769,20 21-352,0-21 128,0 1-193,0 0-351,-1-20-65,1 0-256,0-20 161,21-19-129,-41-1-128,18 0-64,-18-19-96,0 19 0,-18-20 31,-23 1-31,21 20 32,-19-22 32,-1 22 96,20 0 32,0 19 417,1 20 95,-1 0 33,20 0-161,20 39 193,-20-19-129,39 40-255,-19-20-129,20-1-64,19 0-32,-18 2-513,17-2-608,-17-19-512,-2 0-417,-19-1-2434,0 1-10090</inkml:trace>
  <inkml:trace contextRef="#ctx0" brushRef="#br1" timeOffset="220744.1406">6570 8392 15118,'-20'-59'2530,"0"38"-672,0 1-321,1 20 225,-1 0-417,0 20-480,0 21-352,0 18-65,1-20-128,19 21-127,0-20-129,19-21-64,1 1 0,0-20-32,0-20 128,0 1-192,-1-21 0,1 0 63,-20 0-31,0 21 32,0-1 64,-20 20-32,20 0 0,0 39-32,0 1 96,20 20 97,0-1-65,0 21 0,19-21-32,1 2 0,1-2-32,-3 0 0,-17-19-64,-1 0 160,-20-1-64,-20-19-64,-1-1 0,1-19-64,-18 0-96,-3 0 128,2 0-224,19-19-161,0-1-384,0-19-832,0-1-1570,20 0-2274</inkml:trace>
  <inkml:trace contextRef="#ctx0" brushRef="#br1" timeOffset="220996.0936">6947 8651 14509,'-20'0'6983,"-19"-20"-5382,19 20-383,0-41-161,0 21 0,0-19-257,1 0-415,19-22-193,0 22-128,0 0-96,19-2-96,1 21-32,20 1-321,-20-1-512,19 0-480,21 20-1154,-21 0-2530</inkml:trace>
  <inkml:trace contextRef="#ctx0" brushRef="#br1" timeOffset="221335.9375">7344 8233 6021,'-59'-19'13421,"39"38"-11756,-20 1-287,21 0 287,-1 19-95,0 21-577,0-20-513,20-1-288,20-19-288,0 1 96,19-21-128,-19 0 128,20 0-192,-20-21 96,-1 1 32,1 0 96,-20 1-64,20-1 160,-20 0-64,0 20 96,0 0 32,-20 0-224,20 0 64,0 20-160,0 0 0,20-1-160,0 1-385,0 0-672,-1 1-769,21-2-1185,1 1-3556</inkml:trace>
  <inkml:trace contextRef="#ctx0" brushRef="#br1" timeOffset="221669.9218">7761 8968 13068,'20'39'3876,"0"-19"-1474,-20-20-673,0 0-95,0-20-545,-20 1-448,20-21-289,-20-20-64,-20 21 1,21-41 95,-21 21-288,20-20-96,-19-1 64,19 0-64,0 21 0,20 19-96,20 21 96,-20 19-32,38 0 128,-17 19-32,19 21 32,19-21 64,-39 21-32,20 0-128,-20-20 0,-20 0-160,19-1-160,-19 1-225,0-20-95,0 0-1,-19 0-256,-1 0-1024,20 0-1218,-20-20-4324</inkml:trace>
  <inkml:trace contextRef="#ctx0" brushRef="#br1" timeOffset="221996.0936">7801 7994 21300,'0'20'2274,"20"1"-897,-1 38-416,1 0 128,0 21 96,21-1-384,-23-19-481,23-1-192,-21-19-96,19 0 0,-19-20-64,0-20 64,0 0-32,0-20-32,-1 1 0,1-22 96,0 2-64,0 19 0,-20-19 64,20 19 97,-1-1-1,-19 21-224,20 21 128,-20-1-96,20-1-385,0 1-736,19 19-929,-19-39-1729,0 20-9418</inkml:trace>
  <inkml:trace contextRef="#ctx0" brushRef="#br0" timeOffset="246893.5546">436 10138 17136,'-59'-39'2082,"39"19"-1025,20 20-609,0 0 545,0 20 577,20 19-257,0 22-833,-2-2-256,23 1 1,-21 19 63,0-20-96,19 1 128,-19-20-223,0-1 63,-20-19 0,20 1 352,-20-21-416,-20 0-64,0-21-32,0-38 64,0 19-224,-19-40 128,-1 2-192,19-22-320,-17-20 95,18 22 129,-1-21 96,21 39 63,0 21-63,0 0 96,21 39 64,-1 20 0,18 20 32,3 19 0,-1 0-352,-1 41 159,-19-1 33,20 1 96,-40-21 96,19 2 0,-19-22 192,0 20-256,0-39 192,-19 20 0,-1-20 129,0 0-1,20-20-32,-20 19-64,0-19-64,20 0 1,0 20 191,20-20 96,0 20-192,0-20-192,19 19 64,21 1-288,-21 1-352,1-1-257,1-20-96,-2 19-737,-19-19-1184,0 0-1538,0 0-7752</inkml:trace>
  <inkml:trace contextRef="#ctx0" brushRef="#br0" timeOffset="247255.8593">972 10258 16431,'0'0'5061,"0"20"-4517,0-1-159,0 22 992,0-2-64,20 1-640,0 20-545,-20-21-32,39 1-64,-19-1 32,0-19-128,1-20 32,-3 0-32,2-20-128,1 0 96,-1-19 96,-20 0 96,20-2-32,-20 21 32,-20-19 96,20 19 257,0 20-257,-20 0-96,20 0-128,0 20 32,20 0 0,-20 19-96,20 2-160,19-22-225,-19 21-320,0-21-1024,19-19-930,-19 0-2146</inkml:trace>
  <inkml:trace contextRef="#ctx0" brushRef="#br0" timeOffset="247559.5703">1389 10358 14733,'0'19'4357,"0"1"-3461,0 0-127,0 19 673,20 2-65,-1-2-64,-19 0-672,20 1-417,0-19-64,-20-2 0,20-19 0,0 0 0,-1-19-127,-19-2 63,20-19-96,-20 21 0,0-21 32,0 1-64,0 18 128,0 1-96,20 1 224,-20 38 32,21 1-192,-1 1-128,-2 18-480,23 1-545,-1-1-1121,-1 2-2403,-19-22-11018</inkml:trace>
  <inkml:trace contextRef="#ctx0" brushRef="#br0" timeOffset="248077.1484">2143 9921 20211,'-19'-20'1345,"19"0"288,0 20-1024,0 0 384,19 20 256,21 19-256,-20 1-352,19 20-225,21 19-256,-21 1 0,1-21-160,1 1 32,-3-1-288,3-39-256,-3 19-641,-17-39-385,-1 20-1505,-20-20-2658</inkml:trace>
  <inkml:trace contextRef="#ctx0" brushRef="#br0" timeOffset="248305.6639">2163 10318 17104,'-20'0'5573,"20"0"-4356,0 0-833,20-21 1090,0 21 416,20-19-641,19-21-769,20 21-416,-18-1-96,-2 0-128,-19 1-384,19-3-673,-19 22-545,-1 0-1345,-19 0-3619</inkml:trace>
  <inkml:trace contextRef="#ctx0" brushRef="#br0" timeOffset="248455.0781">2778 10278 21652,'41'40'1153,"-41"-20"160,38 0 225,-18-1-705,1-19-577,-1 0-288,-20 0-321,20 0-672,-2 0-1313,-18 0-2819</inkml:trace>
  <inkml:trace contextRef="#ctx0" brushRef="#br0" timeOffset="248601.5625">2659 9999 19314,'-39'-39'1217,"39"19"-865,0 20-704,20-19-673,-20 19-609,19 0-3683</inkml:trace>
  <inkml:trace contextRef="#ctx0" brushRef="#br0" timeOffset="249262.6953">2956 10119 16335,'21'0'2723,"-21"0"-1795,20 41 930,0-2-513,0 0-448,-1 20-224,1-18-257,0-2-95,-20 1 31,20-21-96,0 1 32,-20-20-63,0 0-65,0 0 160,0 0 97,0-20-289,-20-19-32,20 0-64,-20-1 0,20 0-96,-20-19-160,20 19-1,0 21 129,20-3-128,-20 22 64,20 22 160,19 17 32,-19-19 32,0 19-64,0 0 96,1 2-32,-3-21 0,2-20 96,-20 19-96,20-19 161,-20 0 63,0 0 64,0-19-96,21-1-95,-21 0-65,0-1-96,20 2 64,-20-1-64,18 20-192,-18 0-33,21 20 193,19-1 32,-20 2-288,0 19-288,-1-21-289,1 21-673,20-21-1409,-40 1-3138</inkml:trace>
  <inkml:trace contextRef="#ctx0" brushRef="#br0" timeOffset="249682.6172">3653 10278 4388,'38'19'16816,"-17"-19"-15920,-1 0-159,18 0 384,-17 0-128,-1 0-416,20-19-225,-21-1-64,1-19-352,0 19 96,-20-19-64,0 17 64,0-17 32,-20 19 0,0 1 97,1 19-65,-21 19 192,20 1 0,-19 19-288,19 2 32,0 18 32,-1-19-64,21 0-32,21 19-32,-1-39 64,39 0-64,1-20 96,19 0-64,0-20-96,-20 0-481,2 1-576,-3-21-1890,-17 19-6117</inkml:trace>
  <inkml:trace contextRef="#ctx0" brushRef="#br0" timeOffset="250349.6093">1171 11210 6502,'-100'-19'1441,"60"19"-512,1-20 833,-1 0 384,1 1-96,-1-1-161,0 20-255,19-20-289,-17-1-64,17 21 193,21 0-225,-20-19-673,20 19 65,20 0 32,1 0-129,17 0-159,23 0-161,38 19-32,20-19 256,19 0-31,81 0-1,40-19-160,77-1 1,-18-19 31,0-1-192,-41 0 0,-38 0-320,-40 21 0,-1-1 224,-38 0-32,-42 20 128,1 0 0,-40 0 32,2 0 32,-43 20 64,3 0-160,-21-1 0,-20 1-160,0 0-96,19-20-64,-19 0-321,0 0-383,0 0-258,20-20-63,-20 0-641,20 1-832,-20-1-1410,20 0-9289</inkml:trace>
  <inkml:trace contextRef="#ctx0" brushRef="#br0" timeOffset="250581.0546">4367 10199 27962,'-20'-20'641,"20"20"-898,0-19-800,20 19 64,-20 19-32,19-19-1409,-19 40-8905</inkml:trace>
  <inkml:trace contextRef="#ctx0" brushRef="#br0" timeOffset="250729.4922">4525 10595 18193,'0'41'8232,"0"-22"-7784,0-19-608,0 0-705,0 0-224,0 0-993,-20-19-4164</inkml:trace>
  <inkml:trace contextRef="#ctx0" brushRef="#br1" timeOffset="252698.2422">5459 10199 17424,'-61'-80'1345,"43"60"65,-23 0-161,21 1 0,-19 38 32,-1 21-96,20 20-288,-19 19-224,39 21-97,0-2-63,19 21-193,21-19-192,39-21 32,0-38-128,2-22 65,18-38-1,0-1-64,-20-41-160,21-17-321,-41-2 33,1 1 63,-41-1-63,-19-20 0,0 22 191,-59-3-63,0 42 64,-22 0 256,-18 39 32,-19 19 96,19 21-128,18 1-32,2-2-160,20 0-545,19 1-1184,40 0-1379,0-20-4483</inkml:trace>
  <inkml:trace contextRef="#ctx0" brushRef="#br1" timeOffset="253001.953">6332 9960 21620,'-100'-20'1666,"41"20"-898,39 20-447,-20 19 447,40 22 225,-19 17-128,38 3-224,1 18-321,0-20-128,39 21-96,-18-22-96,17-17-192,23-2-128,-22-20-289,0-19-160,-19 1-704,19-21-1250,-39 0-2177</inkml:trace>
  <inkml:trace contextRef="#ctx0" brushRef="#br1" timeOffset="253481.4453">6530 10297 10826,'40'61'11018,"-40"-2"-9256,39-20-481,-19 21-672,21-1 159,-21-19 1,18 0-353,-17-20-127,-21 0-225,20-20 32,0 0-32,-20 0 32,0-20-96,0-19-128,0-2-32,0 2 64,0-20 0,0-2 96,0 2-32,0 0 32,0 38-64,19 21 31,-19 0 258,20 41 159,-20 18-96,20 0-31,0 1-193,0-20 0,19-1-64,-19-19 64,0 1-96,0-21 0,1 0 32,-3-21 96,-18 21-192,20-40 128,0 21 64,-20-1-96,21 0-128,-1 20 192,-2 0-160,23 40 32,-21-1 0,0 2-385,-1 18-480,21-20-672,-20 2-1250,0-21-2722,-1-1-11594</inkml:trace>
  <inkml:trace contextRef="#ctx0" brushRef="#br1" timeOffset="253719.7264">7621 10456 21620,'41'0'2626,"-1"-20"-1761,-1 20-576,1-19 63,19-1-192,-19 20-160,1-20-352,-3 20-513,-17-19-1313,-1 19-2499</inkml:trace>
  <inkml:trace contextRef="#ctx0" brushRef="#br1" timeOffset="253918.9453">7761 10219 21876,'0'39'2883,"-20"-19"-1762,20 40 192,20-21-64,0 20-640,-20 2-417,20-2-608,19 0-737,-19-19-865,0-20-3075</inkml:trace>
  <inkml:trace contextRef="#ctx0" brushRef="#br1" timeOffset="254523.4375">8417 10258 23318,'18'20'1185,"-36"20"-513,18 19 97,18 0-128,-18 2 127,0-2 1,0-20-320,21 2-193,-21-22-160,20 1 64,-20-20-192,20-20 0,-20 1-256,0-2 192,20-19-33,-20-19 65,0 20 161,0 18-130,19 1 1,-19 1 193,20 19 63,0 19 32,20 22 32,-1-2-192,1 1-128,1-1-512,18 2-385,-19-22-192,-1-19-256,-19 20-801,0-40-1442,0 1-7014</inkml:trace>
  <inkml:trace contextRef="#ctx0" brushRef="#br1" timeOffset="254740.2343">8913 9881 21332,'99'59'2690,"-20"0"-1056,0 21-321,20 1-608,-19 17-1,-20 2-447,-21-2-129,1 2-513,-20-20-63,0-21-193,-20-20 33,-20 2-513,0-2-1922,0-19-4420</inkml:trace>
  <inkml:trace contextRef="#ctx0" brushRef="#br1" timeOffset="255451.1719">11533 9801 14894,'-20'-19'2242,"-19"38"32,-1 21-32,-1 40-673,3 19-255,-3 19-129,21 22-673,20-1-319,0-20-193,41-19-289,-1-22-415,19 3-898,0-42-896,21-19-1666,-21-1-12236</inkml:trace>
  <inkml:trace contextRef="#ctx0" brushRef="#br1" timeOffset="255704.1014">11910 9801 24727,'0'120'737,"0"-42"-129,0 2-255,20 40-161,0-22 64,0-18-32,-1-1-224,21-19-256,0-1-321,-1-19-416,1 0-800,1-20-1410,-23 0-3908</inkml:trace>
  <inkml:trace contextRef="#ctx0" brushRef="#br1" timeOffset="255879.8827">12228 10477 19378,'0'59'1505,"20"-20"-352,0 1-416,0 0-321,-1 0-255,1-21-482,0-19-768,0 0-1537,0 0-4004</inkml:trace>
  <inkml:trace contextRef="#ctx0" brushRef="#br1" timeOffset="256066.4061">12268 9921 21204,'-40'-40'608,"40"40"-576,0-19-1345,0 19-321,20 0-608,-20 19-3427</inkml:trace>
  <inkml:trace contextRef="#ctx0" brushRef="#br1" timeOffset="256558.5936">12446 10258 21236,'40'119'1409,"-40"-40"-256,19-19-256,-19-1 384,20 2 32,-20-42-288,0 21-416,0-21-321,20-19-64,-20 0-128,0-19 129,0-1-161,0 0-96,21-40-64,-21 21 32,0-1-97,0-20 65,20 21-96,-20-1 32,18 21-128,2 19 192,1 0 0,-1 19 96,18 21 0,3-21-33,-1 1 33,-1 1-128,21-1 96,-21-1-288,22-19 160,-23 0 64,3 0 96,-1-19 0,-1-1 96,-19-21 0,0 22 160,0-21 0,-20 21 65,-20-21-97,20 19-224,-20 2 128,-20 19-32,21-20-96,-21 40-128,-1-1 224,23 2-64,-2 19-32,20 19 0,0-20-32,0 2 32,20 18-96,18-20-160,3 2-353,18-22-384,1-19-672,-1 0-513,0 0-1410,-19-19-5893</inkml:trace>
  <inkml:trace contextRef="#ctx0" brushRef="#br1" timeOffset="256914.0625">13479 10377 14029,'-20'-39'6438,"-1"39"-3748,21 0-672,-20 0-736,2 39 383,18 1-576,-21-1-704,21 21-97,0-1-288,21 2 96,-3-22-192,23 0 128,-21-19-128,18 0 64,-17-20-160,19-20 127,-20-19-31,-20 19 64,19-19-64,-19-22 160,-19 22-96,19 0 96,-20-2-64,0 21 289,20 1-1,0 19 0,-20 19-64,20 1 1,20 1-1,-20 18-128,40-19-96,-21 19-192,1-19-193,0 0-544,20 1-448,-21-2-769,1-19-1249,0-19-3235,-20-2-9352</inkml:trace>
  <inkml:trace contextRef="#ctx0" brushRef="#br1" timeOffset="257144.5311">13796 10595 2402,'21'20'17905,"-21"1"-15407,0-21-480,18 0-32,-18 0 224,0-21-1249,0-19-545,0 1-192,0 0-191,20-2 63,-20 21-128,0-19-65,21 19-255,19-19-224,-22 39-513,23 0-705,-1 0-416,19 20-2883,-19-1-14125</inkml:trace>
  <inkml:trace contextRef="#ctx0" brushRef="#br1" timeOffset="257741.2109">14629 10079 17680,'-19'-80'1249,"-1"61"609,20 19 128,0-20-384,0 40-321,0 20-96,0 0-256,0 38-321,20 3-351,-1-3-129,1 2 0,20-21-128,1 2-288,-2-22-225,1-19-544,-20-1-320,19 1-705,-39-20-1698,0 0-5092</inkml:trace>
  <inkml:trace contextRef="#ctx0" brushRef="#br1" timeOffset="257926.7578">14471 10477 14830,'-20'-41'6181,"20"22"-4771,20-1-257,20 0 416,19-19-287,0 19-994,1-1-320,-1 21-609,22-19-1088,-22 19-1763,-19 0-4900</inkml:trace>
  <inkml:trace contextRef="#ctx0" brushRef="#br1" timeOffset="258093.75">15086 10477 20435,'21'59'2178,"-1"-20"-416,-2-19-481,2 0-705,-20-20-544,21 0-64,-1 0-352,0-20-929,-20 20-1346,18-39-4099</inkml:trace>
  <inkml:trace contextRef="#ctx0" brushRef="#br1" timeOffset="258248.0469">14928 10079 19250,'-20'-19'929,"40"19"-833,-1 0-224,21 0-865,0 0-2627</inkml:trace>
  <inkml:trace contextRef="#ctx0" brushRef="#br1" timeOffset="258963.8672">15344 10318 20307,'0'0'1633,"20"20"-480,0 19 449,-20 20-193,20 2-416,0-22-641,-1 20-127,1-18-97,0-22-64,0 1 32,1-20 0,-21 0 64,0-20-224,0 1 64,0-2 64,-21-19-32,21 1-32,-20 0 0,20-2-64,0 2 0,0-1-128,0 21 64,20 19-64,-20 0 64,21 19-1,-1 1 65,-2 19 32,2-19 0,1 1-96,-1-1 96,-20-1-64,20-19 128,-20 20-32,19-20-96,-19-20 128,20 20 0,0-19 32,0-1-192,19 20 128,-19-21-192,0 21 96,20 0 0,-1 0 96,-19 0 0,21 0-64,-3 0 192,3 21 96,-21-42 96,19 21 65,1-39-97,-20 19-128,19-19 0,-39-1-128,20 0 96,-40 0-256,0 21 128,-19 19 0,-1 0 64,1 19 0,-1 1 193,19 19-129,1 22-64,2-2 96,18-20-128,18 21-32,23-40 0,17 19-96,3-19-192,18-20-481,-20 0-801,1-20-736,-1-19-2274,-18 0-8489</inkml:trace>
  <inkml:trace contextRef="#ctx0" brushRef="#br1" timeOffset="259180.6639">16356 9801 24086,'160'80'2018,"-61"-21"-705,41 21-191,-41 19-1,0 1-417,-40-1-576,-19 0-128,-21 0-512,-19-20-225,-19 1-32,-21-21-127,0 2-2019,1-22-2146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0:54:09.93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 2773 9833,'-20'-19'3075,"-1"19"-417,21-20-320,-18 20-159,18 0-514,0 0-704,0 0 384,0 20 65,18 19-449,3 2-97,-1 18-287,0 21 31,0-1-383,19 1-65,1-21 32,-1 19-128,-19-37-32,20-1 32,-19-1-320,-3-19-385,2 1-288,-20-2-224,20-19-416,-20-19-1442,0 19-2050,-20-41-9609</inkml:trace>
  <inkml:trace contextRef="#ctx0" brushRef="#br0" timeOffset="493.164">397 2834 16303,'-40'-41'2018,"19"21"-705,21 1-288,0-21 737,21 21-161,19-22-544,-1 2-672,1 19-353,19 0 32,-19 20-64,-1 20 128,1 19-64,-20 2-64,-20 18 0,0 0 160,0 21-96,0-40 160,-20 20-96,0-21-96,20-19 0,0 19 193,20-39 159,21 20 0,-3-20-63,3 20-257,-3 1 32,3-2-96,-1 1 128,-1 19 32,-19 1 32,0 1 193,-40-2-97,0 0 0,1 1-224,-21 0-128,0-20-256,1 0-577,-2-20-576,1 0-97,1 0-1633,19-20-2402</inkml:trace>
  <inkml:trace contextRef="#ctx0" brushRef="#br0" timeOffset="957.0311">1270 3291 20659,'0'39'705,"20"0"160,-20-19 192,20 0 192,-20 1-32,19-2-480,-19-19-225,0 0 257,20 0-385,-20-19-128,-20-2-31,20-19-129,-19 1 0,-1 0 0,-20-22-160,1 2 64,-1-1 128,-1 1-160,-18 0 256,19-2-32,1 2 65,-1 20-33,20-2-32,1 2-288,19 19-64,19-19 96,1 19-97,20-21 161,19 2-128,2 19-672,-2 1-514,-1-1-31,23 20-705,-42 0-1826,1 20-6213</inkml:trace>
  <inkml:trace contextRef="#ctx0" brushRef="#br0" timeOffset="1123.0468">1031 2993 20691,'-39'59'993,"39"-59"-288,0 0 864,20 0-256,19-20-640,1 0-577,-1 1-64,22-1-640,-2-1-770,-19 1-1344,-1 20-3012</inkml:trace>
  <inkml:trace contextRef="#ctx0" brushRef="#br0" timeOffset="1636.7187">1905 2813 12267,'39'-59'6694,"-39"19"-5476,0 21 383,0-1 1,0-1-225,-18 1-384,18 20-320,-21 0-673,1 0 96,-20 20 256,1 1 160,-21 18-255,21 1-129,-1 19-192,19-18 128,21-2-160,0 20 192,21-18-224,19-2 256,-1 0-160,21 1 0,19 0-96,-20 19 256,2-19-256,-23 1 224,-17-2 64,-21-19-32,-21-1 256,3 1-256,-23 0-160,1-20-160,22 21-544,-23-21-642,21-21-1248,0 21-3396</inkml:trace>
  <inkml:trace contextRef="#ctx0" brushRef="#br0" timeOffset="2369.1405">2580 2595 20467,'-59'20'1281,"39"-1"-1281,0 42 865,20-2 961,-21 21-449,21 18-672,21 2-385,-1-21-128,18 1-192,23-2 64,-2-37-608,1-1-449,-1-1-961,2-39-2306</inkml:trace>
  <inkml:trace contextRef="#ctx0" brushRef="#br0" timeOffset="4729.4921">3414 3012 14894,'0'-39'2242,"-20"18"-961,0 1 320,20 1 321,-21-1-192,-17 20-513,17 0-608,-19 0-321,22 39-64,-3 2 0,1-2 33,0 1-33,20-1-160,20-19 160,0 1-64,1-21-32,17 0 289,-18-21-33,21 1-224,-23-19 96,3 19-63,-21-19 31,0 19-96,0-1 0,0 1 192,0 20-191,0 0-322,20 20 65,0 1 288,0 38-31,19 0-65,-19 21-32,20-1 64,-1 1 0,1-1-64,-20 1 96,-20-21 0,21-19 32,-42 19 64,1-19 1,0-1-161,-19-18-96,-21-1 128,21-20-352,-1 19 191,0-19-287,1-19-449,-2-1-672,21-1-801,20 1-1762,20-19-6086</inkml:trace>
  <inkml:trace contextRef="#ctx0" brushRef="#br0" timeOffset="5090.8203">3831 3191 19122,'0'19'1761,"0"1"-608,0-20 897,-20 20 96,20-20-704,-20 0-513,-1-20-289,-17 0-95,18 1-321,-1-1-64,1-19-160,20-2 0,-18 2-32,18-20-160,18 18-32,2 2-161,21-1-31,-3 40-705,3-19-64,-1 38-833,19-19-2498,-19 40-10891</inkml:trace>
  <inkml:trace contextRef="#ctx0" brushRef="#br0" timeOffset="5497.0702">4287 2932 18961,'-39'-39'2275,"19"39"-802,0 0 129,-1 20 127,-17-1-287,18 22-610,-1-2-319,21 20-225,0-19-320,21-19 0,17-2 96,-18 1-64,21-20 32,-2-20-160,-19 1 96,0-2-192,0 1 288,-40-19 64,20 19-64,-20 0 32,-19 1 0,39-1 160,-20 20-63,0 0-161,20 0-321,20 20 1,0-1 256,-1 1-128,21 0-321,20 19-608,-21-19-320,1-20-417,-1 21-1345,-19-21-1857,0 0-8906</inkml:trace>
  <inkml:trace contextRef="#ctx0" brushRef="#br0" timeOffset="5874.0234">4704 3449 19282,'60'118'2562,"-21"-57"-1441,-19-2 289,0-20 63,0 2-608,-20-22-193,0 1 65,0-20-128,-20 0 31,0-20-415,-20 1-1,1-22-64,-1-18-128,1-20-32,-21-20-64,21-21 0,19 1-257,-1 1 161,1 18 0,20 20-192,20 41 128,21 19-97,-23 0 129,23 20-32,18 20 224,-19 19 0,0 2 32,-21 18-32,1-20-32,0 22-96,-20-22-96,0-19-65,-20-1-287,20 1-97,-20-20-768,1 0-1794,-1-20-4741</inkml:trace>
  <inkml:trace contextRef="#ctx0" brushRef="#br0" timeOffset="6192.3828">4724 2575 22677,'40'59'2210,"-1"2"-672,1 17-193,-20-17 128,-1 18-544,21 1-609,-20-21-31,1 0-225,-3-19 0,-18-20 0,20 0-32,-20-20 32,0 0 0,0 0 160,0-20-128,0-19-64,21-2 32,-21 2-96,20 19-32,0-19-32,-2 39-192,3 0-32,-1 19 320,20 21-64,-20-1-641,19 21-704,1-20-641,-1-1-2915,-19-19-9865</inkml:trace>
  <inkml:trace contextRef="#ctx0" brushRef="#br0" timeOffset="6946.2889">5894 2476 17392,'-38'-40'2146,"17"21"-192,1 19-481,20 0-127,-20 19-193,2 21-257,-3 40-31,21-2-64,-20 2-32,20 40-97,20-22-159,1 2-129,-3-21-192,43 1 1,-2-21-1,1-40-96,19 3 64,0-22-128,0-22-160,2-17-288,-22 0 95,0-20-223,-39-2 159,-20 22 33,0-20-96,-20 18 352,-19 2-161,-22 19 33,3 1 128,-1 19-577,-2 0-672,22 0-1666,19 39-2082,-20-19-11242</inkml:trace>
  <inkml:trace contextRef="#ctx0" brushRef="#br0" timeOffset="26181.6405">6888 3210 17424,'0'-39'2370,"0"39"-1409,0 0 320,20 0 577,-1 20-384,21 19-706,-20 0-63,1 2-481,17-1-96,-18 19 0,1-19-96,-1-20-96,-20 19-608,18-19-706,-18 0-1568,0-20-3589</inkml:trace>
  <inkml:trace contextRef="#ctx0" brushRef="#br0" timeOffset="27035.1561">7621 3071 16912,'-18'-39'2850,"18"19"-1440,-20 1-193,0 19 288,-1 0-480,-17 19-320,17 1-353,-19 0 32,20-1-31,20 1-193,0 21-224,0-22 32,20 1 128,20 0-160,19-1 64,2 1-64,-2 0 128,0-1-160,-19 22 0,0-21 96,-40 0 96,0-1 0,0 1 96,-20 0-32,0 1-96,-20-2 96,21-19-96,-21 20-320,20-20-448,-1 0-514,3-20-1120,18 1-1986,0-2-9193</inkml:trace>
  <inkml:trace contextRef="#ctx0" brushRef="#br0" timeOffset="27239.2578">7821 2952 19218,'0'21'1537,"19"-1"-928,-19-1 768,20 21 257,0 19-353,21 1-641,-23-1-511,23-20-65,-1 2-225,-1-1-95,-19-21-641,20 1-608,-40-20-961,19 0-2179</inkml:trace>
  <inkml:trace contextRef="#ctx0" brushRef="#br0" timeOffset="27405.2734">7860 3230 16207,'-59'-20'3171,"39"20"-1890,0-19 32,20 19 513,0 0-449,20 0-736,0-20-225,19 20-320,1-20-96,19 20-448,2 0-449,-22 0-704,21 0-1987,-21 0-5572</inkml:trace>
  <inkml:trace contextRef="#ctx0" brushRef="#br0" timeOffset="27803.7108">8376 3151 18641,'-40'20'2947,"22"0"-1826,-23-1 416,41 1-159,-20 0-385,20 21-705,0-22-160,0 1-96,20 0-96,0-1 64,19-19 0,-19-19-32,0 19-96,-20-20 128,21 0 0,-21-21 32,0 22-32,0-1 0,-21 0 64,21 1-64,-20-1 192,20 20 0,0 20-160,0-20 0,0 39 161,0-19-65,20 21-160,1-22 0,-1 1-289,-2 0-287,3-20-65,-1 19-576,0-19-1057,0-19-1762,-20 19-8808</inkml:trace>
  <inkml:trace contextRef="#ctx0" brushRef="#br0" timeOffset="28006.8358">8615 3409 17712,'20'0'4517,"-20"-20"-2884,0 20-95,-20-20 95,20-19-512,-20 19-448,0-21-321,20 22-224,0-21-224,0 1 0,0 19-192,20 1-577,0-2-544,0 1-705,-1 20-2082,1-20-7175</inkml:trace>
  <inkml:trace contextRef="#ctx0" brushRef="#br0" timeOffset="28195.3124">8773 2932 21140,'0'20'2818,"0"1"-1985,21 18 128,-1 1 320,0 19-448,-2-19-545,3 0-192,-1-1-384,0-19-192,0-1-353,-1 3-609,-19-22-1344,0 0-3460</inkml:trace>
  <inkml:trace contextRef="#ctx0" brushRef="#br0" timeOffset="28353.5155">8694 3171 22229,'0'-20'1441,"20"20"-480,1-19 640,17-2-448,3 1-448,-3 20-449,23-20-256,-22 1-480,1 19-609,-20 0-1281,0 0-2467</inkml:trace>
  <inkml:trace contextRef="#ctx0" brushRef="#br0" timeOffset="29092.7734">9488 3111 11755,'20'-40'7431,"-20"40"-5638,0 0-928,0 0 448,20 0 225,1 40-481,-3 0-256,22 0-353,-19-1-128,17 0-159,3 2 31,-21-1 0,0-21 0,-1-19 32,-19 0-32,20 0 97,-20 0 127,0-19 97,0-1-225,0 0-160,0-40-128,0 20-32,-20 1-256,20-21-449,0 40-64,0-19-448,0 39-609,20 0-2081,0 0-3460</inkml:trace>
  <inkml:trace contextRef="#ctx0" brushRef="#br0" timeOffset="29433.5937">10025 3230 14253,'20'-20'5029,"-2"1"-3716,-18-1-384,20 0 320,1 1 32,-1-2-480,0 1-385,-20-19-255,0 39 31,0-20-32,0 0 32,-20 20-32,0-19 32,-1 19-160,1 19 225,-18 1-65,17 0 96,1-1-96,20 21 97,-20 0-97,20-20-96,20 19 96,0-19-32,1 0-32,17-1-224,-18 3 192,21-3-96,-3-19-384,3 0-96,-1 0-225,-1 0-640,-19 0-994,0-19-1536,-20-3-7464</inkml:trace>
  <inkml:trace contextRef="#ctx0" brushRef="#br0" timeOffset="29672.8514">10401 3291 14445,'41'19'3684,"-41"1"-1378,0-20-64,0 0-224,0 0-192,0 0-801,0-20-481,-21 1-128,21-22-95,-20 21 63,20-19-288,0-1-160,0 0 0,0 0 0,20 21-320,-20-1-289,21 20-288,17 0-320,-18 20-1121,21 19-2435,-2-19-12651</inkml:trace>
  <inkml:trace contextRef="#ctx0" brushRef="#br0" timeOffset="29912.1092">10739 2973 14669,'0'-21'6310,"0"21"-4964,0 0-385,20 21 736,-1-1-352,1 19-672,0 20-128,-20 1-417,20-1 32,1 0-192,17-18-256,-18-21-129,1 0-191,17-20-962,-38 0-1185,21-20-3074</inkml:trace>
  <inkml:trace contextRef="#ctx0" brushRef="#br0" timeOffset="30295.8984">10719 3151 6374,'-20'0'14990,"20"0"-13933,20 0-160,0 0 864,0 0 1,19 0-705,1 0-320,-1 0-353,1 0-224,19-19-224,-38 19 256,19 0-64,-1-21-160,-19 1-320,0 20 192,0-20 192,-20 1-32,0-1-192,0 20 128,0-20-257,-20 20 129,0-19-224,-19 19 192,19 0 95,-20 19 33,19 1 128,3 19 96,-2-19 193,20 21-161,0-2 96,0-19-128,20 19-160,-2-19 96,23-1-160,-1-19 0,19 22-320,0-44-161,1 22-640,-19-19-801,18-1-1633,-19 0-2531</inkml:trace>
  <inkml:trace contextRef="#ctx0" brushRef="#br0" timeOffset="30476.5625">11553 3052 5445,'20'0'15054,"-20"0"-13517,0 0-576,0 0 705,19 19-65,-19 21-480,0-19-448,0 18-321,0 0-191,0-19-97,0 19-321,20-17-511,-20-22-514,0 0-1344,0 0-4068</inkml:trace>
  <inkml:trace contextRef="#ctx0" brushRef="#br0" timeOffset="30658.2031">11414 3111 21075,'0'21'4164,"0"-21"-3459,20 19 288,20-19 705,-1 20-321,21 0-833,-21-20-415,1 19-226,-1-19-447,-19 20-353,0-20-1217,1 0-1665,-21 0-8809</inkml:trace>
  <inkml:trace contextRef="#ctx0" brushRef="#br0" timeOffset="31215.8202">12446 3091 13805,'0'-39'3010,"0"39"-575,0-20-257,0 0 128,0 20-672,-20-19-577,0 19-289,1 0-383,-1 0-97,-20 19 32,1 1 33,-1 0-65,20-1-96,-1 1-256,21 0-160,21 1 224,-1-2-64,20-19 0,-1 20 0,21 0-97,-21-20-95,21 19 160,-41-19 96,21 20-64,-40 0 64,0-20 192,-20 19 96,0 3 97,1-3-193,-21 1-96,20-20-64,-19 20-128,19-20-513,20 19-576,-20-19-416,20 0-1122,0 0-3939</inkml:trace>
  <inkml:trace contextRef="#ctx0" brushRef="#br0" timeOffset="31490.2343">12604 2893 16463,'61'-20'7463,"-23"1"-6118,3 38-224,18 1 33,-19 19-161,0 2-417,-21 38-192,-19 1-287,20-2-1,-20 3-32,0-3-128,0-17-65,0-2-319,0-20-161,0 0-704,-20-18-1473,20-21-10475</inkml:trace>
  <inkml:trace contextRef="#ctx0" brushRef="#br1" timeOffset="57216.7967">753 4024 15822,'-20'-20'1890,"0"20"-769,2-19 577,-3 19-193,1-20-448,0 20-384,-19 20-289,19-20-159,-20 19-161,20 1 192,20 1-256,0-1 192,0-1-128,20 1 32,0 19-32,0-19-32,0 21 96,-1-2-128,1 20-64,0-20 160,-20 2 65,0-1-161,0-21 96,0 21-64,-20 0-64,20-20 64,0 0-96,-20-1 128,20-19-96,0 0 96,0 20 32,20-20 128,0 0-224,-20-20 128,41 20-96,-23 0-32,2 0-288,21 0-257,-21 0-127,-2 0-738,3 0-736,-1 20-1345,0-20-4388</inkml:trace>
  <inkml:trace contextRef="#ctx0" brushRef="#br1" timeOffset="57680.6639">1310 4382 9480,'-20'-19'7784,"0"-3"-7144,-21 3 1026,23 19 352,-2 0-1089,-21 0-257,21 19-63,-19 22-353,19-21-160,0 19-64,20 1 64,0 0-192,0-20 321,20 0-33,0-20 128,1 0-160,-3 0 32,23-20 1,-21 0-97,0 1-32,-2-2-32,-18 1 192,0 0-96,0 1-32,0 19-352,0 0-224,0 0 383,21 19 65,-21 1 32,20 0-448,0 20-417,19-20-512,-19 0-481,20-20-576,-1 0-1762,1 0-6022</inkml:trace>
  <inkml:trace contextRef="#ctx0" brushRef="#br1" timeOffset="57919.9217">1448 4045 16976,'0'0'1249,"0"20"-288,0-1 1217,0 1-545,20 19-512,-20 22-608,20-22-353,0 20-160,-1-20-96,1 2-288,0-21-129,1 0-544,-1-1-897,-2-19-832,2 0-2980</inkml:trace>
  <inkml:trace contextRef="#ctx0" brushRef="#br1" timeOffset="58084.9608">1608 4045 13196,'-20'-60'6534,"20"60"-5765,-21 0 0,21 19 1120,0 22-735,21-2-482,-1 1-287,-2 19-418,23 1-191,-1-21-512,-1 1-930,1 1-1857,0-22-10987</inkml:trace>
  <inkml:trace contextRef="#ctx0" brushRef="#br1" timeOffset="58904.2967">2124 4223 10473,'19'-19'4645,"-19"38"-4933,0-19 704,0 20 1762,20 19-320,-20-19-737,20 19-256,0-17-449,-20-3 161,0 1-225,0-20 128,0 0 33,0 0-33,0 0 193,0-20-321,0 1-192,20-3-128,-20 3 33,0-21-1,0 21-257,0-1 225,19 0-192,-19 20-160,20 0 160,20 20 64,-20 0 224,19-1-320,1 1 320,-1 19-224,-19-17-321,21 17-640,-3-19-416,-17-20-1025,-1 19-1827,0-19-10407</inkml:trace>
  <inkml:trace contextRef="#ctx0" brushRef="#br1" timeOffset="59179.6875">2659 4263 19026,'0'19'704,"0"1"834,0 0-1,0 21-768,0-22-193,20 1-127,0-20-193,0 20-128,19-20 64,-19 0 97,0 0-193,1-20 96,-21 0-288,0 1-64,0-3 32,-21 3-129,1-1-63,-19 20-128,19 0 127,0 0-127,20 0-289,0 0-768,0 0-737,0 0-929,0 0-4869</inkml:trace>
  <inkml:trace contextRef="#ctx0" brushRef="#br1" timeOffset="59627.9295">2977 4243 14990,'0'0'1922,"0"0"-1442,-21 20 993,21-1 545,0 1-929,0 0-448,21-1-97,-21 3-319,20-3-1,-20-19 160,20 0-256,0 0 289,-20 0-65,19-19 32,-19-3-223,0-17-258,0 19-127,-19-19 32,-1 0-128,0-2 160,0 2 96,-19-1 64,19 21 0,20-1 96,-20-1 256,20 21 0,-21-20 129,21 40-449,21-20 32,-21 41 352,20-2-159,0 0-65,19 22-96,1-22 64,-1 20-448,-19-20 160,20-17-193,-1-3-447,1 1-610,1 0-1729,-23-20-2402</inkml:trace>
  <inkml:trace contextRef="#ctx0" brushRef="#br1" timeOffset="59983.3983">3236 4223 14413,'0'20'3107,"18"-20"-2402,2 20 1120,0-20-127,21 0-705,-23 0-224,3 0-225,-1 0-320,20 0-63,-40-20 63,20 20-96,-20-20 0,0 20-160,0-19 96,0-2-32,-20 21-96,0-20 0,-20 20 0,19 0-32,3 20 96,-2-20 160,-1 40-192,1-20 160,0 19 0,20 1-32,0 1-64,0-22-32,20 1-32,21 0-96,-3-1-224,3-19-321,-1 0-800,-1 0-1762,1-19-4581</inkml:trace>
  <inkml:trace contextRef="#ctx0" brushRef="#br1" timeOffset="60287.1092">3712 4124 19058,'-21'-20'1377,"1"20"-801,2 0 353,-3 0 224,1 20-64,-20-1-384,40 1-321,-19 0-416,19 20 64,19-20-192,1 0 256,0-1-128,21 1-128,18 0 224,-19-20-192,-1 19 64,1 3 64,-20-3-96,-1-19 96,-19 20 96,0-20 0,-19 20-96,-1-20-192,0 19-385,-21-19-351,23 0-610,-2 0-1409,-21 20-4612</inkml:trace>
  <inkml:trace contextRef="#ctx0" brushRef="#br1" timeOffset="62096.6795">4505 4282 15822,'0'0'2531,"0"0"-2435,0 20 897,0 0 801,20-1-705,-20 3-641,21-22-224,-1 19-128,-20 1 0,18-20-96,-18 0-224,21 0-577,-1 0-1313,-20-20-1313,0 1-8200</inkml:trace>
  <inkml:trace contextRef="#ctx0" brushRef="#br1" timeOffset="62241.2108">4505 4045 16815,'0'0'1506,"0"-21"-1186,0 21 257,0 0-1,0 0-672,0 0-993,20 0-1473,-20 0-5062</inkml:trace>
  <inkml:trace contextRef="#ctx0" brushRef="#br1" timeOffset="62567.3828">4744 4322 14413,'39'41'2691,"-39"-22"-769,20 1-193,-20-20-95,0 0-225,0 0-512,0 0-128,0 0-193,0-20-288,0 1 1,0-22-193,0 21 0,0 0-32,0 1-32,0-1-32,0 20 64,0 0-128,0 20 64,20-1 96,0 1-32,-20 19-96,20-17 32,19-3-192,-19 1-353,0-20-255,1 0-514,-3 0-1024,2 0-1666,-20 0-6694</inkml:trace>
  <inkml:trace contextRef="#ctx0" brushRef="#br1" timeOffset="62741.2108">5121 4322 15022,'0'41'3427,"20"-41"-1858,-20 19-287,20 1-353,0-20-609,-20 20-224,19-20-32,1 0-576,-20 0-1090,20 0-1281,-20 0-3427</inkml:trace>
  <inkml:trace contextRef="#ctx0" brushRef="#br1" timeOffset="62878.9062">5101 4204 16944,'0'-21'1761,"-21"1"-1376,21 0-353,0 20-64,0-19-385,0 19-1312,0 0-3140</inkml:trace>
  <inkml:trace contextRef="#ctx0" brushRef="#br1" timeOffset="63118.1639">5181 3906 8712,'0'20'10602,"19"-20"-9962,-19 19 513,20 21 801,0-21-288,20 22-833,-21 18-321,21 0-320,1-18-96,-23 18-31,23-20-65,-1-19-257,-21-1-255,1 3-513,-20-3-577,20-19-1152,-20 0-545</inkml:trace>
  <inkml:trace contextRef="#ctx0" brushRef="#br1" timeOffset="63364.2577">5260 4243 17584,'-20'0'2242,"20"0"-1729,20-20 896,19 20 417,1 0-545,1-19-608,18 19-545,-19 0 0,-1 0 0,1 19-192,19 1 128,-19 0-64,-1-1 32,1 1-32,-20 0-32,1-1 64,-3 3-32,2-3-96,-20-19-192,0 0-545,20 0-833,-20 0-1312,-20-19-4742</inkml:trace>
  <inkml:trace contextRef="#ctx0" brushRef="#br1" timeOffset="63508.7889">5637 4024 18609,'0'0'2114,"0"-20"-2146,0 20-384,0 20-1,20-20-383,-20 21-1346,20-1-6663</inkml:trace>
  <inkml:trace contextRef="#ctx0" brushRef="#br1" timeOffset="63856.4452">6034 4124 18481,'-40'0'2338,"21"19"-1505,-1 1 416,0 0 545,0 1-449,20 18-768,0-19-449,0 19-64,20-39 32,0 20-96,0-20 64,-1 0 0,-19 0-224,20 0 160,-20-20 32,0 20 0,0-20 128,0 20-64,0-19-160,0 19 224,0 0-384,0 19-32,20 1 160,-20 0 128,20-1-160,0 3-449,0-3-384,19 1-512,-19-20-801,0 0-737,1 0-3395</inkml:trace>
  <inkml:trace contextRef="#ctx0" brushRef="#br1" timeOffset="64102.5389">6074 3945 17712,'0'0'3075,"0"0"-2114,20 0-384,-1 0 768,1 20-64,0 19-352,0 2-545,1 18-223,-3 0-97,2-18 64,1-2-224,-1 0-97,0-19-319,-2 0-161,-18-20-256,21 0-576,-21 0-865,0-20-1570,0-19-8199</inkml:trace>
  <inkml:trace contextRef="#ctx0" brushRef="#br1" timeOffset="64262.6952">6273 3906 19698,'0'20'2370,"20"-1"-1409,-20 21 513,18 20 63,-18-1-704,21 0-609,-1-18-288,20 18-352,-21-20-321,21 0-480,-20-17-1410,0-3-3587</inkml:trace>
  <inkml:trace contextRef="#ctx0" brushRef="#br1" timeOffset="64609.375">6649 4204 22677,'0'0'1409,"0"0"-1409,21 19 1025,17 1 256,-18 0-384,21-1-640,-2 1-129,-19 0-96,20-1-353,-20-19-159,19 0-513,-19 0-833,0 0-1825,0-39-7175</inkml:trace>
  <inkml:trace contextRef="#ctx0" brushRef="#br1" timeOffset="64776.367">7008 4163 21140,'-21'80'1569,"21"-21"-320,-20 2 257,0-2-161,0 21-480,1-21-673,-1 0-192,20 1-320,-20-21-289,20 1-704,-20-1-1122,20-18-3042</inkml:trace>
  <inkml:trace contextRef="#ctx0" brushRef="#br1" timeOffset="65646.4842">7621 4084 15534,'-18'-19'3492,"18"19"-1795,0 0-864,0 19 160,-20 1 32,20 19-321,20 1 161,-2 0-448,3 0-161,-1-21-128,0 21-32,0-40 0,-1 0 0,1 0 97,-20 0-129,20-20-128,-20 0 31,0 1 33,0-21 0,0 21 0,0-2 33,0 1 31,0 20 0,0 0-32,0 0-64,0 20 96,20 1 96,0-2-192,0 1 96,-1 19-64,21-39-192,-19 20-193,-1-20-415,18 20-418,-17-40-479,-21 20-802,20-20-1216,-20 20-7175</inkml:trace>
  <inkml:trace contextRef="#ctx0" brushRef="#br1" timeOffset="65971.6796">7959 4045 15758,'21'39'3043,"-21"-19"-1057,20 0-288,-20 19 192,20 2-385,-20-2-544,19-19-513,-19-1-255,20 1-1,-20 0-64,0-20-64,0 0 32,20 0 96,-20 0-64,0-20-32,0 0 0,0 1-128,0-21-64,0 21 32,20-2-64,-20 1-64,0 0 0,20 20 0,-1 20-1,1-20 193,0 41-96,20-22-224,-21 1-417,1 0-448,0 19-576,0-39-1250,1 20-2146,-3-20-9960</inkml:trace>
  <inkml:trace contextRef="#ctx0" brushRef="#br1" timeOffset="66333.0077">8435 4163 3331,'0'20'14862,"21"-20"-13133,-21 0-287,20 21-193,0-21-160,0 0-673,-1 0-159,1 0-161,0 0 64,0-21-128,-20 21-224,20-20 32,-20 0 63,-20 1-31,0 19-32,0-20 32,-19 20 64,19 0 128,0 0 128,-21 20-96,23-1 193,-2 1 127,20 0-128,0 20 1,0 0-1,0-21-32,20 21-128,-2-21-128,3 3 0,-1-22-416,20 0-417,-1 0-384,1 0-1057,0-22-1698,-1 3-8039</inkml:trace>
  <inkml:trace contextRef="#ctx0" brushRef="#br1" timeOffset="66529.2967">8852 4084 17424,'0'0'3299,"0"0"-2434,0 20 544,-18 0 481,18 19-545,-20 2-704,20-2-129,0 0-415,0 1-130,-20-21-31,20 3-320,0-3-289,0 1-576,0-20-544,0 0-1346,-21-20-4517</inkml:trace>
  <inkml:trace contextRef="#ctx0" brushRef="#br1" timeOffset="66688.4764">8674 4143 6886,'-20'-19'12460,"20"19"-10410,0 19-1153,0-19 992,20 20-511,0 0-866,21 1-352,-3-2-160,-17 1-288,19-20-321,-1 20-640,1-20-1185,-20 0-2691</inkml:trace>
  <inkml:trace contextRef="#ctx0" brushRef="#br1" timeOffset="67123.0467">9091 4282 15182,'59'100'2338,"-39"-60"-384,21-1-513,-21 2-224,-2-2 417,2 0-705,1-19-385,-1 0-351,0-1-65,-20-19-64,0 0 256,-20-19-384,20-21-32,-41 21 128,3-40 0,-3 18-64,1-18-64,-19-21-64,19 1 96,21 19 32,-1 1 0,20 39 0,0-19-97,20 39-63,19 0 32,-19 0 160,21 19 0,-3 21-32,3-21 128,-21 21-64,-2 0-64,-18 0 0,0-21 192,0 21-96,-18-21-64,-23-19 0,21 22-288,0-22-737,2 0-1377,-3-22-1314,1 3-5733</inkml:trace>
  <inkml:trace contextRef="#ctx0" brushRef="#br1" timeOffset="67333.0077">9211 3885 18321,'20'21'2947,"-2"-1"-1378,2 19 33,1 0 191,-21 2-447,20-2-642,0 1-480,-1-1-95,1 2-33,-20-2-353,20-19-255,0-1-481,-20-19-608,20 0-1058,-20 0-2530</inkml:trace>
  <inkml:trace contextRef="#ctx0" brushRef="#br1" timeOffset="67623.0467">9528 4143 18129,'0'0'3331,"-20"20"-2210,20 0 320,0 1 161,0 18-545,20-19-545,1 19-320,-3-19-95,2-20-65,21 19-32,-21-38 32,-2 19-193,3-20-95,-1-19-256,-20-1-97,0 21 193,-20-22-1,-1 21-159,-17 1 159,17 19 353,-19 0 128,22 0 0,-3 19-64,1 1-352,20 0-2402,20 1-7080</inkml:trace>
  <inkml:trace contextRef="#ctx0" brushRef="#br1" timeOffset="68159.1796">9925 4104 15983,'0'0'2018,"20"20"-993,-20-1 608,0 1 161,0 0-353,19 20-544,-19-20-320,0-20 63,0 20-31,0-20-1,0 0 225,0-20-256,0 0-289,0 1-32,-19-2-224,19-19 32,-20 21 32,20-1-160,0-19 64,0 39 0,0-20-288,0-1-385,20 21-288,-1 0-96,21 21-352,-19-21-833,17 20-737,3-20-1089,-1 0-7495</inkml:trace>
  <inkml:trace contextRef="#ctx0" brushRef="#br1" timeOffset="68477.539">10282 4104 8776,'0'20'9961,"20"-20"-7815,0 0-128,0-20-673,0 20-127,-1 0-354,-19-20-511,20 20-129,-20 0-32,20-19-32,-20 19 65,-20 0-258,20-20-31,-20 20-192,1 0 128,-21 0 128,20 20-128,-20-1 256,21 1-64,-1 0 64,0-1 0,20 1 0,0 21-192,0-22 128,40-19-160,-21 20-192,21-20-545,0 0-320,-1 0-801,-19 0-1953,21 0-4613</inkml:trace>
  <inkml:trace contextRef="#ctx0" brushRef="#br1" timeOffset="68882.8124">10580 4104 15342,'0'-20'2498,"-19"20"-768,19 0 128,-20 0 96,0 0-449,20 20-480,-21 19-416,21 1-129,0-19-352,0 18 128,21-19-224,-1-1 33,19 1 31,-19-20 96,0-20-96,0 1 64,0-1-160,-20 0-96,0-20-32,0 0 32,0 1-96,-20-20 160,0 18-33,0 2 1,0 0-32,1-2 96,-1 41 192,20-20 129,0 20-33,0 20-128,20 1 257,-20 18-97,19 1 64,1-1-192,0 21-127,0-1-1,19-19-225,-19 0-159,20-20-449,-20 0-224,-1-1-96,1-19-448,-20 0-1122,20 0-2690,-20-19-9449</inkml:trace>
  <inkml:trace contextRef="#ctx0" brushRef="#br1" timeOffset="69259.7655">10759 3806 21748,'0'0'1698,"0"0"-1218,19-20 353,21 20 288,-20 0-192,19 0-577,1 0-288,-19 0 96,-1 20-256,19 0 160,-19-20-96,0 19-96,19 21 96,-19-19-128,0 18 0,0 1 32,0-1 32,-1 2 0,1 18 0,0-20 96,0 2 0,-20-2-65,20 0 33,1-19 0,-3 0 32,-18-1 0,0-19 32,0 0 65,0 22 95,-18-22-256,-3 0-161,-19 0-31,0 0-448,1 0-1346,-1 0-3235,1 19-12108</inkml:trace>
  <inkml:trace contextRef="#ctx0" brushRef="#br0" timeOffset="125896.4842">695 5374 14253,'-61'0'2562,"41"0"-576,1 0 64,-1 0-256,0 0-225,0 0-480,0 0-512,20 0-225,0 0-63,20 0 287,-20 0-224,20 0-191,20 20-1,-1-20-128,1 0-32,-1-20-256,1 20-481,1-20-865,-23 20-928,23-19-2243</inkml:trace>
  <inkml:trace contextRef="#ctx0" brushRef="#br0" timeOffset="126910.1561">1211 5276 6598,'-20'-21'6982,"20"21"-4804,0-20-512,0 20-705,0 20 769,0-20-257,0 40-576,0-20-385,20 19-127,-2 1 223,3 1-255,-1-2 31,0 0 0,-20-19-127,0-20-1,20 0 160,-20 0 257,0 0-289,0 0-288,0-20 64,0-19-192,0 0 0,0-2-32,0 1-64,0-19-64,0 19 96,0 0-96,19 21 0,1-1 63,0 20 65,0 20 64,0-1-32,-1 21 64,21 0 0,0 0-64,-21-21 96,1 21-32,0-21 32,1-19-31,-21 0 191,0 22 224,0-22-31,0-22-353,0 22-96,-21-19 32,21-21-64,0 21-33,0-21-95,0 21 96,21-2-96,-1 1 96,-2 20 96,23 0-128,-21 20 160,0 1-160,19 18-225,-19 0-544,0-19-544,20 19-417,-21-17-736,1-22-2531</inkml:trace>
  <inkml:trace contextRef="#ctx0" brushRef="#br0" timeOffset="127338.8671">2025 5196 13805,'-20'-20'1633,"20"20"-127,-21 0 672,1 20-193,20-1-447,-20 21-353,20 0-320,0-20-128,0 19-321,-18-19-256,18 0 32,18 21-224,-18-22 64,20 1 128,0-20 65,21 0-1,-23-20-64,-18-21 0,21 22-96,-21-21 32,0 21-32,-21-1 65,21 0-129,-18 1 128,-2 19 0,20 0-160,-21 19-64,21 1 288,0 19-32,0-19-96,0 19-32,21 2-32,-1-21-96,-2 0-128,3-20-193,-1 19-191,0-19-417,0 0-769,-1 0-1153,1-19-3010</inkml:trace>
  <inkml:trace contextRef="#ctx0" brushRef="#br0" timeOffset="127578.125">2302 5513 19954,'0'0'1986,"0"0"-64,-20 0-32,20-19-385,-20-1-640,20 0-320,-20 1-225,20-22-256,0 1 0,0 1-64,0 0 64,0 18-224,0 1-192,20 0-449,0 1-640,0-1-225,0 20-929,19 0-1600,-19 0-9066</inkml:trace>
  <inkml:trace contextRef="#ctx0" brushRef="#br0" timeOffset="127816.4061">2460 4937 20243,'0'20'1025,"21"1"0,-21 18 1025,20 1-577,0-1-736,-2 21-321,-18-1-192,21 2-128,-1-22 0,0 0-160,0 1-256,0 1-256,-20-41-417,19 19-929,-19-19-1473,20 0-4997</inkml:trace>
  <inkml:trace contextRef="#ctx0" brushRef="#br0" timeOffset="128091.7967">2798 5156 15022,'-59'40'2274,"19"-21"-1249,20 1 608,0 0 225,1 1-673,-1-2-288,0 1-448,20-20-1,0 20 129,20-20 95,0 19 33,-1-19-161,21 0-191,0 0-225,-1 0-32,-19 0-384,21 0-417,-23 0-993,2 0-1889,1 0-9033</inkml:trace>
  <inkml:trace contextRef="#ctx0" brushRef="#br0" timeOffset="129941.4061">3592 5196 15534,'0'-40'2082,"0"21"-1729,0-1 383,-20-1 1058,20 1-129,-19 20-800,-1 0-416,0 0-225,0 0-32,0 20-96,1 21 64,-1-22-32,0 1-31,20 19-97,0-19 0,20 0 0,0 1-64,19-2 256,-19-19-160,20 20 64,-1 0-128,1-1 64,-19 1 32,-3 0-32,-18-20 256,0 19 161,0 3-65,-18-22-192,-3 19 0,1-19-96,0 20-96,0-20-320,-19 0-705,39 20-1057,-20-20-929,0 19-3779</inkml:trace>
  <inkml:trace contextRef="#ctx0" brushRef="#br0" timeOffset="130759.7655">4467 5196 15630,'-21'-40'2114,"21"21"-544,-20-1 320,0 20-385,0-21-224,1 21-544,-1 21-257,0 18-608,0 1 192,0-1 32,20 2 0,0 18-96,20-40 33,0 21-98,0-21 65,19-19 129,-19 0-1,20-19-32,-19 19-64,-3-40 96,2 21 0,-20-1 64,0-19-160,0 18 64,0 21-32,-20-20 129,20 20-97,0 0-64,0 20-160,0-20 32,20 21 160,0-2-225,1 1-255,-1-20-225,-2 20-544,23-20-672,-21 0-1122,0 0-2915</inkml:trace>
  <inkml:trace contextRef="#ctx0" brushRef="#br0" timeOffset="131049.8046">4843 5096 14541,'0'-20'4773,"0"20"-3684,-20 0-64,0 0 160,0 20 0,1 1-512,19-1-321,0 19-384,0-19 32,19-1-64,21 1 96,0 0 0,-1 20-64,1-20 64,-1 0-32,-19-1-32,1 1 160,-21 0-64,0-20 128,0 19 0,0-19-95,-21 0-386,21 22-447,-20-22-1186,20-22-2594,-18 22-12717</inkml:trace>
  <inkml:trace contextRef="#ctx0" brushRef="#br0" timeOffset="131832.0311">5578 5215 10890,'0'0'7367,"-20"-19"-5638,20 19-447,0 0-1,0 0-96,0 0-512,20 0-97,-1 0-256,1 0-159,0 0-1,0 0-32,19 0 32,-19-20-32,0 0 32,-20 1-224,20-1-32,-20-1-128,0 1 96,-20 20-32,20-19-33,-20 19 129,0 0-96,-19 19 224,19 1-32,0 1 161,0 18-33,1 1 32,-1-1 96,20 2-192,0-2 0,0 0-96,20-19-64,-1 0 160,21-1-192,0-19-160,-1 0-192,22 0-513,-23-19-1121,3-1-1217,-3-19-3748</inkml:trace>
  <inkml:trace contextRef="#ctx0" brushRef="#br0" timeOffset="132005.8592">6153 5057 19794,'-20'19'961,"0"1"-448,20 21 864,-19 18 353,-1-20-641,0 2-769,20-2-256,0-19-160,20-1-288,0 1-449,-20-20-769,19 0-1441,-19-20-4003</inkml:trace>
  <inkml:trace contextRef="#ctx0" brushRef="#br0" timeOffset="132179.6875">5935 5176 18961,'0'0'1570,"0"0"-994,20 20 1827,0-20-449,-1 19-1186,21-19-543,0 20-161,-1-20-32,1 20-353,1-20-351,-23 0-770,23 0-960,-1 0-1666,-22 0-12299</inkml:trace>
  <inkml:trace contextRef="#ctx0" brushRef="#br0" timeOffset="132585.9375">6510 5315 15054,'40'79'2562,"-20"-19"-1281,0-1 289,19-19-129,-19 0-256,1 0-288,-1-21-288,-2 1-161,2-20-192,-20 0-95,0 0 191,0 0 289,-20-20-449,2-19-128,-23 0-32,1-2 32,1-18-64,-1-2-64,1-17 32,19-2-160,0 21 63,20 0 97,0 39-192,20-1 0,0 1-32,19 20 160,1 20 64,-1 1 64,1 18-128,1 1 32,-23-1 64,2 2 64,-20-2-64,0-19 96,0 19-160,-20-39-64,2 20-161,18-20-608,-20 0-1409,-1-20-2306,1 0-10571</inkml:trace>
  <inkml:trace contextRef="#ctx0" brushRef="#br0" timeOffset="132788.0859">6649 4858 18417,'41'20'3587,"-23"0"-2498,2-1-128,1 21 449,-1 1-738,-20 18-159,20-20-257,-1 21-224,21-20-32,-20-1-320,0-19-161,0 1-287,-1-2-706,1-19-928,0 0-2307</inkml:trace>
  <inkml:trace contextRef="#ctx0" brushRef="#br0" timeOffset="133092.7734">7066 5076 13548,'-20'0'6182,"20"0"-4580,0 20-898,0 1 706,0-1-1,0 19-512,20 0-257,1-19-319,17 0-193,3 1 32,-1-2 96,-1-38-96,-19 19 33,0-41 127,0 21-160,-20-19 0,0 19-64,0-19-128,-40 18-128,20 1-192,-19 1 544,-1 19-320,-1 0 0,23 0-225,18 0-127,-20 0-289,20 19-288,20-19-929,-20 20-1665,39-20-7848</inkml:trace>
  <inkml:trace contextRef="#ctx0" brushRef="#br0" timeOffset="133381.8359">7443 5196 16623,'40'39'1922,"-19"-39"-192,-3 20-129,-18-20 577,0 0-384,0-20-737,0 20-352,0-39-321,0 19 64,-18-19 1,-3 19-129,21-21-96,0 2-192,0 19-96,0 1-96,21-1-352,-3-1-353,2 21-288,1 0-897,-1 21-2082,0-1-5157</inkml:trace>
  <inkml:trace contextRef="#ctx0" brushRef="#br0" timeOffset="133665.0389">7761 5096 19538,'20'0'1890,"0"0"160,0 0-353,-1-20 33,1 20-801,0-19-449,1-1-255,-1 20 31,-20-20-32,0 1-64,0 19-224,-20-20-128,-1 20-96,1 0-1,0 0 65,-19 20 96,19-20 0,-20 39 64,20-19 0,1 19 192,19 2-32,0-22-64,0 21-96,19-1-128,21-19-353,0 1-288,19-2-480,-18-19-769,-3-19-1473,23 19-4613</inkml:trace>
  <inkml:trace contextRef="#ctx0" brushRef="#br0" timeOffset="134019.5311">8099 5017 17616,'-20'0'3267,"20"20"-1921,-20 0-257,20-1 576,0 22-576,0-2-640,0 1-257,20-1-96,0-19 160,0 1-32,-1-2-31,21-19 31,-20-19 64,0-2-128,-1-19-256,-19 1-96,0 0 96,-19-22 0,-1 2-96,0-1-97,20 20 257,-20 1-256,0 0 1377,20 19-384,-19 20 31,19 0-511,0 39 31,0 1 0,19-1 96,1 22-640,20-22 320,-1 20-64,1-18-192,1-2-449,-3-19-384,3-1-736,-21 1-1987,-2-20-10922</inkml:trace>
  <inkml:trace contextRef="#ctx0" brushRef="#br0" timeOffset="136573.2421">496 6426 17936,'0'0'1378,"0"20"-898,0-20 1378,19 0-32,1 0-833,20 0-737,-20 0-192,19-20 32,1 20-256,-1-19-577,1 19-1121,1-20-2177</inkml:trace>
  <inkml:trace contextRef="#ctx0" brushRef="#br0" timeOffset="137688.4764">1229 5930 14958,'-18'-19'1025,"-2"19"-481,20 0 1,0 0 800,0 19 353,0 1-706,0 19-127,0 2 128,0 18 0,20 20-288,-2-19-97,3 19-159,-1 1-161,0-21-64,0 2-128,19-22 33,-19 0 63,20-19-64,-1-20 0,-19 0 32,20 0-128,-1-20-224,-19-19 96,21 19-96,-23-21-33,-18 2 97,0 0 0,0-1 160,0 0 32,-38 20-32,17 0-32,1 20-32,0 0 32,1 20 64,-1-20 0,20 41 65,0-22-33,0 21-64,20-1-64,-1-19-96,21-1-1,1 3-351,-3-22-385,23 0-736,-22 0-1314,21-22-2082</inkml:trace>
  <inkml:trace contextRef="#ctx0" brushRef="#br0" timeOffset="137913.0859">1845 5989 20531,'-19'0'1121,"19"0"-609,0 20 930,19 1-65,-19 19-608,20-1-321,0 20-223,0-18-33,1 18-160,-3 21 32,22-41-224,1 20-353,-23-39-608,3-1-737,-21 3-896,0-22-2307</inkml:trace>
  <inkml:trace contextRef="#ctx0" brushRef="#br0" timeOffset="138093.75">1826 6348 20659,'-60'0'2146,"60"0"-1377,-20 0-161,20 0 866,0-21-353,20 21-737,0 0-320,0 0-128,39 0-352,-19 0-385,39-20-832,-20 20-1346,2 0-3427</inkml:trace>
  <inkml:trace contextRef="#ctx0" brushRef="#br0" timeOffset="138522.4609">2719 6030 19058,'-40'-41'1633,"20"41"-640,1 0 192,-1 20-64,0 21-64,0-2-128,20 20-160,0 21-129,0-21-383,20 2 31,20-2-128,-1-20 0,1 0-32,19-39 65,2 0-33,18-19 96,-20-21-320,1 1-224,-1 0-97,-39-2 65,-20-18 192,-20 20-257,0-2-31,-39 2-160,-2-1 191,3 21-159,-21-1 416,18 20-257,22 0-544,-1 20-1249,40-20-2530,-20 19-10250</inkml:trace>
  <inkml:trace contextRef="#ctx0" brushRef="#br0" timeOffset="138723.6328">2857 6209 20819,'20'39'2178,"1"-19"-1249,-1-1-64,0 21-192,-2-19-225,23 18-256,-21-19-64,19-1-288,-19 1-448,0 0-481,0-20-1858,0 0-5221</inkml:trace>
  <inkml:trace contextRef="#ctx0" brushRef="#br0" timeOffset="138941.4061">3454 6168 23894,'19'0'1794,"1"0"-1474,20 0-224,-20 0-128,-1 0 32,1 21-32,0-1-256,0-20-961,1 19-1538,-3-19-2690</inkml:trace>
  <inkml:trace contextRef="#ctx0" brushRef="#br0" timeOffset="139100.5859">3493 6426 21684,'20'20'2787,"0"-20"-2371,19-20-320,1 1 64,19-1-32,-18 20-128,-1-20-288,-1 20-1249,1 0-3300</inkml:trace>
  <inkml:trace contextRef="#ctx0" brushRef="#br0" timeOffset="140640.625">4347 6248 11627,'20'-20'3106,"-20"1"-1984,0-22 63,0 21 480,0 1 353,-20-1-705,0 20-256,0-20-192,0 40-224,-19-20-65,19 39-319,-21 2 63,21 18-224,2-20 0,18 1-160,0-19 96,18-2 0,2-19-160,21 0 224,-2 0-160,-19-19-32,20-22 0,0 21 0,-21-19 32,-19 0 96,0 19 32,0-1 0,0 21 64,0 0 0,0 21-224,0 18 96,0 20 96,20 2-32,0 17 96,0-19-160,1 2 96,-3-2-64,2-18-160,0-2 32,1 0-256,-21 1-97,20-21-255,-2 2-642,-18-21-1152,21 0-1954,-21 0-11723</inkml:trace>
  <inkml:trace contextRef="#ctx0" brushRef="#br0" timeOffset="141016.6014">4566 6148 17744,'0'0'2306,"0"0"-1024,0 0-770,0 20 1122,0 1 31,0 18-736,18 1-544,3 19-193,-1-19-64,0-20-96,0 0 32,-1-1-32,1-19 0,0 0-64,0-19-32,-20-1-64,0 0-64,0 1 31,0-22 33,-20 2-64,20 19 128,0 0 64,0 20-32,0 0-64,0 0 192,20 20-32,-20 0 64,20-1-32,19 1-192,-19 0-192,0 1-289,19-21-608,-19 0-672,0 0-1090,0 0-3043</inkml:trace>
  <inkml:trace contextRef="#ctx0" brushRef="#br0" timeOffset="141357.4217">4963 6248 18929,'38'0'2146,"-17"0"-512,-1 0-353,18 0-672,-17 0-321,19 0-160,-20-20-96,0 20 96,-1-19-224,1-1 32,-20-1-96,-20-18 0,1 19 128,-1 20-32,0-20 64,-20 20-64,19 20 160,3 0 64,-2-1 32,0 22-64,20-2-32,0 1 65,0-21-161,20 21 96,18-19-257,-17-2-63,19 1-352,0-20-225,-1 0-512,1 0-1186,-1-20-2658</inkml:trace>
  <inkml:trace contextRef="#ctx0" brushRef="#br0" timeOffset="141675.7811">5319 6089 17872,'-20'20'3075,"20"19"-2146,0-19 0,0 21 512,20-2-287,0 0-450,1-19-383,-1 0-193,-2 1-64,2-21 32,1 0-96,-1 0-96,-20-21 96,20 1-192,-20 0 95,19-19 33,-19 19 32,0 1-32,0-1 64,0-1-32,0 21 32,0 21 64,20-1 64,-20-1-128,20 21-64,0-1-64,0-19-448,-1 20-898,21-40-928,-20 20-2178,0-20-12523</inkml:trace>
  <inkml:trace contextRef="#ctx0" brushRef="#br0" timeOffset="141987.3045">5696 6268 17904,'20'0'2179,"20"0"-386,-19 0-383,-3 0 95,22 0-416,1-20-609,-23 20-127,3-20-257,-1 1-32,0-1 32,-20-1-256,-20 1 64,20 1 32,-20 19 0,-1 0-96,-17 0 95,17 0 33,-19 19 32,22 22 64,-3-2 161,1 1-33,20-1 96,0 2-160,20-22-160,19 1 128,22 0-96,-2-20-32,-19 0-576,19-20-321,-19 20-1249,0-20-2755</inkml:trace>
  <inkml:trace contextRef="#ctx0" brushRef="#br0" timeOffset="142690.4295">6690 6109 17456,'-41'-20'1249,"21"20"129,0 0-642,1 0-31,-1 40 64,0-1 63,0 2-63,20-2-288,0 20-225,20-39 0,0 1-96,19-2-128,1-19 0,1-19 32,-3-2-32,-17-19-160,-1 1 32,0 0-128,-20-2 96,0-18-32,-20 0 160,0 18-257,-21-18 33,3 0 128,17 18 128,-19 2 192,21 39 257,19-20 127,0 20-159,0 20-257,0 0 160,19 19 97,1 2-225,0 18-128,21 1-96,18-1-128,-19 0-353,19 2-447,-19-22-354,-1-19-768,21 19-2017,-39-39-10219</inkml:trace>
  <inkml:trace contextRef="#ctx0" brushRef="#br0" timeOffset="143031.25">7186 6089 14221,'-40'20'5573,"19"19"-3843,3-19-641,18 21 288,0-2-288,0 0-576,0-19-385,18 0-96,23 1 64,-21-21 96,19-21-224,-19 1 160,0 0-160,0 1 32,-20-1 0,0-19 96,0 19-64,-20-1-32,20 21 0,-20 0 96,0 0-96,20 21 0,0-1-64,0 19 32,20-19-32,0 19-352,20-19-513,-1-20-448,1 0-801,-1 0-1666,1-20-9833</inkml:trace>
  <inkml:trace contextRef="#ctx0" brushRef="#br0" timeOffset="143218.75">7423 5911 15630,'-19'-20'5445,"19"20"-3106,0 20-1026,0 19 0,19 0-352,1 22-448,0-22-385,21 20-192,-3-18-513,3-21 1,-3-1-289,3-19-897,-1 0-1633,-40 0-3940</inkml:trace>
  <inkml:trace contextRef="#ctx0" brushRef="#br0" timeOffset="143399.4139">7324 6109 19314,'-19'-20'3011,"19"20"-2243,19-19-63,1-1 448,20 20-256,19-20-417,2-1-448,-2 1-32,-19 20-384,19-19-513,-19 19-1249,-1 0-2338,1 0-13293</inkml:trace>
  <inkml:trace contextRef="#ctx0" brushRef="#br0" timeOffset="143704.1014">7880 6009 18801,'-40'41'1794,"21"-2"-449,-1 1-64,0 20 513,20-21-769,0 1-769,20-1-160,0-19-63,19-20 31,-19 0 64,21-20-128,-3 0-128,-17-19 31,-1 0-31,-20 19 192,0-21 0,0 22 1,-20-1 159,-1 20-32,1 0 64,20 20-96,0-1-192,0 22-32,20-21 64,1 19-192,-1-19-384,19-1-417,21-19-1153,-21 20-2114,-19-20-12140</inkml:trace>
  <inkml:trace contextRef="#ctx0" brushRef="#br0" timeOffset="144384.7656">8773 6050 18705,'-59'-20'1826,"39"-1"-545,-20 21-288,21 0 192,-21 21-384,20-1-289,-20 0-159,21-1-65,19 21-224,0-21-128,19 1 32,21 1 32,20-21 0,-1 20 0,20-20-64,-18 0 32,-22 19-96,-19 1 0,0 0 128,-20 19 96,-20-19-64,-21 1 32,23-2 32,-22 1-96,19-20 0,1 0-352,2 0-385,18-20-768,0 20-353,0-19-2050,0-2-9801</inkml:trace>
  <inkml:trace contextRef="#ctx0" brushRef="#br0" timeOffset="144602.5389">8913 5752 21652,'20'20'1537,"-20"-1"-1248,19 1 191,1 19 513,0 2-128,0 18-417,19 0-320,-19 2-63,20-22-386,-1 0-95,-19-19-513,0 1-833,1-1-1633,-21-20-4356</inkml:trace>
  <inkml:trace contextRef="#ctx0" brushRef="#br0" timeOffset="144790.0389">8873 5950 19826,'0'0'2306,"20"0"-1056,0 0 223,19 0-928,1 0-353,0 20-224,-1-1-385,22-19-576,-3 20-640,-17 1-994,-3-21-1569,-17 20-10986</inkml:trace>
  <inkml:trace contextRef="#ctx0" brushRef="#br0" timeOffset="145015.625">9448 6228 4644,'20'0'12716,"-20"0"-10154,0 0-159,0-19-514,0-1-383,0-1-481,-20 1-288,20-19-1,-19 0-287,19 19-321,0-21-32,0 2-192,0 19-96,0 0-33,0 20-768,19-19-224,1 19-416,0 19-1250,20-19-1441,-19 0-9641</inkml:trace>
  <inkml:trace contextRef="#ctx0" brushRef="#br0" timeOffset="145304.6875">9727 5950 17424,'0'39'1505,"-20"-19"-351,20 21 383,0-21 257,20 19-609,-20-19-513,20-1-383,-1 1-97,1-20-32,0 0-96,20 0 64,-21-20-96,1 1 64,-20-1-32,20 0 0,-20 1 129,0-1-33,0 20-64,0 0 32,0 0-64,0 0-192,0 20-32,0-1-64,20 1-609,0 0-961,-1-1-1825,21-19-3524</inkml:trace>
  <inkml:trace contextRef="#ctx0" brushRef="#br0" timeOffset="145536.1328">10162 5950 19282,'-18'0'2947,"-2"0"-1730,0 39-417,-1-19 161,1 21 224,20-2-608,20 1-321,1-21-128,19 22-128,-1-21 0,1-20-224,19 0-224,-19 0-193,0-41-128,-1 21-800,-19 1-673,-20-21-1185,21 21-3236</inkml:trace>
  <inkml:trace contextRef="#ctx0" brushRef="#br0" timeOffset="145710.9375">10362 5752 19026,'0'20'3811,"19"-1"-1889,1 1-481,0 19-31,1 22-289,-1-22-577,-2 20-416,2-18-448,21-2-289,-21-19-287,19-20-161,-19 0-1186,0-20-2401,-20 1-14286</inkml:trace>
  <inkml:trace contextRef="#ctx0" brushRef="#br0" timeOffset="145884.7656">10223 5970 22036,'39'0'1922,"1"0"-320,0-20-737,19 20-33,2-20-319,-23 20-513,23 0-224,-42-19-545,21 19-737,-20 0-1953,0 0-11755</inkml:trace>
  <inkml:trace contextRef="#ctx0" brushRef="#br0" timeOffset="146652.3436">10917 6050 4804,'0'-41'4228,"-20"21"-833,20 1-128,0-1-640,0 0-161,0 20-544,-20 0-609,20 0-416,0 20-288,0 0-97,0 19 65,0 2-97,0 18-288,20-20-128,21 2 32,-3-21-63,3-1-33,-1 1 0,-21-40-129,21 20-31,0-19-32,-21-22 0,-19 21 96,20-19 64,-20 19-32,0-19-32,-20 39 192,20-20-32,-19 20 0,19 0 96,0 0-192,0 20 64,19 0-64,1-1 224,0 1-288,0-20 96,21 20-352,-23-20-225,23 0-480,-21 0-801,0 0-1313,-2 0-1665</inkml:trace>
  <inkml:trace contextRef="#ctx0" brushRef="#br0" timeOffset="146992.1875">11393 5970 13805,'21'60'2498,"-1"-20"-640,0-21-225,0 1-31,-1 0-257,1-1-544,0-19-129,-20 0 1,0 0-160,20 0 31,-20-19-192,-20-1 33,20-19-97,-20 19-32,20-21 97,-20 2-193,1-1-96,19 1 96,-20 18-256,20-18 96,20 39-256,-20-20-289,19 20-128,1 0-319,0 20-1315,20-1-1568,-21 1-7432</inkml:trace>
  <inkml:trace contextRef="#ctx0" brushRef="#br0" timeOffset="147318.3592">11790 5970 12427,'20'0'5413,"-20"0"-3523,21 0-96,-1 0-32,0 0-417,-1 0-544,1-20-449,20 20 0,-20 0-160,-1-20-95,1 1 95,-20 19 0,20-20-128,-20 20 64,0-21 96,-20 21-64,0-20-96,1 20-31,-1 0-33,0 20 96,-20 1-192,21-1 128,-1 19 128,0-19 160,20 40-96,20-20-160,-20-1 0,39-19-64,1-1-32,0 1-128,19-20-224,2 0-609,18-20-609,-41 1-2530,3-1-9705</inkml:trace>
  <inkml:trace contextRef="#ctx0" brushRef="#br0" timeOffset="150886.7187">12922 5692 12684,'-39'-40'2402,"19"40"-769,0-19 65,0 19-32,20 0 127,-20 0-672,1 39-416,19-19-96,-20 20 223,20 19-95,0-19-128,0 20-225,20-1-96,-20-20-160,19 22-64,1-22-64,20 1-32,-1-21-192,1 22-256,1-41-321,17 0-352,-17 0-833,-2-21-1089,1 1-2979</inkml:trace>
  <inkml:trace contextRef="#ctx0" brushRef="#br0" timeOffset="151255.8592">13181 5870 13837,'0'41'2594,"20"-2"-1089,-1 0 97,1 2 672,0-1-288,0-21-609,19 21-608,-19-21-192,0 1-225,-20 1-128,20-21 0,-20 0 1,0 0 159,0-21 32,0 1-256,-20 1-31,0-21-161,-19 1-32,19-2-33,-40-18 194,21 20-194,19-2 129,-20 2-64,21-1 32,19 21-96,0-1 96,19-21-64,1 22-32,20-1 64,-1 0-96,1 1 32,19-21-128,-19 40-289,1-19-384,-3 19-704,-17 0-321,-1 0-1153,-20 19-3235</inkml:trace>
  <inkml:trace contextRef="#ctx0" brushRef="#br0" timeOffset="151416.9921">13161 5850 16912,'0'20'2049,"0"-20"-671,20 0 447,19-20-95,-19 20-737,20-19-609,-1 19-320,1-20-160,-20 20-640,1-20-674,17 20-1633,-17 0-3747</inkml:trace>
  <inkml:trace contextRef="#ctx0" brushRef="#br0" timeOffset="156108.3983">13776 5811 11050,'0'-39'3587,"-20"19"-1633,20 0-128,0 20 224,0 0-449,0 0-736,0 20-64,20 0 64,-20 19 0,20 0-385,-20 22-96,21-22-63,-21 20-161,18-18-64,-18-2-32,20 1-288,-20-1-64,21-18-289,-21-21-480,20 0-737,-20 0-1056,20 0-1699</inkml:trace>
  <inkml:trace contextRef="#ctx0" brushRef="#br0" timeOffset="156463.8671">14034 5970 15438,'20'60'1794,"0"-40"-641,0 0 64,0 19 353,-1-19 127,-19-1-576,20 1-416,-20 1-289,20-21-63,-20 0 31,0 0 96,0 0 97,0-21-385,0-18-64,-20-1 0,0 1-96,1-2 65,-1-18-97,-20 20 96,20-2 32,1 2 160,-1 19 32,20 0-95,0 1-129,0-1-128,20 0-32,-1-1-33,21 2 1,0 19-320,19-20-417,-18 20-384,-23 0-673,22 0-1569,-19 0-2050</inkml:trace>
  <inkml:trace contextRef="#ctx0" brushRef="#br0" timeOffset="156862.3045">13934 5911 15790,'-18'19'2947,"-2"-19"-2178,40 0 480,-2 0 225,3-19-449,39-1-929,-1-1-96,0 1-129,1 1-575,-21 19-257,1-20-1089,1 20-1121,-2 0-2274,-19 0-1282,-20 20 2724,0-1 5604,0 1 3716,0 1-352,0-1-1186,0 19-1088,0 0-321,0 2-512,20-1-481,0-1-512,-1-19-96,21-1-193,19-19-63,-19 0-257,19-19-160,-19-1-64,1-19-128,-21-1 0,-2 19-32,-36-18-64,-2 19-96,-41-19-1,2 39 257,-1-20-96,1 20 0,19 0-128,-19 0-65,39 0-575,-1-21-1282,3 21-1506,18 0-4003</inkml:trace>
  <inkml:trace contextRef="#ctx0" brushRef="#br0" timeOffset="157080.0781">14530 5633 7655,'60'19'12908,"-21"1"-11050,21 0-449,-1 20 0,-18 0-832,18-1-417,-19 20-128,0-18 64,-21-2-192,1 0-96,-20 2-481,0-21-31,-20 0-449,1-1-673,-21-19-705,20 20-3394</inkml:trace>
  <inkml:trace contextRef="#ctx0" brushRef="#br0" timeOffset="157267.5781">15206 6129 19218,'38'80'897,"-17"-41"-737,-1 0-128,0 1-128,-20-19-545,0-2-928,0-19-2531</inkml:trace>
  <inkml:trace contextRef="#ctx0" brushRef="#br0" timeOffset="157854.4921">15643 5950 14669,'0'0'3652,"0"0"-1602,0 0-705,19 20 321,-19 19-193,20-18-704,-20 19-385,20-1-160,0-19-224,0 19 64,-1-39-320,-19 21-609,20-21-736,0 0-1122,-20-21-2402</inkml:trace>
  <inkml:trace contextRef="#ctx0" brushRef="#br0" timeOffset="158039.0625">15544 5732 16431,'-20'-40'4356,"-1"40"-3203,21-20-1057,0 20-288,0-20-192,21 20-993,-1 0-1570,-2 0-7944</inkml:trace>
  <inkml:trace contextRef="#ctx0" brushRef="#br0" timeOffset="158274.4139">15801 5891 12972,'40'98'3171,"-1"-78"-1474,-19 21 1,0-21 32,1-1-97,-3-19-416,-18 20-480,20-20-353,-20 0-127,0 0 63,21-20-160,-21 1-96,20-1 0,-20 0-32,20-21 32,-20 22-64,0 19 32,0-20-128,18 20 0,-18 20 96,21-1 0,-1 1-64,0 21-448,0-21-674,-1-1-960,21-19-1633,-20 0-6919</inkml:trace>
  <inkml:trace contextRef="#ctx0" brushRef="#br0" timeOffset="158434.5703">16317 6050 18001,'0'20'1537,"20"-1"-1153,-1-19-320,-19 20-32,20-20-384,-20-20-1057,0 20-2595,0-19-8071</inkml:trace>
  <inkml:trace contextRef="#ctx0" brushRef="#br0" timeOffset="158565.4295">16317 5911 7431,'-40'-61'2658,"40"42"-1633,-20 19-256,20-20-353,-19 0-960,19 1-2467</inkml:trace>
  <inkml:trace contextRef="#ctx0" brushRef="#br0" timeOffset="158767.5781">16356 5474 13004,'0'0'6918,"20"20"-5060,0 19-384,1 21 159,19-1-480,-22 21-416,23-1-513,-21-20-128,19 1-32,-19-1-320,20-18-321,-20-21-383,-1 0-962,1-20-2274,-20 0-14702</inkml:trace>
  <inkml:trace contextRef="#ctx0" brushRef="#br0" timeOffset="158984.375">16376 5911 20243,'41'0'1697,"-1"-20"-832,19-1 801,20 21-289,-19 0-416,-1 0-192,0 0-353,2 21-256,-23-1-32,23-1-192,-41 1-64,-1 0-224,1-1-1,0-19-543,-20 0-514,0 0-1537,-20 0-4868</inkml:trace>
  <inkml:trace contextRef="#ctx0" brushRef="#br0" timeOffset="159156.25">16773 5652 20147,'-18'-19'2338,"-3"-1"-1537,21 20-930,0 0-703,21-20-1955,-21 20-15374</inkml:trace>
  <inkml:trace contextRef="#ctx0" brushRef="#br0" timeOffset="159665.0389">17409 5930 17264,'-20'-39'1890,"1"18"-577,-1 21 449,-20-20-97,19 20-576,-17 20-224,17 1-353,-19 18-31,40 1-513,-20-21 64,40 1-32,0 1-32,0-1-96,1-20 0,-1-20-65,19 20 33,-19-21 0,-20 1-32,20 1 192,-20-1-64,20 20 64,-20-20 64,0 20-64,0 20 0,0 0 32,19-1-32,1 22 64,0-21-256,0 0-385,19-1-608,1-19-320,-20 0-1090,19-19-1473,-19-1-10762</inkml:trace>
  <inkml:trace contextRef="#ctx0" brushRef="#br0" timeOffset="159868.1639">17488 5574 20243,'0'-21'3203,"0"42"-2178,20-2 384,-20 21 32,20-1-352,0 21-576,0-1-225,-1 0-320,21 2-384,-19-22-321,17 0-256,3 2-384,-21-41-929,0 20-1538,-1-40-10666</inkml:trace>
  <inkml:trace contextRef="#ctx0" brushRef="#br0" timeOffset="160050.7811">17806 5911 17232,'0'39'3491,"20"-19"-2466,0 19 64,0-18-448,-1-1-513,1 0-128,0-20-128,20 0-673,-21-20-1185,-19 0-2562</inkml:trace>
  <inkml:trace contextRef="#ctx0" brushRef="#br0" timeOffset="160354.4921">17727 5732 12395,'-21'-21'5477,"21"2"-4740,21-1-545,-1 20 993,0-20 769,19 1-512,1 19-97,19-20-448,1 20-96,-1 0-1,2 20-159,-2-1-33,-19 1-351,-21 19-33,1 2-192,-20 18 32,0-20 96,0 22-128,0-22 32,-20 0 32,1 2-160,19-1-32,0-21 32,0 1-32,0 0-96,19-20 32,1 0 64,0 0-321,0 0-640,19-20-736,-19 0-674,0-19-1344,-20 19-9066</inkml:trace>
  <inkml:trace contextRef="#ctx0" brushRef="#br0" timeOffset="160686.5233">18085 5870 20819,'-41'21'1666,"41"-21"-1218,21 0 930,-1 0 255,18 0-672,23 0-288,-2 0-353,0-21 0,1 21-160,19-20 33,-38 1-33,-3-1-160,-17 0 96,-1 1-160,0-1 0,-20 0-32,-20 20-65,0-21 65,-1 21-192,-17 0 160,-3 21 32,1-21 96,1 40-32,19-21 64,0 21 0,20-1-96,0 2 32,20-2-160,0-19-385,19-1 1,1 1-129,19-20-576,2 0-929,-23 0-641,-17-20-2402,19 1-8424</inkml:trace>
  <inkml:trace contextRef="#ctx0" brushRef="#br0" timeOffset="161004.8827">18660 5850 14926,'-20'0'3491,"20"20"-1217,-20 1-608,20 18-321,0 1-64,20-1-512,0-18-481,0-1 97,19-20-65,1 0 96,-1-20-192,-19-21 1,0 2-161,0 0-160,-20-2-97,0-18 33,-20 0-64,0-1-32,-19 1 160,19 0 64,0 38 96,0 1 160,20 0 256,0 40-31,0 0 63,0 40 97,20-21-353,0 20-256,19 2-96,21-22-384,-21 20-353,1-38-705,1 18-1184,-3-19-2083,-17-20-10633</inkml:trace>
  <inkml:trace contextRef="#ctx0" brushRef="#br0" timeOffset="163442.3827">19593 5831 12812,'0'-20'4420,"0"20"-1826,-20 0-576,20 0-576,0 20-193,-20 19-288,20 2-417,20 18-352,-20-20 33,20 2-33,-1-21-128,21-1 32,-20 1-64,0-20 64,19 0-192,-19-20 64,0 1-64,1-1 96,-1 0 96,-2 20-128,-18-21 96,0 21 96,21 0-64,-21 21 289,20-21-161,20 20 64,-1-20-224,1 20 64,-20-40-32,19 20 96,-19-20-224,0-21-64,0 22-192,-20-21 96,0 21-160,0-1-577,-20-1-353,0 1-1120,0 20-2370,0 0-9834</inkml:trace>
  <inkml:trace contextRef="#ctx0" brushRef="#br0" timeOffset="163624.0233">20209 5930 17232,'18'20'5125,"-18"0"-4613,20-20-224,-20 19 353,21 1-193,-21 1-383,20-21-290,-20 0-415,20 0-642,-20 0-1856,0 0-9418</inkml:trace>
  <inkml:trace contextRef="#ctx0" brushRef="#br0" timeOffset="163803.7109">20189 5811 17136,'-41'-20'4004,"41"1"-2947,0-1-897,0 20 0,0-20-160,20-1-353,-20 2-1761,21 19-1889,-1-20-7144</inkml:trace>
  <inkml:trace contextRef="#ctx0" brushRef="#br0" timeOffset="163992.1875">20288 5454 18641,'0'20'2114,"20"-20"-352,-1 20 352,1 19-481,0 21-415,20-20-642,-21 38-352,21-17-96,-20-2-256,19-20-96,-19 2-160,20-22-321,-19-19-320,-21 20-641,0-20-1857,0-20-5253</inkml:trace>
  <inkml:trace contextRef="#ctx0" brushRef="#br0" timeOffset="164209.9609">20268 5831 19506,'-21'19'2979,"42"-19"-2467,-1-19 577,19 19 449,1 0-385,0-20-737,19 20-320,-19-20-32,-1 20 32,1-19-160,-1-1-448,-19 0-225,0 20-480,-20-21-320,0 2-577,0-21-353,0 21-1857,-20-21-9769</inkml:trace>
  <inkml:trace contextRef="#ctx0" brushRef="#br0" timeOffset="164506.8359">20606 5435 14926,'0'0'4164,"18"0"-2915,-18 39 0,20 0 320,0 1-31,1 40-257,-1-21-320,0 21-416,-1-21-129,1 1-160,20-21-32,-1-19-63,-19 0 31,0-1 0,0-19-64,0 0 32,-1 0 0,-19-19-32,20-1 1,-20-19-1,0 19-96,0-1-32,0-18 0,20 19-160,-20 20-1,20 0-95,1 20 96,-3-1 224,2 22-160,21-21-224,-21 19-513,19-19-480,1-1-801,-20 1-1954,-1-20-8456</inkml:trace>
  <inkml:trace contextRef="#ctx0" brushRef="#br0" timeOffset="165028.3202">21895 5692 15983,'59'-20'3171,"-38"20"-1474,-1-20-223,-20 20-65,20-19 192,-40 19-511,0 0-674,-19 19-224,-2-19-64,-17 40 225,-3-21-97,2 22-64,39-21-96,0 19-288,20-19 192,20-1-96,0 1 96,39 1-96,2-1 32,18-1 32,-20 1-129,20 0-127,-39-1 64,0 1 32,-21 1 128,-19 19 96,-19-21 96,-1 1 0,-20 0 0,1-1-128,-1-19-96,-19 20-545,18-20-1216,-17 21-3588</inkml:trace>
  <inkml:trace contextRef="#ctx0" brushRef="#br0" timeOffset="188347.6561">496 7379 2754,'-40'0'16848,"20"0"-15182,20 0 95,-21 0-415,21-20-65,0 20-128,21 0-32,-1 0-352,20 0-385,-21 0-192,21 0-96,0 0-64,-1 20 32,1-20-160,-19 0-640,-3 0-610,2 0-672,0 0-2530,1 20-12044</inkml:trace>
  <inkml:trace contextRef="#ctx0" brushRef="#br0" timeOffset="190383.7889">1428 7320 6662,'0'-20'7367,"-19"1"-4741,19 19-63,-20-20 127,20 20-672,0 0-1249,0 20-193,0-1 193,0 1-64,0 39-97,0-18-127,20 18-65,-1-20-160,1 0-63,0-17-65,-20-3-160,20 1 32,0-20 128,-1 0-128,-19 0 32,20 0 32,-20 0-32,0-20 0,0 1-128,0 19-128,20 0 192,1 0 192,-1 19-128,-2-19 0,23 20-32,-1-20 128,-1 0 0,1 0-32,0-20-192,-21 1-96,21-22-128,-40 21-161,20-19-352,-20 19-224,-20 0-448,20 1-1346,-20 19-2562</inkml:trace>
  <inkml:trace contextRef="#ctx0" brushRef="#br0" timeOffset="190803.7109">1826 7062 19026,'0'-40'2562,"0"40"-1665,0 0 576,0 0 161,19 20-577,-19 0-513,20 20 65,0 19-193,-20 0 193,20 21-321,1-1-96,17-19-64,-18-1-32,21-19-128,-23-21 225,3 3-161,-21-22 32,0 0 64,20-22 128,-20 3-32,0-1-192,0-39 0,0 20-96,0-2 128,0 21-96,20 1-64,0 19 32,-20 0 32,19 19 224,1 21-128,0 0-64,0-20 0,19 19-32,1-19-256,-20 0-353,19-20-448,1 0-416,-20 0-545,1-20-2050,-3 0-5797</inkml:trace>
  <inkml:trace contextRef="#ctx0" brushRef="#br0" timeOffset="190977.5389">2460 7399 15822,'21'40'4261,"-21"-40"-1795,20 40-256,-20-21-641,20 1-960,-20-20-513,18 20-224,-18-20-288,21 0-609,-21-20-1057,0 20-2082</inkml:trace>
  <inkml:trace contextRef="#ctx0" brushRef="#br0" timeOffset="191162.1093">2322 7142 19506,'-40'-20'2018,"20"0"-1570,20 20-256,0-21-95,0 21-97,0 0-897,0 0-1345,20-19-3107</inkml:trace>
  <inkml:trace contextRef="#ctx0" brushRef="#br0" timeOffset="191520.5078">2481 6942 18193,'20'21'2146,"-20"18"-929,20 1 673,-20 20 32,18-1-417,3 20-576,19 1-385,0-1-159,-1-19-97,1-21-96,19 1-64,2-21 0,-2 3 1,-1-22-97,3-22-97,-22-17 1,1 19-32,-20-19-192,0-21 64,-1 20 32,-38 1 96,19 0 128,-20 19 64,-20 20-64,20 0 32,1 0 0,-1 20 128,0 19-192,0 0-32,-1-19 32,42 21-160,-1-22 160,20 1-96,-1 0 160,21-20-192,-1 0-32,0 0-481,2 0-929,-2 0-1248,-19-20-3108</inkml:trace>
  <inkml:trace contextRef="#ctx0" brushRef="#br0" timeOffset="194199.2187">4068 7161 12972,'-39'-39'1954,"19"19"-129,0-1 546,0 2-129,1 19-609,-1 0-608,0 19-256,0 2-257,20 19 1,-20 19 128,20 21-97,20-21 33,0 21-225,20-21-160,-1 0 32,21-18 33,20-41-1,-1 0 0,0 0-160,1-41 32,-1 1-64,-20 1-128,-18-21-32,-3 20-32,-38 1 0,0 0-128,-18-2-33,-23 2-63,-17-1-64,-3 21 95,-18-1 33,0 20-64,18 0-129,3 0-383,-3 20-322,42-20-992,-1 19-2114,20-19-9257</inkml:trace>
  <inkml:trace contextRef="#ctx0" brushRef="#br0" timeOffset="194431.6406">4307 7281 24182,'20'19'865,"0"1"224,0 0 32,19 19-320,-19-19-256,21 1-385,-23 18-96,22-19-160,-19-1-225,-1 1-351,-2-20-738,3 20-1024,-1-20-2306</inkml:trace>
  <inkml:trace contextRef="#ctx0" brushRef="#br0" timeOffset="195226.5625">4981 7181 16879,'0'0'2339,"-18"0"-866,18 0 417,0 0-385,18 0 65,-18 0-449,41 0-384,-21 0-161,18 0-256,3 0-95,-1 0-129,19 0 0,-19 0-96,-1 0-192,22 0-97,-23 0-447,-18 20-514,1-1-735,-1 1-1827,-20 1-4003</inkml:trace>
  <inkml:trace contextRef="#ctx0" brushRef="#br0" timeOffset="195436.5233">5101 7399 19314,'-21'21'3075,"21"-21"-2435,21 0 802,19 0 383,0 0-351,-1-21-609,1 21-417,19 0-320,-18 0-128,-3 0-192,3 0-385,-1-20-383,-21 20-482,21 0-608,-40 0-1729,0 0-7560</inkml:trace>
  <inkml:trace contextRef="#ctx0" brushRef="#br0" timeOffset="195682.6171">5260 7042 19858,'0'0'3107,"0"0"-1890,0 39-416,0 2 256,-20-2-288,20 20-353,0 2-159,0-22-161,0 0-64,0 1-193,20 0-191,-20-20-481,0 0-448,0-1-1121,0-19-2563</inkml:trace>
  <inkml:trace contextRef="#ctx0" brushRef="#br0" timeOffset="196291.9921">5994 7161 16944,'-39'0'2498,"19"0"-865,-21 40-31,23-21 416,-2 42-513,20-22-608,0 20-320,20 1-321,19-40-160,21 19-64,-1-39 32,20-19-160,20-1-64,-38-19-257,18-2-191,-39 2-33,-21-1 129,-19 1 192,-19 18-65,-21 21-320,-19-20-95,-2 20 255,2 0 257,-1 20 256,1-20-160,19 0-1346,20 21-1312,20-21-4133</inkml:trace>
  <inkml:trace contextRef="#ctx0" brushRef="#br0" timeOffset="196545.8983">6411 6903 10922,'-19'19'9128,"-1"22"-7814,0-2-65,-21 40 288,3 1 449,-23 20-160,22-2-769,-1 2-769,1-21-192,19-19-128,0-1-192,20-19-384,-20 0-257,20-20-545,0 0-1056,20-20-3588</inkml:trace>
  <inkml:trace contextRef="#ctx0" brushRef="#br0" timeOffset="199666.0156">6908 7181 13901,'0'0'2274,"-20"-20"-1313,20 20 320,0 0 449,0-19-33,0 19-640,0 0-160,-20 0-32,20 0-96,0 19-1,0 1-191,-20-20 128,20 20-321,0-1 64,0-19-95,20 0-65,-20 0 0,20 0-64,0-19-95,-1-1-33,-19 0-32,20 1-32,-20-1-32,0 20 128,0 0-32,0 0-128,-20 0-128,20 0-449,-19 0-352,-1 20-768,20-20-898,0 19-3843</inkml:trace>
  <inkml:trace contextRef="#ctx0" brushRef="#br0" timeOffset="200476.5625">6967 7479 8391,'0'0'3748,"0"0"-1250,0 0-223,0 0 31,0 0-449,0 0-671,0 0-354,0 0-31,0 0-256,0 0-97,0 0 0,0-20-127,0 20 159,0 0-31,0 0-65,0-20-96,0 20 33,-20 0-65,20 0 0,0 0-192,0 0 128,0 0-96,-20 0-32,20 0 33,0 0-33,0 20 64,-19-20-96,19 20 160,0-1-64,0 1-64,19-20-64,-19 0 128,0 0-64,20 0 32,-20 0 65,20 0-65,0-20-64,-20 1 96,0 19-256,21-20 128,-21 0 0,-21 20-96,1 0 0,20 0-289,-20 0-352,0 0-544,1 20-448,19-20-2948,0 0-9416</inkml:trace>
  <inkml:trace contextRef="#ctx0" brushRef="#br0" timeOffset="209330.0781">1547 8451 14413,'-20'-20'3427,"1"20"-992,19 0 127,-20 0-736,20 0-449,0 20-256,20-20 64,-1 0-352,21 0-513,1 0-159,18 0-97,-19 0-32,19 0-321,-19 0-543,-20 0-610,19 0-768,-39 0-2883</inkml:trace>
  <inkml:trace contextRef="#ctx0" brushRef="#br0" timeOffset="220351.5625">2521 8353 12684,'18'39'1665,"-18"-19"-928,21 19 480,-1 2-32,-20-22 0,20 21-96,-20-21-352,20 1 32,-20-20 63,0 0 33,0 0 256,0-20-256,0 1-224,0-1-289,-20-19-64,0 18 161,0-19-225,20 1-96,-21 0 0,21 19-128,-18-1 32,18 1-32,0 1-128,18 19 64,3 0-64,19 0-256,-20 0-353,19 0-480,1 0-801,0 0-1377,-1 0-3011</inkml:trace>
  <inkml:trace contextRef="#ctx0" brushRef="#br0" timeOffset="220722.6561">2877 8372 6470,'21'20'8552,"-1"-20"-6662,0 0 576,-2 20-640,3-20-930,19 0-319,-20-20-161,-1 20-95,21-20 127,-20 1-352,-20 19 64,20-20 33,-20-1-33,0 1-32,-20 1-96,0 19 32,0 0-64,0 0 32,-19 19-32,19 1 32,0 1 192,-1 18-32,21 1 1,0-1-97,0 2-96,21-2-96,19-19 192,-20-1-128,39 1-161,-19-20-159,-1 0-545,22 0-864,-23-20-1410,3 1-3428</inkml:trace>
  <inkml:trace contextRef="#ctx0" brushRef="#br0" timeOffset="221207.0311">3274 8312 9288,'20'60'8552,"1"-40"-7014,-1 19 159,-2 1-255,3-19-97,-21-2-512,20 1-96,-20 0-449,20-20 96,-20 0-128,0 0-159,0 0 223,0-20-64,0 0-256,0 1 64,-20-2-32,20-19-192,-20 1 128,20 19 0,0 1 0,0 19-64,0 0-64,0 0 128,20 39 96,0-19 0,0 19-64,0-19 0,-20 20 0,19-40 0,1 20 0,-20-20 64,20 0 32,-20 0 32,0-20 0,0 1-32,20-2 32,-20 1-96,0-19-32,0 19 0,20 0-64,-20 1-32,19 19 32,1 19 32,0-19 96,0 40-160,1-21-192,-3 1-385,2 0-672,1 1-769,19-2-1441,-22-19-5414</inkml:trace>
  <inkml:trace contextRef="#ctx0" brushRef="#br0" timeOffset="221517.5781">3910 8333 19346,'-20'0'2851,"0"20"-1378,20-1-160,0 21-160,0-1-384,0 2-385,0-22-224,20 21-127,0-40-33,20 19 0,-21-38 32,21 19 0,-20-40-193,-20 21-95,0-2-64,0-19 128,0 21-65,-20-1-31,-20 20-128,21-20-161,-1 20-320,0 0-288,0 20-1025,20 0-1377,0-20-6375</inkml:trace>
  <inkml:trace contextRef="#ctx0" brushRef="#br0" timeOffset="221843.75">4049 8353 15951,'0'-20'3683,"0"20"-1953,19 0 192,1 0-225,-20 20-288,20-1-512,1 1-352,-1 19-33,-2-19-159,2 21 63,1-22-96,-1 1-192,-20-20 97,20 0-129,-1 0-32,-19 0 96,0 0-96,0-20 32,0 1-224,0-22-160,0 21-417,0-19-512,0 19-96,0 1-65,0 19-1120,0 0-1986,20 0-9802</inkml:trace>
  <inkml:trace contextRef="#ctx0" brushRef="#br0" timeOffset="222191.4061">4446 8431 17552,'39'0'3299,"-19"0"-1249,0-19-256,1 19-289,-1-20-320,19 20-512,-19-20-353,0 1-192,0-1-31,-1-1-1,1 21 0,-20-20-160,0 1-64,0 19-97,0-20 1,-20 20-96,1 0-32,-1 0 159,0 0 97,0 0 32,-1 20 32,3-1 64,18 1 32,-20 21 32,20-22-32,20 21 0,-2-21 97,3 21-65,-1-19 32,20-2-128,-21 1 0,21-20-128,0 0-129,-1 0-447,1-20-674,-1 1-1248,-19-2-2851</inkml:trace>
  <inkml:trace contextRef="#ctx0" brushRef="#br0" timeOffset="236871.0936">5597 8174 7751,'20'-21'3811,"-20"21"-1152,0-19-257,0 19 1,0 0-386,0 0-607,0 0-545,0 0-193,20 19 1,-20 22-225,20-21-191,-20 19 127,20 0-64,-1 2-160,-19-21-64,20-1-96,0 1 0,-20 0-64,20-1-256,-20-19-481,21 20-416,-21-20-769,0 0-1601,-21 0-9481</inkml:trace>
  <inkml:trace contextRef="#ctx0" brushRef="#br0" timeOffset="237073.2421">5597 8333 18705,'0'-21'2082,"0"21"-1025,20-20 481,-20 1 351,20 19-735,0-20-642,0 20-448,19-20-32,-19 20-64,0-19-160,1 19-449,17 0-256,-38-20-1024,20 20-1731,-20 0-3042</inkml:trace>
  <inkml:trace contextRef="#ctx0" brushRef="#br0" timeOffset="237637.6953">5795 8055 16815,'20'39'2979,"-20"1"-1505,0 0-33,20 19 128,1-19-479,-1-1-482,-20 2-384,18-2-96,3-19 129,-1-1-97,-20 1-64,20-20-128,-20 0 160,0 0-96,0 0 96,0-20-256,0 20 160,0-39-192,0 19 96,0-19 0,0 18 0,0 1 64,20 20-32,-20 0-64,19 0 96,-19 20 32,20-20 32,20 21-64,-20-1 0,0-1 32,19-19 0,-19 0 64,0 0-64,1 0 128,-3-19-96,-18-1 32,0-1 64,0 1-192,20 1 96,-20-21-128,-20 21 32,20 19-96,-18-20 32,18 20 64,0 0-32,-21 0-96,21 20 160,0 19 0,0-19 0,0 19 96,0 2-32,21-22 32,-3 21 32,2-40-160,21 19 32,-21-19-96,19 0-352,-19-19-481,20 19-833,-21-20-1825,1 0-4581</inkml:trace>
  <inkml:trace contextRef="#ctx0" brushRef="#br0" timeOffset="238130.8592">6947 8372 7334,'0'40'12108,"0"-40"-10699,0 19-416,0-19 417,0 0 447,0 0-1024,-20-19-352,1-1-225,-21 0-32,20 1 96,-20-22-128,1 2 97,-2-1-33,3-19-192,-3 19 128,21 0-160,20 1-32,0-2 64,0 21-192,41-19 96,-21 19-64,18 20-32,3 0-160,-2 0-641,1 20-801,-20 0-1537,0 19-6182</inkml:trace>
  <inkml:trace contextRef="#ctx0" brushRef="#br0" timeOffset="238398.4375">6590 8214 18289,'0'0'1153,"19"-20"-128,1 0 576,21-1 33,17 2-545,-17 19-609,18 0-319,-19 0-161,0 0 128,-21 19-96,1 2 32,20 19-96,-19-21 128,-3 21-160,2-21 256,0 1-192,1 1 32,-1-1-64,-20-20-96,18 0-513,-18 0-928,0 0-1923,0-20-4964</inkml:trace>
  <inkml:trace contextRef="#ctx0" brushRef="#br0" timeOffset="238576.1718">6927 8075 17969,'-19'-20'1921,"19"20"-1344,19 0-353,-19 0 0,20 0-192,0 20-512,0-1-2018,-20 1-5126</inkml:trace>
  <inkml:trace contextRef="#ctx0" brushRef="#br0" timeOffset="238767.5781">7265 8372 18897,'20'0'3524,"-20"0"-2051,-20-19 33,0-1 287,20-1-544,-20 1-480,1-19-481,19 19-191,0-19-97,0 19-33,19-1-319,-19 2-96,20-1-225,0 20-512,20 0-256,-21 20-866,1-20-1536,20 0-3684</inkml:trace>
  <inkml:trace contextRef="#ctx0" brushRef="#br0" timeOffset="239021.4842">7504 8114 14990,'0'-20'3235,"0"20"-1217,-21 0-321,1 0-159,0 20-321,-19-20-224,19 20-160,0 20-385,20-20-416,0 0-32,20-1-96,19 1 192,1 0-192,19-1 128,2 1-32,-23 1-32,3-21 32,-1 20-64,-40-1 224,0 1-128,0 0 96,-20-1-64,0-19-128,0 20-288,-1-20-481,3 0-736,-2 0-1891,0-20-6533</inkml:trace>
  <inkml:trace contextRef="#ctx0" brushRef="#br0" timeOffset="239231.4453">7721 7994 20819,'20'0'3940,"0"0"-2499,0 41-448,-20-1 160,20-1-32,0 21-512,-1-20-481,1 19-32,0-20-288,1-18-320,-1-1-193,-2-1-224,2-19-897,-20 0-1024,0-19-3236</inkml:trace>
  <inkml:trace contextRef="#ctx0" brushRef="#br0" timeOffset="239434.5703">7702 8214 13869,'0'0'9705,"19"0"-8424,1-20-416,20 20 64,0 0 416,19-20-897,-18 20-319,-23 0-834,23 0-1345,-21 0-2498,0 0-14126</inkml:trace>
  <inkml:trace contextRef="#ctx0" brushRef="#br0" timeOffset="240281.25">8496 8075 6053,'0'0'3011,"0"0"-3203,0 0-96,0 19 288,0-19 224,0 20-96,0-20 256,0 0 577,0 20 705,-20-20 288,20 0 32,0 0-33,0 0-191,0 0-321,0 0-352,0 0-224,0 19 192,0 2-224,20-1-256,-20 0-1,20 19-191,-20-19-33,19-1-96,-19 1 64,0 1 33,20-21-97,-20 20-160,0-20 0,0 0 96,0-20-96,0-1 65,0 1-129,0 1-32,0-21-32,0 1 64,20-2-128,0 22 96,-20-1-65,20 0-63,0 20 32,19 20 128,-19 0-128,21 20 32,-23 0-288,23-1-289,-21 0-256,18-19-608,-17 21-1122,-1-41-1761,0 19-8648</inkml:trace>
  <inkml:trace contextRef="#ctx0" brushRef="#br0" timeOffset="240542.9686">8913 8194 15534,'20'0'4132,"-20"0"-2210,0 20-256,19-1-193,1 1-544,0 0-545,0-1-192,19 1-160,-19-20 32,0 0-32,0 0 33,1-20 31,-21 1-96,0-1-64,-21 20-65,1-20-63,0 1-32,-19 19-32,19-20-385,-20 20 1,40 0-546,-20 0-287,20-20-929,20 20-2499</inkml:trace>
  <inkml:trace contextRef="#ctx0" brushRef="#br0" timeOffset="241137.6953">9249 8153 15150,'0'21'2466,"0"-1"-800,0 0 159,20-1-31,-20 1-545,21 0-384,-1-1-512,0 1-129,-1-20-64,1 0-64,0-20 96,-20 20-256,20-19 64,-20-21-256,-20 21 0,0-21 31,0 0 65,1 0-32,-1 1 64,-21-22-160,21 22-1,2 19 97,-2-19 320,20 39-64,0 0 32,0 0 97,20 0 95,-2 20-96,2 19-32,1 0-32,-1 22 97,0-22-1,19 20-96,-19-18 0,20-2-128,-1-19 96,1-20 0,1 0 96,-3 0-63,3-20-33,-21 1-32,-2-1 32,-18 0-64,0-20 0,0 20-96,0 0 64,-18-19-96,-2 39-64,-1-20 95,-19 20 33,22 20 32,-3 0 65,1-1 31,20 21 192,0 0 96,20 0 97,1-21-289,17 21-192,3-40-64,18 19-256,-19-19-481,-1 0-256,1 0-705,0-19-1889,-21 19-6247</inkml:trace>
  <inkml:trace contextRef="#ctx0" brushRef="#br0" timeOffset="242034.1796">10362 8174 12940,'-20'-40'1986,"20"20"-129,-20 20 482,20 0 287,-20 0-864,20 39-353,-20-18-448,20 19-224,0-1-257,20 0 1,0-19-289,20-20 64,-1 0-192,2 0 32,-3-20 64,3-19-160,-21 19-160,-20-19 32,0-2-96,-20 22-32,-21-1-97,3 0-63,-3 1-65,21 19-255,1 0-449,-1 19-769,20 1-1025,20 0-3011</inkml:trace>
  <inkml:trace contextRef="#ctx0" brushRef="#br0" timeOffset="242238.2811">10679 8292 17360,'0'-19'2242,"-19"-1"-224,-21-19-96,20 19-257,-19-21-736,19 2-448,-21 0-225,21-22-160,2 2-128,18 20 32,0-22-32,0 22-32,0 19-192,18 1-193,2 19-512,1 0-384,-1 19-1313,-20 1-3428</inkml:trace>
  <inkml:trace contextRef="#ctx0" brushRef="#br0" timeOffset="242441.4061">10381 8035 19122,'-39'20'2914,"39"-20"-1632,0 0-514,20 0 385,-1-20-256,42-1-512,-23 21-321,23-20-321,-2 20-768,1 0-896,-1 0-2051</inkml:trace>
  <inkml:trace contextRef="#ctx0" brushRef="#br0" timeOffset="243164.0625">11355 7855 15855,'-41'-19'2434,"3"19"-769,17 0-544,1 40 257,0 0 63,0-1-384,0 41-256,20-21-64,20 0-385,20-18-192,19-2-64,2-19 0,-2-20-64,1 0 0,-1-39-32,0 19-96,-19-21-96,-20 2 64,-20 0 160,0-22 0,-40 22-128,1-1-192,-21 1-1,1-2 161,-2 22 96,23-1-128,-23 20-384,43 0-994,-3 20-1152,21-1-1122,0 2-10185</inkml:trace>
  <inkml:trace contextRef="#ctx0" brushRef="#br0" timeOffset="243363.2811">11414 8134 21684,'20'40'2466,"0"-40"-928,19 20-321,-19-20-544,20 20-513,-1-20-128,-19 19-513,20-19-768,-19 20-705,-3-20-2274,2 0-11210</inkml:trace>
  <inkml:trace contextRef="#ctx0" brushRef="#br0" timeOffset="243545.8983">11970 8233 23798,'39'59'2114,"1"-18"-1313,-20-2-289,1 1-223,-21-21-129,18 1-96,-18 0-320,20 1-898,-20-21-1056,-20 19-3011</inkml:trace>
  <inkml:trace contextRef="#ctx0" brushRef="#br0" timeOffset="244186.5233">12685 7935 14509,'-20'-19'3363,"0"-1"-1120,-1 20-290,1 0-191,-18 20-417,17 19-512,1 0-320,20 2-33,-20 18-288,40-19-160,0-21-32,1 22-160,17-21-448,-18-1-385,21-19-993,-3 20-1442,3-40-3426</inkml:trace>
  <inkml:trace contextRef="#ctx0" brushRef="#br0" timeOffset="244518.5545">12902 8035 14798,'-39'0'3427,"19"0"-1826,0 20 65,0 19 128,1 1-193,19-21-704,0 22-385,0-21-351,19-20-65,1 19-32,0-19 32,-20 0-96,20-19 0,0-1-256,-20 0 127,0-1 33,0 2-32,0-1 128,0 0-32,0 20 0,0-19 128,-20 19 96,20 19-63,0-19-1,20 20-32,-20 0-64,0-1-32,19 2-192,1-1-257,0-20-544,0 0-672,1 0-962,-1 0-960,-2-20-6150</inkml:trace>
  <inkml:trace contextRef="#ctx0" brushRef="#br0" timeOffset="244728.5156">13021 7777 3331,'0'0'18481,"0"19"-17200,0 21-256,20 0 225,-20 0 31,21 19-481,-1-20-671,19 22-97,-19-22-160,20-19-257,-20 20-223,19-40-417,-19 0-737,0 0-1249,-20 0-2498</inkml:trace>
  <inkml:trace contextRef="#ctx0" brushRef="#br0" timeOffset="244918.9453">13201 7737 9032,'0'20'13549,"19"19"-11307,-19 1-929,20 20-32,0-1-352,0 0-544,0-18-289,19-2-705,1 1-608,-1-21-609,2-19-2690,-1 0-13837</inkml:trace>
  <inkml:trace contextRef="#ctx0" brushRef="#br0" timeOffset="245265.625">13934 7916 22805,'41'19'2082,"-41"1"-1409,20 0-65,-20 19 225,20 2-160,-20-2-385,19 1-224,1-21-128,0 2-224,0-21-737,0 0-769,-1 0-1569,-19-21-5349</inkml:trace>
  <inkml:trace contextRef="#ctx0" brushRef="#br0" timeOffset="245413.0859">14034 7896 16047,'-19'-20'3939,"19"-1"-3330,0 2-673,19-1-128,-19 20-705,0-20-1473,0 20-11051</inkml:trace>
  <inkml:trace contextRef="#ctx0" brushRef="#br0" timeOffset="245613.2811">14173 7638 21620,'20'19'2755,"1"21"-1666,-21 0-385,18 19 321,2 0-160,0-18-737,1 18 96,17-20-320,-17 2-352,-1-1-193,0-21-448,0-19-929,-20 0-2594</inkml:trace>
  <inkml:trace contextRef="#ctx0" brushRef="#br0" timeOffset="245773.4375">14153 7975 20787,'20'-20'2595,"0"20"-1378,19 0-64,1-20-96,1 20-384,18-19-641,0 19-897,-19 0-1281,0-20-3267</inkml:trace>
  <inkml:trace contextRef="#ctx0" brushRef="#br0" timeOffset="246409.1796">14987 7876 18033,'20'-21'2146,"-20"21"256,0 0-288,20 0-192,-20 21-385,19-1-512,-19 19-256,20 1-161,0-1 65,1 2-160,-1-2-97,-2-19-128,2 0-32,1-20-191,-1 0-65,0 0 0,-2-20 0,-18 0 0,21-19 0,-1-2 0,-20 2-97,0-1-511,20 1-289,-20-21-480,0 20-481,0 21-833,0-1-1761,0 20-7463</inkml:trace>
  <inkml:trace contextRef="#ctx0" brushRef="#br0" timeOffset="247062.5">13896 7657 14669,'-20'-19'2883,"20"19"-545,0 0 65,0 0-161,-21 0-609,21 0-640,0 0-384,0 19-225,21-19-128,-21 0-192,0 20 1,0-20-258,0 0-511,20 0-1218,-20 0-3107</inkml:trace>
  <inkml:trace contextRef="#ctx0" brushRef="#br0" timeOffset="249119.1406">1567 9405 1377,'-20'0'9545,"20"0"-7367,0 0-160,0 0 128,-20 0-673,20 0-63,0 0 159,20 0-96,0 0-223,1 20-225,17-20-353,3 19-255,19-19-353,-21 0 32,1 0-64,-1 20-64,-19-20-321,0 0-607,21 0-706,-23 0-1665,2-20-2947</inkml:trace>
  <inkml:trace contextRef="#ctx0" brushRef="#br0" timeOffset="276129.8827">2758 9682 13901,'20'41'416,"-20"-41"385,0 0 448,0 0 577,0 0 256,0-20-961,0-1-385,0 1-63,-20-19 0,1-1-65,-1 0-351,-20-19 95,20 0-256,1-2 0,-21 2 96,20 0-96,20 19 129,0 0 127,0 21-160,0-1-192,0-21 0,20 21 0,0 1 0,19-1-96,-19 20-481,20 0-704,-1 0-673,-19 20-992,0-1-3973</inkml:trace>
  <inkml:trace contextRef="#ctx0" brushRef="#br0" timeOffset="276344.7265">2422 9464 18129,'0'20'1281,"0"-20"-1409,18-20 608,23 0 737,-1 1-352,-1-1-769,21 20-128,-21-21-1409,1 21-2114,0-20-9930</inkml:trace>
  <inkml:trace contextRef="#ctx0" brushRef="#br0" timeOffset="276579.1014">2977 9464 18801,'-21'39'1858,"21"1"-961,0-19 352,0 18-32,0 0-288,21-19-448,-1 0-321,20 1-32,-21-21-64,21-21 0,0 1-32,-1-19-256,-19-1 32,0 21-97,-20-22 161,-20 2 0,0 19-192,-19 20-257,-1-20-159,0 20 63,1 0-320,-1 20-737,19 0-1056,21-1-6952</inkml:trace>
  <inkml:trace contextRef="#ctx0" brushRef="#br0" timeOffset="276804.6875">3374 9662 9961,'-21'0'11563,"3"0"-10378,18-20-64,-20 1 128,-1-21 97,1 0-546,20 0-447,-20 1-353,20 19 32,20-19-96,-20 39-97,41-21-575,-21 21-449,19 0-833,21 0-2114</inkml:trace>
  <inkml:trace contextRef="#ctx0" brushRef="#br0" timeOffset="277585.9375">4088 9503 12235,'0'0'2178,"0"0"-1249,20 0 993,-20 0 64,21 0-673,-1 0-480,-2 20-385,2-20-224,1 0 129,-1 0-33,0-20-96,-1 1-96,1-1-160,-20 0 0,0 1-64,-20-1-32,20-1 0,-39 21 64,19 0 32,-1 0 64,-17 21 32,18 18 224,-1-19-32,1 19 1,20 22 63,0-22-128,20 0-64,1 1-64,-1-19-160,18-1-320,23-20-545,-2-20-641,1-1-1184,-21 1-2948</inkml:trace>
  <inkml:trace contextRef="#ctx0" brushRef="#br0" timeOffset="277905.2734">4625 9444 18289,'-41'0'2082,"23"0"-993,-2 20 64,20 0 96,0 19-416,0-19-353,0 20-287,20-20-97,-2 0-96,3-20 0,-1 0 32,-20 0-32,20 0-32,-20-20-64,20 0 96,-20 1-97,0-2 97,0 1 0,0 0 0,0 1 0,0 19 0,0 0-32,0 19 32,0-19 32,19 20 0,1 0-448,0 1-673,0-2-769,0 1-1377,19-20-3203</inkml:trace>
  <inkml:trace contextRef="#ctx0" brushRef="#br0" timeOffset="278122.0703">4963 9384 16079,'-21'0'2722,"1"21"-1312,0 18 543,0-19-63,20 39-673,0-18-512,0-2-256,0 0-321,40 1-96,-20-19 64,19-21-288,2 0-129,-21-21-255,18 1-321,3-19-897,-21-1-1473,0 0-2146</inkml:trace>
  <inkml:trace contextRef="#ctx0" brushRef="#br0" timeOffset="278418.9453">5022 9107 18513,'0'20'2915,"0"0"-1634,20 19-224,0 0 160,19 22 0,-19 17-512,0-17-193,20-2-223,-21 0-129,21-19-64,0-20-160,-21 0 160,1-20-96,0 0-96,1 0 0,-21-20 64,20 0 32,-20 1 0,0-22 0,0 21 0,0 1-64,0-1-32,0 20-32,18 20 128,2-1-33,1 1-351,-1 0-993,0 1-1794,19-21-6278</inkml:trace>
  <inkml:trace contextRef="#ctx0" brushRef="#br0" timeOffset="280346.6796">6212 9503 14413,'-18'0'2915,"18"-19"-1538,0 19 65,18 0 287,-18 0-672,20 0-480,1 0-193,-21-20-224,20 20 32,0-20-160,-2 1 33,3-1-33,-21-1-96,20-18-65,-20 19-223,0 0 256,-20 20 64,-1-19 32,-17 19 0,18 19-128,-21 1 352,23 19-32,-3 2 96,1-2 193,0 1-65,20 19-31,0-19-97,20-20-128,0 19-192,19-39 0,2 20-352,-1-40-481,19 1-641,-19-1-1504,-1 0-1763</inkml:trace>
  <inkml:trace contextRef="#ctx0" brushRef="#br0" timeOffset="280751.9531">6550 9384 9993,'-20'21'7047,"0"-1"-5158,20-1-639,0 21 223,0-21 96,0 21-479,20-19-354,0-2-480,0 1-127,0-20-1,-1 0-96,1-20-64,0 1 128,1-2-256,-21-19-161,0 1 193,0 0 160,-21-2-128,1-18 32,0 20 32,-19-22-32,-1 2 96,20 20 0,-19 19 128,19-1 32,0 21 129,20 0 31,0 0-128,0 21-32,0-1 1,20 19-97,0 1-32,19 0-32,1 19-32,0-19-288,-1-21 159,2 22-543,-3-21-257,-18-1-384,21 1-801,-21 0-1858,-1-20-9929</inkml:trace>
  <inkml:trace contextRef="#ctx0" brushRef="#br0" timeOffset="281280.2734">7125 9305 16239,'-18'0'1890,"-2"0"-673,-1 0 256,21 20 225,-20 19-353,0 2-512,20-21-513,0 19-160,0-19-96,20-1-64,0-19 0,1 0 32,-1-19-96,-2-1 32,3 0-160,-21 1 128,0-22 32,0 21 32,-21 20-96,21 0 64,-18 0 32,-2 0 32,20 41 32,0-21 64,0 39 32,20-20-64,-2 21 0,3-20-63,19 19 31,-1 1-32,-19-20 32,20-1 32,-40-19 32,20 20 32,-20-20-160,0 0 32,-20-20-32,0 19-256,-20-19-64,1 0-161,19 0-224,-21-19-864,3 19-1506,17-20-4036</inkml:trace>
  <inkml:trace contextRef="#ctx0" brushRef="#br0" timeOffset="281670.8984">7483 9405 18609,'21'0'2402,"-21"0"-1633,18 0-192,2 0-97,1 0 97,-1-21-97,0 21-384,-20-20 0,18 1-128,-18 19 0,0-20-96,0 0-160,0 1 0,-18 19-129,-2-20-159,0 20 351,-21 20 33,23-1 128,-23 21 352,21-1 33,0 21 159,1-20 161,19-1-193,0 2-256,39-22-128,22 1-31,-2-20-162,-1-20-1152,3 1-1602,-2-2-4227</inkml:trace>
  <inkml:trace contextRef="#ctx0" brushRef="#br0" timeOffset="282293.9453">8456 9107 6438,'-21'-41'4035,"21"22"-992,-18-1-128,18 20-256,-20 0-449,-1 0-609,1 39-544,20 2-416,-20-1-65,2 19-127,18 1 159,0-1-448,0 0 65,18-18-129,22-2-192,-19-19-353,17-1-416,3-19-544,-21 0-1410,19 0-3042</inkml:trace>
  <inkml:trace contextRef="#ctx0" brushRef="#br0" timeOffset="282577.1483">8595 9186 10505,'20'39'8521,"-20"-18"-6696,20 19-736,-1-1-256,1 0 320,0-19-256,0 1-256,1 18-289,-21-39-128,18 20-96,2-20 32,-20 0-160,0 0 97,0-20-97,21 1 64,-21-1-193,0-21 1,-21 2-192,21 0-449,0-1-672,0 0-737,0 20-641,0 0-4227</inkml:trace>
  <inkml:trace contextRef="#ctx0" brushRef="#br0" timeOffset="282787.1093">9071 9425 21075,'20'59'993,"0"-40"-832,1 21-65,-3-19-32,-18-2-32,20-19-481,-20 0-768,20 0-897,-20 0-2018</inkml:trace>
  <inkml:trace contextRef="#ctx0" brushRef="#br0" timeOffset="283300.7812">9190 9206 13837,'0'0'2818,"0"0"-1953,0 0 897,0 19 352,21-19-321,-21 41-639,0-21-322,0 19-415,20-19 191,-20 19-512,18-18 65,2-21-65,-20 20-96,21-20 96,-21 0-32,0-20-128,20 20 0,-20-21-96,0 1 95,0 1 33,20-1-32,-20 0 0,0 20 0,19 0 64,-19 0 96,0 20 64,20 0-95,0-20 31,0 19-64,0-19 64,-1 0-32,1 0 64,-20 0-96,20-19-32,0-1-64,-20 20-160,0-20-1,0 20-127,0-19-417,0 19-480,0 0-929,0 0-2178,-20-20-12972</inkml:trace>
  <inkml:trace contextRef="#ctx0" brushRef="#br0" timeOffset="283525.3906">9508 9066 18193,'59'41'3331,"-19"-21"-1313,1 19-673,-2 1-96,1 20-576,-20-21-481,-1 1 64,-19-1-288,0 2-64,0-22-256,0 1-65,-19 0-287,-1-20-674,0 0-1344,20-20-3332</inkml:trace>
  <inkml:trace contextRef="#ctx0" brushRef="#br0" timeOffset="285030.2734">10183 9107 17872,'0'0'2339,"-21"0"-386,21 0-319,0 0-129,0 0-544,0 0-512,0 20-161,21-20-224,-21 0 160,0 0-64,20 0-31,0-20-1,-20-1-96,20 1-96,-20 1 32,0 19-32,0-20-353,-20 20-640,20 0-192,-20 0-1089,20 20-1666,-20-1-9513</inkml:trace>
  <inkml:trace contextRef="#ctx0" brushRef="#br0" timeOffset="285277.3436">10302 9345 19154,'-20'19'2690,"20"-19"-1857,0 20 64,0-20 128,0 0-256,20 21-577,-20-21 0,0-21-96,20 21-96,-20-20-32,0 20-192,0-19-289,0 19-63,-20 0-641,20-20-1858,-20 20-3908</inkml:trace>
  <inkml:trace contextRef="#ctx0" brushRef="#br0" timeOffset="286753.9062">2898 10575 6213,'0'0'3492,"-21"0"-1218,21 0 32,0 0 192,0 0-255,0 0-546,0 0-672,0 0 128,21 0-64,-1 0-192,0 0-224,19 0-289,1 0-256,-1 0-32,1 0-32,0 0-32,-21 0 0,21 0-96,-20 0-128,1 0-192,-3-19-193,2 19-416,0 0-608,-20 0-1410,0 0-2851</inkml:trace>
  <inkml:trace contextRef="#ctx0" brushRef="#br0" timeOffset="287109.375">3732 10536 21588,'20'20'993,"-20"-1"-801,18 21-160,-18 0 192,21-20 449,-21 0-417,20 19-256,-20-39-384,0 20-577,20-20-1153,-20 0-2114</inkml:trace>
  <inkml:trace contextRef="#ctx0" brushRef="#br0" timeOffset="287296.875">3553 10318 19986,'-20'-40'1346,"20"40"-1314,0-20-833,0 20 128,20 0 65,-1 0-1506,1 0-6631</inkml:trace>
  <inkml:trace contextRef="#ctx0" brushRef="#br0" timeOffset="287557.617">4129 10734 2081,'0'0'18834,"0"0"-17649,-21-20-384,-19 1 384,21-1-160,-21 0-256,0-20-321,1-19-223,-21 0-161,21-2 32,-1 2-96,19-21-32,3 21 32,18 0 64,18 18-160,3 2 96,-1 19-192,20 20 63,-21 0-191,21 20-609,0 19-1153,-21 2-2786</inkml:trace>
  <inkml:trace contextRef="#ctx0" brushRef="#br0" timeOffset="287749.0234">3732 10456 21236,'-20'0'2466,"20"21"-2082,0-21 193,20-21 416,0 21-513,19-20-288,1 1-384,19 19-1217,1-20-2627,-1 0-10762</inkml:trace>
  <inkml:trace contextRef="#ctx0" brushRef="#br0" timeOffset="288775.3906">4744 10456 5893,'-20'0'2819,"20"-20"-705,0 20 160,0 0 224,-20 0-63,20 0-418,0 0-511,0 0-385,0 20 64,20 21-96,-20-2-288,0 0-289,20 1-159,0 0-65,-20-20-32,19 0-128,1-20-32,0 0 33,0 0-97,0-20-289,-20 20 97,19-20 0,-19 1 32,0-2 96,20 21 32,-20 0-32,0 0 0,0 21 128,20-2 64,0 21-32,1-21 32,-3 1-96,23 0-32,-21-20 65,18-20-1,3-19-32,-21-1 64,0 0-224,0 0 0,-20 1-225,-20 19-31,20 1-128,-20-1-129,0 20-384,0 0-705,-1 0-1761,21 0-6727</inkml:trace>
  <inkml:trace contextRef="#ctx0" brushRef="#br0" timeOffset="289745.117">5955 10436 10730,'-20'-19'3075,"0"-1"-577,20 20-384,0 0-256,-21 0-481,21 20-160,0-1-192,0 22 32,0 18-160,21-20-224,-1 22-257,0-22-96,0-19-192,19-1 65,-19 1-129,20-20-64,-20 0 224,-1-20-192,1 1-64,0-21-96,-20 21 64,0-2-128,0-19 95,0 21-95,-20-1 192,20 0-32,-20 1 32,20 19 32,0 0-160,0 0 160,0 0-64,20 19-32,-20 1 160,20 0-160,0-1 96,19 1 0,-19 0-224,21-20-224,-21 21-641,19-21-385,-19 0-1088,0 0-1346,-20 0-4900</inkml:trace>
  <inkml:trace contextRef="#ctx0" brushRef="#br0" timeOffset="290049.8046">6392 10417 16207,'19'39'2434,"-19"2"-1729,0-2 864,20-19 321,-20 19-513,0 2-544,20-22-384,0-19-129,-20 20-160,20-20-64,-20 0 0,19-20-32,-19 1-128,0-2-32,0 1 0,0 0 32,0 1 32,0-1-96,0 0 0,0 20 0,0 0-33,20 0 226,0 20 31,-20 0-257,40 19 193,-21 2-544,21-22-1666,-19 1-2723</inkml:trace>
  <inkml:trace contextRef="#ctx0" brushRef="#br0" timeOffset="290462.8906">6927 10536 16463,'20'20'3331,"-20"-1"-2274,20-19-352,0 0 32,1 0 31,-3 0-63,2-19-385,0 19-224,1-20 0,-21 0-192,20-19 96,-20 39-128,0-21 96,-20 1-96,-1 20 0,1 0 64,-18 0-32,17 20 256,-19 1-32,20-1 160,1-1 129,19 21 159,-20-21 65,20 21-161,0 0-159,20-20-1,-20 0-160,19 19-160,1-39-64,0 20-224,21-20-353,-23 0-416,22 0-736,1-20-1443,-2 0-2849</inkml:trace>
  <inkml:trace contextRef="#ctx0" brushRef="#br0" timeOffset="290686.5234">7404 10436 17712,'0'20'2755,"0"1"-1666,-20-1-128,20 19 352,-20 0-64,20 1-384,-20 0-513,20-20-352,0 0 32,0-1-480,20-19-641,-20 0-513,0 0-1248,0 0-2147</inkml:trace>
  <inkml:trace contextRef="#ctx0" brushRef="#br0" timeOffset="290864.2577">7245 10556 16431,'-20'-20'3780,"20"20"-1474,0 0-897,0 0 321,20 20-33,0-20-319,0 19-802,19-19-384,1 20-480,-20-20-481,19 0-288,-19 0-352,0 0-1922,0 0-7335</inkml:trace>
  <inkml:trace contextRef="#ctx0" brushRef="#br0" timeOffset="291579.1014">7721 10595 15790,'20'41'2435,"0"-2"-1122,0-19 64,0 39-192,0-18-288,-1-2-64,1 0-288,0-19-321,1 0-32,-21-20 0,20 0 96,-20 0 129,-20 0-257,-1-20-256,1-19 160,0 19-160,1-19-64,-21-22 64,20 2 0,-20 20-1,21-22-95,19 2 288,-20 20-192,20-2 96,20 22 0,-1 19-96,1 0 96,0 19 0,0 1 0,20 21 0,-21-2 0,1 0-96,0 1-96,-20-19 0,21 18-161,-21-39-415,0 20-450,0-20-1440,-21 0-2339</inkml:trace>
  <inkml:trace contextRef="#ctx0" brushRef="#br0" timeOffset="291832.0312">7901 10179 19634,'20'40'2210,"-2"-1"-1153,2 0-448,1 2 512,-21-2-288,40 20-289,-21-18-480,1-21-32,0 19-64,0-19-352,0-20-321,-1 0-1024,1 19-1571,-20-19-3362</inkml:trace>
  <inkml:trace contextRef="#ctx0" brushRef="#br0" timeOffset="292150.3906">8237 10397 17936,'0'20'2275,"-19"19"-738,19 2-128,0-2 321,0 0-289,19-19-672,1 0-384,0 1-193,21-21-224,-3 0 192,3-21-160,-21-19 64,-2 21-192,3-21-161,-21 1 1,0 18-160,-21 1-1,3 1-31,-2 19 64,-21 0 319,21 0-127,2 19-416,-3 1-578,21-20-896,-20 21-1153,20-21-5028</inkml:trace>
  <inkml:trace contextRef="#ctx0" brushRef="#br0" timeOffset="292504.8827">8516 10417 14125,'39'39'5637,"-19"-18"-3971,0-1-545,0-1 0,0 1 352,-20-20-512,0 0-384,19 0-161,-19 0 1,0 0-1,0-20-288,0-19-96,-19 18 64,19-18-96,0 19 64,-20-19-96,20 19-32,0 0 160,20-1-448,-1 21-193,1 0 65,0 0-257,0 21-640,1-21-1378,17 20-2113,-17 0-10667</inkml:trace>
  <inkml:trace contextRef="#ctx0" brushRef="#br0" timeOffset="292854.4921">8913 10377 15534,'20'0'3107,"-1"0"-1409,1 0-33,0 0-287,0 0-385,0 0-385,19 0-223,-19 0-161,0-19-64,1 19-64,-21-20-32,18 0-32,-18 20 64,-18-21-128,18 21 128,-21 0 32,-19 0-160,20 0 96,-19 0-96,19 21 225,0-1-65,0 19-64,1-19 160,19 19-64,0 2-64,0-21-192,19 19 128,21-19-384,-20-20-65,19 0-223,1 0-385,1 0-961,-3 0-897,3-20-2818</inkml:trace>
  <inkml:trace contextRef="#ctx0" brushRef="#br0" timeOffset="293221.6796">9310 10278 19026,'-20'0'2306,"-1"19"-929,21 22-96,0-21 289,0 19-577,0 0-513,21 2-320,-21-21-128,40-1 32,-21-19 32,1 0-96,20-19 0,-20-1-96,-1-21 32,-19 2-64,0 0-64,0-1 0,-19 0-129,-1 0-31,0-19 192,0 18 192,0 22-32,1-1-32,-1 20 384,20 0-31,-20 39 191,20 2-128,20-1-63,0 19-193,19-19-96,1 0-96,-1-1-609,21-19-480,-19-1-641,-3 1-2434,-18-20-10121</inkml:trace>
  <inkml:trace contextRef="#ctx0" brushRef="#br0" timeOffset="295839.8436">3910 11569 13004,'-20'0'2050,"20"0"32,0 0 64,0 0-32,0 0-513,20 0-320,20 0-384,-1 19-192,1-19-64,-1 0-161,22 0-288,-23 0-96,3-19-96,-21 19-352,19-20-577,-39 20-929,20-21-1857,-20 21-7944</inkml:trace>
  <inkml:trace contextRef="#ctx0" brushRef="#br0" timeOffset="312939.4531">4843 11508 11755,'20'41'2562,"-20"-21"-1153,0-1 385,19 21 256,-19-21-577,20 1-576,-20 0-256,0 1-193,0-21 129,0 0 31,0 0-127,0-21-225,-20 1-128,1 0 0,19-19-160,-20 0 128,0-2-96,0 2 0,20-1 32,0 1-160,0 19 224,20-1 33,0 21 127,0 21-224,-1 19 32,21-1 0,1 0-96,-23 2 32,23-21 32,-21 19-64,18-39 64,-17 20 0,-21-20-32,0 0 0,0 0 96,0 0 0,0-20-32,0 0-32,0-19-32,0 18 0,0-18 64,0 19-64,20 0 0,-20 1 32,20 38 0,0 1-32,0 0 64,19 19-96,-19 2-128,20-22-224,-21 1-385,21 0-736,-19-1-1442,-1-19-1954</inkml:trace>
  <inkml:trace contextRef="#ctx0" brushRef="#br0" timeOffset="313381.8359">5597 11449 16815,'-19'-19'2050,"-1"19"-897,0 0 801,20 0-352,-20 19-545,0 1-417,20 19-159,0 2-129,0-2-224,0-19-96,0 19-32,20-39 0,0 20-32,0-20 0,0-20 32,-20 1-64,19-1 32,-19-19-32,20 19 64,-20-1-96,-20 1 160,20 1-96,0 19 96,-19 0 128,19 0 65,0 19 63,0 1-32,0 21 32,0-22 33,0 1-161,19 0-192,1-20-32,0 0-128,-20 0-257,20 0-319,0 0-353,-20 0-641,19-20-352,-19 0-1665,0 1-7752</inkml:trace>
  <inkml:trace contextRef="#ctx0" brushRef="#br0" timeOffset="313620.117">5835 11647 17904,'21'20'2435,"-21"-20"-1346,0 0 576,0-20 129,-21 20-737,21-19-352,-20-1-321,0 0-96,2 1-95,-3-1 31,1-1-192,20 21-32,0-20 0,0 1-481,0-21-223,20 21-449,1-1-833,-3-21-1345,2 22-4741</inkml:trace>
  <inkml:trace contextRef="#ctx0" brushRef="#br0" timeOffset="313821.289">5915 11191 18545,'0'41'2530,"20"-22"-832,0 21 192,0-1-417,-1 21-512,21-1-416,-20 0-321,0-18-224,19-2-128,-19 1-289,0-21-415,0 1-289,1 0-1442,-3-20-2434</inkml:trace>
  <inkml:trace contextRef="#ctx0" brushRef="#br0" timeOffset="314121.0937">6332 11390 4516,'-59'20'12428,"39"0"-10603,-21-1 225,23 21 96,-23-21-768,21 1-706,20 1-287,-20-1-33,20-1-160,20 1 0,0-20 161,0 20-1,1-20 0,17 0-160,-17-20 33,19 20-193,-22-20 96,23 20-224,-21 0-225,-20-19-415,20 19-513,-1 0-1730,-19 0-3588</inkml:trace>
  <inkml:trace contextRef="#ctx0" brushRef="#br0" timeOffset="314944.3359">6927 11410 16687,'-19'-20'2018,"19"-1"-544,0 21-1,0-19 161,0 19-1,0 0-800,0 19-417,0 2 129,0-1-65,0 19-191,19 1-33,-19-1-32,20 2-224,0-22 32,0-19 32,1 0 0,-3 0-160,2-19 32,0 19 32,1-20 32,-1 20 0,-20-21-32,18 21 32,-18 21 32,21-21 128,-1 20-128,0-1 32,0-19 96,19 0 0,-19-19-63,0-1 127,0-1-192,-1-18 32,1 19 96,-20-19-224,-20 19 64,20 0-256,-19-1-161,-1 21-287,0 0-513,20 21-1026,-20-21-2145,20 20-9769</inkml:trace>
  <inkml:trace contextRef="#ctx0" brushRef="#br0" timeOffset="315843.75">8158 11410 7527,'-20'-41'6085,"20"22"-4163,-19 19 513,-1-20 159,0 20-448,-20 0-769,21 20-256,19 20-576,-20 0-161,20-1 1,0 0-65,20-19-160,-1 1-32,1-21-64,20 0-64,-20 0 128,19 0-32,-19-21-64,0 1-96,-20-19 96,0 19 0,0 1-96,-20 19 225,20 0-129,-20 0 32,20 0-128,-20 19 128,20 1-32,0 0-32,20 19-96,20-39-65,-20 21-415,19-21-257,1-21-320,-1 1-513,-19 20-1248,21-19-1827,-41-1-10249</inkml:trace>
  <inkml:trace contextRef="#ctx0" brushRef="#br0" timeOffset="316090.8203">8417 11330 12427,'0'-20'4517,"0"20"-1699,0 0-672,0 0-384,-20 0-481,20 20-480,0 0-225,0-1-383,20 2-129,-2-1-128,3 0 96,19-1-32,-1 1-96,1 0 128,-20-1-32,-20 1 0,0 1 32,0 18 64,-20-19-32,0 0-96,-19 19 64,19-19-481,0 1-640,0-21-1185,-1 0-2402</inkml:trace>
  <inkml:trace contextRef="#ctx0" brushRef="#br0" timeOffset="316821.289">9349 11390 17936,'-19'-21'2179,"19"21"-546,0 0 33,0 0-161,19 21-672,-19-1-449,20-20 1,0 20-225,0-20-64,19-20 0,-19 0-64,0-1-32,-20 2 0,0-1-64,0 0 96,0 20 0,-20-19-32,0 19-32,-19 0 32,19 19-32,-20 1 0,21 19 64,-1 2 32,0-2-64,-1 20 96,21-18 0,0-2 32,21-19-192,-1 0 96,19-20-128,1 0-96,0 0-321,-1-20-608,1 0-448,1 1-865,-23-1-673,22-1-3972</inkml:trace>
  <inkml:trace contextRef="#ctx0" brushRef="#br0" timeOffset="317047.8514">9846 11330 16815,'19'20'2050,"-19"-1"-544,0 22 287,0-2 65,0 1-480,0-21-482,-19 22-575,19-21-161,0-1-224,0-19-321,0 0-640,0 20-1089,0-20-1345,-20-20-3555</inkml:trace>
  <inkml:trace contextRef="#ctx0" brushRef="#br0" timeOffset="317237.3046">9707 11430 17296,'0'-20'3043,"20"20"-993,0 0 160,-1 0-288,1 0-897,0 0-513,0 20-384,0-1-160,-1 1-160,1 0-192,0-1-289,0 1-192,0-20-736,-1 21-834,1-21-2273</inkml:trace>
  <inkml:trace contextRef="#ctx0" brushRef="#br0" timeOffset="317584.9609">10243 11767 15630,'39'80'2787,"-19"-60"-1057,0-1-65,-20 1-320,0 0-224,0-20-224,0 0-384,0 0-161,-20-20-192,0-19-64,0-2 129,-19 2-193,-1-20 0,-19-2-32,18-18-32,3-1-193,-3 2 33,1-2-64,40 1 224,0 40 32,0 17-128,20 3 192,0 19 96,21 0-64,-3 19 64,3 22-128,-3-1-32,23-1 0,-41 21 0,19-20-96,-19-1-96,-20-19 96,0-1-96,0 1-289,-20-20-544,20 0-1153,-20 0-1665,1-20-7816</inkml:trace>
  <inkml:trace contextRef="#ctx0" brushRef="#br0" timeOffset="317801.7577">10243 11132 17936,'19'19'3556,"1"-19"-1987,0 40-95,0-21-161,-20 22-320,20 18-96,0-19-481,-1 20-416,1-21-416,0 1-225,1-21-512,-1 1-609,18 1-992,-38-21-2948</inkml:trace>
  <inkml:trace contextRef="#ctx0" brushRef="#br0" timeOffset="318045.8984">10580 11369 21748,'-19'41'1730,"19"-2"-353,0 1-128,0-21 0,19 1-480,21 1-417,-20-1-127,19-20-129,-19-20 32,20-1-96,-20 1-64,-20-19-224,0 19 31,0-19-223,-20 19-193,0-1-255,-20 2-290,21-1-191,-1 20-96,0 0-769,0 0-2243,20 0-11208</inkml:trace>
  <inkml:trace contextRef="#ctx0" brushRef="#br0" timeOffset="318632.8125">10818 11489 15598,'41'39'3524,"-23"-39"-2756,-18 0 802,20 0-97,-20 0 129,0 0-449,0 0-449,0-20 1,0 1-160,-20-1-65,20 0-128,-18-19-191,18-2-129,0 22-64,0-1-64,0 0-289,18 20-320,2-19-223,0 38-193,1-19-193,17 20 161,-17 0 160,-1-1 160,20-19 321,-21 21 448,21-1 320,-20-20 385,19 0 256,-19 0 224,20 0-128,-20-20-129,1 20-287,-3-21-321,2 2 161,-20-1-161,0 0-64,0 1-64,0 19 32,-20-20 33,2 20-65,-3 0 0,-19 0-96,20 0 64,-19 20-64,19-1 96,0 21-128,0 0 128,0 0 64,20-1-32,0 0-127,20-19-33,0 21-97,20-22-191,-1-19-320,1 0-225,19 0-352,-18-19-1089,17-1-1378,-17-1-5893</inkml:trace>
  <inkml:trace contextRef="#ctx0" brushRef="#br0" timeOffset="318988.2812">11533 11310 3971,'-20'0'15727,"20"20"-13389,-20 0-480,20 20-288,0-20-65,0 19-704,0 1-577,0-21-160,20 1 32,0-20-96,20 21 0,-21-42 96,21 1 0,-20 1-256,1-21 256,-21 1-128,0-2 32,-21-18-128,1 20-128,-20-22 64,21 22 192,-1 0 64,0 19 128,0 0 96,0 20 0,20 20-63,0 0 191,20 19-128,0 0-256,20 2 97,-1-1-162,22-1-319,-3 0-320,-17 2-482,-3-21-607,3-1-1699,-21-19-8487</inkml:trace>
  <inkml:trace contextRef="#ctx0" brushRef="#br0" timeOffset="321269.5312">3950 12641 16623,'-20'0'2435,"20"0"-514,-20 0-864,20 0 481,0 0 63,20 0-480,0 0-256,19 0-352,-19 0-289,20 0-128,-1 0-32,-19 0-256,21 0-385,-23 0-672,2 0-993,1 0-1794,-21 0-11178</inkml:trace>
  <inkml:trace contextRef="#ctx0" brushRef="#br0" timeOffset="321834.9609">5001 12580 12684,'-38'-19'2530,"17"-1"-512,1 20-96,0-20-65,0 20-479,1 0-481,-21 20-353,20 0-96,0-1 65,1 1-161,-1 21-127,20-2-161,0 0 0,20-19 0,-1 1 0,1-1 0,0 0 0,0-20 0,0-20-32,19 0-32,-19-1 64,0-18-32,-20 19 0,21 0 32,-21 1-32,0-1 128,0 20 0,0 0-127,0 20 31,0-20-64,0 19-129,0 1-319,18-20-321,2 20-384,1-20-673,-1 0-1825,0 0-9513</inkml:trace>
  <inkml:trace contextRef="#ctx0" brushRef="#br0" timeOffset="322450.1953">5380 12641 15118,'-20'-20'2338,"-1"-1"-833,1 21-95,0-20 159,1 20 65,-21 20-289,20 1-512,-19-1-257,19 19-351,20 0 95,-20 2-288,40-1 0,0-1 0,-1-19-96,21-20 96,0 0 0,-1-20-64,-19 0-64,21-19 0,-23-2 64,-18-18-64,0 20 0,0-22 32,-18 22-65,-2-20-63,-21-1 96,2 1 96,-1 0 96,20 37 0,0 3 97,1 19-1,19 19 32,0 3-224,19-3 192,-19 21-128,20-21-32,0 21 32,20 20-448,-1-1-385,2 0-640,-3-18-1346,3-2-1761,18-19-12076</inkml:trace>
  <inkml:trace contextRef="#ctx0" brushRef="#br0" timeOffset="322841.7968">5677 12561 18225,'0'0'2274,"0"0"-1313,0 19 704,0 1-63,-20 21-321,20-22-480,0 21-577,20-1-160,-20-18 32,19-1 0,1-20-128,0 0 64,0-20 64,-20-1-288,21-18 32,-21-1-32,0 1 64,0-21-64,-21 1-1,1 19 97,0 0 32,-19 0 96,19 1 96,-20 19 65,20 20-1,1 0 96,19 0 96,0 40-384,0-21 64,0 21-31,39 0-226,1-20-543,-1 19-738,1-19-2049,19 0-7784</inkml:trace>
  <inkml:trace contextRef="#ctx0" brushRef="#br0" timeOffset="323588.867">6273 12521 13644,'0'-39'2691,"0"39"-481,-20-20 96,20 20-192,0 0-608,0 0-417,0 20-257,0 0-287,0 19 96,0 0-129,20 2-256,0-21-128,-2 19-63,3 0-33,19-19 0,-20-20 0,-1 21-64,1-21-32,0 0 64,0-21-129,0 1-63,-20 20 128,19-19-32,-19 19 0,20 0 96,-20 0 0,0 0 128,20 0-32,0 19 96,-20-19-160,20 0 129,-1 0-97,1 0-32,0-19-64,1-1-97,-21 0-95,0 1-96,0-22-160,0 21-385,-21 1-577,21 19-1504,-20-20-4069</inkml:trace>
  <inkml:trace contextRef="#ctx0" brushRef="#br0" timeOffset="323908.2031">7008 12282 18321,'0'-19'1858,"0"19"-417,0 19 545,0 22-32,18-1-609,2-21-704,-20 40-353,20-18-128,21 18-96,-2 0-64,1-18-384,-1-2-97,1 0-448,-20-19-608,0 1-1346,-1-21-1441</inkml:trace>
  <inkml:trace contextRef="#ctx0" brushRef="#br0" timeOffset="324136.7186">6908 12641 19474,'-20'-20'2755,"20"-1"-1282,20 1 321,-1 1-385,21-1-544,1 0-481,17 1-192,-17 19-192,-2-20-192,1 20-480,-1 0-353,1 0-321,-20 0-511,19 0-834,-19 20-1153,0-20-5092</inkml:trace>
  <inkml:trace contextRef="#ctx0" brushRef="#br0" timeOffset="324356.4453">7404 12521 10057,'19'20'5477,"-19"-20"-2114,0 20-704,0-1-897,20 22-737,-20-21-65,0-1-223,0 21-352,20-21-129,0 1-64,1-20-64,17 0-64,-17 0 32,19-20-64,-22 1-32,3-21 0,-1 21-64,-20-22-64,-20 21-192,20 1-161,-39-1-63,19 0-1,-21 20-288,3 0-448,-3 20-2050,21-20-13517</inkml:trace>
  <inkml:trace contextRef="#ctx0" brushRef="#br0" timeOffset="325143.5546">8435 12243 14125,'-59'-39'2402,"19"39"-352,22 0 192,-23 39-448,21 0-225,0 2-351,1 18-386,19-19 33,0 20-288,0-21-97,39 20-192,1-18-159,-1-21-1,42-1-32,-22-38-128,20-1 64,-19-21-224,-1 2 95,-19 0 1,-19-22-128,-3 22 64,-36 0-384,-23-20-97,-18 37 321,-21 3 127,21 19-319,19 0-609,1 19-1153,19 3-1698,-1-3-7623</inkml:trace>
  <inkml:trace contextRef="#ctx0" brushRef="#br0" timeOffset="325373.0467">8496 12382 19698,'0'40'2947,"20"-21"-1185,-1 22-225,-19-21-544,40 19-641,-20 0-256,0-19-256,19 21-416,1-22-225,-20 1-416,19 0-1570,-19-20-5509</inkml:trace>
  <inkml:trace contextRef="#ctx0" brushRef="#br0" timeOffset="327086.914">9707 12243 12684,'-20'-59'1985,"-1"59"-31,21-20-64,-18 20 672,18 0-704,0 20-897,-20 0-32,20 39-64,0-18-161,0 18-31,0-20-256,0 0-193,0 22-192,0-22 0,20 0-320,-2 2-321,3-2-512,-1 1-545,20-21-1761,-21-19-2499</inkml:trace>
  <inkml:trace contextRef="#ctx0" brushRef="#br0" timeOffset="327449.2186">10004 12482 18513,'0'-20'1570,"0"-1"-738,-20 42 930,0-21 64,1 20-545,-1 19-640,0 1-321,0-1-32,20 2-256,0-22-32,0 1-32,20 0 64,-20-20-96,20 0-128,0 0 128,-1-20-32,1 0 128,-20 1-32,0-22-64,0 21 160,0 1-64,0 19 128,0-20 0,0 20-96,-20 20 0,20-20 0,0 19-128,20 22-96,-20-21-384,20-1-385,1-19-545,17 0-448,-18 0-704,21 0-3524</inkml:trace>
  <inkml:trace contextRef="#ctx0" brushRef="#br0" timeOffset="327682.617">10104 12343 15919,'-21'-61'4164,"21"61"-2115,0 22-351,21-3 96,-21 21-705,20-21-513,-20 1-383,20 19-97,19 2-192,-19-2-257,20 1-63,-21-21-417,1 1-769,0-20-1152,0 0-2339</inkml:trace>
  <inkml:trace contextRef="#ctx0" brushRef="#br0" timeOffset="327866.2109">10144 12561 12267,'-40'0'7495,"19"0"-5605,21 0-449,0-20 257,0 20-193,21-20-736,-1 1-449,0 19-352,19-20-288,1 20-513,-20 0-992,19 0-2275,-19 0-15663</inkml:trace>
  <inkml:trace contextRef="#ctx0" brushRef="#br0" timeOffset="328384.7656">10679 12204 17808,'-19'-20'2755,"19"0"-929,0 20-737,0 20 96,0 19 64,0 20-416,19 2-225,1-2-383,-20-20-33,20 2-160,0-2-32,0 1-224,-1-1-289,21 2-320,-20-22-512,1 1-1345,-3 0-1859,2-20-13035</inkml:trace>
  <inkml:trace contextRef="#ctx0" brushRef="#br0" timeOffset="332898.4375">10600 12541 2594,'0'0'5189,"-20"0"-2979,20-20-256,-19 20 224,19 0 224,-20 0-256,20 0-384,0 0-449,0 0-224,0-19-96,20 19-128,-20 0-64,39 0-225,-19 0-416,20 0-160,-21 0 0,21 0-256,0 0-417,-21-20-928,21 20-2243,-20 0-4644</inkml:trace>
  <inkml:trace contextRef="#ctx0" brushRef="#br0" timeOffset="333507.8125">10938 12223 15182,'-21'-19'2434,"21"-1"-1153,0 20 129,0 0 351,0 20-511,0-1-257,0 21-129,21 20-191,-1-20-129,-2 19-63,-18-19-257,21-20-64,-1 19-32,20 20-31,-21-18-130,1-21 162,0-1-65,0 1 32,-20-20 96,0 0-32,0 0-64,0-20-32,0 1-96,0-1 96,0-1-96,0-18 32,0 19-96,0 0 32,0 1-64,20 19 192,-1 19-32,1 1-96,0 0-32,0-1 0,0 1-353,1 1-191,-3-1-257,2-1-544,1-19-1090,-1 0-1473,0 0-8039</inkml:trace>
  <inkml:trace contextRef="#ctx0" brushRef="#br0" timeOffset="333825.1953">11393 12600 17360,'0'0'1345,"21"0"417,-21 0 256,20 0-96,0-20-801,0 20-705,-1 0-352,1 0 128,0-19-160,0-1 0,-20 0 32,20 1-64,-20-1 0,0 0 0,-20 20 0,0 0-128,0 0 64,0 0 128,1 20 32,-1 19 0,0-19 33,20 19-1,0 2-64,0-2-32,20-19 32,0 0-256,19-20-353,1 19-704,-1-19-1474,1 0-4547</inkml:trace>
  <inkml:trace contextRef="#ctx0" brushRef="#br0" timeOffset="334470.7031">12069 12600 5220,'0'0'14126,"0"21"-13037,0-21-224,0 0 352,21 0-32,-3 0-448,-18 0-129,40 0-95,-19 0-129,-1 0-288,-20-21 128,18 1-224,3 1 161,-21-1-194,0 0-31,0 1 128,-21 19-96,3-20 0,-2 20 32,-21 0 0,21 0 64,2 39 225,-3-19-65,21 19-32,-20 22 32,20-22-31,20 0-65,1 2-192,-3-21 96,22 0 32,1-1-449,-2 1-191,1-20-289,-20 0-865,19-20-1313,-19 1-1697,0-21-10250</inkml:trace>
  <inkml:trace contextRef="#ctx0" brushRef="#br0" timeOffset="334791.0156">12347 12521 16655,'0'20'2371,"20"0"-610,-20 19 545,20-18-480,-20 18-673,19 1-576,1-1-161,0-18 1,-20-1-129,20 0-64,0-1-160,-20-19 64,0 20-64,19-20 64,-19 0-96,0-20 97,0 20-226,0-39 161,0 19-192,0-1 128,20-18-32,-20 19 0,20 0-32,-20 20 64,21 0-96,-1 20-256,-2 0-321,2 19-128,1-18-448,19-1-929,-22 0-1505,3-1-5222</inkml:trace>
  <inkml:trace contextRef="#ctx0" brushRef="#br0" timeOffset="335187.5">12784 12580 16335,'0'0'2562,"0"0"-1344,0 20 639,0 1 1,-20-1-417,20 19-672,0 0-192,0 2-513,20-1 0,-1-21 0,1 1-32,0-20 32,0-20 32,0 1-96,-1-1-96,-19-21-64,0 2 160,0-1-64,0-20-96,-39 21 128,19-20 0,-20-2 96,1 2-64,19 40 288,20 19 64,-20 0 1,20 19 63,20 21-32,-20-21-63,20 22-129,0-21 32,-1 19-256,1 0 32,20 2-384,-1-21-97,1-1-448,1 1-320,-21-20-897,-2 0-1441,2 0-3748</inkml:trace>
  <inkml:trace contextRef="#ctx0" brushRef="#br0" timeOffset="335394.5312">12883 12282 3363,'59'0'16271,"2"41"-13420,-2-21-961,20 39-161,-19-20 1,-1 22-545,-39-22-993,0 20 0,-1-18-160,1 18-384,20 1-353,-19-20-159,-3-1-674,-18 0-1217,0-39-2850</inkml:trace>
  <inkml:trace contextRef="#ctx0" brushRef="#br2" timeOffset="363292.9686">14511 10417 8039,'0'-20'8392,"0"0"-6694,-20 20-129,20-19 225,0 19-289,-20 0-512,20 0-448,-20 0-193,0 19-160,1 1 64,-1 0 33,0-1-65,0 22-288,-1-21 128,21-1 0,0 1-128,0 0 64,21-20-160,-1 19 256,20-19-128,19 0 32,-19 0 0,19 0 0,-19 20 0,-21 0 0,1 20 96,-20-20-32,-20 0 0,1 19 96,-1-19-128,0 1 32,0-1-160,0-1-480,1-19-641,-1 0-1090,20-19-2785</inkml:trace>
  <inkml:trace contextRef="#ctx0" brushRef="#br2" timeOffset="363815.4296">14094 10278 14317,'-79'40'2210,"59"0"-1409,0 19 768,0 21 577,20-2-416,20 2-417,0 19-640,39-39-353,1 19-128,19-38-31,0-22-33,21-19-32,-1 0 32,20-40-64,-20 0-64,-19-19 32,-1-1-96,-19 1-160,-1-21 96,-39 21 160,0-20-64,-20 19-64,-20 1 96,-20 19-33,1 0 98,-21 0-194,-19 21 97,-1-1 0,1 20 0,-1 0 32,1 20 32,0-1-128,20 21-416,-22-21-705,42 2-2082,-1 19-12813</inkml:trace>
  <inkml:trace contextRef="#ctx0" brushRef="#br2" timeOffset="364545.8984">14967 10119 16047,'20'-20'2466,"0"0"-1569,19-19 961,22-21 31,-3 1-639,21-21-482,21-19-127,-1-1-289,40-19 193,1 1-193,-21 18-320,-1 20-32,-19 2-160,-38 38-96,-2 19-97,-39 1-159,0 20-449,-20 0-608,0 20-1378,-20 1-2594</inkml:trace>
  <inkml:trace contextRef="#ctx0" brushRef="#br2" timeOffset="365075.1953">16595 8868 18641,'-20'-39'513,"1"39"480,-1-20 800,0 20-447,-21 0-450,23 20-127,-22 19-32,19 1-97,1 20-191,20-21-225,0 1-160,41-21-64,-21 1 32,18-20-32,3 0 96,-1-20-32,-1 1-160,-19-1 96,0-19-32,-20 19 32,20-21 32,-20 22 0,-20-1 128,20 0-128,0 20 129,-20 0 95,20 0-320,0 20 64,0 0-32,20 20-96,0-20-257,-1 0-319,21-1-289,-20-19-929,19 0-1057,1 0-897,-19 0-8808</inkml:trace>
  <inkml:trace contextRef="#ctx0" brushRef="#br2" timeOffset="365503.9062">16317 8670 17072,'-119'59'1153,"79"-19"-833,-19 0 1282,18 0 383,23 19-928,-2-19-160,20 19-224,20 0-257,19 2-159,1-22-33,39 20-64,0-18 0,20-21 0,0-1-224,1-19 256,-1-19-192,0-1-96,-18-21-32,-2-18 96,0 20-160,-20-22 64,-19 2 160,-20-21-32,-20 21-32,-20 0 96,-20-1-288,-19 21-129,0-1 289,-22 21 128,2-1-32,0 20-128,0 20-128,19-1-865,1 1-2242,18 0-5574</inkml:trace>
  <inkml:trace contextRef="#ctx0" brushRef="#br2" timeOffset="367616.2109">17251 8888 12684,'-21'0'2146,"21"0"-929,-20 0 352,20 0 33,20 0 63,1 0-319,17 0-321,23-20-33,38 20-191,0-19 0,21-1-257,-2-19-31,1 18-129,0 21-320,-20-20 65,-19 20-162,0 0-63,-21 0-128,-19 0-320,-1 0-577,-19 20-449,0-20-896,-20 21-3107</inkml:trace>
  <inkml:trace contextRef="#ctx0" brushRef="#br2" timeOffset="368276.367">19057 8651 15022,'0'-20'800,"-20"20"161,20 0 1153,-21 0 225,3 0-770,18 20-608,-20-1-128,0 21-353,20-1-191,0-19 95,0 20-96,0-20-224,0 0 64,20-20-96,0 19 193,-2-19-161,23-19 96,-1-1-160,-1 0-353,21 1-447,-21 19-321,-19-21-833,21 21-1666,-23 0-8807</inkml:trace>
  <inkml:trace contextRef="#ctx0" brushRef="#br2" timeOffset="368833.0077">18620 8492 12748,'-100'78'1889,"62"-58"-543,-3 41-161,1-22 608,21 20 97,19 1-416,-20-1-545,40 21-129,19-40-191,22 19-289,38-40-96,0 22-63,39-41 95,2 0-224,-1 0 96,-1-41 32,-19 2-288,1 0-64,-41-1 96,0-20 32,-39 1-65,-1-1 97,-39 1-96,0 0-160,-39-2-96,-1 2 159,-39 20 225,0-2 129,0 21 351,-2 20-480,2 0-192,0 0-321,0 20-928,18 0-1602,23 1-6566</inkml:trace>
  <inkml:trace contextRef="#ctx0" brushRef="#br2" timeOffset="370485.3514">18065 10119 11659,'-21'-20'2466,"21"0"-961,0 20 417,0-19 96,0 19-192,0-20-609,0 20-288,0 0-193,0 0-223,0 0-97,0 0 33,0 0-65,0 0-64,0 0-127,0 0 63,0 0-96,0 0 32,0 0-32,-20 0 1,20 0-1,0 0-32,0 0 32,0 20-96,0-20 64,0 0 64,0 0-96,0 0 33,0 19-33,0 1 96,0 0-32,0 21 0,20-2 32,-20 0 0,21 20-31,-1-18 127,-2 18-64,2-20 64,1 2 33,-1-21-225,-20-1 128,0 1-32,20-20 0,-20 0-64,0 0-31,19-20-33,1 1 32,0-1-96,0 20-64,0-21 0,19 21-33,-19 21 130,20-1-194,-21 19 33,1-19 32,0 19-160,-20-19 192,-20 20 64,0-20-64,1 0 32,-21-1-32,20-19-32,-19 20 0,-1-20-1,20-20-95,-19 1-32,19-1 32,20-19-417,-20-2-288,20 2 97,20-1-225,0 1-705,-20 18-1441,19 1-2018,-19 1-6982</inkml:trace>
  <inkml:trace contextRef="#ctx0" brushRef="#br2" timeOffset="370977.539">17866 9901 9833,'-40'20'5605,"20"-1"-4099,0 21-514,1 20 930,19 19 160,0 21-640,0 19-225,19-1-481,1 1-415,40 1-129,-1-40 0,40-1-96,-20-60 0,2 1 129,18-20-65,-20-20-64,20-19 64,-40-20-64,20-2 0,-18-17-64,-41-2 96,19 1-160,-39-1 224,0-20-288,-20 2-128,-19-2-288,-22 21-193,3-1 321,-22 21 95,-19 40 97,20 19 128,-1 0 32,0 19-96,22 21-545,-3-21-1665,41 1-3075</inkml:trace>
  <inkml:trace contextRef="#ctx0" brushRef="#br2" timeOffset="371412.1093">18838 9147 15919,'0'0'2562,"-20"0"-800,20 0 31,0 0-255,-20 39-97,1 0-384,-1 22-320,0 17-129,0-17 321,0 17-544,1-17-193,19-2-64,-20 0-256,20-18-321,0-2-287,0-19-642,0 19-1408,0-19-3268</inkml:trace>
  <inkml:trace contextRef="#ctx0" brushRef="#br2" timeOffset="372758.789">15325 10417 13580,'-40'0'385,"20"0"-65,-1 0-32,3 0 865,-2 0 257,-21 0-321,21 0-449,20 0 129,-18 0 160,-2 0-64,20 0-225,0 0 1,0 0-32,-21 0-97,21 0-224,0 0 65,0 0-33,0 0-128,0 0-96,0 19 96,21-19-31,-21 0-65,20 0 64,-20 20-32,0-20-32,18 0 96,-18 0-160,0 0 64,20 0 64,-20 0-31,0 0-33,21 0 32,-1 0 32,0-20-96,-2 20 0,3 0-32,-1 0-64,20 0 160,-1 0-64,1 0 0,19 0 32,2 0-32,18 0-31,-20-19 63,1 19 0,19-20-32,0 20-32,-18 0 160,18-20-96,0 20-64,0 0 0,0 0-96,1 0 192,-21 0-96,20 0-96,-18 20 64,18-20 32,-20 0 32,1 0-64,-21 0 96,22 0-256,-2-20 288,1 20-160,-1 0 32,-19 0 32,19 0-32,0 0 0,-19 0-96,1 0 32,-3 0 64,3 0 64,-21 0-64,19 0 64,1 0-64,0 0 32,-1-19 0,-19 19-32,20 0-32,-1 0 96,-19 0-64,21 0-32,-23 0-32,2 0 128,1 0-32,-21 0-160,20 0 256,-20 0-64,0 0 33,0 0 95,0 0-96,0 0-192,0 0 0,-20 0-161,20-20-511,0 20-257,0 20 192,0-20 0,0 0-672,0 19-1218,-21 1-2882,21-20-7400</inkml:trace>
  <inkml:trace contextRef="#ctx0" brushRef="#br2" timeOffset="376009.7656">18878 10516 6630,'-20'0'3107,"20"-19"-1762,0 19 353,0 0 480,0 0-353,0 0-704,20-20-544,-20 20 160,19 0-161,21 0 129,1 0-129,18 20-95,1-20-33,19 0-127,0-20-129,20 20-32,21-21 256,18 1-63,21 1-97,0-1 64,20 0-31,-20 1 95,-20-1 192,-1 0 161,2-1-353,-21 21 1,-20-19-33,-20 19-288,0 0 192,-18 0-288,-22 0 161,-19 0-65,20 0-128,-40 0-33,19 0-223,-19 0-320,0 0-610,0 0-1088,-19 0-2082,-1 0-12780</inkml:trace>
  <inkml:trace contextRef="#ctx0" brushRef="#br2" timeOffset="376785.1561">21776 10338 10441,'-20'-20'1121,"20"20"-800,0-21 1120,0 2 1057,0-1-127,-19 0-1058,19 20-352,-20-19-256,0 19-129,0-20 1,0 20-193,1 20-96,-21-1-96,20 1 97,-1 19 31,21 2 64,0-2-159,0-19-33,41 19-64,-21-19-32,0-20 64,19 0-64,-19 0 32,20-20-64,-1 1-64,-19-21-96,0 1 96,1-2-64,-21-18 128,0 20-160,0-22 96,0-17 0,-21 38 0,1-20 128,0 40 321,20 1 63,-20-1 193,20 20-129,-19 20-319,19-1-1,0 21 64,0 20-160,0-1-63,19 2-97,1-22-129,0 0-95,21 1-128,-23 0-225,2-20-736,21 0-1057,-41-1-2371,20-19-11370</inkml:trace>
  <inkml:trace contextRef="#ctx0" brushRef="#br2" timeOffset="378734.375">21677 9821 9833,'-39'-39'1281,"19"19"0,0 0-448,0 20 320,-1 0-224,-17 0-320,18 0 63,-21 20 65,21 19 64,-19 1 384,-1 20-64,20 19-192,1 1-353,19-2-159,0 3-129,0-3-128,0-17-64,39 17-32,1-37-32,-1-2 128,42 1 65,-2-40 95,0 0-192,20 0-64,0-40-160,1 1 96,-21-21-64,-19 20 64,-1-19-64,-19-1-96,-20-19 128,-20 19-64,0 1-161,-20-2 97,-20 22 96,-19-20-32,-20 20 128,19 18-96,-40 1-545,21 20-768,20-20-993,-21 20-4869</inkml:trace>
  <inkml:trace contextRef="#ctx0" brushRef="#br2" timeOffset="379841.7968">19593 8829 11114,'-20'0'1794,"20"0"-1186,0 0 257,0 0 993,0 0-289,20 0-255,-1 0-610,1 20-159,0-20 320,0 19-65,0-19-31,-1 0-192,21 0-129,1 20-128,-21-20-95,19 0-129,1 0 32,19 20 64,-19-20-64,-1 19 32,1-19 32,0 21 33,-1-1 95,2 0-96,-3-1-32,23 1-96,-22 0 97,1 19-97,19-18 32,-19-1-64,0 19 0,-1-19-32,1 0 64,-1 20-96,-19-20 64,21 0 128,-1-1-128,-1 1 129,1 0 31,-1-1 0,1-19-128,0 20-96,-1 1 128,1-1 32,-19-20-256,17 19 160,3 1-32,-21 0 0,19-1 0,-19 1 32,0 0-96,0 1 96,-1-2-64,1 1 0,0-20 65,0 20-1,0-1 0,-1 1-32,1 0 64,0-20 0,0 21-96,1-21 128,-3 20-64,2-20 0,-20 0 0,0 0-32,20 0 0,-20 0 32,0 0 32,0 0-192,-20 0-384,0 0-321,20 0-672,-18 0-833,-3 0-1858,1 0-6599</inkml:trace>
  <inkml:trace contextRef="#ctx0" brushRef="#br2" timeOffset="380653.3203">21737 8531 2370,'0'0'9609,"0"0"-8040,0 0-704,0 0 865,19 0-33,-19 0-479,20 0-482,-20 0-63,20 0-161,0 0-31,1 0-193,-3-20 96,2 20-159,0-19-161,21 19 96,-23-21-128,3 21 32,-1-20 0,0 0-32,-20 20 96,0-19-96,0 19 0,-20-20-32,0 0 32,-1 20-64,-17 0 32,17-19 0,-19 19-128,1 19 96,19-19 0,-20 20-32,21-20 96,-1 20 32,0-1 32,0 1-32,20 0 225,-20 1-97,20-2 64,20 1-128,0 0 96,0-20-160,19 19 0,1 1-160,1-20 0,-23 0-224,22 20-353,1-20-384,-2 0-608,1 0-609,-20 0-1890,-1 0-6983</inkml:trace>
  <inkml:trace contextRef="#ctx0" brushRef="#br2" timeOffset="381413.0859">21657 8214 11402,'-79'59'1602,"58"-40"-481,3 22 512,18-2 225,-20 1-513,20 19-416,20-38-256,-2 18-289,23 0-191,18-19 223,1 0 289,-1 1-161,2-21 33,18 0-65,0 0-224,0 0 1,-19-21-97,-1 1-128,-19 0 32,-1-19-128,-19 0 0,0 18-96,-20-38-32,-20 19-33,0 1 129,-19-2-64,-1 2 128,-19 19-128,-21 1 96,21-1 0,-20 0-416,18 20-737,2 0-641,0 0-1730,-1 20-13067</inkml:trace>
  <inkml:trace contextRef="#ctx0" brushRef="#br2" timeOffset="382248.0467">19792 8631 480,'-21'-21'5958,"21"21"-3780,0 0-385,-20 0 482,20 0 255,0 0-448,0 0-865,20 0-384,-20-20-193,0 20-127,21 0-97,-1 0-63,-20 0-129,0 20-64,18-20-32,-18 0 96,21 0 1,-1 0-65,20 0-32,-1 0-32,1 0 32,39 0 320,-20 0-95,22-20-1,18 20-160,0-20 65,19 20-65,-19 0-64,2-19 0,17 19 0,-19 0 96,0 0 65,-18 0-129,-22 0-32,0 0-96,-19-20 32,0 20 0,-21 0 0,1 0-32,-20 0 32,20 0-32,-20 0 32,0 0-32,0 0-64,0 0-256,0 0 32,0 0-161,0 0-640,-20 20-416,20-20-737,0 19-1666,0-19-11594</inkml:trace>
  <inkml:trace contextRef="#ctx0" brushRef="#br2" timeOffset="383108.3984">21916 8769 5220,'-21'-20'1858,"21"20"577,-20-20 607,20 20-383,0 0-1090,0 0-608,0-19 64,0 19-128,0 0-160,-20 0-193,20-20 129,0 20 192,0 0-32,0 0-225,0 0 1,0-20 31,0 20-159,0 0-257,0 20-224,-18-20 160,18 20 96,0-1-63,0 1 95,0 0 0,0 20-160,0-20 257,0 39-97,18-20 0,-18 22-160,0 17 129,0 3-161,0-3 192,0 22-224,0-20 160,0-1 32,0-20-31,20 21-33,-20-21-160,0 1 128,0-20-64,0-1 0,0 2-32,0-22-32,0 1-96,0-20-96,0 20-192,0-20-65,0-20-383,-20 20-514,20-20-511,0 1-1186,0-2-2338,0 1-9642</inkml:trace>
  <inkml:trace contextRef="#ctx0" brushRef="#br3" timeOffset="399207.0312">14491 11291 15438,'-20'-20'2242,"20"0"0,0 20 289,0-19-609,0 19-705,0 0-481,0 0 33,0 19 32,20 1 0,-20 19-289,20-19-192,-1 19-31,1 2-97,-20-21-32,20-1-160,0 1 32,-20 0-96,20-1-128,-20-19-193,19 0-255,-19 0-385,0 0-481,0 0-223,0 0-1282,0-19-1922</inkml:trace>
  <inkml:trace contextRef="#ctx0" brushRef="#br3" timeOffset="399467.7734">14629 11151 18353,'0'0'2402,"-19"0"-768,19 20 512,0 19-321,19-17-607,-19 17-514,20 0-223,0 1-161,0-21-224,1 22-64,-1-21-32,-2-1-288,3 1-385,-1-20-352,-20 20-352,0-20-929,0 0-1730,0 0-9545</inkml:trace>
  <inkml:trace contextRef="#ctx0" brushRef="#br3" timeOffset="399678.7109">14451 11469 16783,'-39'0'5606,"39"0"-4037,0 0-192,0-20 481,19 1-288,1 19-449,0-20-673,20 0-192,19-1-224,-19 2-128,-1 19-288,1-20-641,-19 20-576,-1 20-642,-20-20-1760,0 19-5478</inkml:trace>
  <inkml:trace contextRef="#ctx0" brushRef="#br3" timeOffset="399899.414">14471 11528 18769,'40'-20'3203,"-21"1"-2466,1-21 993,20 21-129,19-21-800,-19 19-833,-19 21-385,17-19-704,-17 19-1857,-21 0-5703</inkml:trace>
  <inkml:trace contextRef="#ctx0" brushRef="#br3" timeOffset="400380.8593">14868 11151 20083,'-20'0'3203,"20"20"-1474,0 0 65,0-1-161,20 22-768,-20 18-384,40-19-385,-20 0-32,-1-20-96,1 19-481,20-19-351,-20 0-866,-20-20-897,19 0-3138</inkml:trace>
  <inkml:trace contextRef="#ctx0" brushRef="#br3" timeOffset="474888.6717">16417 8153 1057,'20'0'5413,"-20"0"-4132,-20 0-288,20 0 480,0 0 353,0 21-545,0-1-192,0-20-32,0 20-32,0 19-96,0-19-128,0-1-353,20 1-320,-20 1-64,20-1-96,-2-1-320,3-19-321,-21 0-768,20 0-1314,0 0-4387</inkml:trace>
  <inkml:trace contextRef="#ctx0" brushRef="#br3" timeOffset="475146.4843">16595 8035 14733,'0'20'1666,"0"0"-961,0-1 320,0 1 32,0 19-609,0-18-192,20 19-128,-20-21-63,20 1-33,0 0-97,-20-1-223,19-19-352,1 0-289,0 0-737,-20 0-1024,20 0-1763</inkml:trace>
  <inkml:trace contextRef="#ctx0" brushRef="#br3" timeOffset="475374.0234">16356 8253 15822,'-39'20'1890,"19"-1"-833,20-19-128,20 0 577,0-19-385,-1-1-385,21 0-319,1 1-225,18-1-160,-19 0-128,19-1-705,-39 21-544,20-19-609,-21 19-833,-19 0-3907</inkml:trace>
  <inkml:trace contextRef="#ctx0" brushRef="#br3" timeOffset="475575.1953">16356 8372 16303,'20'0'2050,"-20"-19"-1602,20-1-352,1-1 129,19 1-33,-22 20-256,3-19-449,-1 19 225,20-20-641,-21 20-1793,21-20-2692</inkml:trace>
  <inkml:trace contextRef="#ctx0" brushRef="#br3" timeOffset="476474.6093">16872 8055 6470,'0'-20'7559,"0"-1"-6278,0 1-320,0 1 480,21 19 321,-1-20-673,0 0-416,0 20-161,19-19-31,1 19-481,-20 19 96,-1 1-64,-19 19 32,0 2-64,0-1-64,-19-1 64,-1 0 0,20 2 32,-20-21 0,20-1 32,0 1 0,20-20 160,0 0 0,-1 0 129,1-20 63,20 20-96,-20-19-160,19-1-128,1 0-32,1 20-288,-23-21-416,23 21-225,-21 0-1345,-20 0-2819</inkml:trace>
  <inkml:trace contextRef="#ctx0" brushRef="#br3" timeOffset="505923.828">18024 11390 6438,'0'-40'12748,"0"40"-11275,0-20-832,0 20 223,0 20 578,0-1-353,0 2-481,0 19-479,0-1 31,20-19-96,1 19-64,-1-39 0,-2 21-224,2-21-225,1 0-448,-1 0-672,0-21-1154,-20 1-1633,0 20-9449</inkml:trace>
  <inkml:trace contextRef="#ctx0" brushRef="#br3" timeOffset="506129.8827">18144 11310 9609,'0'-39'6918,"0"39"-4964,0 0-352,0 0 351,20 0-159,0 20-673,-20-1-737,19 21-287,1 20-129,0-21 32,0 1-289,0-21-415,-1 1-289,-19 1-481,20-21-1024,-20 0-1602,0 0-10730</inkml:trace>
  <inkml:trace contextRef="#ctx0" brushRef="#br3" timeOffset="506329.1014">17984 11489 14221,'-39'0'6726,"19"0"-5380,20 0-161,20-20 448,0 20-95,19-20-705,1 1-673,1-1-160,18 0-513,-19-1-480,-1 21-832,-19 0-2243,20 0-11307</inkml:trace>
  <inkml:trace contextRef="#ctx0" brushRef="#br3" timeOffset="506536.1327">18085 11508 7302,'-61'20'13870,"61"1"-12205,-20-21-224,40-21-31,0 21-33,21-20-544,-3 1-449,3-21-352,18 21-256,1-1-577,-21 20-256,1-20-832,-1 20-1539,-19-21-1921,0 21-9289</inkml:trace>
  <inkml:trace contextRef="#ctx0" brushRef="#br3" timeOffset="507039.0625">18500 11291 14990,'-18'-20'1473,"18"20"-32,-21 0 545,21-20-128,21 1-641,-3 19-416,2-22-256,1 3-65,19-1-192,-1 20-128,-19 0-160,0 20 32,0-1-32,-20 3 97,0 17-162,0 0 130,-20 1-1,20-21-32,0 22-64,0-21 64,20-1 96,19-19 64,-19 20 160,20 0-63,-21-1-289,1 1 64,0 1 64,-20 18 128,0-19 0,-20 0 64,20-20-191,-20 19-129,-19 1-96,19-20-737,0 20-513,0-20-1216,1 0-5510</inkml:trace>
  <inkml:trace contextRef="#ctx0" brushRef="#br4" timeOffset="512383.789">16000 12700 6662,'-41'-20'3043,"41"0"-673,-18-19-128,-3 18-128,1 1-576,0 1-449,-19 19-289,19-20 1,0 20-32,0 0-97,0 20 33,1-1-96,-1 22 159,0-2-95,20 40-225,0-18-223,0 17-193,20-17 160,19-2-96,-19 0 0,40-38 0,-21-2-32,22-38 32,-2-2-64,-1 1-128,3-19 96,-22-20-128,-19 18 32,0-18-32,-20 20 0,0-1 64,-20-1 64,-19 22 32,-1-1-224,-19 0 63,19 20-287,-1 0-289,2 0-320,-1 20-960,20 0-1603,1-1-7238</inkml:trace>
  <inkml:trace contextRef="#ctx0" brushRef="#br4" timeOffset="512643.5546">15959 12839 18353,'0'20'1954,"-18"-20"-993,18 19 576,0 1-96,18 1-704,2-1-417,21 19-191,-21-19-129,19 19 96,1-19-160,-1 1-353,-19-2-544,0 1-800,0-20-1538,0 20-6535</inkml:trace>
  <inkml:trace contextRef="#ctx0" brushRef="#br4" timeOffset="512907.2265">15880 13354 21011,'0'22'2499,"0"-3"-1859,20-19 257,0 0 128,19 0-448,2 0-417,-1-19-128,-1 19-96,1 0-32,-1-22-449,1 22-95,0 0 31,-1 0-256,-19-19-352,0 19-224,19 0-417,-19-20-1185,0 20-10602</inkml:trace>
  <inkml:trace contextRef="#ctx0" brushRef="#br4" timeOffset="513166.9921">16516 12800 17456,'0'-20'3555,"0"0"-3587,-20 20-1057,20 0 801,0 0 288,0 0-512,0 20-2467,0-20-9994</inkml:trace>
  <inkml:trace contextRef="#ctx0" brushRef="#br4" timeOffset="513368.1639">16595 13037 20147,'40'60'1921,"-40"-60"-1600,20 20 95,-20-20-320,0 20-64,0-20-833,0 0-1953,0 0-5158</inkml:trace>
  <inkml:trace contextRef="#ctx0" brushRef="#br4" timeOffset="514485.3514">17271 12680 7527,'0'-20'2274,"0"20"-192,-20 0 288,20 0-224,0 0-128,0 0-641,0 0 65,0 0-193,0 20-160,0 19-160,20 2-64,-2-1-257,-18 19-127,21-20-97,-1 21-128,0-20-160,0-1 0,-1 2-64,1-22 0,-20 21-64,20-21-320,-20-19-321,0 20-352,20-20-768,-20 20-1026,0-20-2402</inkml:trace>
  <inkml:trace contextRef="#ctx0" brushRef="#br4" timeOffset="515382.8125">17350 12641 4676,'0'0'3780,"0"0"-1282,0 0-352,0 0 448,0 0-672,0 0-737,20 0-320,-1 0 32,21-20-192,0 20-417,-1 0-96,1-21-160,-1 21 32,1-20 32,19 20-64,2-19 96,-2 19-96,20-20 161,1 0 319,-1 20-160,0-19-127,1-1-129,0 20-96,-1-20 0,0 20 32,-20-21-128,22 21 128,-22-19-128,0 19 160,21-20-64,-1 20 32,-20 0 0,2-20 64,-23 20 32,-17 0-32,-1-19 64,-20 19-128,20 0 224,-20 0 65,0 0 159,0 0-159,0 0 31,0 0-128,0-20-32,0 20-32,0 0-31,0 0-65,0 0 64,0 0 32,0 0-160,0 0 192,0 20-96,0-1 96,0 1-96,0 0 129,0-1-65,0 2 32,20 19 64,-20-1-128,0 20-32,19 1 1,1-20 191,0 20-192,0-20 160,0-1-192,-1 0 96,1 2-128,-20-21 96,20-1-95,0 1-33,-20 0-97,21-20-191,-21 19-352,0-19-449,0 0-257,0 0-896,0 0-1666,0 0-5476</inkml:trace>
  <inkml:trace contextRef="#ctx0" brushRef="#br4" timeOffset="516251.9531">17548 13256 10025,'-20'0'2018,"20"0"-1506,0 0 706,0 0 767,-20 0-511,20 0-866,0 0-351,0 0 159,0 0 417,0 0-96,0 0-257,20 0-256,-20 0-128,20 0 32,-20 0 65,20 0-97,-1 0 0,1 0 32,0-20-32,1 20 64,17 0 64,-18 0-96,21-21 33,-2 21-97,-19 0-32,20-19 64,-1 19-96,21 0 0,-21 0 32,21 0 64,-19 0-256,18-20 256,-19 20-32,-1 0-64,1 0-32,-1-20 64,1 20-32,0 0 0,-1 0 0,1-19 0,-1 19-64,22 0 32,-23 0-64,3 0 96,-1 0-160,-21-20 96,21 20 192,0 0-224,-21-20 192,21 20 64,-20-19-96,19 19-64,-19 0 64,21-21-64,-1 21 64,-22 0-64,23 0 32,-1-20-32,-21 20 64,1 0 32,0-20-128,0 20 96,0 0-64,-20 0-64,0 0-96,19 0-192,-19 0-449,0 0-1377,0 0-2755</inkml:trace>
  <inkml:trace contextRef="#ctx0" brushRef="#br4" timeOffset="516861.328">18103 12600 10217,'0'0'3588,"0"-20"-1603,-18 20-287,18 0-96,0 0-225,0 0-416,0 0-64,0 0-161,0 20-31,18 1 224,-18-1-32,20-1-193,-20 21 65,21-21-128,-1 22-1,-20 18-127,20-19-225,19-1-96,-19 21-96,0-20 65,0-1-129,-1 2 32,-19-22-160,20 1-321,-20-20-512,20 0-512,-20 0-705,0 0-1570,0 0-6918</inkml:trace>
  <inkml:trace contextRef="#ctx0" brushRef="#br4" timeOffset="518403.3203">17786 12898 224,'0'0'6278,"0"0"-4100,0 0-128,0 0 224,0 0-352,0 0-705,0 0-288,0 0-65,0-20 97,0 20-160,0-19-64,0 19-97,-19-20-255,19 0 159,0 20-127,0 0 63,0-19-63,-20 19-257,20 0-32,-20 0 32,20 0-96,-21 0 64,1 19 128,20-19 1,-18 20 127,-2-20-160,20 20 161,0-1-97,-21 1-64,21 1 0,21-1-96,-21-1 33,20 1-33,-2-20-64,2 20-64,1-20 64,-1 0-96,0-20-128,19 20 32,-39-20-1,20 1 65,0-1 64,-20 20 0,0-21 0,0 21 0,-20 0 32,0 0 32,20 0 65,-20 0-161,20 0 32,0 0 0,0 21-65,0-21 130,20 0-290,0 20 129,20-20-256,-21 0-417,21 0-1025,-20 19-1889,0-19-10603</inkml:trace>
  <inkml:trace contextRef="#ctx0" brushRef="#br4" timeOffset="524797.8515">18541 12680 512,'0'-20'6694,"0"20"-4996,0 0 128,0-19 448,0 19-288,0 0-865,0 0 0,-21 0 32,21 0-160,0 0-192,0 0-33,0 0-31,0-20-128,0 20-161,0 0-64,0 0-63,0 0 127,-20 0-160,20 0 129,0 0-97,0 0-64,0 0 65,0 20-1,0-20-96,0 0 161,0 0-65,20 19-64,-20 1 128,0 0-191,21-1 95,-21 22 96,20-21 1,0 19-33,-20-19-64,18 0-64,3-1-31,-21 1-1,0-20-128,20 21 32,-20-1-96,20-20 64,-20 0-32,0 0 0,0 0 160,0-20-160,0 20-64,0-21 32,0 1-64,0 20 64,0-19-128,0-1 96,0 0-96,0 1 96,0 19-32,0-20-64,0 0 128,0-1-128,20 21 64,-1 0-33,1 0 1,0 21-96,0-21 96,0 20-64,19 0 32,-19 19 96,0-19-32,0-1 64,-1 1 0,-19 1 0,0-1-96,-19-1 96,-1-19-321,0 0-31,0 0-128,0 0-353,-19 0-64,19-19-801,20-1-2049,-20-1-5926</inkml:trace>
  <inkml:trace contextRef="#ctx0" brushRef="#br3" timeOffset="588217.7733">18838 7836 11370,'20'-20'5253,"-20"20"-4132,0 0-160,0 0 320,0 0 97,0 20-321,20-1-417,-20 2-223,19-1 63,1 0-95,0-1-33,1 1-160,-21 19-288,20-19 320,0 1-128,-20-21-224,18 20-192,3 0-257,-21-20-480,0 19-640,20-19-930,-20 20-1985</inkml:trace>
  <inkml:trace contextRef="#ctx0" brushRef="#br3" timeOffset="588467.7733">19016 7757 10121,'0'0'6406,"0"0"-4804,0 0-834,0 0 770,0 20 191,0 19-800,0-19-352,21 20-289,-1-20-160,-20 19-64,20-19 32,0 0-64,-1-1-128,1 1-384,0-20-417,-20 0-736,20 0-674,-20 0-2017</inkml:trace>
  <inkml:trace contextRef="#ctx0" brushRef="#br3" timeOffset="588699.2186">18798 8014 17584,'-39'0'1858,"39"0"-769,0 0 416,20 0 257,-1 0-481,1 0-704,20-20-417,-1 1-128,1 19-96,1-20-385,-3 20-95,3 0-417,-21-20-833,0 20-1633,-1 0-3555</inkml:trace>
  <inkml:trace contextRef="#ctx0" brushRef="#br3" timeOffset="588905.2733">18897 8094 17840,'0'0'1762,"20"0"-1474,0 0 1026,1-19 191,19-1-832,-1 0-513,-19-1-128,20 1-320,-21 1-289,21-1-256,-20 20-672,-20 0-1314,20 0-3491</inkml:trace>
  <inkml:trace contextRef="#ctx0" brushRef="#br3" timeOffset="589449.2186">19275 7777 11530,'0'0'4132,"0"0"-2818,0 0 415,0 0 353,0 0-416,0 0-769,0 0-385,0 0-96,0 19-95,0 1-33,0 0-64,21-20 33,-21 19 31,0-19-160,0 21-64,18-21 96,-18 0 64,20 0 97,-20 0-161,20 0 128,-20 0-96,0 0-128,21 0-64,-21 0 0,20 0-32,-2-21 32,-18 21-160,21 0 0,-1 0-160,-20 0-129,20 0-95,-20 0-1,20 0-127,-20 0-161,19-19-288,-19 19-1057,0-20-1025,0 20-2883</inkml:trace>
  <inkml:trace contextRef="#ctx0" brushRef="#br3" timeOffset="589658.203">19454 7677 14477,'0'0'3940,"0"20"-2595,0 1 641,20 18-160,0 0-353,-20 1-896,19 0-385,1 19-224,0-19 32,0-21-352,0 22-321,-20-21-800,19 0-1410,-19-20-2787</inkml:trace>
  <inkml:trace contextRef="#ctx0" brushRef="#br4" timeOffset="594536.1328">17469 12660 5669,'-20'0'3011,"20"-19"-1666,-20 19-320,20 0 192,-20-20 641,20 20-641,0 0-448,-20 0 160,20 0 32,0 0 160,-19 0-32,19 0-32,-20 0-321,20 0-31,0 0-193,0 0 97,0 0-193,0 0-63,0-21 95,0 21-31,20 21 159,-20-21-256,39 20 257,-19 19-193,20-19-63,-1 19-1,21 22-128,-1-22-32,0 20 0,2-18-95,-2-2 63,1 20 96,-1-39-32,-19 20 32,-1-20-96,1 0 0,-19-1 1,-1 1-65,-2 0-32,2-20-32,-20 19 96,21 2-192,-21-21-96,0 20-193,0-20-127,0 0-33,0-20-416,0 20-160,-21-21-480,21 2-930,0-1-1697,-20 0-10378</inkml:trace>
  <inkml:trace contextRef="#ctx0" brushRef="#br4" timeOffset="594898.4375">17965 12541 11755,'0'-39'2978,"0"39"-896,-20 19 353,0 21-33,0-1-576,20 21-353,-20 40-448,1-21-352,-1 21-33,0-2-63,0-18-385,0-1-32,20-19-128,-19-1-32,19-20-384,0 2-289,0-21-480,0 0-512,0-1-1699,0-19-5060</inkml:trace>
  <inkml:trace contextRef="#ctx0" brushRef="#br4" timeOffset="596953.125">19176 12402 5957,'0'0'1826,"0"0"-289,0 0 449,0 0-64,0 0-737,0 0-32,0 0-32,0 0-64,0 0-320,0 0-257,0 0-191,0 0 223,20 0 97,-1 0 192,1 0-545,20-20 160,-1 20-31,1-19-97,19-1-192,-18 0 0,18 1 96,1-3-64,-21 3-64,1 19-64,0-20 96,-21 20-31,1 0 31,0 0 256,-20 0 32,20 0 129,-20 0-97,21 0-128,-21-20 65,0 20-193,0 0 128,0 0-96,0 0 97,0 20 31,0-20-128,0 0-128,0 0 96,0 0-32,0 0 1,0 0-33,0 0 96,0 0-192,0 0 0,0 0 128,0 0-160,0 0 96,0 0-32,0 0 32,0 0-96,0 0 96,20 0 64,-20 20-64,0-20 0,0 0 32,18 19 33,-18 3-33,21 17-32,-21 0 32,20-19-64,-20 19 64,20 2-96,-20-2 192,20 1-96,-1-1-32,1 2 0,0 18 64,0-20 1,0-18-65,-1 19 32,1-21-96,-20 1 64,20 0-32,-20-20 128,20 19-256,-20-19 160,20 0-32,-20 0 64,0 0 0,0 0-32,0 0 64,0 0-160,0 0 32,0 0 0,0 0 32,0 0 32,0-19-64,0 19 0,-20 0-32,20 0 64,0 0-32,0 0 0,0 0 32,0 0-64,0-20 32,0 20 0,0 0 32,0 0-64,0 0 32,-20 0-32,20 0 0,0 0 0,0 20 32,0-20 32,-20 0 0,20 0-64,0 0 32,0 0-32,-20 0 64,20 0 0,0 0-96,0 0 64,0 0 0,0 0 0,-19 0 0,19 0 64,-20 19-128,20-19 32,-20 0 32,0 0 32,0 20-160,1-20 160,-1 0-128,0 0 96,0 21-128,-19-21 160,-2 20-128,1-20 128,1 19 32,-1-19-64,0 20 0,-19-20 0,19 0 0,1 20-96,19-20-64,-21 0-321,23 0-319,18 0-289,-20 0-417,20 0-864,-21 0-2947,21 0-6694</inkml:trace>
  <inkml:trace contextRef="#ctx0" brushRef="#br4" timeOffset="598182.617">19533 12600 9513,'0'0'2210,"0"0"-641,0-20 929,0 20-480,0 0-961,0-19-128,0 19 160,0 0-224,-20 0 0,20 0-32,-19 0 32,19 19-97,-20 1-95,0 1-161,20 18 1,-20-19-97,20 19-63,0-19-65,20 1-224,0-1 64,0 0-160,19-20 0,1 0-513,-1 0-544,1 0-768,-20-20-2243,0 0-10122</inkml:trace>
  <inkml:trace contextRef="#ctx0" brushRef="#br4" timeOffset="606883.7889">18640 12700 2498,'-20'-20'3235,"-1"0"-801,21 1-288,0-1 128,-18 20 161,18-21-385,-20 1-417,20 20-159,0-19-97,-20 19-256,20 0-352,0 0-1,0 0 65,20 19 64,-20 1-32,38 1-192,-17 18-97,19 1-95,-1 20-33,1-1-128,0 20-160,-1-19-128,1-1 0,-1-19 65,1 0-129,-19 0-1,-1-21-63,18 1-288,-17 0-385,-1-20-608,0 0-257,-20 0-544,20-20-1249,-20 0-4132</inkml:trace>
  <inkml:trace contextRef="#ctx0" brushRef="#br4" timeOffset="607173.8281">18958 12422 19890,'-21'19'2242,"1"2"-992,0 19 255,1 19-352,19 21-480,-20-2-1,0 22 1,20-21-481,0 1-96,0-1-128,0-39 32,20 0-256,-20-1-320,0-19-289,20-1-513,-20 2-1825,0-21-2530</inkml:trace>
  <inkml:trace contextRef="#ctx0" brushRef="#br3" timeOffset="626158.203">22173 10595 7238,'0'-20'2082,"0"20"160,0 0 833,0-19-640,20 19-706,-20 0-319,0 0 31,0 0-128,0 0-256,0 0 160,0 19-192,0 1-480,0 21 95,20-2-319,-20 20-1,20-18-128,-1-2-64,-19 1-64,20-21 1,0 1-65,0 0 0,1-20-321,-21 21-319,18-21-353,-18 0-577,0-21-768,20 21-1025,-40-20-4389</inkml:trace>
  <inkml:trace contextRef="#ctx0" brushRef="#br3" timeOffset="626428.7108">22351 10497 18129,'0'-20'2626,"0"20"-1537,20 0 545,-20 20-225,0-1-608,21 21-449,-21-1 65,20 21-161,-20-20-96,20 19-128,0-18 64,-20-2-96,19-19 0,-19-1-384,20 1-385,-20-20-480,0 0-929,0 0-1378,0 0-6245</inkml:trace>
  <inkml:trace contextRef="#ctx0" brushRef="#br3" timeOffset="626644.5312">22213 10734 11627,'-40'0'8456,"20"0"-6439,20 0-255,0-20 32,0 20-193,20-19-512,20 19-416,-1-20-193,1 0-287,19 1-97,-18 19-96,-1-21-321,-20 21-319,19 0-513,-19 0-545,-20 0-800,0 0-1570,0 21-7751</inkml:trace>
  <inkml:trace contextRef="#ctx0" brushRef="#br3" timeOffset="626859.375">22193 10795 19026,'-20'0'3203,"40"0"-2371,0 0 1186,0 0-448,19-20-834,1-1-543,19 1-289,-18 20-65,-21-20-639,19 20-706,-19-19-1216,0 19-1731,-20 0-8807</inkml:trace>
  <inkml:trace contextRef="#ctx0" brushRef="#br3" timeOffset="627230.4687">22750 10575 17808,'18'-39'705,"-18"19"-160,0 20 1248,-18-19 1,18 19-737,-20 0-352,-1 19-129,1 1 193,0 0-161,20-1-255,0 1-65,0 0-192,20 1-224,0-2 192,1 1 0,17 0-32,3-1-160,18 1 224,-39-20-32,20 20-32,-20 21 96,-20-22 65,0 1-65,-20 0 0,20-20-96,-20 19-32,-20 1-224,21-20-353,-1 0-320,-21 0-832,21 0-1282,2-20-2723</inkml:trace>
  <inkml:trace contextRef="#ctx0" brushRef="#br3" timeOffset="627453.125">22709 10536 21268,'21'-20'3331,"-1"1"-2242,18-1 160,3-1-672,18 1-289,-19 1-384,-1 19-577,1-20-1473,-20 20-2755</inkml:trace>
  <inkml:trace contextRef="#ctx0" brushRef="#br4" timeOffset="631122.0702">20506 12600 8968,'0'-20'2626,"0"1"-351,0-1 63,0 20-416,0-20-257,-20 1-287,20 19-129,0-20-224,-20 20-64,0 0-225,20-20-351,-20 20-257,20 0-64,-19 0-128,19 20 192,-20 0-160,0-1 64,20 21 0,0-1-64,0 2 0,0-22 64,0 1-64,20 0 64,0-1 96,-1-19-96,1-19 32,0-1-128,0-19 160,0-2-96,-1 2-96,-19-20 160,0-2-32,0-17-32,-19 19 64,-1 18 64,0 1 225,0 40 31,0-19 129,20 19 191,0 0-255,0 0-353,0 19 160,20 21-32,0 1-64,0-2-128,0 20 32,-1-20-32,1-18-128,0 19-224,-20-21-257,41 1-480,-23 19-384,2-19-609,0-20-2306,-20 21-8712</inkml:trace>
  <inkml:trace contextRef="#ctx0" brushRef="#br4" timeOffset="632375">19830 12282 5509,'-18'0'3619,"18"0"-1505,-20 0-160,20 0 64,0 0-160,0-19-513,0 19-352,0 0 0,0 0-64,0 0-321,20 0-223,-2-20 95,3 20-96,19 0-159,-1 0-129,21-20 0,-1 20 32,1-39-128,-1 19 128,20-1-96,-18 2 0,-2-1 64,0 0 128,1 1-95,-1-1 95,-19 20-545,-19-20 674,17 20-257,-18-19 96,-20 19 32,0 0-64,0 0 225,21 0-225,-21 0 545,0 0-289,0 0-96,0 0-320,0 0 96,0 0-64,0 0 33,0 19-65,0-19 96,0 20 0,0-20 0,0 20 0,0-1 32,20 1 32,-20 19 32,20-18-96,-1 19 65,-19 19-225,20-18 96,0 18 32,0-20 32,0-19-96,-1 20 64,-19-20-32,20 0 64,-20 19-64,20-19 32,-20-1 32,20 1-96,-20 1 96,0-1-32,20-20-32,-20 0-64,0 19 64,0-19 160,0 0-224,0 0 193,0 0-97,0 0 0,0 0-64,0 0 0,0 0 0,-20 0-32,20 0 32,0 0-32,0 0 96,0 0-32,0 0-64,0 0 64,0 0-96,-20 0 128,20 0 0,0 0-224,0 0 256,0 0-96,-20 20-64,0-20 96,20 0-32,-19 20 32,-21-20-64,20 19-32,-19-19 160,19 20-96,-41 1 0,23-1 0,-23 0-32,2-1 32,-1 21 0,1-21 0,0 1 32,19-20-289,19 0-287,1 0-897,2 0-1122,18-20-2850,18 1-8905</inkml:trace>
  <inkml:trace contextRef="#ctx0" brushRef="#br4" timeOffset="638983.3984">19354 12561 17936,'0'-40'2915,"0"40"-1441,0 0-513,0 0 384,21 20-32,-21 0-672,38 19-257,-17 2-192,-1-2 32,20 20 33,-1 2-129,1-22 0,-20 0-64,19 2-96,1-21-320,-20-1-289,-1 1-544,21-20-833,-20 0-1730,-20 0-3651</inkml:trace>
  <inkml:trace contextRef="#ctx0" brushRef="#br4" timeOffset="639225.5858">19731 12282 18641,'0'0'2531,"-20"22"-1571,20 17 578,-19 20-33,-1 1-127,20-1-257,-20 20-417,0 1-351,0 20-161,1-21-128,-1 1-224,20-21-321,-20 0-672,20-38-384,0 18-1058,20-39-2786</inkml:trace>
  <inkml:trace contextRef="#ctx0" brushRef="#br3" timeOffset="657600.5858">22134 7598 17328,'0'-19'2274,"-20"19"-384,20 0-96,0 0-289,0 19-640,0 1-32,0 19-289,0 22-320,20-2-64,-20-20 1,19 21-129,1-20 32,0-1-321,0-19-223,19-1-257,-19 1-544,-20-20-609,20 0-1633,-20 0-3524</inkml:trace>
  <inkml:trace contextRef="#ctx0" brushRef="#br3" timeOffset="657872.0702">22292 7557 4932,'0'0'16816,"-20"0"-15471,20 0-576,0 22 704,-20 17-448,20 0-320,0 1-481,20 20-128,0-21 65,0 20-33,1-18-160,17-21-161,3 19-383,-21-39-161,0 20-320,-1-20-897,-19 0-1153,0-20-1697</inkml:trace>
  <inkml:trace contextRef="#ctx0" brushRef="#br3" timeOffset="658091.7968">22015 7836 17840,'-20'0'3235,"0"0"-1569,20 0-417,40 0 545,-20-20-449,39 0-320,0 1-737,1-1-63,-1 0-321,2 1-385,-2 19-544,-19 0-576,-20 0-1634,-20 19-4709</inkml:trace>
  <inkml:trace contextRef="#ctx0" brushRef="#br3" timeOffset="658322.2656">22094 7975 16143,'-20'19'4644,"20"-19"-3267,20-19-191,0-1 415,19 0-384,21 1-800,-1-1-449,-19-21-161,19 22-479,-18 19-481,-1-20-1057,-1 20-1954,-19 0-10186</inkml:trace>
  <inkml:trace contextRef="#ctx0" brushRef="#br3" timeOffset="658701.1718">22630 7459 17008,'-20'0'2306,"0"0"-513,0 20-287,20 19 288,-19 0-417,19 22-448,0 18-193,19-19-351,1 19-65,20-39-224,-1 19 0,22-39-64,-3-20 32,3 0 0,-2 0 65,0-39-258,-19 19-255,-20-21 96,-20 22-97,0-21 33,-40 21 32,1 19-129,-21 0 161,-19 0-96,20 19-225,18 1-864,1 0-1858,1-1-8328</inkml:trace>
  <inkml:trace contextRef="#ctx0" brushRef="#br4" timeOffset="662204.1014">21260 12323 14926,'0'0'1249,"0"20"-352,20-20 384,0 0 160,-20 0-512,20-20-480,-1 1-97,21-3-32,-20 3 97,1-21 63,-21 21-32,18-1-31,-18 0-33,-18-1 1,-3 21-33,1 0 0,0 0-63,-19 21-97,19 19 0,0-1 128,0 0-96,20 2-128,0-1 129,0-1-97,0-19-160,20-1 96,-20 2-64,20-1-64,19-20 224,1 0-608,1 0-417,-3 0-705,3-20-960,17-1-2883</inkml:trace>
  <inkml:trace contextRef="#ctx0" brushRef="#br4" timeOffset="663471.6795">20824 12006 1089,'-20'-21'1377,"20"21"737,-20 0 1313,20 0-192,0 0-961,0 0-864,0 0-225,0 0 192,20 0 0,-20 0-95,20 0-354,-1 0-351,21 0-32,-20 0-129,19 0-32,21 0-224,-21-20 33,42 20-1,-22-20-64,20 20-96,0-19 256,2-1-32,-2 20-127,0 0-161,-19-20-33,-1 20 162,-19 0-97,-1 0 64,-19 20 32,0-20 128,1 0 96,-21 20 161,18-20-97,-18 0 193,0 0-577,0 19 832,0-19-1024,0 0 641,0 20-610,20-20 258,-20 20 31,0 1-128,20-2 96,-20 21 0,0-1 32,0 21-64,21-1 32,-21 0-32,20 2 0,-20-22-64,18 1 64,3-21-64,-21 2 64,20-1-32,0 0-32,0-1 0,-1 1 0,-19-20 97,20 0-1,-20 0 96,0 0-96,0 0-64,0 0 0,-20 0-96,20 0 64,0 0-96,-19 0 32,-1 0 32,0 0-32,-21 20 32,3-20 128,-3 19-192,3 1 0,-23 1 96,2-1 0,-20-20 0,19 19 0,-19 1-129,18 0-223,-18-20-192,20 0-353,19 0 32,1 0-769,19 0-2690,0 0-10474</inkml:trace>
  <inkml:trace contextRef="#ctx0" brushRef="#br4" timeOffset="667205.078">20347 12502 9384,'0'-40'2243,"-20"19"-194,20 2 610,-19-1 128,19 20-513,-20-20-641,20 20-608,20 20-224,-20-20 128,19 39-192,1-18-257,0-1-64,20 19-127,-1 1-161,1 20 0,-1-21-128,21 1-96,-21-1-128,1 2-225,1-21-416,-2-1-640,1-19-641,-20 20-1025,-20-20-4068</inkml:trace>
  <inkml:trace contextRef="#ctx0" brushRef="#br4" timeOffset="667491.2108">20705 12184 17456,'-61'79'2594,"23"-19"-704,17-1 0,1 21-417,-20-21-768,21 0-192,-1 2-417,0 17-32,0-17-417,20-2-383,-20-20-385,20-19-1089,0 21-2787</inkml:trace>
  <inkml:trace contextRef="#ctx0" brushRef="#br4" timeOffset="674217.7733">21240 12164 15438,'-19'-21'1794,"19"2"-193,0 19-159,19 0 704,1 0-224,0 19-481,20 2-704,-1 38-289,1 0-160,-19 2-96,17-2-31,-18-20-65,-20 2-128,21-21-257,-1-1-383,0 21-385,-2-21-897,23-19-1185,-21 20-1730</inkml:trace>
  <inkml:trace contextRef="#ctx0" brushRef="#br4" timeOffset="674460.9375">21677 12006 17136,'-20'19'3107,"-19"1"-2050,-1 59 32,-19 1 448,-22 20-63,22-2-546,19-18-607,1-21-161,19-20-288,0 2-385,20-21-320,-20 19-992,20 0-1314,20-39-2659</inkml:trace>
  <inkml:trace contextRef="#ctx0" brushRef="#br3" timeOffset="699870.117">14412 9862 5925,'-20'-41'3043,"0"21"-2306,0 1-97,-1-1 129,3 0 576,-2 1 97,-1-1-417,1 20-257,-18-21-223,-3 21-97,1 0 129,1 0 95,-1 21-287,-19-1-161,19 19-128,1-19 32,-1 19 32,-1 2 225,2 18-97,-1-20-64,0 21-64,21 19 129,-21 1 223,20-1-31,0 21-97,1-2-96,-1 21 1,20 1 31,0 19-64,20 0-64,-1-20-96,21-1 0,0-18 33,19 0-129,20-21 128,2 1-96,-2-21 192,20-20-96,0-19 0,1 1-128,-1-1 32,-20-40 64,20 20-96,0-21-32,1-19-64,-21 1-160,1 0 96,19-22 96,-40 2 32,20-21 64,-18 2 32,-22-3-64,1-17 64,-20-2-64,-1-19 0,-19 1-32,0-21 64,0 19-64,0 1 128,-39 0-64,-22 20-32,3-1 32,-42 20-32,1-18 64,-20 38-160,-19 1 96,-2 19 0,-19 21-32,21-1-128,-22 20-129,22 20-864,-2-1-1281,21 1-4613</inkml:trace>
  <inkml:trace contextRef="#ctx0" brushRef="#br3" timeOffset="707526.3671">16773 7697 7879,'-39'-20'1409,"19"20"-256,0 0 65,20 0-226,-20 0-543,1 0-257,-1 0-96,0 0 32,0 0 321,0 20 351,-19-20 33,19 0-64,0 21-321,-1-21-319,3 19-129,-2 1 0,0 0 32,-1-1-32,1 1 32,-19 0 0,19-1-32,0 22 64,0-21-32,-19-1 32,19 1 160,20 0-64,-20 19-128,0-18 32,0-1-64,1 19 0,-1-19 0,0 19-64,0 2 64,-19-2 0,19 1 0,-21-21 0,21 22 0,2-2 64,-3-19-32,1 0 96,0 19 33,0 2-33,20-22-96,-19 21 32,-21-1 0,20 2-64,0-2 32,20 1-32,-19-1 32,-1 2 32,20-22 64,0 21 96,0-21 161,0 21-65,0-21-96,0 22-32,20-2-96,-20 1 65,0-1-129,19 2 0,-19-2 0,0 20 0,20-18-32,-20-2 0,0 1 32,20 20 128,0-21 128,0 1-96,-1-1-64,1 2-31,0-2-97,0 0 64,19 1-64,-19 1-32,21-2 192,-21 0-224,19 1 160,-19 20-96,20-21 64,-21 1 32,1 20-64,20-21 32,-1 1-96,1 1 64,0-2-32,-1 0 0,22 1 32,-23 0 32,23 0-32,-22-1-64,1 0 64,0 22 0,-1-22-32,1 0 32,-1 22-32,1-22 32,1 0 0,18 1 32,-19 1-32,19-2 0,-19 0-32,-1 1 0,21 0 64,-21 0-32,1 19-32,1-19 32,-2 0-64,-19-1 32,20 0-64,-1 22 32,1-22 32,-20 1-64,19 0 128,-19 0-96,20-1 64,-21-19-32,21 19-32,-19-18 64,17-1-96,-18 19 128,21-19-96,-2-1 128,1 1-128,0 0 96,-21 1 1,21-1-162,0-1 65,-21 21 0,21-21-64,-20 1 64,21 1-64,-3-1 32,3-20 0,-21 0 0,19 19 0,1-19-32,-1 0 192,1 0-224,0 0 160,-1 20-32,1-20 0,-1 0-96,2 0 128,-1 0 32,-1 0-160,1-20 160,-1 20-64,1 0 32,0 0-32,-1 0 0,1 0 0,-1 0 0,1-19 0,21 19 32,-22 0-128,1-20 256,-20 20-320,19-21 320,-19 1-192,20 1 32,-21 19-32,21-20 96,-20 0-160,1 1 192,-3-1-192,2-21 192,0 21-96,-20 1 32,21-21 32,-21 21-96,0-22 128,20 21-160,-20-19 64,0 19 64,0-19-128,0-2 32,0 22 32,0-21 32,0 1-32,0 0 0,0 17 96,0-17-192,0 0 128,0-1-32,0 0-32,0 0 64,-20 1-32,20 0 0,0-2 0,0 21 32,-21-19-32,21 0 32,-20-2-32,0 21 64,20-19 0,-18-1-96,-3 21-64,21-22 128,-20 21 32,0-19-160,0 0 96,1 19 32,-1-1-128,0-18 128,0 19-32,0-19 32,-19 19-128,19 0 192,-21-1-96,3 2-96,18-1 192,-21 0-64,2 1-64,19-1 32,-20-19 0,20 17 32,1-17-64,-1 19 0,0-19 32,-20 19 0,21-1-64,-1-18 64,0 19-64,-21-19 64,23 19-32,-22 1 32,-1-2 0,2 1 0,-1 0 64,20 1-96,-19-1 96,-1 0-64,1-19 0,19 18 96,-20 1-64,1 0-64,19 1 96,-21-21-64,3 21 32,-3-2-64,21-19 0,-20 21 32,21-21 32,-1 1-64,-20 18 32,20-18 32,1-1 64,-1 1-160,-20-2 64,20 2 0,1 0 64,-1-1-64,20-1 32,-20 2-32,20 0 0,-21-22 32,21 22-32,-20-20-32,20 20 0,-18-2 32,-2 2-64,-1-1 128,-19 1-32,21 18 32,-1-19-32,0 1-32,0 0 96,-19-2-128,19 2 32,0-20 0,0 18 32,0-18-128,-19 20 96,19-22-32,-21 2 32,23 20 0,-23-22-64,21 2 96,-20 0-32,1-1 32,-1 1-64,1 20 64,-21-22-96,1 22 64,-2 19-32,2-21-512,-20 22-1218,19-1-1761,-39 0-11756</inkml:trace>
  <inkml:trace contextRef="#ctx0" brushRef="#br3" timeOffset="727927.7342">19016 7439 8808,'-58'0'384,"17"0"577,21 0-673,-19 0-159,-1 0 95,20 20 128,-19-20 161,19 20 31,-20-20 65,21 0-129,-1 19-288,0 1 97,0-20-129,-1 20-128,-17-1 32,18-19 32,-1 22-96,1-3 0,2 21 32,-3-21 32,1 1 128,0 0 225,0 1 127,1-2-63,19 21 31,0-21-64,-20 1-191,20 19-225,0 2 0,0-2 0,0 1 32,0-1-64,-20 22 32,20-22-32,0 0 64,-20 2-64,20-2 0,0 1 32,0-1 0,-20 2-32,20-2 32,0 0 288,0-19 65,20 21-65,-20-22 64,20 21-127,0-21-65,0 21 32,-1 1-96,1-2-96,0-19-192,0 19-128,1 2 192,-3-2 64,-18 0-32,20 1 64,-20 0 0,0 0 64,21-21-128,-1 1 224,0 19-32,-2-19 64,3 1-96,-1-1 0,20 0 0,-21-1-96,1 1 96,20 19-96,-20-18 0,-1 19 0,21-21-96,-20 21 128,19-21 0,-19 1-96,21 21 160,-1-22-160,-1 1 96,1 0 0,-1-1-32,1 1 64,0 0-128,-1 20 96,1-20-64,-1 0 96,1 19-64,1-19-32,-2 21 96,1-2-64,-1-19 0,21 19 129,-21-19 127,21 20-160,-21-20 0,21 0-64,-19 19 32,18-19-64,0-1 64,-19 2-96,19 19 32,1-21-224,-21 1 192,1 0-32,19-1 64,-18 3 0,18-3 0,1 1-32,-21-20 64,21 20-32,-1-1-32,2 1 32,-3 0-64,3-1-64,-2-19 64,0 21 64,1-1 0,-21 0 32,21-1-64,-1 1-65,2 0 129,-22-1 0,1 1-64,19 1 64,-19 18-96,-1-19 128,1 0-96,-20-1 32,19 21 65,-19 0-33,21-20 32,-21 19 32,18-19-64,3 21 0,-1-21 0,-1-1-32,1 21 0,-1-21 0,1 1 32,1 0-96,-3 20-192,-18-20 223,21 19 66,-23-19-1,3 19-64,19-18 32,-20-1-33,19 0 66,1-1-66,-20 1 66,19-20 31,-19 20-161,20-1 130,-1 3-1,1-3-97,-19 1 98,17 0-33,3-1 128,-1 1-64,-1-20 32,1 20-192,-1-20 32,1 0 96,0 0-32,19-20-64,-18 20-32,-3 0-1,23 0 97,-22 0-32,21 0 32,-21 0 0,1 0 0,-1 0 0,1 0 0,1 0 0,-3-20-32,23 1 32,-22 19-160,-19-20 64,20 0-128,-40 1 128,20-3 0,-1 3 128,1-21-64,0 21 192,0-21 64,-20 0 32,0 0 1,0 1-193,0 0 32,0-2-32,0 2-64,-20-1 64,20 1-96,-20-2 0,0-18 64,1 20-64,-1-22 64,-40 2-64,21-1 96,-22 1-32,23 20 64,-3-1 32,-18 0 32,19 0-32,0 1-128,-19 0 64,19-2-128,-19 1 64,0 1 64,18-21-128,1 20 128,-19 1-128,19 0 128,1-22-128,-1 22 96,1-20 0,-1 18-96,-1-18 96,-18-1-96,19 1 96,-19 19 0,19-20-64,-19 21 32,-1-1 96,1-19-64,-20 19 33,18 0-65,2 1-65,0-2 194,-1 2-161,-19-1 128,38-19-128,-38 19 96,21 0 0,-3-19-96,22 19 128,-21 0 32,1 1-64,19-20-64,-19 18 0,-2 2 0,2-20 96,19 18-192,-19-18 160,0 20-32,-1-22 0,1 22 288,-2-20-223,23 18-65,-23 2 32,2 0-32,-1-1-32,1-1 0,0-18 64,-2 20-128,3-2 128,-3 2-32,2 19 320,-20-19 64,0 0-223,19 18-129,-20 1 32,20-19-32,-19 19-96,20 0-32,-1 1-225,1-3-415,0-17-353,18 19-1217,-17 1-3171</inkml:trace>
  <inkml:trace contextRef="#ctx0" brushRef="#br3" timeOffset="728767.578">14074 9662 14926,'0'0'2050,"-20"0"-1090,20 0-351,0-20 0,-20 20 95,20-39 33,-19 19 32,-1-20-193,0 0-191,-21 1 31,23 19-32,-2-19-127,0-2-129,-1 22-96,1-1-32,2-19-128,-3 19-577,21 0-704,0-1-962,0 2-3362</inkml:trace>
  <inkml:trace contextRef="#ctx0" brushRef="#br3" timeOffset="729158.203">13657 8829 17040,'20'-39'2082,"-20"39"-1154,20 0-415,-1 0-1,-19 19-31,20 1-257,-20 19 64,0 1 65,0 0-65,20 0 0,-20-1 1,0-19-33,0-20 96,0 19-64,20-19-95,-20 0 127,20 0-32,1 0-128,-3-19-32,2 19-96,1 0-64,-1 0-64,0 0 224,19 0-448,-19 0-320,0 0-514,19 19-575,-19-19-609,0 0-1666,0 0-6566</inkml:trace>
  <inkml:trace contextRef="#ctx0" brushRef="#br3" timeOffset="729479.492">14214 8968 11530,'-21'0'3235,"21"0"-1345,0 20-352,0-1-129,0 1-352,0 19-448,21-19-225,-3 1-96,2-1-96,21-20 1,-21 0 95,-2-20-96,3-1-96,-1-18 0,-20-1-160,0 1-64,0-2-64,-20 2 96,-1 19 32,-17 20-128,-3 0-225,3 20-544,17 0-736,-19-1-1763,20 2-12042</inkml:trace>
  <inkml:trace contextRef="#ctx0" brushRef="#br3" timeOffset="730469.7264">16872 7538 9705,'-18'0'2338,"18"0"-64,0 0-384,0-20-481,18 0 1,3 1-257,-1-21-225,20-20-63,-1 1-128,1 0 32,-1 18-353,-19 2-320,0 19-96,-20 20 64,20-19-544,-20 19-705,0 0-1634,20 0-1825</inkml:trace>
  <inkml:trace contextRef="#ctx0" brushRef="#br3" timeOffset="730817.3828">17230 6824 14669,'0'0'1858,"0"0"-545,0 0-704,0 0 480,0 20-32,0-1-480,-20 21-97,20-1-32,0 2-159,0-2-65,20-19 160,-20 0-63,0-1 31,21 2 64,-1-21 1,-20 0-1,18-21-224,3 21-128,-1-19 0,0 19-192,0-20-192,-1 20-385,1 0-480,20 0-673,-20 0-1056,-1 0-4389</inkml:trace>
  <inkml:trace contextRef="#ctx0" brushRef="#br3" timeOffset="731067.3828">17587 6963 16976,'0'0'1889,"0"0"-1376,0 20 448,0 19-225,20-19-543,-20 19-225,20-18-193,1 19-736,-21-21-992,20 1-2948</inkml:trace>
  <inkml:trace contextRef="#ctx0" brushRef="#br3" timeOffset="731773.4375">19830 7557 12619,'0'0'2307,"0"0"-1314,0 0 32,0-19 256,0 19-64,21-20-320,-1-19-257,0 19-95,0-19-225,19-2-128,1 2 97,-20-1-193,-1 21-96,1-22-192,0 21-257,0 1-864,0-1-1121,-1 0-3364</inkml:trace>
  <inkml:trace contextRef="#ctx0" brushRef="#br3" timeOffset="732157.2264">20347 6883 13901,'0'0'2850,"0"20"-2401,0-1 352,0 1 512,-20 21-224,20-2-320,0 1-193,0 0 1,0-20-225,0 0 192,0-1 33,0 1-161,20 0 65,-20-20 63,0 0-351,20 0 31,0 0-128,0 0-32,-20-20-32,19 20 32,1-20-32,0 20-64,20 0 64,-21 0-128,1 0 32,0-19-352,0 19-225,1 0-256,-3 0-384,2 0-289,-20 0-512,0 0-1185,0 0-769,0 0-3106</inkml:trace>
  <inkml:trace contextRef="#ctx0" brushRef="#br3" timeOffset="732671.875">20843 7081 12267,'0'0'2979,"20"-19"-2435,-20 19 898,20-20 352,0 20-257,-20 0-640,20-20-513,-20 20-192,0 20 225,19 0-1,-19-1-192,0 2-31,0-1-258,0 0 226,0-1 159,20 1-96,-20-20 225,0 20 63,0-20-224,20 0-192,-20 0 65,20 0-33,1-20 96,17 20-64,-17-20-256,-1 1-160,18 19-449,-17-20-448,-1 20-1345,0-20-6823</inkml:trace>
  <inkml:trace contextRef="#ctx0" brushRef="#br3" timeOffset="742001.9531">21776 7518 3619,'-20'-20'1185,"1"20"256,-1-19 609,20 19-256,-20 0-353,20-20-320,-20 20-160,20 0-352,-20 0-32,20 0-33,0 0 193,-19 0-289,19 0-224,-20 0 1,20 20-1,-20-20 192,20 19-128,-20 1 65,-1-20 191,21 20-95,-18-1-385,18 3 128,-20-3-96,0-19 128,20 20-160,-21 0 129,1 19-97,20-19 288,-20 20-96,20-20-160,0 19 225,-18-19-33,18 19 64,0 2-127,0-2-161,0 1 64,18-1-96,-18 2 32,0-2-96,0-19 96,20 19-96,-20 2 96,0-21 32,0 19-128,20-19 128,1-1-64,-21 22 193,20-21-257,0-1 192,-2 1 0,3 0-160,19-1-32,-40 1 0,39 0 32,-39 1 64,20-2-32,0 1 0,0 0-96,0-1 128,-1 1-128,1 0 64,0 1 32,0-1 1,1-1-130,-3 1 98,22-20-1,-19 0 32,17 20-96,3-20 32,-1 0 96,19 0 32,-39 0-96,19 0 32,1 0 0,0 19-192,-21-19 96,21 0-32,-20 0 64,19 0 0,2-19-32,-1-1-64,-20 0 96,19 1 192,1-1-256,-1-21 0,1 21 0,0-19 96,19 19-96,-18-20 288,18 0-352,0-19 192,1 20 32,-21-21-192,1 1 160,0-2-32,-21 2-128,1 0 224,0-1-96,0 1-64,-20-2 160,-20-17-224,20 19 256,-40-2 160,21 2-224,-21 18 97,0-18 191,-19 20-288,0 0-32,-2-2 0,-18 2 0,20-1 32,-1 21-96,-19-1 64,20 20-128,-42-21 192,22 21-160,-20 0 32,20 21 129,-20-1-258,-1 19 290,21-19-1,-20 39-288,39-19 160,1 0-257,18-21-607,23 21-386,-2 1-543,20-22-994,0 1-2498</inkml:trace>
  <inkml:trace contextRef="#ctx0" brushRef="#br3" timeOffset="742595.703">22570 7240 11627,'0'-20'4932,"0"1"-4355,0-1-193,20-19 1218,0-1-353,20 0-64,-1-20-641,2 0-127,17 21-161,3-20-224,-2 19 64,-19 19-384,-1-18-289,1 19-672,-20 20-1345,-1 0-5766</inkml:trace>
  <inkml:trace contextRef="#ctx0" brushRef="#br3" timeOffset="743052.7342">23266 6466 17680,'0'-20'3203,"19"0"-2530,-19 20-673,0 0 128,0 0 417,0 20 31,0 19-288,0 22-95,-19-22-1,19 22-64,0-22 256,0 0-192,0-19 257,19 0-1,-19-1-63,0 2-193,20-21 192,0 0-256,-20 0-128,40 0 32,-21-21-256,1 21-481,20-19-768,-1 19-1282,1 0-2882</inkml:trace>
  <inkml:trace contextRef="#ctx0" brushRef="#br3" timeOffset="743681.6406">23702 6685 13676,'-21'0'2050,"21"0"-768,-18 0 319,18-20-224,0 20-159,18-19-322,-18 19-255,41-21-96,-21 1-353,0 20 32,-1-20-256,1 20 192,0 20-160,-20 0 224,0 1-64,0-2-96,0 1 33,20 0 127,-20 19-96,0-19 128,20-1 96,-1 2-127,1-1-97,0 0 256,-20-1-160,20 1-95,-20 0-33,-20-20-289,0 19-479,0-19-513,1 20-1922,-21-20-6566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1:14:56.923"/>
    </inkml:context>
    <inkml:brush xml:id="br0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2898 10060 7463,'0'0'448,"0"0"-160,0 0-224,0 19-128,20-19 96,-20 0 32,20 0-96,-20 0 64,18 0-32,3 0 32,-1 0-32,0 0 32,0 20-32,-20-20 64,19 0 161,1 0-1,0 0 96,20 0-32,-21 0 1,21 0 127,1 0-31,17 0-225,-17-20-64,18 20 0,-19 0-96,-1 0 224,21-19 160,-21 19 225,1 0-193,19 0-287,-18 0-33,17 0-96,-17 0 128,18 19-96,1-19 96,-1 0 0,20-19 32,-18 19-64,18 0 0,0-20 161,1 20 127,-1 0 0,-20-20 193,2 20-97,-2 0-288,0 0-127,21 0-33,-21 0-32,20 0 32,0-21 0,2 21 32,-2 0-128,0-19 128,0 19-64,2 0 0,-2 0 32,-20-20-32,20 20 0,-19 0 32,-1 0 0,2 20 0,-3-20 32,1 0-32,22 0 0,-22 0 0,1 19-32,19-19 0,-20 0 0,20 0 0,-18-19 0,18 19 0,-20 0 32,21-20-32,0 20 64,-1 0 32,0-20 289,1 20 31,-1 0-128,0-19-160,1 19-32,19 0-32,-20-20-32,1 20-32,-1 0 0,1 0 33,-1-20-33,0 20 32,1 0-32,-1 0 0,0-19 32,1 19-32,19 0 0,-19-21 0,-1 21 0,0-20 0,1 20 32,-1 0 0,1 0 0,-1-20 0,0 20 32,-18 0 96,18 0 64,-20 0-64,1 0-32,-1 0 1,-18 20-97,17-20 64,-17 0-32,18 0 64,-19 0 64,-1 0 64,1 0-128,-1-20 33,-19 20-161,20 0-33,-20-19-415,-20 19-769,21 0-1025,-21 0-2178</inkml:trace>
  <inkml:trace contextRef="#ctx0" brushRef="#br0" timeOffset="8233.3984">2580 10258 8231,'-20'-39'737,"-1"39"768,3 0-255,-2 0 191,20 0-480,-20 0-256,-1 19-97,1 1-127,-19 0 127,19-1 33,20 2-97,-20-1-127,0 0-129,20 19 0,-19 0-96,-1 2-63,20-2-65,0 1 64,0 19 0,0-19 0,0 19-64,20 2 0,-1-2-32,-19 0 0,20 1 0,-20-1 0,20 0 0,21 21 0,-23-21 64,2 22-64,-20-22 96,21 1-192,-21-1 257,20 0-193,0 1 128,-20-20 32,18 40-160,3-21 96,-21 0 32,20 1-32,-20-1-64,20 2-32,0 17 96,0 2 129,-1-21 31,1 22-32,0-42-128,-20 20 0,20-20-32,0 22 192,-1-22-127,1 20 191,21 1 96,-21-20-224,18-21 161,3 1-129,-21-20-96,19 0-160,-19 0-160,0-20-641,0 20-800,-1-19-1570,-19-1-6342</inkml:trace>
  <inkml:trace contextRef="#ctx0" brushRef="#br0" timeOffset="8705.078">2401 11608 3267,'0'0'4740,"0"-20"-2306,-20 20 513,0 20-288,0-20-481,-19 20-385,-1 39-479,-19-18-321,-1 37-225,1-17 97,0 17-128,-2 2-257,41-40-448,2-1 0,-3 0-993,1 2-1088,-20-2-1122,1 1-5830</inkml:trace>
  <inkml:trace contextRef="#ctx0" brushRef="#br0" timeOffset="9305.664">913 12800 15822,'-20'0'1122,"20"0"-738,-20 19-32,20 1 833,0 19-96,0 2-256,20 18-288,-20-20-225,20-19-32,-1 0 33,21-20-1,-20 0-64,-20-40-96,20 1-32,-1-20-64,-19-1-128,0 20 96,0-19 0,0 18-64,-19 22-32,-1-1-128,0 20-64,-20 0-64,21 0-161,-1 20-480,0-1-993,0 1-2049,20 1-9514</inkml:trace>
  <inkml:trace contextRef="#ctx0" brushRef="#br0" timeOffset="9573.2422">1091 12462 17392,'-20'0'1473,"0"20"-1152,0-20 479,1 20 674,19-1-353,-20 21-128,20-21-321,20 22-383,-20-2-161,19 1 0,21-1-64,1 2-128,-3-21-224,3-1-641,-3 1 64,-17-20-865,19 0-1409,-1 0-5477</inkml:trace>
  <inkml:trace contextRef="#ctx0" brushRef="#br0" timeOffset="9791.0155">1270 12502 16783,'0'19'2018,"-20"1"-1249,20 0 192,20-1 0,0 22-417,19-2-255,1 1-353,-20-21 32,19 1-449,-19 1-544,20-21-1025,-1 20-1890</inkml:trace>
  <inkml:trace contextRef="#ctx0" brushRef="#br0" timeOffset="9964.8437">1369 12462 18385,'0'-21'2114,"40"21"-1634,-1 0 1,21 21-97,-1-1-160,0 19-128,-18 20-63,-1-18-258,-1 18-415,-19-20-706,0-19-960,0 21-3299</inkml:trace>
  <inkml:trace contextRef="#ctx0" brushRef="#br0" timeOffset="10479.4922">1012 13376 16719,'-40'-22'2178,"20"3"-1441,20-1-353,-20 0 289,20 40 640,0-20 33,20 39-514,0 2-479,0-1-1,0 19-224,19 1-64,-19-21-32,21 20-288,-3-39-417,3 21-832,-3-22-225,3 1-1665,-21 0-8328</inkml:trace>
  <inkml:trace contextRef="#ctx0" brushRef="#br0" timeOffset="10892.578">1171 13395 18705,'-21'-19'1281,"21"-3"-1409,-20 22-352,20-19-289,0 19-736,0-20-2691</inkml:trace>
  <inkml:trace contextRef="#ctx0" brushRef="#br0" timeOffset="13290.039">1349 13494 1345,'-20'0'10826,"1"-20"-9385,19 20-320,0-20 417,0 20 63,0-19-704,19 19-288,-19 0-1,20-20-255,0 20 319,-20 0 33,0 0 160,0 0 96,0 0-289,-20 0-95,20 0-193,0 20-288,-20-20 65,1 19-65,-1 1 32,-41 0 128,23 20-32,-3-20-96,3 19 0,-3-19 1,1 0-97,1-1-64,19-19-257,0 20-191,0 1-673,20-21-865,0 0 32,0 0-1633</inkml:trace>
  <inkml:trace contextRef="#ctx0" brushRef="#br0" timeOffset="15976.5625">1369 13534 512,'-20'-21'1377,"0"21"-576,20 0 352,0 0 481,0 0 127,0-19 514,0 19 127,0 0-609,0-20 65,0 20-288,20 0-577,-20 0-225,-20 0-63,20 0 64,0 0 32,0 0-353,20-20 353,0 20 96,-20 0-225,-20 0-127,20 0-1,-20 0-191,1 0 159,19 0-128,-20 0 129,20 0-161,0 0-96,0 0-31,0 0-33,0 0 0,0 20-32,20-20-32,-1 20-96,1-1 64,20 2-31,-1-1-1,-19 0-64,0-1 32,0 1 64,-20-20-96,20 0 32,-20 0 0,0 0-32,-20 20 32,20-20 0,0 0-64,0 0 96,0 0-32,20 0-96,-1 19 160,1-19-32,0 0-64,-20 0 96,-20 0 0,0 0-32,20 0 32,-19 0-192,38-19 160,-19 19-160,20 0 96,-20 0-96,-20 0 32,20 19-96,-19-19-32,19 0-289,19 0-672,1 0-769,-20 0-544,0 0-1346,0 0-8199</inkml:trace>
  <inkml:trace contextRef="#ctx0" brushRef="#br0" timeOffset="16889.6484">1547 13354 15726,'0'22'2082,"0"-22"-1761,20 0 1120,1 0-32,-1 19-448,-2 1-160,-18 0-353,20-20-127,-20 19 63,0 1-96,21 0-127,-1-20-65,-20 19-64,20-19 32,-20 21-64,0-21-64,20 0-96,-20 0-1,19 0 129,-19 0-64,0 0 64,-19 0 64,19 0-64,0 0 128,19 0-64,1 0 32,-20 0 32,0 0 1,0 0 31,0 0 0,0 0 32,-20 0-64,20 0 32,-19 0 160,-1-21-31,20 2 31,-20-1-96,0 0 64,20 1-63,-21-1-65,1 0-96,2 1 32,18 19 0,0-22-32,0 3 64,38 19-64,-17 0-64,19 19 96,-1 3 0,1-3-128,-20 1 96,0 0-32,-1-1 32,-19-19 0,20 0 128,-20 0 193,0 0-65,0 0-192,0-19 96,-20 19-128,1-40 64,19 21-64,-20-22-32,20 21 0,-20-19-64,20 19 0,20 0-32,0 20 0,-20 0 32,19 20 0,1 0-128,0-1-224,21 1-97,-23 19-255,2-17-386,-20-22-479,20 19-161,-20 1-832,21-20-1858,-21 0-7752</inkml:trace>
  <inkml:trace contextRef="#ctx0" brushRef="#br0" timeOffset="17281.25">2025 13117 18833,'18'20'481,"-18"-1"-834,21-19 1539,-21 0 31,20 0-481,0 0 33,0-19-224,-1 19-129,1-40-256,0 21 128,-20-22-159,20 21-33,-20-19 64,20 19-96,-20 1 32,-20-1-128,0 20-32,0-21 64,0 42 64,1-1 32,-1-1-64,0 1 224,20 19-63,0 1 95,20 20-192,0-21 0,-1-19-64,21 19 64,0-39-128,19 21 96,-19-21-384,19-21-417,-18 2-1281,-3-1-576,-17 0-5286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1:08:10.3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952 3628 6245,'20'-40'8072,"-20"0"-6342,0 0-449,-20 1 256,0 19 161,1-20-225,-1 0-480,0 21-224,-20-1-192,1 20 63,-2 0-95,1 20 63,-19 19-255,19 21 95,1-1-32,-21 41 65,41-2-225,-21 2-64,40 0-32,0-21-63,20 1-33,19-41 0,1 0 64,19-19-288,1 0-321,-1-40-223,20 0-450,-18 1-831,-2-21-2340,1 1-11690</inkml:trace>
  <inkml:trace contextRef="#ctx0" brushRef="#br0" timeOffset="422.8516">1229 3409 14413,'-18'-40'7335,"-2"21"-6310,20 19-416,-20 0 159,20 19 674,-21 21-353,21 20-481,0-1-319,0 21-97,21-1-256,-1 1-32,0-21-417,19 0-256,-19-18-288,20-2 64,-21 0-960,21-19-1763,-20 1-4836</inkml:trace>
  <inkml:trace contextRef="#ctx0" brushRef="#br0" timeOffset="804.6875">1667 3767 16623,'0'-41'2531,"-21"21"-1218,1 20 192,2 0-159,-23 20 255,1 1-480,21 18-448,-1 1-289,0-1-352,20 2-64,20-2 128,0-19-96,-1 0 96,21-20-256,1 0 32,18 0-64,-19-20-64,-20 0 128,-1 1 128,1-22 64,-20 21-96,0 0 64,0 1 96,0 19 64,0-20-128,0 20-128,0 20 64,0-1 0,0 21-32,0-19-96,20 18-769,0-19-256,0 0-801,-1-1-1345,1-19-3652</inkml:trace>
  <inkml:trace contextRef="#ctx0" brushRef="#br0" timeOffset="971.6797">1944 3906 17392,'20'39'2787,"0"-19"-994,-20 0-447,21-1-33,-1 1-961,-20 1-384,18-1-448,3-20-449,-1 0-929,0 0-2306,-20-20-13036</inkml:trace>
  <inkml:trace contextRef="#ctx0" brushRef="#br0" timeOffset="1108.3985">1926 3628 18577,'-21'-40'2306,"1"19"-2049,20 21-418,0-19-703,0 19-962,0-20-3139</inkml:trace>
  <inkml:trace contextRef="#ctx0" brushRef="#br0" timeOffset="1572.2657">2183 3985 21844,'20'39'449,"-20"-18"-385,0-21 672,0 0 930,0 0 32,0 0-962,0-21-576,0 1-128,0 1 65,0-21-130,-20 1 1,20-2-128,0 2-192,0 19 160,0 0 0,0 20 96,20 20 96,-20 0 256,20 19-128,-1-19-32,1 21 32,0-22-64,0 1 0,0 0 64,-1-20-128,-19 0 160,20 0 65,0-20-129,-20 20 0,20-20-64,-20 1-32,0-1-64,0 20-32,21 0-96,-21 0 128,18 20 64,2-1-321,1 1-415,-1 0-354,0-20-479,-2 19-1057,3-19-3172</inkml:trace>
  <inkml:trace contextRef="#ctx0" brushRef="#br0" timeOffset="1833.9843">2659 3430 18129,'20'-21'3011,"-20"42"-2307,20-2 930,0 21 608,0-1-609,-20 21-672,19 19-512,1-20-289,0 1-128,1-20-192,17-1-385,-18 2-320,1-21-192,-1-20-544,0 0-1186,-20 0-2081</inkml:trace>
  <inkml:trace contextRef="#ctx0" brushRef="#br0" timeOffset="2043.9453">2877 3409 11210,'0'0'10666,"0"21"-9353,0-2 801,21 21-224,-1 19-448,0 1-578,-2-1-607,23 0-161,-21 1-160,0-20-225,19-21-191,-19 1-129,0 0-704,0-20-256,-20 0-770,0-20-1440,-20 20-13517</inkml:trace>
  <inkml:trace contextRef="#ctx0" brushRef="#br0" timeOffset="2224.6093">2699 3726 16944,'-40'0'3811,"21"-20"-2113,19 20-737,19 0 928,1 0 33,20 0-544,19-19-482,2 19-511,-2 0-225,20 0-320,-39 0-705,-1 0-672,-19 19-962,0 1-2209,-20 1-15503</inkml:trace>
  <inkml:trace contextRef="#ctx0" brushRef="#br0" timeOffset="2390.625">2679 3906 15342,'0'20'9193,"0"-40"-8585,20 20 289,20-21 256,19 1 0,0-19-288,22 19-577,-22 0-352,0 20-640,-19-19-1122,0 19-1537,-1 0-3652</inkml:trace>
  <inkml:trace contextRef="#ctx0" brushRef="#br0" timeOffset="2738.2813">3335 3389 25592,'0'0'1537,"0"20"-1377,18 20 385,3 0 224,-1 19 288,0 21-385,0-21-480,0 1-63,19-1-482,1-20-255,-1 1-385,1-19-705,-20-1-608,1-20-2210,-3 0-14606</inkml:trace>
  <inkml:trace contextRef="#ctx0" brushRef="#br0" timeOffset="3361.3281">952 4541 16143,'-20'20'1922,"1"-20"-257,19 0-1088,0 0 1152,0 0 257,39 0-256,21-20-577,19 20-416,41-20-129,38 1-223,40-22-97,61 2-192,39 19-64,18-19-224,-37 39-321,-21-22 129,-80 22-32,2 0 384,-61-19 0,-1 19-161,-58 0-63,-1 0 256,-38 0-32,-1 0 0,-20 0 128,0 0-32,-20 0-576,20-20-705,0 0-705,0 1-1313,0-1-3492</inkml:trace>
  <inkml:trace contextRef="#ctx0" brushRef="#br0" timeOffset="3579.1015">3851 3706 26649,'-20'-19'897,"0"-1"-865,20 20-1922,20 0 64,0 0-320,-1 20-1890,-19-1-13643</inkml:trace>
  <inkml:trace contextRef="#ctx0" brushRef="#br0" timeOffset="3716.7968">3989 3985 16623,'0'60'8969,"0"-60"-7079,0 20-1218,-20-20-191,20 0-129,0 0-320,-19 0-737,19 19-1473,0-19-1441,0 0-12749</inkml:trace>
  <inkml:trace contextRef="#ctx0" brushRef="#br1" timeOffset="6375.9765">4922 3845 15822,'-40'-39'1506,"21"19"-321,-1 1 673,0-1 160,-20 40-609,21-1-544,-1 21-257,-20 19 1,40 1-129,-20-1 161,20 2-257,20-22 1,0-19-129,20-20 64,-1 19-63,1-38-1,-1-1-64,-19 0-96,20-19-96,-19-2-32,-21 2 32,18 0-32,-18 19 64,0-1-64,-18 21 64,18 0 128,0 21-480,0-1 256,0 19 32,0 0-288,18-19-705,23 21-705,-21-41-160,18 19-800,3-19-1602,-1-19-11692</inkml:trace>
  <inkml:trace contextRef="#ctx0" brushRef="#br1" timeOffset="6585.9374">5200 3430 3747,'0'-61'19058,"0"61"-16976,0 20-1698,0 21 1154,20 18-33,-20 19-480,20 22-640,20 0-289,-1-22-128,2 3-481,-3-42-159,23 0-449,-22-19-609,1 1-640,-20-21-1730,-20 0-8008</inkml:trace>
  <inkml:trace contextRef="#ctx0" brushRef="#br1" timeOffset="6751.9531">5062 3826 19506,'-81'19'4292,"63"-19"-3139,18 0-576,38 0 832,3 0 257,18 0-866,21-19-672,19-1-480,-19 20-609,-1-20-865,-20 20-576,1 0-2306</inkml:trace>
  <inkml:trace contextRef="#ctx0" brushRef="#br1" timeOffset="8163.086">6311 3489 20883,'-18'-20'2210,"18"20"-1217,0 20-384,18-1 1024,3 40-191,-1 2-545,0-2-481,0 21-288,-1-2-64,21 3-352,-20-42-417,19 20-480,-19-38-609,0-1-512,-20-1-1890,0-19-7687</inkml:trace>
  <inkml:trace contextRef="#ctx0" brushRef="#br1" timeOffset="8355.4687">6293 3945 17936,'-20'-19'2851,"20"-1"-1666,0-1 609,20-19 256,-2 21-1185,3-1-737,-1 0-128,20 1-256,-21-1-417,1-1-224,20 1-64,-20-19-416,-1 19-673,1-19-801,-20-2-1953</inkml:trace>
  <inkml:trace contextRef="#ctx0" brushRef="#br1" timeOffset="8785.1562">6510 3409 13132,'0'0'3459,"0"40"-1505,20 0 96,-20 19-320,20 1-257,0 38-96,0-18-448,19-1-448,-19-18-97,1-2-64,-1-20-256,18 2 97,-38-22-65,21 1 0,-21-20-32,0 0 64,0 0-160,0 0 96,0-20-96,0-19 0,0-2 32,20 22-256,-20-21 95,20 40 1,-1-19 64,1 19 224,0 19 33,20-19-33,-1 20-160,1-20 160,1 0-64,-3-20 32,-18 1 0,21-22 96,-23 21-96,-18-19-32,0-1 225,0 21-161,0-1 32,-18-1 64,-2 21-192,-1 0 224,1 21-192,0-1 0,2-1 1,18 21 63,0-1-224,0 2 31,18-21-223,22 19-545,1-39-704,18 20-577,0-20-1890,-19 0-8295</inkml:trace>
  <inkml:trace contextRef="#ctx0" brushRef="#br1" timeOffset="9133.789">7583 3826 15022,'38'0'4036,"-17"0"-3588,19 0 129,-1 0 415,-19-20 450,20 20-289,-20-20-737,0 1-224,-1-1-31,1-1-1,-20-18 32,0 19-96,0 0 96,-20 20 64,1-19 65,-21 19 63,20 19-32,0 1 1,0 19-1,-19 2-64,39-2 129,-20 20-1,20-19-256,20 1-128,0-2-128,19-19-192,1-1-353,0-19-512,-1 0-480,22 0-1891,-23-39-4515</inkml:trace>
  <inkml:trace contextRef="#ctx0" brushRef="#br1" timeOffset="9394.5313">7959 3667 20531,'0'39'2210,"21"2"-608,-21-2 319,20 1 65,0-21-480,-1 21-898,1-19-255,0-1-193,0-1 32,0-19-32,-20 0 32,19 0-192,1-19 96,-20-1 0,20-1-160,0 1-192,0 0-32,-1 1-385,1 19-128,0-20-320,0 20-768,19 20-354,-19-20-1664,0 19-3268</inkml:trace>
  <inkml:trace contextRef="#ctx0" brushRef="#br1" timeOffset="9734.3749">8476 3747 20018,'-20'-21'2435,"-1"21"-898,21 21-31,-18 18 544,-2-19-481,20 19-704,0 1-513,0 1-320,20-22 0,19 1-96,-19-20 0,20-20-128,-21 1 160,1-1-224,0-41-33,-20 22 1,0 0 192,-20-22 0,0 2 0,1 0 0,-1 19 64,0 0 64,0 1 192,20 39 288,0 0 97,0 20-193,0-1 161,0 40-65,20 2-287,20-2-193,-1 1-353,1-1-543,19-20-834,-19 1-1313,19-19-2626,-39-21-13517</inkml:trace>
  <inkml:trace contextRef="#ctx0" brushRef="#br1" timeOffset="10350.5859">9269 3667 11562,'-20'-39'3780,"2"39"-1570,18 0 32,-20 0-224,-1 19-224,21 1-97,-20 19-383,20 2-417,0-2-385,41 1-64,-21-21 65,-2 1-225,23-20-128,-1 0 65,-1-20-65,-19 1 0,0-21-160,-20 21-96,0-1 32,0-21-353,0 22-223,-20-1-289,0 0-288,0 20-353,1 0-1024,-1 20-1890,20 0-7560</inkml:trace>
  <inkml:trace contextRef="#ctx0" brushRef="#br1" timeOffset="10561.5235">9648 3845 19602,'0'-19'2306,"-20"-1"-640,-21-19-257,3 19 257,-3-21-417,1 2-352,-19 0-481,39-22-224,-20 22-192,40-20 193,0 20-97,0-2-192,20 2-1,20 19-127,-1 20-673,21-20-1249,-19 40-1153,17-20-3683</inkml:trace>
  <inkml:trace contextRef="#ctx0" brushRef="#br1" timeOffset="10735.3515">9468 3628 22741,'-79'39'3235,"59"-39"-1697,20 0-930,20 0 129,0 0 32,19-20-513,21 20-256,-1-19-737,22-1-736,-22 20-609,0 0-1217,-19-20-8713</inkml:trace>
  <inkml:trace contextRef="#ctx0" brushRef="#br1" timeOffset="11372.0702">10442 3350 15919,'0'0'3107,"0"19"-1698,0 1 609,0 21 0,20-2-385,-2 20-704,2 1-545,1-1-159,19-19-161,-21-1 0,1-18-96,20-1-321,-20-1-415,-1-19-385,1 0-225,-20 0-768,0 0-1057,-20 0-4260</inkml:trace>
  <inkml:trace contextRef="#ctx0" brushRef="#br1" timeOffset="11726.5625">10401 3430 10954,'0'-41'8328,"20"21"-5990,1 1-833,17-21 289,3 21-256,-1-3-706,-21 22-607,21 0-257,-20 22 128,0-3 0,-20 1 0,0 39 0,-20-18-192,0 18 128,0-20 32,0 0-96,20-18-32,20-1 0,0 0 32,0-1 32,39 1 64,-19 0-32,-1 19 64,-19-18-64,0-1 64,-20-1 0,0 1 32,0 0-32,-20-1-288,0 1-352,-19-20-225,-1 0-288,20 20-352,-19-20-1282,19-20-2914</inkml:trace>
  <inkml:trace contextRef="#ctx0" brushRef="#br1" timeOffset="12001.9531">11057 3885 18481,'19'0'2018,"-19"0"-192,-19-20-193,-1 0 353,0 1-641,0-1-576,-1-19 32,-17 19-385,17-21-160,-19-18 1,22 0-257,18-1 0,0 1-96,0-1 96,0 20-64,38 1-33,-18 19-31,21 1-512,-2-3-385,21 22-833,-1 22-1441,-19-22-3844</inkml:trace>
  <inkml:trace contextRef="#ctx0" brushRef="#br1" timeOffset="12175.7813">10917 3588 20371,'-58'40'3107,"58"-40"-1794,0-20 96,0 20-512,18-20-64,22-1-449,1 2-320,18-21-96,0 21-640,1 19-770,-1-20-512,-19 20-1505,19 0-3812</inkml:trace>
  <inkml:trace contextRef="#ctx0" brushRef="#br1" timeOffset="12465.8202">11592 3269 20915,'-59'22'2018,"19"-22"-769,1 19-63,-1 21 415,19-21-416,3 21-608,-2 0-385,40 0-96,-2-1-128,43 0 64,-22 2-32,21-21-32,-1 19-96,-19 0 32,-19-19 96,-3 1 0,-18-1 64,-18-1-32,-23 1-64,1 0-64,1-20 32,-21 0-32,21 0-257,19 0-864,0 0-865,20-20-2370,0 0-11019</inkml:trace>
  <inkml:trace contextRef="#ctx0" brushRef="#br1" timeOffset="12618.164">11910 3786 23221,'79'59'1506,"-59"-19"-289,-20 1-256,20-22-96,-40 21-481,20-1-288,-20-18-384,20-1-1089,-19-1-1026,19 1-2721</inkml:trace>
  <inkml:trace contextRef="#ctx0" brushRef="#br1" timeOffset="14426.7577">12784 3628 4932,'0'-20'2434,"0"20"-191,0-20 415,0 20 545,19 0-737,1 0-448,0 0-32,0 20-128,0 19 128,19 1-609,-19-1-416,21 2-288,-21-2-225,18 0 161,-17-19-257,-1 0 64,0-20-287,-20 0 63,19 0-96,-19-20 160,20 0-224,0-19-128,-20 0-288,0-2-129,0-18-448,0 0-672,0 18-513,0 2-833,0 19-1954,20 1-10794</inkml:trace>
  <inkml:trace contextRef="#ctx0" brushRef="#br1" timeOffset="15166.9922">13876 3628 15694,'-41'0'2499,"41"0"-609,0 0-161,0 0-255,0 19 191,0-19-416,20 20-448,1 0-224,19-1-289,-1-19-192,-19 0 96,39 0 32,-39-19-160,20-1-32,-20-19-160,-1 19 96,-19 0 64,0-1-32,-19 21 0,-1-19-96,-20 19 256,20 0-128,-19 0 65,19 19-33,-21 22 224,23-21-64,-2 19 128,0 0-159,-1 2 127,21-2-224,0-19-128,21 19 64,-1-19-64,18 0-352,3 1-257,-1-21-224,19 0-480,0 0-673,-19-21-1153,19 1-3011</inkml:trace>
  <inkml:trace contextRef="#ctx0" brushRef="#br1" timeOffset="15346.6797">14550 3528 20531,'0'20'2114,"-20"-20"-1185,20 40 288,-19 0 513,19-1-481,-20 0-737,20 2-512,-20-2-160,20-19-384,0 0-449,0-20-801,0 19-1473,-20-19-4164</inkml:trace>
  <inkml:trace contextRef="#ctx0" brushRef="#br1" timeOffset="15513.6718">14331 3667 15374,'-18'-20'6278,"18"20"-4452,0 0-609,18 0 801,3 0-160,-1 20-866,20 0-767,-1-1-289,1 1-353,-1 1-384,1-21-416,0 20-865,-21-20-800,21 0-2628</inkml:trace>
  <inkml:trace contextRef="#ctx0" brushRef="#br1" timeOffset="15897.4609">14928 3726 15502,'39'80'3171,"-19"-41"-1377,20 1-833,-21 1 512,21-22 97,-19 21-321,-21-21-641,20 1-31,-20-20-289,18 0-96,-18 0 289,-18 0-161,-2-20-256,-1-19-96,1 19-32,-19-19 32,-1-22-32,0 22-64,21-41-128,-1 21 64,20 0-65,0-1 129,20 20-96,19 21 64,-19 19 96,20 0 128,-1 19 96,-19 21-64,1 20 0,-1-1 0,-20-20-64,0 2 64,0-2-64,-20-19-128,20 0-352,0-20-417,-21 0-833,21-20-2401,0 0-8425</inkml:trace>
  <inkml:trace contextRef="#ctx0" brushRef="#br1" timeOffset="16099.6094">15107 3291 22229,'0'0'2146,"20"19"-577,-20 21 33,18-1 63,2 21-544,1-1-608,-1 0-417,0 21-32,-2-40-481,23 20-287,-21-21-449,19-19-641,-19 0-865,0-20-1793,0 0-11819</inkml:trace>
  <inkml:trace contextRef="#ctx0" brushRef="#br1" timeOffset="16455.0781">15623 3567 20883,'-20'-19'3652,"-1"19"-1891,21 0-928,0 19 64,-20 2 384,2 19-320,18-1-544,0 0-257,18 2-128,2-2 0,1-19-32,19-20 0,-1 0-64,1 0 64,-20-20-289,-1 1 193,1-1-32,0-21-64,-20 2 160,-20 19-32,0-19-288,1 19-193,-21-1 1,20 2 31,0-1-128,1 20-351,-1 0-418,0 20-1024,20-1-2755,0 2-11819</inkml:trace>
  <inkml:trace contextRef="#ctx0" brushRef="#br1" timeOffset="16947.2657">15920 3747 18609,'21'20'1794,"-3"-1"-193,2-19-384,1 20 385,-21-20 192,0 0-449,20-20-480,-20 1-321,0-1-63,0-21-193,0 2 225,0 19-289,0-19 64,0-2-288,0 22 0,0-1-32,0 0 0,0 20-96,20 0 0,-2 0-641,23 0-480,-21 20-769,19-20-480,1 20-609,0-20-1378,-21 19-9192</inkml:trace>
  <inkml:trace contextRef="#ctx0" brushRef="#br1" timeOffset="17258.7891">16396 3588 18385,'0'0'1537,"21"0"481,-1 0 0,-20 0-512,20 0-642,-2 0-287,3 0-65,-21 0-63,20-21-97,-20 2 33,0 19-161,20-20-32,-20 0 32,-20 20 0,20-19-160,-20 19-96,-19 0 32,19 0 0,-21 19-64,1 1 32,21 19 128,-21-18-64,40 19-96,-20-1 0,20 0 0,20 2-352,0-21-65,19-1-928,1 1-160,1-20-770,-3 0-2305,3 0-9065</inkml:trace>
  <inkml:trace contextRef="#ctx0" brushRef="#br1" timeOffset="17613.2813">16655 3548 21140,'-40'19'1569,"20"22"-416,20-2 256,0-19-31,0 19-481,20 2-609,0-21-160,0-1-128,19-19 0,1 0-32,-19 0-64,17-39 160,-18 18-64,1-18-32,-21-1 128,0-19-320,-21-1 64,1-19-193,-18 19 161,-3 1 384,21 39 65,0 1 319,1-3 65,-1 44-65,20-3 129,0 21-65,0-1-415,20 21-1,19-1-192,22 0-32,-23 2-448,23-2-321,-2-20-576,-19-18-834,-1-1-639,-19-1-3684</inkml:trace>
  <inkml:trace contextRef="#ctx0" brushRef="#br1" timeOffset="23347.6562">17925 3389 1825,'40'-39'13869,"-21"-1"-11434,1 21-610,0 19-63,0-22-385,-20 22-384,0 0-480,0 22-97,-20 17 193,0 0-97,-19 22-127,-1-2-65,0 0-128,1-19 96,19 19-160,0-19 193,0-21-97,20 22-160,0-21 64,0-20 32,20 19-64,0 1 129,20-20-65,19 20-64,0-20-96,1 0-128,-1 0-513,-18 0-288,18 0-448,-19-20-385,0 20-1056,-1-20-2019,-39 1-11306</inkml:trace>
  <inkml:trace contextRef="#ctx0" brushRef="#br1" timeOffset="23564.4531">17905 3608 17552,'-39'-20'3716,"39"20"-2307,19-21-416,1 21 608,20-19 33,19-1-385,22 0-544,18 1-193,0-1-448,0 0 32,-20 1-320,1-2-577,-1 21-576,-39 0-737,-1 0-1569,-39 21-3364</inkml:trace>
  <inkml:trace contextRef="#ctx0" brushRef="#br1" timeOffset="23738.2813">18103 3628 18481,'-79'19'2691,"79"-19"-1474,20 0 288,21 0 449,18-19-641,0 19-800,40-20-225,0 0-128,20-1-96,1 2-384,-41-1-769,0 20-801,-19-20-1249,-21 1-3459</inkml:trace>
  <inkml:trace contextRef="#ctx0" brushRef="#br1" timeOffset="23949.2188">18599 3269 19154,'0'-19'2882,"41"19"-2305,18-20 800,21 20 481,19 20-513,1-1-576,-21 3-577,-20-3-96,-19 21 0,0-1 0,-40 2 1,-20-2-1,0-19-289,-20 19-95,1-19-352,-22 20-1090,23-40-1345,-23 20-4901</inkml:trace>
  <inkml:trace contextRef="#ctx0" brushRef="#br1" timeOffset="25337.8906">1687 4937 14317,'-41'-20'865,"21"1"865,-18 19-225,-3 19-64,2-19 65,-1 40-129,20 1-128,-19 18-224,19 21-224,20-2-192,0 2-321,0-1 96,39 1-256,21-21 32,-1-19-63,20-19-194,2-2-95,18-19-224,-20-19-321,-20-42 32,2 22 161,-41 0 96,-20-2 287,-20 21-223,-1 0-353,1 20-224,0 0-64,2 0-1121,-3 0-1569,21 0-9514</inkml:trace>
  <inkml:trace contextRef="#ctx0" brushRef="#br1" timeOffset="25793.9453">2282 4917 15086,'20'-19'5509,"0"19"-5253,-20 0-512,19 19 1121,1 21 512,0 20 641,21-1-801,-23 2-416,23 17-353,-1-17-255,-22-2 31,3-20 64,-1-19-64,0-1-32,0-19 33,-20 22-65,20-22 160,-20-22 129,0 22-161,0-39-160,0 19-160,19-19 32,-19 19-96,0-20-96,20 20 63,0 20-127,0 0 64,0 20-96,-1 20-33,21-20-127,-19 19-128,17-19-546,3 0-319,-1-1-641,-1-19-1313,1 0-5510</inkml:trace>
  <inkml:trace contextRef="#ctx0" brushRef="#br1" timeOffset="26185.5469">3374 5117 19730,'-21'-41'2242,"3"41"-1313,-2-19-32,-1 38 288,-19-19 32,22 41-224,-23-2-160,1 20-320,21 2-193,-1-22-192,20 0-96,20 1-32,-1-21 0,21 3 96,1-22 0,-3 0 96,3-22-96,-3 3-224,-17-21 64,-1 21-96,-20-1 64,0 0-32,0 1 128,-20-2-96,-1 1 96,21 20-128,-18 20 64,18 1-129,-20-2 65,20 21 32,20-21-64,-2 1-865,3-20-480,19 20 63,0-20-447,-1-20-1154,-19 20-3011</inkml:trace>
  <inkml:trace contextRef="#ctx0" brushRef="#br1" timeOffset="26489.2578">3712 5137 16143,'0'-20'3043,"-21"-1"-2018,1 21 128,20 0-96,-18 0 128,-23 21 128,21-21-480,20 20-641,0 19-96,0-19 0,0-1 0,20 1-32,0 0-128,19 1-32,2-2-160,-1 1-32,-1 0 160,1-1 128,-20 1 0,-1 0 0,1-20 32,-20 19 32,0-19 160,0 22-64,-20-22-320,1 0-577,-21 0-832,-1 19-1378,23-19-3459</inkml:trace>
  <inkml:trace contextRef="#ctx0" brushRef="#br1" timeOffset="27250">4843 5076 14029,'-20'-39'1473,"0"39"-352,0-20 128,-19 20 513,19 0-128,-20 20-577,1 0-225,19-1-95,0 22-160,-1-2-161,21-19-224,0 0 0,21-20-63,-21 0 31,40 0 64,-20 0-64,-1-20-320,21 0 32,-20 1-64,19 19 224,-39-20-160,20 20 31,-20 0 33,0 20 32,0-1 64,20 1-64,0 0-672,-20-1-642,20 1-607,19 0-1475,-19-20-10473</inkml:trace>
  <inkml:trace contextRef="#ctx0" brushRef="#br1" timeOffset="28879.8828">5578 5255 16623,'19'60'1826,"1"-1"-417,20-20 97,-20 22-385,19-22-32,-19 1-481,0 0-191,1-20-33,-3 0-192,2-1 1,0-19-1,-20 0 128,0 0 353,-20-19-385,0-1-192,2-19-96,-3-2 0,-19 2-64,1-20-96,19-22-161,-20 3-223,40-2-97,-20 21 225,40-2 96,-20 22 224,20 19-1,0 1 65,19 19 64,-19 0 129,0 19-1,0 1-288,1 19 480,-21-19-224,0 21-32,0-2 32,-21-19 65,1-1-97,0 21-353,0-19-319,1-2-257,-1-19-1089,20 20-1537,0-20-3075</inkml:trace>
  <inkml:trace contextRef="#ctx0" brushRef="#br1" timeOffset="29222.6562">6173 5076 15310,'0'0'2787,"-20"0"-1346,0 0-192,0 20 321,1 1-1,-1 18-288,0 1-352,0-21-384,20 21-321,0-19-160,0-2 32,20-19-32,0 0 0,0 0-128,-1 0-160,1-40-96,0 20 31,0 0-31,-20 1 256,21-1-32,-21 0-32,0 1 32,0 19-96,0 19-417,0 1 289,18 0 320,2-1-385,1 21-640,19-19-1025,-22-2-992,23-19-2660</inkml:trace>
  <inkml:trace contextRef="#ctx0" brushRef="#br1" timeOffset="29423.8281">6372 4839 16143,'0'19'3299,"0"1"-2979,20 0 481,-1 19 320,1 2-416,0-2-353,20 20-128,-21-18-224,1-2-416,20-19-545,-20 0-1025,-20-20-1794</inkml:trace>
  <inkml:trace contextRef="#ctx0" brushRef="#br1" timeOffset="29625.9766">6232 5156 17936,'0'0'2819,"21"0"-2402,-1-19 351,18-1 770,3-1-33,-1 1-832,19 1-513,-19-1-32,-1 0-384,1 1-449,-20-1-384,-1 20-1409,1-21-1058,-20 1-2209</inkml:trace>
  <inkml:trace contextRef="#ctx0" brushRef="#br1" timeOffset="29886.7188">6590 4719 17840,'0'20'961,"19"0"-32,1 40 609,-20-21-97,20 20-352,1 2 192,-1-2-1025,-2-20-127,2 2-1,1-21 32,-1-1-96,0-19 0,-20 0-32,19 0-96,1 0-128,-20-19 640,20-1-512,0-21 160,-20 22 32,20 19-192,-20-20-32,20 40-32,-1-20 64,1 39 64,0-18-1217,21 18-1249,-3-19-3332</inkml:trace>
  <inkml:trace contextRef="#ctx0" brushRef="#br1" timeOffset="30516.6015">7821 5137 15502,'19'39'2114,"1"-39"-416,-20 0-161,20 20-352,-20-20 161,21-20 95,-21 20-480,0-20-417,0-19-255,0-2 31,-21 22-64,1-21-64,-19 1-192,19-22 129,-20 2-97,0-1-545,1 1 1346,19 0-801,0-1-32,20 20-64,0 1 0,20 0 0,0 18-64,0 21-513,19 0-320,-19 21-320,20 18-513,-1 0-1409,1-19-3779</inkml:trace>
  <inkml:trace contextRef="#ctx0" brushRef="#br1" timeOffset="30900.3906">7504 4898 17360,'-41'19'2947,"41"-19"-1634,20-19-704,1-1 63,17 0 1666,23 1-1249,18-1-448,0 20-513,-19 0 32,20 0-224,-42 20-448,23 19-321,-22 0-320,1 1 865,0-19-321,-1 18 289,-19 1 224,0-1-32,0-18 192,-20-1 320,0-20 192,0 0 225,0 0 256,-20 0-288,20 0-160,-20-20 31,0-1-255,0 1-225,20-19-64,-19 19 0,19-19-96,0-2-64,0 2-128,19-1-545,1 21 993,0-1-1409,0 20-320,19 0-385,1 0-1762,1 20-4675</inkml:trace>
  <inkml:trace contextRef="#ctx0" brushRef="#br1" timeOffset="31167.9688">8615 4898 14221,'-40'39'6886,"20"-19"-5444,0 1-129,20 18 385,-19 1-129,19-21-832,0 1-321,19 1-159,21-21-65,20 0 32,-21-21-160,22-18-160,-23-1-192,-17 21-129,-1-22-31,-20 21-97,-20 0-288,-21 1 65,-18-1-65,0 20 1121,-1 0-512,20 20-353,1-20-736,-1 0-2146,40 0-7624</inkml:trace>
  <inkml:trace contextRef="#ctx0" brushRef="#br1" timeOffset="31625">8753 4898 16367,'61'59'2947,"-41"-38"-1474,-2-1 385,-18-1-225,21 1-95,-21-20-449,0 0-416,0 0-193,20 0-32,-20-20-223,0 1-65,0-1-128,-20-1 0,20 1 0,0-19-256,0 19-257,0-19-512,20 39 1474,-20-20-737,20 40-1,0-1 193,-1 1 64,1 19 96,0-19-288,0 0 384,-20 1 1,20-1-1,-20-20 0,19 0-64,1 0 32,0-20 0,0-1-96,1 1 32,-3-19-31,2 39 31,0-20-513,1 20 1122,-1 20-961,-2-1 640,2 1-768,21 0-481,-21 1-545,-1-1-607,1-1-1891,0-19-10314</inkml:trace>
  <inkml:trace contextRef="#ctx0" brushRef="#br1" timeOffset="32928.7109">10322 4798 14317,'-40'-20'2370,"1"20"-1409,-1 0 32,-1 0 545,3 20-161,-3 1-224,3 18-576,-3-19-161,41 19-128,0-19-320,21 0 224,17-20 33,3 21-97,17-1-32,3-20 64,18 19-320,-39 1 96,-1-20 128,1 20-160,-19-1 192,-21 1 32,-21 1 192,1-1-160,0-20-32,-19 19-256,19-19 0,-20 0-256,1 0-289,-1 0-544,20 20 192,20-20-1121,0 0-2658</inkml:trace>
  <inkml:trace contextRef="#ctx0" brushRef="#br1" timeOffset="33232.4218">11156 4502 20435,'-20'-21'1890,"20"21"-1378,0 21-320,0-2 1250,0 21 351,20-1-672,-1 21-352,21-1-481,0 0-191,-1 2-33,22-22-32,-23 0-225,3-19-703,18 0-322,-39 1-799,20-21-1026,-40 0-3812</inkml:trace>
  <inkml:trace contextRef="#ctx0" brushRef="#br1" timeOffset="33428.7109">10917 4917 2274,'0'-39'18097,"21"19"-16239,17 1-1186,3-1 385,38-1 192,0-18-704,1 19-449,-21 0-288,20 20-961,-18 0-225,-2 0-864,1 0-1025,-21 0-3299</inkml:trace>
  <inkml:trace contextRef="#ctx0" brushRef="#br1" timeOffset="33645.5077">11711 4778 7751,'20'41'6438,"-40"-2"-3011,20-19-1569,20 19-225,-20-19-479,21 0-33,17-20-128,3 21-385,-1-42-223,-1 21-257,1-20-289,-1 0-31,-39 1-320,20-21 1152,-40 21-736,1-1 160,-1-1-320,-20 21-32,-19 0 64,18 0 384,3 0-416,-3 0-833,21 0-2403,0 21-11882</inkml:trace>
  <inkml:trace contextRef="#ctx0" brushRef="#br1" timeOffset="34414.0625">12566 4739 13292,'20'-39'3491,"-20"39"-1024,18 0-770,2 19-127,-20 1 159,21 19-95,-1 2-705,18-2-321,-17 1 33,19-1-321,-20-19-95,-1-20 223,21 21 97,-20-21-161,0 0-96,-1 0-32,1-21-31,0 1-1,-20-19-64,20-1-640,-20 1 1537,0-2-1250,0 2-351,-20 0-481,20 19-288,0 0-161,0 20-608,0 20-1729,20 0-2115</inkml:trace>
  <inkml:trace contextRef="#ctx0" brushRef="#br1" timeOffset="34732.4218">13339 4917 17520,'0'0'3652,"0"0"-2339,0 0-128,-20 0 1185,20 0-1057,0 20-512,0-20-416,20 0-385,-20 0 480,20 0-192,-20 0-96,20 0 65,-20-20-97,21 20-769,-21-19 513,-21 19-576,21-20-1314,-20 20-1249,20 20-3492</inkml:trace>
  <inkml:trace contextRef="#ctx0" brushRef="#br0" timeOffset="56833.9844">415 6507 8039,'-18'-41'3043,"18"41"-833,-20-20-320,20 20 160,0-20-64,0 20-737,0 0-705,0 0 321,0 0 288,20 20-96,-2 19-256,3 2-96,-1 18-257,20 2-256,-21-2-32,21 0-31,-20 1-129,0-1 96,-1-20 0,1-19 0,-20 1 64,20-1 64,-20-20 449,0 0-481,0 0-192,-20 0 32,0-20-96,1-1-32,-21-18-224,20-20 95,-19-2-223,19 2-161,0-19 33,0-2 288,-1-1 256,21 22 64,0 0-96,21-1 32,-1 21 32,20 19-193,-21 0 289,21 20-192,-20 20 96,19 0-32,-19 19-64,0 2-32,0 18 0,-20 0 64,0 1 32,-20-1 64,20-19-64,-20 0 32,0 0 0,1-21 96,19 1-192,-20 0 160,20-20-384,0 0 320,0 19 32,20-19 192,-1 0 64,1 0-32,20 21 33,-1-21-97,1 20-96,1 0 96,-2-20-192,1 0 96,-20 0-32,19 0 96,-19 0-256,0-20 64,-20 0-128,20 20 128,-20-21 64,20 2-64,-20-1 64,0 0-32,0 1 0,0-1 64,0 0-64,0-20-64,-20 20 160,20 0-32,-20 1-32,0-1 64,20 20 1,-20 0-1,1 0 32,19 39 64,-20-19-64,20 40 96,0-20-192,0 19-32,20-19-64,-1 19-640,1-19-289,20-21-385,-1 1-864,1 1-2178,19-21-9866</inkml:trace>
  <inkml:trace contextRef="#ctx0" brushRef="#br0" timeOffset="57210.9375">1488 6665 16719,'-40'0'2691,"40"20"-1538,-20-20 513,1 0 383,-1 20-223,0 19-865,0-19-480,0 20-257,1-20-96,19 19-160,19-19 128,1 0-128,20-20 32,-20 19-160,19-19-32,-19-19 63,0-1-31,0 0 353,-1 1-193,-19-21 96,-19 19-64,19 2 128,-20-1 64,20 20-96,-20 0-96,20 0-192,-20 0 160,20 20-160,20-1-192,0 22-705,0-21-705,-1-1-480,21 1-1153,1 0-3524</inkml:trace>
  <inkml:trace contextRef="#ctx0" brushRef="#br0" timeOffset="57500">1845 6646 16976,'-39'19'1953,"19"-19"-575,0 20 672,0 0-96,1-1-865,-1 1-705,0 19-256,20-39 0,20 21-96,0-1 96,19 0-160,1-1 128,-20 1-32,-1 0 0,1-1 65,0-19 127,-20 20-32,0 1-128,0-1-256,0-20-545,-20 19-448,0-19-448,1 20-1506,-1-20-3620</inkml:trace>
  <inkml:trace contextRef="#ctx0" brushRef="#br0" timeOffset="57783.2031">2005 6844 2978,'0'19'15343,"0"-19"-14574,0 20 608,20-20 769,-20 20-288,0-1-737,18-19-609,3 0-159,-1 0-1,20 0-96,-1-19-32,1-1-320,-20-19 64,-20 19 32,0 0-128,-20-1 192,0 2-160,-20 19-256,1 0 63,-22 0-95,23 19-96,-3-19 95,41 21-768,-20-21-1249,20 20-3043</inkml:trace>
  <inkml:trace contextRef="#ctx0" brushRef="#br0" timeOffset="58123.0469">2163 6724 16559,'20'59'3043,"0"-18"-1570,-20-21 257,20 19 640,-20-19-736,19-20-641,1 19-353,-20-19-287,20 0-33,-20 0 0,20-19 1,0-21-129,-1 1-32,-19-2 0,40 2-96,-20 19-96,-20-19-128,21 39-64,-3 0 0,2 0 63,1 20 65,-1 19-128,18 0-384,3 2-610,-1-2-575,-1 1-545,-19-21-1698,20 1-7783</inkml:trace>
  <inkml:trace contextRef="#ctx0" brushRef="#br0" timeOffset="58716.7968">595 7320 16912,'0'20'2722,"19"-40"-1281,1 20 193,0-20-641,21 1 96,17 19-352,1-20-225,22 20-127,18-21-65,21 21-288,18 0 0,21-20 160,20 20 32,19-19 97,21-1-129,-41 20 0,-20 0-352,-39-20 256,-58 20-64,-2 0 32,-19 0-160,-20 0 192,-1 0-32,-19 0-32,0 0-96,0 0-256,0 0-449,0 0-865,20 0-255,-20 0-1475,0-19-5092</inkml:trace>
  <inkml:trace contextRef="#ctx0" brushRef="#br0" timeOffset="58941.4063">2819 6466 27385,'-21'0'609,"1"0"-961,20 0-33,0 19 353,0 3-865,0 17-1537,20 0-2851</inkml:trace>
  <inkml:trace contextRef="#ctx0" brushRef="#br0" timeOffset="59086.9141">2956 6863 23990,'21'20'1185,"-21"-20"-32,0 0 513,0 0-321,0 0-1088,0 0-546,0 0-864,0 0-1313,0 20-1858,0-20-16208</inkml:trace>
  <inkml:trace contextRef="#ctx0" brushRef="#br1" timeOffset="67995.1171">3691 6685 9801,'0'-39'3395,"0"18"-1409,0 1 224,0 0-64,0 1-512,0-1-577,0 20-32,0 0-353,-20 0-255,2 0-65,-3 20-128,-19 19-32,20-19-32,1 20-96,19-20 1,0 0-65,19-1-32,1 1 64,0 0-32,21-1-32,-3-19 64,3 21-32,-3-1 32,3-20 0,-21 0 64,-20 20 0,0-20 288,0 19-96,-20-19-159,-21 20-65,23 0-160,-22-20-193,19 0-95,1 19-385,20-19-544,-18 0-1217,18 20-994,18-20-3907</inkml:trace>
  <inkml:trace contextRef="#ctx0" brushRef="#br1" timeOffset="68458.9844">4068 6903 14125,'40'60'2626,"-19"-21"-1344,-1 21-97,-2-20 160,23 0-544,-21-21-161,0 1-95,-20 0-97,19-1-63,-19-19 31,0 0 321,0-19-193,-19-1-255,-1 0-193,-21 1-32,3-42-64,-3 22 64,21-40-96,-19 19-64,-1-19-385,40 19 161,-20 1 96,20 19 96,20 21 128,0-22-193,0 41 33,19 0 128,-19 20-32,21 1-96,-23 18 0,2 0 96,1 1 96,-21 0-32,-21-20 32,1 19 0,2-19 96,-2 0-320,-1-1-321,1 1-1152,0-20-1058,20 0-2786</inkml:trace>
  <inkml:trace contextRef="#ctx0" brushRef="#br1" timeOffset="68798.8282">4307 6804 17616,'40'0'1185,"-20"0"-416,19 0 576,-19-21-320,0 2-384,19-1-289,-19 0-128,0 1-160,-20-1 33,21 0 31,-21 1-64,0-2 128,-21 21-352,1-20 224,0 20 32,-19 0-32,19 20 160,-20-20 193,21 21-1,-1 18 161,20-19-193,-20 19 64,20 0-352,20 2 33,0-21-194,-1 19-191,21-19-609,1-20-160,-3 0-128,23 0-961,-22-20-1633,1 0-5638</inkml:trace>
  <inkml:trace contextRef="#ctx0" brushRef="#br1" timeOffset="69008.7891">4803 6685 13452,'0'-39'2435,"0"39"-482,-20 0 225,1 0-32,19 0-512,-20 19-289,0 21-416,20-21-288,0 1-97,0 19-159,0-18-257,20-1-96,19 0-64,-19-20-545,20 0-384,-1 0-256,-19 0-320,20-20-481,-19 0-833,-21-1-1697,18 2-4036</inkml:trace>
  <inkml:trace contextRef="#ctx0" brushRef="#br1" timeOffset="69147.4609">4981 6685 11691,'20'0'4260,"-20"20"-1282,21-1-928,-21 1-544,20 0-417,-20 20-449,20-40-383,-2 20-193,3-20-288,-21 0-577,20 0-833,0 0-1793,-20-20-9962</inkml:trace>
  <inkml:trace contextRef="#ctx0" brushRef="#br1" timeOffset="69285.1563">4942 6466 14830,'-40'-20'1505,"40"20"-1505,0 0-3908</inkml:trace>
  <inkml:trace contextRef="#ctx0" brushRef="#br1" timeOffset="69980.4687">5459 6685 9961,'0'-20'3651,"-20"1"-928,-1-2 96,1 21-801,2 0-641,-2 21-448,-21-2-32,21 21-97,-19-21-191,39 21-257,-20 0-128,20-20-127,20 0 31,0-20-96,19 0 64,-19-20-160,1 0-160,-1 20-1,-2-21-31,2 2 160,-20-1 32,21 0 64,-21 20-32,0 0-64,20 0 0,-20 20-96,0 0-385,20-1-128,-1 2-95,21-21-642,-20 20-864,19-20-1345,-19-20-3941</inkml:trace>
  <inkml:trace contextRef="#ctx0" brushRef="#br1" timeOffset="70182.6171">5617 6446 12684,'0'-39'4804,"0"39"-2978,0 19 32,0 21 191,0 1 1,20-2-608,0 20-770,-20 1-447,39-20-161,-19-1-160,20 0-641,-19-18-576,-3-1-513,2-20-2178,0 0-12940</inkml:trace>
  <inkml:trace contextRef="#ctx0" brushRef="#br1" timeOffset="73036.1327">6550 6526 6854,'-40'-19'8264,"21"38"-6438,-1-19-577,0 40 544,0-21 1,0 21-737,1 0-160,19 0-32,0-1-353,19 0-191,1-18-193,20 19-32,-20-21-64,19-19-641,1 0-288,19 0-640,-18 0-1090,-3-19-1472,3-1-8874</inkml:trace>
  <inkml:trace contextRef="#ctx0" brushRef="#br1" timeOffset="73449.2187">6967 6585 14285,'-20'-19'2210,"20"19"-480,-20 0 128,1 0 95,-1 19-511,0 1-129,0 0-320,0 20-160,0 0-161,20-1-223,0 0-129,20-18-224,0-1 0,0-20-32,20 0 64,-21 0-31,21-20-33,1-1-128,-23-18-1,-18 19 33,20-19 96,-20 19-64,0 1-32,-20-2 161,20 1-193,-18 20 224,18 0-128,0 0 64,-21 20-32,21 1-128,21 18 64,-21-19-32,18 19-224,2-19-385,21-1-384,-3-19-577,3 21-287,-21-21-930,19 0-1665,1-21-10859</inkml:trace>
  <inkml:trace contextRef="#ctx0" brushRef="#br1" timeOffset="74100.5859">7443 6546 1825,'0'-20'14542,"-20"1"-12908,20 19-129,-19 0 289,19 0-193,-20 0-159,0 19-417,0-19-449,20 20-95,0 0-97,0-1-192,20 1 96,0 0-256,19 1 32,1-2-32,1 1 65,-3 0-97,3-1 32,-21 1-32,-2 0 32,3-1 64,-21 2 0,0-21 0,-21 20 0,3-20-32,-2 20-160,0-20-64,-21 0-96,23 0-161,-23 0-255,21 0-97,20-20 128,-20 20 97,20-20 31,0-1 33,20 21 320,0-19 160,0-1 96,1 20 192,17-20 288,-17 20 65,19-19 96,-1 19-65,-19 0-95,20-20-289,-1 20 1,1 0-1,0 0 0,-21-20-128,21 20-32,-19-19 0,-1-2 33,-2 1-65,2 0 0,-20 1 0,0-1-64,0 0-64,0 20 0,-20 0-256,2 0 31,-2 0-63,-1 20 256,1 0 96,-19 19 96,19-19 0,20 20 257,0 0-225,20-21-128,19 1 0,2-20-64,17 0-160,3 0-385,-2 0-736,-19 0-1410,-1-20-3170,1 20-11436</inkml:trace>
  <inkml:trace contextRef="#ctx0" brushRef="#br1" timeOffset="74795.8984">8674 6605 11178,'-20'-20'4036,"20"1"-1217,0 19-673,-19 19-737,19 1-96,0 0 161,0 20-97,0 0-480,19-1-257,1-19-287,20-20-1,-1 0-96,22 0-64,-23-40 1,3 21-193,-1-21 128,-21 0-288,-19 0 96,-19 1-97,-1 0-63,0 17-128,-21 22 128,-17 0 63,37 0-319,-17 22-513,38-3-160,-21 1-384,42 19-353,-3 1-1217,23 0-2979</inkml:trace>
  <inkml:trace contextRef="#ctx0" brushRef="#br1" timeOffset="74985.3516">9051 6744 10409,'81'0'4453,"-63"-20"-1250,-18 20-705,0-39-320,-18 19-705,-3-20-255,1 20-322,-20-19-255,1-20-289,19 18-224,0-18-31,0 19-161,20-20 128,20 21-128,0 19-97,0 0-735,19 20-450,-19 0-383,20 20-1827,-19 0-4579</inkml:trace>
  <inkml:trace contextRef="#ctx0" brushRef="#br1" timeOffset="75152.3437">8913 6507 20563,'-40'19'2530,"40"-19"-1120,0 0-449,0 0 64,40-19-193,-1 19-575,1 0-321,19-22-1025,1 22-865,-1 0-1153,-18 0-3844</inkml:trace>
  <inkml:trace contextRef="#ctx0" brushRef="#br1" timeOffset="75738.2813">9786 6248 16463,'0'-59'2979,"0"18"-961,0 41-481,0 0-159,0 20-257,0 1-32,0 18-96,20 20-257,0 2-287,0 17-97,-1-19-160,21 2-96,-20-2-96,19-18-416,1-2-385,-19-19-288,-1-1-737,-2-19-832,-18 20-1794,-18-20-10571</inkml:trace>
  <inkml:trace contextRef="#ctx0" brushRef="#br1" timeOffset="75934.5703">9687 6625 18225,'0'0'3235,"20"-20"-1826,0 0 129,39 1 255,-19-1-896,-1 0-737,1 1-192,0 19-96,-1-22-192,2 3-609,-21-1-448,-2 20-97,-18-20-383,0 1-1058,0-1-2787</inkml:trace>
  <inkml:trace contextRef="#ctx0" brushRef="#br1" timeOffset="76368.1641">10004 6248 6021,'-20'-20'9641,"20"20"-7238,20 20-738,1 0 225,-1 19-321,-2 21-31,2-20-673,1 19-513,-1 1-128,18-20-64,-17-1-63,-1-19-65,-20 1 32,0-2 0,20 1-96,-20-20-96,0 20 95,0-20-31,0-20 32,0 0-32,0 1-64,20-2 0,-20 1 0,19 20 32,1 0-32,-20 0 64,40 0 256,-20 0 0,0 20 0,19-20 129,2 0-225,-3-20 128,-18 0-32,21-19 0,-21 19-64,-20-21-32,0 22 97,0-1-33,-20 0 32,0 20 64,-1 0 32,1 0-127,2 20 63,-2 19-160,20-17 32,0 17-96,0-19-32,20 19 64,-2-19-320,23 1-289,-1-21-576,19 19-737,-19-19-1185,19-19-4292</inkml:trace>
  <inkml:trace contextRef="#ctx0" brushRef="#br1" timeOffset="77259.7657">11375 6466 1569,'0'-40'11531,"0"21"-8264,0-1-1121,0 0-384,0 1-1,-20 19-319,0 0-545,20 19-225,-21 1 1,1 0-193,2 19 321,-3 0-417,21 2-63,21-21-161,-3 0-32,2-20-96,21 0 192,-21-20-96,-2 0-64,3 1-64,-21-22-160,20 1-32,-20 21-64,0-1 224,0 0 0,0 20 0,0 0-192,0 40 192,0-1 32,20 0 192,0 42-160,-1-22 0,21 1-96,-20 19 160,19-39-64,-19 19-64,0 0 32,-20-18 64,0-2 64,-20-19-96,0 0 32,1 0 32,-21-1-96,0-19-32,21 0-192,-21 0-289,-1-19-544,23-1-800,18 0-1571,-20 0-3810</inkml:trace>
  <inkml:trace contextRef="#ctx0" brushRef="#br1" timeOffset="77657.2265">11790 6507 18769,'20'-22'2595,"1"22"-1698,-1-19-161,0 19 65,-1-20-96,1 0-225,0 1-128,0-1-223,-20 0 31,20 20-160,-20-19 64,0-2 0,-20 21-64,0-20-96,0 20-64,0 0 128,-19 20 128,19 1 32,-21 18 128,23-19 0,-2 19 129,20 0-33,0 22 0,20-41-224,-2 19 65,23-19-129,18 1 32,1-21-384,-21 0-289,21-21-480,-19 21-160,-3-20-929,-18 0-1249,-20 1-4453</inkml:trace>
  <inkml:trace contextRef="#ctx0" brushRef="#br1" timeOffset="77981.4452">12069 6307 16463,'39'41'2947,"-19"-22"-1121,0 1-353,1 19 193,-1 1 31,-2-21-576,3 22-512,-1-21-225,-20 0-128,0-1-31,0 1-65,20-20 0,-20 0-64,0 0 32,-20 0-160,20 0 96,0-20-256,0 1 64,0-21-64,0 21-97,20-22-63,0 21 224,-1 20-64,-19 0 96,20 0-64,0 20 192,0 21-96,19-22-97,-19 21-864,0-21-480,0 21-321,0-40-1569,-1 21-3972</inkml:trace>
  <inkml:trace contextRef="#ctx0" brushRef="#br1" timeOffset="78360.3516">12624 6407 17904,'21'19'3940,"-1"-19"-2530,0 0 415,-2 0-544,23 20-352,-21-20-256,0 0-289,-1 0-191,1-20-1,0 1-96,0 19-64,-20-20-128,20 0-64,-40 1-1,20-2-415,-20 1-65,-20 20 65,1 0 191,19 20 225,-21-20 32,23 40 160,-22-20 256,40 0 33,0 19 31,0 0-32,20-17-127,18-3-193,3 1 160,-1-20-224,-1 20-449,21-20-480,-21-20-640,1 20-2243,-19-20-7879</inkml:trace>
  <inkml:trace contextRef="#ctx0" brushRef="#br1" timeOffset="78627.9297">12942 6485 15694,'41'22'2627,"-21"-3"-769,-20 1 160,18-20 31,-18 0-415,20 0-545,-20 0 64,-20 0-416,2-20-385,18 1-64,-20-3-31,-1 3-97,1-21 0,20 21-96,0-21-64,0 0-192,20 20-128,21 0 63,-23 1-287,23 19-513,-1 0-705,-21 19-1057,21 1-2434,0 0-11466</inkml:trace>
  <inkml:trace contextRef="#ctx0" brushRef="#br1" timeOffset="78787.1094">13339 6426 21524,'0'40'2018,"20"-21"384,-20 3-704,20-3-577,1-19-673,-21 20-320,18 0-96,2-20-288,1 19-320,-1-19-674,-20 0-1088,0 0-1441,0-19-5831</inkml:trace>
  <inkml:trace contextRef="#ctx0" brushRef="#br1" timeOffset="78954.1016">13319 6189 18801,'-19'-41'5285,"19"22"-4132,0 19-1153,19-20-160,-19 20-224,20 0 128,0 0-1058,0 20-2017,1-1-3908</inkml:trace>
  <inkml:trace contextRef="#ctx0" brushRef="#br1" timeOffset="79170.8984">13697 6248 19602,'0'20'2819,"0"-1"-1794,-20 1 320,20 21 577,-20-2-385,20-19-480,0 19-672,40-19-161,-21-20 32,21 19-64,0-19-96,-1 0-128,2-19-416,-21 19-353,18-20-640,-17 20-1058,-1 0-1825,-20-20-12428</inkml:trace>
  <inkml:trace contextRef="#ctx0" brushRef="#br1" timeOffset="79923.8282">14730 6446 1601,'-20'-39'11435,"-1"19"-9033,21 0-640,-20 1-65,0-2-383,0 1 223,1 20-96,-1 0-352,0 0-96,-20 20-192,21 1-448,-21 38 31,0-20 32,40 22-224,-19-22-63,38 0-193,1-19-33,20 0 33,-1-20-64,21-20-96,-21-19-64,1 19 224,-20-19 64,1 17-32,-1 3 64,-20-1-32,0 0 0,0 20 224,0 0 96,0 0-160,0 20-160,0-20 128,0 39-128,18-17-32,3-3-160,-1-19-416,20 20-289,-1-20-288,-19 0-353,20 0-800,-21-20-2787</inkml:trace>
  <inkml:trace contextRef="#ctx0" brushRef="#br1" timeOffset="80149.414">14928 5850 21684,'0'20'2018,"0"-20"-1474,0 41 578,0-2 191,0 20-512,0 2-481,0 17-160,39-17-128,-19-2-352,20 0-481,19 1-512,-18-40-257,-3 19-960,3-19-2211</inkml:trace>
  <inkml:trace contextRef="#ctx0" brushRef="#br1" timeOffset="80597.6563">15544 6168 20307,'-41'21'1922,"21"-1"-1410,0 19 417,0 0 897,1 1-417,19-19-1025,0 18-256,19-19-128,1-1 97,0-19-194,21 0-127,-21-19-32,18-1-417,-17-19-127,-1 18 287,-20-19 321,0 21 32,0 19 192,-20 0 32,20 19 32,-21 1 192,1 21 97,20 18-97,0 0 0,0 1-96,20-1 1,1 21-1,19-21-96,-21 0 32,21 2-32,-20-22 32,-20 20 96,0-18 65,-20-22-65,0 1-96,-19 0-96,-1 0-128,-1-20-32,-18-20-225,19 20-95,-19-20-513,19 0-224,20 1-705,1-22-1857,-1 21-9162</inkml:trace>
  <inkml:trace contextRef="#ctx0" brushRef="#br1" timeOffset="80923.8282">15860 6287 21268,'-19'-19'2274,"-1"19"-1634,20 0-544,0 0 609,0 19 640,0 21-512,0-19-577,20-2-63,19 1-97,-19 0-32,21-1-32,-3-19 64,3-19-128,-3-1 0,-17 0-128,-21 1 96,0-2 32,0 1-97,-39 0-31,-1 1-128,-1 19 192,-18 0 96,19 0-96,1 0 96,-1 0-481,20 0-704,20 19-1345,0-19-3300</inkml:trace>
  <inkml:trace contextRef="#ctx0" brushRef="#br1" timeOffset="81344.7265">16277 6507 18513,'20'19'865,"0"-19"-160,0 20 736,-1-20 321,-19-20 31,0 20-704,0-41-480,-19 22-257,19-1 33,-20-19-97,0-1-64,0 21 0,20-2-160,0 1-160,0 0 64,20 1 0,0 19-160,0 0-577,19 0-832,-19 0-1314,21 0-3619</inkml:trace>
  <inkml:trace contextRef="#ctx0" brushRef="#br1" timeOffset="81525.3907">16635 6327 20018,'20'21'2114,"-1"-2"-512,1 1 192,0 0-417,-20-1-608,20 1-481,-20 0-224,21-1-256,-3 3-481,-18-22-768,20 0-449,0 0-1986,-20-22-11274</inkml:trace>
  <inkml:trace contextRef="#ctx0" brushRef="#br1" timeOffset="81670.8984">16655 6168 21140,'-40'-39'768,"60"19"-736,0 0-1153,-1 20-640,1 0-2339</inkml:trace>
  <inkml:trace contextRef="#ctx0" brushRef="#br1" timeOffset="82212.8907">16992 5970 21940,'0'-40'1762,"20"40"-865,0 0 128,0 20 576,19 0-576,-19 19-576,-20 22-225,20-2-192,0 1 64,-1-21-192,1 20-96,0-19-225,0 0-512,1-20-608,-1 0-385,-2-1-1121,-18 1-2658</inkml:trace>
  <inkml:trace contextRef="#ctx0" brushRef="#br1" timeOffset="82422.8516">16913 6367 18513,'-20'0'2594,"40"-19"-1985,20 19 576,-1-21 32,1 1-352,19 20-641,1-20-160,-21 1-160,22 19-288,-23-20-225,3 20-416,-1-20-416,-21 20-737,1-19-1313,0-1-7624</inkml:trace>
  <inkml:trace contextRef="#ctx0" brushRef="#br1" timeOffset="82750">17330 5850 18481,'0'80'1794,"0"-40"63,20 20-127,0 19 256,-20-20-641,19 1-640,1-1-289,0-19-191,0 0-1,0-20-64,-1 0 0,-19-20-96,20 0 64,-20 0 0,0 0 65,20-20-129,-20 0 32,0-20-32,20 20 0,-20 0-192,20 1 64,-1 19-129,1 0-191,21 19-289,-21 1-640,18 21-801,-17-22-96,19 21-1313,-21-21-4869</inkml:trace>
  <inkml:trace contextRef="#ctx0" brushRef="#br1" timeOffset="83285.1563">17965 6287 21140,'19'61'1217,"-19"-22"-192,0-19 64,0-1 352,0 1-352,20-20-608,-20 0-161,0 0-32,0 0 0,20-20-31,-20 1-353,0-1 31,0-19-95,0-2 64,0 2-64,20 19-192,-20-19 63,0 19 161,21-1-32,-21 42 128,20-1 128,-20 19 225,0 0 127,18 1-192,-18-19 65,20 18-129,1-19-32,-21-20-160,20 0 224,0 0-64,-1-20-32,1 0 32,-20-20 193,20 20-1,-20 0-192,20 1 32,-20-1-159,20 20-33,-20 0 0,19 20 96,-19 19 0,20-19-96,0 20-96,0 0-353,0-21-448,-20 1-512,19-20-993,1 0-1986,0 0-8040</inkml:trace>
  <inkml:trace contextRef="#ctx0" brushRef="#br1" timeOffset="83446.2891">18581 6446 23221,'0'20'1250,"18"-20"-1186,-18 0-192,21-20-417,-21 20-800,0 0-2947</inkml:trace>
  <inkml:trace contextRef="#ctx0" brushRef="#br0" timeOffset="151018.5546">1091 8670 8840,'-20'-60'1826,"0"20"-65,0 21 545,-19-21 289,-1 21-225,1-2-384,19 1-673,-20 20-224,-1 0-384,3 0-32,-3 20-161,21 20-96,-19 0 97,19 40-161,0-1 33,0 1-257,20 18-32,0 2-160,20-22 64,0 3-32,21-3-64,-3-37-161,3-2-351,-3-19-449,23 0-288,-21-20-641,19 0-1570,0-20-3650</inkml:trace>
  <inkml:trace contextRef="#ctx0" brushRef="#br0" timeOffset="151242.1875">1171 8471 19986,'-21'-40'1858,"1"21"-1313,2 19 544,18 19 801,0 21-609,0 0-737,18 39-512,-18 1 96,20 19-256,1 0-320,19-19-289,-1-1-224,1-20-192,-1 2-833,1-22-993,0 0-3811</inkml:trace>
  <inkml:trace contextRef="#ctx0" brushRef="#br0" timeOffset="151632.8125">1646 8908 18929,'-20'40'2050,"-18"0"-897,17-1 97,-19 0-225,21 22-353,-1-2-512,20-20-256,20-18-64,19-1-96,2-20 32,-3 0-33,-18-20-63,21-1 128,-21-18 192,0 19 96,-20-19-64,19 19 32,-19-21 192,-19 22 65,19-1 191,-20 20 161,20 0-257,0 0-192,0 0-31,0 20 191,0 19-416,0 2 64,20-21-256,-1 19-385,1-19-672,0-1-321,20 2-1376,-21-21-2307</inkml:trace>
  <inkml:trace contextRef="#ctx0" brushRef="#br0" timeOffset="151808.5938">1926 8968 13292,'18'20'5830,"-18"19"-4133,0 0-255,20 22-385,-20-2-833,20-20-384,1 2-417,-1-41-768,-2 0-1218,3 0-4099</inkml:trace>
  <inkml:trace contextRef="#ctx0" brushRef="#br0" timeOffset="151976.5625">1865 8769 16944,'-39'-59'1889,"19"59"-1600,20 0-1891,-20-20-480,20 20-2562</inkml:trace>
  <inkml:trace contextRef="#ctx0" brushRef="#br0" timeOffset="152372.0703">2104 9166 16591,'20'80'4773,"-20"-60"-4165,19 0-63,-19-1 704,20-19 385,-20 0-577,0 0-801,0-19 64,0-1-192,-20-21 0,20 22-192,0-21 64,-19 1-128,19-2-128,0 21 64,0 1 64,0 19-33,19 19 258,1 1 127,0 1-96,0 19-32,-20-21-96,20 1 96,-1 0-96,1-20 0,0 0-96,0 0 128,0-20-128,-20 20 64,19-20 128,1 20-32,-20-19 160,20 19-160,21 19-96,-23 1-96,23 0-609,-21 20-512,0-20-1025,-2 0-2530</inkml:trace>
  <inkml:trace contextRef="#ctx0" brushRef="#br0" timeOffset="152908.2032">2758 8570 15790,'-19'-59'2723,"19"59"-481,0 0-608,-20 0 320,20 0-353,20 40-352,-20-1-224,19 41-384,1 19-385,21 0-192,-3 1-160,3-21-545,-1-19 33,-1-20-417,1-1-609,-1-19-127,1-20-1282,-20-20-2306</inkml:trace>
  <inkml:trace contextRef="#ctx0" brushRef="#br0" timeOffset="153111.3281">2918 8511 6213,'-20'20'16016,"20"0"-14799,0 19-192,20 22 768,0-2-287,19 21-673,-19-2-673,20 2-192,-1-21-481,1-19-320,-1-1-352,21-18-320,-39-21-513,-3 0-2466,2 0-13453</inkml:trace>
  <inkml:trace contextRef="#ctx0" brushRef="#br0" timeOffset="153291.9922">2640 8868 15566,'-40'20'6951,"40"-20"-5990,20-20-353,0 20 1442,19 0-224,21-19-1025,-1 19-577,0-20-480,22 20-769,-22 0-737,0 20-1121,-19-20-4323</inkml:trace>
  <inkml:trace contextRef="#ctx0" brushRef="#br0" timeOffset="153466.7969">2758 9107 10089,'-39'20'13293,"39"-20"-12044,0 0-256,20-20 544,-1-1-31,21 1-738,19 1-511,2-21-193,18 21-417,0-1-640,-19 0-800,-1 20-1346,0-21-4517</inkml:trace>
  <inkml:trace contextRef="#ctx0" brushRef="#br0" timeOffset="153762.6953">3175 8690 19634,'79'-59'2498,"-18"38"-1601,-2 1 320,21 0-95,-41 20-610,1 40-416,-20 1 0,-20 18 0,0 0-352,-20 21 128,-20-21 128,1 1 160,19-1 288,0 0 65,0-18-161,20-2-63,20-19-1,0-20-160,19 0 64,1 0-224,19-20 160,1 1-96,20-1-256,-1 0-801,-19 20-961,-1-21-897,-39 21-2241</inkml:trace>
  <inkml:trace contextRef="#ctx0" brushRef="#br0" timeOffset="154284.1797">695 9960 23093,'-41'0'609,"61"0"512,19-39 256,42 19-95,18-19-802,20 18-128,40 1-127,39 0-97,59 1-64,61-1-417,20 20-319,-40-20-129,-39 1 256,-42-1 417,-19-1 224,-38 1 417,-21 0-33,-60 1-255,-20 19-1,-18 0 32,-21 0-96,-2 0 32,-18 0 33,0 0-257,0 19-193,0-19-159,0 0-929,0 0-705,0 0-1217,21 0-5574</inkml:trace>
  <inkml:trace contextRef="#ctx0" brushRef="#br0" timeOffset="154530.2735">4149 8749 8456,'-20'-39'20115,"-1"39"-19955,21 0-833,0 0-416,21 0-705,-1 19 513,-20 1-1762,18 0-13356</inkml:trace>
  <inkml:trace contextRef="#ctx0" brushRef="#br0" timeOffset="154702.1485">4327 9246 25239,'0'40'1634,"0"-40"-1122,0 0-415,0 0-578,0 0-192,0 0-1280,0 0-3621</inkml:trace>
  <inkml:trace contextRef="#ctx0" brushRef="#br1" timeOffset="160939.4531">4882 9206 14830,'40'80'2082,"-40"-41"-993,0-19 320,20-20 609,-20 0 96,0 0-609,-20-20-864,0-19-161,20-1-223,-20-20-65,1 1 0,-1-2-96,0 2 0,0-21-96,20 2 32,20 19 0,0 18-96,0 21 32,-20 1-448,39 38-353,-19 1-416,21 21-865,-3 18-1954,3 0-9449</inkml:trace>
  <inkml:trace contextRef="#ctx0" brushRef="#br1" timeOffset="161379.8827">5280 8908 14830,'-20'0'3939,"20"0"-2145,0 19-417,20 22 161,-20-2-33,19 20-448,1 2-288,0-2-353,1 1-159,-1-40-129,18 0 64,-17-20 32,-1 0-96,0-20-32,-1 0-32,-19-20-128,20 0 64,-20 1 0,-20-2 96,20 2-32,-19 19-32,19 0 65,0 20-226,0 0 193,0 20-96,19 0 225,-19 19-289,20 2 96,20-2-33,-20 1-671,19-21-577,-19 2-289,20-21-480,-1 0-1249,-19 0-2723</inkml:trace>
  <inkml:trace contextRef="#ctx0" brushRef="#br1" timeOffset="161728.5157">5716 8988 17296,'20'78'2690,"0"-37"-1280,-20-1-193,21 19 352,-3-19-31,2 0-705,-20-21-481,20 1 96,-20-20-319,21 0 31,-21 0-32,0-39-96,0 19-64,0-21 0,0 2-32,0-20 192,0 18-224,0 2 96,0-1 0,0 21 32,20 19-32,-2 0 32,-18 19-64,21 21 0,19-1 96,-20 2-513,-1-2-447,1 1-482,20-21-223,-20 2-770,0-21-2017,-20 0-10634</inkml:trace>
  <inkml:trace contextRef="#ctx0" brushRef="#br1" timeOffset="162046.875">6094 9007 13228,'19'40'4612,"1"-21"-2754,-20 22-384,20-1 255,-20-1 65,20 0-545,-20-18-416,0-1-353,21-20-255,-21 0-386,0 0 546,0-20-257,0-1-128,0 2-64,0-1 128,0-19-128,0-1 128,18 19-128,-18-18 64,20 19 0,1 20-96,-1 20 288,0-1-160,-2 22 32,23-21-64,-21 19-384,0-19-417,19 0-705,-19-1-576,0-19-1601,0 0-7848</inkml:trace>
  <inkml:trace contextRef="#ctx0" brushRef="#br1" timeOffset="162215.8202">6530 9127 17168,'20'39'3523,"0"-39"-2050,0 20-287,-1 0-290,-19-20-383,20 19-481,-20-19-128,20 21-705,-20-21-768,0 0-2275</inkml:trace>
  <inkml:trace contextRef="#ctx0" brushRef="#br1" timeOffset="162348.6328">6411 8749 15726,'-59'-20'705,"59"20"-2915</inkml:trace>
  <inkml:trace contextRef="#ctx0" brushRef="#br1" timeOffset="162996.0938">6670 9027 16431,'0'0'2498,"20"20"-1152,-20-1 319,38 22-255,-17-1-610,-1-21-159,0 21 32,-1-21-1,1-19-95,0 21-65,-20-21-191,0 0 63,20-21-224,-20 2 0,0-1-32,0-19-32,0 19 1,20-21 63,-20 2-160,0-1 0,20 40-32,-20-19 32,19 38-64,1 1 0,20 19-33,-19 2-351,17-1-737,3 19-673,18-19-993,-19-20-2369</inkml:trace>
  <inkml:trace contextRef="#ctx0" brushRef="#br1" timeOffset="163422.8515">7384 9007 20243,'0'-39'2754,"-20"39"-1505,0 0 545,20 20-160,-20-1-449,1 21-513,19-1-415,0 2-161,19-2-96,1-19-32,20 0-128,-20-20 31,19 0-287,-19-20 96,-20 0 96,20 1-161,-20-21 257,0 19 0,-20 21-32,20-20 320,0 40-64,-20 1 64,20 19-32,0-1-64,0 21 129,20-1-257,21 20 256,-3-19-96,3-20-96,-3 19 64,-17-19-96,-1 19 0,-20-19 32,-20 1 0,-1-22 64,-37 21-288,17-21-33,-38 1-159,20-20-513,-1 20-929,1-40-2274,0 0-9609</inkml:trace>
  <inkml:trace contextRef="#ctx0" brushRef="#br1" timeOffset="168409.1797">8158 8492 19538,'-20'-41'1377,"20"41"641,0 20-1217,20 1 736,0 18-255,0 40-418,0 1-319,-1 20-193,1-2-160,20-18-63,-19-1-97,17-19-289,-18-1-479,21-19-321,-23-21-577,-18-19-960,21 21-2659</inkml:trace>
  <inkml:trace contextRef="#ctx0" brushRef="#br1" timeOffset="168720.7032">8020 9027 20563,'-20'0'1954,"40"0"-1474,19-20 1026,1 1 351,-1-1-928,21 0-833,19-1-448,-20 2-609,2-1-224,-2 0-897,-19 20-1345,-1-19-417,1 19-672,-20 19 256,0 1 3844,0 0 3747,-1 20 1665,-19 0-1120,20-1-1089,0 0-801,0 2-353,1-21-352,-21 19-704,18-19-353,2 0-224,-20-20-512,21 0-770,-21-20-607,0 0-1186,-21 1-4036</inkml:trace>
  <inkml:trace contextRef="#ctx0" brushRef="#br1" timeOffset="168857.4218">8516 8690 16944,'0'-20'992,"0"1"-1056,0 19-1473,19 0-5574</inkml:trace>
  <inkml:trace contextRef="#ctx0" brushRef="#br1" timeOffset="169770.5078">8852 8888 10441,'21'0'8456,"-21"0"-6886,20 20-289,0 20 64,0 0-63,-1-1-193,1 20-257,0-18-319,0-21-129,0-1-128,-1 1-63,-19-20 95,20 0-160,-20 0-32,0-20 64,-20 1-128,20-1-32,-19-21-32,-1 2-32,20-20-96,-20 19-64,20 0-225,0 0 353,0 40-64,20 0 32,-20 20 192,20 0-32,-1 20-32,-19 0 0,20-1-32,0-19 0,-20-1 64,20 1-32,-20-20-32,0 0 64,21 0-96,-21 0 32,0-20 32,0 1-64,18-1-160,-18 0-257,20 20-95,0 0 95,1 20 193,-1 0 96,-2-1 224,2 1-128,21 1 128,-21-1 0,19-20-64,-19 20 32,0-20 96,19-20 64,-19 0 128,0-1-127,-20-18 223,20 19-32,-20-19 65,0-1-161,0 19 0,-20 2 64,0-1 289,0 20-65,1 0-95,-1 20-161,20 20-32,0-20-192,0 19-31,20 20-98,-1-39 97,21 21-160,0-21-480,-1-1-770,22 1-1216,-23-20-2307,3-20-11882</inkml:trace>
  <inkml:trace contextRef="#ctx0" brushRef="#br1" timeOffset="170358.3984">10282 8849 16079,'-39'0'3043,"19"0"-1346,0 39 97,-21 0 32,23 22-1,18-22-415,0 20-449,18-18-449,23-21-352,-1-20-32,-1 0 65,21-40-33,-21-1-32,22-18-32,-41 0 0,-2 19-32,-18-19-64,0 19-128,-38 21 64,17-2-128,-19 21 0,21 0-385,-1 0-704,20 40-577,0-20-576,0 39-1666,20-20-9737</inkml:trace>
  <inkml:trace contextRef="#ctx0" brushRef="#br1" timeOffset="170545.8984">10620 9107 6438,'0'-21'11787,"0"1"-9801,-20 1 0,-19-21-1,-1 1-415,-1-2-481,3-18-577,-3 0-63,2-21-289,19 21-128,20-21 32,0 41-64,20-1-128,19 21-417,2 19-415,-21 0-610,18 19-1249,3 1-3010</inkml:trace>
  <inkml:trace contextRef="#ctx0" brushRef="#br1" timeOffset="170712.8906">10243 8769 22997,'-40'21'2178,"40"-21"-1697,20-21 416,19 21 352,21-20-865,-1 20-256,2-20-608,-3 20-1506,22 0-769,-20 20-3971</inkml:trace>
  <inkml:trace contextRef="#ctx0" brushRef="#br1" timeOffset="172444.3359">11335 8888 17456,'20'80'1057,"-20"-41"-705,20 20 513,-2 2 96,3-22 480,-1-19-352,-20 0-480,0-20-96,0 19-65,0-38 161,0 19-513,0-40 96,0 21-192,-20-42 64,20 22-64,-21-20 64,21-2 0,0 22 0,-18-20-96,18 39 32,18 1-64,3 19 96,-1 19 128,0 21-256,0-1 192,19 21-96,1-20 0,-20-21 32,-1 21-32,1-21 64,0-19 64,0 0 65,1 0-1,-21-19 64,0-1-64,0 0-96,0-19 160,0-2-63,0 22-33,18-21-160,-18 21-32,20-1 32,0 20-64,21 20 0,-23 19 96,23 0-353,-21 2-672,19-2-576,21 1-961,-21-21-1891,1 1-10088</inkml:trace>
  <inkml:trace contextRef="#ctx0" brushRef="#br1" timeOffset="172806.6407">12189 8829 17456,'-20'-20'2819,"-1"20"-994,1 20-383,0 0 736,2 19-705,-3 0-512,1 22-416,20-22-257,20-19-288,1-1 32,-3 1 0,22-20-32,-19 0-128,17-20-160,-17 1-161,-21-1 161,20 0 64,-20-19 224,0 19-225,-20-1 97,20 2 192,0-1-32,-21 20 225,21 0-33,0 20-192,0-1 96,21 2 32,-21 19-224,20-21-32,20 1-288,-21 0-417,21-20-704,-20 0-481,0 0-865,-1-20-1153,-19 20-9096</inkml:trace>
  <inkml:trace contextRef="#ctx0" brushRef="#br1" timeOffset="172980.4688">12426 8988 13196,'20'19'5221,"-20"1"-2979,20 0-801,-20-1 161,20-19-449,-1 20-929,1-20-512,-20 0-353,20 0-608,-20 0-1345,0-20-1987</inkml:trace>
  <inkml:trace contextRef="#ctx0" brushRef="#br1" timeOffset="173114.2578">12387 8690 13644,'-20'-59'2082,"0"38"-2050,20 1-1057,0 0-608,0 20-3108</inkml:trace>
  <inkml:trace contextRef="#ctx0" brushRef="#br1" timeOffset="173305.664">12545 8888 17360,'41'80'2947,"-23"-41"-641,-18-39-192,20 20-224,-20-20-737,0 0-481,21 0-287,-21-20-193,0 1-96,20-21-32,0 19-96,-20 2 32,18-1-128,3 0 0,-1 20 64,0 20-96,0 19-225,19-18-672,-19 38-768,0-39-898,0 19-3907</inkml:trace>
  <inkml:trace contextRef="#ctx0" brushRef="#br1" timeOffset="173964.8438">13459 8888 14317,'0'-20'2947,"0"1"-513,0 19-416,-21 19-416,21 1-97,0 0-224,-20 20-384,20 0-320,20-1-385,-20-19 0,21-1-160,-1-19 64,18 0-32,-17 0 0,-1 0-256,20-19-64,-21-1 32,1 0 127,0 20 65,-20 0 0,20 0 193,0 0 159,-20 20-64,19-20-64,1 20-64,20-20-96,-20 0 0,1 0 129,17-20-129,-17 0-289,-21 1-223,20-1-289,-20 0-384,-20 20-256,-1-21-1218,21 21-2850</inkml:trace>
  <inkml:trace contextRef="#ctx0" brushRef="#br1" timeOffset="174304.6875">13776 8451 18417,'0'-20'3908,"20"40"-2787,-20 0 96,0 20 641,21 19-417,-21 2-608,18 18-417,2 1-352,21-21-32,-21 0 64,19-19-96,1-20 0,-20 0 64,-1-20-96,1 19 32,-20-19 0,0-19 128,0 19-95,0-20 31,0 0 0,0-20-32,0 20-64,0 0 0,20 20 32,0 0-96,0 0-33,-1 20-319,1 0-609,0-1-545,21 2-159,-23-1-1058,2 0-1633,-20-1-8616</inkml:trace>
  <inkml:trace contextRef="#ctx0" brushRef="#br1" timeOffset="174485.3515">14372 8968 16623,'20'39'2659,"-20"-19"-1282,20 0-160,-20-20-448,19 0-513,1 0-256,-20 0-961,20-20-1633,-20 0-4165</inkml:trace>
  <inkml:trace contextRef="#ctx0" brushRef="#br1" timeOffset="174619.1407">14331 8729 16111,'-38'-19'1922,"38"-1"-1154,0 0-672,0 1-224,0 19-1025,0-20-2530</inkml:trace>
  <inkml:trace contextRef="#ctx0" brushRef="#br1" timeOffset="175000.9765">14412 8353 17936,'0'59'1666,"19"-20"-128,1 2 223,-20 18 257,20 21-545,0-1-608,0-20-384,19 21-257,-19-21-160,20-19-32,-1-20 32,1 0 0,1-20-96,-2 0-32,-19-20-128,20 0 0,-21-20 96,1 0-193,-20 1 193,0 19-32,0-20 0,0 20 192,-20 0 32,1 20 160,-21 0-95,20 20 31,-1 0-32,21 20 96,0 0-96,0-1-128,0-19 64,41 20 1,-1-40-162,-1 20-63,21-20-288,-1 0-833,0 0-1538,2 0-4163</inkml:trace>
  <inkml:trace contextRef="#ctx0" brushRef="#br1" timeOffset="175529.2969">15524 8392 17424,'-21'-20'2915,"1"20"-1186,20 20-672,0 0 865,0 39-448,20 1-546,1-1-351,-1 21-129,-2-1-287,23-19-97,-21-1-32,19 0-257,1-38-255,0 19-289,-1-40-640,1 19-353,-20-19-800,-1-19-2018,1-1-11596</inkml:trace>
  <inkml:trace contextRef="#ctx0" brushRef="#br1" timeOffset="175789.0625">15900 8670 15470,'0'20'3844,"0"19"-1858,0 1-129,0 0 193,0 0-608,41-1-449,-23-19-609,43-1-160,-23-19-32,23 0-31,-22-19-65,1-1-64,-20-19 96,-20 19-96,0 0-96,-20-20-128,0 20-65,-19 20 65,-1-20-64,-19 20-289,19-19-31,19 19-1,-17 0-544,38 19-993,0-19-1281,18 0-3235</inkml:trace>
  <inkml:trace contextRef="#ctx0" brushRef="#br1" timeOffset="176065.4296">16277 8729 20787,'-20'40'2306,"20"-19"-1024,0 18 383,0-19-31,0 19-769,20-19-449,20-1-224,-1-19-32,1 0-128,1-19 160,-3-1-160,3 0-160,-21-19-64,0 19 64,-40-20 0,0 20-32,-21 0-321,3 1-95,-23 19 127,22 0-63,-1 0-1,0 0-159,40 0-866,-19 0-1216,38 19-2051,1-19-11434</inkml:trace>
  <inkml:trace contextRef="#ctx0" brushRef="#br1" timeOffset="176449.2188">16755 8988 15919,'38'119'2338,"3"-60"-769,-21-19-320,-2-21 289,23 2-321,-41-1-64,20-20-448,-20 0 96,-20-20-577,0-20-32,-19 0-96,19 1 0,-21-22 0,3 2 96,-3-21-192,21 2 0,20-2-224,0 21-32,20 19 256,0 1-32,19 39-32,1 0 96,1 0-32,-2 20 0,-19 19-64,0 0-32,-20 1 128,0 0-32,-20 0 0,-21-21 160,3 1-160,-3-20-192,3 0-1314,17 0-2690,-19 0-13484</inkml:trace>
  <inkml:trace contextRef="#ctx0" brushRef="#br1" timeOffset="179130.8593">1567 10595 17552,'-40'20'1345,"40"-20"-1441,0 0 1281,20 0 993,0 0-640,21 0-257,18 0-512,-19 0-449,19 0-160,20 0-224,-19 0 288,-1 0-544,2 21-577,-2-21-544,-39 19-1218,19 1-2337</inkml:trace>
  <inkml:trace contextRef="#ctx0" brushRef="#br1" timeOffset="179333.9843">1806 10973 22036,'-60'20'2178,"60"-20"-1889,0 0 736,0 0 576,20 0-768,20-20-641,-1 0-96,21 20-32,19-19-64,-20 19-480,2 0-545,-2 0-865,-39 0-897,0 19-2017</inkml:trace>
  <inkml:trace contextRef="#ctx0" brushRef="#br1" timeOffset="183932.6172">2977 10456 6470,'-59'-20'9160,"39"20"-6661,-1 20-1090,1 1-160,2 18 96,18 20-31,-20 21 31,20-1-384,20 1-288,18-21 95,3 2-95,18-22-257,1-19-63,19-20 95,0-20-128,0 0-31,0-40-1,-18 1-320,-2 0 128,1-2-160,-40-17-96,-20 17 32,0 2-161,-20-1-95,-20 21 192,-19 19 64,-1 20-129,-20 0 257,1 0-160,0 0-480,19 20-545,1-20-1,39 0-703,0 0-2884</inkml:trace>
  <inkml:trace contextRef="#ctx0" brushRef="#br1" timeOffset="184665.039">4009 10258 10570,'-40'-20'5349,"21"1"-2947,-21 19-64,20 0-288,0 19-545,1 21 1,-1 20-225,0-1-416,0 21-225,20-1-223,20 1-193,0-2-64,19-17-160,1-22-256,19 1-577,-19-21-672,19-19-577,-19 0-2370,1-19-15407</inkml:trace>
  <inkml:trace contextRef="#ctx0" brushRef="#br1" timeOffset="186800.7813">4327 10655 1249,'0'0'1249,"0"-19"-416,0 19-33,0-21 97,0 21 32,0 0-192,0-20-225,0 20 257,-20-20 576,20 20-31,0 0-386,0-19 194,-20 19 223,20-20 96,0 20-160,-20 0 1,20 0-97,0 0 32,0 0-64,0 0-480,20 0 95,-20 20 289,20 19 160,-20 2-416,20-22-64,0 21-193,-20-1-159,20-19-1,-1 1-32,-19-21-127,0 0-1,0 20-96,0-20 64,0-20 64,0-1-127,0 1-97,0-19-96,0-1 128,0 0-225,0 0 1,20-19-192,-20 40 256,20-22 64,-20 41 0,20 0-96,1 0 32,-3 41 288,2-22-64,0 21 64,1-1-64,17 2-96,-17-2 32,-1-19-128,0 19 160,0-19-352,-20-20-160,19 21-385,-19-1-512,0-1-1,0 1-511,0-20-1154,0 20-2755</inkml:trace>
  <inkml:trace contextRef="#ctx0" brushRef="#br1" timeOffset="192593.75">4902 10795 9096,'0'0'2018,"0"-20"128,0 20-96,20-21-160,-20 21-385,0-20-416,0 20 64,0 0-96,0-20-160,0 20-224,0 0-33,0 0-127,0 0-129,0 0 65,0 0-65,0 20-64,-20-20 1,20 20 31,-20 1-32,1-1 1,-1-1-33,0 1 0,20 0-224,-20-1-32,20 1 32,20 0-32,0 1 64,19-21-32,1 0-31,1 19 31,-3-19-96,3 0 64,-21 20 0,-2-20 96,-18 20-96,-18-1 192,-2 1-128,0 0-96,-21 20-512,23-20-321,-3-20-833,-19 20-640,20-20-2787,1 19-13292</inkml:trace>
  <inkml:trace contextRef="#ctx0" brushRef="#br1" timeOffset="199265.625">5360 10636 16591,'-21'0'1538,"21"-21"-33,0 21 289,0 0-33,0 0-479,21 0-321,-1 0-353,-2-20 97,2 20-65,1 0-223,19 0-129,-21-20-288,21 20 96,-20 0-128,19 0-416,-19 0-289,20 0-512,-20 0-193,-20 0-1312,19 0-2211</inkml:trace>
  <inkml:trace contextRef="#ctx0" brushRef="#br1" timeOffset="199498.0469">5498 10358 19410,'-19'0'1858,"-1"19"-609,20 1 545,0 0 223,0 19-1248,20 2-449,-1-2-352,1 0 64,0-19-544,0 0-545,0 1-801,-20-2-1473,19 1-4548</inkml:trace>
  <inkml:trace contextRef="#ctx0" brushRef="#br1" timeOffset="201228.5157">5975 10497 10025,'0'0'5349,"0"19"-3811,0-19 287,19 40 225,-19-21-448,20 21-609,0 0-385,0 0-95,-20-21-33,20 21-31,0-40-129,-20 21 0,0-21-128,0 0 129,0 0 63,0-21-256,-20 21-32,20-40-64,-20 21 0,20-21 32,-20 0-96,20 0-128,0 1 192,20 0-128,-20 19 32,20-1-32,0 21 96,-1 21-32,21-1 64,-20 19 0,1 0 96,-3-19-96,2 21 64,1-22 32,-1 1-64,-20-20 129,0 0-97,0 0 192,20-20-128,-20 1-192,0-2 192,0 1-96,0-19 0,0-1-96,0 21 32,18-22 0,-18 41-32,21 0 192,-1 0 33,0 21 31,0 18-96,-1 1-192,21-1 96,-20-19-416,19 1-737,-19-2-833,0 1-737,0 0-2914</inkml:trace>
  <inkml:trace contextRef="#ctx0" brushRef="#br1" timeOffset="202170.8984">6888 10636 7527,'0'-21'6214,"0"21"-3684,0 0-256,0-20-352,0 20-385,-20 0-512,0 0-352,0 20-257,0 1 193,-19 18-161,19-19 97,-1-1-33,1 21-95,20-19-161,0-21-64,41 20 0,-21-20-96,19 19 1,1-19-1,0 0 0,-1 20-96,1 0 0,-20-20 0,-20 19 64,0 1 32,0 0 0,-20-20-256,0 21-32,0-2-417,-19-19-160,19 20-256,0-20-480,0 0-673,20 0-1634,0 0-11979</inkml:trace>
  <inkml:trace contextRef="#ctx0" brushRef="#br1" timeOffset="203133.789">7008 10219 13644,'38'0'5221,"-18"0"-3331,21 19 64,-2 21-705,21 0-160,-21 19-96,1 20-480,19-19-257,-39 19-224,0-19 128,0-1-64,-20 2 32,-20-2-384,0-20-513,0 1-128,-19-19-224,19-2-1217,0 1-4100</inkml:trace>
  <inkml:trace contextRef="#ctx0" brushRef="#br1" timeOffset="211152.3438">7901 10973 18033,'0'20'2530,"0"-1"-2402,0 21-96,0-21 128,0 22 32,20-2-127,-20-19-514,18 0-1441,23-1-3203</inkml:trace>
  <inkml:trace contextRef="#ctx0" brushRef="#br1" timeOffset="211883.789">8397 10714 13196,'-21'-19'3139,"1"19"-1153,20 0-64,0 0-129,0 19-255,0 1-161,20 21-448,-20-2-192,21 1-257,-1-1-95,-2-19-97,3 1-64,-1-21-64,0 0-160,19 0 96,-19-21-160,0 1-192,-20 0 96,20-19 64,-20 19 0,0 1 160,0-1-128,0 20 64,0 0 160,20 20 160,-20 19-32,0 0-95,20-19-1,19 21-64,-19-41-160,21 19 128,-3-38-256,-17-2-161,19 1-319,-22 0-545,3-19-385,-21 19-384,0 1-672,-21-22-1122,3 21-3587</inkml:trace>
  <inkml:trace contextRef="#ctx0" brushRef="#br1" timeOffset="212252.9296">8694 10318 14733,'20'-21'2851,"-20"21"-897,21 0-288,-21 21 159,18-1-159,2 19-513,1 1-288,19 20-289,-22-1-223,23 0-33,-1 1-128,-1-20-192,-19-1 256,0-19-192,0 1 1,-20-1 31,0-20 0,0 0 64,0 0-32,0-20-96,-20-1 0,20 1 0,0-19-64,0-1 0,0 21-32,0-2 0,20 1 0,-1 20 96,1 20 0,0 20 96,21-20-128,-23 19 0,22 1-224,-19 1-513,17-22-448,-18 21-481,21-40-672,-21 19-1858,-20-19-9609</inkml:trace>
  <inkml:trace contextRef="#ctx0" brushRef="#br1" timeOffset="212680.664">9369 10714 15726,'20'0'3492,"-20"20"-1891,20-20 33,0 0-225,-1 20-192,1-20-352,20 0-384,1-20-257,-23 0-64,22 20-64,-19-39 0,-1 19 96,-2 1-128,-18-2 64,0 1 1,-18 0-1,-2 20-128,-1-19-64,1 19-32,0 19-33,2-19 97,-3 20-32,1 0 160,20 1-32,0 18 65,0 0-1,20 1-32,1-19 0,-3 18-96,2-19 0,21 0-481,-3-1-383,-17-19-354,19 0-511,-20 0-1762,-1-19-7880</inkml:trace>
  <inkml:trace contextRef="#ctx0" brushRef="#br1" timeOffset="213151.3672">9826 10873 14509,'20'20'4260,"-20"-20"-1505,19-20-385,-19 1-672,0-1-449,0-19-480,0 19-161,-19-21-127,19 2-161,0-1-160,0 0-160,0 20-448,19 0-129,1 1 1,0 38-738,0-19 129,0 40 128,-1-19 96,21-2 641,-19 1 256,17 0 192,3-1 224,-21-19 353,18 0 224,3 0 224,-21-19-192,19-1-192,-19 0-225,-20 1-127,20-2-97,-20 1-160,0 0-64,0 1 0,-20-1 0,0 20-96,1 0 0,-1 0-64,-20 39 128,19-19-32,3 21 129,-2-2-65,20 0 0,0 1 96,0 1-160,38-22-96,3 1 160,-1-20-160,19 0 64,-19 0-545,19-20-1120,-18 20-1346,-3-19-2146,-18 19-10922</inkml:trace>
  <inkml:trace contextRef="#ctx0" brushRef="#br1" timeOffset="213999.0234">11414 10477 16815,'20'79'1986,"0"-40"-544,0 2-33,-1-2-192,1 0-160,-20-19-128,20 0-320,0 1-193,-20-21-64,0 0 97,0-21 63,0 1-416,0 0 0,0-19-32,-20 0-31,20-2-33,-20-18 64,20 20-96,0-2 96,0 2-160,0 39 31,20-20 65,0 40 65,19-1 159,-19 1-256,20 21 64,-1-2 32,1 20-128,1-18-64,-3-2-385,3-19-544,-21-1-192,19 1-705,-19 0-1473,-20-20-3556</inkml:trace>
  <inkml:trace contextRef="#ctx0" brushRef="#br1" timeOffset="214325.1953">12148 10536 4580,'0'0'14734,"-20"0"-13485,-18 0 128,17 20 193,1-1 63,0 1-800,0 21-417,20-22-319,20 1-97,0 0 0,21-1-32,17 1 64,1 0-289,2 1-31,-22-1-192,1-1 223,-20 1 225,0 0 128,-20-1 65,-20 1 159,-20 0-192,20-20-96,-19 21-224,19-21-225,-21 0-832,41 0-1377,-18-21-2467</inkml:trace>
  <inkml:trace contextRef="#ctx0" brushRef="#br1" timeOffset="214580.0782">12624 10497 21043,'21'0'3812,"-1"-20"-3396,0 20-223,-2 0-97,3 20 0,-1-20-96,20 19-577,-21-19-928,1 20-1698,-20 0-4068</inkml:trace>
  <inkml:trace contextRef="#ctx0" brushRef="#br1" timeOffset="214726.5625">12744 10734 19858,'20'0'2531,"0"0"-1538,-1-20 224,1 20-705,0-19-576,20 19-1217,-21 0-2819</inkml:trace>
  <inkml:trace contextRef="#ctx0" brushRef="#br1" timeOffset="215375">13499 10219 19410,'-20'0'2114,"20"19"-1409,0 1 480,0 40 448,0-1-544,20 0-416,-2 2-449,3-2-160,-1-20-32,0 2-288,0-2-385,-1-19-352,21-20-384,-40 0-577,20 0-1025,0-20-3651</inkml:trace>
  <inkml:trace contextRef="#ctx0" brushRef="#br1" timeOffset="215566.4063">13677 10278 16079,'0'0'3299,"0"19"-2210,0 22 0,0 18 448,20 0-31,-20 1-545,19-20-705,1 19-256,0-38-513,20 18-287,-19-39-353,17 0-1122,-17 0-2881</inkml:trace>
  <inkml:trace contextRef="#ctx0" brushRef="#br1" timeOffset="215754.8827">13499 10516 18353,'-20'0'3427,"40"-19"-2466,-2 19 769,3-20 512,19 20-769,19-21-992,-19 21-225,19 0-544,1 0-673,-21 21-961,2-21-673,-21 20-2593</inkml:trace>
  <inkml:trace contextRef="#ctx0" brushRef="#br1" timeOffset="215948.2422">13538 10636 14125,'-21'0'7815,"3"0"-6373,36-21-546,3 1 770,19 0-257,-1 1-736,21-1-545,-1 0-352,1 20-1057,20 0-641,-22 0-1313,-17 0-3203</inkml:trace>
  <inkml:trace contextRef="#ctx0" brushRef="#br1" timeOffset="216244.1407">14451 10516 19410,'-39'20'2434,"19"-20"-1313,20 39 449,-20-19 159,20 0-511,20 20-546,0-20-512,19 0-64,21-20-64,-1 0-64,0-40-64,1 21-224,-19-22 96,-23 2 32,3 19 192,-21 0-96,-39 1 96,-2-1-65,1-1-31,-19 21 160,19 0-96,1 0 0,19 0-320,20 0-833,0 21-256,0-21-770,39 20-2017,1-1-11755</inkml:trace>
  <inkml:trace contextRef="#ctx0" brushRef="#br1" timeOffset="216459.9609">14908 10636 12555,'0'-21'6663,"-20"-19"-4709,0 21 384,-19-21-705,19 1-223,-41-2-481,23-18-513,-3 20-256,1-21-192,21 20 64,19 1-32,0 19 0,19-21-96,1 41-288,20-19-193,19 38-960,-18-19-898,-1 41-3426</inkml:trace>
  <inkml:trace contextRef="#ctx0" brushRef="#br1" timeOffset="216621.0938">14530 10397 23286,'-19'0'2370,"19"-20"-1730,19 20 289,21-19 32,0 19-512,39-20-417,-20 20-737,2 0-1025,-2 0-928,-19 0-3268</inkml:trace>
  <inkml:trace contextRef="#ctx0" brushRef="#br1" timeOffset="217301.7578">15463 10318 13837,'0'0'5605,"0"0"-4484,0 20-416,0 19 768,0 1 32,20-1-383,0 2-354,1-22-191,-1 1-193,-2 0-32,2-20 97,-20 0-97,21 0-160,-21-20 33,0 0-65,0 1-160,0-1 128,20-21-160,-20 2 32,0 0 0,0 19 0,20 0-192,-20 20 128,19 0-64,1 0 31,0 40 1,0-21-160,0 21-192,19-21-385,1 22-512,-1-21-545,1-1-1601,1 1-4005</inkml:trace>
  <inkml:trace contextRef="#ctx0" brushRef="#br1" timeOffset="217576.1719">16040 10397 19634,'-20'0'2498,"0"0"-1088,20 20-65,0-1-128,20 1-416,0 1-353,19-1-191,-19-20-161,20 0-32,-1 0 0,-19 0 64,0-20-128,0 20-96,-20-21 0,0 1-192,-20 1-193,0-1-160,0 0-255,-19 20-354,-1-19 33,-1 19 417,23 0-322,-2 0-863,20 19-1603,0-19-7526</inkml:trace>
  <inkml:trace contextRef="#ctx0" brushRef="#br1" timeOffset="218199.2188">16356 10338 14125,'-39'20'3587,"39"-1"-1729,-20-19-64,20 40-65,0-21-287,0 22-449,20-21-353,0-1-191,19 1-257,-19 0 0,21-20-32,-3 0-64,3-20-64,-21-19-64,0 19-224,-20-21 96,0 2 64,-20 0 96,0-1-320,0 0-161,-19-19 65,19 19 352,-21-1 64,21 22-32,0-1 128,20 0 128,-19 20 128,19 20-224,19 0 161,-19-1 127,20 22-96,21-1 33,-21-1 31,18 21-192,3-20 96,-1-1-95,19 0-33,-19-19-64,19 1 0,-18-21 0,-3-21-32,3 21-32,-3-20-32,-17-19-64,-1 19-64,0-19-128,-20 19 64,0-20-33,-20 20 33,0 0-288,-19 1 448,19-1-32,-1 20 160,-19 20 0,22-1 96,18 1 32,-21 0 32,21 20-63,21 0-97,-3-21-96,2 21-385,21-21-512,-3-19-512,23 20-449,-22-20-832,1 0-1987,0-20-8455</inkml:trace>
  <inkml:trace contextRef="#ctx0" brushRef="#br1" timeOffset="218460.9375">17190 10179 16559,'0'-19'3235,"-20"38"-1954,20-19 129,-19 20 95,19 0-320,19-1-512,-19 1-513,20 0-64,20-1-64,1 2-32,-2-1-192,1 0-128,-20-1 64,19 1 159,-39 0 97,0-1 193,0-19 127,-20 20-32,1 1-128,-21-21-160,20 0-160,-1 20-577,-17-20-1056,17 0-2980</inkml:trace>
  <inkml:trace contextRef="#ctx0" brushRef="#br1" timeOffset="219125.9765">18065 10258 11402,'0'20'3652,"20"-1"-1570,-20 2 0,18 19-160,-18-21-257,20 1-416,-20 0-352,21-20-192,-21 0 128,0 0-161,0 0-31,0-20-353,0 0-128,0 1-64,-21-21 0,21 19 33,-20-18-97,20 0 64,0-1-64,0-1-32,0 22-32,20 19-64,1 0-353,-1 0-384,19 0-608,1 19-385,0 3-1088,-1-22-1891,1 19-8840</inkml:trace>
  <inkml:trace contextRef="#ctx0" brushRef="#br1" timeOffset="219416.0157">18441 10258 10762,'20'20'5701,"-20"-20"-4228,21-20 898,-3 20-97,2-20-480,21 20-609,-21-19-449,19-1-383,-19 0-225,0 1 0,0-3-64,-20 22 64,0-19-32,0 19 96,-20 0-31,-20 0-161,1 0 32,-1 19-32,-1 3 96,23 17 0,-23 0 0,41-19 0,0 19-64,0 2-128,20-21 160,1 19-352,17-19-321,3-20-384,18 19-256,1-19-481,-21 0-928,1-19-1730,-1-1-9385</inkml:trace>
  <inkml:trace contextRef="#ctx0" brushRef="#br1" timeOffset="219720.7032">18937 10238 1601,'0'-39'13036,"-20"19"-10089,0 20-256,1 0-385,-1 0-288,0 20-385,0 0-544,20 19-416,0-19-321,0-1 33,20 22-193,20-41-256,-21 20 128,21-20-64,1 0 0,-3 0-128,-17-20-32,-1 0-1,-20-1-63,20 2 288,-20-1-64,-20 20-64,20-20-32,-20 20 64,20 0 32,0 0-96,0 0-64,0 20-64,0 0-513,20-1-512,0 2-481,0-21-928,19 0-1442,-19 0-9097</inkml:trace>
  <inkml:trace contextRef="#ctx0" brushRef="#br1" timeOffset="219937.5">19275 10160 14862,'0'-22'3811,"-20"22"-2145,20 22 288,0-22-65,-20 19-223,20 21-513,20-21-544,-20 21-65,41-21-224,-23 2-223,22-1-33,19-20-257,-18 0-127,18 0-320,-19-20-450,0 20-415,-21-21-961,-19-18-1762,0 19-8969</inkml:trace>
  <inkml:trace contextRef="#ctx0" brushRef="#br1" timeOffset="220256.8359">19454 9841 22132,'20'21'1602,"0"18"192,-1 0-129,1 1-255,0 20-610,0-1-255,0 2-481,19-22 96,-19-19-160,0 19 96,0-19-128,-20-20-32,19 0 0,-19 0 0,0 0 0,0-20 32,0 0 64,0 1-64,0-21 32,20 21-32,-20-3 64,20 22-96,0 0-32,21 0 96,-23 22-192,23-3-417,-21 21-832,0-21-1186,19 1-2274,-19 0-11882</inkml:trace>
  <inkml:trace contextRef="#ctx0" brushRef="#br1" timeOffset="220814.4531">20426 10119 10281,'-19'-20'4452,"-1"0"-1953,-20 20-33,20 0-512,-19 20-513,-2 0-63,3 21-161,18-2-480,20-19-417,0 19-160,20-19-96,-2-20-64,23 19 128,-1-19-96,-1-19 32,1-1-224,-1 0-96,1 1 0,-20-1 160,-20 20-33,20-20 1,-20 20 160,0 0 0,-20 0-128,20 20 64,0-20-32,20 20-256,-1-1-577,1-19-865,0 20-512,21-20-480,-23 0-2499</inkml:trace>
  <inkml:trace contextRef="#ctx0" brushRef="#br1" timeOffset="221212.8906">20644 9782 9192,'0'-20'11307,"0"20"-8905,0 0-416,-20 0 0,20 20-160,0 19-801,0 2-289,20-2-351,-20 20-257,20-20-64,21 2-32,-21-21 0,19-1-64,-19 1 96,20-20-64,-21 20-32,21-20 0,-20 19-32,0 3 96,-1-3-160,1 1-32,0 0-33,-20-1-31,0 1-64,0 0-128,0-1 31,-20-19-127,20 0-385,-39 0-96,19-19 224,0 19-160,0-20-352,-19 0-1313,19 1-1442,-20-21-5765</inkml:trace>
  <inkml:trace contextRef="#ctx0" brushRef="#br1" timeOffset="221583.0078">20982 9862 15246,'-20'59'3491,"0"-20"-2113,20 0 351,0 22 225,0-2-96,20-18-801,20-2-417,-1-19-383,2-1-161,17-19 32,-17 0-32,-1 0-128,-1-39-96,1 19-32,-20-21-65,-1 22 65,-19-21-32,0 21-192,-19-1 31,-1 0 289,0 20 257,-20 20-1,21 19 96,-1-19 96,0 19 65,40 2-33,-20-1-256,20-21-224,39 1-192,-19 0-353,19-20-704,-18 19-673,17-19-1857,-17 0-10058</inkml:trace>
  <inkml:trace contextRef="#ctx0" brushRef="#br1" timeOffset="222256.8359">22114 10099 7911,'20'20'3844,"-20"-20"63,0 19-1056,19 3-289,-19-3-736,20 1-481,-20 0-159,20-20-386,0 0-63,-20 0 96,0 0-96,0 0-321,-20-20-256,0 0-32,0-21-64,1 2-32,-21 19 64,20-39-160,0 19 64,1-19 0,-1 19-32,20-20-32,0 21 96,20-1-128,-1 1 64,21 18 0,0 1 0,-21 20-64,21 0-320,-20 20-738,0 1-831,-1-1-1026,-19 19-3555</inkml:trace>
  <inkml:trace contextRef="#ctx0" brushRef="#br1" timeOffset="222463.8672">21895 9921 17808,'59'-20'1410,"2"20"351,-22-20 353,21 20-448,-1 20-1218,-19-20-576,-20 39-769,19-19-576,-19 19-1346,0 2-2145,1-2-8009</inkml:trace>
  <inkml:trace contextRef="#ctx0" brushRef="#br1" timeOffset="222677.7343">22392 10238 12299,'20'20'2434,"-20"0"225,20-20-257,-20-20-288,0 20-544,0-20-65,0 1-320,0-1-192,0-19-96,0-2-160,0 1-289,-20 1-224,20 19-192,0-1-64,0 2-32,20-1-192,-20 20-160,20 0-321,-1 20-224,1-20-416,0 19-353,20 2-1089,-21-21-1569,1 20-8584</inkml:trace>
  <inkml:trace contextRef="#ctx0" brushRef="#br1" timeOffset="222907.2265">22630 10060 14221,'-20'19'4580,"20"1"-2434,-20-20-32,20 20-160,0-1-641,20 3-576,0-3-320,0 1-257,19 0-32,2-20-64,-3 0 64,3-20-224,-1 0 224,-21 1-160,-19-3 96,-19 3-160,-1-21-224,-21 21-1,3-1-159,-3 0-321,1-1-384,21 2-128,-1-1-33,0 20-511,20-20 95,0 20-2018,0 0-10153</inkml:trace>
  <inkml:trace contextRef="#ctx0" brushRef="#br1" timeOffset="223349.6093">22928 10079 19218,'39'59'1249,"-19"-37"0,0-22 449,0 19 63,-20-19-319,20 0-674,-20 20-479,0-20 159,0-20-128,0 20-95,0-19-161,0-3 0,0 3-32,0-1-32,0 0 0,19-19-256,-19 19-225,20 20 161,0-21 128,0 42 128,-20-1 224,0 0 128,21 19-32,-21-19 32,18 21-63,2-22-65,-20-19-128,20 20 32,-20-20 0,21 0 0,-21 0 64,0-20-64,20 1 0,0-3-32,-20 3-32,19-1 32,1 20-64,-20 0 0,20 0-32,-20 0 64,20 0 0,-20 20-192,20-1-577,-1 3-544,-19-3-929,20-19-1602,0 20-6405</inkml:trace>
  <inkml:trace contextRef="#ctx0" brushRef="#br1" timeOffset="223841.7969">24159 10020 18193,'20'-21'1793,"-20"21"-415,0-19 319,-20 19-383,20 0-482,-40 0-127,-1 0-32,3 0-129,-3 19-191,-18 2-257,39-1-96,0 19 0,20-19 0,20 0-64,0-1-1,19 3-95,1-3-64,19 1 160,2 0 64,-21-1 0,-21 1 64,1 0 64,0-20 353,-20 19-33,-20 2-192,0-21-95,-19 20-226,-1-20-639,19 0-1058,-17 0-1953,18 0-10827</inkml:trace>
  <inkml:trace contextRef="#ctx0" brushRef="#br1" timeOffset="225136.7188">11573 11569 17488,'0'39'1826,"19"0"-769,1 1 416,0 1-128,-20-2-320,20-19-128,1-1-416,-21-19 127,0 0-127,0 0-33,0 0-95,0-19-97,0-1-192,0-19 64,-21-2-96,21 1 64,-20 1-32,20 0-32,-20-2-64,20 21-96,20-19 96,-20 39-64,20 0 32,1 20 64,-3 19 0,22-18-64,-19 18 96,-1 1-64,18-21 64,-17 1-64,-1 0 32,0-20 0,-20 0 64,19 0-32,-19-20 0,0 0 64,0 1-96,0-21 32,0 21 32,0-22-64,-19 21 32,19 1-64,0-1 32,0 0-32,19 20-32,1 0 160,0 40-96,0-1 64,0 2-128,19-2 32,-19 0-32,20 1-416,-19-19-417,17-1-513,-18-1-95,1-19-1186,-1 20-960,-20-20-6278</inkml:trace>
  <inkml:trace contextRef="#ctx0" brushRef="#br1" timeOffset="225462.8906">12367 11667 18641,'0'-20'2178,"-20"20"-1473,0 20 480,0 0 737,1 1-353,-1-1-672,20-1-545,0 21-319,0-21-98,20-19 130,-1 20-162,21-20-63,0 21-160,-1-21-32,1 20 31,-20-20 33,-1 0 192,-19 19 192,0 1-32,-19 0 64,-1-1 64,0-19-192,0 0-160,0 20-352,1-20-289,-1 0-576,20 20-1122,-20-20-2177,20 0-11626</inkml:trace>
  <inkml:trace contextRef="#ctx0" brushRef="#br1" timeOffset="225962.8906">13041 11608 17744,'-38'20'3075,"38"-40"-1954,0 20 128,18-20 737,2 20-256,21 0-1025,-21-19-545,19 19-64,1 0-352,-1 0-321,1 0-832,-20 19-481,19 1-2146,-39 0-10570</inkml:trace>
  <inkml:trace contextRef="#ctx0" brushRef="#br1" timeOffset="226117.1875">13220 11747 18001,'-19'20'3074,"19"-20"-1728,0 0 319,19-20 97,1 20-705,0-19-769,20-1-256,-1 20-736,1 0-802,-1 0-672,-19 0-2434</inkml:trace>
  <inkml:trace contextRef="#ctx0" brushRef="#br1" timeOffset="226455.0782">13855 11251 21396,'0'0'1986,"0"20"-1346,0 19 802,0 1-97,0 0-320,21 19-353,-1 0-447,0-18-129,-2-2-96,3 1-353,-1-1-255,20-39-257,-21 20-544,1-20-449,-20 0-801,0 0-1376,0-20-8745</inkml:trace>
  <inkml:trace contextRef="#ctx0" brushRef="#br1" timeOffset="226674.8046">13955 11271 15822,'20'0'4357,"-20"0"-2596,20 20-223,0 19 159,-1 0-319,1 22-353,20-22-577,-20 20-352,-1-18-256,21-2-256,-20-19-417,1-1-384,-3-19-417,-18 20-1249,0-20-2978</inkml:trace>
  <inkml:trace contextRef="#ctx0" brushRef="#br1" timeOffset="226888.6719">13796 11528 19026,'0'0'2978,"21"-20"-1696,-3 1 992,23-1-160,-1 20-737,19-20-704,0 1-545,-19 19-128,19 0-321,-19 0-479,1 0-738,-23 0-640,-18 19-961,0 1-4036</inkml:trace>
  <inkml:trace contextRef="#ctx0" brushRef="#br1" timeOffset="227041.0157">13855 11628 15246,'0'0'5541,"21"0"-4196,-1 0 866,0-20-194,19 0-511,21 20-1058,-21-19-320,21-1-960,-1 20-1314,-18-21-1057,-3 21-8168</inkml:trace>
  <inkml:trace contextRef="#ctx0" brushRef="#br1" timeOffset="227555.664">14649 11528 17616,'-59'41'2723,"39"-2"-1218,20 0 97,0 1 223,20-19-704,0-1-448,19-1-385,1-19-159,1 0-33,18-39 32,-19-2 32,-21 2 32,1-1-160,0 1-64,-20-2-96,-20 22-128,-19-1-33,19 20-159,-20 0-64,1 0 127,19 0-287,20 0-738,0 20-1152,0 19-1314,20-18-9352</inkml:trace>
  <inkml:trace contextRef="#ctx0" brushRef="#br1" timeOffset="227761.7188">15027 11628 17840,'-40'-40'1762,"0"1"-192,1-2-65,19 2-192,-20 0-320,21-22-448,-1 22-353,20-20-128,0 20-32,20-2 0,19 21-32,-19 0-384,20 20-481,-1 0-705,1 20-1761,-1 0-6726</inkml:trace>
  <inkml:trace contextRef="#ctx0" brushRef="#br1" timeOffset="227938.4765">14809 11430 21556,'0'0'2594,"0"0"-1473,20-20 65,-1 0-194,21 20-351,0-21-545,19 21-512,-19 0-1218,19 0-1088,-38 0-3460</inkml:trace>
  <inkml:trace contextRef="#ctx0" brushRef="#br1" timeOffset="228584.9609">15761 11549 16879,'20'20'2275,"-20"-20"-1346,20 0 832,0 0-319,0-20-417,-1-1-385,21 1-159,-20-19-417,-20 19 128,21 1-64,-21-21 0,-21 19-32,1 21-96,-20-19 0,21 19 32,-21 19 32,0 2 257,1-1 127,19 19-32,0 1-31,0-1-129,20 2-224,20-2-64,0 0-64,0-19-256,19 21-545,21-41-449,-21 20-319,21-20-1570,-21 0-3652</inkml:trace>
  <inkml:trace contextRef="#ctx0" brushRef="#br1" timeOffset="228982.4218">16119 11489 18129,'-20'39'1889,"0"2"-928,20-22 449,20 1-1,-20 0-608,20-20-449,19 0-128,-19-20 33,0 0-225,0 1 224,0-22-288,-1 2 64,-19 19-192,0-19 160,-19-1 0,-1 0-32,0-19 64,0 19-32,-19-1 0,19 2 0,-20 0 64,19 19 32,21 0 224,-18-1 65,18 21 351,0 21-544,18-1 193,3 0 31,-1 19 97,0 0-161,19 2-288,1 18 96,0-19-192,-1 0-64,1 0-480,-1-1-353,1-19-737,-19-1-480,19 1-1730,-40-20-5893</inkml:trace>
  <inkml:trace contextRef="#ctx0" brushRef="#br1" timeOffset="229728.5157">16655 11310 17969,'-20'0'2626,"0"0"-1281,0 0 161,20 20 159,-20 19-351,20 2-322,0-2-735,0-19-97,20 0-160,20-1 32,-20 1-64,19-20 0,1 0-192,-1-20-161,-19-19-95,-20 19 192,0 1 288,-20-1 32,2 0-64,-3-1 128,1 2 96,0 19 288,20 0-95,0 19-193,0 2 32,0 19-128,20-1-64,0 0-128,19 22-160,1-22-32,1 20 127,-2 2 97,1-22-32,-20 20 32,-20-18-32,-20-2 0,0-19-224,0 19-65,-1-39-63,-17 20-225,-3-20 193,21 0 63,-19-20 33,-1 0-96,20 1 95,1-21-127,-1 1 191,20-2 97,0 2 192,20 19 32,-1-19 224,1-2 193,20 21 255,-19-19 353,17 19 32,3 1-544,-3-22-193,3 2 97,-1 19-65,-1-19-160,1-1-96,-1 19-32,-19-18 0,0 19 0,-20 1-32,20-1-96,-20 20-32,-20 0-96,0 0 0,0 0 128,1 20 32,-21 19 128,0 0-96,21 2 160,-1-2-64,20 1-160,0-1 160,20-18-512,-1-1-161,21-1-192,0-19-159,-1 0-1154,1-19-1153,-20-1-3716</inkml:trace>
  <inkml:trace contextRef="#ctx0" brushRef="#br1" timeOffset="229989.2578">17350 11310 2466,'0'-39'13741,"-20"19"-10634,0 20-833,-1 20-769,3-20-223,-2 39 223,20-19-704,20 0-577,-2-1-160,23 2-96,-1-1 0,19 0-352,0-20 31,1 19 129,-21 1 224,-19 0 96,-20-20-96,0 19 224,-20 22 33,-19-21 127,-1-1-128,1-19-224,19 0-32,0 0-865,0 0-1249,20-19-3139</inkml:trace>
  <inkml:trace contextRef="#ctx0" brushRef="#br1" timeOffset="230634.7657">20486 10993 13068,'0'19'12107,"0"1"-11498,0 0-257,20 20 129,-20-20 95,19 0-480,1-1-96,0 1-576,0-20-449,19 0-481,-19 0-1697,0 0-4580</inkml:trace>
  <inkml:trace contextRef="#ctx0" brushRef="#br1" timeOffset="230815.4296">20784 11032 24887,'20'39'769,"0"-18"-769,-1 19-96,1-21-225,20 1-768,-20 0-1697,-1-1-5894</inkml:trace>
  <inkml:trace contextRef="#ctx0" brushRef="#br0" timeOffset="241774.414">794 13017 13228,'18'-39'2178,"-18"19"-640,21 20-257,-21 0 544,0 0-127,20 20-609,-20 19-384,20 1-193,-20 0 129,20 19-161,0-19-95,-1 20-161,1-21-64,-20-19 96,20 19-224,0-39 32,0 22 97,-20-22-1,0 19 224,0-19-320,0 0-128,-20-19 64,20-3-64,-20 3 32,0-21 32,0-19 0,1-1 64,-1-19-256,0-1-128,20-18-97,-20-2 33,20 20 96,0 1 95,0 19 97,0 21 32,0 19-32,20 20 32,0 20 0,0 19 0,19 2-192,1 37-257,-20-17-288,-1 18 257,1 1 352,-20-21 288,20 0-96,-20-19 0,0 19 0,0-19 96,0-21-128,0 2 32,0-1 64,-20 0 0,20-20 96,-20 0 64,20 0-128,20 0 193,-20 0 255,0-20 33,20 20-481,0 0 0,19 0-96,2 20 0,-1-20 0,-22 0-32,3 0-32,-1 0 64,0 0 32,19-20-32,-19 20 0,20-20-32,-1-1 32,-19 2-32,-20 19 128,0-20-32,0 20 0,0-20-64,0 20 32,20-19 160,-20-21-128,0 21 129,0-2 63,0-19-96,0 21 160,-20 19 193,0-20-321,1 20 64,-1 0 32,20 0-159,-20 0-65,20 20 64,-20-1-64,0 1 32,20 21 32,-19-22-32,19 21-64,0-1-64,19 0 32,21 2-64,-20-2-448,19-19-289,1 0-416,19-20-673,-19 0-1826,19-20-7046</inkml:trace>
  <inkml:trace contextRef="#ctx0" brushRef="#br0" timeOffset="242122.0703">1885 13037 18129,'0'-39'3235,"-20"19"-2499,20 20 738,-39 0-65,19 0 129,0 20-513,-20 19-385,21 2-287,19-2-289,-20-19-64,20 19 0,20-19 32,-1-1 64,21 2-256,0-42-1,-1 2 33,-19-1 0,21 0-32,-41 1 96,18-1 96,-18 0-32,0 1 32,-18 19 32,18 0 0,-21 0 64,1 19 0,20 1-160,-20 0-64,20-1-192,-20 1-577,20 0-640,20-1-513,0 2-769,0-1-1473,1-20-7911</inkml:trace>
  <inkml:trace contextRef="#ctx0" brushRef="#br0" timeOffset="242412.1093">2124 12998 1249,'19'-40'16175,"-19"21"-14381,-19 19-449,19 0-64,0 0 161,-20 0 63,20 19-416,-20 1-448,20 0-257,0-1-192,20 1-96,0 0 0,-1 20-64,21-20-160,0 0-160,-1-1 64,1 1-32,-20 0 127,-1-1-63,1 2-352,-20-1-33,-20 0-320,1-1-288,-21 1-96,20 0-385,-19-1-2145,19-19-8585</inkml:trace>
  <inkml:trace contextRef="#ctx0" brushRef="#br0" timeOffset="242708.9843">2422 13078 19666,'38'0'1986,"-38"0"-1794,0 0 1153,0 19 1090,0 1-866,21 19-864,-21-19-289,20 0-288,0-1 65,-2-19-161,3 0 128,19 0-224,-20-19-225,0-1-159,-1-19 64,1 19-1,-20-19 33,-20 18-161,1 1 97,-1 20 192,-20-20 64,-1 20-257,3 0-480,-3 20-960,3 0-770,-3 1-2754</inkml:trace>
  <inkml:trace contextRef="#ctx0" brushRef="#br0" timeOffset="243128.9063">2798 12958 18929,'21'0'3203,"-1"0"-2914,-20 20 736,0 19 832,0-19 322,0 21-1058,0-22-449,0 21-223,0-21 95,18 1-159,-18-20-129,0 20 0,0-20-32,0 0-64,20-20-128,-20-19 97,21-1-97,-1 0-64,0 0 32,-2 21-65,3-1 33,19 0-64,-20 20-32,19 0-32,-19 40-32,20-21-257,-1 21-447,1-19-642,-1 18-800,1-19-961,-19 19-3267</inkml:trace>
  <inkml:trace contextRef="#ctx0" brushRef="#br0" timeOffset="244911.1328">3473 13315 12908,'0'0'1057,"0"0"-993,0-20 544,0 20 2051,0 0-737,0 0-897,0 0-96,0 0 160,0 0-32,-19 0 32,19 0 64,0 0-353,-20 0-223,20 0-32,-20 0-225,0 0-64,20 0-96,-20 0-32,-1 0-32,3 20-64,-2-20 65,-1 0-33,1 0-64,0 0 64,2 0 0,-23 0-96,21 0 0,0 0 96,-19 0-64,19 20 0,-20-20 0,1 0 64,19 19-32,-21-19 64,3 0-32,-3 22-64,21-22-32,-18 19 128,-3-19-96,21 20 0,-19-20 64,19 20-32,0-20-64,-19 0 160,19 0-64,0 0 128,-20 0-127,19 0 95,3 0-96,-22 0 0,-1 0-128,2 0 128,-21 19-64,21 1 0,-1 0 96,-19-1-64,19-19 64,1 21-64,-1-21 32,-1 0 32,3 0-32,17 0 96,-19 0-160,22 0 64,-3 0 1,1-21-65,-20 21 0,21 0 32,-1-19 32,-20 19-64,1 0 0,19-20-64,-20 20 128,-1 0 32,3 0-64,-3 0 32,2 20 32,-1-20 64,-19 19-128,19-19 0,-19 21 32,19-1 0,-19-20-32,-2 20 0,2-1-32,19-19-32,1 20-64,19-20-288,-20 20 96,40-20-577,-20 0-961,20 0-672,20 0-1442,0-20-7239,20 20 1794</inkml:trace>
  <inkml:trace contextRef="#ctx0" brushRef="#br0" timeOffset="245410.1563">3671 12998 19794,'0'0'3684,"-18"-20"-1570,18 20-160,0 0-673,0-20-897,0 20-480,0 0-224,0 0-833,0 0-1346,18 0-2786</inkml:trace>
  <inkml:trace contextRef="#ctx0" brushRef="#br0" timeOffset="245596.6797">3752 13196 23734,'0'40'865,"0"-20"-513,0-20-224,0 0-512,0 20-1410,0-20-4452</inkml:trace>
  <inkml:trace contextRef="#ctx0" brushRef="#br1" timeOffset="250045.8984">4068 12700 14637,'0'-40'2018,"-19"40"-224,19-19 0,-20-1-65,20 20-255,0 0-545,0 0-417,0 0-64,0 20 257,0-1 64,0 21-193,20 20-159,-20-1-161,19 0-64,-19-18 0,20 18 33,0-20-1,1-19-128,-1 0 96,-2 1-64,2-21-64,21 0-128,-21-21 160,19 21-32,1 0-96,0 21-32,-1-2-192,1 21 96,-19-21 96,-3 21-64,-18 0 0,0-20 128,0 19-64,-18-19-225,-3 0-31,1-20 128,-20 0 0,21 0-289,-21 0-288,0-20-159,20 0-354,1 1 33,-1-21-224,20 40-1314,0-21-4644</inkml:trace>
  <inkml:trace contextRef="#ctx0" brushRef="#br1" timeOffset="250451.1719">4605 13097 19218,'20'-40'4260,"-20"40"-3267,0 0 32,0 0 352,20 21-288,-20-2-609,20 1-191,-20 0-33,19-1-96,1 1-64,0-20-32,0 0 32,0-20-128,-20 1-64,19-1 96,1 0 32,0 20-32,-20-19 32,20 38 0,0 1-32,-1 0-32,1 19 0,0 21 32,0-20-32,1 19 32,-3-18 32,2 18 32,1-20 161,-21 0 63,-21 22-192,1-22-64,2-19-96,-23 19-385,1-18-704,21-21-961,-1 0-736,-20-21-3108</inkml:trace>
  <inkml:trace contextRef="#ctx0" brushRef="#br1" timeOffset="251452.1485">5518 13117 17616,'0'-39'2883,"0"39"-961,-20 0-353,20 0 97,0 19-609,20 1-705,-20 0-160,20-1-160,0 21-64,0-21-352,-20-19-609,19 21-576,1-21-802,0 0-1921,-20 0-9705</inkml:trace>
  <inkml:trace contextRef="#ctx0" brushRef="#br1" timeOffset="251763.6719">5538 12919 14733,'0'-80'3460,"0"80"-962,20 0-576,0 0-449,19 20-95,-19 19-514,20 2-319,-21 18-257,21 0-160,-20 1-32,19-1 65,-19-20 63,0 2 64,-20-2-64,0-19-64,0 0 97,0-20-65,0 0 32,0-20-64,0 0-32,0-19-96,0-2-32,0 2 0,21 0-96,-1 19-32,-2 0 0,3 1-320,19 38-545,-20-19-641,19 20-256,1 19-1249,0-19-2818</inkml:trace>
  <inkml:trace contextRef="#ctx0" brushRef="#br1" timeOffset="252130.8593">6352 12998 17744,'40'-40'2274,"-40"40"-1345,0-19 449,-20 19 479,0 0-63,0 19-737,-1 21-480,3-21-33,-22 21-95,19-19-417,21 18 0,0-39-32,21 20-32,19-20-32,-1 0-65,21 0-159,-21 0 96,1 0 0,-1 0 224,-19 19 0,0 1-32,-20 0 32,-20-1 32,0 2-64,1-21-32,-1 20-801,-20-20-672,20 0-834,1 0-2017,-1 0-10890</inkml:trace>
  <inkml:trace contextRef="#ctx0" brushRef="#br1" timeOffset="253066.4063">6769 13215 17456,'20'0'480,"-1"0"-31,1 21 544,0-1 512,0 19-480,0 20-384,19-18-129,-19 18-95,20-39 95,-19 19 97,-3-18 31,-18-1-191,20-20-1,-20 0-256,-20 0-95,20-20-33,-18-1-96,-23-18 64,21 0 0,-19-20 0,-1-2-32,20 2-64,-20-21-225,40 21 65,-19-21 96,19 41 192,19-20 64,1 39-64,20 20 0,-20 20-160,0-1-32,19 21-192,-19-1-289,0 2 33,1-2 95,-21 20 257,0-20 0,0-18 0,0-1-289,-21 0-288,21-1 289,-20-19 288,20 0 224,0 0-96,-20 0 96,20-19-33,0 19 1,20-20 32,-20 20 32,20 0 129,1 0 31,17 0 64,-18 0 160,21-20-63,-2 20-97,1-21 96,19 21 129,-39-19-65,20-21 1,-21 21-65,1-21-96,0 21-96,-20-22 33,0 21 95,-20-19-64,20 39 32,-20-20-32,1 20-95,-21 0-97,20 20 64,0 0-192,20 19 64,-19 2-193,19-22-575,19 21-321,1-21-545,0 1-704,20 0-1762,-1-20-7912</inkml:trace>
  <inkml:trace contextRef="#ctx0" brushRef="#br1" timeOffset="253301.7578">7542 13037 15822,'0'-59'2915,"-20"39"-769,20 20-224,-18-19 64,-3 19-352,21 0-577,-20 19-385,20 21-191,0-1-161,0 2-160,0-2-288,20 0-160,19 1-289,2-21-320,-1-19-224,-1 0-96,21 0-993,-21-19-1185,-19-21-2307</inkml:trace>
  <inkml:trace contextRef="#ctx0" brushRef="#br1" timeOffset="253489.2578">7741 12780 18513,'0'-80'4292,"0"80"-2306,0 0-417,0 19-383,20 1-290,0 41-319,0-22-417,0 20-128,-1 1-320,21-20-481,1-1-512,-3 2-673,-17-41-1057,-1 19-3171</inkml:trace>
  <inkml:trace contextRef="#ctx0" brushRef="#br1" timeOffset="253668.9453">7702 12998 19858,'39'-20'3139,"1"20"-1249,19-20 224,-19 20-576,19-19-834,2 38-512,-2-19-192,-19 40-384,-1-21-321,-19 1-384,20 0-448,-40 1-417,20-2-1729,-1-19-6279</inkml:trace>
  <inkml:trace contextRef="#ctx0" brushRef="#br1" timeOffset="253844.7265">8059 12800 8808,'-39'-61'13901,"19"41"-12364,0 20-1088,20-19-321,-21 19-480,21 0-1634,0 19-3812</inkml:trace>
  <inkml:trace contextRef="#ctx0" brushRef="#br1" timeOffset="254660.1563">8555 13017 10826,'0'-39'2786,"0"39"-672,0-20-320,0 1-192,0 19-449,-20 0-128,20 0-64,-19 0-97,-1 0 1,0 19 128,20 1-32,-20 0-96,20 19-96,0 2-417,0-2-64,0 0-160,20 1-96,0-21-64,0-19 32,-1 21 0,21-42-128,-20 2-96,0-1 0,0 0 128,-20-19 64,0 0-32,0 18-32,0-19 63,-20 1 33,0 19 0,0-19 0,0 18 65,20 21-1,0-20 32,0 20 32,20 20-160,0-20 64,20 41-64,-21-22 64,21 1-32,1 19-32,-3-19 32,-17 0-32,-1 1-96,-20-21 96,20 19 0,-20-19-32,0 0 64,0 0 0,0-19 0,0-2 96,0 21-64,0-20 32,0 0 0,18 1-160,3 19 160,-1 19-96,0 1 32,0 0-385,19 20-1248,1 0-609,-20-21-2275,19 21-9832</inkml:trace>
  <inkml:trace contextRef="#ctx0" brushRef="#br1" timeOffset="255006.8359">9468 12998 22805,'0'19'1954,"0"21"-1442,0-19 257,0 18 224,0 0-160,0-19-609,40 0-128,-20-1-32,19-19-32,1-19 32,-19-1-128,17 0-128,3-19 64,-41 0 96,20-2 0,-40 21-96,0-19-257,-1 19 65,-17-19 96,-3 39 192,3-21-160,17 21-641,1 21-352,20-1-865,0-1-2210,0 1-11563</inkml:trace>
  <inkml:trace contextRef="#ctx0" brushRef="#br1" timeOffset="255231.4453">9806 13097 13741,'20'0'6534,"-20"0"-4388,-20-40-192,0 0-1,0 1-223,-19 0-609,-1-22-512,1 22-321,19-20-256,-21-2 64,41 2-128,0-1-64,0 21-897,41 19-673,-21 20-992,19 0-1794,-19 20-11275</inkml:trace>
  <inkml:trace contextRef="#ctx0" brushRef="#br1" timeOffset="255398.4375">9587 12878 2594,'-20'20'22293,"20"-20"-20948,-18 0-800,18-20-193,18 1 97,22-1-449,-19 0-897,38 20-1602,-19-19-3074</inkml:trace>
  <inkml:trace contextRef="#ctx0" brushRef="#br1" timeOffset="255854.4922">10600 12839 15342,'0'-39'2306,"0"19"-96,-20 20 32,1-20-288,-1 20-128,0 0-577,-1 0-384,21 20-192,-20 19-161,2-19-128,-2 39-223,20-18-129,0-2-225,20 0-607,-2 1-514,2-19-447,21-2-129,-2 1-1185,1-20-4132</inkml:trace>
  <inkml:trace contextRef="#ctx0" brushRef="#br1" timeOffset="256144.5313">10938 12958 17328,'-21'0'2178,"1"20"-1025,0-20 929,2 39-96,-3-19-224,1 0-769,20 20-545,0-20-288,20 0-32,1-1 0,17-19-32,3 0-96,-3-19 97,23-1-97,-41 0-385,19 1-287,-19-2-1,-20-19 96,-20 21 1,0-1-129,-19 20 32,-1 0 289,1 0 160,-2 0-385,1 0-1377,22 20-1665,18-20-7720</inkml:trace>
  <inkml:trace contextRef="#ctx0" brushRef="#br1" timeOffset="256789.0625">11156 12978 18801,'0'20'2306,"0"-1"-1184,0 1 415,19 0 193,-19 20-545,20-20-705,0 0-448,0-1 0,0-19 96,1 0-128,-3 0 64,2 0 33,1-19-322,-1-1 33,-20-19-32,0-2 0,0 2 0,-20-1 63,-1 1-95,1-2-192,-19-18 63,19 0 289,-20 18 128,20 2 385,1 19 63,-1 20-224,20 0 65,-20 0 159,40 20-31,-20 0-129,20 19-96,-1 22-32,21-2-32,-20 1-64,0-1-63,1 0-33,-3 1 32,23-20 32,-21-1-64,18-19 96,-17-1-64,19-19 32,-1 0-128,1-19 160,-20-1-96,19-19 96,-19-1-32,-20 0-32,20 0 32,-20-19 0,0 20-128,-20-2 128,20 22-32,-20-21 64,1 40 0,-1-19 161,0 38 63,0 1 64,20 0-31,-20 19-1,20 2-96,0-2-128,20 0-128,0 1-224,0 0-64,19-20-385,1 0-512,1-20-1345,-3 19-1538,-18-19-8872</inkml:trace>
  <inkml:trace contextRef="#ctx0" brushRef="#br1" timeOffset="256982.4218">11970 13176 25368,'39'20'2402,"-19"-20"-2210,-20 0-448,0 0-545,20-20 32,-20 20-1377,0 0-4292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1:17:48.9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812 2993 14381,'-59'-41'2370,"39"2"-448,0 39-512,-19-20-33,19 20 0,-20 0-224,21 20-448,-21 19-32,0 21 95,1-1-223,19 21-65,0 19-159,-1 1-161,21-20 0,21 18 96,-1-38-128,39-1-32,-19-19 161,19-21-129,1-19 32,19-19-96,-20-1 96,-18-19-128,-1-1-96,-1-20 0,-19 21-32,-20-1-128,0 0-161,-20 0-95,-19 21 31,19-1-95,-20 0-257,19 20-480,3 0-160,-2 0-609,20 0-641,0 20-4388</inkml:trace>
  <inkml:trace contextRef="#ctx0" brushRef="#br0" timeOffset="326.1718">1191 3369 17520,'0'0'2659,"-20"0"-2083,20 0 321,-21 0 865,1 20 127,20 21-864,-18-22-704,18 21-161,0-1-64,0 0 0,18-18-32,2-1 64,21-20 64,-3 0 1,-17 0-33,19-20 0,-20-1 0,-1 2-96,-19-21-192,0 21-64,-19-1-257,-1 0-255,-20 1-289,1-2-320,-1 21-866,19 0-895,1 0-2852</inkml:trace>
  <inkml:trace contextRef="#ctx0" brushRef="#br0" timeOffset="724.6094">1588 3489 20723,'0'-40'1986,"0"21"-545,-21-2-223,1 21 415,0-20-320,1 20-640,-1 20-481,0 1-128,0-2-96,20 1 0,0 0 32,0-1-96,20 1 64,0 0-192,0-20-161,-1 19 97,1-19 96,0-19 0,1 19 64,-1-20 224,-20 0-128,18 1 96,-18 19 0,0-20 160,0 20-160,0 0 64,0 20-192,0-1 128,20 1-128,-20 0-352,41-1-385,-21 2-672,0-1-481,-1 0-481,1-20-960,0 0-5221</inkml:trace>
  <inkml:trace contextRef="#ctx0" brushRef="#br0" timeOffset="942.3827">1687 3132 21492,'0'-21'3267,"20"21"-3043,-20 21 801,20-2 384,-1 21-223,1-1-642,0 0-384,0 22-192,19-2-64,-19 1-416,0-20-129,0-1-384,1 0-801,-3 2-928,-18-21-1154,0-1-13324</inkml:trace>
  <inkml:trace contextRef="#ctx0" brushRef="#br0" timeOffset="1187.5">812 3826 8680,'-79'59'15278,"59"-18"-14637,20-22 128,20-19 320,41 0 352,18 0-32,0 0-544,20 0-481,0-19-320,21-1-31,-1-1-290,0 21-223,-19-20-225,-1 20-320,-20-20-544,-20 20-449,-19 0-1121,1 0-1698</inkml:trace>
  <inkml:trace contextRef="#ctx0" brushRef="#br0" timeOffset="1362.3046">2064 3230 22613,'20'-20'4676,"-40"1"-4772,20 19-2915,20 0-288,-20 19 96,0 1-6950</inkml:trace>
  <inkml:trace contextRef="#ctx0" brushRef="#br0" timeOffset="1492.1875">2183 3548 24983,'0'40'1666,"20"-40"-1250,-20 0-64,0 0 161,0 0-97,0 0-1088,-20 20-1731,20-20-2177</inkml:trace>
  <inkml:trace contextRef="#ctx0" brushRef="#br1" timeOffset="5512.6953">3076 3350 6149,'-20'-40'3652,"20"21"-449,-19-3-673,19 3-352,-20-1 128,0 20-768,0 0-385,-19 0-352,19 20-33,-21-1 33,3 22 0,18-1-417,-1 19 65,1-19-225,20 19-128,20-19-96,1 0 64,-1 0-544,18-1-769,3-19-1026,18-1-447,-19 1-2595</inkml:trace>
  <inkml:trace contextRef="#ctx0" brushRef="#br1" timeOffset="5823.2422">3335 3449 19474,'-61'0'1409,"41"0"-608,2 20 128,-3 0 640,1 19-95,20 0-705,0 2-385,0-21-256,41 19 160,17-39-192,-17 20 0,18-20 33,1-20-193,-21 0-161,1 1-31,-20-1 64,-1-21 128,-38 22 0,-1-21-289,0 21-191,-20-1 192,-19 0 63,19 20-63,-19 0-161,38 0-351,-19 0-514,40 0-479,-18 20-1635,36-20-12555</inkml:trace>
  <inkml:trace contextRef="#ctx0" brushRef="#br1" timeOffset="6417.9686">3671 3430 15022,'20'39'2594,"-20"0"-480,21-19 32,-21 0 224,20-1-672,-20 2-577,0-21-224,20 20-224,-20-20-193,0 0 129,0-20-129,0 20-224,0-21-160,0 2-64,0-1-32,-20-19-32,20 19-160,0 0-32,20 1 32,-20-2 32,18 21-65,3 21 161,-1-2 0,0-19 96,0 20-64,-1 0 32,21-20 32,-20 19 0,0-19 32,-20 0-31,19 0 31,1 0 64,0-19-160,0-1 96,0 20-64,-1-20 64,-19 20-352,40 0 288,-19 0-577,-1 20-640,18 0-929,-17-1-1089,-1 21-1346,0-21-11081</inkml:trace>
  <inkml:trace contextRef="#ctx0" brushRef="#br1" timeOffset="6801.7577">4406 3767 19474,'61'59'2306,"-23"-40"-800,-18 1-257,1 0 64,-1-20-160,-20 0-576,0 0-97,0 0 289,-20-20-577,-1 0-160,-19 1 128,1-21-128,-1 1-32,1-21 0,-1 1-128,0-21-288,40 21-321,-20 0 128,40-2 161,0 42 160,20-1 96,-1 20 95,1 0 258,-20 20 159,19-1-320,-19 21 64,-20 0 96,0 0-96,0-1 32,-20 0-128,20-18-224,-18-1-160,-3 0-385,1-20-961,20 0-928,-20 0-1602,0 0-11403</inkml:trace>
  <inkml:trace contextRef="#ctx0" brushRef="#br1" timeOffset="7127.9296">4625 3409 6117,'0'21'16912,"0"-21"-15983,0 39-256,-20-19 992,20 19 33,0 0-865,0-18-417,20-1-256,-20 0-64,20-1 1,0-19-1,-1 0 0,1 0-288,0-19-33,0-1-31,0-21 64,-20 22 96,19-1 64,-19 0-64,20 20 64,-20 0-129,20 0 1,0 0 64,-20 20 0,20 0-480,-1-1-385,1 2-513,0-1-223,0-20-449,-20 0-513,21 0-3779</inkml:trace>
  <inkml:trace contextRef="#ctx0" brushRef="#br1" timeOffset="7337.8906">4981 3111 20531,'20'-20'3171,"-20"20"-1377,21 20-225,-1 1 1,0 18-481,-2 20-449,3-20-351,-1 22-289,20-2 32,-20-18-161,19-2-159,-19-19-513,-20-1-640,20-19-833,-20 0-577,-20 0-2754</inkml:trace>
  <inkml:trace contextRef="#ctx0" brushRef="#br1" timeOffset="7692.3828">4843 3369 18225,'0'0'2658,"20"0"-1985,-1 0 1281,21 20 384,19-20-544,22 0-609,-2 20-545,0-20 65,0 0-417,-18 21 97,-3-21-193,-17-21-32,-2 21-32,-19-20-32,0 0-128,0 1-160,-20-21-160,-20 21-225,0-3-95,0 22-97,-19-19 416,19 19 225,-21 19-32,23 3 128,-23 17-32,41 0 192,0 1-32,0 0 32,41 0-64,-3-1 33,3-19 31,18-20 32,1 0-128,-1 19-96,0-19-385,-19-19-864,1 19-1666,-23 0-3074</inkml:trace>
  <inkml:trace contextRef="#ctx0" brushRef="#br1" timeOffset="12262.6952">6789 3489 9096,'0'-20'2114,"-20"0"-833,20 1 449,0-2 672,-20 1-288,-1 0-768,1 20 63,2-19-288,-23 19 192,21 0 32,0 0-448,-19 39-384,19-19-129,20 40 65,0-1-97,0-20 128,20 22-223,0-22-1,-1-19 0,21-1-64,1 1 97,-3-40-97,3 20 32,-21-39-96,19 19-64,-39-39-64,20 19-32,-20-19 0,-20-21-64,0 1-128,1 18 128,-1 2 64,0 0 0,-21 19 160,23 20-96,18 0 128,-20 20 128,20-19 32,0 19-255,0 19-65,20 1 96,-2 0 192,2 40-96,21-1-32,-21-20-64,19 22 32,-19-2-96,20 1 0,-20-20-192,19-1-320,-19-19-353,0-1-608,1 2-994,-21-21-1248,0 0-1794,0 0-9738</inkml:trace>
  <inkml:trace contextRef="#ctx0" brushRef="#br1" timeOffset="12458.0077">7087 3449 6758,'20'20'18481,"-20"0"-17231,18-20 63,3 19-64,-1 1-320,-20 0-577,20-1-416,0 2 0,-1-21-352,1 0-321,0 20-736,0-20-1314,-20-20-1441,0-1-8969</inkml:trace>
  <inkml:trace contextRef="#ctx0" brushRef="#br1" timeOffset="12602.539">7087 3250 18385,'-41'-20'3139,"41"0"-2338,0 1-577,0 19-256,0 0 224,0 0-1057,20 0-288,1 19-929,-1-19-5797</inkml:trace>
  <inkml:trace contextRef="#ctx0" brushRef="#br1" timeOffset="12915.039">7463 3269 19314,'-59'41'1858,"39"-21"-898,0-20-223,0 39 897,20-19-385,0 0-673,0 1-415,20 18-65,0-19-96,19-1 0,1 1-160,19 19 63,-18-18-31,-1-1-96,-22 0 0,3-1 192,-21 1 32,-21 0-32,3-1-321,-2-19-191,-21 20-353,21-20-576,2 0-1154,-3-20-2049</inkml:trace>
  <inkml:trace contextRef="#ctx0" brushRef="#br1" timeOffset="13125">7662 3191 20979,'40'0'2242,"-40"19"-1665,19 1 480,1 0 320,0 21-224,0 18-352,0-20-448,-20 2-289,39 18-128,-19-20-257,0-19-704,1 20-833,-21-40-1024,0 20-1442</inkml:trace>
  <inkml:trace contextRef="#ctx0" brushRef="#br1" timeOffset="13297.8515">7603 3430 24086,'39'-21'1634,"1"21"31,-1-20-223,21 0-513,-20 20-769,-1 0-160,22 0-224,-43 0-897,23 20-1122,-21-20-1344,0 20-3203</inkml:trace>
  <inkml:trace contextRef="#ctx0" brushRef="#br1" timeOffset="14624.0234">8417 3210 16815,'-41'-19'1922,"21"19"256,20 0-800,-20 0-193,20 19 224,-18 21-192,18 20-128,0-1-288,18 2-192,2-22-289,0 20-192,21-20-32,-23 2-64,3-21-128,19-1-448,-20 1-417,-1-20-1249,1 0-1122,0 0-1568</inkml:trace>
  <inkml:trace contextRef="#ctx0" brushRef="#br1" timeOffset="14884.7655">8555 3369 9513,'20'20'10377,"-20"0"-8775,20 1 960,0 18-416,-20 0-576,20 1-609,-1 0-385,1-20-159,0 0-65,0-1-128,1-19 32,-21 20-95,0-20 63,18 0 32,-18-20 160,0 1-223,0-1-65,0-21-352,20 2-321,-20 0-352,21 19-96,-21-19-576,20-2-1058,0 21-1441,-20-19-7014</inkml:trace>
  <inkml:trace contextRef="#ctx0" brushRef="#br1" timeOffset="15066.4061">8972 3171 16431,'60'79'3107,"-1"-38"-96,-18 18-192,-3-20-994,-18 21-736,1-1-384,-21 0-449,0 2-64,0-22-128,-21-19-672,1 19-609,0-18-1314,-19-1-2209,19-20-15343</inkml:trace>
  <inkml:trace contextRef="#ctx0" brushRef="#br2" timeOffset="17265.625">6808 4004 16751,'60'20'225,"-20"-20"896,39 0 800,41 0-31,-2 0-224,41 0-545,20-20-448,-1 20-385,40-19 160,1 19-384,-21-20 128,-19 0-160,-20 20 97,-21-19-33,-18 19 96,-41-20-64,-19 20-64,-21 0-96,1 0-128,-40 0-545,0 20-1281,0-20-1217,-20 19-4196</inkml:trace>
  <inkml:trace contextRef="#ctx0" brushRef="#br1" timeOffset="43301.7577">9747 3747 16239,'0'0'1601,"0"20"-1376,19-1 992,-19 21-288,20-1 128,-20 2-513,0-2-256,20 1-224,-20-21-31,0 1-1,0 1-385,20-21-672,-20 20-897,0-20-1825,0 0-5606</inkml:trace>
  <inkml:trace contextRef="#ctx0" brushRef="#br1" timeOffset="43902.3436">10442 3291 17072,'-21'-22'2338,"21"22"-993,0-19 225,0 19-289,0 19 96,21 3-384,-21 17-256,20 20-193,-2 1-223,2-1-161,1 21-64,-1-40-64,0 19-128,-1-20-289,1-18-479,0 18-610,-20-19-1152,0-20-737,0 0-7047</inkml:trace>
  <inkml:trace contextRef="#ctx0" brushRef="#br1" timeOffset="44098.6327">10282 3608 19858,'-20'0'2371,"20"0"-1571,20 0 417,20-20 705,0-1-416,-1 2-1154,22-1-192,-2 0-96,-19 20-352,19-19-449,-19 19-736,-1-20-929,1 0-705,-20 1-4356</inkml:trace>
  <inkml:trace contextRef="#ctx0" brushRef="#br1" timeOffset="44576.1718">10660 3230 15726,'0'20'2339,"19"21"-1122,1-2 64,0 0-224,0 22-352,0 17-289,-1-19-224,1 2-64,0-22-32,0 0 1,1-19 127,-21 1-224,0-1 96,0-1 192,0-19 96,0 0 33,0-19-129,0 19-288,-21-20-64,21-1 32,0 1-128,0 1 128,0-1-192,0 20-33,21 0 161,-21 20 96,18-20-96,2 19 288,21 1-256,-21-20 0,19 21 192,1-21 33,-1 0-33,1-21 160,0 1-224,-1-19 64,-19 19-32,0-19 128,0 19 65,-20-1-1,-20 2-32,0 19-32,0-20 193,0 20-161,1 20-160,-1-1-32,20 22-96,-20-2 64,20 1-32,0-1 32,20-18-192,19-1-64,1-1-897,21-19-1378,-2 0-2721</inkml:trace>
  <inkml:trace contextRef="#ctx0" brushRef="#br1" timeOffset="45061.5233">11851 3706 15790,'20'20'2723,"-40"-40"-833,0 20-225,20-19 129,-41-1-481,23 0-256,-2-19-288,-21 19-64,21-20-65,2-19-95,-3 19-289,1-20-256,20 21 0,20-20-32,1-2-64,-3 22 0,22-1-96,-19 21-385,17 19-384,3 0-1121,-21 19-1409,0 1-3780</inkml:trace>
  <inkml:trace contextRef="#ctx0" brushRef="#br1" timeOffset="45423.828">11573 3489 20307,'19'19'1185,"1"-19"-769,0 20 865,21-20 513,17 0-449,1 0-704,2 0-449,-2 0-64,1 0-32,-21 0-192,1-20 128,1 1-160,-23-1 96,2 0 64,-20 1 0,0-2-160,-20 21 128,20-20-96,-18 0-32,-23 20 128,21 0-64,0 20-32,0 0 64,1 1-32,-1-2 64,20 21 96,0-1-192,0 0 64,20 2-32,-1-21-289,21-1-223,21-19-545,-3 0-257,-17 0-800,18-19-1793,-19-1-10155</inkml:trace>
  <inkml:trace contextRef="#ctx0" brushRef="#br1" timeOffset="45742.1875">12327 3389 18001,'0'41'2274,"0"-22"-1025,0 21-192,0-1 512,0 0-287,20 2-770,0-21-448,-20-1-32,20 1-32,-1-20-96,1 0-64,0 0-224,0-20 287,-20 1 33,20-1 96,-1 20-32,1-20 32,-20 20 193,20 0 191,-20 20 193,21-20-161,-1 20-160,-2-1-63,23-19-97,-21 0-64,0-19-96,-2-1-193,3 0-543,-1-1-545,-20-18-769,0 19-1057,0 1-7624</inkml:trace>
  <inkml:trace contextRef="#ctx0" brushRef="#br1" timeOffset="46255.8594">12843 3528 17360,'59'0'2242,"-19"0"96,1-20-1057,-3 1 97,-18-1-513,1 0-449,-1 1-192,-20-2 0,0 1-160,-20 0 65,-1 1-65,1 19-160,2 0-65,-2 19 65,-21 1 192,1 0-256,21 20 64,-1 0 224,0 19-128,20-19-160,0-20-32,20 19-481,19-19-704,1-20 96,1 0 96,17 0-321,-17-20-832,18 1-641,-19-1 353,-20 0 1313,19-20 1473,-19 0 1890,-20 21 992,20-21-351,-20 21-1089,0-2-449,-20 1 288,0 20-160,0 0-160,1 20-224,19 1-448,-20-2-225,20 1-64,20 19-32,-1-19 0,1 19-32,20-18-128,-20 19 64,19-21-32,-19 1 32,-20 0 96,0-1 65,-20 1-129,0 1-257,-19-21-447,19 0-705,-20 0-641,21-21-1281,-1 1-5285</inkml:trace>
  <inkml:trace contextRef="#ctx0" brushRef="#br1" timeOffset="46445.3125">13400 3291 21460,'18'19'2979,"2"1"-865,-20 19-1025,21 1-289,-21 0-127,20 0-417,0-1-160,-2 0-224,3 2-160,-1-21-673,0-1-672,-20 1-1667,20-20-1921</inkml:trace>
  <inkml:trace contextRef="#ctx0" brushRef="#br1" timeOffset="46606.4452">13339 3508 23254,'0'0'3138,"20"0"-2369,0 0-256,19 0 63,22-19-63,-23 19-449,3 0-865,-1 0-1153,-1 0-2466,-19 0-12364</inkml:trace>
  <inkml:trace contextRef="#ctx0" brushRef="#br1" timeOffset="47133.789">14114 3291 5637,'0'-22'14894,"0"22"-12908,0 0-1282,0 22 802,0 17-33,19 0-512,1 22-576,0-22-225,0 20-96,19 1-128,-19-1-417,21-39-512,-3 19-768,-17-39-578,-1 0-1152,0-19-8040</inkml:trace>
  <inkml:trace contextRef="#ctx0" brushRef="#br1" timeOffset="47307.6172">14293 3269 17904,'0'0'3075,"-21"0"-1793,42 22 63,-21-3 513,0 40-545,20 2-897,-2-2-256,3 0-192,19 1-736,-1-21-225,1-19-865,-20 0-1281,0-1-2979</inkml:trace>
  <inkml:trace contextRef="#ctx0" brushRef="#br1" timeOffset="47496.0936">14054 3508 3843,'-39'0'17232,"39"0"-15886,19-19-674,21 19 1378,0-20-256,19 20-833,0-20-609,22 20-256,-2 0-96,0 0-672,-20 0-770,-19 0-1665,0 0-1537</inkml:trace>
  <inkml:trace contextRef="#ctx0" brushRef="#br1" timeOffset="47654.2968">14074 3667 21620,'0'0'2050,"0"0"-1826,40 0 128,19-20 513,20 1-416,0-1-449,2 0-1282,18-1-1408,-20 21-2179</inkml:trace>
  <inkml:trace contextRef="#ctx0" brushRef="#br1" timeOffset="47944.3358">15086 3508 21460,'-20'40'2242,"0"-40"-1569,20 19-353,20 2 417,0-1-65,21 0-255,18-20-161,-1 0-192,3 0 0,-22-20-192,1 0 64,0-1 32,-40 2 0,0-1 160,-40 0-96,0 1-32,-19 19 0,0-20 96,-22 20 0,22 0-96,19 0-64,21 0-192,-1 0-961,40 20-1154,19-1-63,22 1-4004</inkml:trace>
  <inkml:trace contextRef="#ctx0" brushRef="#br1" timeOffset="48132.8125">15603 3608 20179,'-21'-20'2338,"-17"-1"-96,-3-18-993,1 0 289,-19-1-449,19-20-321,1 21-415,19-20-353,0 18 96,20 1-288,0-19 128,20 40-449,19-2-704,1 21-961,0 0-1410,-1 21-2722</inkml:trace>
  <inkml:trace contextRef="#ctx0" brushRef="#br1" timeOffset="48292.9686">15265 3369 22901,'-39'0'2755,"39"0"-1410,18-19-1153,3-1 385,39 0-65,-1 20-544,0-19-544,1 19-1026,-1 0-1729,-18 19-4036</inkml:trace>
  <inkml:trace contextRef="#ctx0" brushRef="#br1" timeOffset="50559.5702">16297 3508 14413,'0'0'2947,"0"0"-1666,20 0-416,-20 0 608,20 0-31,-1 0-545,1 0-417,21-19-192,-21 19-31,18-20-129,-17 0 64,-1 1 0,-20-22-96,0 41 128,0-20-64,-20 1-127,-19 19-66,19 0 66,-21 0 127,1 19 0,1 1 0,-1 21 0,20-2 64,20 0-256,0 1 96,0 0-128,20-20 0,20 0-32,-1 19-512,1-39-225,21 20-1153,-2-20-801,-19 0-5124</inkml:trace>
  <inkml:trace contextRef="#ctx0" brushRef="#br1" timeOffset="50892.578">16714 3528 14830,'-20'20'3683,"0"-20"-2210,20 19-384,0 2 225,0-1 95,0 0-736,20-20-353,-20 0-128,40 0 64,-19-20-127,-3 0 63,2-20-288,-20 0 160,0-19-96,0 19 96,0-19-96,-20 0-64,2 18 96,-23-18 64,21 19 96,0 21 160,1 19 193,19-21 31,-20 21-288,20 21-288,20-2 64,-20 21 161,19 19-193,21-18-65,-20 18-159,19 0-512,1-19-642,1 19-576,-2-39-1056,1 19-3589</inkml:trace>
  <inkml:trace contextRef="#ctx0" brushRef="#br1" timeOffset="51550.7811">17190 3310 20050,'0'0'2018,"-20"20"-1025,20 0 224,-19 19 257,-1 2-577,20-22-577,0 21-352,0-1 96,0-19-160,20-20 192,-20 19-160,19-38 32,1 19-64,-20-40-96,20 21-65,-20-21 1,0 21 96,0-2 96,0 21 32,20 0 64,-20 0 64,0 21 64,0 18-64,21 0-96,-1 20 32,-2 2 0,23-2-96,-1 1-32,-21-1-192,1 0 128,0-18 128,-20-2-160,0 1 224,0-21-64,-20 1-193,0-20-223,-19 0-65,19 0 289,0-20 96,-1 1 128,3-21 0,-2 1 0,20-2-64,0 2-64,20-1-32,19 1 64,-19-2 96,20 2 96,-1 19 160,1 1 192,19-21-31,-19 0-225,-1 20-96,-19-19 96,0 19 1,1-19 31,-1 18-64,-20-19 0,18 21-32,-18-1 64,-18 0 1,18 20-1,-20 0 96,-1 0-192,-19 40 0,21-21-96,-1 42 64,20-22-128,0 0 64,0 1-96,20 0-288,19-20-577,2 0-705,-3-1-576,3-19-2562,18 0-11820</inkml:trace>
  <inkml:trace contextRef="#ctx0" brushRef="#br1" timeOffset="52030.2733">18223 3330 14253,'-20'-20'5189,"1"20"-4260,-1 0-96,0 0 448,-21 20 96,3 0-32,-3 19-512,1 2-481,40-22-287,0 21-97,40-1-161,21-19-191,-2 20-289,0-20-320,1 0 65,-1-1 287,-39-19 449,0 20 192,-20 0 576,-20-20 225,0 19-224,-19-19-161,-21 20-320,21-20-64,-1 0-480,-1 21-802,23-21-383,-2 0-2083</inkml:trace>
  <inkml:trace contextRef="#ctx0" brushRef="#br1" timeOffset="52506.8358">18838 3469 960,'-40'-20'19987,"21"20"-18866,-1 20-416,0 0 704,20-1-159,-20 21-450,20 0-319,0 0-225,40-1-128,-1-19-128,21-1-160,-1-19-32,2 0 0,-2 0 128,-19-39 64,-20 19 0,-20-19 64,0 19 0,-20-20 32,-20 20-32,-19-19-64,18 19 64,-18 20-128,19-20 0,0 20-321,21 0-672,19 0-768,0 0-1506,19 0-3652</inkml:trace>
  <inkml:trace contextRef="#ctx0" brushRef="#br1" timeOffset="52804.6875">19156 3469 21748,'0'59'961,"20"-39"384,-20 20 33,0-20 63,20 0-384,-20-1-481,0-19-319,0 0-129,19 0 32,-19 0 64,0-19-128,20-1-160,-20 0 32,20-20-32,0 0 32,1 1-96,17 19 0,3 1 32,-3 19 32,-17 0-32,19 19 96,-1 21-353,-19-1-640,20 0-1729,-1-18-1762,-19 19-12460</inkml:trace>
  <inkml:trace contextRef="#ctx0" brushRef="#br1" timeOffset="53203.1249">20367 3389 4868,'40'-39'17681,"-21"19"-16240,-38 0-736,19 20 480,-40 0 224,0 0-640,1 40-32,-22-1-193,2 2-95,19-2-257,21 0-288,19 1-32,0-21 64,19 2-32,1-1-1,21-20 1,-3-20-64,3-1-160,-21 2 96,19-21 192,-19 21 96,0-21-64,-20 21 64,0 19 32,0-21 160,0 42 321,0-21-417,-20 39-96,20-19-128,20 19-32,20 0-193,19-18-575,0-1-578,1 0-1280,-1-20-2723</inkml:trace>
  <inkml:trace contextRef="#ctx0" brushRef="#br1" timeOffset="55794.9218">1626 4700 12075,'-18'-20'2018,"-2"0"-449,20 20-255,0 0-225,0 0 384,0 20-256,0 19-32,20 1-64,-2 20-384,23-1-385,-21 0-224,0 2 193,19-22 63,-19 0-192,-20 2 65,20-41-33,-20 20 320,0-20-384,0-20-288,0-1 32,-20-18 96,0-1-96,1-20 32,-21 1-384,-1 0 608,21-21-320,2 21-97,-2-2-63,20 2 96,0 20 160,20 0 96,-2 39 32,23-21 64,-21 21-64,20 21-128,-21-2 128,1 21-64,0-1-128,-20 0 96,0 2 0,0-2-32,0-19-673,-20 0-704,20-1-673,-20 1-1153,1-20-4677</inkml:trace>
  <inkml:trace contextRef="#ctx0" brushRef="#br1" timeOffset="56121.0936">1926 4502 17040,'0'-21'1825,"18"42"-960,-18-2 545,0 1 351,0 19-384,-18-19-800,18 19-385,0 2-160,18-21 192,-18-1-63,20-19 31,0 0-192,1-19-96,-1-1-129,-20 0 97,0-20 64,18 20-64,-18 20 0,0-20 96,0 20-64,0 20-224,0-20 159,0 39 129,0-18-224,21-1-480,-1 0-610,20-1-255,-21-19-1186,21 0-3491</inkml:trace>
  <inkml:trace contextRef="#ctx0" brushRef="#br1" timeOffset="56337.8905">2223 4243 5637,'19'0'14670,"-19"0"-13613,0 20-449,0 19 674,20 22 127,0-22-416,-20 20-641,40-18-288,-21-2 0,21 0-672,1-19-161,-23 0-608,2-1-129,1-19-287,-21 21-2756</inkml:trace>
  <inkml:trace contextRef="#ctx0" brushRef="#br1" timeOffset="56758.789">2104 4620 17072,'-20'-20'1729,"20"20"-1056,0-20 288,0 1 704,20-1-672,0 0-576,-1 1-225,1-2-96,0-19 32,20 21-160,-21-21-64,1 21-160,0-22 96,0 1 128,0 21-97,-1-1 65,-19 0 96,20 20 97,-20 20 159,0 0 0,20 19 129,-20 0-129,20 22 320,19-2-255,-19-18-129,1 18 0,19-40-160,-22 21 96,3-40-96,-1 19 32,0-19 1,-20 0-1,20 0 0,0-19 0,-20-1 0,0 0-160,19 1 160,-19-1-512,20 20-193,0-20-32,0 20 129,0 20-289,-1 0-224,1-1-704,21 1-2307</inkml:trace>
  <inkml:trace contextRef="#ctx0" brushRef="#br1" timeOffset="57236.328">3473 4639 12139,'20'21'7303,"-20"-21"-6566,0 0 544,0 0 384,0-21 161,-20 2-769,1-1-384,-1-19-65,0-1-448,-20 0 225,1 0-161,19 1-96,-21-22-64,21 22-64,2-20 64,-3 20-32,42-2-32,-21 2-64,38 19 0,3 0 0,-21 1 64,19 19-384,21 19-289,-40 1-1249,19 0-1505,1-1-3812</inkml:trace>
  <inkml:trace contextRef="#ctx0" brushRef="#br1" timeOffset="57626.953">3136 4341 20050,'-60'0'2050,"60"0"-1697,0 0-289,20 0 608,0 0 674,39-19-321,2 19-545,-3 0-160,22 19-159,0-19-225,-21 22-545,0 17-512,1-19-160,-21 19 416,-19 2 256,1-2 481,-1 0 96,0-19 224,-20 0 577,0-20 576,0 0 161,0 0-161,-20 0-160,20 0-416,-20-20-129,-1 0-127,1 1-225,2-1 1,18 0-289,0-20-33,-21 20 1,21-19-64,21 19-160,-3 0-96,2 1-385,1-3-480,19 22-513,-22 0-928,23 0-481,-1 0-2402,-1 0-9320</inkml:trace>
  <inkml:trace contextRef="#ctx0" brushRef="#br1" timeOffset="57881.8358">4009 4382 19794,'-20'40'1666,"20"-21"-705,0 1 320,0 21 352,0-2-576,20-19-512,0-1-353,0 1-64,-1-20 0,21 0 33,-19 0-97,-1-20 64,-2-19-96,2 19 0,-20-20 96,-20 20-288,2-19 64,-23 19-289,1 0-31,1 1-289,19 19-448,-20 0-576,21 0-1539,19 0-5572</inkml:trace>
  <inkml:trace contextRef="#ctx0" brushRef="#br1" timeOffset="58620.1172">4187 4422 18737,'0'19'1249,"21"-19"-1249,-21 20 801,20 21 544,0-22-159,-1 1-290,1 0-31,0-1-160,-20-19-193,20 0 1,-20 0-33,0 0-127,20 0 31,-20-19-160,0-1-128,0-19-96,0 18 32,0-19-32,20 21-224,-20-1-192,19 0 63,1 20-159,0 0 224,0 40 128,1-21 63,-3 21 65,2-19 32,0 18 32,1-19 0,-1-20 97,-20 0 95,18 0 128,-18 0 65,0 0-33,0 0-96,0-20-64,21 0-160,-21 1 0,20-2-192,0 1 32,0 20-64,-1 0-96,21 0-417,0 0-416,-1 20-961,21 1-1217,-21-2-7079</inkml:trace>
  <inkml:trace contextRef="#ctx0" brushRef="#br1" timeOffset="59046.875">5498 4363 19698,'20'-22'769,"-20"3"-353,-20 19 737,20 0 897,-19 19-1089,-1 3-544,-21-3 95,21 1-63,2 0-257,-2-1-192,20 21-192,20-40 95,-2 21-127,23-2-64,-1 1 128,-1-20-225,21 20 97,-21-1 32,-19-19 64,20 20 192,-40 0-160,0-20 256,-20 19 128,0-19-128,-39 21-128,19-21-384,0 0-1058,-19 20-1505,18-20-11723</inkml:trace>
  <inkml:trace contextRef="#ctx0" brushRef="#br1" timeOffset="59612.3047">6173 4143 16783,'0'0'3107,"0"0"-2018,0 20-128,21 21 1057,-21-2-256,38 0-513,-17 20-833,-1-18-31,18 18-257,3-19-64,-21 0-96,19 0-288,-19-21-417,0-19-801,0 20-928,-20-20-929,-20 0-10122</inkml:trace>
  <inkml:trace contextRef="#ctx0" brushRef="#br1" timeOffset="60009.7655">6034 4441 19410,'20'-19'3043,"0"19"-2050,19-20 544,1 0 289,19-21-865,2 41-673,-23-19-192,3 19-128,-1 0-384,-1 0-385,1 0-704,-1 19-545,1-19 128,-20 22 32,0 17-352,-20-19 480,19-1 1538,-19 1 1057,0 21 1057,-19-22-193,19 1-191,0 19-97,19-39-96,1 20-192,0-20-480,21 0 64,-3 0-321,3-20-224,-2 1-128,-19-21-32,0 21 64,-40-2-128,0 1-128,1 0-192,-21 1 95,-19 19 97,18 0-160,1 0-129,1 0-287,19 19-930,20-19-897,0 20-2786</inkml:trace>
  <inkml:trace contextRef="#ctx0" brushRef="#br1" timeOffset="60386.7186">7245 4382 19506,'40'0'2947,"-20"20"-1506,-1 0 257,1 19-289,0 2-384,0-2-384,0 0-289,-20-19-64,19 0-32,1-1 1,0 2-97,-20-21 64,0 0-64,20 0 161,-20-21-65,0 2 32,0-1-352,0-19 128,0-1-224,0 0-321,21 0-544,-3 1-768,-18 19-449,41 1-769,-21 19-1570,-20 0-11946</inkml:trace>
  <inkml:trace contextRef="#ctx0" brushRef="#br1" timeOffset="60561.5233">7860 4620 24599,'0'19'1473,"0"-19"-448,20 21-544,-20-21-257,0 0-256,0-21-609,0 21-928,0 0-2243,0 0-8840</inkml:trace>
  <inkml:trace contextRef="#ctx0" brushRef="#br2" timeOffset="92498.0468">18520 5513 3651,'0'0'3651,"0"-19"-1216,0-1 63,0 20-64,21-20-512,-21 20-416,0-19-225,0 19-288,0-22-96,0 22 96,-21 0-97,21 0-191,-38 0-321,17 22-159,-19-3-1,1 1-32,19 19-96,0-19 96,0 0 65,20 1-225,0-2 32,0 1 64,40-20-32,-1 20 64,1-20-128,19 0-32,2 19 0,-23-19 32,3 20 64,-21 0-128,-20-1 128,0 2 32,0-1 33,-20 0 95,0-1-224,-19 1 0,19-20-224,0 0-257,-1 0-576,1 0-961,20 0-1153,-18 0-4740</inkml:trace>
  <inkml:trace contextRef="#ctx0" brushRef="#br2" timeOffset="92949.2186">18283 5295 13068,'-80'59'2562,"41"-19"-1120,-2 20 31,21-1 161,2 2-1,18 17-544,0 2-416,38-1-257,3-20-192,38-18-160,0-22 1,20 1-33,0-20-64,1-20-97,-21-19-191,1-2-64,-1-18 95,-40-21 161,1 21 32,-19-19 160,-21-2-160,-21 21 96,-19-2 64,-19 22-96,-20-1 128,19 21 225,-19-2-161,0 21-160,20 0-353,-2 21-1440,22-2-2051</inkml:trace>
  <inkml:trace contextRef="#ctx0" brushRef="#br2" timeOffset="94650.3905">20049 4639 10441,'0'-19'1153,"0"-1"-320,-20 0 1377,20 1 257,-19-1-770,19 20-448,-20-20-127,0 20-65,0 0-225,0 0-479,1 20 319,-1 19 33,0 1-417,20 0-96,0-20-31,20 19 63,0-19-128,19-20-32,-19 0 64,0 0-64,19 0-224,-19-20-64,0 1-97,-20-1 33,20 0 160,-20 20 128,0-21 0,-20 2 96,20 19 128,-20 0 289,20 0-385,0 0-96,0 19-32,0 2 0,20-1 64,20-20-64,-21 0-160,21 0-353,1 0-223,-3 0-417,3-20-513,-21 20-544,-1-21-2466</inkml:trace>
  <inkml:trace contextRef="#ctx0" brushRef="#br2" timeOffset="94991.2108">19950 4341 12299,'-99'41'3395,"60"-1"-1217,-2 19-352,21 1-32,-20-1-161,40 21-576,0-21-640,40 0-225,21-18 32,18-22 225,0 1-289,40-40 32,-19 1-128,-21-22 0,0 2-352,-19-1 64,-21 1 31,-19-21-351,-20 20 31,-20-19 225,-19 19-224,-21 0 159,1 21 225,-2-1-416,-18 20-1154,20 0-2082,-1 0-12459</inkml:trace>
  <inkml:trace contextRef="#ctx0" brushRef="#br2" timeOffset="95983.3984">20565 5633 12812,'-20'-20'1537,"20"20"289,0 0 192,0 0-481,0 0-288,-20 0-512,20 0-289,0 0-191,0 0-1,0 0 32,0 0 129,0 0-1,0 0 0,0 0-31,0 0-1,0 0-160,0 0 33,0-20 31,0 20-32,0 0-32,0 0-64,0 20-95,-19-20-97,19 0 96,0 20 32,0-1 96,0 21-64,0 0 160,0 0 129,0-1-161,19 0-96,-19-19 32,0 1 32,20-21 65,-20 0-1,0 0 64,20 0-31,0 0-33,-20-21-160,21 21-64,-3-20-64,2 20-32,0-19 0,1 38 0,-1-19 32,0 20 0,-1 1-64,1 18 128,-20-19-64,0 0-32,0-1 32,0 1-64,-20-20-96,1 21 32,-1-21-225,0 0 65,-21 0-128,21-21-65,2 1-448,-3 20-736,21-19-770,-20-1-1056,20 0-2947</inkml:trace>
  <inkml:trace contextRef="#ctx0" brushRef="#br2" timeOffset="96381.8359">20466 5513 11146,'-79'20'3107,"39"0"-2018,1 1 705,19 18-1,20 20-351,-20 21-513,40-21-97,0 21-159,19-1-449,1-19 65,19-20 223,20-1 33,2-19-225,-2-20-32,0-20 0,0-19-159,1-1 63,-41-1-192,1-18 32,-1-1-160,-39 1-97,-18 0-319,-3-21-97,-39 21 257,1 20 352,0 18 64,-21 1-32,21 20-256,-2 0-705,2 0-2114,0 0-9289</inkml:trace>
  <inkml:trace contextRef="#ctx0" brushRef="#br2" timeOffset="98410.1561">22193 4223 10666,'-20'-19'3042,"0"-2"-1120,20 21-128,-19 0-192,-1 0-642,0 21-31,0-2-32,0 21-96,20-21-96,0 21-97,0-21 193,20 3-225,-20-3-319,20 1-129,20 0 160,-21-20-320,1 0 128,20 0-256,-20 0-256,-1 0-417,21 0-512,-20 0-33,1 0-319,-3-20-674,-18 20-4355</inkml:trace>
  <inkml:trace contextRef="#ctx0" brushRef="#br2" timeOffset="98757.8124">22074 4065 13132,'-99'59'2530,"40"0"-544,18 1-64,3 19-513,17-19-320,1 19-384,40-19-192,1-20 95,37-1-191,22-19 63,-1-1 32,20-19-351,-19-19 127,-1-1-288,1-19-64,-20-1-160,-41 0-129,21 0-95,-40 1-417,0-22 96,-40 22-736,1 0 224,-1-1 448,-19 21 577,-22-2-481,22 21-1345,19 0-4869</inkml:trace>
  <inkml:trace contextRef="#ctx0" brushRef="#br2" timeOffset="99509.7655">22809 5652 12395,'0'-39'2915,"-21"39"-1410,1-20 417,2 20-96,-23 20-929,21 0-513,20 19-128,-20 0 353,20 2-32,0-2-129,0-19-192,20 0-160,21-20 32,-21 0 65,18-20 63,-17 0-128,19-19-192,-21-21 128,1 20-64,-20-19 32,0-1-64,-20 21 128,20-20-96,-39 18 384,19 21 1,-1 0 191,21 20-287,-20 0-97,20 20-288,0 19 0,0 2 128,20-1-128,1-1-449,-1 2-480,19-22-288,1 1-193,0 0-415,-21-20-834,21 0-2466,-20 0-6790</inkml:trace>
  <inkml:trace contextRef="#ctx0" brushRef="#br2" timeOffset="99842.7734">22669 5235 14733,'-79'20'2595,"59"20"-1538,-19 0 256,19 19 289,-20 1 384,21 39-513,19 0-640,0-19-513,19 19-160,21-39-32,19-1-32,40-20-32,20-39-96,1 0 129,-1 0-162,-20-39-287,-40 0 64,2-22 96,-22 22-33,-19 0-255,-20-22-257,0 2-288,-20-40 225,-39 20 543,-2-21 257,-18 41 96,-20 39 1,20-20-65,0 40-32,0 0-577,18 0-1409,22 0-2306</inkml:trace>
  <inkml:trace contextRef="#ctx0" brushRef="#br2" timeOffset="100543.9452">23681 4282 17008,'0'0'1473,"0"20"-800,21-20 1024,-1 0-223,0 0-97,0 0-768,19 0-161,-19 0-224,20 0 64,-21-20 1,21 1-97,-20-1 64,-20 0-128,21 1 128,-21-2-223,-21 1-226,1 20 129,0-20-32,-19 20 64,-1 0 96,0 20-64,-19 0 32,18 20-96,23 0 128,-22-1-128,19 0 32,21 2-128,0-1 128,21-21-64,19 1-128,-1 0 64,21-20-417,-1 0-768,0 0-65,1 0-576,-21-20-2242,22 0-10666</inkml:trace>
  <inkml:trace contextRef="#ctx0" brushRef="#br2" timeOffset="100891.6016">23762 4024 18161,'-99'41'1377,"38"-22"-1089,23 21 673,-3-1 481,21 21-225,0-1-769,20 0-352,0 2 257,40-2 31,1 1 160,18-20 65,20-21-64,20-19-161,0 0-160,0-19-64,0-1-64,1-40 129,-20 20-65,-21-19 32,-18 18-224,-41-18-32,0 0-32,-21 19-96,-39-19 224,1 19-64,-20 21-225,-2-1-447,-18-1-546,20 1-511,0 20-1410,20 0-12876</inkml:trace>
  <inkml:trace contextRef="#ctx0" brushRef="#br2" timeOffset="102542.9686">18897 5454 5124,'-19'0'4965,"19"0"-3171,0 0-161,0 0-191,0 0 31,0 0-288,19 0-384,1 0-289,0-19 97,21-3 96,-3-17-97,3 0 65,-1-1-65,39-20 161,-20 1-128,20 0-161,2-1 161,-2 1 31,-20-2-415,20 2-481,-19 20 928,-21-2-736,1 21 192,1 1-160,-21-1-160,-20 0-224,18 20-193,-18 0-1409,0 20-544,-18-20-3107</inkml:trace>
  <inkml:trace contextRef="#ctx0" brushRef="#br2" timeOffset="103535.1561">19037 5870 7751,'-21'-20'1441,"3"20"321,-2-19-129,0 19 193,20 0-256,-21 0-193,21 0-192,-20 0-448,20 0-1,0 0 97,0 0-128,0 0-321,0 0 65,0 0-129,0 0 32,0 0-288,0 0 161,0 0 95,0 0 0,0 0 33,0 0-1,0 0-64,20 0 0,-20 0-127,21 0-1,-1 0-32,0 0-32,-2 0 128,3 19-96,19-19 96,-1 0 1,1 0 95,19 20-160,1-20 32,19 21 1,1-21-1,19 20-96,0-1 0,-20-19-64,22 20 0,-22 0 0,0-1-32,-20 1-64,1-20 192,-1 0-64,-18 21 0,-21-21-64,-2 0 64,-18 0-128,0 0 160,0 0-256,0 0-288,0 0-641,-18 20-961,-2-20-1281,20 0-3332</inkml:trace>
  <inkml:trace contextRef="#ctx0" brushRef="#br2" timeOffset="105381.8359">20545 4719 1793,'0'-19'6406,"-20"19"-3843,20 0-321,0 0-32,-19-20-609,19 20-447,0 0-322,0 0-319,19 0 320,1 20 95,0-20 129,21 0-256,17-20 64,22 0-32,0-1-64,38 2-161,1-21-320,1 1-31,-21 19-193,0 1-32,0-2 0,1 1 0,-40 20-32,19-20 32,-40 20-32,21 0 64,-39 0-64,17 0 0,-38 0 0,20 0 0,-20 0-64,-20 0-289,20 20-575,-20-20-770,2 20-480,-3-20-1377,1 21-9450</inkml:trace>
  <inkml:trace contextRef="#ctx0" brushRef="#br2" timeOffset="106048.8281">21061 5672 11659,'0'0'1441,"0"-20"-1153,0 20 513,21-19 800,-1-1-255,0 0-610,-2 1-159,23-22 0,-1 2-97,-1-20 193,40-2 320,-19-18 96,19 19-96,0-19-193,2 19 1,-2 1-96,-20 0 576,20-2-673,-18 22-640,-23 0 865,3-2-737,-21 21 0,-20 1-160,20 19-384,-20-20-545,0 20-993,0 0-1313,-20 0-3844</inkml:trace>
  <inkml:trace contextRef="#ctx0" brushRef="#br2" timeOffset="107925.7811">21140 5970 5381,'-18'0'4548,"18"0"-2915,0 0-351,-20 0 383,20 0-480,0 0-512,0 0-481,0 0 32,0 0 225,0 0 223,0 0 65,0 0-96,20 19-97,-20-19 193,39 0-32,-19-19-225,39 19 1,1-20 191,19 0-95,20 1 95,1-1-63,19-21-33,0 22-63,-19-1-417,-1 0-160,-20 1 192,-20 19-128,1-20 32,-21 20-32,-19 0-64,0 0 128,-20 0-64,20 0 64,-20 0-128,21 0-192,-21-20 0,0 20-257,0 0-736,0 0-673,0 0-864,18 0-7112</inkml:trace>
  <inkml:trace contextRef="#ctx0" brushRef="#br2" timeOffset="108627.9297">22233 4620 11402,'-20'0'1666,"20"0"-417,0 0 897,0 0 128,0 0-832,0 0-353,20 19 64,-1 2-32,1-1-64,20 19-192,-19 20-225,17 2-31,3-2-161,-21 0-127,19-18-418,1 18 290,-20-20-97,19 2 0,-19-2 0,0-19-32,0 19-64,0-19 0,-1 1 32,1-2-288,-20 1-97,20 0-351,-20-20-289,0 19-737,0-19-320,0 20-1537,0-20-12749</inkml:trace>
  <inkml:trace contextRef="#ctx0" brushRef="#br2" timeOffset="110552.7344">22491 4521 6374,'-20'0'2562,"20"0"0,0-19-127,0 19-289,0 0-609,0 0-480,20-21 64,0 21-96,0 0-96,0-20-32,39 20 32,-19-20 192,40 1-320,-1-1-257,20 0-256,20 1-95,-20-3 31,-20 22-64,-18-19 0,-22 19-160,1 0 32,-1-20 64,-19 20-288,0 0-288,0 0-385,0 0-705,-20 20-704,0-20-1313,0 19-10667</inkml:trace>
  <inkml:trace contextRef="#ctx0" brushRef="#br2" timeOffset="111168.9452">23742 4778 7527,'0'-19'832,"0"-1"738,0 0 1441,0 20-353,0 0-1024,0-19-481,0 19-192,0 0 64,0 0 160,0 0-480,0 0 31,-20 19 65,20 1 160,-41 19-160,23 2-129,-22-2-544,-19 20 513,-2 2-353,2-2 257,-20 21-129,-1-1-224,21 1-128,-2-21 33,43-20-65,-3-19-32,21 21-289,0-22-447,0-19-738,-20 20-832,20-20-673,0 0-2850</inkml:trace>
  <inkml:trace contextRef="#ctx0" brushRef="#br0" timeOffset="149319.3359">377 5672 8680,'-20'-39'4932,"-1"19"-3298,21 0 224,-20 1-65,20 19 257,0 0-1057,0 0-512,0 0 384,0 39 31,0 0-287,-18 20-32,18 21 95,0-21-352,0 21-63,18-21-97,2 2-64,1-2 128,-1-20-640,18-19 608,-17 1 64,19-21 129,-1 20-225,21-20-160,-21-20-96,21-1-257,-21 21-255,1-20-706,1 1-768,-23-1-1185,3 0-5028</inkml:trace>
  <inkml:trace contextRef="#ctx0" brushRef="#br0" timeOffset="149500">415 5970 18801,'21'-20'609,"-1"0"-417,0 1 321,19-22-225,1 21-96,-20 1-833,19-1-2081,-19 0-9450</inkml:trace>
  <inkml:trace contextRef="#ctx0" brushRef="#br0" timeOffset="149658.2031">257 5613 15598,'-59'0'833,"59"-20"-449,19 1 1026,1-2-321,21 1-833,17 0-320,3 1-1409,-2 19-3524</inkml:trace>
  <inkml:trace contextRef="#ctx0" brushRef="#br0" timeOffset="149919.9218">1012 5732 18129,'-20'40'1441,"0"-1"-993,0-19 994,0 19 384,20-18-641,-19 18-961,19-19-256,-20 0-256,20-1-898,0 1-735,-20 1-1411,20-1-8711</inkml:trace>
  <inkml:trace contextRef="#ctx0" brushRef="#br0" timeOffset="150086.914">713 5891 16431,'0'-21'1954,"0"1"-705,0 20 1442,20-19-417,21 19-1409,-21 19-417,19 1-416,-19 1 32,20 18-769,-1-19-896,1 19-929,0 2-2307</inkml:trace>
  <inkml:trace contextRef="#ctx0" brushRef="#br0" timeOffset="150318.3593">1091 5613 19730,'21'-20'4356,"-21"1"-4260,0 38 97,0 1 832,0 0 96,18 19-545,-18 21-416,20-1-128,1 0-128,-1-18-416,18 18-321,-17-39-480,19 19-705,-20-39-897,-1 21-2242</inkml:trace>
  <inkml:trace contextRef="#ctx0" brushRef="#br0" timeOffset="150513.6719">932 5811 18449,'-39'0'2114,"19"0"-1313,20 0 576,0-20 1025,20 20-928,19-19-898,1 19-448,0 0-64,19-20 0,0 20-544,2 0-961,-23 20-866,23-20-928,-22 19-4996</inkml:trace>
  <inkml:trace contextRef="#ctx0" brushRef="#br0" timeOffset="150708.9843">1488 5989 19410,'0'20'1537,"0"-20"353,-20 0 352,20-20-512,-20 1-577,20-1-544,-20-19-257,20 19-320,0-21 64,-19 2-320,19 19-289,19 1-608,-19-1-640,0 0-1346,20 20-993,20 0-9225</inkml:trace>
  <inkml:trace contextRef="#ctx0" brushRef="#br0" timeOffset="151035.1561">1865 5711 1889,'0'0'19955,"0"0"-19474,-20 0 383,1 21 802,-1-1-96,-20 0-834,20-1-351,-19 21-289,19-1-96,20 2-64,0-22 64,0 21-225,20-21-31,0-19 32,-1 0 0,21 0 32,-20-19 160,0-1 64,-1 0 0,1-19 96,-20 18 0,0 1 32,0 20 0,0 0-32,0 0-160,0 0 160,0 0-128,20 20-576,-20 1-1154,41 18-1281,-3-19-3106</inkml:trace>
  <inkml:trace contextRef="#ctx0" brushRef="#br0" timeOffset="151513.6719">2580 5732 17232,'-20'-40'1890,"20"20"63,-21 0 674,3 1-641,-22 19-609,19 19-672,1 1-129,-19 19-159,19 2-33,0 18-192,20-20-128,20 2-64,0-2-192,19 1-288,2-21-609,-1 1-897,19-20-1441,-39 0-2179</inkml:trace>
  <inkml:trace contextRef="#ctx0" brushRef="#br0" timeOffset="151773.4375">2699 5811 20915,'-20'0'1666,"0"20"-833,20-1 480,0 1 0,0 1-736,0-1-289,20 19-192,0-19-64,20-20-128,-21 0 32,21 0-64,-19-20 0,-1 0-225,-2 1 161,-18-1 32,-18-1-417,-2 1-512,-1 1 257,-19-1 319,21 0-159,-1 20-97,0 0-480,20 0-2018,0 0-9898</inkml:trace>
  <inkml:trace contextRef="#ctx0" brushRef="#br0" timeOffset="152396.4843">2918 5831 18513,'-20'19'2242,"20"1"-1729,-21 21 480,21-22 448,21 1-416,-21 0-481,20-1-255,18-19-65,-17 0 0,-1 0-32,20-19 65,-21-21-289,-19 1-65,0-2 1,0 2 128,0 0-160,-19-22-64,-1 22-192,0-20-97,0-1-127,20 20 415,-21 21 193,21-1 97,0 20 319,0 0 0,0 0-159,0 39 223,0-19 33,21 40 127,-21-20-191,20 19-129,0 1-96,19-1-224,-19-20 224,20 22-192,-20-22-64,19-19 64,1-1-96,-1-19 32,1 0-96,1 0 160,-23-39 64,23 19-288,-21-19 128,0-2-96,-20-18-32,0 20-1,0-21-63,0 20-128,-20 21 320,0-1 128,0 20-192,-19 0 64,19 20 96,-1 19 128,-19 0 64,40 2 32,0-2 33,20 1-129,21-21-160,-3 22 32,23-41-32,-2 20-96,1-20-96,-1 0-289,2-20-512,-23-1-1794,3 21-1761,-21-20-11723</inkml:trace>
  <inkml:trace contextRef="#ctx0" brushRef="#br0" timeOffset="153011.7187">713 6466 14798,'-18'0'3811,"18"0"-2786,-21 0-801,21 0 705,21 0 897,-3 0-833,22 19 64,19-19-481,22 0-63,38 0 127,19 0 161,41 0-224,39-19-193,61-1-128,19 0-63,0 1-97,-41-1 256,-38 0-256,-41 1 224,-18 19-191,-43-21-194,-16 21 33,-42 0 32,0-20 0,-19 20-160,-20 0 32,1 0 0,-21 0-32,0 0-321,18 0-223,-18 0-545,0 0-801,0 0-417,20 0-159,-20 0-6535</inkml:trace>
  <inkml:trace contextRef="#ctx0" brushRef="#br0" timeOffset="153222.6561">3950 5672 27385,'-20'-20'1858,"0"20"-1730,20 0-928,0-19-514,20 38-383,-20-19-2115,20 20-12523</inkml:trace>
  <inkml:trace contextRef="#ctx0" brushRef="#br0" timeOffset="153375">4049 6129 26841,'-20'0'1665,"20"0"-1857,-20 0-737,20 0 225,20-20-33,-20 20-2210,0 0-3843</inkml:trace>
  <inkml:trace contextRef="#ctx0" brushRef="#br1" timeOffset="163096.6797">4645 5930 10473,'0'-19'769,"0"19"-1409,0 0-674,0 0-992</inkml:trace>
  <inkml:trace contextRef="#ctx0" brushRef="#br1" timeOffset="163552.7343">4645 5930 16399,'-20'0'3491,"40"0"-2562,-20 0 384,0 0 289,20 0-673,-1 0-609,1 0-256,0 0-32,0 0-32,0 0-608,-1 0-866,21 0-704,-20 0-2466</inkml:trace>
  <inkml:trace contextRef="#ctx0" brushRef="#br1" timeOffset="163856.4453">5260 5870 23382,'20'21'224,"-1"-1"-160,-19 19 737,20-19 384,-20-1-641,20 22-416,1-21-128,-21 0 0,20-1-672,-20-19-866,18 0-1056,-18 0-2211</inkml:trace>
  <inkml:trace contextRef="#ctx0" brushRef="#br1" timeOffset="164011.7187">5161 5652 21236,'-20'-19'2178,"20"-1"-2178,0 20-929,0 0 288,0 0-736,20 0-2082</inkml:trace>
  <inkml:trace contextRef="#ctx0" brushRef="#br1" timeOffset="164284.1797">5459 6009 18289,'39'61'2242,"-19"-42"-833,-20 1 865,20-20-224,-20 0-897,0 0-416,0-20-352,20 1-257,-20-1 32,0 0-96,0-21-32,0 22-128,20-21 0,-20 40 64,0-19-128,19 19-33,-19 19 161,20 1 0,0 0-64,0-1-608,19 1-674,-19 1-1344,0-1-1250,0 0-10634</inkml:trace>
  <inkml:trace contextRef="#ctx0" brushRef="#br1" timeOffset="164445.3125">5856 6009 19058,'20'21'3555,"-20"-1"-2690,18 0-321,3-20 129,-21 0-449,20 0-256,-20 0-1153,0 0-1634,0 0-4131</inkml:trace>
  <inkml:trace contextRef="#ctx0" brushRef="#br1" timeOffset="164591.7969">5815 5633 12491,'20'-40'-6021</inkml:trace>
  <inkml:trace contextRef="#ctx0" brushRef="#br1" timeOffset="164769.5311">5915 5553 17680,'40'80'4869,"-20"-41"-2723,19 21-801,-19-20-224,20 19-320,-20-20-385,-1 2-352,1-2 33,20 0-450,-19-19-448,-21 1-832,18-21-1186,-18 0-1088</inkml:trace>
  <inkml:trace contextRef="#ctx0" brushRef="#br1" timeOffset="164986.328">5856 5891 20947,'20'0'3684,"-2"-21"-2755,23 1 448,-1 20 128,-1-19-960,21-1-609,-21 20 384,1 0-320,1 0-608,-3 0-1,-17 0-352,-1 0-897,0 0-1505,-20 0-1666</inkml:trace>
  <inkml:trace contextRef="#ctx0" brushRef="#br1" timeOffset="165703.125">6451 5870 18737,'20'0'3299,"-20"0"-2338,0 0-480,0 21 1056,0-1-320,20-1-768,-20 1-289,19 0-96,-19 19-64,20-39-96,-20 21-865,20-1-801,-20-20-1313,0 0-4035</inkml:trace>
  <inkml:trace contextRef="#ctx0" brushRef="#br1" timeOffset="165872.0703">6431 5711 18481,'0'-19'2723,"0"19"-2435,0-20-512,20 20-65,-20 20-479,20-20-1122,0 19-4260</inkml:trace>
  <inkml:trace contextRef="#ctx0" brushRef="#br1" timeOffset="166196.289">6728 5811 19250,'-38'20'2306,"18"-1"-1826,-1 1 449,21 21 1089,-20-2-769,20-19-672,0 19-449,20-18 32,1-1-64,-1 0 0,-2-20 0,2 0-288,1-20 0,-1 0 96,-20-1 96,20 1-128,-20 1 192,0-1 0,0 0-64,0 20 96,-20 0 96,20 0-64,0 0-160,20 20 128,-1 0-96,-19-1-32,40 1-224,-20 1-513,0-21-1184,0 0-33,-1 0-801,-19-21-2946</inkml:trace>
  <inkml:trace contextRef="#ctx0" brushRef="#br1" timeOffset="166391.6015">6868 5553 24983,'20'0'1826,"0"21"-737,-1-2 192,1 40-128,0-19-640,21 20-321,-23-1-192,22-20-192,-19 22-353,-1-42-448,-2 21-640,3-1-1346,-21-18-1826,0-21-14797</inkml:trace>
  <inkml:trace contextRef="#ctx0" brushRef="#br1" timeOffset="168447.2656">7364 5950 18641,'0'-39'2627,"0"39"-1282,0 0-160,0 0 385,20 0-674,-20 0-383,20 19-97,-20 1-192,19 0-224,1-1 32,0 1-128,-20 1-416,20-21-705,1 0-1410,-21 0-384,0 0-4548</inkml:trace>
  <inkml:trace contextRef="#ctx0" brushRef="#br1" timeOffset="168614.2578">7324 5772 2882,'-19'-40'14382,"19"19"-13806,0 2-576,0 19-128,0-20-64,0 20-1025,0 0-3427</inkml:trace>
  <inkml:trace contextRef="#ctx0" brushRef="#br1" timeOffset="168837.8905">7504 5692 12075,'59'0'4260,"-39"0"-1858,0 19-800,-2-19-33,-18 41 225,21-2-705,-21-19-416,0 19-257,0 2-128,0-2-128,0-19 65,20 19-161,-20-19 128,20 1-480,0-21 640,-20 20-320,19-20-32,1 0-192,0 20-64,0-20-641,0 0-897,-20 0-832,0 0-1795</inkml:trace>
  <inkml:trace contextRef="#ctx0" brushRef="#br1" timeOffset="169011.7187">7603 5930 17136,'-20'-19'2754,"20"19"-1537,0-20 353,20 20 448,-2 0-1217,3-21-673,-1 21-96,20 0-256,-21 0-673,1 0-737,0 0-448,0 21-2082,0-21-8488</inkml:trace>
  <inkml:trace contextRef="#ctx0" brushRef="#br1" timeOffset="169295.8983">7860 5911 14125,'20'0'3139,"1"0"-1089,-1 0-192,-2 0 256,2 0-417,21 0-928,-21-20-417,-1 20-192,21-21 65,-20 21-97,-20-20 32,0 20-160,0-19-224,0 19-193,-20 0-63,0-20 192,0 20 191,1 0 97,-1 20 129,0-1 63,-1 1 160,1 1-64,20 18 97,0-19-97,20 0-160,21-1-64,-2 1-64,1-20-288,0 0-609,19 0-1153,0 0-1826,-19-20-9096</inkml:trace>
  <inkml:trace contextRef="#ctx0" brushRef="#br1" timeOffset="170606.4453">9071 5791 12395,'-20'0'3524,"20"-19"-1699,-19-1-127,-1 0-65,20 20-191,-20-21-257,0 21-288,0 0-385,1 0 33,-1 21-129,0 19-160,0-1-31,20-19 31,0 19-96,20 2 0,0-22 0,0 1-96,-1 0 97,21-20-65,-20-20 32,19 20 0,1-39-288,-20 19 128,1-21-64,-21 2 0,0-20 63,0 18-159,-21-18-64,1 0-96,-20-1 128,21 1 127,-1 20 194,0-2 191,20 21 0,-20 20 193,20-20 159,0 20-256,0 20-191,20 19 319,0 2-63,0-1-1,-1 19-192,21 1-160,1-1-96,-3 1 96,3-20-192,-3-1-288,3 0-385,-1-19-704,-1 1-1026,-19-1-992,-20-20-4036</inkml:trace>
  <inkml:trace contextRef="#ctx0" brushRef="#br1" timeOffset="170781.25">9448 5791 21268,'20'40'2306,"-20"-40"-1569,20 19-673,-20-19 320,20 20-352,-20-20-224,0 0-1666,20 0-1313,-20 0-13196</inkml:trace>
  <inkml:trace contextRef="#ctx0" brushRef="#br1" timeOffset="170939.453">9369 5574 11627,'-20'-41'9929,"20"41"-9321,0-20-1056,20 20-193,-20 0 545,20 0-1089,0 0-1730,-20 0-12299</inkml:trace>
  <inkml:trace contextRef="#ctx0" brushRef="#br1" timeOffset="171213.8672">9666 5574 19410,'-38'19'1377,"17"1"-128,1 0 97,20-1 63,0 1-768,20-20-385,21 20-96,-2 20 0,1-20-128,-1 0 32,1-1-64,0 1-64,-21 0 64,-19-1-64,0 1 64,-19 1-32,19-1-64,-40-20-449,20 19-800,0-19-577,1 0-1056,19 0-9867</inkml:trace>
  <inkml:trace contextRef="#ctx0" brushRef="#br1" timeOffset="171416.9922">9865 5474 21011,'20'39'2467,"0"-19"-1314,0 21 0,0-2 352,-1 0-416,1 1-672,0 0-225,1 0-160,-1-21-320,18 1-385,-38 0-864,21-20-1474,-21 0-1698</inkml:trace>
  <inkml:trace contextRef="#ctx0" brushRef="#br1" timeOffset="171589.8436">9806 5711 22036,'40'-19'2018,"-21"19"-512,41-20 127,-21 20-864,22 0-673,-23 0-480,23 0-865,-23 0-2851,3 0-10698</inkml:trace>
  <inkml:trace contextRef="#ctx0" brushRef="#br1" timeOffset="172075.1953">10480 5435 12940,'-38'-41'5797,"38"21"-3555,-21 20-288,1 0-609,20 0-159,-20 39-129,1 2-193,19 18-159,0 2-224,19-22-129,1 20-128,0 1-96,21-20-192,-3-21-288,3 21-353,-2-40-480,1 19-609,-20-19-544,-20 0-1089,0-19-9898</inkml:trace>
  <inkml:trace contextRef="#ctx0" brushRef="#br1" timeOffset="172336.914">10541 5593 15983,'39'20'5957,"-19"0"-4323,0-1-321,0 21-352,0-21-64,-1 22-193,1-21-287,0-1-97,0 1-96,0 0-95,-20-20-65,0 0 96,19 0 192,-19 0-32,0-20-224,0 0-64,0-19 65,0 19-642,0-20-480,0 0-448,20 21-866,0-1-1248,-20-19-4260</inkml:trace>
  <inkml:trace contextRef="#ctx0" brushRef="#br1" timeOffset="172532.2265">10976 5394 18833,'61'41'4228,"-2"-22"-2242,-19 21-192,19-1-609,-39 21-480,0-1-321,-20 0-160,20 2-160,-20-22-64,0-19-256,-20 19-224,20-39-257,-20 21-1121,0-21-1441,20 0-6662</inkml:trace>
  <inkml:trace contextRef="#ctx0" brushRef="#br1" timeOffset="175920.8983">11632 5574 15951,'-20'-21'2178,"0"21"-257,20-20-63,-19 20 609,19-20-482,0 20-735,0 0-674,0 0 33,19 0-161,1 0-256,0 0-64,0 0-95,19 0-1,-19 0-97,21 0-383,-3 0-641,-18 0-1025,1 20-1345,-1-20-1186</inkml:trace>
  <inkml:trace contextRef="#ctx0" brushRef="#br1" timeOffset="176089.8436">11731 5692 17936,'0'19'3396,"0"-19"-2243,0 0 288,21 0 385,-21 0-577,20 0-833,-2 0-416,23 0 0,-21 0-640,19-19-898,-19 19-2049,0 0-2243</inkml:trace>
  <inkml:trace contextRef="#ctx0" brushRef="#br1" timeOffset="177144.5311">12525 5176 5637,'-20'-20'7207,"1"1"-4421,19 19-383,-20 0-738,0 0-288,-20 0-191,21 19-65,-21 1-160,20 19 96,-19 1-385,19 0-63,-20 0 31,40 19-191,-21-18-257,21 18 96,0-20-224,21 2 96,-1-2-192,0-19 129,19 19-97,1-19 64,-20-1 64,0 2-192,19-1 96,-39-20-96,20 20 64,-20-20-96,20 0 96,-20 19 0,0-19 96,-20 0-64,20 20 64,0-20-32,-20 0-64,20 0 96,-20 0-64,20 0-160,0 0 64,20 0 96,-20 0-32,20 0 0,0 0 96,0 0-160,-1 20 160,1-20-96,0 19 32,-20 1 32,21 1 0,-21 38-32,0-20-32,0 22 32,-21-2 32,21 0-32,-20 1-32,0-1 64,20 2-64,0-22-32,0 0 64,20-19 128,0 0-31,1-1-33,-1-19 128,39 0-96,-19 0 0,-1-19-192,1-1-256,-1 0-513,1 1-673,-20-1-1504,-20 20-2019,20-20-9449</inkml:trace>
  <inkml:trace contextRef="#ctx0" brushRef="#br1" timeOffset="178716.7969">12922 5117 11947,'-39'-21'2818,"19"21"65,0 0-833,0 0-224,20 0-96,-20 21-385,20 18-576,-19 1 448,19 19-385,19-19-95,1 0-160,0-21-129,20 1-128,19 0-31,2-40-65,-2 0-96,0 1-32,-19-21-96,0 0-160,-21 0-32,1 21-32,-20-21 95,-20 21-127,-19-1-448,-21-21 191,21 22 1,-22 19-129,23-20-512,-3 20-417,21 0-1248,0 20-4069</inkml:trace>
  <inkml:trace contextRef="#ctx0" brushRef="#br1" timeOffset="184636.7187">14034 5196 15342,'-19'0'3459,"19"19"-2402,0-19 257,19 20 703,-19 0-95,0 1-897,20-2-512,-20 1-97,0 0-128,0-20-95,0 0-97,20 0-128,-20 0-289,0 0-736,0 0-1089,0 0-1153,-20-20-4388</inkml:trace>
  <inkml:trace contextRef="#ctx0" brushRef="#br1" timeOffset="184793.9453">13955 4957 18577,'0'-40'1570,"0"40"-1186,0 0-544,20 0 576,0 0-704,0 20-673,-1 0-2434,1 1-5670</inkml:trace>
  <inkml:trace contextRef="#ctx0" brushRef="#br1" timeOffset="185036.1328">14293 5276 9064,'20'0'7399,"-20"-21"-5029,0 21-320,0-20 64,-20 0-512,-1 1-449,1-1-577,0-19-127,2 19-161,-23-21-160,21 22 64,0-21-192,1 21 97,19-22-65,0 21 0,0 0-32,19 20 96,1-19-449,20 19 1026,-19 0-737,17 19-320,3-19-1474,-21 20-1281,-2 0-1442</inkml:trace>
  <inkml:trace contextRef="#ctx0" brushRef="#br1" timeOffset="185216.7969">14074 5137 9833,'0'0'11242,"20"0"-10056,-20-20-226,39 20 514,1-21-193,-20 1-736,19 20-385,1 0-673,1 0-1152,-23 0-898,23 0-2498</inkml:trace>
  <inkml:trace contextRef="#ctx0" brushRef="#br1" timeOffset="185666.0156">14689 5096 18609,'21'0'2050,"-1"0"-448,-2 0 127,3 21 129,-1 18-609,0-19-640,0 19-65,-1-19-63,1 21-33,0-22-31,0-19-289,-20 0 512,20 0-351,-20 0 95,19 0-96,-19-19-64,0-2-128,0-19 33,0 21-97,0-21-161,0 1-287,20-2-225,-20 22-287,20-1-546,0 0-800,0 20-609,-20 0-1377,19 0-9737</inkml:trace>
  <inkml:trace contextRef="#ctx0" brushRef="#br1" timeOffset="185839.8436">15186 5057 17616,'20'0'3267,"-20"0"-1505,20 0 576,-2 0-608,23 0-577,-21 0-673,19-20-672,1 20 96,-20 20-1121,19-20-1442,-19 19-1825,-20-19-14894</inkml:trace>
  <inkml:trace contextRef="#ctx0" brushRef="#br1" timeOffset="186013.6719">15285 5235 21652,'20'0'1505,"0"-20"-191,-1 20 191,1-19-160,20 19-512,-20-20-641,19 20-192,-19 0-544,0-20-545,21 20-1025,-23 20-865,2-20-2050</inkml:trace>
  <inkml:trace contextRef="#ctx0" brushRef="#br1" timeOffset="186389.6484">15880 5057 5092,'40'-20'12396,"-40"0"-10122,21 20-608,-21-19-257,0 19 257,0 0-417,0 0-641,-21 0-319,1 19-65,-20 1 128,1 0-63,19-1-1,0 1-96,0 1-192,20-1-64,0-1 64,20 1-64,0 0 64,20-20 0,-1 19 32,1-19 32,-1 20-160,2-20 192,-41 20-96,20-20 64,-20 21 64,-20-2 64,-1-19-64,-17 20-63,17 0-226,-19-1-543,20-19-1122,1 20-2146,-1-20-6470</inkml:trace>
  <inkml:trace contextRef="#ctx0" brushRef="#br1" timeOffset="192516.6015">12883 6089 12139,'-20'0'2691,"20"0"-289,-20-19-32,20 19-160,0 0-192,0 0-673,0 0-704,0 0-32,20 0 31,0 0-159,19 0-257,-19-20-96,21 20-64,-3 0-128,3 0-385,-1 0-575,-21 0-930,21 0-801,-40 0-896,0 20-6215</inkml:trace>
  <inkml:trace contextRef="#ctx0" brushRef="#br1" timeOffset="192755.8593">12962 5891 12684,'0'20'6021,"0"-20"-4419,0 19-417,0-19 705,0 40-417,0-21-768,21 1-513,-1 1-128,-20-1-128,18 19-417,2-19-351,-20 0-674,21-20-544,-21 19-2050</inkml:trace>
  <inkml:trace contextRef="#ctx0" brushRef="#br1" timeOffset="193552.7343">13339 6189 13452,'0'20'2851,"0"-1"-769,0-19-449,20 20 289,-20-20-352,0 0-353,0 0-352,0 0 64,0 0-417,-20 0-224,20-20-31,-20 1-225,20-1 32,-19-21 32,19 22-160,-20-21 64,20 1-160,0 19 128,20-21 0,-20 41 32,19-19-225,-19 19 161,20 19 0,0 1 128,21 1-64,-23 19 32,2-1 32,21-19-64,-3-1 32,3 1-32,-21 1 32,19-21 0,-19-21-32,0 21-64,0-39-32,0 19-32,-20-19 128,0 19-128,0-21-32,-20 21 0,0 1 224,0-1-160,20 20 96,-20 0 64,1 0 32,19 20-128,-20-1 64,0 22-64,20-1 32,0-21 0,0 21 0,-20-21-32,20 1-64,-21 1-193,3-1-479,-2-20-834,-21 19-480,21-19-288,2-19-2819</inkml:trace>
  <inkml:trace contextRef="#ctx0" brushRef="#br1" timeOffset="194174.8046">14352 6050 14285,'0'0'5830,"0"0"-3781,0 0-959,0 20 415,20-1-320,0 1-608,-20 0-225,20-1-288,-1 1 0,-19 1-128,20-1-288,-20-20-577,0 0-1281,0 0-865,0-20-4901</inkml:trace>
  <inkml:trace contextRef="#ctx0" brushRef="#br1" timeOffset="194341.7969">14313 5752 17616,'0'-41'1153,"0"41"-993,18 0-192,3 0-64,-1 0-384,0 21-1442,0 19-5061</inkml:trace>
  <inkml:trace contextRef="#ctx0" brushRef="#br1" timeOffset="194567.3827">14769 6189 18737,'0'-21'2114,"0"1"-416,-21 1 128,21-21-257,-18 1-512,-23-2-544,21 2-193,-20-1-224,21-20-64,-1 21-32,0 19 0,20-19 0,20 19-192,0 0 128,-1 20-96,21 0-33,1 0-511,-3 20-1058,3 19-1441,-21-19-2370</inkml:trace>
  <inkml:trace contextRef="#ctx0" brushRef="#br1" timeOffset="194747.0703">14570 6070 20018,'-40'0'2819,"40"0"-1538,20 0-704,0-20 704,20 20-480,-1-20-641,1-1-128,19 21-1057,2 0-2402,-22 0-2339</inkml:trace>
  <inkml:trace contextRef="#ctx0" brushRef="#br1" timeOffset="195327.1484">15265 5970 1,'0'-20'20722,"0"20"-18832,20 20 192,0-20-352,0 39-609,-1-18-609,1 19-224,0-1-192,0-19 1,0-1 95,-20 1 128,19-20 32,-19 21 33,0-42 63,20 21-96,-20-39-127,20 19-161,-20-19 32,20-1-224,-20-20-161,21 20-351,-21 21-417,20-1-705,-20-1-1345,18 21-1153,-18 0-8488</inkml:trace>
  <inkml:trace contextRef="#ctx0" brushRef="#br1" timeOffset="195566.4061">15682 5970 1505,'20'0'19154,"-20"-20"-16976,20 20-128,0 0-416,-1-20-417,21 20-449,-20 0-447,19 0-193,1-19-128,1 19-224,-3 0-545,-17 0-993,-1 19-1120,-20 1-1218,0-20-12300</inkml:trace>
  <inkml:trace contextRef="#ctx0" brushRef="#br1" timeOffset="195758.789">15821 6089 4260,'-20'20'15406,"20"-20"-13196,0 0-800,0 0 351,20 0-159,0 0-417,19-20-513,-19 20-287,21 0-225,-3-19-128,-17 19-448,-1 0-673,0 0-1218,-2 0-1120,-18-20-3587</inkml:trace>
  <inkml:trace contextRef="#ctx0" brushRef="#br1" timeOffset="196000.9765">15920 5772 20371,'-20'39'2402,"20"-39"-672,0 39 127,20-19-63,-20 21-449,21-2-800,-3 0-353,-18 2-64,20-1-32,1-21-224,-21 21-288,20-21-129,-20 1-384,0 1-448,20-21-1410,-20 20-928,0-20-4357</inkml:trace>
  <inkml:trace contextRef="#ctx0" brushRef="#br1" timeOffset="196457.0311">16396 5891 8456,'0'-41'7719,"21"41"-5381,-21-19-768,0 19 223,-21 0-223,1 0-481,0 0-353,1 19-255,-1-19 63,0 41-95,0-21-193,0-1-192,20 1-64,0 0-160,0-1-32,20 1 0,0 1-33,20-1 97,-1-20 64,2 20 0,-1-20 96,-1 19-32,-19-19 0,0 20 32,-20 0 192,0-20 65,-20 19-97,0 1-96,-19 1 0,19-1-320,-21-20-641,21 19-1697,0-19-1955</inkml:trace>
  <inkml:trace contextRef="#ctx0" brushRef="#br1" timeOffset="210824.2187">336 7657 18801,'-38'0'2178,"18"0"-576,20 0 192,0 0-33,0 0-640,20 0-608,18 0-193,-17 0-160,19 0-160,-22 20-192,23-20-481,-1 0-1152,-21 0-1282,1 0-2114</inkml:trace>
  <inkml:trace contextRef="#ctx0" brushRef="#br1" timeOffset="213250.9765">992 7657 8968,'-20'-19'2787,"20"19"191,-20-20-319,20 20-289,0-20-384,0 20-192,-20-19-353,20 19-480,0 19 32,20 1-224,-20 0-193,0-1-31,20 21-129,0 0-224,-20 0 1,20-21-225,-20 1 128,19 0-96,-19-20 32,20 0-96,-20 0-65,20 0 194,-20-20-162,0 0 1,0 20 0,0-19 96,20 19 96,-20 0 97,21 0 63,-3 0-32,2 19-160,1-19 64,19 0-128,-1-19-32,1 19-320,-1-20-225,-19 0-384,0 1-672,0-2-577,-20 1-929,-20 0-3780</inkml:trace>
  <inkml:trace contextRef="#ctx0" brushRef="#br1" timeOffset="213815.4296">1211 7261 20275,'0'-41'2658,"0"22"-1280,0 19 543,18 19-255,-18 1-641,21 1-513,-1 38-255,20 0-65,-1 1-128,1-1-32,-1 0 32,1-18-64,19-1 32,-19-1-32,-19-19 160,17 1-128,-38-21 32,20 19-160,-20-19 128,0 0-128,0 0 0,-20-19-160,2-2 64,-2 1-65,20 0 161,-21-19 0,21 19-96,21 20 32,-1 0 128,-2 0-32,23 0 160,-1 0 0,-1 20-160,1-20 64,0 20 64,-21-1 0,21-19-64,-20 0 32,19 0-96,-19 0 128,0-19 96,1-1-96,-21 0-32,0 1 0,20-22 32,-20 21-32,-20-19 64,20 19-128,0 0 64,-21 20 32,1 0-31,0 0-33,20 20 0,-18 0 64,18-1 0,0 21 0,0 1-128,0-2 64,0 20-32,38-18-289,3-2-511,-3-19-418,23-20-1152,-22 0-737,1-20-1730,0 0-9224</inkml:trace>
  <inkml:trace contextRef="#ctx0" brushRef="#br1" timeOffset="214092.7734">2143 7459 20467,'20'20'1826,"-20"19"-97,20-19 289,0 21-224,-20-2-609,20-19-416,-1 19-609,1-19 64,0 1-160,0-21-32,0 0 0,-20 0 0,19-21-128,1 1 32,0 0 128,0 1-128,1-1 32,-3 0-32,2 1 96,1 19-192,-1 0 256,0 19-384,19 1-673,1-20-1025,-20 20-2242,19-1-6919</inkml:trace>
  <inkml:trace contextRef="#ctx0" brushRef="#br1" timeOffset="226628.9061">3274 7479 6758,'0'-20'4997,"-20"-19"-2339,20 18-416,-18 21 32,-3-20-256,1 20-448,0-20-161,0 20-224,1 20-192,-1 0-224,20 1-225,-20 18-63,20 0-193,0 1-160,20 1-96,-20-2-32,39-19 64,-19 19-128,20-19-384,19-20-193,-18 21-608,-3-21-705,23-21-224,-21 21-480,-1-20-2467,-19 0-2883</inkml:trace>
  <inkml:trace contextRef="#ctx0" brushRef="#br1" timeOffset="226860.3515">3572 7557 7751,'0'-39'4804,"-19"19"-1280,19 20-706,-20 0-800,0 20 32,20 19-224,-20-17-609,20 17-288,0 0-256,20-19-193,0 0-192,19-20-63,1 0-1,1-20-96,18 0-32,-39 1-32,0-1-128,-2-19-64,-18 17-160,-18 22-225,-22-19-224,-1 19-191,2-20-258,-1 20-191,20 0-577,1 0-864,-1 0-5126</inkml:trace>
  <inkml:trace contextRef="#ctx0" brushRef="#br1" timeOffset="227186.5233">3870 7538 16687,'40'60'1858,"-40"-40"-513,20 0 321,0-20 32,-20 19-674,19-19-511,-19 0-289,0 0-64,0 0 129,0-19-225,0 19-32,0-20 64,0 0-96,0 1-32,0-22-32,0 21 32,0 20 0,0 0 64,0 0 96,20 20 64,0-1-192,0 3-64,19-3-160,-19 1-513,21 0-832,-21-1-770,18 1-1761</inkml:trace>
  <inkml:trace contextRef="#ctx0" brushRef="#br1" timeOffset="227534.1797">4446 7459 18801,'0'-39'1025,"0"18"-64,-20 21 705,0 0 576,-19 21-641,19 18-704,-20-19-320,20 19-225,0 0-64,20-17-159,20-3-129,20 1 64,19-20-64,1 20 0,-1-20-32,-18 0-97,18 19 33,-39-19 96,0 20-32,-20 0 128,-20 1-96,0-2 32,-1-19-64,3 20-128,-23-20-448,21 0-417,0 0-224,2 0-641,-3 0-1441,21 0-3428</inkml:trace>
  <inkml:trace contextRef="#ctx0" brushRef="#br1" timeOffset="227707.0311">4764 7638 15022,'19'19'3139,"1"1"-1794,-20-20-384,0 20 32,20-20-641,-20 0-416,0 0-737,0-20-1409,20 20-3940</inkml:trace>
  <inkml:trace contextRef="#ctx0" brushRef="#br1" timeOffset="227841.7969">4704 7399 17136,'0'-20'1569,"0"0"-1377,0 20-160,0-19-96,20 19-800,0 0-3300</inkml:trace>
  <inkml:trace contextRef="#ctx0" brushRef="#br1" timeOffset="228490.2343">4963 7399 18577,'-21'60'1313,"21"-21"257,0 1 800,0 20-576,21-20-993,-3-1-577,2-19-64,21 1-128,-21-21 32,19 0 0,-19-21-64,0 1-64,-20 0-32,20-19-96,-40 0 192,20-22-128,-20 22-225,-21-20-255,23-2-225,-22 22 224,19 0 225,1-2 256,2 21 128,-3 1 0,21 19 128,0 0 64,21 0 192,-21 19 129,38 1-65,-17 21-95,-1-2 63,0 20-96,-2 21-159,23-21-65,-21 2 192,20-22 64,-1-19-160,1-1-224,-1 1 193,1-20 159,1 0-128,-3-20-160,3 1 128,-21-1-64,-1 0 0,1-21-64,-20 22-64,0-21 32,-20 1-96,1 19-96,-1-20 96,0 20 0,-21 20 32,23 0 64,-2 0 64,20 20 32,0 1 0,0 18 128,0-19 97,20 19 95,-20 0-128,38 2 1,-17-1-97,19-21-128,-1-19-128,-19 20-64,20-20-321,-21 0-416,1-20-608,0 1-1121,-20-1-481,0 0-3235,-20 1-8679</inkml:trace>
  <inkml:trace contextRef="#ctx0" brushRef="#br1" timeOffset="228736.328">5637 7518 17872,'40'39'2307,"-21"-17"-354,1-3-63,0 1-192,0-20-545,-20 0-544,0 0-1,0 0-224,-20 0-127,0-20-97,0 1-32,1-22 32,-1 21-32,0-19-128,20-1 0,20 0 0,0 20-64,19 0-320,-19 1-769,21 19-993,-3 19-1858,3 1-5925</inkml:trace>
  <inkml:trace contextRef="#ctx0" brushRef="#br1" timeOffset="228924.8046">6034 7498 22869,'20'20'1506,"-20"0"383,20-1-191,0 3-449,-1-3-800,1 1-289,0 0-352,-20-20-225,20 0-544,1 0-1313,-21 0-1794,0-20-9865</inkml:trace>
  <inkml:trace contextRef="#ctx0" brushRef="#br1" timeOffset="229071.289">5975 7201 21556,'-20'-20'608,"20"20"-1280,0 0-2211,20 0-9192</inkml:trace>
  <inkml:trace contextRef="#ctx0" brushRef="#br1" timeOffset="229685.5469">6293 7439 16431,'0'0'2659,"0"0"-65,0 0-576,0 20-192,18 19-673,3-19-481,-1 19-223,0-17-33,0-3 33,-1 1-97,-19-20-192,20 0-32,-20 0 64,0 0 33,0 0-1,0-20-64,0 20-160,0-19 64,0-22 0,0 21-192,20-19 64,-20 19-96,20 0 192,0 20-96,-1 0-160,21 20-33,-20 0-255,19-1-577,1 21-961,-19-21-865,17 3-1281,-18-3-10762</inkml:trace>
  <inkml:trace contextRef="#ctx0" brushRef="#br1" timeOffset="230098.6328">6868 7439 19506,'0'-40'2787,"0"40"-705,-20 0-545,20 21-160,0 18-384,0-19-576,0 19-257,20-19-128,-20-1 0,20-19-64,0 22-64,-1-22-193,-19-22-255,0 3 160,0-1-1,0 0 97,-19 1 128,-1-1 32,0 20 192,20 0 64,-20 0 0,20 0 32,20 39-160,0-19 128,19 19-288,1 2 256,19-1-160,-19-1-224,19 2 96,-18-2-33,-1 0 97,-40 1 32,0 0 224,-20-20-32,-20 19 161,1-19 63,-22 0-128,23-1-128,17 1-64,-19-20-192,40 0-1057,-20 0-2723,20 0-7142</inkml:trace>
  <inkml:trace contextRef="#ctx0" brushRef="#br1" timeOffset="230641.6015">7702 7479 19538,'0'19'3716,"0"1"-3108,19-20-288,1 0 257,0 0 320,20 0-289,-20-20-447,-1 1-65,1-1-192,0 0-97,-20-20 97,0 20 0,-20 0 256,0 20-224,1 0 160,-21 0 193,0 0 287,20 20-159,1 0 95,-21 20 1,40 0-33,-20-1-192,20 0-64,20 2-159,0-1-65,19-1-257,1-19-415,20-20-417,-21 21-833,22-21-865,-23-21-1024,-17 1-7816</inkml:trace>
  <inkml:trace contextRef="#ctx0" brushRef="#br1" timeOffset="231002.9296">8039 7359 16944,'-39'20'3139,"39"0"-1154,-20 1-223,20 18 192,0 0-353,0 1-672,20 1-416,0-22-321,-1 1 64,21 0-160,-20-40 32,19 20 33,-19-20-129,-20-21-161,0 2-95,0 0 0,0-20 0,-20 18-128,1-18-129,-21 0 97,20-1-193,0 20 417,20 1 224,-19 19 417,19 20 191,0 0 33,0 0-257,0 40 33,19-21-65,-19 40-224,40-18-128,-20 18-32,19 0-64,-19-18-352,20 18-481,-1-20-480,-19 0-1025,0-17-1410,0-3-5573</inkml:trace>
  <inkml:trace contextRef="#ctx0" brushRef="#br1" timeOffset="231496.0936">8476 7359 12619,'20'-19'4325,"-20"-1"-3236,0 20 64,0 0 736,0-20 257,0 20-384,-20 20-705,20 0-128,-20-1-64,-1 1-160,21 21-225,0-2-320,0-19-64,0 19-64,21-39-32,-1 20 96,0-20-160,19 0-128,-19 0 64,0-20-160,-20-19-193,20 19-31,-20-19 159,-20 18 161,20 1 128,-20 0 96,0 20 0,1 0 128,-1 20 97,20 0 95,0 1-128,20-2 0,-1 21-31,21-1 95,0 0-192,19 22-64,-19-22 0,-1 22 0,2-22 0,-21 20-32,-20-20 0,0 2 64,-20-2-32,-1 1-64,-17-21-32,-3 1-256,1-20-33,21-20-287,-21 20-353,20-39-1441,0 0-577,20-1-865,0 0-7783</inkml:trace>
  <inkml:trace contextRef="#ctx0" brushRef="#br1" timeOffset="231879.8827">8873 7420 14958,'0'19'7110,"20"-19"-6757,0 0-225,-20 0 192,20 0 737,19 0-160,-19 0-705,0-19-96,0-2-64,19 1-96,-39 0-32,20 1 96,-20-1 32,-20 0-64,20 20-192,-20 0-160,-19 0 287,-1 0 97,20 20 97,-19 19 479,19-19 33,0 21-97,-1-2 225,21 0-97,21 1-255,-1 1-97,20-22-256,-1 1-32,21 0-128,-21-20-481,22 0-640,-3 0-1185,-17-20-2627</inkml:trace>
  <inkml:trace contextRef="#ctx0" brushRef="#br1" timeOffset="233512.6953">9945 7220 15662,'-20'-19'2467,"0"19"-481,0 0-225,0 19-255,1 1-33,-1 21-384,0 18-416,20 0 31,0-19-351,20 0-65,0-1-160,-1 0-64,21-17-288,0-3-128,-21-19-513,21 0-833,-19-19-1056,-1 19-1218,-2-22-8392</inkml:trace>
  <inkml:trace contextRef="#ctx0" brushRef="#br1" timeOffset="233787.1093">10025 7261 14125,'20'-21'4580,"-20"42"-2818,18-1 32,2 19 127,1-19-255,-1 39-609,0-19-480,19 0-225,-19-1 96,0-19-224,-20-1 1,20 3-33,-1-22-32,-19 19-160,0-19 192,0-19-64,0-3 0,0 3-192,0-21 96,0-19-160,0 19-320,0 0-321,0 1-544,0 0-609,0 19-192,20 20-833,-20 20-4260</inkml:trace>
  <inkml:trace contextRef="#ctx0" brushRef="#br1" timeOffset="234004.8827">10480 7538 3267,'20'60'16655,"1"-40"-15277,-21 0-706,20-1 65,0 1-160,-20-20-385,19 20-288,1-20-577,-20 0-576,0 0-449,0 0-1697,0-20-8136</inkml:trace>
  <inkml:trace contextRef="#ctx0" brushRef="#br1" timeOffset="234388.6719">10620 7320 19538,'0'20'2434,"0"19"-832,0-19-97,20 20-31,-20-20-481,20 19-577,-20-19-256,19-20-128,1 20 96,0-20-256,0 0-64,-20-20-96,20 0 63,-20 1 161,19-1 161,-19 0-97,0 20 64,20 0 64,-20 0 64,20 0 96,0 0 0,1 20 129,17 0-161,3-20-96,-3 0 0,3 0-96,-21-20 0,19 0-64,-19 20-224,-20-19-192,0-2-225,-20 1-352,1 0-832,-1 20-418,-20 0-992,19 0-7559</inkml:trace>
  <inkml:trace contextRef="#ctx0" brushRef="#br1" timeOffset="234583.9843">11057 7161 17520,'79'0'3812,"-40"0"-449,1 40-1345,-20-21-577,0 22-576,1 18-288,-21-20-353,0 1-96,0 0-160,0-20-128,-21 0-257,21-1-351,0 1-610,-20-20-608,20-20-1473,0 20-2595</inkml:trace>
  <inkml:trace contextRef="#ctx0" brushRef="#br1" timeOffset="234772.4609">11513 7122 24439,'0'-41'2946,"0"41"-1504,0-19-577,20 19-321,-20 0-608,0 0-64,20 19-801,-20 2-1505,0-1-2883</inkml:trace>
  <inkml:trace contextRef="#ctx0" brushRef="#br1" timeOffset="234918.9453">11673 7420 24022,'18'0'1346,"-18"0"-129,0 0-897,0 0-96,0 0-928,0 0-2339,0 0-8584</inkml:trace>
  <inkml:trace contextRef="#ctx0" brushRef="#br1" timeOffset="236110.3515">1112 8431 15790,'-21'0'2275,"21"0"-161,-20 0-513,40 0 673,-20 0-576,21 0-449,-21 0-768,38 0-481,3 20 192,-3-20-192,3 0 0,-1 0-577,-1 0-1024,-19 0-1602,20 0-2563</inkml:trace>
  <inkml:trace contextRef="#ctx0" brushRef="#br1" timeOffset="237175.7811">2084 8431 11562,'-20'0'4677,"20"20"-3108,0 0 225,0 1 192,0-2 96,20 21-577,0-21-640,0 21-384,-20-19-97,19-21-160,1 20-96,-20-20-160,20 19-64,-20-19-416,0 0-930,0-19-928,0 19-961,0-20-11051</inkml:trace>
  <inkml:trace contextRef="#ctx0" brushRef="#br1" timeOffset="237365.2343">1964 8134 14798,'0'-40'5252,"0"40"-4803,0 0-481,0-19 0,20 19 32,-20 19-961,21 1-1922,-1 0-9352</inkml:trace>
  <inkml:trace contextRef="#ctx0" brushRef="#br1" timeOffset="237581.0546">2440 8631 16719,'20'-21'1474,"-40"1"-353,2 0 480,-3 1 193,-19-1-353,1 0-512,-21-20-384,21 0-257,19 1-192,-20 0-128,20-2 32,20 2-32,0-1-64,20 21-64,0 19 128,20-20-160,-1 20-33,1 0-511,39 0-481,-38 20-994,18-1-2273</inkml:trace>
  <inkml:trace contextRef="#ctx0" brushRef="#br1" timeOffset="237774.414">2143 8392 20211,'0'0'1953,"0"0"-1536,20 0 1473,0-20-321,0 20-1184,19 0-353,-19 0-609,20 0-832,-1 0-1506,1 0-3555</inkml:trace>
  <inkml:trace contextRef="#ctx0" brushRef="#br1" timeOffset="239746.0936">3056 8412 8904,'0'-40'1922,"0"40"256,0-19 288,0-1-32,0 20-832,0-21-417,-19 21 0,19 0 64,0 0 97,0 0-321,19 21-161,-19-1 65,0 19-256,0 0 288,0 1-192,20 0-193,-20 0-191,20-1-97,0-19-96,0-20-160,-1 21-64,1-21 128,0 0-64,-20 0-192,20-21-128,1 21-97,-21-20 129,18 0 160,-18 20 32,0-19 0,20 19 256,-20 0 160,20 19-31,21-19 95,-2 0-352,1-19 96,0 19-64,-1-40-96,-19 21-32,0-2-224,-20-19-352,0 21-449,-20-1-449,0 0-1249,0 1-1601,-19-1-8456</inkml:trace>
  <inkml:trace contextRef="#ctx0" brushRef="#br1" timeOffset="249418.9453">4129 8451 9801,'-21'-39'2466,"21"19"289,0 0-545,-20 20-288,20-19-513,0 19-224,-20 0 96,20 0-160,0 0-320,0 19 96,0 21 0,0-1-257,20 2 1,-20 18-225,20-20-159,1-19 31,-1 21-128,18-41-64,-17 19 160,19-19-127,-21-19-33,21-22 32,-20 21-160,0-19 64,-20-1-64,20 0 64,-20 20-32,-20-19 0,20 19 32,0 20 64,-20 0 0,20 0 0,0 20 0,0-1-128,20 1 160,0 21-160,-1-22-32,1 1-224,20 0-385,-19-20-384,17 0-256,-18 0-641,1 0-192,-21 0-641,0-20-3683</inkml:trace>
  <inkml:trace contextRef="#ctx0" brushRef="#br1" timeOffset="249695.3125">4505 8392 10666,'0'0'7046,"20"0"-4900,-20 20 32,21-1 449,-1 21-673,-2-19-769,-18 18-320,21-19-385,-1-1-160,0-19-95,-20 20-97,20-20-160,-20 0 192,0 0-192,19 0-64,-19-20 64,0 20-64,0-19 32,0-1 32,0 0-65,0 1-95,20 19-32,0 0-160,0 0-321,0 19-608,19 1-1186,1 0-736,-20-1-4452</inkml:trace>
  <inkml:trace contextRef="#ctx0" brushRef="#br1" timeOffset="250064.453">5042 8492 19570,'38'0'2434,"-17"-21"33,19 21-385,-20 0-897,19 0-513,-19 0-415,20-20-129,-20 20 0,-20 0-64,19-20 64,-19 1-128,0 19-256,-19-20 32,-1 0 63,0 20-159,-20 0 64,21 0 32,-1 0 160,0 0 128,0 20-64,0 0 96,20 19 64,0-19 0,0 20 224,0-20-31,20 19-193,0-19-160,20 0 32,-21 1-128,21-1-288,-20-20-321,19 0-704,1 0-1250,-19-20-1345,17 20-8392</inkml:trace>
  <inkml:trace contextRef="#ctx0" brushRef="#br1" timeOffset="250244.1406">5578 8333 17040,'0'-21'3747,"0"42"-2177,0 18 63,0-19 289,-20 39-256,20-18-609,0-2-673,0 0-384,0-19-32,20 21-416,-20-41-609,0 20-1122,0-20-1568,0-20-4197</inkml:trace>
  <inkml:trace contextRef="#ctx0" brushRef="#br1" timeOffset="250406.25">5439 8471 18897,'20'0'3300,"0"0"-514,-1 0-416,1 0-512,20 21-897,-20-21-705,19 19-320,1 1-320,-20-20-577,19 20-993,-19-1-2306,0-19-9449</inkml:trace>
  <inkml:trace contextRef="#ctx0" brushRef="#br1" timeOffset="250984.375">5955 8590 12716,'20'20'4163,"-20"1"-2337,19-1-288,-19 19 736,20 0 32,0 1-801,0 0-608,0 0-256,0-21-193,-1 21-95,-19-40-1,0 19-64,0-19 97,0-19-97,-19-1-160,-1 0-64,0-19-64,0-21 0,-20 1 0,21 0-32,-1-2-128,0-18-128,20 19-65,0-19 129,0 40 128,20-2 32,0 22-32,-1 19 128,1 0 0,0 19-32,0 22 160,0 18-224,-20-20 64,0 22-32,0-2 64,-20-20-64,20-19-320,-20 21-33,20-41-992,-20 0-1185,20 0-609,0 0-4164</inkml:trace>
  <inkml:trace contextRef="#ctx0" brushRef="#br1" timeOffset="251194.3359">6034 8114 896,'40'-20'19122,"-40"20"-16047,20 0-608,-1 20-449,1 19-481,0 22-448,-20-2-512,20 1-161,1-1-320,-3 0-64,23 1-256,-21-20-321,18-21-351,-17 21-674,-1-40-1313,0 0-1409,0 0-9513</inkml:trace>
  <inkml:trace contextRef="#ctx0" brushRef="#br1" timeOffset="251492.1875">6411 8353 21556,'0'19'2626,"0"1"-1216,0 19 63,0 1 129,20 0-481,0 0-705,0-21-320,19 1-32,1 0-64,-20-20 0,19 0-96,-19-20-64,-20-19 32,20 19 96,-20 0-32,-20-20-64,0 20-257,1-19-191,-1 19 159,0 0 129,0 20-128,0-19-193,20 19-96,-19 0-127,19 0-418,19 0-799,-19 0-1539,20 19-8615</inkml:trace>
  <inkml:trace contextRef="#ctx0" brushRef="#br1" timeOffset="251954.1015">6749 8551 16719,'20'0'2979,"-20"-20"-705,0 0-160,-20 1 0,20-2-704,-21 1-674,21 0-191,-20-19-1,20 19-223,0 1-193,0-1-128,0 20 0,20 0-32,1 20-128,19-20-129,-21 19-287,21 1-97,0-20 193,-1 20 223,-19-1 225,20-19 0,-19 0 128,17 0-63,-18 0 63,1-19 160,-21-1-160,20 0-64,-20 1 64,0-1 96,0-1 64,-20 1-256,-1 1 129,1 19-97,0 0 96,2 0-192,-3 19 128,1 1 64,0 21 64,0-2-32,20 0-32,0 1-128,20-19-96,0-2 64,21 1-448,-23 0-257,22-20-832,1 0-1218,-2 0-1409,-19-20-7559</inkml:trace>
  <inkml:trace contextRef="#ctx0" brushRef="#br1" timeOffset="252294.9218">7225 8372 18929,'-19'0'3011,"19"20"-352,0 0-257,0 19-544,0-19-801,0 20-673,19-20-224,21 0-128,-20-20 64,0 0-31,19-20-33,-19 0-64,0 1-161,-20-22 65,0 2-128,0-1 96,-20 1-32,0-21 128,0 20-65,-19-19 129,19 19-64,0 20 193,0 20 415,20 0 225,0 0-65,0 39-287,40 2-193,-20-2 0,19 20-256,21-18 96,-21-2-288,1 1-352,19-21-546,-39 21-960,1-19-1633,-1-21-7047,-20 19-2627</inkml:trace>
  <inkml:trace contextRef="#ctx0" brushRef="#br1" timeOffset="255627.9296">8138 8492 18513,'20'39'801,"-20"-19"-129,0 19 642,0 2 287,20-2-576,-20-19-640,0 19-257,0-19-64,0 0-160,0 1-577,0-21-512,20 19-609,-20-19-1921</inkml:trace>
  <inkml:trace contextRef="#ctx0" brushRef="#br1" timeOffset="255953.125">8356 8153 18801,'0'0'2146,"0"0"-1441,20 21 1089,-20-1 160,21 19-577,-1 1-576,-2 20-417,3-1-288,-1-20 96,0 22-160,0-22 0,19-19-288,-19-1-641,0 1-608,-20-20-1058,20 0-928,-40 0-3427</inkml:trace>
  <inkml:trace contextRef="#ctx0" brushRef="#br1" timeOffset="256156.25">8318 8492 17712,'0'0'1762,"0"-21"-289,18 21 737,2-20-480,0 0-1025,21 20-513,-23-19-224,3-1-32,19 0-417,-20 20-896,-1-19-449,1-1-224,-20-1-896,20-18-4005</inkml:trace>
  <inkml:trace contextRef="#ctx0" brushRef="#br1" timeOffset="256648.4375">8575 8055 9801,'0'20'8232,"0"-1"-6471,0 1-480,20 40 545,-20-1 512,20-19-800,19 20-737,-19-1-353,20-20 32,-19 1-95,-3 0-161,2-20-96,-20 0 0,21-1-96,-21-19 0,0 20-32,0-20-96,-21 0-32,21 0 32,0-20 32,-20 20-128,20-19 64,20-1 32,-20 0 0,21 1-33,-1 19 65,18 0 32,-17 0 32,19 0 32,-20 0 32,19 19-96,1-19 96,-1-19 33,1 19-1,-20-21 0,19 1-32,-19-19-32,-20 19 64,0 0-64,0-19 32,-20 18-32,2 21-64,-23-20 128,21 20-32,0 0-96,1 20 192,-1 1 64,0-1-159,20 19 95,0 0 64,0 22-192,20-22 32,0-19-160,19 19-32,1-19-321,-1-20-287,1 0-449,-19 0-1410,17-20-1088,-38 0-5830</inkml:trace>
  <inkml:trace contextRef="#ctx0" brushRef="#br1" timeOffset="256945.3125">9249 8292 19698,'20'0'2691,"1"20"-385,-1 21-480,0-2-1,-1-19-511,-19 19-674,20-19-223,-20 1-321,20-2 96,-20-19-160,20 0 32,0 0-32,-20-19-192,19-2 128,1-19-96,0 21 0,0-1 192,-20 0-64,0 1 0,20 19 96,-20 19 96,21 1-96,-3 19-32,2-19-192,0 21-481,21-22-896,-2-19-1730,-19 20-2402,20-20-13357</inkml:trace>
  <inkml:trace contextRef="#ctx0" brushRef="#br1" timeOffset="277854.4922">10421 8292 9160,'0'-39'2819,"-20"19"32,0 1-417,1 19-192,-1-20-705,0 20-255,0 0-514,-20 20 33,21-1-417,-1 1 1,0 19-225,20-19-32,0 1-96,20-1 32,19-1 64,1 1-32,0 0-96,-1-1 32,22 1 129,-23 21-225,3-22 32,-21 1-33,0 0-63,-20-1 128,-20 21 0,0-19-192,-1-1-64,1-20-64,-18 19-33,17 1-159,-19-20 159,21 0-159,-1-20-161,20 1 33,0-1 448,0-21 95,20 21 97,-1 1 97,1-1 159,0 0 192,1 20-192,17-19-31,3-2-65,-1 21 0,-21-20-224,21 20 128,0-20 0,-21 1-64,1-1 96,-20 0-32,0 1 32,0-1-32,0-1 64,-20 21 33,1-20 159,-1 20 0,20 0 33,-20 20-33,0 1-256,20-1 192,0 19-256,0 0 96,0 1-96,20 0-96,0-20-160,19 0-385,1-20-352,0 0-256,-21 0-609,21-20-2209,-20 0-10699</inkml:trace>
  <inkml:trace contextRef="#ctx0" brushRef="#br1" timeOffset="278057.6171">10859 8194 9416,'0'-41'4453,"0"22"-1090,0 19-1089,0 19-64,0 2-96,18 38-737,-18-19-512,20 20-480,-20-1-289,41-20-128,-21 1-353,19-19-704,-19-2-993,0-19-704,0 0-3941</inkml:trace>
  <inkml:trace contextRef="#ctx0" brushRef="#br1" timeOffset="278220.7031">10859 8392 512,'-41'20'19571,"41"-20"-17970,0 0-800,41 0 608,-23-20-224,22 20-993,19 0-416,2 0-1217,18 0-1730,-20 0-9097</inkml:trace>
  <inkml:trace contextRef="#ctx0" brushRef="#br1" timeOffset="279056.6405">11930 8372 13196,'-20'-39'2370,"0"18"193,1 1-834,-1 20 225,0 0-288,-1 20-673,-17 21-545,18-2 1,-1 0-65,21 22-64,0-2-224,0-20 0,21 2-32,-1-21-64,-2-20 32,23 0 65,-1 0-33,-1-41-64,1 21-161,-20-19 65,-1-1 64,-19-20 64,0 21-64,-19-20 128,-1-2-96,0 2-128,0 0 64,0-1 64,1 21-32,19-1 64,-20 19 128,20 1 97,0 1 159,0 19-32,0 0-63,0 19 159,20 1 65,-20 41-33,19-22-224,1 41 1,0-21-193,0 0-96,19 1 32,1-1-160,0-19-481,-1-19-320,1-2-768,1 1-834,-23-20-672,-18 20-2915</inkml:trace>
  <inkml:trace contextRef="#ctx0" brushRef="#br1" timeOffset="279227.5391">12248 8372 16879,'20'20'2435,"0"0"-321,-20-1-513,19 1-448,1 0-864,0 1-257,0-2-641,0-19-864,-1 0-769,-19 0-3396</inkml:trace>
  <inkml:trace contextRef="#ctx0" brushRef="#br1" timeOffset="279392.578">12228 8233 17840,'0'-19'1282,"0"-1"-994,0 20-256,20-20 64,-20 20-320,20 20-1025,0-20-2787</inkml:trace>
  <inkml:trace contextRef="#ctx0" brushRef="#br1" timeOffset="279665.0391">12525 8273 14413,'-59'39'5317,"39"-39"-3651,0 21-353,0-1 128,20-1-480,0 1-512,40 0-225,-20-20-160,19 19 0,1 1-96,1 0-64,-3-20-128,3 40 128,-21-20 64,-20 0 32,-20-1 32,0 1 64,-1 0-96,1-20 0,-18 21-64,17-21-513,1 0-352,0 0-352,20 0-1217,0 0-3492</inkml:trace>
  <inkml:trace contextRef="#ctx0" brushRef="#br1" timeOffset="279882.8125">12724 8075 16463,'0'0'5349,"0"19"-4452,0 1 0,20 0 672,-20 40 1,20-21-417,0 20-705,-1 2-255,1-22-161,0 0-161,20 1-255,-21 0-385,1-20-864,0-20-962,-20 0-1216,-20 0-12268</inkml:trace>
  <inkml:trace contextRef="#ctx0" brushRef="#br1" timeOffset="280065.4297">12624 8412 20211,'0'-20'1825,"21"0"-511,19 20 447,-1-19-63,1-1-961,19 20-737,-19 0-705,19 0-1121,-39 0-1569,21 20-4324</inkml:trace>
  <inkml:trace contextRef="#ctx0" brushRef="#br1" timeOffset="280635.7421">13280 8134 16207,'-40'-20'2754,"20"20"-704,1 0-480,-1 20-193,20-1-160,-20 42-224,20-22-256,0 20-353,20 1-159,0-20-97,19-1-160,1 2-321,-20-2-576,19-19-992,1-1-802,-1-19-1889</inkml:trace>
  <inkml:trace contextRef="#ctx0" brushRef="#br1" timeOffset="280991.2109">13499 8273 15534,'0'39'2659,"-20"-18"-1346,20 18 64,0 1-31,20-21-193,-20 1-545,18 0-287,3 1-161,19-21-96,-20 0 64,-1 0-192,1-21-160,0 21-1,-20-20 193,20 0 0,-20 20 64,0 0-64,0 0 192,0 0 225,20 20 191,-20-20-31,19 20-289,1-20 64,0 0-127,0 0 95,21-20-192,-23 0-64,2 20-192,-20-19-321,0-1-447,0 20-578,0-20-768,-20 20-1698,2-19-10762</inkml:trace>
  <inkml:trace contextRef="#ctx0" brushRef="#br1" timeOffset="281188.4766">13876 8094 19314,'99'0'2979,"-40"20"-1186,-19 19-960,19 22-545,-39-22-127,0 20-65,0-18-32,-20-2-160,0 0-513,0-19-384,-20 0-64,0-20-705,20 0-2594</inkml:trace>
  <inkml:trace contextRef="#ctx0" brushRef="#br1" timeOffset="281454.1015">14530 8214 23189,'40'0'1122,"0"-20"-1058,-1 20-193,1-20 1,-19 20-512,17 0-738,-17 0-2209,-1 0-13613</inkml:trace>
  <inkml:trace contextRef="#ctx0" brushRef="#br1" timeOffset="281627.9297">14590 8431 20115,'59'-19'1537,"-19"19"-160,1-20-832,18 0-513,-19 20-929,-1 0-1345,-19 20-4933</inkml:trace>
  <inkml:trace contextRef="#ctx0" brushRef="#br1" timeOffset="283728.5156">15582 8333 15726,'0'-41'993,"-20"22"32,2-1 64,18 0 929,-20 20-448,-1 20-705,-19 0-353,20 19 33,1 21 191,19-20-159,0 19-193,0-19-192,19 0-32,21-21-31,1-19 63,-3 0-96,3 0 0,-1-19-96,-21-21-256,21 0 64,-20-19 63,-20 0 97,0-2-64,-20 2 128,0-21-224,0 21 192,-19 0-96,-2-1 192,21 40 96,2 0 289,-2 1 95,-1 19 1,21 0-65,0 19-159,0 21 31,21 20 97,-1-1-257,-2 0-96,23 2-192,-1-2 160,19 1-320,-19-40-321,-1 19-384,21-19-288,-41-1-865,21-19-480,-20 0-1122,-20 0-7975</inkml:trace>
  <inkml:trace contextRef="#ctx0" brushRef="#br1" timeOffset="283903.3203">15979 8292 18097,'0'41'2466,"21"-41"-800,-21 20 31,0-1-640,20-19-672,0 0-257,-20 20-609,18-20-832,-18 0-897,21 0-1858</inkml:trace>
  <inkml:trace contextRef="#ctx0" brushRef="#br1" timeOffset="284076.1718">15920 8134 17328,'-20'-20'2370,"20"0"-1089,0 20-800,0-19-321,20 19-128,1 0-384,-3 0-865,-18 19-1666,20 1-5221</inkml:trace>
  <inkml:trace contextRef="#ctx0" brushRef="#br1" timeOffset="284315.4297">16257 8094 18545,'-39'20'1441,"-1"0"-63,20 20 351,1-20 97,19 0-801,0 19-641,19-19-127,21-1-129,0 1-32,19 1-32,-19-1-64,19-1-64,-18 21-64,-21-21 64,-20 1 32,0 0 64,0-20 0,-20 21-192,0-21-385,-21 0-320,21 0-32,1 0-320,-1-21-673,0 21-1729,20-20-5029</inkml:trace>
  <inkml:trace contextRef="#ctx0" brushRef="#br1" timeOffset="284535.1561">16496 7994 20595,'0'0'3011,"0"20"-2146,20 21 64,-20-2 160,0 1-96,20 20-641,0-21-256,-1 1-160,1-1-224,20 2-481,-20-41-801,19 19-1152,-19-19-2275</inkml:trace>
  <inkml:trace contextRef="#ctx0" brushRef="#br1" timeOffset="284707.0312">16417 8312 21300,'-21'-20'1793,"42"20"-672,-1-19 97,18-1 127,23 0-833,-2 1-512,1 19-929,-21 0-1985,1 0-1731</inkml:trace>
  <inkml:trace contextRef="#ctx0" brushRef="#br1" timeOffset="285133.7891">17131 7975 7591,'-40'-40'7879,"20"21"-5124,1 19-897,-21-20-97,20 40-95,-19-20-1,19 39-704,-20 0-64,40 22-96,-21-22-129,21 20-191,21 2-289,-1-22-64,20 0-192,19 2-192,-19-21-385,19-1-320,-19-19-608,-21 0-1218,21 0-1120,-40-19-12621</inkml:trace>
  <inkml:trace contextRef="#ctx0" brushRef="#br1" timeOffset="285409.1796">17131 8114 18961,'20'39'2755,"-1"-18"-609,21-1 64,-20 19-416,21-19-641,-23 0-609,23 19-223,-21-18-193,-20-21 32,20 20-64,-20-20-128,19 0 192,-19-20-64,0-1-128,-19 1 0,19 1-32,-20-21 64,20 21-256,-20-21-32,20 19-321,0 2-384,20-1-672,0 0-481,-20 20-833,19 0-3940</inkml:trace>
  <inkml:trace contextRef="#ctx0" brushRef="#br1" timeOffset="285633.7891">17488 7955 19602,'40'20'2018,"0"-1"544,-1 22-191,-19-1-866,21-1-768,-23 0-417,2 22-256,1-22-96,-1-19-64,-20 19-320,-20-18-353,20-1-160,-21-20-256,1 0-1217,2 0-1378,18 0-10153</inkml:trace>
  <inkml:trace contextRef="#ctx0" brushRef="#br1" timeOffset="285909.1796">17965 8134 19058,'39'0'2754,"-19"0"-1280,0-20 447,21 20-415,-23 0-834,23 0-575,-21-20-97,0 20-129,-1 0-799,1 0-226,0 0-703,-20 0-834,0 0-3683</inkml:trace>
  <inkml:trace contextRef="#ctx0" brushRef="#br1" timeOffset="286119.1405">18085 7994 21844,'0'0'2531,"0"20"-1282,18 1 416,-18-1-287,20 19-449,-20 1-641,21-21-224,-21 22-64,20-2-385,0-19-479,-1 0-418,-19-1-1536,20-19-1698,-20 0-11307</inkml:trace>
  <inkml:trace contextRef="#ctx0" brushRef="#br1" timeOffset="286340.8203">18382 7955 25912,'19'39'1217,"1"-19"-384,-20 21-353,20-2-63,0 1-65,1 0-256,-3 0-32,2-1-288,1-19-449,-21-1-896,20 1-1314,-20 1-1921</inkml:trace>
  <inkml:trace contextRef="#ctx0" brushRef="#br1" timeOffset="290917.9686">18917 8431 14381,'0'-19'1506,"0"19"543,0 0-479,0 0 160,-20 0-705,20 0-193,0 0 257,0 19-160,0-19-224,0 0 32,20 20 95,-20-20-159,20 0-257,1-20 1,-21 20-193,0 0 64,20 0 33,-20-19-65,-20 19-160,20 0-32,-21 0-320,21 0-673,-20 0-801,0 19-1793,20-19-1922</inkml:trace>
  <inkml:trace contextRef="#ctx0" brushRef="#br3" timeOffset="313981.4453">17984 6407 8584,'-19'-20'2786,"19"0"-448,-20 20 289,20-19-225,-20 19-768,20-21-257,-20 21-320,20 21-64,-20-2-192,20 21 32,0-1-289,0 0-160,0-17-95,20 17-33,0-39-64,20 20 96,-21-20-95,21-20 95,-20 0-64,1 1-128,-1-22 0,-20 1-64,0 1-32,0 0-96,-20-22 64,-1 22-64,21-20 0,-20-1 64,0 20 64,20 21-64,-20-1 224,20 0 0,0 20 65,-19 20-129,19 0 32,0-1 64,19 40 0,-19-18-128,20 18 0,20 0-64,-19-18 1,17 18-130,-18-40-223,21 21-385,-21-21-255,-1 3-610,1-22-640,-20 0-737,0 0-3010</inkml:trace>
  <inkml:trace contextRef="#ctx0" brushRef="#br3" timeOffset="314166.9922">18263 6387 17040,'20'20'3555,"-20"-1"-2210,0 1 33,0 0-33,0-20-769,0 19-544,19 3-256,-19-22-1025,20 0-993,-20 0-1602</inkml:trace>
  <inkml:trace contextRef="#ctx0" brushRef="#br3" timeOffset="314331.0546">18302 6248 17616,'-19'-20'1570,"19"20"-1570,0 0 64,0 0-128,0-19-1250,0 19-3650</inkml:trace>
  <inkml:trace contextRef="#ctx0" brushRef="#br3" timeOffset="314541.9922">18482 6287 17744,'-61'61'2146,"41"-42"-1089,1 1 64,19 0 257,0-1-578,19 1-351,1 0-129,20-1-160,-1 3-96,-19-3-32,1 1 65,-1 0-65,0-1-97,-20 1-95,0 0-320,-20-20-513,20 0-512,0 0-1410,-20-20-5253</inkml:trace>
  <inkml:trace contextRef="#ctx0" brushRef="#br3" timeOffset="314764.6483">18599 6248 16815,'21'20'4837,"-21"-1"-3716,0 21 224,0-19 449,0 38-417,20-20-992,0-19-321,0 21-192,-1-22-417,1 1-544,0 0-929,0-20-672,-20 0-3076</inkml:trace>
  <inkml:trace contextRef="#ctx0" brushRef="#br3" timeOffset="314937.5">18500 6407 20499,'0'0'2690,"0"0"-1761,20 0 705,1-20 63,-1 20-1184,0-20-481,19 20-192,1 0-289,-1 20-704,-19-20-1281,20 0-1378,-20 20-4003</inkml:trace>
  <inkml:trace contextRef="#ctx0" brushRef="#br3" timeOffset="315314.4531">18978 6387 20307,'-20'0'3779,"20"0"-2241,0 0-193,0-20 128,20 20-576,0 0-640,-2 0-161,3 0-128,19 0-65,-20 0-447,-1 0-705,1 20-705,0-20-865,-20 20-1569</inkml:trace>
  <inkml:trace contextRef="#ctx0" brushRef="#br3" timeOffset="315517.578">18958 6526 17648,'0'0'3620,"0"0"-2756,20 0 994,18 0 288,-17 0-1057,-1 0-929,20 0-96,-21 0-608,1 0-737,0 0-769,0 0-1794,-20 20-10249</inkml:trace>
  <inkml:trace contextRef="#ctx0" brushRef="#br3" timeOffset="315800.7812">19334 6426 19698,'0'20'2499,"-20"0"-1635,20-20 802,0 41 96,0-22-930,20 1-479,0 0-33,1-20-160,17 0 0,3 0-64,-1 0-32,-21-20-96,1 0 0,0 1-128,-20-22-32,-20 21 0,0 0-96,-19 20-161,-22-19 193,2 19 128,19-20-64,1 20-993,19 0-1762,0 0-2915</inkml:trace>
  <inkml:trace contextRef="#ctx0" brushRef="#br3" timeOffset="362598.6327">20525 4065 416,'0'0'10538,"0"-20"-8104,0 20-96,0 0-128,0 0-448,0 0-545,-19-21-256,19 21-160,0 0-96,0 0 63,0 0-127,0 0-257,0 0-31,0 0-33,0-20 192,0 20-223,0 0 159,0 0-128,0 0-31,0 0 31,0 0-192,0 0 64,0 0-96,0 0 65,0 0-1,0 0 0,0 0-32,0 0 32,0 20 96,0-20-31,0 0-33,0 21-96,0-1 0,0-1 64,0 1-32,0 19 32,19-19-64,-19 21 33,0-2 31,20-19-32,-20 19 0,0 0-64,20-17 32,-20-3 0,0 1 0,0-20 0,0 0-128,0 0 96,0 0 1,0 0 63,0 0-64,0 0 0,0 0-128,0 0-32,0 0-161,0 0-351,0 0-289,20 0-641,-20 0-1504,21 0-2339,-21 0-11147</inkml:trace>
  <inkml:trace contextRef="#ctx0" brushRef="#br3" timeOffset="411848.6327">20784 6485 15662,'-20'-19'1634,"20"19"-417,0 0 64,0 0 449,0 0-417,0 0-672,0 0 288,0 19 192,20 3 0,0-3-385,-20 1-31,20 19-128,-1 1-289,1-19-96,-20 18-128,20 0 32,-20-19 0,20 0-224,-20-1-128,0-19-224,0 0-577,0 0-1057,0 0-1154,-20 0-3938</inkml:trace>
  <inkml:trace contextRef="#ctx0" brushRef="#br3" timeOffset="452011.7186">22193 3706 9641,'-20'20'1409,"20"-20"128,0 0 770,0 0-161,0 0-737,0 0-672,0 21-33,0-21 225,0 0-128,0 0-96,0 0 159,0 20 193,0-20-192,0 0-320,0 0-161,0 0 1,0 0-1,0 0-192,0 0 64,0 0-31,0 0-33,0 0-128,0 0-32,0 0 0,0 0 64,0 0 64,0 0 192,0 0-31,0-20-193,0-1-32,0 1 0,20 1-32,0-1 32,0 20-96,-1-20 0,1 1 64,0 19-64,21 0 64,-23 0-96,2 0 0,1 19 32,-1 21-160,-20-1-64,0 2 32,0-2-33,0 0-95,-20 1 128,-1 1 256,1-22-96,2 1 32,-3 19 64,-19-39-32,20 20-64,1-20 192,-1 0-96,20-20 96,-20 1 65,20 19-65,0-20-32,0 0-32,20 1 160,-20 19-32,39 0-159,-19 0 127,0 0-192,21 0 0,-23 19-257,23-19-639,-1 20-1186,-20-20-1314,-1 0-2209</inkml:trace>
  <inkml:trace contextRef="#ctx0" brushRef="#br3" timeOffset="476119.1405">23007 6327 1953,'0'0'865,"0"0"384,0 0 929,0 21-224,0-21-640,0 0 223,0 0 321,0 0-449,0 0-384,0 0-96,0 0-96,0 0-289,0 0-159,0 0 223,0 0 161,0 0-96,-20 0-65,20 19 1,0-19-161,0 0-160,0 0-63,0 0 63,0 0 32,0 0-96,0 0-31,0 0 223,0 0-64,0 0 1,0 0-129,0-19-128,0 19 160,0-21 96,0 21-223,20 0 95,-20-20 64,20 0-160,0 20 128,-1 0-95,-19 0 31,20-19 0,-20 38-32,20-19 64,0 20-31,-20 0-1,21 20 128,-21 0-32,0-1-224,18 0 96,-18 2-31,-18-1-33,18-1-96,-21-19 96,1 1-192,0-2 96,0-19-32,1 0-161,-1 0 97,20 0 64,-20 0-32,0-19-128,20-2 224,0 1-32,0 0 0,20 20 288,-20 0-31,20 0 159,19 0 65,-19 0-193,20 0-224,19 0-32,-39 20-96,21-20-224,-21 0-353,-1 0-608,1 0-1410,-20 0-1152,0 0-7432</inkml:trace>
  <inkml:trace contextRef="#ctx0" brushRef="#br3" timeOffset="493645.5077">23920 3608 2306,'0'0'5445,"-20"0"-3716,20 0 546,0 20 31,0-20-288,0 0-769,0 0-416,0 19 128,0-19 0,0 0-161,0 0-31,0 0-32,0 0 63,0 20-191,0-20-32,-20 0-65,20 0-160,0 0-127,0 0-1,0 0-32,0 0 64,0 20 0,0-20 33,0 0-33,0 0 64,0 0-63,0 0 191,20 0-32,-20-20-255,20 20-97,-20-20-64,41 1 0,-23-1 64,2 20 32,0-20-128,1 20 128,-21 0 64,0 20 64,0-20-96,0 20-32,-21-1 0,1 21-128,20-21 0,0-19-32,-20 20 64,40 1-96,-20-21 64,20 0 0,1 20 64,17-20-32,-18 19-32,1 1 32,-1 0 64,-20-1-96,20 1 160,-20 0-160,-20 1 32,20-1-224,-20-20-224,-1 19-257,-17-19-320,18 20-1537,-21-20-1762,21-20-11147</inkml:trace>
  <inkml:trace contextRef="#ctx0" brushRef="#br3" timeOffset="499355.4686">18322 5037 6950,'-79'0'2627,"59"0"-257,0 0-1217,-19 0-224,19 20-96,-1-1-65,1 1-63,2 1 96,-2 18 128,-1 1 32,21 19-97,-20 21-191,20 20-257,0-2 33,0 2 63,20 19 97,1-1 96,37 1-545,-17 1-32,18-20-96,1-2-32,19-38 0,-20-1 128,20 0-32,2-37 32,-22-22 32,20 0 65,0 0 95,-19-41-224,19 21 0,0-19 0,2-1-128,-22 0-32,0 20-128,-19-19-64,19-1-161,-39 1 257,21-2-64,-41 2 128,0-20 32,0-2 128,0-17-256,-21-22 127,-19-19-255,1 1-160,-21-2 63,21 1 353,-40 39 513,-2 1 127,2-1-127,-40 41-65,20-1 32,0 21 33,20-1-225,-1 20-224,1-21-96,19 21-352,21 0-866,-1 0-1344,20 21-7176</inkml:trace>
  <inkml:trace contextRef="#ctx0" brushRef="#br3" timeOffset="501455.078">19692 3945 6309,'0'0'6599,"-20"20"-6215,0-20 641,20 0 416,-20 20-63,0-1-257,20 1-224,0 1-353,0-1 1,0-1 191,0 1 1,0 0 0,0 19-33,20-19-191,-20 20-129,20 0-63,-20-1-1,20 22-64,-20-2-96,0 21 97,20-21-129,-20 19 32,19 2 64,-19-21-96,20 21-32,0-21-32,0 2 225,1-2-354,-1 0 194,-2 21 31,3-21-128,-1 1 160,0 19-96,19-18 64,-19-2-96,0 21 96,0-21-63,0 0-33,-1 21-32,1-21-128,0 1 192,-20 19-96,20-40 64,0 22-96,-1-2 96,1 1-32,0-21-64,1 20 160,-1 2-160,-2-2 64,2-20 32,1 22-64,-1-22-96,0 0 192,-1 1-96,1-19-32,0 18 96,0 0-96,0-19 32,-1 0 32,1-1-32,20 22-64,-20-21 160,-1-1-160,1-19 96,0 20-32,21 0 0,-23-20-32,22 19 96,-19-19-64,19 20-64,-1-20 96,-19 0-32,20 21-32,-21-21-32,21 0 32,-20 0 32,19 0 32,1 0-64,-20 0 32,1 0 0,17-21-96,-17 21 160,-1-20-96,0 20 0,-2-19 128,3-1-128,-1 0 64,20-19-32,-21-2 64,1 22-128,0-21 96,-20 1 64,20-21-128,-20 20 96,20 1-32,-20-22-32,0 22 0,0-20 0,19-1 64,-19-19-96,0 20 64,0-1 0,0-19-96,0 18 0,0 2 192,-19-1-192,19 1 128,0 0-64,0-1 128,-20 1-160,20 19 96,0-20-32,0 21 32,-20-1-128,20-1 256,-20-18-192,20 20 129,-20 0-65,1-2-64,19 2 96,-20-1-64,20 1 0,-20-2 96,20 2-32,0 0 0,0-2-128,-20 1 160,20-19-288,-21 20 705,3-2-481,18-18-32,-20 20-32,20-21 0,-20 20 64,20 1-96,-21-21 64,1 20-32,20-19-32,-18 18 96,-3 2-64,1 0-32,0-1 96,-19 0-160,19 0 256,0 1-192,-20 0 160,21 19-224,-1-21 96,-20 22 96,20-21-128,1 21 128,-21-22-192,-1 21 160,3 0-96,-3 1 0,-18-1 160,-1 20-128,1 0-32,-1 0 128,1 0-128,0 0 32,18 0 64,1 20-256,1-20-289,19 0-319,0 0-610,20 0-800,-20 0-1153,1 0-5413,-1 19-1986</inkml:trace>
  <inkml:trace contextRef="#ctx0" brushRef="#br3" timeOffset="503396.4844">21539 3489 13837,'-20'0'64,"20"0"-417,0 0 321,-20 19 257,20-19 703,0 20 482,-21 0 31,21-1-544,0 2-32,-20 19 64,20-21 64,0 21-129,0-1-223,20 2-32,-20-2-321,21 20 0,-21 2 0,20-2 129,-20 21 63,20-21 97,19 21-97,-19-21-191,20 19-33,-1-17 0,-19-2 64,20 1-63,-21-1-1,1-19 0,20 20-96,-19-21-96,-3 20 257,2-18-161,21 18-96,-21-20 224,-2 1-320,3 1-32,-1 18 160,0-20 32,-20 2-128,20 18 96,-1-20-32,1 2-64,0 18-64,0-20 96,0 22 32,-1-22 0,-19 20 65,20-18-33,0 18-128,-20 0 96,20-19-64,-20 0 96,20-1-224,-20 20 320,19-18-96,-19-2-160,20 20 224,-20-18-128,20-2-64,-20 1 0,20-1 160,-20 2-128,21-2 64,-3 0 0,2 1-96,-20 0 32,21 0 64,-1-1-96,0-19 0,0 21 96,-20-22-64,19 21 128,1-21-96,0 1-64,0 0 128,0 1-128,-1-2 128,1 1-96,0 0 65,0-1-130,0 1 33,-1-20 97,21 20-65,-19-1-97,17-19 129,3 21-64,-1-21-64,-21 20 224,21-20-224,0 20 96,-1-20 64,1 19-160,-20-19 96,19 0 0,-19 0-64,0 0 96,1 0-160,17-19 128,-18 19-192,1-20 160,19 20 64,-21-20-160,1-1 96,0 21-32,0-19 32,0-1 64,-1 0-128,1-19 128,0 19-64,0 1 160,19-22-192,-19 21 0,0-19 64,0 19-64,1-21 96,-3 2-32,-18 0-64,0-20 128,0 18-96,0-18-64,0 20 96,0-22-65,0 2 98,-18 0-33,18-1 0,-21 1 0,1-21 0,20 21 0,-20-21 0,0 21 64,1-21-128,-21 21 160,20 0-32,0-2-64,1 22-64,-1-20 128,0-2-128,0 2 64,20-1-96,-20 1 63,1-21-31,-21 1 161,19 20 191,1-1-288,0 1 96,2 19 0,-3 0-128,1 0 96,-20 21-96,21-21 96,-21 0-64,20 20-64,0-19 96,1-1 0,-1-1-96,0 2 128,-20 0-32,21-1 64,-1 0-32,-21 20-96,21-19 64,2-1 0,-2 1-64,-1-2 64,1-18 64,0 20-96,1-2-32,-21 2-64,20-1 32,0 1 160,1-21-128,-1 20-32,0 1 64,0-2 0,0 22 0,1-21-64,-1 21 160,-20-1-128,-1 0 64,23 20-32,-23-19 128,1 19-160,1 0-32,-1 0 0,20 0-32,1 19-480,-1-19-97,0 0-672,20 0-1282,-20 0-1889,0 0-6246,1 0 3074</inkml:trace>
  <inkml:trace contextRef="#ctx0" brushRef="#br3" timeOffset="504713.8671">24019 3469 384,'0'-39'2018,"-20"39"961,20-21 384,-20 1-641,2 0-127,-3 1-801,1 19-449,0-20-384,-19 0-225,19 1-287,-20 19 127,1-22-95,19 22-193,-20 0 193,1 0-97,-1 0-256,19 0 128,-17 0 33,-3 0 95,1 22-64,21-3-96,-1-19-63,-20 20-97,20 0-64,1-1 64,-1 1-96,0 0 160,0 20 0,0-20 64,1 19-64,19-19 0,0 19 129,0 2 95,0-2-96,19 20 32,-19-18-63,20 18-97,-20 0 0,20-18-192,-20 18 192,0 0-64,20-18 96,-20 18-96,20-20 0,-20 21 0,19-20-32,1 19-32,0-18 64,-20-2 33,20 0-97,0 1 64,-1 0-96,1 0 0,20-21 96,-19 21-64,-3-21 32,-18 22-32,20-21 64,1-1-64,-1 1-64,0-20 128,-20 20-128,18-1 64,3-19-96,-1 20-33,0-20 161,19 0-96,-19 0 32,20 0 128,-20 0-160,-1 0 64,21 0 96,1-20-31,-3 20 63,3-19 0,-3 19-32,3-20-32,-1 0 64,-1 1 0,1-1 128,0 0 1,-1-1-97,1-18-32,-19 19-32,17 1-32,-18-1 32,21-19 32,-23-2-96,3 21 32,-21-19 161,20 19-97,-20-21 0,0 2 32,-20 19 192,20-19-160,-21 19 65,3-20-97,18 0-32,-20 21-96,-1-21 128,1 1-128,0-2-32,2 22 160,-3-21-160,21 1 161,-20-2-65,20 2 96,-20-1 0,0 1 0,1-2-128,-1 22 128,0-21-63,0 1-33,0-2 32,1 22-160,-21-21 128,20 1-192,-21 19-96,3 1-545,-3-2-640,21 1-1506,-39 0-3107,19 20-7367</inkml:trace>
  <inkml:trace contextRef="#ctx0" brushRef="#br0" timeOffset="519802.7344">774 9762 1,'20'-39'6148,"-40"19"-2720,20-1-289,-21-19-33,1 21-1024,0-1-608,2-19-321,-23 18-32,1 1 160,1 0-128,-1 20-96,1 0-352,-1 0-193,20 20 33,-19 0-129,19 40-63,0-1 31,-1 41-160,1-21-64,20 20 65,0-19-97,20-1 96,21-18-224,-3-22 96,3 0-192,18-19-64,21-20-321,-21 0-415,20 0-930,0-20-993,-18 1-928,-2-1-5158</inkml:trace>
  <inkml:trace contextRef="#ctx0" brushRef="#br0" timeOffset="520055.664">972 9662 17712,'-20'-79'3876,"0"39"-2755,20 20-737,-19 20 417,19 0 673,0 0-417,19 41-641,-19-2-160,20 20-64,0 2-96,0-2 193,0 21-225,-1-21-32,1 0-32,0 1-481,0-21-383,1 1-642,-3-21-1024,2 3-737,1-3-4933</inkml:trace>
  <inkml:trace contextRef="#ctx0" brushRef="#br0" timeOffset="520432.6171">1468 9862 6342,'-20'-41'12075,"0"41"-10602,1 0-256,-21 0 449,0 41 320,1-2-513,-1 0-928,19 20-417,3-18-96,-2 18 0,20-20-96,20-17 160,-2-3-128,23 1 64,-1-20-160,-1-20 128,1 20-64,-20-41-128,19 22 128,-19-1-161,-20-19-95,0 19 256,0-21 0,0 22 352,0-1-31,0 20-1,0 0-192,-20 20 384,20-1-95,0 2-257,0 19-64,20-1-32,0-19-96,0-1-353,19 3 33,-19-22-737,21 19-833,-3-19-737,-17-19-3202</inkml:trace>
  <inkml:trace contextRef="#ctx0" brushRef="#br0" timeOffset="520646.4844">1707 9940 18609,'20'20'2082,"-1"0"-673,-19 20 673,0-20-416,20 19-1057,-20-19-513,20 0 128,0-1-384,-20 3-289,20-22-704,-20 0-673,19 0-800,-19-22-2435</inkml:trace>
  <inkml:trace contextRef="#ctx0" brushRef="#br0" timeOffset="520816.4062">1626 9662 19314,'-38'-59'320,"17"59"-288,1-20-737,0 1 225,20 19 32,0 0-1666,0 0-3972</inkml:trace>
  <inkml:trace contextRef="#ctx0" brushRef="#br0" timeOffset="521410.1561">1865 9901 20467,'20'0'1153,"-20"20"-288,20-1 736,1 21-31,-21 0-129,18 0-768,-18-1-289,0 0 1,20-17-97,-20-22-192,20 0 192,-20 0 97,0-22-385,-20 3-161,20-1 129,-20-19-128,20 19-64,0-21-64,0 2-33,0 0 225,0 19-32,20 20 0,-20 0 128,20 39 128,-20 1-32,21 0 0,-21-20 129,20 19-1,-2-39-160,3 20 0,-1-20 32,-20 0-32,20 0 32,-20-20-96,0-19-64,20 19 32,-20-20 32,0 20-64,0-19 64,0 19-32,0 0-128,19 20 128,1 0 96,20 20 0,-20 19-64,-1 1 64,1 0-288,20 0-449,-1-21-640,21 21-1121,-39-40-962,17 19-6565</inkml:trace>
  <inkml:trace contextRef="#ctx0" brushRef="#br0" timeOffset="521859.375">674 10516 11723,'-60'20'5797,"21"-20"-4291,19 0-385,0 20 640,20-20 33,-20 0-321,40 0-31,0 0-193,0 0-96,39 0-384,20 0-193,2-20-127,18 0 127,0 1-448,39 19-32,22-20 33,-2 20-161,20-21 96,2 21-32,-2 0-64,-38 21 64,-22-21-96,-38 0-97,-41 20-159,1-20 96,-19 0-32,-3 0-65,2-20-543,-20 20-578,0-21-960,0 1-1186,0-19-3554</inkml:trace>
  <inkml:trace contextRef="#ctx0" brushRef="#br0" timeOffset="522081.0546">2620 9862 20371,'0'-21'7783,"-20"1"-7366,20 20-898,0 0-192,0 0 545,0 0-1281,0 20-3011,0 1-15375</inkml:trace>
  <inkml:trace contextRef="#ctx0" brushRef="#br0" timeOffset="522254.8827">2739 10179 24983,'19'40'1666,"-19"-40"-930,0 0 225,0 0-192,0 0-769,-19 0-961,19 0-1281,0 0-2242</inkml:trace>
  <inkml:trace contextRef="#ctx0" brushRef="#br1" timeOffset="524822.2656">3632 10119 7206,'0'-59'5990,"0"39"-4869,0-21 32,0 22 609,-20-21 448,0 21-512,20-1-321,-20 0 0,1 20-288,-21 0-192,20 20-320,0 19-161,-19 20-64,19-18-192,20 18 129,0-20-225,0 2 192,20-21-128,0 0-32,-1-20 32,1 19-32,0-38-96,0 19 97,0-20-97,-1 0-97,1-21-95,-20 22 96,0-21 64,0 21 0,0-1 32,0 0 96,0 20-128,0 0-64,0 20 32,20 0 64,-20 19 0,20-19-32,1 21-320,-3-41-545,23 19-737,-1-19-480,-1 20-704,1-40-3012</inkml:trace>
  <inkml:trace contextRef="#ctx0" brushRef="#br1" timeOffset="525056.6406">3831 9821 15310,'-20'-39'3844,"20"39"-1730,0 0-577,0 19-96,0 1-31,20 21-545,0 18-385,-1 0-288,21-19-96,0 19-192,-21-19-256,21-21-449,0 3-800,-21-3-898,-19-19-1472,0 0-13422</inkml:trace>
  <inkml:trace contextRef="#ctx0" brushRef="#br1" timeOffset="525230.4687">3770 10099 17136,'-18'20'4068,"18"-20"-3332,18 0 129,3-20 1409,19 20-640,-20-20-1346,39 20-224,-19-19-416,19 19-1058,-19-20-1184,19 0-2403</inkml:trace>
  <inkml:trace contextRef="#ctx0" brushRef="#br1" timeOffset="525546.875">4645 9703 1121,'-20'0'-833</inkml:trace>
  <inkml:trace contextRef="#ctx0" brushRef="#br1" timeOffset="525821.289">4724 9583 16783,'-40'-40'2339,"40"40"-33,-19 0-160,19 0-801,0 21 64,19 18-223,-19 20-354,20 2-319,0-2-161,20 0-160,-21 1-192,1-1 64,20-20-32,-20 2-256,19-2-352,-19-19-513,-20 0-769,0-1-480,0 3-1250,-20-22-7782</inkml:trace>
  <inkml:trace contextRef="#ctx0" brushRef="#br1" timeOffset="526071.289">4584 9921 18385,'-18'0'2979,"18"0"-1442,0 0 33,18-20 832,3 20-608,19-20-833,19 1-705,1-2-160,-1 21-32,0-20-160,1 20-96,-21 0-449,22 0-256,-23 0-993,3 0-1152,-21 20-738,0-20-7142</inkml:trace>
  <inkml:trace contextRef="#ctx0" brushRef="#br1" timeOffset="526394.5312">5080 9940 17712,'21'0'2531,"-1"0"-1218,20 0 833,-20 0-160,19-19-801,1 19-737,-1 0-287,-19 0 31,21-20-128,-21 20 64,-2-20-128,-18 1-32,0-2-224,0 1 256,-18 20-289,-2-20-63,-21 1 128,2 19-225,-1 0 417,0 19-32,21 1 128,-1 0 0,0 1 161,20 18-1,0 0 32,0 1 192,20 20-95,19-40-161,1 19-128,0-19-160,19-1-288,0-19-577,-18 0-513,-1 0-1152,-21-19-1570,1-1-13613</inkml:trace>
  <inkml:trace contextRef="#ctx0" brushRef="#br1" timeOffset="526691.4062">5538 10020 17552,'59'59'1922,"-39"-59"-1121,0 20 416,0-20-32,0 0 64,-20 0-64,0 0-160,0 0-416,0-20-225,-20 1 97,0-21-129,0 19 32,0-18-63,1 0-65,19 19-160,-20-19-96,20-2 0,20 2 0,-1 19-96,21 0-288,-20 20-866,19 0-1344,1 0-2211,1 0-14765</inkml:trace>
  <inkml:trace contextRef="#ctx0" brushRef="#br1" timeOffset="527277.3437">5856 9821 16623,'-21'20'5029,"42"1"-4100,-1-2 1089,-2 21-225,3-1-319,-1 21-513,0-40-353,0 19-351,-1-19-161,1 0 96,-20-20 0,0 19-160,0-19 128,0-19 64,0 19-224,0-40 0,-20 21 0,1-21 0,19 19-64,0-18-64,0 0 0,0-1-96,19 0-32,1 40 192,0 0-32,0 0-1,0 40 226,0 0 63,-1-1-128,1-19 192,0-1-96,0 2-160,-20-1 160,0-20-128,21 0 0,-21 0 225,0-20-225,0 20 32,0-21 32,0 2-160,0-21 0,18 40 32,2-19 0,-20-1 0,21 20-64,-1 20 160,0-1-32,19 1-32,-19 0-128,0-1-577,19 2-352,-19-21-737,0 0-960,0 0-129,-20 0-1826,0 0-7270</inkml:trace>
  <inkml:trace contextRef="#ctx0" brushRef="#br1" timeOffset="527455.078">6471 9980 16976,'0'19'2274,"20"2"-865,-1-21 449,-19 20 256,20-20-769,0 0-864,0 20-385,0-20-289,-20 0-896,0 0-1985,0 0-3525</inkml:trace>
  <inkml:trace contextRef="#ctx0" brushRef="#br1" timeOffset="527657.2266">6411 9583 24118,'-39'-19'1025,"19"-2"-1025,20 21-1089,0 0-416,0 0-1154,0 0-5508</inkml:trace>
  <inkml:trace contextRef="#ctx0" brushRef="#br1" timeOffset="528239.2578">6670 9862 16719,'0'0'2146,"0"0"-1025,20 19 1025,-2 1-96,2 19-640,1 1-674,-1-21-223,0 22-65,-1-21-63,1-1-1,0-19-128,-20 20-31,0-20-129,0 0 32,0-20 96,0 1-192,0-1-32,0 0 96,-20-20-128,20 20 0,20-19 0,0-1-32,0 21 32,-20 19 0,39 0 64,-19 19-128,0 21 64,0-21-289,19 21-736,1 0-576,1-20-1154,-2 0-1633,-19-20-11851</inkml:trace>
  <inkml:trace contextRef="#ctx0" brushRef="#br1" timeOffset="528596.6796">7324 9881 19314,'-19'-19'3107,"-21"19"-1922,20 19 192,0 21 161,1-21-385,-1 21-385,20 0-543,0-20-65,20 19-160,19-39 0,1 0-96,-20 0-225,19 0-31,-19-19-257,0-1 65,0 0 160,-20-1 191,0-18 65,0 19 96,0 1-160,0-1 256,-20 0-96,20 20 128,-20 20-64,20 0 128,0 19 1,20 0 95,0-18-320,-1 19 0,21-21-545,1 1-704,-3-20-545,3 0-640,-21-20-3748</inkml:trace>
  <inkml:trace contextRef="#ctx0" brushRef="#br1" timeOffset="528808.5936">7583 9623 19858,'20'0'4068,"-20"0"-2178,18 19-385,23 21-544,-21 20-160,19-20-192,-19 19-417,20-19-128,0 0-64,-1-1-224,2-19-385,-21-1-320,-2 2-640,-18-21-1378,0 0-1601</inkml:trace>
  <inkml:trace contextRef="#ctx0" brushRef="#br1" timeOffset="529059.5702">7542 9862 19634,'41'-41'2370,"18"21"-1281,1 20 513,-1-19-353,1 19-288,-1 0-160,-18 0-449,18 39-224,-19-19 128,-1 20-159,1 0-1,-20-1-96,-1 0 64,1-18 64,0 19-320,0-40-65,-20 19-575,0-19-866,0-19-1057,-20-1-2209</inkml:trace>
  <inkml:trace contextRef="#ctx0" brushRef="#br1" timeOffset="529254.8828">7939 9603 22036,'-38'0'2307,"17"0"-1475,21 0-928,0 0-448,21 0-1474,-1 0-1570</inkml:trace>
  <inkml:trace contextRef="#ctx0" brushRef="#br1" timeOffset="529762.6952">8516 9782 15919,'0'-20'2658,"0"0"-928,-20 20-129,0 0 65,0 40-97,-1-21-352,21 21-288,0 20-256,0-21-129,21-19-415,-1 0 95,20-1-192,-1-19 160,1-19-160,0-1 32,-1-19-256,-19 19-64,-20 0-97,0-20-159,-20 20-97,-19 0-31,19 20-1,-20-19-128,20 19-224,0-20-512,1 20-385,19 0-1825,0 0-12941</inkml:trace>
  <inkml:trace contextRef="#ctx0" brushRef="#br1" timeOffset="530146.4843">8773 9782 16367,'21'39'4420,"-1"2"-2978,-20-22 511,20 1-575,-20-20-321,18 20-385,-18-20-351,0 0-97,21 0-96,-21 0-32,0-20 0,0 0-288,0 1 96,0-2-64,20-19 128,-20 21 96,20-21-96,0 21 0,-1-1 128,1 20 0,0 0 0,0 20-128,0-1-32,-1 21 0,21-21-609,-20 21-768,1-19-769,-21-2-1378,18 1-7430</inkml:trace>
  <inkml:trace contextRef="#ctx0" brushRef="#br1" timeOffset="530346.6796">9409 9980 18769,'59'60'4324,"-39"-40"-3843,0-1 320,-20 1-1,0 0-447,0-1-546,-20 3-992,20-22-1825,-20 19-3621</inkml:trace>
  <inkml:trace contextRef="#ctx0" brushRef="#br1" timeOffset="532391.6016">10401 9901 12940,'-39'-39'1633,"19"18"129,0 1-64,0 0 223,0 20-127,0 20-577,1 0-480,-21 1-64,40 38 31,-20-20-127,20 0-65,20 2-288,20-2 97,-1-39-97,1 0-32,0 0 64,-1-39-416,2 19 160,-3-40-288,-18 21-96,1-20 95,-21-2 65,-21 2 32,-17 20 192,18-22-96,-21 2 64,-18-1 64,19 21 64,20-1 320,0 21 321,1 19-32,19 0-193,0 19-95,0 21-1,39-1 0,1 2-63,0 18-193,-1 0-32,22-18-64,-23-2-32,23 0-96,-22 1-480,21 0-225,-21-20-737,-19 0-1024,20-1-897,-40-19-3492</inkml:trace>
  <inkml:trace contextRef="#ctx0" brushRef="#br1" timeOffset="532585.9375">10778 9821 9833,'20'20'8264,"0"-20"-6246,-20 21-417,20-2-128,1 1-640,-21-20-673,18 0-256,2 20-1025,0-20-1249,1-20-3171</inkml:trace>
  <inkml:trace contextRef="#ctx0" brushRef="#br1" timeOffset="532770.5078">10798 9682 16335,'-20'-20'2915,"1"0"-1794,19 1-609,0 19-159,19-20-225,1 20-224,-20 0-321,20 0-1216,0 0-1859,1 20-8423</inkml:trace>
  <inkml:trace contextRef="#ctx0" brushRef="#br1" timeOffset="533029.2968">11096 9662 14990,'-39'20'4548,"-1"1"-2658,20-1-257,-1-1 129,3 1-353,18 0-704,18 19-353,3-19-288,19 1 32,-1-2-63,21 1-33,-21 19 0,1-19 0,-20 0 0,0-1 0,1 2 96,-21-1-192,-21 0-1,21-20-255,-20 0-128,-20 0-417,20 0-577,1 0-864,-1-20-1089,20 0-5317</inkml:trace>
  <inkml:trace contextRef="#ctx0" brushRef="#br1" timeOffset="533240.2343">11294 9523 19570,'41'0'3331,"-41"20"-2370,20 20 160,0 0 353,-2 19-193,3 1-416,-1-1-513,0 2-256,0-22-128,19 0-288,-19-19-705,0 0-385,0-20-1024,-20 0-1474,0 0-8840</inkml:trace>
  <inkml:trace contextRef="#ctx0" brushRef="#br1" timeOffset="533435.5469">11314 9862 20947,'0'0'2274,"0"-21"-1024,21 1 447,-1 0-95,18 20-705,23-19-545,-22 19-384,1-20-705,0 20-736,-1 0-2179,-19 20-3010</inkml:trace>
  <inkml:trace contextRef="#ctx0" brushRef="#br1" timeOffset="533956.0546">12049 9543 13292,'-40'-59'2338,"20"39"-448,1 0-96,-1 20 128,-20 20-161,20 0-223,20 19-385,-19 2-192,19 18-32,0 21-353,0-21-31,39 0-289,-19 1-192,20-20-64,-1-1-64,1-19-320,19-1-481,-19-19-833,-19 0-832,17-19-1346,-38-1-10762</inkml:trace>
  <inkml:trace contextRef="#ctx0" brushRef="#br1" timeOffset="534238.2811">12189 9682 19762,'39'41'1826,"-19"-2"-321,0 0 289,19 1-513,-19-19-352,0 18-192,0-19-193,0-1-191,-20 1-161,19-20-96,-19 0 128,20 0-96,-20 0 257,0-20-129,0 1-160,0-1-32,0 0-32,-20 1-96,20-22-96,0 21-289,20 1-383,-20-21-418,20 21-1248,0-1-1089,0-1-5190</inkml:trace>
  <inkml:trace contextRef="#ctx0" brushRef="#br1" timeOffset="534448.2421">12624 9543 18929,'61'80'2243,"-43"-41"-322,23 22-255,-1-2-449,-21-20-640,1 2-289,-20-2-192,20-19 64,-20-1-288,0 1-288,0-20-481,-20 0-1185,20 0-1249,-20 0-3139</inkml:trace>
  <inkml:trace contextRef="#ctx0" brushRef="#br1" timeOffset="534788.0858">13201 9662 14317,'0'-20'10890,"0"1"-9961,0-1-480,19 20 672,1-20 224,20 20-608,-1-19-257,1 19-320,1 0-96,-3 0-32,3 19-352,-21-19-353,-2 20-800,3 0-1570,-21-1-1601,-21 1-13710</inkml:trace>
  <inkml:trace contextRef="#ctx0" brushRef="#br1" timeOffset="534995.1171">13300 9841 23702,'19'0'1249,"21"-20"96,1 20-159,-3-20-514,23 1-512,-22-1-224,21 20-672,-21 0-898,-19 0-1537,0 0-3812</inkml:trace>
  <inkml:trace contextRef="#ctx0" brushRef="#br1" timeOffset="535194.3359">13896 9723 16527,'20'19'8456,"-2"1"-6630,-18 0-417,21 19 65,-21 2-225,20-22-865,-20 21-256,20-21-192,0 1-96,-1-20-256,1 0-513,0 0-641,0 0-992,-20 0-1250,0-20-8808</inkml:trace>
  <inkml:trace contextRef="#ctx0" brushRef="#br1" timeOffset="535396.4843">13934 9484 18321,'-38'-40'7143,"38"21"-6022,0-1-897,0-1-224,0 1-224,0 20-801,20 0-2050,-20 0-3235</inkml:trace>
  <inkml:trace contextRef="#ctx0" brushRef="#br1" timeOffset="540595.703">14769 9523 4228,'20'-20'2658,"-20"1"321,0 19-385,0-20-480,20 20-448,-20-20-257,0 20-31,20 0-257,-20-19 96,0 19-160,0 0 64,0 19 0,0 1-481,-20 19-95,0 1-65,0 20 1,-19-1-1,19 2-31,-21-22-97,21 0-64,20 1 161,-20 0-97,20-20-128,20-20 1,-20 20-33,40-20 64,1 0-32,-2 0-64,21-20-32,-21 20-96,21-20 1,-1 1-66,-19 19-191,-1-21-192,2 21-289,-21 0-416,-2 0-448,2 0-866,-20 0-1024,0 0-3203</inkml:trace>
  <inkml:trace contextRef="#ctx0" brushRef="#br1" timeOffset="540848.6328">14848 9682 19410,'-19'0'1633,"19"-20"-832,0 20 609,0 0 671,19 0-511,21-20-609,0 20-417,19-19-255,0-1-161,2 20-32,-3-20-288,3 20-417,-2-19-576,-19 19-1217,-21 0-577,1 19-1473</inkml:trace>
  <inkml:trace contextRef="#ctx0" brushRef="#br1" timeOffset="541076.1718">14947 9742 17072,'-59'0'3203,"39"0"-1634,0 0 193,20 0 416,20 0-577,0 0-672,0 0-544,19-19-65,21 19-256,-1 0 96,20-20-224,-18-1-64,-2 21-384,20-20-449,-19 20-577,-1-20-576,-19 20-256,1-19-321,-3 19-3747</inkml:trace>
  <inkml:trace contextRef="#ctx0" brushRef="#br1" timeOffset="541319.3359">15443 9425 16623,'-19'0'4933,"19"0"-3780,19-20 128,21 20 641,1 0-481,17 0-608,3 20-480,-2-20-225,0 19-64,1 1-64,-21 19 96,1-19-128,-20 21 64,-20-2 32,-20 0-128,0-19-32,-19 21-96,-21-21-161,21-1-576,-1 1-1505,20 0-1698,0-1-12075</inkml:trace>
  <inkml:trace contextRef="#ctx0" brushRef="#br1" timeOffset="554899.414">16575 9623 7911,'-19'-59'5381,"19"18"-2050,0 21-993,0 1-224,0-1-192,0 20-480,19 0-481,1 20-161,0-1 65,0 21-224,0 20-289,-1-1-128,21-18-32,-20-2 1,1 1-1,-3-21-32,2 1 0,-20-20-128,20 0 160,-20 0 1,0 0 31,0-39-64,0 19-192,0-39 128,0 18-128,0-18-128,0 20-193,0-2-127,0 2-193,0 39-159,0 0-578,0 0-319,21 19-385,-1 21-1442,-2 0-8391</inkml:trace>
  <inkml:trace contextRef="#ctx0" brushRef="#br1" timeOffset="555182.6171">17370 9623 21428,'19'19'1601,"-19"1"-255,20 0 351,-20 1-287,20-1-962,0-1-320,-20-19-64,20 20-128,-1 0-320,-19-20-609,20 0-1249,-20-20-897,0 0-4036</inkml:trace>
  <inkml:trace contextRef="#ctx0" brushRef="#br1" timeOffset="555395.5078">17310 9364 19890,'-21'-19'2242,"3"-1"-1345,18 20-32,0 0-545,18-20-416,-18 20-865,21 20-832,-1-20-1058,20 20-4548</inkml:trace>
  <inkml:trace contextRef="#ctx0" brushRef="#br1" timeOffset="555645.5078">17568 9523 16399,'39'80'2434,"-19"-41"-288,1 1 257,-1-19-97,-2-1-801,2-1-544,-20 1-384,0-20-193,21 0 0,-21-20-95,20 1-193,0-1 0,-1-21-160,1 2 128,-20 19-64,20 0 0,-20 1-64,0 19 0,20 19 64,0-19-64,-20 40 160,39-21-160,-19 21-577,0-19-1056,19 18-1410,-19-19-1474,0-20-13932</inkml:trace>
  <inkml:trace contextRef="#ctx0" brushRef="#br1" timeOffset="556015.625">18599 9523 20723,'-18'0'2370,"18"0"-1569,0 20 961,18 1 31,-18 18-671,21 0-578,-21 1-384,20-19-64,0 18-64,0-19-160,-1 0-256,-19-1-609,20-19-801,-20 0-1377,0-19-2082</inkml:trace>
  <inkml:trace contextRef="#ctx0" brushRef="#br1" timeOffset="556211.914">18541 9444 20915,'-21'-39'2339,"1"39"-1635,20-21-159,0 21-225,0-20-384,20 20-1185,-20 0-1282,21-19-2401</inkml:trace>
  <inkml:trace contextRef="#ctx0" brushRef="#br1" timeOffset="556407.2266">18660 9107 20467,'0'20'2819,"0"0"-2211,0-1 481,20 21 577,-20 0-449,19 19-801,1 0-256,20 2-63,-1-22-162,-19 20-351,20-39-385,-20 20-512,-1-40-641,1 20-544,-20-20-1058,-20 0-13388</inkml:trace>
  <inkml:trace contextRef="#ctx0" brushRef="#br1" timeOffset="556790.039">18581 9503 16783,'0'0'2915,"18"0"-1826,3-19 1057,19 19 385,-1-20-1410,-19 20-705,20-20-352,-1 1 128,1-1-192,-20-1 160,0 1-63,-1-19-33,-19 0-32,20 19 0,-20-21 32,0 22 0,0-1-64,0 20 128,0 0 64,0 20 160,0 20 1,0 0-129,20-1 32,1 0 161,-1-19-129,0 1-32,19-1-96,-19-1-64,0-19 65,0 0-65,-1-19-32,1 19-128,0-20-32,-20 20-193,20-21 1,-20 21 0,0 0-193,0 21 33,20-1-257,-20 19-800,19-19-1154,1 19-2530</inkml:trace>
  <inkml:trace contextRef="#ctx0" brushRef="#br1" timeOffset="560314.4531">19851 9166 12619,'-21'-39'2531,"21"19"-257,0 20 0,0-21-64,0 21-384,0 0-481,0 21-192,0 19 0,21-1-384,-21 21 64,0-1-449,20 20-31,0-19-257,0-1 64,-1-19-64,1 20-192,20-21-288,-20-19-289,-1 21-544,1-21-769,0-20-961,0 19-1089,0-19-9609</inkml:trace>
  <inkml:trace contextRef="#ctx0" brushRef="#br1" timeOffset="560699.2186">20288 9464 15214,'20'-39'2626,"-20"19"-896,0 20 544,0 0 257,-20 0-962,0 20-608,-1 19-128,1 0 0,20 1-193,-18 20-191,18-21-257,18-19-96,2 0 64,21 1-128,-2-21-32,-19-21-64,20 1-96,-1 0-32,-19-19 96,0 19 64,-20-20-65,0 0 194,0 21-97,0-1 0,-20 20 32,20 0 128,-20 0 0,20 0-96,-19 20 160,19 19-128,0-19-160,0 20 64,19-20-96,1 19-256,0-39-225,20 20-384,-1-20-576,-19 0-737,21 0-545,-23 0-800,2-20-3460</inkml:trace>
  <inkml:trace contextRef="#ctx0" brushRef="#br1" timeOffset="561393.5546">20685 9364 16815,'0'0'3235,"0"0"-1153,0 20 64,0 21-224,0-22-544,0 21-546,20-21-575,0 21-33,-1-40-96,1 21-32,0-21 64,0-21-96,0 21-32,-1-20-96,-19 0 64,20-19 32,-20 19-160,0 1 64,20-1 32,-20 20 32,0 0-32,20 0 32,0 20 192,-1-1-32,21 21-96,-20-1 129,19 2 31,2-2-32,-1 20-32,-1 2-64,1-2-96,-20-20 96,-20 2-128,0-2 64,-20-19-32,0 19-32,-39-19-96,19-1-160,-19-19 64,-22 0 32,42 0 95,-21-19-159,41-1-32,-1-19-128,0-1 191,40 0 65,0 0 32,19 1 32,1 0 0,-1 19 160,21-1 192,-21 1 129,22 20-129,-23-20-128,23 1-96,-22-1 32,21-19-32,-21 18 32,1-19-64,-20 1 32,1 0 32,-3 19-32,-18-21 32,0 22-32,0-1 32,-18 0-96,-3 1 32,-19 19 32,20 0 96,1 19 33,-1 1-65,20 0 0,0-1 32,0 22-32,0-2-32,20-19-64,-1 19-32,21-19-128,-20 0-128,19 1-289,-19-21-288,0 0-512,1 0-993,-1-21-321,0 1-1217,-20 0-6950</inkml:trace>
  <inkml:trace contextRef="#ctx0" brushRef="#br1" timeOffset="561665.039">21578 9425 6245,'20'39'12364,"0"0"-10314,0-19 705,-1 0-129,1 1-704,0-21-833,-20 0-256,20 0 0,-20-21-289,0 1-192,20-19-159,-20-1 95,0 1-128,19-2-96,1 2-64,0 0-128,0-1-256,19 19-97,1 21-832,1 0-705,-2 0-1601,21 21-2083</inkml:trace>
  <inkml:trace contextRef="#ctx0" brushRef="#br1" timeOffset="563857.4219">1130 10953 13036,'-39'-40'1089,"19"20"929,0-19-353,0 19 513,20 20-32,-19-20-576,-1 20-289,20 20-480,-20 0-96,0 19-1,0 21-127,1-1 31,19 0-319,0 21-33,0-21-224,19 2-64,1-22-32,20 1-289,-20 0-447,-1-20-481,21 0-1058,-20-1-768,19 1-1793</inkml:trace>
  <inkml:trace contextRef="#ctx0" brushRef="#br1" timeOffset="564105.4687">1369 11232 19890,'40'19'1121,"-21"1"-512,1 0 992,0-1 257,-20 21-1025,20-21-609,0 2-128,-20-1-256,19 0 64,21-1-705,-19-19-896,-1 0-866,-2 0-3298</inkml:trace>
  <inkml:trace contextRef="#ctx0" brushRef="#br1" timeOffset="564324.2186">1468 11071 20083,'-59'0'2049,"59"0"-1376,-20 0-353,20 0-159,0 0-258,-20 0-703,20 21-898,0-1-2178</inkml:trace>
  <inkml:trace contextRef="#ctx0" brushRef="#br1" timeOffset="564541.9921">1806 11310 23926,'20'0'769,"-20"0"416,0 0 96,0 0-896,0 0-514,0 0-223,0 0-192,19 0-930,-19 0-1184,0 0-1506</inkml:trace>
  <inkml:trace contextRef="#ctx0" brushRef="#br1" timeOffset="564849.6093">2005 11291 20883,'20'0'2338,"-2"0"-2081,3 0 543,-1 0 129,0-20-224,0 20-353,-1-20-191,1 1-97,-20-3-64,20 3-64,-20-1-1,20 0 1,-20 1-32,-20 19-32,0 0-32,-19 0 32,19 19 96,0-19 32,0 20 96,-1 0 96,3 21 96,18-22 97,0 21-97,0-21 193,0 1-129,18 0-224,3-20-32,-1 0-96,20 0-288,-1 0-577,1 0-544,-20-20-1186,19 20-1569,-19-20-13645</inkml:trace>
  <inkml:trace contextRef="#ctx0" brushRef="#br1" timeOffset="565049.8046">2422 11271 24695,'0'0'1537,"0"0"-960,0 0-353,0-20 128,0 20-416,0 0-512,0 0-994,18 20-1120,-18-20-1186</inkml:trace>
  <inkml:trace contextRef="#ctx0" brushRef="#br1" timeOffset="565242.1874">2620 11350 9609,'39'60'11402,"-19"-40"-9320,0 19-32,-20 0-256,0 2-417,0-21-1056,0-1-321,0 1-577,0 0-1281,-20-20-2434,20 0-12396</inkml:trace>
  <inkml:trace contextRef="#ctx0" brushRef="#br1" timeOffset="567817.3828">3236 10934 9513,'18'-41'6406,"2"21"-3876,-20 20-288,0-19 32,0 19-64,0 19-1185,0 1-416,-20 40-193,2-20 1,-23 19 223,21 1-191,0-21-97,20 1 32,0 1-255,0-2-1,0-19-64,0-1 32,0 1-96,20 0 96,0-1-64,0 2-32,19-21 160,1 0-224,19 20 32,-18-20-192,-1 0-321,-20 0-320,19 0-672,1-20-1282,-20 20-896,-1-21-4645</inkml:trace>
  <inkml:trace contextRef="#ctx0" brushRef="#br1" timeOffset="568067.3828">3294 11151 20115,'-58'-19'1889,"37"19"-704,21-20 641,21 20 96,-3-20-801,22 20-416,1-21-481,18 2-128,1 19-64,-1 0-128,-19 0-577,19 0-832,-39 0-1250,1 19-768,-3 2-4581</inkml:trace>
  <inkml:trace contextRef="#ctx0" brushRef="#br1" timeOffset="568281.25">3374 11251 19026,'-39'20'2370,"39"-20"-769,0 0 193,18-20 416,3 20-929,19-19-640,0 19-193,-1-22-352,21 3 0,-21-21-192,1 21-608,-1-1-417,2 0-1025,-21-1-929,0 2-1826</inkml:trace>
  <inkml:trace contextRef="#ctx0" brushRef="#br1" timeOffset="568483.3984">3653 10913 21011,'38'21'1346,"-17"-21"608,19 0-161,19 19-319,-19 1-321,-1 19-385,1-19-447,-20 19-97,-1-18-128,-19 19-64,0-21 160,0 1-288,-19 0-448,-1-1-609,0 22-833,0-21-1442,0-20-2785</inkml:trace>
  <inkml:trace contextRef="#ctx0" brushRef="#br1" timeOffset="575661.1328">4704 10854 14990,'-39'-20'224,"19"20"192,-20 0 673,1 0 865,-2 39-641,1-19-480,22 21-288,-23-2-129,41 0 225,0-19 159,20 0 33,1-1-160,37 2-321,1-21-128,2 0-95,18 0-1,-20 0-32,1 0-96,-21 0 96,-19 20 160,-20 0 353,-20-1 31,1 21-287,-41-21-193,21 22 32,-1-21-96,0 0-96,1-1-320,19 1-321,0 0-608,-1-20-801,21 19-1281,0-38-4452</inkml:trace>
  <inkml:trace contextRef="#ctx0" brushRef="#br1" timeOffset="576058.5936">4803 10754 17712,'0'-20'1570,"0"20"-866,0 0 802,20 20 608,-20 21-545,20-2-352,0 20-384,19-18-224,-19 18-289,21-20-64,-23 0-31,2-18 63,1 19-192,-1-40 64,-20 19-224,0-19 96,0 0 192,0 0-96,0 0-128,0-19-32,0-21-32,0 19 64,0-18-128,0 0 64,0 19-32,20 0 96,-20 20-96,18 20 192,3 0-32,-1-1-96,0 21 96,0 0-224,19-20 32,1 19-833,-20-39-737,19 20-576,1-20-737,-19 0-3523</inkml:trace>
  <inkml:trace contextRef="#ctx0" brushRef="#br1" timeOffset="576372.0702">5479 10953 16079,'-20'20'2722,"20"19"-1056,-20 1 576,20 0 128,-21-20-384,42 19-897,-21-19-576,40 0-129,-21-20-128,21-20 0,0 0-159,-21 1-1,1-21-128,0 19-64,-20 2-97,0-21-95,0 21-192,-20 19-129,-19-20 33,19 20 223,-20 0 65,20 20-32,1-20-289,-1 19-704,20 1-769,0-20-769,0 20-3523</inkml:trace>
  <inkml:trace contextRef="#ctx0" brushRef="#br1" timeOffset="576652.3437">5795 11232 19986,'-18'-22'3235,"18"22"-1985,-21-19 607,21-1-223,0-19-609,0 19-513,0-21-415,0 22-1,0-21-64,0 21-64,0-1-161,0 20-95,21-20-256,-3 20-257,-18 20-673,20-20-640,0 20-384,21-20-449,-23 19-3459</inkml:trace>
  <inkml:trace contextRef="#ctx0" brushRef="#br1" timeOffset="576916.0156">6014 10734 18001,'-20'-20'2690,"20"20"-1184,0 0 511,20 0 33,0 40-512,0-19-609,0 38-353,0-20-223,-1 22-97,1-2-288,0-20 160,21 0-224,-23 2-64,2-21-417,1-20-96,-21 0-640,0 0-769,0 0-608,0-20-1730,-21 0-12492</inkml:trace>
  <inkml:trace contextRef="#ctx0" brushRef="#br1" timeOffset="577304.6874">6014 10973 18833,'0'0'2339,"0"-20"-161,20 20 512,0 0-576,20-19-737,-1 19-608,1 0-481,-1 0-223,2 0-1,-1 0-128,-22 0-1,23 19-95,-21-19-128,0 0 128,19 20 32,-19-40 32,0 20 32,0-19 64,-20 19 0,19-21 0,1 1-64,-20 0 128,0 1-64,0-1 64,0 20-64,-20-20 0,1 20 96,-1 0-96,0 0 0,0 20 64,0 0-64,1-1 96,-1 21 64,20 0-64,0 0-64,0-1-64,0 0 32,20 2-192,19-21-288,-19-1-385,20 1-288,-1-20-705,1 0-480,-20-20-801,19 1-3043,-19-1-7878</inkml:trace>
  <inkml:trace contextRef="#ctx0" brushRef="#br1" timeOffset="577586.914">6749 10893 12684,'0'-39'4324,"0"19"-1698,-21 20-704,1 0 0,20 20-193,-18-1-223,-2 1-545,20 21-385,0-22-384,20 1-160,-2 19-64,2-19 96,21 0-128,-21-1 32,19 2 0,-19-1 64,0 0-64,0-20 0,0 19 64,-20-19 129,0 0-65,-20 20-64,0-20-96,0 0-289,-20 0-255,1 0-65,-2 0-640,3 0-353,18 0-864,-1 0-1794,21 0-11595</inkml:trace>
  <inkml:trace contextRef="#ctx0" brushRef="#br1" timeOffset="577851.5625">6967 10714 21556,'20'0'2819,"1"20"-1570,-3 0-32,2 1 288,-20 38-448,20-20-480,1 1-321,-1 0-224,-2 0-128,3-1-96,19-19-417,-20-1-288,-20-19-544,0 0-1153,0 0-1058,0 0-8455</inkml:trace>
  <inkml:trace contextRef="#ctx0" brushRef="#br1" timeOffset="578065.4296">6927 10913 20018,'-19'21'4453,"19"-42"-2916,39 21 129,1-20-161,39 0-320,-20 1-608,2 19-481,-2-20-32,1 20-480,-41 0-417,1 20-513,0-20-1504,-20 19-2051,0 1-14221</inkml:trace>
  <inkml:trace contextRef="#ctx0" brushRef="#br1" timeOffset="579310.5469">8020 10795 9929,'0'-20'3779,"19"-1"-575,-19 1-770,0 20-320,0-20-417,0 20-415,0-19-257,-19 19-129,-1 19-319,0 1 64,-21 0-65,23 1-191,-23 18-1,21-19-96,0 19-96,20-19-192,0 0 0,20 1 64,21-2-32,-3 1 65,23-20-162,18 0 194,-20 0-258,1 20 226,-1-20-33,-19 19-160,-19-19 128,-21 20 0,0 0 96,-21-20-96,1 19 0,-20 2-64,21-1 32,-21 0-192,0-20-65,21 19-31,-1 1-96,0 0-289,20-1-448,0-19-961,0 22-801,20-22-736,0-22-6951</inkml:trace>
  <inkml:trace contextRef="#ctx0" brushRef="#br1" timeOffset="579542.9687">8397 10973 22453,'20'0'2466,"-2"-20"-1153,3 20-160,-1-19-480,20 19-385,-21 0-256,21-21-160,0 21-544,-20 0-385,19 0-833,-19 0-480,0 0-321,1 0-3138</inkml:trace>
  <inkml:trace contextRef="#ctx0" brushRef="#br1" timeOffset="579846.6796">8773 10834 20018,'21'20'2627,"-1"-20"-1,0 19-608,-2 1-801,3 21-352,-1-2-288,0-19-193,19 19-63,-19-39 31,0 20-32,0-20-32,0 0-127,-20 0-65,19 0 160,-19-20-32,0 0-96,0-19 0,0 19-288,0-20 160,0 0-480,20 1-321,-20 19-160,20-19-672,0 39-1058,-20-21-1121,21 21-5572</inkml:trace>
  <inkml:trace contextRef="#ctx0" brushRef="#br1" timeOffset="580636.7186">9747 11151 17104,'39'59'2114,"-19"-18"-1249,0 18 31,0-19 97,-1 20 160,1-21 65,-20 1-290,20-21-159,-20-19-128,0 20-65,0-20 161,0-20-481,-20 1-128,-19-1-96,19 0 64,-20-39-160,20 19 161,1-19-97,-21-22 32,20 3-64,20-2-129,0 1-63,20 19 96,0 1 64,19 19 0,-19 21 32,20 19-64,-20 0 96,-1 19 64,-19 21-32,20-1 32,-20 21-64,0-20 32,-20-1-128,20-19-32,0 20-353,0-40-640,0 20-897,0-20-928,20 0-2500</inkml:trace>
  <inkml:trace contextRef="#ctx0" brushRef="#br1" timeOffset="581012.6952">10162 10834 18897,'0'20'1666,"-18"19"-385,-2-19 1025,0 20-384,-1 0-609,1 19-384,20-40-512,0 22-225,20-21-32,1-20-32,-1 0-32,0 0 64,19-20-31,-19-21-129,0 22 0,-20-1 32,0-19-64,0 19 64,0 0-97,-20 1 65,20 19-32,0 0 97,-20 0-162,20 19 97,0 1 0,20 0 0,-20 19 0,20 0-192,0-18-160,19-21-513,-19 20-128,0-40-256,0 20-609,0-21-384,-20 2-192,0-1-1282,0 0-4355</inkml:trace>
  <inkml:trace contextRef="#ctx0" brushRef="#br1" timeOffset="581241.2108">10362 10595 16591,'0'-20'4452,"0"40"-2306,19 0-256,-19 20-160,0 0-385,20 19-352,0 1-544,1-20-321,-1 19 32,-2-19-320,2-20-161,21 0-255,-21-1-705,-20-19-1154,19 0-576,-38 0-1761</inkml:trace>
  <inkml:trace contextRef="#ctx0" brushRef="#br1" timeOffset="581592.7733">10223 10973 19602,'-20'0'2723,"20"0"-1538,20-20 833,19 1-257,1-2-800,0 1-256,19 0-353,-18-19-160,17 0-192,-17 19 32,-21-21-64,-1 21-32,1-19-96,0 19 96,-20 1 32,0-2-32,0 21 64,0 0-64,-20 21 64,20 18 160,0 0-32,0 22 64,0-22 161,0 20-129,20-19 32,0 0 33,0-20-161,-20-20 160,19 20-128,1-20-64,0 0 0,-20 0 0,20-20 32,-20 20-128,20-20 0,-1 20-64,1 0-96,0 0-64,0 20-481,19 0-704,1-1-1057,-19 1-2083,17-20-7494</inkml:trace>
  <inkml:trace contextRef="#ctx0" brushRef="#br1" timeOffset="582316.4062">11375 10497 16111,'-20'-41'3011,"20"41"-993,0 0-865,20 21 608,-20 18-255,18 20-449,23 2-192,-21 17-225,19 3-223,-19-3-129,20-17 0,-20-22 64,19 0-127,-19 1-65,0-40-64,-20 19 32,21-19-32,-21 0 160,0-19-128,0-1 33,0-19-97,0-1-32,0 0-32,0 0-193,0 21 33,0-1 64,18 20-64,2 0 32,0 20-64,1-1-353,-1 21-255,18 0-257,-17 0-961,19-21-609,-1 1-1120,1 0-7272</inkml:trace>
  <inkml:trace contextRef="#ctx0" brushRef="#br1" timeOffset="582687.5">12169 10775 17712,'-21'-21'2435,"21"42"-610,-20-1 449,0-1-288,2 21-512,-3-1-545,21 2-449,0-22-192,0 1-128,21 0-63,-3-20-65,22 0 96,-19 0-128,-1-20 64,-2 20-160,-18-39 96,0 18 0,0 1-96,0 0 32,0 1-65,0-1 129,-18 0 0,18 20 64,-20 20 1,-1 0 63,21-1-96,0 1 64,0 21-160,21-22 32,-1 1-193,-2 0-639,23-20-514,-21 0-736,19 0-864,-19-20-642,20 0-5060</inkml:trace>
  <inkml:trace contextRef="#ctx0" brushRef="#br1" timeOffset="582969.7266">12446 10754 4260,'-20'-20'11883,"20"20"-9353,-20 0-640,1 20 448,19 1-64,-20 18-736,20 1-577,20-21-481,-1 1-224,21 0-160,19-20 1,2 0-194,-3 21 194,-17-21-161,-21 0-1,-2 19 130,-18 1 127,-38 0-96,-3-20 0,3 19 0,-3 1-128,-18 0 0,39-20-320,0 0-994,0 19-1825,20-19-2114,0 0-13100</inkml:trace>
  <inkml:trace contextRef="#ctx0" brushRef="#br1" timeOffset="583454.1016">13102 10854 21043,'0'-20'3107,"0"20"-1505,0 20-33,19-1-255,1 1-578,0 21-319,0-22-193,0 1-160,-1 19 32,-19-19-256,20 0-224,0-20-321,-20 0-833,20 0-1056,-20 0-833,0-20-3780</inkml:trace>
  <inkml:trace contextRef="#ctx0" brushRef="#br1" timeOffset="583676.7578">13102 10655 19410,'-20'-40'2146,"20"20"-1409,0 0-609,0 20 128,0 0-320,20 0-128,-1 0-1057,1 0-1346,0 20-5028</inkml:trace>
  <inkml:trace contextRef="#ctx0" brushRef="#br1" timeOffset="586743.164">13934 10934 14317,'-18'0'3011,"18"-21"-1762,0 21-608,18 0 800,-18 0 64,21 0-415,-1 0-482,0 0-192,0 0 1,-1 0-193,1-20 160,20 20-127,-20-20-97,-1-19-96,-19 19 32,0 1 64,0 19-32,-39-20-32,19 20 0,-20 20-31,1-20 63,-1 39 96,1-19 0,19 19 96,0 2 33,20-22-161,0 21-160,20-21 32,0 1-224,39-20-64,-19 0-353,19 0-512,-19 0-737,19 0-448,-18 0-480,-23-20-3268</inkml:trace>
  <inkml:trace contextRef="#ctx0" brushRef="#br1" timeOffset="587126.9531">14252 10873 16079,'0'20'2594,"0"0"-896,0 1 192,20 18 256,-20-19-545,21 19-896,-1-19-321,-2-20-160,3 0-63,-1 0 31,0-20-64,0 0-64,-1-19-192,-19 0-32,0-2 64,0 2 96,0-20-97,-19-2 1,-1 2 0,-20-1-128,19 20 96,3-19 32,-2 40 224,-1-1 224,1 20 161,20 0 95,-20 0-127,20 39-65,0 1-96,20-1-95,0 21-33,1-20-160,17 19 32,3-18-224,-1-2-193,19 0-415,-19-19-578,-1 0-864,1 1-1185,-1-21-1954,-39 0-10826</inkml:trace>
  <inkml:trace contextRef="#ctx0" brushRef="#br1" timeOffset="588096.6796">14967 10795 9160,'0'-20'3107,"0"-1"-1409,0 1 640,0 0 32,-20 1-352,20 19-416,-19 0-193,19 19-160,-20-19-256,0 40-96,20 1-192,-20-2-289,20 0-224,0-19-32,20 0-96,0 1-96,0-21-96,-1 0 64,1 0-96,-20-21 128,20 1 0,-20 0 64,0 1-32,-20-1 32,20 0 160,-20 20-256,20 0 192,0 0-128,-19 20 64,19 0 32,0 19-128,19 2 32,1 18 32,20-20-192,-1 0 128,1 22-224,1-22-32,-3 0 96,-38 2 63,21-21 65,-42 0-32,21-1-256,-20 1-64,-18 0-129,17-20-96,-19 19-320,1-19 65,19 0-225,0 0 416,-19-19 64,39-21 225,-20 21 384,20-21 256,0-1 32,20 22 65,-1-1 191,1-19 33,0 19-1,20-21-224,-1 22-159,2-21-33,-3 1 384,3 19-416,-1-20 0,-1 0 193,-19 1 287,0 0-127,0 19-129,-1-1-128,-19 1 64,0 0 193,0 20-257,0-19-64,-19 19-64,-1 0 32,20 19-32,-20 1-128,0 0 64,-1 21 0,3-2 0,-2 20 32,20-18-64,0-2 0,0 0-416,20-19-513,-2 0-801,3-20-480,-1 0-993,20-20-7751</inkml:trace>
  <inkml:trace contextRef="#ctx0" brushRef="#br1" timeOffset="588380.8594">15562 10695 14701,'20'-20'5125,"-20"0"-3203,0 20-961,-20 0 576,20 20-95,-18 0-417,-2-1-449,20 1-351,0 21-161,20-21-64,-2 19 64,2-19-128,21-1-65,-2 1-127,-19 0 128,20 1-32,-20-2 96,-20 1 128,0-20-64,-20 20 96,0-20 64,0 19-224,-19-19 0,19 0-352,-21 0-1026,21 0-1056,20 0-1282,0 0-12523</inkml:trace>
  <inkml:trace contextRef="#ctx0" brushRef="#br1" timeOffset="589270.5078">15841 10536 15919,'59'-20'3107,"-18"20"-705,18 0 384,-1 20-864,-17 19-1153,-1 1-321,-1 20-255,-19-1-97,0 2 32,-20-22-96,0 20 96,0-18 0,-20-22-96,0 1 32,0 0-160,-19-1-96,19-19-577,0 20-608,-1-20-1442,21 0-1601,0 0-13741</inkml:trace>
  <inkml:trace contextRef="#ctx0" brushRef="#br1" timeOffset="589483.3984">16516 11052 24663,'0'19'1377,"0"-19"-1249,0 21-160,0-21-96,0 0-64,0 0-1025,20 0-1698,-20 0-3427</inkml:trace>
  <inkml:trace contextRef="#ctx0" brushRef="#br0" timeOffset="623574.2186">496 12402 13516,'-20'-39'2659,"0"19"-1570,0 20 416,20 0 129,0 0-1,20 20-512,0-1-512,0 21 0,-1 20-1,21-1-223,-20 0-129,19 21-32,-19-21-160,-20-18 0,20-2 0,-20-19 128,20 0 1,-20-20 95,21 19 0,-21-19-160,0 0-160,-21 0-32,-19-19 32,1-21-96,-1-19-32,20-1-225,-19-19-159,19-1-321,0 1 96,0-1 609,-1 21 64,21-1 0,0 20 32,21 1-96,-21 19 128,20 20 192,0 20 32,0 0-128,-1 19 96,21 0-96,-20 22-32,19-22 32,-39 20 161,20-18 63,-20-2-96,0-19 0,0 19-224,0-19 0,-20 21-288,-19-41-609,19 19-897,20-19-1409,-20-19-7943</inkml:trace>
  <inkml:trace contextRef="#ctx0" brushRef="#br0" timeOffset="623863.2811">913 12839 16239,'-20'20'1697,"20"-20"-768,0 0 993,0 0-192,-20 0-225,0-20-384,0 0-416,20 1-289,0-21-63,-21 19-129,21 1-256,-18-19 32,18 0-64,0 19 0,0-1-289,0 1-543,18 1-738,3 19-576,-1 0-2947</inkml:trace>
  <inkml:trace contextRef="#ctx0" brushRef="#br0" timeOffset="624153.3203">1112 12541 6758,'-41'0'13613,"21"20"-13069,20-1 321,0 1 833,0 1 95,0 18-832,0-19-512,0 0-129,20-1-160,0 1 32,1 1-63,-3-21-1,23 0 32,-21-21-96,0 1-128,-20 1 32,18-1-32,-18 0 64,0 1-96,-18-1-257,-2-1-159,-21 21-321,21-20-865,2 20-640,18 0-1057,0 0-4388</inkml:trace>
  <inkml:trace contextRef="#ctx0" brushRef="#br0" timeOffset="624448.2421">1211 12580 8968,'18'20'8680,"23"1"-6854,-41-1 192,20 19-64,0-19-545,-20-1-512,19-19-449,1 20-31,20-20 63,-1 0-95,-19 0-65,0 0-64,0-20-64,-20 1 32,-20-1-63,0-19-129,0 19 32,1 20-224,19-21 31,-20 21-127,0 0-96,20-20-225,-20 20-640,20 0-1281,-20 0-449,20 20-3491</inkml:trace>
  <inkml:trace contextRef="#ctx0" brushRef="#br0" timeOffset="624701.1718">1727 12800 21300,'19'0'800,"-38"-20"546,19 0 576,-20-21-193,-20 22-960,19-21-481,1 1-64,2-2 1,-23 2-97,21 0-32,-19-1 32,-1 0-128,20 20 64,20-19-160,0-1 32,20 21-64,39-3-385,-19 22-1024,19 0-1442,-18 22-1217,-1-3-13645</inkml:trace>
  <inkml:trace contextRef="#ctx0" brushRef="#br0" timeOffset="624930.664">1468 12521 19154,'-79'20'3331,"59"-20"-2466,0 0-1,20 0 930,20 0-320,0 0-738,0 0-512,19-20-224,21 20-448,-21-19-705,22 19-1313,-2 0-1506,-19 0-12780</inkml:trace>
  <inkml:trace contextRef="#ctx0" brushRef="#br0" timeOffset="625214.8437">2124 12621 21748,'19'20'1602,"-19"19"-1122,20-19 769,-20-1 481,20 22-1218,-20-21-448,20 0-64,0-1-288,-1 1-481,1-20-800,0 0-1602,0-20-3684</inkml:trace>
  <inkml:trace contextRef="#ctx0" brushRef="#br0" timeOffset="625451.1718">2025 12282 21300,'-41'-19'1505,"21"19"-1249,20-20-160,-20 20-256,20 0-1281,0 20-2723</inkml:trace>
  <inkml:trace contextRef="#ctx0" brushRef="#br0" timeOffset="626408.203">2560 12561 4484,'-21'-40'10474,"21"40"-8392,-18 0-96,-2 0-449,20 0-416,-20 0-352,20 20 64,0 19-33,0-19-95,0 21-225,0-2-191,20 0-129,-20-19-128,20 1 0,-2-1 32,3-20 96,-1 0-64,-20 0-64,20-41-96,-20 21 0,20-19 64,-20 0 32,-20-22-128,0 2-128,0 20-32,-1-41-129,-17 21 321,18-21 64,-1 21 32,1 19 96,20 40 289,-18-21 127,18 21-255,0 21-193,0 19 96,18-1 64,2 0-128,1 2 96,-1-1-160,-20-1 65,20 0-65,-2 22 32,3-2-96,19 1 96,-20-21 0,19 20-96,-19-18 0,20-21 64,-20 0 32,-1-1-192,1-19 160,0 0-64,1 0 0,-1-19 32,-20-1-96,18 0 64,2-21-64,-20 2 32,21 0-64,-21-2-64,-21 2-1,21-1 33,-20 21 64,2-1 128,-2 0 0,-1-1-64,21 21 64,-20 21 97,20-1 63,-20 0-32,20 19-64,0 0-32,0 22-192,0-22 0,20 0-480,0 2-738,21-21-832,-23 0-1313,23-1-6855</inkml:trace>
  <inkml:trace contextRef="#ctx0" brushRef="#br0" timeOffset="626756.8359">3155 12502 21620,'-59'19'2082,"39"1"-1473,0 19 415,1-19 258,-1 21-514,20-2-575,20-19-97,-20-1-64,19 1-32,1-20-32,0 0-160,20 0-97,-21-20 65,1 1 64,0-1 32,-20-19 96,0 19 0,0-1 0,0 1 64,0 1 64,-20 19 160,20 0-128,0 19-128,-20-19 64,20 20-128,20 21-64,-20-22-1249,20 21-1922,21-21-1186,-23 1-13067</inkml:trace>
  <inkml:trace contextRef="#ctx0" brushRef="#br0" timeOffset="628052.7343">476 13196 11018,'-20'19'2370,"0"2"-1633,20-1 576,0-20 481,0 0-417,20 20-384,20-20-64,-21 0 32,21 0-64,-20 0-97,19 19-223,1-19-97,-20 0 1,39 0-161,-18 0-32,18 0-159,1 0 63,-1-19 0,1 19 0,19 0-224,-20 0 64,20 0 96,2 0 0,18 0 1,-20 0 159,0 0-96,0 0-32,2 0 96,-22 0 33,0-20-33,-19 20-64,1-20 0,-3 20-32,3 0-31,-3 0 31,23 0-128,-22 0 96,21 0-64,-21 0 32,21 0-96,-1 0 64,2 0-32,-23-21 32,23 21 64,-22 0 64,1 0-95,0 0-1,-1 0-64,1 0-32,-20 0 128,19-19-96,2 19-32,-3 0 0,-18 0 96,21-20-32,-3 20-64,-17 0 32,-1 0 0,0 0 32,0 0-96,-20 0 32,0 0 32,19 0-32,-19 0 160,20 0-160,-20 0 64,20 0-64,-20 0-32,20 0 0,0 0 64,-20 0-64,0 0-96,0 0-32,19 0-64,-19 0 96,0 0-65,20 0 97,-20 0 0,0 0-96,0 0-96,0 0 32,0 0-481,0 0-64,0 20 0,20-20 1,-20 0-193,20 0-449,-20 0-992,21-20-2915,-3 20-7047</inkml:trace>
  <inkml:trace contextRef="#ctx0" brushRef="#br0" timeOffset="628357.4219">3533 12462 25752,'0'-40'1249,"0"20"-1089,0 20-224,0 0 416,0 0-63,0 0-449,0 0-193,20 0-640,-20 20-1825,0-1-2531</inkml:trace>
  <inkml:trace contextRef="#ctx0" brushRef="#br0" timeOffset="628585.9375">3632 12760 23606,'21'40'2082,"-21"-40"-1538,0 19 1,0-19-33,0 0-512,0 0-1249,0 0-1954,-21 0-3491</inkml:trace>
  <inkml:trace contextRef="#ctx0" brushRef="#br1" timeOffset="660969.7266">4327 12621 7943,'0'0'2787,"0"0"-1,0 0-127,0 0-705,-20 0-929,20 0 0,0 0-32,20 0-257,-20 20 65,0-20 0,20 0-97,-20 0-255,20 0-161,-20-20-64,19 20-31,1-21-97,-20 1-96,0-19 96,0 19-32,0 1-64,0-1-160,0 0 160,-20-1-193,1 2-31,-1 19 128,0 0 32,0 0 64,-20 0 96,21 19 96,-1 22-192,0-21 257,-1 19 95,1 0 64,20 2 1,0-2-129,0-19-192,20 0-32,1-1 32,19 1-192,-1 1-384,1-21-353,0 0-833,-1-21-544,1 21-801,-1-20-5092</inkml:trace>
  <inkml:trace contextRef="#ctx0" brushRef="#br1" timeOffset="661549.8046">4764 12580 7206,'0'-39'5317,"0"39"-3619,0-20 384,-20 20-64,20-19-385,0-1-127,-20 20-353,0 0-160,20 0 0,-20 20-128,1-1-321,19 1 161,-20 0-257,20 19-127,0 2-193,0-2-64,20 0-32,-20-19 32,19 1-32,1-1 96,0-20-96,0 0 64,0 0-64,-1-20-96,-19-1 0,20 1 0,-20-19 32,20 19 32,-20-19 32,0 18 0,0 1 0,0 20 64,-20 0-64,20 0 0,0 0-64,0 0 64,0 20-96,0 1 0,20-1-448,-20-1-610,20 21-863,19-40-450,-19 19-127,20-19-3172</inkml:trace>
  <inkml:trace contextRef="#ctx0" brushRef="#br1" timeOffset="662432.6171">5200 12482 160,'0'0'3203,"0"0"-1346,0 0 354,0 0 191,0 0-384,0 0 32,0 0-353,0 0-383,0 0-65,0-20-64,0 20-160,0 0-128,0 0-1,-19-21 129,19 21-128,-20 0-32,20 0-224,-20 21 31,0-1-127,0-20-97,-1 20 97,3-1-257,-2 1 0,0 0-160,20-20-95,0 19 95,20-19-64,0 0-32,-2 20 32,23-20-64,-1 0 0,-1 21 0,1-21 64,0 20-128,-21-1 128,1 1-32,-20 0 0,0-1 0,-20 1-64,1 1 0,-1-1-160,-20-20-257,20 20-351,-19-20-354,19 0-928,20 0-1024,0 0-2308</inkml:trace>
  <inkml:trace contextRef="#ctx0" brushRef="#br1" timeOffset="662788.0858">5398 12561 19986,'20'0'1858,"-20"0"-897,0 19 545,0 1-65,21-20-640,-21 21-449,20-1-288,0-20 0,-1 0-64,1 0 64,0-20-352,0 20 0,-20-21-65,20 1 193,-1 20 0,-19-19 160,20 19 96,-20 0-96,20 19 256,0 22-128,-20-21 161,20 19-65,-1 0 224,1 22 33,0-22-1,0 20-159,1-18-129,-21 18-128,0-20 0,-21-19-256,1 21-353,0-22-640,0-19-929,-19 0-1313,-1 0-7367</inkml:trace>
  <inkml:trace contextRef="#ctx0" brushRef="#br1" timeOffset="663430.664">6212 12263 17808,'0'0'1986,"0"0"-1121,0 19 352,0 3 769,0 17-352,20 0-609,-20-19-385,21 40-223,-1-20-289,0 19-64,-2 1 32,3-21-416,-1 1-321,0-21-800,0 1-673,-1-20-705,-19 0-3747</inkml:trace>
  <inkml:trace contextRef="#ctx0" brushRef="#br1" timeOffset="663835.9375">6113 12580 20083,'-19'0'2466,"38"0"-833,-19-19 481,40 19-832,-20-20-898,19 0-160,2 1-256,-1-1-160,-1 20-385,1 0-351,-1-20-354,-19 20-191,20 0 32,-20 0 448,-1 0 576,1 20 257,-20-20 224,20 20 128,-20-1 545,0 1 320,20 0 32,-20 19-32,20-18-160,-20-1-353,19-1-159,1-19-97,21 0-128,-21 0-32,-2 0 65,23-19-290,-21-1 33,0-1-96,-1 21-64,-19-20 64,-19 20-32,-1-19 32,-21 19 63,3 0-95,-3 19-769,1-19-1025,1 0-736,19 0-6118</inkml:trace>
  <inkml:trace contextRef="#ctx0" brushRef="#br1" timeOffset="664753.9062">7265 12521 19858,'20'0'1538,"-20"0"-1250,0 20 993,0 0 257,20 19-161,-20 21-576,19-20-321,1 20-224,0-20-191,0 19-65,0-20 96,-1-18-96,-19-1 64,20-1-32,-20-19 64,20 0-32,-20 0-96,-20-19-32,20 19 64,-39-41 0,19 21-96,-20-39-64,1 0-161,19-1-287,-20 1 31,1-2 385,19 2 96,20 20 64,0-2 32,20 22 32,-1-1 32,1 20-32,20 0 32,-20 20-32,19-1-64,-19 22 32,0-2 32,0 1 32,-20-21 32,0 22 0,0-21-32,0-1-32,-20 1-128,20-20-160,-20 0-256,0 0-962,20 0-1024,-20 0-1858,20-20-11980</inkml:trace>
  <inkml:trace contextRef="#ctx0" brushRef="#br1" timeOffset="665017.578">7583 12700 1537,'20'0'17264,"-20"-20"-16271,-20 0-96,20 1 352,0-22-128,-20 21-832,20-19-161,-21 0-64,21 19-32,0 0-160,21 20-225,-21-21-383,20 21-642,-20 0-1056,20 21-3684</inkml:trace>
  <inkml:trace contextRef="#ctx0" brushRef="#br1" timeOffset="665268.5546">7840 12502 18641,'0'0'2338,"0"19"-1056,0-19 479,0 20-287,0 0-642,20-20-319,-20 19-257,20 1-128,1-20-64,-1 0-32,-2 0 96,2-20-128,1 20-96,-21-19-64,0 19-64,0-20-160,-21 0-257,-17 20-96,18-19 65,-21 19-385,21 0-321,-19 0-511,39 0-3140</inkml:trace>
  <inkml:trace contextRef="#ctx0" brushRef="#br1" timeOffset="665616.2108">8039 12441 17840,'20'0'3684,"-20"21"-2563,20-1 545,-20-20 191,20 20-415,-20-1-770,20 1-223,-1 0-65,-19-1-32,20-19-95,-20 20-129,20-20-64,-20 0 64,0 0-96,0 0-64,0 0-224,0 0-129,0-20-159,0 1-257,0-1-352,0 0-801,0 1-224,20-1-801,-20 0-3010</inkml:trace>
  <inkml:trace contextRef="#ctx0" brushRef="#br1" timeOffset="666187.5">8417 12541 18545,'0'0'2338,"18"0"-1121,-18 0 289,21 0-257,-1-20-448,0 20-257,0-19-223,-1-1-161,1 0-32,0-1-32,0 2 0,-20-1 32,0 0 32,0 1 0,-20 19 129,0 0-65,0 0-128,1 19 0,-21 1 0,20 19 96,20 2-95,-21-2-97,21-19 0,21 19-65,-1-19 33,20-20-192,-1 21-384,1-21-994,19 0-1409,-19 0-1569</inkml:trace>
  <inkml:trace contextRef="#ctx0" brushRef="#br1" timeOffset="666801.7578">9330 12462 17904,'0'0'2211,"0"0"-514,19 20 417,-19 0-320,0 19-801,0-19-513,20-1-288,0 22-128,-20-21-31,20-1-33,0 1-193,-20 0-479,19-20-834,-19 0-1376,0-20-2307</inkml:trace>
  <inkml:trace contextRef="#ctx0" brushRef="#br1" timeOffset="667029.2968">9211 12243 19218,'0'-20'544,"0"20"-1216,20 0 159,18 0-384,3 20-3267</inkml:trace>
  <inkml:trace contextRef="#ctx0" brushRef="#br1" timeOffset="667275.3906">9707 12621 18673,'20'0'1794,"-20"-21"-1089,0 1 672,-20 1-32,-21-1-224,23-19-288,-23 19-449,1-21-127,1 2-161,19-20-64,0 20-32,0-22-64,20 22 64,20 19-32,0 0 0,21 20 0,-3 0-897,3 20-1634,-3 0-1793</inkml:trace>
  <inkml:trace contextRef="#ctx0" brushRef="#br1" timeOffset="667535.1562">9528 12441 20659,'-40'21'2146,"20"-21"-1762,20 0 1026,0 0 351,20-21-960,0 2-609,0 19-352,19-20-1249,-19 20-1602,21 0-2434</inkml:trace>
  <inkml:trace contextRef="#ctx0" brushRef="#br1" timeOffset="668170.8984">10480 12441 12908,'-38'21'4388,"17"-21"-2787,1 20-95,0 0 63,1 19-127,19-19-353,0 19-481,0-18-319,0 18-65,19-39-64,21 0 0,-19 0-64,-1 0-64,-2-19-128,2-1-64,1-21-96,-1 2 64,-20 0 192,0-1-97,-20-20-95,-21-19-192,23-1-161,-23 21 417,21 18 96,0 22 224,1-1 417,19 20 224,0 0-129,0 0-255,0 39 191,19-18 97,1 19-160,0 19-33,1-18-223,-1 18-193,-2-40-64,2 21-224,1-21-257,19 22-416,-1-21-512,1 19-961,-1-19-577,-19-1-2210</inkml:trace>
  <inkml:trace contextRef="#ctx0" brushRef="#br1" timeOffset="668417.9687">10778 12502 20819,'20'19'3363,"0"-19"-2370,-20 20 0,0 0-64,20-1-480,-20-19-321,0 20-353,21 1-511,-21-21-481,18 0-801,-18 0-1057,20 0-4100</inkml:trace>
  <inkml:trace contextRef="#ctx0" brushRef="#br1" timeOffset="668661.1328">10759 12402 19218,'-20'-39'384,"20"19"-224,0 20-32,0 0-192,20-20-608,-1 20-2115,1 0-9609</inkml:trace>
  <inkml:trace contextRef="#ctx0" brushRef="#br1" timeOffset="668924.8046">10997 12402 18321,'-39'20'1569,"39"-1"-95,-20 2-193,20-1 32,-21 0-768,42-1-257,-21 1-160,38 0-64,-17-20-64,19 19 0,-1 1 96,1-20-128,0 21 64,-21-21 96,-19 20-128,0-1 128,0 1-95,-19-20-1,-1 20-353,0-20-480,0 0-576,0 0-961,20 0-2723</inkml:trace>
  <inkml:trace contextRef="#ctx0" brushRef="#br1" timeOffset="669187.5">11156 12304 20499,'39'19'1633,"-19"1"-864,-20 19 1313,20 1-448,-20-21-802,20 22-543,1-21-257,-21 19-128,18 0-289,2-19-576,1 1-672,-21-1-962,0-20-1601</inkml:trace>
  <inkml:trace contextRef="#ctx0" brushRef="#br1" timeOffset="669204.1016">11156 12521 20755,'19'-19'2050,"1"19"-192,0 0-96,0 0-834,0 0-735,19 0-322,-19 0-1152,21 0-1441,-21 0-2051</inkml:trace>
  <inkml:trace contextRef="#ctx0" brushRef="#br1" timeOffset="669792.9687">11592 12223 17424,'-39'0'1986,"39"0"-289,-20 20 1,20 0 256,0 21-481,0-2-416,0 0-384,0 1-96,20-21-97,0 22-320,-1-2-64,1-19-128,0 19-96,21 2-160,-3-21-417,3-20-704,-21 19-1026,-2-38-1120,2 19-4484</inkml:trace>
  <inkml:trace contextRef="#ctx0" brushRef="#br1" timeOffset="670096.6796">11731 12441 18705,'41'21'3043,"-23"-1"-1313,23 0 160,-21-1-673,0 1-449,-1 19-255,1-19-321,0 1 64,-20-1-128,20-1 193,-20-19-257,0 0 224,0 0 0,0 0-192,0 0 65,0-19-65,0-22-128,20 2 64,-20-1-96,0 21-32,0-21-193,19 19-95,1 2-577,0-1-480,0 0-705,0 20-577,-20 0-1601,21 0-11723</inkml:trace>
  <inkml:trace contextRef="#ctx0" brushRef="#br1" timeOffset="670342.7733">12128 12243 17264,'61'39'3139,"-22"2"-353,1-1-191,-20-1-769,19 0-769,-39 2-417,20-21-384,-20-1-95,0 1-97,20 19 32,-20-19-192,0-20-353,-20 21-351,20-21-610,-20 0-960,20 0-1442,-20 0-9096</inkml:trace>
  <inkml:trace contextRef="#ctx0" brushRef="#br1" timeOffset="671055.664">12685 12422 17808,'-61'-20'3748,"41"20"-2883,20-20 704,0 20 289,0 0-321,0-19-960,20 19-97,1 19-223,-1-19-225,18 0 0,-17 0 32,19 0-96,-1 20-32,1-20-257,0 0-383,-1 0-706,1 0-896,-40 0-1121,21 20-3876</inkml:trace>
  <inkml:trace contextRef="#ctx0" brushRef="#br1" timeOffset="671306.6406">12724 12580 20371,'0'20'1665,"0"1"-1120,0-21 1697,20 0-576,0 0-802,0-21-768,-1 21-63,21 0-226,-20 0-479,0 0-962,-1 0-1569,21 0-1249,-20 0-12748</inkml:trace>
  <inkml:trace contextRef="#ctx0" brushRef="#br1" timeOffset="671557.6171">13161 12521 19890,'20'20'1954,"0"0"-577,-20-1 898,0 1-642,19 1-896,-19-1-545,20 19-64,-20-19-160,0-20 0,20 19-544,-20-19-738,20 0-1024,0-19-1409,-20 19-12973</inkml:trace>
  <inkml:trace contextRef="#ctx0" brushRef="#br1" timeOffset="671806.6406">13141 12282 21652,'-39'0'1537,"19"0"-1408,20 0-33,0 0 0,0 0-737,0 0-1313,0 22-3587</inkml:trace>
  <inkml:trace contextRef="#ctx0" brushRef="#br1" timeOffset="672903.3203">13995 12263 14445,'0'-20'2659,"0"20"-834,0 20 129,20-1 128,-20 3-448,19 17-609,-19 20-353,20-20-223,-20 2-65,20-2-160,-20-19-192,20 19 65,0 2-194,-1-21-255,1 19-289,0-19-832,0-1-1025,-20 1-1058,0-20-10761</inkml:trace>
  <inkml:trace contextRef="#ctx0" brushRef="#br1" timeOffset="673173.8281">13916 12561 3747,'0'19'13229,"0"-19"-12172,0 0 320,0-19 545,0 19-161,18-20-576,3 20-192,-1-20-416,0 20-225,0 0-192,-1 0 33,1-19-257,20 19-97,-20 0-607,-1 0-674,1-20-992,0 20-2627</inkml:trace>
  <inkml:trace contextRef="#ctx0" brushRef="#br1" timeOffset="673735.3516">14153 12223 17680,'20'59'1922,"-20"-18"-1057,0-1 1121,20-1-64,1 0-609,-21 2-641,18-21-287,-18 19-225,20-19 32,0 19-32,-20-18-32,21-1 65,-1-1-225,-20-19 128,0 20-64,0-20-224,0 0-33,0 0-191,0-20 192,0 1 32,0 19-65,0-41 129,0 21 0,0 20 160,0-19-64,18 19 96,-18 0 96,21 0 96,-1 0-127,0 0 63,0 0 0,-1 0-96,21 19 64,-20-19-96,19 0 0,-19-19 129,0 19-97,0-20-64,0 0 128,-1 20-96,-19-39 32,0 19-64,-19-1-64,-1 21-64,0 0 64,0 0 64,20 0-96,-20 0 64,20 21-64,0-21 32,0 20 0,0 0 64,0 19-96,20-19 96,0 19-417,0-18-351,0-1-33,-1-20-705,21 19-511,-20-38-994,1 19-5926</inkml:trace>
  <inkml:trace contextRef="#ctx0" brushRef="#br1" timeOffset="674046.875">14710 12382 16303,'20'20'3523,"-20"0"-2242,0-1 449,18 2 672,-18-1-640,0 0-673,0-20-352,21 19-257,-21 1-224,0 0-31,0-1-97,20-19-96,-20 0 160,0-19-192,20 19 64,-20-20-32,20 0-64,19 1 0,1-1-32,-20 0-32,19 20 64,-19 0-96,0 20-225,-20-20-511,20 20-898,-1-1-1409,1 1-1922,-20 0-12748</inkml:trace>
  <inkml:trace contextRef="#ctx0" brushRef="#br1" timeOffset="674729.4921">15603 12164 19442,'-21'0'2626,"21"0"-1312,21 20 992,-1 19-609,0 1-800,-1 20-192,1-1-385,20-19-288,-20 0 96,-1 0-32,-19-21-224,20 1-128,0 0-256,0-1-417,-20 1-577,0 1-960,0-21-737,-20 0-3972</inkml:trace>
  <inkml:trace contextRef="#ctx0" brushRef="#br1" timeOffset="674997.0702">15524 12462 18769,'20'-21'3075,"-20"2"-737,18 19 65,-18 0-834,41-20-576,-21 20-288,19 0-609,1 0 32,19-20-128,-19 20-96,0-19-353,-1 19-159,1 0-353,-19 0-673,-3 0-544,-18 0-480,0 19-1282,-18-19-12459</inkml:trace>
  <inkml:trace contextRef="#ctx0" brushRef="#br1" timeOffset="675252.9296">16040 12580 19090,'0'0'1697,"0"0"-992,0 0 992,-20-19 97,20-21-481,0 1-672,0-2-96,0 2-225,0 0-64,20-1-160,-2-1-32,3 22-128,-1 19-224,0 0-737,0 0-641,-1 19-992,1 3-833,-20-3-4357</inkml:trace>
  <inkml:trace contextRef="#ctx0" brushRef="#br1" timeOffset="675744.1406">16297 12343 17936,'-20'20'2435,"20"-1"-1058,20 1 641,-20 19 64,20-18-673,-20-1-608,20-20-320,-20 20-257,19-20-96,1 19 0,0-19 0,1 0-128,-1-19-32,0-1-64,-20 0 0,0-1 64,0 2 32,0-21-192,0 21 64,0-1-33,0 0 161,0 20-32,0 0 0,18 0 128,-18 20 33,21 0-161,-21-1 96,20 1-64,-20 0-129,20-1-543,0 2-545,-20-1-897,19-20-961,1 20-2434</inkml:trace>
  <inkml:trace contextRef="#ctx0" brushRef="#br1" timeOffset="676083.9843">16694 12422 17969,'20'0'3747,"0"0"-2113,1 0 640,-3 0-801,22-20-608,-19 20-481,-1-20-127,-2 20-129,3-19-128,-1-1 0,-20 0-64,0 1-64,0-3 31,-20 22 1,-1 0 128,3 0-128,-2 0 128,-21 41 0,21-21 128,2 19-95,-3 1-1,21-21 96,0 2 0,0-1 0,0-20-32,21 20-64,-3-1-64,22-19-96,1 20-641,-2-20-832,1 0-1762,-1 0-1794</inkml:trace>
  <inkml:trace contextRef="#ctx0" brushRef="#br1" timeOffset="676818.3594">17668 12343 15374,'-41'0'1986,"21"0"-769,-19 20-32,19-1 225,20 1 255,-20 19-352,20-18-480,0-1-160,20 19-193,-20-19-95,20 0-193,-1-20 0,1 0-64,0 0 0,21-20-96,-23 0-32,2-39-32,-20-1 32,0 1 64,0-2-64,-20 2-96,2 0 64,-23 19 32,21-19-32,0 39 96,1 0 32,-1 20 128,20 0 129,-20 0 95,20 0-63,0 20 95,20 19-96,0 1-63,-1 20-97,1-21-160,21 20 64,-3 2-96,3-22-96,-1 1-448,-1-21-257,1 2-480,-20-21-833,-1 20-385,21-20-864,-20 0-5477</inkml:trace>
  <inkml:trace contextRef="#ctx0" brushRef="#br1" timeOffset="677072.2656">18004 12363 17872,'20'39'2915,"0"-19"-1057,-20-1 96,21-19-609,-21 21-1057,0-21-192,20 20-384,-20-20-705,0 20-1569,18-20-1538</inkml:trace>
  <inkml:trace contextRef="#ctx0" brushRef="#br1" timeOffset="677337.8906">18024 12223 18897,'-20'-19'993,"20"19"-800,0-20-482,0 20-127,20 0-865,0 20-3268</inkml:trace>
  <inkml:trace contextRef="#ctx0" brushRef="#br1" timeOffset="677622.0702">18263 12223 19698,'-40'40'1474,"40"-21"-449,0 3 224,0-3-64,20 1-769,0 0-192,19-1-192,1 1-64,0 0 96,-21-1-128,21 2 161,-20-21-130,1 20 162,-3 0-1,2-20 32,-20 19-64,-20-19-32,2 20-96,-3-20-32,-19 0-417,20 20-800,-19-20-544,19-20-1186,20 20-8104</inkml:trace>
  <inkml:trace contextRef="#ctx0" brushRef="#br1" timeOffset="677875.9766">18482 12104 18545,'0'0'2723,"-21"20"-1891,21-1 450,0 22 639,21-2-383,-21 1-801,18 1-353,2-2-224,1 0-224,-1-19-128,0 0-449,-2-1-512,-18-19-705,21 21-832,-1-21-3364</inkml:trace>
  <inkml:trace contextRef="#ctx0" brushRef="#br1" timeOffset="677895.5078">18401 12304 18481,'0'-22'3844,"0"22"-2115,20-19 321,0 19 96,21-20-768,-3 0-642,23 1-480,-22 19-288,1 0-576,-1 0-545,1 19-1346,-20-19-2241,0 0-12588</inkml:trace>
  <inkml:trace contextRef="#ctx0" brushRef="#br1" timeOffset="678560.5469">19116 12243 14221,'-19'-20'1601,"-21"20"97,20 20 256,-1 0-160,-17-1-385,18 22-256,-1-1-384,21-1-97,0-19-159,0 20-161,0-20-320,21-20 96,19 20-96,-22-20 0,3 0-160,19 0 128,-20-20-128,-1-21 64,-19 2 160,20 0-96,-20-1 96,0 21 0,-20-3 193,20 22 95,-19-19 0,19 19-191,0 19 63,0 3-32,19-3-128,-19 21 64,20-21-128,0 1 32,0 0-192,0-1-256,-1-19-193,1 21-416,0-21-288,0 0-545,-20-21-640,21 21-2434,-21-19-10827</inkml:trace>
  <inkml:trace contextRef="#ctx0" brushRef="#br1" timeOffset="678880.8594">19275 12223 3555,'0'59'16079,"0"-18"-14253,21-21 192,-3 19 128,2-19-577,-20 0-768,20-20-256,-20 19-321,21-19-160,-1 0 160,-20 0-192,18 0 96,-18 0-128,0-19 0,0-1 0,21 0-96,-21-19 96,0 19-128,0-21-64,20 41 128,-20-19-128,20 38 95,0-19 97,-1 22-64,1 17-128,0-19-352,20-1-289,-21 1-608,21-20-738,-20 20-1344,0-20-9417</inkml:trace>
  <inkml:trace contextRef="#ctx0" brushRef="#br1" timeOffset="679278.3203">19930 12243 16719,'-19'0'2467,"-1"0"-1090,0 0 577,0 0 224,-1 20-609,3-1-736,-2 22-320,20-21 31,0 19-95,0 1-33,0-21-256,0-19-32,20 21-32,-2-1-32,23-20 0,-21 0-32,19 0-416,1 0-128,-20 0-609,0-20-1250,19 20-1440,-19-21-5158</inkml:trace>
  <inkml:trace contextRef="#ctx0" brushRef="#br1" timeOffset="679647.4609">20148 12402 21748,'41'0'993,"-21"0"-833,-2-20 417,2 20 736,21-19-1025,-21-1-64,-1 0-159,1 1-1,0-3 0,-20 22 0,0-19 0,0-1-128,-20 20 64,0-20-32,1 20-64,-1 0 96,-21 20 64,21 19-32,-18-17 96,17 17 448,1-19 129,20 19-64,0-19-33,0-1-159,20-19-65,1 21-192,-1-1-128,18-20-64,3 20-320,-21-20-353,19 0-704,-19 0-1346,20-20-1953,-21 20-13485</inkml:trace>
  <inkml:trace contextRef="#ctx0" brushRef="#br1" timeOffset="680364.2578">21280 12045 15758,'20'-39'2947,"-20"18"-1954,0 21 128,0 0 769,0 21-513,-20-2-768,0 1-161,0 0-288,1 19 1,-1-19 383,0 20-31,0-20-97,-1 0-32,3-1 33,18 1 31,0 0 65,0-1-193,0-19-64,18 0 32,3 0-63,-1 0-65,20 0-32,-1-19-32,1 19 0,-1-20 32,1 0-96,1 20-32,-3 0-160,3 0-609,-21 0-672,0 0-1057,-20 20-1506,-20 19-7111</inkml:trace>
  <inkml:trace contextRef="#ctx0" brushRef="#br1" timeOffset="680625">21280 12462 20883,'-20'20'2467,"0"-20"-1154,20 0 577,0 0-161,20 0-832,-20 0-448,40-20-321,-20 20-160,19-21-161,-19 21-415,21-19-353,-3-1-288,3 20-545,-21 0-832,18 0-770,3 0-4355</inkml:trace>
  <inkml:trace contextRef="#ctx0" brushRef="#br1" timeOffset="680973.6328">22015 12323 20819,'0'0'3043,"0"0"-2370,0 20 256,0 0 672,0-1-608,0-19-416,0 20-225,0 0-224,0-20-128,20 19-96,-20 2-256,19-21-225,-19 0-416,20 0-1217,-20 0-737,0 0-960,20-21-12333</inkml:trace>
  <inkml:trace contextRef="#ctx0" brushRef="#br1" timeOffset="681458.9843">22015 12006 18129,'-20'0'2050,"20"19"416,-20-19 449,20 0-1090,0 0-864,0 20-288,20-20-289,0 0-95,-20 0-97,20 0-64,-1 0-96,-19-20 0,20 20 32,-20 0 96,0 0-192,0-19-64,-20 19-384,20-21-513,-19 21-1185,-1 0-1730,0 0-2082</inkml:trace>
  <inkml:trace contextRef="#ctx0" brushRef="#br1" timeOffset="682023.4375">22531 12502 14733,'0'0'2883,"0"0"-224,0 0 191,-20 0-575,20 0-1283,0 19-383,0-19-225,0 0-95,0 0-65,0 0-64,20 0-64,-20 0 0,0 0-32,20 0-448,-20-19-161,0 19-383,0 0-1923,0-20-2434</inkml:trace>
  <inkml:trace contextRef="#ctx0" brushRef="#br1" timeOffset="888787.1093">4149 13672 1313,'0'0'2082,"0"-20"-353,0 20-511,0 0 63,0-19 32,0-1-288,0 20 64,0-20 288,0 20 225,0-19-193,0-1-64,0 0-63,0-1-257,0 2-417,-20-1 65,20 0 128,-21 20 31,21-19-31,-20-1-32,-19 20-257,19 0 33,0 0-193,0 20 33,0-1 159,-19 1-128,39 19 33,-20 2-97,0-2-128,20-19-95,0 19-65,20-19-32,-20 1 32,20-1-128,19-20 32,-19 19-289,20-19-191,-20 0-353,19 0-288,2 0-737,-3 0-1249,3 0-2050</inkml:trace>
  <inkml:trace contextRef="#ctx0" brushRef="#br1" timeOffset="889287.1093">4566 13574 13292,'0'-20'1826,"-20"20"-321,-1-20 321,1 20 256,0 0-641,2 20-416,-23 0-192,21-1-288,0 21-161,1-1-96,-1 2-160,20-2-32,20-19-96,-20-1 64,39 1-64,-19-20 65,21 0-33,-23-20-96,2 1 64,0-1-97,1 0 65,-1 1 0,-20-22 32,0 21 64,0 1-32,0-1 33,-20 20 31,20 0 0,-21 0 32,21 20-32,0-1-32,0 1-96,0 21 32,0-22-160,21 1-161,17 0-479,-17-20-546,19 0-255,-20 0-1090,-1 0-3811</inkml:trace>
  <inkml:trace contextRef="#ctx0" brushRef="#br1" timeOffset="889614.2578">4684 13513 17232,'20'41'2818,"-20"-2"-1344,0-19 63,0 19 1,20-19-513,-20 21-417,0-22-383,20 1-97,-20 0 64,20-20-160,-20 19 64,19-19 32,-19 0-32,0-19-32,0 19-32,20-20-64,-20-19 64,0 19-32,20-21-32,-20 22 64,20-1-128,-20 20 64,20 0 32,-1 0-32,1 20-224,0-1-481,0 1-864,19 1-1154,-19 18-2338</inkml:trace>
  <inkml:trace contextRef="#ctx0" brushRef="#br1" timeOffset="903357.4219">5439 13713 8968,'0'0'3812,"0"0"-2755,0 0-64,0 0 256,0 0 224,20 19-416,-20 1-352,0 19-161,20 2 33,-1-1 31,1-1-127,0 20-161,0-38-128,0 18 1,-20-19 31,19 0 224,-19-20-160,0 19 1,0-19-1,0 0-192,-19 0 32,-1 0-320,0-19 480,0-1-192,0-19-128,-19-2 64,19-18-32,-1 0 0,21-2 0,0-17 0,0 17 0,0 2 0,21 20 0,-1-2 32,0 22 32,19-1-64,-19 20 33,20 20-33,-21-1 0,1 22 64,-20-21-64,20 19 64,-20 0-32,-20 2 0,0-21-64,20-1 32,-19 1-96,-1 0-161,0-1-159,0-19-417,0 0-704,20 0-1218,0 0-1761,0 0-7239</inkml:trace>
  <inkml:trace contextRef="#ctx0" brushRef="#br1" timeOffset="903685.5469">5777 13772 11562,'18'60'2595,"2"-40"-1122,-20 0 417,20-20-224,-20 0 512,0 0-1121,0 0-385,0 0-95,0-20-65,-20 0 33,20-21-193,-20 22-160,20-21-192,0 1 0,-18-2 64,18 22-224,18-1-160,-18 0-192,20 20-353,0-19-449,1 19-1120,-1 0-1121,19 19-5093</inkml:trace>
  <inkml:trace contextRef="#ctx0" brushRef="#br1" timeOffset="904053.7108">6173 13633 16239,'-20'0'2306,"20"0"-1057,-20 0 289,20 19-65,-20 1-320,20 1-416,0 18-257,0 1-191,20-1-97,0-18-64,0-1-64,19 0-32,2-20 96,-21 0-128,0-20 192,-2 0-256,3-1 32,-21-18-32,0 19-224,-21 0-96,3 1-161,-2-22-384,0 21-736,-1 20-1250,1-19-3203</inkml:trace>
  <inkml:trace contextRef="#ctx0" brushRef="#br1" timeOffset="904382.8125">6293 13574 15374,'39'19'2338,"-19"1"-640,-20 0-161,20 19 161,0-18-353,-20-1-448,19 19-320,1-39-97,0 20-96,0-1-95,0-19-1,-20 0-192,0 0 96,19 0-32,-19 0-128,0-19-128,0-1-128,0 0-32,-19 1-225,19-22-31,0 21 96,0 1-161,0-1-448,0 20-352,0 0-769,0 0-1474,19 0-3811</inkml:trace>
  <inkml:trace contextRef="#ctx0" brushRef="#br1" timeOffset="904672.8516">6609 13652 5220,'20'20'8264,"0"-20"-4804,1 0-642,-21 0-448,20 21-800,-2-21-577,23-21-417,-21 21-383,0-20-65,19 20-64,-19-19 32,0-1-96,0 0 96,-20 1 32,20-1-96,-40 0 96,20 20-64,-20 0-128,-20 20 64,20 0 0,-19 19 64,19-19 64,-1 19 1,1 2-1,20-2-64,0-19 0,20-1-32,1 1-64,19-20-385,-1 0-608,21 0-992,-21-20-2340</inkml:trace>
  <inkml:trace contextRef="#ctx0" brushRef="#br1" timeOffset="905821.289">7483 13435 5445,'0'-40'8616,"0"21"-5733,0-3-513,0 3-128,-20-1-448,20 20-769,0 0-225,20 0-63,-20 20-224,21 21-65,-3 18-128,-18 0-128,20 1-95,1-1-130,-1 0-31,0 1-224,-2-20-288,3-21-449,-1 1-705,-20 1-1761,0-21-5029</inkml:trace>
  <inkml:trace contextRef="#ctx0" brushRef="#br1" timeOffset="906099.6093">7364 13652 19986,'0'0'2307,"0"-19"-930,0 19 417,20 0-321,0-20-640,-1 0-577,21 20-192,-20 0-32,19 0-32,-19 0-352,21 0-97,-3 0-255,3-19-481,-21 19-1154,19-20-1536,-19 20-4421</inkml:trace>
  <inkml:trace contextRef="#ctx0" brushRef="#br1" timeOffset="906405.2733">7921 13713 1665,'0'39'16784,"18"-19"-15535,-18-20 128,0 0 33,0-20 127,0 0-672,0 1-160,-18-22-257,18 2-128,0 19-63,0-19-225,0-1 32,0 19-64,0 2-385,0-1-191,0 20-257,18 0-800,-18 20-1250,20-20-1698</inkml:trace>
  <inkml:trace contextRef="#ctx0" brushRef="#br1" timeOffset="906841.7968">8138 13574 16719,'0'39'2178,"0"0"-512,20-19 224,-20 1-225,20 18-512,0-19-480,0 0-481,-1-1-96,21-19 32,-20 20-63,1-20 31,-21 0 0,18 0-96,-18-20-96,20 20 96,-20-19-96,0-1 128,0-19-64,0 19-33,0-1 97,0 1 65,0 1-97,0 19 128,0 0 32,0 19-192,0 1 32,0 21-128,20-22-321,1 21-512,-1-21-704,-2 1-898,3-20-1472,-1 21-10795</inkml:trace>
  <inkml:trace contextRef="#ctx0" brushRef="#br1" timeOffset="907197.2656">8516 13652 18417,'19'20'2530,"-19"-20"-768,20 0-193,-20 21-191,20-21-802,0 0-223,0 0-193,0 0 64,-1-21-160,21 21 0,-20-20 0,1 20-64,-21-19-128,0-1 192,0 0-192,0 20 96,0-19-32,-21 19-64,1 0 160,0 0 0,0 0-32,1 19 32,-1 1 160,0 19 64,0 2-256,20-21 128,0-1-31,20 21-1,0-40-64,0 19-64,19-19-96,1 0-449,19 0-384,-18 0-1249,-21-19-3427</inkml:trace>
  <inkml:trace contextRef="#ctx0" brushRef="#br1" timeOffset="908023.4375">9448 13593 15214,'-19'0'2018,"19"0"-993,-20 20 224,0-20 352,0 20-255,0-1-225,20 22-288,-19-2-257,19 1-288,0-21-95,19 22-129,1-41-32,0 20 64,20-20-32,-21-20-64,1-1-96,0-18 96,0-1 0,0 1 0,-20-2-64,0 2 64,-20-20 0,0-1-96,0 1 64,0 0 64,-19 18 160,19 21 288,0 0-159,0 1 63,20 19-128,-19 19 129,19 21-129,19-21-32,1 42-96,0-22-64,0 20-64,19-18-288,1 18-193,0-20-479,-1-19-258,22 1-992,-41 18-1569,19-39-5094</inkml:trace>
  <inkml:trace contextRef="#ctx0" brushRef="#br1" timeOffset="908274.414">9806 13534 18961,'20'59'2179,"-20"-19"-1475,0-21-319,20 22-289,-20-21-192,19-1-1,1 1-639,-20 0-866,20-20-1793,0 0-8232</inkml:trace>
  <inkml:trace contextRef="#ctx0" brushRef="#br1" timeOffset="908549.8046">9846 13474 6277,'-40'-20'12588,"40"20"-11947,-20 0-737,20 0 0,0-19-385,0 19-864,20 0-3524</inkml:trace>
  <inkml:trace contextRef="#ctx0" brushRef="#br1" timeOffset="908831.0546">10104 13454 19122,'0'20'864,"0"0"-415,-21-1 832,21 2-288,-20-1-224,20 0-545,0-1-128,20 1-32,-20 0-32,41-1 0,-21 1-64,19-20 32,1 21-32,-1-1-32,-19-1 160,0 1-64,-20 0 128,0-1-64,0 1-32,-20 1-32,0-21-160,1 20-256,-21-20-673,20 0-1377,-1-20-3108</inkml:trace>
  <inkml:trace contextRef="#ctx0" brushRef="#br1" timeOffset="909114.2578">10262 13376 20467,'40'0'1473,"-40"0"-1088,20 0 672,0 19 256,0 1-352,-1 19-577,1 1-288,0 0-64,1 0-128,-1-1-192,-2-19-641,2 19-320,1-18-833,-21-21-2018</inkml:trace>
  <inkml:trace contextRef="#ctx0" brushRef="#br1" timeOffset="909132.8125">10342 13554 19826,'-40'0'2242,"40"20"-1089,0-20 609,0 0-32,0-20-321,20 20-608,0-20-737,19 20-256,1-21-321,1 21-672,-3 0-1121,3-19-2787</inkml:trace>
  <inkml:trace contextRef="#ctx0" brushRef="#br1" timeOffset="909893.5546">10897 13613 11883,'-20'0'2754,"2"-20"-319,-3 20-353,1 0-225,0-19-255,0 38-353,1-19-512,-1 20-129,20 0-287,-20 19 95,20 2-160,0-22-31,0 21-129,0-21-32,20-19-128,0 0 160,19 0-96,-19 0-32,0-19 0,1-1 0,-3 0 32,-18 1 0,0-22 0,20 21-193,-20 1 482,0 19-193,-20-20 32,20 20-160,0 20 128,0-1-96,-18 1 96,18 1-32,18-1-224,2 19-160,0-39-289,1 20-128,-1-20-416,19 0-961,-19 0-1089,0 0-3011</inkml:trace>
  <inkml:trace contextRef="#ctx0" brushRef="#br1" timeOffset="910240.2343">11076 13494 17008,'0'19'1857,"20"2"-543,-20-1 415,0 19 385,20 1-736,-20-21-610,20 22-351,-20-21-1,20-1-288,-1 1 128,1 0-192,-20-20 33,20 0-65,0 0 64,-20 0-96,0-20 32,20 0 0,-20 1-96,0-22 0,0 2-64,0 19 31,0-19 97,0 19 0,0 20-96,21 0 64,-3 0 64,-18 20-96,20-1 0,1 1-608,19 0-289,-22-1-385,3 1-992,-1 1-1377,0-1-7496</inkml:trace>
  <inkml:trace contextRef="#ctx0" brushRef="#br1" timeOffset="910555.664">11711 13574 15662,'0'-20'1794,"0"20"-705,-20 0 705,20-20 96,-18 20-97,-3 0-447,1 0-386,0 0-287,0 20 0,1 0-193,-1 19 97,0 0-289,20-19-192,0 21-96,0-22 32,20 1-64,0 0-128,19-1-96,-19 1-225,21-20-352,-3 0-768,3 0 95,-3 0-1440,-18 0-1442,1-20-8072</inkml:trace>
  <inkml:trace contextRef="#ctx0" brushRef="#br1" timeOffset="910891.6016">11871 13713 16335,'0'-20'3139,"0"20"-1762,0 0 769,0 0-256,0 0-833,19 0-576,1 20-33,0-20-128,20 0-192,-21 0 33,21 0-129,-20 0 32,21-20-64,-23 20-353,2-21 513,0 1-256,-20 1 0,0-1 128,0 20-160,-20-20 64,0 20-64,-19 0 128,19 0-32,-20 20 128,20-20-32,-19 39 96,19-19 32,20 1 1,0-1 63,0-1 32,20 1-224,0 0 0,19-20-128,1 19-352,1-19-161,-3 0-544,3 0-640,18 0-2467,-39 0-8873</inkml:trace>
  <inkml:trace contextRef="#ctx0" brushRef="#br1" timeOffset="911659.1796">12604 13513 16591,'-18'21'2819,"18"-21"-801,0 0 352,0 0-480,0-21-449,18 21-384,2 0-416,1-19-321,-1 19-128,18 0-192,-17 0 128,19 0-128,-20 0-160,19 0-416,-19 19-321,0-19-416,0 21-577,-1-21-2018,-19 20-3811</inkml:trace>
  <inkml:trace contextRef="#ctx0" brushRef="#br1" timeOffset="911941.4062">12744 13672 18545,'-20'41'3459,"-1"-22"-2209,21-19 95,0 20 384,0-20-287,21 0-481,-1 0-481,0 0-384,19 0-288,-19 0 0,20 0-96,-1 0-481,1-20-128,1 20-192,-21 0-320,18 0-1282,-17 0-1633,-1 0-11947</inkml:trace>
  <inkml:trace contextRef="#ctx0" brushRef="#br1" timeOffset="912208.9843">13300 13652 21396,'39'20'1986,"-39"1"-1538,20-1 833,-20-1-160,0 1-160,20 0-672,-20-1-289,21-19 96,-21 20-96,18-20 0,-18 21-321,20-21-287,-20 0-481,0 0-897,0 0-1538,0-21-4547</inkml:trace>
  <inkml:trace contextRef="#ctx0" brushRef="#br1" timeOffset="912482.4219">13260 13435 19890,'-20'0'2627,"0"0"-2051,1 19 225,19-19 96,0 0-609,0 0-288,0 0-384,0 20-833,19-20-1666,-19 0-6118</inkml:trace>
  <inkml:trace contextRef="#ctx0" brushRef="#br1" timeOffset="913715.8203">13916 13395 13164,'0'-19'2562,"0"19"-544,-20-22 417,20 22-578,0-19-639,0-1-578,0 20-256,0 0 33,0 0-225,0 0 160,0 0-223,0 0 159,0 0-128,0 0-32,0 0-32,-20 0-64,20 0 32,0 0 32,0-20 0,0 20 1,-21 0 95,21 0 0,0 0 32,0 0 96,0 0-63,0 0-97,0 20 96,0-20 64,0 39-95,21 2 95,-21-1-160,20 19-32,0-19 32,-2 0-32,3-1 33,-1 0 31,-20-19-128,20-20 160,0 0-224,-20 0 160,19 0-64,1 0 0,0-20-96,0 1-32,0 19-96,-1-20 192,21 20 64,-20 20-192,1-20 0,-3 19 0,-18 22 96,0-21-128,0-1 128,0 1-128,-18 0 0,-3-1-160,1-19-321,0 20 353,0-20-609,-19 0-256,19 0-352,0-20-641,20 20-1025,0-19-2178,0 19-7399</inkml:trace>
  <inkml:trace contextRef="#ctx0" brushRef="#br1" timeOffset="913998.0469">14252 13534 17616,'41'20'3331,"-21"0"-1089,-2-1-672,23 1-897,-21 0-481,19-1-192,-19 1-128,20-20-385,-20 21-384,19-21-576,-19 0-1346,20-21-1313,-21 21-7046</inkml:trace>
  <inkml:trace contextRef="#ctx0" brushRef="#br1" timeOffset="914272.4609">14669 13574 12587,'0'-20'4517,"0"20"-2051,-20 20-160,20-1-800,0 21-97,-20-21-192,1 22-512,19-2-449,-20 1-224,20-1-64,0-18-320,-20 19-257,20-21-576,0 1-1409,0-20-2980</inkml:trace>
  <inkml:trace contextRef="#ctx0" brushRef="#br1" timeOffset="914993.164">15305 13534 9705,'-20'-21'2178,"20"2"480,-20 19-255,20-20-289,-21 0 32,3 1-641,18 19-512,-20 0-192,0 0-129,20 0 1,-21 19-161,1 21-63,20 0-289,-18 0-32,18-1-32,0 0-160,18-19 32,2 21-288,1-22-353,19-19-448,-1 20-769,-19-20-1601,20 0-3395</inkml:trace>
  <inkml:trace contextRef="#ctx0" brushRef="#br1" timeOffset="915312.5">15503 13494 14221,'0'0'2530,"0"0"-1152,-20 0 383,0 19 97,20 2-641,-20 19-384,20-21-32,0 21-257,0-1-416,20-18 1,0-21-1,0 20-96,21-20-32,-23 0 0,23-20-96,-21-1-193,0 1 225,-1-19 32,-19 19-64,-19 1-288,-1 19 384,0-20-385,-21 0 97,3 20-288,17 0-257,-19 20-1217,20-20-1281,20 0-5766</inkml:trace>
  <inkml:trace contextRef="#ctx0" brushRef="#br1" timeOffset="915642.578">15643 13494 14157,'19'60'3139,"-19"-40"-1217,20-1 32,0 1-705,-20 0 0,20-20-544,-20 0-65,20 0-255,-20 0-161,0 0-64,19-20 0,-19 20 0,0-20-128,0 1 64,0-21-96,20 19 0,-20 2 0,20-1-32,-20 20-32,20 0 64,0 0-32,-1 20 64,1-1-320,0 22-385,0-21-320,1 19-320,-3-39-673,2 20-544,1-1-2499</inkml:trace>
  <inkml:trace contextRef="#ctx0" brushRef="#br1" timeOffset="915938.4766">16040 13295 16239,'0'-19'5061,"18"19"-3908,-18 19 288,21 1 65,-21 19-449,20-17-609,-20 17-320,20 0-160,0 1 0,-1 0-224,21-20-225,-20 0-287,0-1-802,-1-19-1441,1 0-2210</inkml:trace>
  <inkml:trace contextRef="#ctx0" brushRef="#br1" timeOffset="916210.9375">15920 13474 20211,'0'0'1633,"0"0"225,21 0-128,17-20-513,3 20-449,-3 0-607,23-19-450,-22 19-191,21 0-513,-21 0-1025,-19 0-2562</inkml:trace>
  <inkml:trace contextRef="#ctx0" brushRef="#br1" timeOffset="916845.703">16496 13574 12780,'20'19'2274,"-20"1"-192,0 0-128,0-20-161,0 0-383,0 0-321,0 0-160,-20 0-289,20-20-127,-21 0-33,21 1-96,-18-21-95,18 19-225,0-18-32,0 19-32,0-19-64,18 19-160,3 1-289,-1-3-544,0 3-1057,0 19-1666,-1 0-8455</inkml:trace>
  <inkml:trace contextRef="#ctx0" brushRef="#br1" timeOffset="917200.1952">16834 13335 15662,'-41'19'1858,"21"3"-961,2-3 320,-3 21 449,1-21-513,20 21-545,0 0-383,0-20-33,0 0-96,20-1 96,1-19-64,17 0-192,-18-19 128,1-1 32,-1 0-64,-20-1 32,18 2 96,-18-1 257,0 0-1,0 20 1,0 0-257,-18 0-128,18 0 0,0 0-96,0 20-385,0 0-672,18-20-961,3 19-1377,-1 2-3972</inkml:trace>
  <inkml:trace contextRef="#ctx0" brushRef="#br1" timeOffset="917663.0858">17170 13376 18737,'-19'19'2306,"-1"1"-1313,0 0 192,0 19-128,0-19-160,20-1-448,0 22-321,20-21 160,0-1-384,0-19 64,19 20 96,-19-20-32,0-20-64,21 20-32,-41-19 0,20-21 32,-20 19-32,0-18 96,0 19-96,0-19 0,-20 0-96,-1-22 160,1 22 0,0 19 160,0-21-64,1 22 128,19 19 0,-20-20 193,20 20-97,0 20 225,0-1 31,0 22-160,0-2-191,20 1-65,-1 1-224,1-2-160,0 0-321,21-19-416,-21 19-320,19-39-929,-19 21-1730,20-21-5733</inkml:trace>
  <inkml:trace contextRef="#ctx0" brushRef="#br1" timeOffset="917952.1484">17449 13415 12780,'20'20'7303,"-20"-20"-5606,0 19 65,0 1-417,19 0-672,-19-1-577,20-19-160,-20 21-289,20-1-255,0-20-449,0 0-1345,-1 0-2563</inkml:trace>
  <inkml:trace contextRef="#ctx0" brushRef="#br1" timeOffset="918234.375">17488 13295 18321,'-39'-39'1922,"19"19"-1250,0-1-319,20 21-321,0-19-833,0 19-2658</inkml:trace>
  <inkml:trace contextRef="#ctx0" brushRef="#br1" timeOffset="918699.2186">18004 13415 10025,'-20'-39'2883,"1"17"-481,19 3-384,-20 19 0,0-20-160,0 20-417,0 0-128,1 20-384,-1-1-192,0 3 64,20 17-161,0 0-223,0 1-193,0-21-160,20 2-64,19 19-64,-19-40-225,20 19-127,-1-19-257,1 0-255,21 0-482,-43-19-896,23 19-1281,-21-20-3716</inkml:trace>
  <inkml:trace contextRef="#ctx0" brushRef="#br1" timeOffset="918986.3281">18243 13196 16559,'0'-20'3395,"-20"20"-1377,20 0-736,0 0 63,0 20-160,0-1-512,20 22-449,0-2-192,-20 1 0,20 1-224,19-22-321,-19 21-127,0-21-578,0 1-767,-1 0-1379,1-20-3714</inkml:trace>
  <inkml:trace contextRef="#ctx0" brushRef="#br1" timeOffset="919264.6484">18164 13376 17969,'20'-22'2914,"-20"22"-1024,19-19-32,21 19-897,-20 0-513,19-20-160,1 20-191,-20 20-33,19-20-96,-19 19 64,20 3 0,-19-22 32,-3 19-160,2 1 32,21-20-97,-21 20-191,-2-20 0,-18 0 224,21 0-225,-1 19 129,-20-19-160,0 0-289,0 20-896,0-20-481,0 20 897,-20-20-1058,20 0-5316</inkml:trace>
  <inkml:trace contextRef="#ctx0" brushRef="#br1" timeOffset="919555.664">18500 13176 5861,'-18'-20'12396,"18"1"-10570,-21 19-1026,21-20-543,0 20-257,0 0-289,21 0-960,-21 20-2082,0-20-12460</inkml:trace>
  <inkml:trace contextRef="#ctx0" brushRef="#br1" timeOffset="920068.3594">18878 13354 13356,'-40'0'2210,"40"0"-448,-20 0 512,0 0-320,1 0-673,-1 22-224,20-22-544,0 19-33,0 21-256,0-21-64,20 1-96,-1 0 65,21-1-65,-20-19-64,19 21 96,-19-21-96,0-21-32,1 2 0,-1-1 32,-20 0-96,0 1 160,0-1-224,-20-19-1,-1 17 33,1 22-352,0-19-417,1-1-608,19 20-706,-20 0-1056,0 0-3843</inkml:trace>
  <inkml:trace contextRef="#ctx0" brushRef="#br1" timeOffset="920430.664">18978 13335 17936,'38'41'2307,"-17"-22"-674,-1 1-416,0-20 289,0 20-641,-20-1-481,0-19-64,19 0 33,-19 0-1,0 0-288,0-19 32,20-1-96,-20 20 128,0-39-128,20 17 64,0 3-32,-20-1 0,20 0-64,-1 20 128,1 0-128,0 20 96,0-20-160,1 20-192,-3-1-513,2 3-512,0-3-1057,1 1-2050,-1-20-13165</inkml:trace>
  <inkml:trace contextRef="#ctx0" brushRef="#br1" timeOffset="923329.1016">19950 13176 7847,'-20'-20'1121,"20"20"-256,0 0 1089,0-19 480,-19 19-736,19 0-449,0-20-384,0 20-97,-20 0 353,20 0 161,-20 20-65,20-1-160,-20 21-224,20 0-129,-21 0-255,21-1-129,0 22-160,21-22-64,-1-19-32,0 19-224,19-19-352,1-20-129,0 19-1345,19-19-3075</inkml:trace>
  <inkml:trace contextRef="#ctx0" brushRef="#br1" timeOffset="923842.7733">20367 13256 8904,'-20'20'7303,"20"-20"-6054,0 19 96,0-19 577,20 0-641,0 0-864,0 0-321,-1-19-32,21-1-128,-20 0-128,0-1-1,-1 2 161,1-1-32,-20 0 0,0 1 32,0 19 32,-20-20-32,1 20 32,-21 0 96,20 0-32,0 20 161,1-1 159,-1 21 128,0-21-127,0 22 63,20-2-127,0 1 63,0 1-224,20-2-128,0-19-64,0-1-224,-1 1-385,21 0-576,0-1-737,-1-19-1121,1 0-4035</inkml:trace>
  <inkml:trace contextRef="#ctx0" brushRef="#br1" timeOffset="924127.9296">20883 13156 18001,'20'0'1281,"-20"0"-641,0 20 1410,0 0-64,-20-1-1057,20 22-513,-20-2-255,20 1-129,0 1 0,0-22-225,0 21-415,0-21-801,0 1-1570,0 0-1441</inkml:trace>
  <inkml:trace contextRef="#ctx0" brushRef="#br1" timeOffset="924496.0936">20764 13315 17456,'0'-20'2530,"0"1"-1056,0 19 576,0 0-385,0 19-832,20-19-577,-20 20-128,20 0-95,0-1-66,-1 3-95,21-3-96,-20-19-96,0 20-97,19 0 97,1-20-128,-19 0 224,17 0 127,-17 0-31,-1-20 32,18 20 96,-17-20 0,-1 1 0,0-3 64,0 3-96,-1-1 64,-19 0 0,0 1 64,0-1-64,0 0 32,-19-1 65,19 21-65,-20-19 128,0 19-64,20 0-32,-20 0 192,-1 0-31,21 19-33,-18 22 32,18-21-96,0 19 0,0 0-128,0-17-64,18 17-192,3-19-384,-1-1-417,0-19-833,0 0-1954,19 0-8648</inkml:trace>
  <inkml:trace contextRef="#ctx0" brushRef="#br1" timeOffset="924775.3906">21458 13435 14285,'0'19'4004,"0"-19"-2851,0 0 384,0-19 97,0-1-193,-20 0-512,20 1-448,0-22-1,0 1-288,0 21-32,0-21-96,20 19-192,0 2-64,1-1-673,-1 0-832,18 20-1378,-17 0-3716</inkml:trace>
  <inkml:trace contextRef="#ctx0" brushRef="#br1" timeOffset="925085.9375">21916 13137 14926,'0'0'2082,"0"0"-609,-21 0 801,21 0-192,-20 19-480,0-19-417,2 20-384,-3 19-129,1 2-352,0-2-95,20-19-193,-20 19 160,40-17-32,-20-3-128,40-19 64,-1 20-64,1-20-160,1-20-288,-2 20-193,1-19-192,-20 19-352,19-22-993,-19 22-1601,-20 0-3973</inkml:trace>
  <inkml:trace contextRef="#ctx0" brushRef="#br1" timeOffset="925373.0469">22153 13215 17264,'0'21'3427,"20"-1"-1505,-20-20 384,0 20-224,0-20-1057,0 19-705,0 1-256,20 0-64,-20-20-96,20 19-384,0-19-833,-20 0-545,19 0-1441,1-19-3748</inkml:trace>
  <inkml:trace contextRef="#ctx0" brushRef="#br1" timeOffset="925666.9921">22173 13017 21460,'-20'-19'1761,"1"19"-992,19 0-673,0 0 64,0 0-224,0 0-961,0 0-2818</inkml:trace>
  <inkml:trace contextRef="#ctx0" brushRef="#br1" timeOffset="926148.4375">22630 13097 15983,'0'-19'832,"-20"19"-319,20 0 1024,-20 0 289,-19 19-641,19 1-448,0 0-161,0-1-287,0 1 127,20 0-160,0-1-31,0 2-129,40-21 64,-20 20-96,19 0-64,1-20 32,0 19-64,-1 1 32,-19-20 0,1 20 0,-1-1 96,-20-19 0,0 22 0,-20-22-160,-1 19-128,1-19-64,0 0-385,1 20-480,-1-20-416,20 0-674,-20 0-1985,20 0-10568</inkml:trace>
  <inkml:trace contextRef="#ctx0" brushRef="#br1" timeOffset="926712.8906">22809 13236 16239,'59'0'1089,"-39"0"-897,20 0 769,-1 0 384,-19-21-704,20 21-417,-1-19-160,-19-1 64,0 0-96,0 20 160,-20-19-192,-20-1 129,20 20-1,-20 0 224,0-20-128,1 20 0,-21 0 33,20 20 31,-19 0 353,19-1-193,0 1 0,20 0-95,-20-1-1,20 22-224,20-21-64,0-1 64,19 1-160,1 0 64,0-1-64,-1-19-224,1 0-320,-1 0-545,1 0-801,-19-19-1121,-1-1-3619</inkml:trace>
  <inkml:trace contextRef="#ctx0" brushRef="#br1" timeOffset="927004.8828">23205 12919 17360,'61'0'2883,"-42"0"-994,21 20 129,0-1-416,-1 1-833,-19 19-353,20 1-224,-21 0-32,-19 19-160,20-19 96,-20 0-96,-20 0 32,20-21-224,-19 1-320,19 0-289,-20-1-833,0-19-1376,20 0-2403</inkml:trace>
  <inkml:trace contextRef="#ctx0" brushRef="#br1" timeOffset="927335.9375">23801 13236 17424,'20'20'2498,"-20"-20"-384,0 0 225,0 0-386,-20 20-703,20-20-450,0 0-351,-20 0-193,20 0-192,0 0 32,0 19-32,0-19 0,20 0-32,0 0-32,-20 0-96,20-19 0,0 19 96,-20 0 0,0-20 0,0 20-96,-20-20 96,20 20-64,-20 0-481,0 0-447,0 0-418,20 0-992,-19 20-3267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1:42:13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4347 12680 7174,'0'0'3011,"0"0"-577,-20 0-480,20 0-128,0-20-256,0 20-481,0 0-129,0 0 1,20 0-192,-20 0-192,20 0-129,-20 0-96,19 0-191,1 0-33,0-19-64,0-1 0,-20-1 128,21 1-160,-21-19-32,0 19-64,0 1-96,0-1 32,-21 0 64,1 20 64,-20-21-96,21 21 128,-21 21-97,0-21 33,20 20 129,-19 0 95,19 19 160,-1 0 0,21 2 129,0-2 95,0 1-287,0-1 159,21 2-288,19-21 32,-1-1-95,1 1-33,0 0-289,-1-20-191,1 0-353,-1 0-736,1-20-801,1 0-1762,-23 1-2402</inkml:trace>
  <inkml:trace contextRef="#ctx0" brushRef="#br0" timeOffset="304.6875">4584 12561 12748,'21'0'2370,"-1"0"-288,0 0 64,-20 19 160,20 22-801,-1-2-480,1-19-384,0 19-193,0-19-95,0 21-1,-1-21-64,1-20-31,0 19-65,-20-19-96,20 0 96,-20-19-96,0 19-64,0-20-96,-20-21-96,20 21-320,-20-19-193,20 0-352,0 19-416,0-21-321,0 41-736,0 0-1410,20 0-10218</inkml:trace>
  <inkml:trace contextRef="#ctx0" brushRef="#br0" timeOffset="731.4453">5141 12621 13676,'0'0'1858,"0"0"-929,20 0 641,-20 0 63,0 0-608,20 0-416,-20 0-321,19 0-64,1 0-160,0 0 128,-20 0-63,20-21 31,-20 21-32,0-20 0,0 1-32,0-1 0,-20 0 160,0 20 33,0-19-65,1 19 192,-1 0-63,0 19-1,0 1-64,0 0 32,-1-1 33,21 22-65,0-21-192,0 19 192,21-19-256,-1 19 33,20-18-130,-1-1-159,1-20-288,0 0-417,-1 0-865,2 0-1121,-21 0-2113</inkml:trace>
  <inkml:trace contextRef="#ctx0" brushRef="#br0" timeOffset="1021.4844">5439 12760 11402,'20'20'5285,"0"0"-4036,-20-1-288,19 1 321,-19-20 287,20 0-320,-20 0-448,0 0-417,0-20 33,0 1 63,-20-1-224,20 0 65,-19-21-225,19 22-64,0-21 0,0 1-64,0-2 32,0 2-128,19 19-225,1 20-95,0 0-993,0 0-1890,19 20-4165</inkml:trace>
  <inkml:trace contextRef="#ctx0" brushRef="#br0" timeOffset="1267.5781">5756 12521 17840,'21'0'2210,"-21"0"-576,18 20-32,-18 0-161,20-1-608,0 22-513,21-2-256,-23-19-352,3 19-289,19-19-768,-1-20-929,-19 21-1250,20-21-10889</inkml:trace>
  <inkml:trace contextRef="#ctx0" brushRef="#br0" timeOffset="1434.5703">6153 12541 17136,'0'0'2690,"-20"20"-1248,20 40-193,0-21 320,-20 40-95,20 1-802,0-1-544,0 1-256,0-1-384,20-19-417,0-21-1057,0 1-2883</inkml:trace>
  <inkml:trace contextRef="#ctx0" brushRef="#br0" timeOffset="2951.1719">6690 12184 15919,'0'-20'672,"0"20"-223,0 20 1280,18 0 193,2 19-705,1 0-416,-21 2-224,20-1-257,0-21 32,-1 21-224,1 0-32,0 19-96,0-19-288,0-1-288,0-18-225,-20 18-448,19-19-705,1 19-1441,-20-19-2819</inkml:trace>
  <inkml:trace contextRef="#ctx0" brushRef="#br0" timeOffset="3385.7422">7146 12441 640,'0'0'13805,"0"-19"-11915,0 19-256,-21 0 223,21 0-127,-18 19-609,18 2-288,-20-1-257,20 19-255,0 1-129,0-1-64,0 2-128,20-22 96,-2 1-192,3 0 160,-1-20-32,0-20-224,0 20 0,-1-39 192,1 19 0,-20-21 0,0 22 64,0-1-32,-20 0 96,20 1 96,-19 19-160,-1 0 64,20 0-96,-20 19-64,20 21 32,0-21-64,20 1-160,0 1-513,-1-1-704,1-1-737,20-19-1153,-1 0-1698</inkml:trace>
  <inkml:trace contextRef="#ctx0" brushRef="#br0" timeOffset="3610.3516">7384 12402 17808,'0'20'1794,"20"-20"-545,-20 19 385,19 22-641,1-21-481,0 19-384,21 0-64,-3-19-160,-17 21-416,19-22-449,-1 1-897,-19 0-1505,20-20-3395</inkml:trace>
  <inkml:trace contextRef="#ctx0" brushRef="#br0" timeOffset="3820.3125">7721 12441 16559,'0'0'2146,"0"41"-1025,0-21 705,0 39 128,0-20-257,0 41-800,20-21-608,-20 2-321,20 17-129,-20-17-287,20-2-353,0-20-672,0 2-1026,-1-2-1793,-19-19-8520</inkml:trace>
  <inkml:trace contextRef="#ctx0" brushRef="#br0" timeOffset="4711.9141">7959 12561 12780,'-20'19'1633,"2"-19"-416,18 0-576,0 0 832,0 0 193,0 0-577,18 0-416,2 0-193,1 0-256,-1-19 32,19 19-159,-19-20 63,0 0-128,0 1 64,-20-1-160,0 0 32,0-1-32,0 21 96,-20-19-32,0 19 0,0 0 32,1 0 224,-1 19 64,0 2-31,-1-1 191,21 19 0,0-19 1,0 19-225,21 2-128,-1-2-64,0-19-288,19 0-320,1-1-609,19-19-801,-19 0-2210,-1-19-5349</inkml:trace>
  <inkml:trace contextRef="#ctx0" brushRef="#br0" timeOffset="4994.1406">8277 12561 15822,'20'60'2435,"-20"-21"-802,21-19-255,-3 0-129,2-20-192,-20 19-417,20-19 1,-20 0-225,0-19-319,0-1-1,-20 0 0,20 1-32,-20-22-128,20 21 32,-18-19-128,18 0 127,0 19-159,0 0-32,18-1 0,-18 21-289,20 0-768,21 0-1153,-21 21-1890,19-21-11499</inkml:trace>
  <inkml:trace contextRef="#ctx0" brushRef="#br0" timeOffset="5219.7266">8694 12482 19250,'20'39'1922,"1"-39"-673,-3 0 32,-18 20-705,20-20-223,21 0-129,-21 0-288,-2 0-416,3 20-642,-1-20-895,20 0-1859,-21 0-5989</inkml:trace>
  <inkml:trace contextRef="#ctx0" brushRef="#br0" timeOffset="5384.7656">9071 12502 15534,'20'39'2435,"-20"-19"-386,20-1-159,-20 22-384,0-21-513,21 19-705,-21-19-256,18-1-256,2-19-481,0 0-1089,1 0-1857,-21 0-8745</inkml:trace>
  <inkml:trace contextRef="#ctx0" brushRef="#br0" timeOffset="5531.25">8952 12243 17904,'-59'-20'3460,"18"20"-3108,41 0-320,0 0-673,0 0-544,0 0-1825,21 0-9931</inkml:trace>
  <inkml:trace contextRef="#ctx0" brushRef="#br0" timeOffset="7680.6641">9727 12482 9480,'0'0'3844,"0"0"-2435,0 0 481,20 0 128,-20 20-480,19 19-449,-19 0-513,20 2 1,0-2-97,0-19-95,-20 19 31,20-39-128,-20 20-32,19-20 1,-19 0-33,0 0-64,0-20-64,0 1-32,0-1-96,0-19 96,0 19-64,0-21-128,0 22 32,0 19 128,20-20-64,-20 20 32,20 20-32,0-1 32,0 1-609,-1 1-864,1 18-1153,21-19-1795,-3-20-8038</inkml:trace>
  <inkml:trace contextRef="#ctx0" brushRef="#br0" timeOffset="8000.9766">10342 12580 12171,'0'-19'1858,"0"19"480,-20 19-192,20-19-96,-20 20-256,20 1-545,0-1-384,0-1-417,0 1-160,20-20-63,0 0-97,0 0-32,19 0-160,-19-20-64,1 20-65,-1-19-31,-20 19-32,0-20-128,-20 20 63,-1 0-191,1 0 63,-19 0-383,19 0-1571,0 0-1889,0 0-7271</inkml:trace>
  <inkml:trace contextRef="#ctx0" brushRef="#br0" timeOffset="8666.9922">10620 12541 11242,'0'0'2274,"0"0"-352,-20 0 576,20 20-63,0-1-417,0 1-673,0 1-608,0 18-289,20-19-256,0 0-64,0-1-64,-1 1-32,1-20 33,0-20-226,0 1-95,-20-1 0,20-19-96,-20-2 191,-20 2-63,0-1-224,0-19-33,-19-21 161,19 21 288,-20-1 32,20 20 192,1 40 128,-1 0 161,20 0-65,-20 20-127,20 19 191,0-17-96,20 17 1,-20 0 63,20 1-95,-1 0-1,1 19 0,20 0 1,-1-18-257,21-2-32,-21 1-32,21-40 0,-1 19 0,2-19-64,-2-19-96,-19-1 0,-1 0-97,-19 1 65,0-1-32,-20-1 32,0-18 32,0 19 128,-40 0 0,20 1 96,-19 19 0,19 0 96,-21 19-32,23-19 96,-2 20 1,20 19-97,0-19-128,20 1 0,19-1-64,1-1-224,19-19-193,1 20 33,-1-20-417,2 0-1057,-2 0-1825,-19 0-5574</inkml:trace>
  <inkml:trace contextRef="#ctx0" brushRef="#br0" timeOffset="29357.4219">11950 12561 320,'0'-20'1633,"0"20"385,0 0-192,-20 0-192,20-20-417,0 20 96,0 0-160,0 0-128,0 0 0,0 0-64,0-19-160,0 19-225,0 0 161,0-20 64,-20 20-1,20 0-159,0 0 32,0 0 63,0 0-63,0 0 32,0 0 95,0 20-63,-20-20 160,20 19-160,0 21 95,0-21-255,0 22 64,20-21-225,-20 19-128,20-19-96,0-1-95,0 1-65,-1 1 96,1-21-160,-20 0 0,20 0-257,0 0 97,-20-21 0,0 1 128,20 1 32,-20-1 0,0 20 0,21-20 256,-21 20 192,18 0 161,-18 20-129,40 0-127,-19-1-65,17 1-192,3-20-32,-1 0 96,-1 0-128,-19-20 32,20-19-416,-21 19-33,-19 1-127,0-22 63,-19 21-415,-1 1-834,0-1-1313,-20 20-3843</inkml:trace>
  <inkml:trace contextRef="#ctx0" brushRef="#br0" timeOffset="31944.3359">13260 12561 17168,'-20'0'2050,"20"19"-96,0-19-129,0 41-287,0-21-898,0 19-351,20 0-193,-20-19 96,20 21-192,-20-21-288,20-1-385,-20-19-1153,19 20-2081,-19-20-5222</inkml:trace>
  <inkml:trace contextRef="#ctx0" brushRef="#br0" timeOffset="32095.7031">13161 12382 16431,'0'-39'1890,"0"19"-1442,0 20-256,20 0-127,0 0-290,-1 0-1697,1 0-2786</inkml:trace>
  <inkml:trace contextRef="#ctx0" brushRef="#br0" timeOffset="32392.5781">13637 12422 15566,'-20'40'1954,"1"-20"-64,-1 0-96,20 19-289,-20-19-736,20-1-417,20 22-160,19-21-128,1-1-64,0 1 96,19 0-96,-19-1 64,-1-19 1,-19 20 95,1 1-96,-21 19 96,-21-21-160,-17 21-64,-3-21-417,1 22-768,20-41-2755,1 20-12267</inkml:trace>
  <inkml:trace contextRef="#ctx0" brushRef="#br0" timeOffset="33041.0156">14769 12641 3427,'-21'-20'9353,"21"-1"-7015,-18 1 224,-2 1-320,20 19-224,-21 0-865,1 19-352,0 22-224,0-2-65,20 1-320,0-21-96,20 22 1,-20-21-65,20 0 32,0-20-128,1 0-257,-1 0 129,-2-20 128,3 0 32,-1-1 64,-20 21 32,0-20 64,0 20-64,0 0-96,0 0 0,0 0-128,0 20-833,0 1-1281,20-1-2499</inkml:trace>
  <inkml:trace contextRef="#ctx0" brushRef="#br0" timeOffset="33474.6094">15086 12641 15022,'0'0'2402,"0"0"-993,0 19 545,0-19-128,-20 0-449,20 20-512,0 0-320,20-1-289,-20 1-128,21 1-32,-1-21 64,-2 0-64,2 0-64,1-21-128,-1 1 0,0 1-32,-20-1 64,0-19-32,0-2 64,-20-18 96,0 20-160,-21-41 32,3 21 96,-3 19-32,21-1 192,1 41 0,-1-19 96,20 19 65,0 0 127,0 19 33,20 22 127,-20-1-95,39 19-257,-19-19-160,21 0-96,-23-1-576,23-19-577,-1 19-32,-1-18-417,21 18-1153,-21-19-2946</inkml:trace>
  <inkml:trace contextRef="#ctx0" brushRef="#br0" timeOffset="34077.1484">15443 12521 16623,'0'20'3139,"-19"19"-1601,19-19 31,0 21-63,0-2-353,0-19-641,19 19-320,1-18-64,0-21-128,21 20 161,-21-40-97,18 20 32,-17-21 32,-1-18-224,0-1 192,-20 1-128,0-2-96,0-37 128,-40-2-128,-1 1-1,23-1 33,-23 40 128,21 1 65,0 39 287,0 0 160,20 0-95,0 20-1,0 19 33,20 0 63,0 22-288,0-2 1,21 1-161,-3-20-32,-17-1-128,19 0-32,-1 2-161,1-2 193,19 1-192,1-21 32,-21 1 64,22-20-32,-43 0-1,23-20 225,-21 1-64,0-21 32,-20 21 64,0-22-96,0 2 193,-20 19 127,-21-19-64,21 19-128,-19 0-32,19 20 0,0 0 64,0 0-31,20 20 95,-19 0-192,19-1-32,0 21 64,19-21-160,1 22-33,0-2-543,21 1-193,-3-1-512,3-18-545,-3-1-1025,3 0-2594,18-20-9706</inkml:trace>
  <inkml:trace contextRef="#ctx0" brushRef="#br0" timeOffset="34416.9922">16317 12561 16687,'-20'-20'3396,"0"20"-1347,0 0-287,1 20-353,19 19-127,-20 2-289,20-22-545,0 21-384,20-21 96,-1 1-128,1 1-96,20-21 64,-1 0 32,-19-21 64,21 1-96,-21-19 0,0 0 0,-20-22 0,0-17 0,-20 17-32,-21 2-64,1 0 192,1 40-64,19-3 353,0 22-97,20 22-32,0 17-32,0 0-31,20 1-65,0-21-160,0 22-353,19-2-704,2-19-576,17 19-609,3 2-1922,-22-2-1602</inkml:trace>
  <inkml:trace contextRef="#ctx0" brushRef="#br0" timeOffset="35886.7187">17251 12282 17232,'-21'-39'2338,"21"39"-480,0 0-32,21 20-161,-21-1-256,20 42-448,-2-22-384,3 1-129,-1 0-288,0 0 65,0-1-193,19 0-128,-19 2-609,0-2-320,19-19-512,-19 0-1314,0-1-2626</inkml:trace>
  <inkml:trace contextRef="#ctx0" brushRef="#br0" timeOffset="36270.5078">17210 12621 15630,'-40'-21'2851,"21"1"-1602,19 1 673,19 19-192,1-40-353,20 21-833,19-1-415,2-21-161,-2 22-33,20-1-191,-19 20-64,-1 0-161,-39 20 1,1-1 544,-1 22 64,-20-21 257,0 19-1,-20 20 192,20-18-63,0 18-65,0-20-63,20-18-161,-2-21 0,23 0-160,-1 0 96,-1-21-224,1-18-32,-1-1-96,1 21 0,-20-22 128,-20 2 0,-20 19-96,-20 0 96,1 1-129,-21 19 65,21 0-224,-22 0-545,23 19-1249,17-19-2370,21 20-9321</inkml:trace>
  <inkml:trace contextRef="#ctx0" brushRef="#br0" timeOffset="36640.625">18640 12223 18289,'-20'-19'1377,"-1"19"-160,21 0 417,-18 19-33,-2 21-159,20 1-225,0 18-545,0 0-255,20-19-289,19 0 0,-19-21-96,39 1 64,-19 0-64,39-1-64,0-19 96,-18-19-192,-3-1-64,3 0 128,-41-19 0,-20-2 64,-40-18-160,-19 0-32,-22-1-1,-18 20 161,20 21-32,20-1-192,-1 20-737,21 0-1569,19 0-3012,0 20-11786</inkml:trace>
  <inkml:trace contextRef="#ctx0" brushRef="#br0" timeOffset="36799.8047">18917 12462 23157,'20'20'2114,"1"0"-1153,-1-1-320,0 21-609,-2-21-128,23 1-673,-21 21-640,19-22-449,-19 1-2786</inkml:trace>
  <inkml:trace contextRef="#ctx0" brushRef="#br0" timeOffset="38735.3516">19692 12065 12043,'19'-40'1922,"-19"21"0,0-2-97,-19 21 385,19 0-576,0 0-577,0 0-384,0 0-65,0 0-31,0 0-1,0 0-63,0 0-129,19 0 0,-19 0-63,0 0-161,0 0 224,0 0 33,0 0 31,0 0-160,0 0-95,0 0-1,0 0 0,0 0 0,0-20-96,0 20-192,0 0 673,0 0-834,0 0 802,0 0-865,-19 20 928,19 1-544,19 18 128,-19 0 33,20 20 95,20 2-160,-19-2 64,-1-18-64,-2-2-63,23 0 63,-41-19-32,40-20 0,-21 0 32,1-20-160,20 20 96,-1-19-64,1 19-64,0 0 32,-1 0-64,-19 19 0,1 1 0,-1 0-32,-20-1 0,0 2 64,0 19-64,0-1 32,-20-19 96,-1-1-96,-19 22 0,-19-21-33,19-1-95,1-19-192,-21 0-193,41 0-512,-21 0-160,40-19-64,-20-1-513,20-1-1409,20-18-2306,20-1-5766</inkml:trace>
  <inkml:trace contextRef="#ctx0" brushRef="#br0" timeOffset="39053.7109">20227 12382 18513,'41'40'2691,"-41"-40"-609,20 19-257,0 2-800,19-1-64,1-20-288,-1 0-129,1 0-223,0-20-225,-1-20 64,1 0-64,-1 1-64,-39 0 96,20 17 32,-20 22-96,0 0 32,0 22-32,20 17 1,1 0-65,-1 1 96,0 0-128,-1 0 64,1 19-32,0 1 0,20-1 0,-40 0 64,19-18-192,-19-2-193,-19 1-255,-21-1-289,0-18-224,-19-1-897,-2-20-2530,2 0-10058</inkml:trace>
  <inkml:trace contextRef="#ctx0" brushRef="#br0" timeOffset="40114.2578">3791 13554 15919,'0'-20'448,"0"-1"417,-21 2 544,21-1 769,-18 0-576,18 1-321,-20 19-608,0 0-97,-1 19-63,-17 21-129,17 20-96,21-1 1,-20-20-225,20 2-32,0-2-32,0-19 96,20-20-32,1 0-32,-3 0 64,23-20-160,-21 1 0,0-1 96,-2-21-32,3 22 96,-1-1-160,-20 20 288,0 0 0,0 0-96,20 20-96,-20-1-32,0 1-480,0 1-577,20-1-769,-1-1-1345,1-19-2338</inkml:trace>
  <inkml:trace contextRef="#ctx0" brushRef="#br0" timeOffset="40736.3281">4467 13215 13805,'-21'-39'4035,"21"39"-2305,0 0 256,0 20 0,21 20-417,-21 0-608,18 19-256,2 1-481,0 19-160,1-19-128,-1 19-320,-2-20-65,3-18-351,19-2-578,-20-19-1184,-20-1-1890,19 1-10603</inkml:trace>
  <inkml:trace contextRef="#ctx0" brushRef="#br0" timeOffset="41134.7656">4942 13494 1633,'0'-20'14798,"-20"0"-12332,20 20-640,-20 0-128,0 20-321,1 0-352,-1 20-384,20 0-353,0-1-192,0 0-96,0-19 0,20 1 0,-1-1 0,21-20 0,-20 0-192,1-20 64,-3-1-32,2 1 95,-20-19 97,0 19 1,0 1 31,0 19 288,0-20-128,0 20-64,-20 0 0,20 20-128,0-1-64,0 1 0,20 0-416,1-1-257,-1 1-448,0 1-160,19-21-865,1 0-2370,-20 0-9930</inkml:trace>
  <inkml:trace contextRef="#ctx0" brushRef="#br0" timeOffset="41332.0312">5161 13494 19026,'0'0'2274,"0"19"-705,0 2-63,20-1-193,-1 0-737,1-1-351,20 21-289,-20-21-321,19 1-95,2-20-705,-3 21-1026,3-42-1760,-21 21-7432</inkml:trace>
  <inkml:trace contextRef="#ctx0" brushRef="#br0" timeOffset="41498.0469">5558 13454 18609,'-20'40'2563,"0"-21"-1442,20 22 32,-20 18 608,20 0-511,0 1-770,-19-20-416,19 20-256,0-20-449,19-1-224,-19 0-512,20-19-1281,-20 1-2243</inkml:trace>
  <inkml:trace contextRef="#ctx0" brushRef="#br0" timeOffset="41917.9687">5657 13593 21075,'20'40'833,"-20"-21"-705,19 1 289,1-20 672,0 21-160,0-21-513,1 0-320,-3 0 0,2 0 0,0-21-96,1 1-96,-1 1-32,-2-1 0,-18-19 32,0 19-32,0 0 64,-18-20 128,-2 20-64,-1 20 96,21-20 0,-20 20 128,0 0-32,2 20 289,18 0 127,-21 20-159,21 0 95,0-21-127,21 21-129,-21-1-224,18 2-64,2-22-192,21 1-577,-21 0-96,19-1-320,-19-19-1089,20 0-2563,-21 0-12299</inkml:trace>
  <inkml:trace contextRef="#ctx0" brushRef="#br0" timeOffset="42121.0937">6113 13811 20531,'0'0'2178,"0"-20"-705,-19 1-255,-1-1-1,0-19 32,0 19-544,0-21-449,0 22-256,20-21 0,0 21-96,0-21-385,20 40-448,20-21-448,0 21-1057,-1 21-2339,22-21-11979</inkml:trace>
  <inkml:trace contextRef="#ctx0" brushRef="#br0" timeOffset="42344.7266">6530 13593 18001,'0'40'2146,"0"-40"-1602,0 0 481,20 0 384,0 0 129,0 0-1058,-1 0-800,1 0-705,0 0-833,21 0-2530</inkml:trace>
  <inkml:trace contextRef="#ctx0" brushRef="#br0" timeOffset="42967.7734">7066 13276 18673,'-20'-20'1666,"0"20"95,2 0-383,-3 20-1,21 19-192,0 0-256,-20 22-128,20-2-353,0 1-320,20-1-128,1 0-288,17-18-256,-18-2-545,21-19-481,-2 0-448,1-20-1313,-1 0-1858</inkml:trace>
  <inkml:trace contextRef="#ctx0" brushRef="#br0" timeOffset="43134.7656">7364 13593 18641,'20'40'2306,"-20"-21"-928,0 1-129,20 1-737,-20-1-320,19-1-256,1 1-256,0-20-481,0 0-1217,-20 0-2690</inkml:trace>
  <inkml:trace contextRef="#ctx0" brushRef="#br0" timeOffset="43293.9453">7344 13435 17520,'0'-40'1377,"0"21"-1152,0-3-193,0 3-449,0-1-800,20 20-1634,-20 0-10345</inkml:trace>
  <inkml:trace contextRef="#ctx0" brushRef="#br0" timeOffset="43482.4219">7603 13554 18385,'39'39'1762,"-39"-39"320,20 0-225,20 0-864,-21-19-608,21 19-225,-20-20-641,20 20-512,-1-20-640,-19 20-1538,21-21-3491</inkml:trace>
  <inkml:trace contextRef="#ctx0" brushRef="#br0" timeOffset="43663.0859">8020 13335 19122,'0'41'2146,"19"-22"-577,-19 21 65,20-1-513,0 0-737,0 2-480,0-2-513,-1 1-255,1-21-322,20 1-1664,-20-20-2948</inkml:trace>
  <inkml:trace contextRef="#ctx0" brushRef="#br0" timeOffset="43859.375">8218 13295 20979,'59'0'2275,"-18"0"-354,-3 20 65,3 0-544,-3 21-834,3 18-416,-21 0-224,0-19-224,-1 19-320,-19-19-738,0-1 193,0-18-1601,-19-1-3877</inkml:trace>
  <inkml:trace contextRef="#ctx0" brushRef="#br0" timeOffset="45680.6641">9170 13513 15887,'0'-39'2146,"0"39"-481,0 0-95,0 0 159,0 20-672,0-1-352,20 22-193,1-2-191,-21-19 191,20 19-159,-20-19-1,18 1-64,-18-21-160,0 0 0,20 0 33,-20 0-129,0 0 0,0-21-32,21 1-161,-21-19 97,0 19 32,0-19-96,20-2 96,-20 22-128,20-1 32,-20 0 160,19 20-224,1 0-193,20 20-447,-20 19-674,-1-18-1184,21 19-2371,0-21-10762</inkml:trace>
  <inkml:trace contextRef="#ctx0" brushRef="#br0" timeOffset="45964.8437">9747 13494 18001,'0'19'2178,"-20"2"-1025,20-1 384,-20 19 1,20-19-481,0 19-609,20-19-320,0 1 32,-1-21-128,21 0 0,0 0 0,-21-21-96,21 1-256,-20 1 96,-20-1-64,20-19-33,-40 39 129,0-20-64,0 20-64,-19 0-321,19 0-320,0 20-576,-20-20-994,40 19-1761</inkml:trace>
  <inkml:trace contextRef="#ctx0" brushRef="#br0" timeOffset="46542.9687">10045 13513 14573,'0'41'1698,"0"-21"288,18 19 544,-18-19-352,0 19-865,0-18-512,20-1-448,1-1-225,-1-19-32,18 0 0,-17-19-32,-1-1 32,0-1-128,0-18-32,-20-1 0,0 1 64,0-2 0,0 22 0,-20-21-192,-20 1-97,19 0 97,-17-22 192,-3 41 0,21-19 96,2 39-64,-2-20 161,-1 40 63,21 0-64,0-1-96,21 21 0,-1 1 96,-2 18-96,23-20-64,17 21-64,-17-20 64,18-21 33,1 1-65,-1 0 0,-19-20 32,1 0 0,-3 0 0,3 0 0,-21-20-32,-1 0 64,-19 1-96,0-1-128,0-21 127,0 22-31,-19-1 96,-21 0 0,19 20 193,1 0-33,2 0-96,-2 20 32,20 0 96,0-1 65,0 22-97,20-21-160,-2-1-64,23 21-128,-1-40-577,19 19 96,0-19-800,-19 0-1922,19 0-4228</inkml:trace>
  <inkml:trace contextRef="#ctx0" brushRef="#br0" timeOffset="46861.3281">11017 13415 17744,'20'59'1858,"0"-20"128,-1 2 704,1-2-832,0 1-609,20-21-480,-21 22-288,21-41-33,0 20 97,-19-20-1,17 0-256,-17-20-31,-1-1-97,-20 1 32,20-19-160,-20 19-224,0-19-577,0-2-352,0 2-513,0 0-480,0 19-1569,18 0-2979</inkml:trace>
  <inkml:trace contextRef="#ctx0" brushRef="#br0" timeOffset="52176.7578">12288 13593 11755,'0'-19'2658,"0"19"-95,0 0-1,0 0 97,0 19-1154,0 1-480,19 0-417,1-1-95,0 1-225,0 1 97,0-1-97,-1-1 0,1-19-32,0 0-127,0 0-33,0 0 0,-20 0 0,0-19 64,19 19-128,-19-20-64,0-1-64,0 1-192,0-19-161,0 0-320,20-1-256,-20 0-96,0 20-1121,20-19-3107</inkml:trace>
  <inkml:trace contextRef="#ctx0" brushRef="#br0" timeOffset="52357.4219">12624 13494 16912,'41'60'1729,"-41"-21"-31,20-19-1,-2 0-255,3-20-930,-1 19-352,0-19-192,0 20-608,-20-20-674,19 0-1953,-19 0-3235</inkml:trace>
  <inkml:trace contextRef="#ctx0" brushRef="#br0" timeOffset="52511.7187">12703 13335 15342,'-18'-40'1698,"18"40"-737,-20-19-769,20-1-160,0 20-513,20 0-1633,-20 0-4324</inkml:trace>
  <inkml:trace contextRef="#ctx0" brushRef="#br0" timeOffset="53075.1953">13260 13554 12908,'0'0'2178,"0"-20"128,0 20-96,-20 0-64,20-21-640,-20 21-449,1 21-97,-1-21-287,0 40 128,20-21-225,-20 21-191,20-1-225,0 2-160,20-22 96,0 1-128,0 0 160,-1-1-224,21-19 64,-20-19-256,0 19 128,-1-40 192,1 21-64,-20-1 96,0-1-32,20 1 96,-40 1-32,20-1 64,0 20-128,-20 20-96,20-20-32,0 19-705,0-19-736,20 20-1634,0 1-3171</inkml:trace>
  <inkml:trace contextRef="#ctx0" brushRef="#br0" timeOffset="54277.3437">13379 13752 6181,'-20'0'1025,"20"-20"1506,0 20-33,0-19-640,0 19-417,0-20 33,0 20-449,0 0 96,-20 0 160,20-21-32,0 21-224,0 0-224,0 0-65,0 0-159,0 0-32,0 0-65,0 21 64,0-21 161,20 0-128,-20 20-1,20-1-191,1 1-97,-3 0-96,23-1-192,-21-19 32,0 20-256,-2-20-577,3 21-320,19-21-384,-20 0-1474,-1 0-4484</inkml:trace>
  <inkml:trace contextRef="#ctx0" brushRef="#br0" timeOffset="59085.9375">14232 13415 17072,'0'-39'1889,"-18"39"193,18-22-320,0 22-449,0 22-160,0-3-320,0 1-160,18 39-161,-18-20-223,20 22-97,0-22-96,-20 0-96,21 22-192,-1-42-481,-2 21-288,3-21-576,-21 22-898,0-21-1376,20 0-3941</inkml:trace>
  <inkml:trace contextRef="#ctx0" brushRef="#br0" timeOffset="59317.3828">14214 13732 15630,'0'0'2947,"-21"0"-1057,21 0 288,0-19-320,21 19-737,-21-20-801,18 20-288,2-21-32,0 21-256,1-20-193,-1 1-351,-2-1-353,3 0-385,-1 1-576,0-1-416,0-21 63,-20 22-832,19-1-2594</inkml:trace>
  <inkml:trace contextRef="#ctx0" brushRef="#br0" timeOffset="59780.2734">14431 13415 3106,'-19'-39'5414,"19"39"-1667,0 0-1184,0 0-289,0 19-256,0 1-161,0 19-351,19 1-417,-19 0-320,20 19-289,-20-19-96,20 20-95,0-21-65,0-19-128,-20 19-64,19-19 64,-19 1 0,0-21-96,0 20-32,0-20-64,0 0 0,0 0-64,0-20 0,0 20 96,0-21-33,0 1-63,0 1 0,0-1 128,0 0 0,20 1 0,-20 19 0,20 0 96,0 19 0,0-19-96,-1 0 128,1 20-96,0-20 32,0 0 32,21 0-32,-23-20 129,3 1-161,-1-1 64,0-1-32,-20 1 128,0-19-64,0 39-32,-20-20 96,0 20 64,-1 0 33,-17 20 63,17 0 32,1-1-64,20 22-191,0-21-65,0 19-32,20-19-193,21-20-607,-2 19-257,21-19-705,-21 0-3363,21 0-13228</inkml:trace>
  <inkml:trace contextRef="#ctx0" brushRef="#br0" timeOffset="60432.6172">15483 13633 18641,'0'0'2146,"0"0"-1569,0 0 576,0 0 128,20 0-480,1 0-129,-1 0-447,-20 0-65,18 0 32,2-20-96,1 0-32,-1 1 0,0-1 0,-20 0-96,0-1 160,0 2-128,0-1 32,-20 20 0,-21 0 0,21 20 65,-18 20 159,17-20 64,-19 19-160,20 1 64,1-1-127,19 2-130,0-2-255,0 0-256,19-19-33,1-20-832,20 0-545,1 0-1217,18 0-1377,-19-20-10409</inkml:trace>
  <inkml:trace contextRef="#ctx0" brushRef="#br0" timeOffset="60773.4375">15821 13633 3395,'-20'0'10217,"0"0"-8167,20 19 192,-20 1 33,1 1-161,19-1-865,-20-1-352,20 1-417,20 0-96,-1-20-223,1 0 31,20 0-128,-20-20 32,-1 0-64,21 1 0,-40-1-64,20-21 64,-20 2 0,-20 0-64,0-1-32,0 0 0,1-19 0,-21 19 128,20 21 64,0-3 224,1 3 33,-1 19 31,20 0 0,0 19-31,0 3-193,0 17-160,20-19-32,19 19-128,-19 21-641,20-20-288,-1-1-512,22 0-1186,-23-19-3074</inkml:trace>
  <inkml:trace contextRef="#ctx0" brushRef="#br0" timeOffset="61649.4141">16417 13513 16335,'0'-19'3267,"0"19"-1890,-21-20-192,1 20 225,0 0 95,1 20-512,-1-1-576,0 22-289,20-21-32,0-1-64,0 21 0,20-40-32,0 19-160,-1-19-32,1 0-65,0-19 1,1 19 32,-21-20 128,0 0 0,0 1 64,0 19-32,0-20 96,0 20-96,-21 0 160,21 0-32,-20 20-32,20-1 0,20 1 32,-20 0-128,21 19 160,-1 2-192,18-22 0,-17 21 0,19-1 160,-20-18 0,-1-1-128,1 0 32,-20-1 64,0 1-225,0-20-95,-20 20-96,-19-1-97,19-19-159,0 0-97,-19 20-416,19-20-128,0-20 288,-1 20 576,21-19 321,0-1 32,0 0 64,0 1 96,0-1 385,21 0 384,-1-1-225,0 1-95,-2 1-161,23-1 705,-21-19-416,19 19 192,1-21 31,0 2-191,-1 19-353,-19 1-95,21-1-225,-23 0 128,-18-1-224,20 2-64,-20 19 0,0-20-33,0 20-223,-20 0 128,20 0 128,-18 20 160,-3-1 128,1 22 64,0-21-448,20 19 544,-20-19-320,20 19-32,0-18-64,40-1-64,-20-20-160,19 0-417,22 0-1954,-23 0-2594,23-20-9865</inkml:trace>
  <inkml:trace contextRef="#ctx0" brushRef="#br0" timeOffset="62257.8125">17548 13415 13100,'-20'-20'3203,"0"20"-545,0-19-512,1 19-640,-1 0-225,20 0-384,-20 39-128,20-19-1,0 19-351,-20 0-193,20 2-96,20-2-160,0 1-128,0-21-288,-1 1-321,21 1-320,-20-1-545,19-20-1056,-19 0-2275</inkml:trace>
  <inkml:trace contextRef="#ctx0" brushRef="#br0" timeOffset="62533.2031">17607 13435 16591,'20'0'1538,"-20"19"95,0 21 417,21-21-320,-1 22-673,-2-2-769,2-19 289,21 19-161,-21-19-96,-1 1-192,1-21 449,0 0-385,0 0-32,0 0-32,-1 0 33,-19-21-33,20 1-128,-20-19-160,0 19-481,0-19-384,0-2-577,0 2-992,0 0-1762,0 19-9609</inkml:trace>
  <inkml:trace contextRef="#ctx0" brushRef="#br0" timeOffset="62757.8125">18223 13633 19858,'40'60'1282,"-40"-40"-610,20 19 321,-20-39-96,19 20-673,-19-1-256,20-19-608,-20 0-321,20 0-1025,-20 0-2274</inkml:trace>
  <inkml:trace contextRef="#ctx0" brushRef="#br0" timeOffset="63164.0625">18421 13435 17969,'0'39'2562,"-20"-39"-1249,20 20 0,0-1-31,20 2-610,-20-1-415,20-20-161,0 20-96,1-1 64,-3-19-128,2 0-32,1 0-129,-21 0 161,20-19 32,0 19 32,-20 0 0,0-20 0,0 20 192,0 0 193,0 20-161,18-1 64,-18-19-128,21 20 1,-1-20-1,20 20-128,-21-20 96,21-20-256,0 0-193,-21 1 1,1-1-192,-20 0 159,0-1-415,0 2-994,0-1-1633,-20 20-2819</inkml:trace>
  <inkml:trace contextRef="#ctx0" brushRef="#br0" timeOffset="63380.8594">18818 13295 22933,'60'40'2274,"-41"-21"-704,42 3-737,-21-3-353,-1 21-288,1-1-96,-20 0-224,-20-18-160,0 19-577,0-21 417,0 1-866,0 0-832,-20-20-3331</inkml:trace>
  <inkml:trace contextRef="#ctx0" brushRef="#br0" timeOffset="64458.9844">19553 13652 14509,'0'20'9545,"-20"1"-8264,20-21-1184,0 0 31,0 20 32,0-20-288,0 0-833,20 0-2210,-20 0-2467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1:46:09.9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634 2993 10153,'0'-20'6278,"0"20"-5765,0 0 1120,0 20 609,20-1-352,0 21-609,1 19-576,-3 21-129,2-21-31,0 21 64,1-1-609,-1 1 896,-20-2-479,18-17-65,3-22-32,-21 0 1,0 2-97,0-21 32,0-1-96,20-19 0,-20 0 129,0 0-129,0 0-96,0-19-32,20-1-32,-20-1 0,20 1 96,0 20-192,-20-19 160,19 19 32,1 0-128,0 0 96,20 19-128,-1-19 224,1 0-256,-1 0 96,2 20 0,17-20 0,-17 0 64,18 0-96,-19 0 0,0 0 96,-1 0-32,-19 0-96,0 0 160,-20 0-128,20 0 0,-20 0 128,19-20-128,1 20-64,-20-39 192,20 19-160,1 1 96,-1-21-32,-2 19 64,-18 2-64,20-1 96,-20 0-96,0 1 129,-20-1 31,2 0-128,18 20 128,-20-19 64,-21 19 64,21 19-128,1 1 97,-1 0 31,-20 19-128,40 0 64,-20 2-96,20 18-95,20-20-33,0 2 0,20-21 0,-1-1-97,22 1-287,-2-20-321,1 0-159,-1-20-642,0 1-31,-39-1-385,20-1-1313,-19 1-3075,-3 20-8648</inkml:trace>
  <inkml:trace contextRef="#ctx0" brushRef="#br0" timeOffset="255.8594">2025 3132 24791,'0'0'2691,"0"0"-1250,0 0-352,0 39 256,0 0-384,0 42-609,0-22-255,18 21-97,23-21 0,-21 0 0,19 1-161,1-21-319,0-19-161,-1 0-512,-19-1-544,0-19 191,-20-19-288,0-1-1280,-20 0-2564</inkml:trace>
  <inkml:trace contextRef="#ctx0" brushRef="#br0" timeOffset="414.0625">1984 3489 18865,'-40'0'3011,"22"0"-705,18 19-832,0-19 608,0 0-385,18 0-447,43 0-642,18 0-384,-20-19-384,21 19-480,-21-20-546,-19 20-543,-1 0-1122,-19 0-4452</inkml:trace>
  <inkml:trace contextRef="#ctx0" brushRef="#br0" timeOffset="23775.3906">3294 3210 11979,'-20'-59'2082,"20"40"-224,-20-22 576,2 21-96,18 20-448,-41-19-481,21 19-416,0 19-352,1 1-289,-1 21 257,0 18 127,-20 19-95,40 22-161,0-20-63,0 19-257,20-39 160,20-1-160,19-20-63,2 2-97,18-41 160,0 0-96,0-21 0,1-18-160,-21-1-289,0 1-31,-18-2-97,-41 2 97,0 0 128,0 19 96,-21 0 96,-17 1-193,-3 19-255,1 0-353,1 19-673,19-19-1569,0 20-3395</inkml:trace>
  <inkml:trace contextRef="#ctx0" brushRef="#br0" timeOffset="24398.4375">3969 3389 20595,'0'20'2626,"0"-20"-1569,0 0-256,20 0 192,0 0-64,20 0-609,-21 0-127,21 0-129,19 0-417,-18 0-447,-1-20-354,-21 20-1120,1 20-2594,0-20-8841</inkml:trace>
  <inkml:trace contextRef="#ctx0" brushRef="#br0" timeOffset="24557.6172">4088 3628 18961,'0'19'2531,"20"-19"-1154,1 0 833,17 0-384,3-19-513,18 19-928,1-20-257,-1 20-353,-19 0-607,1 0-450,-23 20-1088,2-20-2915</inkml:trace>
  <inkml:trace contextRef="#ctx0" brushRef="#br0" timeOffset="25369.1406">5042 3171 15598,'-41'-39'2242,"21"39"-448,20 0 480,-18 0-480,-3 19-513,1 1-384,20 39-64,-20 2 64,20-2-65,0 21-159,20-21-225,0 19-223,1-37-129,-3 18-64,23-39-160,-21 19-481,18-39-320,3 21-192,-21-21-544,20 0-1090,-40-21-2434,19 1-11371</inkml:trace>
  <inkml:trace contextRef="#ctx0" brushRef="#br0" timeOffset="25672.8516">5161 3171 18609,'20'0'2563,"-20"20"-1282,19-1 448,21 40-63,-20 2-32,0-2-610,-1 1-479,1-1-129,21 0-223,-21 2-1,-2-22-64,2-19-64,1-1-32,-1-19 32,-20 0 32,20 0 64,-1-19 0,1-21-31,-20 1-161,0-21-65,0-19-191,0-1-192,0 21-225,0-2 64,-20 22-159,20 19-289,0 1-96,0 19-1858,0 19-2531</inkml:trace>
  <inkml:trace contextRef="#ctx0" brushRef="#br0" timeOffset="25934.5703">5815 3588 23574,'20'20'1537,"-20"0"-704,21-1-64,-1 21 320,-20-21-513,18 22-415,3-21-97,-1-1-128,-20 1-481,20-20-160,0 20-352,-20-20-897,19-20-1152,-19 0-2372</inkml:trace>
  <inkml:trace contextRef="#ctx0" brushRef="#br0" timeOffset="26166.0156">6014 3269 19570,'0'0'2947,"0"22"-1890,0-3 352,0 21 321,0 19-97,0 1-480,0-1-448,20 1-353,0-1-352,0-19-32,19-1-32,1-18-192,1-1-192,18-20-257,-19-20-576,19-1-161,-39 1-1088,19-19-1858,-39 19-8136</inkml:trace>
  <inkml:trace contextRef="#ctx0" brushRef="#br0" timeOffset="26325.1953">6113 3548 19730,'-39'0'2050,"39"0"-673,20-20-159,-1 20 63,41-20-545,-21 1-543,22-1-161,-23 0-417,3 1-447,-21 19-866,0-21-1857,-20 21-8393</inkml:trace>
  <inkml:trace contextRef="#ctx0" brushRef="#br0" timeOffset="26470.7031">5994 3330 17712,'-39'-20'2979,"39"20"-1602,0-19-416,20-3-160,-1 3-353,21-1-351,0 0-161,19 1-1058,-19-1-1408,-19 20-2691</inkml:trace>
  <inkml:trace contextRef="#ctx0" brushRef="#br0" timeOffset="26628.9063">6451 3111 17392,'79'60'4644,"-19"-21"-1409,20 20-1569,-22 2-641,-17-2-481,-2 21-159,-19-21-289,-20 1-160,0-20-256,0-1-353,-20-19-256,-19-1-801,19 1-2530,-21-20-14541</inkml:trace>
  <inkml:trace contextRef="#ctx0" brushRef="#br0" timeOffset="29763.6719">7563 3171 7078,'-21'-39'1025,"1"18"1922,2 1 672,18 0 33,0 20-801,0-19-898,0 19-703,0 19-450,0 1 546,18 21-193,2 18-449,1-20-255,-1 22-161,0-22 193,-2 0-129,3-19-128,-1 0-64,0-20-32,0 0-32,-1 21 1,1-21-1,0 0-96,20 0 64,-1 0-96,1 39 0,1-19-64,-3 19-97,-17 0 1,-21 22 64,20-22-64,-20 0 32,-20 2-32,20-21-1,-21-1-63,1-19 32,2 20-128,-2-20 223,-1 0-31,1-20-64,0 1-32,1-1-161,-1-21-127,0 22 224,20-1 159,0 0 33,20 20 32,0-19 64,-1 19 64,21 0-32,19 0 32,-18 0-128,18 0-96,1 0-32,-21-20 32,1 0-97,19-1 161,-39-18-224,20 19 160,-40-19 160,21 19 32,-21-20 160,0 20 128,-21 0 161,1 20 223,0-19-31,0 19-225,-19 19 1,19 1-161,20 21-128,-20-2 0,20 0-128,20 1-96,0 0-64,0-20-321,19 0-191,22-1-481,-23 1-417,23-20-1184,-22 0-2115,21 0-7527</inkml:trace>
  <inkml:trace contextRef="#ctx0" brushRef="#br0" timeOffset="30191.4063">9290 3389 21396,'-41'-39'1409,"23"19"-544,-2 20 256,-1 0 160,-19 20-256,22-1-224,-23 21-289,21 20 1,0-1-257,1 1-160,19-20-64,19-1-96,21-19 32,-20-1-128,19-19 32,1 0-32,1-19 0,-3-1-65,-17 0 97,-1-19 64,0-2 32,-20 2 32,0 19-64,0 1 128,0-1 96,0 20 65,0 0-33,-20 0-160,20 20 0,0-1 160,20 21-160,-20-21-128,19 22 0,21-41-289,-20 20-31,19-1-225,-19-19-255,0 0-386,0 0-639,-20-19-1379,20-1-2177</inkml:trace>
  <inkml:trace contextRef="#ctx0" brushRef="#br0" timeOffset="30466.7969">9508 3350 16367,'20'19'3555,"1"1"-1441,-3 21-704,2-2 383,0-19 161,-20 19-448,21-19-706,-21 20-383,20-40-257,-20 20-32,0-20 0,0 0 32,0 0 65,0-20-289,18-1-65,-18 2 1,21-21-32,-21 21-32,20-1 32,0 20-128,0 0 95,-1 20-159,21-1-353,0 21-352,-21 0-993,21-20-2882,0 0-11436</inkml:trace>
  <inkml:trace contextRef="#ctx0" brushRef="#br0" timeOffset="31234.375">10778 3409 11466,'-19'-40'2499,"19"21"223,-20-1 449,20 20-704,0 0-578,0 0-896,0 20-288,0 19 256,0 21-64,20-1-193,-20-19-255,19 20-225,21-21-128,-20-19 32,1 0-32,17-20-32,-18 0 193,21-20-193,-23 0-32,3-19 0,-1-2 32,-20 22-64,0-21-32,0 21 160,0-1-224,-20 20 32,20 0 128,0 0-256,0 20 160,20-1-32,-20 1 0,20 19-97,19-18 33,-19-1-480,20-20-289,-1 20-160,1-20-385,-20 0-896,0-20-1217,-20 20-1474,0-20-8968</inkml:trace>
  <inkml:trace contextRef="#ctx0" brushRef="#br0" timeOffset="31516.6016">11235 3350 16751,'20'39'3267,"1"2"-1249,-21-22-384,18 21 160,2-1-289,1 0-416,-1-18-512,-20-1-289,20 0-192,-20-20 64,18 0-96,-18 0 32,0 0 64,0 0-63,21-20-65,-21 0-64,0-20-33,20 20-63,0 0-160,-20-19-353,20 39 1,19 0 95,-19 0 33,0 20-321,19 19-512,-19-19-1218,20-1-1793,-19 2-6438</inkml:trace>
  <inkml:trace contextRef="#ctx0" brushRef="#br0" timeOffset="31908.2031">11810 3489 12075,'0'-40'6790,"-20"40"-4003,20 0-1153,0 0-417,-18 20 352,18 19-256,0-19-448,18 19-416,2 2-257,1-21-128,19-1 0,-21-19-32,21 0 32,-20-19-128,0-1-96,-20 0 64,19-20-64,-38-19 160,-1 19-129,0-20-127,0 21 96,-19-20-32,19 18 0,-21-18 128,21 39 0,2 0 256,18 1 96,0 19 32,0 19-127,18 1 383,2 19 225,1 1-193,-1 1-287,19 18-129,-19 0-128,20 1-128,-1-21-352,1 1-449,0 0-609,-1-20-127,-19-20-1026,0 0-1985,-20 0-7111</inkml:trace>
  <inkml:trace contextRef="#ctx0" brushRef="#br0" timeOffset="32067.3828">12228 3449 18225,'40'40'3395,"-20"-21"-1665,-1 21-449,1-21-224,0 2-545,0-1-384,0-20-320,-20 20-352,19-20-1058,-19-20-1216,0 20-3236</inkml:trace>
  <inkml:trace contextRef="#ctx0" brushRef="#br0" timeOffset="32211.9141">12169 3250 18033,'-41'-20'3171,"41"0"-2050,0 20-1153,20 0 64,21 0-64,-23 20-97,23 0-1248,-1 21-2595,-21-2-9288</inkml:trace>
  <inkml:trace contextRef="#ctx0" brushRef="#br0" timeOffset="32697.2656">12645 3628 1409,'0'-20'19154,"0"0"-16912,0-1-801,-21-18 97,1 0-129,2-1-256,18 21-480,-20-22-417,-1 21-224,21-19-224,0 39-320,0-20-577,21 20-545,-1 20-96,-2 0-800,2-1-1186,21 1-95,-21 21 1280,19-22 2083,-19 1 1377,20-20 1441,-1 0 96,-19 0 225,20 0-129,-1-20-576,1 1-384,1-2-417,-23 1-384,23 0-65,-21 1-255,0-1-129,-20 0-160,0 1 97,0-3 31,-20 3-128,0 19-128,-1 0 64,-17 0-256,18 19 128,-21 3-64,1 17 32,21 0 32,-1 1-128,20 20 96,0-40-160,20 19-193,-1 0-255,21-18-161,21-21 128,-23 0-384,23 0-928,-2-21-1539,-19 2-2594,-1-1-7751</inkml:trace>
  <inkml:trace contextRef="#ctx0" brushRef="#br0" timeOffset="32892.5781">13339 3389 7943,'-20'-20'10634,"1"1"-7815,-1 38-1410,20-19 385,-20 40-1,0-19-223,20 18-545,0 0-609,0 1-223,20 0-97,0 0-128,19-21-161,1 1-351,1-20-257,18-20-288,-19 20-448,-22-19-770,3-21-896,-1 19-608,0-18-2339</inkml:trace>
  <inkml:trace contextRef="#ctx0" brushRef="#br0" timeOffset="33074.2188">13578 3191 15726,'20'-59'5606,"-20"59"-2467,0-21-1185,0 21-129,19 40-31,1-20-609,-20 39-416,20 2-609,0-2-96,0 21 32,19-2-256,1-19-385,-20-18-223,19-2-385,-19-19-289,1-20-31,-21 0-1186,0-20-4483</inkml:trace>
  <inkml:trace contextRef="#ctx0" brushRef="#br0" timeOffset="33428.7109">13499 3369 22068,'0'0'2178,"0"0"-1185,18 20 769,23 0 0,18-20-641,1 21-449,-1-2-319,22 1-161,-22-20-128,-19 0 0,-1 0 0,21 0-256,-21-20-32,-19 1-33,20-2-63,-40 1 96,0 0-64,0-19-129,-20 19 289,-20 1 32,20 19 128,-19 0 96,19 0 64,-21 0 129,23 19 31,-2 1 129,20 19-161,0-19-128,20 21-64,-2-2-96,3-19 64,19 19-96,-20-19-256,19-1-545,1 2-448,-1-1-993,1-20-3203,1 0-9738</inkml:trace>
  <inkml:trace contextRef="#ctx0" brushRef="#br0" timeOffset="34087.8906">14610 3567 11659,'39'-39'2466,"-19"0"-352,-20 19-224,20 0 160,-20 1-65,0-2-575,0 21-385,-20-20-160,20 0-97,-20 20 1,0 0-96,1 0-65,-21 40-255,20-19-65,0 38-160,20-20-64,0 0-64,0-18-96,40-1-64,-20-20-96,19 0 63,1-20 33,1-1-96,-21-18 32,-2 0 160,-18-20 32,0 18 0,0-18-128,-18-2-65,-2 2 1,-1 0 128,1 19 256,0 20 257,20 0 223,-20 20 33,20 0-225,0 20-352,0 21 129,0-22-33,20 40-128,0-19-128,21 20-32,-21-20-385,19-1-480,1 21-64,-20-20-384,-1-21-1025,1 21-2531,0-21-8167</inkml:trace>
  <inkml:trace contextRef="#ctx0" brushRef="#br0" timeOffset="36451.1719">15682 3449 15310,'0'-60'1890,"0"40"-641,0 1 288,-20-1 609,20 0-448,-19 20-737,-1 20-481,-21 0-191,21 39 191,-18-19 65,17 19-129,21-19-160,0 0-288,21-40 64,-1 20-64,18-20 192,3-20-224,-2-1-64,-19-18-32,0 0 128,0-1 32,0 21 32,-20-2 32,0 1 32,0 0-32,0 20 64,0 20-128,0 21 32,19-2 33,-19 40-33,20 1 32,0-2 64,0 2-128,0-1 0,-1 1 128,-19-21-160,0 2 224,0-22-32,-19 0-64,-1-19 128,0 0-224,-20-20-160,1 0-32,-1 0-128,1-40 0,19 21-193,-21-21-320,21 1-416,2-2-1089,18 2-1730,0 0-8360</inkml:trace>
  <inkml:trace contextRef="#ctx0" brushRef="#br0" timeOffset="36724.6094">16079 3628 21396,'0'0'2178,"0"0"-641,0-20-256,0 0 321,-21-1-545,21-18-609,0 0-223,0 19-65,0-19-96,0-2-64,0 2-64,0 19-224,21-19-481,-21 17 0,20 22-192,0 0-352,0 0-1057,19 0-1730,-19 0-6855</inkml:trace>
  <inkml:trace contextRef="#ctx0" brushRef="#br0" timeOffset="37405.2734">16536 3250 19698,'-40'19'2434,"1"3"-1280,-1-3 287,19 21 128,1-1-544,0 2-480,20-2-353,0-19-224,20-1-32,0 1-32,1 0 0,-1-20 96,18 0-64,-17-40 64,-1 21-32,0-1 64,0-19 0,-20 18 96,0 1-96,0 0 32,0 1 64,0 19 32,-20 0-32,20 19-256,0 1 64,20 0-64,-1 20-128,1-20-353,0 19-288,0 1-416,19-21-609,-19 22-768,0-21-385,0-1-192,1 21 160,-3-21 865,-18 22 1793,20 18 898,0-20 480,1 22 352,-1-22 513,19 20 480,-19-18-224,20-2 160,-1-19-641,-19 0-127,-20-1-97,20-19-192,-20 0 224,-20-19-672,0-1-449,0-19 64,-19-2 161,-1-18-97,1-21-95,19 1-225,-21-1 0,41 1-32,-20-1 32,20 41-32,20 0 0,0 19-128,1 0 160,17 20-32,-17 20 96,-1 0 0,0 19-32,0 0-256,-1 2-224,-19-2-33,0 1 1,0-21-289,20-19-192,-20 0-416,0 0 0,0 0-513,-20-19-993,1-1-1056,19-19-4837</inkml:trace>
  <inkml:trace contextRef="#ctx0" brushRef="#br0" timeOffset="37723.6328">16953 3111 15182,'19'-20'4100,"-19"20"-2242,20 0-225,0 20 289,0 20-513,0 0-320,-1 19-256,21 1-256,-20-1-321,0 2-128,-1-2-64,1-20 32,0 0-32,-20-18-32,0-1-64,0-20 0,0 0-64,20 0 224,-20-20-64,0-1-64,0-18 32,21 0-32,-1 19 160,-20 0 33,18 1 127,3 19-256,-1 0 0,0 19-32,0 21-192,-1-21-641,1 21-352,0-21-673,0 2-1537,0-1-5157</inkml:trace>
  <inkml:trace contextRef="#ctx0" brushRef="#br0" timeOffset="37869.1406">17648 3567 25111,'20'41'2146,"-2"-41"-1345,-18 0-705,20 20-32,1-20-320,-21 0-1089,20 0-1794,-20 0-14990</inkml:trace>
  <inkml:trace contextRef="#ctx0" brushRef="#br1" timeOffset="53230.4688">20824 3250 16431,'0'19'2370,"19"-19"-1953,-19 22 640,20-3 865,0 21-385,-20-21-608,20 21-353,-20 0-95,20 0-257,-1-21 32,1 1-128,-20 0-128,20-1-224,-20-19-448,20 21-642,-20-21-704,0 0-1153,0-21-993,0 21-9128</inkml:trace>
  <inkml:trace contextRef="#ctx0" brushRef="#br1" timeOffset="53579.1016">20804 3091 12684,'-79'-20'1473,"39"40"-768,-1 0 159,-18 20 1314,19 19 193,1 0-514,19 2-768,0 39-224,0-22-256,40 22-257,20-21-31,19-19-193,0-1 0,22-39 0,18-1-96,20-19-288,-40-19-97,21-21-31,-41-20 64,1 1-1,-21 0 97,-19-21-32,-20 1-289,-20-1 449,0 2 128,-39 37 64,18 1 97,-38 21 255,20-1-288,-20 20-32,19 0-224,21 0-1057,-1 20-2626,20-1-14991</inkml:trace>
  <inkml:trace contextRef="#ctx0" brushRef="#br1" timeOffset="55295.8984">21458 3508 6566,'-20'0'5829,"20"0"-4483,0 0-129,0 0 704,0 0-95,0 0-865,0 0-737,0 20-128,0-20 385,-18 0 288,18 0 159,0 20-223,0-20 32,0 0-65,18 0 161,22 0-64,1-20-64,58 0-193,0 1-63,39-1 159,22-19 33,-2 18-417,-19 1-128,1 0-64,-41 20-64,0 0-416,-19 0-385,-22 0 0,-17 20-704,-2 0-353,-39-20-1473,0 21-2531</inkml:trace>
  <inkml:trace contextRef="#ctx0" brushRef="#br1" timeOffset="61545.8984">23266 3210 8359,'0'0'1602,"0"0"-737,-20 0 0,0 20 704,20-20 1,-21 20-353,1-20 96,20 19 160,-20-19-127,20 0-129,0 0-224,0 0-193,0 0-95,0 22-256,0-22 95,0 0 97,0 0 31,0 0-159,0-22 63,20 22-191,-20 0-193,20-19-96,1-1-64,-1 0-32,0 20 0,-1-19-32,1 19 96,0 0-32,0 0-32,-20 0 96,20 0 0,-20 19 0,0 1-32,-20 0 0,20 21-96,-20-22-128,20 1 192,0 0-160,20-20 96,19 19 64,-19 1-32,20 0 64,-20 1-32,19-2 0,-19 1 128,-20 19 1,0-19-65,0 0 32,-40 20 0,21-20-320,-1-20-129,-20 20-479,20-20-353,1 19-705,-1-19-1922,0-19-6630</inkml:trace>
  <inkml:trace contextRef="#ctx0" brushRef="#br1" timeOffset="62052.7344">23086 3132 14862,'-59'0'1057,"19"19"-1057,20 1 32,1 0 640,-21 19 1026,20 0 96,0 22-449,1-2-416,-1 1-321,40 19-63,-1 1 95,21-21-351,19 0 31,21-18-64,-1-2 65,0-19-33,1-20 32,-20 0-160,-1-20 32,20 0-63,2 1-129,-2-22-32,-20-18 32,1 20 0,-41-22 0,1 2 64,-20 0-64,-39 19 64,-1 0 0,-19 1 64,-22 0-128,22-2-96,-40 21-289,0 0-704,20 20-1633,-2 0-4357</inkml:trace>
  <inkml:trace contextRef="#ctx0" brushRef="#br1" timeOffset="64547.8516">22094 4858 12459,'0'0'3075,"0"-19"-1345,0 19 704,0 0-288,0 0-736,0 0-546,-20 0-255,-19 19-193,19 1 33,0 0 95,0-1-480,20 1 417,0-20-673,0 20 352,20 1-32,0-21-64,19 20 32,1-1 0,0-19-128,-1 20 96,1 0 0,-20-20 32,-1 19-32,-19 1 96,0-20 33,-19 21 63,-1-21-224,0 20-96,0-20-160,-19 19-33,19-19-255,0 0-417,0 0-1025,0 20-1057,1-20-2466</inkml:trace>
  <inkml:trace contextRef="#ctx0" brushRef="#br1" timeOffset="64788.0859">21995 4858 15951,'0'-19'3875,"0"-1"-3362,20-1 1441,0 1-65,19 1-1248,-19 19-577,20-20-256,-21 20-513,21 0-800,-20 0-1378,0 20-2050</inkml:trace>
  <inkml:trace contextRef="#ctx0" brushRef="#br1" timeOffset="65243.1641">22114 4580 11851,'-99'20'2562,"59"19"-800,-19 2 384,-2 18 64,22 0-288,-1 21-577,1-1-352,19 1-545,20 0-448,20-21 225,19 0-33,40 1-32,20-40-32,1 0 32,19-40 0,-20 0-96,0-20 0,-18 0 1,-22-19-194,0 20 65,-19-21 32,-20 1 32,-20-22-96,-20 22-192,0-1 480,-19 1-288,-21 20 64,1-1 32,-2 19-64,23 21-224,-23-19-994,22 19-2561,-1 19-11948</inkml:trace>
  <inkml:trace contextRef="#ctx0" brushRef="#br1" timeOffset="65997.0703">23106 3965 11146,'-20'-20'6278,"20"20"-4901,-20-19 801,20 19 0,-19 0-352,19 0-865,-20 0-288,20 0-193,-20 19 353,0 21-64,-19-1-33,19 21-95,-20-20-161,1-1-223,-1 21-161,-1-20 32,3-1-288,17 22-193,1-42-479,0 21-321,1-1-193,-1-19-864,20 1-2306,0-2-8328</inkml:trace>
  <inkml:trace contextRef="#ctx0" brushRef="#br1" timeOffset="67040.0391">22669 4521 1217,'0'0'1377,"0"0"-160,0 0 1474,0 0 127,0 0-576,0-19-608,0 19-609,0 0 160,0 0 32,0 0-32,0 0-480,0 0-417,0 0 33,0 0 63,0 0 96,0 0-95,0 0 223,0 0-31,0 0-289,0 0 193,-19 0 223,19 0-255,0 0 63,0 19 97,-20 1-33,20 0-63,-20 19 159,20-19-287,-20 20-129,0-20-160,20 19 96,0-19-160,-19 19-96,19-19-224,0-20-321,0 21-383,0-21-802,0 0-1601,0 0-2851</inkml:trace>
  <inkml:trace contextRef="#ctx0" brushRef="#br1" timeOffset="68444.3359">21161 3865 1153,'0'0'2690,"0"-20"-2241,0 20 191,0 0 1506,0-19 160,0 19-1024,-21 0 63,21 0 256,0 0 193,0-20-160,0 20-321,0 0-256,0 0-417,0 0 1,0 0-160,0 0-65,0 0 64,0 0 161,0 0-161,0 0 129,0 0-32,0 0-65,0 0-160,0 0-31,0 0-193,0 0 32,0 0 32,0 0-160,0 0 256,0 0-95,0 0-33,0 0 128,0 20-128,21-20 64,-21 0 1,0 0-65,0 19 128,20-19-192,-20 0 0,0 20 193,20-20-161,-20 0 32,0 20 32,20 1 96,-20-21-96,19 20 65,1-1-33,0 1-128,0 0 160,19-1-32,-19 22-192,20-2 161,-19-19-33,17 19-128,3 1 32,-21 0 96,18-20-64,3 19 96,-21-19-288,19 19 320,-19 2-224,0-21-32,0 19 128,19-19-31,-39 0-33,20 20 0,0-20 32,0 0-64,1-1 32,-21 1 0,18 0-32,2-20 64,-20 19-160,0-19 256,20 21-288,-20-21 256,21 0-160,-21 20 160,20-20-64,-20 20-32,0-20-32,18 0 32,-18 0 32,0 0-32,0 0 96,0 0-96,0 0-32,0 0-128,0 0-224,0 0-129,0 0-255,0 0-513,0-20-385,0 20-448,0 0-1826,0 0-5445,0 0-672</inkml:trace>
  <inkml:trace contextRef="#ctx0" brushRef="#br1" timeOffset="70378.9063">21995 5374 12011,'0'-20'1473,"0"1"-896,0 19 416,0 0 1057,0-20 0,0 20-609,0 0-480,0 0 192,0 0-288,0 0-193,-20 20-127,-1 19 128,-17 22-161,-3-22 129,3 20-65,-23 21-191,2-21 95,19 1-64,1-20-127,-21 19-97,21-20-128,19-18 64,-21 18-64,1 1 0,1-21-32,-1 1 0,20 1-32,1-1-32,-1-20-96,20 0 32,-20 20-64,20-20-321,0 0-95,0-20-321,20 20-64,0-20-704,-1 20-1635,1-21-2913</inkml:trace>
  <inkml:trace contextRef="#ctx0" brushRef="#br1" timeOffset="70908.2031">20843 6446 1793,'0'0'16752,"0"-20"-14766,0 1-865,40-1 705,-20-19-257,19 18-608,1 1-769,1 0-64,-23 1-128,2 19 0,1 0 32,-21 0 33,20 19 31,-20 21 32,0 0 32,-20 0 128,20-1-96,0 22-64,-21-22 1,21 20-161,0-18 32,0-22-65,0 21-255,0-21 32,0 1-321,0 0-288,21-1-448,-21-19-833,0 0-2018,0 0-4836</inkml:trace>
  <inkml:trace contextRef="#ctx0" brushRef="#br1" timeOffset="71102.5391">20923 6646 19026,'19'-21'1889,"-19"21"-287,20-20 640,20 20-576,-1-20-706,2 1-671,-21-1-193,18 20-96,3-20-256,-1 20-417,-21-19-384,1 19-545,0 0-736,-20-22-2114,0 22-11659</inkml:trace>
  <inkml:trace contextRef="#ctx0" brushRef="#br1" timeOffset="71502.9297">20843 6089 16751,'-79'100'2371,"40"-21"-1410,19-20 736,0 21 97,20-2-417,0 3-704,20-22-161,19 1-127,21-1-33,19-39 0,20-1-128,1-19-127,19 0 63,-20-39-64,0 0-256,-20-20-97,0-21-63,-38-1 160,-1 3 64,-21-2-385,-19 1 1,-19-1 224,-21 21 96,-1 20-65,-17-1 193,-21 19 64,-2 21-32,22 0 0,-20 0-192,39 21-1025,-19-1-2018,39 0-3491</inkml:trace>
  <inkml:trace contextRef="#ctx0" brushRef="#br1" timeOffset="72325.1953">22491 5374 14541,'-20'0'2403,"20"0"-930,0 0-64,0 0 257,0 0-257,20 0-160,20 20-320,-1 21-64,1-2 96,19 0-256,22 1-65,-2 20-255,20-1-97,-20 1-96,0-20-64,-18-1-32,-3 0-128,3-19 128,-22 1-96,-19-21-192,0 20-288,0-20-193,-20 19-256,19-19-352,-19 0-737,20 0-1665,-20 0-4709</inkml:trace>
  <inkml:trace contextRef="#ctx0" brushRef="#br1" timeOffset="72861.3281">23681 6248 18161,'-18'-59'1537,"-2"18"-896,0 22 768,-1-1-32,1 0-159,2 20-226,-23 0-287,1 0-288,1 20-129,19 19 32,-20 2-128,40-21-160,-19 19-32,19 0-32,19-19 0,21 0-96,-20 1 64,19-21-32,1 0 96,-20-21-32,19 1 128,-19-19 0,1 19 0,-1 0 225,-20 1 159,0 19-32,0 0-191,-20 19 63,20 1-192,-21 0-64,21 19-64,0 21-96,0-20-160,0-1-289,21 0-159,-21 2-129,20-1-288,-20-21-705,20 1-1633,-2 0-3620</inkml:trace>
  <inkml:trace contextRef="#ctx0" brushRef="#br1" timeOffset="73274.4141">23404 5970 15919,'-99'19'2594,"60"22"-1345,-22 18 513,21 0 64,1 21-289,39-1-384,0 1-672,21-1-129,17 1-192,23-21 32,-22-18 0,21-22-127,-1 1 127,1 0 0,19-1-64,21-19 32,-1 0 160,0-39-288,-20 0-64,-20-2 32,2-18-128,-41-21-128,-2 1 0,-18-1 32,-18 21 63,-23-21 161,-17 21 0,-23 0 33,2 39-386,-20-1-672,20 1-993,-21 20-2818,21-19-13582</inkml:trace>
  <inkml:trace contextRef="#ctx0" brushRef="#br1" timeOffset="75427.7344">21638 8392 15022,'0'-20'1537,"0"1"129,19-1 640,1-1-224,0 1-801,20 1-800,-21 19-161,21 0-128,-20 19-256,1 1 128,-21 21 64,0-2-160,0 0 224,0 1-160,-21 20-64,1-21 32,0 1 64,0 1 32,20-22-160,-19 1-32,19-20 192,19 0-128,1 0 64,0 0-64,21-20 96,-3 1-320,3-1 128,-3-1-545,3 1-672,-21 0-769,19 1-1473,-39-1-2915</inkml:trace>
  <inkml:trace contextRef="#ctx0" brushRef="#br1" timeOffset="75803.7109">21557 8214 11050,'-79'59'2979,"39"1"-769,22-1 128,18 20 225,0 1-994,18 0-544,2-1-320,21-20-193,17 1-256,23-21-95,18 1-33,19-40-96,-19-20-64,1-19 0,-20-20 64,-21-2-96,-19-17-97,-1 17 65,-39-18 96,0-1 96,-39 2-288,-1 17-64,0-17-256,-19 38 319,-20 19 225,18 2 96,-18 19-128,0 19-64,39 22 32,-19-2-480,39-19-1474,0 19-1601,40 2-6887</inkml:trace>
  <inkml:trace contextRef="#ctx0" brushRef="#br1" timeOffset="76158.2031">22252 8292 20179,'0'0'1761,"0"0"-800,20-19 513,0-1-289,39 0-192,-18-19-161,38-2-223,-19 22-417,-1-21-32,20 1-160,-18 19 0,-23-21-192,23 41-352,-41-19-65,-1 19-448,1 0-288,0 0-897,-20 0-2179,0 19-11690</inkml:trace>
  <inkml:trace contextRef="#ctx0" brushRef="#br1" timeOffset="76535.1563">23165 7737 20595,'20'-19'1537,"0"19"-896,-20 0 288,0 19 608,0-19-544,0 40-320,0-21-225,0 21 257,0-21-64,21 2-289,-21-1 0,20 0 33,0-20-33,-1 0-160,1 0-64,0 0-96,0 0 129,-20-20-65,20 20-64,-1-20-32,21 20-128,-20-21-193,0 21-223,-1 0-225,-19 0-320,20 0-256,-20 0-289,20 0-704,0 0-737,-20 0-641,21-19-3939</inkml:trace>
  <inkml:trace contextRef="#ctx0" brushRef="#br1" timeOffset="76731.4453">23483 7718 16079,'0'-21'2818,"0"1"-1248,0 20 736,0 20 0,0 1-640,0-2-545,20 21-609,-20-21-159,20 21-65,0 0-256,1 0-64,-3-1-288,2 0-225,-20-19-127,21 1-418,-21-21-543,20 0-962,0 0-1312,-20 0-5991</inkml:trace>
  <inkml:trace contextRef="#ctx0" brushRef="#br1" timeOffset="77107.4219">23246 7538 6726,'-140'60'11883,"100"-1"-9385,1 2-1024,19-2 159,20 19 65,20 2-513,0-21-480,19 22-353,40-42-128,2 0-31,-22 2-65,20-21-32,-19-20-160,19 0 160,0 0-96,0-20-32,-18-21 64,-22 22-32,1-40 96,-20 19-256,0-20 128,-20 1-128,0-21 160,-40 21 0,0 0 32,-19 18 64,0 21-32,-22-19-288,22 39-641,-20-20-865,0 20-2562,-1 0-10058</inkml:trace>
  <inkml:trace contextRef="#ctx0" brushRef="#br1" timeOffset="79049.8047">22491 9940 4484,'0'-19'1217,"0"-1"224,0 0 1730,0 1 321,0-2-289,-20 21-833,20-20-641,-19 0-287,19 20-193,0 0-352,-20 0-321,0 20-95,20 21 63,-20-2-31,-1 20-1,21 21 65,0-21-129,0 21-255,0-40 191,21 19-224,-1-19-128,20-20 32,-21 0-32,21-1 64,-20-19-288,19-19-32,1 19-64,-20-20-65,0 0 65,-20-20 96,0 20 0,0 0 31,-20 1-127,0-1 192,0 20 32,0 0-96,1 0 32,-21 0 32,40 0-481,-20 20-544,20-1-641,0 1-1569,0 0-3203</inkml:trace>
  <inkml:trace contextRef="#ctx0" brushRef="#br1" timeOffset="79505.8594">22312 9682 13004,'-119'60'2754,"60"-20"-415,-1 19 255,21 1-480,-1 19-705,-1 1-384,41-2-384,21 3-449,39-3-32,-1-17 33,40-2-1,0-40-96,1 1-32,-1-20-32,0-20-32,0 1 0,0-40 0,-19 19 0,-20-20-96,-21 1 96,-19-2-64,-20 2-128,-20-21-129,-19 21 129,-21 0 96,-20 19 96,1 0 96,20 40-128,-1-19-224,1 19-1154,19 19-2145,1 1-8745</inkml:trace>
  <inkml:trace contextRef="#ctx0" brushRef="#br1" timeOffset="79969.7266">22173 10516 11723,'0'-19'1793,"0"19"33,-20 0 576,1 0-320,-1 19-352,-20 1-193,1 19-191,-21 22-321,1-2-161,-2 0 1,-18 1-128,20-1-353,-1-19-224,1 20-95,0-21-98,19-19-287,-1 19-96,3-39-65,17 21-512,1-21-512,20 0-673,0 0-1954,0 0-4708</inkml:trace>
  <inkml:trace contextRef="#ctx0" brushRef="#br1" timeOffset="80499.0234">21041 11430 12107,'-39'0'3043,"19"0"-929,0 19 224,0-19-384,20 20-545,0 0-416,0-1-288,20 1-289,0 1 97,21-21-161,-3 0-160,3 0-96,-3 0-32,-17-21 0,19 1 1,-1-19-130,-19 19 130,-20 1-98,20-21 33,-20 0-32,0-19 0,-20 39 32,0-19 129,-19 17-97,19 22 64,-21 0-64,3 22-32,-3-3-96,21 1-193,2 19-511,18-19-1058,0 19-1826,0-18-2914</inkml:trace>
  <inkml:trace contextRef="#ctx0" brushRef="#br1" timeOffset="80954.1016">21023 11708 15022,'-41'0'2306,"21"20"-737,0-20 321,1 19-96,-1 21-417,0-1-576,20 2-481,-20 18-128,20-20-95,20 21-65,0-40-64,19 0 32,21-20-65,-21 0 1,22-40 0,-23 0-96,3-19-96,-1 19 288,-40-20-32,0 21 96,-20-20-96,-20 18 0,1 21-64,-1-19 64,-1 39-64,2-20-256,-1 20-161,1 0-768,39 20-993,-20-20-1986,20 19-11019</inkml:trace>
  <inkml:trace contextRef="#ctx0" brushRef="#br1" timeOffset="81448.2422">21221 10953 13516,'-99'20'2915,"38"19"-1377,2 1 319,-20 0 1,19 19-449,1 22-352,-1-3-416,21 22-161,-2-2 1,1 2-97,22 20-224,18-22-128,0-18 32,38-1-31,3-19-290,18-21 161,21 1 160,19-21-64,1-38-96,-1 19 96,-20-40 0,20-19 0,-20-1 32,0-19-160,-18-1 416,-23 2-128,3-3-127,-21 3 63,-20-2 0,-20 1-32,-21-1 0,3 21 32,-23 20-96,-18-22 64,0 41-96,19 1-128,1 19-64,0 0-513,19 19-1089,-1-19-2626,23 20-12204</inkml:trace>
  <inkml:trace contextRef="#ctx0" brushRef="#br1" timeOffset="82033.2031">21578 11728 16239,'-21'0'1601,"21"0"-864,21-20 384,19 20 353,19-21 255,20 1-159,20 20-385,0-20-577,41 20-191,-1 0-97,-21-19-192,22-1-64,-41 20-320,0-20 32,-20 20-161,2 0 65,-22 0 192,-19 0 32,-21 0 128,-19 20-64,0-20 0,-19 0-352,-1 0-802,20 0-1248,-20 0-1762,20 0-3555</inkml:trace>
  <inkml:trace contextRef="#ctx0" brushRef="#br1" timeOffset="82288.0859">23266 11390 23318,'0'40'993,"0"-1"-481,0-19 129,19 19 320,1 2-225,-20-2-415,20 0-257,0 1-193,-20-19-319,20-1-225,-20-20-320,19 19-992,1 1-2243,0-20-11307</inkml:trace>
  <inkml:trace contextRef="#ctx0" brushRef="#br1" timeOffset="82562.5">23564 11489 21172,'-21'0'1793,"1"0"-864,0 19 64,0 22-32,20-21-288,0 19-289,0 0-416,20-19 128,0 0-96,21 1-32,-3-21 0,23 0-64,-2-21-96,-19-19 160,-1 21 32,-19-21-32,0 21 0,-20-22 0,-20 21-65,0 1-159,0-1-64,-19 0-513,19 20-768,0-19-1122,-1 19-2081,21 0-9898</inkml:trace>
  <inkml:trace contextRef="#ctx0" brushRef="#br1" timeOffset="82969.7266">23285 11271 16335,'-159'98'2338,"99"-37"-928,1 17 800,19-17-417,21 17-800,19 3-384,19-22-257,21 1-64,39-40-95,0 19-129,22-39 256,-2 0-736,-20 0 704,-20 0-224,2-20-224,18 1-161,0-22 161,20 2-288,-20-20-289,-18 18 417,-23-18 256,-18 19 96,-20-20 32,0 21 0,-40-1 0,-19 1 64,0-2-32,-21 22-32,1-21-320,20 21-1185,-20-1-2531,38 20-2178</inkml:trace>
  <inkml:trace contextRef="#ctx0" brushRef="#br1" timeOffset="83344.7266">22788 10417 18865,'0'0'3940,"21"19"-2659,-1 22 289,39-2 159,-19 20-287,19 2-706,1 17-447,-1 3-129,0-3-96,2-17-160,-21-2-385,-1-20-447,1 0-322,-20-18-479,-1-1-706,21 0-3202</inkml:trace>
  <inkml:trace contextRef="#ctx0" brushRef="#br0" timeOffset="115334.9609">952 4639 7911,'-20'-39'2979,"20"19"-833,-19-19-192,-1 19 256,20 1-64,-20-22-609,-20 21-288,19 20-95,-17-19-450,17 19 97,-19 19-192,1 21 63,-1 0 65,20 19-64,-19 0-33,19 21-320,20-21 65,0 21-33,0-21-576,20 2 224,0-22-64,19 1-417,1-21-512,-1 22-128,22-21-384,-2-20-1250,1 19-1825,-21-19-4901</inkml:trace>
  <inkml:trace contextRef="#ctx0" brushRef="#br0" timeOffset="115631.8359">1229 4937 11466,'21'-39'6567,"-21"39"-4902,-21 0-672,3 0 961,18 19-513,-20 1-416,20 21-384,0-2-129,0 1-63,0-21-385,20 22 64,19-21 96,-19-20-32,39 0-128,-19 0 97,0-20-258,-1-1-63,1 1 64,-20-19-32,-20 19 96,0 1-224,-20-22-96,-40 21-1,21 20-351,-1-20 511,1 20-736,-21 0-608,21 20-769,19 0-1858,0 1-6951</inkml:trace>
  <inkml:trace contextRef="#ctx0" brushRef="#br0" timeOffset="116038.0859">1646 4858 20947,'0'20'481,"0"-20"288,0 20 448,0-1 320,21 21-320,-1-19-352,0-1-384,0-1-193,-1 1-32,-19 0-160,20-20 128,-20 19-96,0-19 1,0 0 351,0 0-256,0 0-288,20-19 128,-20-1-96,0 0-32,0-19-128,0 18-32,0 1-129,0 0 674,0 1-385,20 19-64,-20 0 64,20 19-257,19 1 353,-19 0-128,0 21-480,1-22-321,-3 21-224,2-21-833,0 1-1089,-20-20-2178</inkml:trace>
  <inkml:trace contextRef="#ctx0" brushRef="#br0" timeOffset="116400.3906">1964 4858 18257,'20'40'2018,"1"-21"-449,-1 1-416,-20 21 289,18-21-161,3-1-352,-1 1-417,0 0-288,-20-20 1,20 0 63,-20 19-96,0-19 160,0-19 129,-20 19-385,20-20-160,0 0 96,0 1-64,-20-22-288,20 21 320,0 0-225,-20 1-255,20 19 672,20 0 257,-20 0-417,20 0-417,19 19 706,-19 1-610,0 0 1,0 1-225,19-1-319,-19-1-129,0-19-288,0 0-289,0 20-768,-20-40-1730,19 20-10570</inkml:trace>
  <inkml:trace contextRef="#ctx0" brushRef="#br0" timeOffset="116704.1016">2381 4978 12908,'41'0'2947,"-23"20"-1090,23-20 385,-21 0 129,18 0-353,-17-20-833,-1 20-577,20-21-191,-20 1-97,-1 20-192,1-20 128,-20 1-320,0-1 833,0 0-673,-20 20-96,20-19-96,-19 19 32,-1 0-32,0 0 64,0 19 96,-21 1 32,41 19-128,-18-19-288,18 21 320,0-21-64,0 19-193,18-19-383,3-1-193,19 1-320,0 1-481,-1-21-992,1-21-1762,-1 1-9417</inkml:trace>
  <inkml:trace contextRef="#ctx0" brushRef="#br0" timeOffset="116921.875">2956 4898 12684,'0'-40'6662,"-18"21"-4388,-2 19-448,0 0-97,20 19-512,-21 1 1,1 19-674,2-19 161,18 21-737,0-2 128,18 1-160,2-21 32,21 1-353,-3-20-31,23 0-225,-22 0-31,21-20-193,-1 1-576,-19-21-609,-1 21-833,-19-22-384,-20 1-1698</inkml:trace>
  <inkml:trace contextRef="#ctx0" brushRef="#br0" timeOffset="117103.5156">3254 4719 11915,'-18'-59'4900,"18"38"-960,0 21-1409,0 0-770,0 21 129,0-1-64,18 39-737,2-20-609,0 41-256,1-21-192,-1 2-96,19-22-608,1 1 159,-20-21-320,19 1-288,-19 1-224,0-21-609,0-21-1601,-40 1-4901</inkml:trace>
  <inkml:trace contextRef="#ctx0" brushRef="#br0" timeOffset="117262.6953">3136 4917 20755,'-20'20'2082,"20"-20"-1473,39 0 768,1 0 96,19 20-384,2-20-576,-2 0-353,1 0-608,-21 0-930,1 0-832,0 0-3203</inkml:trace>
  <inkml:trace contextRef="#ctx0" brushRef="#br0" timeOffset="117841.7969">3712 4998 12203,'-21'-20'9545,"21"20"-8584,0 0-865,0 0 320,0 0 898,21 0-289,-1 0-257,0 0-383,-2 0-193,23-21 0,-1 1-64,-21 0 32,1 1 1,-20-1-482,20 0 770,-40 1-545,20 19 64,-39 0-97,19 0 1,-20 19 0,19 1 64,-17 19-256,18 1 480,-1-19-480,21 18 160,0-19-257,21 0-159,-1-1-257,18 1-801,3-20-896,-1 0-1218,-1 0-9128</inkml:trace>
  <inkml:trace contextRef="#ctx0" brushRef="#br0" timeOffset="118174.8047">4088 4878 19570,'-39'39'1025,"19"-19"32,20 21 288,0-21 193,0 19-449,0-19-513,20-1-223,19 1-97,-19-20-32,21-20-64,-3 1 0,3-1-320,-21-19 32,-1-22 64,-19 22-128,0-20-289,-19-2 866,-1 2-673,-21 20 95,21-2 321,2 22 97,-23-1 287,21 20 65,20 0 31,-20 20 129,20 20-225,0 0-95,0 19-289,20 21-64,21-41-352,17 20-1025,3-18-769,-2-2-897,-19-19-3171</inkml:trace>
  <inkml:trace contextRef="#ctx0" brushRef="#br0" timeOffset="118660.1563">4882 4858 12203,'20'-39'5669,"-20"18"-3555,0 21-384,0 0 224,-20-20-353,20 20-351,0 20-578,-19 1-191,-1-1 63,0 19-63,0 20-321,20-18-416,0-2 127,20 1-607,0-1-321,19-18-96,1-1-449,1-20-960,-3 0-1762,23-20-5189</inkml:trace>
  <inkml:trace contextRef="#ctx0" brushRef="#br0" timeOffset="118927.7344">5260 4898 16047,'-20'-20'5701,"0"40"-4420,0-1-512,1 1 704,-1 21-127,0-21-289,20 19-705,20 0-224,0-19-64,19 1 32,1-1-32,19-20-192,-18-20-32,-3-1-160,3 1-97,-21-19 161,-20 19 160,-20 1-160,-1-22-32,-17 21-97,18 0-127,-41 1-289,22 19 737,-1 0-737,20 0-640,1 0-1506,-1 0-3107</inkml:trace>
  <inkml:trace contextRef="#ctx0" brushRef="#br0" timeOffset="119406.25">5439 4839 18897,'40'59'3139,"-21"-40"-1345,1 21-545,0-19-160,0 18 32,0-19-448,-1 0-225,-19-20-159,20 19-97,-20-19-64,0 0 0,20 0 64,-20 0 0,0-19-288,0-1-32,0 0 32,-20 1 32,20-22-32,0 21-224,0 0 192,0 1-449,0 19 929,20 0-416,0 0 96,0 19-256,19 1 576,1 0-576,-19-20 224,17 21 32,-18-21-32,1 0 96,-1 0 97,-2-21-129,3 21 128,-1-20 192,-20 0-192,20 20-128,-20-19-512,20-1 1089,-1 20-770,1 0-511,0 20-769,20-1-994,-20 21-479,19 1-2820,-19 18-9064</inkml:trace>
  <inkml:trace contextRef="#ctx0" brushRef="#br0" timeOffset="119717.7734">6352 5474 1121,'40'59'18385,"-40"-39"-16591,19 1-673,-19-21 160,0 0 1057,-19-21-1313,-1 1-608,0-19-33,-21-20-96,3-2-128,-3 2-32,3-21-160,-3 1 64,21-1-128,0 2-160,1 17-192,19 22-97,0 19 930,19 0-610,1 40 33,20 0 32,-19-1 192,17 21 32,-17-19-256,-1 38 192,-20-39 0,20 19-64,-20-18-96,0-1-161,0-1-255,0-19-769,0 0-1026,18 0-1953,-18-19-9481</inkml:trace>
  <inkml:trace contextRef="#ctx0" brushRef="#br0" timeOffset="120000">6471 4878 14285,'0'39'8904,"0"-19"-7398,-20 0-577,20 21-128,20-2 127,0 0-287,-1-19-289,1 21-159,20-41-97,-1 0 32,1 0 0,1-20-192,-23-1-128,2-18-97,-20-1 33,0 1 32,-20 18-32,2-19-225,-23 21-223,-18-1 1024,19 20-480,0-20-193,1 20-287,19 0-609,0 0-769,20 0-2723,0 0-10345</inkml:trace>
  <inkml:trace contextRef="#ctx0" brushRef="#br0" timeOffset="120586.9141">6629 4858 17328,'20'40'3459,"1"-21"-1985,-1 21-321,-2 1 512,23-22 33,-21 21-577,0-21-416,-1 1-289,1 1-256,-20-21 64,0 0-64,0 0 33,0 0 255,0 0-32,0 0-383,-20-21-1,20 1-64,-19 1 32,-1-1-321,20 0-255,0-19 63,0 18 1,20-19 255,-20 21-63,39 19-160,-19 0 896,20 0-384,-20 19-160,19 1 320,-19 0 32,0 1-192,1-1 65,-3-1-97,22-19 64,-19 20 32,-1-20 192,19-20-160,1 20 64,-20-19-96,19-1 32,-19-21 33,0 21-33,0-19-64,-20 19-417,-20 1 1026,0-1-737,-20-1-32,21 1 32,-21 20 0,-1 0 64,3 20-32,17 1-128,1 18 256,20 1 32,0-21-96,20 21-320,1 1 288,38-22-64,-19 1 32,19 0-289,-19-20-223,19 0-417,-19 0-192,-20 0-673,-1-20-1729,-19 0-6567</inkml:trace>
  <inkml:trace contextRef="#ctx0" brushRef="#br0" timeOffset="120875.9766">7364 4819 19346,'0'39'1633,"20"-19"33,-20 19 384,20-19 608,-1 21-1280,1-21-513,0-1-385,0 1-224,-20 0-32,21-20-352,-21 0 481,0 0-193,0 0-32,18 0-32,-18-20-32,20 0-128,-20 1-32,21 19-128,-1-20 64,-20 20-33,20 0 33,19 20-224,-19-20-289,0 19-63,0 1-257,-1 0-321,1-1-1344,0-19-1218,-20-19-3171</inkml:trace>
  <inkml:trace contextRef="#ctx0" brushRef="#br0" timeOffset="121086.9141">7840 4600 7847,'40'-39'15887,"-19"58"-13965,-21 1-481,20 19-160,-2 22 1,2 17-289,1 2-769,-21-21-384,40 2 544,-21-22-704,1 1-257,20-21-416,-20 1-448,-1-20 31,-19-20 1,20 1-2210,-20-1-6471</inkml:trace>
  <inkml:trace contextRef="#ctx0" brushRef="#br0" timeOffset="121506.8359">7682 4778 23189,'-20'0'2659,"20"20"-2275,40-20-63,-1 0 608,1 0 63,19 0-639,2 0-257,-3 0-256,3 0-449,-2 0-384,0 0 96,-19 0 65,19 0-161,1-20 256,-21 1 417,1-1 320,1 0 0,-23 1 288,-18-1 353,0 20 576,-18-20-96,-2 20-288,-1 0-97,-19 20-191,1 0-97,-1-1-192,20 1-256,20 0-64,20 19-64,20-18 64,-1-1 64,22 19 0,-2-19-160,1 19 64,-1-19-128,-39 21 256,0-2 128,-20-19 128,0 19 0,-40-18 33,20-1-97,0-20-288,-19 19-769,-1-19-1121,1 0-1633,-2 0-10090</inkml:trace>
  <inkml:trace contextRef="#ctx0" brushRef="#br0" timeOffset="122781.25">733 5513 16079,'-20'0'224,"20"0"-64,-18-19-160,18 19 160,18 0-128,2 0 32,0 0 161,1 0 95,-1 0 64,-2 0-31,3 0-129,19 0-64,0 0-128,19 19-32,0-19 0,22 0 0,18 0 32,0 0 224,0 0 97,39-19-65,2 19-256,18 0 32,22-20-64,18 20 64,-20-20-32,-19 20 32,0-19 128,-21 19-32,2-22 97,-1 22-1,-1 0 96,22 0-192,-22 0-64,2 22-96,18-22 161,-19 0-161,19 0 0,-18 0-64,-1 0 96,-1 19 96,2-19-256,-1 0 288,20 20-256,-20-20 192,-1 0 96,22 0-32,-2 0 128,2 0 65,-22 0 31,21 0 96,-1 0-415,2 0-1,-22 0 0,2 0-96,-2 20 128,1-20-64,21 0 32,-22 0-64,-19 0 0,21 0 0,-23 19 0,3-19 0,-21 20 192,20-20-128,-19 0 0,19 20 0,-40-20-32,0 0-32,-18-20 96,-2 20 64,-19 0 97,-20-20-97,-1 20-32,-19 0-128,0 0-609,0 0-512,0 0-1249,0 0-2851</inkml:trace>
  <inkml:trace contextRef="#ctx0" brushRef="#br0" timeOffset="123194.3359">9012 4819 20307,'20'-21'2402,"-20"1"-1121,19 20-1281,1-19 673,20 19-33,-19 0-608,-3 0 1,2 0-1,21 0-161,-3 0-191,-18 0-160,21 0-1154,-21 19-1793,-1-19-2210</inkml:trace>
  <inkml:trace contextRef="#ctx0" brushRef="#br0" timeOffset="123359.375">9150 5057 22036,'61'0'1250,"-23"-20"-1154,23 0-32,18 20-32,-39-19-481,-1 19-416,1 0-928,-20 0-2659</inkml:trace>
  <inkml:trace contextRef="#ctx0" brushRef="#br0" timeOffset="125121.0938">10063 4639 15855,'-18'-19'3299,"18"19"-737,0 0-1185,0 19 1,0 2 31,18-1-192,2 39-448,1-20-161,-1 2-351,0-2-193,19 1-32,-19-1-224,20 2-897,-21-21-353,1-1-640,-20 1-2498,0-20-12428</inkml:trace>
  <inkml:trace contextRef="#ctx0" brushRef="#br0" timeOffset="125331.0547">9925 4998 17360,'0'0'4420,"20"-20"-3459,-1-1 288,21 1 609,19-19-353,2 19-1312,-23-19 543,23 19-832,-22-1-352,1 1-289,-20 1-96,0-1-544,0 0-673,-20 1-705,-20-1-1088,20-21-4293</inkml:trace>
  <inkml:trace contextRef="#ctx0" brushRef="#br0" timeOffset="125780.2734">10262 4521 13228,'20'20'2691,"0"0"-513,0 19-192,0 0 31,19 2-191,-19 18-641,0-20-384,21 2-160,-23-2-193,2-19-96,1 19-127,-21-19-354,0-20 226,0 20 63,0-20-192,0 0-64,0 0 0,0 0-129,-21 0 65,21 0-32,0-20-96,0 0 128,0 1-449,21-1 897,-21 20-448,20 0 32,0 0 192,19 20-32,-19-20-160,20 19 384,-21-19-384,21 0 128,-20 0 96,0-19-224,19-1 641,-19-19-353,0-2-256,1 21 256,-21-19-224,0 19 64,0 1-32,-21 19 160,21 0-32,-20 0 96,20 19-192,-20 1 128,20 19-32,0 2-96,20-21-64,0 19-128,19-19-481,1-1-320,19-19-1761,2 0-2531,-2 0-10890</inkml:trace>
  <inkml:trace contextRef="#ctx0" brushRef="#br0" timeOffset="126063.4766">11434 4382 22997,'20'20'1474,"-20"0"-802,20 19-223,-20-19 159,19 20 1,1-20-545,0 19-96,0-19-577,0 0-448,-1-1-832,1-19-1379,-20 0-3394</inkml:trace>
  <inkml:trace contextRef="#ctx0" brushRef="#br0" timeOffset="126230.4688">11612 4382 23093,'20'40'1089,"0"-1"-512,1-19-353,17 20-192,-18-20-288,1 19-833,17-19-1538,-18 0-3234</inkml:trace>
  <inkml:trace contextRef="#ctx0" brushRef="#br0" timeOffset="126622.0703">12090 5176 10473,'38'100'7271,"-18"-81"-5989,1 1-225,-21 0 160,20-20 192,-20 0-192,0 0-352,0 0-192,0-20-449,-20 0-96,-1-20 0,-19-19-32,1 0 0,-1-2-64,20 2 64,-19-21-64,39 1-384,-20-1 833,40 21-417,-1 20-128,1-2-33,20 22 1,1-1 96,-3 20 0,3 20 96,-3-1 1,-17 22-97,-21-2-65,0 20 33,-21-18 32,3-21 0,-23-1 64,21 1-320,0-20-224,2 0-1058,-3 0-1184,21-20-2467,-20 1-10186</inkml:trace>
  <inkml:trace contextRef="#ctx0" brushRef="#br0" timeOffset="126794.9219">12347 4719 22645,'40'59'1890,"-21"-18"-1346,-19-21-352,20-1-63,-20-19 63,20 0-128,-20 0-641,0-19-416,0-1-1217,0-1-2210,0 1-9705</inkml:trace>
  <inkml:trace contextRef="#ctx0" brushRef="#br0" timeOffset="126914.0625">12367 4461 17969,'-20'-20'2146,"20"20"-1730,0 0-512,20 0-513,-20 0-1024,20 20-2339</inkml:trace>
  <inkml:trace contextRef="#ctx0" brushRef="#br0" timeOffset="127207.0313">12645 4739 19410,'79'-20'2434,"-39"1"-512,-1-1-1313,1-21-97,-20 22 161,0-1-289,-1 0-192,-19 1-96,0 19 64,-19-20-352,-1 20 32,0 0 160,0 20 32,-19-1-64,19 1 64,0 0 32,-21 20 160,23 0-31,18-1-65,0-19-160,0 19 192,39-18-352,-19-1-193,39-20-223,-19 0-417,19 0-865,1-20-1537,-1-1-2723</inkml:trace>
  <inkml:trace contextRef="#ctx0" brushRef="#br0" timeOffset="128076.1719">13379 4561 14125,'-20'-40'1794,"20"40"127,0-19 33,-20 19 352,0 0-704,1 19-577,-1 1-288,-20 19-1,20 1 161,1 20 64,19-21-448,0 1-161,19 20-256,21-40 64,0 19-128,-1-39 64,22 20-288,-2-40 32,-1 0-96,3 1-97,-2-22-255,-19 21 512,-1-19 32,-19 0 32,0-1-193,0 0 1,-20 0 160,-20 21-64,20-1 288,-20 0 64,-19 20-64,19 20 97,0 0 31,-20 19-96,21 0 64,-1-18-95,20 19-65,20-1-224,-1-19-161,21-1-127,-20 1-257,39-20-288,-19 0-896,1-20-1058,-3 20-2274,3-19-8200</inkml:trace>
  <inkml:trace contextRef="#ctx0" brushRef="#br0" timeOffset="128331.0547">14074 4561 13132,'-20'-40'5605,"20"40"-3138,-20 0-866,1 0-320,-1 20 193,0-20-513,20 39-513,0-19-320,0 0-128,20 20 0,19-20 0,1 0-64,0-1 64,19 21-32,-18-21 32,-23 1 64,2 1-128,0-1 256,-20-20 289,-20 19-33,-18-19-192,17 20-224,-39-20-576,21 0-609,-1 0-865,1 0-2883,19-20-12587</inkml:trace>
  <inkml:trace contextRef="#ctx0" brushRef="#br0" timeOffset="128904.2969">14313 4341 19282,'0'-39'2530,"0"39"-864,0-20-769,0 40 96,0-20 288,0 39-641,18 2-447,-18-1-161,21-1-257,-21 2-383,20-2-513,20-19-833,-21-20-1185,1 0-2915</inkml:trace>
  <inkml:trace contextRef="#ctx0" brushRef="#br0" timeOffset="129067.3828">14550 4322 19794,'0'41'2338,"0"-22"-1729,-20 1-64,20 19 63,0 1-544,0 0-192,20 0-1281,0-21-2275,20 21-8840</inkml:trace>
  <inkml:trace contextRef="#ctx0" brushRef="#br0" timeOffset="129422.8516">15344 4620 22677,'-39'19'609,"39"22"-417,0-21 160,0 19 705,20 0-96,-1-19-288,21 1-385,19-21-256,-19 0 32,21 0-96,-23-21-64,3 1-96,-21-19 64,-1 19-161,-19-19-287,0 19 95,-39-1-31,-2-18-65,3 39 289,-23-20 416,21 20 128,1 20-192,-1-20 32,20 20-192,20-1-288,0 22-1089,40-21-3236,-20-1-12011</inkml:trace>
  <inkml:trace contextRef="#ctx0" brushRef="#br0" timeOffset="129648.4375">15959 4839 20179,'-18'-20'2434,"-23"-1"-384,21-18-801,-19 19 32,-1-19 65,20-1-257,-19 0-353,19-19-415,0 19-161,20-20-160,0 21-32,20-1-64,0-1-257,19 22-383,1-1-642,19 20-768,-19 0-1697,-1 20-9226</inkml:trace>
  <inkml:trace contextRef="#ctx0" brushRef="#br0" timeOffset="129815.4297">15623 4541 26521,'-20'20'1601,"40"-40"-1569,19 20 32,21-20 385,-1 20-257,20 0-192,-19-19-1281,20 19-1026,-22 0-4003</inkml:trace>
  <inkml:trace contextRef="#ctx0" brushRef="#br0" timeOffset="130365.2344">16872 4341 13741,'-18'-78'2978,"-2"58"-319,-1 0-577,-19 20-417,22 20-544,-23 0 1,1 19-258,1 22 97,-1 17-64,20 2-481,20-21-255,0 21-193,40-21 64,0-19-225,-1-1-127,22 2-256,-3-41 31,22 0-63,-20 0-257,-1-20-160,-19-1-224,-21 1 95,-19 1 322,0-1 95,-19 0-96,-21 1 289,0-1 287,1 0 257,-1 20 32,19-21-864,3 21-7048</inkml:trace>
  <inkml:trace contextRef="#ctx0" brushRef="#br0" timeOffset="130865.2344">17449 4759 7399,'-20'0'3491,"20"0"-1249,0 0-32,-20 0 513,20 19-193,-20-19-256,20 20-512,0-20-545,0 21-224,0-21-160,0 20-161,0-20-351,20 0-65,0 0-64,0 0 32,-20-20-160,20 20-256,-20 0-64,19-21-417,-19 1-320,-19 20-1025,-1-19-2690,0 19-8681</inkml:trace>
  <inkml:trace contextRef="#ctx0" brushRef="#br2" timeOffset="189627.9297">634 6367 13228,'0'-19'2594,"0"-2"-576,0 21-352,0-20-32,0 20 255,0 20-479,20 1-385,0-2-257,1 21-31,-3 19-128,2-18-257,0 18-32,21-20-31,-23 2-97,3-2-192,-1-19 64,0 19-32,-20-39 64,20 20 0,-20-20-32,0 0 96,0 0-352,0 0 128,-20-20 0,-20 0 0,19-19-160,-17 0 31,-3-2-95,3-18 192,-3-2 160,1 2 0,1 0 96,19 19-160,0 0 128,20-19 129,0 20-33,20-2 0,0-18 0,39 20-160,2-2-32,-3 2-64,1-1-224,2 21-384,-2-1-610,-19 20-383,0 0-1058,-1 20-2081,-39 19-8040</inkml:trace>
  <inkml:trace contextRef="#ctx0" brushRef="#br2" timeOffset="189817.3828">595 6485 21684,'-20'22'737,"20"-22"63,20-22 674,19 3-257,1-1-608,-1 0-545,1 1-128,19-1-769,-18 0-416,19 20-577,-21 0-1986,-19 20-11754</inkml:trace>
  <inkml:trace contextRef="#ctx0" brushRef="#br2" timeOffset="190193.3594">1229 6526 16879,'0'0'6150,"-18"0"-5477,-2 0-353,0 20 1058,20 0 415,0-1-640,0 1-608,0 21-257,20-2-64,0-19-96,-2-1-128,23-19 65,-1 20 95,-1-40-160,1 20-257,-20-39 129,-1 19-32,-19-20-32,0 20 0,-19-19-161,-21 19-223,-19 0-1,19 1-95,-1 19-1,3-22-704,18 22-1218,20 0-1857,0 0-6342</inkml:trace>
  <inkml:trace contextRef="#ctx0" brushRef="#br2" timeOffset="190477.5391">1488 6646 19122,'39'39'2626,"-19"-19"-1793,21-20 416,-41 0 192,20 0 577,-20 0-768,-20 0-738,20-20-192,0 0 129,0 1-129,0-22-128,-21 21-128,1-19-64,-19 0-288,39-2-289,-20 1-255,40 21-385,-1-21-481,1 40-1217,41-19-3203</inkml:trace>
  <inkml:trace contextRef="#ctx0" brushRef="#br2" timeOffset="191041.0156">1865 6446 15534,'-20'0'2595,"20"20"-1987,0-1 1570,0 3 0,20-3-288,-20 21-641,20-1-288,21 2-288,-23-22-193,2 1-63,-20 0-129,20-20 0,-20 0 33,0-20 159,0 20-480,-20-20 0,20-20-96,-20 20 128,20 0-352,0 1 160,0-21-193,0-1 193,0 22-128,0-21 32,20 40 352,0 0-32,21 20 288,-2 0-256,-19 21 32,20-22 32,-21 1-128,1 0 64,0-20-128,-20 0 97,20 0 159,-20 0-96,0 0 128,0 0-128,0 0-32,20-20-192,-20 20-64,19-20-224,1 20-193,20 0-224,-1 20-448,-19 0-641,41-20-1345,-23 19-2914,-17-19-7560</inkml:trace>
  <inkml:trace contextRef="#ctx0" brushRef="#br2" timeOffset="191381.8359">2659 6426 22421,'-19'0'961,"-1"0"192,0 20 256,0 0 417,0 21-545,-1-2-736,21 0-449,0 1-128,0-19 0,0-2-33,21 1-31,-1-20-32,0 0 32,0-20-160,0 1-64,-1-2 192,1 1 63,-20 0 130,20 20-98,-20-19 66,0 19 63,0 0-192,0 0-129,0 19 1,20-19 192,0 20-544,-1 0-193,1-20-192,21 0-256,-21 0-577,-2-20-1601,2 0-3171</inkml:trace>
  <inkml:trace contextRef="#ctx0" brushRef="#br2" timeOffset="191577.1484">2739 6109 19218,'0'-39'4612,"0"58"-2914,0 1 95,19 19-95,-19 22-449,20 17-800,21 2-257,-3-21-96,3 0-320,-1 2-161,-1-22-415,-19-19-450,20 0-351,-21 1-1762,-19-21-8040</inkml:trace>
  <inkml:trace contextRef="#ctx0" brushRef="#br2" timeOffset="192916.9922">3791 6507 13580,'-21'-22'2563,"3"3"-1,-2 19-224,20 0-480,-20 19-513,-1 3-320,1-3-256,2 21-288,18-21 63,0 21-31,0-19-97,18-2-160,-18 1-64,20 0-63,1-20-33,-21 0 0,20 0-32,-20 0 0,20 0-32,-2 0 0,-18 0 0,21-20 0,-1 20 32,-20-20 0,20 20-64,-20-19 128,20-22-128,-1 21 32,-19-19-160,20 0 64,-20-22-96,20 2 192,-20-1-96,0 1-64,-20 0 32,0-2 64,1 2 0,-1 0 64,0 18 64,0 22-32,-1-1 96,3 0-32,18 20 64,-20 0-256,20 0 128,0 0-256,0 20 192,0 0 0,20-1 96,-20 1-32,18 21 192,3-2 33,-1 20-33,0 2 96,0-2-63,-20 21-33,19-2-96,1-19-32,20 2-64,-1-2 0,21-18-32,-21-22 0,1 21-64,19-40 96,-18 0-128,18 0-32,1-20-96,-20 0 0,-1-20 0,1 0-33,-19 1 65,-21 0-32,0-2 32,0 1 128,-21 21 0,-19-1 96,1 0 192,-1 20-128,0-19 32,20 19 33,-19 0-1,39 19-160,-20 1-32,20 19-32,20-19 96,0 19 0,19 2 0,1-1-64,0-1-64,19-19-352,0 1-289,-19-21-224,19 0-480,-18 0-577,-1-21-2627,-1 1-5828,-39 0 3714</inkml:trace>
  <inkml:trace contextRef="#ctx0" brushRef="#br2" timeOffset="193213.8672">4744 6446 11018,'20'39'10186,"19"2"-8393,-19-21-512,0 0-95,0-1 127,-20-19-256,19 20-705,-19-20-64,0-20 161,0 1-161,-19-1-160,-1 0-160,0-21 32,-20 22 0,1-21 0,-1-19 0,20 19-96,-19-19 192,39 19-128,0 1-32,0-21 0,20 40-64,19-19 32,1 19 96,19 0-481,-19-1-960,19 21-577,-39 21-2722,0-1-8777</inkml:trace>
  <inkml:trace contextRef="#ctx0" brushRef="#br2" timeOffset="193496.0938">4426 6407 21172,'0'-20'2850,"20"20"-2658,1-20 129,37 1 608,22-2-1,-20 1-543,19 0-449,0 20-321,-20 0-127,1 0-193,-21 20 65,2 0 255,-1 20 289,-22 0 96,3-1 192,-1 0 449,0-17 224,0 17 64,0-19-257,-1-1-512,1-19-31,-20 0-386,20 0-255,-20 0-1026,-20-19-2145,0-1-8745</inkml:trace>
  <inkml:trace contextRef="#ctx0" brushRef="#br2" timeOffset="193873.0469">4981 6209 20787,'0'-41'865,"0"21"-577,20 1-256,21-1-128,-21 20-96,-2 0-993,23 20-2146,-21-1-1250,20 22-1088,-21-2 4900,21 1 2339,-20 19 1537,0 1 480,19-21 385,-19 1-897,1 1-641,-1-22-704,-20 1-449,18 0-96,-18-20-128,0 0-32,0 0-256,0-20-481,0 20-256,0-39 96,0 17-96,0-17-32,0 19-64,20-19 32,1 19-64,-1 20 0,19 0-32,-19 0-449,20 20 33,-20 19-289,-1-19-384,1 19-545,0 2-896,0-21-2051,-20-20-6373</inkml:trace>
  <inkml:trace contextRef="#ctx0" brushRef="#br2" timeOffset="194022.4609">5677 6466 17360,'19'0'2690,"-19"0"-672,20 19-160,0 3-128,0-3-769,1 1-641,-3 0-448,2-1-256,0-19-353,1-19-1217,-21-1-2979</inkml:trace>
  <inkml:trace contextRef="#ctx0" brushRef="#br2" timeOffset="194221.6797">5716 6070 21940,'20'19'3235,"21"1"-1601,-3 19-129,3 22 129,18-2-289,1 21-800,-21-21-385,1 0-513,0-18-255,-1-22-65,-19 1-384,0-20-576,1 0-770,-42-20-4515</inkml:trace>
  <inkml:trace contextRef="#ctx0" brushRef="#br2" timeOffset="194459.9609">5756 6327 20595,'59'0'2883,"2"0"-1666,-2 0 64,20 21 417,20-21-129,-39 19-448,20-19-352,-40 40-289,19-21-159,-39 21-65,19-21-160,-19 22 0,-20-1-384,20-21 96,0 1-481,0-20-384,-20 0-384,0 0-161,0 0-448,0-20-2146,0 1-6374</inkml:trace>
  <inkml:trace contextRef="#ctx0" brushRef="#br2" timeOffset="194598.6328">6273 6248 19314,'-61'-59'3972,"22"38"-1602,19 1-993,20 20-416,-20-19-609,20 19-544,0 0-1121,20 0-1634,0 0-8904</inkml:trace>
  <inkml:trace contextRef="#ctx0" brushRef="#br2" timeOffset="195372.0703">6690 6387 7655,'-20'-39'9064,"-1"39"-6693,1-21-610,20 21 193,-20 0-288,1 40-385,19-20-320,0 39-64,19-20-257,21 2-319,-19-1-65,17-1-160,3-19-64,-1-20-32,-21 0-128,1 0-128,0-20-33,-20 0 97,-20 1-32,20-1-96,-39-19 95,19-2 193,0 21-64,-21-19 64,23-1 0,18 0 128,-20 20 64,20 20 33,0 0-129,20 20 128,18 1-32,-17-2-64,19 21-64,-1-21 128,1 1-160,0 0 64,-21-1-64,1-19 0,-20 0-128,20 0 128,0 0-32,-20-19 96,21-1-128,-21 0 192,18-19 0,2 19 65,0 20-193,1 0 32,17 20 128,-17 0 288,19 19-320,-1 0-64,1 2-352,0-1-609,-1-1-448,-19-19-513,0-20-2946,0 0-8553</inkml:trace>
  <inkml:trace contextRef="#ctx0" brushRef="#br2" timeOffset="196595.7031">1051 7161 16719,'-39'0'1474,"19"0"-513,0 0-257,0 0 257,20 0-256,0-19-417,0 19 129,20 0-161,0 0 0,0 0 64,19 0-63,1-20-1,19 20-32,2 0-32,-2 0-32,20-20 1,0 20-194,40-21 162,-20 21-97,1-19 0,19-1-32,21 0 128,-2 20-128,-19 0 32,0 0-64,-19 0-32,19 0 128,-40 0 64,20 20 128,-20-20 32,41 0 33,-1 0-65,0 0-192,19-20-64,-18 20-64,-1 0 64,1 0 32,19 0 32,-21 0 128,21 0 0,-19 0-95,19 0-33,-21 0 224,2 0-224,19 0 32,-20 0-64,19 0 0,-18 0 0,-1 0 32,1 0-64,-1 20 32,-1-20 0,-19 20-32,20-20 0,1 0-64,19 0 160,-19 0 0,-3 0-128,3-20 64,-1 20 161,1-20 31,-1 20 32,-20 0-160,-20 0 0,20 0-96,-19-20 96,19 20-160,-20 0 96,1-19-64,-21 19 32,20 0 0,-18-20 32,-2 20 0,-19 0-32,-1 0 64,-19 0 0,0 0 97,0 0-97,-20 20 64,0-20 32,0 0-320,0 0-321,-20 19-191,0-19-193,0 0-448,0 0-898,1 20-1792,-1-20-5831</inkml:trace>
  <inkml:trace contextRef="#ctx0" brushRef="#br2" timeOffset="196829.1016">7801 6268 22773,'-40'0'1089,"40"0"-224,0 0-1121,0 0-417,0 0 96,0 19-608,0 1-2082,20 0-4036</inkml:trace>
  <inkml:trace contextRef="#ctx0" brushRef="#br2" timeOffset="196969.7266">8020 6646 21043,'0'39'2851,"0"-39"-1442,0 0-864,0 0-65,0 0-223,0 0-610,0 0-768,0 20-1249,0-20-4132</inkml:trace>
  <inkml:trace contextRef="#ctx0" brushRef="#br0" timeOffset="203944.3359">8635 6566 15214,'0'-20'3043,"0"20"-1378,0 20-127,19-1 223,-19-19-351,20 20-609,0-20-417,21 0-64,-23 0 33,23-20-97,-1-19 32,-22 19-256,3-21 96,-1 2-128,0 0 32,-20-1-32,-20 21 32,-21-2 0,23 21-32,-43 0 96,23 0-128,-3 40 128,1 0 97,1 19 31,19 1-32,0-1-96,20 2-96,0-22-64,20-19-160,39-1-128,-19 1-257,19-20-64,-18 0-768,17 0-929,-17-20-1506,18 20-5733</inkml:trace>
  <inkml:trace contextRef="#ctx0" brushRef="#br0" timeOffset="205761.7188">9549 6546 13100,'0'-61'1826,"-21"42"-97,1-21 321,0 21 288,0-1-480,0 0-705,1 20-288,-1 0-160,-20 20-97,20 19-63,1 1-33,-1 1-287,0-2 31,20 0-160,20-19 0,-20-20-96,39 20 0,-19-20 128,20-20-64,-1 0-128,-19-19 64,20 0-160,-20-2 128,1 21-64,-3 0 160,-18 1-96,20 19 64,-20 0 64,0 39 32,0 0 32,0 22 0,0 18-64,20-19-31,1 19-97,-1-19 32,19-1-193,-19-20-383,0 22 95,0-22-287,-20-19-65,19 19-480,-19-18-577,20-1-705,-20-20-1312,0 0-5799</inkml:trace>
  <inkml:trace contextRef="#ctx0" brushRef="#br0" timeOffset="206130.8594">9766 6507 18033,'0'0'2434,"0"19"-1761,0 1 608,0 0 288,20 19-384,-20 2-512,20-2-353,0-19-160,0-1-63,19-19-1,-19 0 0,0 0 0,0-19-64,-20-21-64,19 0 32,-19 0-32,20 1 96,-20 0-64,0-2 96,0 21 32,0 0-128,0 20 64,0 0 0,0 20 224,20 0-224,1 21 161,-21-22-321,38 21-129,-18-21-191,1 1-449,19-20-416,-22 0-1025,3 0-2275,-1 0-8006</inkml:trace>
  <inkml:trace contextRef="#ctx0" brushRef="#br0" timeOffset="206305.6641">10262 6507 13773,'20'19'4996,"-20"1"-2529,20 0-321,-20-1-609,20 1-640,-20 0-673,20-20-128,-20 0-256,20 0-416,-20 0-738,0 0-1024,0-20-2434,0 0-12203</inkml:trace>
  <inkml:trace contextRef="#ctx0" brushRef="#br0" timeOffset="206437.5">10243 6248 14061,'0'-39'2210,"0"19"-2050,0-1-769,19 21-640,-19 0-384,0 0-3204</inkml:trace>
  <inkml:trace contextRef="#ctx0" brushRef="#br0" timeOffset="206660.1563">10362 6327 11498,'39'119'3908,"-19"-80"-961,21 22-289,-23-22-95,23 1-257,-21-19-801,0-2-512,-1-19-256,-19 0-224,20 0-97,-20 0-128,0-19 33,0-22-129,0 2-192,0-1 64,0-1-320,0 2-225,0 0-320,20-1-512,-20 21 32,20-2-321,0 21-1729,-20 0-2594</inkml:trace>
  <inkml:trace contextRef="#ctx0" brushRef="#br0" timeOffset="206963.8672">10938 6367 19218,'-21'0'2658,"1"0"-1601,0 0 128,2 20 257,-3 19-1,1-19-640,20 19-641,0-17-128,20-3-160,1 1 160,-3 0-64,22-20-128,-19 0-32,-1-20-1,-2 0 97,3 1-128,-21 19 256,0-22-32,20 22-32,-20 0 96,0 0-96,0 0 64,0 22-64,20 17 0,0-19-256,19-20-1057,-19 19-1314,20-19-3523</inkml:trace>
  <inkml:trace contextRef="#ctx0" brushRef="#br0" timeOffset="207768.5547">11156 5970 16495,'0'0'2755,"0"19"-1218,0 1-224,0 41 161,0-2-65,19 21-448,-19-2-192,20-17-97,20 17-287,-20-19-97,19 2-128,2-22-96,-1-19 32,19-20-128,-19 0 128,-1-20-128,21 1-224,-21-21 160,-19-1-96,0-18 96,1 20 0,-21 0-32,-21-2-65,1 21 129,0 1 96,0 19-32,1 0 96,-1 19-31,0 21 31,0 0 32,20 0 64,20-1-160,0 0-96,0 2 0,39-21-289,-18 0-191,-3-1-129,23-19-288,-43-19-736,23 19-834,-21-20-1568,-20 20-4550</inkml:trace>
  <inkml:trace contextRef="#ctx0" brushRef="#br0" timeOffset="208029.2969">11772 6287 15758,'18'20'3332,"2"21"-1122,1-2-321,19-19-31,-21 19-416,1 0-353,0-17-353,0-3-479,-20 1 31,20 0-320,-20-20 224,0 0-192,0 0 0,19 0 32,-19-20-160,20 0 64,0 1-353,0-3-191,0 3-33,19 19 193,-19 0-97,21 0-448,-3 19-993,-17 3-1633,19-22-2114</inkml:trace>
  <inkml:trace contextRef="#ctx0" brushRef="#br0" timeOffset="208369.1406">12406 6268 19122,'-19'-20'2722,"19"40"-1345,0-1-255,0 21 447,0 0-352,0 19-320,19-19-577,1 1-160,40-2-224,-21-39 128,22 0-31,-2-20-66,-1 1-31,-17-22-128,-21 21 128,0-19 32,-20 19-64,-20-19 32,0 18-160,-21 21 32,23 0 160,-22 0 160,-1 40 128,23-20 32,18 19-64,18-19-224,2 0-96,41-1 0,-2 3-384,0-22-545,21 19-705,-21-19-2113,2 0-7816</inkml:trace>
  <inkml:trace contextRef="#ctx0" brushRef="#br0" timeOffset="209207.0313">13697 6287 14733,'-40'-39'1730,"20"19"352,-19 20 64,19 0-224,-20 0-289,19 20-511,-17 0-386,18 19-127,-1 2 95,1 18-223,20-20-129,20 0-96,1 2-191,-1-1 63,39-21-128,1-19-513,-1 0-224,20-19-576,2-1-897,-22 0-2306,-19-21-7495</inkml:trace>
  <inkml:trace contextRef="#ctx0" brushRef="#br0" timeOffset="209430.6641">13876 5970 18769,'-21'-40'3043,"21"40"-1377,0 0-737,0 20 224,0 0 704,0 19-639,0 22-450,0 17-351,21-17-257,19 17-64,-22-17-96,23-22-416,18 20-129,-19-39-736,19 21-32,-19-22-513,1-19-1890,-23 0-3490</inkml:trace>
  <inkml:trace contextRef="#ctx0" brushRef="#br0" timeOffset="209786.1328">14331 6189 2882,'-18'20'16368,"-2"-1"-14414,-1 21-385,21-1 353,-20 2-192,20-2-930,20 0-447,1-19-257,-1 19-32,-2-39-96,23 22 0,-21-22-64,19-22-161,-19 3 97,0-1 96,-20-19 64,0 19 0,0-19 32,0 18 32,-20 1-96,20 0 192,-20 20 1,1 0 31,19 20-160,0-20 128,0 41-256,0-22 160,19 1-192,1 0-96,0-1-481,20 1-384,-1-20-641,1 0-1313,-1-20-2946</inkml:trace>
  <inkml:trace contextRef="#ctx0" brushRef="#br0" timeOffset="210061.5234">14829 6189 17424,'-40'-21'2498,"20"21"-960,-1 21 31,3-21 97,18 20-353,0 19-768,0-19-289,18 19 32,23-19-96,-1 1-128,-1 18-32,1-19 32,-1-1-160,-19 1 96,0 0-64,-20-20 64,-20 19-32,0-19-320,-19 0-64,19 0 63,-20 0-127,21 0-481,-1 0-673,0-19-1505,20-1-2466</inkml:trace>
  <inkml:trace contextRef="#ctx0" brushRef="#br0" timeOffset="210619.1406">15165 6168 20371,'-38'0'1473,"18"21"-608,20-21 512,0 20 65,0-1-642,20 1-319,-2 0-289,23 19-32,17-19-32,-17 20-96,-1-20-64,-1 19-64,1-19-96,-20 19 160,-20-17-160,0-3 32,-20 1-129,0-20 1,-20 0-96,1 20 96,-1-20 191,19-20 1,-17 20-128,38-20-384,-20 1 63,40-3 97,0 3 191,-2-21 161,23 21 64,-1 19 64,-1-20 449,1 0 287,-1 20 354,1-19-322,21-2-255,-23 1-65,23 0-127,-22 1-129,1-21-96,-20 21-64,-1-1-160,-19-21 64,0 22-256,-19 19 95,-1-20 33,0 20 0,-20 0 64,1 20 128,19 19 0,-21 2-64,23-2 64,-2 0 0,20 1 0,0 0 0,38 0-256,-18-21-96,21 1-193,18-20-320,1 0-448,-21 0-641,21-20-1953,-1 1-6087</inkml:trace>
  <inkml:trace contextRef="#ctx0" brushRef="#br0" timeOffset="210872.0703">16178 6129 16719,'0'-40'4100,"-20"21"-2018,1 19-1089,-1 0 192,-20 19 96,1 1-256,19 0-544,0 19-257,20 2-96,20-22-64,18 21-192,3-21 160,-1 21-96,19-19 160,-19-2-64,-1 1-128,1 0 160,-20-1-32,-20 1 64,0 0 129,-20-1-65,-20 3-256,20-22-449,-19 0-768,39 0-1890,-60 0 3203</inkml:trace>
  <inkml:trace contextRef="#ctx0" brushRef="#br0" timeOffset="215750.9766">1211 7975 14477,'-61'-40'2499,"41"21"-385,2-1 288,-3 0-416,1 20-641,0 20-544,0 0-129,20 19-127,-19 0-97,19 22-191,19-22 63,21 20-224,1-38 32,18-1-64,20-20 0,-19 0-32,-21-20-128,21-20-64,-21 0-32,1 1 352,-20-2-352,-20 2-96,-20 19 31,-20-19-31,-19 19 160,-1 0-96,1 20-129,0 0-479,19 20-1218,-1 0-1121,41-1-1250,20 21-10601</inkml:trace>
  <inkml:trace contextRef="#ctx0" brushRef="#br0" timeOffset="215967.7734">1865 8153 18161,'40'-19'2594,"-40"19"-672,-20-20 96,0 0-481,0-19-384,-19 19-384,-21-21-256,-19 2-353,0-20-128,-1 18-128,20-18 0,21 20 32,19-21-97,20 40-63,20-19-320,-1 19-225,41 0-640,-21 20-1923,22 20-3330</inkml:trace>
  <inkml:trace contextRef="#ctx0" brushRef="#br0" timeOffset="216145.5078">1508 7896 22325,'-80'39'1793,"61"-19"-479,-1-20-129,0 0-449,20 0-447,0 0-65,20-20-96,19 20-416,1 0-577,19-19-993,22 19-2882</inkml:trace>
  <inkml:trace contextRef="#ctx0" brushRef="#br0" timeOffset="216974.6094">1508 7916 12267,'-60'0'2979,"40"-20"-673,20 20 417,-19-20-289,19-1-640,0 21-641,0-19-96,19 19-192,1-20-545,20 20-64,-1 0-160,1 0 0,19 0-128,-18-20-224,19 20-545,-1-19-256,-19 19-1217,-21-20-2755</inkml:trace>
  <inkml:trace contextRef="#ctx0" brushRef="#br0" timeOffset="217430.6641">2262 7498 20563,'0'-19'2498,"0"19"-1569,20 19 352,-20 21 321,20 1-705,0 18-321,-1 21 33,21-21-353,-20 19-160,19-17 0,2-2-384,-1-20-385,-1-18-223,-19-1-610,0 0-1345,-20-20-3202</inkml:trace>
  <inkml:trace contextRef="#ctx0" brushRef="#br0" timeOffset="217699.2188">2143 7855 20018,'20'-19'2435,"0"19"-1186,0-20 417,19 0-129,1 1-800,0-1-513,-1 20-224,1-20 32,-1 1-320,2-2-353,-1 21-672,-22-20-1089,-18 20-1122,0-20-2145</inkml:trace>
  <inkml:trace contextRef="#ctx0" brushRef="#br0" timeOffset="218242.1875">2422 7459 17296,'18'0'2498,"2"20"-256,21-1-32,-21 40-416,-2-18-737,23 38-320,-21-19-321,20-1-320,-21-19 0,21 0 33,-20 0-65,0-21 64,-20 1-96,0 0-96,19-1-128,-19-19 159,-19 0-191,19 0 96,0 0-160,0 0 64,-20-19-65,20-1 33,0 0 160,0 1 32,0-1-32,0 20 0,20 0 96,-20 0 96,39 0-32,-19 0-64,1 20 64,17-20-96,3 0 64,-1-20-64,-1 20 160,-19-20-96,0-1-64,0 2 160,-1-1-64,-19 0 0,0 20 193,-19-19-65,-1 19-32,0 0-128,0 0 64,-1 0-32,3 0-64,-2 0 64,20 19 224,0-19-223,0 20 127,20 0-96,-2 20-96,3-20 32,19 0-32,-1-1-32,1 1-128,0-20-129,19 0-319,0 0-545,-19-20-1186,1 1-4899,-2-1-8201</inkml:trace>
  <inkml:trace contextRef="#ctx0" brushRef="#br0" timeOffset="220214.8438">3831 7796 14862,'20'0'1665,"-20"20"-576,19 0 1217,1 20 97,0 0-738,20-21-640,-21 21-352,1-21-129,0 1-95,0-20-65,-20 0-96,0 0 33,0 0 95,0 0-256,0-20-32,-20 1 0,0-21-95,0 1-1,1-2 0,-1 2-64,20 0 0,0-20-1,0 18-31,0 2 64,20 19-32,-1 0-32,1 1-320,0 19-96,20 0-449,-1 19-641,2-19-1601,-21 20-2722</inkml:trace>
  <inkml:trace contextRef="#ctx0" brushRef="#br0" timeOffset="220533.2031">4307 7757 14029,'40'20'2690,"-20"-20"-255,-1-20 159,1 20-480,0 0-705,0-20-576,1 1-384,-3-2-193,22 1-32,-19 0-160,-21 1 64,20-21-32,-20 21 32,-20-3-160,-1 22 0,1-19 0,-18 19-32,-3 19 96,1 3 32,1 17-64,-1 0 64,20 1-31,20 20 63,0-1 0,20 1-96,0-20 96,20-21-96,19 1-288,0 0-193,-19-20-192,19 0-448,2-20-768,-22 20-1635,-19-39-5028</inkml:trace>
  <inkml:trace contextRef="#ctx0" brushRef="#br0" timeOffset="220735.3516">4645 7459 18609,'0'0'2563,"20"0"-834,-20 20 65,19 19-385,1 22-352,-20-22-224,20 20-385,0 21-287,19-21-225,1-20-321,0 2-287,-1-2-482,1-19-479,-1 0-1410,-19-20-3011</inkml:trace>
  <inkml:trace contextRef="#ctx0" brushRef="#br0" timeOffset="221089.8438">5121 7697 19698,'-20'-20'2210,"-1"40"-800,3 1 223,-2 18 33,20 0-513,-20 1-449,20 0-255,20 0-257,0-21-192,-2 1 32,3-20 32,19 0-96,-20-20-32,0 1-128,-1-1 64,-19 0 0,20-1 0,-20-18-161,-20 19 161,20 1 64,-19 19 64,19-20-96,0 20 128,0 20-160,0-1 128,19 1-96,1 19 96,0-18-481,20-1-480,-1-20-192,2 0-736,-3 0-1347,-18-20-1792,1-1-9354</inkml:trace>
  <inkml:trace contextRef="#ctx0" brushRef="#br0" timeOffset="221279.2969">5339 7518 5028,'0'-20'14606,"21"20"-11083,-21 20-1377,38 41-800,-18-22-321,1 20-257,-1 1-447,19-20-321,1-1-192,-20-19-257,19-1-480,-19 2-704,0-21-962,-20 0-2882</inkml:trace>
  <inkml:trace contextRef="#ctx0" brushRef="#br0" timeOffset="221510.7422">5240 7757 19666,'40'-39'2787,"-1"39"-1570,2-21 64,38 1 289,-20 20-129,1 0-544,19 20-353,-20 1-351,-19-2 63,19 1-192,-19 19 32,-19 1-32,-1-21-192,-2 2-96,3-1-545,-21-20-32,0 0-512,0 0-737,0-20-2658,0-20-10251</inkml:trace>
  <inkml:trace contextRef="#ctx0" brushRef="#br0" timeOffset="221663.0859">5677 7498 22229,'-40'0'2242,"20"0"-1185,20 0-641,0 0-352,0 0-64,0 0-2562,20 0-4005</inkml:trace>
  <inkml:trace contextRef="#ctx0" brushRef="#br0" timeOffset="222358.3984">6311 7697 7527,'0'-20'5573,"0"20"-4036,0-20 161,-18 20 32,18-19 31,-20 19-319,0 0-289,-1 19-192,1 1 0,2 0 31,-3 40 65,21-21-224,0 1-256,39 0-97,2-20-223,-1 0-129,19-20 96,0 0-288,1-20 160,-21 0-96,1-1-192,-20-18 0,-20 19 95,0 1-95,-20-1 0,-20-19-32,1 18-32,-1 1-161,1 0-191,-1 20-225,-1-19-576,23-1-930,-2 20-1793,0-20-7142</inkml:trace>
  <inkml:trace contextRef="#ctx0" brushRef="#br0" timeOffset="222655.2734">6431 7598 14862,'40'40'4067,"-20"-21"-1856,-1 21-418,21 0-287,-20 0-289,0-1-416,-20-19-321,19 20-128,1-40-192,-20 20-95,20-20 63,-20-20 0,0 20-32,21-21-96,-21-18 0,20 19-96,-20-19 192,18 0-128,-18 18 64,20-19 64,1 40 32,-1 0 160,19 0 1,-19 20-161,20 0-96,0 20-224,-1-20-609,-19 0-544,21-1-833,-23 1-2691,2-20-10826</inkml:trace>
  <inkml:trace contextRef="#ctx0" brushRef="#br0" timeOffset="224964.8438">7801 7657 5445,'0'-39'3747,"0"39"-864,-20-20-225,20 1 161,0 19-192,0 0-802,0 0-511,0 19-129,0 1 192,0 19-352,0 1-192,20 20-32,0-21-129,-1 20-255,1-38-65,21 19-160,-3-40 0,3 0-32,-1 0-31,-1-20-33,1-21 0,-1 2-288,-19 0 95,0-1 97,-20-20-64,0 40 32,-20-19 32,0 19 0,1 20 96,-1 0 33,0 0 31,20 20 0,-20 19-192,40-19 192,0 21-160,19-22-128,1 1-289,19 0-575,-19-1-546,19-19-640,-19 20-2787,1-20-8423</inkml:trace>
  <inkml:trace contextRef="#ctx0" brushRef="#br0" timeOffset="225914.0625">8694 7638 11883,'0'19'2626,"0"1"193,0-20-385,0 20-128,0-20-576,20 21-545,-20-21-224,0 0-192,0-21-65,0 21-223,0-20-129,21 0-31,-21 1-161,0-1 32,18-19-128,2 17 0,-20 3 0,21 19-64,-1-20 0,0 20 32,-2 20 64,3-1-32,19 22 32,-20-21 32,-1 19-160,1-19 193,20 0-193,-20 1 64,-1-21 32,21 0 0,-20 0-96,1-21-128,-3 1-161,2 0-255,0 1-193,-20 19-416,21-20-1217,-21 20-2243,0-20-7110</inkml:trace>
  <inkml:trace contextRef="#ctx0" brushRef="#br0" timeOffset="226523.4375">9389 7598 16527,'0'-19'2883,"0"19"-1057,20 19 95,0 1 322,-1 0-450,21 19-928,0 2-256,-19-2-65,17-19-95,3-1-161,-21 1 64,-2-20-96,3 0-95,-21 0-33,20-20-32,0 1 0,0-21-96,-20 0-128,19 20-96,-19-39-353,20 20-224,0-2-576,0 1-705,0 1-2402,-1 19-6631</inkml:trace>
  <inkml:trace contextRef="#ctx0" brushRef="#br0" timeOffset="229756.8359">10759 7379 14125,'19'-20'3299,"-19"1"-929,0 19-576,-19 19-96,19 1-321,-20 21-576,0-2-129,0 0-159,20 1 352,-20 1-129,20-2-255,0-19-65,0-1-32,20 1-31,0 0-193,0-20-32,19 21-32,-19-21-32,41 19-64,-23-19 32,23 20-256,-22-20-224,40 0-161,-19 0-416,-1-20 32,-19 1-897,1-2-1281,-23 1-2402,2 0-8809</inkml:trace>
  <inkml:trace contextRef="#ctx0" brushRef="#br0" timeOffset="229954.1016">10859 7598 19250,'-21'-19'1922,"1"19"-673,40 0 64,-20-22 449,39 22-481,1-19-673,1-1-319,38 0-33,-20 20-192,20-19-64,-19-1-320,-1 20-673,-18 0-513,-1 0-1729,-22 0-3299</inkml:trace>
  <inkml:trace contextRef="#ctx0" brushRef="#br0" timeOffset="230146.4844">10938 7598 15726,'-79'20'3972,"58"-20"-1954,21 0-352,0 0-97,0 0 1,39 0-577,1 0-449,19 0-256,22-20-160,-2 1-63,0 19-258,0-22-447,2 3-481,-42-1-449,21 0-1184,-41 1-2724</inkml:trace>
  <inkml:trace contextRef="#ctx0" brushRef="#br0" timeOffset="230366.2109">11276 7359 21556,'18'-19'1153,"2"19"-160,41-20 192,-2 20 256,40 0-352,-20 0-736,20 0-257,-38 20-32,-2 19-32,-19-19 64,-40 20 64,0 0 0,-40-1-64,-1-19-160,-18 21-224,19-2-417,-19-19-640,19-1-1441,1 1-4453</inkml:trace>
  <inkml:trace contextRef="#ctx0" brushRef="#br0" timeOffset="234750.9766">12525 7201 18033,'-20'-40'2690,"20"40"-1377,0-19 33,40-1 287,-19 20-256,17-20-768,23-1-289,-23 21-159,23 0-65,-22 0-96,1 21 96,-20 19 96,0-1-64,-1 20 64,1 1-32,0-1-64,21 2-64,-21 17 33,18-19-65,-17-18 0,-1-1-97,19-1 1,-39 2-96,20-22 192,-20 21 0,-20-21-64,-19 1 96,-2-20-96,3 20 160,-3-20-64,1 0-64,1 0-64,19-20-192,-20 0-225,40 1-480,0-1-608,0 20-1154,0-39-2562,20 18-10121</inkml:trace>
  <inkml:trace contextRef="#ctx0" brushRef="#br0" timeOffset="234913.0859">13062 7439 18609,'-59'-19'2146,"-2"-2"-1057,21 21 224,-19 0-63,19 21-514,1-21-704,19 0-224,0 19-993,20-19-1826,20 0-2914</inkml:trace>
  <inkml:trace contextRef="#ctx0" brushRef="#br0" timeOffset="235490.2344">13459 7459 12780,'0'-39'2882,"0"18"-704,0 1-416,0 20 576,0 0-352,0 0-737,0 20-480,0 20-96,0 19 31,0-19-127,20 20-129,0-20-255,-2-21-97,23 21-64,-21-40 32,0 21-160,19-42 64,-19 21-161,0-20-95,0-19 128,-1 19-128,-19-19 288,20-2-64,-20 21 64,0-19 0,0 39 32,0-20 96,0 40 0,0-1 32,0 1-64,20 19-64,0-17-64,21 17-320,-23-19-289,23-20-576,-21 19-641,18-19-1889,-17 0-4133</inkml:trace>
  <inkml:trace contextRef="#ctx0" brushRef="#br0" timeOffset="235678.7109">14034 7538 21844,'40'-20'2146,"0"0"-576,-1 20-257,1-19-448,-1 19-577,-19 0-320,21 0-288,-21 0-449,-2 0-768,3 0-962,-21 0-3042</inkml:trace>
  <inkml:trace contextRef="#ctx0" brushRef="#br0" timeOffset="235939.4531">14392 7281 18321,'20'19'3747,"-1"21"-1729,21-1-320,-20 2-97,0 18-95,-1-20-417,21 0-449,-20-17-319,0 17-97,-1-39-64,1 0-64,0 0 96,0 0-95,-20-20-97,21-21 0,-1 2-65,-2 0-159,3-1-352,-1-20-513,0 21-673,0-1-608,-1 21-2467,1-1-8648</inkml:trace>
  <inkml:trace contextRef="#ctx0" brushRef="#br0" timeOffset="237850.5859">1071 8908 12716,'0'40'5349,"20"-20"-4100,-20 19 0,21 20 417,17 2-97,-17-2-480,19 21-608,-22-21 63,3 0 1,-1-18-193,20-2-32,-40-19 0,19-1 97,-19-19-193,0 0-128,-19-19-96,-1-1-32,0-19 0,0-2 64,-19-18-32,19 0-224,-21-1-32,21-19 64,-19 18-33,39-17 225,-20 38-128,20-20 0,0 40 64,0 1-64,20-1 32,1 20 224,-3 20-64,2 19-160,1 0 192,-1 2-96,0 18 0,-20-20 64,0 2-160,0-21 32,0 19-224,0-19-129,0-20-736,-20 20-609,20-20-736,-20 0-353,-1 0-2177</inkml:trace>
  <inkml:trace contextRef="#ctx0" brushRef="#br0" timeOffset="238226.5625">1468 8948 19122,'0'-21'1569,"20"21"-704,-20 0 256,0 21 737,-20-1-481,20 0-672,0-1-257,0 21-128,0-21-223,0 1-97,0 1 0,20-1 32,0-20 32,-1 0-160,1 0-1,0-20-95,-20-1 96,0-18-96,21 19-224,-21 0 319,0 20 33,-21-19-32,21 19-96,0 0 96,0 19 96,0 1-192,21 0-385,-21-1-672,20 1-833,-2 1-544,23-21-1378,-21 0-9321</inkml:trace>
  <inkml:trace contextRef="#ctx0" brushRef="#br0" timeOffset="238436.5234">1707 8749 17520,'0'-20'2659,"-20"1"-1666,20 19 224,20 19 576,-20 1-511,20 21-674,19-2-191,-19 0-289,20 1-128,-21 0-128,1 19-385,20-39-256,-19 19-576,-21-19-897,18 1-1442,-18-21-7494</inkml:trace>
  <inkml:trace contextRef="#ctx0" brushRef="#br0" timeOffset="238648.4375">1667 9027 19058,'-41'0'2498,"41"-20"-1986,0 20 449,0 0 1185,20-19-832,1 19-674,19-20-287,-1 20-386,1-20-95,0 20-480,-1-21-257,-19 2-640,21-1-1314,-23 0-2722</inkml:trace>
  <inkml:trace contextRef="#ctx0" brushRef="#br0" timeOffset="238943.3594">1926 8590 18097,'18'0'2082,"-18"20"-577,20 21 289,0 18 352,1 21-481,-1-21-704,-2 0-480,3 1-193,-1-40-256,0 19-32,0-19 96,-20-20-128,0 0-160,0 19 64,0-19-32,19-19-1,-19-1 33,0 0 32,20 1 64,0-21 0,-20 19 0,0 21-64,20 0 0,-20 0 128,39 21 32,-19-1-64,0 19-224,20-19-513,-21-20-416,1 20-513,0-20-2273,0 0-3108</inkml:trace>
  <inkml:trace contextRef="#ctx0" brushRef="#br0" timeOffset="239400.3906">2819 8849 20755,'0'-20'3427,"0"20"-2370,20 0-160,-20 20 769,18 19-289,-18-19-672,20 20-513,-20 0-128,21-21-32,-1 1-160,0 0-224,-20-20-321,18 0-416,-18 0-769,0-20-1473,0 0-4100</inkml:trace>
  <inkml:trace contextRef="#ctx0" brushRef="#br0" timeOffset="239563.4766">2699 8610 22613,'-20'-20'1986,"0"20"-1570,20 0-352,20 0 225,-20 0-193,0 0-257,20 0-767,-20 0-1699,20 20-2594</inkml:trace>
  <inkml:trace contextRef="#ctx0" brushRef="#br0" timeOffset="239842.7734">2918 8749 17424,'59'100'2306,"-39"-61"-448,20 0 32,-21-18 352,1 19-288,0-21-513,0-19-576,-20 20-577,0-20 0,20 0-127,-20 0 31,0 0-160,0-20 64,19-19-96,-19 19-96,40-20 0,-20 20 0,1 0 64,-3 20 0,22 0-193,-19 20 225,17 0-160,-17-1-352,-1 2-641,20-1-481,-20-20-672,-1 0-2979,1 0-10026</inkml:trace>
  <inkml:trace contextRef="#ctx0" brushRef="#br0" timeOffset="240754.8828">3989 8492 5957,'-20'-21'8841,"1"21"-6407,-1-20-480,20 20 128,-20 20-257,20-20-607,-20 40-290,20 19-159,-20 2 64,20-2 32,0 20-32,40 1-161,-20-2-127,19-17-321,21-22-128,-1 0 0,2-19-160,-2 1 32,0-42 0,21 1-224,-41-19-321,1 0 1,1-1-1,-41 19 97,0-18 191,-21 19 161,-19 1-32,1 19 32,-21 0 32,20 0-160,21 0-513,-1 0-1249,20 0-2819,0 0-7751</inkml:trace>
  <inkml:trace contextRef="#ctx0" brushRef="#br0" timeOffset="241704.1016">4882 8988 2498,'20'0'12460,"-20"0"-9866,0 0-128,0-20 161,0 20-609,0 0-737,-20 0-480,20 0-161,0 0-159,0 0-97,0 0 97,0 0-1,0 0-95,0 0-193,0 0-32,0 0 64,0 0-32,-19 0-64,19 0-160,0 0 225,0 0-226,0 0 66,0 0-33,0 0 128,0 0 32,0 0 64,0 0-32,0 0-32,0 0-32,-20 0 1,20 0-33,0 0 32,0 0-64,-20 0 64,20 0-96,0 0 128,0 0 32,-20 0-64,20 20-63,0-20-65,-20 0 0,20 0 0,-19 19 0,19-19 0,0 20 0,0-20 0,19 0 0,1 20 0,-20-20 0,20 0 0,0-20 0,0 20 0,-1-20 0,-19 1-65,0-1-447,0 20-353,0-20-256,0 20-256,0 0-545,-19 0-1441,-1 0-5990,-20 20 2370,20-20 866</inkml:trace>
  <inkml:trace contextRef="#ctx0" brushRef="#br3" timeOffset="247219.7266">5894 8531 5925,'-18'-39'8840,"-2"18"-7238,-1 1 128,-19 0-33,1 20 1,-1 0-481,1 0-416,-1 0-129,20 20-159,0 0-417,1 1 0,19 18 0,19-19 0,1 19 0,0 2-64,39-2 32,-19 1-64,1 19-96,-23-19 96,2 0 0,0-1 0,-20-19 0,0 20 96,-20-20-160,20 0 192,0-1-128,0-19-32,0 0 32,0 20-64,20-20 160,-20-20-128,21 20 129,17 0-65,-17 0-32,-1 0 0,20 0-353,-21 0-319,21 0-546,-20 20-928,0-20-1857,0 20-5574</inkml:trace>
  <inkml:trace contextRef="#ctx0" brushRef="#br3" timeOffset="247516.6016">6392 8829 16815,'-20'-20'2947,"20"1"-1634,-20-2-95,0 21 319,-1 0-192,-17 0-416,18 0-416,-1 21-225,1 18 0,20 0-32,20 1-127,1-21-129,-1 22-96,39-21 96,-19-20-353,-1 0-159,21 0-97,-21-20-416,1 0-672,-20-1-898,0 2-1761,-20-21-8328</inkml:trace>
  <inkml:trace contextRef="#ctx0" brushRef="#br3" timeOffset="248069.3359">6392 8492 16047,'0'0'3619,"0"0"-2594,0 39 577,19 0-97,1 1-128,0 20-544,20-20-416,-21 19-257,21-19-96,-20 0 0,0-1 128,-1-19-320,1-1 192,-20 2 0,0-1 0,0-20-128,0 0 64,0 0-96,-20 0 0,20 0-32,0-20-97,-19-1-63,19 2 64,0-1 128,19 0-128,-19 1 31,20 19 33,0 19 64,1-19 96,17 20-32,-18 0 64,21-1-32,-2 2-96,1-21 256,0 0-160,-1-21 32,1 21 32,-20-39 97,19 19-33,-19-19 32,-20 19-96,20 1 96,-20-2-32,-20 1 0,20 0 0,-20 20-96,2 0 32,-3-19-31,1 38 31,0-19-32,0 20-32,20 0 64,-19 20-32,19-20-32,0 19-64,19 1 96,1 0-96,0-20-129,0 0-191,19-1-289,1-19-384,1-19-1121,-2 19-1473,1-20-4004</inkml:trace>
  <inkml:trace contextRef="#ctx0" brushRef="#br3" timeOffset="248273.4375">7225 8790 12812,'-19'-21'3555,"-1"21"-1537,20 0 64,-20 21-288,20-2-225,0 1-544,20 0-480,0 19-193,-1-19-128,1 20-256,20-20 128,-1 0-96,21-20-64,-21 19-256,1-19-129,1-19-480,-23-1-832,2 20-1698,-20-20-3172</inkml:trace>
  <inkml:trace contextRef="#ctx0" brushRef="#br3" timeOffset="248497.0703">7443 8551 16495,'0'0'4773,"0"0"-3332,0 19-64,20 21 33,-20 1-193,20-2-256,-20 0-481,21 22-352,-3-2-64,2-20-320,1-19-288,-1 20-289,0-20-609,-2-20-1216,-18 0-1986,21-20-11340</inkml:trace>
  <inkml:trace contextRef="#ctx0" brushRef="#br3" timeOffset="248719.7266">7741 8710 17969,'-59'19'2017,"39"1"-447,-21 21 63,23-22 225,18 1-545,0-20-512,0 20-160,18-1-257,-18-19 161,21 20-161,-1 0-352,0-20 32,0 0-64,-1 0-96,21 0-256,-20 0-353,20-20-96,-21 0-416,21 20-769,-19-19-2178,-1-1-6566</inkml:trace>
  <inkml:trace contextRef="#ctx0" brushRef="#br3" timeOffset="248939.4531">8020 8631 20275,'0'-21'3139,"0"1"-2371,0 20-575,0 0-97,0 20 32,0 1-705,0 18-1825,0-19-5093</inkml:trace>
  <inkml:trace contextRef="#ctx0" brushRef="#br3" timeOffset="249103.5156">8119 8908 22421,'0'40'1313,"0"-40"-833,19 0-223,-19 0 31,0 0-256,0 0-673,0 20-1985,20-20-3268</inkml:trace>
  <inkml:trace contextRef="#ctx0" brushRef="#br3" timeOffset="251862.3047">8535 8749 4099,'0'0'2243,"0"0"-97,0 0 736,0 0-319,0 20-674,0-20-383,0 21-33,0-21-159,0 0-289,0 19-193,0-19 129,0 0-192,0 0 32,0-19-97,0 19-255,0-21-65,0 1-192,20 0 97,-20 1-129,20-1-64,0 0-32,0 1 0,0-1 96,-1-1 0,1 21-32,20 0 1,-19 21 63,-3 18 0,2-19 0,1 19-96,-1-19-64,0 0 128,-2-20-64,3 21 1,19-21-1,-20-21-96,19 1-161,-19 0-159,20-19-256,-1 19-1,-19 1-352,0-1-768,-20 20-1603,21-21-4931</inkml:trace>
  <inkml:trace contextRef="#ctx0" brushRef="#br3" timeOffset="255079.1016">9687 8690 11082,'20'0'10186,"-20"20"-9322,0-1-319,0 1 352,0 0 288,0 20-576,20-20-417,0 0-128,-1-1-160,1-19-257,-20 0-736,20 0-1345,0 0-2691</inkml:trace>
  <inkml:trace contextRef="#ctx0" brushRef="#br3" timeOffset="255260.7422">9666 8511 15662,'-38'-19'2883,"38"-2"-1345,0 21-866,0 0-191,20 0-257,-2 0-224,3 0-1089,-1 21-1346,0-2-1376,0 1-7143</inkml:trace>
  <inkml:trace contextRef="#ctx0" brushRef="#br3" timeOffset="255520.5078">10004 8492 16559,'0'19'1185,"-20"1"97,20 0 479,0-1 257,0 21-737,0-19-736,20 18-161,1 1-128,17-21-31,23 1 127,-23 0-192,23-20 32,-22 21-160,-19-21 64,0 19-128,-20-19 161,0 0 63,-20 20-160,0 0-160,1-20-225,-1 19-319,0-19-738,0 20-896,-1-20-1025,21 0-3620</inkml:trace>
  <inkml:trace contextRef="#ctx0" brushRef="#br3" timeOffset="256048.8281">10917 8651 15630,'0'-20'2050,"-20"-1"-32,0 21 64,2 0-256,-3 0-481,1 21-384,-20-1-256,21 19 63,-1 0-287,20 1-129,0-19-320,20 18-32,-1-39 32,1 0-160,20 0-64,-19 0-160,17-39-1,-18 18 33,1 1 160,-21-19 128,0 19 96,0 0-192,0 1 256,-21-1-64,1 20 128,20 0-64,-20 20 64,20-1 97,0 21-1,0-21-160,0 21 0,40-19-224,-19-2-320,-1-19-97,19 20-384,-19-20-544,0-20-1314,0 20-2369,-20-19-8073</inkml:trace>
  <inkml:trace contextRef="#ctx0" brushRef="#br3" timeOffset="256309.5703">11017 8610 18705,'20'21'2851,"0"-1"-929,-20-1-257,19 1-159,1 0-385,-20-1-417,20 1-383,-20 0-193,20-20-32,-20 0-192,0 0 0,0 0-128,20-20-129,-20 20 65,0-20 96,19 1 192,1-1-128,0 20-97,-20 20 97,20-20 128,21 19-96,-23 21-897,2-19-1313,21-21-3235,-21 0-12428</inkml:trace>
  <inkml:trace contextRef="#ctx0" brushRef="#br3" timeOffset="257078.125">11970 8631 9801,'0'0'4836,"-20"0"-2850,20 0-769,20 0 865,-20 0 128,0 20-864,19-1-513,-19 1-129,40-20-223,-20 0-33,0 0-224,1 0 0,17-20-95,-18 1 63,-20-1-256,0-1 32,0 1 64,0 0 0,-20 1-160,-18 19 192,17 0 0,-19 0-128,20 0 64,0 19 32,1 1 64,19 0-64,-20 21 96,20-2-128,0 0 96,20-19-96,-1 21-224,1-22-257,20 1-351,1-20-482,-3 0-992,3 0-2082,-3 0-7655</inkml:trace>
  <inkml:trace contextRef="#ctx0" brushRef="#br3" timeOffset="257411.1328">12406 8610 17264,'-39'21'2274,"19"-1"-480,-20-1-65,40 21 1,-19-21-609,19 21-737,0-19-159,19-21-97,21 0-96,0 0 64,-21 0 32,21-21-128,0-19-96,-21 21 96,1-1-64,-20 0 32,0 20-32,0 0 192,0 0-192,-20 0 32,1 40 96,19-1-64,0 2 32,0 18-32,0-20-32,0 21-64,19-20-257,1-1-319,0 0-417,1-19-257,-21 1-992,20-21-1409,-2 0-7688</inkml:trace>
  <inkml:trace contextRef="#ctx0" brushRef="#br3" timeOffset="257772.4609">12624 8651 18097,'0'19'3395,"0"1"-2626,0 19-97,21 1 577,-21-19-63,20-2-642,0 1-352,-2-20-64,3 0 0,-1 0-63,-20-20-65,20 1 64,-20-2-64,20-19-129,-20 21 65,0-1 32,0-19 64,0 19-32,0-1-32,0 21 193,0 0-65,0 21 64,19-1 64,-19 19-96,20 0-96,0-19 0,0 0-224,0 1-192,-1-2-481,1-19-801,0 0-1441,-20 0-2914</inkml:trace>
  <inkml:trace contextRef="#ctx0" brushRef="#br3" timeOffset="257954.1016">13003 8651 18417,'18'39'2530,"-18"-19"-191,20-1-802,1 1-608,-21-20-673,20 20-192,0-20-192,-20 0-384,0 0-449,19 0-993,-38 0-2178,19-20-11307</inkml:trace>
  <inkml:trace contextRef="#ctx0" brushRef="#br3" timeOffset="258229.4922">13003 8492 17040,'18'0'3331,"2"19"-1185,1 21-577,19-1 33,-21 2-257,1-2-352,20-19-545,-20 19-127,-1-19-193,21 0 160,-20 1-96,-20-21-96,20 0 97,-1-21-65,-19 1 0,20 0-160,-20 1 160,0-1-352,0-19-97,0-2-447,0 1-193,0 21-449,0-1-992,0 0-897,20 20-2498</inkml:trace>
  <inkml:trace contextRef="#ctx0" brushRef="#br3" timeOffset="258518.5547">13538 8570 17616,'-39'20'1890,"19"0"32,0 21 320,20-22-288,-21 1-865,21 0-705,0-1-224,21 1-96,-1 0-64,-20-20 64,20 0-32,-2 0-128,-18-20 0,21 20-32,-21-20 192,0 1-64,0 19-128,20 0 32,-20 0 32,0 0 0,20 19-32,-20 1-385,20 0-544,-1-20-736,1 21-898,0-21-1409,0-21-9288</inkml:trace>
  <inkml:trace contextRef="#ctx0" brushRef="#br3" timeOffset="258946.2891">13598 8292 15502,'19'-19'4805,"-19"19"-3300,20 19-96,-20 1 161,20 21 31,-20 18-383,20 0-289,-20 1-449,20-1-320,-1 2 0,1-2-96,0-20 0,20-19-32,-1 1-32,-19-2 0,21-19-96,-21-19 0,-2-2-96,3-19-96,-1 21 0,0-21-65,-20 1 65,0-2-32,0 2 63,-20 19-255,0 0 288,20 1 192,-21 19 0,3 0 128,18 19 64,0 1 32,0 19 96,0 1-63,0 1 95,18-22-192,23 21-96,-21-21-160,19 1-128,1-20-193,0 0-288,-1-20-287,-19 20-1539,-20-39-2530,0 19-7527</inkml:trace>
  <inkml:trace contextRef="#ctx0" brushRef="#br3" timeOffset="259200.1953">14074 8511 20979,'20'40'2371,"0"-21"-802,-1 21-352,21-19 64,-20-1-352,-20-1-448,21-19-289,-3 20-96,-18-20 0,20 0 0,-20 0 0,0 0-160,0 0-32,0 0-64,0-20 32,20 20 32,-20 0-128,21 0-161,-1 0-319,19 20-289,-19-20-961,0 20-2562,0-20-8585</inkml:trace>
  <inkml:trace contextRef="#ctx0" brushRef="#br3" timeOffset="259641.6016">14629 8431 13612,'0'0'4132,"0"20"-2178,0 0 256,-19 20 32,-1 0-288,20-1-673,0 2-352,0-2-416,0-19-257,20 19 0,19-19 1,-19-20-161,21 0-32,-3 0 96,3-20-224,-1 1 128,-21-1-224,21-19 160,-20 19-96,-20-21-1,20 21 33,-20 1-128,-20-1-96,0 0-32,0 20 224,0 0 64,1 0 32,-21 20 0,40 19 96,-20-19 96,20 0-64,20 21 0,20-22 64,-1 1 32,1 0 33,-1-1-321,21 1 96,-21-20-673,1 20-832,1-20-1730,-41 0-9738,38-20 12941</inkml:trace>
  <inkml:trace contextRef="#ctx0" brushRef="#br3" timeOffset="260691.4063">13975 9286 9705,'0'39'4580,"20"-19"-2594,-20-1-321,20 1-159,-20 1 63,19-21-159,-19 20-353,20-20-289,-20 0 33,0-20-96,-20-1-257,20 1-223,-19 1 95,19-1-64,-20-19-192,20 19 64,0-21-128,0 2 160,20 19-96,-1 1 1,21-1-65,0 20 32,-21 0-193,21 20-479,-20-20-417,19 19-224,-19-19-257,0 20-480,1-20 96,-1 20 737,-2-1 1089,-18-19 320,21 21 513,-21-21 448,20 0 64,0 0-31,0 0-129,-1-21-193,1 21-319,-20-19-193,20-1-191,-20 0-1,0 1-128,0-1 64,0 20 0,-20-20-64,0 20 96,1 20 0,-21-20 65,20 20-97,-1 19 64,3-19 96,-2 20-160,20 0 129,0-1-257,20-19 32,-2 19 32,3-18-64,19-1-96,-20-20-193,19 19-63,1-19-257,-1-19-255,-19-1-578,20-1-928,-40 1-865,20 1-673,-20-21-4676</inkml:trace>
  <inkml:trace contextRef="#ctx0" brushRef="#br3" timeOffset="260913.0859">14570 9007 14029,'0'-19'4740,"0"19"-2690,0 0-640,0 19 543,0 21-319,20-1-641,-20 2-609,20-2-192,-1 1-128,1 0-128,0-20-256,0 19-224,1-19-353,17 0-705,-17-1-960,-1-19-1378,0 0-6438</inkml:trace>
  <inkml:trace contextRef="#ctx0" brushRef="#br3" timeOffset="261191.4063">14888 9166 14221,'-20'-19'3715,"0"19"-1857,1 0 0,-1 39-192,0-19-97,20 20-576,-20-20-448,20 19-289,20-19-288,0 0 192,0-1-160,-1-19-64,1 0-32,0 0-32,0 0 96,0-19-65,-20-1 33,0 0-32,0 1 64,0-1 64,0 20-96,0 0 192,0 0 1,0 0 31,0 20-96,0-1-32,19 1-96,1 0 64,0-20-449,20 19-640,-21-19-512,21 0-930,-19-19-1921,-21-1-8744</inkml:trace>
  <inkml:trace contextRef="#ctx0" brushRef="#br3" timeOffset="261406.25">15107 9047 19858,'20'19'3844,"-20"22"-2755,18-1-384,2-1 159,21 0-63,-21-18-545,-2 19-95,23-21-482,-21 1-95,0 0-417,-20-20-672,0 0-1090,0 0-3843</inkml:trace>
  <inkml:trace contextRef="#ctx0" brushRef="#br3" timeOffset="261612.3047">15007 9186 15534,'39'-20'3267,"1"1"-2018,19 19 801,-18 0-224,17 0-320,-17 0-642,-1 19-223,19 1-161,-39 0 65,19 20-321,-19-20-64,0 19-192,0-19 160,1 0-224,-21-20-224,20 0-321,-20 0-352,0 0-608,0 0-1730,0-20-3331</inkml:trace>
  <inkml:trace contextRef="#ctx0" brushRef="#br3" timeOffset="261779.2969">15443 9007 18705,'-19'0'3427,"19"0"-2209,0 0-674,0 0-95,0 0-321,19 20-609,1 0-1312,20-1-2403,-19 1-13741</inkml:trace>
  <inkml:trace contextRef="#ctx0" brushRef="#br3" timeOffset="262408.2031">15841 9127 15951,'0'0'2946,"-20"0"-2337,20 20 448,0-1 801,-20 1-97,20 0-608,0 20-512,0-20-96,0 19-33,0-19-31,20 19-33,-20-19-160,20 1-96,-1-1-95,1-1 31,0-19-64,0 0 64,1 0-128,-3-19 64,-18-1 64,20-1-160,-20-18 0,0-1-128,-20 1 64,20-2 0,-18 22 0,-3-21 128,1 21-64,0 19 128,20-20-64,0 20 0,0 0-96,0 0-65,0 20 65,20-1 0,0 1 96,19 0 64,2-1-63,-21 2-33,18-21 0,-17 0 0,-1 20-65,-20-20 162,20-20-65,-20 20 96,0-21-32,0 2-64,20-1 32,-20 0 32,0 1-32,0 19-96,19-20-32,-19 20-32,20 0 64,20 20 0,-20 19 96,-1-19-96,1 20-96,20-20-32,-20 0-193,-1-1-448,1-19-63,0 0-610,1 0-1344,-21 0-2852,0 0-5444</inkml:trace>
  <inkml:trace contextRef="#ctx0" brushRef="#br3" timeOffset="262806.6406">16337 8908 18513,'19'-40'3812,"1"40"-2051,0-19-31,21 19-225,-3 0-223,-17 19-770,19-19-352,-1 20-128,1 0-32,-20-20 0,0 19-128,-1 2-224,1 19-33,-20-21-191,20 21 224,-20-1-129,20 2 65,-20-2 159,21 1 129,-3 0 64,2 0 96,-20-1 0,41 0 64,-21-19 33,-2 21 127,3-22 32,-21 1 0,0 0 1,0-1 95,0-19-192,0 20-32,-21-20-128,3 20-128,-2-20-448,-1 0-545,1 0-801,-18-20-3171,17 20-10986</inkml:trace>
  <inkml:trace contextRef="#ctx0" brushRef="#br4" timeOffset="359401.3672">20426 3091 11274,'-59'-20'481,"19"1"287,21 19-383,-1 0-97,0-20-192,-1 40 0,1-20 257,20 19 287,-18 1-159,-2 0-225,-1 20 32,1 0-128,0 19-64,1 1-32,-21-1-64,20 2 32,-19 17 32,-1 2-64,0-1 33,1 1-1,-1-21 0,19 20 256,-17 1 128,-3 0-160,21-1-95,-19-20-1,19 21 0,-20 20-96,1-22 32,19 22 0,-20-2 128,20 2 1,-19-20-65,19 18-32,0 2-64,-19-21-192,39 1 160,-20 20 64,20-22 64,0 3-64,20-3-32,-2 2-32,3-1 0,-21 1 32,20-1-96,20 1-32,-40-21-64,19 21 64,1-1 32,0 1 64,-20-21-32,20 0 32,19 1 64,-19-1 0,20 2-32,-1-2-64,1 0 32,1-19-32,-3 19 32,23-19 0,-22 20-32,1-21 129,0 20-65,19-18 96,-19-2-96,-1 21 0,2-20 0,17 0 0,-17-1-96,18-19 96,1 19 0,-1 2-32,0-22 0,22 1 32,-23 0-64,22-1 96,0 1-128,-1 0 64,0 1-64,0-21-32,0 19-32,2-19 128,-2 20-128,-20-20 160,20 0-32,2 0-64,-2 0 128,20 0-192,0 0 192,0 0 0,1-20-192,-1 20 128,-20 0 0,0-19 0,2 19-32,-2 0 32,0 0-32,-19 0 0,-1 0 32,20 0 0,0 0 32,2-21-128,18 21 128,-20-20-64,20 0-32,-20 1 32,1-21-32,-20 21-32,-21 19-96,21-20 0,-1-1 128,20-18 32,2-1 32,-2 1-96,20-2 64,-20-18 128,0 20-64,0-22 0,2 22 0,-22-20-64,20-1 32,2-19 0,-23 19 64,1-19 129,2-1-97,-2 1-96,1-1 32,-1 1-96,0-1 64,-19-18-96,1 18 96,-3-20-96,3 2 0,-1-2 32,-21 2-160,1-22-33,0 20 65,-20-19-32,20 21 64,-20-22 64,0 20-385,-20-19 962,0 1-769,0 18 160,1 1 31,-1-19 65,-20 18-32,-1 0 0,3 2 64,-3-2 161,-18 0-354,19 2 129,-19-2 32,19 21-32,-19-20-64,19-1 0,1 21-32,-22-1 64,-18 1 64,0-1 64,0 2 32,-2 17-64,-18-17 64,-20 17-32,1 22 0,-42-20 129,-18-2 31,-41 2-64,-19 20 32,21 19-96,-2-1 0,21 21 193,-1 21-97,1 19-160,-1 19 0,1 1-128,-2 19-705,22 1-512,-1 18-1890,60 2-8777</inkml:trace>
  <inkml:trace contextRef="#ctx0" brushRef="#br4" timeOffset="360399.4141">21638 7975 16143,'-239'80'833,"120"-21"-257,0 1 1090,-1 19-641,21 1-385,-19 18-319,19 22-193,18-20-64,22 18-32,-1-19-160,41-19 32,19-1 32,0 1-65,19-1 129,41-19-96,-1-1 128,41-19-192,19-21 256,20 1-96,40-20 96,19 0-96,1-20 32,19 1-32,21-21 32,-2 1-64,2-2 32,18-18 64,-18 0-64,-20-1-160,-41 20-192,-39 1 160,-19-2 192,38-18 0,0 0-32,22-40 0,-42 20 64,-19-21-32,-19-19 96,-21-1 32,-19 2 128,-40-1-160,-20 19 129,-40-19-1,-19 20 160,-22 19 97,-18 2 191,-19 17 1,-1-18-129,-41 39-287,-18-19-193,-61 39-32,-38 20-32,-21 20-225,21 39-543,18 21-674,21-21-960,0 21-2274</inkml:trace>
  <inkml:trace contextRef="#ctx0" brushRef="#br4" timeOffset="361362.3047">21837 9862 18417,'-318'19'192,"138"1"96,22 0 737,0 19-256,-2 21-320,2 19-225,-22 1-224,22 19 32,-20 20 32,-1 20-64,-1 0 96,2 20-192,39 19 192,1-19-96,38 20 0,1-21 0,39 21 0,1-19 0,39 18 0,20-19-128,20-20 416,20-21-288,-1-18 0,21 0 128,19-2-96,41 41 32,18 0-64,21-19-96,20-1 64,39-21-96,20-17 96,0-42 0,21-19 0,19-20 64,19-59-96,1 0-32,20-61 0,-21 1 0,1-20 224,0-20-192,-21 0 96,2 0-64,-41 1 64,0-1-64,-19 0-128,-41 0 608,-20 1-416,-18-1 64,-41 0-96,-40 0 0,-19 20-32,-40-20 32,-40 20 32,-39 0 32,-40 0 64,-19 20 64,-61-1 1,-60 2 223,-59-1 129,-58 19-129,-1 41-64,19 39-160,1 60-224,60 19-352,-41 60-1474,0 1-3459</inkml:trace>
  <inkml:trace contextRef="#ctx0" brushRef="#br2" timeOffset="435736.3281">595 10040 12395,'-40'-41'2531,"20"41"-1122,0-19 225,1 19 95,-21 0-448,20 19-192,-1 2 0,3 38 161,-2-19-418,20 40-287,0-1-65,0 1-255,20-21 95,19 21 96,1-21-192,-1-20 97,1-19-161,19 1 0,1-21-64,-21 0 32,22-21-64,-23-19-96,-17 1 192,19 0-384,-40-2 96,0 2-256,0-1 320,-20 21 0,0-1-193,-1 0-191,-17-1-64,17 21-161,1 0-288,0 0-352,2 0-705,18 0-1345,0 0-2307</inkml:trace>
  <inkml:trace contextRef="#ctx0" brushRef="#br2" timeOffset="436055.6641">1112 10318 16751,'0'20'2307,"-21"-20"-1058,1 20 769,0-20-353,0 19-512,20 1-544,-19 0-225,19 19-256,0-18 417,19 18-385,1-39-96,0 20 0,21-20-64,-23 0 96,2 0-96,21-20 96,-41 1-96,20-1-96,-20-1 96,-20 1-128,0-19-128,-1 19-128,-17 1-257,17-1-512,-19 0-481,20 20-1216,1 0-3172</inkml:trace>
  <inkml:trace contextRef="#ctx0" brushRef="#br2" timeOffset="436460.9375">1488 10417 18865,'0'-20'2210,"-20"20"-1505,20-20 448,-20 20 225,0 0-97,20 0-513,-19 0-95,-1 20-449,0 0-96,20-1-96,0 1-64,0 1 129,0-1-194,20-1 97,-20 1-128,20-20-32,-1 0 64,-19 0 0,0 0 96,20-20 0,-20 20-64,0-19 32,0-1 0,0 20 32,0 0 32,0 0-128,20 0 64,-20 0 64,20 0 0,-20 20-352,20-1-321,19 1-512,-19-20-224,1 0-802,-1 0-1696,18 0-3460</inkml:trace>
  <inkml:trace contextRef="#ctx0" brushRef="#br2" timeOffset="436679.6875">1746 10138 8616,'0'-39'12395,"20"39"-11081,-20 0 351,20 0-63,0 20-193,0 21-512,-1-2-449,1 0-255,-20 20-97,20-18-321,21 18-415,-23 0-513,2-18 224,0-2-705,-20 0-1248,0-19-2243</inkml:trace>
  <inkml:trace contextRef="#ctx0" brushRef="#br2" timeOffset="436955.0781">614 10795 22869,'-118'59'2114,"98"-40"-2018,20 1 737,39-20 608,41 20 97,-1-20-449,59-20-513,-18 20-191,39-20-225,0 1-128,-20 19 0,19 0-224,-18 0-64,-1 0-161,-21 0-416,-37 0-576,-2 0-64,-40 0-866,1-20-1824,-20 0-9418</inkml:trace>
  <inkml:trace contextRef="#ctx0" brushRef="#br2" timeOffset="437143.5547">2242 10199 25464,'0'-20'-449,"0"40"-3074,20-20-2050,0 20-10345</inkml:trace>
  <inkml:trace contextRef="#ctx0" brushRef="#br2" timeOffset="437324.2188">2381 10575 23157,'41'0'1346,"-41"0"-1763,0 0-576,0-19-1345,0 19-4228</inkml:trace>
  <inkml:trace contextRef="#ctx0" brushRef="#br0" timeOffset="445626.9531">3215 10318 12940,'-20'-60'2722,"0"40"-768,0 20 192,1-19-160,-1 19-609,-20 0-416,20 19-256,1 1-193,-1 19-31,-20 2-129,40 18 289,-21-20-193,21 22-31,0-22-257,0 0 0,21 1-160,-1-19 0,20-2-288,-1 1-481,40-20-352,-19-20-833,19-20-1537,-20 20-2627</inkml:trace>
  <inkml:trace contextRef="#ctx0" brushRef="#br0" timeOffset="445877.9297">3533 10358 17328,'-40'39'2755,"20"0"-1250,20 2 96,-19 18 129,19-20-609,0 1-448,19-19-385,1-21 0,20 0-224,-1 0 97,-19-21-1,20-19-128,-19 1-160,-3 0-161,-18 19 97,-18-21-224,-3 22-129,1-21-63,-20 21-129,21-1-160,-21 20-416,20 0-993,0-20-1154,20 20-1953</inkml:trace>
  <inkml:trace contextRef="#ctx0" brushRef="#br0" timeOffset="446341.7969">3691 10456 17904,'41'60'1218,"-41"-20"-1,20-21 32,-2 1-32,3-20 128,-21 20-480,0-20-384,20 0-129,-20-20-128,0 0 0,0 1-63,0-1-226,0-19 130,0 19-97,20-21-129,-20 22 1,0-21 0,20 40 32,-20 0 96,19 0 32,1 20-32,0 0 96,-20-1 0,20 22 96,0-21 32,-1-1-64,-19-19 33,20 0 31,-20 0 96,20 0 96,-20-19 1,20-1 95,-20-1-95,20 21-193,-1-20-192,1 20-32,21 0-321,-21 0-607,18 20-354,3 1-864,-21-21-2178,19 20-9481</inkml:trace>
  <inkml:trace contextRef="#ctx0" brushRef="#br0" timeOffset="446681.6406">4485 10814 13004,'40'40'4132,"-40"-21"-2339,21 1-63,-21-20-225,0 0 1,0 0-385,0-20-641,-21 1-191,1-1-1,0-19 160,-19-22-287,19 22-97,0-41 0,0 21-96,20-20-129,0 19 33,0 20 64,20 1 32,0 39 64,21 0 64,-23 0-64,2 20 32,0 19-31,-20 0-66,21 2 66,-21-2 63,0-19-64,-21 19 0,21-19-192,-20 0-353,20-20-512,0 0-1153,-20 0-2050,20 0-4452</inkml:trace>
  <inkml:trace contextRef="#ctx0" brushRef="#br0" timeOffset="446978.5156">4645 10417 19154,'20'19'1633,"-20"1"-95,0 1 127,0-1-127,19-1-770,-19 21-383,20-40-33,-20 19-224,20 1-128,0-20 64,0-20-160,-1 20-224,1-19-32,0-1-1,0 0-63,0 1-97,-20-1 33,19 20 160,-19 0 31,0 0-31,20 20-449,-20-1-288,20-19-352,-20 20-545,20-20-961,-20 0-2722</inkml:trace>
  <inkml:trace contextRef="#ctx0" brushRef="#br0" timeOffset="447213.8672">5001 10119 21268,'21'19'2658,"-21"3"-1409,20 17 65,0 0 159,-20 1-608,18 20-481,3-21-320,-1 1-128,20-1-320,-20-18-289,-1-1-288,1-1-288,0-19-1153,-20 0-1858,-20-19-8360</inkml:trace>
  <inkml:trace contextRef="#ctx0" brushRef="#br0" timeOffset="447579.1016">4882 10358 18225,'0'0'2690,"20"0"-1793,20 0 545,19 19 447,2-19-95,-2 0-545,1 0-640,-1 20-289,0-20-96,2 20 0,-23-20-127,23-20-65,-41 20 64,19-20-128,-19-19-32,0 19-32,-20-1-97,0 2-159,-20-1 64,0 0-1,0 20 161,1 0 0,-21 20 64,19 0 160,-17 20 0,18 0-96,20-1 193,0 0-1,0 2-32,38-21-160,3-1 32,-1-19-96,19 0 128,0 0-352,1 0-898,-1-19-1280,-19 19-3011,-19-20-11627</inkml:trace>
  <inkml:trace contextRef="#ctx0" brushRef="#br0" timeOffset="448999.0234">6491 10436 8776,'0'-19'3107,"0"-1"-577,0 0-31,-20 20-289,20-19-417,-20 19-415,20-20-385,-20 20-97,0 0-95,1 20-64,-21-1-129,20 21-223,20-21-97,-21 22-64,21-21 0,0 19 1,21-39-225,-1 20 96,0-20 0,0 0 0,19-20-160,-19 0-160,0 1-97,0-1 33,-1-1 128,1 1 32,-20 1 64,0-1 64,0 20 0,0 0 0,0 0-96,0 0 160,0 20-128,0-1 96,20 1-289,-20 1-575,20-1-321,0-20-545,19 0-800,-19 0-1346,1-20-2722</inkml:trace>
  <inkml:trace contextRef="#ctx0" brushRef="#br0" timeOffset="449250">6670 10079 5413,'0'40'12011,"0"-21"-10025,0 22-481,20 18 1,-20-19-225,18 0-544,2 0-513,1-21-288,19 1-481,-21-20-480,21 0-480,-20 0-1538,0-20-3203</inkml:trace>
  <inkml:trace contextRef="#ctx0" brushRef="#br0" timeOffset="449433.5938">6808 10060 19314,'0'39'1377,"0"0"-32,0 22 1,20-22-225,0 1-577,0 0-352,20 0-256,-1-21-768,-19 21-1026,21-21-1601,-3-19-3588</inkml:trace>
  <inkml:trace contextRef="#ctx0" brushRef="#br0" timeOffset="450042.9688">7603 10318 11178,'-40'-40'2947,"19"20"-417,1 0 1,20 1-193,-18 19-576,-3-20-353,21 20-256,0 20-384,-20 19 63,20 0-223,0 2-257,0 18-223,20 0-97,1-18 32,-3-2-385,23-19-479,-1-1-354,19-19-607,-19 0-1474,-1-19-2883</inkml:trace>
  <inkml:trace contextRef="#ctx0" brushRef="#br0" timeOffset="450324.2188">7901 10358 16239,'-41'39'2979,"21"0"-1602,1-19 449,-1 21 31,20-22-415,20 1-545,-1 0-353,1-20-223,41 0-129,-23-20-32,3 0-160,-2-19-64,-19 18-64,0-18-193,-20 19 33,0 0 96,-40 1-128,21 19-1,-21-20-159,-1 20-129,3 0 97,17 20-161,1-20-736,0 19-1378,1-19-1345,19 20-10377</inkml:trace>
  <inkml:trace contextRef="#ctx0" brushRef="#br0" timeOffset="450665.0391">8119 10338 16687,'39'79'2915,"-19"-60"-1570,0 22 193,0-21-33,-1-1-160,-19 1-448,20-20-224,0 0-481,-20 0 96,20 0-191,-20-20 95,0 1-160,0-1-64,0-21 64,-20 22-32,20-1 0,0-19-96,0 19 64,0 0-64,20 20-33,1 0 129,-3 20-128,2 0 192,0 19 0,1 0-96,17-19 0,-17 21-512,19-22-225,-20 1-576,-1-20-385,-19 20-1281,0-20-1761</inkml:trace>
  <inkml:trace contextRef="#ctx0" brushRef="#br0" timeOffset="451208.0078">8516 10297 16431,'19'41'3075,"1"-2"-1474,-20-19 1,20 19-65,0-19-223,-20 1-449,20-1-385,-20-1-288,20 1 96,-20-20-95,0 0-97,0 0 96,0 0-32,0 0-352,-20 0 32,20 0-97,-20-20 33,20 20-224,-20-19 95,20-1 33,0-1 64,0 1-64,20 20 256,20-19-225,-21 19 225,21 0 128,1 0 32,-23 0 0,23 19-31,-1 1 31,-1-20 32,1 0 0,-20 0 0,19 0 32,1 0 128,-20-20 33,-1 1 127,1-1-160,-20 0-95,0 1-129,0-21 32,-20 19 32,20 2-64,-19 19 32,-21 0 32,20 0-64,20 0-192,-20 0 224,20 40-128,-19-20 32,19 0 0,19 19 0,-19 0-256,20-19-353,20 1-288,-20-1-256,19-20-352,22 0-961,-23-20-2019,3-1-5796</inkml:trace>
  <inkml:trace contextRef="#ctx0" brushRef="#br0" timeOffset="451423.8281">9330 10258 14221,'-40'-20'4036,"19"20"-1602,1 20-384,2 0-192,18-1-417,-20 22-448,20-2-320,0 1-385,20-1-224,18-18-192,3-1-320,-2-20-129,21-20-96,-1-1-672,1-18-833,-1 19-1922,-18-19-4484</inkml:trace>
  <inkml:trace contextRef="#ctx0" brushRef="#br0" timeOffset="451622.0703">9607 10040 21011,'0'0'4036,"0"20"-2979,0-1 128,21 21-32,-21 1 129,20-2-738,-2 0-288,3 1-224,19 0-32,-1-20-480,-19 0-225,20-1-288,-20-19-448,-20 0-705,0 0-1666,-20 0-3234</inkml:trace>
  <inkml:trace contextRef="#ctx0" brushRef="#br0" timeOffset="451912.1094">9528 10338 17136,'0'-20'3235,"21"20"-2466,17 0 544,3-21 96,-3 21 321,23-19-353,18 19-448,-20-20 64,1 20-545,-21 0-288,-19 0-31,21-20-33,-41 20-32,20 0-256,-20-19-1,0 19-159,-20-20 64,-1 20-33,1 0 33,0 0 192,1 0 0,-1 20 64,-20-1 128,20 21 224,1-21-31,19 22 63,0-21-160,19-1-224,21 1 0,0-20-352,-1 20-1,22-20-255,-2 0-577,-1 0-1282,-17 0-4227</inkml:trace>
  <inkml:trace contextRef="#ctx0" brushRef="#br0" timeOffset="452498.0469">10480 10318 20499,'0'-21'1890,"0"21"-1090,0 0-255,-18 21 480,18 19 256,-20-1-256,20 0-480,0 22-193,20-22-224,-2 0-256,2-19 256,21-20-192,-2 0 96,1-20-64,0-19-256,-1 0 32,-19-2 31,0-18 65,-20 20-32,0-22 0,-20 2 0,0 0-161,-19 18 417,19 22 32,-20-1 289,1 20 63,19 20 161,0 21-33,-1-22-159,21 40-65,0-19-288,21 0 64,19 0-96,19-1-160,-19-19-577,39 19-608,-20-39-192,2 21-1474,-3-21-7463</inkml:trace>
  <inkml:trace contextRef="#ctx0" brushRef="#br0" timeOffset="453207.0313">11533 10338 10537,'-40'-60'5510,"40"40"-3749,-19 0-447,-1 1 223,0 19 513,0 0-545,-1 0-384,-17 0-320,18 19 32,-1 21-192,1 0-65,2 0-288,18-1-127,0 0-161,18 2-193,23-21-223,-1-1-417,19-19-32,0 0-224,1 0-608,-1-19-705,-19 19-1122,19-20-1088,-39-1-4965</inkml:trace>
  <inkml:trace contextRef="#ctx0" brushRef="#br0" timeOffset="453457.0313">11772 10397 6758,'0'-39'4901,"-20"19"-1987,-1 20 225,1 0-416,-18 20-673,17-1-417,1 1-287,20 19-321,0-19-225,0 21-223,20-22-353,19 1 32,22-20-160,-23 0-64,23 0 33,-2-20-162,1-19-287,-41 18 96,1 1-97,-20 1 65,-20-1-96,-19 0-97,-1 1 97,1-1-65,-22 20-223,23 0-129,-3 0-672,21 0-1474,0 0-1922</inkml:trace>
  <inkml:trace contextRef="#ctx0" brushRef="#br0" timeOffset="453916.9922">12069 10397 18321,'39'59'3075,"-19"-38"-1954,-20-21 256,20 20-448,-20-20 64,21 0-192,-21 0-225,0 0-287,0-20-193,-21 20 0,21-21 0,0 1-96,-20 1-96,20-1-64,0 0-1,0 1-95,0-1 160,20 0 96,1 20-96,-1 20 0,-2-20 96,3 20 96,-1-1 96,0 1-96,-20 0 96,20-20-95,-1 19 95,-19-19 0,20 0 0,0-19-128,0-1 0,-20 20 96,20-20-192,-1 1 64,1 19-224,0 0-577,0 0 33,0 19-481,-1-19-1218,1 40-2049,0-21-2114</inkml:trace>
  <inkml:trace contextRef="#ctx0" brushRef="#br0" timeOffset="454229.4922">12724 10754 16751,'20'41'3299,"-20"-41"-1601,0 0 256,0-20-288,-20 20-481,-1-21-192,21-19-577,-38 21 0,18-21-127,-1 0-129,1-19-64,2 19-64,18-20-224,0 1-129,0 20 65,38-1 32,-17 19 96,19 21 64,-22 0 64,23 21-64,-41-1 64,20 19 0,-20 1-32,20-1 32,-20 2 0,0-22-128,0 1-33,0-20-287,0 0-289,-20 0-640,20 0-609,0 0-1569,0-20-2531</inkml:trace>
  <inkml:trace contextRef="#ctx0" brushRef="#br0" timeOffset="454511.7188">12942 10338 13100,'0'20'8648,"0"19"-7014,0-19-481,0 19 128,0 2 256,20-2-736,1-19-481,17-20-191,-18 0-33,21 0 0,-2 0-96,-19-20-96,0 0-193,-20-19-95,0 18-64,0 1 63,-20 1-480,-19-21 1,-1 21-1,-1 19 352,3-20 1,17 20-161,-19 0-224,20 0-3010,1 0-13710</inkml:trace>
  <inkml:trace contextRef="#ctx0" brushRef="#br0" timeOffset="455351.5625">13121 10297 12139,'0'-19'2530,"0"19"-608,20 0 96,-20 0-160,20 0-289,-20 19-127,20 2-321,0 19-385,-1-21-415,21 21-65,-20-1-96,0 2 32,-1-22 65,-19 1 31,20 0 192,-20-20-223,0 19-33,0-19-32,-20 0 0,20 0-128,-19 0-128,-1-19-64,20 19-288,-20-20-65,20 0 65,0 1 63,20-1 193,-20-1 32,39 1 96,-19 1 0,0 19 0,21 0 64,-23 0 160,2 19 33,21 1-97,-21 1 128,19-21-160,-19 20 32,20-20 192,-21-20-127,21-1 31,0 1-160,-21 1 0,1-21 0,0 21-64,-20-21 64,0 19-224,0 2-32,-20-1 160,0 20-64,1-20 64,-1 20 32,0 20 64,0 0-64,0-1 64,1 2 96,19 19-32,19-1-32,1 0-32,0-19 0,20 1-128,-1-1 128,1-1-160,1-19-320,-3 0-97,3 0-480,-21-19-704,-2-1-1731,-18-1-2882,0 1-8390</inkml:trace>
  <inkml:trace contextRef="#ctx0" brushRef="#br0" timeOffset="455684.5703">13855 10358 16719,'0'39'2210,"21"0"-544,-1-19-129,0-20-95,-2 21 31,-18-21-672,21 0-417,-1 0-159,-20 0-97,0 0 32,0-21-96,20 1-32,-20-19-160,20 19 160,-20 1-160,19-1-64,-19 0 95,20-1 129,-20 21 0,0 0-64,20 21 257,-20-1-193,20 19-32,-20-19 96,39 0-160,-19-1 64,0-19-160,0 20-33,1-20-351,17 0-962,-18-20-1248,1 20-2819,-21-19-10218</inkml:trace>
  <inkml:trace contextRef="#ctx0" brushRef="#br0" timeOffset="455904.2969">14313 10138 20083,'0'0'2081,"18"22"-959,-18-3 127,21 21 288,-1-1-320,0 0-320,19-18-512,-19 19-257,20-1-192,-20-19-32,19-1-513,-39-19-320,20 0-512,-20 0-833,0-19-1954,0-1-8585</inkml:trace>
  <inkml:trace contextRef="#ctx0" brushRef="#br0" timeOffset="456351.5625">14272 10318 17584,'-20'-21'2210,"20"21"-1409,0 0-321,20-19 674,1 19 95,-1-20-641,19 20-416,1 0-95,-1 0-97,1-20-225,0 20-639,-1 0-674,1 0-704,-1 0-32,-19 0 128,20-19 897,1 19 1120,-23-20 482,23 20 672,-21-20 640,-20 1 385,20 19-32,-20-22-544,0 22-1,-20 0-384,0 0-448,0 0-1,-1 22 225,-17-3-384,38 21-225,-21-21-192,21 1 0,21 19-160,17-18 160,3-1-96,18 0 32,-19-1 64,19 1-96,-19 0 64,0-1 160,-1 1 96,-39-20 1,0 21-33,0-21-128,-20 20 96,1-1-320,-41-19-288,21 20-417,-21-20-160,21 20-737,-1-20-3619,-1 0-10602</inkml:trace>
  <inkml:trace contextRef="#ctx0" brushRef="#br0" timeOffset="459622.0703">15325 10714 27546,'0'0'1153,"0"0"-993,0 0-32,0 0-96,-20 0-320,20-19-897,0 38-737,0-19-1762,0 0-8231</inkml:trace>
  <inkml:trace contextRef="#ctx0" brushRef="#br2" timeOffset="479394.5313">496 11588 2306,'-20'0'2050,"20"0"-1089,0-19-161,0 19 802,0 0 192,0-20-65,0 20-31,0-21-1,0 21-447,0 0 31,0-20 32,-20 20-192,20 0 0,0 0-224,0 0-288,0 20 159,0-20 225,20 41-256,-20-22-96,20 40-193,19-19-32,1 20 1,-20-20-257,19 20 128,1-21-288,-19-19 0,-3 0 0,22-1 0,-19-19-96,-21 0 0,20-19-192,-20 19 192,0-40 96,0 21 0,0-1 32,0-21-64,0 22 32,0-1 96,0 20 192,0 0 192,18 20-255,-18-1 95,21 1-192,-1-20-32,20 21 32,-1-21-64,1 0 64,0 0 33,-1-21-33,-39-18-320,20 19-65,-20 0-191,0-19-225,0 18-288,-20 1-832,0 0-1154,-19 1-2466,19-1-9802</inkml:trace>
  <inkml:trace contextRef="#ctx0" brushRef="#br2" timeOffset="479785.1563">952 11350 16111,'0'-20'1249,"0"20"-961,0 0 1410,0 0 960,20 20-736,-20-1-1057,20 22-128,-20-2-225,20 1-160,-1 20 289,21-21-513,1 20 64,-23-19-31,23 1 31,-1-2 64,-22-19-128,3-1-64,-1 1 32,0-20 0,0 21 64,-20-21 65,0 0-129,0-21 32,0 1-160,-20 1 128,20-1-64,0-19-96,20 19 0,-20-1-32,19 21 96,1 0-32,20 0-160,-20 21-513,19-1-288,1 19-288,19-19-1057,-18 19-1730,-3-18-2434</inkml:trace>
  <inkml:trace contextRef="#ctx0" brushRef="#br2" timeOffset="480046.875">1646 11608 18577,'21'20'4228,"-1"-1"-3459,-20 1 256,20 0-385,19 1 289,-19-1-288,0 19-577,20-19-256,-21-20-449,1 19-320,0-19-608,21 0-2339,-23-19-6406</inkml:trace>
  <inkml:trace contextRef="#ctx0" brushRef="#br2" timeOffset="480251.9531">1944 11667 20499,'0'100'1826,"20"-41"-193,-20 21 257,0-1 192,0-19-1153,0-1-769,20 1-128,1-20-641,-21-1-223,0-19 31,0-1-544,20 3-705,-20-22-1538,18 19-2594</inkml:trace>
  <inkml:trace contextRef="#ctx0" brushRef="#br2" timeOffset="480638.6719">2124 11449 20691,'39'-59'1570,"1"38"-610,-20-18 418,19 19-1,-19 20-448,0 0-673,-20 0-192,20 20 96,-1 19-63,1-18-97,-20 19 0,-20-1 32,20 0 32,0 2-96,0-21 160,-19 19-192,38-39-161,-19 20-447,0-20 31,20 0-352,-20 19-544,20-19-994,0 0-2401</inkml:trace>
  <inkml:trace contextRef="#ctx0" brushRef="#br2" timeOffset="480844.7266">2460 11886 21428,'21'20'1377,"-21"-20"-1089,20 0 97,-20 0-257,0 0-833,20-20-2017,-20 20-10571</inkml:trace>
  <inkml:trace contextRef="#ctx0" brushRef="#br2" timeOffset="481654.2969">733 12223 13196,'-38'-19'2146,"17"19"-480,1 0 63,20 0-383,0 0 159,0 0-320,20 0-256,1 19-224,17-19-1,23 20 193,18 0-96,0-20 64,20 19-481,41-19-192,18 0 0,20 0-128,22-19 1,17-1-1,2 0-64,-41 1 32,-59-1-64,-19 20 128,-20-20 64,-41 20-224,1 0 96,-20 0 96,-1 0-192,-19 0 0,0 0-96,0 0-193,0 0-415,0 0-33,0 0-224,0-21-1185,-19 21-3588</inkml:trace>
  <inkml:trace contextRef="#ctx0" brushRef="#br0" timeOffset="488863.2813">3632 11687 18001,'0'0'3171,"0"0"-1538,0 0 609,21 0 96,-3 0-1184,2 0-706,1 0-64,19 21-352,-22-21 64,3 0-448,-1 20-1025,0-1-1025,19-19-2723</inkml:trace>
  <inkml:trace contextRef="#ctx0" brushRef="#br0" timeOffset="491208.9844">4645 11628 14061,'-40'-20'1761,"1"0"738,19 20-225,-1 20-640,1 0-257,-18 19-288,38 22-449,-21-2-159,21 1-65,21-1-127,-3-20-161,22-19-64,1 0-96,-2 1-32,21-21-449,-1 0-320,-19-21-544,19 1-769,-19 0-1633,-1 1-2307</inkml:trace>
  <inkml:trace contextRef="#ctx0" brushRef="#br0" timeOffset="491999.0234">4863 11310 9737,'0'-39'3779,"0"39"-1184,0-20-289,0 20 0,0 20-865,0-20-416,0 39-32,0 1 32,0 20 0,0 19-128,0 1-352,19-2-257,1 3-96,0-22 0,0 1 33,1-21-97,-3 1 64,-18-21-96,20 1-96,-20 0 0,0-20 64,0 0 64,0 0-96,0-20-96,0 0-64,0-19-64,0 0 224,0-22-320,21 22-33,-21 0 257,20 19 160,0-1-192,-2 21 32,3 21 128,-1-1-96,20 19 96,-20 0 0,19-19-96,21 1 32,-21-1 0,2-1-128,-3-19 192,-18 0 0,21 0-64,-21 0 0,-1-19 96,21-1-96,-20-1 96,0 1-96,-20 1 97,19-21-1,-19 1-96,0 18 0,-19-19 32,19 21 128,-40 19-192,20 0 224,0 0-160,-19 19 256,19 21-96,-1 1 65,21-2-65,0 20-160,21-18 0,-1-22-32,19 21-192,21-40-321,-21 0-544,21 0-192,-1 0-481,-19-20-1248,-1 0-4582</inkml:trace>
  <inkml:trace contextRef="#ctx0" brushRef="#br0" timeOffset="495146.4844">6094 11667 11466,'-40'-20'2242,"20"20"-160,20 0 129,-20 0-162,0 20-479,1 21-577,-1-2-224,20 1-321,-20 20 33,20-21 191,20-19-287,0 0-193,-1-1 0,21-19-96,0 0-96,-1 0 0,1 0-288,1-19-417,-3-1-768,3 20-1058,-41-20-2145,20 20-7271</inkml:trace>
  <inkml:trace contextRef="#ctx0" brushRef="#br0" timeOffset="495367.1875">6232 11449 15919,'21'0'3171,"-21"0"-1602,0 20 1,0 0 95,20 19-480,-20 21-576,20-1-385,-2-19-288,23 20-32,-21-20-609,19-1-256,1 2-1217,0-41-2018,-21 0-8264</inkml:trace>
  <inkml:trace contextRef="#ctx0" brushRef="#br0" timeOffset="495612.3047">6590 11588 12716,'-40'20'2306,"20"0"-545,0-1 610,1 21-193,-1-19-385,20-1-607,0-1-578,0 1-320,0-20-63,20 0 159,-1 0-320,1 0 96,0 0-160,0 0 0,19-20-288,1 20-289,-19-19-448,-1 19-800,18 0-1442,-17 19-2083</inkml:trace>
  <inkml:trace contextRef="#ctx0" brushRef="#br0" timeOffset="496129.8828">7245 11667 8776,'20'20'11691,"-20"1"-11018,20 18-353,0-19 256,-20 19 289,19-19-577,1 21-256,-20-22-256,20-19-576,-20 20-1122,0-20-2498</inkml:trace>
  <inkml:trace contextRef="#ctx0" brushRef="#br0" timeOffset="496327.1484">7146 11369 5669,'0'-39'9193,"-21"19"-8841,21 20-929,21 0-1152,-1 20-2820</inkml:trace>
  <inkml:trace contextRef="#ctx0" brushRef="#br0" timeOffset="496538.0859">7542 11867 16239,'0'0'3075,"0"0"-1378,0-20 193,0-21-96,-20 2-673,2 0-416,-23-2-321,21-18-192,-19 0-32,19-2-160,-20 2 64,20 0-64,20-1-32,0 21 0,0 19 32,20 20-320,20 0-513,-20 0-1025,19 20-1697,-19 19-7656</inkml:trace>
  <inkml:trace contextRef="#ctx0" brushRef="#br0" timeOffset="496743.1641">7324 11647 1409,'-19'0'22069,"19"0"-20628,0 0-832,39-19 191,-19-1 161,20 20-768,-1-20-258,1 20-927,19 0-1058,-18 0-2627</inkml:trace>
  <inkml:trace contextRef="#ctx0" brushRef="#br0" timeOffset="497761.7188">8039 11569 13933,'20'39'2338,"-20"-19"-64,20 19-256,0 2-256,0 18-833,-1-20-289,1 2-127,0-21 63,0-1-191,0 1-97,-1-20 32,-19 0-64,0 0 1,0 0-33,-19 0-192,-1-20 128,0-19-160,0 18-96,20-18 0,-20-1-128,20 1-129,0-2-63,0 2 256,0 19 96,20 20-64,0 0 95,20 20 66,-1-1-66,-19 1 66,39 0 31,-19 21-161,1-22 33,-2 1 64,1 0-32,-1-20 64,1 0-32,-20-20 0,0 0 32,-20 1-64,20-1 161,-20-21-129,-20 21 160,0 1-160,0-1 64,0 0-32,0 20 32,-19 0 32,39 0 64,-20 20 96,0 0-160,20 19 161,0 2-193,20-2 0,0-19 0,0 19-128,19-19-32,1 1-193,0-21-191,-1 0-193,22 0-640,-23-21-993,3 1-1634,-21 1-4484</inkml:trace>
  <inkml:trace contextRef="#ctx0" brushRef="#br0" timeOffset="497966.7969">8773 11430 12491,'0'-20'4741,"0"20"-2435,0 20-192,21-1-192,-1 21-513,0-1-256,-2 2-512,23-2-417,-21 20-160,19-18-160,1-2-416,-20-19-129,19 19-480,-19-39-1025,0 20-1185,-20-20-1922</inkml:trace>
  <inkml:trace contextRef="#ctx0" brushRef="#br0" timeOffset="498216.7969">8694 11647 21107,'-20'-19'3204,"40"19"-1955,0-20-160,1 0-449,17 1-255,3-1-257,-3 20-160,23-21-641,-22 21-128,1 0-576,0-20-929,-1 20-1474,-19 0-2658</inkml:trace>
  <inkml:trace contextRef="#ctx0" brushRef="#br0" timeOffset="498499.0234">9132 11588 18737,'18'59'2435,"-18"-39"-514,20 0-415,0 1-65,1-1-576,17-1-513,-18-19-192,1 0-31,-1 0-33,-20 0-64,20 0 0,-1-19-256,-19 19 95,0-20 65,20 20-32,-20 0 96,20 0 0,-20 0 96,20 0 0,-20 0 97,20 20-193,-20-20-32,19 19 0,1-19-513,0 0-352,20 0-416,-19-19-1121,-21 19-2147,18-20-5572</inkml:trace>
  <inkml:trace contextRef="#ctx0" brushRef="#br0" timeOffset="498742.1875">9567 11628 14733,'0'39'3460,"0"-39"-1603,0 20 225,0 1-544,20 18-513,-20-39-449,20 20-383,21-20 191,-23 0-320,3 0 96,19-20 0,-40 1-64,20-22-32,-20 21-31,0 0-194,-20-19 1,0 19-288,0 20-225,-1-19-64,3 19-95,-2 0-770,-1 0-1024,21 19-770,0-19-8038</inkml:trace>
  <inkml:trace contextRef="#ctx0" brushRef="#br0" timeOffset="499245.1172">9905 11767 15310,'0'39'4004,"0"-19"-2339,20-20-223,-20 0-193,0 0 256,20 0-352,-20 0-384,0 0-192,0-39-33,0 19-223,0 0 191,-20-19-160,20-2 1,0 2-129,0-1-128,0 21-96,0-22 32,0 21-128,20 1-417,-1 19-127,21 0-577,-19 19-97,-1 1-639,18-20-1250,3 21-2211</inkml:trace>
  <inkml:trace contextRef="#ctx0" brushRef="#br0" timeOffset="499505.8594">10124 11271 17520,'0'0'2851,"0"0"-1570,0 0 769,20 20 160,19 19-96,-19 0-769,0 22-640,19-2-417,-19 21-288,0-41 128,0 20-352,0-18-256,0-2-289,-20-19-384,19 0-385,1-20-992,0 0-2210,-20 0-13037</inkml:trace>
  <inkml:trace contextRef="#ctx0" brushRef="#br0" timeOffset="499766.6016">10521 11449 20467,'-59'0'2146,"39"20"-1409,-1 0 191,-19 19 738,21-18-225,-1-1-576,0 19-705,20-19 97,0-1 31,20-19-32,19 20-160,-19-20-32,21 0-32,-3 0-224,3 0-32,-1 0-321,-21 0-415,1 0-578,0 0-448,0 0-1697,0 0-6151</inkml:trace>
  <inkml:trace contextRef="#ctx0" brushRef="#br0" timeOffset="502026.3672">11195 11608 8584,'0'0'6085,"0"0"-2946,0 0-993,20 20 193,-20-1-578,0 1-576,0 21-544,20-21-96,-20-1-129,20 1-288,-20 0 0,0-1-192,21-19 0,-21 0-577,0 0-352,18 0-768,-18 0-1474,0-19-2659</inkml:trace>
  <inkml:trace contextRef="#ctx0" brushRef="#br0" timeOffset="502240.2344">11136 11410 9609,'0'-41'7591,"-20"22"-5573,20-1-1602,0 0-352,0 1 0,0 19-384,0 0-993,20 0-2147,-20 0-9384</inkml:trace>
  <inkml:trace contextRef="#ctx0" brushRef="#br0" timeOffset="502487.3047">11335 11410 14029,'-21'39'2690,"21"1"-1088,0-21-353,0 1-256,21 1-128,-1 18-353,18-19-416,3 0 32,18-1-95,-19 1-1,0 0 64,-21-20 128,1 21 224,-20-1 33,0-1-65,-20-19-320,20 20-32,-19 0-128,-1-20-769,0 19-448,0-19-1281,0 20-2595</inkml:trace>
  <inkml:trace contextRef="#ctx0" brushRef="#br0" timeOffset="503235.3516">12327 11608 7174,'-39'-39'7047,"19"39"-5029,0 0-256,0 19-33,-1 1 33,-17 19-417,17 22-352,1-2-64,20-20-128,0 2-417,20-21-128,1-1-31,17-19-1,-17-19-32,19-1-32,-1-40-96,-19 20 0,20-20-96,-20 1 64,-20 0-192,0 18 32,0-18-96,-20 0-161,0-1-255,-20 1 319,21 39 225,-1-19 128,0 39 96,20-22 97,-20 22 95,20 22 32,0 17 321,20 0-96,0 1 63,0 20-320,-1-1-223,21 0-97,0 1-481,-1-20-544,21-1-160,-21-19-417,2 1-896,-21-1-1217,-2-20-4773</inkml:trace>
  <inkml:trace contextRef="#ctx0" brushRef="#br0" timeOffset="503454.1016">12645 11628 10409,'20'59'8969,"0"-38"-6567,-20-1-928,0-1-770,18 21-512,3-40-128,-21 19-192,20-19-384,-20 0-833,20 0-1666,-20-19-2595</inkml:trace>
  <inkml:trace contextRef="#ctx0" brushRef="#br0" timeOffset="503667.9688">12645 11449 2594,'-21'-19'14862,"1"-1"-13004,20 20-1442,-18 0-416,18-20 64,0 20-352,18 0-993,2 20-1986,-20-20-5734</inkml:trace>
  <inkml:trace contextRef="#ctx0" brushRef="#br0" timeOffset="503894.5313">12922 11410 10441,'-39'59'6919,"19"-39"-4965,20 19-257,0-18-287,0 18-225,20-19-448,19 0-417,1 19-160,1-19-128,18 1 0,-19-1-32,-1-1 32,-39 1 128,0 0-160,-20-1 289,1 1-1,-21 1-256,-1-1-128,3-1-225,17 1-415,-19-20-1474,40 0-2915</inkml:trace>
  <inkml:trace contextRef="#ctx0" brushRef="#br0" timeOffset="504453.125">13637 11549 14029,'-39'-21'3203,"19"1"-1057,0 20 160,0 20-416,-1 1-161,-17-1-543,18 19-578,20 0-320,-21 1-159,21 1-129,21-22-32,-1 1-417,0 0-384,19-1-288,1-19-608,-1 0-1442,1 0-2275</inkml:trace>
  <inkml:trace contextRef="#ctx0" brushRef="#br0" timeOffset="504735.3516">13817 11588 16111,'-21'40'4164,"21"-1"-2691,0-19-64,0 21-191,0-2-193,21-19-481,17-1-448,3-19 32,-3 0-64,3-19-32,-21-1 96,19-19-224,-39 19-160,0-1-128,0 1-289,-39 0-160,19 1-384,-21 19-128,23 0 672,-22 0 225,19 0-321,1 0-352,2 0-577,-3 0-1280,21 0-7977</inkml:trace>
  <inkml:trace contextRef="#ctx0" brushRef="#br0" timeOffset="505299.8047">14193 11569 15758,'0'19'6663,"0"-19"-5991,21 20 1,-21 19 160,18 1 128,2-19-289,0 18-191,-20-19-321,21 0 160,-1-20-31,-20 19-1,0-19 0,0 0-32,0-19-128,0-1 65,0 0-193,0 1 64,-20-22-32,20 1 64,0 21-192,20-21 96,-20 21-64,18-1 128,3 20-128,-1 20 32,0-20 32,0 39-96,-1-19-481,1 19-416,0-19-288,0 1-673,0-1-1057,-20-1-2210</inkml:trace>
  <inkml:trace contextRef="#ctx0" brushRef="#br0" timeOffset="505900.3906">14530 11508 14926,'0'61'2210,"0"-22"-128,0 0 160,20 1-320,-20 1-545,20-22-448,-20 1-289,20 0-63,0-20-257,-20 0-31,19 0-33,-19 0-160,0-20 32,0 0-64,0 20-64,0-19-32,-19-1-224,19-1 32,0 1-193,0-19 65,0 19 0,0 20 127,19-20 97,1 40 0,-20-20 128,20 20-64,0-1 64,1 1 32,17 0 0,3 1 64,-21-21-64,19 0 64,1 0 64,0-21 1,-21 21 63,21-20 64,-20 0 0,0 20-95,-20-19-33,0-21-96,19 21 32,-19-1-32,-19-1-32,19 21 64,-20 0-128,0 0 64,20 0-64,-20 0-32,0 21 128,20-1-96,0-1 64,0 1 32,0 19-128,0-19 96,20 0-352,0 1-257,20-1-288,-1-20-160,2 0-993,-3 0-1313,-18-20-1633,21-1-8970</inkml:trace>
  <inkml:trace contextRef="#ctx0" brushRef="#br0" timeOffset="506104.4922">15285 11508 13676,'0'-19'4453,"-20"19"-1987,20 0-416,0 19-417,-21 22-223,21-2-193,0 1-544,0-1-481,21 2-128,19-21-160,-1-1 0,1-19-417,0 0-31,-1 0-481,-19 0-1057,21-19-1730,-21-1-2882</inkml:trace>
  <inkml:trace contextRef="#ctx0" brushRef="#br0" timeOffset="506329.1016">15524 11350 19570,'20'0'4260,"-20"19"-2562,18 22-33,-18-21-672,20 19-160,1 20-321,-21-18-383,20-2-193,0 0-321,-1 1-480,1-19-128,0-1-416,-20-20-769,0 0-2082,-20 0-10954</inkml:trace>
  <inkml:trace contextRef="#ctx0" brushRef="#br0" timeOffset="506691.4063">15424 11528 21492,'19'0'1986,"1"0"-1089,20 0-1,1 0 354,-3 0-129,3 0-481,18 0-351,-19 0-161,-1 0-96,1 0 64,-20 0-96,0 0 0,19 0 32,-19 0-64,0 0-64,-20-20 64,21 1 0,-3 19 0,-18-20 32,20 0 32,-20 1 64,0 19-224,-20 0 128,2 0-32,-3 0-129,-19 0 129,20 19 64,-19 1-128,-1 19 289,20-19 63,20 21-64,0-22-160,0 1-224,40 0 192,0-1-160,-1 1-161,22-20-447,-2 0-1058,-1 0-2050,3 0-6566</inkml:trace>
  <inkml:trace contextRef="#ctx0" brushRef="#br0" timeOffset="507443.3594">16356 11508 13901,'0'-39'3267,"-19"19"-1858,19 20-864,-20-19 223,20 19 898,-20 0-193,0 0-416,0 19-320,1 1-32,-1 19-225,0 2-63,20-2-225,20 1 32,-20-1-160,39-39-32,-19 20-128,20-20 224,-1-20-160,-19 0 0,21-19-192,-21 0 32,0-2 63,-2 2-63,-18-1-32,-18 1 0,18-21 64,-20 1 32,0 19 96,-1 21 160,1-3 256,20 22 129,0 0 159,-20 22-63,20-3 224,20 21-161,0-1-287,1 21-97,19-20-224,-1 19-32,21-20-224,-21-18-673,21 18-480,-21-19-161,-19 0-1120,0-20-4037</inkml:trace>
  <inkml:trace contextRef="#ctx0" brushRef="#br0" timeOffset="577761.7188">1527 12819 11594,'-19'0'3107,"19"0"-1185,0 0 481,39 0-65,-19 0-384,21-19-193,18 19-704,-19 0-768,19 0-257,-19 0 192,-1 0-128,1 0-32,1 0-288,-23 0-161,2 0-479,0 0-610,1 0-1377,-1-20-3523</inkml:trace>
  <inkml:trace contextRef="#ctx0" brushRef="#br0" timeOffset="591828.125">2877 12760 7847,'-20'-21'2370,"20"1"64,-18 1-127,-2-1-97,20 0-449,-21 20-383,1-19-129,0-1-128,1 20-96,19 0-256,-20 0-257,20 20-160,-20 19-127,20-19-33,0 19-160,0 2 0,20-2-64,0-19 160,-1 0-192,1-20 160,0 0-32,1-20 0,-1 0 96,-2 1-64,-18-21 1,0 19-97,20 1 160,-20 1-64,0 19-64,0 0 64,0 0-32,0 19-32,21 22-32,-1 18 0,0-19-32,-2-1 64,3 21 0,19-20-32,-20 19 64,-20-19 0,19-20 0,-19 19-96,-19-19-256,19 0 96,-20-20-193,0 0-287,-21 19-225,23-38-512,-22 19-834,19-20-1760,1 0-5639</inkml:trace>
  <inkml:trace contextRef="#ctx0" brushRef="#br0" timeOffset="592218.75">3215 12919 18929,'0'0'1218,"0"20"351,0-20 609,0-20-512,0 20-673,-20 0-321,20-21-159,-20 1-129,0-19-192,1 19-64,19-19-128,-20-2 0,20 2 0,0-1-288,0 1-384,20-2-65,-1 22-160,1-1-320,20 0-769,-19 20-1633,17 0-4773</inkml:trace>
  <inkml:trace contextRef="#ctx0" brushRef="#br0" timeOffset="592674.8047">3691 12600 13068,'-20'-39'2658,"2"39"129,18-20-705,-21 20-64,1 0-769,0 0-288,0 20-224,1 19-97,-1 2-191,0-2-225,20 0-256,0-19 32,20 21 0,0-41 0,-1 20 0,1-20-32,0-20 32,0 0-96,1-1 256,-3 1-64,-18 1 32,0-1-32,0 20 64,0-20 161,0 20 63,0 0-224,0 0-192,-18 20 32,18 0-160,18-1-833,2 22-320,1-21-865,-1 0-1762,18 19-3043</inkml:trace>
  <inkml:trace contextRef="#ctx0" brushRef="#br0" timeOffset="593037.1094">4088 13295 14733,'20'59'2531,"1"-37"-1762,-21-22 1152,0 0 161,0 0-832,-21-22-578,21 3-384,-20-21-63,0 1-97,1-21 32,-1-19-128,0-1-96,0-18 192,0 18-224,20 1 96,-19-1 0,19 21-64,0 18 64,19 2 64,-19 39-64,20 0 96,0 39-160,0-18-32,0 38-128,-1-20-33,1 2-63,-20 18-192,20-19 287,-20-21 65,0 1-224,0 1-513,0-1-480,-20-20-545,20 0-1633,-20 0-9001</inkml:trace>
  <inkml:trace contextRef="#ctx0" brushRef="#br0" timeOffset="593377.9297">3969 12382 15790,'20'-39'2915,"0"39"-865,0 0-192,-20 20-289,20 19-287,-1 0-321,1 2-481,0 18-192,1 21-192,17-21 32,-18 0 65,-20-18-33,21-2-64,-1-19-64,-20 0 32,20-1-64,-20-19 0,0 0-64,0-19 96,0-1-32,0-19 64,19-1 96,-19-1-128,20 22 32,0-1-32,0 0 64,0 20-64,0 20-32,19 0-320,-19-1-577,21 1-640,-23 21-705,2-21-2275,21-1-11049</inkml:trace>
  <inkml:trace contextRef="#ctx0" brushRef="#br0" timeOffset="594311.5234">5080 12700 14029,'0'-20'2306,"0"20"-737,0 20 802,0-1-514,21 1-928,-21 1-224,20 19-96,0-21-1,0 1 1,0 0-65,-1-20 1,1 0-33,0 0-31,-20-20-193,0 0-96,20 1-160,-20-1 96,0 0-160,-20-21-96,20 2-416,-20 19-161,20-19-288,0 18-448,0 1-705,0 20-2339,20 0-9352</inkml:trace>
  <inkml:trace contextRef="#ctx0" brushRef="#br0" timeOffset="594529.2969">5398 12680 16655,'41'20'2979,"-41"-1"-833,20-19-96,-20 20-705,20 1-864,-20-21-257,19 20-192,-19-20-288,20 20-513,-20-20-1025,20 19-2177,-20-19-9450</inkml:trace>
  <inkml:trace contextRef="#ctx0" brushRef="#br0" timeOffset="594763.6719">5398 12482 16751,'-18'-20'833,"-2"-1"-897,20 21-416,-21 0-513,21 0-1281,0-19-7720</inkml:trace>
  <inkml:trace contextRef="#ctx0" brushRef="#br0" timeOffset="595064.4531">5795 12580 13741,'0'-19'2690,"-18"19"-1377,18 0 833,-21 19 64,1-19-544,0 20-577,0 1-673,1-21-319,19 20-130,0-1 1,19 1 129,21-20-65,-20 20-193,19-20-63,1 19 128,1 22 32,-23-21 64,-18 19 32,21 1-96,-21-21 224,-21 1-224,21 21 96,-18-41-256,-2 19-609,20-19-929,0-19-2145,0 19-9866</inkml:trace>
  <inkml:trace contextRef="#ctx0" brushRef="#br0" timeOffset="595974.6094">6194 12660 12171,'-21'-19'2659,"21"19"-193,0 0-352,0 0 224,0 19-704,0 21-385,0-21-320,21 22-161,-3-1-95,2-1-192,1-19-193,19-20-96,-22 0-32,23 0-64,-21-20-32,19-19-128,-19 19-256,-20 0-64,20-21-225,-20 22-128,0-1-448,0 0-897,-20 1-1409,20 19-2467</inkml:trace>
  <inkml:trace contextRef="#ctx0" brushRef="#br0" timeOffset="596700.1953">6769 12700 8423,'0'-20'1154,"0"0"-802,0 20 673,0 0 512,-20-19-576,20 19-384,0 0-193,0 0 161,0 0-1,0 0-416,0 0 161,0 0 159,0 0 64,0 0 33,0 0-33,0 0-127,0 0-161,0 0 96,0 0 33,0 0 31,0-20 32,0 20-63,0 0 255,0 0-223,0 0-129,0 0 32,-21 0 129,21 0-65,0 0 96,-20 0-159,20 0 95,-18 20-32,18-1-31,-20 1 95,20 0-128,0 19-95,0-18-33,0 19-64,20-40 0,-2 19-64,2-19 160,1 0-128,-1 0 0,0-19-64,-1-1 32,-19 0-96,0-21 160,0 22-64,0-1 32,0 20-64,0 0 32,0 0-32,0 0 32,0 20-96,0-1 64,20 1 0,-20 1-384,20-1-129,20 0-447,-20-1-514,-1-19-1120,1 0-1474,0 0-4580</inkml:trace>
  <inkml:trace contextRef="#ctx0" brushRef="#br0" timeOffset="596948.2422">6927 12382 19986,'0'-19'2371,"0"19"-802,0 0-31,0 19 191,0 21-576,0 0-704,20 0-225,-20 19-224,20-20-480,21 2-610,-23-2-95,22 0-384,-19-19-1506,17 1-2851</inkml:trace>
  <inkml:trace contextRef="#ctx0" brushRef="#br0" timeOffset="597170.8984">7206 12719 17904,'19'0'3203,"-19"0"-1153,0 0-32,20 20-352,-20-20-1025,20 21-641,-20-21-481,20 0-256,0 20-448,-20-20-1281,19-20-3812</inkml:trace>
  <inkml:trace contextRef="#ctx0" brushRef="#br0" timeOffset="597394.5313">7186 12462 17648,'-20'-21'1858,"0"2"-1858,20 19-1890,-21 0-2018</inkml:trace>
  <inkml:trace contextRef="#ctx0" brushRef="#br0" timeOffset="597945.3125">7483 12521 16623,'-20'-19'2883,"20"-1"-1314,0 0 1,0-1 256,20 2-353,1-1-512,-3 0-609,23 20-224,-1-19-128,-1 19-32,-19 19-256,0 1 64,0 19-96,-1 22-1,-19-22 129,-19 20 96,-1 1 64,20-1 192,-20-18-32,0-1 32,20-21-31,0 21-1,0-40 160,20 19-64,0-19-192,0 0 64,-1-19-128,21 19-320,-20 0-32,0-20-161,0 0-352,-1 20-320,1-19-256,-20 19-481,0-20-545,0 20-2337</inkml:trace>
  <inkml:trace contextRef="#ctx0" brushRef="#br0" timeOffset="598173.8281">7583 12660 12972,'-20'0'4932,"20"0"-3490,0-19 896,0 19-256,20-20-320,0 20-962,-2-21-703,23 21-418,-1-20-512,-21 20-672,21 0-2178,0 20-3108</inkml:trace>
  <inkml:trace contextRef="#ctx0" brushRef="#br0" timeOffset="598546.875">8218 12641 19538,'-20'-20'2562,"20"-1"-1569,-20 21 160,0 0-96,0 0-320,1 0-64,-1 21-289,0-1-96,0-1-127,0 21-97,20-21-96,0 1-32,0 21-65,20-21-95,0-20 64,0 0 32,0 0 0,-1 0-96,21-20 224,-20 0-96,0-1 96,-1-18 0,-19 39-33,20-20 66,-20 20-33,0 0-65,0 0 65,0 0 65,20 20-65,-20-1-65,20 1-511,1-20-385,-3 21-576,2-21-674,0 0-1280,1 0-4484</inkml:trace>
  <inkml:trace contextRef="#ctx0" brushRef="#br0" timeOffset="598779.2969">8397 12363 14029,'20'-20'8680,"-20"40"-7271,0-20-416,0 39 321,18-19-65,3 20-577,-21 19-512,20-19-95,0-1-322,0 2-95,-1-22-513,1 1-288,0 0-705,0-20-1185,0 19-3202</inkml:trace>
  <inkml:trace contextRef="#ctx0" brushRef="#br0" timeOffset="599045.8984">8336 12580 17168,'0'-19'3715,"0"19"-2369,20 0 351,0-20-800,21 20-577,-23-20-63,23 20-193,-1 20-64,-1 0-64,21-20 32,-21 19-1,1 22 66,1-21-1,-23-1-64,23 21 96,-21-21 0,0-19-64,-20 20-96,18-20-225,-18 21-415,0-21-1378,0-21-2819,0 1-10890</inkml:trace>
  <inkml:trace contextRef="#ctx0" brushRef="#br0" timeOffset="599267.5781">8694 12402 16912,'-40'-20'3010,"40"20"-1953,-19 20-672,-1-20-385,20 0-353,0 0-1921,20 0-3715</inkml:trace>
  <inkml:trace contextRef="#ctx0" brushRef="#br0" timeOffset="599936.5234">9231 12600 5733,'0'-20'7783,"-20"1"-5412,20-1-578,-21 20-576,21-20 353,-20 20-193,20 0-416,-20 0-192,2 0-32,18 20-161,-21 0 1,21 19 63,-20 2 33,20-22-161,0 21-223,20-21-97,1 1 96,-3-20-32,22 0-64,1 0-159,-3-20 63,3-19-160,-2 19-161,-19-19 1,0-2 96,-20 22-160,-20-1-65,0 0 65,1 1 128,-21 19-96,19 0-161,-17 0-223,18 0-257,-1 0-544,1 19-738,20-19-1376,0 20-5381</inkml:trace>
  <inkml:trace contextRef="#ctx0" brushRef="#br0" timeOffset="600401.3672">9468 12482 9032,'40'39'7111,"-40"-19"-5798,20 0 545,1 19 0,-21-18 63,18 18-351,2-19-737,-20 0-353,0-1-128,20-19 33,-20 0 31,21 0-160,-21-19-127,0 19-97,20-20 64,-20-19 96,18 19 128,3-1-128,-1 1-96,0 1 97,0 19-65,-1 0 0,1 19-128,0 1-160,20 21-513,-21-22-576,1 1-353,0 19-1376,0-19-3108</inkml:trace>
  <inkml:trace contextRef="#ctx0" brushRef="#br0" timeOffset="641747.0703">10877 12719 12780,'-18'0'2850,"18"0"-544,0 0-63,0 0 191,0 0-736,18-19-545,2 19-641,0 0-63,21 0-161,-23 0-128,23 0-96,-21 0-64,19 0-416,-19 0-417,20 0-801,-20 0-1857,-1 0-4004</inkml:trace>
  <inkml:trace contextRef="#ctx0" brushRef="#br0" timeOffset="642576.1719">11890 12680 14125,'-19'-20'2274,"-1"20"-96,20-19-64,-41 19-288,21 19-577,2 1-576,-2 19-161,-1-19 193,1 21-257,20-2-160,0-19-95,20 19-129,1-39-96,17 20-289,3-20-191,-1 21-225,-1-21-736,1-21-961,-1 21-1506,-19 0-2979</inkml:trace>
  <inkml:trace contextRef="#ctx0" brushRef="#br0" timeOffset="642888.6719">12148 12441 5509,'0'-59'12844,"0"59"-10634,-20 0-288,20 0-225,0 20-383,0 0-353,0 20-321,0-20-159,20 19-289,-20 20-96,21-18-96,-1 18-96,19 0-481,-19-18-288,0-2-192,19-19-832,-19 19-1122,0-39-1698</inkml:trace>
  <inkml:trace contextRef="#ctx0" brushRef="#br0" timeOffset="643200.1953">12387 12680 2370,'19'0'17809,"-19"20"-15695,20-20-96,-20 19-97,0 1-223,20 21-705,-20-2-449,20-19-255,0 19-225,19-19 96,-19-20 32,1 21-96,17-21 32,3-21-96,-21 21-64,0-20-384,-20 1-65,18-1-383,-18 0-65,0 1-160,0-1-257,0 0-543,0 20-1058,0 0-2338</inkml:trace>
  <inkml:trace contextRef="#ctx0" brushRef="#br0" timeOffset="643526.3672">12883 12680 18097,'39'-20'1857,"-39"1"-1024,0 19 769,0 0 63,-20 0-448,1 0-480,-1 19-192,20 1-257,-20 0-160,20-1-96,0 22 32,20-21-32,0 0 0,19-1 64,-19-19-32,21 20 0,-3 0 0,3-1 65,-21 1-1,-20 1 224,0-21-416,0 20 160,-20-1-288,-1 1-449,1-20-63,2 20-385,-23-20-1154,21 0-2593</inkml:trace>
  <inkml:trace contextRef="#ctx0" brushRef="#br0" timeOffset="643814.4531">13181 12580 19506,'0'-39'3203,"0"19"-2050,0 1-544,0 19 480,0 0 800,0 19-767,0 21-290,0-1-383,20 2-225,-1 18-128,1 1-64,0-20-448,0-1-289,19 0-384,-19 2-224,0-21-481,0-1-993,-20-19-1729</inkml:trace>
  <inkml:trace contextRef="#ctx0" brushRef="#br0" timeOffset="644177.7344">13102 12780 19890,'-20'-20'2627,"20"20"-737,0-21 224,39 21 0,1 0-1218,0 0-511,19 0-321,0 0-160,-19 0-32,19 0 32,-18 0-321,-1 0 97,-1 0-64,1 0 31,-20 0-31,-1-20 128,1 20 192,-20-19 31,0 19-31,-20-20-64,20 0 160,-19 1-96,-1-1 64,0-1 0,-21 21 32,23 0 0,-2 0 128,20 21 225,-20-1 31,20-1 193,0 21-161,0-21-95,0 22-321,20-1-32,0-1-193,19-19-607,1 19-578,-20-18-287,19-1-1666,1-20-6214</inkml:trace>
  <inkml:trace contextRef="#ctx0" brushRef="#br0" timeOffset="644432.6172">13835 12958 21556,'20'0'1922,"-20"0"-929,-20-19 320,20-1 320,-18-1-544,-3 1-480,21 1-417,-20-1-160,20 0 0,0-19-32,0 19-128,41-21-128,-23 22-385,23-1-384,-1 0-128,-1 20-1441,21 0-3908</inkml:trace>
  <inkml:trace contextRef="#ctx0" brushRef="#br0" timeOffset="645089.8438">14313 12780 16944,'0'-20'3843,"0"20"-1505,18 0-192,-18 0-160,21 0-672,-21 0-642,20 20-480,0 19-64,-20-19-63,20 19-97,-20-19-193,19 1-319,-19-1-481,20-1-288,-20-19-1026,0 20-1985,0-20-7879</inkml:trace>
  <inkml:trace contextRef="#ctx0" brushRef="#br0" timeOffset="645317.3828">14392 12580 20179,'-20'-39'2850,"20"19"-2209,-20 20-321,20-19-224,0-1-288,0 20-1089,0 0-1314,20 0-3330</inkml:trace>
  <inkml:trace contextRef="#ctx0" brushRef="#br0" timeOffset="645557.6172">14530 12760 14509,'40'79'3395,"-20"-59"-416,19-1-352,-19 1-866,0-20-543,-20 0-193,20 0-481,-20 0-128,0 0-127,0-20-33,0 1-160,0-1-64,21 0 32,-21 1-96,0-21 64,0 19-64,20 1-32,-2 20 0,3 0-32,-1 20-449,20 1-608,-21-1-352,21 19-577,-20 1-2082,19-21-5637</inkml:trace>
  <inkml:trace contextRef="#ctx0" brushRef="#br0" timeOffset="645958.9844">15364 12760 17232,'20'-41'3043,"-20"22"-1698,0-1 289,-20 0-65,20 20-192,-20 0-224,-19 0-352,19 20-192,0 0-193,-1 19-288,3 2-128,18-21 0,0 19-192,0-19-160,18-20 128,3 0-65,19 0-95,-20-20 192,-1 20 128,1-20 64,0 1-32,0 19 64,-20 0 32,20 19 96,-20 1-32,0 19 64,0 22-160,0-22 0,19 20-96,-19 1-288,0-20-65,0 19-223,-19-19-161,-1-20-736,0 19-1538,-20-39-3684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9T02:02:35.89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21796 3489 2081,'20'-59'3332,"-20"38"-386,0 1-351,0 0 672,0 20-769,0-19-544,0 19-160,0 0-193,0 0-640,0 19 32,0 1 224,0 21-192,0-2-384,21 0-289,-21 20-224,18-38-96,2 19 33,-20-21-162,20 1-383,-20 0-353,21-20-288,-21 0-448,0 0-481,0-20-609,-21 0-1921,21 1-1025</inkml:trace>
  <inkml:trace contextRef="#ctx0" brushRef="#br0" timeOffset="340.8203">21677 3230 32,'-39'-20'11018,"-1"20"-8295,20 0-545,-19 20-193,19 19-31,0 2-192,-1-1-673,1 40-160,20-2-256,0-19-225,20 21-256,1-21-96,19 2 0,19-22 0,0-39 1,1 20-97,19-40-193,0 0-255,0-19 128,2-21-33,-42 1 65,1-2-289,-1-17 1,-39-2-193,0 21 32,0 0 545,-39 18 288,-1 1 65,-19 40 95,-2-19-96,2 19 96,1 0-128,-3 19-224,22 1-1089,-1 0-4164</inkml:trace>
  <inkml:trace contextRef="#ctx0" brushRef="#br0" timeOffset="847.6563">22272 3489 18321,'-39'0'1441,"39"0"-128,0 0 129,19-20 319,21 20-287,1-20-257,18 1-352,20-2-225,20 1-287,0 20-353,0-20 192,21 20-192,-1 0-192,-40 0-353,0 0-608,-18 0-320,-21 0-929,-1 0-1154,-19 0-4836</inkml:trace>
  <inkml:trace contextRef="#ctx0" brushRef="#br0" timeOffset="5484.375">23681 3291 6534,'-18'0'1922,"18"0"-417,0 0 929,0-22 193,-20 22-834,20 0-607,0 0-290,20 0-63,-20 0 0,0 0 32,0 0-129,0 0-95,0 0-160,0 0-33,0 0-224,0-19-64,0 19 33,0 0-33,0-20 64,18 20-96,3-20 32,-1 20 0,0-19 32,19 19-63,1-20-97,0 20-64,-21 0 32,1 0 32,0 20 128,-20-1-64,-20 1 0,0 0-32,1-1 64,-1 22-128,0-21 0,20 0 0,0-20 64,20 19 0,0 1-32,19 0-32,1 1 0,-1-2 96,1 1 97,-19 0-1,-1-1-32,-20 1 96,0 0-64,-20-1 97,-1 2-193,1-21-224,0 20-641,-19-20-256,19 0-320,0 0-641,0 0-1089,1 0-4997</inkml:trace>
  <inkml:trace contextRef="#ctx0" brushRef="#br0" timeOffset="5976.5625">23602 3151 5509,'-59'0'3075,"19"0"-1506,1 0 33,-1 20-321,20 0 32,-19-1 96,19 1 97,0 19-161,0 2-352,0-1-128,20 19-321,0-19-255,20 19-129,20-19 32,19 20-64,20-21 32,20 1-32,0-21 33,1 1-1,-1 1-32,0-21 0,0 0-32,-18-21 32,-2-18-64,0-1 0,-39 1-96,-1-2 0,1-18 32,-40-19 64,-20 17 193,-18 22 191,-23 0-96,-18-2-224,0 1-96,-20 21-672,18 19-1634,2-20-3332</inkml:trace>
  <inkml:trace contextRef="#ctx0" brushRef="#br0" timeOffset="6801.7578">22768 4502 15214,'0'-21'1409,"-18"1"-192,18 20 449,-20 0-32,-1 0-674,1 0-255,0 20 32,-19 1 32,39-21-65,-20 19-351,20 1-33,0 0-288,0-1 64,20 1 32,19-20 32,22 20-32,-3-1-160,3 2 64,-22-1-32,1-20-32,-1 20 64,-39-1-32,0 1 64,0 0 0,-19-1 65,-1 1-1,0-20-192,-20 21 96,21-21-385,-21 0-287,19 0-321,1 0-865,2-21-1473,-2 21-4228</inkml:trace>
  <inkml:trace contextRef="#ctx0" brushRef="#br0" timeOffset="6998.0469">22610 4461 19602,'0'-20'1954,"20"1"-1025,0-1-160,-1 20-65,21 0-512,1-20-320,-3 20-288,3 0-545,18 0-897,-39 20-1281,0-20-2915</inkml:trace>
  <inkml:trace contextRef="#ctx0" brushRef="#br0" timeOffset="7359.375">22491 4363 13773,'-79'78'3491,"38"-38"-1441,21 40-801,-19-21 32,39 21 32,0-2-448,39 2-192,22-21-193,-2-19-127,21 1-161,-1-41 32,21 19-160,19-38 64,-20-1-96,-20-21-128,-20 2-32,2-1-64,-23-20 384,3-19-384,-21 20-192,-20-21-97,-41 21 385,21 19 0,-39 0 192,-1 1-64,-19 19 64,0 1-32,20 19-160,-22 0-448,43 0-1346,-3 0-2242</inkml:trace>
  <inkml:trace contextRef="#ctx0" brushRef="#br0" timeOffset="7916.9922">23582 3885 8039,'20'-20'3139,"1"0"160,-21 1-704,20-1-545,-20 0-289,0 20-319,0-19-481,0 19-193,0 0-127,0 0-1,0 0 1,0 0-96,-20 19 31,-1 1-31,1 0-97,-19 19 97,-1 2-193,1 18-96,-21 0-192,-19 1 64,20-1-64,19 2-192,-1-2-256,21-40-257,2 21-512,18-21-160,-21 3-609,21-3-1313,-20-19-3427</inkml:trace>
  <inkml:trace contextRef="#ctx0" brushRef="#br0" timeOffset="8677.7344">21855 3906 10473,'-18'0'1602,"-3"-21"96,21 21 416,-20 0 64,20 0-801,0 0-640,0 0-385,0 0 289,20 21 319,1-1 1,-3 19-160,22-19 160,19 19-160,2 2 64,-2 18-385,1-20-224,-1 2-64,0-2-63,-19 0-65,1-19-32,-3 19 32,-17-17-256,-1-3-385,0-19-256,-20 20-512,0-20-993,0 0-1346,0 0-12523</inkml:trace>
  <inkml:trace contextRef="#ctx0" brushRef="#br0" timeOffset="10426.7578">21438 5989 15758,'-18'-19'2531,"-3"19"-834,21 0-127,21-20 160,-3 20-513,2 0-705,0-20-352,21 20-64,-3-19-96,3 19 64,-21 0-64,19 0 33,-19 19-33,0-19 32,0 40 128,-20-21-64,0 22 64,20 18-128,-20-19 32,0-1-32,0 2 32,0-2-160,19-19 32,-19-1-224,0 1-513,0 0-704,0-20-1090,-19 0-3234</inkml:trace>
  <inkml:trace contextRef="#ctx0" brushRef="#br0" timeOffset="10624.0235">21499 6189 17904,'-21'-21'1922,"42"21"-769,-21 0 897,20-20 192,18 20-736,3-19-1218,-1 19-192,-21-20-352,21 20-257,0 0-447,-21 0-514,21-20-736,-20 20-480,-20 0-2275</inkml:trace>
  <inkml:trace contextRef="#ctx0" brushRef="#br0" timeOffset="10985.3516">21339 5850 14413,'-79'80'3235,"40"-21"-1633,19 2-129,0-2 33,20 21-514,0-21-383,20 0-513,39 1 32,1-20 96,19-21-159,21 1 31,-21-20-257,20-20-287,-20 1 96,2-21 31,-2-20 65,-41 21-128,3-40 224,-41 19 128,20 1-257,-40-22 1,-21 42 224,3 0 128,-23-2 160,-18 41-32,20 0-31,-1-20-161,21 20-289,-1 20-960,1-20-2114,19 0-13069</inkml:trace>
  <inkml:trace contextRef="#ctx0" brushRef="#br0" timeOffset="11470.7031">22590 5096 13516,'-39'0'2114,"39"0"-1089,-20 0 545,0 21-33,0-21-384,0 20-352,1 19 0,-1-19 64,0 19 128,-21 21-97,3-1 129,-23 22-224,2-3-128,-1-17-289,21 17-288,-21-19 32,21 2-64,-1-22-64,1 0 0,-2 2-160,21-21-160,0-1-32,2-19-545,-3 0-352,21 20-257,0-40-1312,21 1-2692</inkml:trace>
  <inkml:trace contextRef="#ctx0" brushRef="#br0" timeOffset="12210.9375">24019 5831 18129,'-20'-40'1057,"20"21"-128,-20-1 480,2 20 64,-3-20-320,-19 20-512,20 0-32,-19 20-1,-1 0-416,1-1-160,19 1-32,20 0 0,0-1 0,20 1-192,-1 1 128,1-1-32,0-20-32,0 0 32,0 0 0,-1-20 0,21 20 160,-40-21 160,20 21 160,-20 0 65,-20 0 31,20 21-63,0-1-257,0-1-128,0 21-224,0-21-257,0 22-95,0-21-417,0 0-353,0-1-864,20 1-736,-20 0-3076</inkml:trace>
  <inkml:trace contextRef="#ctx0" brushRef="#br0" timeOffset="12638.6719">23801 5692 16079,'-99'19'2338,"60"22"-801,-22-2-31,23 1 159,17 20-319,1-1-546,0 0-287,20 2-129,20-2-95,21 1-97,-3-21-128,23 1-32,-2-1-96,20-39-96,0 20-33,2-40 33,-2 0 128,-21-19 32,3 0-96,-22-2 32,1-18-256,-20 0 96,0-2 192,-20 2 192,-20 20-160,-20-2 0,-19 2-96,-2 19-481,-18 20-1377,21-19-1793,-23 19-7688</inkml:trace>
  <inkml:trace contextRef="#ctx0" brushRef="#br0" timeOffset="13173.8281">23066 5096 1537,'0'-20'6022,"0"1"-4036,0-1 416,-19 20 673,19-20-961,-20 20-353,20 0-191,0 0-225,0 0-480,0 0-96,0 20 416,20 0-32,-1 19-128,1 2-96,20 18-193,19 0-287,-18 1-193,18-1-96,-19-20 0,0 2-128,-1-1-32,21-1-416,-1 2-32,-18-2-257,-3-19-384,-17-1-224,-1-19-257,0 0-1120,-20 0-3492</inkml:trace>
  <inkml:trace contextRef="#ctx0" brushRef="#br0" timeOffset="14252.9297">21837 7598 16623,'58'-19'2306,"-37"-3"-384,17 3-961,-17 19-641,-1 0 33,0 19-65,-20 3-224,0-3 64,0 21 0,0 19-128,-20-19 32,0 0 0,-1-1 97,21-19 95,-18 20 256,18-20-192,0 0-191,0-20 255,0 19-320,18-19 96,3 0 64,-1 0-256,0-19 64,19 19-96,-19-20-448,20 20-289,-1-20-288,-19 20-737,20-21-865,-20 2-3683</inkml:trace>
  <inkml:trace contextRef="#ctx0" brushRef="#br0" timeOffset="14688.4766">21756 7479 5541,'-79'100'7463,"59"-41"-4837,1 0-1056,-1 21 63,20-2-416,0 2-544,39-21-32,1-18 31,19-1 1,22-21-193,18-19-159,0-19-65,0-1-128,-20-21-64,0 2-128,-20-20-32,2-2 0,-41 2 128,0-19 32,-20 17-320,-20-17-32,-20 17-193,-1 2 289,-38 20 128,20-2 64,-20 41 32,19 0 32,1 0-96,-2 20-224,2 20-641,19 0-1025,22-21-3619</inkml:trace>
  <inkml:trace contextRef="#ctx0" brushRef="#br0" timeOffset="15122.0703">22491 7697 17328,'-20'21'1762,"20"-21"-641,20 0 320,0-21 481,20 21-257,19-20-672,0 20-256,40-20-128,1 20-481,-1-19-96,20 19 32,-20 0-96,-18 0-192,-22 0-33,0 0 1,-19 0 192,0 0 96,-1 0-32,1 0-160,-1 0 0,-19 0-161,1 0-95,-1 0-545,-20 0-801,20 0-864,-20 0-2467</inkml:trace>
  <inkml:trace contextRef="#ctx0" brushRef="#br0" timeOffset="15426.7578">23900 7498 18385,'0'-19'2434,"-20"19"-1697,20 19 32,-19-19 608,19 20 32,0 0-256,0-1-416,0 3-385,-20 17-31,20-19 31,20-20-160,-20 19-64,19 1 65,21-20-193,-20 0 0,19 0 0,1-20-321,-19 20-319,17-19-129,-18 19-128,21 0-544,-21-20-705,-20 20-897,20 0-2755</inkml:trace>
  <inkml:trace contextRef="#ctx0" brushRef="#br0" timeOffset="15628.9063">24238 7439 18961,'-20'0'1538,"20"0"-225,-20 0 865,20 20-32,0 19-672,0 1-834,0 1-351,0-2-161,20 0-256,0 1-257,0-19-448,0 18-128,-20-19-320,19-20-801,1 19-672,0-19-1090,0-19-3267</inkml:trace>
  <inkml:trace contextRef="#ctx0" brushRef="#br0" timeOffset="15977.5391">24098 7261 4260,'-119'20'11050,"60"-1"-8968,0 21-288,-1-1 384,1 21-609,-2-1-512,23 0-32,-3 22-160,41-22-224,0 21-129,41-21-192,18-19-191,20 0-65,20-21 64,20-19-32,1 0 32,-1-19-96,0-1-64,-40-21 32,-20 2-192,-18-20-257,-1-1 1,-21 1 288,-19 19 32,-19-20-1,-21 20 97,-19 1 97,-22 0-194,-18 18-191,20 1-1442,0 20-1473,0 0-3715</inkml:trace>
  <inkml:trace contextRef="#ctx0" brushRef="#br0" timeOffset="17339.8438">22948 8968 1217,'0'-20'8071,"-20"20"-5797,0-21 481,20 21-193,-20 0-544,20 0-640,-20 0-161,1 0-96,-1 41 0,0-2-256,20 1 128,0-1-128,0 22-321,20-22-256,0 0-160,19-18-96,1-1 65,19 0-97,-19-20-97,-1 0-191,1 0-64,-20-20-193,1 0 33,-21 20-1,0-21 65,0 2-65,-21-1-63,-19 20 160,1-20 223,-1 20 65,0 0 64,21 0 0,-1 20-769,0-20-640,20 20 160,0-1-513,20-19-3171</inkml:trace>
  <inkml:trace contextRef="#ctx0" brushRef="#br0" timeOffset="17739.2578">22750 8749 15342,'-81'20'1570,"42"20"-834,-1 0 898,20 19 191,-19 1-415,-1 38-481,20-17-641,20-3-128,20 2-160,0-21 192,39 2 0,1-42 1,40 1 31,-1-20-128,20 0-32,-1-20 64,1-40-96,-38 21 64,-22-20-64,-19 19 0,-40 0-32,0 0-192,0-19 96,0-1 0,-40 1 0,-19 19-160,-2 19-193,-18 21-1024,19 0-1602,21 41-4388</inkml:trace>
  <inkml:trace contextRef="#ctx0" brushRef="#br0" timeOffset="18115.2344">22669 9623 4996,'0'-40'10218,"0"40"-9097,-19 0 384,-1 0 161,0 0-65,0 20-351,0 19-1,-19 1 64,-1 1-160,1-2-224,-21 0-352,19 1-257,2 0-160,-1 0-224,20-21-224,1 1-65,19 0-608,-20-1-480,0 2-865,20-21-833,0 20-3587</inkml:trace>
  <inkml:trace contextRef="#ctx0" brushRef="#br0" timeOffset="18622.0703">21954 10358 15438,'-38'-40'1986,"17"40"-481,1 0 129,0 0 64,2 20-385,-3 0-288,1-1-160,20 21-385,0-21-128,0 22-95,20-21-161,1-1-32,17-19-96,3 0-32,-3 0 0,-17-19-32,-1-1-129,0-1 65,-20 1 32,0-19-32,-20 19-32,-21 1-225,23 19-255,-23-20-33,21 20-576,0 0-449,2 0-1377,-3 20-4388</inkml:trace>
  <inkml:trace contextRef="#ctx0" brushRef="#br0" timeOffset="18927.7344">21837 10636 17936,'-41'39'2050,"21"-19"-512,20 19-225,0-19-96,0 21-480,20-22-353,0 1-320,1 0 65,17-20-65,3 0-32,-3 0-64,-17-20-161,-1 0-31,0 1 64,-20-1-96,0-21 128,-20 21-129,0 1 33,-1-21-416,-17 21-225,17-2-416,1 1-641,20 20-1858,-20-20-8359</inkml:trace>
  <inkml:trace contextRef="#ctx0" brushRef="#br0" timeOffset="19405.2735">21875 10079 13708,'-138'81'3171,"78"-22"-832,1 0-225,19 1-481,19-1-896,3 21-481,36-1-128,3-20-32,19 1-96,19-1 0,1-39-96,-1 1 0,20-21-96,0 0 96,2-21-32,-2-19 32,-40 1 128,21-21 0,-40 1 0,19 0 64,-19-21-256,-20 1 64,0 19-32,-20-19-65,-19 18 129,-1 22 128,0 19 0,21-19 33,-41 39-130,21 0 1,-1 0-448,-1 20-1666,23-1-4484</inkml:trace>
  <inkml:trace contextRef="#ctx0" brushRef="#br0" timeOffset="20159.1797">23523 10318 19602,'20'-40'1377,"-20"20"385,0 20-609,0 0 224,0 0-31,0 0-578,0 39-351,0 2-129,0-2-96,0 1-128,0-1-64,21 2-96,-3-2-480,-18 0-577,20-19-417,1 0-1345,-21-20-1377,20 0-9449</inkml:trace>
  <inkml:trace contextRef="#ctx0" brushRef="#br0" timeOffset="20426.7578">23801 10397 19730,'0'0'2306,"0"0"-1249,0 20 225,0-1-129,0 22-385,0-21-447,0 19-97,20-19-160,20-1-96,-1-19-96,1 0 0,-1 0-64,-19 0-97,21-19-31,-21-1-128,-20-19 31,18 19 65,-36-1 31,-2 1-63,-21 1 64,3-1-97,-23 0-31,22 20-705,19 0-1345,0 0-4805</inkml:trace>
  <inkml:trace contextRef="#ctx0" brushRef="#br0" timeOffset="20825.1953">23602 10020 9705,'-59'0'7623,"19"20"-6118,1 0-768,-21-1 993,21 40 31,-1 2-447,20 37-354,20 2-287,0-20-289,20-1-159,0-20-65,19-38 32,1-2-160,19 21-32,22-40-96,-2 19 0,20-19-128,0-19-1,-20-21 33,0 0 64,-18 0 0,-23-19-160,-17-1-65,-1 1 161,-20 0-96,-20-1 224,20 20-64,-41-19-64,-18 40-161,1-22-864,-3 41-1570,-18 0-4003</inkml:trace>
  <inkml:trace contextRef="#ctx0" brushRef="#br0" timeOffset="21332.0313">22333 10456 14093,'-21'0'3299,"1"-20"-1377,20 20 224,0 0-224,0 0-609,0 0-352,41 0 0,-23 0 0,23 0 0,19 0-193,-1 0-255,0 0-353,21 0-64,0 20-64,19-20-160,0 0-64,-20 21-97,0-21-255,-18 0-1,-23 0-383,3 0-33,-21 0-385,-20 0-800,0 0-1825,-20 0-13422</inkml:trace>
  <inkml:trace contextRef="#ctx0" brushRef="#br0" timeOffset="21774.4141">23325 9583 16623,'-20'-19'2082,"0"19"256,20 0-576,20 0 2562,0 19-2658,0 1-737,19 19-705,1 1-64,0 1-32,-1 18-96,22 0-96,-23-19-224,3 0-289,18-1-384,-19 0-640,-20 2-769,-1-21-2531</inkml:trace>
  <inkml:trace contextRef="#ctx0" brushRef="#br1" timeOffset="32146.4844">634 3350 10025,'-20'-40'7175,"1"21"-4869,19-3-769,0 3-287,0 19-97,19 19 352,-19-19-352,20 41-448,0-1-32,0-1-289,1 2-64,-3 18-160,2-20 33,0 21-65,21-20-128,-23-21 96,3 1-288,-1 0-289,0-1-608,0-19-384,0 20-673,-20-20-1570,0 0-11979</inkml:trace>
  <inkml:trace contextRef="#ctx0" brushRef="#br1" timeOffset="32349.6094">138 3449 20467,'-79'-19'1473,"59"-2"-896,40 1 1024,20-19 513,19 19-576,20-19-609,0-22-449,20 22-384,21-1-192,-21 21-512,-20-22-770,2 21-736,-22 1-1825,1 19-7849</inkml:trace>
  <inkml:trace contextRef="#ctx0" brushRef="#br1" timeOffset="32797.8516">1150 3489 16335,'-20'-40'2274,"2"21"-1153,18 19 385,-21 0 255,1 0-287,0 39-289,20 0-384,-20 1-1,20 0-479,0 0 31,20-1-32,20-19-64,-1-20-127,22 0 159,18-40-384,-20 1-96,1-2-97,-21 2-287,-19 0-161,0-20 161,-40 38-225,-19-19 0,-21 21 545,1-1 0,-20 20-1858,18 0-4196</inkml:trace>
  <inkml:trace contextRef="#ctx0" brushRef="#br1" timeOffset="34743.1641">2223 3389 8039,'0'-39'2979,"-20"19"-1089,20 0 928,-20 1-223,0 19-481,-19 0-449,19 0-511,0 39-194,-21-19 33,23 39-128,-2-19-224,-1 0-161,21 19-352,0-19-96,21 0-160,-1-1-160,-2-19-897,23-1-353,-1 1-1024,19-20-1762,0 0-11755</inkml:trace>
  <inkml:trace contextRef="#ctx0" brushRef="#br1" timeOffset="35002.9297">2539 3469 18961,'-38'20'1410,"-3"19"-257,21 0 705,2-18 128,18 19-737,18-21-545,23 1-63,-1-20-193,-1 0-127,1 0-129,19-20 64,-39 1-320,20-21-128,-20 19-257,-20 2-159,-20-1-257,0 0-192,-20 1 160,1-1-32,-21 20-192,21-20-416,-1 20-705,-1 0-1858,23-19-11017</inkml:trace>
  <inkml:trace contextRef="#ctx0" brushRef="#br1" timeOffset="35473.6328">2758 3430 19058,'20'98'1729,"-20"-78"-928,20 20 544,-20-40 193,21 20-65,-21-20-608,20 20-321,-20-20-255,18 0-1,-18-20 64,0 20-95,0-20-161,20-20-289,-20 20 97,0-19-64,0-1-160,0 21 32,0-2-1,0 1 1,0 20-64,21 20 576,-1 20 0,0 0 64,-2-1-288,23 0 193,-21 2 31,19-41 96,-19 20 0,0-20-31,20-20-1,-21 20 64,-19-41 1,0 22-129,20-21 0,-20 1-32,0 0-192,0 18 0,0 1-32,20 20-128,0 0 64,1 0-96,17 0-577,-18 20-672,21 20-769,-2-20-1122,-19 19-2465</inkml:trace>
  <inkml:trace contextRef="#ctx0" brushRef="#br1" timeOffset="35829.1016">3572 3965 14637,'40'59'6054,"-20"-38"-4420,1-1-513,-21-20 416,18 0 289,-18 0-577,0 0 64,0-20-960,-18-1-97,-3 1 32,-19-19-224,20-20-32,-19-2 0,-1 2-64,20-21-160,1-18-352,-1 38 31,20-19 129,20 59 192,-1-20-97,1 40 97,0 21 192,0-2 128,0 21 0,-20 19-96,19 1-32,-19-21 32,0 1-32,0-1 0,0-18-384,0-21-481,0 0-512,0 0-449,0-21-1537,0 1-3620</inkml:trace>
  <inkml:trace contextRef="#ctx0" brushRef="#br1" timeOffset="36125.9766">3653 3409 9641,'18'40'12331,"-18"0"-10793,0-21-1,0 21 385,0 0-449,0 0-768,20-21-321,1-19-159,-1 20-1,0-20-32,-2-20 32,3 20-160,-1-19-160,0-1-32,0 0 32,-20-1 0,0 2-32,19 19 0,-19 0-64,20 0 95,0 19 33,0 2 0,19-1-416,1 0-609,-20-1-385,19-19-159,1 0-641,-19 0-1057,-1-19-5766</inkml:trace>
  <inkml:trace contextRef="#ctx0" brushRef="#br1" timeOffset="36322.2656">4068 3230 22132,'0'0'1954,"20"20"160,0-1-32,1 42-416,-1-22-609,18 22-705,3-2-192,18-20-96,-19 0-352,0-18-256,-21-1-417,1 0-897,-20-20-320,-20-20-1826,-19 20-5253</inkml:trace>
  <inkml:trace contextRef="#ctx0" brushRef="#br1" timeOffset="36632.8125">3969 3469 20563,'0'0'1826,"20"0"-737,20 0 1409,19 20 65,2-20-738,38 0-576,0 0-480,-20-20-384,0 0-385,-18 1 0,-22-2 0,1 1 0,-20 0 0,-20 1 0,0-1 0,-40 0-385,20 20-191,-39 0 191,18 20 225,-18 0 32,19 19 64,1-19 192,19 20 0,20 0 0,20-1 64,19 0 65,22-18-161,-3-21 32,1 20-352,2-20-257,-2 0-576,1 0-1441,-21 0-1218,1 0-8519</inkml:trace>
  <inkml:trace contextRef="#ctx0" brushRef="#br1" timeOffset="38622.0703">5617 3489 17232,'-20'-40'1858,"1"21"-1346,-1-2 577,-20 1 801,20 20-545,1 0-480,-21 0-385,19 41-191,1-2 95,2 0 0,18 1-63,0 0-65,18 0-128,2-21-96,1 1 64,19-20 32,-1 0-128,-19-20-192,20 1-64,-21-1 64,1-21 96,0 22 96,-20-21 32,0 21 32,0 19 0,-20-20-64,20 20 32,0 0-160,0 20 0,0-1 160,20 1-32,0 19-32,0-18-353,19-21-384,1 20-159,-19-20-450,17 0-511,-18-20-930,1-1-2979</inkml:trace>
  <inkml:trace contextRef="#ctx0" brushRef="#br1" timeOffset="38847.6563">5815 3111 21844,'20'21'1153,"-20"-21"-576,21 39 928,-1 0 129,-20 20-417,18-18-673,3 18-383,-1 2-97,-20-22-128,20-19-321,0-1-448,-1 1-480,1-20-128,0 0-641,-20-20-1313,20-19-4709</inkml:trace>
  <inkml:trace contextRef="#ctx0" brushRef="#br1" timeOffset="38984.375">6014 3191 17168,'20'-20'3972,"-20"40"-3364,0 19 833,20 0 353,0 22-449,-20-2-832,39-18-353,-19 18-1313,20-20-897,19 0-1922,-38-18-13837</inkml:trace>
  <inkml:trace contextRef="#ctx0" brushRef="#br1" timeOffset="39722.6563">6947 3389 13100,'-39'-39'2722,"19"19"-511,20 20-1026,-20-20 480,0 20 161,0 0-417,0 20-640,20 0-96,-19 19 31,19 2-191,0 18-193,0-20-192,0 0-64,39 2-64,-19-2-224,20-19-801,19 0-224,-19-20-705,19 0-1089,2 0-3459</inkml:trace>
  <inkml:trace contextRef="#ctx0" brushRef="#br1" timeOffset="39991.211">7265 3449 7527,'-40'0'11883,"21"20"-10410,-1 0-416,0 19 897,0 0 96,-1 2-577,21-21-640,41 19-160,-1-39-289,19 20-128,0-40 1,1 0-97,-1 1 0,2-1-448,-43-21-33,2 22-31,-20-21-128,-20 21-193,-19-21-448,-1 21 96,-19-2 224,19 21 97,-19 0 63,-1 0-96,21 0-704,19 21-1506,0-21-4292</inkml:trace>
  <inkml:trace contextRef="#ctx0" brushRef="#br1" timeOffset="40467.7735">7542 3548 18865,'41'60'1826,"-41"-60"-865,20 20 480,-2-20-95,-18 19-129,21-19-448,-21-19-289,0 19-96,0-20-95,0 0-257,0-1-64,0 2-97,0-21-31,0 21-64,0-1-96,0-19 96,0 39 63,20 0-63,-20 0 224,20 19 256,0 21-127,-1-21-33,1 1 32,20 0-64,-20-1 96,19-19-128,-19 0 160,0 0-64,1-19 0,-21-1 1,20 20-33,-20-20 64,18 1-128,-18-1-32,0 20-160,20 0-32,1 20-129,-1-20-512,19 19-127,1 21-546,-20-21-1441,19 22-3202</inkml:trace>
  <inkml:trace contextRef="#ctx0" brushRef="#br1" timeOffset="40794.9219">8356 3965 8039,'41'59'10378,"-21"-38"-8008,-2-21-448,-18 0 160,0 0 256,0 0-1089,0-21-608,-18-18-161,-2-1-95,-1 1-193,1-22-64,-18 2-160,-3-1 0,21-19-224,0-1-289,1 2 225,19 19 32,19-2-1,1 42 193,0-1-160,21 20 224,-23 0 32,2 20 0,0 19 0,1 21-32,-1-20-128,-20 19-224,18-19-481,-18 0-32,21-21-320,-21 1-801,0-20-1057,20 0-4676</inkml:trace>
  <inkml:trace contextRef="#ctx0" brushRef="#br1" timeOffset="41047.8516">8575 3409 18289,'20'0'2947,"-20"21"-2051,20 18 226,-20 0 543,20 1-159,-1 0-610,1-20-543,20 0-161,-1-20 0,-19 0 0,21 0-64,-21-20-224,-20 20-128,0-20-128,-20-1-257,0-18-128,-21 19 225,2 1-257,-1-1-704,-19 0-545,19 1-224,20 19-3908</inkml:trace>
  <inkml:trace contextRef="#ctx0" brushRef="#br1" timeOffset="41918.9453">8852 3389 13773,'0'-20'3651,"21"40"-2338,-1 0 833,-20 1-224,20 18-352,0-19-289,-1 19-224,1 0-256,0-18-193,0-21-31,-20 20-65,0-20-224,0 0 1,20 0 191,-20 0-160,0 0-159,0-20-129,0-1-32,0 2-128,0-1-97,19-19-95,1 19 0,0 0 128,0 20-97,1 0 225,17 0 64,3 20 0,-21 0-96,18-1 288,3 1-64,-2 0-32,1-20 1,-20 0 95,19 0-32,-19-20 0,0 20 0,0-20-32,-20-19-32,20 19-32,-20 1 1,0-22-194,-20 21-95,20 1 64,-20-1 0,20 20-64,-20-20-65,0 20 257,1 20-64,19 0 128,-20 19 64,20 2-96,0-22 129,20 21-65,-1-1-64,1-19 96,20-1-192,1-19-289,-3 0-287,3 0-866,-21 0-384,-2-19-1345,-18-1-2915,0-19-6726</inkml:trace>
  <inkml:trace contextRef="#ctx0" brushRef="#br1" timeOffset="42185.5469">9587 3330 13068,'0'39'6726,"0"-19"-4964,20 0 256,1 20 384,-1-20-96,-2 0-896,3-1-610,-1 1-319,-20 0-129,20-20-96,-20 0 33,0 0-65,20-20-32,-20 0-96,19 1-96,-19-1 0,20 0-192,0 20-160,20 0-161,-21 0-63,21 20-97,0 0-256,-21-1-352,1 1-641,0 0-288,1-20-961,-21 0-1345,20 0-8681</inkml:trace>
  <inkml:trace contextRef="#ctx0" brushRef="#br1" timeOffset="42374.0235">9984 3269 12395,'20'-59'4837,"-20"40"-1602,21 19-513,17 19-287,-18 1-225,21 19-737,-21 22-864,19-22-417,-19 22-128,20-22-352,-21 0-353,1-19-448,0-20-705,-20 0-672,0 0-1634,0-20-10890</inkml:trace>
  <inkml:trace contextRef="#ctx0" brushRef="#br1" timeOffset="42800.7813">9925 3310 22036,'-20'0'1826,"40"-19"-1217,0 19 576,19 0 224,2 0-864,-21-22-417,18 22-160,23 0-577,-22 0-512,1 0 32,19 0-352,-19 0-97,0-19 193,-1 19 0,2-20 63,-3 0 706,3 1 544,-1-1 448,-21 0 866,-19 1 479,0 19-63,-19 19-865,-1-19 95,-21 20 1,3 19-64,18-19-256,-1 19-353,1-17-224,20 17-64,41-19 192,-3-1-128,3 1 160,18 0-224,21 1 128,-21-2 225,-19 1-33,-1 19-32,-39-19 257,0 0 31,0-20-256,-20 19 1,-19 2-193,-1-21-448,1 20-417,19-20-1057,0 0-1089,0 20-3907</inkml:trace>
  <inkml:trace contextRef="#ctx0" brushRef="#br1" timeOffset="46997.0703">555 4143 256,'0'0'11755,"0"0"-10730,0 0-737,0-19 0,0 19 161,0 0-161,0 0-64,0 0 193,0 0 31,0 0 33,20 0 159,-20 0 1,0 0-193,20 0-63,-1 0-193,21 0-128,-20 0 64,19 19-64,1-19 32,1 0 96,-2-19 193,1 19-65,19 0 32,1 0-256,-1 0-32,2 0 129,38 0-193,-20 0 192,20 0-224,20 0-32,-1-20 32,2 20 96,-1 0-64,21-20 32,18 20-32,-19 0 128,-1 0-32,-18 0 256,-21 0-224,20 0-96,-20 0 65,21 0-97,-1 20-65,1-20 194,-3 0-97,3 0-32,-21 0-64,20 0 128,1 0-64,-1 0 64,-20 0-96,21 0 192,-2 0-224,1 0 64,0 0 0,-19 0 32,19 0-96,-20 0 128,20 0-32,-19 0 64,19 0-96,0 0 32,-1 0-32,-18 0 32,19 0 0,0 0-96,-20 0 192,21-20-96,-1 20-32,1 0 160,-3 0-96,-17 0-32,19 0 0,0 0 96,1 0-160,-1-19 32,-20 19 0,21 0 65,-2 0 31,1-20-160,0 20 64,-19 0 0,19 0 32,-20-21 64,21 21-32,-21 0-32,0-20 64,0 20-96,0 0 64,1-19-160,-1 19 96,0 0 128,0-20-64,1 20 32,-1-20-224,0 20 256,-20-19-64,20 19 96,0 0-96,-19-20 0,0 20 0,-1-21 1,0 21 127,0-20 32,2 20-32,-2-20-288,0 1 192,0 19-96,0-20 96,2 20-96,-22 0 224,20-20 65,-19 20-129,-21 0-32,1 0-128,1 0 32,-3 0 32,-17 0-96,19 0 96,-21 0 0,1 0 96,0 0 65,0 0-33,0 0 0,-1 0 64,1 0-32,-20 0-160,20 0 65,-20 0-226,20 0 194,-20 0-130,0 0 66,0 0-33,0 0 32,0 0-64,0 0-193,0 0-415,0 0 159,0 0 33,0 20-641,0-20-160,0 0-545,0 20-2018,0-20-8423</inkml:trace>
  <inkml:trace contextRef="#ctx0" brushRef="#br1" timeOffset="47243.1641">10958 3250 18449,'-20'-20'2082,"20"20"-1217,0 0-705,0 0-609,0 0-1024,0 0-833,20 20-3395</inkml:trace>
  <inkml:trace contextRef="#ctx0" brushRef="#br1" timeOffset="47398.4375">11136 3528 17680,'0'39'1858,"-20"-18"-1057,20-21-673,0 0-32,0 20-705,0-20-2209,-20 0-5702</inkml:trace>
  <inkml:trace contextRef="#ctx0" brushRef="#br2" timeOffset="48597.6563">11871 3291 5861,'-20'-41'3107,"20"41"-545,-20-20 193,20 0-96,-21 1-417,1 19-513,20 0-512,-18 0-512,18 19-321,-20 1 193,20 19 0,0 2 127,0 18-383,0 2 31,20-22-224,-2 20-64,2-20-32,21-18-256,-21 19-385,19-21-352,1-19-576,-1 20-833,-19-20-1698,0 0-7111</inkml:trace>
  <inkml:trace contextRef="#ctx0" brushRef="#br2" timeOffset="49083.0078">12108 3409 14926,'0'-20'3363,"-18"20"-2082,18 0-512,0 20 608,0 1 225,0-2-257,0 21-288,0-1-288,18-19-225,22 20-320,-19-20 1,-1 0-65,-2-20 32,3 0-32,-1 0 0,0 0-128,-20 0-352,20-20-32,-1-21 63,-19 22 65,0-1 160,0-19 96,0 19-32,0 20 32,0-20 32,0 20-64,0 0-160,0 20 160,0 0 96,20 19-96,0-19-96,0-1-96,19 2-449,-19-1-544,20-20-801,-20 0-832,-1 0-2467</inkml:trace>
  <inkml:trace contextRef="#ctx0" brushRef="#br2" timeOffset="49373.0469">12466 3449 14830,'20'20'2690,"-1"0"-832,1 19-257,-20-19-31,20-1-193,1 2-96,-21-1-448,20 0-352,-2-20-33,-18 0-128,20 0-31,-20-20-1,0 20-128,21-20-96,-21-1-96,20 2 32,0-1 0,-20 0-160,18 1-64,-18-1 32,21 20-129,-1 0-127,-20 20-417,20-1-448,0 1-737,-1 19-833,21-18-3875</inkml:trace>
  <inkml:trace contextRef="#ctx0" brushRef="#br2" timeOffset="49778.3203">12922 3449 15662,'-20'0'2371,"20"20"-1282,-19 0 448,19-1 289,0 21-257,0-21-608,19 2-288,-19-1-449,40 0-32,-20-1 32,21-19-31,-23-19 95,2-1-256,1-21-32,-1 2 0,-20 0-96,-20-1-128,20 0 31,-41 0-159,23 1 128,-2 0-160,-1-2 384,1 1-193,20 40 353,0-19 161,0 38-225,0-19 96,0 20 224,20 19 225,-20 2-128,21-1-129,-1 19-64,18-19-224,3 19-160,-2-19-320,-19-21-417,20 22-544,-20-41-289,-1 0-1537,1 0-3939</inkml:trace>
  <inkml:trace contextRef="#ctx0" brushRef="#br2" timeOffset="49952.1485">13260 3489 18609,'20'59'1826,"0"-40"-417,-20 2-800,19-1-65,1-20-352,0 20-256,-20-20-576,20 0-834,-20-20-1825,21 0-11819</inkml:trace>
  <inkml:trace contextRef="#ctx0" brushRef="#br2" timeOffset="50097.6563">13260 3291 16976,'-20'0'2946,"20"0"-2465,0 0-577,0 0 0,0 0-193,20 19-1024,0 1-2851</inkml:trace>
  <inkml:trace contextRef="#ctx0" brushRef="#br2" timeOffset="50372.0703">13578 3687 14061,'20'0'3747,"-20"0"-1569,-20 0-448,20-20 256,-20 0-353,0-19-543,-1 19-610,21-1-64,-18-18-127,18 0-161,-20 19-64,20 0-96,20 1 32,-20 19-32,18-21-32,3 21-1282,19 21-768,-20-21-1569,-1 19-4645</inkml:trace>
  <inkml:trace contextRef="#ctx0" brushRef="#br2" timeOffset="50668.9453">13736 3548 19602,'20'0'1890,"-20"-20"-353,20 20 33,0-20 159,1 1-608,17-1-544,-38 0-481,21 1-64,-1-2 128,-20 21-128,0-20-96,0 20-32,-20 0-64,-1 0 96,1 0-96,-19 20 192,19 1-32,0 18 128,0-19-160,0 19 160,20 0-128,0-18 0,0-1 0,20 0-448,0-1-353,20 1-448,-1-20-385,22 0-448,-23-20-1057,3 1-1665,-21-1-2083</inkml:trace>
  <inkml:trace contextRef="#ctx0" brushRef="#br2" timeOffset="50858.3985">14034 3528 5252,'0'-39'5638,"0"19"-802,-19 20-1440,-1 0-1507,20 0-383,-20 20-33,20-1 1,-20 21-193,20-21-416,20 22-129,0-21-415,0-1-257,19 1 64,21 0-288,-21-20-257,22 0-287,-23-20-546,3 0 1,-21-19-705,-2 19-736,-18-20-2019,0 20-4836</inkml:trace>
  <inkml:trace contextRef="#ctx0" brushRef="#br2" timeOffset="51031.25">14272 3250 17936,'0'0'4965,"0"0"-3491,21 19 159,-1 22 97,-2-21-417,3 19-256,-1 1-352,20 0-705,-21 0 128,21-1-320,-20-19-193,19-1-448,-39 2-544,0-21-705,0-21-512,-19 21-3268</inkml:trace>
  <inkml:trace contextRef="#ctx0" brushRef="#br2" timeOffset="51400.3906">14193 3409 15438,'21'0'5221,"-3"0"-3395,22 21 96,1-21 31,18 0-319,0 0-545,1 0-384,-1 0-609,-19 0 96,-1-21-32,1 21-160,1 0-64,-21-20-32,-20 0-320,0 20-33,0-19-127,0-1 127,0 0-384,-20 1 97,-1 19 415,1-22 161,-20 22 64,21 0 64,-1 22 192,0-3 353,0 1 127,0 19 1,20-19 32,-19 21-481,38-2-128,-19-19-96,40-1-288,-20 1-289,19-20-384,1 0-32,1 0-480,-21 0-866,19-20-1056,-19 1-1858,-20-1-4228</inkml:trace>
  <inkml:trace contextRef="#ctx0" brushRef="#br2" timeOffset="51705.0781">14809 3409 13036,'0'0'4644,"0"21"-2626,0-21-384,-20 39 480,20-19-96,0 19-673,20-19-320,0-1-481,-1 2-287,1-21-1,20 0 192,-20 0-191,-1-21-290,21-18-287,-40 0-256,20-1-129,-40 0-64,0 0-96,0 1 65,1-22 351,-1 42 289,0-21 288,0 21 96,0 19 577,20 0 192,0 0-224,0 39-32,0-19-129,20 21-191,0-2-321,20 0 0,-1 22-192,1-22-769,-1 0-577,1-19-640,-19 0-1281,-1-1-7431</inkml:trace>
  <inkml:trace contextRef="#ctx0" brushRef="#br2" timeOffset="52364.2578">15722 3449 3235,'0'-40'6053,"0"40"-3234,0-20-257,0 0-640,-20 1-192,20-1 256,0 20-225,-20 0-511,0 0-450,1 0-95,-1 20 128,-21-1-129,21 21-255,2 0-129,18 0-96,0-1-192,0 0 0,18 2-160,2-21-769,1-1-480,19 1-929,-1-20-1217,1 0-7143</inkml:trace>
  <inkml:trace contextRef="#ctx0" brushRef="#br2" timeOffset="52727.5391">15941 3449 16463,'-41'0'2947,"21"20"-1666,0-20 225,1 39 223,-1-19-127,20 0-770,0 20-479,20-20-225,-1 0 0,21-1 0,-20-19-32,39 0-96,-38 0-160,19 0 128,-22-19 0,3-21-128,-21 19 64,0 2 96,0-1-96,-21 0 0,21 1 128,-18 19 64,-2-20 0,20 20 32,-20 0 32,20 20 32,0-1 0,0 1-31,0 0-161,0-1 0,20 2-481,18-21-480,-17 20-544,19-20-929,-20 20-1442,-1-20-9193</inkml:trace>
  <inkml:trace contextRef="#ctx0" brushRef="#br2" timeOffset="53044.9219">16396 3409 15822,'-20'-40'3364,"0"40"-2179,1 0 0,-21 0 609,20 20 224,0-20-641,20 20-801,-19 20-319,38-20-65,1 19 32,0-19-96,20 19-96,19-18-32,-18-1-192,-3 0 64,3-1-224,-1 1 95,-21 0 97,-19-20 96,0 19-32,-19-19-288,-1 0-33,-20 0-223,19 0-225,-17-19-513,-3 19-1184,21-20-3107,0 20-9320</inkml:trace>
  <inkml:trace contextRef="#ctx0" brushRef="#br2" timeOffset="53384.7656">16655 3567 20179,'59'-19'1409,"-39"-1"32,19 0-384,-19 1 32,21-1-224,-21 20-384,-2-20-321,3 1-32,-21 19-128,0-21-96,0 21-160,-21 0 63,3 0 129,-23 0-96,21 21 64,-18-2 192,17 1-128,1 19 256,20 1-31,0 0-1,0-20-96,0 19 0,20-19 0,19 0-32,-19-20-192,21 0-224,18 0-289,-19 0-512,-20-20-1345,-1 0-2371,-19-19-12458</inkml:trace>
  <inkml:trace contextRef="#ctx0" brushRef="#br2" timeOffset="53583.0078">16834 3191 24118,'99'19'1986,"-20"21"-416,0-21-129,0 22-576,2-1-545,-43 19-128,3 1-128,-21-1 33,0-20-290,-20 2-351,-20-2-321,0 1-288,0-21-353,-1 1-960,-17-20-3235</inkml:trace>
  <inkml:trace contextRef="#ctx0" brushRef="#br2" timeOffset="57427.7344">336 4998 4548,'-38'0'9833,"18"0"-7783,-1 0 224,21-20 128,0 20-159,0 0-898,0 0-192,0 0 96,21 0-640,-1 0-321,18 20-128,-17-20-64,19 0-320,19 0-609,-19 0-1025,-1 0-512,1 0-4036</inkml:trace>
  <inkml:trace contextRef="#ctx0" brushRef="#br2" timeOffset="59406.25">1130 5117 13164,'41'-21'2402,"-41"21"-992,0-20 223,0 1 257,0 19-417,-21-20-576,21 0-64,-20 1-32,20-1 128,0 20-97,0-21-191,-18 21-257,-3 0-288,1 21 65,0 18-33,-19-19-32,19 19 0,0 2-64,20-2-64,20 1 224,0-21-64,19-19 32,-19 0 65,21 0-193,-23-19-32,2-1-64,21 0-1,-21 1 226,-2-1-193,3-1 96,-1 21-128,-20-20-97,0 20 65,0 20-96,0-20 96,-20 21-160,20-1-609,20-1-448,0-19-97,19 20-351,-19-20-609,20 0-2275,-20 0-9096</inkml:trace>
  <inkml:trace contextRef="#ctx0" brushRef="#br2" timeOffset="59638.6719">1428 4700 18897,'0'-40'3107,"0"40"-1761,0 0-1122,0 0 1153,0 20 193,0 19-642,0 20-543,20-18-193,20 18-256,-20 0-320,-1 2-513,21-22 256,19-19-512,-18-1-737,-1 1-1377,-20 1-3331</inkml:trace>
  <inkml:trace contextRef="#ctx0" brushRef="#br2" timeOffset="59819.336">1727 4600 22229,'0'-20'2242,"19"40"-1826,-19 0 481,0 20 704,0 0-544,0 19-800,20 1-321,0-1-705,0 0-897,19-18-95,-19-2-898,0-19-3074</inkml:trace>
  <inkml:trace contextRef="#ctx0" brushRef="#br2" timeOffset="60660.1563">2401 4878 18321,'-20'0'1665,"20"0"-672,0 0-929,20 20 1314,-20 19 95,0 2-768,21-21-161,-21 19-63,18-19 159,-18-1-127,20-19-161,-20 0-32,21 0-31,-21 0 63,0 0 0,0-19-320,20-1 321,-20-19-321,0 19-32,0-21 32,0 21-96,0 1-224,0-1 736,20 20-576,-20 0-225,18 20 193,3 19 224,-1-19-704,0 21 864,0-22-736,19 21-674,-19-21-447,20-19-930,-1 20-1216,-19-20-7240</inkml:trace>
  <inkml:trace contextRef="#ctx0" brushRef="#br2" timeOffset="60942.3828">2898 4937 17840,'0'0'3684,"0"0"-2339,-21 0-512,21 20 865,0 1-97,0 18-736,21-19-385,-1 19-287,18-39-1,3 20 0,-21-20 0,19 0-96,-19-20-128,0 1-352,-20 19 416,0-20-320,0 0-97,-20-19-320,0 18-319,1 21 223,-21-20-128,20 20-192,-19 0-224,39 0-609,-20 0-1634,20 20-6533</inkml:trace>
  <inkml:trace contextRef="#ctx0" brushRef="#br2" timeOffset="61537.1094">3254 4898 5381,'0'19'12299,"-18"-19"-11658,18 20 768,0 0 929,0 1-192,0-1-704,0 19-577,18-19-257,2-20-159,0 0-161,21 0-96,-2 0 0,-19-20-96,0-19-256,0 19-160,0-21 0,-20 2 256,-20-1-321,20 1 609,-20-2-544,-20 2-256,19 0 127,-17-1 449,17 19 64,1 21 96,20 0 65,0 0-1,0 21 96,0-1 160,0 19 33,20 20-33,1 2-95,17-2-193,3-20-64,-1 22-384,-1-42 320,21 1 32,-21 0 32,21-20-64,-21 0 0,2-20-64,-21 0-128,18 1-64,-38-22 160,21 21-192,-21-19 128,0 19-321,-21 0 738,-17 1-418,18-1 97,-1 20 0,1 20-96,2-1 128,-3 1 64,1 0-128,20 19 353,0 2-578,20-21 161,1-1-320,17 1-481,3 0-544,-3-20-257,23 0-992,-22-20-1058,1 0-6470</inkml:trace>
  <inkml:trace contextRef="#ctx0" brushRef="#br2" timeOffset="61775.3906">4088 4739 18417,'-39'-20'2947,"19"20"-1986,0 20-193,0 0 674,0-1 383,20 22-703,0-21-610,20-1-288,20 21-96,-1-21-32,22 1-448,-3 0 128,3-20 32,-2 21-129,-39-1 97,0-1 128,-20 1 0,-20-20-128,0 20-321,-20-1-159,1 1-385,-2-20-1570,21 21-3202</inkml:trace>
  <inkml:trace contextRef="#ctx0" brushRef="#br2" timeOffset="62746.0938">5001 4898 4163,'0'-40'6118,"-20"21"-4548,20-1 512,0-1 544,-18 21 33,18-20-641,0 20-289,0 0-512,0 20-736,0 1 320,0 18 31,18 1-319,-18-1-129,20 22-384,1-42 160,19 21 33,-1-21 63,1-19-32,0 0 0,-21 0-32,21-19-192,-20-21-224,0 21 128,-1-1 32,-19-21 0,0 2-96,-19 19-481,19 0 930,-20 1-289,20-1 0,0 20 0,0 20-161,0-1 129,0 1 160,20 19 225,-1-19-289,1 21-288,21-21 192,-3-20-225,3 19-383,-1-19-385,-21 0-353,21 0-1024,-40 0-1057,20-19-5349</inkml:trace>
  <inkml:trace contextRef="#ctx0" brushRef="#br2" timeOffset="63028.3203">5498 4739 17008,'20'20'2626,"0"-1"-800,0 1-97,0 21-127,-20-2-97,19-19-512,1-1-704,0 1 287,0-20-672,-20 20 192,0-20 0,20 0 0,-20 0 64,0 0-95,0 0-1,0 0-96,0-20-97,0 20-95,0-20-160,19 20-385,-19 0 833,20 0-320,0 0-385,21 20 65,-3 0-1282,3 1-1217,-3-1-2210</inkml:trace>
  <inkml:trace contextRef="#ctx0" brushRef="#br2" timeOffset="63390.625">6113 4917 19218,'40'0'2018,"1"20"-385,-23-20-448,23 0 64,-21 0-224,18 0-288,-17 0-320,-1 0-193,0-20 0,0 20-96,-1-19-128,-19-1-480,0 0 768,0 1-608,-19 19-193,19-20-95,-20 20 191,-20-21 289,19 21 0,3 21 128,-2-1 0,0-1 160,-1 21 64,1-21 257,20 21 159,0 1-672,0-22 0,41 1-320,-1 0-449,-1-20 32,21 0-224,-21-20-1537,21 0-3492</inkml:trace>
  <inkml:trace contextRef="#ctx0" brushRef="#br2" timeOffset="63579.1016">6789 4739 19410,'0'20'4965,"0"-1"-4613,-20 22 192,20-2 1314,-20 1-64,20-21-961,-21 21-1090,21-19 257,0-1-608,-20-1-321,20 1-801,0-20-800,-18 0-3236</inkml:trace>
  <inkml:trace contextRef="#ctx0" brushRef="#br2" timeOffset="63738.2813">6590 4898 19218,'0'0'2914,"19"0"-1120,1 0 672,0 19-191,21-19-1571,-3 0-544,3 20-288,-2 0-704,-19 1-834,20-1-993,0-20-3330</inkml:trace>
  <inkml:trace contextRef="#ctx0" brushRef="#br2" timeOffset="64417.9688">7186 4937 14701,'-20'41'1762,"20"-2"-673,0 1 64,20-1 545,0 21-97,19-20-544,-19-1-224,20-19 0,-21 1-321,1-21 65,0 19-33,-20-19 33,0-19-32,0-2-257,0 1-128,-20-19-160,0-1 0,-19 1 0,19-2-64,-20-18-32,1-1-32,19 1-257,0 0-447,-1 18 1152,21 21-448,21 1 96,-1-1-32,20 20 96,-1 20 64,1-1-32,-1 22-64,1-2-96,-20 1-32,0-1 31,-20-19-351,0 21 352,0-22-64,0-19-64,-20 0-161,0 0-704,0 0-737,0 0-288,1-19-608,-1-22-3140</inkml:trace>
  <inkml:trace contextRef="#ctx0" brushRef="#br2" timeOffset="64628.9063">7384 4521 15406,'39'-19'3908,"-39"19"-1890,20 0-289,-20 39 449,0-19-576,20 19-481,-20 21-224,20-1-385,1 0-384,-3-18-96,2 18-416,21-20-705,-3-19 128,-17 0-1025,19 1-704,-20-21-1058,-1 0-10313</inkml:trace>
  <inkml:trace contextRef="#ctx0" brushRef="#br2" timeOffset="64940.4297">7781 4700 20371,'0'19'1954,"-20"1"-705,20 19 448,20 22-95,-20-22-385,20 0-384,0 1-737,19-19 0,2-1 64,-3-20-32,3 0 0,-1-20 33,-21-1-225,1 1 32,-20-19-161,0 19-351,-20-19 800,1 19-704,-1-21 31,-21 22-31,21-1 95,2 20 97,-2 0 96,-1 0-64,21 0-32,0 0-705,0 20-449,0-20-319,21 19-962,-1-19-2946</inkml:trace>
  <inkml:trace contextRef="#ctx0" brushRef="#br2" timeOffset="65570.3125">8237 4898 13580,'40'19'2467,"-20"1"255,1-20-287,-21 0 31,0 0-128,0-20-961,0 1-704,-21-1-481,1 0 961,20-19-672,-20 18-129,0-18-32,20 19-223,0-19-130,0 19 1,20 0-160,-20 20-416,40 0-225,-19 0-352,-3 20-449,22 0 97,-19-1-257,17 1 129,-17-20 511,19 20 674,-20-20 448,-1 19 224,21-19 577,-20 0 320,0-19-64,19 19 96,-19-20 0,0 0-320,0 1-129,1 19-63,-21-20-97,0 0-95,0-1-65,0 21-96,0-19-31,-21 19-97,1 0-64,0 19 32,0-19-64,-19 21 32,19 19 0,-20-21 0,40 21 96,-20-1-128,20 2-160,0-2-32,20-19-481,20-1-384,0 1-416,-1-20-64,22 0-1122,-23-20-1152,23 1-5478</inkml:trace>
  <inkml:trace contextRef="#ctx0" brushRef="#br2" timeOffset="65939.4531">8972 4700 1665,'-20'0'19314,"1"19"-17488,-1 21-1057,20-21 672,0 22 449,0-2-609,0-19-544,20 19-385,-1-19-512,21-20 416,-20 0-64,19-20 33,-19 1-129,0-1-449,0-19 898,-20-2-641,0-18 64,-20 20-288,0-22-65,0 2 161,-19 0-64,19 19 224,0 0 96,0 21 352,20 19 193,-19 0 31,19 19-159,0 21-1,19 0 0,1 19-159,0 0-65,39 2-160,1-22-384,-1 0-385,-18 2-192,17-21-640,-17-1-802,-21 1-1536,-1-20-7496</inkml:trace>
  <inkml:trace contextRef="#ctx0" brushRef="#br3" timeOffset="80090.8203">1211 5574 16271,'-20'-21'1954,"0"1"-577,-1 0 32,1 20-352,2 0-224,-3 20-160,21 0-289,-20 1-256,0-2-128,-19 21 0,19-21-96,0 21 128,20-21-96,-20 22 32,20-2 0,0 1-64,20-1 32,-20 21 64,20-20 0,0-1 0,-20 2 64,0-2-32,0 1 32,-20-21-64,20 1 64,0 1-32,0-21 128,0 0-128,0 0 64,0 0 161,20 0-193,-1 0 32,1 0-96,20 0-288,-19-21-129,-3 21-448,23 0-63,-1 0-226,-1 0-383,-19 0-513,20 0-2210,-40 0-6246</inkml:trace>
  <inkml:trace contextRef="#ctx0" brushRef="#br3" timeOffset="80518.5547">1707 5930 18129,'0'-60'1185,"0"40"-32,-20 1 480,0-1-351,-1 20-257,1 0-417,-18 0-352,17 0 97,1 20-161,-19 19 0,19 2-96,0-22-64,20 21 64,0-1-128,0-18 64,20-1 64,0-20-96,-1 20-192,21-20 160,1-20-96,18 0 160,-39 20 0,-20-21-96,0 1 160,-20 1-128,-1 19 32,1-20-96,20 20-96,0 0 32,0 20 64,0-20 32,20 19-33,21 1-639,-21 1-545,0-1-577,19 0-705,-19-1-2818</inkml:trace>
  <inkml:trace contextRef="#ctx0" brushRef="#br3" timeOffset="80858.3985">2064 5791 14862,'0'-19'3651,"0"19"-3010,-21 0-97,3 0 449,-2 19 448,-21 1-255,21-20-514,2 20-287,-3-1-65,21-19-224,0 20-128,0 1 0,0-1 0,21 19 32,-3-19 0,22-1-256,1 1 224,-2-20 0,-19 21-32,-20-21 128,0 0 64,0 20 96,0-20-64,-20 20-224,-1-20-160,21 0-449,-18 19-544,-2-19-641,20 0-896,0 0-3909</inkml:trace>
  <inkml:trace contextRef="#ctx0" brushRef="#br3" timeOffset="81170.8985">2401 5850 17360,'-20'-19'1762,"0"19"-801,20 0 128,-39 0-385,19 0 225,0 0-128,0 19-96,-19-19-161,19 20-416,20 1-96,0-1-64,20-20 96,-1 19-128,1 1-96,20 0 128,-20-1-160,-1 1-32,1 1 31,0-21 354,-20 20-161,0-20 0,-20 0 128,0 20-128,1-20-289,-1 0-415,0 0-834,0 19-800,0-19-3043</inkml:trace>
  <inkml:trace contextRef="#ctx0" brushRef="#br3" timeOffset="81597.6563">2560 5911 17936,'20'-20'2050,"-20"-1"-1249,0 21-160,0 0 640,0 0-672,0 0-417,0 21 160,0 18 161,0-19 127,0 19-320,0-19-127,0 1-65,20-1-32,-20-20-64,0 20 0,20-20 160,0-20-448,-20 0-32,19 20 95,1-41 1,-20 22 64,0-1-32,0 0 96,0 1 32,0 19 0,0 0-320,20 0 31,-20 19 193,0 1 64,20 0 32,0-1-256,-1 1-545,1-20-544,21 21-577,-21-21-1698,18 0-9672</inkml:trace>
  <inkml:trace contextRef="#ctx0" brushRef="#br3" timeOffset="82126.9531">2977 5870 17424,'20'41'2114,"-20"-22"-993,20 1 64,0 0-64,-20-1 0,19 1-224,-19-20-480,0 0-193,0 0 128,0 0 97,0 0 191,0 0-480,0-20-288,0 1-96,0-21 32,-19 21-64,19-1-225,0-1 1,19 1-65,-19 20-96,20 0 161,-20 20 256,20 1 224,0-1 0,-20-1 0,20-19 256,-20 20 32,0-20 1,0 0 191,19 0-128,-19 0 97,0 0-97,0-20-256,0 20 32,20-19-160,-20-1-64,0 20 128,20-21-352,0 21-160,-20 0-65,21 0 193,-3 21 256,2-1-417,21-1-192,-21 1 1,-2-20 31,23 20-704,-21-1-1090,0-19-4259</inkml:trace>
  <inkml:trace contextRef="#ctx0" brushRef="#br3" timeOffset="82502.9297">3592 5891 16079,'20'0'3779,"0"0"-2562,1 0-352,-3 0 384,2-21 257,-20 21-577,21 0-641,-1-20-160,0 1 64,-20-1-96,0 20-96,0-20-160,0 1 64,-20 19-192,0 0 160,-1 0-193,1 19-31,2 1 320,-23 0 64,21 19-64,0 2 64,20-22 160,0 21-128,20-21 129,20-19-33,-1 0 32,22 0-288,-2 0-353,1-19-1088,-1 19-2371,-19-20-10409</inkml:trace>
  <inkml:trace contextRef="#ctx0" brushRef="#br3" timeOffset="84182.6172">4386 5574 17008,'0'0'2210,"0"0"-1634,0 0 1,0 19 1088,0 21-287,20-1-289,0 0-417,-20 2-223,20-2-193,1 1-192,17-1 64,-18-18-96,1-1-256,-1-1-673,-2 1-672,23 0-673,-21-1-1314,0-19-4964</inkml:trace>
  <inkml:trace contextRef="#ctx0" brushRef="#br3" timeOffset="84537.1094">4882 5791 17264,'-39'0'1505,"19"0"-544,20 0 577,-20 20 95,0 0-352,20-1-384,0 1-320,0 21-289,0-22-192,0 1 64,20 0 0,20-20 1,-20 0 31,-1 0-160,1-20-224,0 0-161,0 20 1,-20-19 96,0-1 128,0-1 32,0 21 31,0 0-31,0 0-96,0 0-64,0 0 32,0 21 128,21-1 32,-3-1-481,23 1-864,-1-20-737,-1 20-1474,1-20-4804</inkml:trace>
  <inkml:trace contextRef="#ctx0" brushRef="#br3" timeOffset="84942.3828">5121 5435 20883,'-20'0'1922,"20"0"-1922,0 19 705,0 21 896,0-1-191,20 21-514,-20-20-351,20-1-321,0-19 129,19 20-97,-19-20-32,20-20-128,-1 0 128,1 0-64,1 20-160,-3-20-160,3 19-64,-2 1-96,1 0-1,-20 19-95,0-18 160,-20 18 64,0-19 224,-20 0 0,0-1-32,0-19 96,0 20-32,-19-20-128,19-20 96,-1 1-128,1 19 64,2-40-321,-2 21-95,-1-22-289,21 21-576,0-19-705,0 19-512,21 1-2339</inkml:trace>
  <inkml:trace contextRef="#ctx0" brushRef="#br3" timeOffset="85321.2891">5637 5831 18225,'20'0'2114,"0"19"-1410,-1-19 674,1 0 287,20 0-383,-19-19-514,17 19-287,3-20-257,-3 0-160,-17 1 32,-1-1-224,-20 0 128,0 20-160,0-21-32,-20 21 96,-19 0-193,19 0 161,-21 0-32,21 21 128,-19-1 96,19 19-32,20-19 160,0 19-96,0-19 129,20 1-129,19-1-32,1-1-32,1-19 64,-2 0-384,1 0-385,-1 0-288,1 0-961,-20 0-800,0-19-2403,-20-1-9896</inkml:trace>
  <inkml:trace contextRef="#ctx0" brushRef="#br3" timeOffset="85551.7578">5994 5474 18481,'20'0'2787,"-20"0"-2563,20 20 1057,-20 19 257,20 2-1,0 18-384,0-20-448,-1 21-449,1-20-160,0-1-128,0 0-384,1-19-65,-21 1-288,18-1-191,2-20-33,-20 0-449,21-20-928,-21-1-1538,0-18-5797</inkml:trace>
  <inkml:trace contextRef="#ctx0" brushRef="#br3" timeOffset="85709.961">6232 5533 14894,'0'-20'4900,"0"40"-3683,21 21 33,-21-22 319,20 40 1,0-19-738,-20 0-319,18 0-385,23-1-416,-21-19-801,0 19-801,-1-18-673,1-1-3650</inkml:trace>
  <inkml:trace contextRef="#ctx0" brushRef="#br3" timeOffset="86326.1719">6708 5811 16239,'0'0'2594,"0"0"-1473,0 0-704,0 0 640,20 0-160,-20-20-225,21 20-159,19-19-129,-21-1-224,1 0-64,0-1-160,-20 2 32,20-1 64,-20 0-64,-20 1-32,20 19-32,-40 0-32,21 19 64,-1 1 128,-21 0 64,21 20 160,2-20 129,-2 19 95,20 1-191,0-1-193,20-18-96,-2-1 0,2-1-385,21 1-223,-2-20-353,21 0-512,-20 0-513,-1 0-1602,1-20-9448</inkml:trace>
  <inkml:trace contextRef="#ctx0" brushRef="#br3" timeOffset="86688.4766">7107 5732 18033,'-41'20'1761,"21"0"-672,0 19 545,20-19 127,0 19-351,0 2-641,20-22-321,0 1-224,21 0 32,-23-20 33,43 0-1,-22-20-192,1-19-96,-20-2-352,0 21 160,-1-19 63,-19-20 65,-19 18-64,-1-18-64,0 20-160,-20 0 224,21-2 128,-1 21 128,0 1 224,20 19 0,-20 0-159,20 19 31,0 21 64,20 0-128,0 0-96,0-1-32,19 0-256,1 2-449,-1-2-416,21 1-544,-21-21-930,1 22-1857,1-21-11178</inkml:trace>
  <inkml:trace contextRef="#ctx0" brushRef="#br3" timeOffset="87014.6485">7880 5435 18705,'21'-22'2114,"-21"22"-1505,20 0-193,-20 0 673,18 22 256,-18 17-95,20 20-450,1 1-351,-1-1-225,0 0-32,-1 2-128,21-22-32,0 0-576,-1-19-193,1 1-352,-20-1-801,19-20-1409,-39 0-12716</inkml:trace>
  <inkml:trace contextRef="#ctx0" brushRef="#br3" timeOffset="87566.4063">8794 5394 19634,'0'0'1698,"0"19"-1346,0 22 1057,20-1 513,-20-1-320,20 21-545,-2-1-449,23-19-255,-1 20-129,-1-21-96,21-19 0,-21 0-384,22-1-161,-23-19-479,-18 0-514,1 0 1,-21-19-1474,-21 19-1761,-19-20-12076</inkml:trace>
  <inkml:trace contextRef="#ctx0" brushRef="#br3" timeOffset="87747.0703">8674 5732 17136,'-20'0'3427,"20"0"-1858,20 0-608,0-21 545,21 2-353,-3-1-865,23 20-288,-2 0-544,-19 0-513,19 0-961,0 0-2018,-19 0-13389</inkml:trace>
  <inkml:trace contextRef="#ctx0" brushRef="#br3" timeOffset="87990.2344">9409 5672 17520,'-20'39'2851,"0"-18"-1602,20-1-352,-20 0 672,20-1-31,20 1-737,0 0-257,0-20-160,19 0-63,1-20-129,-20 20-288,21-20-289,-3-19-287,-38 19-1,20-1 289,-40 2-97,0 19-319,-19-20-193,-1 20 416,0 0 417,-19 20 192,19-20 0,1 19-224,19 2-1858,20-1-2787</inkml:trace>
  <inkml:trace contextRef="#ctx0" brushRef="#br3" timeOffset="88579.1016">10083 5593 3010,'0'0'16688,"0"20"-14862,0-20-353,0 20 385,21-1-288,-21 21-610,20-21-383,-20 22-65,20-21 33,-2-1-257,3-19 193,-1 0-161,-20 0-96,20 0 97,0 0-161,-20-19-96,0-1-96,19 0 0,-19-20-64,20 20 32,-20-19-129,20-1 1,0 21 128,0-2-96,0 21-32,-1 0 32,1 21 128,0-2-97,1 21-319,17-21-321,-18 21-576,1-21-417,-1 2-576,0-21-1217,-1 0-6471</inkml:trace>
  <inkml:trace contextRef="#ctx0" brushRef="#br3" timeOffset="88948.2422">10580 5255 21268,'60'-20'2754,"-21"0"-1921,1 20-192,0-19 31,-1 19-415,1 19-225,-1-19 96,1 20-192,1 0 32,-2 20-225,1-20 161,-20 19-32,19 20 192,-19-18-160,20-1 32,-21 19-192,1-19-32,0-20 127,0 19 225,0 1-32,-20-21-128,0 2 160,0 19 0,-20-21 1,0 1 127,0 0 0,0-20-96,1 0-96,-1 19-416,0-19-770,20 0 1,-20 0-1729,0 0-9066</inkml:trace>
  <inkml:trace contextRef="#ctx0" brushRef="#br2" timeOffset="92222.6563">336 7062 16944,'-20'0'2370,"2"0"-1249,-2 0 224,20 0-192,-21 0 289,42 0-289,-1 0-545,18 0-480,3 0-64,18 0-192,1 0-833,-21 0-800,21 0-1538,-21 0-4677</inkml:trace>
  <inkml:trace contextRef="#ctx0" brushRef="#br2" timeOffset="95979.4922">1389 7142 11274,'20'0'1506,"-20"19"127,19-19 737,1 0-31,-20 20-674,20-20-352,-20 20-192,0-20-96,0 19-96,0-19-160,0 0 0,0 0 0,0 0 63,0 0-351,-20 0-97,20-19-128,-20-1 65,20 0-289,0 1 32,-19-21-32,-21 0 0,20 0 32,-19 1 32,-1-22-192,-1 22 64,3-20 96,18 18-160,-21 2 64,41 19 0,0 1-32,0-1-32,20 0 96,21 20-32,-3-19-65,3 19 33,-1 0-64,19 0-32,0 0-192,1 0-129,19 19-544,-20-19-288,2 0-449,-21 0-1088,-21 0-609,-19 0-3044</inkml:trace>
  <inkml:trace contextRef="#ctx0" brushRef="#br2" timeOffset="96175.7813">1071 6903 19602,'-79'19'1986,"39"-19"-1153,20 0 160,20 0 448,0 0-96,20 0-768,20 0-129,-1-19-448,21 19-256,-1 0-449,2 0-448,-2 0-865,0 0-1665,21 0-6343</inkml:trace>
  <inkml:trace contextRef="#ctx0" brushRef="#br2" timeOffset="96696.2891">1905 6963 5381,'0'0'8135,"0"0"-6213,0 0 352,-20-21-320,0 21-256,20 0-353,-20 0-128,20 0-352,0 0 32,-19 21-257,19-21 1,0 20-32,-20-1-161,0 21 161,0-20-161,0 20-224,1 0-64,38-21 1,1 1-1,20 0 32,19-20-64,-19 0-32,19-20-320,2-19 128,-22 19-96,-19-21 128,-20 22-257,0-1-159,0 0 127,-20 0 1,-19 1 192,-2 19-32,21 0 160,-18 0-289,38 0-575,-21 0-257,21 0-513,-20 19-704,20-19-801,0 20-2819</inkml:trace>
  <inkml:trace contextRef="#ctx0" brushRef="#br2" timeOffset="96950.1953">2163 7122 15726,'40'20'2627,"-20"-20"63,-1 0-159,-19-20-129,0 0-704,-19-1-641,-1 2-289,20-1-95,-20-20-289,20 1 1,0 18-449,0-18 128,20 19 32,0 0-192,19 20-96,1 0-385,-1 0-704,1 20-705,19 0 32,-18-1-1954,17 1-9192</inkml:trace>
  <inkml:trace contextRef="#ctx0" brushRef="#br2" timeOffset="111222.6563">3175 6983 16591,'0'0'2114,"0"-20"-1505,0 20 1217,0 20 544,0-20-801,20 0-672,-20 19-416,20 1-97,1 0-224,-21-20 160,18 20-159,-18-1-33,20-19-64,-20 0-64,20 21-353,-20-21-447,0 0-642,0 0-1793,0 0-3940</inkml:trace>
  <inkml:trace contextRef="#ctx0" brushRef="#br2" timeOffset="111393.5547">3056 6724 18033,'-19'-39'1473,"19"19"-993,0 1-351,0 19 95,0-21-256,0 21-513,19 21-2081,1-2-11756</inkml:trace>
  <inkml:trace contextRef="#ctx0" brushRef="#br2" timeOffset="111628.9063">3434 6804 21107,'0'0'2595,"0"-21"-1826,0 21 320,20-19 128,19 19-577,-19 0-640,20-20 97,-1 20-65,1 0-481,-1 20-512,2-20-736,-21 19-1667,0-19-4099</inkml:trace>
  <inkml:trace contextRef="#ctx0" brushRef="#br2" timeOffset="111791.9922">3592 6942 19794,'0'21'3299,"0"-21"-2049,0 0 351,0 0 129,20 0-481,0 0-769,19-21-384,2 21-320,-1 0-801,-1 0-800,21-20-2371,-21 20-14062</inkml:trace>
  <inkml:trace contextRef="#ctx0" brushRef="#br2" timeOffset="112222.6563">4208 6646 19794,'-41'-21'2627,"41"1"-1026,0 40 129,-18 1-449,18-2 32,0 40-288,0-19-352,18 20-321,2-1-95,1 0-161,19-18-96,-1-2-481,1 1-288,0-40-672,-21 19-673,1-19-2178,0-19-9449</inkml:trace>
  <inkml:trace contextRef="#ctx0" brushRef="#br2" timeOffset="112583.9844">4863 6665 20787,'0'-60'1826,"0"60"-513,0-20 225,0 40-193,19 0-288,-19 1-449,20 18-95,0 20-161,0 1-95,1-1-129,17-19-64,3 20-289,-21-21-319,19-19-417,-19 0-384,0-20-897,-20 0-1890,0 0-9609</inkml:trace>
  <inkml:trace contextRef="#ctx0" brushRef="#br2" timeOffset="112772.461">4684 6903 20050,'0'0'3556,"20"-20"-2563,40 0 96,-1 1-32,0 19-128,1-20-545,-1 0-384,2 20-256,-2-21-737,-19 21-993,-1 0-1377,1 0-1282,-20 21-11466</inkml:trace>
  <inkml:trace contextRef="#ctx0" brushRef="#br2" timeOffset="113003.9063">5280 6824 19858,'-20'39'2467,"20"-19"-1122,0 19-32,20-19 64,-1 1-352,1-21-384,41 0-321,-23 0-192,3 0-31,18-21-226,-39 1-95,20 1-64,-40-1-32,0 0 63,0 1-191,-40-1-65,0 0 1,1 20 128,-40-21 159,18 21 129,2 0 96,19 21-32,1-21-320,39 20-3171,0-20-11307</inkml:trace>
  <inkml:trace contextRef="#ctx0" brushRef="#br2" timeOffset="113533.2031">6054 6744 21844,'0'0'2947,"0"20"-2082,0-1-161,0 2 321,0 19 257,0-21-257,20 21-449,-20-21-288,0 1 65,20-20-1,-20 21-128,0-21-32,19-21 33,-19 1-161,20 1-64,0-21 32,0 21-128,1-21-32,-3 19 160,23-18-128,-1 39 128,-22 0-32,3 0-65,19 39 98,-20-18-130,-1 19-255,1-21-577,20 1-576,-20 0-417,-1-20-1537,1 0-6471</inkml:trace>
  <inkml:trace contextRef="#ctx0" brushRef="#br2" timeOffset="115417.9688">1567 8035 18161,'0'0'2722,"0"0"-928,-20 0-193,0 0 449,20 0-672,20 0-994,0-21-352,21 21 96,18 0-768,-19 0-353,19 0-673,-19 0-2306,-1 0-8295</inkml:trace>
  <inkml:trace contextRef="#ctx0" brushRef="#br2" timeOffset="124405.2735">2341 8035 14798,'20'-21'3138,"0"21"-1088,-20 0-384,0 0 352,0 0-320,0 21-706,20-1-415,-20 19-97,21-19-319,-21 19-97,18-18-32,2 19 64,-20-21-288,21-19-385,-21 20-448,0-20-897,0 0-1953,0 0-3749</inkml:trace>
  <inkml:trace contextRef="#ctx0" brushRef="#br2" timeOffset="124587.8906">2341 7697 18769,'0'-40'2082,"-19"40"-865,-1-19-800,0 19 191,20 0-383,0 0-450,0 19-543,0 1-1058,0 0-1121,20 1-4996</inkml:trace>
  <inkml:trace contextRef="#ctx0" brushRef="#br2" timeOffset="124875.9766">2877 8214 19282,'21'0'1057,"-21"0"-224,0 0 1313,-21-20-129,1 0-831,2-1-514,-2-18-319,-21 19-161,2-39-32,-1 18-32,0 2-192,21-20 32,-1-1-32,0 20-64,20-19-64,0 19 192,20 20-64,0 0-97,-1 20-255,1 0-545,0 20-705,0 21-1472,0-22-4966</inkml:trace>
  <inkml:trace contextRef="#ctx0" brushRef="#br2" timeOffset="125058.5938">2521 7994 19794,'-40'20'3203,"40"-20"-1793,0 0-161,20-20 160,18 20-544,3-19-641,19-1-192,-1 0-384,0 1-641,2 19-769,-3 0-3042</inkml:trace>
  <inkml:trace contextRef="#ctx0" brushRef="#br2" timeOffset="125644.5313">3572 7916 16623,'-19'-20'2306,"19"20"-352,0 0-128,0 0-224,0 20-193,0-1-608,19 21-225,-19-21-320,20 22-160,0-1-31,0-21-1,1 1-96,-3 0-321,-18-20-448,20 0-736,-20 0-1474,0-20-1793</inkml:trace>
  <inkml:trace contextRef="#ctx0" brushRef="#br2" timeOffset="125812.5">3493 7718 8872,'-20'-21'10730,"20"1"-9513,0 20-1057,-19 0-64,19 0-64,0 0-1249,19 0-1858</inkml:trace>
  <inkml:trace contextRef="#ctx0" brushRef="#br2" timeOffset="126310.5469">4167 7876 20179,'20'0'1569,"-20"20"-1153,21 0 738,-1 19 127,0 0-512,-1 2-129,1-1-223,-20-21-33,20-19-160,-20 20 0,0-20-160,20 0 97,-20-20 63,0 1-96,0-1-160,0 0 96,0-21-32,0 2-32,20 0 32,-20-1-96,20 19 32,-1-18-32,21 39-64,-20 0 64,1 20-32,-3-1 128,2 22-257,0-2-159,-20 1-385,41-1-928,-23 2-1186,3-41-1665,-1 20-10282</inkml:trace>
  <inkml:trace contextRef="#ctx0" brushRef="#br2" timeOffset="126571.2891">4704 7896 16239,'0'0'3747,"0"20"-1504,0-1-97,0 1-449,0 19-352,20-19-640,20 1-256,-21-1-225,21-20-128,0 0 0,-1-20-96,-19-1 160,0 1-192,-20 1-64,0-1-32,-20 0-32,0 1-129,-19 19-63,-1 0 32,0 0 64,1 0-65,-1 0-704,20 0-768,1 19-1314,19-19-2563</inkml:trace>
  <inkml:trace contextRef="#ctx0" brushRef="#br2" timeOffset="126795.8985">4963 7598 19922,'18'0'3652,"-18"0"-2243,20 20-160,-20 0 97,21 19-257,-21 21-353,20-1-511,0-19-225,-2 20 64,23-21-257,-1-19-159,-20 0-353,19-1-95,-19-19-770,0 20-1377,-20-20-1697,-20-20-13357</inkml:trace>
  <inkml:trace contextRef="#ctx0" brushRef="#br2" timeOffset="126971.6797">4882 7896 23574,'-19'0'2178,"38"0"-1121,1 0 576,0 0-383,21 0-898,18 0-352,-1-20-352,-17 20-385,19 0-160,-1 0-672,0 0-1474,-19 0-2787</inkml:trace>
  <inkml:trace contextRef="#ctx0" brushRef="#br2" timeOffset="127591.7969">5736 7737 19314,'0'0'3267,"0"0"-1954,20 0 128,1 20 321,-3 0-673,22-1-576,-19 21-289,17 0-128,3 0 0,-1-21-96,19 1-224,-19-20-321,-1 0-544,1 0-480,-20-20-1218,-20 1-1377,0-1-9577</inkml:trace>
  <inkml:trace contextRef="#ctx0" brushRef="#br2" timeOffset="127781.25">6133 7737 19026,'0'40'2114,"0"-1"-449,0 0 193,0 22-96,0-2-353,0 21-704,0-21-417,0 1-224,-20-20-32,20 19-160,0-20-96,0-18-193,0 18-223,0-19-321,0-20-609,20 20-1473,0-20-2082</inkml:trace>
  <inkml:trace contextRef="#ctx0" brushRef="#br2" timeOffset="128171.875">6431 7896 19666,'20'-20'3043,"0"20"-2242,0 0 224,-1 0 96,1-21-545,20 21-383,-20 0-129,-1-19 32,21-1-64,-19 0-32,-1 1 0,-20-21 32,0 21-32,0-2 64,-20 21-32,-1 0-32,1 0 0,-19 0 64,-1 21-32,0-2 224,21 1 32,-1 19 1,0 1 95,0 0-224,20 0-128,20-1 64,0 0-192,19-19-192,1-20-321,0 0-127,19 0-417,-18 0-769,18-20-1922,-19 1-6918</inkml:trace>
  <inkml:trace contextRef="#ctx0" brushRef="#br2" timeOffset="128375.9766">6888 7538 20179,'0'0'3139,"20"0"-1922,-20 41 448,19-2-319,-19 0-353,0 22-385,20 17-256,0-19-320,21 2-128,-23-22-384,22-19-1,1-1-319,-23-19-770,3 0-992,-21 0-2275,0-19-12876</inkml:trace>
  <inkml:trace contextRef="#ctx0" brushRef="#br2" timeOffset="128558.5938">6888 7796 19090,'-40'0'3747,"20"0"-2081,20 0 63,20 0 289,0 0-769,20 0-864,-1-19-353,22 19-160,-3-20-481,1 20-704,2 0-1282,-2-20-3042</inkml:trace>
  <inkml:trace contextRef="#ctx0" brushRef="#br2" timeOffset="129257.8125">7821 7796 19090,'0'-19'3042,"19"19"-1888,1-20 63,0 20 128,1 0-672,17 0-481,3 0-64,-21-20-64,19 20 32,-19-19-128,0-2-64,-20 21 32,0-20-64,-20 20 64,0-20-32,1 20 192,-21 20-256,-1 0 256,3 1-96,-3-2 0,21 21 96,-19-1 96,19 0 0,0 2-32,20-2-160,0-19 96,20 0-160,20-1-32,-1-19-224,22 0-353,-23-19-512,23 19-1249,-22-20-993,21-19-6086</inkml:trace>
  <inkml:trace contextRef="#ctx0" brushRef="#br2" timeOffset="129455.0781">8575 7677 16431,'0'20'5381,"0"20"-4196,-20-20-96,0 19 385,1 1-289,-21 0-641,40 0-448,-20-21-64,20-19-352,-21 20-256,21-20-738,0 0-1664,-18-20-2083,18 20-12106</inkml:trace>
  <inkml:trace contextRef="#ctx0" brushRef="#br2" timeOffset="129643.5547">8318 7796 14958,'-21'-19'4292,"21"19"-2114,21 0-224,-21 0 512,18 19-1089,2-19-768,0 20-385,21 0-128,-2-1-64,1-19-96,-1 21-448,1-21-481,0 0-353,-1 20-704,-19-20-1088,20-20-2916</inkml:trace>
  <inkml:trace contextRef="#ctx0" brushRef="#br2" timeOffset="129983.3985">8873 7916 8007,'20'78'6919,"0"-37"-4966,19 18-319,-19-19 192,0 0 128,20 0-449,-21-21-320,1 1-320,-20 0-160,0-20-161,0 0 225,0 0-417,-20-20-192,1-19-96,-21-1-160,20 0 96,-19 0 96,-1-19-96,20-21 0,-1 21-96,3-21-256,18 21 128,18-1 160,3 40 0,-1 0 0,20 20 32,-21 0 128,21 20 32,-20 21-160,19-2 64,-19 20 0,-20-20-128,0 2-32,0-21-257,0-1-31,0 1-65,-20-20-319,1 0-450,19 0-671,-20-20-994,0 1-4388</inkml:trace>
  <inkml:trace contextRef="#ctx0" brushRef="#br2" timeOffset="130193.3594">9071 7399 20371,'20'40'3523,"0"-20"-1953,1 19-225,-21 20-32,18-18-192,2 18-416,0 2-513,1-22-160,-1 0-256,18-19-193,-17 0-159,-1-1-225,19-19-576,-19 0-769,0 0-1442,0-19-4195</inkml:trace>
  <inkml:trace contextRef="#ctx0" brushRef="#br2" timeOffset="130490.2344">9448 7638 16976,'-19'19'4099,"-1"1"-2337,20 21-481,0-2 449,0 0-161,0-19-576,20 19-480,-1-18-257,21-21-224,0 0 160,-1-21-96,1 2-96,1-1 32,-23-19-128,-18-1-32,0 21 32,-18-22-32,-23 21-32,21 1 128,-18-1 64,-3 20-128,1 0 64,20 0-32,1 0-257,-1 20-287,20-20-193,0 19-736,0 1-257,20-20-993,-1 20-5605</inkml:trace>
  <inkml:trace contextRef="#ctx0" brushRef="#br2" timeOffset="130816.4063">9687 7718 992,'20'39'17905,"0"-19"-16111,0-1 128,-1 1-96,1 0-33,0-20-543,0 19-578,-20-19 65,20-19-225,-20 19 65,0-20-65,0 0-63,-20-19-129,20 19 32,-20-20-63,20 20-97,0-19-96,0 19-96,0 0-64,20 1-32,0 19-321,-1 0-383,1 0-482,0 19-319,0 1-673,19-20-1474,-19 20-5893</inkml:trace>
  <inkml:trace contextRef="#ctx0" brushRef="#br2" timeOffset="131120.1172">10144 7657 20403,'18'0'2114,"3"-19"-160,-1 19-161,20-20-63,-21 20-481,21-20-608,-20 1-385,0 19-128,0-22 32,-20 22-96,0 0 64,0-19 65,-20 19-353,0 0 95,0 0 1,-20 0 0,1 19 64,-22 3-64,23-3 32,18 1 32,-1 19-64,1-19 64,20 21-64,0-22 96,41 21-288,-1-21-225,-1-19-223,1 20-385,19-20-128,-19 0-769,0 0-1409,-1-20-4901,-19 1-4388</inkml:trace>
  <inkml:trace contextRef="#ctx0" brushRef="#br2" timeOffset="131475.586">10500 7618 10153,'-38'0'10186,"18"0"-7816,-1 20-993,21 19 97,-20-19 159,20 20-640,0 0-416,20-21-353,1 1-96,17 0 32,3-20-96,-21-20-32,19 20 96,-19-39-128,0 19 0,-20-19-160,0-2 96,-20 2 0,0-1-96,-19-20-192,-2 20 192,3 1 95,-3 0 322,21 39 127,0 0 193,1 0-65,19 19 1,19 21-65,21-1-96,1 0-127,18 2-65,20-1-256,-19-1-193,-1-19-447,0 20-33,-19-20-416,1 0-545,-23-20-1793,-18 19-7560,0-19 193</inkml:trace>
  <inkml:trace contextRef="#ctx0" brushRef="#br2" timeOffset="143997.0703">2659 9286 20467,'0'0'2146,"0"0"-1057,0 0 705,20 0 288,0 0-673,20-20-448,19 20-417,0 0-319,22 0-129,-22-20-32,0 20-32,-19 0-64,0 0-257,-1 0-800,-19 0-448,0 20-1057,-20 0-2980,-20-20-14060</inkml:trace>
  <inkml:trace contextRef="#ctx0" brushRef="#br2" timeOffset="145380.8594">3632 9047 14894,'0'0'2722,"0"-20"-832,0 20 288,0 20 160,21-1-512,-3 1-737,-18 41-352,20-2-33,21 1-191,-21-21-193,-2 20-96,3-18-128,19-2-31,-20-19-65,-1 0-353,1-1-351,0-19-450,-20 0-767,0 0-1122,0-19-1442,-20-1-12523</inkml:trace>
  <inkml:trace contextRef="#ctx0" brushRef="#br2" timeOffset="145757.8125">3592 9086 16399,'0'-59'3395,"0"20"-1121,20-1 1,0 0-161,39 0-673,2 21-480,-22-1-513,21 0-320,-1 20-64,-39 40 0,19-21-31,-19 21 95,-20 20 0,-20-1-128,1 0 32,-1-18 64,0-2-32,0-19-96,40 0-32,0-1 96,0 2 64,39-1-96,0-20 32,2 39-64,-23-19 96,3 0-32,-21 19 96,0-18 0,-40 18 64,0-19 33,-1 0-129,-17-1-224,-3 1 32,1-20-257,1 0-255,-1 0-289,1-20-609,19 20-1056,0 0-2146,0 0-7400</inkml:trace>
  <inkml:trace contextRef="#ctx0" brushRef="#br2" timeOffset="146133.7891">4525 9384 22517,'59'41'929,"-59"-2"-97,21-19 546,-1-1 223,-20 1-576,0-20-512,0 0-97,0 0 161,0 0-97,0-20-224,-41-19-192,23 0 1,-23-2-65,1 2 96,1-20-128,-1-2 0,1 2 0,-1 0 96,40 18 0,0-18-32,0 20-32,40-2-32,-1-18 0,1 40-64,19-21-737,2 40-833,-22 0-640,1 20-2370,-20 0-8777</inkml:trace>
  <inkml:trace contextRef="#ctx0" brushRef="#br2" timeOffset="146318.3594">4347 9266 20787,'-60'20'2915,"60"-20"-1922,0-20-224,40 0 448,-20-1-416,39 2-609,-19-1-192,19 0-353,-18 20-736,-3 0-1153,3 0-1185,-21 0-4452</inkml:trace>
  <inkml:trace contextRef="#ctx0" brushRef="#br2" timeOffset="146669.9219">5062 8908 22997,'-20'-40'609,"0"40"480,-21 0 192,23 20 160,-23 19-416,1 22-256,21-22-320,-1 20-321,20-18-96,39-2-32,1 1 0,19-21 0,2 2-128,18-1-65,0 0-223,-19-1 192,-21 21-64,1-21 288,-40 1 0,0 21 96,-20-22 32,-19 1-96,-1 0-320,-19-20-577,-1 19-577,19-19-1216,3 0-3044</inkml:trace>
  <inkml:trace contextRef="#ctx0" brushRef="#br2" timeOffset="149978.5156">5795 8888 16815,'-39'-39'1698,"19"39"224,0 19-705,0 1 705,20 40-257,-19-1-672,19 0-320,0 22-161,19-22 1,21 21-289,1-41-128,-3 20 32,3-38-256,18-1-352,-19-1-417,19 1-1089,-19-20-2370,0-20-10474</inkml:trace>
  <inkml:trace contextRef="#ctx0" brushRef="#br2" timeOffset="150534.1797">6293 8888 17744,'-40'-20'2242,"19"20"-96,1 20-896,2 19 607,-3 22-287,1-2-673,20 21-321,20-1 65,1-19-161,17-1-320,23-20 161,-22 2-161,21-41-192,19 0 96,-20 0 0,-19-21-256,19-18-96,-39-1-65,1 21-159,-21-21-1,0 19-31,-41 2-97,2 19-544,-1 0-513,0 0-800,21 0-993,-21 19-11980</inkml:trace>
  <inkml:trace contextRef="#ctx0" brushRef="#br2" timeOffset="151201.1719">7026 9305 19922,'40'-19'3011,"-19"19"-1633,-1 19-321,-20 1 0,18 0 128,-18 19-705,21 2-320,-21-2-32,0-19-64,0-1-32,0 1-256,0 0-416,0 1-802,0-21-1056,0 0-2371</inkml:trace>
  <inkml:trace contextRef="#ctx0" brushRef="#br2" timeOffset="151555.6641">7463 9166 23414,'0'20'2210,"20"-20"-737,-20 39-31,0 2 31,0-2-929,0-19-319,21 19-225,-21-19 160,18 1-224,2-1-321,1-20-319,-21 0-545,0 0-513,0 0-1441,0 0-3748</inkml:trace>
  <inkml:trace contextRef="#ctx0" brushRef="#br2" timeOffset="151715.8203">7404 9027 19410,'-20'-59'3139,"0"39"-1602,20-1-928,-20 21-129,20-19-31,0 19-417,0 0-417,0 0-896,0 19-993,20 2-2050</inkml:trace>
  <inkml:trace contextRef="#ctx0" brushRef="#br2" timeOffset="151982.4219">7563 8790 23926,'79'0'2210,"-19"19"-576,-1 21-289,20-1-352,-18 41-352,-3-21-353,3 21-192,-22-1-64,-19-19 0,0-1-128,-20 0-32,-20-18-128,0-2-385,0-19-224,-19 0-768,19-20-2243,-1 0-8584</inkml:trace>
  <inkml:trace contextRef="#ctx0" brushRef="#br4" timeOffset="193541.9922">21320 2834 320,'0'-21'12652,"0"21"-10698,0-20 128,0 20 224,0 0-128,0 0-769,0 0-352,0 20-32,0 1-192,0-1-192,19-1-193,-19 21-160,20-21-128,0 1-31,0 1-97,-20-1 32,21-1-160,-21-19-97,0 0-287,18 0-641,-18 0-545,20 0-736,-20 0-1025,0 0-5029</inkml:trace>
  <inkml:trace contextRef="#ctx0" brushRef="#br4" timeOffset="193774.4141">21438 2714 17200,'0'-19'2883,"20"19"-1602,-20 19-416,0 1 992,0 0-95,0-1-833,20 21-513,-20-19-320,21 18 0,-1 1-96,-20-21 0,20 1-160,-2 1-352,3-21-449,-1 20-577,-20-20-1120,0 0-962,0 0-7974</inkml:trace>
  <inkml:trace contextRef="#ctx0" brushRef="#br4" timeOffset="193991.211">21221 2973 19698,'-20'20'2402,"20"-20"-1889,0 0 352,20-20 1121,-1 20-577,1-21-640,40 1-417,-21 20-192,22-19-160,-23 19-192,3-20-288,-21 20-577,0 0-833,-2-20-1121,-18 20-1986</inkml:trace>
  <inkml:trace contextRef="#ctx0" brushRef="#br4" timeOffset="194187.5">21320 3012 15694,'0'20'5478,"0"-20"-4614,0 0-31,19 0 1185,1-20-96,20 20-1025,-1-19-545,1-1-352,1 20-288,-3-21-65,3 1-159,-21 20-769,0 0-1057,-1-19-609,1 19-1890</inkml:trace>
  <inkml:trace contextRef="#ctx0" brushRef="#br4" timeOffset="194557.6172">21776 2695 20179,'0'19'2562,"0"-19"-1793,0 20 768,20 19 1,-20 1-641,20 1-609,1-2-160,-3 0-192,2 2 0,21-21-417,-21-1-768,-2 1-1089,3 0-2659</inkml:trace>
  <inkml:trace contextRef="#ctx0" brushRef="#br4" timeOffset="206369.1406">23801 2714 7366,'20'-19'2499,"-20"19"416,0-20-193,20 20 289,-20 0-1153,0 0-417,0 0-352,0 0 0,0 0 96,0 0-256,0 20-160,0-1-257,0 1-191,0 19-129,0-19-64,0 21-96,0-21-32,0-1 0,0 1-288,0 0 0,20-1-609,-20-19-385,19 0-703,-19 0-1443,20-19-4227</inkml:trace>
  <inkml:trace contextRef="#ctx0" brushRef="#br4" timeOffset="206592.7735">23961 2695 16143,'-21'-20'2082,"21"20"-481,0-21 609,0 21-192,0 0-544,0 21-481,0-1-481,0-1-160,0 21-159,0-21-193,0 21 32,0-19-32,0 18-193,21-19-319,-21-20-321,18 20-448,-18-1-545,0-19-256,20 0-1569,-20 0-12621</inkml:trace>
  <inkml:trace contextRef="#ctx0" brushRef="#br4" timeOffset="206813.4766">23722 2834 18545,'-20'0'2530,"20"0"-1312,0 0-129,0 0 736,0 0-255,20 0-641,0-21-289,0 21-415,19 0-65,1 0-224,19 0-289,-19 0-191,-19-20-513,17 20-865,-18 0-1217,-20 20-961,0-20-5605</inkml:trace>
  <inkml:trace contextRef="#ctx0" brushRef="#br4" timeOffset="207018.5547">23841 2913 17456,'-40'19'2947,"20"1"-1986,20-20 896,20 0 193,0-20-608,20 20-866,-1 0-287,1 0-129,19-19-128,-18 19-256,-21 0-513,18 0-608,-17 0-1346,-1 0-1377,0 0-8936</inkml:trace>
  <inkml:trace contextRef="#ctx0" brushRef="#br4" timeOffset="207485.3516">24179 2773 18833,'0'-19'2274,"19"19"-1473,1 0 865,0-20 31,0 20-640,19 0-640,-19 0-193,20 0-128,-19 20-32,-3-1 64,-18 1-96,20 0 96,-20 1 33,0-1 191,0-1 128,-20 1-159,20 0 63,0-1-32,-18 1-320,18-20 32,18 0-31,-18 21-1,20-21 128,21 20-128,-3-20-353,3 0-351,18 0-193,-19 0-705,0 0-1921,-21 0-6406</inkml:trace>
  <inkml:trace contextRef="#ctx0" brushRef="#br4" timeOffset="209417.9688">23424 4481 12940,'20'-20'3331,"-20"20"-1730,0 0 129,0-20 416,0 20-576,0 20-129,0-20-288,-20 20-160,20 20-481,0-20 65,0 19-353,20 1 64,-20-21-255,0 22-33,20-21 0,-20-1-385,19 1-320,-19-20-576,20 0-416,0 0-738,-20 0-1793,20 0-11306</inkml:trace>
  <inkml:trace contextRef="#ctx0" brushRef="#br4" timeOffset="209627.9297">23564 4521 15951,'38'-19'2882,"-38"19"-1408,21 0 544,-21 0 128,0 0-385,0 0-800,0 19-288,0 1-225,0 19-127,0-19-257,0 19-32,0-18-32,0-1-192,0 19-129,20-39-319,-20 20-706,20 0-608,-20-20-1345,0 0-3267</inkml:trace>
  <inkml:trace contextRef="#ctx0" brushRef="#br4" timeOffset="209837.8906">23384 4620 19346,'-19'0'2722,"-1"0"-1408,20 0 383,0-20 417,0 20-736,20 0-866,-1 0-352,1 0-128,20 0-32,-1 0-160,1 0-224,-20 0-385,19 0-576,2 0-801,-21 20-1057,0-20-2723</inkml:trace>
  <inkml:trace contextRef="#ctx0" brushRef="#br4" timeOffset="210030.2735">23424 4700 19314,'0'19'2947,"0"-19"-2019,0 0 674,20 0 224,0 0-833,-1 0-833,21 0-288,-20-19-353,19 19-320,-19 0-1345,21 0-2082,-21 0-8231</inkml:trace>
  <inkml:trace contextRef="#ctx0" brushRef="#br4" timeOffset="210677.7344">23821 4561 12267,'0'-20'5285,"0"20"-3747,0-20 768,20 20 192,-20-19-1024,20 19-450,19-21-671,-19 21-1,0-20-160,1 20-192,-3 0 64,2 20 32,-20-20-63,0 21 63,0-2-64,0 1-32,0 0 32,20-1-64,-20 1 64,0 19-192,21-18 320,-21-1-128,20 0-32,-2-1 160,-18 1 160,20 0 32,-20-1 33,0 1-65,0-20-128,-20 21-320,2-21-288,-2 20-481,-21-20-769,3 0-1441,-3 19-4484</inkml:trace>
  <inkml:trace contextRef="#ctx0" brushRef="#br4" timeOffset="226545.8985">22233 6050 14317,'0'-20'2947,"0"20"-1185,0-21 384,-20 21-417,20 21-640,0-1-96,0 0-128,20-1-224,-20 21 127,0-1-543,0 2-33,0-22-32,19 21-128,-19-21 128,20 1-256,-20-20 64,20 20-417,-20-20-127,20 0-513,-20-20-449,21 20-511,-21-20-610,0 1-2434,0-1-9351</inkml:trace>
  <inkml:trace contextRef="#ctx0" brushRef="#br4" timeOffset="226770.5078">22371 6009 10185,'0'-20'7944,"0"20"-5478,0 0-544,0 0 256,0 20-673,0-20-480,0 41-512,0-21-65,0 19-160,0 0-223,21 2-65,-1-21 32,-20 19-129,20-19-127,-20-1-256,20 1-385,-20-20-576,19 0-545,-19 20-481,0-20-960,-19-20-11435</inkml:trace>
  <inkml:trace contextRef="#ctx0" brushRef="#br4" timeOffset="226995.1172">22193 6168 18385,'-20'0'2787,"0"0"-1602,20-20 704,20 20-31,-20 0-673,20 0-512,20 0-289,-21-19-288,21 19-32,1 0 33,-3 0-386,-17-20-223,-1 20-449,0 0-609,-20 0-1280,0 20-898,0-20-8327</inkml:trace>
  <inkml:trace contextRef="#ctx0" brushRef="#br4" timeOffset="227190.4297">22233 6268 15822,'0'19'2211,"0"-19"-226,19 0 578,1 0-417,20 0-929,-1-19-544,2-1-193,-1 20-480,-1-20 0,-19 20-384,0-19-321,-20 19-608,20 0-513,-20 0-993,0 19-2369</inkml:trace>
  <inkml:trace contextRef="#ctx0" brushRef="#br4" timeOffset="227662.1094">22551 6089 13228,'0'-19'3331,"0"-1"-961,0 20 257,0 0-353,0 0-801,0 0-608,0 0-160,0 20 64,0-1-257,0 1-31,0 0 63,0-1-192,0 1-127,0-20-97,0 21 32,0-21-128,0 0 128,19 0-96,-19 0 32,20 0-32,-20 0-96,20 0-128,0 0-160,0 0-289,-1-21-256,1 21-31,0 0-450,1-20-447,-1 20-482,-20-19-511,0 19-1794,0-20-3300</inkml:trace>
  <inkml:trace contextRef="#ctx0" brushRef="#br4" timeOffset="227830.0781">22750 6030 11851,'0'-21'4100,"0"21"-1154,0 0-479,0 0-257,0 21-320,0 19-641,-20-1-352,20 0-385,0-19-192,0 21-256,20-2-31,-20 0-98,0-19-447,18 0-737,-18 1-801,0-2-2178,20 1-9321</inkml:trace>
  <inkml:trace contextRef="#ctx0" brushRef="#br4" timeOffset="228791.9922">24536 5950 16271,'0'-20'2242,"0"20"-1025,0 20 1089,0-20-320,0 20-608,0-1-578,0 1-287,0 21-129,20-21-256,0 19 96,-20-19-191,19-1-33,1 1-161,-20 1-255,20-1-161,-20-20-576,0 0-672,0 0-642,0 0-1697,0 0-9545</inkml:trace>
  <inkml:trace contextRef="#ctx0" brushRef="#br4" timeOffset="229017.5781">24694 5970 14798,'20'-20'3299,"-20"20"-1346,0 0 258,0 0-194,0 0-383,0 0-833,0 20-225,-20 19-95,20-18-97,0 19-96,0-1-224,0-19-31,20 19-194,0 2-63,0-22-128,-20 1-513,20-20-704,-1 20-898,-19-20-1024,20 0-3332</inkml:trace>
  <inkml:trace contextRef="#ctx0" brushRef="#br4" timeOffset="229262.6953">24576 6189 10826,'-40'0'9641,"20"0"-7847,-1 0 256,21 0 256,0 0-769,0-21-704,0 21-545,0 0 65,21 0-1,-21 0-352,20 0 128,20 0-256,-1-20-128,1 20-225,-1 0-95,1 0-449,-20 0-385,0 0-960,-1 0-1153,1 0-3011</inkml:trace>
  <inkml:trace contextRef="#ctx0" brushRef="#br4" timeOffset="229531.25">24615 6287 19218,'20'0'2146,"-20"0"-1249,0 0 928,0 0-191,0 0-994,-20-19-415,20 19-257,20 0 64,-20-20-32,20 20 0,19 0 32,-19 0-289,0 0 65,0-20-160,0 20-96,19 0-706,-19 0-223,21 0 96,-23 0-160,23 0-1090,-21 0-4419</inkml:trace>
  <inkml:trace contextRef="#ctx0" brushRef="#br4" timeOffset="230109.375">25072 6030 16623,'20'-21'1762,"-1"21"-1025,-19-20 704,0 20 225,0 0-994,0 0-448,0 0 129,-19 0 319,-21 20 65,0 1-449,21-1 33,-21 0-161,40-20 32,-20 19-192,40 1 224,0-20-160,0 20-64,19-20 32,-19 19-64,20-19 96,-21 20-96,21-20 0,-20 0 32,0 21 192,-1-1-31,-19-20-129,0 19 160,-19 1-64,-1 0-96,0-20 0,0 19-384,0 1-353,1-20-512,-1 0-1153,0 0-1378,0 0-7366</inkml:trace>
  <inkml:trace contextRef="#ctx0" brushRef="#br4" timeOffset="230320.3125">24973 6050 21364,'59'-20'1857,"-19"20"-1857,-20-21 353,-1 21 448,21-20-385,-20 20-576,19-19-1025,1 19-609,-19-20-832,-1 20-4229</inkml:trace>
  <inkml:trace contextRef="#ctx0" brushRef="#br4" timeOffset="258434.5703">21776 7022 14958,'0'-20'2178,"0"1"32,0 19 384,0-20-256,0 20-928,0 0-385,0 0-353,0 0-95,0 0-193,0 20 65,0-1-65,0 21-256,0-1 64,20-18-192,-20 19 32,0-1-32,20-19-352,-20-1-32,0 1-449,21 1-512,-21-21-481,0 0-1249,0 0-1473,18 0-5766</inkml:trace>
  <inkml:trace contextRef="#ctx0" brushRef="#br4" timeOffset="258658.2031">21837 7002 15694,'18'-19'2275,"-18"19"159,0 0 64,20 0-672,-20 0-545,0 19-480,0 1-289,0 20-31,0 0-353,20-20 96,-20 19-288,21-19-32,-1 0-192,-2-1-353,3-19-352,-21 20-704,0-20-1026,0-20-928,-21 20-9962</inkml:trace>
  <inkml:trace contextRef="#ctx0" brushRef="#br4" timeOffset="258866.211">21717 7102 19986,'-20'20'2915,"20"-20"-1698,0 0 609,20 0-160,0 0-513,-1 0-705,1 0-416,20-20-192,-19 20-288,17 0-225,-18 0-1089,-20 0-1537,0 20-1601,0-20-12877</inkml:trace>
  <inkml:trace contextRef="#ctx0" brushRef="#br4" timeOffset="259044.9219">21717 7220 17456,'0'0'3011,"0"0"-1602,20 0 897,-1 0-448,1 0-897,0 0-737,21 0-160,-23 0-544,22-19-481,-19 19-1025,17-20-1986,-17 20-6534</inkml:trace>
  <inkml:trace contextRef="#ctx0" brushRef="#br4" timeOffset="259853.5156">22213 7002 11082,'-20'-19'2210,"20"-1"-128,0 20 96,0-21-96,0 21-384,0 0-321,-20-20-224,20 20-160,0 0-32,-20 20-256,20 1 31,-19-1-159,19 19 31,-20 1-95,20 20-65,0-21-127,0 1-97,20-1-192,-20 2-32,39-22 96,-19 1-160,0-20 128,19 0-224,1 0 0,-20-20-225,19 1 129,-19-1-64,1-21-1,-21 22 129,0-1 64,0 0-96,-21 20 160,-17-19-32,17 19 128,-19 0-160,20 19-64,1-19-385,-1 20-288,20 0-929,-20-1-2177,20 1-9002</inkml:trace>
  <inkml:trace contextRef="#ctx0" brushRef="#br4" timeOffset="262772.461">23841 6963 12748,'0'-21'2786,"0"21"-1088,0-20 672,0 20-192,0 0-672,0 0-161,20 0-256,-20 0-96,0 20-224,19-20-385,-38 21 32,19 18-224,0-19-127,0 0 63,0 19-64,19-18-96,-19-1-193,20 0-159,-20-1-257,0 1-480,0 0-576,20-1-737,-20-19-1346,20 0-9993</inkml:trace>
  <inkml:trace contextRef="#ctx0" brushRef="#br4" timeOffset="262997.0703">23979 6942 4035,'20'-20'15727,"-20"20"-14414,-20 0 353,20 0 224,0 0-449,0 0-608,20 20-449,-20 1-95,0 18-193,0-19 0,0 0-96,0 19-128,20-18-417,1-1-192,-21 0-736,20-1-1185,-20-19-1731</inkml:trace>
  <inkml:trace contextRef="#ctx0" brushRef="#br4" timeOffset="263258.7891">23781 7081 20275,'-39'0'2434,"19"0"-1057,20 0 481,0 0-192,0 0-737,0 0-577,20 0-384,0 0 96,-1 21-256,1-21-97,20 0-351,-1 0-353,1 0-160,-20 0-289,1 0-415,-3 0-610,-18 0-3298</inkml:trace>
  <inkml:trace contextRef="#ctx0" brushRef="#br4" timeOffset="263461.9141">23821 7181 20339,'-20'20'2050,"40"-20"-385,-20 0 706,20 0-930,0-20-961,19 20-480,-19 0-32,0-20-416,1 20-481,-3 0-1153,2 0-1409,0 0-2659</inkml:trace>
  <inkml:trace contextRef="#ctx0" brushRef="#br4" timeOffset="264062.5">24179 7022 18193,'-20'0'2594,"0"-20"-800,0 20-129,20 0-287,0 0-417,0-19-449,20 19-352,20 0-128,-1 0 161,-19 0-258,20 0 130,-40 0-65,19 19 32,1 1 224,-20 0 32,0 0-32,20 20-31,-20 0 95,0-21-288,0 21-96,20-1-224,1-18-481,-21 18-576,0-39-994,0 20-1664,0-20-11596</inkml:trace>
  <inkml:trace contextRef="#ctx0" brushRef="#br4" timeOffset="264267.5781">24139 7161 20915,'0'-19'2659,"0"19"-1282,0 0 609,0 0-513,20 0-832,19 0-481,-19-20-160,20 20-96,-1 0-384,21 0-513,-21 0-641,-19 0-1377,21 0-1665</inkml:trace>
  <inkml:trace contextRef="#ctx0" brushRef="#br4" timeOffset="295090.8203">23602 8948 5124,'0'-21'2947,"-20"2"224,20-1-192,0 20-577,0-20-704,0 1-321,0-1 97,0 0-33,0 20 128,-18-19-383,18 19-386,18 0 65,-18 0-64,0 19-161,0 1-191,0 0-97,20 19-256,-20 0 129,0 2-65,0-2-128,21 1 64,-21-1-96,20-18-96,0-1-289,-2 0-287,-18-20-225,21 19-352,-21-19-545,20-19-1153,-20-1-672,0 0-3716</inkml:trace>
  <inkml:trace contextRef="#ctx0" brushRef="#br4" timeOffset="295301.7578">23702 8809 12395,'0'-19'3235,"0"-2"-704,0 21-1,0 0-64,0 0-608,20 0-545,-20 21-672,0-2 32,20 21-321,-20-1-32,0 0-320,20 22 0,-20-22-128,0 0-224,19 2-353,-19-21-384,20 0-801,-20-20-1601,20 0-3267</inkml:trace>
  <inkml:trace contextRef="#ctx0" brushRef="#br4" timeOffset="295518.5547">23543 8968 19730,'-20'0'2627,"20"0"-1442,0 0 833,0 0-96,20 0-898,1-20-671,17 20-193,-17 0-160,19 0-256,19 0-193,-19 0-512,-21 0-640,21 0-1378,-20 0-1473,-20 0-9481</inkml:trace>
  <inkml:trace contextRef="#ctx0" brushRef="#br4" timeOffset="295738.2813">23582 9027 16399,'-18'20'3331,"18"-20"-1793,0 0 928,0 0-544,18 0-641,2 0-640,1 0-385,19 0-288,-1 0 0,1-20-449,-20 20-223,19 0-898,-19 0-928,0 0-705,0 0-3620</inkml:trace>
  <inkml:trace contextRef="#ctx0" brushRef="#br4" timeOffset="296112.3047">24119 8829 15342,'0'-20'2018,"0"1"-128,-21 19 608,1 0-320,2 19-480,-2-19-609,20 20-513,-21 0-127,21 19-225,0-19 0,21-1-64,-1-19-64,-2 21 1,23-21-97,-1 0 0,-20-21 0,19 2-161,-19-1 33,-20 0-64,0 1-96,0-21-97,-20 21-223,0-2-353,-19 1-384,-1 0-353,-1 20-576,23 0-1730,-23 0-10986</inkml:trace>
  <inkml:trace contextRef="#ctx0" brushRef="#br4" timeOffset="296482.4219">24159 8988 18833,'-20'0'1922,"0"0"-128,20 19 384,-21 1-673,21 0-480,0-1-608,0 1-1,21 21-160,19-21-96,-1-20-127,1 0 95,19 0-160,-19 0 64,1-20-64,-23 0-97,2-1-31,-20 1-160,-20 20-32,-19-19-129,-1-1-287,1 0-578,-21 20-1665,21 0-3747</inkml:trace>
  <inkml:trace contextRef="#ctx0" brushRef="#br4" timeOffset="301437.5">22054 11191 832,'-19'0'2210,"19"-20"-992,0 20-930,0 0-128,-20-20-192,20 20 64,0 0 32,-20 0 192,20-19 961,0 19 417,-20-20 736,20 20 65,-21-20-257,21 20-289,0-21-223,0 21-289,0-19-64,0 19 33,-18-20 31,18 20-224,0 0-384,0 20-161,0-20 129,18 19-224,-18 22-65,0-21-64,0 19-191,0 0-97,21-17-96,-1 17 0,-20-19-96,40-1-289,-21-19-287,1 20-674,0-20-415,0-20-1154,-20 20-2498</inkml:trace>
  <inkml:trace contextRef="#ctx0" brushRef="#br4" timeOffset="301655.2735">22114 10993 15534,'0'-20'3908,"0"20"-1986,0 0-353,0 20 577,0-1-608,20 21-706,-20 0-447,19 0-193,-19-1-128,20 0-32,0-17-32,0 17-64,0-19-288,-1-1-417,1 1-352,-20-20-705,0 0-992,0 0-2724</inkml:trace>
  <inkml:trace contextRef="#ctx0" brushRef="#br4" timeOffset="301871.0938">21936 11132 16591,'-20'-20'3492,"20"20"-1218,0 0 32,0-20-384,20 20-545,-2 0-576,23 0-481,-1-21-288,-1 21-32,1 0 32,-1 0-480,1 0-577,-20 0-705,0 21-993,-20-21-1216,0 20-9930</inkml:trace>
  <inkml:trace contextRef="#ctx0" brushRef="#br4" timeOffset="302046.875">21936 11210 18801,'-20'22'3171,"20"-3"-2018,0-19 961,20 0-192,-2 0-737,23 0-576,-1 0-417,-1-19-128,1 19-256,-1 0-321,-19 0-319,20 0-802,-20-22-1249,-1 22-1761,1 0-13549</inkml:trace>
  <inkml:trace contextRef="#ctx0" brushRef="#br4" timeOffset="302776.3672">22551 11191 12748,'0'-40'3139,"0"21"-1410,0-1 225,0-21 64,0 2-737,0 19-352,0 1-128,0 19 96,-20-20-33,-20 20-223,20 20-96,-19-1-33,19 1-192,0 19-63,20-18-225,0 19 32,20-21-96,0 1 64,0-20-32,-1 0 64,21 0 32,-20-20-64,0 1-32,-1-1 0,1 0 32,-20 20 0,0-21 0,0 21 256,0 21-192,-20-1 161,20 19-1,-19-19-64,19 19-128,0 2 32,19-1-192,-19-21-256,20 1-321,-20 0-320,20-1-640,-20 2-1602,20-21-7207</inkml:trace>
  <inkml:trace contextRef="#ctx0" brushRef="#br4" timeOffset="305583.0078">23643 11052 10890,'0'-20'5189,"0"20"-2819,20-20 417,-20 20-353,0-19-801,0 19-319,0 0-353,0 19-289,0 1-191,18 0-33,-18 20-224,0 0-128,0-21-64,0 21 0,21-21-192,-1 3-288,-20-22-97,20 19-416,0-19-544,-20 0-769,19 0-929,-19-19-2947</inkml:trace>
  <inkml:trace contextRef="#ctx0" brushRef="#br4" timeOffset="305815.4297">23801 10973 16719,'0'-20'3139,"20"1"-512,-20 19 159,0 0-800,0 0-833,-20 0-480,40 39-257,-20-19-191,0 19-65,0 0-96,20 2-32,0-2-32,-1 1-224,1-21-289,-20 3-159,20-3-417,-20 1-385,20-20-736,-20 0-929,0 0-3331</inkml:trace>
  <inkml:trace contextRef="#ctx0" brushRef="#br4" timeOffset="306069.336">23602 11132 20819,'-38'19'1986,"17"-19"-192,1 0 416,20 0-705,0 0-704,0 0 0,20 0-161,19 0-479,22 0-129,-23 0-96,3 0-225,-1-19-415,19 19-546,-19 0-255,-1 0-737,-19 0-769,-20 0-1473</inkml:trace>
  <inkml:trace contextRef="#ctx0" brushRef="#br4" timeOffset="306237.3047">23623 11232 18641,'20'19'2659,"0"-19"-834,19 0 898,1-19-897,-1-3-1122,21 22-640,-21-19-160,1 19-320,1 0-577,-3 0-1473,-18 0-2659</inkml:trace>
  <inkml:trace contextRef="#ctx0" brushRef="#br4" timeOffset="307532.2266">24159 11052 2017,'-20'-20'4709,"20"0"-1442,20 20 0,-20-19-128,0 19-737,0 0-320,0-20-64,0 20-256,0 0 0,20 20-225,-20-20-480,0 39-384,0-19-321,0 20-224,0 0-96,19-21 64,-19 21-32,20-21-96,-20 3-160,20-3-224,-20 1-257,20-20-256,-20 0-384,20 20-481,-20-20-928,0 0-1538,0 0-11724</inkml:trace>
  <inkml:trace contextRef="#ctx0" brushRef="#br4" timeOffset="307849.6094">24317 11052 15919,'20'-20'4452,"-20"20"-2819,0 0 353,0 20 32,0-1-961,20 2-448,-20 19-129,21-21-256,-21 21-63,18-21-33,22-19 64,1 22-32,-2-22-160,1-22-32,-1 3-64,-19-1-160,0 0 160,0-19 63,-40 19-95,20-1-64,-40 2-128,1-1-32,19 20-481,-21 0-1858,3 0-3811</inkml:trace>
  <inkml:trace contextRef="#ctx0" brushRef="#br3" timeOffset="318977.5391">8476 9166 11114,'-20'0'3043,"20"0"-1666,0 0 321,0 0-1,-21 0-95,21 0-417,0 0-672,0 0-33,0 0 193,21 0 127,-1 0-95,0 0-224,0-19-97,19 19-96,1-20-96,19 0 1,1-1-97,-1-18 96,20-1 0,-18 21-128,-2-21 64,-19 19 0,-1-18-160,1 19 128,1 1 0,-23-1-32,-18 0-31,0 1 95,-18 19 0,-3-21-96,1 21-32,-20 0 64,1 0-64,-1 21 32,1-21 0,19 0 160,20 19-128,0-19-64,0 20 32,39-20 96,1 0-64,19 0 0,1 20-64,-1-20-32,2 19 96,-23 1 65,-17 0-161,-1-1 64,0 2 0,-20-1 0,0 0-225,0-20-511,-20 19-706,0-19-2145,20 0-8008</inkml:trace>
  <inkml:trace contextRef="#ctx0" brushRef="#br3" timeOffset="337912.1094">10045 8849 8456,'-20'-40'5445,"20"21"-3716,-21-2 193,1 21 224,-19 0-128,19 0-545,-20 21-384,20 18-352,1 0-320,-1 20-97,0-18 32,20-2-96,20-19-191,0 0 95,-1-1-128,21-38 96,0-1-96,-1 0-32,-19-19-32,21-2-96,-41 2-225,18-20 225,-18 20 128,0-22-160,-18 2-96,-2-1 96,-1 1 96,1 19 96,0 21 192,20-2 96,-19 21 129,19 0-97,0 21-160,19-2 160,-19 21-95,20 19 31,21-18-160,-21 18-160,18 0 128,-17-19-192,19 19-288,-1-39-289,-19 19-320,0-18-480,0-21-962,-1 20-1088,-19-40-4581</inkml:trace>
  <inkml:trace contextRef="#ctx0" brushRef="#br3" timeOffset="338096.6797">10381 8749 17360,'0'41'2274,"0"-2"-1217,20-19-192,-20 19-321,20-39-512,-20 20-480,21-20-1218,-1 0-2818</inkml:trace>
  <inkml:trace contextRef="#ctx0" brushRef="#br3" timeOffset="338264.6485">10362 8610 16591,'-20'-20'2435,"0"0"-1987,20 20-384,0 0 0,0 0-160,20 0-224,-20 0-1634,20 20-4580</inkml:trace>
  <inkml:trace contextRef="#ctx0" brushRef="#br3" timeOffset="338491.211">10679 8610 15054,'-39'21'3171,"19"-1"-1538,-20-1 65,21 1 0,-1 19-481,0-19-609,20 0-480,40 1-96,-21-2 0,21 1-128,0 0 160,-1-1-128,1 1 0,-20 0-64,-1-1 160,-19-19-64,0 21-64,0-1-128,-19-20-225,-1 0-768,0 20-544,0-20-129,0 0-1409,20 0-7079</inkml:trace>
  <inkml:trace contextRef="#ctx0" brushRef="#br3" timeOffset="338737.3047">11017 8690 18705,'-20'0'2082,"-1"0"-929,3 20 385,-2-1 255,-1 1-543,1 0-546,20 20-480,0-20-191,0 19-66,20-19-127,1 0-320,17-1-385,3 2-544,-1-21-513,-1 0-769,1-21-2562</inkml:trace>
  <inkml:trace contextRef="#ctx0" brushRef="#br3" timeOffset="338998.0469">11294 8690 15855,'-18'0'3106,"18"20"-1344,-21-1 128,21 21-225,-20 0-223,40-20-641,-20 19-577,39-19-64,-19-20-160,21 0 0,-3 0 64,-17-20-96,-1 1-32,0-1-64,-20 0-32,0 1 192,-20-2-417,0 1 1,-19 0 0,19 20-97,-21 0-159,21 0-321,-19 0-673,39 0-512,-20 0-2434</inkml:trace>
  <inkml:trace contextRef="#ctx0" brushRef="#br3" timeOffset="339352.5391">11454 8590 19634,'39'41'2595,"-19"-21"-1026,0-1-192,-20 21 1,20-21-353,0 1-225,-1 0-351,1 1-257,0-2-64,-20-19-64,20 0 32,-20 0-32,0 0 161,0 0-65,0-19-64,0-2-64,0 1-96,-20-19 128,20 19-224,0-39-65,0 18-223,0 21-129,0-19-63,20 19-129,-20 20-192,21 0-64,-21 0-288,18 20-865,2 0-1281,-20-1-7143</inkml:trace>
  <inkml:trace contextRef="#ctx0" brushRef="#br3" timeOffset="339686.5235">11851 8651 1345,'39'0'13709,"-19"0"-11051,0 0-384,20-20-96,-21 20-448,21 0-833,-20-21-353,0 21-351,-20-20 31,21 0-96,-21 1-32,-21-1-32,21 20 0,-20-20-128,0 20 192,-20 0-64,21 0 32,-1 0 193,0 20-1,0 0 0,0-1 65,20 21-129,0 1-64,20-2-96,0-19-96,0 19 96,19-19-288,1-20-321,0 21-127,-19-21-417,17 0-289,3 0-1440,-21 0-1186,-20-21-6182</inkml:trace>
  <inkml:trace contextRef="#ctx0" brushRef="#br3" timeOffset="339862.3047">12189 8769 13869,'0'0'4932,"-20"-20"-2369,20 0-481,0 1 64,0-1-641,0 0-480,0-19-256,20-2-481,-2 21-32,3 1-192,-1-21-96,0 21-544,19 19-513,-19 0-1313,20 0-3076</inkml:trace>
  <inkml:trace contextRef="#ctx0" brushRef="#br3" timeOffset="340989.2578">12624 8471 17680,'-38'-20'1281,"-3"20"-512,21 20 96,-19-20 320,19 21-128,0-2-352,0 1-321,20 19-320,0-19-64,20-20 0,20 20 0,-1 1 0,2-21 64,-3 20-96,3-20 64,-21 19 0,0 1 257,-20 0 223,0-20 1,0 19-33,-20 1-224,20-20-96,-20 0-224,-1 20-256,1-20-449,2 0-256,-2 0-576,-1 0-641,21 21-801,0-21-3555</inkml:trace>
  <inkml:trace contextRef="#ctx0" brushRef="#br3" timeOffset="341533.2031">13280 8690 20018,'20'79'1218,"-1"-19"-962,1-21 288,20 20 321,-19-18-384,-3-2-97,2-19-160,1 0-160,-21-1 64,20-19 33,-20 0 351,-20-19-384,-1-21 96,-17 1 1,-3-21-1,1 1-32,1 0-96,-1-21 32,20-20 0,1 21-224,19 19 96,0 1 0,0 19-64,19 21 96,21-1-128,-20 20 128,19 20 224,-19 19-95,20 0-97,-19 22-32,-21-22-64,18 20-32,-18-18 64,0-21-65,0 19 33,-18-19-160,18-20-96,-21 0-321,1 0-544,20 0-769,0-20-928,0 0-3941</inkml:trace>
  <inkml:trace contextRef="#ctx0" brushRef="#br3" timeOffset="341808.5938">13578 8631 14573,'20'39'3844,"-20"-39"-2018,0 0 416,0 0-192,0-19-481,0-1-704,19-21-352,-19 21-161,0-19-32,0 0-128,0-2-128,0-18-96,20 39 32,-20-19-64,20 39-192,-20-21-256,20 42-321,0-1-512,-1-1-930,1 1-1312,20 0-1890,-20-1-4164</inkml:trace>
  <inkml:trace contextRef="#ctx0" brushRef="#br3" timeOffset="342083.9844">13855 8451 4260,'41'20'8840,"-21"-20"-4804,-20 0-1314,39 0-704,-19 0-640,0-20-225,0 0-289,-1 1-287,1-1-289,0 0-96,0 1-95,-20-1-65,0-1 128,0 1 32,-20 20-96,-20 0 32,21 0 64,-21 0-32,-1 20 33,23 1 31,-22 18-160,19 1 32,21-21-96,0 21 0,0 0 0,41-20-96,-21 0-288,39-20-97,0 19-448,-19-19-416,19-19-545,1 19-1153,-21-20-1889,-19 0-5670</inkml:trace>
  <inkml:trace contextRef="#ctx0" brushRef="#br3" timeOffset="342300.7813">14331 8353 15150,'-18'-20'3940,"-2"20"-1410,20 0-288,-21 20-448,21-1-481,-20 1-448,20 19-257,0 1-415,20-19-65,1 18-32,17-19-128,3-1-160,-1-19-193,-21 0-383,21-19-289,-20-1-673,0 0-1089,-1 1-1056,-19-2-5414</inkml:trace>
  <inkml:trace contextRef="#ctx0" brushRef="#br3" timeOffset="342477.5391">14530 8372 12619,'0'40'5638,"0"-21"-3941,0 1-95,20 0-161,20 1-288,-20-21-928,-1 19-257,21-19-513,-20-19-832,1 19-1602,-21-21-4804</inkml:trace>
  <inkml:trace contextRef="#ctx0" brushRef="#br3" timeOffset="342661.1328">14570 8174 16751,'-40'-60'2531,"40"40"-1346,-19 1-288,19-1-513,0 20-480,19-20-320,1 20-2051,-20 0-12331</inkml:trace>
  <inkml:trace contextRef="#ctx0" brushRef="#br3" timeOffset="342989.2578">14987 8153 16815,'-40'0'2403,"40"0"-1474,-19 0-129,-1 21 610,0-1 63,0 0-608,0-1-353,20 21-287,20-21-225,0 1 32,20 1 64,-1-1 0,21 19-160,-21-19 32,2-1 96,-3 1-96,-18 0 128,-20 1-128,0-2 224,0 1-64,-20-20 0,-18 0-224,-3 20-96,2-20-256,19-20-129,-20 20-416,20-20-1313,1 20-1826,-1-19-12748</inkml:trace>
  <inkml:trace contextRef="#ctx0" brushRef="#br3" timeOffset="343343.75">15285 8412 22613,'79'-20'2114,"-59"-19"-1281,20 19 320,-1-21-577,-19 22-191,-20-1-161,20-19 96,-20 19-288,0 0 32,-20-1-128,0 21 0,0 0 32,-19 0 0,19 21 32,-20-1-64,21 19 64,-1 1-32,0-1 64,20 2 0,0-2-64,20 0 128,0-19-160,-1 0 0,21 1 32,0-2-192,19-19-225,-18-19-351,-3-2-418,-18 1-928,1 0-864,-21-19-1891,0 0-9833</inkml:trace>
  <inkml:trace contextRef="#ctx0" brushRef="#br3" timeOffset="343565.4297">15503 7935 18129,'-20'-19'4228,"20"19"-2499,0 19-191,20 1 352,-20 0-321,21 40-384,-1-20-320,-2 19-577,2 1-160,21-1-128,-21-20-224,-1 2-256,21-2-193,-20-19-288,0 0-448,-1-20-481,1 0-1121,0-20-2370,-20 0-11755</inkml:trace>
  <inkml:trace contextRef="#ctx0" brushRef="#br3" timeOffset="343805.6641">15781 8134 14862,'20'19'4580,"-20"-19"-2882,20 21 255,0 19 33,-1-21-64,1 1-865,20 0-480,-1-1-289,-19 1-288,21-20-96,-21 0-192,19 0-385,1 0-384,-20-20-1217,19 1-2114,-19-1-7912</inkml:trace>
  <inkml:trace contextRef="#ctx0" brushRef="#br3" timeOffset="343985.3516">16238 8094 9064,'-40'59'15022,"20"-18"-13388,20-2-353,-20 40-224,1-19-192,19-1-417,0 21-416,0-40-96,0 19-352,19-18-1058,1-2-1184,-20-19-2243</inkml:trace>
  <inkml:trace contextRef="#ctx0" brushRef="#br3" timeOffset="345763.6719">10322 9503 3811,'0'20'14894,"0"-20"-14285,0 41 480,0-22 672,0 21-383,0-21-545,20 1-225,-20 0-448,0 1-32,20-1-64,-20-20-160,0 0-352,0-20-769,0 20-993,0-41-1826,0 21-13036</inkml:trace>
  <inkml:trace contextRef="#ctx0" brushRef="#br3" timeOffset="345941.4063">10223 9305 15438,'-20'-19'1313,"0"-1"-1024,20 20-289,0 0 0,20 0-1442,-20 0-2914</inkml:trace>
  <inkml:trace contextRef="#ctx0" brushRef="#br3" timeOffset="346122.0703">10401 9206 17424,'0'40'1794,"0"-20"-1410,0 0-160,0-1 289,0 1-417,0 0-224,20-1-801,1 1-1826,-21-20-3779</inkml:trace>
  <inkml:trace contextRef="#ctx0" brushRef="#br3" timeOffset="346356.4453">10699 9384 18673,'-39'41'1474,"39"-22"63,-20 1-64,20 0-416,20-1-576,19-19-289,1 20-192,-1 0 64,1-20-128,1 21-64,-23-2 96,2 1 32,-20 0 32,0-1-192,0 1-32,-20-20-705,2 20-673,-3 1-1505,1-21-11274</inkml:trace>
  <inkml:trace contextRef="#ctx0" brushRef="#br3" timeOffset="346916.0156">11573 9364 2146,'-20'-39'13004,"0"39"-10442,0-20-512,0 20 32,1 0-192,19 0-737,-20 20-480,0 0-225,20 19-128,0 2-95,0-2-161,0-19 32,20 19-64,0-19-385,-1 20-351,1-40-609,20 20-962,-1-20-864,1 0-2434</inkml:trace>
  <inkml:trace contextRef="#ctx0" brushRef="#br3" timeOffset="347212.8906">11772 9425 16623,'-20'39'1826,"20"-19"-417,0 19 865,0-19-352,0 20-673,20-40-352,18 20-448,-17-20-161,19 0-160,-1-20 0,-19 1-128,0-2 96,0-19-160,-20 21-32,-20-1-32,0 0 0,0 1 0,-19-1-32,-1 20 160,19-21-160,-17 21 127,18 0-319,20 0-224,-21 0-449,21 21-641,0-21-736,21 0-1346,-1 0-8904</inkml:trace>
  <inkml:trace contextRef="#ctx0" brushRef="#br3" timeOffset="347566.4063">12029 9405 16687,'40'59'2210,"-19"-39"-416,-3-1-192,2 1-225,-20-20-448,20 0-449,-20 0-31,21 0-257,-21 0 32,0-20-160,0 1 64,0-1-128,-21 0 64,21 1-96,0-22 32,0 21-64,0 1 0,0-1-64,21 20 0,-1 0 96,-2 20 160,3 19-96,-1-18 64,20 18-96,-21-19-64,21 19-320,-20-19-353,0 0-320,-1-20-865,-19 0-704,0 0-2371,0 0-9223</inkml:trace>
  <inkml:trace contextRef="#ctx0" brushRef="#br3" timeOffset="348117.1875">12406 9266 224,'20'20'18481,"-20"-1"-16719,20 21-257,-20-21 257,20 22-96,0-2-609,-20-19-289,19 0-319,1-1-193,-20 1-96,20-20-32,-20 0 0,0 0-32,0 0 65,0 0-97,0-20-96,0 20-32,0-19-65,-20-1-159,20 0-96,0 1-1,0-1-63,0-1 128,20 1 224,1 20-97,-1 0 97,-2 0 0,23 0 160,-1 0-64,-22 20 0,23-20 0,-21 0 0,0 0 0,-1 0-32,1 0 96,0 0 0,0 0 32,-20-20 97,20 1-193,-20 19 96,0-20-96,0 0 64,0 1 0,0 19-128,-20-20 128,20 20 0,-20 0-32,0 0-96,0 0 128,20 20-32,0-1-32,-19 21 64,19-21 96,0 1 0,19 21-192,1-22 32,0 1-96,0-20-448,19 20-353,1-20-737,1-20-864,-3 0-993,3 1-4613</inkml:trace>
  <inkml:trace contextRef="#ctx0" brushRef="#br3" timeOffset="348308.5938">13141 9266 15374,'-39'-20'3107,"39"20"-993,-20 20-96,0 0 32,20-1-577,0 21-352,0-21-480,0 22-289,20-21-256,0-1-96,-1 1 0,21 0-128,19-20-320,-19 0-353,0-20-672,-1 0-834,-19 1-799,0-1-2500</inkml:trace>
  <inkml:trace contextRef="#ctx0" brushRef="#br3" timeOffset="348509.7656">13339 9107 11530,'0'-21'8745,"0"21"-5863,20 0-896,-20 21-320,20 19-417,1-1-544,-21 0-65,38 2-512,-17 18-160,-1-20-64,18-19-192,3 1-288,-1-1-289,-21-20-481,-19 0-1280,0-20-2243,0-1-12491</inkml:trace>
  <inkml:trace contextRef="#ctx0" brushRef="#br3" timeOffset="348834.961">13319 9266 17616,'0'0'3652,"0"20"-2691,40-20 640,1 0-31,-3 0-289,23 0-288,-22 0-545,21 0-192,-1 0-192,-19 0 65,-1-20-65,-19 20-64,0-20-96,0-1-33,-20 2-31,0-1-64,0 0 64,0 1-32,-20 19-193,0-20 97,0 20 192,-19 20 96,19-1 0,0 1 96,0 0 128,0 20-64,20 0 33,0-21-225,0 21 160,40-21-385,-20 1-351,19 1-289,1-21-512,0 0-1058,-1 0-1697,-19 0-9737</inkml:trace>
  <inkml:trace contextRef="#ctx0" brushRef="#br3" timeOffset="349174.8047">13896 9225 14381,'-20'0'6182,"-1"21"-4324,21 19-705,0-21 160,0 21 0,21-21-544,-1 1-449,0 1-224,-2-21 1,23-21-65,-21 21-129,0-39-191,-1 19-128,-19-19-1,0 19-31,-19-21 64,-1 2-257,-20 0 193,19-1 31,3-1 129,-2 22 384,0-1 320,20 20 481,0 0-128,0 20 64,20 19-129,0 2-223,-2-2-33,23 1-320,18 0-128,-19 0-192,0-21-480,-1 21-97,1-21-608,-1 1-1730,-19-20-7239</inkml:trace>
  <inkml:trace contextRef="#ctx0" brushRef="#br3" timeOffset="349710.9375">14789 9047 16367,'-20'-40'2178,"-1"40"-320,3 0 256,18 0-385,-20 0-511,-1 40-290,1-1-319,0 2-225,20-2-159,0 20-97,20-18-160,0-21 96,21 19-449,-2-39-191,1 20-577,-1-20-417,21 0-1344,-21-20-2019</inkml:trace>
  <inkml:trace contextRef="#ctx0" brushRef="#br3" timeOffset="349979.4922">15066 9107 16719,'-59'20'2979,"59"0"-1441,-20 19 544,0 0-257,20-18-736,20 19-480,0-21-353,0-19-160,19 0 160,2 0-159,-3-19 31,3-21-224,-1 19 0,-22 2-33,-18-21-63,0 21-96,-18-1 32,-22 0-353,-1-1-128,3 21 65,17 0 127,-19 0-127,21 0-289,-1 21-385,0-21-1216,20 20-3844</inkml:trace>
  <inkml:trace contextRef="#ctx0" brushRef="#br3" timeOffset="350442.3828">15285 9047 16079,'40'80'5445,"-40"-60"-4132,19-1-64,1 1-224,0 0-96,0-1-384,-20-19-161,20 0-256,-20 0 32,0 0-64,0 0-32,0-19-96,0-1 0,0 0 0,0 1-32,19-1 32,-19-21-192,0 21-128,20 1 192,-20 19-97,20 0 225,0 19 128,-20 1 225,21 1-33,-1-1-64,-2 0 32,-18-1-63,20-19-1,1 0-64,-1 0 32,0-19 0,-1-1-128,1 20-32,0-20 128,0 20-128,-20-21-128,20 21-160,-1 0-96,1 21-577,0-21-577,0 20-1473,0 0-2049,-1-1-10315</inkml:trace>
  <inkml:trace contextRef="#ctx0" brushRef="#br3" timeOffset="350804.6875">16040 9384 11370,'39'80'7335,"-19"-41"-4997,0-19-160,0 21-448,-1-22-256,-19-19-385,0 20-289,0-20-479,0 0 223,0-20-320,-19 1-160,19-22 0,-40 2-64,20-20-128,-1-2 96,-17 2-224,18-21-64,-1-18-33,21 18 65,0 21 288,21 19-96,-1 19 96,18 2-96,3 19 96,-21 19 192,0 22-96,-1-2-32,1 20-64,-20-18-32,0-1 0,-20-1 0,20-19-128,-19-1 96,-1 2-96,20-21-192,-20 0-673,20-21-769,0 21-1185,20-19-1986,0-1-10185</inkml:trace>
  <inkml:trace contextRef="#ctx0" brushRef="#br3" timeOffset="351065.4297">16396 8948 19346,'0'0'3555,"-20"20"-2178,20 0-191,-20 19 95,20 0 0,-19 2-544,38-21-385,-19 0-288,40-1 128,-19 1-256,19-20 128,-22-20-128,23 1-224,-21-1 0,0 0-193,-20-21 1,0 2 95,-20 19-95,0 1-225,0-1-95,-19 0 351,19 20-127,-21 0-97,21 0-1473,0 0-2915</inkml:trace>
  <inkml:trace contextRef="#ctx0" brushRef="#br3" timeOffset="351833.9844">16615 8868 16944,'20'0'3042,"-20"0"-1504,20 20 640,-1 0-128,1-1-673,0 22-576,-20-2-449,20-19-192,1 19-63,-3-19 63,2 1-128,-20-1 128,20-20-32,-20 0-96,0 0 224,0 0-96,0-20 33,0-1-129,-20 1-64,20 1 0,20-21-64,-20 21-97,0-1 33,21 0-32,-1-1 0,-20 21-32,18 0 0,3 21 288,19-21-96,-1 20 0,1 0-32,0-1 128,-21-19-32,21 0-96,-20 0 96,19 0 64,-19-19-64,20-1-32,-19 0-64,-1-1 160,-2 2-96,-18-21-64,21 21 96,-21 19-64,-21-20-64,3 0 128,-2 20-128,-1 0 32,1 0-64,0 20 96,0 0-32,1-1 64,19 1 64,-20 19 0,20-18 0,20 19-96,-1-21 32,21 1 64,1 0-160,18-20 160,-19 0-224,-1-20-320,1 0-481,0 1-801,-21-1-1344,-19 0-2372,0-20-6821</inkml:trace>
  <inkml:trace contextRef="#ctx0" brushRef="#br3" timeOffset="352123.0469">17409 8790 17904,'0'39'3043,"0"-19"-1249,20 19 448,-20-19-128,20-1-448,0 22-866,-20-21-287,19-20-289,1 19-64,-20-19-64,0 0 33,0 0 63,0-19-128,0 19-160,0-40 96,20 19-32,0 2-64,0-1 64,-1 0 0,21 1-65,-19 19-63,-1 19-32,-2 1-32,2 0-160,1 20-513,-1-20-417,0 0-415,-1-20-1698,-19 0-2275,20-20-8263</inkml:trace>
  <inkml:trace contextRef="#ctx0" brushRef="#br3" timeOffset="352345.7031">17786 8610 18769,'0'-40'3107,"20"40"-929,0 20-32,20 21-288,-21-2-513,21 20-480,0-19-352,-1 20-417,1-21-32,1-19-160,-23 0-161,23-1-159,-41-19-353,20-19-512,-20 19-801,-20-20-1633,-21-19-5959</inkml:trace>
  <inkml:trace contextRef="#ctx0" brushRef="#br3" timeOffset="352550.7813">17747 8729 21396,'-41'0'2947,"62"0"-1442,-1 0-160,19-19 161,21 19-353,-1 0-545,1-20-255,19 20-129,-20 0-416,-18 0-97,-1 0-864,-21 0-768,1 20-930,-20-20-3075</inkml:trace>
  <inkml:trace contextRef="#ctx0" brushRef="#br3" timeOffset="367916.0156">11493 7220 14381,'-19'0'3491,"-1"-19"-2530,20 19 545,-20 0 223,0 0-383,-1 19-321,3 1-385,18 21-384,0-22-95,-20 21-1,20-1-32,0 2-64,20-2 0,-20 20-96,0-20 96,18 2-96,-18-1 64,21-1-32,-21-19 0,0 20 0,20-40 192,0 20 193,-20-20 95,20 0 1,19 0-129,-19 0 0,0-20-32,19 1-287,1 19 31,-20-21-96,19 21-257,-19 0-319,21 0-513,-21 21-321,-2-21-928,2 19-1057,-20-19-10378</inkml:trace>
  <inkml:trace contextRef="#ctx0" brushRef="#br3" timeOffset="389422.8516">11910 7439 15726,'0'0'2691,"0"0"-1218,0 0 481,0 0-96,20 20-513,-20 0-704,20 19-385,-20-19-32,20-1-128,-1-19-64,-19 22 0,20-22-320,-20 0-641,0 0-1025,20 0-832,-20-22-1538</inkml:trace>
  <inkml:trace contextRef="#ctx0" brushRef="#br3" timeOffset="389624.0235">11851 7220 16367,'-20'-19'2659,"-1"19"-1506,21 0-257,0 0-703,0 0-193,21 0-128,-21 19-994,20 1-1344,0 1-3331</inkml:trace>
  <inkml:trace contextRef="#ctx0" brushRef="#br3" timeOffset="389974.6094">12148 7399 704,'0'0'18898,"21"21"-18033,-21-2 416,0-19 192,0 20 65,0 0-609,20-1-449,-20-19-159,0 0-1,0 0-128,18 0 0,-18 0-96,21-19-128,-21-1 64,20 0 0,-20 1 0,20-2-96,-20 1 64,0 20-96,20 0 96,-20 0-32,19 20-32,-19-20 160,20 21-96,-20-2-288,20 1-641,0 0-769,-20-20-1056,20 0-1987</inkml:trace>
  <inkml:trace contextRef="#ctx0" brushRef="#br3" timeOffset="390770.5078">12803 7300 13260,'0'-39'2787,"0"18"-1538,0 21-224,0-20 544,-19 20-95,-1 0-513,0 20-257,0-20-319,-1 21-65,3-1-64,-2-1-64,20 21 1,20-40-257,-20 19 128,39 1 0,-19-20 96,20 0-64,-1 0-96,1 20 32,-1-20-64,-39 21 128,20-21 192,-20 0-160,0 19 129,-20-19-129,20 20-32,-19-20-32,-1 0-128,20 20-321,-20-20-255,20 19-513,-20-19-609,20 20-416,0 0-2370</inkml:trace>
  <inkml:trace contextRef="#ctx0" brushRef="#br3" timeOffset="391074.2188">13161 7300 15855,'-20'20'2370,"0"-20"-609,1 20 1,19-1-160,-20 1-417,40-20-737,-20 20-192,19-20-160,21 0-63,-20 0-1,19-20 128,-19 20-256,0-20 96,-20 1-129,0-1 1,-20 0-160,0 20 96,-19-19-321,19 19-480,-20 0-640,21 0-641,-1 0-2210</inkml:trace>
  <inkml:trace contextRef="#ctx0" brushRef="#br3" timeOffset="391900.3906">13339 7240 16751,'0'21'2018,"20"-21"-801,-20 20 417,20-1 32,1 1-225,-21 0-608,18-1-353,-18 1-192,20-20 97,-20 20 63,0-20-31,0 0-33,0-20-32,0 20-224,-20-20-96,20 1 129,0-1-322,-18 0 258,18 1-482,0-1 257,0-1 0,0 1-32,0 20-32,18 0 63,-18 20 97,20 1 64,-20-1-32,21-1 0,-1-19 33,-20 20-33,20-20 32,-20 0 32,18 0 32,-18 0-96,0 0 0,21 0-32,-21-20-225,0 20-159,20-19 32,0 19-129,-20-20 33,20 20 159,-1 0 161,1 0 128,0 0 160,-20 20 129,20-20-97,0 19 128,-1-19 32,1 0-224,0 0 97,0-19-65,0 19-32,1-20 0,-3-1-128,-18 1 32,0 1 32,0-1 96,0 20-96,-18 0-32,18 0 32,-21 0-32,21 0 256,-20 20-224,20-1 32,0 1 33,0 1-65,20-1-32,-20-1-32,21 1-97,17-20-319,-17 0-417,19 0-961,19 0-2402,-19 0-9064</inkml:trace>
  <inkml:trace contextRef="#ctx0" brushRef="#br3" timeOffset="392508.7891">14272 7300 16399,'21'-19'2979,"-21"19"-1378,20 19 385,-2 1-512,3 0-257,-21 19-384,20 2-289,0-2-192,-20-19-159,20 19 191,-20-39-160,19 20 193,-19-20-97,-19 0 224,19-20-448,-20 0 1,-20-19-161,19 0-1,-17-22 33,17 22 129,1-20-450,0-1 97,2 1-192,18 19 191,18 0 129,2 20-64,21 0 64,-3 20 192,-17 0-32,19 20-32,-20 19-64,-1 2 64,-19-2-32,20 1-32,-40-1 64,20-18 0,-19-1 32,-1-1 32,0-19-160,0 0-257,20 0-639,-21 0-802,21 0-961,0-19-2658,0-1-10954</inkml:trace>
  <inkml:trace contextRef="#ctx0" brushRef="#br3" timeOffset="392769.5313">14590 7220 19186,'0'20'1505,"0"-20"33,0 0 159,-20-20-191,20 20-513,0-19-481,-20-1-288,20 0 0,0-19-31,0 19-129,0-20-32,0 20-32,0-20-128,20 21-225,0 19-191,0 0-289,-1 0-544,1 0-737,-20 19-865,20 1-2659</inkml:trace>
  <inkml:trace contextRef="#ctx0" brushRef="#br3" timeOffset="393117.1875">14748 7081 12940,'21'0'2882,"-21"0"-415,20 0-225,0-19 0,0 19-320,19-20-545,-19 20-544,20-20-385,-21 20-255,1-20 31,-20 20-64,20-19 32,-20 19-96,0-20 64,0 20-224,0-21 96,-20 1-32,0 20-64,1 0-96,-1 0-64,20 0 224,-20 0-128,0 20 96,20 1-32,-20-1 160,20 19-64,0 1 32,20-21 64,0 22 32,0-21 0,19-1-128,1 1 32,-20 0-96,19-20 0,1 0-128,-19-20-288,-1 0-865,-20 20-1250,0-19-1761,18-1-7111</inkml:trace>
  <inkml:trace contextRef="#ctx0" brushRef="#br3" timeOffset="393371.0938">15165 6983 16495,'21'19'3235,"-21"1"-160,20 0-545,0 19-544,-2-18-576,3-21-513,-21 20-449,20-20-160,0 20 1,-20-40-65,20 20 0,-20-20-192,19-1-64,-19 2-288,0-21-257,0 20-320,20 1-352,-20-22-449,0 21-736,0 20-1217,0 0-4133</inkml:trace>
  <inkml:trace contextRef="#ctx0" brushRef="#br3" timeOffset="393570.3125">15443 7022 17616,'20'40'2595,"0"-21"31,0-19-768,-20 0-609,21 0-801,-21 0-223,20 0-385,-20-19-801,0-1-1474,0 0-3074</inkml:trace>
  <inkml:trace contextRef="#ctx0" brushRef="#br3" timeOffset="393770.5078">15384 6783 18001,'0'0'-321,"0"-19"-3234</inkml:trace>
  <inkml:trace contextRef="#ctx0" brushRef="#br3" timeOffset="394233.3985">15702 6963 16463,'-20'-21'2915,"0"21"-1314,20 21 353,0-21-192,0 20-257,0 19-704,20-19-320,-20 0-257,40-1-64,-20-19 32,19 0-96,-19 0 96,0-19-128,0-1 65,-20 0-65,0 0-64,0-19-32,-20 18 0,0 1-65,0 20-95,0-19-96,1 19-32,19 0-161,-20 0-448,20 0-608,0 0-545,0 19-833,20-19-3683</inkml:trace>
  <inkml:trace contextRef="#ctx0" brushRef="#br3" timeOffset="394476.5625">15860 6942 14125,'20'21'5765,"-20"-1"-3234,20-1-321,0-19-705,19 20-384,-19-20-416,21 0-385,-21 0-63,-2 0-225,3-20 96,-1 1-385,-20 19-63,0-20-385,-20-1-287,20 1-738,-21 20-1185,3-19-512,-2 19-3972</inkml:trace>
  <inkml:trace contextRef="#ctx0" brushRef="#br3" timeOffset="394733.3985">16139 6804 14221,'39'0'3139,"-39"0"-801,-20 0 353,1 20-705,19 0-417,-20-1-512,0 1-865,40 0-192,-20-20 0,39 19 0,1 1 0,0 1 32,19-21-192,-19 20 96,-1-1-32,2-19 64,-21 20 64,-20-20 0,0 20-32,-20-20 0,-1 0-160,1 0-321,0 20-223,1-20-866,-1 0-1248,0-20-3204</inkml:trace>
  <inkml:trace contextRef="#ctx0" brushRef="#br3" timeOffset="395319.336">16694 6764 11627,'0'0'4900,"20"0"-3683,-20 0 1506,0 19-289,20 2-608,1-1-897,-21 19-449,18-19-320,2 0-64,-20-1-63,0 1-33,20-20-225,-20 0-191,0 0-225,-20-20-928,20 1-865,-20-1-1282,-19 0-2114,19-19-4259</inkml:trace>
  <inkml:trace contextRef="#ctx0" brushRef="#br3" timeOffset="395616.211">16694 6764 7655,'-59'-99'6406,"59"80"-2755,0-2-1313,0 1-448,0 0-256,20 20-353,-1 0-384,-19 0-321,20 0-223,-20 20-161,0 0 32,20 1-64,-20 18-128,-20-19 64,20-1-96,20 1 64,-20 0-192,41-1 96,-23 2-32,22-1 32,1 0 32,-2-1-32,-19 1 128,-20 0-64,0 19 32,0-18-64,0-1 129,0-20-194,-20 0 226,20 19-193,-21-19-321,21-19 161,-18 19-449,18-20-576,-20-1-705,20 1-640,0 1-4196</inkml:trace>
  <inkml:trace contextRef="#ctx0" brushRef="#br3" timeOffset="395934.5703">17190 6983 19698,'20'0'1089,"-40"0"929,20 0-545,-20-20 1,1-1-321,-1 1-480,0-19-193,0 19-224,-19-19-128,-1-2 33,20 2-193,-19 0-33,19-1 130,20 21-65,-20-22-32,20 21-97,20 1-95,19-1 128,-19 20 32,20-20-32,-1 20-449,1 0-223,0 20-866,-21-20-1377,1 20-1537,0-1-11627</inkml:trace>
  <inkml:trace contextRef="#ctx0" brushRef="#br3" timeOffset="396133.7891">16972 6744 17616,'-39'20'3972,"39"-20"-2178,0 0-289,20-20-352,19 20-288,1-20-449,19 1-352,-19 19 0,-1-20-128,1 20-544,-20-20-609,21 20-961,-41 0-1410,18 0-4419</inkml:trace>
  <inkml:trace contextRef="#ctx0" brushRef="#br3" timeOffset="396426.7578">17488 6546 18929,'0'-20'3460,"0"20"-1955,-19 0-96,-1 0-287,0 0 31,0 20-289,0 0-575,1 19-353,19-19-32,19 1 96,1-2-32,20 1-97,19 19 97,-19-19-96,-1 0 32,1-1-32,1 2 96,-41-1-32,18 0 96,-36-1 32,18-19-96,-20 20-32,-1-20-32,-19 0-160,21 20-225,-1-20-352,0 0-288,20 0-736,-20 0-1186,20 0-4613</inkml:trace>
  <inkml:trace contextRef="#ctx0" brushRef="#br3" timeOffset="396969.7266">17627 6446 19602,'-20'0'2819,"40"-20"-1986,1 20 320,-1-19 224,18 19-32,3-20-512,-21 20-321,19 0-63,1 0-161,-1 0 64,-19 20-127,20-20-161,-20 19-160,-1-19 192,1 20 0,-20 0-160,20-1 160,0 3-64,1-22-32,-1 39 32,-2-19 0,2 19 32,1 2-64,-21-2 64,20 20 160,0-20-160,19 22 32,-19-22-96,0 0 65,-20 2 31,20-21 96,-20-1 0,0 1 128,-20-20-160,0 20-224,0-20-256,-19 0-160,-1 20-417,-1-20-1089,23 0-1698,-2 0-9032</inkml:trace>
  <inkml:trace contextRef="#ctx0" brushRef="#br1" timeOffset="401942.3828">377 11071 704,'0'21'5349,"0"-1"-3971,0-20 1248,0 20 417,0-20-32,0 19-801,0-19-737,0 20 65,0 0-129,0-1-384,20-19-96,-20 22-96,0-22-225,0 19-127,0-19-33,-20 0 193,20 0-225,0-19-64,-20 19 97,20-22-321,0 22 128,0-39-256,-21 19 0,1-19 32,2-2 32,18 2-128,-20 0 32,20-20-64,-21 18-64,21-18 128,21 20 32,-21-2-32,0 21-96,20 20 128,-20 0-32,18 20 64,2 1-64,1 38 160,19-20-32,-1 22-128,1-2 128,-20 0-32,-1-19 0,1 0 96,0-21 97,0 1-225,0 0 224,-1-20 32,-19 0 0,20-20-159,-20 0-33,0-19-32,0-2 0,0 2-192,-20 0 32,1-20-257,19-2-31,-20 22-33,0-20-319,20 38-193,0 1-352,0 0-513,20 20-1057,0 0-2466,-1 20-7303</inkml:trace>
  <inkml:trace contextRef="#ctx0" brushRef="#br1" timeOffset="402283.2031">992 10993 19122,'-20'-20'2178,"20"20"0,0 0-32,0 0-353,0 20-415,0-1-610,0 1-255,0 19-321,0-18-128,0-1-32,20 0-96,0-1 32,-1-19 96,1 0 64,0-19-224,-20-1 0,20 0 96,-20-1 32,0 2-224,0 19-288,-20-20 191,0 0-191,0 20-321,1 0-128,19 0-320,-20 0-1089,0 0-1634,20 0-5061</inkml:trace>
  <inkml:trace contextRef="#ctx0" brushRef="#br1" timeOffset="402538.086">1171 10795 19154,'0'-41'2594,"0"21"-1185,0 20 225,0 0 544,0 0-641,0 20-704,20 1-480,-20-1-1,0 19 0,38 0-192,-38 1 1,21 0-290,-1 0 33,0-1-256,0 0-225,-1-18-512,1-1-384,0 0-1217,0-20-1827,-20 0-9992</inkml:trace>
  <inkml:trace contextRef="#ctx0" brushRef="#br1" timeOffset="402942.3828">1171 10953 23189,'-41'0'1698,"41"0"-160,0 0 640,0 0-801,20-19-897,21 19-223,-21 0-193,19 0 96,1 0-128,-1 0 32,1 0-64,19 19 96,-19-19-128,0 0 64,-21 0-96,21-19 64,-40 19-128,21-21 128,-21 21-160,0-20-1,0 0 1,-21 1-128,-19 19 192,21-20 96,19 20-160,-20 0 160,0 20 32,0-1 0,0 21 64,20-19-32,0 18-128,40 0 64,0 1-96,19-21 0,-18 2 32,-3-1-64,3-20-257,-1 0-159,-1 0-353,-19 0-448,20 0-930,-40 0-1888,0 20-7817</inkml:trace>
  <inkml:trace contextRef="#ctx0" brushRef="#br1" timeOffset="403303.711">555 11449 22773,'-59'40'1922,"39"-21"-1378,0-19 417,20 0 801,20 0-128,19 0-610,1 0-511,19 0-65,22-19-159,-23 19-65,42-20-128,-21 20 32,20 0-128,0-20 32,0 20-64,-18 0 0,-2 0-64,0 0-224,0 0-129,0 0-416,-18 0-128,-21 0-224,-21 0-833,1 0-1537,0-19-5381,0-1-4613</inkml:trace>
  <inkml:trace contextRef="#ctx0" brushRef="#br1" timeOffset="403534.1797">1964 10913 13516,'-20'-20'13805,"20"0"-12716,0 20-704,0 0-65,0 0 64,0 0-320,0 0-608,0 0-481,0 0-673,0 20-2177,0 21-3781</inkml:trace>
  <inkml:trace contextRef="#ctx0" brushRef="#br1" timeOffset="403744.1406">2025 11191 23958,'18'19'1698,"-18"-19"-513,0 0 769,0 0-577,0 0-1025,0 0-480,0 0-512,0 0-642,21-19-1344,-21 19-2819</inkml:trace>
  <inkml:trace contextRef="#ctx0" brushRef="#br2" timeOffset="406225.586">2679 11171 14830,'40'20'896,"-40"-1"770,0 3 736,0-22 225,20 0-289,-20 0-833,-20 0-672,20-22-256,-20 3-289,-20-21-32,21 1 97,-21-21-97,20 20-128,-21-19 64,-17-1-160,17-19 0,23 19 0,-3 1-96,21 19 0,0 0 0,21 0-32,17 1 32,-17 39-96,19-20 64,-1 20-449,1 20-800,0 19-1025,-1 1-2211,-19 0-10313</inkml:trace>
  <inkml:trace contextRef="#ctx0" brushRef="#br2" timeOffset="406428.711">2422 10953 19218,'-81'40'2658,"42"-40"-1088,19 0-97,40 0-512,0 0 256,19 0-160,1-20-416,19 0-417,2 1-128,-22-2-160,21 1-416,-21 20-417,1 0-737,0-20-1505,-21 20-1793,1 0-8970</inkml:trace>
  <inkml:trace contextRef="#ctx0" brushRef="#br2" timeOffset="406638.6719">2857 10953 17616,'41'40'2819,"-21"-1"-737,0-19 64,-2-1-417,3 2-543,-1-1-546,0 0-512,-20-20-64,20 19-128,-1-19-416,-19-19-737,0 19-833,0-20-1858,-19 0-8936</inkml:trace>
  <inkml:trace contextRef="#ctx0" brushRef="#br2" timeOffset="406899.4141">2877 10775 2114,'21'0'18481,"19"20"-16655,-22-1-257,23 21 1,-1-1-129,19 21-416,-19-20-545,-1 19-127,-19-19 127,0 0-31,1-21-129,-3 1-64,-18 0 0,20-20-95,-20 0 95,0 0 96,0-20-224,-20 0-64,20 1-64,-18-1-32,36-21-96,-18 22 32,20-1-64,0 20-32,21 0 0,-23 0-161,3 0-287,19 20-481,0-1-353,-21-19-864,21 21-1570,-20-21-5765</inkml:trace>
  <inkml:trace contextRef="#ctx0" brushRef="#br2" timeOffset="407240.2344">3592 10973 15470,'-20'0'4516,"1"-20"-1889,19 20-129,-20 20-928,20 0-385,0 19-32,0 0-480,20-18-289,-20 19-256,19-21-64,21 1-96,-20-20 32,1 0-96,-3-20 96,2-19-96,-20-2-32,0 2 64,-20-20-64,2 20 0,-3-22-65,-19 2-63,20-1-96,-19 20 96,19 1 191,0 19 130,0 1 127,20 19 96,0 19-64,20 1 32,0 39 33,0-18-65,19 18-32,-19-20-96,20 1-128,19 0-320,-18 0-353,-3-21-384,3 1-833,-1 0-2081,-40-20-6728</inkml:trace>
  <inkml:trace contextRef="#ctx0" brushRef="#br2" timeOffset="407566.4063">4029 10854 24086,'-20'-20'1954,"0"20"-1377,20 0 384,-20 20 96,1-1-96,-1 1-577,0 21-288,20-22-160,20 1-32,0 0 64,-1-1-160,21-19-1,0 20-95,19 0 96,-18-20 128,-3 19 32,-17 2 0,-1-1 32,0 0 32,-20-1 0,0-19 96,0 0-192,0 0-288,-20 0-737,20 0-833,-20 0-1634,-1 0-7238</inkml:trace>
  <inkml:trace contextRef="#ctx0" brushRef="#br2" timeOffset="408276.3672">4843 10993 17712,'0'0'1954,"20"19"-1153,-20-19 480,19 0 128,-19 0-320,20 0-640,0 0-225,-20-19-32,0-1-32,20 0-63,-20-20-65,0 20-64,-20 0-33,0 1-63,0-1 224,1 20-96,-1 20 0,0-1 32,0 1 161,0 21-33,20-2 128,0 20-96,0-20 161,20 2-129,0-2-224,20-19 96,-1 0-32,1-1-128,-1-19-417,2 0-512,-1-19-1345,-1 19-1633,-19-20-8810</inkml:trace>
  <inkml:trace contextRef="#ctx0" brushRef="#br2" timeOffset="408704.1016">5220 10973 20307,'0'0'2722,"20"0"-1665,0 20 545,0-1-225,19 21-672,2-21-129,-21 22-319,-2-21-33,2-1 64,-20-19 0,21 20-95,-21-20-97,0 0 96,0-20-32,0 20-128,0-39 64,0 19 0,-21-1-224,21-18-224,0 0-289,-20 19-256,20-19-160,20 39-480,-20 0-994,21 0-576,-21 19-2978</inkml:trace>
  <inkml:trace contextRef="#ctx0" brushRef="#br2" timeOffset="408979.4922">5518 11092 14029,'40'20'3299,"-20"-20"-1025,-1-20-224,21-1-192,-20 2-577,0-21-544,-1 21-321,-19-1-224,20-19 193,-20 18-97,-20 1-192,20 0 96,-19 20 64,-1-19 65,0 38 31,0-19-32,0 20-127,1 21-129,19-22-32,0 21 0,0-1 32,19 0-96,-19-18-96,20 19 31,20-21-255,-1 1-256,-19-20-193,20 20-577,-1-20-864,-19 0-576,0 0-3492</inkml:trace>
  <inkml:trace contextRef="#ctx0" brushRef="#br2" timeOffset="409238.2813">5935 11191 13196,'0'0'5189,"0"-20"-3139,0 20 448,0-20-544,0 20-320,-20-19-545,20-1-449,0 0-95,0-1-129,0-18-224,0 0-64,0-1 1,0 21-290,20-2 161,-20 1-288,20 20-320,0 0-225,-1 0-192,1 0-288,0 20-417,0-20-1281,0 21-3267</inkml:trace>
  <inkml:trace contextRef="#ctx0" brushRef="#br2" timeOffset="409514.6485">6253 10873 13388,'-21'20'8488,"1"0"-6790,20 1-289,20-2 193,1 1-161,-1 19-480,0 1-545,-2 0-320,23-20-96,-21 19-224,19-19-320,-19-20-161,0 0-448,20 0-705,-21 0-1313,1-20-1890</inkml:trace>
  <inkml:trace contextRef="#ctx0" brushRef="#br2" timeOffset="409755.8594">6649 10873 18737,'0'0'4164,"-20"40"-1633,20 0-834,-20 19-320,20 21-191,-19-1-129,-1 21-289,20-21-319,0 1-385,0-21-128,0-20-289,20-18-191,-20-1-417,0-1-480,19-19-1026,-19-19-1985,0-1-8520</inkml:trace>
  <inkml:trace contextRef="#ctx0" brushRef="#br2" timeOffset="410311.5235">7364 10754 17232,'0'-20'2626,"-20"20"-576,0 0-256,1 0-128,-1 20-321,-20 21-256,20 18-320,20-20-321,0 21-32,20-1-255,0-19-129,0 0-129,39 0-319,-19-21-513,19-19-544,-19 0-769,19 0-1314,2-39-3458</inkml:trace>
  <inkml:trace contextRef="#ctx0" brushRef="#br2" timeOffset="410572.2656">7761 10893 17040,'-40'0'2434,"21"20"-288,-1 20 352,0 0-768,20-1-385,-20 0-448,40 2-448,0-21-257,19-1-128,1-19 0,-20-19 32,20-1-160,-21 0 160,1-1-256,-20-18 32,0 19-65,-20 1 193,-19-1-128,-1 0-160,0 20-160,1-19-257,19 19-288,20 0-769,0 0-1313,0-21-2306,0 21-9801</inkml:trace>
  <inkml:trace contextRef="#ctx0" brushRef="#br2" timeOffset="410927.7344">7901 10854 3523,'38'59'16175,"-18"-19"-13805,1-20-160,-1 19-448,0 1-224,-1-21-513,1 2-321,-20-21-319,0 20-65,20-20-160,-20 0 128,-20 0-95,20-20-97,0 20-96,-20-40 64,20 20-128,0-19-32,0-1 96,20 21-97,0-22-31,0 41 0,0 0 96,-1 0 64,1 41-64,20-22 64,-20 21-160,19-1 128,-19-19-352,21-1-449,-23-19-32,2 0-448,0 0-833,-20 0-1537,0 0-3652,0-19-6438</inkml:trace>
  <inkml:trace contextRef="#ctx0" brushRef="#br2" timeOffset="411282.2266">8356 10814 17392,'20'0'3075,"-20"20"-353,21 0-479,-21 19-418,20 2-447,-2-2-289,3 0-417,-21 1-319,20-21-161,0 2-96,-20-1-128,20-20 128,-20 0 32,19 0-32,-19-20 0,-19-1-96,19 2 0,0-21 0,0 21 0,-20-21-64,20 0-64,20 20 32,-20 0 0,19 1 0,1 19 96,0 19 0,20 1 0,-20 21 0,-1-22 0,1 1-32,0 19-64,0-39-353,1 20-319,-3-20-289,-18 0-449,20 0-992,-20 0-1826,0 0-6086</inkml:trace>
  <inkml:trace contextRef="#ctx0" brushRef="#br2" timeOffset="411629.8828">8893 10973 20211,'20'20'2786,"19"-20"-480,-19-20-256,20 20-576,-20 0-705,-1-20-289,1 20-224,-20-19-32,20-2-127,-20 1 63,0 0-32,-20 20-128,0-19-160,1 19 32,-1 0 31,0 0-223,0 0 224,0 19 32,20 21-32,-19-19 64,19 18-32,0-19 160,19 19-64,1 0 96,0-18-96,20-1 0,-1-20 0,1 0-64,-19 0-192,17-20-481,3 20-736,-21-21-1858,-2 2-8200,2-1-1057</inkml:trace>
  <inkml:trace contextRef="#ctx0" brushRef="#br2" timeOffset="412122.0703">9587 10913 11274,'0'-59'4548,"0"39"-2369,-20 0-290,20 1 257,-18 19 0,-3-20-480,1 40-417,0-20-384,20 19-96,-20 21-161,20-1-255,20 21-289,0-40-32,21 19 0,-3-19-96,23 0-257,-2-20-127,-19 0-449,-1 0-96,1-20-640,-20 20-1218,-1-20-1377,-19 1-6855</inkml:trace>
  <inkml:trace contextRef="#ctx0" brushRef="#br2" timeOffset="412334.961">9806 10595 16687,'0'-20'3620,"20"20"-802,-20 0-287,20 40-930,-20 0-319,19 39-322,1-18-383,0 17-417,20-17-128,-21-2-64,21-20-320,1-19-129,-3-1-287,-17-19-385,-1 0-1026,-20 0-1216,-20-19-3651</inkml:trace>
  <inkml:trace contextRef="#ctx0" brushRef="#br2" timeOffset="412658.2031">9786 10873 15662,'0'-19'4837,"20"19"-2819,0 0 480,19 0-576,21-20-417,-1 20-416,2-20-640,18 20-257,-20 0-32,1-19-128,-21 19 32,-19 0-192,0-20 32,-20 20-96,0-21 0,0 1-32,-20 20-97,0 0-63,-19 0 64,-1 0 191,20 0-31,-19 20 128,19 21-64,0-22 192,-1 21-128,21-1 256,0 2-127,0-2-1,21 0-64,-1-19-96,18 0-385,3-20-480,18 0-736,-19 0-1218,0 0-2370,-1-20-9289</inkml:trace>
  <inkml:trace contextRef="#ctx0" brushRef="#br2" timeOffset="413019.5313">10480 10814 17328,'-18'40'3555,"-2"-21"-1441,20 21 64,-21 0-480,21 0-449,0-1-608,21 0-321,-1-39-352,-2 21 192,23-42-160,-21 2 96,0-1-192,-1-19 0,-19 19 64,0-40-96,0 20-64,-19 1-129,-1 0-95,0-22 96,-1 22 96,-17-1 31,18 0 257,20 20 65,-21 20 383,21 0 129,0 20-225,0 1 257,21 18-129,-1 0 65,18 1-257,-17-19-352,38 18 128,-19 1-448,0-21-289,19 1-223,-19 0-642,-21 1-1088,1-21-3204,0 0-8327</inkml:trace>
  <inkml:trace contextRef="#ctx0" brushRef="#br2" timeOffset="413579.1016">11493 10655 13612,'-59'-40'2915,"39"40"-416,-1-20 383,3 20-319,-2 0-930,20 20-704,-20 1-192,20 18 64,0 20-225,0-18-224,0 18-255,40-20-33,-22 1-225,23-19-223,-1 18-417,19-39-608,0 20-705,-19-20-1217,1-20-3043</inkml:trace>
  <inkml:trace contextRef="#ctx0" brushRef="#br2" timeOffset="413862.3047">11752 10775 18065,'-21'20'2370,"1"-1"-961,20 21 513,0-1-32,0 2-609,20-22-576,1 1-385,17 0-128,3-20-64,-1 0-64,-1-20 32,-19-19-96,-20 18-128,0 1 0,0-19 96,-20 19-160,-19 0-192,-1 1-257,-1 19 0,3-20-63,-3 40-1,21-20-993,2 19-1152,18 1-2595,0 0-9448</inkml:trace>
  <inkml:trace contextRef="#ctx0" brushRef="#br2" timeOffset="414338.8672">12029 10834 20723,'40'59'2466,"-19"-18"-1056,-3-22 159,22 1-480,-19 0-288,-1-20-417,-2 0-223,-18 0-65,21 0 32,-21 0-64,0-20-32,0 0-32,0 1-96,0-22 128,0 21-32,0-19-128,0 19-64,0 1 95,0 19 129,20 0-32,0 19 257,-20 21 159,20-1-64,-1-19-159,1 20-97,0-20 0,0-20 96,-20 20 0,20-20-32,-1-20 97,-19 20-97,0-20 32,20 1-192,0-2 0,-20 1 32,20 0-64,0 20 32,-1 0-96,1 0-257,0 0 33,1 20-160,-1 0-673,-2 1-257,2 18-1120,1-19-2275,-1 19-6982</inkml:trace>
  <inkml:trace contextRef="#ctx0" brushRef="#br2" timeOffset="414665.0391">12803 11330 5637,'40'39'13100,"-40"-18"-10537,0-21-161,0 0-448,0 0-289,0-21-768,0 2-480,-20-21-225,0 1 64,1-22-128,-1 22-128,0-20 96,20-21-96,-20 1-32,20 19-128,0 1 0,20 0 96,-20 38 0,20 1 64,19 20 0,-39 20 224,20 21-160,0-2 0,-20 20-64,0-18-32,0-2 128,0-19-256,-20 19 64,20-19-224,-20-20-257,20 0-608,0 0-1057,0-20-1954,0 0-7976</inkml:trace>
  <inkml:trace contextRef="#ctx0" brushRef="#br2" timeOffset="415201.1719">13240 10754 17136,'0'-20'2114,"-20"20"128,20 0 128,0 20-768,-19 1-129,19 38-384,0-20-480,0 1-289,19 0 0,1-20-192,20 0-128,-1-20 64,-19-20 65,20 20-129,-19-39-129,-21-2-31,0 21 0,0-19 64,-21 0-32,1 19-160,-20-1-1,21 1-511,-1 0-386,0 20-447,0 20-705,0-20-449,20 20-5637</inkml:trace>
  <inkml:trace contextRef="#ctx0" brushRef="#br2" timeOffset="415794.9219">13418 10714 19442,'41'61'2178,"-21"-41"-320,0 19-33,19 0-319,-19 1-449,0-19-320,0-2-321,-1 1-96,1 0-96,-20-20-95,20 0-1,-20 0 32,0 0 128,-20 0-192,20-20-64,-20 0-64,1 1 64,19-2-96,-20 1-128,20 0-128,0-19 96,20 19-65,-1 1 1,1 19 160,20 0 96,-20 0-32,19 19 64,-19 21 0,20-21 0,-19 1 0,17 0-32,-17-20 0,-1 21-32,0-21 32,-2-21 0,3 21 64,-1-20 64,0 0-32,0 1 0,-1-21 0,1 21 0,-20-1 32,0-1 0,0 1-96,-20 0 128,20 20-64,-19 0 64,-1 0-96,-20 20 33,19 0 31,21 21-32,-18-2-32,18 0-32,0 1-32,18-19 32,3 18-64,19-19-193,-1-1-127,1-19-225,-20 0-960,19 0-929,-19-19-1923,0-1-5700,-20 0 768</inkml:trace>
  <inkml:trace contextRef="#ctx0" brushRef="#br2" timeOffset="416083.9844">14153 10734 15086,'20'20'4740,"-20"1"-2562,0 18 32,20 1 33,1-21-450,-21 21-544,18-19-672,-18-2-321,20 1-64,-20-20-96,20 0-63,-20 0 127,0-20-128,0 1-64,0-2-32,0 1 0,0 0-65,21 1-31,-1-1 64,-2 20 96,3 0-128,-1 20 128,-20 19-128,20-19-320,0 20-513,-1-20-481,1 0-480,0-20-1281,0 0-1537,-20-20-6503</inkml:trace>
  <inkml:trace contextRef="#ctx0" brushRef="#br2" timeOffset="416315.4297">14471 10417 20275,'20'0'3907,"-20"19"-1793,20 22-544,-1 18 63,1 0-159,0 1-770,0 19-575,0-18-161,19-22-353,1 0-63,-19-19-449,-1-20-320,-2 0-705,-18-20-1826,0 1-3875</inkml:trace>
  <inkml:trace contextRef="#ctx0" brushRef="#br2" timeOffset="416542.9688">14313 10655 22933,'-20'0'2851,"40"0"-1410,-2 0 801,23 0-704,-1 0-417,19 0-673,20 0-288,-19 0-127,19 0-162,-38 0-607,-2 0-610,1 0-864,-20 0-1858,-1 20-7815</inkml:trace>
  <inkml:trace contextRef="#ctx0" brushRef="#br2" timeOffset="416872.0703">15165 10934 14541,'0'0'1794,"21"0"-160,-21 0 608,0 0 640,-21 0-800,21 0-416,0 19-161,-20-19-223,20 0-450,-18 20-383,18-20-193,0 0-64,0 20-96,0-20-96,0 0 64,0 0 32,18-20-160,2 20 0,-20-20-192,0 20-64,0-19-481,0-2-1025,0 21-1857,-20-20-9546</inkml:trace>
  <inkml:trace contextRef="#ctx0" brushRef="#br1" timeOffset="447781.25">575 12441 14253,'-20'0'2210,"-20"21"-1217,40-1 929,-19 0 320,19 19-576,0 0-545,19 22-257,1-2-287,20-20-97,-20 2 33,-1-2-257,21-19 32,-20 0-31,-20-20 159,21 19 161,-21-19-33,0-19-384,0 19-96,-21-20 0,21-19-32,-20-1-192,-20-1 0,21-18-192,-21-21-97,20 21 97,0 0 0,1-1 288,19 21-97,0-1 1,0 21 64,19 19 160,1 0 96,20 39-192,-1 0 0,21 1-32,-21 20-32,-19-1 0,21 0 0,-41 1 96,0-1 64,0-18-128,-21-1 128,21-1-32,-20-19 32,0-1 64,20 1-160,-18-20 160,18 0-192,0-20 32,-21 1-32,21-1 32,21 0 256,-3 20-63,22-19-65,-19 19 0,17 0-128,-17 19 160,-1-19-320,20 20-33,-20 0-95,-1-20-128,21 19-449,-20-19-993,0 0-929,-1 0-1216,-19 0-7208</inkml:trace>
  <inkml:trace contextRef="#ctx0" brushRef="#br1" timeOffset="448170.8985">1171 12660 18513,'-21'-19'2370,"1"19"-1409,20 0 256,0 19 641,0 1-256,0 19-641,0 2-481,0 18-128,20 0-192,1-18-95,19-21-33,-1-1 32,21-19 64,-21 0-96,-19 0 192,0 0-160,0-19-32,-20-22 0,0 21 0,-20-19-32,0 0-64,20-1 64,-20 19 0,0 1-32,20 20-192,0 0 128,0 20 160,0 1-160,20 19 0,20-21 32,-1 21-97,1-21-543,0 1-481,19-20-257,-38 21-608,17-21-800,-18-21-2692,1 21-9094</inkml:trace>
  <inkml:trace contextRef="#ctx0" brushRef="#br1" timeOffset="448510.7422">1588 12660 17712,'38'0'1986,"-18"20"-609,1 0 802,-1 19-33,0 2-641,-20-21-608,0 19-353,0-19-95,20-1-33,-1 1-256,1-20-32,0 21 33,-20-21 63,0 0 32,0-21-192,-20 1-96,20 1 32,0-1-96,0-19-64,20 19 32,-20-21-64,0 21-97,0 1 225,0 19 32,20 0 64,0 0 0,-1 39-64,21-18 64,-20 19-224,1-21-545,-3 1-384,2 0-448,0-20-930,1 0-1248,-1 0-7752</inkml:trace>
  <inkml:trace contextRef="#ctx0" brushRef="#br1" timeOffset="448880.8594">2025 12641 20915,'18'59'1698,"-18"-40"-609,0 22 480,0-1 97,21-1-481,-21-19-576,0 19-321,20-18-192,-20-21 96,20 0 0,0 20-31,-1-20 31,-19-20-160,0 20-32,0-41 0,0 22-64,0-21 64,0 1 0,0-2-128,0 21-65,0 1 97,20-1 128,0 40 64,20-1-31,-21 1-33,21 21 0,-20-21-32,0 19-161,19-19-319,-19-1-193,21-19-672,-23 0-673,-18 0-1313,20 0-3684,-20-19-7621</inkml:trace>
  <inkml:trace contextRef="#ctx0" brushRef="#br1" timeOffset="449114.2578">2481 12719 20243,'40'20'2242,"-22"1"-320,-18-1-1,21 0-575,-21 19-1058,20-19-352,-20 19-224,20-18-545,-20-21-737,20 0-1665,-20 0-4260</inkml:trace>
  <inkml:trace contextRef="#ctx0" brushRef="#br1" timeOffset="449331.0547">2501 12462 23798,'-41'-21'1505,"21"2"-1088,2 19-321,-3-20 0,21 20-448,0 0-2019,0-20-4131</inkml:trace>
  <inkml:trace contextRef="#ctx0" brushRef="#br1" timeOffset="449842.7735">2679 12760 15118,'-20'-41'2786,"20"41"-1504,0 0 31,0 0 1345,0 20-640,20 1-865,-20 19-384,20-1-352,0-19 127,0 19-63,-1-18-129,1-1 32,-20-1-63,20-19-129,-20 20 0,21-20 0,-21 0 96,0 0 1,0-20-193,0 1 0,0-22-160,20 2 160,-20-20-128,0 19-64,18-1-64,2 22-33,1 19 193,-1 0 0,18 19-32,-17 22-288,19-1-417,-20-1-160,19 0-640,1 2-897,-1-21-1218,1-1-2433,1-19-8169</inkml:trace>
  <inkml:trace contextRef="#ctx0" brushRef="#br1" timeOffset="450276.3672">3394 12780 18705,'0'-61'2435,"20"42"-1186,-20-1 448,0 0 417,-20 20-800,20 20-578,-20 0-191,-1 19-161,3 22-256,18-22-192,0 0-64,0 2 96,0-21-32,18-1-64,3-19 64,19 0-32,-20-19-64,0-1 95,-20-21 1,19 22-32,-19-21 160,0 21-32,-19-1 65,19 20-162,0 0 97,0 20 1,0-1-1,19 21 32,1-1-32,0 2 160,20 18-96,-1-20-32,1 21 0,-19-20 32,17 19 64,-38-19-64,21 0 32,-21-1-192,-21 0-96,1-17-160,-19 17-193,-1-19-159,1-20-577,-1 0-961,0 0-2915,21-40-9065</inkml:trace>
  <inkml:trace contextRef="#ctx0" brushRef="#br1" timeOffset="450623.0469">4068 12304 20979,'-59'-41'1153,"39"1"257,0 40 383,20 20-383,0 19 127,0 2-256,0-1-480,20-1-320,0 21-65,0-1-160,19 20-192,1 21-128,1-40-128,-3 19-577,3-40-288,-21 2-608,19-21-769,-19-1-2083,-20-19-9192</inkml:trace>
  <inkml:trace contextRef="#ctx0" brushRef="#br1" timeOffset="450892.5781">3930 12800 19122,'0'-20'2434,"20"0"-929,-1 20 609,21-21-448,0 1-33,19 1-319,0 19-578,2 0-351,-2 0-161,1 19 0,-21 22-64,1-21-192,-20 19-128,19-19-256,-19 19-257,0-19-448,-20 1-256,21-21-1122,-21 20-2049,0-20-8104</inkml:trace>
  <inkml:trace contextRef="#ctx0" brushRef="#br1" timeOffset="451121.0938">4367 12422 22997,'-60'-20'1954,"60"20"-1377,-20 0-449,0 0-416,20 0-1378,0 0-2882</inkml:trace>
  <inkml:trace contextRef="#ctx0" brushRef="#br1" timeOffset="452137.6953">4645 12680 10025,'20'-20'2755,"-20"1"-1250,0 19 833,0 0-160,0 0-512,0 0-385,0 0-32,0 0-288,19 19-192,-19 21 0,20-1-129,0 2-31,0-2-97,0 1-159,-1-21-1,-19 1 32,20 1-63,0-1-161,-20-1 32,0-19 160,0 0-127,0 0-129,0-19-64,0-1-128,-20-1 31,20-18-127,-20-1-32,20 1-96,-19-2 192,19 21-32,0 1-1,19 19 97,1 19 0,0 1 0,0 21 128,0-21-64,-1 19 64,1-19-64,0-1 0,0-19-64,-20 20 160,0-20-96,21 0 32,-21 0-128,0-20-96,0 20 96,0-19 0,0-1-128,0 0-1,0 20 33,18-19 64,2 19 128,-20 19 32,21 1 32,19 0 0,-22-1-32,3 1 0,19 1 97,0-1 63,-1-20 160,-19 0-128,20 0 129,-1-20-65,2-1-32,-21-18 0,-2-1 33,2 21-97,-20-21-96,0 19 96,-20-18-128,2 39-64,-2-20 32,-21 20-64,21 0 0,1 20 32,-1 19-128,20-18 224,0 19-160,20-1 64,19 0-160,-19-19-192,39 1-385,2-1-160,-2-20-160,1 0-865,-1 0-2114,0-20-6726,-19-1 801</inkml:trace>
  <inkml:trace contextRef="#ctx0" brushRef="#br1" timeOffset="453567.3828">812 13354 1889,'0'-19'10410,"-18"-1"-7591,-2 0-1378,20 20-384,0 0 32,0 0-288,0-19 32,-21 19 192,21 0-96,-20 0-385,20 0-160,0 0 129,0 0-65,0 19-31,0-19-129,20 20-160,1-20 64,-1 20-160,19-20 0,-19 19 129,0-19-65,0 0 32,19 0 32,1 0-32,0 0-128,-1 0 32,1 0 64,19 0 0,2 0-64,-2-19 0,0 19 64,1 0-64,-21-20 33,21 20 31,19 0 96,-20 0-192,2 0 96,18 0-32,-39 20 64,19-20-32,-19 0-128,19 19 64,-18-19 64,-3 0-128,23 22 96,-2-22-32,1 0 0,-1-22-64,20 22 64,0 0 0,-18 0 96,-2 0 1,1 0 31,-21 22-128,21-22 64,-1 0 0,2 19-64,-2-19 32,-1 20 32,23 0-96,-22-20 64,20 0-32,0 0 32,2 0-128,-2-20 64,0 20 64,-19-20-32,19 1 32,1 19 65,-22 0-1,23-22-64,-22 22 64,20 0-128,-19 0 32,-1 0 0,0 0-32,22 0 0,-22 0 32,20 0-32,-19-19 64,-1 19-128,2 0 32,-2 0 128,0 0-96,1-20 0,-1 20 96,1 0 0,-1 0-32,0 0 32,2 0-32,-2-20 0,1 20-96,-1 0 193,1-19-33,-21 19 32,2 0-64,-3 0 0,3 0-32,-1 0 0,-1-20 0,-19 20-192,0 0 224,0 0-96,-1 0-192,-19 0-160,0 0-161,0 0-159,0 0-385,0 20-97,0-20-960,0 19-1889,0 1-5478,0-20 1057</inkml:trace>
  <inkml:trace contextRef="#ctx0" brushRef="#br1" timeOffset="454039.0625">6074 12621 9513,'0'0'4452,"0"0"-2274,0 0-128,0 0 256,0 0-224,0 20-577,0-20-320,-20 19-224,20-19-480,0 0-97,0 0-64,0 0 65,0 20 31,0-20-224,0 0 1,20 0-33,-20-20 96,0 20-192,0-19 64,0 19 0,0 0-160,0-20 96,0 20-64,0-21-32,0 21 64,0-20-192,-20 20-416,20 0-353,0 20-385,-20-20-703,20 41-1218,0-22-3716,0 1-6790</inkml:trace>
  <inkml:trace contextRef="#ctx0" brushRef="#br1" timeOffset="454299.8047">6133 12939 17712,'20'19'1794,"0"1"-449,-20-20 865,0 20-192,0-20-544,-20 0-738,20 19-223,0-19-1,0 0 1,0 0 127,0 0-351,0 0-161,-20-19-128,20 19-224,0-20-481,-20 20-768,20-20-2019,0 20-7879</inkml:trace>
  <inkml:trace contextRef="#ctx0" brushRef="#br2" timeOffset="463575.1953">7621 12561 17840,'-58'-20'1506,"37"20"-417,1 20 865,-19-1-193,19 22-191,0-2-449,0 40-320,1-18-193,19 17-384,19 2 161,1-21-129,20-19-64,19-19 0,2-21 65,18 0-257,0-21 32,0-19 32,2-19-32,-2 20-64,-20-21-64,1-19-97,-21 18 33,-19 2-32,0-1 192,-40 1 32,0 39-64,-39-19-64,-20 39 224,-2 0-160,2 0 32,0 0 64,19 20-288,21-20-481,-1 19-1313,19-19-2530,21 20-10186</inkml:trace>
  <inkml:trace contextRef="#ctx0" brushRef="#br2" timeOffset="464561.5235">8814 12422 16655,'-41'-20'2178,"21"0"-832,2 20 1120,-23 0-128,21 20-608,-19 19-449,19 2-288,0 18-128,0 0-161,20 1-127,0-20-353,0 20-128,40-1-32,-1-19-224,1-1-192,1 2-385,18-22-416,-19 21-577,19-40-1184,-19 19-2820</inkml:trace>
  <inkml:trace contextRef="#ctx0" brushRef="#br2" timeOffset="465517.5781">9091 12719 4900,'0'-19'12812,"0"19"-11338,0 19 512,0-19 352,0 41-577,20-21-672,19 19-288,-19 1-224,21-1-65,-21-18-31,18 18-33,-17-19-64,-21-20-127,20 0 95,-20 0-192,0 0-128,0-20 32,-20-19-32,20 18 0,0-38-160,-21 20-32,21-22 96,0 22 0,0-1-32,21 21 0,-1 19 64,0 0 128,-1 19-64,1 21-32,20-1 0,-1 2 32,1-2-64,-20-19 64,0 0 0,1-1 0,-3-19 96,-18 0-32,0 0-128,0 0 128,-18-39-64,18 19-32,0-19-32,-21 19 128,21-1-128,21 1 32,-3 20 96,2 0-64,0 0 32,21 20-128,-2 1-224,1-1-481,-20 0-544,19-1-961,-19 1-2370,-20-20-7015</inkml:trace>
  <inkml:trace contextRef="#ctx0" brushRef="#br2" timeOffset="466310.5469">10144 12780 18705,'-20'0'3331,"20"0"-1185,0 0-32,0 0-352,0 0-577,20-20-384,-2 20-481,3-21-31,19 21-161,-1 0-32,1 0-96,0 0-128,-20 0-289,19 0-512,-19 0-320,1 0-577,-21 0-1216,0 21-2308,0-21-12585</inkml:trace>
  <inkml:trace contextRef="#ctx0" brushRef="#br2" timeOffset="466524.4141">10302 12621 21844,'0'20'2434,"0"-1"-928,0 1-1,0 0-288,0-1-672,0 22-481,0-21-64,20 0-224,0-1-321,0 1-608,-20 0-1633,19-1-2563</inkml:trace>
  <inkml:trace contextRef="#ctx0" brushRef="#br2" timeOffset="467534.1797">10798 12719 16239,'0'0'2402,"0"0"-736,0 0 640,0 20-384,0 21-705,0-21-544,20 19-129,-20 0 65,20-19-65,-20 1 65,0-1-129,0-1-128,0-19 129,0 0-289,21-19-32,-21-1-64,0-1 0,18-18-96,2-1 32,-20 1-64,20-2 161,1 2-1,-1 39 96,19-20-32,-19 40-32,0-1-64,19 22-64,-19-1-32,0-1 0,20 0-224,-21 2-256,21-21-225,-20-1-576,0 1-481,1-20-1953,-3 0-7112</inkml:trace>
  <inkml:trace contextRef="#ctx0" brushRef="#br2" timeOffset="468189.4531">11294 12441 21812,'0'-19'1954,"20"38"-64,1-19 0,19 41-609,19-21-609,0 39-383,1-20-65,-1 21-64,2-1-64,-23 2 0,3-22-32,-3 20-128,-38-18-224,0-21-160,0 19-321,-18-19-608,-2-20-1378,-1 19-2338,1-19-13164</inkml:trace>
  <inkml:trace contextRef="#ctx0" brushRef="#br5" timeOffset="482209.961">12486 12045 11691,'0'20'1889,"0"-20"-736,-20 0 641,20 0-320,0 0-321,-20 0-32,20 0-192,-20 0-385,20 0-31,-20 0 191,1-20 129,19 20-224,-20 0-129,0-20-96,0 20-191,-19 0-1,19 0-64,-20 0 32,19 0 0,-17-19 32,-3 19 1,3 0-65,-3-21-64,-19 21 0,21 0-32,-1 0 0,1 0-32,-1 0 0,-1 0 0,3 0-32,-23 0 64,22 0-32,-1-20 0,20 20 32,-19 0 32,19 0-96,-20 0 96,21-20-96,-1 20 32,-20 0 32,19 20 32,3-20-128,-2 0 64,0 20 0,-1-20 0,1 0 0,2 21 0,-3-21 0,1 19 0,0-19 32,20 0-64,0 20 96,-20-20-96,20 0 64,-20 0 64,1 0 0,-1 0-64,20 20 128,-20-20-63,0 0-97,20 19 160,-20-19-32,20 20-128,0-20 96,-19 20-96,19-1 96,0 2-64,-20-21 96,20 20 0,0 0-32,-20-1 32,20 1-63,0 0 31,-20-1-96,20 22 192,0-21-192,0 0 0,0-1 0,0-19 128,0 20-64,0 0-32,0-1 32,0 2 32,0-21-96,0 20 96,0 0-96,0-1 96,0-19-96,0 20 160,0-20-95,-21 0-194,21 0 193,0 0-64,0 0 0,-18-20-64,18 1 64,-20-1 32,20 0-192,-21 20 96,21-21 128,-20 2-128,0-1-32,20-19 192,0 19-128,-18 0-32,18 20 224,0 0-256,18 0 64,-18 0 32,0 20 128,0 0-32,0-1 0,20 1-63,-20 19 31,0-18-32,0 19 0,0-21 0,20 1 0,-20-20 0,0 0 32,21 0 32,-1-20-96,19 20 0,-19-39-384,20 19-97,-1-1-95,-19 2-642,20-1-800,-21 20-2402,1 0-6278,0 20 1249</inkml:trace>
  <inkml:trace contextRef="#ctx0" brushRef="#br5" timeOffset="486051.7578">10162 4541 9384,'0'-39'3107,"0"18"-1185,0 21-641,0-20 353,-18 20 384,18 0-929,-20 20-352,20 1 223,-20 38 65,20-20-96,-21 21-224,21-1-225,21 0-159,-1-18-129,0-21 32,19-1 64,1-19 33,19 0-33,-19 0-128,19-39 32,-19-2-224,1 2-96,-3 0 32,-17-1-128,-21-20 32,-21 21-33,-17-20 1,-3 18 32,1 21 32,-19-19 32,-1 39 32,1 0 0,18 0-193,3 0-608,18 0-928,20 20-353,0 19-1570,20-19-5861</inkml:trace>
  <inkml:trace contextRef="#ctx0" brushRef="#br5" timeOffset="486471.6797">10838 4402 9769,'-20'-39'8039,"20"39"-5957,-20-22-929,0 22 97,20 0-161,-19 22-96,-1-3 0,0 1-417,0 19-63,0 22-65,1-22-64,19 20-191,0-20-161,19 22 0,1-22 0,20-19-481,-20-1-127,19 1-161,1 1-416,-19-21-737,17 0-1089,3-21-4035</inkml:trace>
  <inkml:trace contextRef="#ctx0" brushRef="#br5" timeOffset="486827.1485">11037 4580 19314,'20'40'961,"-20"-21"-96,19 2 31,1-1 354,-20 0-65,0-1-321,0 1-287,0-20-257,0 20 129,20-20-33,-20 0 97,0-20-65,0 20-384,0-20 32,0 1-96,0-21-64,20 19 32,0 2-64,-1-1 128,1 20-224,0 0 160,-20 0-32,20 39-128,0-18 256,19-1-321,-19 19-351,1-19-193,-1 0-384,0-20-513,19 19-928,-19-38-3332</inkml:trace>
  <inkml:trace contextRef="#ctx0" brushRef="#br5" timeOffset="487072.2656">11474 4341 18929,'99'0'3396,"-60"22"-1250,40-3-833,-39 21-576,19-1-321,-39 2 129,1 18-97,-1 0-256,-20-19-96,0 19-32,0-39-96,0 19-256,-20-19-192,20 1-770,-21-1-1889,21-20-5541</inkml:trace>
  <inkml:trace contextRef="#ctx0" brushRef="#br5" timeOffset="492736.3281">7423 6546 11274,'-19'20'1442,"-1"-1"255,0 1 417,20 21-192,-20-2-96,20 0-481,20 1-480,0-21-32,19 2-161,1-21-191,1 0-65,-3 0-192,23-21-96,-2-18 1,0 19-129,-19-19 0,-20 0-97,0-2-63,-20 2 0,-20-1-96,0 21 96,-39-3 0,19 3 31,-39 19 65,38 0 64,-18 0-96,19 19-96,1 3-929,39-3-96,-20 21-1153,40-21-2691</inkml:trace>
  <inkml:trace contextRef="#ctx0" brushRef="#br5" timeOffset="493257.8125">8218 6485 16239,'-60'-39'1601,"40"39"-255,1 0 159,-1 0-352,0 0-224,0 20 320,20 21-480,-20-2 32,20 0-257,0 22-191,0-22-65,20-19-192,20 19 32,-1-19-160,1-1 96,19 2-576,-19-1-225,1-20-512,-3 0-577,-18 0-897,21-20-2914</inkml:trace>
  <inkml:trace contextRef="#ctx0" brushRef="#br5" timeOffset="493626.9531">8456 6566 832,'0'19'16592,"20"1"-14990,-20 0 127,0 20-191,20-20-161,-20 0-128,0-1-512,20-19-161,-20 20-287,0-20 127,0 0-32,0-20 97,0 20-289,0-19-160,19-21 64,-19 21-96,20-22-256,-20 21 544,20-19-288,0 39-128,0 0 96,-20 0-64,20 20 64,-1-1 64,1 1-96,0 21 64,0-22-160,1 1-385,-3 0-256,2-20-352,1 0-576,-21 0-1154,20-20-3619</inkml:trace>
  <inkml:trace contextRef="#ctx0" brushRef="#br5" timeOffset="493861.3281">8873 6387 18385,'79'39'3363,"-59"1"-929,20 20-960,-20-20-738,-1 19 65,-19 1-448,20-21-225,-20 1 32,0-21-320,20 2-289,-20-1-704,0 0-1153,0-20-2210,-20 0-14382</inkml:trace>
  <inkml:trace contextRef="#ctx0" brushRef="#br5" timeOffset="496252.9297">10480 7201 14125,'0'-20'1313,"20"0"-224,1 1 641,-1-21-33,19 0-415,1-20-578,19 0-319,-19-19-289,19 20 0,1-1-160,-21 21-353,1-1-415,-19 21-866,-1-2-1537,-20 21-11051</inkml:trace>
  <inkml:trace contextRef="#ctx0" brushRef="#br5" timeOffset="496801.7578">11375 6327 17552,'-20'40'1313,"0"0"-800,20-1 320,0 22 320,0-22 0,40 0-577,-22-19-383,23-20 31,-1 0-32,19-20-32,-19-19-32,-1 0-64,1-2-128,-19-18-352,-3 19 192,-18-20 128,-18 21-97,-3 19-63,-19 0 96,1 20-96,-1 0-321,-19 20 33,39 0-641,-20 19-673,19-19-3523</inkml:trace>
  <inkml:trace contextRef="#ctx0" brushRef="#br5" timeOffset="497272.461">11989 6030 15822,'-19'-41'2499,"-1"22"-1090,20 19-256,0 0 64,-20 19 1,20 1-161,0 21-257,0-2-223,0 20-129,20-18-191,0-2-33,-1 1-192,21-1 0,0-19-96,-1 1-353,1-2-415,1-19-706,-2 0-864,1-19-1666,-20-2-12940</inkml:trace>
  <inkml:trace contextRef="#ctx0" brushRef="#br5" timeOffset="497570.3125">12347 6070 18513,'0'19'1922,"20"21"-1538,-20-21 449,0 1 448,0 21 64,0-22-512,0-19-384,0 20-161,0-20-96,0 0 0,0 0 193,0-20-225,0 1-160,0-1 64,0-21 0,20 22-64,-20-1 0,19 0-32,1 1 64,-20 19-64,20 0-32,20 19 160,-21 21-384,1-21-385,0 1-480,21 1-1025,-23-21-897,-18 0-2242</inkml:trace>
  <inkml:trace contextRef="#ctx0" brushRef="#br5" timeOffset="497802.7344">12823 5772 20499,'79'19'1922,"-39"21"-929,1-1-96,-3 21-33,-18-1-383,-20-18-257,21-1-192,-21-1-576,0-19-834,20-1-576,-20 1-992,0-20-11756</inkml:trace>
  <inkml:trace contextRef="#ctx0" brushRef="#br5" timeOffset="520114.2578">12843 12143 14125,'-20'-19'2210,"-19"-1"-1025,19 20 96,0 0 833,0 20-416,20 20-417,-21 0-416,21-1-192,21 0-65,-1 2-127,0-1-193,39-21-32,-19-19-96,19 0-32,-19-19-64,19-1 33,-18 0-97,-21 1 0,0-22 0,-20 1-97,-20 21-31,-21-21-96,3 0 0,-3 20-353,1 0 129,1 20 64,-1 0-257,20 0-64,20 20-256,0-20-640,20 20-193,0-20-2146</inkml:trace>
  <inkml:trace contextRef="#ctx0" brushRef="#br5" timeOffset="520369.1406">13339 11985 16719,'-39'0'2210,"-1"0"-576,20 21 384,0-2-128,1 1-481,19 19-864,0-19-65,0 19-352,19-18 64,21 19-128,0-21 32,-1 21-288,1-21-64,-1-19-256,2 0-353,-1 0-449,-1 0-1248,-19 0-737,0-19-3908</inkml:trace>
  <inkml:trace contextRef="#ctx0" brushRef="#br5" timeOffset="520594.7266">13617 12006 18225,'0'0'3043,"-19"19"-1602,19-19 161,0 40 127,0-1-576,0 0-672,19 2-257,1-2-256,20-19 224,-20 0-416,19-1-96,-19-19-97,20 0-640,-19 0-1153,-3 0-1153,-18-19-2274</inkml:trace>
  <inkml:trace contextRef="#ctx0" brushRef="#br5" timeOffset="520839.8438">13835 11965 20115,'41'0'3106,"-1"20"-1632,-1 1 127,1-2-704,-1 1-737,-19 19 1,20 1-65,-20 0-160,-1-20-161,1 19-383,-20-19-353,0 0-448,-20-1-1282,1 3-2754</inkml:trace>
  <inkml:trace contextRef="#ctx0" brushRef="#br5" timeOffset="521483.3985">13359 12859 18065,'0'19'1569,"20"1"-896,-20 21 832,0-22-512,21 21-128,-21 19-353,18-19-223,2 0-65,1-1-160,-1-19 0,-20-20 96,20 19 96,-20-19 1,0-19-97,0-1-64,0 0-96,-20-19 0,0 0 64,-1-2-96,1-18 0,2 0 32,-3-1 0,21 1 0,0 19 32,21 19 96,-21 1 0,18 20-96,23 0 96,-21 0-96,0 20-64,-2 21 64,3-21-32,-1 19 32,-20-19 32,0-1-128,-20 22 0,20-21-160,-21-20-481,3 19-480,-2-19-1345,20 0-1602,0 0-12524</inkml:trace>
  <inkml:trace contextRef="#ctx0" brushRef="#br5" timeOffset="521817.3828">13677 12839 16463,'59'0'4036,"-59"0"-3460,20-20 33,0 20 288,0-19-32,1-1-481,-3-21-256,-18 21 0,20 1-128,-20-1 128,0 0-31,0 1 127,-20 19 32,2 0 64,-3 0 1,1 19-1,-20 1 32,20 0-31,1 19 63,19 2-224,0-2 0,0 1-64,19-21-64,1 22-32,0-21-192,20-20-256,-1 19-449,2-19-737,-1 0-1473,-22 0-3010</inkml:trace>
  <inkml:trace contextRef="#ctx0" brushRef="#br5" timeOffset="522067.3828">14015 12898 20467,'0'0'2146,"19"-20"32,-19 20-352,-19-39-417,19 19-512,0 1-417,0-1-352,0-21-31,0 21-194,0 1-479,19-1-193,21 0-512,0 1-641,-1 19-2754,22 0-13229</inkml:trace>
  <inkml:trace contextRef="#ctx0" brushRef="#br5" timeOffset="522693.3594">14511 12760 16431,'-20'-21'2723,"0"21"-1378,20 0 705,0 21 288,0-21-865,20 40-640,0-21-352,-20 21-161,19-21-96,1 1 97,0 1-193,-20-1-64,0-20 64,20 0 192,-20 0-192,-20-20-64,20-1-96,0 1 64,0 1-96,0-21-96,0 1 96,20-2-64,-20 21 0,20 1 64,-20 19-64,19 0 128,1 39-257,0-18-255,0 19-321,1-1-672,17-19-1506,-17-1-1890,-1 1-10954</inkml:trace>
  <inkml:trace contextRef="#ctx0" brushRef="#br5" timeOffset="522970.7031">15007 12719 21011,'0'20'2563,"-20"-20"-1442,20 21 320,-20-1-480,20 0-480,0-1-321,20 1-128,0 0-32,0-1-32,-1-19 64,1 0-128,21-19-32,-41 19-97,20-20 65,-20 0-96,0 1-192,-20-1 31,-1 20-352,1-20-256,0-1-384,1 21-577,-1 0-512,20-20-4004</inkml:trace>
  <inkml:trace contextRef="#ctx0" brushRef="#br5" timeOffset="523764.6485">15325 12700 10185,'-20'0'5349,"20"0"-4196,0 0 961,0 0 353,-20 19-385,20 1-673,0 1-384,0-1-256,0 19-289,0-19-160,0 0-159,20-1-65,0 1 0,-20-20 0,19 0-32,1 0 32,0-20-160,-20-19 32,20 0-64,-20-1 32,0-1-160,-20 2 63,20 0-31,-20-2 96,0 2-32,1-1 128,-1 1 0,0 19 0,20-1-64,0 21 128,0 0-64,0 21 224,0-21-96,20 20 0,-20 19-64,20 1 97,-20-1-1,19 21-32,1-20 32,0 20-160,0-20 32,0-21 0,19 21 0,1-40 64,1 0-96,-3 0 0,-17 0-96,19-20 96,-21-19 0,1-1-96,0-1 0,0 2-96,-20 19 192,0-19-96,0-2 96,0 22 0,-20-1-96,0 20 0,20 0-1,-20 0 161,1 0-31,19 39 255,-20-19-96,20 21 96,0-2-96,0 0-63,20 2-33,-1-1 64,41-21-64,-21 1-64,21-20 32,19 0-224,-20-20-385,-18 20-672,17-19-1089,-17-1-5958,-21 0-6918</inkml:trace>
  <inkml:trace contextRef="#ctx0" brushRef="#br5" timeOffset="533449.2188">16178 11806 4836,'-39'0'6791,"19"0"-6471,0 0-192,0 0 320,-1 0 1186,21 0-545,-18-19 288,-2 19-64,0 0-544,20 0-128,-21-20-193,1 20 225,2 0-65,-3-20-191,1 20-97,0-19-192,20-1-64,-20 20-64,1-21 32,-1 1 0,20 20-64,-20-20 96,0 20-64,0-19 32,1 19-64,-1 0 64,0-20 97,-20 20-65,21 0 0,-1-20-128,-21 20 160,21-19-160,2 19 64,-23-20-96,21 20 96,-20-21 32,21 21-96,-21-20 128,20 20-128,-19 0 64,19 0 64,-20-19-96,1 19 32,-1-20 0,19 0 0,-17 20 64,-3-19-64,1 19-32,-19-20-129,19 20 129,1-20 32,-21 20 32,1-21-64,18 21 32,-18 0 32,-1 0 0,21-19 65,-21 19-129,1-20-33,0 20 33,-1-20-64,1 20 64,18 0 0,-38 0 32,20 0 0,-1-19 0,-19 19 0,20 0-32,-22 0 64,22 0-64,-1 0 32,-19 0 0,20 0 32,-2 0-64,3 0 32,-1 0 0,-2 19-32,-18-19 64,20 0-64,-21 20-32,21-20 32,-20 0-96,-2 20-32,22-20 64,-20 0 0,18 19 96,-18-19-128,21 0 96,-3 0 32,2 21 32,0-21 32,-1 0-128,-19 0 160,20 0-128,-22 0 32,2 20 64,20-20-96,-1 20-64,1-20-97,18 0 65,-17 0-32,17 0 128,-18 19 0,-1-19-32,1 0 128,19 0-128,-19 0 160,0 20 0,19-20-32,-19 0-128,-2 0 64,21 20 96,-19-20-96,0 0 32,19 19 0,-19-19 32,-2 20-64,23-20 129,-23 21-97,2-21 0,19 20 192,-19-20 64,19 19 128,1-19-255,-1 20-129,-1-20 0,-18 20 0,19-1-96,-19 21 64,19-19 0,-19-1 0,-2-1 96,3 1 96,17 0 288,3 19 97,-3-18-513,2 18 64,-1-19 0,0 19 128,21 1-95,-21-19-33,0 18 32,21 0-64,-21 1 64,-1-21 96,23 2 33,-2 19 63,-1-21-64,1 1-192,0 19-64,-19-17 0,19-3 0,0 1 65,20 0 127,-20-20 0,0 19-160,20 1 32,-19-20-64,-1 20-32,20-1 224,0-19-192,-20 21 193,20-21-161,0 0 96,0 0-32,0-21-128,0 21 128,0-19-192,0-1 96,-20 0 0,20 1-32,0-1-32,0 0 0,0-21 96,0 22-128,0-1 64,-20 20 96,20 0-96,0-20-96,0 20 128,-19 0-32,19 0-64,0 0 32,0-19 32,0 19 0,0 0 0,0 0-32,0 0-64,0 19 64,0 1 96,0 19 0,0-17 32,0 17 64,0-19-64,19-1 32,-19 1-224,0 19 128,20-18 96,-20-1-96,20 0 225,0-20 127,0 0-160,-1-20-160,1 0 0,20-1-96,-20 21 64,1-19-128,17 19-288,-18-20-321,1 20-576,17-20-641,-17 20-1409,-1 0-2947,0 0-5893</inkml:trace>
  <inkml:trace contextRef="#ctx0" brushRef="#br5" timeOffset="577595.7031">16655 11826 8263,'-20'-20'2435,"20"1"191,-20-1 97,20 0-481,-20 1-513,20-1-159,0 20-193,-20-21-256,20 21-288,0 0-481,0 41 129,-19-22-65,19 21-159,0 20-129,0-1-64,19-20 32,1-19-96,0 21 64,20-41 32,-1 0-416,1-21 672,-19-19-640,17 21 672,-18-40-416,1 18 64,-21-18 32,0 20-96,-41-2 128,3 1-32,-3 21-160,1 19 128,1-20 32,-1 20-192,20 20-32,1-20-320,19 19-449,0 21-673,19-19-928,1-1-1890,20-1-12523</inkml:trace>
  <inkml:trace contextRef="#ctx0" brushRef="#br5" timeOffset="577876.9531">17012 11628 17008,'-20'-40'2306,"0"21"-1153,1 19 993,19 0-256,-20 0-257,0 19-832,20 21-224,0-1-161,0 2-192,0-2-128,20 20-160,0-18 32,19-21-256,1-1-129,-1 1-351,1-20-417,0 0-609,-21 0-736,1-20-673,-20 1-2595</inkml:trace>
  <inkml:trace contextRef="#ctx0" brushRef="#br5" timeOffset="578108.3985">17190 11608 7046,'0'0'10026,"20"20"-7976,-20-1 352,20 1-544,-20 21-481,21-2-929,-1 1-384,-20-1-224,18-18-448,3-1-385,19-20-577,-40 0-1184,20-20-4645</inkml:trace>
  <inkml:trace contextRef="#ctx0" brushRef="#br5" timeOffset="578364.2578">17370 11508 15822,'59'0'3492,"-19"20"-866,-1 1-576,21-1-961,-21 19-608,2 0-353,-21 1-96,18 1-64,-38-2-609,21 0-160,-21-19-512,-21 1-545,21-1-1120,-20-20-10475</inkml:trace>
  <inkml:trace contextRef="#ctx0" brushRef="#br5" timeOffset="579101.5625">18164 11667 12171,'0'0'2915,"0"0"-1666,0 20 545,20-20 160,-20 41-97,19-2-511,-19 0-321,20 22-257,0-22-287,0 0-193,-20 1-96,20-19-448,-20-2 512,0-19-224,0 0 128,0 0 33,-20 0-33,20 0-128,-20-40 0,0 20-160,0-39 352,1 0-160,-1-1-96,0-19-96,20 18-96,0 2 31,0 20 161,20-2-32,0 22 192,19 19-96,-19 0 0,20 19 0,-1 22 33,1-2-98,-20 1 1,-1-1-256,1 2-64,-20-2 192,0 1 160,-20-21-32,-19 1-225,19 1 1,0-21-545,-19 0-480,19 0-192,0-21-353,20 1-1921,-20-19-4966</inkml:trace>
  <inkml:trace contextRef="#ctx0" brushRef="#br5" timeOffset="579404.2969">18302 11647 8872,'40'20'3779,"-20"-20"-1088,19 0 480,-19 0-609,0 0-1024,21-20-577,-23 1-160,23-1-161,-1 0-287,-22 1-289,3-22 64,-21 21-32,0 1 0,0 19 96,-21-20 32,3 20-256,-2 0 224,-21 0 1,21 20 63,2-20 32,-3 19-96,1 1 33,20 21-129,0-2-96,20-19 64,1 19-96,-3 2-289,23-21-351,-1-1-353,19-19-961,-19 20-1345,-1-20-1634,-19 0-10344</inkml:trace>
  <inkml:trace contextRef="#ctx0" brushRef="#br5" timeOffset="579659.1797">18779 11708 3523,'-40'-21'15086,"40"-19"-13677,0 1 225,0 0 32,0-2-33,20 2-800,0-1-289,19 21-63,1-1-609,19 0-545,-18 20-1057,-1 0-3042</inkml:trace>
  <inkml:trace contextRef="#ctx0" brushRef="#br5" timeOffset="580636.7188">17488 12402 15758,'0'0'2851,"0"20"-2274,0-20 672,0 19 96,0-19-416,0 21-449,20-21-287,-20 20-1,0-20 192,20 0-256,0-20 64,-20-20-192,20 0 129,-20 21-65,-20-21-64,20 21 32,-20 19 128,0-22-32,0 22 64,1 22 0,-1-22 129,0 39-1,0-19-96,20 19 32,0 0-224,0-18 0,0-1-32,0 0-32,20-1-384,0 1-193,0 0-704,-1-20-1057,21 0-641,0 0-3971</inkml:trace>
  <inkml:trace contextRef="#ctx0" brushRef="#br5" timeOffset="580976.5625">17686 12363 5509,'-18'19'10313,"-2"-19"-8102,20 20-418,0 0 225,0-1-512,0 2-674,0-1-479,20-20-129,-20 20-128,18-20 32,2 0-64,1 0 32,-1-20-160,0-21 64,-20-18-64,0 0 64,0 18-32,-20-18 32,0 20-64,20-21 96,-21 40 0,21 0 128,-20 20 32,20 0 129,0 0-257,0 40 64,20-21 0,-20 42 0,21-22-64,-1 22-32,0-22-192,-1 20-512,21-39-321,-20 20-833,0-20-673,-1-20-1440,1 0-9226</inkml:trace>
  <inkml:trace contextRef="#ctx0" brushRef="#br5" timeOffset="581694.336">18164 12204 18257,'0'0'1922,"-20"0"-417,-1 39 481,1-19-417,20 21-768,0-2-449,0-19-159,0-1-193,20 1 96,-20-20-160,21 0 160,-1 0-96,0-20 0,-20-19 0,0 19 0,0 1-32,0-3 0,0 22 0,0-19 96,0 19-64,0 19-32,0-19-32,0 22 32,0 17 32,19 0-32,1 1 32,0 0 0,0 0-161,-20-21 33,20 21-160,-1 20 0,1-21 192,0 1 32,-20-1 32,0-18 0,0-1-65,0 0 33,-20-1-224,0-19 160,1 0-32,-1 0 64,0-39 0,0-2-96,20 2-161,0-20-31,0 18 320,20 2 32,-20-1 32,20 21 64,0-1 192,-1 0-128,1-1 128,0 2 97,20-1-65,-21 0 0,1-19 33,0 19-193,-20 1-64,20-3 0,-20 3 192,0-1-160,-20 20 32,0-20 64,20 20-31,-20 0 63,1 20-64,-1 0 32,20-1 128,-20 22-159,20-21-97,20 19-64,0-19 32,-1 0-224,1-1-385,0-19-160,21 0-544,-23 0-1217,43 0-2531</inkml:trace>
  <inkml:trace contextRef="#ctx0" brushRef="#br5" timeOffset="599029.2969">18878 12304 9737,'19'-22'2754,"-19"22"-832,0 0 1121,0 0-352,20 0-545,-20 0-257,20 0-543,-20 22-321,21 17-385,-21-19-223,20-1-161,-20 1-64,20 0-192,-2-20 64,-18 0-128,21 0-224,-21 0-353,20 0-736,-20 0-1282,20-20-1376,-20 0-10443</inkml:trace>
  <inkml:trace contextRef="#ctx0" brushRef="#br5" timeOffset="599298.8281">18917 11945 16944,'0'-39'1921,"-20"19"-607,20 20-802,-19-19-160,19 19 33,0 0-385,0 0-449,0 19-640,0-19-384,19 20-1186,-19 0-2626</inkml:trace>
  <inkml:trace contextRef="#ctx0" brushRef="#br5" timeOffset="599565.4297">19077 12143 13036,'39'61'3395,"1"-2"-2018,-20-40 481,0 3 384,-20-22-448,19 0-481,-19 0-608,20-22-289,-20 22-224,0-19-31,20-1-129,-20-19 0,0 19-64,20 0 192,-20-1-288,21 21 192,-21 0 96,18 41-416,2-21 576,0-1-480,21 21-353,-2-21-1248,-19 3-1474,0-3-4933</inkml:trace>
  <inkml:trace contextRef="#ctx0" brushRef="#br5" timeOffset="600338.8672">17668 13097 16143,'-20'0'2690,"20"20"-2145,-21-20 320,21 20 608,0-1-480,21-19-609,-21 20-223,20 0-129,-2-20 32,2 0-64,1-20-161,-1 0-95,-20 1-32,20-1-160,-20 0 159,0 1-63,-20-2 256,0 1 96,-1 20 160,1 0 128,-18 20 225,17 1 127,1-2-383,-19 1-1,19 19-32,20 1-96,0-21-64,0 22-96,20-21-96,-1-1-416,1 1-225,0-20-544,21 20-1570,-3-20-4292</inkml:trace>
  <inkml:trace contextRef="#ctx0" brushRef="#br5" timeOffset="600714.8438">18065 13097 18545,'-21'0'1890,"1"0"-1153,0 0 704,0 20-96,1-20-608,19 39-449,0-19-128,0 19-128,0-18-64,0 19 64,19-21-32,1-19 0,0 0-96,0 0 64,1 0 64,-1-19-128,-20-1 96,18 0 0,-18-1 0,0-18 0,0 19 32,0 20 128,0-19 33,0 19-129,0 19 0,0-19-96,0 20 0,0 19-353,20-18-576,-20-1-800,21 0-514,-1-20-1312,19 0-7047</inkml:trace>
  <inkml:trace contextRef="#ctx0" brushRef="#br5" timeOffset="600970.7031">18362 13097 14990,'0'-19'2658,"-20"19"-1409,0 0 449,0 19 32,20-19-449,-19 20-448,19 0-321,-20-1-288,20 1-192,20 0 0,-1-1-32,1 2-160,0-21-96,20 20 32,-21-20-513,21 0-512,-20-20-577,19 20-1313,-19-21-3779</inkml:trace>
  <inkml:trace contextRef="#ctx0" brushRef="#br5" timeOffset="601267.5781">18441 12839 18257,'0'0'2626,"-20"0"-2369,20 20 735,0-1 610,20 22-321,-20-21-640,20 19-449,19 0-128,-19 1 64,1 0-96,19-20 128,-22 0-64,3-1 1,-1 1-1,0-20 32,0 0-64,-20-20 128,19 1-224,-19-1 64,0 0-32,20 1 64,-20-2-32,0 1-32,20 20-64,-20 0 128,20 20-160,0 1-417,-1-2-640,1 1-1281,20 19-2178</inkml:trace>
  <inkml:trace contextRef="#ctx0" brushRef="#br5" timeOffset="601858.3985">19176 12859 15022,'20'0'2562,"-20"0"-1377,0 0 1121,0 19-288,19 1-640,-19 1-738,20-1-448,0 19-192,0-19 65,1-1-1,-3 1-257,2 0-255,-20-20-545,20 21-1057,1-21-576,-21 0-2243</inkml:trace>
  <inkml:trace contextRef="#ctx0" brushRef="#br5" timeOffset="602228.5156">19156 12839 13292,'0'-39'3427,"0"19"-1857,0 0 320,20-1 224,0 1-641,-1 1-768,1-1-481,0 0-128,21 20 0,-23 20-64,2-20 64,-20 20-32,20 19 64,-20-18-64,0 19-64,-20-21 97,20 21 95,0-21-160,0 1 96,0-20 128,0 21 0,20-21-63,21 0-1,-23 20-64,23-1 32,-21 1-64,0 0-64,-1-1 32,1 1 32,-20 0-192,0-20 0,-20 21-192,1-2-129,-1 1-415,0-20-578,-21 0-1152,23 0-1858,18 0-10891</inkml:trace>
  <inkml:trace contextRef="#ctx0" brushRef="#br5" timeOffset="602583.9844">19652 13078 2370,'20'19'17040,"0"1"-16271,-20-20 416,19 0 640,-19 0-95,0 0-1089,0 0-353,0 0-64,0-20-160,-19 1-32,19-2 32,-20-19-64,0 21 0,-20-21 32,21 1 0,-1-2 0,-20 22 129,20-21-1,-19 21 0,19-1-32,0 0-64,20 20-64,0-21 0,20 21-96,0-20-224,19 20-193,1-19-480,0 19-993,-1 0-1473,1 0-4516</inkml:trace>
  <inkml:trace contextRef="#ctx0" brushRef="#br5" timeOffset="602833.0078">19632 12839 18129,'-39'39'1473,"19"-39"-256,20 0 193,0 0-193,0 0-769,20-19-352,-1 19-32,1-20-672,20 20-1282,-1-20-1025,-19 20-4324</inkml:trace>
  <inkml:trace contextRef="#ctx0" brushRef="#br5" timeOffset="603769.5313">20109 12680 13580,'-20'0'3107,"20"-20"-2306,0 20 224,-20 0-32,20-19 0,-20 19-385,0 0-255,20 19-225,-19 1 224,-1-20 289,0 20-161,0-1-352,20 1-63,0 1-33,0-1-32,20 0 0,0-20 32,19 19 32,1-19-64,0 20 0,-21 0 0,21-1 0,-19 1 64,-1 1 64,-2-1 320,-18-1-31,0 1-161,0 0-256,-18-1 0,-2 1-577,-1-20-1441,1 20-2914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 Primitives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317761"/>
            <a:ext cx="4876800" cy="1625589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Breadth-First Search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5320" y="912960"/>
              <a:ext cx="8919360" cy="3123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720" y="898920"/>
                <a:ext cx="8946000" cy="31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870120"/>
              <a:ext cx="8497800" cy="397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720" y="857160"/>
                <a:ext cx="8524080" cy="39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07080" y="3521520"/>
              <a:ext cx="3130920" cy="1436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8080" y="3510720"/>
                <a:ext cx="3149280" cy="14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BFS Properties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162800"/>
              <a:ext cx="8590320" cy="3767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3120" y="1149120"/>
                <a:ext cx="8617680" cy="37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Shortest Paths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280" y="1041480"/>
              <a:ext cx="8762040" cy="4030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560" y="1028520"/>
                <a:ext cx="8786880" cy="4056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1371600" y="4324350"/>
            <a:ext cx="6248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15200" y="417195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00320" y="4307400"/>
              <a:ext cx="6203520" cy="729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6280" y="4291920"/>
                <a:ext cx="6233040" cy="7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47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Application: Undirected Connectivity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898200"/>
              <a:ext cx="8890560" cy="396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1680" y="887040"/>
                <a:ext cx="8915400" cy="39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Connected Components via BFS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040" y="955440"/>
              <a:ext cx="9091080" cy="388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0" y="941760"/>
                <a:ext cx="9110880" cy="39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902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8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3953</TotalTime>
  <Words>31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Breadth-First Search</vt:lpstr>
      <vt:lpstr>Overview and Example</vt:lpstr>
      <vt:lpstr>The Code</vt:lpstr>
      <vt:lpstr>Basic BFS Properties</vt:lpstr>
      <vt:lpstr>Application: Shortest Paths</vt:lpstr>
      <vt:lpstr>Application: Undirected Connectivity</vt:lpstr>
      <vt:lpstr>Connected Components via BFS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193</cp:revision>
  <dcterms:created xsi:type="dcterms:W3CDTF">2010-07-08T21:59:02Z</dcterms:created>
  <dcterms:modified xsi:type="dcterms:W3CDTF">2012-03-29T06:00:37Z</dcterms:modified>
</cp:coreProperties>
</file>