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4"/>
  </p:notesMasterIdLst>
  <p:sldIdLst>
    <p:sldId id="256" r:id="rId6"/>
    <p:sldId id="685" r:id="rId7"/>
    <p:sldId id="686" r:id="rId8"/>
    <p:sldId id="674" r:id="rId9"/>
    <p:sldId id="687" r:id="rId10"/>
    <p:sldId id="688" r:id="rId11"/>
    <p:sldId id="675" r:id="rId12"/>
    <p:sldId id="689" r:id="rId13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232" d="100"/>
          <a:sy n="232" d="100"/>
        </p:scale>
        <p:origin x="-102" y="-150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9T02:38:53.3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634 3528 15726,'-39'-59'673,"-1"39"1377,40 20-609,-20 0-800,20 0 256,0 20 384,0 19-256,20 1-384,0 40-289,0-21-128,-1 21-96,1-21-32,20 0-64,-19 1 32,-3-20-64,2-21 97,0 1-1,1-20 352,-21 0-224,0-20-128,-21-19-192,1-20 96,0-2-96,2-37 32,-23-2-128,1 1 160,21-19 96,-21 38 64,40 21 64,-20-2-128,40 41-32,-20 20 193,40 0 63,-1 40-128,22 1-32,-3 18 32,1 21-64,2 18-96,18-18-192,-39-1 160,19-19 32,-19-1-64,-19 0 96,-3-18 32,-18-2-192,0 1 256,-18-1-128,-3-18-192,-19-1 64,20-20-32,-19 0 64,-21-20 0,41 20-129,-21-21-575,20 1-514,0 1-447,20 19-289,0-20-2499,20 0-10313</inkml:trace>
  <inkml:trace contextRef="#ctx0" brushRef="#br0" timeOffset="426.7578">1349 3865 20115,'40'0'1473,"-20"0"-1473,-1 0 160,1-20 128,-20 20 737,20 0-192,0 0-416,0 0-1,-1-19-160,-19 19 64,20-20-159,0-19-65,1 19 0,-21-21-32,0 2 32,-21 19 224,1 1-320,0 19 96,1 0 0,-21 19-96,20 21-64,-19-1 128,19 21 33,0-20-33,20 19-32,0-18-32,20-2-96,0 0 31,19-19-767,21 1-450,-21-21-287,22 0-609,-2-21-1986,-19 1-9993</inkml:trace>
  <inkml:trace contextRef="#ctx0" brushRef="#br0" timeOffset="4723.6328">1926 3806 9993,'0'-39'1473,"0"39"866,0-20-1,-21 20-64,21-21-512,0 21-481,0 0 0,0 0-480,0 0-65,0 21 97,0-1-128,21 19-289,-21 40-31,18 1-161,2 20-160,21-22 96,-21 2-128,-2-21 32,3 0 64,-1-37-224,0 17 224,-20-19-128,0-20-32,20 0 32,-20 0-160,0 0 128,-20 0 0,20-20 96,-20-19-32,0-2-32,-1-18 32,3 0-32,-2-2-32,-1-17 64,1 17 0,0 2-32,2 20-32,18-2 32,-21 2 0,21-1-96,0-20 32,0 21 64,21 19-32,-3-19-32,2 39 32,41 0-64,-22 0 0,1 39 96,-20 0-96,-1 2 96,1-21 160,-20 19-32,-20 0-96,1 1 320,-1-19-256,-20-1 97,1-1-129,19-19-32,-1 0-353,1 0-319,20-19-866,-20-1-736,20-1-929,0 1-4580</inkml:trace>
  <inkml:trace contextRef="#ctx0" brushRef="#br0" timeOffset="5028.3203">2422 3350 21364,'-21'-40'640,"1"40"1,20 0-161,0 20 898,20 19 447,1 22-1088,-3 17-128,2 2-417,1-1-96,19-20-160,-22 21-64,23-41-353,-21 1-704,0-19-641,0-1-608,-20-20-2883</inkml:trace>
  <inkml:trace contextRef="#ctx0" brushRef="#br0" timeOffset="5549.8046">2361 3687 20115,'0'19'1441,"0"-19"-1057,20 0 737,-20-19 865,41 19-673,-23 0-928,23-20-225,-21 20-96,18-20-96,-17 1-384,-1-21-545,0 19-385,0-18-255,0 0-257,-20-1-768,0-20-1666,0 1-1186,0 20 2884,0-2 4740,0 21 577,-20 0 159,20 20 353,0 0-1313,0 0-897,0 20 577,20 19-33,-1 2-640,1 38 32,0-19 0,0 19 128,-20-19-64,20 19-417,-1-40-95,1 22-257,-20-42-192,0 21 32,20-21-96,-20-19-64,21 0 32,-21 0-64,0 0 32,20-19 192,-20-21 0,18 1-192,-18-2 64,20 22-96,1-1 0,-21 20 256,20 20-32,18-1-128,-17 22 64,-1 18-320,20-20-416,-21 1-482,1-19-1248,0 18-256,0-19-1346,0-20-8168</inkml:trace>
  <inkml:trace contextRef="#ctx0" brushRef="#br0" timeOffset="5746.0936">3315 3667 18321,'20'0'7207,"-2"20"-6118,3-1 256,-1 1-865,0 1-287,0-1-257,19-20-257,-19 19-544,0-19-1056,20-19-1603,-21-1-7975</inkml:trace>
  <inkml:trace contextRef="#ctx0" brushRef="#br0" timeOffset="6500.9762">3770 3508 16367,'0'-19'2146,"0"19"-833,0 19 321,21 1 352,19 0-257,-20 20-640,19 19-352,1 0-160,-1 2-129,-19-2-288,20 0 0,-20-18 0,-1-22-224,1 1 161,0 0-162,-20-20 33,0 0 32,0-20 0,-20 0-128,0-40 64,20 60 32,-79-138 32,40 58-128,-1-20 192,0 22-64,1 19 128,19-2 257,0 42-129,20-1 0,-21 0 64,21 20-256,21 0-31,19 0-33,-1 0 160,21 0-128,19 0-32,0-19-289,0 19-319,-18 0-225,-2 0-608,-19 0-1026,-20 0-992,-20 19-5125</inkml:trace>
  <inkml:trace contextRef="#ctx0" brushRef="#br0" timeOffset="6672.8516">3890 3567 7623,'0'21'14285,"20"-21"-13932,0 0 1184,19-21 353,-19 21-705,20-19-961,-1 19-224,1 0-576,-19-20-834,17 20-1088,-18 0-2531</inkml:trace>
  <inkml:trace contextRef="#ctx0" brushRef="#br0" timeOffset="6853.5156">4386 3608 11242,'40'59'6566,"-20"-20"-3811,1 22-609,17-22-128,-18 0-545,1 1-800,-1 1-353,-2-22-416,3 1-480,-1 0-65,0-20-768,0-20-1250,-20 0-2338</inkml:trace>
  <inkml:trace contextRef="#ctx0" brushRef="#br0" timeOffset="7012.6953">4446 3409 4996,'-20'-20'17809,"20"20"-17200,0 0-1122,0 0-63,0 0 480,0 20-737,20 1-1345,-20-2-5478</inkml:trace>
  <inkml:trace contextRef="#ctx0" brushRef="#br0" timeOffset="7258.7887">4843 3906 21716,'0'0'1281,"0"-21"193,-20 1 255,0-19-31,0-1-801,1 1-513,19-2-192,-20-18-192,20 40 64,0-21-96,0 40-64,0-21-192,20 21 32,-1 0-321,21 21-576,0-1-673,-1 0-640,1-1-801,-1-19-5221</inkml:trace>
  <inkml:trace contextRef="#ctx0" brushRef="#br0" timeOffset="7548.8282">5200 3588 20050,'-39'-21'1602,"39"21"-449,-20 0 705,0 0 96,0 21-993,-1-1-609,21 0-128,-18 19-160,18 0-128,18 2 32,3-2-128,-1 1-32,20-1-129,19-19 97,-19 21 96,19-22 32,-39 21 128,1-21 288,-21 1 97,0 1-33,0-1-96,-21-1-31,1-19-225,0 0-481,1 0-928,-1 0-513,0-19-544,0-1-2403</inkml:trace>
  <inkml:trace contextRef="#ctx0" brushRef="#br0" timeOffset="7745.1172">5339 3389 20947,'21'0'2659,"-21"20"-1282,20 20-288,-20 39 224,18 1-320,2-1-544,-20 20-225,21-20-256,-1-18-448,19-22-289,1 0-192,-20-19-1313,0-20-353,-1 0-1985</inkml:trace>
  <inkml:trace contextRef="#ctx0" brushRef="#br0" timeOffset="7939.4529">5398 3687 21364,'-18'19'2658,"18"-19"-832,0 0-1057,18 20 800,2-20-95,21 0-610,-2 0-479,1 0-257,0 0-416,-21 0-193,1 0-576,0 0-1025,0 0-1473,-20 21-3972</inkml:trace>
  <inkml:trace contextRef="#ctx0" brushRef="#br0" timeOffset="9047.8512">6232 3430 16431,'0'-61'2723,"-20"42"-1410,20 19-160,-18-20 416,-3 20 513,1 0-864,-20 20-642,21-1-63,-21 21-225,20 0 32,0 0 33,20-1-161,0 21-32,20-20-224,20-1 192,-1 0-96,42-19-64,-2 1 0,0-1-192,0-1 128,-19 21-193,-21-21 193,1 1-32,-40 0 288,0 21-192,0-22 256,-20 1-31,-20 0-97,21-1 64,-21 1-128,20-20-192,0 0-225,1 0-704,-1-20-448,20 20-321,-20 0-1569,20 20-8777</inkml:trace>
  <inkml:trace contextRef="#ctx0" brushRef="#br0" timeOffset="9446.289">6828 3885 19538,'20'0'3651,"0"0"-3747,-20 0 321,20 0-65,0 0 416,-1-20-223,21 20-161,-20-20-160,1 1 192,-3-21-160,2 21 128,-20-1 97,0 20 127,-20-21-96,2 21 193,-3 0-33,-19 0-160,1 21-95,19-1 63,-20 19-192,20 0 96,0 1-96,1 1 32,19-2-96,0 0-96,39-19-128,-19 1-224,20-1-609,19-20-673,-19 0-1216,19-20-2596</inkml:trace>
  <inkml:trace contextRef="#ctx0" brushRef="#br0" timeOffset="9960.9375">7463 3826 1761,'0'-20'16880,"-20"0"-15567,20 1-95,-20-1 447,1 20 673,-1 0-672,0 20-769,-20-1-225,1 1-287,19 19-1,-20 22-160,21-22-128,19 1-160,0-21 32,19 1-192,1 1 224,0-21-160,20-21-224,-1 1 288,-19 1-65,20-21-95,-21-20-96,1 20 160,0 1-1,-20 19 322,0 1-33,-20-1 192,0 20 160,1 20-159,-1 19 95,0 0-96,20-19-96,0 21-192,0-2-96,20-19 96,19 0-224,-19-20-96,20 0-321,-1 0-352,2 0-1057,-1-20-1025,-22-19-3843</inkml:trace>
  <inkml:trace contextRef="#ctx0" brushRef="#br0" timeOffset="10337.8904">7721 3945 18769,'0'79'2467,"0"-58"63,20 18-1601,-20-19-96,20-20 192,-20 0-32,20 0-257,-20-20 1,20-19-353,-20-2-95,0-18-97,0 20 0,0-22-96,0 22 0,0 0-128,-20 19 64,20-1-32,0 21-224,20 0-289,-20 0 193,39 21-256,-19-1-834,41-1-1056,-23-19-545,23 0-6982</inkml:trace>
  <inkml:trace contextRef="#ctx0" brushRef="#br0" timeOffset="11264.6485">8397 3767 10537,'0'-20'2147,"0"-1"1152,0 1-1089,0 20-192,-21-19-97,1 19-63,0 0-320,2 19-481,-3 22-353,1-2-319,0 1-129,20-1-128,0 2-96,0-2 128,0 1-64,20-21-96,21 1-96,-23 1-160,22-21-353,1-21-255,18 1-674,-19 1-544,19-1-1121,-19 0-4100</inkml:trace>
  <inkml:trace contextRef="#ctx0" brushRef="#br0" timeOffset="11981.4452">8535 3330 15214,'0'0'2338,"0"0"-864,0 20 479,0-1 289,20 21-576,0 0-545,0 39-288,0 1-257,0-1-31,-1-19-161,1 19 65,20-20-257,-19-18-64,17-2-64,-17-19 32,19-20-32,-22 0 0,3-20 32,-1 0 1,0-19-1,0-2-128,-1 2 160,1-1-128,0 21 96,-20 19-288,0 0 288,20 0 0,-20 19 0,0 21-96,20-1 64,-20 2-320,19-2-193,21-19-448,1 0-896,-3-20-1763,-18 0-2850,1 0-10280</inkml:trace>
  <inkml:trace contextRef="#ctx0" brushRef="#br0" timeOffset="14783.2032">9885 3667 1889,'0'-20'2595,"0"20"-609,0 0-1250,0 0-511,0 0 383,0 0 641,0 0 129,-20 0-257,20 0 96,0 0-384,0 0-353,0 0-384,0 0-96,0-19 0,0 19-192,20 0-288,-20 0 127,0 0 129,0 0 160,0 0 96,0 0-32,0 0-32,0 0-897,0 0-2947</inkml:trace>
  <inkml:trace contextRef="#ctx0" brushRef="#br0" timeOffset="15124.0235">9885 3430 11755,'-20'-41'3395,"1"21"-641,19 20-543,-20-19-162,0 19-223,20 19-481,-20 1-448,0 21 0,20 18 32,-19 19-64,19-17-96,0 17-257,0 2-160,19-1-384,-19-18 96,40-2 33,-20-20-194,0-18-255,19-1-545,1-20-640,-1 0-737,1 0-929,1-41-4132</inkml:trace>
  <inkml:trace contextRef="#ctx0" brushRef="#br0" timeOffset="15884.7654">10243 3508 17744,'0'59'1826,"0"-38"160,0 38-769,19-19 224,1 20-95,0-1-481,0-20-513,0 1-160,0 1 0,-1-22-64,-19 1-64,20-20 97,-20 0 63,0-20-32,0 1-160,-20-22-96,1 1-96,-1-19-32,-20-1-161,20-19-127,0-1 95,-19 2 193,39 19 96,-20 18 0,20 21 96,20 20-96,0 0 64,-1 0 224,21 20 32,0 21-31,-1 18-1,1 0-160,19 21 96,-39-21-128,1 1 32,-21-1 64,0-20 0,-21 1-192,1 1 96,2-22-64,-23 1-32,1 0-128,21-20-417,-1 0-480,0-20-545,20 20-768,0-20-5125</inkml:trace>
  <inkml:trace contextRef="#ctx0" brushRef="#br0" timeOffset="16297.8512">10719 3885 19250,'20'100'1633,"0"-61"-576,-1-18-160,1-1 416,0-1 257,-20-19-769,0 0-161,0 0 65,0-19-129,0-22-383,-20 2-1,0-20 0,1-2-192,-1-18 0,-20-1 32,20 2 32,-19 38 64,19-20 160,0 40 33,0-19-97,20 19-96,0 1-64,0-2-64,40 21 0,-20-20 0,39 0-32,-19 20 0,19-19-64,-19 19 32,-1 0-577,1 19-256,1-19-448,-23 20-865,3 0-929,-21-20-3267</inkml:trace>
  <inkml:trace contextRef="#ctx0" brushRef="#br0" timeOffset="16488.2813">10600 3706 20403,'0'20'2146,"0"-20"-1313,20-20-129,0 20 257,19-19-64,1 19-705,-20 0-416,19 0-865,1 0-641,-20 0-896,19 0-4036</inkml:trace>
  <inkml:trace contextRef="#ctx0" brushRef="#br0" timeOffset="16840.8201">11255 3528 17904,'0'-39'2915,"0"39"-1313,0-20-513,0 20 608,0 0-159,-20 20-737,0-1-417,0 1-128,20 19-96,-20-18-128,40 19-64,-20-1 96,40-19-32,-20 19-32,19-18 32,2 18 0,-1-19-32,-1 19 33,1-19-98,-20 0 130,-20 21-65,0-22 224,0 1-64,-20 0 0,20-1-288,-20 1-481,0-20-960,-1 0-1314,3 0-1441,18-20-13485</inkml:trace>
  <inkml:trace contextRef="#ctx0" brushRef="#br0" timeOffset="17065.4297">11375 3389 17392,'99'41'2947,"-40"-2"-385,0 0-288,1 20-480,-1 21-32,2-21-865,-23 21-417,-17-1-352,-1-18-96,0-2-32,-20-20-288,0 2-193,0-2-576,0-39-960,0 20-1795,0-20-7783</inkml:trace>
  <inkml:trace contextRef="#ctx0" brushRef="#br0" timeOffset="19216.7969">853 4561 10537,'0'0'1730,"20"0"-1986,-20 19 448,0-19 96,20 0-192,0 0-32,-1 0 1,1 0 223,0 20 513,0-20 608,0 0-160,-1 0-416,1 0-449,20 0-224,-19 0-128,17 0 32,3 0-64,18 0 33,-19 0-1,19 0 0,1 0 0,-1 0 0,20 0 160,-18 0 288,-2 0 65,20 0-97,-39 0-224,19 0 1,-19 0-161,19 0 32,22 0-32,-2 0 96,0 0-32,0-20-128,0 20 32,20-19 0,0 19 32,-18-20-96,-2 20 96,0-20 96,0 20-96,20 0 65,-18-19 63,37 19-160,-19 0 96,0 0-64,21 0-32,-21 0 32,0 0 0,21 0-64,-1 0 64,-20 0-64,21 0 64,-1 0-64,0 0 64,-1 0 32,-19 19 97,21-19 31,-1 0-32,0 0 0,1 0-64,-1 0-64,-1 0 32,1 0-96,1 0 0,-21 0 32,20 0 33,1 0 31,-2 0-96,1 0 96,0 0-96,1 0 64,-21-19 128,0 19 64,0 0-96,1 19-64,-1-19 1,20 0-1,-20 0-128,1 0 160,-1 0-64,20 0-64,-40 0 32,21 0-32,-1-19-32,0 19 96,-20 0-64,20 0 128,-18 0-32,18 0-96,-20 0 32,20 0 96,-20 0-32,21 0-160,-21 0 160,20-21-96,0 21 0,-18 0 32,-2 0 0,20 0 0,-20 0-32,20-20-96,-20 20 160,21 0-32,-21-20 32,1 20-128,20 0 96,-21 0-64,20-19 96,-20 19 1,20 0-65,-20 0-32,2-20 32,-2 20 0,0 0 64,0 0-64,2 0-32,-22 0-33,20-20 162,0 20-65,1 0-64,-1 0-65,0 0 194,1-19-161,-20 19 64,19 0 160,-20 0-32,1 0-32,20 0-160,-22 0 288,3 0-256,-22 0 32,21 0 64,-21 0 32,21 0-224,-21 0 288,1 0 96,1 0-63,-3 0-1,3-22-96,18 22 32,-19 0-64,19 0 32,1 0-96,-1-19 32,-18 19 32,-3 0-128,-17 0 128,-1-20-64,0 20 32,0 0-160,-20 0-160,0 0-545,0 0-608,0 0-1090,0-20-3330,-20 20-9001</inkml:trace>
  <inkml:trace contextRef="#ctx0" brushRef="#br0" timeOffset="19869.1404">12367 3647 10313,'0'-19'3460,"0"19"-610,0 0-800,0 0 128,-20 0-320,20 0-289,0 0-512,0 0-448,0 0-128,0 19 95,0 1-192,0 0-127,0-20 63,0 0-128,20 0 32,-20 0 1,20 0-33,-1 0 32,-19-20-128,20 0 96,-20 20-96,0-19 0,0 19-256,-20 0-224,1-20-321,19 20-448,-20 0-961,0 20-737,20-20-1665,-20 19-12652</inkml:trace>
  <inkml:trace contextRef="#ctx0" brushRef="#br0" timeOffset="20238.2813">12426 4024 19794,'0'0'2403,"0"0"-866,0 0-928,0 21 319,0-21 322,0 0-482,0 0-479,0 0 95,20 0 96,-20 0-159,0 0-33,0 0 96,0 0-223,0 0 63,0 0-128,-20 0-96,20-21-288,0 21-513,0 0-448,0 0-994,0 0-1856,0 0-11852</inkml:trace>
  <inkml:trace contextRef="#ctx0" brushRef="#br0" timeOffset="22008.7891">12466 4065 1089,'0'0'6021,"0"0"-3939,0 0-576,0 0-449,0 0 128,0 0-160,0 0-96,0 0-33,0 0 290,0 0 191,0 0-128,0 0-256,0 0-128,0 0-64,0 0-65,0 0 97,0 0-320,0 0 127,0 0-288,0 0 65,0 0-33,-20 0 161,20 0-33,0 0-63,0 0-193,0 0 0,0 0-64,0 0-128,20 0 129,-20 0-65,0 0-128,0 0 160,20 0-128,-20 0 224,0-20-352,0 20 32,-20-21-224,20 21-385,0-20-993,0 20-1152,0 0-1250,0 20-10986</inkml:trace>
  <inkml:trace contextRef="#ctx0" brushRef="#br1" timeOffset="50711.9141">13300 3926 448,'0'0'13453,"0"0"-10763,0 0-1409,0 19 353,0-19 320,19 0-417,-19 0-95,20 0-225,20 0-256,-19 0-257,-3 0-351,2-19-33,1-1-160,-1-1 32,0 1-96,-20 0 97,0-19-161,0 19-193,-20 1 194,0-1-33,-21 20 0,2 0 0,19 0 192,-20 20 32,1 19-64,19 0 32,-20 22-96,21-2 64,-1 0-63,20-18-97,0-2 32,39-19-96,-19 19 128,20-19-225,-1-20-95,1 0-448,1 0-418,-3 0-992,3 0-512,-3-20-1282,3 0-8680</inkml:trace>
  <inkml:trace contextRef="#ctx0" brushRef="#br1" timeOffset="50893.5547">13855 3806 7078,'21'-20'10410,"-21"20"-8040,0 0-896,0 20 63,0 0 193,-21 19-545,1 22-448,2-22-449,-3 0-224,21 2-32,-20-2-673,20-19-800,0-20-1250,-20 0-3202</inkml:trace>
  <inkml:trace contextRef="#ctx0" brushRef="#br1" timeOffset="51089.8438">13657 3845 5605,'-20'-19'14285,"20"19"-11946,0 19-1058,20-19 1345,0 20-352,0 0-1056,-1 21-706,21-2-480,-20-19 32,21 19-128,-23-18-256,23-1-385,-21-20-608,18 19-705,-17-19-480,-1-19-289,0 19-3107</inkml:trace>
  <inkml:trace contextRef="#ctx0" brushRef="#br1" timeOffset="51451.1715">14133 4143 4580,'40'139'7399,"-20"-80"-4036,19 22-1121,-19-22-96,21-19-288,-21 0-705,-2-21-224,3 1-96,-21-20-129,0 0 129,0 0 224,0-39-576,0-20-129,-21-2-128,3-17-64,-2-22-128,-1 0 32,1 2-128,0 18 128,20 21-96,0 18 32,0 21-32,0 0-128,20 20 128,21 20 32,-21 21 0,19-2 0,1 1-96,-1-1-352,-19 21-257,-20-20-32,20-21-128,-20 21 353,-20-40-321,20 21-256,-20-21 0,-19-21-737,19 1-992,0-19-3909</inkml:trace>
  <inkml:trace contextRef="#ctx0" brushRef="#br1" timeOffset="51661.1324">14451 3528 19538,'20'20'2691,"0"20"-513,-20 0-481,20 19 97,-20 21-417,0-2-864,0 3-449,19-22 0,1 1-352,0-1-257,0-20-576,0-19-1281,-1 0-321,1 1-1313,0-21-13260</inkml:trace>
  <inkml:trace contextRef="#ctx0" brushRef="#br1" timeOffset="51994.1405">14789 3906 21876,'-41'39'2210,"23"20"-928,-2-18-193,20 18 160,0-20-320,20 22-737,-2-22-128,23-19-128,-1-20 32,-1 0-32,1-20 64,-1-19 0,-19-2-32,0-18 288,0 20-288,-20-22 96,-20 22 256,-20 0-128,21 19-95,-21-1-1,0 21-96,21-20-64,-1 20-129,20 0-351,-20 20-545,20 1-865,0 18-833,20-19-960,-20 0-9482</inkml:trace>
  <inkml:trace contextRef="#ctx0" brushRef="#br1" timeOffset="52500.9766">15107 4163 20018,'0'20'2179,"20"-40"159,-20 20-192,0-20-321,0-19-896,18 19-192,-18-19-321,0-2-223,20 2-33,-20 0-224,0 19-32,21 20-289,-21-21-448,0 21-672,0 21-32,0-1 191,20-1-31,0 1 480,-2 0 705,23-1 128,-21 1 64,0 1 64,19-21 416,1 20 225,-1-20 128,21 0 96,-19-20-225,-3 20 33,3-41-288,-2 22-129,1-21 32,-20 1 1,0-2-33,-20 21 192,0 1-31,-20-1 95,0 20-191,-20 0-193,1 20-192,-22 39 0,23 1-64,-3-1 32,21 2-128,20-22 320,40 20-256,1-18 96,18-22 0,0 1-160,1 0-257,19-20-480,-20 0-1569,1-20-2307,-1-19-8647</inkml:trace>
  <inkml:trace contextRef="#ctx0" brushRef="#br1" timeOffset="54269.5309">1567 5276 13196,'21'-41'1441,"-42"21"129,21 1 192,-20-1 416,0 0-449,1 1-223,-21-1-449,20 20-353,-19 20-479,19-1 159,0 21-160,-20-1 96,21 21-95,-1-1-1,20 0-192,20-18 96,-1-21-32,1 0 0,20-1-64,-1-19 321,-19-19-289,20-1 256,-1-19-224,-19-2 0,0-18 64,-20 19 32,21 0-63,-21 20 95,0 20-32,-21 0-288,21 20 32,0 1 32,0 18-641,21 0-1089,17 1-896,-18 1-673,21-2-6086</inkml:trace>
  <inkml:trace contextRef="#ctx0" brushRef="#br1" timeOffset="55015.6246">2104 5215 6758,'-20'-59'8232,"20"20"-5798,-20 18-544,-1 1 448,3 20-288,-2 0-833,-1 20-320,1 1 0,0 18-225,2 1-95,18-1-289,-21 2-64,21-22-159,0 21 31,0-1-96,21-39 96,-3-20 96,2-19-192,0 0-96,21-22 96,-41 2-64,18 20 32,-18-2 128,0 41 0,0 0 96,0 20-192,0 40-32,0 19 64,21 21-32,-21 0 64,40-2-32,-20 2-128,19-22 64,1-17 0,-20-2-96,19-20 128,-19 2-160,-20-2-64,0-19-161,-20-1-800,-19-19-128,-1 0 0,0-39-1,-19 0-191,18-22-2211,3 2-9320</inkml:trace>
  <inkml:trace contextRef="#ctx0" brushRef="#br1" timeOffset="55522.4608">2560 5176 12716,'0'-80'7655,"-21"60"-6438,21 1-160,-18 19 1185,-2 0-416,0 0-833,-21 39-353,23 21-191,-3 19-33,1-19-256,20-20-192,0-1 32,20-19-64,19-20-32,-19 0 0,21-20-64,-21-39-64,-2-1 64,-18 1-1,21 19 33,-21 1 224,-21 39 0,21 0 193,-18 0-33,18 39-256,0 20 128,0 21 128,18 19-96,3-19 1,19 20 63,0-41-64,19 19 32,-39-17-288,19-22 320,-19 0-160,-20 2 96,0-2 65,0-19-289,-20 19-161,1-19-415,-1-20-577,-20 21-1826,1-21-3043,-1 0-10890</inkml:trace>
  <inkml:trace contextRef="#ctx0" brushRef="#br1" timeOffset="56283.2028">2778 5215 15855,'20'80'1473,"1"-40"-192,-1-1 64,-2 0 353,2-17-449,1-3-64,-21-19-288,0 20 0,0-20-64,0-20 320,0 20-577,-21-41-319,21 22-33,-20-40-256,-18 19 64,17-20-32,21 1-96,-20 20 0,20 19 32,0-1-97,20 21 1,1 0 32,17 21 64,3-21 32,17 20-32,-17-1 64,-1 1-128,-1 0 96,1-20 32,-1 19-32,1-19 64,-20 0 0,19 0 128,-19-19 96,0-1-63,-20 0 31,21 1-64,-21-1 128,0-1-96,-21 1 33,1 20 31,0 0-64,2 0-160,-3 20-64,1 1-64,20 18 32,-20 1 32,20 19-64,20 1 64,-20-21-32,41 20-225,-23-37-351,22 17-385,19-39-353,2 0-383,-21-20-802,19-21-2786,0 2-9032</inkml:trace>
  <inkml:trace contextRef="#ctx0" brushRef="#br1" timeOffset="56566.4063">3691 5076 19026,'-20'-19'2049,"2"19"-831,-3 0 287,-19 0 449,20 19-577,1 22-416,19-21-256,-20 19-545,20 0-64,20 1-128,19 0-32,1-20 32,19 0-32,2-20-128,-22 19-1,1-19 65,-1 20 32,-39 0 288,0-1-31,0 3 63,-19-3-128,-21 1-96,20 0-256,-1-20-385,3 0-896,-2 0-1026,0 0-1216,-1 0-7977</inkml:trace>
  <inkml:trace contextRef="#ctx0" brushRef="#br1" timeOffset="56891.6012">4009 5176 20211,'-20'-39'1697,"20"39"-672,-20-20-256,20 20 864,-19 0-223,-1 0-641,0 20-609,0 19-32,20 0-64,0 1-64,20 0 0,0 0 0,19-21-64,21 21 64,-21-21 96,1 22-64,1-21 0,-23-20 160,-18 20 225,0-1 223,-18 1-352,-2 0 33,-1-20-385,1 0-129,-19 0-671,19 0-802,20-20-1185,-20 20-1921,20 0-12076</inkml:trace>
  <inkml:trace contextRef="#ctx0" brushRef="#br1" timeOffset="57102.5388">4248 5295 21396,'39'40'640,"-19"-1"545,0-19 769,0 21-801,-20-2-864,20-19-193,-1-20-288,1 19-353,0-38-1185,-20-1-1729,20-19-16560</inkml:trace>
  <inkml:trace contextRef="#ctx0" brushRef="#br1" timeOffset="57232.4215">4248 4878 23382,'-61'0'1921,"41"20"-1344,20-20-897,0 0-161,20 19-1537,-20 1-3811</inkml:trace>
  <inkml:trace contextRef="#ctx0" brushRef="#br1" timeOffset="58058.5934">4426 5235 16271,'0'-20'1409,"0"20"-576,0 0 544,20 0 577,-20 20-128,21 0-289,17 20-512,-18 19-160,1-19-416,-1 1-97,-2-2 64,3-19-127,-21-1-97,20-19-64,-20 0-64,0 0-64,0 0 96,0 0-96,0 0-64,0-19-320,-20-21-161,20 21 33,0-22-65,0 1 161,0 21 31,20 19 65,-20 0 96,40 0 128,-21 0 96,21 0-96,0 19-97,-21-19-95,21 0 96,-20 20 64,19-20-64,-19 0-33,0 0 161,0-20 64,1 20 96,-3-19 161,-18-1 95,20 0 161,-20 1 95,0-22-224,0 21-159,0-19-65,-20 19-32,2 1 320,18-1 225,-21 20-257,1 20-127,20-1-193,-20 1-128,20 19 64,0 22-96,20-2 32,0 0-128,1-18-129,17-2-608,23-19-256,-22-20-384,21-20-97,-1 0-448,-39 1-2242,20-42-7527</inkml:trace>
  <inkml:trace contextRef="#ctx0" brushRef="#br1" timeOffset="58268.5547">5161 4778 7302,'-40'-39'12716,"20"39"-10345,20 20-482,0-1 129,20 42 32,-20-2-608,20 21-642,0 18-511,19 2-65,-19 0-224,20-2-224,-1-37-385,22-2-224,-23-20-448,-18-19-545,21-20-384,-21 0-256,-1 0-961,1-40-7720</inkml:trace>
  <inkml:trace contextRef="#ctx0" brushRef="#br1" timeOffset="58593.75">5518 5117 18609,'0'-21'3235,"0"42"-897,0 18-352,0 1-128,0 19-545,20 21-608,0-21-481,0-18-192,19-22-64,-19 1-96,20-20 64,-21-20-32,1 1 128,0-42 32,0 2-64,-20 20-64,21-2 128,-21 41-96,0 0 64,18 20 160,2 20-96,0 19 0,1 22 0,-1 17-64,-20 2 321,18-22-33,-18 2-96,0-1-32,-18-19-63,-2-1-1,-1-18-64,-19-21-160,22 0-577,-23-20-736,21-20-929,-19 0-2019,-1-21-6885</inkml:trace>
  <inkml:trace contextRef="#ctx0" brushRef="#br1" timeOffset="61133.7888">6372 5454 20115,'0'-19'1537,"0"19"-1057,0 19-480,0 1 545,0 19 352,0 22-225,0-2-479,0 0-97,20 1-160,-1-40-257,1 19-832,0-39-576,20 0-1827,-1 0-8263</inkml:trace>
  <inkml:trace contextRef="#ctx0" brushRef="#br1" timeOffset="61705.0782">6629 5276 17584,'-39'39'2146,"39"-19"-1217,-20 19-352,20 0 704,20 22 96,-20-22-640,19 1-353,1 0-224,0-20-64,21 0 1,-23-20 31,2 0 32,-20-20 64,21-19-64,-21-2-64,-21 2-64,21-20 32,-20-2 0,2 2-32,-2 20-32,-1 18 97,21 1 95,-20 0-32,20 20-160,20 20-64,1-20 160,-1 41-64,-2-22 0,23 21 0,-1-1-96,-21-19 224,21 21-192,-40-22 0,20 1 32,-20 0 0,0-20 64,0 0-64,0 0 192,0 0-256,0-20 64,0-19 0,0-2 0,0-18 0,20 0-32,0 18-64,-20 21-64,19 20 128,1 20 128,0 40-32,0-20 96,1 19-224,-3 1 96,2-20-64,0-1-96,1-19-288,-1 1-289,-2-21-416,3 0-609,-21-21-512,20 1-1057,-20-19-2595</inkml:trace>
  <inkml:trace contextRef="#ctx0" brushRef="#br1" timeOffset="61929.6875">7186 4957 19026,'-20'41'2306,"20"-2"-865,0 20 385,20-18 128,0 37-801,19-17-609,-19-2-352,20 0-192,-21-18-256,21-2-352,-20-19-417,19-1-64,-19-19-513,0 0-608,0-19-801,-20-1-3235</inkml:trace>
  <inkml:trace contextRef="#ctx0" brushRef="#br1" timeOffset="62241.2108">7504 5156 15118,'-21'0'3779,"21"40"-1504,0-1-578,0 2 321,0-2-448,0 20-578,39-39-511,-19 21-321,21-41-96,-3 0 96,3-22-32,-21-17 97,19 0-65,-19 19-128,0 0 192,-20 20 64,0 20 225,20 19-193,-20 20-256,20 22 0,0-1-64,-1-2-32,1 2 0,21-1 32,-3-20-160,-18 1-96,-20-1 0,0-18-1,0-21-63,-20 0-257,-18-1-351,-3 1-610,2-20-1120,-1-20-1859,0 1-10729</inkml:trace>
  <inkml:trace contextRef="#ctx0" brushRef="#br1" timeOffset="62921.875">8297 4778 20563,'-20'-19'2050,"0"19"-609,20 19-384,0 22 449,20 38-65,-20 1-672,20 18-609,1 2 160,17-21-160,-18-19 33,21-1-129,-2-20-32,-19-17 0,0-22-96,0 0 128,-1 0-64,21 0 32,-20-22 32,0 44-160,19-3 192,-19 1-96,0 19 0,0 1-128,-20 20-32,0-21-33,0 1 1,-20-21-64,0 2 32,0-1-193,-19-20-223,19 0-33,0-41-384,0 2-160,0 0-321,1-20-415,19-21-962,19 21-4036</inkml:trace>
  <inkml:trace contextRef="#ctx0" brushRef="#br1" timeOffset="63291.9922">8913 5215 17328,'-40'40'2210,"19"0"-480,21 0-97,-18 19 353,18 1-609,0-20-736,0-1-385,18-19-192,3 1 32,-1-21 65,0 0-33,0-21 64,-1-19-96,1 1 64,-20 0-64,0-22 32,0 41 225,0-19 127,-20 39 97,20 0-65,0 0-352,0 20-160,0 19-64,0 0-32,20-17-448,0 17-321,0 0-352,19-39-417,-19 20-288,20-20-128,-19 0-256,-3-20-2018,22 1-7015</inkml:trace>
  <inkml:trace contextRef="#ctx0" brushRef="#br1" timeOffset="63516.6012">9269 5255 14541,'0'-40'3620,"-20"40"-641,2 0-1026,18 20 161,-20 21-416,-1 18-641,1 0-352,20 21-161,0-21-224,41 1-223,-21-1-33,18-39-160,23 0-193,-22-20-95,1 0-225,-1-20-576,1-19-641,0-1-288,-19-20-96,-21 1-1281,0-21-3780</inkml:trace>
  <inkml:trace contextRef="#ctx0" brushRef="#br1" timeOffset="63691.4063">9448 5017 6470,'-19'-39'11466,"-1"39"-8647,20 20-1570,0-1 257,0 21 640,20-1-320,-1 41-705,1-21-417,20 1-319,-20 19-257,19-40-160,1 2-481,1-1-448,-2-21-896,-19-19-514,20 0-575,-40-19-4069</inkml:trace>
  <inkml:trace contextRef="#ctx0" brushRef="#br1" timeOffset="63907.2262">9826 5196 18769,'-60'59'2499,"21"-19"-385,-1 0 160,19-1-352,3 0-673,-2 2-416,20-21-577,0 0-96,20-1-96,-2 1-32,3-20-96,19 0 64,-1 0-96,21-20-224,-21-19-257,1 19-704,0 1-673,-1 19-769,-19 0-1985</inkml:trace>
  <inkml:trace contextRef="#ctx0" brushRef="#br1" timeOffset="64421.875">10104 4937 19762,'-21'-20'1410,"21"20"479,0 0-704,0 20 577,21 41 96,-1-2-673,0 21-512,19 18-417,-19 2-64,20-22-64,-1 3-160,-19-22-448,20-38-353,-1 18-640,-19-39-1058,0 0-800,-20-39-4997</inkml:trace>
  <inkml:trace contextRef="#ctx0" brushRef="#br1" timeOffset="64617.1875">10083 5176 17840,'-20'0'4292,"2"0"-2818,18 0-385,18 0 993,2 20-288,1-20-834,19 19-703,19-19-129,-19 0-288,-1 20-289,21-20-576,-21 0-1185,-19 0-544,21 0-385,-21-20-4645</inkml:trace>
  <inkml:trace contextRef="#ctx0" brushRef="#br1" timeOffset="64863.2809">10600 5474 18033,'20'20'2306,"-20"-1"-416,0-19-97,-20 0 321,20-19-929,-20 19-544,1-20-193,-1-19-287,20 17-65,-20-37-128,20 20 32,0 0-96,20-22-129,-20 42-223,20-1-321,-1 0-672,21 20-353,0 0-416,19 0-1538,-19 20-10761</inkml:trace>
  <inkml:trace contextRef="#ctx0" brushRef="#br1" timeOffset="65182.6172">10976 5156 18801,'-59'40'1634,"19"-21"-417,22 21-576,-3 20 480,1-21 640,20 20-704,0 2-416,0-22-417,41-19-192,-23 0 0,22-20-32,-19-20 32,-1 0 32,19 1-32,-39-21-32,20-1 225,-20 2-129,0 0 32,0-1-64,-20 0 96,20 40 32,0-20 96,-21 20-288,21 20-96,21 20 0,-21 0 32,20-1-544,0-19-1026,19-1-1185,1 3-416,0-22-4676</inkml:trace>
  <inkml:trace contextRef="#ctx0" brushRef="#br1" timeOffset="65408.2028">11255 5215 1153,'-20'-19'16880,"0"19"-13709,20 19-1538,-20 1-416,20 21 641,0-2-641,0 20-576,0 2-161,20-2-31,0-20-321,0 2-96,19-22-64,2-19-224,17-19-129,-17-2-512,-1-19-640,-21-19-449,1 18-352,0-18-1442,-40-19-10954</inkml:trace>
  <inkml:trace contextRef="#ctx0" brushRef="#br1" timeOffset="65587.8907">11355 4917 16719,'0'40'4356,"0"1"-2882,20-2-33,-2 20 705,3 21-224,-1-1-865,20 20-544,-21-18-449,21-22-128,0-20-193,-1 2-447,1-22-674,-19 1-672,17-20-480,-18-39-737,-20-2-4324</inkml:trace>
  <inkml:trace contextRef="#ctx0" brushRef="#br1" timeOffset="65820.3121">11790 5137 16527,'-18'39'2338,"-2"0"-608,-1 1-385,1 20 737,-18-1 64,17-20-544,1 2-577,20-21-609,0 0 65,20-1-33,-20-19-128,21 20-95,-3-20-129,2 20-32,0-20-160,21 0-289,-23 0-448,43-20-544,-22 0-1506,1 1-1281,0-21-8680</inkml:trace>
  <inkml:trace contextRef="#ctx0" brushRef="#br1" timeOffset="66573.2418">12446 5255 6470,'-20'-40'3939,"20"21"770,-20 19-1218,20 0-1185,0 19-672,-19 1-1,19 21-255,0 18-385,19 0-353,-19-18-319,20 18-97,0-40-160,0 1 32,0 0-96,19-20 32,-19-20-577,-20 0 930,21 1-481,-1-21 128,-20-1-64,0 22 64,0-1 64,0 20 192,0 0 64,0 0-159,18 20-97,-18 21 0,41-2-128,-21-19-64,18-1-32,3-19-289,-1-19-95,-1-1-513,1 0-481,-20-21-31,-1-18 95,1 20-255,-20 0-1442,-20-2-4484</inkml:trace>
  <inkml:trace contextRef="#ctx0" brushRef="#br1" timeOffset="67145.5077">12803 4759 17424,'-19'19'2370,"19"1"-1377,0 1 609,19 38 832,1 0-288,0 21-961,20-1-544,-21 1-321,21-1-64,1-19-128,-21-1 65,-2-20-65,23-17-128,-41-3-32,20 1 32,-20-20-32,0 20 64,0-20-32,0-20-257,-20 0-95,20-21 64,0 2 64,0 0-193,0-1-159,20 0 191,-20 20 65,20 20 64,-20 0 224,19 41 96,1-22-96,0 21 32,0-1 0,0-19-96,19-20 64,-19 0-64,0 19 96,0-19 0,-1 0 32,1-19 160,0 19-96,0 0 96,-20-20 96,21 20 33,-21-20-129,0 1-64,0-1-96,0 0 128,0-20-96,0 20 32,0 0-32,-21 20 0,21 0-128,0 0-160,-20 20 64,20 21 96,0 18 64,0-20-64,0 22 0,20-22-160,1 0-449,-3-19-160,23-20-288,-1 0-512,-1-20-33,-19 1-1441,0-21-5061</inkml:trace>
  <inkml:trace contextRef="#ctx0" brushRef="#br1" timeOffset="67456.0547">13617 5117 1953,'20'98'14190,"0"-37"-11532,0-2-576,0-20-160,-1 0 544,-19 2-1024,20-21-706,0 0-415,-20-20-1,20 0-64,0 0 33,-20-20-97,21-19-64,-3-2-64,2 1 0,1-19 0,-1 19-96,0 0 32,-2 40 192,3 0 129,-1 20-1,0 21-96,0-2-128,19 0-224,1 1-545,-1-21-640,1 3-1570,1-3-2177,-23-19-12365</inkml:trace>
  <inkml:trace contextRef="#ctx0" brushRef="#br1" timeOffset="71747.0703">13319 5989 9929,'-19'-19'3395,"19"-1"-512,0 20-449,0 0-416,19 0-320,-19 39-33,20 2-384,0-1-576,0 19 96,1 1-96,-3-1-33,-18 0-384,0-18-63,20-22-1,-20 1-96,0 0-96,0-20 96,0 0-64,0 0 32,0 0-64,0-20-32,0-19-32,-20-2-32,20-18 32,0 0-160,0-21 32,0 41 32,20-1 32,1 40-64,-21 0 63,20 0 97,0 40 0,19-21 0,-19 21 0,0-21-32,19 22 0,-19-21-96,0-20-160,20 19-96,-21-19 127,1 0 1,20 0 64,-20-19 96,1 19 96,-3-20-128,23 20 128,-21-21 0,0 1 64,19 1-32,-19-1 64,0-19-32,0-1 32,-20 19 0,0 1 128,-20 1 129,0 19-33,0 0-64,-19 0 0,-1 0 1,19 19-97,1 22 32,2-1-192,-3-1 0,21 20-32,21 1-32,-3-20-32,23-21 0,-1 21-289,19-40-479,0 21-225,1-21-801,-1-21-641,2 1-1665,-23 0-7591</inkml:trace>
  <inkml:trace contextRef="#ctx0" brushRef="#br1" timeOffset="72146.4844">14372 6009 17136,'-41'0'2722,"41"0"-704,-18 0-416,-2 0 127,20 21-447,-21 19-738,21-1 65,0 20-225,0-18-128,21 18 33,-21 0-193,38-19-32,3-20-64,-1 0-128,-1-20 31,21-20-95,-1 0 192,-19-20-64,-1 0-32,1 1 96,-19 0 0,-1-2 32,-2 2 32,-18-1-64,-18 21 96,18-1 161,-20 0-129,-1 20 192,1 0 0,0 0-95,0 0-193,20 40-161,0-1 65,0 0 192,0 2-384,20 18-64,0-39-481,21 19-160,-3-39-192,3 20-224,-1-20-289,-1-20-31,1 0-1346,-20-19-4196</inkml:trace>
  <inkml:trace contextRef="#ctx0" brushRef="#br1" timeOffset="72414.0621">15066 5970 8039,'0'-59'6823,"-20"39"-4069,-19 20-287,19 0-257,0 20-321,-19-1-511,19 21-513,20-1-385,0 2-256,39-21-192,1 19-64,0-19-96,19-1-224,0-19-97,2 20-191,-23 1 383,-17-1 129,-1-1 192,-20 1 32,-20 0 65,-19 19 191,19-19-160,-21-20 0,21 21-288,2-21-288,-2 0-385,20-21-896,0 21-962,0 0-5028</inkml:trace>
  <inkml:trace contextRef="#ctx0" brushRef="#br1" timeOffset="72710.9371">15424 5950 19122,'-40'0'1313,"20"0"-64,0 0-512,20 0 736,-19 0-96,19 20-928,0-1-449,19 1-128,1 1 160,0-1-224,0 19-545,19-19 0,-19 0 161,0-1 223,0 22 321,-20-21 160,0-1 449,0 1 448,-20 0-64,20-20-224,0 0-513,-20 0-128,20 0-192,0 0-96,0 0-609,-20 19-641,20-19-864,0 0-2658</inkml:trace>
  <inkml:trace contextRef="#ctx0" brushRef="#br1" timeOffset="73348.6327">16058 5950 5413,'-38'-39'10666,"-3"39"-8136,21 0-864,-19 0-129,19 0-31,-20 39-33,1 0-448,-1 2-224,20 18 31,1 20-255,19-19-161,0-20-223,0-1 31,39-19-224,1 1 0,-1-21-32,1-21 32,1 1-32,-3-19-32,-17-20 0,19-2 0,-40 22 96,0-20 0,-20 39 64,20-21 64,-20 41 64,-1-19 32,1 38-31,2 1-65,18 1-64,0 19 0,0-1-96,18 0 0,2 2 0,21-41-32,-3 20-224,-17-20-129,19 0-383,-1-20-450,-19 20-255,0-21 0,-20 1-353,0 1-769,0-1-4708</inkml:trace>
  <inkml:trace contextRef="#ctx0" brushRef="#br1" timeOffset="73586.9137">16277 6209 13388,'20'19'2434,"0"-19"65,-20 0-1026,0 0 193,0 0-385,0-19-256,0-22-192,0 21 64,-20 1-97,20-21-351,0 21-129,-20-1-288,20 0 0,0-1-64,20 21-160,-20-20-545,20 20-1281,0 0-832,-1 0-4902</inkml:trace>
  <inkml:trace contextRef="#ctx0" brushRef="#br1" timeOffset="73993.1641">16635 5891 23221,'-20'39'1474,"20"-19"-513,20 19-128,0 2 95,-1-1-511,1-21-353,0 1 0,21 0-160,-23-20 0,22-20 96,-19-19 0,-1 19 96,-20-21 0,18 21 32,-18 1 160,-18 19 129,18 0-161,0 39-192,0 2 32,18 18 0,-18 0-96,21 1 32,19 19-96,-20-19 64,19-1 64,-39-19 0,20 20 129,-40-20 63,0-1 32,1 2-224,-1-22 128,-20 1-128,19 0-256,3-20-384,18 0-449,-20-20-993,20-19-929,-21-2-993,21 2-8840</inkml:trace>
  <inkml:trace contextRef="#ctx0" brushRef="#br1" timeOffset="74933.5934">16297 6129 12395,'0'19'2691,"0"-19"-962,20 20-608,-20-20 129,0 21-161,0-1-673,20-20-128,-20 19 225,0-19 127,0 20-127,0-20 160,0 0 31,0 0-127,0-20-1,0 1-191,0-1-97,0-21-96,0 2 0,0 19-32,0-19-31,0-2-65,0 21-32,0 20-32,19-19-32,-19 19 32,20 0-128,21 0 31,-1 0-895,-22 19-802,23-19-608,-1-19-4101</inkml:trace>
  <inkml:trace contextRef="#ctx0" brushRef="#br1" timeOffset="75629.8827">17370 6228 4900,'-20'0'11467,"20"0"-8776,0 0-962,0 20-127,0-20 384,0 0-417,0 20-608,20-20-256,-20 19-65,19-19-159,-19 0-161,20 0-96,-20 0 32,20 0-63,-20-19 31,0 19-32,0-20 128,0 20 1,0-20-33,-20 20-160,0 0-128,1 0-416,-1 0-385,0 0-673,20 20-1568,-20-20-2436,20 20-13259</inkml:trace>
  <inkml:trace contextRef="#ctx0" brushRef="#br2" timeOffset="82741.2106">18283 4858 13228,'-20'-19'2274,"20"19"-192,0 0-160,0-20 64,0 20-865,0 0-384,0-21 127,0 21 129,-20 0-224,20 0-224,0 0-65,0 0-96,0 0-63,0 0 31,0 0-160,0 0-96,-20 0 0,20 0 97,0 0-1,-20 0 0,20 21-64,-19-21-32,19 0 0,-20 20-32,0-1 32,20-19 1,-21 20-1,21 0 0,0-20 0,0 19-288,0-19 224,0 20-32,21-20-32,-1 20 32,19 1-32,-19-1 32,20-20 32,-1 19-96,1 1 96,-20 0 0,0-1 0,-20 1 32,0 1 64,-20 18 0,0-39 32,-20 20 0,21 0-256,-21-20-64,20 0-449,0-20-544,20 0-993,0 1-608,0-1-1282,0 20-7527</inkml:trace>
  <inkml:trace contextRef="#ctx0" brushRef="#br2" timeOffset="83234.375">18024 4700 14637,'-79'19'2595,"39"1"-930,20 19 225,-19 2 32,19 18-96,20 0-737,-20 21-128,40-1-417,0 1-95,19-21-1,21 21-128,-1-41-31,40-19-1,21-40 0,-21 1-192,20-40-64,-19-21-192,-42 1-96,3-1 32,-22 0 64,-19-19 192,0 19-353,-40 2 898,0 17-385,-19 2-32,-22 40 128,3-1 65,-1 20-65,-22 0-128,22 0-160,-20 20-32,19 19-224,21-19-577,19 20-1537,-1-20-2082,21 0-8072</inkml:trace>
  <inkml:trace contextRef="#ctx0" brushRef="#br2" timeOffset="85891.6016">19334 3528 7174,'20'0'3716,"-20"-20"-2755,0 1 384,0 19 1249,0-20-928,0 0-641,0 20-160,0-19 64,0-2 224,-20 21-288,20-20 63,0 20 129,-20-20 65,2 40-354,-3-20-511,21 41-129,-20-22-64,0 21 0,20-1-32,0-19 64,0-1-64,20 2 32,0-1 32,1-20-64,17 0 64,-18-20-32,1-1 32,-1 2-192,-2-21 0,-18 21 64,21-1-32,-21 0 96,0 20 32,-21 0 128,21 0-192,0 20-160,0 0 128,21-1-96,-1 21-609,0-21-896,19 2-417,-19-21-897,20 20-4036</inkml:trace>
  <inkml:trace contextRef="#ctx0" brushRef="#br2" timeOffset="86333.9844">19275 3151 16367,'-79'40'2306,"59"-21"-929,0 21 289,0 1 96,20 18-321,0-20-512,0 41-256,40-21-289,-20 1-160,39-20 129,0-1-65,2-19-64,18-20 0,20 0-64,-20-20-96,-19-19-96,-1-1-160,2-20-64,-22 1 32,-19-1 96,-20 1-193,-20 0-31,-1 18 288,-38 1 96,-1 21 32,1-1-32,0 0-32,-1 20 160,1 0-320,19 20-416,1-20-1058,-2 20-2306,1-1-12651</inkml:trace>
  <inkml:trace contextRef="#ctx0" brushRef="#br2" timeOffset="87519.5313">20209 4561 11210,'-20'-20'2563,"20"20"-129,0-20-128,0 20-256,0-19-481,0 19-608,0-21-64,0 21-192,0 0 160,0 0-129,0-20 1,0 20-160,0-20 63,0 20-223,0 0 31,0 0-128,0 0-63,0 0 127,0 0-96,0 0-64,0 0 1,0 0-1,0 40 128,0 0-31,20 19-97,-20 0-64,0 21-64,18-21 0,-18 2-64,20-22 32,-20 0-384,21-19 672,-21 0-576,20 1 256,-20-21 64,20 0 64,-1 0-96,1 0 32,0 0-224,0 0 192,0 0-64,-20 39 64,19-19-96,1 19 64,-20 2-32,0-21-64,0-1 64,0 1-96,0 0-32,-20-20-128,1 0-225,-1-20-191,0 0-97,0 1-160,0-22-512,1 2-225,-1-1-256,20 21-128,0 19-800,0-20-4902,0 20-2113</inkml:trace>
  <inkml:trace contextRef="#ctx0" brushRef="#br2" timeOffset="87948.2418">20010 4441 16335,'-60'61'2146,"40"-22"-577,1 20 513,-1 21 225,0 18-482,20 2-896,20 0-576,19-2-289,1-18 544,39-21-95,0-19-225,20-19 0,1-21-192,-1 0 0,0-41-96,0-18 32,-38 0-96,18-21 0,-39-20 96,-20 2-256,-20-2 705,0 21-449,-60-1-128,1 21-33,-22-1 97,2 21-32,-20 19 0,0 0 64,-1 20-224,21 20-961,20 0-1538,-1-1-1697,40-19-11563</inkml:trace>
  <inkml:trace contextRef="#ctx0" brushRef="#br2" timeOffset="88657.2262">19354 3726 16303,'-20'-20'2530,"0"20"-704,20 20 32,-18-20-161,-3 41-415,1-2-321,0 0-1,0 22 1,1-2-224,-21 0-256,0 1-65,1-20-256,-1 19 64,19-19-160,-17 0-32,-3-1-160,1 0-224,21-17-129,-1 17-544,0 0-768,20-19-674,0 0-1408,0-20-11083</inkml:trace>
  <inkml:trace contextRef="#ctx0" brushRef="#br2" timeOffset="89178.7106">18719 4937 16431,'-20'0'2819,"20"0"-833,0 0-513,0 0 96,20 0 97,20 0-321,39-20-352,0 20-160,2 0-256,18 0-33,0 0-768,1 0 800,-21 0-704,20 0-64,-20 0-32,-20 0-32,-19 0 64,-20 0 63,0 0-319,-1 0-129,-19 0-63,0 0-385,0 0-1217,-19-19-1282,19-1-5860</inkml:trace>
  <inkml:trace contextRef="#ctx0" brushRef="#br2" timeOffset="89750.9762">19672 3628 15534,'0'-20'3075,"0"20"-737,0 0-800,0 20 768,20-1 32,-1 40-736,21 2-705,1 17-353,-3 3-31,23-22-161,-2 1-128,-19-1-128,19-20-32,-19 1-128,-20 0-288,-1-20-609,1 0-1217,0-20-897,-20 0-1826,0 0-12811</inkml:trace>
  <inkml:trace contextRef="#ctx0" brushRef="#br2" timeOffset="91893.5547">20049 3191 11562,'-39'-20'2563,"39"20"-609,-20 0 0,0 0 192,20 0-385,0 0-928,20 0-417,0 20 577,19-20 193,1 0-226,19 0-191,20 0-160,21 0 31,-1 0-351,0 0-257,20 0 128,-19 0-160,-1 0 96,-19 0-224,-1-20 64,-20 20-64,-18 0-97,-3 0-31,-17 0 128,-1 0 64,0 0 0,-20 0-96,0 0-449,0 0-832,0 0-289,0 0-224,0 20-1633,0-20-10442</inkml:trace>
  <inkml:trace contextRef="#ctx0" brushRef="#br2" timeOffset="92226.5621">21796 3111 13965,'-59'-20'7014,"39"20"-5668,-20-20-1,1 40 577,-1-20-289,-1 20-512,3 20-576,18 0-65,-1-1-63,21 0-1,21 2-160,19-21-160,-1 19 1,21-19-97,-1-20-353,0 0-384,1 0-480,-1-20-897,2 1-416,-22-1-481,-19 0-3171</inkml:trace>
  <inkml:trace contextRef="#ctx0" brushRef="#br2" timeOffset="92640.625">21359 2913 10570,'-119'19'7142,"80"22"-5444,-1-21-385,1 19 897,19 20 64,20-18-864,0 18-578,38 0-95,3 1-96,38-20-193,0-1 1,40-19-129,1 1-96,-21-21-128,20-21-96,-20-19-160,-19 1-96,-40 0-129,-1-22-127,1 2-33,-40-1-191,0 1-321,-40 0 160,-19 18 256,0 21 65,-22 20 352,2 0-257,0 20-1184,0 21-1891,18 18-12651</inkml:trace>
  <inkml:trace contextRef="#ctx0" brushRef="#br2" timeOffset="95791.0157">22590 4898 10826,'0'0'1153,"0"0"-128,0 0 897,0-20 256,20 20-961,-20 0-577,0-20 97,0 20 32,0 0-64,0 0-129,0-19 1,0 19 31,0-20-63,0 20 159,0-21-255,-20 21-65,20-20-96,0 20 65,-20-19-1,20 19 257,-19 0-161,-1 0-128,0 19-159,0 1 63,0 1-160,1-1 224,19 19-64,-20 0 65,20-19-97,0 21-256,0-21 256,20-1 32,-1 1 0,21-20-128,-20 0 1,19-20-162,1 1-63,0-22 0,-21-18-96,21 19 96,-19-40 416,-21 21-480,20-21-128,-40 21 288,20 0 96,-41 40 160,21-22 417,1 41 63,-1 0-159,20 0-225,-20 20-32,20 1-160,0 18 1,0 0-65,20 20-64,0-18 64,19-2-96,2 1-193,-21-21-415,18 22-353,3-21-545,-21-1-736,19-19-544,-39 20-1186,20-20-5509</inkml:trace>
  <inkml:trace contextRef="#ctx0" brushRef="#br2" timeOffset="96174.8047">22491 4322 18257,'-99'80'1313,"40"-41"-544,18 41 608,1-1 385,21 1-129,-1-1-864,20 20-353,20-20-63,19-18 159,22-22-288,-2 0 257,20-19-97,20-20-160,0 0-63,20-39-65,-19-1 64,-1-20-256,-20 1 32,2-20-96,-43-1 224,-18 1-257,-20 19-95,0 1 128,-40 20 32,-19 18 32,0-19-192,-21 40-481,-19 0-576,-1 0-737,1 20-1634,0 0-12203</inkml:trace>
  <inkml:trace contextRef="#ctx0" brushRef="#br2" timeOffset="99636.7184">21041 4878 4836,'-18'0'2050,"18"0"-352,-21-20 768,21 20-448,0 0-609,-20 0-224,20 0-128,0 0-160,-20 0 0,20 0 0,0 0-224,0 0-65,-20 0-31,20 0-97,0 0-96,0 0-159,0 0-129,-19 0 64,19 0-64,-20 0-32,20 0 0,0 0 224,0 0 417,-20 0-96,20 0-33,0 0-159,0 0-33,0 0-256,0 0 96,0 0-128,0 0 0,0 0 33,0 0-33,0 0-64,0 0-32,0 0 32,0 0 32,0 0-32,0 0 32,0 0 128,0 0-96,0 0 96,20 0-96,0 0-32,-1 0 97,21 0-65,1 0 32,-3 0-32,23 20 0,-2-20 32,0 0-64,21 0-32,-1-20 64,-20 20-128,2 0 0,18 0 128,-20 0-32,1 20 129,-1-20-33,2 0-32,-23-20 0,23 20 0,-22 0-96,1-19 32,-20 19-32,-1 0 160,1 0-31,-20 0-97,0 0 0,0 0 96,0 0-32,0 0-32,0 0-96,0 0 0,0 0-256,0 0-161,0 0-383,0 0-1026,0 0-1057,-20 0-1697,20 0-8745</inkml:trace>
  <inkml:trace contextRef="#ctx0" brushRef="#br2" timeOffset="100391.6016">21875 3489 13100,'0'-20'1794,"-20"0"-1,20 20 417,0 0-544,0 0-577,0 0-512,20 0 159,-20 0 1,0 0 256,20 0-32,-20 20 64,21 0 0,-1-1-192,19 21-65,-19 20-159,20 19-161,-1-19 33,1-1-225,19 20-32,-19-19-128,-1-1 0,21-18 0,-21-2-96,-19 1 0,1-1-224,-1-19-128,0-20-353,-20 21-256,0-21-512,0 0-673,0 0-897,0-21-2851,0 1-10505</inkml:trace>
  <inkml:trace contextRef="#ctx0" brushRef="#br2" timeOffset="101343.75">23365 3269 14221,'0'0'1730,"0"0"-545,0 0 128,0 0 929,19 0-833,-19 0-704,20 0-64,0-19-65,0 19-63,0 0-225,-1-20-32,21 0-64,-20 20-95,1-19 95,-21-1 0,18 0-96,-18 1-128,0 19-32,0-21 32,-18 21-128,-3 0 64,1 0 0,-20 0 96,21 0 32,-21 0 32,20 21 224,0-2 32,1 1-64,19 0 129,-20 19-65,20-19-160,0 21-64,20-22-64,-20 21-64,19-21-160,1 1-384,0 0-33,20 1-416,-1-21-833,1 0-960,-1-21-4998</inkml:trace>
  <inkml:trace contextRef="#ctx0" brushRef="#br2" timeOffset="101792.9684">23483 2993 13484,'-79'39'1538,"40"0"223,-1 1 353,0 0-64,1 19-929,39 0-480,0 2-225,20-22 33,-1 1 95,21-19 33,0-2-97,-1 1-63,21 0-33,19-1-192,1-19-128,-1 0-256,0-19-32,-19-21-64,-21 0-33,1 0 97,-20-19-160,1-1-33,-42 1 193,1 19-32,-39 0 64,19 0 64,-19 1-65,-22 19-799,23 20-1571,-22 0-4868</inkml:trace>
  <inkml:trace contextRef="#ctx0" brushRef="#br2" timeOffset="102539.0621">22193 3191 5637,'-40'0'5157,"40"0"-3203,-19-20 352,19 20 737,0 0-1314,0 0-1088,0 0-33,19 0 546,21 0-129,0 0-65,-1 0 161,22 0-416,-2 0-32,1 0-1,19-20-223,0 20-97,20 0 1,1-19-353,-1 19 64,-20 0-32,0 0-32,-19 0-96,-21 0-1,1 0 1,1 0-32,-21 0-288,-1 0-193,-19 0-928,20 0-353,0 0-416,0 19-3332</inkml:trace>
  <inkml:trace contextRef="#ctx0" brushRef="#br2" timeOffset="103385.7418">23564 3628 10570,'-21'-20'2626,"21"20"-640,0-20 64,-20 20-160,20-21-321,0 21-448,0 0-288,0 0-128,0-19-65,0 19 65,0 0-225,0 0 1,0 0-65,0 0 97,0 0-1,0 0 97,0 0-161,0 19-63,-20-19-1,0 21 0,20 19-95,-19-1 159,-21 0-96,20 22-95,-19-2-33,-1 21 32,0-1-32,-19 20-96,-2 0 32,22-19-95,19-21-1,-20-18 0,40-22-96,-19 1 64,19 0-64,-20-1-289,20-19-319,0 0-353,0 0-641,20 0-640,-20-19-384,19-1-1827,-19 20-11113</inkml:trace>
  <inkml:trace contextRef="#ctx0" brushRef="#br3" timeOffset="114318.3594">17607 4204 18513,'0'-21'2659,"-20"21"-642,20 0 129,0 0-576,0 21-801,0-2-161,0 21 97,20-1-96,-20 0-129,20 2-192,1-1-192,-1-21 0,-2 21-64,2-19-96,-20-21-320,21 19-417,-21-19-448,20 0-705,-20 0-96,0-19-576,0-2-2243</inkml:trace>
  <inkml:trace contextRef="#ctx0" brushRef="#br3" timeOffset="114529.2965">17747 4143 14894,'0'-19'4356,"0"19"-2018,0 0-705,0 19 642,20-19-354,-20 40-960,19-19-416,-19 18-161,20 20-128,0-20-223,0 2 63,0-21-289,-1 19-159,1-19-577,0 0-704,-20-20-866,20 0-415,-20 0-2564</inkml:trace>
  <inkml:trace contextRef="#ctx0" brushRef="#br3" timeOffset="114746.0934">17607 4402 20275,'-20'0'3011,"20"0"-737,0 0 0,0 0-416,0-20-930,20 20-319,0 0-321,21-19-192,-3-3-96,3 22-256,-2-19-352,1-1-417,-20 20-769,0 0-865,-20 0-864,0 0-1313</inkml:trace>
  <inkml:trace contextRef="#ctx0" brushRef="#br3" timeOffset="114948.2418">17668 4461 17904,'-20'41'4260,"20"-41"-2850,0 0-1,0-21 705,20 21-288,-2 0-673,2-20-673,21 0-287,-2 1-97,-19 19-96,20-20-545,-1 20-480,1-20-1153,-20 20-1249,19 0-1089,1-19-11467</inkml:trace>
  <inkml:trace contextRef="#ctx0" brushRef="#br3" timeOffset="115187.5">18103 4124 20595,'-18'19'2851,"18"-19"-801,0 20-449,0 0-31,0 20-802,18 0-736,2-21 129,1 21-290,-1-21-191,0 22-897,-20-21-1217,19 0-769,-19-1-4196</inkml:trace>
  <inkml:trace contextRef="#ctx0" brushRef="#br3" timeOffset="129058.5934">19215 2773 4260,'0'0'11274,"0"-19"-9096,0 19-64,0 0-96,0-20-448,0 20-289,0 0-352,0 0 32,0 0-64,0 0-417,0 0 97,0 20 63,20-1-127,-20 21-129,20 1-128,-20-2-128,20-19-96,1 19 32,-3-18-64,-18-1-224,20-1-352,0-19-257,1 0-673,-21 0-736,20 0-833,-20 0-2434</inkml:trace>
  <inkml:trace contextRef="#ctx0" brushRef="#br3" timeOffset="129312.5">19395 2754 14285,'0'-20'4228,"0"0"-2274,0 20 320,0 0 737,0 0-1121,0 0-1026,0 0-511,0 20 191,0 19 1,0 1-161,0 1-320,18-22 0,3 21-64,-1-21 0,0 1-256,0 1-352,-1-21-321,-19 0-641,0 0-384,20 0-384,-40 0-673,20 0-5861</inkml:trace>
  <inkml:trace contextRef="#ctx0" brushRef="#br3" timeOffset="129538.0859">19235 2913 15822,'-39'0'5253,"39"0"-3619,0 0 480,0-20 192,0 20-736,0 0-866,19 0-287,1 0-161,0 0-128,21-20-64,-3 20-64,-18 0-384,21 0-577,-2 0-673,-19 0-480,0 0-768,0 0-1442,-20 0-9994</inkml:trace>
  <inkml:trace contextRef="#ctx0" brushRef="#br3" timeOffset="129732.4219">19314 2932 12684,'-18'20'7046,"-3"-20"-5028,21 0-288,0 0 320,21 0-193,-3 0-575,2 0-482,0-20-415,1 20-257,-1 0-96,19 0-192,-19 0-385,0 0-480,0 0-865,-1 0-544,1 0-1153,0 20-4357</inkml:trace>
  <inkml:trace contextRef="#ctx0" brushRef="#br3" timeOffset="130197.2657">19612 2793 15342,'0'0'3459,"0"-20"-1761,0 20 384,20-19 288,0 19-832,0-20-866,0 20-351,19 0-97,-19 0 32,0 0-64,-20 20 0,21-1 1,-21 21 63,0-19-128,-21 18 64,21-19-32,-20 0-64,20-1 64,0-19-63,0 20-33,0-20 32,20 0 96,1 0-96,-1 0-32,-2 0-32,23-20-192,-21 20-417,0 0-640,-1 0-1057,1 20-1057,0-20-3812</inkml:trace>
  <inkml:trace contextRef="#ctx0" brushRef="#br3" timeOffset="157427.7343">21339 2436 15822,'0'-19'1474,"0"19"95,0 0 97,0 0-321,0 19-64,0-19-31,20 20-97,-20 0-321,20 20-31,-20 0-352,20-1-129,-20 0-128,21-19-96,-21 21 0,18-22-160,-18 1 32,20 0-352,-20-1-257,20-19-640,-20 20-577,0-20-384,21 0-961,-21-20-4196</inkml:trace>
  <inkml:trace contextRef="#ctx0" brushRef="#br3" timeOffset="157681.6407">21519 2417 13100,'0'-20'3779,"20"20"-1536,-20 0-193,0 0-321,18 20 65,-18-1-545,0 1-608,21 19-129,-21 2-224,20-2-191,-20 1-1,20-1-96,0-18-289,-20-1-479,19-1-482,-19 1-479,20-20-193,-20 20-1569,0-20-10475</inkml:trace>
  <inkml:trace contextRef="#ctx0" brushRef="#br3" timeOffset="157962.8903">21300 2654 18865,'0'0'2371,"-20"0"-674,20-20 65,20 20 224,0 0-513,-1-19-704,21-1-257,1 20-319,-3-20-97,3 20-224,17 0-65,-17 0-671,-21 0-706,0 0-1153,-1 20-608,1-20-4933</inkml:trace>
  <inkml:trace contextRef="#ctx0" brushRef="#br3" timeOffset="158144.5313">21379 2734 21556,'0'0'769,"20"0"448,1 0 1121,17 0-736,3-20-1026,-1 1-416,19 19-288,-19-20-384,-1-1-898,1 21-1248,-1 0-1346</inkml:trace>
  <inkml:trace contextRef="#ctx0" brushRef="#br3" timeOffset="159245.1172">21855 2397 8039,'0'0'2595,"0"0"-545,0-20 640,0 20-576,0 0-929,0 0-448,0 0-64,0 0 351,0 0-287,0 0-224,0 0 191,0 0-63,0 0-65,0 20-159,0-20 31,0-20-127,20 20-97,0-21 96,1 21 32,-1-19 1,-2 19-257,3 0-96,-1 0 64,0 0 256,-20 19 1,0 22-65,-20-21-32,20-1-64,-20 1-64,-1 0 0,21-1-96,0-19-96,21 0-64,-1 21 192,0-21-64,0 20 128,19 0-64,-19-1 64,0 1-128,0 0 96,-20-1 64,0 1 129,0 1-33,-20-1 32,0-1-64,-20 1-96,21 0-384,-21-20-609,-1 19-896,23-19-834,-23 0-2594</inkml:trace>
  <inkml:trace contextRef="#ctx0" brushRef="#br3" timeOffset="167094.7263">18660 4422 13196,'0'0'1922,"0"0"-801,0 0-32,0 0 64,0 0-608,0 0-449,20-20 0,-20 20 0,0-20-32,19 20-32,-19-19-481,20-3-896,-20 22-1890,20-19-2723</inkml:trace>
  <inkml:trace contextRef="#ctx0" brushRef="#br3" timeOffset="167233.3983">18759 4282 4996,'0'0'7079,"0"0"-5446,0-19-31,0 19-417,0 0-865,0-20-352,20 20-832,-20-20-1763,19 1-2498</inkml:trace>
  <inkml:trace contextRef="#ctx0" brushRef="#br3" timeOffset="167407.2263">18858 4104 11082,'0'0'3587,"0"0"-1344,0 0-546,0-20-480,0 20-896,0 0-385,20-19-289,-20 19-576,19-20-736,1-1-1570,-20 21-3716</inkml:trace>
  <inkml:trace contextRef="#ctx0" brushRef="#br3" timeOffset="167565.4293">18978 3926 11627,'0'0'3203,"0"0"-1314,0 0-159,0-20-1378,20 20-352,-20-21-832,18 21-1282,3-20-2787</inkml:trace>
  <inkml:trace contextRef="#ctx0" brushRef="#br3" timeOffset="167724.6093">19097 3767 14637,'-20'0'2307,"20"0"-418,0-20-832,0 20-576,0 0-449,0 0-160,20-21-641,-20 21-672,0-20-802,19 20-1824,-19 0-5735</inkml:trace>
  <inkml:trace contextRef="#ctx0" brushRef="#br3" timeOffset="168100.5859">19156 3628 9993,'-40'0'2691,"21"0"-129,-1 0-96,-20 19-672,1-19-641,-1 20-448,-1-20 31,21 20-191,1-20-1,-1 19-255,20-19 287,-20 0-223,20 0-289,20-19-64,0 19 128,19-20-224,-19 0 192,1 20-192,19-19-129,-22 19 33,-18 0 64,21 0 64,-1 19 32,0-19 64,-20 20 64,20 0 128,-1-1-95,1-19-97,-20 20-32,20-20 64,0 21-32,-20-21-160,0 0-193,20 20-95,-20-20-1,0 0-255,0 19 287,19-19-191,-19 20-994,20 0-3202</inkml:trace>
  <inkml:trace contextRef="#ctx0" brushRef="#br3" timeOffset="168875.9763">20148 2913 8167,'-20'0'3203,"20"0"-96,-19 0-448,19 0-481,0 0-481,0 0-576,-20 0-640,20 0-321,20-20-128,-20 20-128,19 0 128,-19 0-352,20 0-769,0 0-1121,21 0-2082,-41 0-5766</inkml:trace>
  <inkml:trace contextRef="#ctx0" brushRef="#br3" timeOffset="169039.0625">20288 2913 7206,'20'0'2403,"-20"0"-129,19 0-1153,-19 0-897,20 0-96,-20 0-256,20 0-2114,0 0-1986</inkml:trace>
  <inkml:trace contextRef="#ctx0" brushRef="#br3" timeOffset="169164.0625">20506 2932 5637,'19'20'2402,"-19"-20"-1665,20 0-321,-20 0-224,20-20-2145</inkml:trace>
  <inkml:trace contextRef="#ctx0" brushRef="#br3" timeOffset="169324.2188">20725 2973 14221,'19'0'-96,"-19"0"96,20-21 224,-20 21-96,20 0-192,0 0-1665,-20 0-2115,20 0-4995</inkml:trace>
  <inkml:trace contextRef="#ctx0" brushRef="#br3" timeOffset="169495.1172">20883 3032 11883,'0'0'2146,"0"0"-2595,0 0 449,20-20 32,0 20-32,-20 0-2786,19-19-4293</inkml:trace>
  <inkml:trace contextRef="#ctx0" brushRef="#br3" timeOffset="169646.484">21002 3012 12459,'0'0'3171,"0"0"-2018,0 0 193,0 0-642,0 0-319,0 0-385,0 0-96,0 0-449,0 0-1088,0 0-2019,0 0-6213</inkml:trace>
  <inkml:trace contextRef="#ctx0" brushRef="#br3" timeOffset="170107.4215">21002 3012 13869,'39'-39'1377,"-39"39"929,0 0-256,0 0-769,0-21-800,0 21-161,-18 0 128,18-20-63,0 20-193,0-19-64,-21-1 32,21 0-64,-20 1 0,0-1 129,0-1 63,1 1-64,-1 0 64,20 1-127,-20-1 159,20 20-128,0 0 32,0 0-256,0 0-160,0 0-96,0 20 288,20-1 0,0-19-96,-1 20 64,1 0-161,0 1-287,0-1 160,1-1 63,-21 1-63,18 0 192,-18-20 160,0 19-96,0 22 128,-18-21-64,18-1 64,-21 1 64,1 0-224,20-1 128,-20-19-160,20 20-1313,0 0-1218,0 1-4676</inkml:trace>
  <inkml:trace contextRef="#ctx0" brushRef="#br3" timeOffset="180186.5233">22292 2993 1473,'0'0'14926,"0"0"-13196,0 0-705,0 0-96,-20 0-225,20 0-512,0-20-352,20 20-609,-20 0-672,20 0-737,-20 0-2755,0 0-5220</inkml:trace>
  <inkml:trace contextRef="#ctx0" brushRef="#br3" timeOffset="180359.375">22412 2973 15534,'0'0'1794,"0"0"-353,0 0-544,0 0-513,20 0-384,-20-21-256,20 21-352,-1-20-770,1 20-1697,0-19-2498</inkml:trace>
  <inkml:trace contextRef="#ctx0" brushRef="#br3" timeOffset="180475.5859">22570 2913 7366,'0'0'2499,"0"19"-353,0-19-320,0 0-1122,0 20-512,0-20-608,20 0-1153,-20 0-770,20 0-1761</inkml:trace>
  <inkml:trace contextRef="#ctx0" brushRef="#br3" timeOffset="180635.7422">22730 2973 12427,'20'0'1826,"-20"0"-1698,0 0 481,18 0 448,2-21-833,21 21-1249,-21 0-2627</inkml:trace>
  <inkml:trace contextRef="#ctx0" brushRef="#br3" timeOffset="180768.5543">22967 2952 15150,'0'0'1890,"0"0"-1410,0 0-96,0 0-159,20 0-193,0 0-1858,-20 0-3747</inkml:trace>
  <inkml:trace contextRef="#ctx0" brushRef="#br3" timeOffset="180945.3125">23047 2973 8359,'19'0'3396,"-19"0"-2788,20 0 545,-20 0-608,20 0-385,-20 0-160,20 0-288,-20 0-545,0 0-737,21 0-704,-21 0-4548</inkml:trace>
  <inkml:trace contextRef="#ctx0" brushRef="#br3" timeOffset="181526.3672">23246 2932 8103,'20'0'5734,"-20"0"-3877,0 0-31,0 0-449,-20 0-127,20 0-898,0 0-288,0 0 160,0 0 0,20 0-95,-20 0-65,0 0 64,0 0 0,0 0-32,0 0-64,19 0 32,-19 0 128,0 0 0,0 20 1,0-20-65,0 0 0,0 0 96,0 0 160,0 0-31,0 0-129,0-20-96,0 20 32,0-19 32,0-1 33,0 0 287,-19 1-64,19-1 65,-20-1 320,0 1-129,-1 20-127,1-20-225,20 20 1,0 0-161,0 0-256,0 0-289,20 0 257,-20 20 128,21-20-128,-1 0 32,0 20 160,-20-20-160,19 21-96,-19-21 64,20 20 0,-20-1 96,0 1 32,0 0 0,0-1 32,0-19-64,0 20-192,-20 1-160,20-21-898,0 20-607,-19-20 159,19 0 96,0 19-864,-20 1-2755,20 0-8166</inkml:trace>
  <inkml:trace contextRef="#ctx0" brushRef="#br3" timeOffset="182090.8199">23582 2615 15310,'0'0'2819,"0"-20"-577,0 20 0,0 0 0,0 0-833,0 0-768,0 0-129,0 20-127,-18-1-33,18 1-128,0 1-160,0 18-32,18-19-64,-18 19-128,0-19-352,20 0-449,-20-20-480,21 0-481,-21 0-352,20 0-1762,0-20-6630</inkml:trace>
  <inkml:trace contextRef="#ctx0" brushRef="#br3" timeOffset="182287.1093">23722 2595 9609,'0'-39'4932,"0"19"-2145,0 0-385,0 20-96,0-21-96,0 21-736,0 0-129,0 21-448,0-1-481,0 0-320,0 19 65,0-19-129,0 19-96,0 2-193,20-2-415,-20-19-577,20-1-385,-20 1-320,19 0-800,-19-20-3012</inkml:trace>
  <inkml:trace contextRef="#ctx0" brushRef="#br3" timeOffset="182490.2343">23582 2675 17264,'-39'0'2722,"39"0"-1152,-20 0 160,20 0-33,0 0-320,20 0-320,-20 0-384,39-21-128,-19 21-161,1 0-288,19 0-128,-22 0-577,3 0-704,-1 0-865,-20 0-480,0 21-1731</inkml:trace>
  <inkml:trace contextRef="#ctx0" brushRef="#br3" timeOffset="182677.7343">23503 2773 19634,'-20'20'929,"20"0"608,0-20 513,20 0-320,0 0-609,0-20-640,19 20-161,2 0-256,-1-20-32,-22 20-352,23 0-769,-21 0-769,0 0-641,-1 0-1248,1 0-7336</inkml:trace>
  <inkml:trace contextRef="#ctx0" brushRef="#br3" timeOffset="182959.9609">23861 2595 16815,'-20'0'2499,"20"0"-994,0 0 417,0 0 320,0 20-704,0-1-481,0-19-417,0 20-223,20 1-129,-20-1 0,0-20-96,19 19-32,1-19-63,0 0-97,0 0-97,19 0-191,-19 0-192,0-19-577,21 19-737,-41 0-448,18-20-1025,2-1-7399</inkml:trace>
  <inkml:trace contextRef="#ctx0" brushRef="#br3" timeOffset="183143.5543">24119 2536 17840,'-21'0'2979,"1"0"-1762,20 20 833,0-1 96,-18 1-864,18 0-450,0 19-543,0 2-161,18-2-64,-18 0-192,20 1-801,-20 1-705,0-22-992,0 1-2051</inkml:trace>
  <inkml:trace contextRef="#ctx0" brushRef="#br3" timeOffset="189257.8125">23722 3726 12075,'0'0'2883,"0"0"-161,-20 0-159,20-20-385,0 20-737,0 0-512,0 0-609,0 0-256,0 0-192,0 0 160,0 0-256,0 0-673,0 0-800,20 20-289,-20-20-1922,0 21-11114</inkml:trace>
  <inkml:trace contextRef="#ctx0" brushRef="#br3" timeOffset="189429.6875">23681 3865 12908,'0'41'2530,"0"-41"-576,-18 0 256,18 0-512,0 0-1314,0 0-352,0 0-128,0 0-320,0 20-1026,0-20-1088,0 0-3236</inkml:trace>
  <inkml:trace contextRef="#ctx0" brushRef="#br3" timeOffset="189562.5">23602 4065 8584,'-20'19'3075,"20"1"-1122,0 0-1248,0-20-224,0 0-257,0 0-384,0 19-2435,0-19-5028</inkml:trace>
  <inkml:trace contextRef="#ctx0" brushRef="#br3" timeOffset="189696.2889">23523 4282 16431,'-20'20'833,"0"-20"-1089,20 0-449,0 0 705,0 0-1089,0 0-5381</inkml:trace>
  <inkml:trace contextRef="#ctx0" brushRef="#br3" timeOffset="189875.9763">23404 4422 11082,'0'19'4997,"0"1"-5478,-20-20 33,20 0 512,0 0-384,20 0-4453</inkml:trace>
  <inkml:trace contextRef="#ctx0" brushRef="#br3" timeOffset="190467.7735">23365 4502 14541,'0'19'545,"0"-19"-481,-20 0 897,20 0-96,0 0-801,0 0-64,0 20-96,0-20 128,0 0-129,0 0 162,0 0-226,0 20-351,0-20-577,0 0 224,0 19 96,0-19-224,0 20 321,0-20 544,0 0 1057,-20 0 704,20 20-160,0-20 65,0 0-33,0 0-223,0 0-290,0 0-447,0 0 32,0-20 95,0 20-95,0-20-33,0 1-127,0 19-193,-20-20 32,20 0 0,0 1-128,0-2-63,-20 1-65,20 20 96,0-20-96,0 1 32,0 19 32,0 0-32,0 0 224,0 0 128,0 0-31,0 0-193,0 0-96,0 0 128,0 19-160,0 1 32,0 0-32,0 20 32,20-20 0,-20 19-32,0-19 161,0 0 31,20-1 0,-20-19 32,0 21 129,20-21-97,0-21-192,-1 21 64,1-19-96,0-1-96,0 0-192,0 1-545,-1-1-640,1 20-897,-20-20-769,20 20-3331</inkml:trace>
  <inkml:trace contextRef="#ctx0" brushRef="#br3" timeOffset="191438.4763">22868 5276 11562,'0'-41'4485,"0"21"-2051,0 20-448,0 0 448,0 0-320,0 0-1089,0 20-224,20 0 128,-20 20-417,0 0 65,20-1-321,-20 0-160,20 2 96,-20-1-96,0-21-192,20 1-288,-20 0-289,19-20-608,-19 0-801,0 0-288,0 0-1538,0-20-7559</inkml:trace>
  <inkml:trace contextRef="#ctx0" brushRef="#br3" timeOffset="191640.625">23007 5255 18129,'20'-20'2690,"-40"20"-800,20 20 384,0 1-320,0-2-1089,0 21-449,0-1-192,0 0-31,0 2-193,0-1 64,20-21-417,-20 1-223,20-20-577,-20 0-417,19 0-512,-19 0-1089,0-20-8296</inkml:trace>
  <inkml:trace contextRef="#ctx0" brushRef="#br3" timeOffset="191859.375">22750 5394 18833,'-61'0'2339,"61"0"-674,-20 19 321,40-19-481,0 0 129,1 0-705,17 0-257,23-19-543,-2 19-1,-19 0-256,-1 0-641,1 0-993,-20-20-1185,0 20-896,-40 20-4357</inkml:trace>
  <inkml:trace contextRef="#ctx0" brushRef="#br3" timeOffset="192041.9922">22768 5533 12587,'-18'20'6951,"18"-20"-5446,0 0-127,18 0 640,23 0-257,-1 0-736,-1-20-608,21 20-97,-21-20-224,1 20-288,-1-19-545,-19 19-992,0 0-770,0 0-704,1 0-3491</inkml:trace>
  <inkml:trace contextRef="#ctx0" brushRef="#br3" timeOffset="192430.6639">23365 5354 17969,'0'-19'2146,"0"19"-929,0 0-160,-20-20 576,20 20-287,-20 20-738,0-20-320,0 19-95,1 21-129,19-21-64,0 3 64,0-22-192,19 19 192,-19-19-128,40 20-1,-20 0 194,0-20-225,19 0 192,-19 19-96,0-19 192,-20 20 0,0 0 160,0-20 1,0 21-193,-20-21-160,0 0 0,20 19-449,-20-19-640,1 0-704,19 20-1090,-20-20-4260</inkml:trace>
  <inkml:trace contextRef="#ctx0" brushRef="#br3" timeOffset="192663.0859">23285 5335 21364,'0'0'2370,"0"0"-1121,20 0 769,0 0-1185,0 0-577,19-20-192,-19 20-384,20 0-769,-1 0-1217,-19 0-577,0 0-3683</inkml:trace>
  <inkml:trace contextRef="#ctx0" brushRef="#br3" timeOffset="201599.6093">22788 4282 10313,'21'0'3428,"-21"0"-1379,0 0 130,0-19 31,0 19-865,0 0-705,0 0 33,0 0-96,0 0-129,0 0-448,0 0 32,0 0-128,0 0-801,0 0-736,0 0-1314,0 0-5349</inkml:trace>
  <inkml:trace contextRef="#ctx0" brushRef="#br3" timeOffset="201781.25">22750 4204 6534,'-20'0'10666,"-1"0"-10410,21-21-288,0 21 64,0 0-769,0 0-4195</inkml:trace>
  <inkml:trace contextRef="#ctx0" brushRef="#br3" timeOffset="201917.9688">22669 4084 13901,'0'0'736,"-19"0"-640,19 0-64,0 0-320,0-19-2306,0 19-8297</inkml:trace>
  <inkml:trace contextRef="#ctx0" brushRef="#br3" timeOffset="202056.6407">22610 3985 12491,'-20'0'1762,"20"-20"-1057,-20 20 224,20 0-705,0-20-801,0 20-3298,0-19-7688</inkml:trace>
  <inkml:trace contextRef="#ctx0" brushRef="#br3" timeOffset="202237.3043">22531 3865 9513,'-20'-20'3010,"20"20"-1921,0 0-896,0-19-418,-20 19-1152,20 0-1730</inkml:trace>
  <inkml:trace contextRef="#ctx0" brushRef="#br3" timeOffset="202412.1093">22452 3687 11979,'0'-20'2722,"0"20"-1376,0 0-161,-20-20-897,20 20-384,0 0-1409,0 0-2884,0 0-3714</inkml:trace>
  <inkml:trace contextRef="#ctx0" brushRef="#br3" timeOffset="202553.711">22333 3567 14830,'-21'0'1089,"1"0"-705,20 0-320,0 0-352,0-19-1346,-20 19-4003</inkml:trace>
  <inkml:trace contextRef="#ctx0" brushRef="#br3" timeOffset="202939.4529">22252 3548 11755,'-19'0'993,"19"19"-609,-20 2 1346,20-1-385,0 0-865,-20-1-159,20 1 95,0-20 64,0 20-127,0-20-1,20 0 129,-20 0-161,0 0-64,0-20-224,0 0-128,20 1 0,-20-1-192,0-21-33,-20 22 97,20-1 288,0 0 289,-20 20 319,20-19 225,0 19 0,0 0-321,0 0-576,0 0 193,20 0-161,-20 0 64,20 0-32,-1 0-64,1-20-256,0 20-481,0 0-608,1-20-1890,-3 20-13708</inkml:trace>
  <inkml:trace contextRef="#ctx0" brushRef="#br3" timeOffset="232703.125">22173 4778 11050,'-20'0'4068,"20"0"-1378,-19 0-544,19 0-288,0 0-577,0 0-416,-20 0-352,20 0-225,0 0-160,0 0-96,0 20-64,0-20-64,0 0-577,0 0-768,0 0-865,0 21-2659</inkml:trace>
  <inkml:trace contextRef="#ctx0" brushRef="#br3" timeOffset="232891.6013">21936 4839 17136,'-41'0'704,"21"0"-704,20 0-32,-20 0-160,2-20-1954,18 20-7111</inkml:trace>
  <inkml:trace contextRef="#ctx0" brushRef="#br3" timeOffset="233035.1563">21677 4839 15438,'-20'0'641,"1"0"-513,19 0 32,-20-20 32,20 20-1057,-20 0-4195</inkml:trace>
  <inkml:trace contextRef="#ctx0" brushRef="#br3" timeOffset="233170.8983">21458 4798 15726,'-20'0'961,"2"0"-512,-3 0-161,21 0-256,0 0-801,-20 0-2434,20 0-3235</inkml:trace>
  <inkml:trace contextRef="#ctx0" brushRef="#br3" timeOffset="233351.5625">21300 4839 14157,'-20'0'1986,"0"0"-1730,20 0-96,-20 0-128,20 0-640,0 0-3140,-19 0-6758</inkml:trace>
  <inkml:trace contextRef="#ctx0" brushRef="#br3" timeOffset="233502.9293">21161 4819 13292,'-21'0'2659,"3"0"-1250,18 0 128,0 0-640,-20 0-705,20 0-448,0 0-1153,0-21-673,0 21-1377,0 0-2179</inkml:trace>
  <inkml:trace contextRef="#ctx0" brushRef="#br3" timeOffset="233963.8672">21023 4778 13036,'0'0'3139,"0"0"-1089,0 0 0,-21-19-673,21 19-768,0 0-257,0 0-256,0 0 288,-20 0-63,20 19-161,0-19 32,0 20 64,0 1-64,0-1 193,0-1-129,0 21-128,20-21-32,1 1 0,-21 0-352,18 1 288,-18-1 0,20-20 64,-20 0-256,21 0 160,-21 0-192,20-20-160,-20-1 95,0 1-63,0-19-64,0 19-257,-20-19 609,-1 19-64,1-1 128,2 1 96,-3 20 128,-19-19 193,20 19-1,20-20 1,-19 20-1,19-20-64,0 20-63,19-19 31,1-1-32,0 0-63,21-1-129,-23 2-64,23-1-128,-21 0-225,18 1-864,-17 19-736,-1-20-930,0 0-5157</inkml:trace>
  <inkml:trace contextRef="#ctx0" brushRef="#br3" timeOffset="237647.4609">20764 5335 14573,'20'-20'2339,"-20"20"-578,0 0 353,0 0 128,0 0-640,-20 20-962,20-1 65,0 1 128,0 0-225,20 21-287,-20-22-193,0 1-32,20 0-32,-20-1-192,20 1-288,-20 0-609,19-20-545,-19 0-448,20 0-768,-20 0-3685</inkml:trace>
  <inkml:trace contextRef="#ctx0" brushRef="#br3" timeOffset="237864.2578">20903 5276 14637,'0'-21'4068,"0"21"-2402,0 0 31,0 0 225,0 0-737,0 21-448,0 18-32,0 0-449,20-19-128,-20 19-192,19 2 128,1-21-128,-20 0-481,20-1-736,0-19-641,-20 0-576,0 0-2371</inkml:trace>
  <inkml:trace contextRef="#ctx0" brushRef="#br3" timeOffset="238088.8672">20764 5413 19506,'-39'0'1858,"19"0"-129,20 0 610,0 22-450,0-22-1184,0-22-481,20 22-32,-1 0-95,21-19-97,-20 19-97,0 0-735,19 0-97,-19 0-352,0 0-129,0 0-383,-1 19-802,-19-19-3779</inkml:trace>
  <inkml:trace contextRef="#ctx0" brushRef="#br3" timeOffset="238264.6485">20764 5533 11018,'-20'20'8552,"20"-20"-7399,0 0-352,20-20 896,20 20 65,-20-20-993,19 20-705,1-19-128,19 19-609,-39-20-640,21 20-705,-41 0-2018</inkml:trace>
  <inkml:trace contextRef="#ctx0" brushRef="#br3" timeOffset="238907.2263">21201 5295 9929,'-20'-19'5701,"20"19"-3811,-20 0 256,20 0 32,0 0-672,-21 0-449,21 19-321,-18 1 129,18 19 32,0 1-192,0 1-97,0-2-480,0 0 97,18-19-1,-18 21-32,21-22-160,19 1 32,-20-20 96,-1 0-224,21 0 160,0 0-128,-21-20-192,21 1-64,-20-2-1,-20 1 97,0 0-32,0 1 288,-20 19-192,-20 0 32,21 0 96,-21 0-128,0 19 64,21-19-897,19 20-673,-20-20-640,20 20-833,0 1-9673</inkml:trace>
  <inkml:trace contextRef="#ctx0" brushRef="#br3" timeOffset="266562.5">19930 3647 11082,'0'0'2819,"0"0"-193,0 0-256,0 0-576,0 0-705,0 0-512,0 0-129,0 0-288,0 0-96,0 0-32,0 0-256,0 0-352,0 0-545,0 0-1346,20 0-4900</inkml:trace>
  <inkml:trace contextRef="#ctx0" brushRef="#br3" timeOffset="266748.0466">19930 3647 12684,'60'59'3395,"-60"-59"-1762,0 0-480,0 0-416,0 0-641,0 0-672,0 0-545,20 0-1410,-20 0-4259</inkml:trace>
  <inkml:trace contextRef="#ctx0" brushRef="#br3" timeOffset="266889.6481">20029 3767 12812,'20'0'1665,"-20"0"-384,0 0-224,0 0-640,20 0-705,-20 0-1730,20 0-2787</inkml:trace>
  <inkml:trace contextRef="#ctx0" brushRef="#br3" timeOffset="267039.0625">20089 3885 13260,'20'0'1986,"-20"0"-1474,0 0 161,0 0-385,0 0-512,0 0-2530,19 21-6055</inkml:trace>
  <inkml:trace contextRef="#ctx0" brushRef="#br3" timeOffset="267190.4297">20189 4004 14317,'0'0'2050,"0"0"-1185,0 0 32,0 20 96,0-20-993,0 0-865,0 0-1537,0 0-3204</inkml:trace>
  <inkml:trace contextRef="#ctx0" brushRef="#br3" timeOffset="267347.6559">20209 4104 11883,'18'20'2594,"-18"-20"-448,0 0-865,0 0-896,20 0-289,-20 0-256,0 0-1346,0 0-2529,0 0-5414</inkml:trace>
  <inkml:trace contextRef="#ctx0" brushRef="#br3" timeOffset="267519.5313">20308 4223 6245,'0'0'2435,"0"20"-225,0-20-128,0 0-1025,19 0-865,-19 20-192,0-20-609,0 0-2049,0 0-4068</inkml:trace>
  <inkml:trace contextRef="#ctx0" brushRef="#br3" timeOffset="268053.711">20387 4322 10185,'0'0'1602,"-20"19"-641,20-19 832,0 0 65,0 0-1281,0 0-321,20 0 32,-20 0 321,0 0-1,0 0 65,0 0 0,0 0-65,0 0-288,0 0-224,0 22 65,0-22-33,0 0 32,0 0-32,0 0 32,0 0 64,0 0 1,0 0-1,0 0-32,0-22-96,-20 22 0,0 0-96,20-19 96,-20-1-96,1 20 32,-1-20 32,-21 1 32,21 19 97,2-20 127,18 20 192,-20-20 161,-1 20 160,21 0-225,0 0-127,0 0-129,0 0-352,0 0 96,21 20 32,-1 0-96,-2-1 0,2-19 1,1 20-1,-1-20-64,0 0 64,-1 0 32,1 0 32,0-20-32,0 20 64,-20-19-64,20-21-32,-20 21-96,0-2-160,19 1-1,-19 0-319,0 20-609,0-19-513,0 19-736,0 0-4068</inkml:trace>
  <inkml:trace contextRef="#ctx0" brushRef="#br3" timeOffset="277234.375">18699 5215 9705,'0'0'4036,"0"0"-2243,0 0 385,0 0-288,0 0-609,0 0-512,0 0-160,0 0-1,0 0-95,0 0-193,0 0 32,0 0-192,0 0-192,0 0-64,0 0-608,20 0-674,-20 0-1216,0 0-3428</inkml:trace>
  <inkml:trace contextRef="#ctx0" brushRef="#br3" timeOffset="277389.6481">18779 5255 12139,'0'-20'769,"19"20"-577,-19 0 0,0 0 0,20 0-384,-20 0-3299</inkml:trace>
  <inkml:trace contextRef="#ctx0" brushRef="#br3" timeOffset="277544.9219">18897 5235 5637,'0'0'8104,"0"0"-6215,0 0-479,0 0 31,0 0-1121,0 0-416,20 0-448,-20 0-738,20 0-2209,1-20-2915</inkml:trace>
  <inkml:trace contextRef="#ctx0" brushRef="#br3" timeOffset="277676.7576">19016 5235 3331,'0'0'1345,"21"0"1121,-21 0 193,0 0-609,0 0-1314,20 0-639,-20 0-290,20 0-1056,-20 0-769,0 0-3779</inkml:trace>
  <inkml:trace contextRef="#ctx0" brushRef="#br3" timeOffset="277827.1481">19156 5235 1153,'0'0'2498,"0"0"128,0 0 610,0 0-674,0 0-1825,0 0-577,20 0-128,-20 0-641,0 0-2402,20 0-6245</inkml:trace>
  <inkml:trace contextRef="#ctx0" brushRef="#br3" timeOffset="277974.6094">19275 5255 8936,'0'0'1505,"0"0"-1505,0 0-512,21-20-1186</inkml:trace>
  <inkml:trace contextRef="#ctx0" brushRef="#br3" timeOffset="278125.9766">19395 5235 12395,'0'0'1217,"0"0"-256,0 0-384,18 0-513,-18 0-480,0 0-2115,21 0-2722</inkml:trace>
  <inkml:trace contextRef="#ctx0" brushRef="#br3" timeOffset="278279.2969">19553 5235 8167,'0'0'2819,"0"0"-2787,0 0 192,20 0-224,-20-20-1089,0 20-1922</inkml:trace>
  <inkml:trace contextRef="#ctx0" brushRef="#br3" timeOffset="278733.3985">19672 5215 13324,'20'0'705,"-20"0"1217,19 0-449,-19 0-736,20 0-545,-20 0-128,20 0-32,-20 0-64,0 0-64,20 0 32,-20 0 0,0 0 32,0 0 32,0 0 32,21 0-96,-21 0-129,0 0-511,20 0-609,-20-19 127,0 19 482,0 0 63,0 0 353,18-20 416,-18 20 673,0-20 96,0 20-161,-18-19 353,18 19 481,-20-20-353,-1 20-64,1 0-224,20 0-481,-20 0-255,20 0-97,0 0-64,0 20-96,0-20 0,0 19 32,20-19 0,0 20-1,1-20-31,17 20 96,-17-20-320,-1 19-96,0 1 128,-20 0-97,0 1 65,0-2 256,0 1 64,-20-20-32,0 20 0,20-20-897,-21 19-2402,3-19-11755</inkml:trace>
  <inkml:trace contextRef="#ctx0" brushRef="#br1" timeOffset="313308.5938">654 7718 15887,'-20'0'2466,"0"0"-160,20 0-448,0 0-577,0 0 481,0 0-225,20 19-448,0-19-320,39 20-321,-19-20-63,1 0-289,18 0 96,-19 0-96,19 0-96,-19-20-384,-1 20-449,1 0-929,-20-19-1377,1 19-1505</inkml:trace>
  <inkml:trace contextRef="#ctx0" brushRef="#br1" timeOffset="389787.1094">1826 7777 10121,'-20'-59'5189,"0"38"-3876,0 1 417,0 0 384,-19 1-449,19-1-672,-21 20-224,21 0-64,2 0-513,-23 20 192,21 19-63,20 2-97,-20-2-96,20 20-160,20-20 32,21 2-32,-21-2 96,18-19 64,3-20 0,-1 0 32,-21 0 33,21-39-33,-20-1-96,0 0-32,-20 0-96,0-19 128,0 19-128,0-19 128,-20 39 32,20 0 64,-20 1-32,20 19-64,0 19 160,0 21-127,0-1-1,0 2-64,20-2-32,0 0-64,-1 1-193,21-21-223,-20 2-97,19-21-480,-19-21-640,21-18-129,-21 19-961,-20-19-3491</inkml:trace>
  <inkml:trace contextRef="#ctx0" brushRef="#br1" timeOffset="390018.5546">1905 7201 16559,'0'0'2467,"0"-20"-1699,0 40 994,0-20 736,0 39-416,21 2-929,-3 37-544,2 2-161,0-1-320,21-18 33,-23-2-161,23-40-96,-21 21-225,0-19-415,19-2-610,-19 1-415,0 0-450,-20-20-1824,20 0-12333</inkml:trace>
  <inkml:trace contextRef="#ctx0" brushRef="#br1" timeOffset="390380.8594">2401 7498 7238,'-20'-19'9001,"0"19"-7848,0 19 320,1 1 609,-21 0-192,20-1-609,0 3-512,20-3-577,0 21-192,20-21 64,0 1-64,39-20 32,-19 20-32,1 1-32,18-2 64,-39-19-32,0 40 32,-2-21 64,3 1-96,-21 0 129,-21-1-33,21 2 32,-18-21-224,-2 20-385,20-20-512,-20 0-224,-1 0-577,1 0-1056,2 0-3204</inkml:trace>
  <inkml:trace contextRef="#ctx0" brushRef="#br1" timeOffset="390677.7344">2659 7677 16239,'0'41'3267,"0"-22"-1698,0 21-95,0-21 512,20 21-545,0-21-704,0-19-353,19 0-128,1 0-31,-19-19-129,17-1 0,-18-19-256,1-1-257,-21 0 33,0 0-65,-21 21 129,-17-1-64,-3 20 63,-18 0 161,19 20-320,0-20-97,1 19-1120,19-19-1987,20 0-14733</inkml:trace>
  <inkml:trace contextRef="#ctx0" brushRef="#br1" timeOffset="391380.8594">3553 7479 14990,'-40'-20'2434,"0"20"-352,21 0-288,-1 0-193,-20 20-159,20 19-417,20-19-353,-21 40-63,21-20 31,0 19-319,0-19-193,21 0-32,-1-1-64,20-19-416,-20-1-513,39 2-705,-19-21-576,-1-21-1217,1 2-6727</inkml:trace>
  <inkml:trace contextRef="#ctx0" brushRef="#br1" timeOffset="391656.25">3732 7618 14701,'-41'39'3652,"41"1"-2019,-20 0-95,20 0-65,0-1-31,20-19-610,1-1-383,19-19-129,-1-19-64,21-1-127,-21-19-33,1-1-128,-20 0-129,-1-19-31,-19 19-32,0-1 0,-19 22 192,-21-1 96,0 20-128,-19 0 64,18 0-64,3 0 32,18 20-193,-1-1-415,21-19-577,0 22-705,0-3-1922,21 1-13867</inkml:trace>
  <inkml:trace contextRef="#ctx0" brushRef="#br1" timeOffset="392250">4049 7697 18129,'39'60'1185,"-39"-40"32,20 19-32,1-39 32,-1 0-32,-20 0-288,0 0-352,18 0-161,-18-20-160,0-19-64,-18 0-192,18-22 64,-20 22 32,-1-22-192,21 22-64,0 0 192,0 39 32,0 0 32,0 19 257,0 21-1,21 1 32,-1 18-128,-2-20-95,2-19-161,1 20 128,19-40 0,-40 20-64,19-20 32,1-20 128,-20 1-96,0-2 32,0-19-32,0 21-32,0-21-64,20-1 0,-20 2-32,20 39 64,-20 0-64,20 20 96,0-1 0,-1 3 0,1 17-128,0 0 64,21-19-128,-23 0-416,2 1-385,0-2-641,1-19-287,-1 0-482,-2 0-1568,-18 0-7176</inkml:trace>
  <inkml:trace contextRef="#ctx0" brushRef="#br1" timeOffset="392597.6559">4645 7916 5925,'59'98'3652,"-39"-37"-449,20-22-449,-21 0 33,1 2-609,0-21-480,0-1-321,-20 1-160,0 0-256,0-20-96,0 0-97,0-20-479,-20-19-129,0-1-32,0-20-32,1-19-64,-1-1 32,0-20-64,0 2-160,0 38 64,20 1 64,0 39-32,0 0 32,20 1 32,0 19 0,0 0 128,0 19-128,-1 21 64,1-1-64,0 2 96,-20-2-128,0 0 64,0-19-32,0 0-64,0-20-96,0 19-289,-20-19-351,20-19-321,-20-1-609,20 0-993,-19-19-3458</inkml:trace>
  <inkml:trace contextRef="#ctx0" brushRef="#br1" timeOffset="392952.1481">4922 7657 18929,'0'61'1602,"0"-42"-289,20 1-96,-20 19 609,0-19-769,21-20-576,-3 0-225,2 0-32,1-20-32,-21 1-64,20-21 32,-20 0-128,20 0 33,-20 1-1,0 19 64,0 20 128,0 0 0,0 20-32,18 0-128,-18 19-96,21-19 33,-1 20-130,0 0-351,0-21-385,19-19-832,-19 0 31,0 0-288,0 0-800,0-19-2723</inkml:trace>
  <inkml:trace contextRef="#ctx0" brushRef="#br1" timeOffset="393162.1094">5200 7300 14029,'0'-19'4868,"0"19"-2497,0 19-610,20 21 385,0 19-672,0 1-481,19-1-545,-19-20-224,21 22-64,-3-41-192,3 19-224,-1-19-32,-21-20-385,1 21-352,-20-21-1089,0 0-929,0-21-4259</inkml:trace>
  <inkml:trace contextRef="#ctx0" brushRef="#br1" timeOffset="393589.8436">5101 7557 14125,'0'22'3619,"0"-22"-2498,20 0 97,20 0 447,-1 0-192,1 0-95,19 0-513,2 0-321,-23 0-31,23 0-225,-22-22-96,-19 22-96,20 0 96,-1 0 97,-19 0-97,0 0-32,20-19 32,-21 19-64,1-20 64,-20 0 1,20-19-97,0 19 32,-20 1-64,0-2 96,0 1-224,-20 0 160,0 20-192,0-19 128,1 19 32,-1 19-96,0 1 0,-20 0 64,21 20 0,-1 0-32,20 19 0,0-18-32,0 18 0,20-40-32,-1 21-160,1-19-193,20-2-351,-20 1-482,19-20-287,-19-20-545,21 20-641,-23-19-2369,22-2-8649</inkml:trace>
  <inkml:trace contextRef="#ctx0" brushRef="#br1" timeOffset="393922.8512">5975 7459 8456,'39'-39'7174,"-39"18"-3554,20 1-1218,-20 0-576,0 20-1,0 0-736,-20 20-640,0-20-1,1 41 97,-21-22 31,20 21-287,-1-1-65,21-19 0,0 21-192,0-41 0,21 19-96,19-19 96,-20 0-64,19 20 32,1-20 0,0 0 0,-1 0 0,1 0 64,-19 0-128,-3 20 128,-18-1-32,0-19 32,0 40 160,0-19 1,-18-2-1,-3-19-96,1 20-64,20 0-416,-20-20-321,20 0-768,0 19-1954,-20-19-2211,20 0-12587</inkml:trace>
  <inkml:trace contextRef="#ctx0" brushRef="#br1" timeOffset="396734.375">7066 7557 13612,'-40'-59'1634,"22"40"-97,-3-1 193,1 0 96,0 20-289,-19 20-480,19 0-480,0-1-33,0 21 33,20 1 31,0-2 33,0 0-321,20-19-31,0 0-161,19 1 96,-19-21-128,20-21 0,-19 1 0,-3 0-64,2-19-256,0 0 96,1 17 96,-21-17-160,0 39 160,-21-20 32,21 20 64,-20 20-96,20 19 160,0-17-128,0 17 32,0-19-64,20-1-289,1 1-896,17 0-448,3-20-193,18 0-1025,-19 0-4131</inkml:trace>
  <inkml:trace contextRef="#ctx0" brushRef="#br1" timeOffset="397002.9297">7563 7181 17744,'0'-20'2755,"0"20"-1570,0 20-352,20 19 736,0 2 193,-2 18-641,3 0-641,-1 21-255,20-21-97,-1 2-128,1-22-64,0 0-321,-1-19-543,-19 0-610,1-20-640,-1 0-993,-20-20-4612</inkml:trace>
  <inkml:trace contextRef="#ctx0" brushRef="#br1" timeOffset="397199.2186">7423 7518 5797,'0'0'12300,"0"0"-10859,20-20 32,0 20 225,21-19-257,-3 19-896,23-20-545,-22 20-64,21 0-481,-21-20-480,1 20-608,0 0-513,-1 0-1602,-19 0-3427</inkml:trace>
  <inkml:trace contextRef="#ctx0" brushRef="#br1" timeOffset="397429.6875">7939 7439 3875,'20'20'7527,"-20"0"-2658,21-1-2179,-21 1-736,20 0-256,0 21-321,-1-22-288,1 1-480,20 0-129,-1-20-352,1 0 161,0 0-65,-1-20-32,-19-19-96,0 17 0,1-17 96,-21 0-352,-21-1 32,-19 0-96,1 20-32,-1 0 160,0 20 0,21 0-193,-21 0-223,20 20-641,20 0-705,0-20-608,0 21-3908</inkml:trace>
  <inkml:trace contextRef="#ctx0" brushRef="#br1" timeOffset="397778.3203">8555 7836 5893,'40'99'9033,"-20"-79"-6567,-20 0-961,20-1 129,-20-19 320,0 0-257,0 0-992,-20-39-353,0 0-223,0-22-1,0 2-32,0-19-64,1-2 0,-1 21-32,0-2 0,20 2 0,0 39 160,0 1 32,0 19-128,20 0 32,0 19 32,-1 1-96,1 19-64,-20 1-128,0 1 32,0-2-96,0-19 0,-20-1 64,20 1-97,-19-20-255,19 0-801,-20-20-1026,20 1-2529</inkml:trace>
  <inkml:trace contextRef="#ctx0" brushRef="#br1" timeOffset="398031.25">8654 7538 18289,'20'60'2274,"-20"-40"-801,20 0-320,21-1 417,-23-19-609,23 20-481,-1-40-288,-22 20-31,23-19-129,-21-21 64,-20 21-224,0-3 0,0-17 31,-20 39-159,0-20 128,-19 1-128,-1 19-64,-1 0-225,23 0-576,-3 0-1185,1 0-4260</inkml:trace>
  <inkml:trace contextRef="#ctx0" brushRef="#br1" timeOffset="398545.8985">9091 7142 16047,'-40'-40'2178,"21"40"-192,-1 0-225,20 0-447,0 0-1,20 40 96,-20-1-672,0 20-385,19 21-160,1-1-96,0-19-32,0-1-64,19 2-224,1-22-512,1-19-578,-23-1-479,23-19-898,-21 0-2562</inkml:trace>
  <inkml:trace contextRef="#ctx0" brushRef="#br1" timeOffset="398791.9922">9349 7459 17936,'0'59'1826,"0"-20"-801,0 2-64,20-21 352,0 19-192,0-39-224,0 0-320,19 0-97,-19-19-320,20-21 65,-19-1-129,-3 2-160,-18 0-225,0-20-127,-18 38-257,-3-19-320,1 40-288,-20-19-256,20 38-129,1-19-448,19 40-2370,-20-19-6310</inkml:trace>
  <inkml:trace contextRef="#ctx0" brushRef="#br1" timeOffset="399269.5313">9826 7399 17392,'0'-40'2114,"0"40"-609,-20 20-255,20 0 63,-20 1 192,0 18-352,20 0-608,0 1-289,0 1-128,0-22-64,20 1 0,0-20-64,0-20 96,0 1-64,-1-3-128,1-17 0,0 0 64,-20-1 32,0 40 64,0-19 32,0 19-64,0 19 32,-20 21-31,20-1 127,20 22-96,0-22 32,0 20-224,19-18 160,-19 18-64,21-20 64,-23 21 32,2-20-96,-20-1 192,0-19-96,-20-1-32,2 1 160,-2-20-96,-21 0-128,2 0-32,-1-20-96,-19 1-288,19-21-513,0 21-385,21-1-159,-1 0-1121,0 20-4902</inkml:trace>
  <inkml:trace contextRef="#ctx0" brushRef="#br1" timeOffset="399468.75">10025 7557 18737,'38'0'1474,"-18"22"-706,1-3-255,-1 21 224,0-1-193,-20-19-256,18 20-288,3-20-384,-1-20-449,0 0-1377,-20-20-4740</inkml:trace>
  <inkml:trace contextRef="#ctx0" brushRef="#br1" timeOffset="399613.2813">10004 7181 16719,'-20'0'1730,"20"0"-1826,0 0-1826,20 0-3491</inkml:trace>
  <inkml:trace contextRef="#ctx0" brushRef="#br1" timeOffset="400102.5391">10679 7439 8231,'-59'-60'7207,"39"40"-4773,0 20-704,1-19 32,-21 19-97,19 0 33,1 19-225,2 1-544,-2 21-288,-1-2-257,21 0-192,0 20-224,0-18 96,21-21-160,17 19-608,-18-39-514,41 20-639,-22-20-417,21 0-929,-21 0-7239</inkml:trace>
  <inkml:trace contextRef="#ctx0" brushRef="#br1" timeOffset="400442.3826">10859 7479 15790,'-41'0'2915,"1"19"-833,21 1-929,19 19 96,-20 2-31,20-1-354,20-21-511,-20 1-129,19 0-224,1-20 160,0 0-32,0 0-32,1-20 64,-3-19-127,2-1 31,-20-1-32,0 2 32,0 0-32,0 19 64,0 0-64,-20 20 416,20 0-256,0 0-63,0 20-65,0 19-32,0 1 32,0-21-160,20 22 0,0-21-289,1 0-352,-1-20-255,-2 0-98,3 0-287,-1 0-384,-20-40-1314,20 21-3524</inkml:trace>
  <inkml:trace contextRef="#ctx0" brushRef="#br1" timeOffset="400649.4141">11017 7042 15502,'-41'0'4677,"41"20"-2948,0 20-640,0 0 705,0 19-225,21 21-383,-1-21-674,0 0-416,19 1-32,1-21-544,0 1-353,-1-21-833,1 3-672,-20-3-2018</inkml:trace>
  <inkml:trace contextRef="#ctx0" brushRef="#br1" timeOffset="401217.7735">12029 7399 4868,'-40'-20'13485,"21"20"-11499,-1 20-609,0 1-192,0 38 160,0-20-159,20 22-482,20-22-415,0 0-65,20-19-128,-1-20-32,1 0-64,1-20 0,-3-19 160,-18 0-224,1-22-64,-1 22 96,-40-20-32,-1 18 0,1 2 32,0 19-193,-19 20-191,19 0-160,0 20-321,0-1-385,20 21-255,0 0-1794,20 0-7047</inkml:trace>
  <inkml:trace contextRef="#ctx0" brushRef="#br1" timeOffset="401429.6875">12406 7618 17040,'-39'-39'1986,"19"17"-641,0-17-160,20-20-416,0 20-481,0-2-192,0 21 0,0-19-32,20 19-224,0 20-224,0 0-385,19 0-1025,-19 0-1729,20 20-12300</inkml:trace>
  <inkml:trace contextRef="#ctx0" brushRef="#br1" timeOffset="402073.2418">12764 7379 16623,'-40'20'1954,"19"-20"-641,21 21-512,0 18 64,0 0 192,0 1-352,0 1-257,21-2-160,-1 0-160,20-39-32,-21 20 161,21-40-1,-20 1-64,0-1-64,-1-19-32,1-22 0,-20 2-31,0-21 127,0 21-288,-20-21-65,1 1 1,-21-1 96,20 41 64,-19-1 96,19 21-32,0 19 97,0 19-1,20 1-64,0 0 160,0 40-64,20-1 129,0 0 31,0 21-96,-1-21-64,21 2-32,0-2 65,19-20-33,-18 0-128,-3-39 32,3 22-160,18-22 160,-19-22-64,-20 3-32,19-21 32,-19 1-224,-20 0 288,20-2-96,-20 21 96,-20-19 32,0 19-128,1 1 128,-1 19-96,0 0 64,0 0 97,0 0-193,1 39 192,-1-19 0,20 19-96,0 2 64,20-2-32,-1-19-128,21 19 96,0-39 1,-1 20-322,1-20-63,-1 0 96,1 0-609,-20-20-800,19 20-706,-19-20-896,-20 1-7046</inkml:trace>
  <inkml:trace contextRef="#ctx0" brushRef="#br1" timeOffset="402630.8594">13538 7518 14221,'0'0'1730,"0"0"159,0 0-832,0 0 801,0 0-160,0-20-1,20 20-319,-20-19-289,0-1-160,-20-19-97,20 18-287,-21-19-257,21 1-96,-18 0-32,18-2-160,0 2 33,0 19-33,0 0-65,0 1-63,18 19 32,3 0-801,19 0-544,-1 19-1314,-19 1-416,40-20-2754</inkml:trace>
  <inkml:trace contextRef="#ctx0" brushRef="#br1" timeOffset="402796.875">13835 7359 18129,'20'40'1505,"-20"-19"193,21-2-353,-1 1-32,-20-20-384,20 20-448,-20-1-353,18-19-224,-18 0-513,21 0-608,-21 0-641,0-19-1249,0-1-9769</inkml:trace>
  <inkml:trace contextRef="#ctx0" brushRef="#br1" timeOffset="403152.3436">13835 7142 16527,'20'19'2050,"-20"1"-1025,21 0 352,19 19-31,-22 21-161,23-20-256,-21 19-161,19-19-415,-19 0 127,0-1-160,0-19 193,0-1-225,-1-19 0,-19 0 1,0 0 95,20-39-128,-20 19-95,0-19-33,0-21 32,20 20-64,-20-19-96,20 20-64,1 18 128,-21 21-64,18 21 192,-18-1 0,20 39-128,-20-20-64,20 2-64,1-2 96,-1 0-448,19-19-481,-19 0-640,0-20-481,19 0-321,-19 0-1024,0-20-5413</inkml:trace>
  <inkml:trace contextRef="#ctx0" brushRef="#br1" timeOffset="403564.4532">14689 7240 12684,'-20'-39'4356,"0"39"-1153,0 0-1089,1 19 224,-21 22-673,20-2-447,0 20-386,1 2-319,19-22-289,19-19-160,1-1-64,20-19 32,-20 0-32,-1 0-64,21-39 0,-20 19-128,-20-20-64,21 0-1,-21 21 97,0-1 128,-21 20 64,21 0-96,-20 39 0,20 1 64,-20 0-64,20 39 96,20-18 32,0-2 32,1 21-32,-1-21 0,-2 0 0,3 1 33,-21-21-65,0 1 64,0-21-32,-21-19 32,3 0-256,-2 0 32,-21-39-353,21 19-768,-19-39-1249,-1 19-898,0 0-6341</inkml:trace>
  <inkml:trace contextRef="#ctx0" brushRef="#br1" timeOffset="404144.5313">15582 7359 13292,'-38'-19'2370,"38"-1"193,-20 20-705,-1 20-257,1-1-192,0 21-63,20 20-289,-20-21-385,40 1-383,0 1-161,0-22 32,21-19-64,-23 0 160,23-19-160,-1-22 0,-21 1 32,1-19-31,-20 19-162,0-19 33,-20 39-160,1 0-128,-1 1-257,0 19-416,-1 19-480,1 21-449,20-1-1377,0 21-4901</inkml:trace>
  <inkml:trace contextRef="#ctx0" brushRef="#br1" timeOffset="404333.9844">15801 7618 14830,'0'-20'2274,"0"-21"-64,-20 2-417,20 0-383,-39-20-385,19-2-256,0 2-417,0-21-288,0 21-64,1 20 0,19 19 64,0-1-128,0 2-64,19 19-801,1 19-288,20 2-673,-20-1-2754</inkml:trace>
  <inkml:trace contextRef="#ctx0" brushRef="#br1" timeOffset="404554.6875">15524 7359 21492,'-41'0'1986,"41"0"-1570,20-19-64,21 19 609,-3 0-320,23 0-449,-22 0-256,21 0-577,-1 0-736,-19 19-1025,-1-19-2563</inkml:trace>
  <inkml:trace contextRef="#ctx0" brushRef="#br1" timeOffset="405608.3985">16734 7459 2978,'-20'-20'2146,"0"20"-1857,20 0 415,0 0-223,0 0 31,0-19 1,0 19 31,0 0 161,0 0 448,0-21 224,0 21-31,0-20 351,-20 20-191,20-20-129,0 20-288,-19-19-96,-1 19-224,20 0 159,-20 0-95,0 0 32,0 19 0,-19 21-64,39 0-33,-20-20-255,0 19-97,20 1-127,0-21-97,20 3-64,0-22-64,0 0 96,-1 0 0,1-22-128,20 3 32,-20-1-96,-1 0 96,1 1-64,0-1-96,0 20 32,-20 0 32,0 0-288,0 0-193,21 20-576,-21-1-800,18 1-514,2 0-1825,21-20-10602</inkml:trace>
  <inkml:trace contextRef="#ctx0" brushRef="#br1" timeOffset="406295.8985">17508 7459 8327,'-20'-20'641,"20"20"480,0 0-673,-19 0-383,19 0-226,0 0-1504,0 0-2627</inkml:trace>
  <inkml:trace contextRef="#ctx0" brushRef="#br1" timeOffset="406780.2735">17508 7459 5829,'-39'-39'1313,"39"39"321,-20-21 512,20 21 865,-20-20-801,0 20-737,0 0-256,20 0-128,-19 0-320,-1 20-224,20 1 31,-20-2 65,20 1-193,0 0 97,0-1-161,20 1-64,0 0-159,-1-20 191,1-20-224,0 0 160,0 1-256,0-21-64,-1-20-224,1 1 32,-20 0 32,0-1 63,0 1 33,-20-2 32,1 22 128,-1-1 129,0 21 255,0-1 193,20-1-33,0 21-127,-20 0-129,20 41-128,0-22 129,20 41-33,-20 0-224,40-1 64,-20 0-128,19-18-32,1 18-192,-20-40-257,19 21-383,2-19-385,-3-21-609,-18 0-480,1 0-1538,-21 0-6534</inkml:trace>
  <inkml:trace contextRef="#ctx0" brushRef="#br1" timeOffset="406992.1875">17727 7300 17104,'20'40'1761,"-20"-1"-191,0-19-353,20 20-160,-1-20-673,-19 0-256,20-20-63,0 0-450,0 0-319,0 0-930,-20 0-1761,0-40-13453</inkml:trace>
  <inkml:trace contextRef="#ctx0" brushRef="#br1" timeOffset="407149.4141">17747 7102 16623,'-20'-21'865,"20"21"-833,0 0-128,0 0-128,0 0-641,20 0-2562,-20 21-8392</inkml:trace>
  <inkml:trace contextRef="#ctx0" brushRef="#br1" timeOffset="407649.4141">17984 7479 14189,'20'19'2434,"0"-19"-288,0 0-224,-20-19-320,0-1-513,0 0-353,0-20-319,0 0-161,0 1-96,0 0-192,0-2 96,0 2-64,0 19 0,0 20-160,0 0-288,21 0-321,-21 20 224,20-1-95,-2 1-289,2 1-96,1-21 160,-1 20-32,0-1 0,-1-19 97,1 20 511,0-20 321,0 20 289,0-20 319,-1 0 225,1 0-96,0 0-32,0 0 63,19-20-351,-19 0-129,0 1 0,0-22-160,1 21-31,-3 1 31,-18-1-32,0 0 160,-18 1 257,-3 19 63,1 0 97,0 0-321,0 19-95,-19 1-129,19 19-32,0 2-32,20-2 64,0 1-128,0-21-32,20 21-96,0-19-384,19-2-385,1 1-352,19-20-321,-18 0-896,17-39-2339,-17 18-9384</inkml:trace>
  <inkml:trace contextRef="#ctx0" brushRef="#br1" timeOffset="407862.3046">18779 7142 13965,'-60'19'4292,"40"1"-2466,1 0-802,19 19 194,-20 2 127,20-2-256,20 0-609,-1-19-287,1 0-161,20 1 32,19-21-321,1 0-319,-1-21-577,2 1-353,-22 0-544,1-19-1441,-20 0-5477</inkml:trace>
  <inkml:trace contextRef="#ctx0" brushRef="#br1" timeOffset="408023.4375">19037 6963 1665,'-59'-21'16464,"59"21"-13902,-20 21-1409,20-1-96,20-1 417,0 21-193,-2 20-577,3-20-351,19-1-353,-1 0-128,1-19-481,0 21-384,-1-41 0,-19 19-640,0-19-738,-20 0-3810</inkml:trace>
  <inkml:trace contextRef="#ctx0" brushRef="#br1" timeOffset="408359.375">18937 7220 16079,'21'0'1377,"19"0"128,-1 0 1,1 0 224,19 0 31,1 0-448,-1 0-832,0 0-289,2 0 0,-23-19 32,3 19-63,-21-20-33,-20 0-64,20 1-64,-20-1-32,0 0-32,-20-1 0,0 2-97,0 19 97,-1 0 161,-17 0-97,17 19 96,1 2-64,0-1 64,2 19 64,-3 20 64,21-18-128,0-2-64,0 1-160,39-21-320,-19 1-289,21 0-576,18-20-193,-19 0-992,-1-20-2723</inkml:trace>
  <inkml:trace contextRef="#ctx0" brushRef="#br1" timeOffset="408708.0076">19672 7122 96,'-20'59'19314,"0"-39"-18289,0 19-288,20 2 416,0-2 544,0-19-512,20-1-672,0 1-321,0-20 160,0 0-256,19 0 129,-19-39-161,21 19 0,-21-19-192,-2-22 128,-18 2-128,0 0-289,-18-1-223,-2 1 319,-1 18 353,1 2 321,0 19-33,0 20 417,1 0-97,19 20 33,0-1-65,0 22-319,19 18-225,21-19 32,-20 20-192,39-1-353,-18-20-287,18 2-706,-19-2-544,0-19-832,-21 0-6471</inkml:trace>
  <inkml:trace contextRef="#ctx0" brushRef="#br1" timeOffset="409396.4844">21082 7142 8872,'-41'-61'6758,"2"42"-4419,-1 19-962,20-20 0,-19 20 0,-1 0 1,1 20-33,19 20-576,-20 0-161,20-1-159,20 20-193,0-18-160,20-2-64,0-19 64,20-20-128,-1 19 0,21-38-32,-21-1 128,1 0-224,-1-19 0,-19-2 32,1 2 32,-21 19 128,0 1-64,0-1 128,-21 20 0,21 20 0,-20-1-32,2 1-64,18 19 32,0 2-32,0-21-96,38 19-192,-17-39-385,19 20-384,-1-20-448,1 0-481,-1-20-1954,1 0-11114</inkml:trace>
  <inkml:trace contextRef="#ctx0" brushRef="#br1" timeOffset="409625">21420 7062 13516,'-41'19'6599,"1"2"-5318,21 19-256,19-21 352,0 21-288,0-1-608,19-18-257,1-1-192,0-1-192,21 1-321,-3-20-416,3 0-480,-1 0-641,19-20-2722</inkml:trace>
  <inkml:trace contextRef="#ctx0" brushRef="#br1" timeOffset="409954.1012">21598 7062 20371,'-41'60'1153,"41"-21"-545,0-19 417,41 0 289,-21-1-482,19 1-479,21-20-161,-21 0-96,21-20 96,-21 1-128,1-1-128,-19 20 128,-1-20-96,-2 1 32,3 19 32,-21 19 96,0 1 65,0 19-1,20 2-192,-20-2 0,20 20 96,0 2-96,-1-2 64,21-20-64,-40 0 32,0 2 0,0-21 32,0 0 32,-20-1-96,0-19-96,1 0-192,-1 0-417,0 0-288,0-19-736,20-1-866,0 0-3010</inkml:trace>
  <inkml:trace contextRef="#ctx0" brushRef="#br1" timeOffset="410220.7032">22252 7081 19218,'-39'-19'1473,"39"19"-608,-20 0-321,20 19 545,0 22 481,-20-21-449,20 39-512,0 1-129,20-21-160,0 20-192,0-39-63,19 21-65,1-41-65,19 0-223,-18 0-160,-1-21-577,-21-19-353,1 1-95,0-20 32,-20-1-865,0 1-3460</inkml:trace>
  <inkml:trace contextRef="#ctx0" brushRef="#br1" timeOffset="410429.6875">22452 6922 15086,'-40'0'3779,"40"20"-1665,-20 1-672,20-1 672,0 19-224,20 20-417,0-18-768,0 18-481,19-20-160,-19 22-384,20-22-129,-21-19-544,21-1-480,-20-19-577,0 0-288,-1 0-1506,1-19-8552</inkml:trace>
  <inkml:trace contextRef="#ctx0" brushRef="#br1" timeOffset="410598.6326">22689 7240 14573,'0'0'4581,"0"21"-2756,0-1-672,0-1-31,0 1-418,0 0-512,20-1-224,1-19-704,-1 0-353,-2 0-1154,2-19-5540</inkml:trace>
  <inkml:trace contextRef="#ctx0" brushRef="#br1" timeOffset="410778.3203">22709 7002 13901,'0'-39'4452,"0"18"-3523,0 1-641,21 1-96,-1 19-96,-2 0-192,2 0-865,21 0-2306,-21 0-10698</inkml:trace>
  <inkml:trace contextRef="#ctx0" brushRef="#br1" timeOffset="410943.3594">23047 7022 19186,'-20'59'1889,"0"-18"-159,20 18 448,0-20 96,0 2-1089,20-21-480,19-1-224,1 1-161,1-20-192,17 0-64,-17-20-384,-2 1-481,-19 19-736,20-20-1282,-20-1-1345,-1 21-10922</inkml:trace>
  <inkml:trace contextRef="#ctx0" brushRef="#br1" timeOffset="411711.9141">22351 7855 9513,'0'-19'7623,"-18"19"-6406,-23 19-128,21 22 609,-19-2-129,19 1-480,20 20-352,0-40-385,20 0-160,-1-1 97,21-19-65,1-19-32,-3-21-128,3-1-224,-21 2 0,0 0-33,-20 19 65,0 0 128,0-1 225,0 21-1,-20 41 0,20-2 64,-20 20-31,40 22-97,0-3-160,-1 2 0,21-1 64,0 1-288,-21-1 127,21-19 1,-40-21 192,0 22-96,0-41 64,-20-1 65,0 1-161,-19-20 96,-1-20 160,1 1-288,-1-22 64,-1-18-96,3 0-321,17-2-704,21 22 32,-20-20-320,40 18-801,1 2-2242,-3 0-10186</inkml:trace>
  <inkml:trace contextRef="#ctx0" brushRef="#br1" timeOffset="411958.9844">22730 8233 17360,'0'-19'1954,"0"-1"-577,0-21 193,-21 2-33,21 0-736,-20-1-417,20-20-224,0 20-128,20-19-96,-20 38-64,21-18-256,-1 39 96,-20 0-289,38 0-384,3 0-608,-2 0-1602,1 20-7111</inkml:trace>
  <inkml:trace contextRef="#ctx0" brushRef="#br1" timeOffset="412327.1481">23165 7855 16527,'-39'41'1409,"19"-2"97,0-19 288,20 19-353,-20-19-416,20 21-609,20-21-256,0-20-31,-20 0 95,41 0 64,-23-20-96,2 0-128,21-21 0,-21 22 65,0-21-129,-1 21 96,-19-1-32,0 0 32,0-1 128,-19 21 256,-1 21-95,0-1-97,20 0-96,0 19-96,0 0 32,0-19-63,20 1-65,0-1-97,-1 0-383,1-1-641,0-19-609,0 0-544,0 20-1217,-1-20-3780</inkml:trace>
  <inkml:trace contextRef="#ctx0" brushRef="#br1" timeOffset="412675.7813">23523 8412 12619,'59'80'1730,"-39"-41"1249,1-19-1057,-1-1-32,0 1-161,-20-20-63,0 0-481,0-20-352,0 1-33,0-1-287,0-19-161,-20-2-96,0-18-191,20-21 31,-21 21-96,21-20-32,0 19-129,0 1 65,0-2 0,0 42 96,21-21-64,-1 40 0,-20 0 96,20 0-96,-2 20 128,3 0-160,-1 19-128,-20 2-225,0-21-31,-20 19-33,20-19-319,-21-1-129,21 2-449,-18-21-543,18 0-866,-20-21-1089,20 2-2145</inkml:trace>
  <inkml:trace contextRef="#ctx0" brushRef="#br1" timeOffset="412993.1637">23742 7598 17456,'0'20'2691,"20"19"-866,-20 1-95,19 0 448,1 19-769,0 0-800,0-18-225,0 18-127,19-20 63,-19 2-64,0-21-160,1-20 64,-21 0-96,18 0 32,2-20 1,0-1-65,1-18-161,-1-1 161,-2 21-96,-18-21 128,20 19-160,1 21 64,-1 0 64,-20 41 0,20-2-32,0 1-256,-20-1-609,19 22-896,1-42-1378,0 21-1922,0-21-12620</inkml:trace>
  <inkml:trace contextRef="#ctx0" brushRef="#br1" timeOffset="417260.7418">654 8968 17616,'-20'20'1506,"20"-20"-1218,20 0 1217,0 0 65,1 0-225,17 0-416,3 0-417,-3 19-223,3-19-193,-1 0-64,-1 0-224,1 0-129,0 0-768,-1 0-512,-19 0-801,21 0-2659</inkml:trace>
  <inkml:trace contextRef="#ctx0" brushRef="#br1" timeOffset="431796.875">1826 8948 14285,'-40'-21'1634,"20"21"-321,0 0 32,1 21 417,-1-21-449,0 20-352,0 19-417,-1 1 1,1-21 128,20 22-97,20-1-352,1-21-96,-1 1 1,20-20 159,-1 0-224,-19 0 32,0-20-192,0 1 0,-1-21-32,-19 19 128,20-18 32,-20-1 32,-20 1 32,20 19 288,-19-1 161,19 21-65,-20 0-288,20 21-63,0-1 63,0 0-192,0 19 0,20 0-128,-1-19 96,1 21-673,20-2-128,-19-19-416,17 0-192,-18-20-289,1 0-929,-1-20-2850</inkml:trace>
  <inkml:trace contextRef="#ctx0" brushRef="#br1" timeOffset="432106.4453">2043 8927 16527,'21'61'1890,"-1"-22"-128,-20-19 288,20 19 64,0-18-737,-20-1-480,19 0-289,-19-20-384,0 19 1,0-19 95,0 0-64,20-19 65,-20-1-129,0 0-64,0-21-128,0 2-32,0 0-32,20-1 64,-20 40-96,20-21-97,-20 42 97,20-21 64,19 40-96,1-21-64,-1 21-609,1-21-800,1 1-609,-23 1-769,23-1-2370</inkml:trace>
  <inkml:trace contextRef="#ctx0" brushRef="#br1" timeOffset="432526.3668">2580 8908 10537,'20'-20'5926,"-40"20"-4324,20 0-193,-20 0 481,20 20-257,-21 20-384,21 0-416,0-1-320,0 0-65,0 22-192,21-41-63,-1-1-33,0 1 0,0-20-64,19 0 0,-19-20 64,0-19-128,-20-2 0,20-18-96,-20 0-32,0-21-64,-20 1 64,20-1-224,-20 21 223,0 20 130,1-2 319,19 41 224,-20 0 65,20 20-96,0 21-193,0-2-32,20 40-256,-1-19 64,1-1-128,20 1-96,-1-20-384,1 19-449,19-40-801,-18 22-736,17-21-1089,-17 0-9290</inkml:trace>
  <inkml:trace contextRef="#ctx0" brushRef="#br1" timeOffset="434807.6168">3770 8888 10249,'0'-20'3363,"0"20"-1056,0-19-97,-18 19-256,-2 0-577,0 0-416,-1 0-193,1 19-159,2 1-32,-3 0-65,1-1-31,20 2-257,0-1-64,0 0-192,20-1 192,1 1-64,17 0 0,23-1-32,-22 1 0,1 1 0,-1-1-64,1 0 128,-40-1-63,0-19 95,0 20 96,-20 0-96,0-1-32,-19-19-192,-1 0 96,19 0-256,3 0-513,-2 0-480,0-19-160,20 19-545,0 0-833,0-20-3747</inkml:trace>
  <inkml:trace contextRef="#ctx0" brushRef="#br1" timeOffset="435036.1326">3890 8710 17969,'20'-20'1729,"-20"20"-608,20 20 449,0 19 127,-1 2-287,1 18-578,0 0-479,20 1-225,-21-21-128,21 1-32,-19-21-353,-1 22-607,-2-41-610,2 20-896,-20-20-2819</inkml:trace>
  <inkml:trace contextRef="#ctx0" brushRef="#br1" timeOffset="435275.3906">3851 8927 17904,'0'21'2371,"0"-21"-1218,19 0 929,21 0 0,-20 0-1249,19 0-641,-19 0-96,20 0-64,-1 0-64,1-21-353,1 21-447,-23 0-866,23 0-544,-21-19-1378,-20 19-6950</inkml:trace>
  <inkml:trace contextRef="#ctx0" brushRef="#br1" timeOffset="435514.6481">4386 9086 17072,'20'21'2082,"-20"-21"-289,0 0 1,0 0 64,0-21-609,-20 1-576,20-19-193,-19 0-128,19-1-256,0 19 1,-20-18-33,20 0-128,0 19 128,0 20-289,20 0-223,-1 20-257,1-20-640,20 19-705,-1 1-224,1-20-1281,1 20-6919</inkml:trace>
  <inkml:trace contextRef="#ctx0" brushRef="#br1" timeOffset="435785.1559">4744 8908 12523,'-20'0'4100,"0"-20"-1537,0 20-738,20 20-31,-19-1-192,19 2-449,0 19-449,0-1-255,19-19-161,21 19-128,-20-18 32,0-21-96,19 20-63,-19-40 63,0-1-32,-20 1 32,0-19-160,0 19 32,-20-19-64,0-2-65,-19 22-223,-1-1-289,20 20-287,0 0-322,1 0-832,-1 20-2178,20-20-13387</inkml:trace>
  <inkml:trace contextRef="#ctx0" brushRef="#br1" timeOffset="436104.4922">4902 8968 20179,'20'39'1281,"-20"-39"32,20 20 64,1 0 193,-21-20-577,0 0-513,0 0-288,18 0 97,-18 0-1,0-20-128,0 0-128,0 1 96,0-21-96,0 0-64,20 20 96,-20-19-96,21 19 0,-1 20 0,0 20-64,-2 19 32,23-19-160,-21 40-128,20-40-641,-1 19-545,1-19-608,-20-20-993,19 19-4068</inkml:trace>
  <inkml:trace contextRef="#ctx0" brushRef="#br1" timeOffset="436640.625">5578 8849 19410,'-40'-20'1377,"40"20"-704,-20 0 576,0 20 513,1-1-193,-1 21-704,20 0-385,0 0-255,0-1-129,20 0-128,-1-19 32,1-20 64,0 21-128,0-42 64,-20 1 0,20 1-225,-20-40 97,19 19 96,-19 0-32,0 20 32,-19 20 160,19 0-96,-20 20 64,20-1-31,0 22-1,0 18 96,20 0-192,19 2 0,1 17 128,-1-17-96,1-2-160,1 1 224,-23-1 0,-18 0-128,20 1 160,-40-20-64,2-21-64,-3 1 0,1 0-224,0-20-321,-19-40-448,19 1-384,0 0-705,0-22-1858,0-17-9961</inkml:trace>
  <inkml:trace contextRef="#ctx0" brushRef="#br1" timeOffset="436908.2032">5578 8610 21908,'0'0'2883,"0"21"-1602,0-1 64,39 19 97,-19 0-481,0 22-385,19-22-416,1 20-160,1 1-32,-23-20-416,22-1-225,-19 0-640,-1 2-929,-2-21-1153,-18 0-4965</inkml:trace>
  <inkml:trace contextRef="#ctx0" brushRef="#br1" timeOffset="437421.875">6034 8888 19154,'-20'-20'1921,"20"20"-607,20 0 223,0 0 129,0 20-609,19 0-513,1 20-416,1-20-32,-3 0-31,3-1-162,-21-19-383,19 0-321,-19 0-704,0 0-577,0-39-1025,-20 19-4036</inkml:trace>
  <inkml:trace contextRef="#ctx0" brushRef="#br1" timeOffset="437619.1403">6392 8849 17200,'-20'59'2915,"20"1"-1378,0 19 0,0 1 257,20-1-545,-20-19-512,0 19-641,19-40 192,-19 2-320,0-2-320,20-19-769,-20-1-961,20-19-833,-20 0-4740</inkml:trace>
  <inkml:trace contextRef="#ctx0" brushRef="#br1" timeOffset="438147.461">7186 8749 15118,'-40'-20'2402,"19"1"-128,3 19-384,-2 0-192,-21 19 95,21 1-511,20 21-642,-18-2-63,-3 20-161,21 1-256,0-20-128,21-1-64,-3 0 32,22-19-416,1 1-609,-2-21-929,1 0-737,19-21-1056,-19 1-8457</inkml:trace>
  <inkml:trace contextRef="#ctx0" brushRef="#br1" timeOffset="438400.3906">7384 8849 17232,'-40'39'2082,"20"-19"-705,1-1 257,19 22 127,0-2-223,0 1-545,19-1-481,1-18-192,20-1-191,-20-20 63,19 0-96,1-20 96,-19-1-96,-3-18-96,-18-1-96,0 1 0,-18-2-64,-3 2-64,1 19-353,0 1-160,0 19-256,1 0-480,-1 0-737,20 19-993,0 1-6662</inkml:trace>
  <inkml:trace contextRef="#ctx0" brushRef="#br1" timeOffset="438740.2344">7583 8948 14958,'38'59'2274,"-17"-19"-448,-21-21-289,20 22 417,0-41-225,0 20-479,-20-20-674,0 0-127,19 0-97,-19-20-96,0-21-128,0 2-96,0 0 64,0-22-64,0 22 1,0 0-66,0-1 66,0 21-66,20 19 1,0 19 32,0 21 32,0-1 1,0 0-33,19 2 0,-19-2-33,1 1 1,-1-21-96,-2 1-352,-18-20-289,20 21-512,-20-21-321,0-21-960,0 1-3011</inkml:trace>
  <inkml:trace contextRef="#ctx0" brushRef="#br1" timeOffset="439342.7735">7959 8829 12619,'21'39'5510,"-1"1"-3524,0 0-449,-1-20-288,1 19 64,-20 1-256,20-21-416,0 1-257,0 1-159,-1-21 31,-19 0-96,0 0 32,0-21 0,0 1-128,0 1 0,0-21-31,-19 1-33,19-2-161,0 2-63,0 19 192,0 20-128,0 0 64,0 20 32,19 19 32,1-18 32,0 19-64,20-21 0,-21 1 96,1-20-128,0 20 96,0-20-64,1-20-33,-3 20 65,2-20-32,-20 1 64,20-1-32,1 20 128,-1-20-96,-20 20 32,18 0-128,3-21 257,-1 21-161,-20-19 0,0-1 96,20 20-128,-20-20 96,0 1 0,-20-1 256,20 20-64,-20-20 97,-1 20-129,3 0 160,-2 0-160,20 20-31,-21 0-129,1 19-32,20 0-32,0-18-32,0 19-32,20-1-33,1-19 1,17-1-320,3 1-257,-21-20-384,39 0-96,-19 0-448,0-20-866,19-19-3779,-39 19-7687</inkml:trace>
  <inkml:trace contextRef="#ctx0" brushRef="#br1" timeOffset="439583.9844">8794 8829 12299,'-21'0'8456,"1"20"-6726,2-1-481,18 21 673,0 0-225,-21 0-704,21 19-352,0-20-513,21 2-96,-3-2-64,2-19-32,21 0-256,-3-20-289,23-20-256,-22 0-640,1-19-737,-20-2 448,0-18-448,-1 0-1313,-19-1-3268</inkml:trace>
  <inkml:trace contextRef="#ctx0" brushRef="#br1" timeOffset="439769.5313">8992 8690 11050,'-40'-59'5669,"40"59"-2113,0-21-1026,0 42-96,0-1-256,0-1-672,20 40-641,0 2-481,0-2-256,19 0-64,-19-19-64,20 0-480,-1-21-97,1-19-191,-19 0-546,-1 0-928,-20-19-1089,0-1-5221</inkml:trace>
  <inkml:trace contextRef="#ctx0" brushRef="#br1" timeOffset="439964.8436">8873 8888 18065,'0'0'2626,"20"0"-1185,0 0-191,19 20 447,21-20-480,-1 0-672,2 0-385,-23 0-512,23-20-833,-43 20-1154,23 0-2273</inkml:trace>
  <inkml:trace contextRef="#ctx0" brushRef="#br1" timeOffset="440586.9141">9468 8868 16912,'0'0'2498,"0"0"-1825,20 0 384,-20 0 64,20 0-225,-20 0-351,0 0-161,20 0-31,-20-19-1,0 19-192,-20-20 64,20 20 65,-20-20-161,0 20-96,0 20 96,1-20 0,-1 20-64,0-1 96,0 21 225,0-21-257,20 22 64,0-2-128,20-19-96,0 0 0,20-1-160,-21 1-609,21-20-544,0 0-353,19-20-800,-18 1-2115,-21-1-10601</inkml:trace>
  <inkml:trace contextRef="#ctx0" brushRef="#br1" timeOffset="440913.086">9687 8849 13580,'-39'19'3364,"19"21"-1282,-1-21-929,21 22 128,0-2-96,0 1-128,21-21-481,17 1-191,-17-20-161,19 0-32,-20-20-64,-1 1 0,1-21-95,0 1 63,0-21-192,-20 1 160,-20-21-32,0 21 0,0 0-64,1-2 96,-1 41 160,0 1 609,0 38-33,-1 1-223,3 21-193,18-2 97,18 20-193,3 2-160,-1-2-128,20-20-224,19 0-577,-19 2-832,19-2-1090,-19-39-1921,-21 20-12845</inkml:trace>
  <inkml:trace contextRef="#ctx0" brushRef="#br1" timeOffset="441413.086">10620 8729 14573,'-20'-39'2787,"0"39"-161,1 0-768,-1 0-224,0 0-129,-1 20-512,1 19-192,20 2-481,0-2-32,0 0-95,20 1-289,1-21 192,19 2-353,-1-1-543,21 0-706,-21-20-416,1 0-288,-1 0-1345,-19-20-3300</inkml:trace>
  <inkml:trace contextRef="#ctx0" brushRef="#br1" timeOffset="441681.6403">10877 8790 14349,'-18'0'2851,"-3"0"-1186,1 19 1,20 21 160,0-1-193,0 0-288,0 2-512,20-21-480,19-1 31,1-19-288,1 0 32,18-19-64,-19-21-128,-1 0-96,1 0-128,-40 1 192,-20 0-64,0 18-1,-19 1-159,-21 20-128,1 0 223,18 0 1,3 20-288,-3-20-545,41 21-224,0-2-577,0 1-1249,20 0-9641</inkml:trace>
  <inkml:trace contextRef="#ctx0" brushRef="#br1" timeOffset="442159.1796">11195 8868 18705,'40'59'1858,"-40"-38"-481,20-1-192,1-20 225,-21 0-353,18 0-513,-18 0-352,20-20 1,-20-20-129,21 20-64,-21-19 128,0-1-160,0-20 32,0 40-96,0 1-193,0-1 257,0 40 32,0-1 32,20 21 0,-20 0 65,20 0-33,-2-21-64,3 1 0,-1-20 160,0 0-96,0 0 64,-1-20-128,-19 1 32,20-1 160,-20 0-192,20 1 64,-20-2-128,0 21 128,20 0-64,-20 0 32,20 21-64,-20-2-32,19 21 32,1-21-224,0 1-481,0-20-704,19 20-353,-19-20-993,0 19-4323</inkml:trace>
  <inkml:trace contextRef="#ctx0" brushRef="#br1" timeOffset="442484.375">11890 9206 15630,'20'60'2883,"-20"-40"-929,20-1-705,-20-19 96,0 0 257,0 0-545,0-19-641,-20-21-31,0 19-289,1-38-64,-1 0 32,20-1 32,-20-19-64,20-1-64,-21 1-128,21 19 64,21 21 32,-1 19 0,0 20 31,-1 0 66,1 20 95,0 19-96,0 2 32,-20-2-64,0 20 32,0-20-32,-20 2 0,20-21-64,-20-1 64,0-19-353,20 0-351,-19 0-706,19-39-1184,0 19-1474,0-20-9833</inkml:trace>
  <inkml:trace contextRef="#ctx0" brushRef="#br1" timeOffset="442739.2576">12069 8749 17840,'0'0'3043,"0"20"-1025,21 20 32,-21 0-448,0-1-513,18 0-481,2 2-319,0-21-193,-20-1 64,41 1-64,-23-20-64,3-20 64,-1 1 0,0-21-224,-20 0-160,20 0-65,-40-19-319,0 19-289,0 20-192,-19 0 0,19 20-449,-21 0-640,3 20-3267</inkml:trace>
  <inkml:trace contextRef="#ctx0" brushRef="#br1" timeOffset="443456.0546">12466 8829 2081,'-20'-39'1025,"20"18"257,0 1 896,0 0 576,0 20 449,0-19-32,20 19-736,-20 0-481,0 19-225,0 1-127,20 21-33,-20 18-416,19-20-320,1 0-256,0 2-161,-20-21-128,0-1 1,21-19-161,-21 0 64,0 0-32,0 0 0,0-19-128,0-21-64,0 0-32,0 0-64,0 1-32,20 0-32,-20 18 63,0 1 1,18 20 96,2 20-64,1 1 96,-1 18 32,0-19-32,-2 19-32,3-19-192,19-1-737,-20-19-833,-1 21-576,1-21-1057,0-21-6759</inkml:trace>
  <inkml:trace contextRef="#ctx0" brushRef="#br1" timeOffset="443759.7656">12883 8849 12299,'19'0'3171,"1"0"-512,0 0-385,21 0-737,-21 0-576,-2 0-192,-18 0 160,20 0-128,-20-20-417,0 0-96,0 1 65,0-2-257,-20 1 0,20 0 0,-18 20 0,-2 0-32,-1 0-32,1 20-96,0 0 32,20 20 32,0 0 0,0 19 0,20-19-128,0-20 128,1 0 0,17-1-192,23-19-225,-22 0-576,1 0-704,0-19-802,-21-1-1953,1-21-8744</inkml:trace>
  <inkml:trace contextRef="#ctx0" brushRef="#br1" timeOffset="444071.2891">13201 8729 14061,'0'80'2562,"0"-60"-576,0 19-160,19 1 288,1-21 256,0 2-576,0-1-769,0-20-385,-1 0-159,-19 0-193,20-20 128,0-1-191,0-18-129,1 0-32,-21-1-32,18 0-64,-18 0-96,20 1-32,-20 19 31,21 20 33,-1 20 128,-20 0 0,20 19-64,-2 2 96,3-2-192,-1 0-544,-20-19-289,20 0-352,0-20-257,-1 0-320,-19 0-288,0-20-1249,0-19-6566</inkml:trace>
  <inkml:trace contextRef="#ctx0" brushRef="#br1" timeOffset="444265.625">13598 8551 5637,'0'0'12043,"0"19"-9544,0 21-738,19 1-287,-19-2 255,20 0-704,0 22-608,20-22-289,-21-19-96,21-1-385,-20 1-415,0-20-674,1 0-736,-21-20-1505,0 1-13101</inkml:trace>
  <inkml:trace contextRef="#ctx0" brushRef="#br1" timeOffset="444636.7186">13479 8729 18609,'-20'-19'2402,"20"19"-1729,40-20 32,-22 0 480,23 1 96,-1 19-768,19-20-289,-19-1-224,-1 1 32,21 20-288,-21-20-225,2 1-128,-1 19 33,-22-20 192,3 20 223,-21 0 65,0 0 192,0 0-160,-21 20 353,21-20 191,-18 39-128,-2-19 33,0 1 95,20 18-95,0 1-353,20-21-32,18 21 0,23-19-64,-2-2-97,1 1-95,-1 0-96,-18-20 288,-23 19-64,-18-19 256,0 0 32,-18 20-128,-3-20 32,-19 20-160,1-20-417,19 0-1216,-20 19-1859,20-19-10345</inkml:trace>
  <inkml:trace contextRef="#ctx0" brushRef="#br1" timeOffset="445274.4141">14868 8710 17872,'-20'19'1858,"1"1"-1089,19 21 0,0-2 640,0 20 64,19-39-736,1 20-353,0-40-191,0 20 63,0-40 64,-1-1 161,1-18-225,0 0-128,-20-20-32,0 18-64,-20-18-160,0 20 0,-19 19 32,19-1 128,0 1-224,0 40-193,1-20-319,19 41-193,0-2-352,0 0-577,39 22-1665,1-2-4229</inkml:trace>
  <inkml:trace contextRef="#ctx0" brushRef="#br1" timeOffset="445480.4686">15086 8927 11466,'21'-39'4164,"-21"19"-1217,-21-19-1057,1-21-225,-19 1-415,19 0-418,0-2-447,0-18-289,0 19-160,1 1 32,19 20 128,19-2-352,1 21-97,20 1 33,-20 19-417,39 0-384,-18 0-608,-3 19-2467</inkml:trace>
  <inkml:trace contextRef="#ctx0" brushRef="#br1" timeOffset="445681.6403">14789 8590 20083,'0'0'992,"20"0"-223,0-20 705,19 20 95,21-19-800,-21 19-641,21 0-288,-1 0-641,0 0-640,-18 19-705,-21-19-2178</inkml:trace>
  <inkml:trace contextRef="#ctx0" brushRef="#br1" timeOffset="446214.8436">16000 8631 17008,'-41'0'2114,"2"0"-769,-1 39 224,20-19 481,-19 39-640,-1 1-481,20-1-513,1-19-256,38 0-128,-19 0 0,20-40 0,20 0 64,-20 0-64,-1-20-64,21-21-128,-20 2 64,1-20-64,-21-1 192,18-19-128,-36-1-32,18 1-97,-21 19 1,-19-19 32,20 40 256,1-2 64,-21 21 96,20 20 321,20 0-1,0 20-159,0 21 127,0-2-191,20 20-33,20 1-160,-1-1-32,1-19 0,-1 20-256,22-20-384,-23-1-129,3-19-608,-1 1-609,-21-21-897,1 0-1761,0 0-10538</inkml:trace>
  <inkml:trace contextRef="#ctx0" brushRef="#br1" timeOffset="446417.9686">16218 8710 17424,'20'59'2210,"-1"-38"-480,-19-2-449,20 1-512,0 0-513,0-1-224,0-19-641,-20 0-608,19 0-1537,-19-19-7656</inkml:trace>
  <inkml:trace contextRef="#ctx0" brushRef="#br1" timeOffset="446620.1168">16158 8412 18673,'-39'0'1057,"39"0"-1313,0 0-2114,20 0-3364</inkml:trace>
  <inkml:trace contextRef="#ctx0" brushRef="#br1" timeOffset="447309.5703">16556 8829 17168,'0'39'2306,"0"1"-897,0-21-31,19-19 351,-19 21-448,20-21-480,-20 0 32,0-21-128,0 2 63,0-21-447,20 1-129,-20 0-96,0-22 64,0 2-96,0 20-32,0-2-32,0 2-32,-20 39 32,20 0-288,20 0-481,-20 0-192,20 19-192,0 1-512,-1 21-578,21-21-511,-20-1-481,1-19-1057,17 20-2114,-18 0 1825,1-20 5414,17 19 3299,-17-19 705,-1 0-289,0 0-1633,-20-19-865,20 19-257,-1 0-479,-19-20-289,20 0-193,-20 1-223,0-1-161,0-1-223,0 1 255,-20 0-96,1 20 65,-1 0-129,-20 0-192,19 20 32,-17 0-96,17 21 32,21-22-63,0 40-98,0-19 33,21 0-64,-1 0-160,19-21-352,1 1-257,19 0-417,1-20-479,-21 0-417,21-20-2082,-21-19-7559</inkml:trace>
  <inkml:trace contextRef="#ctx0" brushRef="#br1" timeOffset="447677.7344">17271 8651 1057,'-20'-20'15342,"-1"20"-12491,1 0-1026,0 20-191,0-1 192,20 21-545,0-1-448,0 2-289,0-2-255,40 0-161,-20-19-96,21 0-64,-2-1-193,1-19-159,19-19-353,-19-1-544,-1 0-192,-19-19-97,0-21 1,0 20-481,-20-19-865,-20-1-32,20 1 1410,-20 19 1217,0-20 1441,1 21 2498,-1 19-672,0 20-481,0 0-480,0 20-96,20-1-321,0 21-287,20 20-354,0-21-479,0 22-257,19-2-224,1-20 0,0 1-320,-1-19-417,-19-2-288,1-19-641,-1 0-704,-20 0-1153,0-19-7272</inkml:trace>
  <inkml:trace contextRef="#ctx0" brushRef="#br1" timeOffset="448026.3668">17310 8631 14830,'-21'20'5028,"21"-20"-4291,21 0 448,-1 19 513,20 1 416,-1-20-769,21 20-704,-1-20-481,0 0-32,2 0-32,-23-20 96,23 0-96,-22 1-32,1-1 0,-20-1 0,0-19-32,-20 21 193,0-1-193,-20 0 32,20 20 0,-20-19-32,0 19-32,0 0 0,-19 0-32,19 19 0,-1 21 128,1-21-192,2 21 64,18 1 0,0 18 32,18-20-192,2-19-417,1 20-288,19-20-384,-1-20-289,-19 20-415,20-20-738,-1 0-3331</inkml:trace>
  <inkml:trace contextRef="#ctx0" brushRef="#br1" timeOffset="448388.6716">18123 8631 14862,'-20'0'4164,"20"0"-2179,-18 0-511,-2 20 159,-1 19 33,1 0-449,20 1-448,0 0-353,0 0-63,20-21-225,1 1 32,17 0-256,-18-20 224,1-20-64,19 0 64,-21-19-192,1-21-96,0 1 0,-20 0 96,0-22-161,-20 3-31,0 17 32,1 2 192,-21 20 128,19 18 224,1 21 129,2 0 127,-2 21-127,20 18 63,20 1-320,-20-1-160,38 21 0,-17-20-160,19-1-320,19 2-545,-19-2-641,-1-19-768,1 0-705,-20-1-5893</inkml:trace>
  <inkml:trace contextRef="#ctx0" brushRef="#br1" timeOffset="449142.5778">19037 8670 4516,'0'-60'5509,"0"40"-1890,0 0-736,0-19-609,0 19-160,-21 20-128,21 0-352,-18 20-705,-2 19-65,0 1-95,-1 20-352,21-1-225,0-19-96,0-19-160,21-2 64,-1-19-32,18-19-160,-17-2-33,19-19-63,-20-19 160,-20 20 64,19-2 0,-19 2 128,0 19 64,-19 20 128,19 20-96,-20 19-31,20 2-33,0 18-64,0 20 32,20 1 0,-1-2-32,21-17 64,0-2-96,-21 1 0,21-20 0,-40-1 0,0-19 96,0-1 64,-20 2 32,0-21 33,1 0-258,-1-21 1,-20 2-96,20-21-256,-19 21-417,19-21-320,0 19-320,-1 1-353,3 1-448,18 19-2338,0-20-8905</inkml:trace>
  <inkml:trace contextRef="#ctx0" brushRef="#br1" timeOffset="449416.9922">19395 8908 15374,'-20'-20'3299,"20"0"-1313,-21 1-288,21-21-129,0-20-160,-20 21-512,20-20-416,0 18-289,0 1-160,0 1 32,20 19-160,1 1-224,-1 19-481,-2-21-544,3 21-129,19 21-127,-20-21-802,19 19-2369,-19-19-8905</inkml:trace>
  <inkml:trace contextRef="#ctx0" brushRef="#br1" timeOffset="449728.5156">19731 8551 17328,'-39'19'2370,"19"21"-704,0-19-225,-20 18 129,40 1-642,-19-1-511,19 2-385,19-22 96,1 1-96,0-20 128,0 0 32,0-20-64,-1-20-63,21 0 63,-40 21-32,20-21 0,1 21-64,-21-1 0,0-1 32,0 21-32,0 21-192,0-1-64,0 19-97,0 20-415,20-18-610,-2 18-511,3 0-546,19 1-608,-1-1-2850</inkml:trace>
  <inkml:trace contextRef="#ctx0" brushRef="#br1" timeOffset="454634.7656">20168 8769 8648,'0'-20'2466,"0"20"161,0 0-161,0 20-640,0-20-449,0 40-320,0 0 32,0-1-32,0 0 0,21 22-32,-21-2-192,20 1-321,-2-1-320,2-19 33,1 0-65,-1 0-96,0-21 64,-20 1-64,0 0-32,19-20 128,-19 0-96,-19 0-64,19-20-64,-20 0 32,0-19 0,-21-21 0,23 1 32,-2-22 0,-1 3 0,21-2 32,-20 1-32,20 19-32,0 1-32,0 19 128,0 21-192,20-1 96,1 20-64,-1 0 64,-2 0-128,2 20-97,1-1 97,-1 21 64,0 19-96,-20-19 0,0 19 0,0-19-33,-20 0 33,20-20-128,-20 0-257,20-20-448,-21-20-512,21 0-225,0-1-1088,-20-18-4549</inkml:trace>
  <inkml:trace contextRef="#ctx0" brushRef="#br1" timeOffset="455010.7418">20308 8353 14189,'0'59'2338,"0"-20"-608,19 2 288,-19 18-32,20 0-737,-20 1-224,20-1-449,0 2-319,0-2-65,-1-40-96,1 1 0,0 0 96,0-20-64,0 0 0,-20-20 97,19-19-225,1-1 96,-20 0-32,0 0-32,20-19 32,-20 40-64,0-1 32,0 20-32,20 0 384,-20 39-96,0 1-191,0-1-33,21 21-96,-21-20-97,18-21-447,2 1-257,0 0-288,1-20 32,-1 0-288,0-20-609,-20 20-1313,19-20-6246</inkml:trace>
  <inkml:trace contextRef="#ctx0" brushRef="#br1" timeOffset="455336.9141">20942 8570 17424,'-19'0'2530,"-1"0"-1120,-20 0 319,20 20 257,1 0-544,-21 1-898,40 18-224,0 1-223,0-21-33,20 21-128,0-19-1,19-2 97,21-19-96,-21 20-96,22-20-64,-23 20-64,-17-20 64,-1 19 63,-20 1-31,0-20 32,-20 20-96,-1-1-193,1 2-640,2-21-672,-3 20-1282,-19-20-9033</inkml:trace>
  <inkml:trace contextRef="#ctx0" brushRef="#br0" timeOffset="460307.6168">415 10615 12684,'-18'-59'2274,"-2"39"-256,20 0 96,0 1-321,0 19-576,0 0-160,20 19-224,-2 21-128,23 19-65,-21 1-31,19 19-385,-19 21-160,20-20 32,-20-2-96,-1 2 64,1-21-64,0-19 0,-20-21 33,20 3-1,-20-22 32,0 0-96,0-22-65,-20-17 194,0-20-161,0-1 160,1-19-192,-21-21 128,20 2-353,-19-2-63,19 0 256,20 2 64,-20 38 96,40 1-32,-20 39 64,20 0 32,19 20 64,-19 40-224,20-1-32,-21 20-128,21 1-97,-20 19 1,1 1 128,-3-21 224,-18 2-32,0-2 128,0-20-128,0-19-96,0 1 128,-18-2-32,18-19-96,-21 0 32,21 0 32,0-19 32,0 19 0,0 0 96,0 0 96,21 0 0,-3 19-192,2 1 32,21 19-64,-21 1-32,19 0-128,-19-20-353,0 0-319,0-1-257,0-19-385,-1 0-1312,-19-19-4261</inkml:trace>
  <inkml:trace contextRef="#ctx0" brushRef="#br0" timeOffset="460647.461">1031 10913 17136,'0'21'1954,"-19"-2"-865,19 1 576,0 19-320,19 1-352,-19 0-512,20 19-289,0-39-32,0 0 128,1-20-63,17 0 159,-17 0-192,-1-40-96,18 21-64,-38-21 161,21-20-129,-21 21 160,0 19-96,0 0 128,-21 1 96,21 19-319,0 0 31,0 19-128,0 1 160,0 19-289,21-19-31,-1 19-512,0-18-674,0-1-384,19 0-672,-19-20-2306,20 0-10571</inkml:trace>
  <inkml:trace contextRef="#ctx0" brushRef="#br0" timeOffset="460930.6637">1448 10834 16815,'0'39'1890,"20"1"-993,-20 0-32,20 0 384,0-1-160,-1 0-352,1-18-97,0-1-191,1 0 31,-1-20-31,-2 0-33,-18-20-256,0 0 32,20-20-160,-20 0 33,21 1-65,-21 19-97,20 1 194,0-2 255,-20 42-128,20-2-224,19 21 0,-19-21-609,0 21-1056,0 0-1058,-1-20-2882</inkml:trace>
  <inkml:trace contextRef="#ctx0" brushRef="#br0" timeOffset="461516.6012">2223 10397 1345,'-40'-39'16944,"20"39"-14061,20-20-577,0 20 64,0 20-833,0-1-159,0 40-289,20 21-353,20 19-159,-21 0-257,21 1-288,0-21 0,-1-19 0,-19-1-384,21-19-128,-3-21-449,-17 2-513,-1-21-1056,-20 0-769,0-21-1826,-20 2-12426</inkml:trace>
  <inkml:trace contextRef="#ctx0" brushRef="#br0" timeOffset="461757.8125">1826 10556 20979,'-40'0'1346,"20"-20"-738,20 0 1058,0-19 288,40 18-673,-1-38-769,21 0-352,19-1-31,41 20-225,-21 1-481,0 19-1057,-20 20-896,-20 0-769,2 20-4613</inkml:trace>
  <inkml:trace contextRef="#ctx0" brushRef="#br0" timeOffset="462017.5778">2640 10973 23894,'39'98'705,"-19"-57"-513,0-2-224,0-19 128,-1 0-160,1-20-833,0 0-1089,-20-20-2210</inkml:trace>
  <inkml:trace contextRef="#ctx0" brushRef="#br0" timeOffset="462210.9375">2422 10556 21300,'0'19'480,"0"-19"-1985,18 0 352,2 0-321,21 0-3779</inkml:trace>
  <inkml:trace contextRef="#ctx0" brushRef="#br0" timeOffset="463153.3203">2778 10873 17424,'0'0'2402,"0"-19"-1441,0 19 0,0 19 993,20 1-96,-20 0-897,41 20-193,-23 0-191,2 19-97,21-19-191,-21 0-1,-2-1 64,-18-19-31,21-1 63,-21-19-192,0 0 0,0 0 97,0-19-65,0-21-64,-21 1-128,21-2-32,0-18 64,-18 0-256,18-1 0,0 40 63,18 1-31,-18 38 64,21 21 96,-21 0 32,20 0-32,0-1-64,-20 0 192,20 2-160,-1-21 64,1-20-32,-20 0 32,0 0 0,20 0 32,-20-20 1,0 0-33,20-20 0,-20 20-96,20 0-97,-20 1-159,19 19 64,-19 19 128,20 1 128,20 19 0,-19-18-32,17 19-32,3-21 32,-3-19-65,3 0 162,-1-19-1,-20-21-64,-1 0 96,1-19 0,0 19 128,-20-20-64,0 40 32,0 1 97,0-1 255,-20 20-127,20 0-161,-20 39-160,1 1-128,19 20 0,0-1 32,0 1 0,19-1-64,21-19-64,0 1-33,-1-22-63,22-19-256,-2 0-1,-1-19-480,23-3-1153,-42-17-1761,21 0-5894,-41-22 256</inkml:trace>
  <inkml:trace contextRef="#ctx0" brushRef="#br0" timeOffset="463914.0625">774 11489 15822,'-21'-20'897,"1"20"1281,0 0-608,20 0 224,-18 0-577,18 20-96,18-20-96,2 19-192,21 1-129,18-20-127,21 21-33,38-1 1,22-20-225,38 19-160,40 1-64,21-20-96,59 20 64,-1-1-32,-19 1 32,-19-20-31,-61 0 63,1 20-96,-41-20 0,-39 0 192,-19 0-256,-21 21 32,-19-21 96,-21 0-32,1 0-64,-40 0 160,0 0-128,0 0 0,0-21-288,-20 21-289,0 0-192,20 0-576,-20-20-1281,20 20-1282,0-20-8360</inkml:trace>
  <inkml:trace contextRef="#ctx0" brushRef="#br0" timeOffset="464183.5938">4088 10734 26457,'-20'-39'1601,"20"39"-1088,-19 0-578,19 0 130,0 0-1,19 19-513,-19 21-1601,20 1-1729,-20-2-3268</inkml:trace>
  <inkml:trace contextRef="#ctx0" brushRef="#br0" timeOffset="464401.3668">4208 11210 23382,'0'22'1889,"0"-22"-896,0 0-160,0 0-224,0 0-449,0 0-609,20 0-1408,-20 0-1859,0 19-14733</inkml:trace>
  <inkml:trace contextRef="#ctx0" brushRef="#br1" timeOffset="467404.2969">5220 10734 15182,'-79'-39'1057,"39"19"769,19 20-33,-17 0 33,18 39-224,-1 1-97,1 20-512,20-1-192,0 41 128,41-21-161,-21 20-319,39-40-129,1 2-128,19-41-32,0-20-64,0-20 97,2-19-97,-2-22-32,-20 2-64,1-21-64,-41-18 0,1 18 96,-40-20-192,1 41 127,-41 0 1,1 38 32,-20 1 65,-20 20-33,18 20 128,2 1-160,20-2-96,-1 1-385,21 19-1056,39-19-1730,0 0-1826</inkml:trace>
  <inkml:trace contextRef="#ctx0" brushRef="#br1" timeOffset="468163.086">6352 10516 11178,'-59'-19'5349,"19"19"-3363,19 0-897,-17 0 673,17 39-225,-19 0 161,20 22-449,1 17-160,19 3-256,0-3-289,19-17-384,21-2-31,1 0-290,18-19-896,-19 0-1057,19-21-608,-19 1-1026,-1 0-12875</inkml:trace>
  <inkml:trace contextRef="#ctx0" brushRef="#br1" timeOffset="474078.125">6670 10913 15919,'0'21'2402,"0"-2"-929,0 1 385,0 19-321,0-19 1,20 19-609,-20-18-353,18-1 1,2-20-65,-20 20-95,0-20-33,21-20-64,-21 0-31,0-20-129,0 20-32,0-39-64,-21 20-128,21-22 160,0 22-64,-20 0 32,20 19-64,0 20 160,0 0-32,20 39 97,1 1-97,-1-1-96,19 2 32,1-2-128,-20 0 128,20-19 32,-21-20-64,21 0-32,-20 0 64,-20 0 0,21-20 0,-21 1 96,18-21-128,-18-20 0,0 21-32,20-1-32,-20 21 64,20-1-64,-20 40 160,21-1 129,-1 21-161,-2 19 0,23-19-128,-21 19-64,19-19-577,1-21-640,-20 22-897,19-41-1025,-19 20-1570,0-40-10633</inkml:trace>
  <inkml:trace contextRef="#ctx0" brushRef="#br1" timeOffset="474475.586">7662 10913 22325,'0'0'2306,"20"0"-1569,-20 0 223,39 0 514,-19-20-289,20 20-641,0 0-383,-1 0 63,2 0-224,-21 0-96,18 0-289,-17 0-63,-1 0-673,0 0-833,-20 0-672,0 0-898,0 0-8071</inkml:trace>
  <inkml:trace contextRef="#ctx0" brushRef="#br1" timeOffset="474682.6168">7840 10714 19282,'-19'61'2786,"-1"-41"-1248,20 19 480,0 0-449,20 1-864,-20 0-385,19-20-288,1 19-192,21-19-641,-21 0-1473,-2-1-1185,-18-19-9193</inkml:trace>
  <inkml:trace contextRef="#ctx0" brushRef="#br1" timeOffset="475613.2813">8336 10775 13580,'0'0'2755,"0"0"-289,0 20-576,0-1 0,0 21-193,0-1-575,0 2-482,20-2-31,-20-19-225,20-1 97,-20 1-129,21-20-64,-21 0 64,0 0-31,0-20-129,0-19-96,20 19-32,-20-40-32,18 21 32,-18-1-128,21 21 96,-21 19-64,20 0-64,0 19 192,0 1-64,-1 19-96,1 1 128,0 0-128,0-20-320,20 0-449,-21-1-576,1-19-769,20 20-577,-40-20-1569,21-20-10410</inkml:trace>
  <inkml:trace contextRef="#ctx0" brushRef="#br1" timeOffset="475888.6716">8814 10575 22293,'59'80'1825,"-19"-40"-800,-1 19-544,21 1-161,-21-1-32,21 2-160,-21-22-352,-19 0-897,0 1-320,1-21-897,-21 2-4613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9T03:05:48.7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436 3210 8456,'-21'-19'2434,"21"19"-256,0-20-320,0 20 256,0-20-577,0 20-416,0 0-224,0 0-64,0 0-161,0 0 129,0 0 0,0 0-192,0 20 127,0 0-319,21-1-33,-21 21 64,0-21-127,0 42-129,0-22-64,20 41-32,-20-21 128,0 0-192,0 21 64,0-21-160,0 2 192,0-22-95,0 0-33,0 1 0,20 1 64,-20-22 128,20-19-64,-1 20 64,1 0 96,0-20-31,20 0-65,-21 0-128,21 0 224,-20 0-352,19-20 160,1 20-160,-19-20 64,17 20-192,-17 0-289,-1 0-287,0 0-289,0 0-417,0 0-480,-1 0-1088,-19-19-1699</inkml:trace>
  <inkml:trace contextRef="#ctx0" brushRef="#br0" timeOffset="231.4453">535 3647 15598,'-20'-19'1858,"1"19"-1057,19 0 960,0 0 65,19 0-577,1 0-288,20 0-640,-20-20-225,19 20-32,-19-20-288,21 20-385,-23-21-929,2 2-2209,0-1-4453</inkml:trace>
  <inkml:trace contextRef="#ctx0" brushRef="#br0" timeOffset="391.6016">436 3291 15310,'-100'0'1409,"42"0"-95,37 0-642,1 0 385,20-22 128,20 22-672,1-19-353,37-1-160,3 0-1473,-2 20-1346,0-19-1729</inkml:trace>
  <inkml:trace contextRef="#ctx0" brushRef="#br0" timeOffset="753.906">1229 3449 18513,'21'-19'2210,"-1"-2"-1537,-20 21 31,0 21 610,0-2-289,-20 1-193,20 19-351,-21 20-353,3-18 32,-2-2-128,0 20-96,-1-39-544,1 21-610,2-22-1184,18 1-2691</inkml:trace>
  <inkml:trace contextRef="#ctx0" brushRef="#br0" timeOffset="1195.3125">992 3567 20467,'-20'0'1345,"20"0"-64,0 0 257,20 0-481,19 0-417,-19 21-319,20-21-257,-1 20 96,22-20-64,-2 20-64,-19-20 0,19 19 160,-19-19-288,19 0 320,-19 0-256,-1 0 128,22-19 65,-23 19-161,3-20 64,-21 0-160,-20-20-33,20 20 194,-20 0-130,0-19 65,-20 19-32,0 1-32,-1 19 32,-17 0 32,-3 0-32,21 0 32,-19 19 96,39 1 33,-20 19 159,20 1-96,0 0 0,0 0-128,0-1 0,20 0-64,19 2 32,-19-21-288,21-1-320,-3 1-129,-17 0-640,19-20-1058,-1 0-1729,-19-20-2850</inkml:trace>
  <inkml:trace contextRef="#ctx0" brushRef="#br0" timeOffset="1418.9453">1845 3767 2978,'20'19'14894,"-20"1"-13644,0-20 639,0 0 193,0 0-672,0-20-545,20 1-449,-20-1-256,0-21 0,0 2-64,0-20-96,0 18-32,0-18-64,20 20-96,-20 0-449,21 18-191,-3 21-578,2 21-1216,21-2-2627</inkml:trace>
  <inkml:trace contextRef="#ctx0" brushRef="#br0" timeOffset="1702.1485">2440 3528 19218,'-18'-39'1761,"-3"39"-319,1 0-65,0 0-96,-19 19 97,19 1-450,0 19-383,20 2 64,-20 18-65,20-20-416,20 2-64,0-2 64,19-19-160,-19 0 32,41-1-320,-23 1-385,3-20-159,-21 0-578,-2 0-512,3-20-1313,-1 1-3043</inkml:trace>
  <inkml:trace contextRef="#ctx0" brushRef="#br0" timeOffset="1863.281">2620 3687 17360,'0'0'3459,"0"0"-2049,0 19 607,20 1-95,-20 1-705,19 18-736,-19-19-385,20 19-192,0-19 0,0-20-353,0 0-544,-20 0-960,19-20-2339,1-19-12044</inkml:trace>
  <inkml:trace contextRef="#ctx0" brushRef="#br0" timeOffset="1984.375">2659 3369 21748,'-39'-19'929,"19"19"-993,20 0-1858,0 0-865,0 0-2113</inkml:trace>
  <inkml:trace contextRef="#ctx0" brushRef="#br0" timeOffset="12651.3669">377 3230 5893,'-20'0'2082,"20"0"-448,0-20 255,-21 20 354,21 0-65,0 0-417,0-19-255,-20 19-193,20 0-192,0 0-192,0 0-289,0 0-255,0 0-1,0 0-31,20 0 223,-20 0-192,41 0-63,-3 0-161,3-20-128,18 0-64,-19 1 128,19-2-480,-19-19-385,-20 40-1153,1-19-3491</inkml:trace>
  <inkml:trace contextRef="#ctx0" brushRef="#br0" timeOffset="13571.289">3017 3528 18033,'-20'-20'1185,"20"1"96,-20 19 32,-1 0-352,3 19-320,-2-19-193,-21 20-160,21 19-63,2-18 95,18-1-128,0 0-160,0-1-32,18 1 64,23 0-64,-1-20 96,-1 19-32,-19 1-32,20 1 32,-21-21-64,1 20 64,-20-1 65,0 1 95,-20 0-32,1-20-192,-1 19-96,0-19-385,0 0-800,-1 0-1121,3 0-2947</inkml:trace>
  <inkml:trace contextRef="#ctx0" brushRef="#br0" timeOffset="13984.3747">3315 3726 8872,'38'0'8168,"-17"0"-6727,-1-20 545,0 1-577,0 19-31,0-20-225,-1 0-481,-19 1-287,20-1 31,-20 0 32,0-1-95,0 2-1,-20 19-96,20-20 1,-19 20-225,-1 0-64,-20 20-32,-1 20-33,23-20 33,-2 19-64,20 1 32,0-21 0,0 22 64,20-21 32,19-1 32,-19 1-32,20-20 128,-1 20-160,-19-20 32,20 0-352,-1 0-481,1 0-1281,-20 0-3011,1 0-13004</inkml:trace>
  <inkml:trace contextRef="#ctx0" brushRef="#br0" timeOffset="14955.0778">893 4263 8359,'-20'0'2178,"20"0"-608,0 0 31,0 0 257,0 0-448,0 0-770,0 0 65,0 0 64,20 0-33,0 0 129,-1 0 0,21 0-96,0 0-161,19 0-31,-18 0-97,38 19-159,0-19-1,20 0-64,0 0-64,21 0-32,19 0 97,-1 0-97,22 0-96,-2 0-32,0 0-32,-18 0 64,-21 0 64,-20 20 64,0-20 97,1 0-193,-21 0 192,0 0-160,1 20 256,-1-20-223,-20 0 31,2 0 0,-2 0 96,-39 0-128,20 0 32,-21 0 33,21 0 31,-20 0-64,-20 0-192,20 0 32,-1 0-32,-19-20 128,20 20-192,-20 0-64,0 0-96,0 0-160,0 0-225,0 0-256,0 0-256,20 0-160,-20 0-769,20 0-1313,1-20-3043</inkml:trace>
  <inkml:trace contextRef="#ctx0" brushRef="#br0" timeOffset="15223.6328">3870 3508 20883,'0'0'4837,"-19"-19"-3716,19 19-1089,19-20 0,-19 20-32,0 0-64,0 0-320,20 20-641,-20-1-705,20 1-2082,-20 19-5252</inkml:trace>
  <inkml:trace contextRef="#ctx0" brushRef="#br0" timeOffset="15368.164">3989 3906 21236,'20'20'1441,"-20"-1"-352,20-19-641,-20 20-255,20-20 255,-20 0-448,0 0-256,0 20-641,0-20-1377,0 0-4196</inkml:trace>
  <inkml:trace contextRef="#ctx0" brushRef="#br1" timeOffset="84824.2185">4665 3667 12235,'0'0'1890,"0"20"-1121,0-1 992,19 22 289,-19-21-544,0-1-577,20 21-321,-20-40-192,0 19-63,0-19-97,0 0 0,0 0 161,0 0-65,0-19-160,0-1-32,0-19-128,0-2 64,20 2-128,-20-20-32,0 19 64,20 19-64,-20 2 32,20 19 64,-20 0 96,19 19 129,1 2 31,0 19-160,0-21-64,0 21-32,-20-21 64,19 1-128,1-20 96,-20 21 32,0-21 33,0 0 159,0-21-32,0 1-64,20 1-128,-20-1 0,0-19-64,0 19 0,20 0-64,-20 20 64,0 0 32,21 20 160,-3 0-63,2 19-65,-20 0-32,41-19-128,-21 1-257,-2-1-383,3-20-706,-1 0-255,0 0-994,0-20-1185,-20-1-3170</inkml:trace>
  <inkml:trace contextRef="#ctx0" brushRef="#br1" timeOffset="84992.1875">5220 3608 13196,'20'39'2851,"-20"-19"-609,20 0-96,0-1-256,-1-19-961,-19 20-577,20-20-224,-20 21-128,20-21-448,-20 0-641,0-21-1154,0 21-2113,0-39-7527</inkml:trace>
  <inkml:trace contextRef="#ctx0" brushRef="#br1" timeOffset="85121.0935">5181 3409 12619,'-20'0'0,"0"-20"2531,20 20-2531,0 0-96,20-20-481,-20 20-1345,20 0-3683</inkml:trace>
  <inkml:trace contextRef="#ctx0" brushRef="#br1" timeOffset="85491.2107">5398 3647 13260,'41'59'2947,"-21"-59"-929,-20 20-128,20-20-161,-20 0-480,0 0-384,0 0-865,0-20 833,0 1-737,0-1-32,0-19-32,19 19-64,-19 0 32,0-1-64,0 21-32,0 0 0,0 0 288,20 21 64,-20-1-31,20 0-129,-20-1 0,20 1 0,0 0 32,-20-20-64,0 0 32,0 0 0,19 0 96,-19 0-96,0 0 33,0 0-97,20 0-32,-20 0-64,20 0-33,-20 0-287,20 0-289,0 0-704,-1 0-1057,-19 19-1698,20-19-7431</inkml:trace>
  <inkml:trace contextRef="#ctx0" brushRef="#br1" timeOffset="85650.3904">5876 3667 16559,'18'20'1858,"3"-20"-961,-21 19-193,20 1-415,0-20-161,0 0-737,-20 21-1921,19-21-3204</inkml:trace>
  <inkml:trace contextRef="#ctx0" brushRef="#br1" timeOffset="85817.3827">5915 3389 20211,'-21'-20'256,"21"20"-160,0 0 32,0 0-288,0 20-1153,0-20-1666,21 20-6182</inkml:trace>
  <inkml:trace contextRef="#ctx0" brushRef="#br1" timeOffset="86027.3435">6212 3469 12267,'0'39'6342,"0"1"-4612,-18 0-289,18 0 577,0 19-448,18-40-994,2 22-416,21-21 0,-3-20 1,3 0-129,18 0-64,1-20-609,-21 20-512,1-21-1346,-20 1-2721</inkml:trace>
  <inkml:trace contextRef="#ctx0" brushRef="#br1" timeOffset="87067.3827">7146 3449 12972,'0'-19'2722,"0"19"-800,20 0-32,-20 0-160,20 19-449,0 1-224,-1 19-513,1 1-31,0 0-417,0-20 64,0 0-192,-1-1 64,-19-19-224,20 0-609,-20 0-544,0 0-513,-20-19-2018,-19-21-1537</inkml:trace>
  <inkml:trace contextRef="#ctx0" brushRef="#br1" timeOffset="87364.2577">7107 3369 4388,'-41'-78'7975,"41"37"-4804,0 21-1281,21 0-128,-1 1 256,19-1-129,1 20-896,-1 0-480,-19 20-417,20-1 0,-20 21 0,-1 1 0,1-2-32,-20 0-32,20 1-32,0-19 0,0-2 0,-1 1 0,1 0 32,20-20 0,-19 19 96,-3 1 129,2 19 31,1 2-32,-21-21-96,0 19 33,-21 0-1,21-19-96,-20 1 0,2-1-288,-3-1-481,1-19-192,0 0-608,0 0-1538,1-19-3555</inkml:trace>
  <inkml:trace contextRef="#ctx0" brushRef="#br1" timeOffset="87662.1094">7761 3786 16239,'20'20'2114,"-40"-40"-577,20 20 33,-20-19 256,0-22-673,1 21-417,-1-19-255,-20-20-289,19-1 0,3 1-128,-2-21-32,0 21 160,20 19 97,0 21-193,0-3-96,0 3-96,40-1 32,-22 20-321,23 0-512,-1 0-896,-1 20-2243,1-1-9257</inkml:trace>
  <inkml:trace contextRef="#ctx0" brushRef="#br1" timeOffset="87829.1016">7621 3508 17232,'-58'0'2594,"37"0"-1377,21 0-544,21-19-64,-1 19 191,18-40-607,3 21-225,18-2-641,1 1-1153,-20 0-1793,19 1-2595</inkml:trace>
  <inkml:trace contextRef="#ctx0" brushRef="#br1" timeOffset="88096.6797">8218 3210 5893,'-20'0'12780,"-20"20"-11274,20-20 159,-19 39 65,19-17-193,0 17-576,20-19-801,0 19-96,20 2-64,0-2-32,19 0 0,21 1-160,-1 0 0,-19-20-64,-1 19 192,-19-19 32,-20 0 96,0-1 96,0 1-32,-20 1 0,-19-21-160,19 20-160,-20-20-577,1 19-896,-1-19-1955,20 0-3619</inkml:trace>
  <inkml:trace contextRef="#ctx0" brushRef="#br1" timeOffset="88704.1016">9051 3548 5925,'-19'-20'10730,"-1"0"-8904,0 1-192,20 19 480,-20 0-353,0 0-608,1 19-448,19-19-321,0 40-191,-20-21-33,20 22-96,20-2-96,-1 1 32,1-21-449,20 1-576,-1 1-800,21-21-1635,-21 0-2241</inkml:trace>
  <inkml:trace contextRef="#ctx0" brushRef="#br1" timeOffset="88965.8203">9369 3508 13196,'-39'40'5862,"19"-21"-4133,20 2-287,-20 19 159,20-21-320,0 21-576,0-21-481,20-19-32,0 0-32,19 0-63,-19 0 31,0-19-64,0-1-128,-1 0-128,-19 1 127,0-1-63,-19 0-160,-21 20-96,20 0-161,-19 0-416,19 0-800,0 0-930,-1 0-672,21 0-4517</inkml:trace>
  <inkml:trace contextRef="#ctx0" brushRef="#br1" timeOffset="89581.0547">9549 3608 17168,'-21'39'1890,"21"-19"127,0 0-767,0-20-97,21 19-385,-21 1-543,18-20-65,2 0 0,0 0-64,-20-20 64,21 1-224,-21-21-64,0 21 64,0-42 0,-21 2-64,1 0-289,0 19 289,2-19 64,-23 19 32,21 21 160,0-3-32,20 3 97,-20 19 127,20 0 32,0 19-224,0 3 0,20 17 65,0 0-65,-20 1-64,20 20 96,21-1-160,-23 1 96,22-1 0,1-39 0,-2 19-32,1-19 64,-1-20-31,1 0-33,0 0 0,-1 0 0,-19-20 0,0 1-64,0-1 32,-1-19-128,-19-1 32,0 19 32,-19-18-32,-1 39 160,0-20-32,0 20-64,0 0 224,1 20 96,19 0-64,-20-1 65,20 2-1,20 19-256,-1-21-64,1 1-64,20 0-64,-1-1-128,1 1-385,-19-20-384,17 0-384,3 0-865,-21 0-2499,0-20-10762</inkml:trace>
  <inkml:trace contextRef="#ctx0" brushRef="#br1" timeOffset="89740.2344">10322 3687 19026,'59'60'2370,"-59"-60"-480,40 79-1890,-19-40 1537,-1 2-1153,-20-2-416,18-19-256,-18 0-801,0-1-1537,0-19-2820</inkml:trace>
  <inkml:trace contextRef="#ctx0" brushRef="#br1" timeOffset="91044.9219">10938 3508 8680,'0'-19'3395,"-21"-1"-961,21 20 65,0 0-193,0 0-705,-20 20-832,20-1 64,0 1 96,0 19-97,0 2-223,20-2-257,-20-19-127,21 0-65,-1-1-32,-20-19-32,18 0 64,3 0-32,-1-19 0,0-21-32,-20 21-128,20-21 129,-20 0-97,19 20 96,-19 0-192,0 20 224,0 0-128,0 0 32,20 20 64,0 0 32,0-1-160,0 22 32,-1-21-64,1-1-289,0-19-95,0 20-289,21-20-480,-23 0-512,2 0-610,1 0-1216,-21 20-3075</inkml:trace>
  <inkml:trace contextRef="#ctx0" brushRef="#br1" timeOffset="91709.9607">11533 3449 15118,'-20'-19'2082,"0"19"-321,1 0-63,-1 0 256,20 19-417,-20-19-704,20 20-448,0 19-289,0-19 0,20 0 0,19 20-64,1-20-32,0 0 32,-1 19-160,-19-19-129,21-1-95,-23 1 0,2 1-65,-20-21 65,0 0-32,0 20-33,0-20-31,-20 0-321,2-20 193,-3-1-33,1 1-64,0 1-63,0-1 95,1 20 353,19-20 320,0 20 64,0 0-64,0 0 128,19 0 225,1 0-97,20 0-96,-19 0-64,17 0 96,3 0 129,17-19-193,-17 19 64,-21 0-160,19-20 0,-19 20 128,0 0 161,0-20 287,-1 20-63,1-21-65,0 2-223,0-1-1,-20 0-64,0 20-32,20-19 0,-20-1-63,-20 20-33,0 0 96,0 0-96,0 0 0,1 20 96,-1 19 225,0-19 31,0 20 161,20 0-321,0-21 64,0 1-160,40 0-96,-1-1 33,1-19-354,0 0-159,19 0-385,-18 0-288,-3 0-1185,-17 0-2562,-1 0-11340</inkml:trace>
  <inkml:trace contextRef="#ctx0" brushRef="#br1" timeOffset="95694.3359">13141 3528 3106,'0'-20'2499,"0"20"384,0 0-545,-20-19-128,20 19-673,0 0 161,-19-20-65,-1 20-159,0 20-289,-1-1 0,1 1-320,2 19-96,-2 2-225,20-21-31,0 19-289,0 0 96,20-19-224,-2-20 0,2 0 97,21 0-1,-21 0-96,19-20 96,-19-19-128,0 19-96,0 1 96,-20-1-32,0 20 64,0 0 192,0 0 1,0 20-225,0-20 32,0 19-96,0 1-160,19 0-449,1-1-640,0-19-1313,0 20-3140</inkml:trace>
  <inkml:trace contextRef="#ctx0" brushRef="#br1" timeOffset="96121.0935">14094 3469 9961,'-20'-20'7911,"0"1"-6886,0 19-32,1-21 449,-1 21 223,0 21-191,-21-21-642,23 19-447,-2 1-33,0 0-160,20-1-160,20 1 0,0 19-64,19-18 32,1-1-32,19-20-160,1 20 0,-1-1 0,-39 1 64,1 0 64,-3-1 128,-18 1-32,-18 1 32,-23-1 32,1-20-128,21 19-32,-21-19-481,0 0-352,1-19-992,19 19-1282,0-20-1666</inkml:trace>
  <inkml:trace contextRef="#ctx0" brushRef="#br1" timeOffset="96324.2185">14232 3310 15534,'40'0'6406,"-40"20"-5060,21 0-354,-1-1 1,-20 21 0,18 0-160,3 0-545,-1 19-352,0-19 64,0-20-256,19 19-192,-19-39-385,0 20-865,-20-20-1248,0 0-2404</inkml:trace>
  <inkml:trace contextRef="#ctx0" brushRef="#br1" timeOffset="96498.0466">14173 3567 18577,'-20'-19'2306,"20"19"-1121,0-20 33,20 20 511,21-20-544,-3 1-672,23 19-289,-22-20-224,21 20-448,-1-20-385,0 20-641,-19 0-1825,19 20-3811</inkml:trace>
  <inkml:trace contextRef="#ctx0" brushRef="#br1" timeOffset="96940.4297">14967 3528 20595,'-59'0'1153,"19"20"-288,20-1-96,1 22 320,-1-21-96,20-1-737,0 21-288,39-21 64,-19-19-449,20 0 97,-1 0-192,1 0 63,-20-19 97,0-1 64,-1 0 160,-19 1 95,0-1 194,0 20 287,-19 0 129,-1 0-97,20 0-32,0 0-351,0 20-1,0-1-64,20 1-224,-1 0-513,21-1-801,-19-19-1184,17 20-1666,3-20-10987</inkml:trace>
  <inkml:trace contextRef="#ctx0" brushRef="#br1" timeOffset="97186.5234">15305 3548 17584,'-20'0'3427,"0"19"-2081,20 2-482,0-1 290,0 0 31,0 19-417,20-19-383,20 19-193,-21-18-128,21-1-32,19-20-256,-19 0-64,1 0-257,-3-20-384,-18-1-704,1 1-1378,-21-19-1505,0 0-3748</inkml:trace>
  <inkml:trace contextRef="#ctx0" brushRef="#br1" timeOffset="97360.3516">15463 3310 15022,'0'0'5349,"0"20"-3299,20 0-160,21 19-545,-21 2-160,18-2-544,-17 0-353,19 1-288,-21 0-96,1 0-385,20-21-191,-20 1-481,-1 0-833,-19-20-1794,20-20-2658</inkml:trace>
  <inkml:trace contextRef="#ctx0" brushRef="#br1" timeOffset="97614.2577">15959 3409 12363,'-59'21'3459,"39"-2"-1985,-19 1 159,-1 0 898,0-1-609,21 21-609,-1-21-320,0 2-192,20-1-161,0-20-127,20 20-65,19-20-96,1 19-95,19-19-225,1 0-64,-1 0-321,-18-19-319,-3 19-257,-17 0-993,-1 0-2530,-20 0-10090</inkml:trace>
  <inkml:trace contextRef="#ctx0" brushRef="#br1" timeOffset="98239.2577">16674 3528 15598,'0'0'2338,"0"0"-1056,0 0-129,20 20 801,-20 20-577,20 0-608,-20-21-449,20 21-224,-20-21-96,21 1-96,-3-20-577,2 0-768,-20 0-993,0-20-3492</inkml:trace>
  <inkml:trace contextRef="#ctx0" brushRef="#br1" timeOffset="98547.8516">16635 3310 17872,'0'0'1954,"20"20"128,19 19-801,1 1-256,-1 20-32,1-21-288,1 1-385,-2 0-224,1-20 33,-1 0 31,-19-1-160,0 1 96,-20-20-96,20 0 224,-20 0 32,0-20-96,0 1-128,0-1 32,0 20 33,0-20-97,0 20-64,20 0-33,-20 20 129,19 0-32,21-20-64,-20 19-512,19 1-481,1-20-769,1 0-1281,-3 0-1986,-17 0-7495</inkml:trace>
  <inkml:trace contextRef="#ctx0" brushRef="#br1" timeOffset="98816.406">17449 3489 10505,'0'-40'3620,"0"40"-513,0-19-929,-20 19-545,20 0-319,-20 0-257,20 0-353,-20 19-223,20 21-353,0-21-96,20 1 64,20 19-64,-20-18-32,19-1 64,1 0-64,-20 19 32,-1-19-32,1-20 64,-20 19-32,0 1 64,0-20 0,-20 21-256,1-21-256,-1 0-481,0-21-544,0 21-1122,0-20-2209</inkml:trace>
  <inkml:trace contextRef="#ctx0" brushRef="#br1" timeOffset="99033.2028">17686 3269 21844,'41'0'1602,"-41"22"-545,20 17-417,0 0 449,-1 22-160,1-22-448,0 20-353,0-20-128,0 2-192,19-2-321,-19-19-352,0 0-704,-20-20-1154,0 0-2946</inkml:trace>
  <inkml:trace contextRef="#ctx0" brushRef="#br1" timeOffset="99403.3203">17648 3489 19218,'0'0'1569,"20"0"1,-2 19 319,23-19-287,18 0-449,21 0-448,-21 0-257,20 0-224,-18 0-160,-3 0 33,3 0-97,-22 0-97,1-19-63,-20-1-160,-1 20 128,1-20 64,-20 1 64,0-2-32,-20 1-1,1 0 97,-1 20 32,-20 0 129,1 0-97,19 20 96,-21 0 0,21 20 64,20 0-96,-18-1-192,18 0 64,18-18-256,23 19-192,-21-21-33,19-19-159,21 0-450,-21 0-767,1 0-1474,19-19-1186,-19-1-6501</inkml:trace>
  <inkml:trace contextRef="#ctx0" brushRef="#br1" timeOffset="99700.1953">18581 3469 16047,'-40'-20'2562,"-1"20"-480,23 20-544,-3 0 319,-19-1-159,20 21-737,20-21-513,-19 2-256,19 19-128,19-40-31,1 19 31,0-19-128,21 0-129,-23 0-31,2-19-32,1-1 64,-1 0 192,-20-1-96,20 21 192,-20-19-96,0 19 160,0-20 256,0 20-95,0 20-289,0-1-96,0 2 64,0-1-97,18 0-447,3 19-353,-1-39-769,0 20-960,0-20-1794,-1 0-7431</inkml:trace>
  <inkml:trace contextRef="#ctx0" brushRef="#br1" timeOffset="100054.6875">18818 3469 17168,'-39'0'2530,"39"20"-960,-20 19-225,0-19 192,20 20-127,0 0-642,20-21-543,-20 1-161,20 0-160,19-20 96,-19 0 0,0-20-96,0 0-1,-1-19-63,-19-2 0,0-18 192,0 0-320,-19-1-64,-1 1-33,0-2 257,0 22 96,20 19 256,-20 1 97,20 19 127,-19 19 225,19 1-1,0 19-191,19 22-257,1-2-160,20 1 32,-1-20-608,1-1-321,1 0-737,18-18-960,-19-1-3364</inkml:trace>
  <inkml:trace contextRef="#ctx0" brushRef="#br1" timeOffset="100489.2577">19792 3409 23286,'-41'60'1505,"21"-40"-1121,20-1-288,20 21 193,0-21 287,1 2 1,17-1-289,3-20-192,18 0-32,-19 0-256,19-20 32,-39-20-32,0 0 32,-20 1 95,-20 0-31,0-2 32,-19 2 224,-1 19 97,-19 0 191,19 1-128,1 19-63,-2 0-353,41 19-65,-20-19-127,20 40-513,20-1-256,1-19-1409,17 20-1410,23 0-2305</inkml:trace>
  <inkml:trace contextRef="#ctx0" brushRef="#br1" timeOffset="100692.3827">20189 3567 15342,'-21'-39'3459,"1"0"-736,0-1-577,1 21-160,-21-42-673,20 22-416,0 0-609,1-22-256,19 22-64,0-1 0,19 0 0,21 20-64,0 0-128,-1 1 32,22 19-97,-23 0-608,3 19-992,-2 1-1731,-19 0-3298</inkml:trace>
  <inkml:trace contextRef="#ctx0" brushRef="#br1" timeOffset="100851.5622">19950 3210 21268,'-99'20'2626,"78"-20"-1633,42 20-512,-1-20 447,39 0 97,1 19-704,19-19-289,0 0-96,-18 0-449,18 0-800,-20 0-1730,-19 0-3331</inkml:trace>
  <inkml:trace contextRef="#ctx0" brushRef="#br1" timeOffset="102049.8047">1468 4978 12107,'-20'-41'1826,"20"21"-833,0 1 384,0 19 1025,0-20-352,0 0-705,-20 20-352,20-19-96,-19 19-192,-1 0-225,0 19 1,0 1-33,0 0-512,1 19 256,19 2-160,-20-2 32,20 1 33,0-21-194,0 1 33,20 1 64,-1-21-32,1 0-224,0 0 32,20-21 32,-21 1 96,21-19 0,-20 19 128,-20 1 32,0-1-32,0-1 416,0 21-32,0 0-159,0 0-65,0 21-128,20-1-32,-20-1-64,19 1-416,21 0-385,-19-20-160,-1 19-801,18-19-1441,3 20-2723</inkml:trace>
  <inkml:trace contextRef="#ctx0" brushRef="#br1" timeOffset="102528.3203">2242 4858 19218,'-39'-19'865,"19"-1"-481,0 20 737,0 0 512,-19 0-255,-1 39-609,19-19-321,3 19-224,-2 1-320,20 1 96,0-2-64,20-19 64,19-1 0,-19-19-224,0 0-225,19-19 129,1-1-256,0 0 255,-21 1 33,21-1 128,-20 20 192,-20-21 192,20 42 64,-20-1 129,-20 19-225,20 0-64,20 22-64,-20-2-64,19-20 32,1 21-256,20-20-225,-19-21-191,17 21-193,-17-21-480,-1 3-513,-20-22-672,20 19-769,-20-19-4517</inkml:trace>
  <inkml:trace contextRef="#ctx0" brushRef="#br1" timeOffset="102918.945">2560 4878 18065,'-21'0'2114,"21"0"-1218,0 0-383,0 20 928,0-1-416,0 21-288,21 1-449,-21-2 97,20 0-161,0-19-128,0 1-32,0-1-64,-20-20-32,19 0-256,1 0-33,-20-20-63,20-1-64,-20 1 287,20-19 1,-20 0 96,0 19 0,0-1 96,0 21 96,0 0 161,0 0-193,20 21-96,-20-1 32,19 19-32,-19-19-96,20-1-289,0 1-448,1-20-704,-21 0-1089,20 0-1635</inkml:trace>
  <inkml:trace contextRef="#ctx0" brushRef="#br1" timeOffset="103281.25">2938 4978 18001,'18'0'1505,"-18"0"-448,21 0-96,-1 0 320,0 0-512,0 0-353,-1-21-288,-19 21-160,20-20-160,0 0 128,-20 1-256,0-1 640,0 0-288,-20 20 0,20 0-96,-20 0 32,1 0 0,-1 20 64,0 0 64,20-1-96,-20 21-32,20 1 0,0-22 64,0 21-96,20-21 128,0 1-224,0 1-224,-1-21-321,21 0-448,-20 0-1089,19 0-1154,1 0-6181</inkml:trace>
  <inkml:trace contextRef="#ctx0" brushRef="#br1" timeOffset="103614.2577">3254 4858 18321,'-18'40'1569,"18"-21"-384,0 1 449,0 0-161,18 21-223,-18-2-738,20-19-416,21-1 224,-21 1-384,-2 1 193,3-21-129,-1 0-65,0 0-63,0-21-64,0 1 96,-1 1-96,-19-21 96,20 21-257,-20-22 225,0 41 128,0-20 0,0 20 96,0 0 33,0 0-65,20 20 160,-20 1-160,20 18-64,-20-19-64,20 0-385,-1-1-512,1 1-704,0-20-1314,0 0-1729</inkml:trace>
  <inkml:trace contextRef="#ctx0" brushRef="#br1" timeOffset="104005.8594">3671 4937 13676,'0'20'5542,"20"1"-4902,1-21 417,-1 20 545,0-20 95,19 19-576,-19-19-416,20 0-320,-21 0-97,21 0-160,-20-19 32,0-1 0,-1-1-32,1 1 0,0-19 1,-20 19-322,0-19 578,0 19-545,-20-1 64,0 21-97,1 0-95,-1 0 128,-20 21-32,20 18 64,1 1-1,-1-1 162,0 2-98,40-2 65,0-19 129,-1 19-33,41-39 64,-21 20 0,1-20-64,19 0 0,-19 0-64,1 0-224,-23 0-577,23 0-1345,-21-20-4004</inkml:trace>
  <inkml:trace contextRef="#ctx0" brushRef="#br1" timeOffset="106386.7185">5080 4620 11466,'-18'-20'5349,"-2"0"-3683,0 20-321,-1 0 481,1 0-289,2 20-736,-3 0-192,21-20-321,-20 40-160,20-20-64,20 0 0,-20 19-64,21 0-32,-3 2-32,-18-2-128,0 1-192,0 19 288,0-38-161,0 18 257,0 1 0,0-21 32,-18 1-96,18 1 160,0-1-64,0-1-128,0-19 128,0 20-64,18-20 96,2 0-32,1 20 32,-1-20 1,18 0-130,3 0 33,-21 0-128,20 0-224,-21 0-417,1 0-256,0 0-737,0 0-832,-20 0-1122</inkml:trace>
  <inkml:trace contextRef="#ctx0" brushRef="#br1" timeOffset="106619.1404">5418 4937 12780,'21'-20'6950,"-1"1"-5861,0 19-96,-1 0 96,1 0-448,0 0-481,0 0-192,0 0-449,-1 0-608,1 0-768,0-20-1090,0 20-3235</inkml:trace>
  <inkml:trace contextRef="#ctx0" brushRef="#br1" timeOffset="106800.7813">5518 4719 14285,'-20'40'5605,"20"-21"-4932,-19 1 320,19 21 448,19-2-480,-19-19-576,20 19-321,0-19-321,0 21-351,0-22-385,-1-19-1826,1 20-2882</inkml:trace>
  <inkml:trace contextRef="#ctx0" brushRef="#br1" timeOffset="107910.1563">6014 4839 12619,'0'0'2243,"0"19"-1026,0 1 929,0 0 352,20-1-896,0 1-834,-20 0-31,0 1-32,20-21 31,-20 0-223,0 20-129,0-20-160,0-20 97,0 20 31,0-21-160,0 1-96,0 0-128,0-19-352,0 19 576,0 1-320,0 19-32,20 0 32,-20 0 0,19 19 96,1 1 0,0 0 0,0-1 96,1 1-257,-3-20 193,-18 0 65,20 20-33,-20-20 64,21-20 32,-21 20 0,0-20-64,0 1-192,0-21 544,0 21-384,0-1-96,0 20 32,20 0-64,-20 0-32,20 0 64,-2 20-32,3-1 96,-1 1-192,0 0-385,0-1-608,19 1-1249,-19-20-1282,0 0-1505</inkml:trace>
  <inkml:trace contextRef="#ctx0" brushRef="#br1" timeOffset="108090.8203">6530 4759 13805,'20'39'4035,"-20"-18"-2657,0-1-193,20-1-32,-20 1-512,20-20-321,-20 20-224,0-20-384,0 0-897,0 0-481,0-20-1825,0 0-6855</inkml:trace>
  <inkml:trace contextRef="#ctx0" brushRef="#br1" timeOffset="108458.0077">6491 4541 12171,'0'0'545,"0"0"-2019,0 0 417,0 20 801,19-1 160,1 1 128,0 19 128,20 2 32,-21-2 801,21 1 769,-19 20-321,17-21-64,-18 1 225,1-21 416,-1 1-545,-20-20-224,20 20-320,-20-20-32,0 0-32,0-20-256,0 0-353,19 1-384,-19-21 608,0 21-480,0-1 0,0-1 0,0 21-96,20 0-64,-20 0 192,20 21 64,0-1-96,0-1-32,0 1-192,-1 0-449,21-1-352,-20-19-1281,1 20-1313,17-20-2179</inkml:trace>
  <inkml:trace contextRef="#ctx0" brushRef="#br1" timeOffset="108770.5077">7087 4778 14285,'0'20'3748,"0"1"-2179,0-1 33,0-1-97,0 21-96,20-21-640,-2 1-192,3 0-545,19-20 192,-20 0-64,19 0 0,-19 0 0,0-20-32,-20-19 129,0 19-353,0 0 544,-20 1-448,0-1-288,0 20 64,1-21-97,-1 21-31,0 0-193,0 0-63,-1 0-417,3 21-64,18-21-1346,0 20-1696,18-20-3493</inkml:trace>
  <inkml:trace contextRef="#ctx0" brushRef="#br1" timeOffset="108944.3359">7384 4898 16944,'0'-20'2370,"0"0"32,0 1-929,0-1 193,0-1-673,0 1-609,0 20-288,0-19-96,20 19-544,-1 0-481,1 0-1441,20 0-3748</inkml:trace>
  <inkml:trace contextRef="#ctx0" brushRef="#br1" timeOffset="109741.2107">8079 4778 13548,'-40'20'2787,"40"1"-1186,-19 18 257,19-19-288,0 19-65,0-19-640,0 0-256,19 1-353,1-21 32,0 0-128,0 0 64,0 0-95,-1-21 31,1-19-160,0 21-160,-20-21-97,0 21 578,0-1-353,-40-1-32,21 21-1,-1 0-351,0 21-289,0-21-288,0 20-288,20-20-1217,0 19-2018</inkml:trace>
  <inkml:trace contextRef="#ctx0" brushRef="#br1" timeOffset="109987.3047">8237 4580 16687,'0'0'2435,"0"0"-1186,0 20 609,20 0-33,0 20-800,-20 0-384,41-1-417,-23 0-96,2 2-64,0-21-128,21-1-320,-23 1-417,3 0-832,-21-20-834,0 0-2594</inkml:trace>
  <inkml:trace contextRef="#ctx0" brushRef="#br1" timeOffset="110197.2654">8237 4798 8231,'-19'0'10250,"19"0"-8488,19-20-321,-19 20 737,20 0-480,20-19-930,-19 19-543,17-20-65,-18 20-64,21-20-416,-23 20-225,23 0-416,-21 0-672,0-19-802,-20 19-1504,0 0-3877</inkml:trace>
  <inkml:trace contextRef="#ctx0" brushRef="#br1" timeOffset="110770.5077">8476 4521 14061,'0'40'2658,"0"-21"-960,20 21 32,-20 0 544,20 0-96,-1 19-929,1-20-480,0 2-353,0-2-288,0 0 0,0-19-256,-1-20 192,1 0 32,-20 20-96,20-20-32,-20 0-96,0-20-224,0 20 448,-20-20-256,20 1-321,0-1 385,-20 0-128,20 20-224,0-19 159,20 19 33,0 0 128,0 0 64,1 0 32,-3 0 0,2 0 32,21 19 0,-21-19 96,-2 0 0,23 0-64,-21 0 32,0-19 0,-1 19-32,1-20 192,0-1-63,-20 1-65,0 1-32,0-1 0,0 0-32,0 20 32,0-19-128,-20 19 128,0 0-96,1 19-32,-1 1 64,0 0 0,20-1 32,-20 1 96,20 1-32,0-1 32,20-1-64,0 1-32,0 0-64,19-20-96,-19 0 128,0 0-737,0 0-95,-1 0-610,1-20-1665,-20 20-2754</inkml:trace>
  <inkml:trace contextRef="#ctx0" brushRef="#br1" timeOffset="110965.8203">9091 4898 6213,'41'19'8649,"-41"-19"-5895,18-19 353,-18-1-1249,20 0-417,-20 1 225,0-1-801,20-21-417,1 2-160,-21 19-224,20-19-96,18 19-320,-17-1-385,19 21-672,-1 0-1858,1 21-3812</inkml:trace>
  <inkml:trace contextRef="#ctx0" brushRef="#br1" timeOffset="111849.6094">9747 4739 13452,'0'39'2338,"19"-19"-1024,1 21-65,0-22 256,-20 1 1,20 0-257,-20-1-160,0-19-545,20 0 33,-20 0-32,0-19-161,0-1-480,0 0 576,-20 1-384,20-22-128,0 21-96,0-19-64,0 19 32,0 20 0,20 0 0,-20 0-1,19 40 97,1-21 96,0 22 0,0-21 64,0-1 33,-1 1-1,1-20 32,0 0 0,1 0-32,-21-20 257,0 1-193,20-1 32,-20-1 0,0-18 0,18 19-64,-18 0-63,0 1-65,20-1-193,-20 20 193,21 20-64,-1-20 97,0 19-65,-2 21-129,3-21-415,19 1-225,-20 1-896,19-1-962,-19-20-2722,20 0-8904</inkml:trace>
  <inkml:trace contextRef="#ctx0" brushRef="#br1" timeOffset="112138.6719">10421 4719 16239,'-20'0'2498,"0"20"-928,20 0-257,-19-1 128,19 1-63,0 1-706,19 18-351,1-39-193,0 20 32,21-20-96,-23 0-32,23-20-192,-21 1 0,0-1-65,-1-1 33,-19 1 192,0-19-96,-19 19 0,-1 20-96,0-19 32,-21 19 96,23 19-225,-2-19-704,-1 20-352,1-20-897,20 20-1249,20-20-3428</inkml:trace>
  <inkml:trace contextRef="#ctx0" brushRef="#br1" timeOffset="112530.2734">10679 4680 1409,'-19'39'14702,"19"-39"-13229,-20 20 385,20 19-32,0-19-97,0 21-544,20-22-608,-1 1-321,1-20-32,0 0-160,0 0 97,19-20-65,-39 1-64,20-1-192,-20-21 96,0 22-97,0-40 129,0 19-96,-20-20-96,1 21-160,-21-20 127,20 18 257,0 21 289,1 20 63,19-19-96,0 38 129,0-19-1,0 40 128,0 0-63,19 19 63,1-19-159,0 20-97,0-21-224,19 1 0,-19-1-256,0-18-129,21-1-287,-23-1-97,2 1-672,0-20-577,1-20-1922,-1 20-5957</inkml:trace>
  <inkml:trace contextRef="#ctx0" brushRef="#br1" timeOffset="112689.4528">11057 4778 12972,'0'41'5381,"19"-41"-3299,-19 20-737,20-20-768,0 0-257,-20 0-64,0 0-128,20 0-704,-20 0-1570,0-20-3267</inkml:trace>
  <inkml:trace contextRef="#ctx0" brushRef="#br1" timeOffset="112833.9844">11017 4521 16495,'-20'0'609,"20"0"-1058,20 20-448,0 0-544,0-1-1314,-1 21-8167</inkml:trace>
  <inkml:trace contextRef="#ctx0" brushRef="#br1" timeOffset="113080.0781">11355 4858 12011,'38'20'3139,"-38"-20"-449,0 0-383,0-20-514,-18 20-640,-2-19-352,0-22-224,-1 21-225,1-39-192,2 20-160,-3-21 32,21 1-64,0 0 96,0 18-64,0 2-64,21 19 64,-3 20 128,2 0-64,1 0-160,-1 20 0,0-1-833,-2 21-1377,3-19-2338,-1 18-10346</inkml:trace>
  <inkml:trace contextRef="#ctx0" brushRef="#br1" timeOffset="113340.8203">11116 4719 17328,'0'0'2594,"20"0"-2337,0 0 447,19 0 225,1 0 352,19-19-448,2 19-448,-23 0-225,3 19-128,-1-19 64,-1 20-64,-19-20 32,20 20 32,-21 19 128,1-18-96,0-1-64,-20-20-64,20 19-128,-20-19-224,21 0-513,-21 0-1153,0 0-2466,0-19-12044</inkml:trace>
  <inkml:trace contextRef="#ctx0" brushRef="#br1" timeOffset="113479.4919">11513 4561 19218,'-20'-20'2210,"1"0"-641,19 20-1280,0 0-193,0 0-192,19 0-673,-19 20-2851,20-20-9320</inkml:trace>
  <inkml:trace contextRef="#ctx0" brushRef="#br1" timeOffset="114036.1327">12049 4600 15054,'-60'-20'1761,"41"1"-127,-1 19-161,0 0 353,0 0-385,0 0-352,1 19-256,-1 21-480,0 0 63,20 19-128,0-19-192,0-1-224,20 2-64,19-22-545,1 1-288,0-20-736,19 0-994,-19 0-1217,19-20-8039</inkml:trace>
  <inkml:trace contextRef="#ctx0" brushRef="#br1" timeOffset="114355.4685">12307 4680 17392,'-39'20'2274,"19"-20"-768,0 19-257,-1 1 416,3 19-127,18-19-866,0 1-351,0-1-321,0-1 0,18 1 0,3-20 0,-1 0-96,0 0-33,0-20-127,-1 1-96,1-1 224,-20-1 128,20-18 32,-20 19-64,0 20 128,0 0 64,0 0-96,0 20-96,-20 19 32,20-18 0,0 18-32,20 1-448,0-21-1058,0 1-320,19-20-1152,1-20-1186,-20 1-10282</inkml:trace>
  <inkml:trace contextRef="#ctx0" brushRef="#br1" timeOffset="114542.9685">12505 4481 19858,'0'40'2659,"0"-20"-994,20 19-736,0 1-384,21 20-289,-23-21-224,2-19-32,21 19-320,-21-19-289,-2-20-832,-18 21-1026,0-21-1408,0 0-4037</inkml:trace>
  <inkml:trace contextRef="#ctx0" brushRef="#br1" timeOffset="114760.7419">12367 4680 16527,'0'-20'2819,"20"20"-2147,19-21 738,1 21-161,19 0 128,2 0-288,-2 21-448,-1-1-193,3 0-127,-22 19-161,1-19-160,-20-1 0,0 1-288,-1 1-1,-19-1-351,20-20-674,-20 0-896,0-20-2146,0-1-10890</inkml:trace>
  <inkml:trace contextRef="#ctx0" brushRef="#br1" timeOffset="114898.4372">12803 4561 19826,'-19'0'2082,"-1"0"-769,20-20-928,0 20-193,0 0-96,20 0-416,-1 20-1538,1-20-4324</inkml:trace>
  <inkml:trace contextRef="#ctx0" brushRef="#br1" timeOffset="115585.9372">13339 4639 19762,'-39'0'1345,"19"21"-320,0-1-256,20 19 160,0 1 128,0-1-480,0 21-385,20-40-96,0 19-288,-1-39 416,21 0-448,-20 0 32,1-19-353,-3-1 609,2-19-608,1-2 159,-21 2-223,-21-1-161,21 1 128,-20-2 513,2 22 224,-3-1 225,1 20 191,20 0-64,0 0-63,0 0-161,0 20 32,20-1-32,19 22 1,-19-21 63,21 19-96,-21-19 128,-2-1-63,23 1-97,-21-20-64,-20 0-32,20 0 32,-20 0 96,0 0 129,0 0-97,0-20-192,19 1 0,-19-21 64,20 21-160,0-1 32,0 0-64,0-1 0,-1 42 96,1-1 128,0 19-96,0 1-64,0-1-256,1-18-385,-3 18-768,2-19-641,1-20-1057,-21 0-2082</inkml:trace>
  <inkml:trace contextRef="#ctx0" brushRef="#br1" timeOffset="115985.3516">14153 4600 18353,'-39'-20'1537,"19"20"-159,0 20-802,-20 0 1,21-1 480,-1 2-417,0 19-480,20-21-256,20 1 0,19 0-288,-19-1 160,20 1 64,19 1-65,-39-1 97,21-20 160,-23 19-96,-18-19 160,0 20-32,0-20 129,-18 20-193,-3-20 0,-19 0-193,20 0-479,1 0-1346,-1-20-1602,20 20-10665</inkml:trace>
  <inkml:trace contextRef="#ctx0" brushRef="#br1" timeOffset="116398.4372">14173 4481 20403,'20'-40'2018,"1"40"-1346,17-19-31,-18 19-193,1 0 193,17 0-257,-17 0-223,-1 19-129,20 21-32,-21-19-97,1 18 1,0 0 64,20 1-160,-21 0-288,1-20 95,20 19 225,-20-19 128,-1 0 0,1 19 32,0-18 96,0-1 96,-20-1 33,0 1 255,-20 0-64,0-1-223,0 1 415,1 0-672,-1-20 224,-20 21-160,20-21-224,1 20-288,19-20-513,0 0-993,-20 0-2146,20 0-4452</inkml:trace>
  <inkml:trace contextRef="#ctx0" brushRef="#br1" timeOffset="116579.1016">14888 4978 25175,'40'0'160,"-40"0"33,0 0-386,0 0 97,0 0-256,0 0-2274,-20 0-9610</inkml:trace>
  <inkml:trace contextRef="#ctx0" brushRef="#br0" timeOffset="130144.5313">397 6485 13612,'-40'-39'1986,"40"19"-384,-21 20-385,21 0 256,0 20-31,0 0-545,21 21-225,-1 18-159,18 0-1,3 1-160,-21-1-159,19 1 31,-19-20-32,0-1-192,0 0 96,0-19 64,-20-20 97,0 21-1,-20-21-192,20 0-32,-20 0-128,20-21 96,-40-18-32,21-1 32,-21-19 0,20-1-32,-1-19-64,3-20-32,-2 18 95,20 3 33,0 19-128,20 18 64,-2 21 0,3 1 64,19 38 64,-20 1-128,19 21 64,1 18-192,-1 0-96,-19 21 96,0-21 224,-20-18-32,20 18 32,-20-20 0,0-19-64,0-1 32,-20 2-128,20-1-33,-20-20 65,20 0-96,-20 0-128,20-20 224,-19 20-32,19 0-257,0 0 161,0 0 224,0 20-32,19-20 32,1 20 0,20-1 0,-1 1 32,-19-20-32,21 0 0,-21 20 64,19-20-64,-19 0 128,20 0 32,-20-20-96,19 20-32,-19 0 33,20-20-33,-21 20 96,1-19-32,0-1 160,-20 0-192,0-1 0,-20 2 64,0-21 32,1 21 1,-1 19 95,0-20 96,0 20-128,20 0-160,-20 0-64,20 20 32,0 19 32,20 0-31,-20 2-66,20-2-31,0 1-128,-20-1-512,39-18-674,-19-1-1216,20-1-2883</inkml:trace>
  <inkml:trace contextRef="#ctx0" brushRef="#br0" timeOffset="130340.8203">1349 6685 16399,'-59'-20'2434,"39"20"-480,0 20 0,-1-20-64,21 39-417,-18 1-288,18 0-512,18 0-289,3-1-384,-1 20-32,20-38-512,-1-1-353,1-1-512,19-19-962,-19-19-3971</inkml:trace>
  <inkml:trace contextRef="#ctx0" brushRef="#br0" timeOffset="131413.0859">1746 6744 4804,'-19'-20'3043,"19"20"-737,-20-19 0,0 19-32,20 0-95,-20 0-546,20 0-384,0 0-288,0 0 64,0 19 0,0 1-96,20 0-256,0 20-193,0 0-32,-1-1-223,-19-19 95,20-1-128,0 1 0,0-20 65,0 0-65,-20-20-32,19 1-64,-19-1-160,0 0 32,0-19 32,0 19 0,0-1 128,0 2-192,0 19 96,20 0-224,-20 0 224,0 0-32,0 19 32,20 2-96,-20-21-32,20 20-96,-20 0-129,21-1-287,-3 1-353,2-20-737,0 0-736,1 0-1730,-1 0-4933</inkml:trace>
  <inkml:trace contextRef="#ctx0" brushRef="#br0" timeOffset="131652.3438">2104 6883 13773,'0'20'2882,"0"-20"-704,0 0 161,0 0-322,-20-20-671,0 20-578,20-20-223,0-19-225,-21 19-256,21-20 64,0 20-160,0-19 0,0 19-192,21 20-288,-21-20-289,20 20-576,0 0-1314,19 20-2113,1-20-6471</inkml:trace>
  <inkml:trace contextRef="#ctx0" brushRef="#br0" timeOffset="131956.0544">2440 6646 10441,'-59'0'7688,"39"19"-6727,0 1 512,1-20 193,-1 20 63,0-1-864,20 1-641,20 0-192,19-1 96,1 2-32,1-21-64,-3 20 97,-17 0-193,19-1 96,-22-19 96,3 20-64,-1 0 64,-20-1 160,-20 1-96,20 1-64,-21-21-96,21 0-288,-18 0-416,-2 0-385,20 0-641,-20-21-1793,20 1-2211</inkml:trace>
  <inkml:trace contextRef="#ctx0" brushRef="#br0" timeOffset="132123.0469">2580 6804 15054,'40'0'3363,"-20"20"-1217,-20 0-673,19-20-512,1 19-480,0 1-353,-20 0-192,20-20-481,-20 0-448,20 0-1121,-20 0-1569,0-20-7015</inkml:trace>
  <inkml:trace contextRef="#ctx0" brushRef="#br0" timeOffset="132295.8983">2620 6546 2402,'-20'-20'16111,"0"20"-15022,20 0-384,0 0-289,0 0-160,0 0-416,0 0-737,0 0-672,20 0-705,-20 0-577,20 0-1025,-20 20-2434</inkml:trace>
  <inkml:trace contextRef="#ctx0" brushRef="#br0" timeOffset="132505.8591">2620 6546 960,'59'79'4837,"-39"-39"-577,0-20-737,0 19-384,-1 1-672,21 0-962,-19-20 161,-1 19-417,-2-19-160,2-20-96,-20 20-224,0-20-225,0 0-63,0 0-33,0-20-160,0 0-192,0 1-96,0-21-32,-20 0-480,20 0-257,0 1-256,0 19-128,0 20-384,0 0-481,20 20-1057,-20 0-1922</inkml:trace>
  <inkml:trace contextRef="#ctx0" brushRef="#br0" timeOffset="132803.711">2997 6844 6758,'20'0'5029,"0"0"-1218,-20-20-864,19 20-673,1 0-384,-20-20-705,20-1-608,0 2-193,0-1-96,-1 0-128,-19 1-63,0-1 127,0 0-128,0 1-32,-19 19 0,-1-21 0,0 21 0,0 21 0,0-2-32,1 1 160,19 19 65,-20 1 191,20 0-160,20-20-224,-1 19 97,1-19-129,0 0-32,20-20-161,-1 0-223,1 0-513,19-20-993,-18 0-1729,-3 1-3300</inkml:trace>
  <inkml:trace contextRef="#ctx0" brushRef="#br0" timeOffset="133556.6406">3712 6585 13228,'0'0'2755,"0"0"-321,0 0-480,0 0-289,0 20 129,20 21-641,18-2-384,-17 0-289,19 20-95,-1-18-97,1-21-96,-20 19 0,0-19 33,-1-20-129,-19 0 32,20 0-96,-20 0 64,0-20 32,0 0-64,0 1-64,-20-42-96,20 22-96,-19 0-289,19-1-255,0 0 127,-20 20-64,20 20-448,0 0-224,20 41-801,-1-22-1601,1 21-5350</inkml:trace>
  <inkml:trace contextRef="#ctx0" brushRef="#br0" timeOffset="133889.6485">4129 6783 13644,'20'0'2339,"-20"0"-994,18 0 385,2 0-129,-20 0-320,21-19-352,-1-1-577,0 0-31,-1 20 159,-19-19-63,20-1-225,-20 0 32,-20 1-96,20-2-64,-19 21 96,-1-20-128,0 20 97,-1 0-129,1 0 64,2 20-96,-2 1 96,-1-2-32,21 1 32,0 19 32,0-19-32,21 19-64,-1-18 0,18-1 32,3 0-416,-2-1-161,1 1-288,0-20-672,-20 20-577,-1-20-1185,1 0-2435</inkml:trace>
  <inkml:trace contextRef="#ctx0" brushRef="#br0" timeOffset="134107.4216">4485 6863 18193,'-18'0'1890,"-3"-19"159,21-1-735,0 0 127,0-20-416,-20 20-448,20-19-353,0-1-128,0 0-64,20 20-64,1 0-352,-21 20-321,18-19-512,2 19-481,0 19-1505,1-19-1281,17 0-2531</inkml:trace>
  <inkml:trace contextRef="#ctx0" brushRef="#br0" timeOffset="134375.9763">4684 6566 5957,'0'-20'7912,"0"20"-5702,-19 0 128,19 20-672,-20-20-129,0 19-320,20 1-256,0 0-352,0 1-353,0 18-96,20-19 0,19-20-96,-19 19-32,20 1 64,-1 0 0,-19-1-96,-20 2 97,0-1 95,0 0-32,-20-1-32,1 1-32,-21 0 32,20-20-64,0 0 0,1 0-224,-1-20-352,20 0-417,0 1-801,0-21-1889,20 19-2883</inkml:trace>
  <inkml:trace contextRef="#ctx0" brushRef="#br0" timeOffset="134535.1563">4863 6705 14958,'19'39'4612,"1"-19"-2946,0-1-962,-20 2-319,20-1 31,1 0-256,-21-20-352,18 0-833,-18 0-1153,0-20-2370</inkml:trace>
  <inkml:trace contextRef="#ctx0" brushRef="#br0" timeOffset="134677.7343">4843 6466 15919,'-40'-20'2722,"40"20"-1248,0 0-1154,0 0-320,20 0-128,0 0-1282,0 20-2689</inkml:trace>
  <inkml:trace contextRef="#ctx0" brushRef="#br0" timeOffset="135359.375">5141 6585 13901,'-20'0'3011,"20"0"-1506,0 0-416,0 0 320,0 20 545,0 0-480,0 1-674,0 18-319,0 0 95,20 1 33,0-21-353,0 22-128,-1-21-128,21-1 0,-20-19 0,19 0-160,-19-19 224,-20-1-256,20 0 128,-20-20-96,-20 0 96,0 21 0,1-21 32,-1 21 32,-20-2 96,20 1-96,1 20 0,-1-20 64,0 20-96,20 0 32,0-19-224,0 19-161,20 0 129,0 0-128,19 0 223,-19 0 33,0 19 64,19 1 0,-19 21 64,0-2 0,1 0 128,-1-19 225,-2 19 31,-18-18 0,20-1 65,-20-20-129,21 0-96,-21 0-32,20-20 1,-20-1-97,0 2 32,20-21-96,-20 1 32,19 0-64,-19 18 32,20 1 64,0 20 160,-20 20 65,20 1-129,19 18-160,-19 0 0,0-19-384,20 19-481,-21-18-192,1-21-288,0 20-1250,0-20-5509</inkml:trace>
  <inkml:trace contextRef="#ctx0" brushRef="#br0" timeOffset="136960.9375">634 7240 11306,'0'21'2082,"0"-21"-801,0 20-256,-20-20-256,20 0-96,0 0 31,0 0-63,20 0 0,-20 19-33,0-19 33,20 0-225,-20 20-128,20-20-223,1 20 95,-3-20-96,2 0 0,0 19 64,21-19-32,-23 0 96,23 0-64,-1 0 64,-1 0-31,1-19-97,0 19 0,19 0 32,-18 0 0,18 0-128,-19 0 96,19 0-128,20-20 64,-19 20-32,-1 0 32,-19-20 0,19 20 0,0 0-64,2 0 64,-2 0 96,-19 0-160,0 0 96,-1 0 0,1 0 0,-1 20-64,22-20 128,-23 0-96,23 0 0,-2 0 0,20-20 96,1 20 320,-1 0-351,1 0-162,-1 0 33,1 0 96,-1 0-32,0 0-32,0 0 96,0 0 1,21-19-33,-1 19 64,0-20-96,-18 20 160,18 0-128,-20 0 96,0 0-160,20 0 128,-20 0-64,21 0 0,-20 0-64,19 0 64,-19 0-32,19 0 64,-20 0-64,0 0 0,-19 20 64,-1-1 64,20-19-32,-18 20 65,-2-20-33,1 20 96,-1-20-320,0 19 288,-19-19-224,19 0 64,2 0-32,-23 0 128,3 0-32,-1 0 0,-1 0-96,-19 0 64,0 0-64,0 0 0,0 0 0,-20 0 32,0 0-32,19 0 32,-19 0-64,20 0 64,-20 0 0,0 0-64,0 0 321,20 0 95,-20-19-128,21 19-128,-1 0 33,-20 0-193,18 0 96,2 0 96,1-20-192,-1 20 32,0 0 160,-1 0-32,-19 0 160,20 0 65,0 20-129,0-20-160,0 0-32,-1 0 32,-19 0-32,0 0 32,0 0-64,0 19 0,0-19-128,0 0-32,0 20 0,-19-20-65,19 20-383,0-20-321,0 0-352,-20 21-289,20-21-1312,0 0-2436,20 0-7558</inkml:trace>
  <inkml:trace contextRef="#ctx0" brushRef="#br0" timeOffset="137238.2813">5894 6665 20723,'0'0'1089,"-18"0"-961,18 0-993,0 0-896,0 0-417,0 20-1762</inkml:trace>
  <inkml:trace contextRef="#ctx0" brushRef="#br0" timeOffset="137402.3438">5994 6983 18129,'0'39'2786,"0"-39"-2145,0 0-641,0 20-641,0-20-191,0 0-994,0 0-1794,-19 0-8679</inkml:trace>
  <inkml:trace contextRef="#ctx0" brushRef="#br1" timeOffset="143154.2969">6749 6705 9865,'-21'-20'2915,"21"20"-353,0 0-736,0 0 64,0 20 192,21-1-545,-1 1-288,0 19-256,19 22-160,-19-22-257,0 20-95,20-18-225,-21-2-128,1 1-64,0-21 0,0 2-32,-20-1 32,0-20 1,0 0-1,0 0-225,-20-20-63,-20-20 128,21 0 0,-21 1 32,0-22 0,1 2-128,-1 0 96,-1-21 96,23 41-32,18 0 64,-20-2-64,40 21 192,-2 1-64,2-1 128,41 20-128,-2 20 32,1-20-160,-1 19 0,20 21 64,0 0-160,2 0-128,-42-1 32,1 21 128,-1-20-65,-39 19 258,-19-20-65,-1 21 32,-20-20-32,1-1 0,-21-18 32,21-1-160,-22 0 128,23-20-96,17 0-129,1 0-319,0 0-513,20-20-512,0 20-866,20-20-2401,0 20-11242</inkml:trace>
  <inkml:trace contextRef="#ctx0" brushRef="#br1" timeOffset="143516.6013">7504 7002 18097,'59'60'1633,"-19"-20"-191,-22-20-225,23 0-32,-21-1 256,0 1-416,-1 0-256,1-20-417,-20 0-96,0 0 321,0-20-129,-20 0-191,1 1-33,-21-42-32,-1 22 96,3-20-95,-3-21-97,3 21-96,-3-21 32,21 40 384,0 1-96,1 0-63,19 18-129,19 1-32,1 0 32,20 1-192,-1-1 96,22 20-416,-2 0-898,1 20-768,19-20-160,-39 19-1729,-1-19-6407</inkml:trace>
  <inkml:trace contextRef="#ctx0" brushRef="#br1" timeOffset="143677.7343">7563 6883 16239,'-59'39'3043,"38"-39"-1153,21-19-577,0 19-192,21-20 64,-3 0-576,23 1-481,17-1-545,-17 0-800,18-1-801,-19 2-1345,-20 19-2755</inkml:trace>
  <inkml:trace contextRef="#ctx0" brushRef="#br1" timeOffset="144052.7343">8257 6526 16719,'20'0'2499,"-40"-19"-674,20 19-479,-20 19 255,1 1-223,-21 0-354,20 19-127,-19 2 0,19 18-64,0-20-192,0 21-225,20-20-288,20-1-160,0-19 32,39-1 0,-19 1-32,39 1-256,-20-21 32,22 20 63,-22-20 1,-19 19 192,-1 1-96,-39 0 192,0 0 0,-20-1-96,1 22-64,-41-2-160,21-19-32,-22 0-449,2-1-384,19 1-801,20 1-1953,-19-21-9066</inkml:trace>
  <inkml:trace contextRef="#ctx0" brushRef="#br1" timeOffset="144981.4453">9170 6526 9384,'-20'-19'3267,"2"-3"-672,-3 22 63,1 0-415,0 22-482,0 17-480,1 0-127,19 41-226,-20-1 129,20 1 97,0-1-258,20-19-511,-1 19-289,21-40 0,19 2-128,2-2-481,-3-39-672,3 0-416,-2 0-1218,0 0-4164</inkml:trace>
  <inkml:trace contextRef="#ctx0" brushRef="#br1" timeOffset="162418.9453">9826 6903 2914,'0'0'1185,"0"0"-320,0-20 865,0 20 960,0 0-447,0-20-322,-20 20-63,20-19 64,0-1-160,0 20-161,0-20-256,-20 20-384,0 0-64,1 0-192,-1 20-129,-20 0-191,19 19-97,3 0-192,-23 2 0,21-2-32,20 1 0,0-20 64,0-20-160,0 0 96,20 0 33,1-20-1,-1 0-64,19-19 0,-19-2-32,0 21 32,0 1-64,-1 19 32,1 0 0,0 19 0,0 1 32,0 40 32,-1-20-128,1 20 160,20-1-64,-20 0-32,19 2-32,-19-2 128,1-20-192,-1 21 96,-20-20 96,0-1-64,-20-19-32,-1 21 32,-19-41-96,1 19-128,-1-19 0,1 0-257,-1 0-384,0-19-512,1 19-385,19 0-63,0 0-802,20 0-2562</inkml:trace>
  <inkml:trace contextRef="#ctx0" brushRef="#br1" timeOffset="162794.9216">10203 7102 2402,'0'0'8039,"0"20"-4772,0-20 161,-20 0-866,-1 0-512,21 0-577,-18 0-416,-2-20-384,0-1-160,-1 2-129,21-1-128,-20-20-160,20 1-64,0-2-32,20 2 0,1 0 0,-1 19-96,18 0-288,-17-1-449,19 21-544,-1 21-1025,1-21-1698,0 20-4741</inkml:trace>
  <inkml:trace contextRef="#ctx0" brushRef="#br1" timeOffset="163251.9529">10561 6863 13805,'-20'-19'3107,"0"19"-929,-1 0-577,1 0-63,2 0-193,-2 19-192,20 21-448,-21-21-353,21 1 0,0 1-192,21-21-128,-1 20 32,-20-20-64,18 0 33,2-20-226,21 20 1,-41-21 96,20 1 64,-1 1 160,-19-1-256,0 0 160,0 20 0,0 0 32,0 0 0,0 0-128,0 20 64,-19 0-32,38-1-224,-19 1-609,20 21 192,-20-22-736,20 1-1153,20-20-1602,-21 20-1890</inkml:trace>
  <inkml:trace contextRef="#ctx0" brushRef="#br1" timeOffset="163649.4139">10877 7161 13516,'61'100'3299,"-41"-61"-704,19 20-898,-19-19-127,0-19-257,0 18-480,-1-19-385,1-20-95,-20 19-33,0-19 96,0-19-31,-20-1-129,1-19-96,-21-2-192,-1-18 64,3-21-64,-3 1 0,21-1-160,-19 21 96,39 0 96,0 18 0,0 22-32,21-1-128,-3 20 192,2 20-64,21-1 64,-3 1-128,3 21-32,-1-2-97,-21 1-223,-19-21-1,20 22 161,-20-21-64,-20-20-129,1 19-31,-1-19-609,-20-19 32,19 19-737,3-40-1665,-2 0-3844</inkml:trace>
  <inkml:trace contextRef="#ctx0" brushRef="#br1" timeOffset="163948.2422">10997 6507 15951,'20'39'2498,"0"0"-352,19 1-448,-19 20-481,20-1 192,-20 1-576,19-1-321,-19 0-287,0-18-65,0-2-32,1-19-96,-21 0 64,18 0-32,-18-20-32,0 0 32,0-20-64,20-20 32,-20 1-32,0 18-96,21-18 0,-21 39 64,20 0-128,0 0 128,-2 19-32,3 22-417,-1-21-1056,0 19-1538,0-19-3587</inkml:trace>
  <inkml:trace contextRef="#ctx0" brushRef="#br1" timeOffset="164670.8983">12049 6566 12235,'0'-40'2466,"-20"21"-127,0 19-546,20-22-63,-20 44-353,20-3-480,-19 21 160,19-1-160,0 41-224,0-21 95,19 21-31,-19-21-224,40 0-129,0-18-96,19-22-192,2 1-32,-22-20-64,21 0-64,-21-20-96,1 1-288,-1-22-161,-19 2 257,-20 19-193,0-19-95,-20-1-193,1 19 192,-21 21-95,0 0-450,1 0-223,19 21-993,0-21-2723</inkml:trace>
  <inkml:trace contextRef="#ctx0" brushRef="#br1" timeOffset="164938.4763">12962 6983 20531,'21'59'256,"-1"-20"-160,-20-18 64,18 19-224,-18-21-192,0 1-1409,0 0-3140</inkml:trace>
  <inkml:trace contextRef="#ctx0" brushRef="#br1" timeOffset="165851.5625">13517 6824 7911,'0'-41'3107,"0"22"-513,0-21-319,0 21-450,0 19-511,-18-20-354,-2 20-127,0 0-96,-1 0-161,1 20-159,2-1-65,-23 1 33,21 0 63,0-1-32,-19 2-63,39-1-1,0 0-96,0-1 1,0 1 63,39 0-32,1-20 0,19 19 33,2 1-193,-2-20-32,1 21-32,-21-1-32,1-1-32,-20 1 64,-20 0 96,0 0-32,0-1 32,-40 2-63,20-21-33,-19 20-225,19-20-159,-20 0-128,19 20-97,3-20-576,-2 0-544,0-20-866,20 20-1985,0 0-8649</inkml:trace>
  <inkml:trace contextRef="#ctx0" brushRef="#br1" timeOffset="166764.6485">13855 6665 13612,'-38'-40'2627,"17"40"-33,21 0-672,0 0-513,0 0-95,21 21 127,-3 18-608,2 0-289,21 20-63,-3 2-193,-17-2-192,19-20 0,-1 21-192,-19-20-640,0-1-129,0-18-897,0-21-1793,-20 0-3300</inkml:trace>
  <inkml:trace contextRef="#ctx0" brushRef="#br1" timeOffset="166948.2422">13776 6883 15118,'0'-20'3299,"0"1"-1569,20-1-65,1 20 65,17-20-193,3-1-928,-3 21-545,23 0-128,-2 0-449,-19 0-608,19 0-672,-19 21-1571,-1-21-2497</inkml:trace>
  <inkml:trace contextRef="#ctx0" brushRef="#br1" timeOffset="167293.9453">14313 6804 1377,'-41'40'15118,"41"-21"-13196,-20 21-128,20-1-65,0 2-159,0-2-609,20 1-673,-20 0-160,41-40-128,-23 20 160,3-20-160,-1-20 128,0-1-128,0-18 0,-20 19 0,19-19 64,-38-2 32,19 2-31,-20 19 31,0 20 96,20-20 128,-20 40-320,20-20 128,-21 20 0,21 19-96,21-18-96,19 18-96,-20-19-512,19 0-642,1 0-1024,-1-1-2082,1 2-6983</inkml:trace>
  <inkml:trace contextRef="#ctx0" brushRef="#br1" timeOffset="167473.6328">14669 7142 15502,'-20'-61'2755,"0"22"-33,1-1-704,19 1-256,0-2-577,-20 2-288,20 19-449,20-19-448,-1 19 0,1-1-576,0 21-289,21-19-608,-21 19-962,19 0-2273,-19 0-9193</inkml:trace>
  <inkml:trace contextRef="#ctx0" brushRef="#br1" timeOffset="167668.9453">14888 6546 15246,'-20'0'2979,"20"0"-1378,0 20-191,20 19 255,0 2-159,-20 18-578,39-20-511,-19 21-321,20-1-448,-20-19-257,19-21-384,-19 1-1089,1 1-2178,-21-21-8488</inkml:trace>
  <inkml:trace contextRef="#ctx0" brushRef="#br1" timeOffset="167821.2889">14789 6824 19698,'0'0'2306,"0"0"-1089,20 0 257,39-20-33,-19 20-640,19-21-577,20 21-864,-18 0-898,-3 0-1633,-17 0-3235</inkml:trace>
  <inkml:trace contextRef="#ctx0" brushRef="#br1" timeOffset="168503.9063">15643 6783 12171,'-20'-19'3011,"20"19"-353,-20 0-864,20 19-128,20 2-65,0 19-480,-1-1-448,1 0-289,20 2-31,-1-21-161,-19-1-32,0 1 64,20 0-64,-21-20-32,-19 0 1,20-20 63,-20 20 32,0-20-64,0-19-160,0 18-96,0-18-224,-20-1-65,20 21-351,0-1-129,0 20-609,0-20-1376,0 20-1891,20 20-8231</inkml:trace>
  <inkml:trace contextRef="#ctx0" brushRef="#br1" timeOffset="168763.6719">16040 6903 11498,'39'0'3139,"-19"0"-320,-20 0-321,20-20-928,0 20-673,-1-20-513,1 1-192,-20-1 0,0 20-127,0-20 191,0-1-64,-20 21-64,1 0 64,-1 0 97,-20 0-161,19 21 32,3-1-96,-2 19-96,0-19 0,20 19-96,20-19-385,0 1-384,19-1-256,1-1-1473,-1 1-1730,21-20-9610</inkml:trace>
  <inkml:trace contextRef="#ctx0" brushRef="#br1" timeOffset="168942.3825">16396 6963 16303,'-20'-60'2402,"0"20"-224,20 1-800,-19 19 159,19-1-576,0 2-673,0-1-256,19 20-288,1-20-1057,0 20-1057,21-19-2531,-3 19-10954</inkml:trace>
  <inkml:trace contextRef="#ctx0" brushRef="#br1" timeOffset="169147.4609">16655 6546 16944,'-20'0'2754,"0"0"-1537,20 20 97,20 19 287,0 2-352,-1-2-512,1 20-513,0-20-224,21 22 64,-23-22-224,2-19-449,21-1-512,-21 1-576,-20-20-1859,0 0-2433</inkml:trace>
  <inkml:trace contextRef="#ctx0" brushRef="#br1" timeOffset="169480.4688">16595 6844 1729,'-20'-20'16143,"20"0"-14605,0 20-33,20 0 353,20-21 32,-1 21-705,1 0-320,19 0-481,-19 0-128,19 0-224,2 0 32,-22-19 33,21 19-65,-40-20-96,-1 0-193,1 1 161,-20-1-64,0 0 64,0 1-32,-20-2-64,-19 1 128,19 0-161,-39 20 97,19 20 160,-1 0 128,23 20-256,-2 0 192,-1-1 65,21 0-161,0 2 0,41-2-96,-2 1-641,1-21-448,19 1-321,1-20-960,-1 0-2243</inkml:trace>
  <inkml:trace contextRef="#ctx0" brushRef="#br1" timeOffset="169647.4609">17429 6665 12587,'0'20'9930,"0"-20"-8969,-20 20-321,20 19 65,0 0 64,-20 2-385,20-2-384,0 1-576,-19-21-642,19 1-992,0 1-3619</inkml:trace>
  <inkml:trace contextRef="#ctx0" brushRef="#br1" timeOffset="169822.2656">17289 6764 18641,'0'0'4452,"21"0"-3427,-1 0 705,0 19-385,19-19-544,1 21-705,0-1-544,-1 0-994,1-20-95,-1 19-2307,-19 1-11530</inkml:trace>
  <inkml:trace contextRef="#ctx0" brushRef="#br1" timeOffset="170479.4922">18283 6744 13356,'0'-39'2915,"0"19"-1250,-20 20-95,0 0 64,0 0-481,0 20-417,-19-1-191,19 21-33,-1-21-223,21 22-161,0-21-96,21-1 32,19 1-32,-1 0 32,21-20 0,-1 19-64,-19-19-32,-1 20 0,-19 1 96,-20-1-128,0-20 64,-20 19-64,0 1-256,-19-20-97,19 20-191,-20-20-546,21 0-767,-1-20-834,0 20-1057</inkml:trace>
  <inkml:trace contextRef="#ctx0" brushRef="#br1" timeOffset="170740.2343">18441 6507 19858,'100'19'2531,"-42"1"-994,3 0-288,-2 39-768,1-19-289,-1 0-160,0 19 0,-19-19-96,-19 19-128,-21-19-161,0-1 33,0-18-545,-21-1-672,1-1-1858,-19-19-7271</inkml:trace>
  <inkml:trace contextRef="#ctx0" brushRef="#br1" timeOffset="205979.4922">7245 8075 2114,'20'0'9352,"-20"0"-7814,0 0 800,20 0 353,0 0-161,19 0-608,1 0-705,-1 0-608,1 0-385,1 0-96,-23 0-128,23 0 64,-21 0-416,0 0-769,-2 19-1570,-18-19-1537,21 0-4164</inkml:trace>
  <inkml:trace contextRef="#ctx0" brushRef="#br1" timeOffset="210349.6093">7959 8055 11370,'0'-20'1410,"0"20"-289,0 20 544,0-20-95,21 20-129,-21 19-256,0-19-288,20 20 0,-20 0 0,20-1-257,-1-19 65,-19 19-128,20-39-129,-20 21-64,0-21-31,20 0 63,-20 0 65,0-21-225,-20 1-160,20-19-32,-20 19 0,20-19 0,-19-2-64,19 2 0,0 19-32,0 1 32,0 19-64,0 19 160,19 1 64,1 0-128,20 20-32,-20-20 32,19 19-64,-19-19 128,20 0-96,-21-1 96,21-19 33,-20 0 31,-20 0-64,21-19 0,-21-1 32,0 0-32,0-19-32,0-2-64,0 2 64,0 19-96,0-19 0,0 19 64,18 20-64,-18 0 128,20 20-64,0 19 32,1-19-64,-1 19 0,-2-18-224,3 19-352,19-21-353,-20 1-385,-1 0-1184,1-1-1602,0-19-4836</inkml:trace>
  <inkml:trace contextRef="#ctx0" brushRef="#br1" timeOffset="215402.3438">8814 8094 5060,'0'0'4453,"-20"-19"-2083,20 19-384,-21-20 96,21 20 64,-20-20-545,2 20-256,18 0-224,-21 0-256,1 20-32,0 0-288,0-1 31,1 21-127,19 0-193,0 0-96,0-1-32,0-19-96,19-1 0,-19 1-32,20-20 96,0 0-96,0-20 96,1 1-96,-3-21 96,2 1-96,1 19 0,-21-20 0,0 20 97,0 0-65,0 20 128,0 0 32,-21 20 0,21 0 96,0-1-95,0 22-65,0-21 32,21 19-160,-1-19 32,0-20 32,-2 19-416,3-19-353,19 0-224,-20 0-320,-1 0-769,1 0-1954,-20-19-2082</inkml:trace>
  <inkml:trace contextRef="#ctx0" brushRef="#br1" timeOffset="215648.4375">8992 8174 2178,'0'40'11018,"20"-21"-9000,-20 1 256,20-20 160,-20 20-288,19-20-512,-19 0-513,0 0-128,20 0-96,-20-20-321,0 0-351,0 1 31,0-21-128,0 0-128,0 0 64,20 1-96,0-2-128,1 21-289,-3 1-159,2 19-129,21 0-576,-21 19-1186,18 1-2177,-17 1-9674</inkml:trace>
  <inkml:trace contextRef="#ctx0" brushRef="#br1" timeOffset="215923.8279">9429 7855 11306,'0'-19'9257,"0"19"-7463,0 0-1058,19 19 578,1 22-1,0-2-320,-20 20-417,20-18-319,0 18-161,19 0-96,-19 2-225,0-22-383,21 0-193,-23-19-256,3 1-737,-1-21-928,-20 0-2275</inkml:trace>
  <inkml:trace contextRef="#ctx0" brushRef="#br1" timeOffset="216212.8903">9806 8014 13388,'-40'21'801,"21"-1"672,-1 0 834,0-1 127,-21 1-737,23 0-768,-2-1-288,-1 22 64,1-21 31,20-20-223,0 19-161,20-19 97,1 20 95,17-20 33,3 0-225,-1 0-160,-1-20-128,1 20-192,-1 0-513,1 0-191,-20 0-546,0 0-992,-20 0-3780</inkml:trace>
  <inkml:trace contextRef="#ctx0" brushRef="#br1" timeOffset="216966.7969">10521 7955 15983,'-21'-20'2434,"21"20"-1825,-20 0-65,20 0 385,-18 20 320,-2 0-512,-1-1-417,1 22-224,20-21-96,0 0 96,0-1-96,20 1 0,21 0 0,-3-20 0,3 19-192,-2 2-96,-19-1 192,0 0 0,0-1 32,-20 1 32,0 0 64,-20-20-96,0 19-289,20-19-512,-20 0-1185,20 0-2434</inkml:trace>
  <inkml:trace contextRef="#ctx0" brushRef="#br1" timeOffset="218198.2422">11454 8114 7142,'0'0'2979,"0"-20"-577,0 20 65,0-19-65,0 19-736,0-20-609,-20 0-161,20 20-127,-20-21 0,-1 21-32,3 0-97,-2 0-63,0 21-161,-1-1-96,1 19-95,2 1 95,-3 0-96,21 0 32,0-1-95,0-19-33,21-1 64,-3 1 0,23-20 64,-21-20-96,0 20-31,19-19-129,-19-21 64,0 21-32,-20-1-64,20 0 64,-20-1-96,0 2 128,0 19-96,0 0 96,0 0-96,-20 19 32,20 2-32,0-1-65,20 0-159,-20-1-320,19-19-417,1 20-577,20-20-992,-1 0-1666,-19 0-5413</inkml:trace>
  <inkml:trace contextRef="#ctx0" brushRef="#br1" timeOffset="218452.1485">11810 8055 3459,'0'-20'13164,"-20"20"-11370,2 0-321,-2 20 289,20 0-128,-21-1-449,21 1-673,0 0-224,21-1-191,17 2-1,-18-1-96,21 0 32,-2-1-96,1 1-97,-20-20 65,0 20 0,-20-1 64,0 1-32,-20 1-96,0-21-128,-20 20-225,21-20-512,-1 0-1057,0 0-3139</inkml:trace>
  <inkml:trace contextRef="#ctx0" brushRef="#br1" timeOffset="219031.25">12685 8055 18545,'0'-20'2178,"18"20"-1441,3-21 416,-1 21 224,20-20-288,-21 20-576,1-19-385,0-1-96,0 20 96,0-20-64,-20 1 0,-20 19-32,0-20 64,0 20-32,-19 20-32,19-1 161,-20 1 223,1 0 96,-1 19-31,19 2-129,1-2 97,2 1-97,18-21-192,0 22-64,18-21-128,2-1-192,41 1-705,-22-20-416,21 0-289,-1 0-1216,-19-20-2660,19 1-10793</inkml:trace>
  <inkml:trace contextRef="#ctx0" brushRef="#br1" timeOffset="219217.7735">13260 8014 14093,'0'0'5413,"0"21"-3651,0-21-769,-20 40 128,0-21 352,1 21-352,-1 0-544,20 0-417,-20-21-128,20 21-160,0-40-449,-20 19-384,20-19-800,-20 0-1635,20 0-2465</inkml:trace>
  <inkml:trace contextRef="#ctx0" brushRef="#br1" timeOffset="219394.5313">13021 8094 7142,'-18'-39'8905,"18"39"-5894,0 0-737,18 0 256,2 20-736,21-20-769,-21 19-897,19 1-64,1 0-416,-1-1-129,-19 2-672,20-21-1121,-20 20-1506,-1-20-2562</inkml:trace>
  <inkml:trace contextRef="#ctx0" brushRef="#br1" timeOffset="219749.0233">13479 8412 11466,'59'80'4485,"-39"-41"-2307,-20-19-513,20-1-63,-20 1-33,0 0-352,0-20-416,0 0-128,0-20-417,-20-19-32,0-1-96,-19 0-64,19-39-64,-21 20 32,21-21-160,2 1 64,-3-1 64,21 41-32,0-2-64,21 2 96,-3 39-32,2 0 96,21 0 32,-21 19-32,19 1-64,1 21 32,-20-2-64,-1 1-160,-19 0-32,0 0 0,0-21 96,-19 1 32,-1 0-193,20-20-415,-20 0-706,0-20-1729,-1 0-2594</inkml:trace>
  <inkml:trace contextRef="#ctx0" brushRef="#br1" timeOffset="219951.1719">13578 7718 17840,'20'59'2947,"-1"-20"-1025,1 21-320,0-1-1,0 0-288,0-18-736,-1 18-385,1-19-288,20 0-513,-20 0-255,1-21-97,17 1-1121,-17-20-2883,-1 0-12812</inkml:trace>
  <inkml:trace contextRef="#ctx0" brushRef="#br1" timeOffset="220248.0469">14015 8035 19250,'-40'20'3075,"20"0"-1666,20 19-192,-21-19 257,21 20-385,0 0-481,21-21-384,19 1-160,-1-20 32,1 0-63,0 0-130,-1-20-159,1-19-32,-19-2-161,-3 22-63,-18-21-33,0 1 129,-18-2-32,-3 21-1,-19 1 33,20 19-161,-19 0-320,-1 0-576,20 19-1538,1-19-2530</inkml:trace>
  <inkml:trace contextRef="#ctx0" brushRef="#br1" timeOffset="220574.2188">14431 8153 18737,'20'41'1089,"-20"-41"0,20 20 449,-20-20 95,0 0-63,0-20-577,0 20-641,0-41 225,0 22-1,-20-21-191,20 21-1,0-21-160,20-1-256,-20 2-96,20 19 160,0 20-224,-1 0-577,21 0-288,-20 20-737,0 0-1729,-1-1-2723</inkml:trace>
  <inkml:trace contextRef="#ctx0" brushRef="#br1" timeOffset="220871.0938">14789 8114 12844,'40'0'5765,"-40"0"-2722,19-20-897,21 1-576,-20-1-225,0 0-512,-1-1-385,1 1-192,-20 1-64,0 19-31,0-20-33,-20 0-128,20 20 0,-39 0-96,19 0 0,-20 20 96,21 0-33,-21-1 66,20 22 63,-1-1-64,3-21 32,-2 21-64,20 0-96,20-20-577,-2 0-192,3-1 32,19 1-128,-1-20-864,1 0-1058,0-20-1890,-1 1-7654</inkml:trace>
  <inkml:trace contextRef="#ctx0" brushRef="#br1" timeOffset="221225.5859">15127 8035 14894,'-20'0'3619,"20"0"-1345,-21 0-384,21 40-64,-20-21-353,20 21-416,0-21-288,20 2-225,-20-1-351,21 0 95,17-20 64,-18 0-32,1-20-127,-1-21-33,0 2-128,-2 0-128,-18-22-32,0 2-33,0 0-255,-18 18 64,-2-18 256,-21 40 128,21-1 0,2 0 96,-2 20 160,20 0 96,0 20 1,0 19 63,20 20-256,-2-18 1,23-2-65,-1 20-32,-1-18-96,21-1-192,-21-1-225,-19-19-576,0-1-544,0 2-449,-1-21-2082,-19 0-10922</inkml:trace>
  <inkml:trace contextRef="#ctx0" brushRef="#br1" timeOffset="231866.211">7404 9186 12267,'-20'20'2947,"20"-20"-449,0 0-224,0 0-416,0 19-641,0-19-192,20 21-288,19-21-64,-19 0-129,21-21-192,-3 21-159,3 0-161,-3-19-321,3 19-511,-21 0-642,19 0-1152,-19 0-2275,-20 0-10954</inkml:trace>
  <inkml:trace contextRef="#ctx0" brushRef="#br1" timeOffset="233657.2263">8417 9325 3299,'18'20'5285,"-18"-1"-3876,0-19 769,21 20-192,-21-20 192,0 21-801,0-21-224,20 20-128,-20-20 128,0 0-160,0 0 192,0 0-95,0-20-514,-20-1-160,-1 1-191,21 1-65,-18-21 96,-23 1-192,21-21-64,0 1 0,2-2 128,-3 22-192,1-20 0,0-2 96,0 22 32,20 19 64,0-19-128,20 19 128,0 20-63,0-19-65,1 19-65,17 19 97,-18 1-288,21 0-384,-23 19-257,23-19-609,-21-1-544,-20 2-1409,20-1-2755</inkml:trace>
  <inkml:trace contextRef="#ctx0" brushRef="#br1" timeOffset="233860.3513">8119 9206 15118,'-40'19'3811,"40"-19"-2209,0-19-289,20 19 353,19-20-289,-19 0-640,20 20-545,-1-19-128,1-1-352,1 20-417,-3 0-736,-18 20-930,1-20-3074</inkml:trace>
  <inkml:trace contextRef="#ctx0" brushRef="#br1" timeOffset="234410.1563">8714 9225 14926,'-40'-19'3203,"20"19"-1089,1 0-257,-1 19-255,20 2-353,-20 19-512,20-1-97,0-19-95,20 19-225,0-18-160,-1-1-96,21-20 1,1-20 63,-3-1-64,3 1-64,-21 1-160,-2-21-97,-18 21 33,0-21 64,-18 19-96,-22 21-65,19-19-255,-17 19-1,17 0-416,-19 19-384,20 2-705,20-21-1153,-19 20-1473</inkml:trace>
  <inkml:trace contextRef="#ctx0" brushRef="#br1" timeOffset="234713.8672">8893 9364 14573,'20'20'1762,"0"1"512,-1-21-448,-19 0 32,20-21-417,-20 21-480,0-20-417,0 1-223,0-1 159,0-19-160,0-1 1,0 0-193,0 0 64,0 21-32,0-1-32,0 20-192,20 0-64,0 0-384,0 0-257,19 20-1313,1-1-2498,-19 1-12108</inkml:trace>
  <inkml:trace contextRef="#ctx0" brushRef="#br1" timeOffset="236033.2031">9607 9186 6053,'0'0'4036,"0"20"-1441,21-20-161,-21 0-320,0 0-224,20 0-353,-20 0-416,18 0-448,-18-20 31,21 0-287,-21 1 63,0-1-384,20 0 129,-20-1-161,-20 1-32,20 1 96,-21 19-192,3-20 224,-2 20-160,-1 0 0,1 20 0,0-1 96,20 22-96,-18-1 64,18-1 128,0 0 0,18-18 33,2 19-65,21-21-160,-3 1 64,-17 0-96,19-20-32,-1 0-449,1 0-320,0 0-864,-21 0-1474,1-20-3075</inkml:trace>
  <inkml:trace contextRef="#ctx0" brushRef="#br1" timeOffset="236292.9688">9806 9147 14862,'40'39'2466,"-21"-19"96,1-1-800,0 2-193,20-1-608,-21 0-256,-19-1-385,20-19-127,0 20-33,-20-20-160,0 0 128,0 0 0,0 0-96,0-20-128,0 1-64,0-1-193,-20-21-255,20 22-609,0-21-545,0 21-832,0-1-129,0 0 289,20 20-3044</inkml:trace>
  <inkml:trace contextRef="#ctx0" brushRef="#br1" timeOffset="236604.4922">10162 9206 13548,'0'0'2595,"21"0"-193,-1 0-672,0-20-289,0 20-608,-1-20-385,1 1-127,0-1-129,-20 0 32,0-1-96,0 1 0,0 20 96,0 0-160,-20 0 65,0 0 95,1 0 96,-21 20-64,20 1-63,-1-1 63,21 0-96,0-1 64,0 1-32,0 19-64,21-18-160,19-1-64,-20 0-352,-1-1-289,21 1-224,-20-20-961,0 0-2145,0 0-4934</inkml:trace>
  <inkml:trace contextRef="#ctx0" brushRef="#br1" timeOffset="236866.211">10442 9345 13292,'0'0'2370,"0"0"-1601,0-20 993,0 20 160,0-20-353,0 1-576,0-1-288,0 0-65,0-20 1,0 20-385,0-19 0,20 19-160,-20 0-64,18 20-32,2 0-416,-20 0-577,21 0-320,-1 0-737,19 20-641,-19-20-736,0 0-4068</inkml:trace>
  <inkml:trace contextRef="#ctx0" brushRef="#br1" timeOffset="237242.1875">10739 9107 16047,'-20'0'2562,"20"20"-96,0 0-608,20-1-577,-20 1-416,20 0-480,-1-20-129,21 0 0,-20 0-192,1 0 32,-3-20 32,2 0 33,-20-19-65,20 19-32,-20 20 32,0-21-64,0 21-32,0 21 0,0-1 32,0 19 0,21 1-96,-1 0 64,-2 19-96,23-19 224,-21 20-160,19-21 64,-19 1 0,0-21 0,-20 21 0,0-19 32,-20-2-128,0 1-96,1-20-96,-21 0-129,20 0-448,-19 0-768,-2-20-1506,21 1-3748</inkml:trace>
  <inkml:trace contextRef="#ctx0" brushRef="#br1" timeOffset="238002.9294">11592 9186 13324,'0'0'3588,"0"20"-2435,0-20 128,0 0 224,20 19-192,0-19-448,0 0-544,1 0-161,-3 0 32,2-19-96,0-1 0,-20 0-32,0 1-64,0-1-32,-20 0 64,0 20 32,2 0 96,-23 0 65,21 20 127,-19 0-128,19-1 193,0 21-257,20 0-32,0 0-64,0-21-64,20 21-32,0-21-96,-1 1-385,21-20-448,1 21-640,17-21-1250,-17-21-1825</inkml:trace>
  <inkml:trace contextRef="#ctx0" brushRef="#br1" timeOffset="238364.2578">11890 9166 9288,'-19'20'6695,"19"0"-4934,-20-1 129,20 22-192,20-21 63,-20-1-672,19 1-384,1 0-513,0-20 97,0 0-129,0-20 32,-1 0-96,-19 1-64,0-21-224,20 19-96,-40-38 95,20 20-31,-19-22-128,-1 22 31,0 0 129,-20-1 192,21 19 192,-1 2 193,0 19 95,-1 19-127,21 2 95,0-1-64,0 0-95,21 19-97,-1 0-160,19 2-32,1-1-416,0-1-321,19 0-256,-19-18-609,19-1-1184,-18 0-1859,-21-1-10601</inkml:trace>
  <inkml:trace contextRef="#ctx0" brushRef="#br1" timeOffset="239118.1639">12387 9107 13708,'-20'-21'3748,"0"21"-1890,0 21 352,20-1-448,-20 0-257,20 19-480,0-19-481,20-1-191,-20 2-289,20-1-32,20-20 64,-21 0-64,1-20 0,0-1-288,0-18 96,0 19-1,-20-19 194,0 19-33,0-1 96,0 21-96,-20 0 128,20 21-64,0-1-64,0 19 96,0 1-160,20 0 96,-1 0-128,21 19 32,1-20 64,-3 2 0,3 18-128,-21-20-33,-2 2-31,3-22 32,-21 1-192,0 0 63,-21-1-127,3-19 0,-22 20-33,-1-20-159,3-20-97,-3 20 64,2-39 33,19 19-1,0-20 97,0 0 416,0 21 288,20-1 32,20 0-128,-20 1 289,20-1 159,20-1-63,-21 1-33,21-19 96,1 19 129,-3 1-96,-17-21 63,19 19-63,-22 2-225,3-1-128,-1 0 1,0 20 31,0-19-64,-20-1-96,0 20 0,0-20-96,0 20-32,-20-21-64,20 21-96,-20 0 32,20 0-129,-20 21 129,20-1 224,-21 19-32,21 1 0,-18 0 129,18 0-1,0-1-128,18-19 96,3-1-160,19 1-64,-1-20-161,1 0-223,0 0-993,-1-20-1378,1 1-2979,1-1-9576</inkml:trace>
  <inkml:trace contextRef="#ctx0" brushRef="#br1" timeOffset="239718.75">13637 9007 13132,'-20'-39'2370,"1"39"-800,-1-20 544,0 20 0,0 0-513,-1 0-736,3 20-320,18 0 31,-20 19 97,20 0-289,0 2-160,0-1-160,0-1-64,20 0-64,-2 2-320,3-21-417,19-1-480,-1 1-385,1-20-1056,0 0-1474,-1 0-9385</inkml:trace>
  <inkml:trace contextRef="#ctx0" brushRef="#br1" timeOffset="240039.0625">13955 9027 17616,'-21'-20'1954,"3"1"-1345,-2 19 255,0 19 738,-21 1-33,23 0-608,-3 19-352,21-18-289,0-1-192,21 0-64,-3-1-32,23 1-32,17 0 64,3-1 65,-22-19-225,21 21 96,-40 19-161,-1-21-31,-19 1 160,0 0 96,-19-1-96,-21-19-96,20 20-256,0-20-65,-19 0-448,19 0-704,20 0-1154,-20-20-1633,20 1-10698</inkml:trace>
  <inkml:trace contextRef="#ctx0" brushRef="#br1" timeOffset="240254.8825">14214 9286 16944,'38'19'1217,"-38"1"32,20 0 32,-20 19 257,21-18-738,-21-21-640,0 20-95,20-1-65,-20-19-449,0 0-512,18 0-897,-18 0-2177,0-19-11404</inkml:trace>
  <inkml:trace contextRef="#ctx0" brushRef="#br1" timeOffset="240522.4609">14331 9107 16623,'21'40'2691,"-1"-21"-1122,0 1-223,0 0 127,-20 20-288,19-20-448,1 19-385,0-39-224,0 20 289,0-20-33,-20 0-256,19 0-64,1-20 128,-20-19-256,20 19 96,-20-20-288,20 0-256,-20 1-257,20-2-737,-20 21-1280,0 1-2339</inkml:trace>
  <inkml:trace contextRef="#ctx0" brushRef="#br1" timeOffset="240725.5859">14689 8948 17584,'80'59'2755,"-20"-19"-193,-21-1-608,1 2-961,-20 18-609,-1-20-256,-19 22-63,20-42-226,-20 21-63,0-21-288,-20-19-738,20 0-1280,0 0-3075</inkml:trace>
  <inkml:trace contextRef="#ctx0" brushRef="#br1" timeOffset="241500.9763">15524 8868 1345,'-41'0'12876,"21"0"-10698,0 20 96,1-20-224,19 20-192,-20-1-577,20 2-448,0-1-64,0-20-193,20 20-63,-1-20-161,1 0-32,0 0-160,0 0-31,1-20 31,-21 0-64,20 20 0,-20-21-64,0 21 32,-20-19 32,20 19-256,-21 0-192,21 0-97,-20 0-384,20 0-576,0 19-929,0 2-2339,0-21-9096</inkml:trace>
  <inkml:trace contextRef="#ctx0" brushRef="#br1" timeOffset="241796.875">15603 9286 19666,'0'0'1858,"0"19"-385,0-19 129,0 0-257,0 0-480,0 20-385,20-20-191,-20 0 31,20-20-224,-20 20 32,0-19 64,0 19-128,0-20-160,-20 20 64,20 0-512,-20 0-353,-1 0-288,1 0-737,20 0-3043</inkml:trace>
  <inkml:trace contextRef="#ctx0" brushRef="#br1" timeOffset="242778.32">8496 10297 14637,'-20'0'3396,"20"0"-1635,0 0-223,20 0 63,0 0-95,-1 21-513,21-21-385,0 0-320,-20 0-191,19 20-65,1-20-64,-1 0-449,-19 0-640,21 0-801,-21-20-1633,-2 20-3908</inkml:trace>
  <inkml:trace contextRef="#ctx0" brushRef="#br1" timeOffset="243127.9294">9249 10199 20467,'20'39'673,"-20"-39"63,0 40 866,21-21 95,-21 2-576,20-1-640,0 0-353,-1-1 32,-19 1-288,20-20-96,0 0-449,-20 0-480,20-20-1185,-20 1-1794,0-1-10826</inkml:trace>
  <inkml:trace contextRef="#ctx0" brushRef="#br1" timeOffset="243268.5544">9170 9999 7943,'-20'-19'8360,"20"19"-7719,0 0-673,20 0-545,0 0-832,21 19-2275</inkml:trace>
  <inkml:trace contextRef="#ctx0" brushRef="#br1" timeOffset="243517.5781">9607 10377 13708,'41'0'3588,"-23"0"-1154,-18-19-96,0-1-672,-18-21-449,-2 22-320,-1-21-481,1 1-127,-18-22-161,17 22-64,1-20 32,0 18-96,0 2 32,20 19-32,0 20-64,0 0 0,20 0 32,0 20-96,21 0-481,-23-1-416,22 2-1121,1-1-2050,-23-20-5221</inkml:trace>
  <inkml:trace contextRef="#ctx0" brushRef="#br1" timeOffset="243693.3591">9409 10199 18961,'-60'39'3684,"60"-39"-2563,0 0 0,20 0 32,20-19-192,-1 19-416,21-20-449,-1 20-96,-19 0-545,19 0-736,-18-20-833,-1 20-2562,-40 0-13774</inkml:trace>
  <inkml:trace contextRef="#ctx0" brushRef="#br1" timeOffset="244473.6328">10302 10160 5349,'0'0'7302,"0"0"-5604,20 0 929,-20 19-65,20 1-352,0 19-833,-20-19-224,19 19-256,1-18-160,0-1-128,1 0-33,-1-1-95,-2-19 95,-18 0-95,20 0-193,-20-19 32,21-1-192,-21 0 32,20-20-224,-20 20 32,0-19-608,0-1-385,20-1-160,-20 22-449,0-1-800,0 20-2691</inkml:trace>
  <inkml:trace contextRef="#ctx0" brushRef="#br1" timeOffset="251035.1563">11195 10219 800,'0'-20'1954,"20"20"288,-20-20 225,0 20-578,0-19-319,0-3-289,-20 22 32,20-19 1,0-1 191,0 20-32,-20 0 129,20-20 63,-19 20-319,19 0-225,0 0-352,0 20-97,0 19-95,0-17-65,0 17-192,19 0 129,1-19-193,0 19 0,0-18-127,0-1-33,19-20 0,-19 0-64,-20 0 64,21 0-32,-1-20-64,0-1-192,-20 2-97,18-21 97,-18 21 96,0-1 64,-18 0 64,18 1 0,-20 19 0,20 0 32,0 0 32,0 0 32,0 19 161,0-19-1,20 20-32,-2 0 1,3-1-257,-1 1 96,0 0-96,19-1-385,-19-19-255,0 21-161,0-21-416,0-21-577,-1 21-1217,-19-19-2082</inkml:trace>
  <inkml:trace contextRef="#ctx0" brushRef="#br1" timeOffset="251361.3279">11553 10138 9769,'0'41'5957,"20"-41"-4419,-1 20 416,1 19 0,-20-19 95,20 0-863,0-1-578,1 2-191,-21-21 63,18 0-160,-18 20-31,20-20-65,-20-20 0,0-1-96,0 2-96,0-1-64,0 0 64,20-19-96,-20 19-32,0 1 32,21 19-32,-21 0 128,20 19 32,-2 1-96,2 0-32,1-1-288,-1 1-225,0 0-672,-1-1-1153,1-19-2307,0 21-9160</inkml:trace>
  <inkml:trace contextRef="#ctx0" brushRef="#br1" timeOffset="251904.2969">12207 10199 15919,'-18'20'4644,"18"-20"-4132,18 0 33,3 0 544,-1 19 384,20-19-864,-21 0-353,1-19-128,0 19-32,0-20 1,0 20-1,-20-20 64,0 1-64,0 19-32,0-22 0,-20 22-32,0 0 32,-20 0-32,21 22 0,-1-22 0,-20 19 32,19 1 64,21 19 32,-18-19-63,18 0-33,18-1 0,-18 2-32,41-1-32,-21 0 0,19-20-64,1 0-193,-20 0-127,19 0-289,1 0-704,-20 19-865,19-19-1313,-19 0-3588</inkml:trace>
  <inkml:trace contextRef="#ctx0" brushRef="#br1" timeOffset="252100.5859">12744 10160 12427,'0'0'6438,"0"19"-5381,0 1 0,0 0 161,-20 19 479,20 0-512,-21-18-800,21-1-289,0 19-96,-18-39-449,18 20-384,0-20-1313,0 0-2722,-20 0-10603</inkml:trace>
  <inkml:trace contextRef="#ctx0" brushRef="#br1" timeOffset="252260.7422">12545 10238 16815,'-20'0'3075,"20"0"-1825,20 20 671,1-20-575,17 20-578,-18-1-575,1 2-258,19-1-287,-1-20-577,-19 20-1537,20-20-3043</inkml:trace>
  <inkml:trace contextRef="#ctx0" brushRef="#br1" timeOffset="253020.5078">13082 10278 12267,'0'0'3107,"20"19"-865,-20 22 0,19-2-288,1 1-480,20-1-385,-20 21-385,-1-20-319,1 19-1,0-38-224,0-2-32,-20 1 0,0-20-32,0 0 129,0 0-97,-20-39-224,0 18-32,-19-19-33,19-19 65,-20-1 0,1 1-64,19 0 32,0-1 0,-1 20 64,21 1-32,21 19 128,-1 1 64,0 19-128,19 19 224,-19-19 0,20 40-192,-1-21 32,-19 21-32,20-21 32,-40 2-160,19-1 0,-19 0-128,0-1-65,0-19-63,-19 20-257,-1-20-480,0 0-544,0 0-673,0-20-1058,1 1-7942</inkml:trace>
  <inkml:trace contextRef="#ctx0" brushRef="#br1" timeOffset="253238.2813">13280 9960 14669,'20'20'3716,"-20"-1"-1890,0 22-481,19 18-224,-19-20 128,20 22-224,-20-22-608,20 1-289,0 0-64,19-20-256,-19 0 95,1-1-511,-1-19-769,18 0-866,-17 0-2305,-1 0-8616</inkml:trace>
  <inkml:trace contextRef="#ctx0" brushRef="#br1" timeOffset="253534.1797">13598 10219 16495,'0'39'2531,"0"-19"-385,0 20-353,0-20-159,19 19-641,1-19-417,0-20-287,20 0-161,-21 0 0,21 0-32,-20-20 32,0-19-96,1 19-128,-21-1 160,-21-18-96,21 19-32,-20 20-64,-20-19-96,20 19-33,1 0-319,-1 0 31,20 0-512,-20 19-480,20-19-994,0 20-1376,0-20-3300</inkml:trace>
  <inkml:trace contextRef="#ctx0" brushRef="#br1" timeOffset="253824.2188">13955 10338 15150,'0'20'2530,"0"-20"-480,0 0-128,0 0-288,0-20-674,0 0-415,0-1-225,0 2-63,0-21-65,0 1-64,0 0-128,20 17 0,0-17-96,0 19-321,-1 20 33,1 0-481,0 0-1089,20 20-2082,-1 0-2658</inkml:trace>
  <inkml:trace contextRef="#ctx0" brushRef="#br1" timeOffset="254106.4453">14313 10199 12780,'18'0'3042,"3"0"-639,-1 0-417,-20 0 32,20-20-737,0 1-448,-20-3-417,0 22-192,19-19 32,-19-1-192,-19 20 97,-1-20-1,0 20-128,0 20-64,-1-20 128,3 20-32,-2-1-32,-1 3 64,1 17-128,0-19 96,20 19-32,0-19-32,20-1-96,-20 2 128,41-1-384,-21 0-417,19-20-576,1 0-641,-1 0-1153,-19 0-1890</inkml:trace>
  <inkml:trace contextRef="#ctx0" brushRef="#br1" timeOffset="254490.2343">14590 10199 15758,'-40'20'2563,"40"-1"-193,0 1-448,0 19-96,0-18-769,0-1-385,0 0-448,20-1-31,0-19-65,19 0-32,-19-19 0,0-1-64,0-21 64,1 2-64,-21 0-32,0-1 32,-21-1 64,1 2-96,-20 0 0,21 19 128,-21 0 513,20 20-97,0 0-223,20 20-33,0-20 0,0 39-192,20-19 33,20 19-161,-1-17 32,-19 17-385,41-19-255,-23-1-578,3 1-383,-1-20-962,-21 20-3394,1-20-10763</inkml:trace>
  <inkml:trace contextRef="#ctx0" brushRef="#br1" timeOffset="257518.5544">9727 11390 4195,'-40'0'4068,"40"0"-1569,-21 0 95,3 0-160,18-21 1,0 21-577,0 0-577,0 0-609,0 0 289,39 21 160,-19-21-224,20 0-256,-21 20-257,21-20-224,0 0-32,-21 0-96,21 0-256,-20 0-448,0 0-321,-1-20-673,1 20-1921,0 0-3556</inkml:trace>
  <inkml:trace contextRef="#ctx0" brushRef="#br1" timeOffset="263551.7576">10462 11191 15406,'0'-20'2979,"0"20"-1442,0 0 257,0 0-481,0 20-224,18-1-480,2 22-161,1-1 225,-1 19-129,19-19-223,1 0-161,-20-1 160,19-19-128,-19-1-63,0 1 63,-20-20-96,20 0-32,-20 0 224,-20-20-192,0 1-192,0-1-96,-19-19 0,-1-22-64,1 2 63,-1 0-31,19-1 32,-17 20 128,18 1 64,20-2 96,0 22-128,20 19 128,-2-20 96,23 20-192,18 20 0,1 20 32,-1-20-32,20 19 0,-19 20-32,-21-18-32,1-1 32,-19-1 32,-21 0-64,0 22 32,-21-22 32,-19-19 0,1 19-96,19-18-224,-20-21-225,1 20-127,19-20-610,0 0-1248,20 0-2851,-20 0-10442</inkml:trace>
  <inkml:trace contextRef="#ctx0" brushRef="#br1" timeOffset="264000.9766">11215 11588 14894,'40'59'2530,"-40"-39"-993,21-20 834,-21 20-674,18-20-127,-18-20-385,0 0-641,-18 1-159,18-21-33,-21 1 32,-19-21-95,0 1-65,21-2-96,-21 2-64,0 20 32,1-22 96,19 22-95,20 19-65,0-19 32,0 19-64,20 20 32,0-21-64,-1 21-64,41 0-257,-21 21-384,21-21-608,-19 20-961,-3 0-1986,3-1-5285</inkml:trace>
  <inkml:trace contextRef="#ctx0" brushRef="#br1" timeOffset="264208.0076">11136 11449 19634,'-20'20'2114,"20"-40"-1153,0 20 224,20-19 96,0 19-608,19-20-577,1 0-224,-20 20-769,19 0-672,-19 0-1666,1 0-3844</inkml:trace>
  <inkml:trace contextRef="#ctx0" brushRef="#br1" timeOffset="264573.2419">11731 11232 15951,'0'-22'3395,"0"3"-1954,-20 19-192,20 0 161,-20 0-161,-19 19-480,19 3-161,0-3 225,0 1-64,20 19-385,0-39-224,0 20-64,40 0-64,-20-1-32,19 2 32,22-1-32,-23 0-224,23-1 128,-22 1-160,1 19 128,-40-19 128,20 21 32,-40-22-96,0 21 96,0-21-289,-19 1-447,19 0-738,-21-20-1600,23 0-3332</inkml:trace>
  <inkml:trace contextRef="#ctx0" brushRef="#br1" timeOffset="267807.6169">12505 11052 4163,'-39'-20'9866,"-1"0"-7560,20 20-224,20 20-128,-19-20-161,-1 39-543,0 22-193,20-22 0,0 41-160,0-21-1,20-19-255,0 20-257,19-21-288,1 20-32,-20-39-64,19 1-384,2-1-321,-3-1-448,-18 1-320,21-20-1282,-21 0-2754</inkml:trace>
  <inkml:trace contextRef="#ctx0" brushRef="#br1" timeOffset="268460.9375">13041 11112 12075,'-20'-20'2883,"2"20"-865,18 0 128,-20 0-289,-1 20 97,1 19-512,20 1-385,0 1-225,-20 18 1,20 0 32,20 1-353,0-1-159,21-20-257,-3 2 0,3-21-64,18-20 32,-19 0-32,19-20-160,-19-21-256,-20 22-161,-1-21 1,1 21 95,-20-1 129,-20 20-225,-19-20-223,-1 20-289,20 0-353,-19 0-608,-1 0-2049,40 0-9835</inkml:trace>
  <inkml:trace contextRef="#ctx0" brushRef="#br1" timeOffset="268814.4531">13677 11528 22325,'20'0'1761,"-20"21"-1633,19-1 417,1 19-65,-20-19-287,0 19-97,0 2-289,20-21-479,-20 19-417,0-19-1121,0-1-2371,0-19-6885</inkml:trace>
  <inkml:trace contextRef="#ctx0" brushRef="#br1" timeOffset="269176.7576">13796 11410 19890,'21'0'2563,"-3"20"-1538,2-1 384,1 1-224,-1 19 96,-20 2-800,20-2-161,-2-19-224,-18 0 0,0-1 97,21 1-97,-21-20 32,0-20 32,20 1-32,-20-21-64,20 1 32,-20-2-96,20-18-64,-20 20-448,19-21-289,1 20 256,-20 21-127,20 19-449,0 0-673,-20 19-1441,20-19-1890</inkml:trace>
  <inkml:trace contextRef="#ctx0" brushRef="#br1" timeOffset="269416.0156">14232 10993 17712,'40'19'3652,"1"21"-962,-2 0-864,-19 0-385,20 38-736,-40-17-481,19 18-64,1-19-64,-20-1-160,0 0-128,0 1-96,0-20-321,-20-21-255,20 21-642,0-40-2209,0 21-7912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9T03:11:09.6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1112 3647 1729,'0'-39'5798,"0"19"-3364,-21-1-192,21 2-32,-20-21 160,0 1-544,0 19-545,1-20-352,-1 0 384,-20 21-127,20-1-193,-19 20-65,-1-20-479,-1 40-161,-18 0-32,19 19 65,22 2-65,-23 37 160,21 2 65,0 19-225,1 0-160,19-20 32,19 1-160,21-21-64,1 2 96,-3-22-480,23-19-481,-2-1-96,1-19-673,19 0-1217,-20-19-2594</inkml:trace>
  <inkml:trace contextRef="#ctx0" brushRef="#br0" timeOffset="225.586">1250 3469 14573,'-39'-60'4677,"19"60"-2563,20-20-577,-20 20-320,20 0 193,0 20-481,0 20-353,0 0-63,0 19-353,20 1-96,-20 19-96,20-19-289,-2-1-447,23 0-289,-1-18-481,-1-2-1152,1-19-2179,-1 0-11625</inkml:trace>
  <inkml:trace contextRef="#ctx0" brushRef="#br0" timeOffset="593.75">1707 3706 17232,'-20'-19'2082,"0"38"-577,-1-19 289,-17 20 192,18 21-833,-1-2-673,1 0-416,20 1-32,0-19-32,0-1 32,20-1 33,1-19-33,-1 0-193,18-19 97,-17-1 64,19-21-96,-20 2 160,-1-1-32,-19 1-32,20 18 32,-20 1 193,0 1 31,0 19-96,0 19 192,0 1 33,0 21-289,0-2-64,0 0 64,20 1-320,0 1-513,-20-22-32,20 1-288,-1 0-736,1-20-738,0 0-2369</inkml:trace>
  <inkml:trace contextRef="#ctx0" brushRef="#br0" timeOffset="768.5547">2005 3826 17712,'0'59'2371,"20"-38"-514,-20 18-223,18-19-673,-18 0-705,0-1-160,0-19-544,21 0-289,-21 0-640,0-19-1218,0-1-2081</inkml:trace>
  <inkml:trace contextRef="#ctx0" brushRef="#br0" timeOffset="898.4372">1964 3567 10313,'-20'-19'6374,"2"19"-5445,18 0-673,0-20-384,0 20-576,0 0-962,0 0-3203</inkml:trace>
  <inkml:trace contextRef="#ctx0" brushRef="#br0" timeOffset="1318.3591">2163 3845 17168,'40'100'2722,"-20"-80"-672,-20 19-416,19-39 160,-19 20-673,0-20-545,0 0-352,0 0 129,0 0 63,0-39-416,0 19 64,0-19-160,0-2-256,20 21 352,-20 20-64,0-20-64,0 20 31,20 20 1,-20 0 192,20 1 1,-20-1-1,20-1-96,-20 1 0,19 0 64,-19-20-32,0 0-32,20 0 192,-20-20-192,20 0 0,-20 1 32,20 19-160,-20-20 128,21 20-128,-3 20 0,2-1-65,1 1-127,19 0-289,-22-1-704,23 1-1025,-21 1-1730,0-21-3107</inkml:trace>
  <inkml:trace contextRef="#ctx0" brushRef="#br0" timeOffset="1601.5625">2739 3449 23574,'0'20'1537,"19"-20"-800,-19 39 480,20 1 289,0 0-385,1 19-641,-1 0-288,-2 2-160,2-22 0,1 0-544,-21 1-289,20-19-224,0-1-416,-20-20-481,18-20-929,-18-1-3395</inkml:trace>
  <inkml:trace contextRef="#ctx0" brushRef="#br0" timeOffset="1795.8985">2938 3409 18545,'0'21'3395,"18"-2"-1601,3 21-193,-21-1 161,20 21-449,0-20-800,0 19-321,-1 1-224,1-21-160,0-19-353,0 0-416,0-1-288,-20-19-512,0 0-1346,0-19-2979</inkml:trace>
  <inkml:trace contextRef="#ctx0" brushRef="#br0" timeOffset="1985.3513">2739 3706 21172,'19'0'1569,"-19"0"-384,40 0 160,1 0 225,-3-19-289,23 19-672,-22-20-513,1 20-96,-20 0-673,-1 0-864,1 20-1058,-20-1-3426</inkml:trace>
  <inkml:trace contextRef="#ctx0" brushRef="#br0" timeOffset="2158.2031">2798 3865 20499,'21'0'2146,"-1"-20"-865,18 20 32,3-19 225,18-1-545,-19 0-673,19 20-384,-19-19-1057,-1 19-673,1 0-1601,1-20-3556</inkml:trace>
  <inkml:trace contextRef="#ctx0" brushRef="#br0" timeOffset="2369.1404">3374 3469 23125,'0'20'2915,"20"-1"-1377,0 21-321,-20 0 256,20 19-480,-20 0-641,20 2-255,-1-2-1,1-20-577,0 2-127,0-2-1026,-20-19-704,20 0-1410,-20-20-9865</inkml:trace>
  <inkml:trace contextRef="#ctx0" brushRef="#br0" timeOffset="3128.9063">853 4461 19698,'0'-20'673,"20"20"-513,0 0 609,0 0 480,19 0-416,21 0-129,40 0-63,-1 20-193,39 0-127,40-20-225,61 21 64,20-21-96,18 0 96,-40 0-96,-18 0 32,-59-21 0,-2 21 32,-19-20-31,-19 0-129,-21 20 160,-20-19-160,-39 19 0,-1-20 128,-19 20 0,-20 0 192,0 0-128,0-20-288,0 20-256,0 0-161,0 0-416,0-19-832,0 19-2371,0-22-11115</inkml:trace>
  <inkml:trace contextRef="#ctx0" brushRef="#br0" timeOffset="3354.4922">3851 3786 23766,'0'-19'1121,"0"19"-769,0-20-512,0 20-224,0 20-609,0-20-1281,19 19-2947</inkml:trace>
  <inkml:trace contextRef="#ctx0" brushRef="#br0" timeOffset="3477.5391">3950 4104 20499,'0'59'2114,"0"-59"-737,0 0-1089,0 20-127,0-20-225,0 0-1186,0 0-2049,0 21-6918</inkml:trace>
  <inkml:trace contextRef="#ctx0" brushRef="#br1" timeOffset="5504.8828">4764 3985 10570,'0'-40'2530,"-20"21"-704,20-22-385,-20 21 289,0 0 191,0 1-223,-19 19-513,19 0-224,0 39-352,-19-19-193,19 40-64,20-1-31,-21 2 95,21-22-256,21 0-64,-1-19 0,-2 0 1,3-20 31,19 0 0,-20-40 96,19 21-256,-19-21-64,0 1-96,0-2 128,-20 2 128,0 19-64,0 20 32,0 0 160,0 0-288,19 20 192,-19 19 0,20 2-96,-20-2 96,20-19-352,0 0-289,19-1-416,-19-19-384,20 0-801,-19-19-897,-3-1-961,2-19-8199</inkml:trace>
  <inkml:trace contextRef="#ctx0" brushRef="#br1" timeOffset="5700.1953">4981 3508 19058,'0'-19'3363,"0"38"-2691,20 1 738,1 19 319,-1 22-447,0-2-482,19 1-479,-19-1-225,20 0-32,-1-18-224,-19-2-385,20-19-544,-20 0-320,-1-1-481,1-19-1505,-40 0-2050</inkml:trace>
  <inkml:trace contextRef="#ctx0" brushRef="#br1" timeOffset="5859.375">4902 3845 18833,'0'0'3203,"0"0"-2530,20 0 672,21 0 513,-3 0-64,3 0-1410,18-19-320,1 19-736,19 0-866,-20 0-640,-19 19-2723</inkml:trace>
  <inkml:trace contextRef="#ctx0" brushRef="#br1" timeOffset="6445.3125">6153 3845 18897,'-20'20'2691,"0"-20"-1314,20 20-448,0-20 288,20 21-320,0-21-256,0 0-129,19-21-191,-19 1 31,21 0-160,-21-19-64,-2 19 0,-18-19-128,0 18-32,0 21-160,-18-20 128,-2 20-64,-21 20-64,3 1 160,17 18-32,-19 1 64,20-1 64,20 2-32,0 18-32,0-20 32,20 2-128,20-21-161,-1-1-543,2-19-289,-1 0-673,19 0-1409,-19-39-3652</inkml:trace>
  <inkml:trace contextRef="#ctx0" brushRef="#br1" timeOffset="6729.4922">6411 3726 16399,'20'60'3331,"-20"-20"-1793,20-1-97,0 2 96,0-2 65,-20-19-417,19 0-448,-19-1-353,20-19-192,-20 20-96,0-20 129,20-20-1,-20 20-32,20-19-64,-20-21-64,0 1-160,20 18-64,-20 1-160,19 0 192,1 20-257,0 0 33,1 20-481,17 0-32,-18 1-544,21-1-1474,-21-1-2370,-1 1-10249</inkml:trace>
  <inkml:trace contextRef="#ctx0" brushRef="#br1" timeOffset="7069.336">6927 3786 19986,'-19'59'1634,"-1"-19"-449,20 1 673,0-22-385,20 21-352,-20-21-672,19-19-129,1 0-64,0 0 33,0-19-289,1-21-32,-21-20-417,0 1 97,0 0 160,0-2-353,-21-17 33,1 17 255,0 22 257,0 0 128,1 19 97,19 20 127,0 20-192,0-1 160,0 21 129,19 20-257,1-21-64,0 20-96,21 2-64,-3-22-769,23 0-384,-22 1-801,21-19-1857,-21-1-2852</inkml:trace>
  <inkml:trace contextRef="#ctx0" brushRef="#br1" timeOffset="7626.9529">7801 3806 17520,'-20'20'1922,"0"-1"-289,20 1-896,-20 21 769,20-2-33,20 1-512,-20-1-545,40-18-63,-20-1-65,-1-20 192,21-20-255,-19-21-65,17 2 32,-38 0-384,0-22-33,0 2-31,0 20-96,-18-2-64,-2 21-97,-1 20-352,1 0-704,20 20-705,-20 1-1602,20 18-5093</inkml:trace>
  <inkml:trace contextRef="#ctx0" brushRef="#br1" timeOffset="7802.7341">8119 4004 1793,'19'-19'14638,"-38"-21"-12940,-1 1-353,0-2 577,-20-18-609,21 0-704,-21-1-417,40-19-128,-21 19-160,21 1 96,0 19-385,0 21-704,21 19-961,-21 0-1857,20 19-7464</inkml:trace>
  <inkml:trace contextRef="#ctx0" brushRef="#br1" timeOffset="7967.7732">7901 3726 20595,'-41'21'3107,"41"-21"-1794,0 0-832,0 0 63,20 0 129,21-21-577,-3 21-224,3 0-897,18 0-1025,1 0-1954,-1 0-6854</inkml:trace>
  <inkml:trace contextRef="#ctx0" brushRef="#br1" timeOffset="8981.4452">8933 3430 16207,'0'-21'2915,"-20"21"-705,20 0-993,0 0-416,0 21 608,0 18-384,20 20-288,-20 1-161,19-1-256,1 20 1,-20-19-449,40-1 352,-20-19-320,-1 1-481,1-22-320,0 1-224,0 0-1025,-20-20-2274,0 0-4324</inkml:trace>
  <inkml:trace contextRef="#ctx0" brushRef="#br1" timeOffset="9169.9218">8873 3845 18737,'0'0'2242,"0"0"-1281,20-19 545,0 19 31,0-20-1088,-1 0-385,21 1-128,-20-1-321,19-1-223,-19-18-610,0-1-543,0 1-1090,-20-21-224,0 1-2146</inkml:trace>
  <inkml:trace contextRef="#ctx0" brushRef="#br1" timeOffset="9589.8438">9111 3369 8359,'0'0'4645,"-20"20"-1859,20 0-447,20 20-514,-20 19-415,21 0-321,-3 21-256,22-21-225,1 21-127,-23-21-129,23-19-96,-21 1 32,0-22 65,-20 21-193,19-40-32,-19 19-64,0-19-64,0-19 256,0 19-256,0-40-128,0 21 64,0-22-128,0 1-192,0 21 288,0 19-33,0 0-31,20 0 96,0 19 96,0 1 0,0 0-32,19 1 0,1-1 0,1-20 64,-3-20-128,3-1 160,-3 1-96,-17-19 0,-1-1 32,0 21 32,-20-22 129,0 21 255,-20 20 0,0 0-159,-1 0-1,3 0-96,-2 20-64,20 1-96,-21 18-32,21 1-96,0-21 96,21 21-256,-1-19-737,39-1-1025,-19-20-3523</inkml:trace>
  <inkml:trace contextRef="#ctx0" brushRef="#br1" timeOffset="10132.8125">10442 3667 16463,'-41'-20'3139,"21"20"-1153,1 20-385,-1 0-319,0-1-193,0 22-321,0-2-479,20 1-97,0-21-96,20 1 96,0 0-64,20-20-32,-21-20 65,21 0-33,-19 1-160,-1-21-32,-2 21 32,-18-1-1,0 20 66,20 0-33,-20 0-193,0 0 161,0 20-32,0 19 32,0-19 0,21 19-224,-1-19-321,0 1-287,-1-21-290,21 0-415,-20-21-865,0 1-2435,-1-19-10536</inkml:trace>
  <inkml:trace contextRef="#ctx0" brushRef="#br1" timeOffset="10328.125">10561 3330 17584,'0'0'2819,"0"0"-1858,19 20 929,-19-1-65,20 42-576,-20-2-352,20 19-416,0-17-321,19-2-160,-19 1-256,20-1-449,-20-20-320,19 1-577,1-19-992,-19-21-1666,-3 0-6919</inkml:trace>
  <inkml:trace contextRef="#ctx0" brushRef="#br1" timeOffset="10705.0779">11096 3548 21236,'-39'60'2274,"19"-21"-1570,20 1 65,-20-1 288,20 2-320,0-22-609,0 1-64,20-20 0,0 0 0,-20 0-96,19-20-128,1 1-32,0-1-96,-20-1 288,0 1 64,0 20-64,0 20-97,0 1 130,20 18-1,-20 20 0,20 2-64,19-2 0,1 21 32,1-21-33,-23 0 66,2 1-33,1-1 0,-21 0 64,0-37-32,-21 17-64,1-19-97,2-1-415,-23-19-1,1 0 1,1-19-321,19-1-1057,-20 0-1857,20 1-4453</inkml:trace>
  <inkml:trace contextRef="#ctx0" brushRef="#br1" timeOffset="11002.9297">11335 3726 20915,'0'0'1762,"0"0"-1410,0 21-256,0-1 1057,0-1-256,0 21-448,20-21-1,0 21-320,-2-19 0,23-21 33,-21 0-33,0-21 64,-1 1-64,1-19-160,-20-1-64,0 1 192,0 18-32,-20 1-224,-19 1-224,19 19-225,-21 0-32,3 0-256,18 0-1152,-21 19-3397</inkml:trace>
  <inkml:trace contextRef="#ctx0" brushRef="#br1" timeOffset="11487.3047">11752 3926 14894,'20'0'1537,"-20"0"-512,0 0 1313,0-20 289,0-1-673,0 1-769,0 0-128,0 1-353,-20-1-95,20-19-257,0-2-192,0 2-96,0-1-128,20 21-288,-20-21-256,18 40-129,2 0-160,1 0-352,-1 0-545,19 20-1473,-19 0-833,0-1-4196</inkml:trace>
  <inkml:trace contextRef="#ctx0" brushRef="#br1" timeOffset="11619.1407">12090 3726 11594,'18'41'3940,"2"-22"-833,0 21-1089,-20-21-352,21 1-673,-1-20-833,-2 0-32,-18 20-448,21-20-545,-1-20-1441,-20 20-2691</inkml:trace>
  <inkml:trace contextRef="#ctx0" brushRef="#br1" timeOffset="11763.6718">12069 3608 16912,'-20'-20'1793,"20"20"-2241,0-21-737,0 2-161,0 19-1440,0-20-7944</inkml:trace>
  <inkml:trace contextRef="#ctx0" brushRef="#br1" timeOffset="11944.3357">12248 3330 8359,'20'79'10314,"0"-39"-8296,-20 19-897,19 0 256,1 2-191,0-2-770,20-20-320,-21 2-352,1-2-481,20-19-736,-20-20-1442,-20 0-3779</inkml:trace>
  <inkml:trace contextRef="#ctx0" brushRef="#br1" timeOffset="12377.9297">12268 3706 18225,'0'-19'1537,"20"-1"-1056,-20-19-1,19 19-96,1-21-287,0 2-290,-20 0-95,20-1-64,-20-20-33,20 21 193,-20 19 288,19 0 609,-19 20-64,0 20 352,20 0-129,-20 39-191,20 1-161,0 19-95,19-19 512,-19 19-769,21-19 0,-21-21 64,18-19 33,-17 0-129,-1-1 96,0-19-96,-2 0 96,-18-19 64,0-1-31,21-19-129,-21 19-96,0-21 32,20 2 0,-20 19-96,20 1-32,-20 19 0,20 0-32,-1 19 64,1 21-64,0-1 64,0-18-705,19 18-288,-19-19-769,0 0-672,0-20-1218,1 0-8391</inkml:trace>
  <inkml:trace contextRef="#ctx0" brushRef="#br1" timeOffset="12813.4763">13041 3647 19346,'21'79'2434,"-21"-58"-1409,20 18 288,-20-19-160,20 0-320,-20-20-512,0 0-161,19 19-32,-19-38 96,0 19-224,20-40-128,-20 21 32,0-1-96,20-21-33,-20 22 65,0-1 64,0 20 0,0 0 32,0 20 224,0-1-32,20 1-32,-20 1-32,20-1 97,-20-20 31,19 0-64,-19 0 160,20 0-128,0-20-96,0-1 32,0 1-128,-1 1 129,-19 19-1,20 0 96,0 19 64,-20 1-224,20 1 0,1-1-256,-3-1-577,2 21-320,-20-40-641,21 19-1313,19-19-2338</inkml:trace>
  <inkml:trace contextRef="#ctx0" brushRef="#br1" timeOffset="13008.789">13835 3885 24022,'20'80'2050,"1"-41"-737,-21 2-1216,0-21 479,0 19-288,0 0-480,0-19-737,0 0-224,0 1-929,0-21-2818</inkml:trace>
  <inkml:trace contextRef="#ctx0" brushRef="#br1" timeOffset="14637.6952">14689 3588 11851,'0'-21'2979,"0"21"-577,0 0-512,0 0 63,0 21 97,21-1-672,-1 19-513,-2 1-193,3 20-127,19-40-1,-20 19-95,19-19-97,-19-1-128,0-19 32,0 20-192,-1-20 97,1-20 95,0 1-128,-20-21-416,20 1-225,0-2 65,-20-18-161,19 20-576,-19-21-513,20 40-704,0 0-1409,-20 20-8393</inkml:trace>
  <inkml:trace contextRef="#ctx0" brushRef="#br1" timeOffset="15731.4452">15623 3647 14029,'0'0'2690,"0"0"-1312,0 0-353,0 20 928,0 19-447,20-19-545,-20 21-353,19-22 65,1-19-64,-20 20-129,20-20-96,-20 0-127,0 0-1,0 0 32,0-20 0,0 20-416,0-39 64,0 18-128,20-18 96,-20 19-192,20-19 128,-20 19 31,19 0 1,-19 20 96,20 0-32,0 20 96,0 0 96,0-1 33,-1 21-65,1-21-32,-20-19 160,20 20-96,0-20 0,-20 0 0,0 0 161,0 0-1,21 0-32,-21-20-224,0 1 128,0-1-224,18 0-128,-18 1-32,20 19-65,21 0-63,-21 0-160,19 19 191,-19 1-319,20 0-770,-21-1-1056,21 1-2242,0 1-7624</inkml:trace>
  <inkml:trace contextRef="#ctx0" brushRef="#br1" timeOffset="16065.4297">16317 3588 12267,'-20'-21'3780,"20"21"-641,-20 0-961,0 21-417,20-1-351,-19 19-481,19 1-321,0-21-159,19 22-257,1-21-96,0-20 0,0 0 0,0 0-96,-20 0 32,19-20 32,-19-1-32,0-18-96,20 19 64,-20 0-32,0 1 96,0-1-64,0 20 32,0 0-64,0 20-64,0-1 32,0 1 64,20 0-32,-20-1-32,21 1-641,-1 1-192,18-1-128,-17-20-192,-1 0-705,0-20-832,-20 20-545,0-21-4389</inkml:trace>
  <inkml:trace contextRef="#ctx0" brushRef="#br1" timeOffset="19590.8201">16714 3667 12075,'0'0'1633,"-20"-20"-31,20 20-129,0 20 193,0-20 416,20 20-673,-20 19-480,20-18-256,-20-1 128,21-20-97,-21 19-127,0-19-161,0 0-64,0 0 289,0-19-353,0-1-127,0-1-161,-21 1 0,21-19-33,0 19-127,21-19-288,-21-2 64,18 22-33,2-1-223,0 20-610,1-20-127,-1 20-705,19 20-1377,1-20-2531</inkml:trace>
  <inkml:trace contextRef="#ctx0" brushRef="#br1" timeOffset="19844.7266">17032 3269 15919,'0'0'1793,"0"22"-1184,0-3 1249,20 21 224,-1 19-577,1-19-480,0 19-577,0 0-127,0 2-225,-1-22 0,21-19-96,-20 19-352,1-18-449,-21-21-737,20 0-960,-20 0-1346,0 0-4612</inkml:trace>
  <inkml:trace contextRef="#ctx0" brushRef="#br1" timeOffset="20113.2813">17350 3469 13965,'-40'20'1986,"19"-1"-449,3 1 481,-23 19-32,21-18-449,0-1-480,0 0-512,20-20-129,0 19-95,0-19-33,20 20 128,0-20-63,21 20-161,-21-20-128,-2 0-32,23 0-128,-21 0-321,0 0-351,19 19-450,-19-19-928,20 0-1825,-21 0-5542</inkml:trace>
  <inkml:trace contextRef="#ctx0" brushRef="#br1" timeOffset="20430.6641">17607 3628 14125,'20'-20'2370,"1"20"353,-1 0-385,-20 0-993,18-20-544,2 20-417,1 0-192,-1-21-95,0 21-97,-20-19 0,0-1 0,0 0 32,0 20-32,-20 0 192,0 0-64,-21 0-64,23 0 32,-2 40 0,-1-21-96,1 22 0,20-21-32,0-1 64,0 21-128,20-21-320,1 1-449,-1-20-801,18 0-1377,23 0-1441</inkml:trace>
  <inkml:trace contextRef="#ctx0" brushRef="#br1" timeOffset="20750">17984 3489 14093,'-39'19'3491,"19"1"-1249,0 19-672,0-18 31,20 19-127,0-21-481,0 1-481,20 0-160,0-1-63,0-19-1,19-19-192,1-1-32,1-19-128,-21-1-256,-2 0-1,-18 0 1,0-19-96,-18 19 31,-2 0 129,-1 21 352,1-1 96,0 0 97,20 40 159,-20-20-128,20 39 257,0 1-33,20 0-511,0 0-33,21-1-257,17 0-928,-17 2-1249,-2-21-3748</inkml:trace>
  <inkml:trace contextRef="#ctx0" brushRef="#br1" timeOffset="21438.4766">19156 3409 13741,'-40'-20'1697,"21"0"417,-1 20-320,20 0 64,-20 0-545,0 0-288,-19 40-224,19 0-193,0 0 33,-1-1-97,21 0-223,21 2 95,-1-21-192,18-1-96,3-19 32,-1 0-31,-21 0-33,21-19-160,-20-21-129,0 19-63,-1-18 160,-19 19 32,0 1 0,0-1 96,-19 0 32,-1 20 32,0 0-64,0 20 64,0 0-160,20-1 32,0 1-64,0 0 0,20-1-288,0 2-577,0-21-801,19 0-1249,1 0-1921,1 0-10922</inkml:trace>
  <inkml:trace contextRef="#ctx0" brushRef="#br1" timeOffset="21684.5701">19573 3350 19314,'-40'19'1569,"1"-19"-127,19 20-33,0 0-32,20 1-672,0-2-577,20 1 32,19 0-32,21-1-32,19 1-192,0 0-128,-18-1 32,-2 2 32,-39-1 0,-20-20 128,-20 20 96,-19-1-96,-22 1-353,2 0-351,-1-1-1410,21 1-3652</inkml:trace>
  <inkml:trace contextRef="#ctx0" brushRef="#br1" timeOffset="22768.5547">1468 4998 13741,'-20'19'1761,"0"-19"-480,1 20 321,19-20 288,0 20-481,0-20-320,19 19-416,1 1-65,0 1-63,20-1-161,-21-20-160,1 19 129,0-19-161,1 0 0,-1-19-192,-2 19-64,-18-20-160,0-1 0,-18 1-33,-2 1 65,-1-1 96,-19 20-128,1 0 96,19 0 64,-20 20 0,1-1 288,19 1-160,0 1 192,0 18-160,1 1 225,19-21-33,0 21-160,19-19-128,1 18 32,0-19 64,20-20 128,-21 0-32,21 0-192,19 0 32,-19-20-352,19 0-256,-18 20-706,-1-19-1152,19-2-2787,-19 21-10922</inkml:trace>
  <inkml:trace contextRef="#ctx0" brushRef="#br1" timeOffset="22972.6561">2064 4998 18705,'-21'19'2178,"21"1"-1889,-38 0 447,17-1 449,1 22 97,0-2-674,20-19-512,-18 0-128,18-20-672,0 19-738,-21-19-1569,21 0-3843</inkml:trace>
  <inkml:trace contextRef="#ctx0" brushRef="#br1" timeOffset="23138.6718">1826 5076 17136,'19'0'2530,"-19"20"-96,20-20-864,0 21-897,0-1-609,19-1 0,-19 21-545,41-21-800,-43-19-1442,23 20-2786</inkml:trace>
  <inkml:trace contextRef="#ctx0" brushRef="#br1" timeOffset="23514.6484">2341 5276 12780,'60'98'2562,"-39"-59"-256,17 2-64,-38-21 0,21-20-1024,-21 20-482,0-20-319,0 0 287,-21 0-511,1-20-290,2 0 1,-23-21 32,1 2-32,1-20-64,-1-1-32,20-19-321,1 20-95,-1-21 223,0 41 193,20-2 160,20 1 32,0 40 64,-1-19 64,21 19 321,-20 19 31,19 1-512,-19 21 224,0-2-160,0 1-32,-20-1-96,21-18-96,-21-1-224,0-1-513,18 1-480,-36-20-1891,18-20-7045</inkml:trace>
  <inkml:trace contextRef="#ctx0" brushRef="#br1" timeOffset="23718.75">2401 4778 16623,'39'20'2595,"-19"1"-673,1-1-257,-1 39-384,0-20-32,-20 2-832,18 18-161,3-20-224,-1 2-128,0-21-513,0-1-255,0 1-706,-1-20-960,1 0-1122,0 0-2626</inkml:trace>
  <inkml:trace contextRef="#ctx0" brushRef="#br1" timeOffset="23963.8672">2758 4998 13356,'-19'0'4132,"19"19"-1826,0 1-672,0 19 159,0-19-95,0 1-769,0-1-192,19-1-225,1 1-160,21-20-31,-21-20-65,18 1-96,-17-1-320,-1-21-384,-20 22 127,0-21 33,0 21-193,-20-1-256,-21-1-416,23 21 32,-2 0 352,-21 21 129,21-1-738,20-1-1537,0 1-10570</inkml:trace>
  <inkml:trace contextRef="#ctx0" brushRef="#br1" timeOffset="24246.0938">3017 5076 17424,'39'41'1698,"-19"-41"-33,0 20 65,-20-20 31,20 0-415,-20 0-289,0 0-64,0 0-128,0-20-417,-20-1-192,20 1 0,-20 1-127,20-21-65,0 21-128,0-22-65,0 21 33,0 0-576,20 20-449,20 0-449,-21 0-992,21 20-2595,1-20-7079</inkml:trace>
  <inkml:trace contextRef="#ctx0" brushRef="#br1" timeOffset="24543.9453">3454 4998 18897,'19'0'2659,"-19"0"-513,20 0-32,0-20-801,-20 20-704,20-21-193,-20 1-64,20 0-127,-20 20-33,-20-19-96,20 19-416,-20-20 544,0 20-416,0 0-161,1 20 33,-1-20 64,0 19 128,0 21-193,20-19 225,-20 18 0,20-19 96,0 19-32,20 2-96,0-21-641,0-1-288,19 1 96,-19-20-544,20 0-641,-1 0-1698,-19-20-3202</inkml:trace>
  <inkml:trace contextRef="#ctx0" brushRef="#br1" timeOffset="24913.086">3732 4917 13901,'0'0'4132,"-20"20"-1826,20 0-256,0 21-32,0-2-545,-21 0-448,21-19-288,0 21-225,21-22-352,-21-19 193,20 20-129,0-20-32,-2-20 0,-18 1-256,21-1-256,-21-21-32,0 2-225,0-20 97,0 18-33,0-18 97,0 20-33,-21-2 930,21 21-417,0 1 96,-18-1 128,18 20 385,0 0-129,0 20-95,0-1 95,0 22-127,18-2-161,3 20-128,-1-19-96,0 1-256,19-2 160,-19 0-577,0 2-384,0-2-640,19-19-578,-39 0-3778,20-20-11660</inkml:trace>
  <inkml:trace contextRef="#ctx0" brushRef="#br1" timeOffset="25601.5625">4704 4719 416,'0'-19'17296,"0"19"-14573,0-20-1250,0 20-192,0 0 129,0 20-738,-20-1-351,20 1 63,-19 0-32,-1 19-127,20 2-161,0-2 32,-20-19-96,20 19 288,0-19-288,0 1 192,0-1 32,0-1 129,20 1-97,0-20-128,-1 20 0,1-20 0,20 19-96,-20-19-128,19 0-384,1 0-225,-1 0-224,-19 0-416,20 0-1121,-19 0-1538,-3-19-4933</inkml:trace>
  <inkml:trace contextRef="#ctx0" brushRef="#br1" timeOffset="25833.0078">4684 4858 19346,'0'0'2050,"0"0"-1410,20-19 834,20 19 351,-1 0-287,1 0-449,19 0-256,-19 0-481,19 0-128,2 19-192,-2-19-768,-19 0-129,19 0-224,-19 20-577,-20-20-960,0 0-2499,-20 0-11371</inkml:trace>
  <inkml:trace contextRef="#ctx0" brushRef="#br1" timeOffset="26049.8047">4843 4937 20563,'-40'0'1986,"40"0"-1442,20 0 449,0 0 577,0 0-225,39 0-640,0 0-321,22 0-192,-2 0-32,0-20-63,0 20-258,-18 0-447,-3 0-225,3 0 32,-22-19-1217,1 19-1985,-20 0-1891</inkml:trace>
  <inkml:trace contextRef="#ctx0" brushRef="#br1" timeOffset="26295.8984">5220 4700 22004,'0'19'1474,"40"-19"-1474,-1 0 768,42 0 610,-22 20-289,20-20-417,0 0-640,-19 20-160,-1-1-32,-19 1-64,-1 1-64,-39-1 31,0 19 129,0-19 32,-39 19 160,-1-19-480,20 1-257,-19-1-704,19-1-1762,0 1-10154</inkml:trace>
  <inkml:trace contextRef="#ctx0" brushRef="#br1" timeOffset="28875">6273 4600 11402,'-20'0'2403,"20"0"-546,0-20-383,0 20 608,20-19-128,0-1-705,-2 0-481,3 20-159,-1-19-321,0 19-96,0 0-63,19 0-65,-19 0-128,0 19 128,19 1 64,-19 19 32,0 1-96,0 0 96,0 19 128,-1-19 65,21 20-225,-19-1-128,17-20-192,-18 1 416,1 1-416,-1-22 192,0 1-32,-20-20 32,0 0 0,0 20 128,-20-20-64,0 0-160,-21 19 128,23-19 96,-23 0-256,1 0-96,21 0-161,-21 0-223,40 0-577,-20 0-961,20-19-2403,0-1-7238</inkml:trace>
  <inkml:trace contextRef="#ctx0" brushRef="#br1" timeOffset="29018.5547">6629 4798 14894,'-59'0'2242,"39"0"-1185,-20 0-64,21 0-513,-1 21-448,0-21-1121,20 20-2690</inkml:trace>
  <inkml:trace contextRef="#ctx0" brushRef="#br1" timeOffset="30271.4844">7026 4898 2754,'0'-20'2146,"0"20"-480,20 0 191,-20 0-319,0-20-609,0 20-257,0 0 321,0 0 96,0 20-96,0-20 96,20 0 769,-20 20 0,0-1-321,0 1-31,21 21-577,-1-2 32,-20 1-161,18 20-191,3-21-97,19 1-255,-20-1 95,-1 2-192,1-22-32,0 1 64,-20-20-63,20 20 31,-20-20-64,0 0 384,-20 0-256,0-20-352,0 0-64,-19-20 64,-1-19 0,19 0-64,3-2-32,-23 2-33,41-21 1,-20 21-224,20 0 896,0 18-512,20 2 32,1 19 96,17 1-32,-17 19 64,19 0-96,-20 19 64,-1 1-96,1 0 0,-20 19-64,0 2 64,0-2 0,-20-19-1,1-1 98,-1 1-642,20 0-96,-20-20-608,20 0-1217,0 0-2691,20-20-7015</inkml:trace>
  <inkml:trace contextRef="#ctx0" brushRef="#br1" timeOffset="30596.6794">7443 4798 5509,'20'0'12331,"-20"0"-10473,-20 21-577,0 18 641,20-19 0,-19 19-865,19 1-32,0 1-641,0-22-127,19 1-1,-19-20-96,20 20-64,0-20 64,-20-20-32,20 20-320,1-39 32,-21 19-32,18-1-32,-18-19 31,0 21-287,20-1 992,-20 20-608,0 0 32,0 20-128,0-1-96,21 1 320,-1 0-673,0 1 1,-2-1-1,3-1-864,19-19-802,-20 0-1152,-1-19-1409</inkml:trace>
  <inkml:trace contextRef="#ctx0" brushRef="#br1" timeOffset="30800.7813">7721 4521 15758,'20'-19'4645,"-20"38"-2980,20 1-159,0 0-161,0 39-32,0-19-480,-1 0-449,1 19-319,0-20-97,21 2-225,-23-22-511,-18 21-225,20-40-865,-20 19-897,-20-19-2466</inkml:trace>
  <inkml:trace contextRef="#ctx0" brushRef="#br1" timeOffset="31162.1091">7642 4917 15630,'20'-19'1890,"0"-21"-545,0 21 577,19-22-384,-19 2-385,20-1-513,-20 1-415,19-2-161,-19 22-96,1-1-65,-1 0 1,-20 40 96,18 0 0,-18 20 129,20 0-65,-20 19 32,21 1 224,-1-21-32,-20 1-64,20-21-31,-1 1-193,-19 0 128,20-20 0,-20 0-32,0 0 96,20-20-64,-20 0-128,0 1 64,20 19-352,-20-20 576,20 20-288,-1 0-160,1 20 128,20-1-256,-20 21-801,19-19-865,1-1-1858,-1-20-6790</inkml:trace>
  <inkml:trace contextRef="#ctx0" brushRef="#br1" timeOffset="31829.1013">8873 4819 11306,'20'59'2178,"0"-39"-224,0-1 224,-20 1-128,19 0-224,-19-20-481,0 0-192,0 0-96,0 0-160,0-20-449,-19 0-127,-1 1-129,0-21-352,0 1 800,-1-21-608,3 20 33,-2-19-65,20-1 0,-20 1 0,20-1 0,0 20 0,20 21-33,-20-1-63,20 20-128,-2 0 0,3 0-417,19 20-448,-20 19-865,-20 2-1857,19-2-3620</inkml:trace>
  <inkml:trace contextRef="#ctx0" brushRef="#br1" timeOffset="32175.7813">8654 4719 16143,'0'0'1826,"20"-19"-1506,0 19 1281,21 0 449,-3 0-1121,3 19-737,-3 1-128,3 19-96,-1-19-192,-1 21-192,1-2-129,-20-19 289,-1 19 32,1-39 224,0 20 128,-20-20 224,0 0 385,0 0 288,0 0-352,-20-20-33,20 0 1,0 1-97,0-21-416,0 1 481,0 18-577,0-18 64,0 19-96,20-19-64,0 39-416,1 0-65,-3 0-640,2 0-769,21 0-672,-21 19-1186,18-19-7078</inkml:trace>
  <inkml:trace contextRef="#ctx0" brushRef="#br1" timeOffset="32408.2031">9389 4759 11050,'-20'19'7079,"0"-19"-4197,20 20-864,0 1-256,0 18-289,0-19-448,20 0-608,0-1 223,0-19-736,19 20 160,-19-40 96,20 20-95,-40-19-546,20-21 481,-20 21-448,-20-22 31,0 21-191,-20-19-225,1 19-705,19 1-1793,-20-21-1217,21 40 0</inkml:trace>
  <inkml:trace contextRef="#ctx0" brushRef="#br1" timeOffset="32856.4452">9648 4858 15022,'18'40'3811,"3"-40"-1825,-21 0-192,0 0-609,20 0 0,-20-20 0,0 20-832,0-20-161,0 1-32,0-22-32,0 21-128,0 1 0,0-1-192,0 0 0,0 20 64,0 0-65,20 20 322,-20 19 63,20-19 64,-20 21-96,0-2 96,19-19 97,-19-1-289,20-19 480,0 0-480,0-19 225,0 19-450,-1-20 770,1-19-449,-20 19-32,20-1-96,0 1-96,0 20 64,-20 0-32,19 0 0,1 20 96,-20 1-96,20-1-32,1-1-641,-1 1-576,18-20-128,-17 0-929,19 0-3940,-22 0-10890</inkml:trace>
  <inkml:trace contextRef="#ctx0" brushRef="#br1" timeOffset="33610.3516">10859 4719 14221,'0'-39'1922,"-21"19"-833,1 20 801,-20 0-225,21 0-320,-21 20-672,0 0-96,21-1 223,-21 1-191,40 19-193,0-19-255,20 1 95,0-1 64,19-1-96,21 1-64,-1 0-192,-18-20 64,17 19-128,-17 1-192,-23-20 96,-18 20 256,0 1 64,-18-21-128,-2 20-256,-1-20 448,-19 0-384,22 0-289,18 0-608,-21 0-1281,21 0-2755,0 0-10249</inkml:trace>
  <inkml:trace contextRef="#ctx0" brushRef="#br1" timeOffset="33913.086">11454 4461 18545,'-20'0'4420,"20"20"-4099,0 1-225,20 18 961,-20 0 640,20 20-512,-1 2-448,21-22-545,-20 20-128,19-18-128,1-2-448,-20 0-705,19-19-1,-19-20-1568,-20 0-3204</inkml:trace>
  <inkml:trace contextRef="#ctx0" brushRef="#br1" timeOffset="34298.8282">11314 4798 19058,'-20'-20'2338,"40"1"-993,1 19 321,19-20-289,-1 0-544,21 1-609,-21 19-128,21-20-608,-1 20-161,-18 0-416,17 0-545,-17 20 65,-3-20 63,-17 19 33,-1 21 800,0-21 834,-20 1 1152,0 21 545,0-22-257,0 21-192,19-21-384,1 1 128,0-20-480,20 0-96,-1 0-193,1-39-192,19 19-416,-19-19 768,-19-2-544,-1 21 0,-20 1-224,-20-1 64,-21 0-128,3 20 64,-23 0 128,2 0-257,19 20-448,20-20-896,0 20-1923,1-20-2914</inkml:trace>
  <inkml:trace contextRef="#ctx0" brushRef="#br1" timeOffset="34971.6794">12784 4819 12651,'0'-21'2563,"0"1"352,0 20-481,0 0 0,19 0-544,-19 20-609,20 1 97,0-1-385,0 19-353,0-19-256,-1 19-95,1-39-289,0 20 192,0-20 32,1 0-32,-1-20 1,-20 20 95,18-39-96,-18 19-480,0-19 736,0-2-896,20 2-513,-20-1-481,0 1-191,21 19-769,-1-1-2403,0 21-6534</inkml:trace>
  <inkml:trace contextRef="#ctx0" brushRef="#br1" timeOffset="35486.3282">13934 4778 20211,'0'20'1185,"21"1"416,-21-1 161,20-1-577,0 1-384,0 0-481,-1-1-448,-19 1 448,20-20-1056,-20 0-33,20 0-769,-20-20-2081,0 1-4965</inkml:trace>
  <inkml:trace contextRef="#ctx0" brushRef="#br1" timeOffset="35653.3202">13955 4541 17168,'0'-20'1057,"0"20"-993,0 0-320,20 0-161,-20 0-864,20 20-1121,0 0-1762,-1-1-2370</inkml:trace>
  <inkml:trace contextRef="#ctx0" brushRef="#br1" timeOffset="35863.281">14094 4700 5445,'59'78'5221,"-39"-58"-1538,0 21-992,1-22-321,-3 1-192,2-20-609,-20 0-448,20 20-320,-20-20-128,0-20 0,0 20-385,0-20-64,0 1 32,0-1-256,0-1 128,0 1-192,21 20 0,-1-19-64,-2 19 32,23 0-224,-21 19-193,19 1-512,1 21-897,-20-22-1921,19 1-4581</inkml:trace>
  <inkml:trace contextRef="#ctx0" brushRef="#br1" timeOffset="36333.9844">15027 4341 16335,'0'0'3651,"0"22"-1601,-20-3-480,20 1 384,-20 19-321,0 22-223,20-2-417,0 0-417,20 1-192,0-1-287,19 0 31,22-18-96,-3-22 0,3 1-224,-2-20-1,0 0-191,-19-20-257,0 1-31,-1-22 95,-39 21 65,0 1-161,0-1 0,-20 0 353,-19 20 256,-1 0 64,1 20-224,19-20-513,0 20-1057,20-20-2562,0 19-11339</inkml:trace>
  <inkml:trace contextRef="#ctx0" brushRef="#br1" timeOffset="36741.2108">15920 4839 17392,'0'0'2787,"0"0"-577,0 0 0,0 0-32,0 0-705,0 0-608,-20 0-160,20 19-257,0 1-63,0-20-289,0 0-32,20 20-32,-20-20-32,21 0 32,-21 0 64,18-20-320,-18 20-1,0 0-127,0-20-481,-18 20-608,18 0-769,-21 0-2467,1 20-12331</inkml:trace>
  <inkml:trace contextRef="#ctx0" brushRef="#br0" timeOffset="47798.8282">535 6168 11018,'0'-20'2883,"0"20"-1250,-20 0 65,20 0 672,20 20-640,-20 1-449,20 18-320,0 20-257,0 21-191,19-1-193,-19-18 33,0 17 31,1-17-256,17-22 128,-18 0-256,1-19 160,-1 0-63,-20-1-1,0-19 224,0 0 96,0 0-608,0 0 0,-20-19 256,-1-21-160,1-19 0,-18-1-96,-3 1 96,1-21-161,21 1 129,-1-1 32,0 1 32,0 19 64,20 21 64,0-1-64,20 1 64,20 39-64,-21-20-64,21 40 0,1 0-352,-3-1-257,3 40-224,-21-18 96,19 18-127,-19 0 415,-20 1 321,0-20 288,0-1-160,-20 0 128,20-17 0,-21-3 224,21 1 97,-18-20-257,18 0-96,0 0 64,0-20 64,18 20 128,-18 0-127,21 0 31,-1 0-64,0 20-128,20 0 0,-21-1-64,1-19 32,0 20 128,0 0-256,0-20 320,19 0-192,-19-20 256,0 20-320,1-20 128,-3 20 32,2-19-64,1 19-64,-1-20 64,0 0 0,-2 1 96,3-3-96,-1 3 96,-20-1 0,20-19 64,-20 19 161,0 0 191,-20 1 1,0-2-161,-1 21 64,3-20-63,-2 20-33,0 0-96,-1 20-128,1 1-64,2 18-64,18 0-32,0 1 32,18 1-224,2-2-481,1 0-256,19 1-96,-1-19-704,1-2-1282,-1-19-2787</inkml:trace>
  <inkml:trace contextRef="#ctx0" brushRef="#br0" timeOffset="48154.2966">1588 6327 19922,'0'0'1538,"-21"0"-577,21 0 480,-20 21 97,0-2-385,20 21-513,0-1-255,0 0-289,0 2 0,0-1-128,20-21 32,21 1-160,-21-20 96,-2 0-161,23 0 129,-21-20 96,0-19 0,0 19 32,-20-21-64,0 22 96,0-21 96,-20 21-95,20 19-1,-20 0-96,20 0-33,0 19 65,0 1-64,0 0 64,0 21-480,20-22-577,0 1-545,-1 0-704,1-20-2562,20 19-9482</inkml:trace>
  <inkml:trace contextRef="#ctx0" brushRef="#br0" timeOffset="48464.8438">2025 6268 17104,'0'-20'2530,"-20"20"-1249,20 0 129,-21 0-1,21 20-256,0-1-448,0 1-353,0 0-256,21 1 0,-21 18-128,20-19-32,19-1 96,-19 21-32,20-21 32,-21 3-128,1-3 224,0 1-96,-20-20-96,0 20 32,0-20-96,-20 0-320,20 19-1,-20-19-800,1 0-897,-1 0-1345,0 0-3268</inkml:trace>
  <inkml:trace contextRef="#ctx0" brushRef="#br0" timeOffset="48783.2029">2322 6446 20467,'19'0'705,"-19"0"-513,20 0 1441,-20 20 513,0-1-1089,20 3-448,0-3-257,1 1-128,-3 0-224,23-20 129,-21 0-65,0-20-96,-2 0-161,3-21 33,-1 22 64,-20-21 160,0 21 32,-20-1 32,20 0-64,-21 20-128,-17 0 64,18 0 64,-21 0-64,23 20-96,-23 0-320,41-1-321,-20-19-768,20 20-1346,0 0-3267</inkml:trace>
  <inkml:trace contextRef="#ctx0" brushRef="#br0" timeOffset="49161.1325">2600 6307 15855,'0'41'2306,"0"-22"-705,20 1 385,-20 0 416,20 19-576,-20-19-801,19-1-160,-19 3-225,0-22 1,20 0-289,-20 0-127,0-22 31,20 3-96,-20-1 32,20-19-224,-20-1 64,20 0-64,-1 20 0,-19 20 32,20 0 0,-20 20 32,20 1-32,21 18 64,-23 0-192,23 1-416,-1-21-674,-1 22-511,-19-41-545,20 20-2691,-21-20-11210</inkml:trace>
  <inkml:trace contextRef="#ctx0" brushRef="#br0" timeOffset="49840.8202">713 6983 7751,'-18'19'1441,"-3"-19"-480,21 0 961,0 0 576,0 0-672,0 0-417,0 0 193,21 0 192,-21 0-97,38-19 1,3 19-865,-3 0-385,23 0 0,18 0 1,0 0-33,20 0-320,21 0 32,19 0-31,39 0-33,21-20 160,19 20 352,1-21-31,-21 1-129,-60 1-192,-18-1-63,-40 20-97,-21-20 160,-18 20-64,-3 0 32,3 0-128,-21 20 64,-2-20 257,3 0-129,-1 0-128,0 0-96,0 20 64,-1-20-160,1 0 64,-20 0-320,20 0-32,0 19 31,-20-19-223,0 0-289,20 0-224,-20 0 192,0 20-288,0-20-288,19 0-1218,-19 0-3427,0-20-9608</inkml:trace>
  <inkml:trace contextRef="#ctx0" brushRef="#br0" timeOffset="50058.5935">3195 6287 13388,'0'0'13677,"-20"0"-12300,20 0-1280,0 0-65,0 0 64,20 20-32,-20 0-1025,20 1-929,1 18-2242,-3-19-5893</inkml:trace>
  <inkml:trace contextRef="#ctx0" brushRef="#br0" timeOffset="50210.9375">3335 6665 21876,'0'40'2499,"0"-21"-1250,0-19-833,0 0 257,0 0-385,0 0-480,0 0-897,18 0-897,-18-19-4516</inkml:trace>
  <inkml:trace contextRef="#ctx0" brushRef="#br1" timeOffset="64468.75">3791 6566 16591,'0'0'1025,"20"19"-512,0 1 1088,0 21-31,-1-2-545,1 40-32,0-19-289,20 19-351,-21-19-129,21-21-128,-20 1 0,0-1-96,-1-18-32,-19-1-32,0 0 32,0-20-32,0 0 64,-19 0-128,-1-20 32,-20 0 32,20-20 128,-19-20-161,-1 0 97,1-19 0,19-20 65,-20 0-130,19 19 98,21 2-66,0-3 33,0 42 161,21 0-225,19 18 160,-20 21-96,19 21-32,1-2 64,-1 21-128,-19 19-65,20 1-159,-20-1 352,-20 2-32,0-22 32,0 0-96,0-19 160,-20 0-192,-20-1-64,20 2-417,1-21-544,-1 0-640,20-21-1282,0 2-1986</inkml:trace>
  <inkml:trace contextRef="#ctx0" brushRef="#br1" timeOffset="64953.1247">4386 6466 12651,'0'-20'3075,"-19"20"-1505,-1 0 31,20 0 225,-20 0 32,0 20-577,0-1-416,0 22-224,20-1-225,0-21-64,0 21-256,0-19 0,20-2-32,0 1-31,-20-20-1,0 0 32,20 0 64,-20-20-192,0 1-64,0-2 96,20 1-65,-20-19 1,0 39 96,0-20 96,0 20 33,0 0-1,0 20 96,0-1-96,0 1 32,0 21-128,20-22 0,-1 21-128,1-21-256,0-19-481,0 20-544,1-20-1122,-3 0-2145,2 0-9802</inkml:trace>
  <inkml:trace contextRef="#ctx0" brushRef="#br1" timeOffset="65156.25">4625 6744 19890,'0'-20'2371,"0"-19"-770,0 0-288,0-2-31,-20-18-386,20 20-479,0-2-257,0 1-224,0 1-192,0 19-225,20 1-223,-20 19-546,20 0-832,0 19-1185,-1-19-2306</inkml:trace>
  <inkml:trace contextRef="#ctx0" brushRef="#br1" timeOffset="65374.0232">4843 6248 6630,'0'-20'12203,"0"20"-10249,20 0-929,-20 20 192,19 19 225,1 1-289,0 20-352,-20-1-417,41 2-256,-23-22-160,2 0 32,1 1-384,-1-19-289,0-2-160,-2-19-832,-18 0-1506,0 0-1890</inkml:trace>
  <inkml:trace contextRef="#ctx0" brushRef="#br1" timeOffset="65597.6563">4803 6546 15855,'20'-20'2370,"0"20"-705,0-19 609,39-3-63,-18 22-546,18 0-416,-19 0-896,-1 0-257,1 22 64,0-3 32,-1 1-96,1 19-416,-20-19-97,-1 0-127,1 1-193,0-2-544,-20 1-737,21-20-2242,-21 20-8104</inkml:trace>
  <inkml:trace contextRef="#ctx0" brushRef="#br1" timeOffset="65743.1641">5121 6307 20179,'-20'-20'1953,"20"20"-1856,0 0-770,20 0-736,0 0-1730,20 20-7816</inkml:trace>
  <inkml:trace contextRef="#ctx0" brushRef="#br1" timeOffset="65997.0703">5578 6407 19154,'-20'0'2690,"0"0"-1921,0 19 416,0-19-64,1 20 320,19 19-352,-20 2-288,20-1-96,0-21-545,20 21-64,-1-19-192,1-2 192,20 1-576,-1-20-481,1 0-352,0 0-353,-1-20-1185,1 20-2562</inkml:trace>
  <inkml:trace contextRef="#ctx0" brushRef="#br1" timeOffset="66235.3516">5835 6546 19730,'0'20'2723,"21"-20"-1730,-21 19 192,20 1 96,-20 0 224,18 1-800,3-2-609,-1 1 32,0-20-96,19-20-64,1 1-192,-20-22-160,20 2-385,-21-1-160,1-1-96,-20 2-384,0 0-545,0 19-1826,-20 0-8423</inkml:trace>
  <inkml:trace contextRef="#ctx0" brushRef="#br1" timeOffset="66466.7966">6074 6129 21364,'0'0'2466,"0"0"-1313,0 39 96,20 2 641,-20-2-449,19 20-896,1 1-353,0-20-64,21-1-192,-3 0 32,3-17-416,-21-3-385,19-19-544,-19 0-225,0 0-1473,-20 0-5092</inkml:trace>
  <inkml:trace contextRef="#ctx0" brushRef="#br1" timeOffset="67299.8047">6609 6507 8808,'0'-41'1377,"0"21"417,0 0 736,0 1 417,0-1-449,-19 20-800,19-20-417,-20 20-224,20 0-256,-20 20-224,0 19-65,20 1 33,-20 1-65,20-2 0,0 0-127,20 1-161,0 0-64,0-20-128,19-20 32,-19 0 0,21 0 0,-21-20-96,-2 1-256,2-22 32,-20 21 31,21-19 129,-21 19 128,0 1-128,-21-3 160,21 22 96,0 0-32,-20 0-32,20 22 32,0-3-32,20 21-64,-20-21 33,21 1-130,19 0-255,-21-20-449,21 0-352,-20 0-705,0 0-1120,0-20-1410,-20 0-6343</inkml:trace>
  <inkml:trace contextRef="#ctx0" brushRef="#br1" timeOffset="67524.4138">6987 6605 14029,'39'20'3011,"-19"-20"-353,-20 0-608,20 0 32,-20 0-256,-20-20-769,0 0-481,2 1-127,18-21-65,-21-1-96,1 22-352,20-21 64,0 21-480,20-21-449,1 40-160,17-19-481,23 19-1504,-22 0-3941</inkml:trace>
  <inkml:trace contextRef="#ctx0" brushRef="#br1" timeOffset="68038.0859">7801 6426 16527,'0'0'2819,"20"20"-1858,-20 0 448,19-1 161,1 22-257,-20-1-833,20-21-191,1 1-193,-21 0-96,20-20 96,-20 0-545,18 0-608,-18-20-897,0 0-1633,-18 1-3428</inkml:trace>
  <inkml:trace contextRef="#ctx0" brushRef="#br1" timeOffset="68350.5859">7781 6148 16591,'20'61'2370,"19"-22"-960,-19 20-129,21-18-128,-3 18-160,3 0-513,-1-18-63,-21-2 31,21-19 1,-20-1 31,0 1-95,-20-20-65,19 0-192,-19 0 192,0-20 129,0 1-193,-19-1-352,19 0 160,19 1-64,-19-3-32,20 3-64,0 19 32,0 0-257,19 19 450,-19 3-450,20 17-351,-19-19-193,17-1-480,-18 1-641,1-20-1378,-1 0-1216</inkml:trace>
  <inkml:trace contextRef="#ctx0" brushRef="#br1" timeOffset="68660.1563">8575 6407 18673,'0'-20'2691,"-20"0"-1410,0 20-737,1 20 578,-1-20-98,0 20-607,20-1-321,0 1-64,0 0-64,0-1 0,40 3 0,-21-3-32,21 1 32,0 0-96,-1-1 160,-19 1-32,0 0-128,0 1-1,-20-21 33,0 0 96,0 19-64,0-19-288,0 0-225,-20 0-415,0 0-546,0 0-512,20 0-1057,-19 0-2722</inkml:trace>
  <inkml:trace contextRef="#ctx0" brushRef="#br1" timeOffset="68878.906">8735 6148 20307,'18'0'2498,"2"20"-1249,1 21-320,-1-2-352,0 0 768,-2 22-288,3-2-641,-21-20-384,20 22-128,0-22-704,0-19-193,-20-1-353,0 1-1120,0-20-2435</inkml:trace>
  <inkml:trace contextRef="#ctx0" brushRef="#br1" timeOffset="69045.8984">8694 6446 19858,'-20'0'2723,"40"-20"-1410,0 1-288,19-1-32,-19 20-256,21-20-673,18 1-1025,-19 19-1121,-1 0-2114,1-21-8552</inkml:trace>
  <inkml:trace contextRef="#ctx0" brushRef="#br1" timeOffset="69755.8594">9330 6348 14349,'-40'-21'2979,"40"1"-513,-21 20-960,1 20-193,2 1-448,18 18-161,-20 0-95,20 1-257,0 20-224,0-40-64,20 19 97,-20-19-97,18-20 32,2 0 32,-20 0-96,21-20 64,-1 1-192,-20-1 32,20 0-128,-20-21-97,19 41 193,-19-19 96,0 19 32,0 0-64,0 19-32,0 3 32,0-3 128,0 1-192,20 0 64,0-1-320,0-19-577,0 20-897,-1-20-1697,1-20-2371</inkml:trace>
  <inkml:trace contextRef="#ctx0" brushRef="#br1" timeOffset="70066.406">9508 6446 15630,'0'61'2274,"0"-22"-544,0-19 96,20-1-257,-20 1 1,21-20-769,-21 0-353,0 0-160,18 0 1,-18-20-65,20 1-64,-20-1-96,0 0-32,20-21-96,-20 22 0,21-1-224,-21 0 95,20 1 129,-20 19 32,18 19-32,3 1 128,-1 0-96,0-1-32,0 3-480,-1-3-289,1 1-544,0-20-609,0 0-1089,-20 0-1602</inkml:trace>
  <inkml:trace contextRef="#ctx0" brushRef="#br1" timeOffset="70277.3435">9826 6050 18897,'0'39'2755,"0"1"-1890,20-1 288,-20 2 192,19 18 32,1-20-768,0 21-449,20-20-128,-21-1-288,1-19-449,0 21-256,1-41-896,-21 19-1122,0-19-3427</inkml:trace>
  <inkml:trace contextRef="#ctx0" brushRef="#br1" timeOffset="70508.7891">9786 6387 15983,'60'-20'3075,"-21"1"-481,21-2-480,-21 21-609,22 0-512,-23 21-448,3-21-289,-3 39-192,-17-19 0,-1-1-256,0 21-160,0-21-65,-1-19-191,-19 22-353,20-22-705,-20 0-1088,0 0-1763,-20-22-10857</inkml:trace>
  <inkml:trace contextRef="#ctx0" brushRef="#br1" timeOffset="70672.8516">10083 6148 17456,'-20'-19'2146,"20"19"-1441,0 0-737,20 19-160,1-19-193,19 20-1152,-1 1-2723</inkml:trace>
  <inkml:trace contextRef="#ctx0" brushRef="#br1" timeOffset="70986.3282">10521 6287 18833,'-21'0'1602,"21"0"-161,-20 20-384,20 0 385,-18 1-161,18 18-737,0-19-319,0 19-129,0-19-96,18-1 64,-18-19-32,20 22-128,1-22-129,-21 0 33,20-22 128,-20 3 64,0 19 0,0-20 0,0 20 64,20-20-64,-20 20-64,0 0-64,0 20-32,19-20-257,1 20-543,0-1-546,0-19-608,19 0-1505,-19 0-1506</inkml:trace>
  <inkml:trace contextRef="#ctx0" brushRef="#br1" timeOffset="71182.6171">10759 6109 16271,'-20'-20'4420,"20"40"-2338,0 0-865,20 19-32,-20 2-128,19 18-384,21-20-513,-20 2-160,19-2-384,1 0-161,-19-19-352,-1 0-640,-2-20-1570,-18 0-2594</inkml:trace>
  <inkml:trace contextRef="#ctx0" brushRef="#br1" timeOffset="71399.4138">10660 6287 16143,'39'-19'833,"1"19"480,-1-20 481,21 20 352,-1 0-289,-18 20-768,18-1-672,-19-19-257,-1 40-64,1-19 32,-20-2-160,0 1-384,-1 0-97,1-1-640,0-19-545,-20 0-1857,0-19-3780</inkml:trace>
  <inkml:trace contextRef="#ctx0" brushRef="#br1" timeOffset="71557.6171">10997 6050 14125,'-21'0'5509,"21"0"-5093,0 0-2882,21 20-2531</inkml:trace>
  <inkml:trace contextRef="#ctx0" brushRef="#br1" timeOffset="72123.0466">11454 6307 14862,'0'-20'2690,"-20"20"-704,0 0-417,-1 20 1,3 0-161,-2 1-256,20 18-512,-20 0 0,40 1-1,0 1-223,-2-22-161,23-19-192,-1 0 128,-1 0-160,1-19 32,-1-3-96,-19-17-128,0 19-128,-20-19-129,-20 19-63,0 1-1,1-2 1,-1 1-289,-20 0-576,20 1-929,20 19-2114,-19 0-3364</inkml:trace>
  <inkml:trace contextRef="#ctx0" brushRef="#br1" timeOffset="72399.4138">11652 6367 15470,'39'40'3075,"-39"-21"-929,20 1-352,-20 0-193,0-20-608,0 0-448,0 0-193,0 0 64,0-20-95,20 0-193,-20 1-96,21-21 64,-1 0-256,-2 0 32,23 21 0,-21-1 96,0 20 32,-1 0 64,1 20-32,20 19-32,-20-19 0,-1 20-577,1-20-480,20 0-1089,-20-1-1890,-20 1-5893</inkml:trace>
  <inkml:trace contextRef="#ctx0" brushRef="#br1" timeOffset="73181.6407">12624 6367 13548,'-38'0'3043,"18"0"-192,20 0-929,-21 20-65,21 19-287,0-19-641,0 19-385,21-17-191,-1-22-33,-2 19-64,23-19 33,-1-19-97,-22-3 32,23-17-224,-21 0-224,-20 19-129,0-19-95,0-2-225,-20 21-320,0 1-512,-19 19-513,19 0-769,-21 19-1280,21 21-9803</inkml:trace>
  <inkml:trace contextRef="#ctx0" brushRef="#br1" timeOffset="73369.1407">12863 6507 12619,'59'-22'2819,"-39"3"288,-20-1-480,-20-19-994,0-1-352,1 0-352,-1 0-352,-20-19-193,20 20-256,1-21-96,-1 1-64,20-2-256,0 41-289,20-19-223,-1 39-418,1 0-1312,0 20-2947</inkml:trace>
  <inkml:trace contextRef="#ctx0" brushRef="#br1" timeOffset="73543.945">12665 6307 23286,'-20'0'960,"20"0"-607,40-20-129,-1 1 321,1-1-225,19 20-384,1-20-1314,-1 20-1600,2-19-3108</inkml:trace>
  <inkml:trace contextRef="#ctx0" brushRef="#br1" timeOffset="74332.0313">13835 6148 16559,'-39'-39'1602,"19"39"-417,0 0 416,-20 20 33,21-1-353,-21 22-480,20-2-32,20 1-321,0-1-192,0-19-160,20 1-64,0-21 96,-20 0-31,20 0-33,-1-21-225,1 1-95,0 0 0,-20-19 160,20 19 32,-20 20 0,0 0-64,20 20 96,-20 19 32,21 1 0,17 20 32,-17-1-64,19 21 96,19-21-160,-19-19 0,-1 20 160,-19-21-32,0-19 64,-20 19-32,0 2 0,-20-21 96,-20-1-96,1 1-32,-1 0 0,1-20-32,-1 0-192,-1-20-385,23 0-832,-3 1-1121,21-21-2916</inkml:trace>
  <inkml:trace contextRef="#ctx0" brushRef="#br1" timeOffset="74724.6094">14153 6268 19378,'40'0'897,"-19"0"-193,-3 19-63,22-19 256,-19-19-96,-1 19-321,-20 0-224,18-20-128,3 0 1,-21 1-97,0-1-97,0-1 33,0 1-32,-21 1 64,3 19-128,-2 0 64,-21 0-32,21 19 96,2 1 0,-3 21 96,21-2 64,0 0 65,0-19-193,21 21 0,-3-22-32,2 21 32,21-21-225,-21-19-255,19 20-289,-19-20-416,0 0-801,0-20-1217,-1 1-2370</inkml:trace>
  <inkml:trace contextRef="#ctx0" brushRef="#br1" timeOffset="79225.5859">14610 6248 4932,'-20'-20'2819,"20"20"-385,0-19-64,0 19 97,0-20-385,0-1-385,0 21-415,0 0-193,0 0-225,20 0 193,-20 41 32,19-22-192,-19 21-352,20 19 63,0-19-255,0 0-33,1-21-224,-1 1 64,-20 0 32,18-1-63,-18-19-1,21 0 0,-21 0 64,0 0 96,0-19-288,-21-1-96,21 0 32,-18-19-64,18 0-32,0-2-32,-20 21-97,20-19 225,20 19 0,-20 20-96,18-19 128,3 19-32,19 19 64,-20 1-256,19 0 512,1-1-288,-1 1 64,-19 0-32,20 1-64,-20-21-32,-1 19 96,1-19-96,0 20-96,1-20-33,-1 0 1,-20-20 160,18 20 64,-18 0 0,20 0 0,-20-19 0,21 19 128,-1 0 32,0-21-32,-20 1-63,18 20-194,3-20 450,-21 1-513,20-1 512,-20 0-224,0 1-64,0-1 32,0-1 0,-20 21-64,-1-20 0,3 20 64,-2 0-32,0 20-32,-1 1 96,1-1-96,2 19 160,-2-19-31,20 19-354,0-19 578,20 20-321,-2-20-96,23 0 96,-1-1-64,-1 1-577,1-20-224,-1 0-128,1 0-736,0-20-577,-1 1-897,-19-1-1314,0 0-8391</inkml:trace>
  <inkml:trace contextRef="#ctx0" brushRef="#br1" timeOffset="79539.0622">15503 6209 13516,'0'19'2787,"0"1"-929,0 0-225,21-1 161,-21 1-193,20 21-512,-20-22-288,18 1-384,-18 0-129,20-20-32,-20 0-128,21 19 64,-21-19-95,0 0 287,0-19-96,-21 19-160,21-40-128,-20 21 32,20-22-32,0 2 0,0-1-32,20 1-32,-20-2 64,21 22 32,-21 19-352,20 0-64,0 0-65,19 19-288,-19 1-800,20 1-1089,-1-1-1731,-19-20-4515</inkml:trace>
  <inkml:trace contextRef="#ctx0" brushRef="#br1" timeOffset="79689.4529">15959 6287 16431,'0'20'2530,"20"0"-416,-20-20-480,0 21-161,21-21-512,-21 19-576,20 1-257,0-20-192,-2 20-417,-18-20-736,21 0-1089,-1 0-3107</inkml:trace>
  <inkml:trace contextRef="#ctx0" brushRef="#br1" timeOffset="79851.5622">16020 6070 16719,'-20'-20'1602,"40"0"-1282,0-1-352,-2 21-128,3-20-192,19 20-705,-20 0-1730,19 0-6598</inkml:trace>
  <inkml:trace contextRef="#ctx0" brushRef="#br1" timeOffset="80029.2966">16337 6109 14926,'-20'80'3010,"0"-41"-607,20 1-738,0-1 513,0-19-416,0 1-609,20-2-544,19-19-257,22 0-128,-3 0-256,3-19-608,-22 19-545,21-21-449,-21 21-1601,-19 0-1794</inkml:trace>
  <inkml:trace contextRef="#ctx0" brushRef="#br1" timeOffset="80732.4219">17330 6148 13036,'-20'-39'2082,"20"19"-256,-21 1-353,3 19 225,-2-20-257,-1 40-288,1-20-416,0 39-193,0-19-159,1 19-129,19 2 96,0-2-64,19-19-191,21-1 63,1 21 0,-3-19-64,23-2-96,-22 1 32,-19 0-32,0 19 64,0-19-64,-20-1-32,-20 3 128,0-3-96,0-19-96,20 0-192,-19 0-385,-1 0-544,20 0-801,0 0-2690,0-19-9322</inkml:trace>
  <inkml:trace contextRef="#ctx0" brushRef="#br1" timeOffset="81072.2657">17607 6367 17808,'61'-19'1794,"-43"19"-1474,23-21 737,-1 1-64,-21 0-64,1 20-128,0-19-225,-20-1-255,20 0-129,-20 1-96,0-1 0,0-1 32,0 1-64,-20 20-32,0 0-64,0 0-64,1 0 128,-21 20 32,19 1 32,1 18-96,2-19 193,-2 19-225,20 1 32,0 0 32,0-20-161,20 19-223,18-19-288,-17 0-417,19-1-449,-1 3-960,1-22-1218,19-22-3458</inkml:trace>
  <inkml:trace contextRef="#ctx0" brushRef="#br1" timeOffset="81414.0622">18164 6209 15951,'-41'-20'1761,"41"-1"1,-20 21-129,2 0 129,-2 21-256,-1-1-546,1 19-287,0 0 0,20 1-161,20 0-352,0-20-31,1 0-97,-1-1 32,-2-19-64,2 0-129,1 0-31,-1-19-64,0-1 64,-20-19 96,19 18-64,-19-19-32,0 1-1,0 19 65,-19 1 64,19 19 193,-20 0-65,20 19-64,-20 1 32,20 19-32,20 1 64,-20-19-128,39 18-353,-19-19-479,20-1-1314,-20 1-2050,19-20-2851</inkml:trace>
  <inkml:trace contextRef="#ctx0" brushRef="#br1" timeOffset="81579.1016">18382 6446 17104,'-20'-39'2882,"20"-1"-1216,0 21 32,20-22-417,-1 2-673,1 19-479,0-19-226,0 19-799,19-1-930,2 21-1697,-21-20-2659</inkml:trace>
  <inkml:trace contextRef="#ctx0" brushRef="#br1" timeOffset="81790.0391">18798 6148 18833,'-39'0'1634,"39"20"-97,-20 1 33,0 18 224,0 1-802,20-21-447,0 21-257,20 0-128,0-20-128,20 0-32,-1-1-320,1-19-128,19 0-129,-18-19-672,-1-1-961,-22-19-961,3 18-1890</inkml:trace>
  <inkml:trace contextRef="#ctx0" brushRef="#br1" timeOffset="82079.1016">18897 5891 17840,'0'39'3300,"0"-19"-1987,20 19-64,21 2 32,-21 18 64,18 0-448,-17-18-576,19 18-193,-20-20-128,-1-19 64,1 0-96,0-20 0,-20 0-64,0 0 96,20-20 32,0 0 0,-1 1 96,1-21-224,0 21 96,0-22 0,1 41 96,17 0-96,-18 21 32,1-1-64,17-1-256,-17 21-513,19-21-480,-20 21-1026,19-19-3586</inkml:trace>
  <inkml:trace contextRef="#ctx0" brushRef="#br1" timeOffset="82832.0313">20069 6407 4676,'20'39'9641,"-20"0"-6822,20 2-577,-20 18-288,19 2-449,1-22-352,0 20-160,-20-39-416,21 20-1,-21-40-95,0 20-33,0-20 65,0 0-33,-21-20-288,21-1-128,-20-38-96,0 20 96,-19-21-64,19-19-96,0-1 0,20 1-96,-20-1-256,20 1 159,0 19 225,20 21 0,-20-1-32,20 21 0,0 19 32,0 0-64,-1 19 64,1 21 64,0-1 32,-20 21 64,21-20-160,-21-1 64,0 2 0,0-2 32,0-19 64,-21-1-224,21-19-96,0 0-417,0 0-64,0 0-448,0 0-1377,0-19-2147,0 19-8391</inkml:trace>
  <inkml:trace contextRef="#ctx0" brushRef="#br1" timeOffset="83050.7813">20426 6367 15438,'-19'-40'2595,"19"20"-706,-20-19-351,20 19-289,0-19-384,0 19-513,0-21-384,0 41 32,20-19-96,-1 19-320,1 0-289,0 19-800,20-19-962,-1 20-1312,1-20-5895</inkml:trace>
  <inkml:trace contextRef="#ctx0" brushRef="#br1" timeOffset="83513.6719">20923 6148 16431,'-40'41'2082,"0"-21"-480,40 19 191,-19 0-351,19-19-321,0 21-513,19-22-31,21-19-193,19 0-96,-19 0-127,1-19-33,-3-2-128,-17 1-96,-1-19 32,0 19-161,-20-19-127,-20 19-160,0-1-1,-1 21-256,1 0 129,-19 0-1,19 0-256,0 0-544,0 21-1410,20-21-1857</inkml:trace>
  <inkml:trace contextRef="#ctx0" brushRef="#br1" timeOffset="83912.1094">21320 6089 11434,'0'0'5478,"-20"0"-3140,20 20-513,-20 0 1,0-1-256,20 22-577,-20-2-257,40 1-223,0-1-193,0-19-96,19 1 65,21-21-161,-21 0 32,1 0-96,21-21-160,-22 1-96,-19 0-225,20 1-63,-21-1 192,-19-19 31,0 19 65,0 20 32,-19-21 64,-1 21 32,0 0 32,0 21 32,-1-21 0,3 20 32,18-1-96,0 1 0,18 0-96,3 19-833,19-19-897,-20-20-1473,39 21-1890</inkml:trace>
  <inkml:trace contextRef="#ctx0" brushRef="#br1" timeOffset="84303.7107">21954 6209 15086,'-18'19'2434,"-2"-19"-1089,20 20 129,0 0 416,0 19-449,0-19-640,20 1-225,-2-2-95,3-19-257,19 20 64,-20-20 0,-1-20-95,1 1-161,-20-2-96,20-19-97,-20 1 225,-20 0-256,20-22 0,-20 2-32,1 20 160,-21-2 0,20 2 160,-19 19 224,19 0-64,20 20 33,-21 0 287,21 0-416,21 20 65,-1 19-33,-2 2-96,3-1-32,-1-1-96,20 20-96,-1-18-353,1-2-287,-20-19-193,19 19-609,-19-19-1761,0 1-2402</inkml:trace>
  <inkml:trace contextRef="#ctx0" brushRef="#br1" timeOffset="84804.6875">22432 6189 19890,'-20'0'2531,"20"0"-1538,0 0-129,0 20 642,20-1-385,-20 1-544,0 0-225,20 19-192,-20-19-96,19 1 128,-19-2-128,20-19-32,0 0 96,0 0-256,0 0-256,-1-19-96,1-22 63,-20 21 65,0 1 31,0-21 129,0 40 128,0-19 64,-20 19 128,1 0 33,19 0-1,0 19-32,0 1-64,0 0 64,19-1-128,1 1 0,20 0-96,-20-20-256,-1 21-65,21-21-672,-40 0-993,21 0-1569,-21 0-2787</inkml:trace>
  <inkml:trace contextRef="#ctx0" brushRef="#br1" timeOffset="85179.6875">22788 6168 16719,'21'21'2403,"-1"-1"-770,0-1 417,-1 1 256,1 19-768,0-19-802,0 0-415,0 1-161,-20-2 0,19 1 0,-19-20-64,20 0-32,-20 0 64,0 0-63,-20-20-130,20 1 1,-19-2 96,19-19-32,-20 21 0,20-21 0,0 1-96,20-2-64,-20 2-160,19 19 128,1 20 192,0-19-160,20 19 31,-21 0-383,21 19-513,-20 1-833,19 0-960,-19-20-2275,0 19-10538</inkml:trace>
  <inkml:trace contextRef="#ctx0" brushRef="#br1" timeOffset="85570.3122">23305 6209 19506,'20'0'1057,"-20"0"128,20 0 545,0 0 640,-1 0-1057,1 0-672,0 0-161,-20 0-320,20 0 1,0-20-129,-20 20 128,19-21-384,-19 1 159,20 1-159,-20-1-32,0 0 0,-20 20 64,20-19 96,-19 19 31,-1 0 33,0 19 64,0-19 65,0 40 159,-19-21 64,19 22 161,20-2-33,-20 1-160,20-1-96,0-19-128,20 20 1,-20-20-65,20 0-257,0-20-479,-1 0-514,1 19-191,0-19-1346,0 0-3683,0 0-9481</inkml:trace>
  <inkml:trace contextRef="#ctx0" brushRef="#br1" timeOffset="86071.2891">23861 6426 16207,'0'0'2883,"0"0"-866,-20 0 1026,20 0-801,0 0-1088,0 20-482,0-20 97,0 0-257,0 0-95,0 0-161,0 0 32,20 0-128,-20 0 65,0 0 31,0 0-160,0 0-64,0-20-128,0 20-320,0 0-738,-20 0-671,20 0-1026,-20 0-3427</inkml:trace>
  <inkml:trace contextRef="#ctx0" brushRef="#br0" timeOffset="139770.5078">932 8233 11883,'0'-39'2947,"0"19"-1922,0-1 1056,-19-18 194,19 19-450,-20-19-575,-20 19-97,20-1-321,-19 1-63,19 20-224,-21 0-33,3 20-31,-3 21-161,21-2 160,-19 41 33,19-1-65,0 1-127,20 18-225,0 2 32,20-21-128,19-19 96,1-20-192,1-1-160,17-19-417,1 1-480,2-21-160,-2-21-577,1-19-1313,-1 21-2274</inkml:trace>
  <inkml:trace contextRef="#ctx0" brushRef="#br0" timeOffset="140002.9294">1071 8174 16655,'-59'-40'2723,"39"20"-1090,0 20-31,20-20-33,0 20-191,20 20-193,19 0-641,-19 20-191,0 19-129,21 0-160,-23 2-96,2-2-192,21 21-481,-21-21-320,-2-20-224,3 2-801,-1-2-1505,0-19-2819</inkml:trace>
  <inkml:trace contextRef="#ctx0" brushRef="#br0" timeOffset="140401.3672">1567 8392 8359,'-20'-20'9481,"0"20"-7911,1 0 416,-21 0 0,20 20-161,0 19-640,1 1-608,-1 0-417,0 0-256,20-1 96,0 2 32,20-21-288,0-20 96,19 0-64,1 0 31,-1-20-95,1-21 256,-19 21-32,-21-19 160,20 19-192,-40-20 192,20 0 128,-21 21 225,21 19 31,-20-20-95,20 20-193,0 20 96,0-1-96,20 1-128,1 21 0,-1-2-128,18-19-480,3 19-321,-21-19-320,19-20-545,1 21-1441,-20-21-2722</inkml:trace>
  <inkml:trace contextRef="#ctx0" brushRef="#br0" timeOffset="140589.8438">1905 8431 17616,'21'40'2947,"-21"-19"-993,0 18-96,0-19-417,18-1-768,-18 21-641,0-19-193,0-21-447,20 20-449,-20-20-1121,0-20-2114,20-1-5638</inkml:trace>
  <inkml:trace contextRef="#ctx0" brushRef="#br0" timeOffset="140735.3513">1845 8253 4676,'-19'-39'12844,"19"19"-11659,0 20-961,0-20-256,0 20-64,0 0-1089,0 0-2851</inkml:trace>
  <inkml:trace contextRef="#ctx0" brushRef="#br0" timeOffset="141219.7263">2043 8570 20659,'0'20'1409,"0"0"-1120,21-20 447,-21 0 1058,0 21-64,0-21-865,0 0-385,0 0 64,20 0-31,-20-21-97,-20 1-320,20 0-31,0-19 31,20 19-96,-20 20 32,20-19 160,-20 38-32,20 1-32,-1 0-32,-19 19-32,20-19-64,-20 1 32,20-1-64,-20-1 128,20-19-64,-20 0-32,20 0 128,-20-19 1,0-1-1,0-1-96,0 1 0,19-19-32,1 19-64,0 20 32,0 0 32,0 0-32,-1 20 0,21 19 0,1-19-449,-23 1-704,23 18-769,-21-19-448,0-20-2819,-2 20-9865</inkml:trace>
  <inkml:trace contextRef="#ctx0" brushRef="#br0" timeOffset="141798.8279">2719 8094 19986,'0'-19'2307,"0"19"-1090,0 19 352,0 1 353,20 19-481,-1 22-672,-19-2-288,20 21-353,0-21-64,1 0-160,17-19-257,-18 0-191,21-21-353,-3 1-320,-17-20-192,-1-20-385,0 1-1121,-20-21-1633,0-20-4004</inkml:trace>
  <inkml:trace contextRef="#ctx0" brushRef="#br0" timeOffset="141986.3279">2877 8094 10217,'-38'-39'4164,"38"39"-1858,0 0-384,18 0 737,-18 39-225,20 1-736,1 20-673,-1-1-321,0 0-255,19 1-353,-19-1-288,20-19-289,-21-19-95,21-2-385,-20-19-769,0 0-1217,-20 0-2498</inkml:trace>
  <inkml:trace contextRef="#ctx0" brushRef="#br0" timeOffset="142168.9453">2620 8372 19250,'-20'20'3203,"20"-20"-2178,20 0 672,0 0 545,19-20-352,1 20-961,19-19-480,2-1-385,-2 20-225,-1 0-735,-17 0-322,-1 0-831,-21 20-1379,1-20-4163</inkml:trace>
  <inkml:trace contextRef="#ctx0" brushRef="#br0" timeOffset="142359.375">2758 8531 18385,'-59'20'3747,"59"-20"-2337,0 0-33,0 0 321,20-20-65,19 20-608,1-20-416,19 1-193,2-2-320,18 1-160,-20 0-576,21 20-642,-41 0-575,22 0-898,-23 20-4035</inkml:trace>
  <inkml:trace contextRef="#ctx0" brushRef="#br0" timeOffset="142661.1328">3136 8233 17616,'79'-39'3491,"-40"19"-1953,22-1 672,-2 21-865,-19 0-256,-20 0-736,0 41-129,-1-2-320,-19 1-96,0 20-1,0-1 1,-19-20 0,19 1 192,0 0 0,-20-20 128,20 0 257,20-20-193,-20 0 32,19 0-64,1 0-64,20 0-32,-1 0-32,1-20-640,1 20-385,18-20-353,-19 20-1056,-1-19-2915</inkml:trace>
  <inkml:trace contextRef="#ctx0" brushRef="#br0" timeOffset="143407.2263">853 9027 14701,'-41'20'2947,"23"-20"-1121,-2 19 32,-1-19-577,21 0 192,21 0-384,17 0-320,23 0-385,38 0 97,20-19-97,40 19 193,19-20-321,61 20-128,20-20-128,18 20 128,-20-19-96,-18-1 0,-40 0 64,-21-1 161,-18 2 95,-22-1 64,-19 0 1,-40 1-353,-19 19 0,-21 0-32,-19 0 32,-20 0 0,0 19 32,0-19-96,0 20-96,0 0-256,0-1-65,21-19-351,-21 21-225,0-21-192,20 0-225,0 0-1120,-20-21-1698,18 21-7175</inkml:trace>
  <inkml:trace contextRef="#ctx0" brushRef="#br0" timeOffset="143654.2969">3969 8214 25015,'0'-40'1153,"-19"40"-1025,19 0-96,0 0 0,0 0-64,19 20-864,-19 0-1827,0 19-4164</inkml:trace>
  <inkml:trace contextRef="#ctx0" brushRef="#br0" timeOffset="143823.2422">4088 8610 22677,'20'21'2210,"-20"-21"-1089,0 0-352,0 0-321,0-21-191,0 21-546,0 0-768,0 0-1089,0 0-3043</inkml:trace>
  <inkml:trace contextRef="#ctx0" brushRef="#br1" timeOffset="157797.8513">4546 8412 256,'-21'-20'14798,"21"40"-13197,0-1 65,0 21 384,21 0-289,-1 0-319,-2-1-609,3 22-321,-1-42-63,0 21-33,0-40 0,-1 19-159,-19-19 63,20 0 128,-40-19-63,20-1-193,0-19-160,-19-2 32,-1 1 32,0-19-64,0-1-32,-1 21-64,21-20-64,0 39 128,0-1-64,0 1-64,21 20-97,19 0-415,-20 20-385,19 1-513,21-1-1088,-21-20-1826,1 19-3332</inkml:trace>
  <inkml:trace contextRef="#ctx0" brushRef="#br1" timeOffset="158189.4529">5001 8333 13708,'21'0'3332,"-21"20"-1795,0 19 577,0-19 320,20 39-640,-20-19-673,0 0-352,0-1-417,20 2-31,-20-21-33,18-20-160,3 0 64,-21 0-128,20-20 32,0-1-64,0-19-96,-20 1 64,20 19-96,-20-20-96,0 20 32,19 20 64,-19 0 0,20 0 128,-20 20-64,20 20-161,0-20-159,0 19-449,-1-19-416,21-20-448,-19 20-802,-1-20-896,-2-20-2018</inkml:trace>
  <inkml:trace contextRef="#ctx0" brushRef="#br1" timeOffset="158522.4609">5418 8372 16047,'0'40'2082,"21"-1"-321,-1-19 289,-20 20 192,20-20-832,-20 19-674,19-19-159,1-20-193,-20 0 1,20 0-97,-20 0-64,0 0 32,0-20-159,0 1-1,0-21-64,0 21-96,0-22-129,20 21 65,-20 1 64,0 19 0,20 0 64,-20 19 96,19 1-64,1 21-64,20-22 64,-20 21-256,-1-21-545,21 1-256,-20-20-96,1 0-736,-21 0-1443,18-20-1985</inkml:trace>
  <inkml:trace contextRef="#ctx0" brushRef="#br1" timeOffset="158840.82">5795 8451 14637,'20'20'3524,"-20"1"-1026,20-2-704,-20 1-65,21 0-223,-21-1-673,0 1-257,0-20-159,20 20-129,-20-20-64,0 0 64,0-20-160,0 0-31,0 1-97,0-21 32,18 0-97,-18 0-63,21 1 32,-1 19 32,0 1 32,0 19 0,-1 19 32,1 1 0,0 19 0,0 1 0,0 0-32,0 0-673,-1-21-480,1 1 0,-20 0-769,20-20-1153,-20 0-1825</inkml:trace>
  <inkml:trace contextRef="#ctx0" brushRef="#br1" timeOffset="159011.7188">6232 8471 15406,'41'21'3395,"-21"-2"-832,-20 1-738,18 0-768,3-1-480,-21 1-513,20-20-544,0 0-545,-20 0-1185,0-20-3524</inkml:trace>
  <inkml:trace contextRef="#ctx0" brushRef="#br1" timeOffset="159165.0389">6232 8214 18609,'-59'-20'2563,"39"20"-1699,20 0-832,-20 0-960,20-20-2276,0 20-14412</inkml:trace>
  <inkml:trace contextRef="#ctx0" brushRef="#br1" timeOffset="160203.125">6510 8471 11883,'0'40'3043,"20"-20"-1826,-20 19 256,20 1 97,-20-19-97,20-1-160,-20-1-384,20-19-288,-20 0 31,0 0-191,0 0 31,0 0-223,0-19-129,0-22-32,0 21-32,0-19 32,0-1-96,19 21-32,-19-2 32,0 1 64,20 20 64,0 20 33,1 1-97,-1-2 0,-2 1-96,23 19-96,-21-19-321,19 0-383,1 1-289,0-21-737,-1 0-1505,-19 0-2082</inkml:trace>
  <inkml:trace contextRef="#ctx0" brushRef="#br1" timeOffset="160588.8672">7026 8451 12748,'0'-39'4292,"0"39"-1025,0 0-1249,-18 19-65,18 21-415,0-19-449,0 18-577,0 0-255,0-19 31,18-20-384,2 20 224,0-40-160,1 20-256,-1-39-1,-2 19-127,-18-19 96,0 18 320,0 21 0,0 0 64,0 0-64,-18 21 192,18 18 0,0 0 0,0 22-192,18-2 96,23 0-128,-1 1 96,-1-20-64,1 19 32,-20 1 33,-1-21-194,1 1 97,-20-1-160,-20-18-32,1 19-256,-1-40-161,-20 19-160,-19-19-320,19 0-544,1-19-1090,-2-1-1921</inkml:trace>
  <inkml:trace contextRef="#ctx0" brushRef="#br1" timeOffset="160883.7889">7522 8134 13708,'20'-40'4997,"-20"21"-2883,21 19-704,-21 19 255,20 21-191,-20 20-97,20-1-352,-2 21-577,3-1-256,19 1-160,-1-41-32,-19 20-480,20-39-481,-20 1-416,0-21-961,-1 0-2211,-38-21-11338</inkml:trace>
  <inkml:trace contextRef="#ctx0" brushRef="#br1" timeOffset="161108.3983">7463 8471 18929,'20'-20'1730,"19"0"224,2 1-32,38-1 192,-19 20-417,19 0-928,-20 0-481,2 0-192,-23 39-32,3-19-64,-21 21 97,0-2-226,-1 0-287,-19-19-225,20 0-448,-20-20-128,0 0-769,0 0-1505,0-20-6470</inkml:trace>
  <inkml:trace contextRef="#ctx0" brushRef="#br1" timeOffset="161254.8825">7901 8194 18929,'-21'-20'2819,"1"20"-1986,0 0-769,20 0-897,0 0-896,20 0-3268</inkml:trace>
  <inkml:trace contextRef="#ctx0" brushRef="#br1" timeOffset="162288.0859">8257 8431 14445,'20'-19'2627,"-20"38"-1538,20 1 929,1 0-161,-3 20-511,2 0-385,0-21-129,21 21-319,-23-19-129,3-1-64,-1-1-31,-20-19-161,20 20 64,-20-20 0,0-20-96,-20 20 0,20-19-192,-20-1 96,20-21-224,0 2-32,-21 19-64,21-19 63,21 18 193,-21 21 0,20 0 0,-20 21 64,20-2 160,0 1-192,-1 0 32,-19-1-32,20-19 64,0 20-32,0-20 32,-20 0-64,20 0 0,-20 0 64,20-20-64,-20 1-64,0 19-160,0-20-64,19 20-33,-19 0 33,20 0 224,-20 0 64,20 20 64,-20-1-32,20 1 32,19 0 160,-19-20-32,21 0 0,-21 0 97,19 0-65,-19-20 0,0 0 96,0 1-31,-1-1 31,-19 0-128,-19 1 256,19-2-191,-20 21-33,0 0 32,0 0 192,-1 0 65,3 21-97,18-2-128,0 21-95,18-21-65,3 1-96,19 21 96,-20-21-128,19-20-257,21 19-351,-21-19-770,1 0-255,-1 0-1122,1-19-5669</inkml:trace>
  <inkml:trace contextRef="#ctx0" brushRef="#br1" timeOffset="162810.5469">9747 8412 22229,'0'0'2466,"19"0"-1601,-19 19 480,20 1 0,20 0-448,-40 1-448,20 18-225,-1-19-128,1-1-32,0 1-96,-20 0-224,20-20-609,-20 0-609,20 0-383,-20 0-1186,0-20-3620</inkml:trace>
  <inkml:trace contextRef="#ctx0" brushRef="#br1" timeOffset="162999.0233">9666 8253 16271,'-18'-20'4452,"18"20"-2562,0-19-1410,0-1-287,0 20-1,0 0-192,18 0-705,3 0-928,-1 0-1795,0 20-3811</inkml:trace>
  <inkml:trace contextRef="#ctx0" brushRef="#br1" timeOffset="163237.3044">10063 8214 15630,'-38'39'2851,"17"0"-897,1 2-353,20-2 33,0-19-417,0 19-640,41-19-97,-3 0-512,43-20 224,-22 21-192,20-21-64,-19 19-224,-21-19 224,-19 20-64,0 0 192,-20-1 0,-20 1-64,0 21 0,-19-21-224,19-1-769,-20 1-1826,20-20-4324</inkml:trace>
  <inkml:trace contextRef="#ctx0" brushRef="#br1" timeOffset="164049.8044">11632 8075 15534,'-40'-61'3139,"1"61"-1025,19-20-576,0 20-65,0 20-256,1 21-416,-1 18 0,0 21-129,20-1-287,0 20-97,0-20-224,40-19 160,-1-1-32,21-39-31,-1-20-33,20 0-96,0-20 0,-18-19-32,18-21-160,-20 1-129,1 0-159,-40-2 64,1 2-1,-42 0 65,1-1-97,-40 21 65,1 19 64,-20 0 160,0-1 64,-2 21 0,2 0-32,20 0-33,39 0-543,0 21-1474,0-21-3075,40 20-11915</inkml:trace>
  <inkml:trace contextRef="#ctx0" brushRef="#br1" timeOffset="164715.82">12466 7935 16303,'-60'-19'2370,"41"19"-704,-1 19-65,0 21-63,0-1-289,0 22-352,20-2-193,0 21-95,20-21-257,0 21-127,0-21-257,19-20 32,1 2-257,0-22-415,-1-19-289,22 0-737,-23 0-1601,3-19-3395</inkml:trace>
  <inkml:trace contextRef="#ctx0" brushRef="#br1" timeOffset="165148.4375">12724 8273 17296,'20'39'2787,"0"-18"-1218,-20 18-288,20-19 289,-20 0-417,19-20-384,-19 0-289,0 19-96,0-19-63,0-19 127,0 19-320,0-40-64,0 21 0,20-22-64,-20 2-64,0-20 0,20 19-128,0 19 64,0 2 96,-20 19-128,19 0 224,1 19-96,0 22 32,0-21 0,1 19-64,-1 0-481,-2 2-448,2-21-736,1-1-1282,-1-19-2210,0 0-10698</inkml:trace>
  <inkml:trace contextRef="#ctx0" brushRef="#br1" timeOffset="165482.4216">13280 8312 9128,'-20'0'8808,"20"0"-7046,-20 21 192,20-21-320,-20 20-1,20 19-800,0-19-545,0-1-288,20 1 96,0 0-64,20 1-64,-21-21 64,21 19-64,-20 1-64,1 0 96,-3-1 0,-18 1 0,0 0 0,0 1 64,-18-21-64,-3 20-288,1-1-353,0-19-159,0 0-418,1 0-1184,-1 0-2210,0 0-11243</inkml:trace>
  <inkml:trace contextRef="#ctx0" brushRef="#br1" timeOffset="165823.2422">13776 8333 19762,'20'0'1698,"1"0"-289,-3 0 65,23 0-65,-1 0-961,-1 0-320,1-21-96,-1 21 0,1 0-448,-20-20-577,0 20-416,-1 0-1090,-19 0-2337</inkml:trace>
  <inkml:trace contextRef="#ctx0" brushRef="#br1" timeOffset="166006.8359">14015 8153 19058,'-20'41'3074,"0"-21"-1344,20 19-545,0 0-96,0-19-416,20 21-449,0-22-448,-1 21-609,1-40-865,0 19-2914</inkml:trace>
  <inkml:trace contextRef="#ctx0" brushRef="#br1" timeOffset="166779.2969">14431 8153 13773,'20'21'2946,"-20"-1"-928,0 19 64,20-19-32,0 19-512,-20-19-449,20 21-289,-1-22-223,-19-19-1,20 0 33,-20 0-257,0 0-31,0-19-97,0-1-160,-20-21-128,20 2-64,0 0-96,0-1-193,0 0 97,0 0 32,0 40 288,0-19-96,20 38-97,0 1 257,0 0 0,0-1-32,-1 22 97,1-21-33,20-20 96,-19 19 0,-1-19-32,-2-19 0,3-1-96,-1 0 65,-20-1-33,20 2-128,-20-1 96,0 0-32,0 1-128,0 19-65,20 19 1,-20 1 192,19 0-64,1 40-160,20-21-448,-1 1-321,1-21-513,0 1-1505,19 1-2754,-38-1-8905</inkml:trace>
  <inkml:trace contextRef="#ctx0" brushRef="#br1" timeOffset="167098.6328">15305 8253 14990,'20'-20'3427,"-20"20"-1922,0 0-287,-20 0 159,0 20 384,0 0-736,-1-1-512,21 1-385,0 1-96,0-1 32,0-1-32,21 1 32,-1-20-64,20 20 0,-21-1 32,1 1-64,0 0 96,0-20-64,-20 21 32,0-2-32,0 1 0,0-20-128,0 20-224,-20-20-289,0 0-448,20 0-1025,-20 0-1281,1 0-1570</inkml:trace>
  <inkml:trace contextRef="#ctx0" brushRef="#br1" timeOffset="167366.211">15364 7955 22421,'79'0'1761,"-39"20"-640,21-1-288,-23 22 64,3 18-64,-2 0-449,1 21-256,-20-21-96,19 2-288,-19-2-128,-20 0-193,20-19-95,-20 0-578,0-21-543,-20 1-1538,20-20-6182</inkml:trace>
  <inkml:trace contextRef="#ctx0" brushRef="#br2" timeOffset="171446.2889">12505 9464 9096,'-39'20'2819,"19"-20"-1186,20 19 225,0-19 320,0 0 0,0 0-800,0 0-578,0 0 129,20-19-64,0-1-256,-1 0-97,21 1-160,1-22-191,-3-18-1,3 20-160,18-22 0,-19 2 0,19 0 0,-19 18-64,-20-18 32,-1 40-32,1-21 31,-20 19 162,0 2-161,-20 19 64,-19-20-32,19 20 32,-20 20 128,21-1 0,-21-19 0,20 21 224,20-1-127,0-20-97,0 20-96,40-20 96,-20 0-160,19 0 96,21 0-96,-21 0 32,1 0 32,1 19-160,-23 1 64,2-20-128,-20 39 160,0-19-192,0 1-129,-20-1-255,20-20-449,0 20-1505,0-20-4293</inkml:trace>
  <inkml:trace contextRef="#ctx0" brushRef="#br2" timeOffset="172330.0782">11414 9782 15630,'0'-40'2787,"0"21"-513,0 19-448,0 0-321,0 19-256,20 1-416,-20 19-192,0 22-193,20-22-63,0 0-225,-20 1-32,19 0-128,1 0-32,0-21-513,0-19-223,-20 0-193,20 0-481,-20 0-736,0-19-929,0-21-416,0 19-1538,0-18-1121,0 0 4004,-20-20 1954,20 18 1601,0 2 1923,0-1 671,0 21 33,0 19-481,20 0-1184,-20 19-289,0 1-833,19 19-160,-19 22-225,20-22-191,0 20-385,0 1-160,1-20-224,17-21-320,-18 1-97,1-20-672,-1 0-993,-20 0-2530,0-20-10122</inkml:trace>
  <inkml:trace contextRef="#ctx0" brushRef="#br2" timeOffset="172521.4841">11434 9960 12171,'-20'0'7143,"20"0"-5638,20-20 161,0 20 320,19-19-129,1-1-864,0 20-865,-1-20-288,1 20-640,-1 0-321,1 20-961,-40-20-2403,21 20-6853</inkml:trace>
  <inkml:trace contextRef="#ctx0" brushRef="#br2" timeOffset="172663.0859">11513 10040 11755,'-20'20'7367,"20"-20"-6022,0-20 0,20 20 161,20-20-385,-1-1-673,21 2-448,-21-1-576,22 20-834,-23-20-1408,3 20-2852</inkml:trace>
  <inkml:trace contextRef="#ctx0" brushRef="#br2" timeOffset="172938.4763">12009 9960 17072,'0'39'3139,"0"-18"-1538,20-21 129,-20 20-1,40 0-479,-19-20-450,17 0-479,3 0-225,-21-20 32,-2 0 0,3-1-64,-1 2-160,-40-1-32,-1 0-64,3 1-65,-23 19-127,-17 0 0,17 0 127,1 0-95,20 19-192,1 1-193,19-20-416,19 20-385,1-1-2401,20-19-10571</inkml:trace>
  <inkml:trace contextRef="#ctx0" brushRef="#br2" timeOffset="173136.7188">12347 10020 18417,'-59'-40'1826,"39"20"63,-20-19-639,19-1 31,3-20-576,-2 21-449,20-1-160,20 21-64,-20-1-64,18-1 32,3 42-513,-1-21-512,0 39-1121,0-19-2242,-1 19-12428</inkml:trace>
  <inkml:trace contextRef="#ctx0" brushRef="#br2" timeOffset="173341.7969">12148 9901 20018,'-20'0'1922,"0"0"-96,20-20-545,20 20 0,0 0-416,21-19-480,-2 19-385,21 0-769,-21 0-352,1 0-865,-1 0-2434,-19 0-9642</inkml:trace>
  <inkml:trace contextRef="#ctx0" brushRef="#br2" timeOffset="173641.6013">12545 9960 18833,'21'60'1826,"-21"-40"384,20 0-320,-20-1-385,18-19-672,2 20-448,-20-20-97,0-20-64,0 20 0,21-19-320,-21-21 320,0 19-288,0-18 32,20 0 32,-20-1-32,20 21-160,-20-2 128,18 21-64,-18 21 64,21-2 64,-21 1-192,20 19-385,0-19-192,0 0-448,19-1-801,-19 2-2402,-20-1-8840</inkml:trace>
  <inkml:trace contextRef="#ctx0" brushRef="#br2" timeOffset="173916.0157">12942 9901 17936,'0'20'2947,"0"-1"-1249,0 1-97,0 0 33,20-1-385,-20-19-544,21 21-417,17-21-160,-18 0-32,1 0-32,-1 0 0,-20-21-128,0-18-32,0 19 0,-20 1-192,20-1 0,-41 20-65,23 0-127,-23-20 95,21 20-127,0 0-353,20 20-416,0-20-1217,0 0-2179,0 0-9704</inkml:trace>
  <inkml:trace contextRef="#ctx0" brushRef="#br2" timeOffset="174553.711">13220 9862 18609,'-19'19'3363,"-1"-19"-2114,20 20-31,0 0 223,-20-1-64,20 21-544,20-21-513,0 2-256,-1-1 1,1-20-65,0 0 96,20 0-192,-21-20-97,-19-20-127,20 20-32,-20-19 63,0-1-127,0 0-128,-20 0-65,1 1 161,-1 0 191,0 19 321,0-1-160,0 1 192,1 20-128,19 0 160,0 0 65,0 0 191,0 20-64,0 1 65,0 18 63,19 1-64,1-1-127,0 2 255,0-22-127,19 21-65,-19-21 32,0 1-160,21 0 1,-23-1-97,23-19-32,-21 0-32,18-19-96,-17-1-129,-1 0-127,0 1-64,-20-21 96,0 21-161,0-2 1,-20 1 127,0 0 257,20 20 96,-21 0-96,3 0 96,-2 20 96,20 21 65,0-22 127,0 21-96,0-21-160,0 1-64,20 0-608,19-1-97,-19-19-384,20 0-481,-21 0-992,21-19-2563,0-21-7687</inkml:trace>
  <inkml:trace contextRef="#ctx0" brushRef="#br2" timeOffset="174792.9688">13835 9723 12299,'-18'-20'4036,"-3"20"-1954,1 20-577,0-1 321,20 1 128,-20 0-897,20 19-448,0-19-385,20 1-64,0-2-128,21 1 0,-3 0-32,3-20 32,18 0-32,-19 19 96,-20 1 0,-20-20 96,0 20 353,0-1-1,-20 2-287,-20-1-257,19 0-513,3-1-864,-2-19-2531,0 20-16143</inkml:trace>
  <inkml:trace contextRef="#ctx0" brushRef="#br2" timeOffset="175909.1797">10699 10834 11979,'20'39'2370,"-20"-19"-288,20 0-224,-20-20 224,20 0-513,-20 0-448,0 0-256,0-20-192,0 0-321,0 1-128,0-1 1,0-19-97,-20-2-96,20 21-32,0-19 64,0-1-128,0 21 32,0-2 32,20 21-64,-20 0-65,19 0 65,1 0 32,20 21-32,-19-2 32,17-19-64,3 20-32,-3-20 96,23 20 32,-22-40-32,1 20 32,-20 0 32,19-20-32,-19 1 96,-20-2-96,0 1 64,0 0-32,-20 1 32,1-1-64,-21 20 32,20 0 128,0 0-31,-19 20 63,19-1-32,0 1 0,20 21 32,0-2-64,0 0-96,0-19-64,40 21-32,-20-21-224,39-1-449,-19 1-480,-1 0-705,21-20-1473,-21 0-2851</inkml:trace>
  <inkml:trace contextRef="#ctx0" brushRef="#br2" timeOffset="176227.5389">11414 10636 17456,'-39'39'2018,"19"-19"-417,0 19 33,20 2 0,0-21-642,20-1-479,0 1-353,-2 0-96,23-20 0,-21 0-64,19-20 64,-19 0-160,0 1-64,-20-1 32,20-1 64,-20 1-64,0 0 32,0 20 128,0-19-32,-20 19 96,20 19-32,0 1-64,-20 0-32,40 1 0,-20-1-32,20-1-449,0 1-800,-1-20-801,21 0-1698,-20 0-2754</inkml:trace>
  <inkml:trace contextRef="#ctx0" brushRef="#br2" timeOffset="176437.5">11731 10636 14509,'-20'19'3299,"20"1"-1601,0 19-97,0-19 1,0 21-65,20-21-800,1-1-320,-1 1-353,18-20 0,3 0-224,-2 0-65,1-20-319,-20 1-577,0-1-1153,-1-1-1122,-19-19-1568</inkml:trace>
  <inkml:trace contextRef="#ctx0" brushRef="#br2" timeOffset="176726.5625">11831 10397 3235,'0'39'14157,"0"-19"-12299,20 21-385,0-2 225,-20 20 224,39-18-609,-19 18-577,0-20-383,0 2-129,19-21 0,-19-20 65,0 19-97,0-19-192,1-19 128,-3 19-160,-18-20-128,20-1 160,-20-19-32,20 21-257,-20-1 1,21 0-32,-21 20 31,20 0 33,-2 0-32,3 20-417,-1 0-576,0 19-833,0-19-1890,-1-20-4996</inkml:trace>
  <inkml:trace contextRef="#ctx0" brushRef="#br2" timeOffset="177038.0859">12406 10595 17936,'-19'41'2339,"-1"-22"-866,20 21 65,0-21 159,0 1-736,20 0-545,-20 1-191,19-21-161,1 0-64,0 0 96,0-21-128,0 1-96,-20 0 64,0 1 64,0 19 0,0 0 0,0 0 0,0 0-64,19 19 32,-19 1 64,0 0-32,20 1-32,0-1-161,21-20-575,-23 19-321,2-19-705,21 0-737,-41-19-2625</inkml:trace>
  <inkml:trace contextRef="#ctx0" brushRef="#br2" timeOffset="177414.0625">12545 10338 17616,'0'20'3299,"-20"-1"-1601,20 21 320,0-1 64,20 2-256,-20-2-866,21-19-447,-21 19-321,38-19 0,-18 1-128,1-21 0,-1 0-32,0 19 65,19-19-258,-19 0 161,0 0 0,-20 0-32,20 20-32,-1 0 32,1 19-96,-20-19 0,20 1-96,-20-1 32,0-20-97,0 19-159,0-19-129,-20 0-223,0 0 127,20 0-160,-19 0-192,-1-19-576,0-1-962,20 20-2498,0-21-9704</inkml:trace>
  <inkml:trace contextRef="#ctx0" brushRef="#br2" timeOffset="177769.5313">12823 10456 18449,'0'41'2787,"0"-22"-1602,0 40 96,20-19 288,-20 0 193,20 19-513,19-19-640,1-19-385,1-1 0,-3-1 33,3-19-161,-1-19-96,-1-1 96,1-1-256,-20-19-65,-1 1-159,1 19-161,-20-20 33,0 20 192,-20 20 160,1 0-33,-1 0 193,0 20 0,-20 1 193,21 18 95,19-19-96,0 19-96,0-19-96,39 1 0,-19-21-192,20 20-481,-1-20-384,1 0-1665,-1-20-3684</inkml:trace>
  <inkml:trace contextRef="#ctx0" brushRef="#br2" timeOffset="178451.1719">13916 10695 11691,'0'19'3747,"0"1"-1184,0-20 415,0 20-800,0 1-512,0-1-545,-20-20-352,20 19-129,0-19-31,0 0-97,-20-19-223,-1-1-129,21-1-64,-20-19-96,2 1 0,-3 0 0,1-22 0,20 2-96,-20 20 96,20-21 32,0 1-64,20 19 64,0 19-160,1 2 160,-3 19-160,2-20-385,21 40-480,-21-20-640,-2 40-1186,3-20-3267</inkml:trace>
  <inkml:trace contextRef="#ctx0" brushRef="#br2" timeOffset="178805.6639">13657 10575 18417,'20'0'1409,"19"-19"65,1 19 255,21-20-95,-23 20-1026,23 20-447,-22-1-129,-19 1-64,20 21-97,-21-2-63,-19-19 0,20 19 32,0-19 128,-20 1 64,20-1 96,-20-20-128,0 0 192,0 0 129,0-20 63,0-1-96,0 1 32,0-19 1,0 19-65,-20-19-128,20-2-96,0 2 32,0 19-32,0 0-96,20 1-96,0 19-384,-1 0-449,1 0-641,20 0-736,-19 0-1570,-3 0-6502</inkml:trace>
  <inkml:trace contextRef="#ctx0" brushRef="#br2" timeOffset="179081.0544">14331 10575 18257,'0'20'2722,"0"0"-1024,0 1 160,0-2-353,21 1-640,-1 0-481,20-1-320,-21-19 129,1 0-97,0-19-32,0 19 0,-20-40-96,0 21-128,0-2-193,-20-19-63,0 21-97,-19-21-191,19 21 95,-20-1 385,19-1-32,3 21-417,-2-20-448,20 20-448,0 0-1667,0 0-2657</inkml:trace>
  <inkml:trace contextRef="#ctx0" brushRef="#br2" timeOffset="179486.3279">14471 10595 10666,'40'41'8199,"-21"-22"-6501,1-19 128,0 20-545,-20-20-160,20 0-416,-20 0-257,0-20-160,0 20-95,0-19-65,0 19-64,0-21-32,-20 1 32,20 0-256,0 20-1,0-19 65,0 19 0,20 0 64,0 0 0,-20 19 224,19 1-192,1-20 128,0 20-32,0-20 0,-20 0-32,21 0 0,-21 0 97,20 0-97,-20-20 32,0 20 0,18-20 32,-18 20-96,0 0-32,21 0 32,-21 20 32,20 0-32,0-20 32,0 21-320,-1-2-385,1-19-832,0 0-1026,0 0-2113,-20 0-9482</inkml:trace>
  <inkml:trace contextRef="#ctx0" brushRef="#br2" timeOffset="179841.7969">15285 10456 20371,'0'-20'1569,"-20"20"-608,20 20 128,0-20 417,-21 21-545,21-1-481,0 19-416,0-19-64,0-1 64,21 1-384,19 0 160,-1 1-161,-19-2-63,20 1 0,-1-20 480,-19 20-128,0-1 160,0 1-64,-20 0 32,0-20-32,-20 0-32,0 21-224,0-21-353,1 20-672,-21-20-961,20 19-3011</inkml:trace>
  <inkml:trace contextRef="#ctx0" brushRef="#br2" timeOffset="181094.7263">16119 9266 9064,'0'20'3331,"0"-20"-1217,-20 19 64,20-19-192,0 20-192,-20 0-449,20-20-384,0 0-32,0 0 64,0 0 192,0 0-512,0 0-161,-21-20-160,3 20-63,-2-20-33,-21 1-160,21-21 32,-19 19-128,-1-18 64,1 0-64,-1-1 96,0-1-128,-19 2 64,19 0-32,-19-1 0,18 19 0,3-18 0,-3 19 64,21 20-32,0-19-64,1 19 64,19 0-32,0 0 0,0 0 193,0 0-161,0 19 32,19 1 32,-19 0-32,0 20 64,20 0-96,-20-1 0,0 0 0,0 2-32,0-21-64,0 0 192,0-1-256,0-19 32,0 0 0,0 0-192,0-19-65,-20-21 1,20-1 96,0 2-65,0 0 33,-19-22 160,19 22 64,0 0 192,19 19 160,-19 20 97,0 0 95,20 0-320,0 0 32,21 0-128,-3 0 1,3 20-290,-1-20-351,19-20-97,-19 20-96,-1-20-1056,-19 20-1538,0-19-8649</inkml:trace>
  <inkml:trace contextRef="#ctx0" brushRef="#br2" timeOffset="181869.1407">16178 9583 16367,'-20'-40'2787,"20"20"-545,0 20-288,0 0-257,0 0-864,0 20-288,0 20-1,20-20-96,-20 39-95,20-18-321,0-2 32,-20-19-64,20 19-352,-1-39-353,-19 20-256,20-20-576,-20 0-674,20-20-1440,-20 1-2851</inkml:trace>
  <inkml:trace contextRef="#ctx0" brushRef="#br2" timeOffset="182083.9841">16257 9503 14669,'0'-19'3748,"0"19"-1666,0 19-192,0 1-193,20 21-319,-20-2-578,20 0-319,0 1-289,0 1-160,-1-2-288,-19-19-257,20-20-352,0 19-800,-20-19-1058,0 0-2017,0-19-10795</inkml:trace>
  <inkml:trace contextRef="#ctx0" brushRef="#br2" timeOffset="182241.211">16139 9662 15726,'-20'0'3620,"20"-20"-2563,20 20 769,-1 0 31,1-19-319,20 19-577,-1-20-481,1 20-416,0 0-352,-1 0-449,-19 20-480,1-20-1089,-1 19-2659,-20 1-12491</inkml:trace>
  <inkml:trace contextRef="#ctx0" brushRef="#br2" timeOffset="182405.2735">16158 9762 12235,'-19'0'8232,"19"0"-6855,19 0-512,-19 0 544,40 0-63,0-20-802,-1 20-480,21-19-480,-21 19-833,22-20-897,-2 20-2595</inkml:trace>
  <inkml:trace contextRef="#ctx0" brushRef="#br2" timeOffset="182708.9841">16872 9642 16815,'-18'20'3107,"-2"0"-1569,-1 1 288,21-1-1,0 19-576,0-19-608,0-1-353,21 1-128,17-20-31,23 0-33,-22-39-96,21 19-192,-40-19-161,-1-2 321,-19 1-64,0 21 0,-39-21-64,-1 21-96,1 19-1,-1-21-31,-1 21 0,3 21 32,38-21-705,-21 19-609,42 1-1152,-1 19-1763,-2-19-10793</inkml:trace>
  <inkml:trace contextRef="#ctx0" brushRef="#br2" timeOffset="182901.3672">17131 9703 14637,'-20'-41'2787,"0"21"-801,0-19-96,-19 19-417,19-20-640,0 0-545,0 1-288,20 0-192,0-2-256,20 21-481,0 1-993,0 19-1313,-20 0-3972</inkml:trace>
  <inkml:trace contextRef="#ctx0" brushRef="#br2" timeOffset="183073.2422">16854 9543 22549,'-41'0'2146,"41"0"-1441,21 0-257,-1 0 161,39 0-289,-19-20-384,19 20-961,0 0-1377,1 0-1602,-21 0-7976</inkml:trace>
  <inkml:trace contextRef="#ctx0" brushRef="#br2" timeOffset="194570.3125">17686 9642 8520,'-18'0'1601,"18"0"-288,0 0 641,0 0 96,0 0-448,0 0-353,0 0 32,18 0-64,2 0-320,1 0-224,19 0-129,-21 0-256,1 0-95,0-19-1,0-1-64,19 0 0,-19 1-64,0-22 0,-20 21 64,0 20-128,0-19 64,-20 19-64,0 0 32,-19 0-32,19 19 0,-20 1 96,21 0 257,-1 1-97,0 18-64,-1 0 64,1-19 1,20 21-33,0-21-192,20-1 64,1 1-128,19 0-64,-21-1-256,21 1-257,-20-20-256,19 20-352,1-20-865,-20 0-1633,19 0-2211</inkml:trace>
  <inkml:trace contextRef="#ctx0" brushRef="#br2" timeOffset="194960.9375">18123 9603 12363,'-20'0'3139,"2"0"-1409,18 20 544,-20-1-256,20 1-769,0 21-448,-21-21-97,21 19-159,21-19-257,-1-20-96,-20 0-224,18 0 161,2-20-65,21 0 0,-21-19-96,-1-2-96,-19-18 63,0 20-127,0-22 64,0 2-64,-19 20 96,-1-2-96,-21 2 352,21 19 32,2 20 64,-23-19 97,21 19-33,20 19 32,-20 1 1,20 0-33,20 19-128,0-18 128,1 18-192,-1 1-63,18-1-1,-17-19-321,19 20-255,-1-20-161,1 0-480,-20-1-897,19 1-1825,-19-20-2884</inkml:trace>
  <inkml:trace contextRef="#ctx0" brushRef="#br2" timeOffset="195757.8125">18581 9503 4484,'18'-19'7495,"3"19"-5958,-21 0 65,0-20 448,0 20 256,-21 0-448,21 0-481,0 20-224,-18-20-256,18 19-64,0 1-97,-20 0-255,20 1-1,0-2-287,20 1-161,-20-20 32,18 20-32,-18-20 0,21 0-192,-21 0-33,0-20 1,20 0 192,-20 1-96,0-2 0,0 21 64,0-20 128,0 20-64,0 0 320,0 20-159,0 1 31,20 18-64,-20 0-192,20 1 64,19 20-32,1-20-96,-1 19-224,1-19-1,-20 0 65,0-1 96,-20-19 96,0-1-128,0 2-225,-20-1 161,0-20-224,0 0 63,-19-20-31,19-1 191,-20 2 97,20-1 160,1-19-128,-1-1 224,0 21 0,20-2-32,0 1 0,20 0-96,0 20 64,-1-19 1,21-1 95,-20 0 64,19-19-32,1 18 96,19-19-32,-19 1-31,1 0-97,-3 18 128,-17-19-32,-21 21 32,0-1-32,0 0 65,-21 20-193,3 0 32,-2 0 64,0 0-160,-1 20 32,1 0-32,0 19 0,1 2 96,19-2-96,0 0 0,0 1 0,19 1-384,1-22-257,0 1-192,1-20-128,19 0-320,-22 0-1057,23-20-1313,-21 1-2371</inkml:trace>
  <inkml:trace contextRef="#ctx0" brushRef="#br2" timeOffset="196026.3672">19235 9405 13869,'20'-21'3299,"-40"21"-769,20 0-576,-20 0-385,1 21-255,-1-1-321,0 19-289,0-19-31,20 19-257,0-19-288,20 1-63,0-2-33,19 1-64,21-20-129,-1 20-95,-18-1 32,-3-19 64,-17 20 128,-1 0 0,-20 1 96,-20-1 0,-19-1-128,-2 1-192,1-20-641,1 20-769,-1-20-2242,1 19-9000</inkml:trace>
  <inkml:trace contextRef="#ctx0" brushRef="#br2" timeOffset="197119.1407">16953 10377 9480,'0'20'2819,"19"0"-353,-19-1-287,20 1 31,0 1-577,0 18-640,-20-39-256,20 20 128,-20-20-97,0 0-127,0 0 128,0-20-481,0 1-160,-20-1-64,20-21-64,-20 22 96,20-21-96,0 1 32,0-2-32,20 2-128,0 0 224,-20 19-96,39 20-32,-19 0 0,0 0-192,0 0-321,19 20-480,1-20-544,-19 19-193,17-19 33,-17 20 127,-1-20 225,0 20 864,0-20 449,-20 0 289,0 19 639,0-19 642,19-19 127,-19 19-287,0 0-225,0-20-385,0 0-447,20 1-1,-20-1-160,0 20 0,0-20 0,-20 20 193,1 0-1,-1 20-64,0 0 0,0-1 65,-1 21-1,3 0-32,18 19 33,0-19-65,0-1-160,0-18 0,18 18-192,23-19-96,-1-20-449,-1 0-256,1 0-672,19 0-1026,-19-20-2273,-1 1-7784</inkml:trace>
  <inkml:trace contextRef="#ctx0" brushRef="#br2" timeOffset="197423.8279">17706 10297 15150,'-20'-19'1922,"2"19"352,-2 19 288,-1 2-544,1 19-705,0-21-512,20 21-192,20-1-225,0-18-256,1-1-64,-1-20-96,18 0 32,-17 0 64,19-20-128,-21-1-64,1 1 0,-20-19 0,20 19 128,-20 1-96,0-1 64,0 0 0,-20 20 32,20 20-64,0-20 0,-20 20 64,20 19-193,0-19-383,20-1-289,-20-19-480,20 20-801,20-20-1666,-21 0-2017</inkml:trace>
  <inkml:trace contextRef="#ctx0" brushRef="#br2" timeOffset="197655.2735">18024 10238 16367,'-40'20'2338,"21"0"-544,19-1 320,-20 2-449,20-1-575,20 19-194,-20-19-543,39 0-97,1-1-96,1 1-128,-3-20-128,3 0-128,-2-20-161,-19 20-383,20-19-225,-20-1-705,-20 0-1120,0 1-1346,-20-1-4805</inkml:trace>
  <inkml:trace contextRef="#ctx0" brushRef="#br2" timeOffset="197952.1485">18164 10079 13708,'-20'0'4132,"20"20"-2178,0 19 32,20-17-224,0 37-129,-1-20-672,1 0-256,0 2-257,20-2-127,-21-19-65,21 0 32,-20-1-160,19-19-32,-19 0 0,0-19-128,-20-1-64,20 0 96,-20 1 0,21-1 0,-21 0-224,18-1 64,-18 2-32,20 19 64,-20 0 0,21 19-65,-21 2-511,20 19-417,0-21-577,-2 21-1025,3-21-2722,-1-19-10121</inkml:trace>
  <inkml:trace contextRef="#ctx0" brushRef="#br2" timeOffset="198292.9688">18798 10258 16047,'-19'0'2722,"-1"0"-1152,0 0 320,0 20 63,0 20-351,1-20-673,-1 19-481,20-19-224,20 0-127,-1-1-97,1-19-33,0 0-159,20 0-64,-21-19 64,1-1 0,0 0-33,-20 20 65,20-19 160,-20-1 0,0 20 0,-20 0 0,20 0-64,-20 20 0,20-1 0,0 1-32,20 0-128,0-1-705,19-19-673,-19 0-544,21 0-736,-21-19-1026,18-1-9929</inkml:trace>
  <inkml:trace contextRef="#ctx0" brushRef="#br2" timeOffset="198707.0313">18958 9999 15822,'-21'0'4869,"21"0"-2563,0 21-416,-20-1-256,20 19 287,0-19-735,20 19-386,-20 2-383,21-1-97,-1-21-256,0 1-32,-2 0 128,3-20-224,-1 0 96,20 0-32,-21 0-32,1-20 0,0 20-64,0 0 128,0 0-32,-20 20-32,19-1 128,-19 2-96,0 19 0,20-21 0,-20-19-224,0 20 0,0-20-129,-20 0-319,20 0-97,-19-20 225,-1 20-97,0-19-64,0-1-256,0 0-384,1 20-353,19-21-448,-20 21-1569,20 0-2083</inkml:trace>
  <inkml:trace contextRef="#ctx0" brushRef="#br2" timeOffset="199088.8672">19196 10020 18865,'0'40'3908,"0"-21"-2595,0 1-128,0 19 353,0 22-33,19-22-576,1 1-384,0 0-257,21-20-288,-23 0 192,22-1-128,1-19-32,-2 0-32,21-19-96,-21-1-64,-19 0-128,20-20-1,-40 0-63,19 21-192,-19-1 127,-19 0 161,-1 20 32,0 0 64,0 0 256,-19 40 64,39-21 32,-20 1 0,20 0-32,0 20-96,20-20-32,19-20-64,1 20-64,-1-20-256,21 0-160,-21 0-610,1 0-1024,1-20-3331,-3 20-11531</inkml:trace>
  <inkml:trace contextRef="#ctx0" brushRef="#br2" timeOffset="200031.25">20268 10199 4804,'0'0'3716,"20"20"-1731,-20-20 738,0 19-161,20-19-512,-1 20-384,-19 0 64,0-1-257,20-19-192,-20 21-192,0-21-96,0 0 224,0-21-544,-20 2-289,1-1-63,-1-19-129,0-1-32,-21-1-96,23-18 0,-2 20 0,-1-21-64,1 20 0,0 1 64,20 0 160,20 18-63,-20-19-97,41 40-32,-21-19-32,18 19 0,3 0-64,-2 0-321,1 19-736,-20 1-192,19 21-192,-19-22-1026,-20 21-2370,-20-21-6053</inkml:trace>
  <inkml:trace contextRef="#ctx0" brushRef="#br2" timeOffset="200241.211">20010 10060 16655,'19'0'3460,"1"-20"-2115,0 20 641,20-20-161,-1 20-447,22 0-802,-23 0-480,3 0-288,-21 0-512,19 20-546,-19 0-1344,20-1-2595,-21 1-10186</inkml:trace>
  <inkml:trace contextRef="#ctx0" brushRef="#br2" timeOffset="200441.4063">20565 10238 13100,'20'20'4100,"1"-20"-1826,-21 0 673,0 0-609,0 0-865,0-20-352,0 1-416,0-1-32,-21-19 31,21 17-255,0-17-225,0 19-256,0-19 96,0 19-64,21-1-64,-3 21-224,2 0-513,0 21-512,21-21-289,-21 20-352,19 0-1441,1-1-2306</inkml:trace>
  <inkml:trace contextRef="#ctx0" brushRef="#br2" timeOffset="200718.75">20962 10079 16335,'-39'20'3267,"39"-20"-1185,-20 0-64,20 20-352,0-1-674,20 22-351,-1-21 32,1 0-193,20-1-320,-19-19 32,17 0-63,-17 0-97,19-19 192,-40-1-256,18-19 96,-18 17-64,0-17-64,-18 0-64,-2 19-32,-21-21-65,21 22-255,-19 19 128,19 0-161,-20 0-128,21 0-544,-1 0-897,20 19-1793,-20-19-2595</inkml:trace>
  <inkml:trace contextRef="#ctx0" brushRef="#br2" timeOffset="201218.75">21102 10079 16719,'38'40'2787,"-17"-21"-961,-1 3-97,0-3-415,0-19-97,-1 20-288,-19-20-385,20 0-160,-20 0-31,0 0 95,0-20-159,0 1-193,0-3-32,-20 3 0,20-21-32,0 1-32,0 19 0,20-20-32,0 40-64,-20-20 64,20 40 64,0-1 96,-20 2 32,0 19 96,19-1-128,-19-19 32,20-1-31,-20 3-65,0-22-32,20 0 96,-20 0 96,20-22-192,-20 3 64,21-1-64,-3 0 0,22 1-32,-19-1-32,19 0-32,-22 20 96,3 20-64,-1 0 128,-20-1-96,20 1-192,-20 0-481,20-1-416,-20-19-320,19 22-513,-19-22-1409,0 0-2402,0 0-6631</inkml:trace>
  <inkml:trace contextRef="#ctx0" brushRef="#br2" timeOffset="201610.3513">21975 9901 20691,'20'-20'1762,"-20"1"-737,20 19-64,-20 0 640,-20 0-864,0 0-449,-19 19 32,-2 21 289,1-21-193,22 21-287,18-21-65,0 2-96,0-1 0,18 0-65,22-1-63,19-19 0,2 0 32,-2 20 32,1-20 0,-1 0-192,-19 20 223,-21-20 1,1 19 32,-20-19 161,0 22 31,-20-3 0,-19-19-64,19 20-224,-20 0-257,1-1-640,19-19-224,-20 20-1633,21 0-6151</inkml:trace>
  <inkml:trace contextRef="#ctx0" brushRef="#br0" timeOffset="205625.9763">415 11847 12908,'0'0'1729,"0"0"-864,0 0 865,0 20-129,21-1-351,-1 21-418,0-1-223,0 21-353,19-20-96,-19 19 193,0-19-33,0 0 64,-20-21 33,19 1-33,-19-20 64,0 20-31,-19-20-289,19-20-96,0 20-64,-20-20 32,0-19-64,-20 19 0,21-40 0,-21 21 64,-1-20-64,23-2-193,-2-17 257,20 17-64,0 2 64,0 20-32,20-2 0,-2 2 96,23 19-96,-1 0 96,-1 20-96,1 40-192,-1-1-192,-19 2-257,20 38-192,-1-19 385,-19 19 160,0-40 352,-20 21 0,-20-20-64,20-21 32,-20 1 160,20-20-160,-18 0 96,18 0-128,-21 0 64,21-20 96,0 20 0,0-19-128,0 19-96,21 0 416,-21 0-224,18 19-32,2 1-96,0 0 32,21-1 0,-23 2 97,23-21-33,-21 0-64,0 0 160,0-21 192,-1 2-256,1-1 192,0 20 65,0-20-97,19 1-160,-19-1 64,-20 0 0,0 1-31,0-2-1,0 21-96,-20-20-96,20 0 224,-19 1-32,19-1 0,-20 20 32,20 0-64,-20 20-128,20-1 32,0 21 64,20-19-128,-20 18 32,20 0-224,-1-19-577,1 0-576,0-1-481,0 2-1121,19-21-2050</inkml:trace>
  <inkml:trace contextRef="#ctx0" brushRef="#br0" timeOffset="205989.2578">1389 11965 2914,'-20'-20'13901,"20"1"-12299,-20 19 31,20 0 97,-20 0-224,1 19-97,-1 1-640,0 21-193,0-2-256,20-19-63,0 19-65,20-19-96,0-1 96,0-19 0,-1 0-160,1 0 32,20 0 0,-20-19-160,-1-1 128,1-19-128,-20 19 96,0 0 0,0 1 0,-20 19 32,1-21-64,19 21-64,0 21 96,-20-2 0,20 21 0,0-21-352,0 21-353,20-21-576,-1 2-481,21-21-800,0 0-1634,-1 0-8808</inkml:trace>
  <inkml:trace contextRef="#ctx0" brushRef="#br0" timeOffset="206278.32">1826 11867 17296,'0'-20'2722,"-20"40"-2017,20-1 704,-20-19-63,0 20-353,20 0-449,0-1-320,0 1-224,20 0-32,0 1-64,0-2-64,-1 1-128,21 0 0,-20-1 191,1-19-95,-21 20 224,0 0-128,0-1 64,0-19-480,0 21-481,0-1-96,-21-20-1666,21 0-3235</inkml:trace>
  <inkml:trace contextRef="#ctx0" brushRef="#br0" timeOffset="206596.6797">2064 11985 18705,'0'40'1634,"0"-20"-1058,0 0 1122,0-1 160,0 21-673,20-21-673,0 2-63,0-21-161,-1 0-96,21 0-96,0-21-160,-1-18-32,-19 19-96,0-19 64,-20 0 32,0 18 96,-20 1 0,20 0-128,-40 20-321,1 0 129,-1 20 64,1 0-225,19 1-640,0-2-480,20-19-1250,0 20-1826</inkml:trace>
  <inkml:trace contextRef="#ctx0" brushRef="#br0" timeOffset="206908.2032">2341 12025 16751,'40'40'1089,"-40"-21"609,0 1 961,0-20-578,0 20-1088,20-20-672,-20 0-1,0-20 96,0 20-255,0-39-97,0 19 0,21-19-64,-3-2-64,2 21 32,1 20-129,-1 0 258,0 0 127,-2 20-192,3 21 64,-1-2-320,20-19-353,-20 19-448,19-19-1249,-19-20-3171,0 0-11659</inkml:trace>
  <inkml:trace contextRef="#ctx0" brushRef="#br0" timeOffset="207611.3279">774 12441 9416,'-21'-19'7335,"-19"19"-4772,22 0-1474,-3 0-192,21 19 736,0-19-191,39 0-161,1 0-480,40 21-417,19-21-128,20 0-128,1 0 64,38 0 33,21 0-97,0 0-32,-1-21 32,-18 2 128,-2-1-64,-39 20 1,-20-20-193,-40 20 128,2 0-64,-22 20-64,1-20 64,-20 0-128,0 20-32,-20-20-289,19 0-319,-19 0-1,20 0-416,-20 0-545,0-20-1120,20 0-2531</inkml:trace>
  <inkml:trace contextRef="#ctx0" brushRef="#br0" timeOffset="207864.2578">2918 11847 24695,'0'-21'1441,"-20"21"-1217,20 0 97,0 0-289,0 21-224,0-21-609,0 20-1185,20-20-3331</inkml:trace>
  <inkml:trace contextRef="#ctx0" brushRef="#br0" timeOffset="208052.7343">3037 12143 21172,'0'41'576,"0"-41"-576,0 0-256,0 0-673,0 20-2210</inkml:trace>
  <inkml:trace contextRef="#ctx0" brushRef="#br1" timeOffset="225123.0469">3592 11728 16815,'0'0'2787,"0"19"-2018,0 1 160,0 0 608,20 19 33,-20 2-513,20 18-353,-20-20-447,21 21 95,-21-20-320,18-1 32,-18 0-128,20 2-417,1-21-415,-21-1-642,20 1-1024,0 0-1762,-2-1-7592</inkml:trace>
  <inkml:trace contextRef="#ctx0" brushRef="#br1" timeOffset="225433.5938">3989 12065 16143,'0'39'2370,"0"-19"-1185,0 20 385,20-20 319,0 19-351,-20-19-801,20 0-417,19-1-128,-19-19 32,1 0 0,17-39-63,-18 19-193,1-19-161,-21-2-191,0 2 32,-21 0 63,1 19-63,-18 0 64,17 1-385,-19 19-31,21 0-97,-1 19-448,0 1-865,20 0-1057,0-1-1954</inkml:trace>
  <inkml:trace contextRef="#ctx0" brushRef="#br1" timeOffset="225695.3125">4347 12084 16431,'0'40'2146,"0"-21"-1121,0 22 1057,20-21-32,-20-1-769,19-19-448,1 20-449,20-20-95,-19-20-97,17 20-256,-18-19 224,1-1-288,-21 0-128,20-1-33,-40 2 97,20-1-128,-21 0-33,-19 20-223,22 0-513,-3 0-96,1 0-1410,0 0-2498</inkml:trace>
  <inkml:trace contextRef="#ctx0" brushRef="#br1" timeOffset="225933.5938">4446 11806 17424,'0'0'1473,"0"20"-576,0 21 961,21-22 64,-21 21-641,18-1-672,2 2-257,0-2-192,21 0-64,-23-19 0,3 19-256,19-39-224,-20 21-513,-1-21-544,1 0-994,0 0-2754</inkml:trace>
  <inkml:trace contextRef="#ctx0" brushRef="#br1" timeOffset="226174.8044">4803 11945 512,'-39'20'15951,"39"0"-14061,-20 1 128,0-2 416,0 1-544,20 0-705,0-1-352,20-19-97,-20 20-159,20-20 0,-20 20-225,20-20-384,-1 0 96,1 0-320,0 0-385,-20 0-416,20 0-192,0 0-641,-20 0-1313,19 0-3299</inkml:trace>
  <inkml:trace contextRef="#ctx0" brushRef="#br1" timeOffset="226970.7032">5617 11985 15182,'-20'-20'1633,"1"20"-640,-1 0 481,0 0 287,0 20-287,0 1-481,20-2-321,-19 21-95,19-1-129,0-19-63,0 20-289,19-20-96,-19-20 64,20 0 0,20 0 0,-20-20-160,-1-20-64,1 0 32,0 21 0,0-1 95,-20 20 66,0 0 63,0 0-64,0 20 32,0-1-128,0 1 128,0 19-64,0-18-160,0-1-289,20 0-384,-1-20-576,1 0-577,-20 0-1153,20-20-1890</inkml:trace>
  <inkml:trace contextRef="#ctx0" brushRef="#br1" timeOffset="227174.8044">5756 11847 13452,'0'0'4709,"0"20"-3204,0 19 481,21 0-160,-3 1-321,-18 0-928,40-20-449,-19 19-64,17-19-160,-17-20-289,-1 0-383,20 20-930,-40-20-1921,0 0-3140</inkml:trace>
  <inkml:trace contextRef="#ctx0" brushRef="#br1" timeOffset="227359.375">5677 12045 19442,'0'20'2562,"19"-20"-1056,21 0 319,-20-20-1088,19 20-641,1 0-96,1 0-704,-2-20-482,1 20-1408,-20 0-3332</inkml:trace>
  <inkml:trace contextRef="#ctx0" brushRef="#br1" timeOffset="228035.1563">6629 12025 16815,'0'20'1986,"0"-20"-833,20 0 417,1-20-385,-1 20-512,-20 0-353,18-19-128,2-2-128,1 1-32,-21 0 0,0-19 32,0 19-160,0 1-32,-21-1 160,1-1-128,-18 21 96,17 21 64,1 18-32,0-19 128,1 19 64,19 1-31,0 0-65,0 0 64,19-1-128,1 0-32,21-18-480,-3-1-417,3 0-320,-1-20-1442,-1 0-2049</inkml:trace>
  <inkml:trace contextRef="#ctx0" brushRef="#br1" timeOffset="228361.3279">7046 11985 15919,'-38'0'3395,"17"21"-2018,1-2 257,0 21 127,20-21-287,-20 21-545,20-21-609,20 2-128,-20-1-96,20-20 96,0 0-160,1 0 161,-3-20-322,2-1-63,0 2 32,-20-21 64,0 21-32,0-1 0,0 20 64,0 0 128,0 0-128,-20 20 0,20-1 0,0 1 0,0 19-513,20-18-288,21 19-800,-2-40-1218,1 0-1697,-1 0-7944</inkml:trace>
  <inkml:trace contextRef="#ctx0" brushRef="#br1" timeOffset="228583.0078">7384 11965 15118,'-40'20'3107,"40"1"-1506,-20-2 481,20 1-288,0 19-673,0-19-320,20 19-481,20-39-224,-20 21-96,19-21 64,-19-21-128,21 2-320,-23-1-545,2 0-512,1 1-1154,-21-1-2177,0-19-9610</inkml:trace>
  <inkml:trace contextRef="#ctx0" brushRef="#br1" timeOffset="228859.375">7404 11667 18321,'0'41'3203,"19"-21"-2114,1 19 416,0 0 161,21 22 96,-23-22-737,2 0-545,21 1-384,-21-19 0,19-2-32,-19 1 96,0-20-192,-20 0 96,20-20-256,-20 1 96,19-2-32,-19 1-64,0-19-96,20 39 480,-20-20-416,20 20 95,-20 20 33,20-1 128,0 21-384,19 0-417,-19-20-448,21 0-1345,-21-1-3684</inkml:trace>
  <inkml:trace contextRef="#ctx0" brushRef="#br1" timeOffset="229547.8513">8476 11945 16944,'0'20'2690,"20"21"-1056,0-22-65,-20 1-320,19 19-160,1-19-288,-20 0-192,20-20-289,-20 19-160,20-38 64,-20 19-64,0-20-31,0 20-258,0-39 33,0 19-160,0-19 128,0-2-32,0 2-96,0 19 352,0 20-128,0 0 0,20 20 128,-20-1 64,20 21-352,-1 0 320,1-20-96,20 19-96,-1-19-545,2 0-832,-1-20-865,-1 0-1602,1 0-2498</inkml:trace>
  <inkml:trace contextRef="#ctx0" brushRef="#br1" timeOffset="229830.0782">8972 11945 15310,'-20'0'3043,"20"20"-1025,0 0 224,0 1-96,0-2-769,0 1-448,20 0-352,20-20-193,-20 0-256,19-20 64,-19 20-96,21-20 1,-23 1-194,-18-2-95,0 1-256,0 0-65,-18 1 321,-23 19-256,1 0 31,1 19 33,-1 1-129,20 0-415,1-20-482,-1 21-608,20-2-1441,20-19-2402</inkml:trace>
  <inkml:trace contextRef="#ctx0" brushRef="#br1" timeOffset="230467.7735">9310 11926 14990,'-20'19'3011,"20"-19"-1090,0 20 257,-21 21-96,21-22-704,0 21-353,21-21-289,-1 1-383,0 0-161,-1-20-32,21 0-128,-20-20 64,19 0-64,-19 1-224,0-21-128,-20 0 128,0 0-33,0 1-287,-20 0-1,-19-22-384,19 22 33,-20 19 575,20-19 257,-19 39 32,19-21 128,-1 21 225,1 0 31,20 0-31,0 0 95,0 21-64,20 18-31,21-19 63,-21 19-192,19 2 65,1-2-161,-1 20-96,-19-19 64,20 0-96,1-20 128,-3 0 64,3-20 64,-3 19-288,3-19 160,-21-19-96,19-1 65,-19 0-290,-20 1 1,20-22 0,-20 2-96,-20 19 320,0 0-64,1 20 32,-1-19 32,-20 19-128,19 0 256,3 19-64,-2 1 96,20 0 96,0 19-31,0-19 31,20 20-160,19-20-128,1 0 96,-1-1-384,1-19-193,19 0-576,-19 0-352,0 0-1282,-1-19-5284</inkml:trace>
  <inkml:trace contextRef="#ctx0" brushRef="#br1" timeOffset="231107.4216">10561 11886 17136,'0'0'2754,"0"0"-1440,0 0-1,19 0 288,-19 20 33,0 0-545,20 19-416,-20 2-321,20-22-160,0 21-96,0-21-32,-20 1-192,19-20-737,-19 0 0,0 0-256,20 0-704,-20-20-1699,-20 1-3715</inkml:trace>
  <inkml:trace contextRef="#ctx0" brushRef="#br1" timeOffset="231426.7578">10561 11687 16111,'0'21'2722,"19"-1"-864,1 19 64,0 0-257,20 2-351,-1 18-481,-19-20-353,20 1-288,-1 0 64,-19-20-160,0 0 129,1-20-33,-3 19-96,2-19 0,-20-19 0,0-1 0,0 0-192,0-20 32,0 20-64,0-19 352,0 39-128,0-20-128,0 40 128,0-20 0,20 19-96,21 1 97,-23 0-386,23 20 1,-21-20-481,19-20-352,-19 20-897,20-20-1697,-40 0-4197</inkml:trace>
  <inkml:trace contextRef="#ctx0" brushRef="#br1" timeOffset="238042.9688">11910 11906 1,'-20'-20'12747,"20"1"-10473,-19 19 192,-1 0-64,20 0-224,-20 0-864,-1 39-289,21-19-353,-20 19-63,2-19-129,18 20-159,0 0-129,0-21-160,18 1 160,23 0-416,-21-1-385,19 2-320,21-21-736,-21 0-1538,21 0-2146</inkml:trace>
  <inkml:trace contextRef="#ctx0" brushRef="#br1" timeOffset="238319.3359">12248 11945 14221,'-20'0'3075,"20"0"-1442,-21 0 545,3 20-192,-2 21-384,-1-22-545,21 21-481,0-1-95,21 0-289,17-18-96,3-21 0,-1 0 32,-1-21-96,1 2 0,-1-21-96,-19 1-224,-20 19 64,0-20-32,0 20 95,-39 0-191,19 20 64,-20 0 64,1 0-129,19 0-544,-20 20-896,40-20-1731,-21 20-3362</inkml:trace>
  <inkml:trace contextRef="#ctx0" brushRef="#br1" timeOffset="238658.2032">12426 11965 15951,'20'60'1761,"0"-20"65,0-21-257,-20 1 161,19 0-481,-19-20-448,20 0-385,-20 0 1,20 0-193,-20-20 0,21 0-32,-21 1-224,0-1 129,0-19-65,0-2-257,20 2 418,-20-1-290,0 21 129,18 19-128,-18 19 96,20 1 64,-20 19-32,21 1 0,-21-19-32,20 18-32,0-19-96,-2-1 32,3 1-544,-1 0-161,-20-20-929,20 0-1441,-20 0-2594</inkml:trace>
  <inkml:trace contextRef="#ctx0" brushRef="#br1" timeOffset="239208.9841">12744 11886 16751,'0'40'2339,"20"-21"-354,-20 1-447,20 21 95,-1-22-415,-19 1-706,20 0-63,0-1-289,-20-19 160,20 20-128,-20-20-160,0 0 32,0 0-64,0 0 64,0-20-128,0 1-224,0-1 96,20 0-129,-20 1-127,0 19-128,0-21 543,0 21-127,0 0 64,19 0 0,1 21-32,0-2 64,0 1-64,1 0 96,17-1 64,-18-19 0,21 0-64,-2 0 96,1 0 96,0 0-32,-21-19 128,1 19 129,0 0-1,-20-20 1,20 20 31,-20-20-128,0 1 65,0-2-161,0 1-160,0 0 64,0 1 0,-20-1-32,20 20-64,-20-20-32,20 40-96,-20 0 128,20-1-32,-19 21 0,19 0 64,0 0-128,0-1-32,19-19-161,1-1-447,20 2 31,-20-21-512,39 0-865,-18-21-1826,-23 2-2434</inkml:trace>
  <inkml:trace contextRef="#ctx0" brushRef="#br1" timeOffset="239427.7343">13517 11945 8423,'-18'-39'4837,"18"39"-1570,0-20-288,-20 40-449,20-20-544,-20 20-576,20 19-514,0 2-319,0-2-65,0 0-415,20-19 127,0 19-192,19-18-128,1-21-289,-1 0-95,1 0-257,0-21-256,-1 2-704,-19-21-481,0 21-1025,-20-21-897</inkml:trace>
  <inkml:trace contextRef="#ctx0" brushRef="#br1" timeOffset="239607.4216">13736 11667 17040,'20'0'4324,"-20"20"-2146,20 1-96,-20 18-289,20 20-511,1 2-674,-21-2-416,18 0-192,2-19-288,1 0-513,19-21-256,-22-19-160,-18 20-1089,0-20-2210,0 0-11083</inkml:trace>
  <inkml:trace contextRef="#ctx0" brushRef="#br1" timeOffset="239802.7343">13657 11926 21332,'0'0'2818,"0"0"-1665,20 0 161,19-20-65,1 0-480,21 20-577,-23-19-384,3 19-801,-3 0-417,3 0-1248,-21 0-4037</inkml:trace>
  <inkml:trace contextRef="#ctx0" brushRef="#br1" timeOffset="240368.1639">14232 12045 17456,'0'0'2434,"0"0"-1601,0 0-32,0 0 320,20 0 192,21 0-448,-21-20-641,-2 1 97,23-2-418,-21 1 386,-20 0-225,20 1-32,-20-1-32,0 0 64,-20 20 0,0 0-32,0 0-32,-19 40 0,-2-21 0,21 21 32,0 0-64,2 0 0,-3-1-128,21 0-32,21-18-577,-3-1-224,2-20-352,21 0-609,-3 0-1505,3 0-1923</inkml:trace>
  <inkml:trace contextRef="#ctx0" brushRef="#br1" timeOffset="240672.8513">14491 12045 6662,'-20'39'10666,"0"-19"-8520,20 19-641,0-18-63,0-1-1,0-20-416,20 0-480,0 0-65,0-20-160,19-1-160,-19-18-160,0 0-32,-20-20-96,0-2 224,0 2-288,-20-1 0,0 1-256,-19 20 352,19 19 64,-20-1 224,1 21 96,19 0 192,0 21 193,20 18 192,0 1-385,0-1-223,20 2-161,19-2-160,21 0-609,-1 1-768,1-19-225,-21-2-1473,22 1-3267</inkml:trace>
  <inkml:trace contextRef="#ctx0" brushRef="#br1" timeOffset="241200.1953">15364 11826 13965,'-39'0'3331,"39"0"-1121,-20 21-192,0-1-96,0 19-353,-1 0-640,21 22-416,0-22-65,0 0-320,21-19-64,-1 0-32,20-1-288,-1-19-289,1 0-608,-1 0-1089,1 0-2050,21-39-9289</inkml:trace>
  <inkml:trace contextRef="#ctx0" brushRef="#br1" timeOffset="241457.0313">15582 11945 13708,'-38'61'5414,"38"-42"-3525,0 21 97,0-21-512,0 1-97,18 0-448,23-20-257,-1 0-319,-1 0-161,1-40-128,-1 21 128,-19-1-192,-20-19-320,0-2 224,0 2-256,-39 39-129,19-20-352,-40 40 33,21-20-418,-2 19-511,3 21-513,18-19-545,-1-21-1409</inkml:trace>
  <inkml:trace contextRef="#ctx0" brushRef="#br1" timeOffset="241930.6639">15860 11985 19314,'20'40'1890,"0"-20"-1282,-20 0 769,20-1-127,-20-19-33,0 20-705,0-20-191,0 0-97,0-20-96,0 1-96,0-1-256,0 0 96,0 1-225,0-2 321,0 1-256,21 0-96,-21 20 288,18 0-1,-18 0 65,20 20 0,1 0 96,-1-20 65,18 0 31,-17 0 64,-1 0 0,0 0 0,0-20 65,-1 20-65,1-20 64,-20 20-32,20 0-96,-20 20-63,20-20-65,-20 20-161,20-20-351,-1 21-513,1 18-224,0-19-1025,0 19-1057,0-19-1538</inkml:trace>
  <inkml:trace contextRef="#ctx0" brushRef="#br1" timeOffset="242235.3513">16496 12482 11691,'20'39'3523,"-20"-39"-544,20 0-481,-20 0-448,0-19-705,0-1-512,-20-40-160,0 1-225,-1-22-352,3 3 0,-2-2-64,0 1 32,-1-1-256,21 21 481,0 20-257,0 19-64,0 20 64,21 0 64,19 20-32,-22-1-32,3 21 32,-1-1-96,0 2-64,0-2-129,-20 0 1,0 1-64,0-21-32,0-19-161,0 21-159,0-21-481,-20-21-1602,20 2-2850</inkml:trace>
  <inkml:trace contextRef="#ctx0" brushRef="#br1" timeOffset="242496.0938">16674 11945 17969,'-19'61'3651,"19"-22"-2082,0-19-319,0 19-65,19-19-192,1-1-609,0 2-128,21-21-64,-3-21-63,3 2-65,-3-21-289,-17 21 33,-21-1-96,0 0-96,-21 1-225,-17-2 417,-3 21-577,3 0 449,-3 0-673,1 0-673,1 0-2402,19 21-11562</inkml:trace>
  <inkml:trace contextRef="#ctx0" brushRef="#br1" timeOffset="243437.5">16992 11886 3811,'20'-39'7559,"-20"39"-4484,0-21-320,20 21-289,-20 0-384,20 21-480,-20-1-257,19 19-352,1 0-353,0 1 129,0 20-641,0-40 289,19 19-193,-19-19 32,0-1 0,1-19 1,-1 0-129,-20 0 32,0-19-256,18 19 480,-18-20-352,0 0 0,-18-19 0,18 0-96,0-2-128,0 21 192,0 1-32,18 19 32,-18 0-128,21 19 128,-1 1-96,0 0-449,0 20 225,-1-20-417,1-20 97,0 20-385,0-1-481,0-19-448,-1-19-512,-19 19 256,20-20 480,0 0 769,-20 20 737,0-19 801,0 19 896,0 0 961,20-21-544,0 21 256,-1 0-832,1-20 319,0 20-736,1-20 288,17 1-672,-18-1 159,21 0-384,-41 1 33,20-1-161,-20-1-64,-20 1 32,20 20 0,-41 0 0,21 0-128,-18 20 0,17 1 0,1-1 0,0 19-64,1 0-96,19 1 160,19-19-64,1 18-384,21-19-161,17-1-128,-17 1-288,18-20-192,1 0-737,-21 0-1153,1-20-1729,-40 1-5670</inkml:trace>
  <inkml:trace contextRef="#ctx0" brushRef="#br1" timeOffset="243719.7263">17885 11886 18225,'0'59'2242,"0"-39"-96,20 0-160,0 20-417,0-40-416,0 20-416,19-20-289,-39 0-159,20 0-33,0 0 32,-20-20-256,21 1 96,-21-22-128,20 2 257,-20 19-193,18 0-96,2 20 0,1 0 0,-1 0 0,0 20-64,-1 0-97,1-1-351,0 1-353,0 0-384,0 1-289,-1-2-672,-19-19-1858,0-19-4067</inkml:trace>
  <inkml:trace contextRef="#ctx0" brushRef="#br1" timeOffset="243919.9216">18322 11569 20691,'20'39'3684,"-20"20"-2275,20-18 192,0 18 65,-1 0-641,1-18-737,0-2-288,0-19-192,19-1-192,-19-19-289,-20 0-1025,21 0 225,-21-19-1410,0 19-3523</inkml:trace>
  <inkml:trace contextRef="#ctx0" brushRef="#br1" timeOffset="244126.9529">18243 11886 16527,'0'-19'5990,"20"-1"-4229,0 20 289,39-41-320,-19 22-385,19-1-768,0 0-481,2 20-1345,-23 0-577,-17 0-897,-1 0-3234</inkml:trace>
  <inkml:trace contextRef="#ctx0" brushRef="#br1" timeOffset="244567.3825">19196 11767 19122,'-20'39'2722,"0"2"-1697,20-2 256,0 1 193,0 19-1,40-19-544,-21-20-545,41 0-223,-21-20-1,22-20-320,-2 0 480,-19-20-224,-1 0-288,-19 1 416,0 0-352,-20-2-96,-40 21 31,1 1 65,-1-1-128,-19 20 128,18 0 32,-18 0-128,39 20-97,-20-1-383,40 1-930,0 1-1249,0-1-896,40 19-2435</inkml:trace>
  <inkml:trace contextRef="#ctx0" brushRef="#br1" timeOffset="244814.4529">19672 12006 1985,'0'-41'16048,"0"2"-13998,-40-1-257,1-20-95,19 21-225,-20-20-768,1-22-417,-1 22-192,20-1 0,20 1-96,0 39 32,0 1-64,0-1-352,20 20-449,0 20-608,19-1-1346,-19 21-3331</inkml:trace>
  <inkml:trace contextRef="#ctx0" brushRef="#br1" timeOffset="245011.7188">19296 11767 22389,'-21'0'2530,"21"0"-1793,21-20 384,17 1 352,23-1-448,18 20-704,-20-21-225,20 21-673,-19 0-576,19 0-224,-18 21-1122,-2-21-3651</inkml:trace>
  <inkml:trace contextRef="#ctx0" brushRef="#br1" timeOffset="245306.6407">20565 11608 19122,'0'0'5605,"-20"-20"-5285,0 20-192,-19 0 225,19 20 896,-39 0 160,19 19-704,20-19-481,0 21-32,20-2-256,20-19 32,20-1 32,-1 1-64,21 1-160,-21-21 32,21 20 0,-1-1-97,-18 1 97,-21 0 64,-20-1 224,0 1-544,-41-20 672,1 20-416,22 1 64,-43-2-353,41 1-704,-19-20-2499,19 20-14797</inkml:trace>
  <inkml:trace contextRef="#ctx0" brushRef="#br1" timeOffset="247191.4063">1310 13078 11050,'0'-21'1409,"-20"1"-512,-20 20-32,1-20 961,-1 20 448,19-19-288,-17 19-385,17 0-512,21 19-288,-20 1 64,20 40-225,-20-20-159,20 19-225,0 1 96,20-21-127,-20 1-129,0-21 64,20-19-32,-20 0-64,21-19-128,17-1-96,-17-19 64,19-1-32,-1 0 128,-19 0-64,-20 21 64,-20-1 32,20 20-192,-21 0 31,3 39 129,-2-19-64,20 19 0,20-18-512,19 19-577,-19-21-385,39-19-704,-19 20-1986,0-40-3267</inkml:trace>
  <inkml:trace contextRef="#ctx0" brushRef="#br1" timeOffset="247405.2735">1488 12878 15951,'-20'-39'2594,"20"39"-1921,20 20 384,-20-1 704,0 1-319,20 40-545,-20-20-673,19 19-128,21-19-128,-19 0-288,17-1-513,23 0-384,-21-18-1282,-1-1-1761</inkml:trace>
  <inkml:trace contextRef="#ctx0" brushRef="#br1" timeOffset="247604.4922">1468 13137 11274,'-79'0'7848,"59"0"-7112,0 0-31,40 0 1281,0-20-545,0 20-1088,19-20-321,-19 20-225,0-19-479,19 19-289,1-21-1313,1 1-2403</inkml:trace>
  <inkml:trace contextRef="#ctx0" brushRef="#br1" timeOffset="248393.5544">2183 13078 480,'40'59'17456,"-40"-40"-16879,0 21 64,0 0 704,0 0 673,19-21-1057,-19 1-417,0 0-191,20-20-33,-20 0-32,20 0 97,-20 0-321,0-20 64,-20 0-128,20 1-32,-20-1 64,20-21-160,0 2-97,0 0 161,0-1-32,20 21-32,0-2 128,0 21 64,-20 21 32,39-2-96,-19 1 128,0 19-64,21-19 33,-23 0-1,2-1 0,1 2 32,-1-21 128,-20 0-96,0 0 32,0-21-128,0 21 65,0-19-97,0-21-128,0 21-321,0-21-31,0 0 256,0 20-33,20 0 33,-2 20-64,-18 20-289,21 0-255,-1 1-642,20-2-1152,-20 21-1218,-1-21-5669</inkml:trace>
  <inkml:trace contextRef="#ctx0" brushRef="#br1" timeOffset="248654.2969">2758 13057 17616,'-19'21'1442,"19"-2"-1,0 21 577,19-21-96,-19 1-961,20 19-513,-20-39-64,20 21 65,21-21-33,-23-21-288,2 2 32,1-1 97,-1 0-417,-20 1-193,0-21-255,0 21-289,-20-2-224,-1 1-481,1 0-480,2 20 96,-2 0 129,-1 20-1250,1 0-6631</inkml:trace>
  <inkml:trace contextRef="#ctx0" brushRef="#br1" timeOffset="248966.7969">3076 12998 14637,'0'-20'2883,"0"20"-2306,0 0 960,0 0 545,-20 0-384,20 20-801,-19-1-449,19 1-320,0-20-32,19 20 0,1 1 64,0-2-160,20 1 96,-1 0-96,-19-1 0,21 1 129,-23 0-97,2-1 96,-20 2-192,0-1 32,0 0-257,-20-1-479,2-19-321,-3 20-737,1-40-1986,0 20-4868</inkml:trace>
  <inkml:trace contextRef="#ctx0" brushRef="#br1" timeOffset="249187.5">3236 12878 15919,'58'0'6085,"-37"0"-5764,-1 20 351,-2 21 706,3-2 95,-1 20-704,0-18-577,0 18-192,0-20-352,-1 21-257,1-40-864,0 0-1442,0-1-4164</inkml:trace>
  <inkml:trace contextRef="#ctx0" brushRef="#br1" timeOffset="249392.5782">3335 13097 20883,'0'0'2178,"0"0"-1249,0 0 929,0 0-321,18 0-960,3 0-385,19 0-352,-20 0-929,19-19-545,-19 19-1601,20 0-3235</inkml:trace>
  <inkml:trace contextRef="#ctx0" brushRef="#br1" timeOffset="250470.7032">4228 13156 13644,'-20'0'2082,"-1"0"-384,1 0 64,20 0 224,-18 20-417,18 0-512,-20-1-96,20 22-192,20-21-257,-20 19-192,18-19-95,23-1-97,-21 3-32,19-22 64,1 0-96,-20-22-32,20-17-288,-21 0 96,-19-1 128,0 19-32,0-18 0,0 19 0,-19 1 128,-21-1-128,20 20-33,-20 0 65,21 0-32,-1 0 64,0 0-192,20 0 96,0 0-32,20 0 128,0 0 32,19 0-96,1 0 32,0 20 32,19-20 0,-18 19 32,-3 1-64,3 0 64,-21-1 0,-2 2-32,3-1 32,-21-20 0,20 0 64,-20 0-64,0 0 0,0-20-32,-20-1 0,20 2 0,0-21-64,0 1 32,0 19-96,0-20 64,20 20 64,-20 0 0,20 20 64,0 20-32,19 21 0,-19-22-32,0 21-32,19-1-128,-19 0-513,20-18-448,-20-21-576,19 20-1346,-19-20-1698,0 0-9640</inkml:trace>
  <inkml:trace contextRef="#ctx0" brushRef="#br1" timeOffset="250683.5938">5042 12978 11274,'0'20'449,"0"-20"-289,0 19 0,0-19 64,20 0-192,-20 20-32,0-20-320,0 0-609,0 0-1025,0 20-2082</inkml:trace>
  <inkml:trace contextRef="#ctx0" brushRef="#br1" timeOffset="251071.2889">5062 13057 480,'0'0'2146,"0"0"737,0 0-353,0 0-384,0 0-96,0 0-224,0 0-577,0 0-256,0 0 192,0 0-64,0 0-224,-20 0-320,20 0-225,0 0-224,0-20 0,0 20-64,0 0 160,0-20 65,0 20 191,0 0 1,-20-19-97,20 19 96,0 0-95,-21 0 31,21 19 65,0-19 31,-20 20 129,20 0-33,-18 1 33,18-2-33,0 21-31,0-21 64,0 21-193,18 0-192,2-20 33,1 0-1,19-1-160,-1 1 32,1-20-64,0 0 0,-1 0-64,1 0-64,-1 0-32,-19 0-128,21-20-32,-21 20-545,-2 0-704,-18 0-513,20 0-865,1-19-1921,-21 19-8457</inkml:trace>
  <inkml:trace contextRef="#ctx0" brushRef="#br1" timeOffset="251564.4529">5558 13117 19314,'20'0'1153,"-20"0"-801,0-20 929,19 20-95,-19-19-386,0-2-415,20 1-193,-20 0-160,0 1 32,0-1-32,0 0 32,-20 1-32,20 19-32,-19 0 0,-21 19-32,20 21 64,0-21 64,1 21 96,-1 0 97,0 0 63,20-1-128,20 0-32,0-18 65,19-1-225,1 0-96,-1-20-513,1 0-512,0 0-929,-1 0-2530,1 0-12973</inkml:trace>
  <inkml:trace contextRef="#ctx0" brushRef="#br1" timeOffset="251780.2735">5975 13276 18097,'59'78'512,"-39"-37"-256,-20-1 577,0-1-513,0-19-159,0 20-802,-20-20-3203</inkml:trace>
  <inkml:trace contextRef="#ctx0" brushRef="#br1" timeOffset="253056.6407">6411 13117 14061,'-19'-20'2338,"-1"20"-416,20 0-385,0 0 353,0 0-160,20 0-769,-1 0-545,1 0-192,20 0-96,-20 0 33,19-19-65,-19 19 0,0-21-128,0 1-32,-1 0-225,-19 1-191,0-1-129,0 0 97,0 20 256,-39-19 127,19 19 97,-20 19 96,21 1 193,-21 0 63,0 19-96,21 21 161,-1-20 31,20-1-96,0 21-192,0-20-128,20-1 0,19 0-224,1-17-352,-1-22-609,21 0-225,-21 0-1152,22-22-1506,-3 3-9897</inkml:trace>
  <inkml:trace contextRef="#ctx0" brushRef="#br1" timeOffset="253360.3513">6888 13078 15150,'-40'0'3203,"0"19"-1217,21-19 32,-1 40-129,20-21-383,-20 21-513,20 0-481,0-20-320,20 0-63,0-20 31,19 0-96,-19 0 0,20-20-160,-20 0-96,-1-1 63,1 2 65,-20-21 0,0 21 32,0-1-64,0 20 192,-20 0-192,20 0 160,0 0-96,-19 20-32,19-1-32,0 1-320,0 0-353,19-1-768,1 22-642,0-41-1344,21 20-1442</inkml:trace>
  <inkml:trace contextRef="#ctx0" brushRef="#br1" timeOffset="253610.3513">7166 13097 13068,'-20'-19'3299,"-1"19"-1697,21 0 608,-18 0 224,18 19-672,0 1-673,0 0-481,18-1-255,-18 21-257,41-21 64,-21 2-192,19-1 0,-19-20-257,20 0-479,-1-20-514,-19-1-575,0 2-1538,-20-1-1250</inkml:trace>
  <inkml:trace contextRef="#ctx0" brushRef="#br1" timeOffset="253858.3983">7285 12760 18225,'-20'0'2947,"20"0"-1602,0 40 128,0-21 225,20 21-97,0 20-704,19-21-512,-19 1-161,20-1-96,-1-19-32,1 1-64,-19-2 32,17-19 32,-17 0-96,-1 0-160,0 0 128,-20-19-32,18 19-32,-18-21 0,0 21-128,21 0-97,-21 0 1,20 21-129,0-2-447,0 1-546,-1 0-1601,1 19-3971</inkml:trace>
  <inkml:trace contextRef="#ctx0" brushRef="#br1" timeOffset="254627.9294">8417 13078 16143,'0'0'2594,"0"0"-1921,0 19 1089,0-19-129,18 20-544,3-20-448,-1 0-225,0 0-128,19-20-95,-19 1-161,0-2 96,0 1-160,0 0-64,-20 1 32,0-1 32,-20 0 32,0 1 32,0 19 32,-19 19 0,19 1 128,-20 19 64,19 1-64,3 0-224,-2 0 64,20-1-96,20 0-288,-2-18-513,23-1-801,-1-20-1024,-1 0-2179,1 0-10377</inkml:trace>
  <inkml:trace contextRef="#ctx0" brushRef="#br1" timeOffset="255004.8825">8794 13057 13388,'-21'-20'4516,"21"40"-3106,-20 1 31,20-2 161,-18 1 159,18 19-447,0-19-642,18 19-223,2-39-97,1 21-128,-1-21-96,0-21-32,19 21-160,-19-19-224,0-21 96,-20 1 0,0 0-65,0-22-351,-20 2-1,0 20 65,-1-21 31,-17 1 417,18 19 224,-21-1 289,2 22 319,19-1-63,0 20-32,0 0-129,20 0 1,0 39 31,20-19-192,-20 21-223,40-2-97,-1 20-321,2-18-223,-1-2-353,-1 1-192,1-1-448,-1-19-834,1 20-2817,0-20-9899</inkml:trace>
  <inkml:trace contextRef="#ctx0" brushRef="#br1" timeOffset="255786.1328">9409 12939 18673,'0'-20'2114,"-20"20"-1441,0 0 864,0 20-31,20-1-193,-19 1-608,19 19-449,0-19-224,0 0-32,19 1-96,1-21 96,0 0-385,-20 0 33,20-21 32,0 1 128,-20 0-65,0 1 1,0-1 192,0 0 96,0 20 32,-20 20 0,20 0 32,-20-1-32,20 21-64,0 0-64,20 19 64,0 0-160,19-18 0,-19 18-64,20-20 96,-1 22 96,-19-22 64,0 1-64,-20 0 0,0 0-97,0-21-383,-20-19 64,0 20-65,2-20 1,-3 0 95,1-20-480,-20 1-1185,20-1-576,1 0 1409,-1-20 1153,20 0 192,-20 21 32,20-21 673,20 21 672,-20-3 257,20 3-257,-1-1-384,21-19-576,-20 19-225,21-21 64,-3 22 193,3-21 95,-21 21-159,19-1 31,1 0-63,-1-20-161,-19 20-160,0 0-96,0 1-96,0-21-96,-20 21-32,0-1-33,0 20 129,0-21 128,-20 21 64,0 0 97,0 21 255,0-1 0,1 19-31,-1 0-97,20 22-32,0-22-127,0 0-129,20-19-193,19 0-543,1-1-513,-1-19-833,21 0-3011,-21 0-9193</inkml:trace>
  <inkml:trace contextRef="#ctx0" brushRef="#br1" timeOffset="256392.5782">10699 12958 17264,'-39'-19'1537,"-1"19"-352,0 19 513,21 1-193,-21 19-255,-1-19-418,23 21-447,18-2-257,0-19-32,0-1-128,18 1 96,23-20 0,-21-20-192,19 1-32,-19-1 0,20 0 128,-20 20 64,-20-19-64,19 19-32,-19 0 160,0 0-64,0 19-32,0 1 0,0 19 0,0-19-353,20 0-543,0-1-642,0 2-672,19-21-1025,-19 0-1666</inkml:trace>
  <inkml:trace contextRef="#ctx0" brushRef="#br1" timeOffset="256637.6953">10818 12700 18417,'20'-20'2755,"-20"59"-1506,0 2-128,0-1 288,0 19-128,21 1-576,-3-1-513,2-20-192,0 1-384,21 0-193,-23-20-384,23 0-1025,-21-20-2466,0 0-10474</inkml:trace>
  <inkml:trace contextRef="#ctx0" brushRef="#br1" timeOffset="256858.3983">10739 12978 19890,'-40'0'2691,"20"0"-2147,20 0 930,20 0 95,20-20-255,-1 20-802,1-19-544,19 19-993,2-20 32,-2 20-673,1 0-3042,-21 0-14318</inkml:trace>
  <inkml:trace contextRef="#ctx0" brushRef="#br1" timeOffset="257542.9688">11652 12978 18321,'0'20'1473,"0"-1"-1184,0 21 896,0-19 128,0 18-96,21 0-416,-21 1-321,18-21-159,2-19-1,-20 0-96,20 0 64,-20 0-95,0 0-129,21-19-96,-21-1-33,0-19-63,0-1 96,-21 0-96,21 20-64,0-19 32,0-1 64,0 40 32,21-19 128,-21 38 32,20 1-64,-2 19 64,2 1 0,1 0 64,19-20 64,-21 19-31,1-19-1,0-20 0,-20 20 96,20-20-31,-20-20-97,0 0-32,0 1 0,0-21-96,20 21-64,-20-2 0,0-19-128,0 21-64,19 19 159,-19 0-63,20 0-224,0 39-289,0-19-384,21 20-1025,-23 0-1985,2-1-5959</inkml:trace>
  <inkml:trace contextRef="#ctx0" brushRef="#br1" timeOffset="257806.6407">12268 13037 18897,'0'0'2787,"20"20"-1217,-20 1 63,0 18-288,19-19-576,1 19-321,0-19-255,20-20-1,-21 0-96,1 0 32,20-20-96,-40 0 64,20 1-256,-20-1-128,-20-19-193,0 18-127,0 21 31,-19-20-288,19 20 33,-20 0-129,20 20-897,1-20-2082,-1 21-2530</inkml:trace>
  <inkml:trace contextRef="#ctx0" brushRef="#br1" timeOffset="258078.125">12525 12939 18225,'0'0'2082,"-20"0"-1217,1 19 640,19-19 289,-20 20-513,20 0-737,0 19-351,0-19-33,20 1-96,-1-2-32,1 1-64,21 0 64,-3-1-96,-18 21 0,21-21 32,-41 2-32,20-1 0,-20-20-33,-20 20-319,0-1-64,-1-19-161,1 0-512,2 0-609,-2 0-1185,-1-19-1729</inkml:trace>
  <inkml:trace contextRef="#ctx0" brushRef="#br1" timeOffset="258295.8983">12645 12819 20499,'40'20'2050,"-22"0"-1089,-18 19 416,21 2-192,-1-2-160,0 0-384,0 1-449,-1 0-224,1 0-224,0-21-289,0 21-224,19-40-832,-39 19-1346,0-19-3107</inkml:trace>
  <inkml:trace contextRef="#ctx0" brushRef="#br1" timeOffset="258502.9294">12685 13057 19698,'-40'0'3427,"19"0"-2498,21-20 288,0 20 513,0 0 0,41 0-769,-3 0-641,3-20-320,-1 20-416,19 0-513,-19 0-385,-1 0-383,-19 0-1698,0 20-3812</inkml:trace>
  <inkml:trace contextRef="#ctx0" brushRef="#br1" timeOffset="259115.2343">13716 12800 18609,'-19'-40'3171,"-1"40"-1601,20 0 127,0 0-31,0 40-577,20-1-288,-1 0-225,1 22-224,20-2-191,-20 0-129,19 1-160,-19-1-449,21-20-480,-3 2-320,-17-21-545,-1-1-1185,-20-19-2851</inkml:trace>
  <inkml:trace contextRef="#ctx0" brushRef="#br1" timeOffset="259336.9139">13538 13156 19314,'-21'-19'2850,"21"-1"-1312,0 0 512,0 20 64,21-19-673,19-2-832,-1 1-353,21 20-256,-21-20-192,41 1-257,-21 19-447,2-20-642,18 20-320,-20 0-672,-19 0-1474,-1 20-5124</inkml:trace>
  <inkml:trace contextRef="#ctx0" brushRef="#br1" timeOffset="259760.7422">14232 13017 20243,'0'40'2370,"0"-19"-1697,-18-2 352,18 21 192,18-21-320,-18 21-417,20-21-352,0 2-64,1-1-64,-1-20 160,-2 0-224,3-20-32,19-1 32,-40 2 64,20-1 64,-20 20-64,19-20 192,-19 20 161,0 20 31,0-20-32,0 39 1,0-18-161,0-1-96,20-20 64,20 0-96,-20 0-96,19-20 0,-19-20-128,0 20-160,-20-19-225,20 19-320,-20 0-384,-20 1-609,20-2-1345,-20 21-2370</inkml:trace>
  <inkml:trace contextRef="#ctx0" brushRef="#br1" timeOffset="259984.375">14710 13137 22613,'20'39'2370,"-20"-19"-1665,0-1-97,0 2-319,18-1-161,-18-20-513,21 20-543,-1-20-930,0-20-2498</inkml:trace>
  <inkml:trace contextRef="#ctx0" brushRef="#br1" timeOffset="260194.3359">14730 12919 11370,'-61'-41'8040,"41"2"-6631,0 19-1441,1 20-2754,19-19-3717</inkml:trace>
  <inkml:trace contextRef="#ctx0" brushRef="#br1" timeOffset="260670.8983">15145 13037 12555,'-38'-20'3492,"17"1"-417,1 19-545,0 0-704,1 0-449,-1 19-288,20 1-128,-20 21-96,20-22 0,0 21-161,0-1-63,20 0-417,0-18-96,-1-1-96,21 0 64,1-20-384,-3 0-417,3-20-448,-3 20-448,-17-20-289,19-1-1313,-20 2-2915</inkml:trace>
  <inkml:trace contextRef="#ctx0" brushRef="#br1" timeOffset="261026.3672">15364 13176 17200,'20'0'2979,"-20"20"-1218,20-20 417,-20 0-768,20 0-513,-1 0-417,1 0-256,0 0 32,21 0-63,-21-20-1,-2 0-128,2 1-32,-20-1-192,21 0 128,-21 1-257,-21-2 1,21 1-64,-38 20 160,18 0 224,-21 0 0,21 20 32,-19 1 160,-1-2 160,20 21 65,0-1 63,20-19-159,0 20-225,20-20-32,20 0-96,-1-1 32,1-19-224,21 0-449,18-19-320,-20 19-64,1-20-929,-21 0-2434,1 20-8968</inkml:trace>
  <inkml:trace contextRef="#ctx0" brushRef="#br1" timeOffset="261837.8904">16139 13315 15310,'0'0'2594,"-20"0"-448,20 0 1,0 0 31,-20 0-833,20 0-320,0 0-417,-20 0-223,20 0 127,0 0 1,0 0-193,0 0-288,0 0 64,20 0-96,-20 0-448,0 0-930,0 0-768,0 0-2306,0-20-13741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9T03:21:15.6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FFFF"/>
    </inkml:brush>
    <inkml:brush xml:id="br4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496 3567 14765,'-20'-59'1474,"20"40"-449,-20 19 352,20-20-32,0 20 417,0 20-417,20 19-640,-20 0-128,20 2-129,-1 18-192,1 0-64,0 1-63,0-20-97,19-1 32,-19 2-64,0-21 0,0-20 64,-20 0 32,0 0-160,-20 0-225,20-41 129,-20 1 96,0 1-96,-19-20 0,19-21 64,-20 21 32,1-1 96,19-19-32,-21 40 0,41-2 320,-18 2-192,18 19 96,0 0 65,18 20-33,23 0-96,18 20-128,1 0 64,-1 19 96,20 2-288,-18 18 256,-2-20-224,-19 21 32,0-1-160,-40 0 256,19 2 0,-19-2 32,-19-20-64,-1 2 129,-20-2-257,20-19 96,-19 0-193,-2-1-127,1-19-192,1 0-1,19 0-288,0-19-576,0 19-1153,1 0-1442,19 19-9193</inkml:trace>
  <inkml:trace contextRef="#ctx0" brushRef="#br0" timeOffset="413.0858">1091 3806 21460,'21'-20'96,"-21"20"0,18 0 224,2 0 481,-20 0 0,21 0-289,-1-19-320,0 19 129,-2-20-225,3-1-96,-1 1 128,0 1 0,-20-1-160,0 0 160,0 1-96,-20 19-96,20 0 128,-41 0 96,3 19-96,18 1 1,-21 0 31,23 19 256,-3-18-224,21 18 224,0 1-288,0-1 33,0-19-33,21 1-96,-3-1-353,23-1-159,-1-19-289,19 0-705,-19 0-1504,-1-19-1891</inkml:trace>
  <inkml:trace contextRef="#ctx0" brushRef="#br0" timeOffset="702.1484">1547 3865 15086,'41'41'1633,"-41"-21"545,20-1 0,-2 1-96,2-20-512,21 20-513,-21-20-224,0-20 32,-20 20-513,-20-20-64,0-19 0,0 18-288,-21-38 129,3 19-258,17-20 161,-19 1-32,21 0 0,-1-1-64,0 20-128,0 1 64,0 0-160,40 18 224,20 1-160,-1 0-705,1 20-353,1 20-800,-3-20-2306,3 41-10730</inkml:trace>
  <inkml:trace contextRef="#ctx0" brushRef="#br0" timeOffset="1056.6405">1290 3726 17680,'-61'41'3716,"43"-41"-3524,18 0 545,18 0 448,3 0 640,19 0-832,19-20-736,1-1-193,-1 21-32,20-20-160,-38 20-97,17 0-543,3-19-417,-22 19-929,21 0-577,-40 0 33,19 0 415,-19 0 1218,-20 0 1089,20 0 1410,-20 0 864,0 19-64,0-19-224,21 20-192,-21 1-481,0-1-384,0-1-320,18 1-193,2 19-416,0-19-32,-20 0-256,21 1-545,-1-21-159,-20 0-1539,18 0-3202</inkml:trace>
  <inkml:trace contextRef="#ctx0" brushRef="#br0" timeOffset="1208.9842">1885 3508 19154,'-20'-59'4067,"0"59"-3426,20-19-705,-19 19-545,19 0-191,-20-21-1603,20 21-6021</inkml:trace>
  <inkml:trace contextRef="#ctx0" brushRef="#br0" timeOffset="1853.5156">2043 3647 15406,'21'0'1922,"-21"-19"-545,0 38 1,20-19 703,0 40-287,0-21-481,19 22-544,-19-21-192,0 19-97,0-19-128,-1-1-127,-19-19-129,0 20 192,20-20-160,-20 0 225,0-20-33,0 1-256,-20-1-64,20-19 32,0-2-160,0 2 0,0-1-32,20 21-129,-20 19 225,20 0-64,-20 19 96,40 21 64,-21-1 0,21 2-64,-20-22 32,19 21-32,-19-21-256,21 1-321,-21-20-672,-2 0-833,3 0-1794,-1-20-4484</inkml:trace>
  <inkml:trace contextRef="#ctx0" brushRef="#br0" timeOffset="2012.6952">2600 3767 18897,'20'39'2018,"-20"-19"-416,20-1-705,-20-19-417,19 20-384,-19-20 0,20 0-480,-20 0-545,0 0-1441,20-20-2883</inkml:trace>
  <inkml:trace contextRef="#ctx0" brushRef="#br0" timeOffset="2150.3906">2580 3508 12075,'-20'0'6790,"20"-19"-6533,0 19-1058,0-20-192,20 20-673,-20-20-2434</inkml:trace>
  <inkml:trace contextRef="#ctx0" brushRef="#br0" timeOffset="2332.0312">2719 3389 17616,'20'60'3171,"-1"-20"-1249,1-1-737,0 21 0,1-1-160,-1 0-608,-2-18-321,2-2-288,1 1-289,-1-40-480,0 19-736,-20-19-1891,0 0-5573</inkml:trace>
  <inkml:trace contextRef="#ctx0" brushRef="#br0" timeOffset="2592.7734">2659 3747 19826,'0'-21'1858,"40"1"-1249,0 1 704,-1-1-32,2 0-128,17 20-672,-17 0-385,-3 0 0,3 20 32,-1 0-32,-1-1 32,-19 1-32,20 21 32,-40-22 65,39 21-97,-19-21 0,0 1-96,1-20-160,-3 0-193,-18 0-319,20 0-610,-20 0-1696,0-20-3429</inkml:trace>
  <inkml:trace contextRef="#ctx0" brushRef="#br0" timeOffset="2745.1171">3056 3508 14541,'-39'0'7271,"19"0"-6182,20 0-929,20-19-160,0 19 32,-1 19-128,1-19-897,20 20-2114,-20 0-4836</inkml:trace>
  <inkml:trace contextRef="#ctx0" brushRef="#br0" timeOffset="3063.4765">3394 3628 10089,'-20'39'11531,"20"-19"-10442,-21 19 192,21 2 64,21-2 129,-21-19-545,20-1-609,0 1-160,0-20 96,0 0-31,19 0 31,-19-20-288,0 1 32,0-21-64,-20 21-64,0-1 64,-20-21-32,-20 22 160,20-1-96,-19 0 64,19 20-32,0-19-64,-21 19-257,23-20-608,18 20-384,-20 0-929,20 0-2402,0 0-6887</inkml:trace>
  <inkml:trace contextRef="#ctx0" brushRef="#br0" timeOffset="3345.7031">3493 3667 11178,'40'59'6662,"-20"-38"-4580,-1 18-256,1-19-96,0-20 160,0 20-417,-20-20-865,0 0-191,0 0-33,0-20 97,21 0-289,-21-19-96,18-2-96,-18 2-32,20 0-32,1-1-128,-1 19 96,0 21-161,-2 21 193,-18-1 64,41 19 32,-21 1-32,0 20-32,-1-21-192,21 1-577,0-21-256,-21 21-832,1-40-1635,0 21-3683</inkml:trace>
  <inkml:trace contextRef="#ctx0" brushRef="#br0" timeOffset="4055.6639">1211 4341 13516,'-61'0'1185,"41"0"-704,2 0-97,18 0 321,-21 0 288,21 0-224,-20 0-417,20 0-320,0 22 256,0-22 385,20 19 224,1-19 160,-3 0-192,23 20 224,-1-20-225,39 0-95,0 0-96,20 0-193,59-20-192,22 1-95,19 19-129,-1-22 224,0 3 0,1-1-64,-41 20 33,-18-20-161,-1 20-160,-21 0 160,-19 0 0,0 20-128,2-20 96,-42 20-32,0-1 64,1-19-64,-21 0-64,-19 22 96,1-22 0,-1 0 0,0 0 0,-2 0-96,3-22 96,-21 22-96,20 0 32,0 0-160,-20 0-128,20-19 0,-1 19-321,-19-20-256,20 20-448,-20 0-1442,0-20-2946,0 20-10633</inkml:trace>
  <inkml:trace contextRef="#ctx0" brushRef="#br0" timeOffset="4273.4374">4088 3647 23286,'0'-39'960,"20"39"-1024,-20-20-128,0 20-609,0 20 33,0 0-1378,21-1-4869</inkml:trace>
  <inkml:trace contextRef="#ctx0" brushRef="#br0" timeOffset="4411.1328">4208 3985 23926,'20'19'769,"-20"-19"-609,0 0-128,0 0 32,0 0-416,0 0-1954,0-19-3460</inkml:trace>
  <inkml:trace contextRef="#ctx0" brushRef="#br1" timeOffset="5753.9062">4724 3608 12267,'-20'-20'1954,"0"-1"448,20 21-800,0 0-545,0 21 352,20 19 449,0-1-513,0 41-512,0-21-321,-1 20-63,1-19-1,0-20-63,-20-1-1,20-18-224,-20-21 128,0 0 129,0 0-33,-20-21-288,20 1-320,-20-39 160,0-1 64,20-19-32,-19-21-192,19 2-97,0-2-31,0 22 128,0 37 224,0 21-32,0 20-32,19 20 160,21 21 192,-20 18-96,19 19-96,1 2 33,-20-1-1,19-19-96,2-1 0,-1-19-128,-1 1-65,-19-22-223,0 1-256,-20-20-706,20 0-1024,-40-20-1762,0 1-10346</inkml:trace>
  <inkml:trace contextRef="#ctx0" brushRef="#br1" timeOffset="5907.2265">4823 3826 20339,'0'-20'2114,"0"20"-961,0 0-673,0 0 866,20 0-129,0 0-865,19 0-224,1-20-448,-1 20-449,22 0-993,-23-19-2722</inkml:trace>
  <inkml:trace contextRef="#ctx0" brushRef="#br1" timeOffset="6370.1171">5756 3389 17136,'-20'0'3299,"20"0"-1121,0 20-897,0 1 0,0 18 65,20 20-385,-20 1-289,21 19-191,17-20-129,-18 1-224,1-1-224,17-19 192,-17-19-480,19 18-321,-20-19-608,-1-20-1057,-19 0-2083,0-20-8295</inkml:trace>
  <inkml:trace contextRef="#ctx0" brushRef="#br1" timeOffset="6739.2577">5578 3786 20371,'-20'0'2050,"20"0"-1634,20-19 161,-1-1 832,21-1-128,19 1-704,1 1-513,-1-21 0,2 40-160,-22-19-289,21 19-223,-21 0 63,1 0 65,0 19 160,-21 1 223,1 0 97,-20 19 97,20 2 287,-20-2 32,0 0 65,20-19-1,1 0-127,17 1-33,3-21 64,-21 0-192,19-21-63,-19 1 31,20-19-128,-40 19-160,0-19-65,0-2 193,-20 21 0,-20 20-96,1 0-96,-22 0 0,23 0 0,-3 0-577,1 0-384,21 20-1538,19 1-4868</inkml:trace>
  <inkml:trace contextRef="#ctx0" brushRef="#br1" timeOffset="7203.125">6728 4124 19378,'21'80'705,"-21"-41"-481,20 0 192,0-19-160,-20 0 673,19-20-96,-19 0-288,0 0-97,0-20 225,-19 0-321,19-19-160,-40 0-64,19-22 0,-17-17-64,-3-2-64,1 1 0,21-21 0,-1 20-64,0 21 96,20 39 97,0 1-33,20-1-32,0 20 64,-1 0-96,21 20 0,-19 19 0,-1 0 64,-2 2 0,2-2-160,1-19 96,-21 19-96,0-19-192,0 0-193,0-20-704,0 0-705,0 0-2241,0-20-4742</inkml:trace>
  <inkml:trace contextRef="#ctx0" brushRef="#br1" timeOffset="7434.5702">6848 3726 19058,'0'41'2786,"20"-2"-1088,0-19-449,-20 19-160,20-19-352,-1 1-449,1-1-96,20-20-64,-19 0 32,-3 0 129,2 0-65,0-20-32,-20-1-224,0-19-64,0 21-384,-20-1 31,-18 0-159,17 1-289,-19-1-353,20-1-415,-19 1-1154,19 20-2242</inkml:trace>
  <inkml:trace contextRef="#ctx0" brushRef="#br1" timeOffset="7956.0546">7107 3449 16367,'-20'-19'2466,"20"19"-320,0 0-928,20 0 127,-20 19 192,18 21-480,3-1-352,-1 21-193,-20-20-95,20 19-257,0-20-96,19 2 0,-19-2-224,0-19-321,0-1-319,-1-19-482,21 0-671,-20 0-1346,0-19-1154,-1-21-10056</inkml:trace>
  <inkml:trace contextRef="#ctx0" brushRef="#br1" timeOffset="8209.9608">7483 3628 15983,'0'19'3139,"0"1"-1442,0 0-223,0 19-97,0 2 32,21-2-352,-21-19-480,38-1-193,3 1-192,-3-20-32,3 0 1,-1-39 63,-1 19-160,-19-19 0,-20-2-64,0 2-96,0-1-128,-40 1-65,21 19-63,-21-1 64,-1 21-65,3 21-127,-3-21-225,21 20-672,2 0-961,18 19-1794,0-19-7783</inkml:trace>
  <inkml:trace contextRef="#ctx0" brushRef="#br1" timeOffset="8651.367">8039 3588 18801,'20'-40'2467,"-40"20"-1282,20 20 256,-19 0-384,-1 20-224,0 20-96,-1 0-129,1 19-127,20-20-321,0 2-64,20-22-128,1 1-32,19 0 0,-21-20-128,1-20 192,20 0-97,-20 1-31,-20-22-64,19 21 128,-19 1 32,0 19 96,0-20 64,0 40-224,-19-1 96,19 22-96,0 18 0,19 0 96,21 2 32,-20-2-224,19 1 160,1-1-32,-20 0-32,1-18 128,-21-2 0,0 0-32,-21-19 0,-19 0-128,1-20-33,-1 19 65,0-19 0,-19-19-64,19-1-288,1 0-705,19 1-1090,-1-21-2273,1 21-9769</inkml:trace>
  <inkml:trace contextRef="#ctx0" brushRef="#br1" timeOffset="8855.4686">8336 3706 22261,'40'20'1633,"-40"1"-352,41 18-576,-41 1-128,18-1-129,3 2-320,-1-2 0,0-19-352,0 0-256,-1-20-225,-19-20-769,0 0-1440,0 1-4229</inkml:trace>
  <inkml:trace contextRef="#ctx0" brushRef="#br1" timeOffset="8984.3749">8297 3409 21396,'-60'-20'1825,"41"20"-768,19 0-704,0 0-257,0 0-160,19 0-1025,1 0-3043</inkml:trace>
  <inkml:trace contextRef="#ctx0" brushRef="#br1" timeOffset="9563.4764">9032 3647 15118,'-20'-19'2114,"0"-1"96,0 20-64,0 0-448,1 0-193,-21 0-448,20 39-384,-1 1-225,3-1-96,-2 2-95,20-2-257,0 0-64,20-19-1,-2 0-351,3 1-513,19-1-512,-1-20-897,1 0-1890,-20 0-8136</inkml:trace>
  <inkml:trace contextRef="#ctx0" brushRef="#br1" timeOffset="9897.4608">9310 3687 17936,'-41'19'2147,"3"-19"-610,18 41-448,-21-21 448,21 19-63,2-19-609,-3-1-577,42 1-256,-21 0-32,18-20 128,22 0-64,-19 0-32,-1-20-32,-2 20 0,2-20 0,-20 1 64,0-1-64,21 0 96,-21 20 32,0 0 193,0 20-193,-21 0-128,21-1 0,21 21-64,-21-19-64,20-1-193,0-20-447,19 0-33,-19 0-192,20 0-641,-21-20-960,1-21-481,-20 21-2915</inkml:trace>
  <inkml:trace contextRef="#ctx0" brushRef="#br1" timeOffset="10070.3125">9389 3449 16687,'-20'-40'3652,"20"40"-930,0 0-1408,0 21 95,20 18-64,0 20-224,0 1-544,-1-1-289,1-19-224,20 20-128,1-21-320,-3 1-385,3-1-736,-3 2-994,-17-21-3458</inkml:trace>
  <inkml:trace contextRef="#ctx0" brushRef="#br1" timeOffset="10628.9061">10322 3687 15790,'-40'0'2082,"1"0"385,19 0-898,0 19-288,0 22-31,20-2-1,-21 1-288,21-1-385,21 2-287,-1-2 63,20-19-384,19-20 224,-19 0-32,-1-20 0,1-19-256,1-2 160,-23 2-128,-18-1 64,0 1-128,-18-2 64,-2 22 32,-21 19 0,21 0-128,-19 0-64,19 19-225,0 1-384,0 21-480,20-22-833,20 21-1826,20-21-4035</inkml:trace>
  <inkml:trace contextRef="#ctx0" brushRef="#br1" timeOffset="10798.828">10620 3906 15086,'0'-21'3651,"0"21"-1633,0-40-256,-20 21 256,20-21-128,-20 1-737,20-2-769,0 2-320,0 0-128,20 19-352,0 0-321,0 20-640,19 0-1154,1 0-2369,0 20-12781</inkml:trace>
  <inkml:trace contextRef="#ctx0" brushRef="#br1" timeOffset="11411.1328">10997 3647 18289,'-39'0'2082,"19"20"-801,-1 0-416,21-1 704,-20 22-352,20-21-192,0 19-704,20 0-225,1-19 32,-1 0-32,-2 1-64,23-21 64,-21-21 64,19 1-128,-19-19-32,-20 19-32,20-39 96,-20 18-64,-20-18 64,0 0-64,1-21-96,-1 21-32,0-1-32,0 1 224,-1 39 64,3 1 0,-2 19 97,20 0-1,-21 19-320,21 1 128,21 0 96,-1 39 96,-2 1-32,3-1 0,19 1-95,-20-1-1,19 0-96,1 2 64,19-22-64,-19 0 64,1-19-64,-3-20 160,3 0-32,-3-20-64,3 1-32,-21-21-64,0 21 192,-1-22 32,-19 2-192,0-20-64,0 19 64,-19 0-64,-1 20 0,-20 0 64,19 1-32,-17 19 64,18 19-96,-1 21 128,1 0 32,2 19 0,18-19-64,18 20-32,2-21-192,21-19-32,-3 19-385,23-19-63,-22-20-257,1 20-865,0-20-1537,-1 0-5125,-19 0-4676</inkml:trace>
  <inkml:trace contextRef="#ctx0" brushRef="#br1" timeOffset="11606.4452">11711 3926 18705,'0'-20'3043,"0"-1"-1249,-20 1-257,20 0 1,0-19-65,-18 0-352,-3-2-576,21 2-321,0-1-160,0 1-128,21-2-128,-3 2-193,2 19-512,21 20-320,-21 0-416,18 0-866,3 20-2529,-2 19-10187</inkml:trace>
  <inkml:trace contextRef="#ctx0" brushRef="#br1" timeOffset="11745.117">12049 3706 18321,'20'41'3683,"-20"-21"-1729,21-1-833,-21 1-288,18-20-417,-18 20-191,20-20-225,-20 0-257,20 0-191,1 0-993,-1 0-2755,-20-20-12877</inkml:trace>
  <inkml:trace contextRef="#ctx0" brushRef="#br1" timeOffset="11881.8358">12029 3449 22036,'-40'-19'1634,"21"-2"-609,19 21-1313,19 0-321,1 0-128,0 0-1569,0 0-4324</inkml:trace>
  <inkml:trace contextRef="#ctx0" brushRef="#br1" timeOffset="12504.8827">12228 3667 19954,'-21'0'1602,"21"20"-1026,0-1 65,21 1 576,-1 21 161,0-22-418,0 21-383,-1-21-161,1 1 33,-20 0-65,20-20-96,0 0-63,-20 0-1,20 0-128,-1-20 256,-19 0-192,20 1-96,0-21-31,-20 21-130,20-1 33,-20-1 0,20 21-128,-20 0-32,0 21 64,19-1 128,1 19 0,-20 0-32,20-19-225,21 21-383,-23-21-321,2-1-545,21-19-608,-3 0-1409,-17 0-3332</inkml:trace>
  <inkml:trace contextRef="#ctx0" brushRef="#br1" timeOffset="12888.6718">12942 3647 16335,'0'-19'4132,"-20"19"-1506,20 0-1056,-20 39-289,1-19 0,-1 40-352,0-21-544,20 1-225,20-1-32,-20-19-224,20 1 96,-1-21 0,21-21-96,-20 1-33,1 0-159,-1-19 128,-2 0-224,-18 19 256,0-1 128,0 21 64,0 0 32,-18 21-96,18-1 32,-20 39 256,20-20 0,20 41 129,18-21-129,3 2-288,-2-22 32,1 0-64,0 1 64,-40 0 32,0-20-32,-40 0 0,-19-1-32,-2 1-160,3 0-128,-23-1-609,22-19-1313,0 22-3524,19-22-12107</inkml:trace>
  <inkml:trace contextRef="#ctx0" brushRef="#br2" timeOffset="21510.7421">5994 4382 928,'0'20'3043,"0"-20"-1345,0 0-1346,-19 0-320,19 0 160,0 0 897,0 0 257,0 0 63,0 0 64,0 0-255,0 0-386,0 0-127,0 0-192,0 0-129,0 0-64,0 0 225,19 0-1,-19 20-95,0-20-193,20 0-64,0 0-96,-20 0-32,20 0 0,0 19 64,19-19 1,-19 0-33,20 0 32,-1 0 32,2 0-96,-1 0 0,-1 0-64,1 0 64,-1 0-64,21 20 32,-21-20-32,1 0 64,0 0 64,19 0 161,-18 0-1,18 0-32,0 0-96,1 0-32,-1-20-64,22 20 33,-2 0-65,0 0-64,0 0 64,20-19-32,-20 19 0,2 0 32,18-20 0,0 20 0,0 0 32,1-20 32,-1 20 64,0-19-160,0 19 32,21 0-32,-21 0 32,0 0 64,20-22-96,-19 22 0,-1 0 0,19 0 64,-19-19-32,20 19 0,-20 0 0,1 0 0,-1 0 192,0 0-159,0 0 31,1 0-64,-1 0 0,0 0 64,0 19-160,0-19 0,1 0 128,0 0-96,0 22 160,-1-22-64,-20 0 160,20 0 128,0 19-127,-20-19-33,21 0 0,-21 0-224,20 0 64,-18 0-32,18 0 64,-20 0-64,0 0 32,20 0-32,-20 0 64,0 0 32,21-19 32,-20 19-32,-1 0-64,0 0 97,21-22-97,-21 22 64,1-19-96,-21-1 32,20 20-32,-18-20 0,18 20 64,-20 0 128,1-19-96,-1 19 0,0 0-96,-19 0 160,21-20-128,-23 20 193,23 0 63,-22-20-160,1 20-160,-1 0 128,-19 0 64,0-19 0,0 19-64,0 0 97,-20 0-1,0 0-32,0 0-32,0 0-128,0 0-288,0 0-481,19 0-1153,-19 0-1761,0 0-4645</inkml:trace>
  <inkml:trace contextRef="#ctx0" brushRef="#br1" timeOffset="27325.1952">14074 3885 13965,'0'-59'2274,"0"39"-480,-20 20 384,20-20 0,-20 20-449,1 0-383,-1 40-674,0-1-159,20 2-33,0-2-31,0 1-193,20-1 32,19-18-256,1-1 128,19-20-128,-39-20 193,20-1-65,-19 1-32,-3 1-192,-18-21 0,0 1 96,-18-2-353,-3 2 225,1 19-96,-20 0-96,21 20-193,-1 0-319,20 0-610,-20 20-479,20 19-834,20 1-2210</inkml:trace>
  <inkml:trace contextRef="#ctx0" brushRef="#br1" timeOffset="27536.1327">14511 4024 14477,'0'-39'2883,"-40"-1"-737,20 1 32,-19-22-641,-1 2-351,-1-1-578,3-19-416,17-1-128,-19 21 65,40 0 223,-18 19-32,18 20-288,18 0-160,2 20-128,21 0-481,-3 20-1025,3 21-2337,-1-2-13358</inkml:trace>
  <inkml:trace contextRef="#ctx0" brushRef="#br1" timeOffset="27696.289">14272 3706 2882,'-58'41'18193,"37"-41"-15822,21 0-770,0 0-928,0 0-193,39-21 65,1 21-385,19-20-256,22 1-1057,-22 19-1730,0 0-5028</inkml:trace>
  <inkml:trace contextRef="#ctx0" brushRef="#br1" timeOffset="28318.3592">15503 3726 11050,'-40'-20'4676,"1"20"-2786,19 0-288,0 0 287,-20 0-383,21 20-385,-21 1-256,-1 18-96,23 1-193,-2 19-224,0-18-223,20-22-194,0 21 162,20-40-97,0 0 64,19 0 0,1-20 128,-20-19-160,19 19-32,-19-21-64,0 21 64,-20 1 64,0 19-32,20 0 128,-20 19-64,-20-19-192,20 40 0,0-19-160,20-1-545,-1-1-801,1 1-1152,0 0-3012</inkml:trace>
  <inkml:trace contextRef="#ctx0" brushRef="#br1" timeOffset="29786.1327">1547 5215 11274,'-39'-39'2242,"19"19"-864,0 20 511,-20-19 225,21 19-288,-21 19-769,20-19-320,0 40-225,1-1-127,-1 2 191,20 18 33,0 0-321,0-18-96,20-2 32,19-19 65,1-1-193,-1-19 224,-19-19-192,20-1 0,-20-19-224,19-22 0,-19 2-96,-20-1-224,21-19 63,-42 20 97,1-1 128,0 1 192,-19 18 160,-1 21-64,1 20 33,19 0 31,0 0-32,0 20 64,20 21-64,0-2 65,0 0-65,20 22-96,20-22-32,-1 0 0,21 1-224,-1 0-385,0 0-191,-18-21-802,19-19-960,-21 20-2627</inkml:trace>
  <inkml:trace contextRef="#ctx0" brushRef="#br1" timeOffset="29974.6092">1826 5176 17552,'39'39'2274,"-39"1"-480,20 0-417,-20-20-352,20 0-224,1-1-673,-21 1-64,18-20-288,2 0-385,-20 0-672,20-39-1986,-20 19-3587</inkml:trace>
  <inkml:trace contextRef="#ctx0" brushRef="#br1" timeOffset="30120.117">1885 4998 18385,'-40'-20'1954,"40"20"-865,-19 0-192,19 0-385,0 0-576,0 0-224,0 0-161,0 0-1024,19 20-1762,-19-20-6534</inkml:trace>
  <inkml:trace contextRef="#ctx0" brushRef="#br1" timeOffset="30481.4453">2223 5315 12587,'19'39'3075,"1"-19"-1057,-20 0 32,0-20-128,20 19-577,-20-19-256,0 0-64,0-19 128,0 19-224,0-20-416,0-19-129,-20-1-32,20 0 1,-20 0-353,20 1-32,0 0 0,0 19-64,0-1-193,0 21-415,0 0-129,20 0-352,0 21-833,20-1-2723,-21-20-11530</inkml:trace>
  <inkml:trace contextRef="#ctx0" brushRef="#br1" timeOffset="30770.5078">2539 5215 15118,'21'0'2210,"-1"0"256,20 0-224,-20-19-480,-1 19-673,1-20-480,0 0-33,0 1-320,-20 19-63,0-20 95,0-1 0,0 21-128,-20-20-128,0 20-96,-19 0 0,19 20 0,0 1 64,-20-1-96,19-1 64,3 21 64,-2-1 32,20 21-96,0-20 0,20-21-256,-2 21-161,23-40-191,-1 19-289,-1-19-416,21-19-769,-1-21-1121,-18 21-3075</inkml:trace>
  <inkml:trace contextRef="#ctx0" brushRef="#br1" timeOffset="30981.4453">2977 5137 13644,'-21'-20'3620,"21"20"-449,-18-21-1089,-2 42-417,0-21-383,-1 39-450,1 1-159,20-1-257,0 2-127,0-2-193,0 0-160,41 1 0,-1-21-64,-1-19-1,1 22-191,19-44-192,-19 3-449,-1-1-449,1-19-896,-20-1-1217,1-20-1186,-3 21-4996</inkml:trace>
  <inkml:trace contextRef="#ctx0" brushRef="#br1" timeOffset="31147.4609">3215 4937 13741,'-20'-39'4676,"0"39"-864,20 0-2115,0 19-448,20 1 33,-20 21-546,20 18-287,1 0-257,-3 1-160,22-1-32,-19-19-384,17 0-97,3-20-256,-21-20-672,0 0-1057,-20 0-2339,0-20-12683</inkml:trace>
  <inkml:trace contextRef="#ctx0" brushRef="#br1" timeOffset="31495.117">3096 5076 19506,'0'0'1890,"0"0"-1410,40 20 1218,-21 1 160,21-1-449,19-20-640,2 19-417,-2 1-192,1-20-96,-21 20 32,1-20-64,-20 0-160,19 0 192,-19-20-96,0 20-32,0-20 32,-20 1-32,21-22-64,-21 21-32,0 1 96,-21 19 0,21-20-96,-20 20-33,-20 20 1,21-20 192,-1 39 0,0-18 64,0 18-32,0 1 64,20-1 0,0-19-96,20 20-160,0-20-160,20-20-673,-1 0-641,1 0-2177,-1 0-9129</inkml:trace>
  <inkml:trace contextRef="#ctx0" brushRef="#br1" timeOffset="32364.2578">4068 5137 10986,'-19'-20'2018,"19"-1"-801,0 21 160,-20-20 641,20 20 288,0 0-992,-20 0-386,20 20-703,-20 21 287,20-2 129,-20 0-1,20 1-95,20-19-353,-20-2 32,20 1-64,0-20 97,0 0-161,-1-39 64,1 18-224,0-19-32,-20 1-64,0-20 32,0-1-1,-20 20-31,0-20 160,1 20 0,-1 1-160,0 19 769,20 20-289,-20-19 64,20 38-159,0-19-1,0 20 64,20 19-32,0 1-352,0 1 128,19-2-64,22 0-352,-23-19-417,23 21-416,-22-22-897,1 1-2082,0 0-10282</inkml:trace>
  <inkml:trace contextRef="#ctx0" brushRef="#br1" timeOffset="33291.0155">5121 5037 3747,'-20'-20'7912,"-1"20"-5606,21-19-545,-18 19-31,-2 0 96,0 0-289,-1 0-256,21 0-384,-20 39-128,2-19-224,18 19-161,0-18-160,18-1-224,2-1 0,1-19-32,-21 0 96,20 0-64,0-19-96,-2-1-64,-18-21-160,21 22 95,-21-1 193,0 0 32,0 20 32,0 0-64,0 20 192,20 19 161,-20 2-97,20 18-128,0 20-32,19-19 32,-19-1 32,20 2 33,-20-2 127,-1-20 64,-19 21-64,0-40 97,0 19 63,-19-19-192,-21 0-63,20-1-65,-19 2-64,-1-21-288,20 0-289,0-21-256,-1 2-512,3-1-961,18-19-1890,0 19-5285</inkml:trace>
  <inkml:trace contextRef="#ctx0" brushRef="#br1" timeOffset="33595.703">5498 5215 16623,'20'20'1890,"-20"-20"288,0 0-352,0 0 448,0-20-1121,-20 1-640,20-1-161,-19-19-64,-1-2-160,0 2 32,-1-1-320,21 21 96,0-1-256,0-1-32,21 21-289,-1 0-224,0 0-320,19 21-1217,1-1-2082,-1-1-12172</inkml:trace>
  <inkml:trace contextRef="#ctx0" brushRef="#br1" timeOffset="33958.9843">6034 4957 16143,'-40'-20'3587,"21"20"-2145,-1 0-129,0 0-256,-21 20 128,23 21-352,-2-2-449,20 0-160,0-19-288,0 1 32,0-1 32,20-20 0,-2 19 0,3-38-64,-1 19 0,0-20-32,0-1 96,-1 1-32,1 1-64,-20 19 128,0 0-32,0 0 96,0 0-192,0 19 32,0-19 32,0 20 128,0 1-224,20-1-32,0-20-481,0 19-961,19-19-1152,-19 0-2980</inkml:trace>
  <inkml:trace contextRef="#ctx0" brushRef="#br1" timeOffset="34312.5">6471 5672 5925,'39'60'13805,"-39"-40"-12460,0-20-416,0 0-128,0 0 993,0 0-1025,-19-41-545,-1 2-64,0 0-32,0-20 0,0-21-160,-19-1 0,19 3-32,0-2-64,-1 1 64,3 40 96,18-2-96,0 21-128,18 20 128,3 0 96,19 0 0,-20 20 64,19 1-32,-19 18-32,0 1-64,-20-21 32,20 21-64,-20-19 0,0 18-225,-20-39-31,20 20-513,-20-20-608,0-20-1378,0 0-2658</inkml:trace>
  <inkml:trace contextRef="#ctx0" brushRef="#br1" timeOffset="34638.6717">6471 4759 20787,'39'39'1954,"-19"-18"-320,20 38-481,-20-20-321,-1 22 161,1-2-608,0 0-161,1 1-64,-1-20-32,-2-1-128,-18-19 0,20 1 32,1-21-64,-21 0 32,20 0-64,-20-21 96,20-19 0,-1 1-32,-19 0-128,20 19-32,0-1-128,0 21-1,0 21 65,0 18-32,-1 1-289,1 19-704,0-19-1217,-20 0-3203</inkml:trace>
  <inkml:trace contextRef="#ctx0" brushRef="#br1" timeOffset="35305.6639">7504 4739 16976,'-21'-20'2882,"21"20"-960,-20 20-609,20 39 225,-20 1-289,20-1-384,0 22-64,20 17-545,0-18 32,1-1-128,38-39 129,-1 0-289,23-21 0,-22-19 64,1-19 0,20-21-64,-42 0-96,3 0-129,-21-19 33,-20 20 32,-20 18 32,-1 1-321,-17 1-31,-23 19 64,22 0-257,-1 0-800,0 0-2531,20 19-10698</inkml:trace>
  <inkml:trace contextRef="#ctx0" brushRef="#br1" timeOffset="56790.0389">8635 5076 13805,'0'0'2882,"0"0"-1120,0 0-128,0 0 223,19 20-287,-19 1-417,20-1-545,0-1-223,-20 1-97,20 0-96,-20-1-96,21 1 0,-21-20-128,0 20-160,18-20-352,-18 0-257,0 0-608,0 0-834,-18-20-2881</inkml:trace>
  <inkml:trace contextRef="#ctx0" brushRef="#br1" timeOffset="56971.6795">8615 4798 18065,'-40'-20'1825,"40"1"-415,-20 19-578,20 0-287,0 0-257,0 0-256,0 0-352,20 0-449,-20 19-1153,20-19-928,0 20-3236</inkml:trace>
  <inkml:trace contextRef="#ctx0" brushRef="#br1" timeOffset="57297.8515">8972 4898 15022,'-20'0'4260,"1"19"-2979,-1 1-416,0 0 128,0 1-32,20-1-193,0-1-575,0 1-161,20 19 32,20-19-32,-1 1-32,1-1 0,19-1-64,-19 1-129,-1 0 97,1-1 32,-40 1 96,0 0-64,0 1 160,-20-2-448,0 1-545,-19-20-1345,19 0-2274</inkml:trace>
  <inkml:trace contextRef="#ctx0" brushRef="#br1" timeOffset="96705.0781">10262 5096 10602,'-19'-39'1505,"19"19"321,-20 0 352,0 1-256,0-1-65,-19 20-287,19-21-449,-21 21 288,21 21-800,2-1-225,-23-1 33,21 21-65,20 20-64,0-21-384,0 1 448,20-1-288,1-19-64,-1-20 32,18 21 97,3-42-129,-21 21 160,19-40-256,-19 21-64,0-21 127,-20 1-31,0 18 96,0 1 33,0 1-33,0 19 128,-20 0-256,20 19 64,0 1-65,0 21 33,0-22-128,40 1-224,-21 19-225,21-39-768,0 20-1570,19-20-6246</inkml:trace>
  <inkml:trace contextRef="#ctx0" brushRef="#br1" timeOffset="97349.6093">10917 4719 17969,'0'-19'2530,"0"19"-1377,0 19 32,0 1 769,21 0-801,-21 19-384,20 21-257,-2-20-159,3 19-161,-1-18-288,0-2 96,0 0 0,-1-19-385,1 21-287,0-22-577,0-19-1218,0 20-2177,-20-20-12941</inkml:trace>
  <inkml:trace contextRef="#ctx0" brushRef="#br1" timeOffset="97776.3671">11434 4998 96,'0'0'15470,"0"-20"-13836,0 20-353,-20 0 321,20 0-33,-21 0-480,21 0-256,-18 20-96,-2-1 127,20 21-127,-20-21-224,20 22-193,0-21-224,0-1-64,20 1-32,-20-20 32,20 0 0,-2-20 0,3 20 0,-1-39-32,0 18 0,0 1-96,-20 1 96,0 19 96,0 0-96,0 0 0,0 0-32,0 19 64,0 1-64,19 21-32,1-22-160,0 1-353,0-20-416,0 20-320,19-20-288,-19-20-1378,21 0-4228</inkml:trace>
  <inkml:trace contextRef="#ctx0" brushRef="#br1" timeOffset="98398.4374">11612 4700 18129,'0'-20'2626,"0"20"-960,0 0-417,0 0 352,0 0-191,-20 0-738,20 0-415,0 0-65,0 0 32,0 0-96,0 0 64,0 0 33,0 0-65,0 0 0,-19 0 0,19 0-160,0 0 64,0 0-64,0 0 32,0 0 0,0 0-32,0 0 64,0 0 0,0 0-96,0 0 128,0 20 96,0-1 33,0 21 63,0-1 64,19 2-31,1 18-129,0-20-64,0 2-352,1-21 320,-3 19-64,2-19 64,0-20 32,-20 0 0,21 0-32,-1 0 0,-2-20 0,2 0-96,1 20 0,-1-19 0,0 19-96,-1 19 64,1-19 32,0 40 0,0-21 32,0 1 0,-20 21-96,0-22 0,0 1 32,0 0-32,-20-20-32,-20 19 96,20-19-96,1 0-32,-1-19-64,0 19-97,-1-20-255,21 0-865,-20 1 320,20 19-449,0 0-160,0 0-2081,0 0-1282,0 0-4260</inkml:trace>
  <inkml:trace contextRef="#ctx0" brushRef="#br1" timeOffset="98747.0703">12049 5117 16335,'41'0'4324,"-23"0"-2370,22-21-224,-19 21-257,17-20-384,-17 1-416,-1 19-321,0-20-224,0 0 0,-20 1 0,19-1-128,-38-1-64,19 1 96,-20 20-32,0 0-128,0 0-32,-19 20 128,19 1 0,-1-1-128,1-1 224,0 21-32,20-21-32,20 22 32,0-21-64,1 19 32,17-39-64,3 20 128,-1-20-224,-1 0-225,1-20-383,-1 0-482,1-19-351,-20 18-929,-20-18-1314,0 19-4676</inkml:trace>
  <inkml:trace contextRef="#ctx0" brushRef="#br1" timeOffset="98958.0077">12387 4739 16623,'0'-20'2979,"0"40"-1570,0-20 609,19 39 224,-19 2-608,20-2-641,-20 20-320,20-19-481,0 20-384,-20-20 224,20-1-193,-1-18-95,1-1-256,0-20-417,-20 0-448,21 0-481,-21-20-705,20-21-1697,-20 2-7014</inkml:trace>
  <inkml:trace contextRef="#ctx0" brushRef="#br1" timeOffset="99108.3984">12586 4660 17072,'-20'20'4580,"20"19"-2914,0 1-193,20-1-64,-20 21-416,18-1-608,2-19-449,1 1-353,-1-2-159,0 0-674,-2-19-1280,3-20-3171</inkml:trace>
  <inkml:trace contextRef="#ctx0" brushRef="#br1" timeOffset="99666.992">13021 4978 17712,'-18'0'2691,"18"0"-1378,18 0-384,-18 20 704,20-20-63,-20 19-641,21 1-513,-1 0-224,0-1-160,-20-19 33,19 20-98,1 1-319,0-21-320,-20 0-866,0 0-1024,0 0-2243</inkml:trace>
  <inkml:trace contextRef="#ctx0" brushRef="#br1" timeOffset="100043.9452">13021 4700 16303,'-18'0'4356,"18"0"-3908,18 0-351,2 19 159,1-19 320,-1 40 1,19-21-161,1 22-191,0 18-1,-21-20 32,21 22 0,-20-22-256,0 1 385,-1-1 415,1-18-31,-20-21-160,0 20-33,0-20 65,0-20 63,0 20-383,0-21-193,0 1 0,0-19-64,0 0-64,0-2 0,0 21-32,20 0-384,-20 20 864,20 20-736,-20 0 288,21 1 0,-3 18-96,2-19 0,21 19-545,-3-19-384,-17 1-416,19-21-1058,-1 0-1825,1 0-7399</inkml:trace>
  <inkml:trace contextRef="#ctx0" brushRef="#br1" timeOffset="100470.703">13934 4858 17040,'0'-39'3523,"0"39"-1986,0 0-191,-18 0 383,-2 0-415,0 39-482,-21 1-159,23-1-128,-3 2-417,21-2-64,0-19-32,0 0-64,21-1 0,-3-19-128,-18 0-97,20-19 33,1-1-160,-1 0-65,0 1 161,-20-1 288,0 20-32,0 0 32,0 0 0,0 20 192,0 19-64,0 20 32,18-18 1,3 18-33,-1 0 192,-20 1-160,20-21-64,-20 20 0,0-37 97,-20 17-1,0-19-192,-19-1 0,-1 1-192,-1-20-353,2 0-512,19-20-480,0 1-1506,0-1-6118</inkml:trace>
  <inkml:trace contextRef="#ctx0" brushRef="#br1" timeOffset="103250.9764">14908 5156 15150,'20'20'1986,"-20"-20"-897,0 0 192,0 0 769,0-20-320,0 20-834,0-19-287,0-22-32,0 21-225,-20-39-64,0 20-96,-20-22-64,21-17-320,-21 17 833,20-17-577,-19 17 0,19 2 32,-1 20 224,1 19 65,20 1-33,-20-2-160,20 1-192,20 20-64,0 0 32,1-20-64,17 20 0,3 20-96,18-20-289,-19 20-672,19 1-640,-19 18-2083,-20-19-4676</inkml:trace>
  <inkml:trace contextRef="#ctx0" brushRef="#br1" timeOffset="103455.0781">14590 4819 20691,'-40'39'2466,"20"-39"-1537,40 0-96,0 0 705,20 0-417,-1 0-513,22 0-352,-2 0-159,1-19-162,-1 19-351,-19 0-289,19 0-672,-19 0-1378,-21 0-2241</inkml:trace>
  <inkml:trace contextRef="#ctx0" brushRef="#br1" timeOffset="105523.4374">1290 6287 16239,'-20'0'1954,"0"0"-513,-1 20 257,3 0-33,18 20-480,0 19-192,0-19-416,0 20-193,18-20-95,3-1-65,-21-19 32,20 1 0,0-21-64,19 0-63,1-21-33,19 1 96,-39-19-160,0-20-192,-20 18 96,-20 1-225,0-19 33,-19 19-64,-1 20-97,20 0-127,-19 1-737,19 19-961,0 0-1154,-1 19-2593</inkml:trace>
  <inkml:trace contextRef="#ctx0" brushRef="#br1" timeOffset="105739.2577">1687 6485 16944,'59'22'3139,"-39"-44"-1474,-20 22 193,0-19-289,0-1-672,-39-19-352,19-1-321,0-20-32,-21 21-192,21-20-64,2-2-32,-2 2 0,-1 20-224,21 19-193,0-1-256,0 21-544,21 0-641,17 21-2242,-18-1-12524</inkml:trace>
  <inkml:trace contextRef="#ctx0" brushRef="#br1" timeOffset="105907.2264">1508 6248 17969,'-80'39'4740,"61"-39"-3875,-1 20-513,20-20 545,20 0 320,-20 0-704,39 0-289,1-20-288,19 20-321,20 0-832,-18-19-1826,-2 19-4356</inkml:trace>
  <inkml:trace contextRef="#ctx0" brushRef="#br1" timeOffset="106581.0546">2440 5870 17584,'-18'0'1762,"-3"0"-129,1 21-512,0 18 449,0 20-161,1 22-352,-1-3-288,20 22-353,0-21-95,39-19-161,1-21-64,19 1 64,22-40-320,-22 0 288,1-20-96,-21 0-96,21-19-32,-41 0-128,1-2-33,-20 21-95,0 1 256,-20 19-160,-19 0-129,-1 19 65,1-19-96,19 20-641,-20 0-1346,40 1-2593,0-21-12139</inkml:trace>
  <inkml:trace contextRef="#ctx0" brushRef="#br1" timeOffset="106776.3671">2877 5811 22901,'-20'-20'897,"20"20"-320,-18 20 223,18 0 193,-20-1-544,20 1-321,0 21-128,0-2-32,0-19-385,0 19-479,20-18-706,-20-1-1985,18 0-4997</inkml:trace>
  <inkml:trace contextRef="#ctx0" brushRef="#br1" timeOffset="107080.0781">3215 6129 20947,'-20'19'545,"0"-19"95,20 41 289,-20-21 353,20-1-546,0 21-576,20-21-192,0 1-32,21 0-192,-3 1 96,23-21-160,-22 0-129,1 19 1,-20 1 288,0 0-97,-20-1-31,-20 1 32,0 0-96,-20-1-481,1 3 128,-22-3-320,23 1-3171</inkml:trace>
  <inkml:trace contextRef="#ctx0" brushRef="#br1" timeOffset="107833.9842">4149 6209 15630,'0'-20'2306,"18"20"-1152,-18 0 191,20 20 192,1-1-127,-1 21-417,0-1-481,-20 2-31,19-2-97,1 0 96,-20-19-384,0-20 257,0 20-321,0-20 128,20-20 160,-20 20-128,0-39-160,0 19 0,20-19 1,-20-2-33,20 2-97,-20 19-63,20 20 64,-1 0-96,1 0 96,0 39 64,0-19-192,1 21-289,17-2-512,-18-19-640,21-1-1859,-2 1-3234</inkml:trace>
  <inkml:trace contextRef="#ctx0" brushRef="#br1" timeOffset="108115.2342">4783 6248 19218,'-39'39'2562,"19"-19"-1217,20 21 1,0-2 63,0-19-480,20-1-513,0 1-288,19-20-64,-19 0 1,20-20 31,-21 1-96,1-1-96,0-19-129,-20 18 33,0-19-224,-20 21-129,-19-1 97,19 20 95,-20 0-31,20 20-673,1-20-673,-1 19-800,20 1-1410,0-20-10409</inkml:trace>
  <inkml:trace contextRef="#ctx0" brushRef="#br1" timeOffset="108688.4764">4942 6209 15054,'0'59'3747,"0"-40"-2305,0 21 287,21 0-31,-21-20-225,18 0-672,23-1-224,-21-19-353,18 0-64,-17 0-32,19-19 0,-20-1 0,0-19-96,-20-2-160,0 2 64,-20-20 64,0-2-192,0 2-96,0 0-97,-19-1 33,19 20 288,-21 1 160,21 39 32,20-21 32,-18 21 33,18 21-65,0-1 64,18 19 32,2-19-64,1 40 193,-1-20-1,18 19-128,3-20 160,-21 21-159,20-20-97,-1-21 0,1 21-96,-1-40-32,1 0 64,-19 0-64,17-20-160,-18 0 64,-20 1-161,21-21 33,-21 21 32,0-1-256,-21-21 191,1 22 193,2 19 0,-2-20-128,-1 20 256,1 20-32,20-1 96,-20 1-32,20 21 97,0-22-97,20 21-32,0-21-64,1 1-289,17 0-159,-18 1-545,21-21-640,-2 0-994,1-21-2402,-20 1-8039</inkml:trace>
  <inkml:trace contextRef="#ctx0" brushRef="#br1" timeOffset="108949.2186">5716 6009 17424,'-39'21'2819,"19"-1"-1602,0 19-128,20 1 192,-20-1-32,40-18-672,0-1-289,0-1-384,39 1 160,-18-20-64,17 20-64,1-20 64,-18 19-64,-1 1 0,-21-20 96,-19 20 0,-19 1 64,-1-2-32,-20 1 96,1 0-128,-2-1-64,1 1-448,1-20-1826,-1 20-3876</inkml:trace>
  <inkml:trace contextRef="#ctx0" brushRef="#br1" timeOffset="109933.5936">6908 6050 14221,'-20'-20'2050,"20"-1"-897,-20 21 288,0 21 193,0-1 128,0 0-609,1-1-481,19 1-351,0 0-1,19-1 0,1 1-96,0 21-95,20-22 31,-1 21-160,1-21 96,-20 21 0,1-19 0,-21 18 0,0-19 96,-21-1 0,21-19-95,-20 0-130,0 20-191,0-40-224,20 20-577,-19-19-705,19-1-1505,-20 20-3427</inkml:trace>
  <inkml:trace contextRef="#ctx0" brushRef="#br1" timeOffset="110172.8515">7087 6287 18225,'59'-19'2050,"-39"38"-513,0-19-128,19 0 33,-19 0-449,0 0-224,0 0-449,0-19 128,-20 19-256,0-20 1,0 0-97,0 1-96,0 19-192,0-20-257,0-1-192,-20 1-576,20 1-801,0 19-1537,0 0-4613</inkml:trace>
  <inkml:trace contextRef="#ctx0" brushRef="#br1" timeOffset="111128.9061">7026 6109 6758,'0'0'1826,"0"0"-321,0 0 1090,0-20 127,0 20-800,0 0-513,0 0-128,0 0-159,0 20-418,0-20-127,0 20-33,0-1-127,20 1 95,-20 1 1,0 18-1,20-19-31,-20 19-97,21-19 64,-1 0-255,-2 1-33,3-2 64,-1-19 0,20 0-64,-21 0 0,21-19-128,-20-2 129,0 1-161,-1-19 32,-19-1-161,0 1-31,0 18-224,0 1 32,0 1-289,-19 19-320,19 0-512,-20 0-962,20 19-1664,0-19-8970</inkml:trace>
  <inkml:trace contextRef="#ctx0" brushRef="#br1" timeOffset="111889.6484">7741 6168 1985,'0'-20'11948,"-20"1"-9962,20-1 160,0 0 0,-19 1-225,19 19-575,-20 0-321,0 0-193,0 0-319,-1 19 64,3 21-97,-2-1-64,20 2-63,0-2-97,0 0-192,0 1 0,38-19-64,-17-21 0,19 0-64,19 0-256,-19-21-257,19-19-576,-19 21-352,1-21-802,-23 1-1856,-18-2-6504</inkml:trace>
  <inkml:trace contextRef="#ctx0" brushRef="#br1" timeOffset="112193.3593">7821 5850 17104,'-20'0'2722,"20"0"-1761,20 20 641,-1 1 448,1 18-481,0 1-832,1 20-289,-1-1-63,-2-19-193,2 20 0,1-40-192,-1 19 128,0-39-128,-20 20 64,19-20-96,-19 0-64,20-20 64,-20 0-32,0-19 64,20 18-64,0-18-64,-20 19 32,20 20-161,-1 0 65,1 0 96,20 20 96,-20 19-320,-1 2-417,21-22-1313,-20 1-2914,1 0-12653</inkml:trace>
  <inkml:trace contextRef="#ctx0" brushRef="#br1" timeOffset="112794.9217">8834 5811 17936,'-20'-20'3236,"20"20"-1411,0 0-1024,0 20 544,20 0 33,-2 19-546,3 21-287,-1-1-193,0 2 33,0-2-225,19-20-128,-19 2-32,0-2-160,0-19-289,-1 0-287,-19-20-289,0 0-481,-19 0-1345,-1 0-2434,-20 0-11529</inkml:trace>
  <inkml:trace contextRef="#ctx0" brushRef="#br1" timeOffset="113243.164">8753 6209 16815,'-18'0'2851,"18"0"-1442,0 0-31,18-20 480,2 20-577,1 0-737,-1-21-512,18 1 32,3 1 32,-21-21-224,0 21 0,-1-21-192,1-1-64,0-18-1,-20 20-95,20-2 31,-20-18 193,0 40 256,0-1 96,0 20 353,0 0-65,20 39-32,-20 1 97,19 20-1,1-1-96,0 0-31,0 21-65,19-21-160,-19-18 160,0-2-96,1 1-95,-1-40 31,-2 19-32,2-19 32,1-19 64,-21-1 128,20 0-224,-20-19 128,0-2-95,20 22-130,-20-21 33,19 21-64,-19-1-32,20 20-96,0 20 224,0-1-96,0 1 0,19 0-352,-19-1-513,20 1-705,-19 1-1216,17-21-3332,-18 20-9864</inkml:trace>
  <inkml:trace contextRef="#ctx0" brushRef="#br1" timeOffset="113620.1171">9806 6009 17104,'-40'0'2882,"21"21"-928,-21-1-64,20 19-192,-1 1-449,3-1-609,18 21-383,0-40-161,18 0-96,3-1 0,-1-19 0,0 0-32,0-19-160,-1-1 63,1 0 65,-20-19 32,0 18 96,0-18-32,-20 19 33,20 20-65,-19-20 96,19 20 96,-20 20-192,20 0 0,0-1 0,20 1 0,-1 21-128,1-22-32,0 1-353,0-20-224,19 0-288,-19 0-512,0 0-481,0 0-1217,-20-20-3043</inkml:trace>
  <inkml:trace contextRef="#ctx0" brushRef="#br1" timeOffset="113816.4061">9925 5772 19282,'20'19'3523,"-20"21"-1633,19-1-673,-19 21-64,20-1-96,0 2-448,1-2-481,-1-20-192,18 2-96,-17-21-225,-1-1-255,0-19-353,-20 0-705,0 0-1345,0-19-3267</inkml:trace>
  <inkml:trace contextRef="#ctx0" brushRef="#br1" timeOffset="113983.3984">9806 6089 20467,'-20'0'1858,"20"0"-1058,20-19 866,0 19 288,19-20-705,21 20-608,-1 0-449,2-20-96,-2-1-320,-1 21-801,3-20-705,-22 20-1857,1 0-9257</inkml:trace>
  <inkml:trace contextRef="#ctx0" brushRef="#br1" timeOffset="114816.4061">10838 5831 17328,'-20'0'2402,"0"0"-704,0 0-353,20 0-32,-19 19-96,19 1-544,0 1-385,0-21-127,0 20-65,19-20 96,1 0-64,0 0 64,-20-20-64,20 20 32,-20-21-64,21 1-64,-21 1-96,0 19-160,-21-20-256,21 20-257,-20 0-512,20 0-1506,0 0-2722</inkml:trace>
  <inkml:trace contextRef="#ctx0" brushRef="#br1" timeOffset="115257.8124">10859 6209 16655,'0'19'3171,"0"-19"-1761,0 0 255,0 0 385,0 20-673,18-20-672,-18 20-289,0-20-191,0 0-65,20 0 128,0 0-128,1-20-96,-21 20 32,20-20 33,-20 20 127,0-19 128,-20 19-128,20 0-31,-21 0-129,-19 0-32,22 19-64,-3-19-160,21 20-417,-20 0-576,20-20-769,0 0-1633,20 0-8200</inkml:trace>
  <inkml:trace contextRef="#ctx0" brushRef="#br1" timeOffset="133942.3827">1191 7340 16431,'-20'-40'2146,"20"21"-352,-21 19-33,21-20-95,0 20-193,0 20-512,21-20-384,-21 39-193,20 0-224,0 1-128,-2 0-64,3 0-32,-1-21-512,0 21-385,0-21-641,-1 3-1280,1-22-1763</inkml:trace>
  <inkml:trace contextRef="#ctx0" brushRef="#br1" timeOffset="134304.6875">1071 7142 7751,'-99'19'9481,"59"1"-8008,1 0-704,-1 40 672,20-21 513,-19 40-577,39 1-512,0-1-352,0 21-289,18-20-32,43-21-96,-2-20 96,1 0-95,39-39-33,-19 0-128,19-39-33,0 0-127,-20-20 64,0-21-128,-18-1-129,-41-17-127,-20 18-129,0 1 385,-41 19 128,-18 21 256,-40-1-64,19 21 32,1 19 0,0 0-288,-1 19-1153,1 1-2948</inkml:trace>
  <inkml:trace contextRef="#ctx0" brushRef="#br1" timeOffset="145641.6014">2124 7220 10537,'0'-19'2947,"-20"-1"-32,20 20-481,0 0-352,0 0-704,0 0-674,0 20 225,0 19 160,20 2-448,-1 18 128,1 21-129,0-21-223,0 19-161,0-17-160,-1-2-32,1-18 64,0-2-288,-20 0 64,20-19-385,-20-20-287,20 0-610,-40 0-832,20 0-1121,0-20-2338</inkml:trace>
  <inkml:trace contextRef="#ctx0" brushRef="#br1" timeOffset="145866.2109">2025 7579 17040,'0'0'2530,"0"0"-1409,0 0 417,0-22 383,18 3-351,3-1-801,19 0-161,-20 1-608,19-1 160,-19 0-224,0 1-64,0 19-352,-1-21-417,21 21-769,-40 0-736,0 0-1762,0-20-7943</inkml:trace>
  <inkml:trace contextRef="#ctx0" brushRef="#br1" timeOffset="146469.7264">2203 7122 17328,'0'20'1762,"20"-1"-353,-20 1 289,39 19 95,-19 2-319,0 18-513,19 0-449,-19 1-192,0-1-95,0-19-65,19 1-64,-39-2-64,20 0 128,-20-19-128,0 0 32,0-20-96,0 21 192,0-21-320,0-21 32,-20 21-32,20-40 192,0 21-96,0-21 32,0 21-128,0 19 31,0 0 65,20 0 64,1 0 0,-1 19 32,0 1-32,-2 0 64,3-1-128,19-19-32,0 20 128,-21-20-128,21 0-64,-20-20 160,0 20 96,-1-19-192,1-1 128,0-19 128,-20 17-160,0 3 32,0-21 32,-20 1-32,20 19 32,-20 1 129,1 19-97,19-21 128,-20 42-160,0-21-96,20 19 256,0 21-128,-20-1-96,20 0 96,20 2-32,-20-1 0,20-21-32,19 1-64,-19 0-96,21-20-288,-3 0-129,3-20-768,17 0-961,-17-19-2819,-21 19-10153</inkml:trace>
  <inkml:trace contextRef="#ctx0" brushRef="#br1" timeOffset="146967.7734">3553 7598 18449,'19'40'1249,"-19"-21"-672,0-19 416,0 0 544,0 0 257,0 0-833,-19-19-673,-1-21-32,0-1 0,0-18 1,-19 0-65,-1-1-192,0-19 32,1 19 32,-2 1 0,21 0-32,0 39 64,20-20-192,0 20 32,20 0-32,0 20 64,21 0-128,-2 0-193,1 20-832,0 0-1377,-21 20-3268</inkml:trace>
  <inkml:trace contextRef="#ctx0" brushRef="#br1" timeOffset="147162.1093">3195 7379 17232,'-40'20'4900,"21"1"-3939,19-21-576,19-21 512,21 21 128,1-20-385,17 0-512,1 1 32,2 19-288,-2-20-448,-19 20-641,19 0-1506,-19 0-3427</inkml:trace>
  <inkml:trace contextRef="#ctx0" brushRef="#br1" timeOffset="147458.9842">3831 7161 19314,'-61'-19'1665,"23"19"-255,38 0 63,-20 19 33,-1 21-546,1-21-223,20 42-224,0-22-1,20 20-192,1-18-224,19 18-63,-22-40-1,23 21-161,-1-21-191,-1 3-449,1-22-352,-20 0-833,19 0-1377,-39-22-3491</inkml:trace>
  <inkml:trace contextRef="#ctx0" brushRef="#br1" timeOffset="147764.6484">4009 7320 21460,'0'39'1601,"0"1"-63,20-19-1,0 18 33,-1 0-545,1 1-449,0-21-352,-20 3-63,21-3-1,-1 1-32,-20-20-64,18 0-32,-18 0 64,20-20 0,-20 1-64,21-22-64,-21 1-96,20-19-384,-20 19-257,20 0-320,-1 1-256,-19 19-609,0 20-1538,0 0-3586</inkml:trace>
  <inkml:trace contextRef="#ctx0" brushRef="#br1" timeOffset="147995.1171">4287 7161 16655,'60'20'2563,"-40"0"-33,19 19-416,1 2-64,-1-2-929,-19 20-672,0-18-161,-20 18-128,21-20-32,-21 0-64,0 2-224,0-21-128,0 0-1,0-20-864,0-20-801,0 20-1409,20-39-2658</inkml:trace>
  <inkml:trace contextRef="#ctx0" brushRef="#br1" timeOffset="148213.8671">4704 6942 22901,'0'-20'1762,"0"20"-1090,0 20 1,20 1 64,-20 18-289,0 1-352,20-1-192,-20-18-384,20 19-321,-20-1-768,19 0-1314,-19-19-1954</inkml:trace>
  <inkml:trace contextRef="#ctx0" brushRef="#br1" timeOffset="148604.4921">5080 7220 14669,'0'0'6983,"0"0"-6406,0 0-321,0 20 961,0-20 352,-18 21-415,-2-1-578,20-1-352,0 1-160,0 0 32,0-1-96,20 1-32,-20 0-32,18 1-64,3-21-32,-1 19 32,0-19 160,20 20-64,-21 0 32,1-1 128,0 1 128,-20 0 33,20-1-1,-20 3-96,-20-3-64,0 1 32,20 0-192,-20-20-160,1 19-577,-1-19-416,0 0-1057,0 0-3908</inkml:trace>
  <inkml:trace contextRef="#ctx0" brushRef="#br1" timeOffset="149756.8359">6173 7320 14381,'-40'-20'1858,"40"20"-481,-20 0 129,20 0 63,-19 0-416,19 0-256,0 40-417,0-21 225,0 21-128,0 20-1,0-21-287,19-19-97,1 0-128,0-1-32,-20-19 0,20 0 32,1 0-32,-3-39-128,-18 19 0,0-19 96,0 0 0,0 18 0,-18 1-32,18 0 128,0 20-32,-21 0 96,21 0-64,0 20-96,0 21 64,21-22-64,-3 1-64,2 0 32,1-1-256,-1 1-417,0-20-352,-2 0-448,3 0-705,-1 0-513,-20 0-2882</inkml:trace>
  <inkml:trace contextRef="#ctx0" brushRef="#br1" timeOffset="150061.5233">6411 7420 15951,'20'39'1985,"0"0"-415,-20-19-1,20 0-127,0-20-449,-20 0-160,0 0-321,0 0 65,0 0-161,0-40-128,0 21-128,-20-21-64,20 21-63,0-22-33,0-18-97,0 20 65,0 19-64,0-1-192,0 21-160,20 0-33,-1 0-416,1 21-1089,0-21-1409,0 20-3139</inkml:trace>
  <inkml:trace contextRef="#ctx0" brushRef="#br1" timeOffset="150365.2343">6769 7340 14413,'20'19'3139,"-1"-19"-1121,1 0-64,0 0-353,0 0-383,0 0-674,0 0-320,-1-19 33,1 19-65,-20-20 96,0 0-96,20 1-32,-40 19-128,20-20 0,-20 20 32,1-21-96,-1 21 64,-20 21-96,20-1 128,0-1-64,1 21 97,19-21-65,-20 21 192,40 0-32,-1 0-128,1-1-160,20-19 96,0-1-288,19-19-161,0 0-480,2 0-544,-23-19-1698,23-1-3043</inkml:trace>
  <inkml:trace contextRef="#ctx0" brushRef="#br1" timeOffset="150625.9764">7384 6922 19858,'20'0'3107,"-20"0"-2274,0 20 160,19 1 64,1 18-96,0 21-256,0 0-321,1-1-224,-3 0-96,2-18-96,1-2-160,19 0-128,-22-19-353,3 0-416,-1-20-833,-20 0-1697,0 0-2691</inkml:trace>
  <inkml:trace contextRef="#ctx0" brushRef="#br1" timeOffset="150807.6171">7344 7300 18705,'0'-19'1730,"20"19"-225,20-20 225,-21-1-225,21 21-960,1-20-417,-23 20-128,2-19-224,21 19-385,-21-20-1024,-2 0-1602,-18 1-1154</inkml:trace>
  <inkml:trace contextRef="#ctx0" brushRef="#br1" timeOffset="151329.1014">7563 6903 17936,'0'39'1506,"20"2"95,0-2 33,-2 20 128,3 2-321,-21-2-768,20 1-321,20-21-320,-21 1 64,1-1 96,-20 2-224,20-41 128,-20 19-224,0-19 224,0 0-160,0 0 64,0-19-128,0-2-96,0-19 128,0 1-160,20 0-129,-20 19-31,0-1 192,20 21 95,-20 0-31,20 21 192,-1-1-64,1-1 32,-20 1 64,20 0 0,21-20 1,-23 0-33,2 0 96,21 0-32,-21-20 32,19 0-32,-19-19 0,-20 18 32,20 1 192,-20 1-95,0 19-97,0-20-64,-20 20 160,20-20-224,-20 20-96,0 20 128,1 0 0,-1 19 0,20 2 96,0-2-64,0-19 0,0 19-128,39-19 96,-19 1-128,40-21-96,-21 0-32,21 0-705,-21-21-1569,1 21-2884,-1-20-11497</inkml:trace>
  <inkml:trace contextRef="#ctx0" brushRef="#br1" timeOffset="152640.625">8952 7042 10153,'-19'0'5702,"19"-20"-4870,-20 20-255,0 20 704,0-20 385,-1 20-257,3-1-640,-2 2-129,20-1-63,-20 0-1,20-1-159,20 1-193,-20 0-32,20-1 0,19 1-128,1 1-64,-1-1 64,1-1-31,0 21-130,-21-1 1,21-19 64,-40 20-192,0-20 256,0 19-96,0-19 160,-20-20-96,0 20 0,-19-20-128,19 0 64,0 0-64,0-20-160,1 0-161,19 1-63,-20-21-1,20 21 417,20-2-96,-20 21 192,19-20-32,1 20 320,20 0-96,-1 0 33,1 0-129,1 0-64,-3-20 0,-18 20 0,21-19 64,-3-1-160,-17-19 64,-1 19 64,0-21-64,-20 22 128,0-21-96,0 21 96,-20 19 0,0-20 225,-21 20-1,23 20 0,-2-1-128,-1 1-95,21 19-1,0 2-32,0-2-64,21-19-32,-1 19 64,18-19-64,-17 0-352,19 1-321,-21-21-32,21 0-672,-20 0-1186,19-21-1440,-19 1-9290</inkml:trace>
  <inkml:trace contextRef="#ctx0" brushRef="#br1" timeOffset="152821.2889">9508 6942 9480,'0'0'7848,"0"21"-5734,0-1-96,0 19-673,0 20 32,0 2-159,20-2-674,1 1-448,-3-1-96,2-20-288,0-19 0,1 0-545,-1-20-801,-2 0-1120,3 0-2243</inkml:trace>
  <inkml:trace contextRef="#ctx0" brushRef="#br1" timeOffset="152988.2811">9468 7201 12780,'-59'0'6726,"59"0"-4804,0 0-929,0 0-64,20 0 192,-1 0-577,21-20-352,0 20-352,19 0-897,2-20-1473,-2 20-2723</inkml:trace>
  <inkml:trace contextRef="#ctx0" brushRef="#br1" timeOffset="153386.7187">10262 6783 21107,'-19'-19'1762,"-1"-1"-1153,0 20 416,0 0 64,-1 20-256,3-1-385,-2 2-288,0 19-224,20-1 32,0-19 0,20 19-96,18-18 160,3-1-128,-1-1 0,-21 1 64,21 0 64,-20 19-96,-20-18 128,20-1-192,-20 19 64,0 1 31,0-21 66,-20 22-98,20-2 33,-20-19 32,20 19 0,0-19-32,20 0-32,-20-20 32,40 21-320,-21-21-128,1 0-610,21 0-991,-21 0-1251,-2-21-3971</inkml:trace>
  <inkml:trace contextRef="#ctx0" brushRef="#br1" timeOffset="153632.8125">10660 6824 21268,'-20'0'2114,"0"20"-1346,20 19-95,0 0 448,0 22-256,0-22-577,0 20-160,20 2-96,0-22-96,-1 0-320,1 2-257,0-21-640,-20-1-1506,20-19-3491</inkml:trace>
  <inkml:trace contextRef="#ctx0" brushRef="#br1" timeOffset="153813.4764">10938 7261 19570,'38'59'2370,"-38"-20"-1793,21-19-513,-21 21-192,20-22 192,-20 1-256,20 0-1250,0-1-2017,-1-19-6983</inkml:trace>
  <inkml:trace contextRef="#ctx0" brushRef="#br1" timeOffset="154124.0233">11096 6942 17072,'60'-20'2530,"-21"1"-1057,1-1-127,1 20-257,-23 20-513,2 19-351,-20 2-161,0-2-193,-20 20-31,20-18 128,-18 18 64,-3-20 0,21 2 161,0-21 191,21-1 96,-3-19 1,2 0-225,1 0-64,-1 0-288,18-19-320,3 19-385,-21 0-640,0-20-2179,-1 20-12747</inkml:trace>
  <inkml:trace contextRef="#ctx0" brushRef="#br1" timeOffset="154710.9375">11731 7201 9224,'41'-20'7111,"-23"20"-4581,2 0-191,1 20-834,-1-1-672,0 1-481,-1 21-96,-19-22-31,20 21-289,-20-21 128,0 1-257,0 0-511,-20 1-449,20-21-993,0 0-2050,-19 0-11786</inkml:trace>
  <inkml:trace contextRef="#ctx0" brushRef="#br1" timeOffset="154899.4139">12108 7220 18737,'0'0'1153,"0"0"-1121,20-19-64,0 19 128,1 0-160,-1-20-288,19 20-1314,1-20-2626,-1 20-9096</inkml:trace>
  <inkml:trace contextRef="#ctx0" brushRef="#br1" timeOffset="155065.4295">12505 7142 14990,'20'0'3043,"-20"0"-1762,0 0-480,20 0-353,-20-20-224,21 20-480,-1 0-1442,-2 0-1505,2-20-7495</inkml:trace>
  <inkml:trace contextRef="#ctx0" brushRef="#br1" timeOffset="155173.828">12744 7122 10025,'0'0'6310,"20"0"-4901,-20 0 97,0 0-673,20-20-545,-1 20-288,1 0-545,0 0-1441,-20 0-1633</inkml:trace>
  <inkml:trace contextRef="#ctx0" brushRef="#br1" timeOffset="155399.4139">13240 7201 11979,'40'60'7303,"-40"-21"-5894,20-19-640,-20 19-513,19-19 225,-19 0-257,20-20-160,0 21-224,-20-21-545,20 0-1153,-20 19-1761,21-19-11467</inkml:trace>
  <inkml:trace contextRef="#ctx0" brushRef="#br1" timeOffset="155741.2109">13479 7042 19666,'20'60'2466,"-20"-20"-704,18-21-961,3 21 32,-21-21 96,0 1-385,20-20-352,-20 21-96,0-21 0,0-21 97,0 1-97,0 1-128,20-21-32,-20 21 32,20-21 0,-1 0-97,1 0-31,0 20 64,0 1 0,19 19 64,-19 19-32,0 21-64,0-1-353,0 2-287,1-2-449,-3-19-1282,2 0-1953,-20-20-9898</inkml:trace>
  <inkml:trace contextRef="#ctx0" brushRef="#br1" timeOffset="156116.2109">13934 6625 19378,'21'-40'2658,"-1"40"-1216,20 0-225,-1 0-64,1 0-416,-20 20-577,-1 0 0,1 1-96,-20 18 32,0-19-64,20 19-32,-20-19-160,20 20 0,1-20 0,-3 0-32,2-1 224,0 21 0,1-21 0,-1 22 64,-20-2 224,0 1-32,0 20 1,18-20-193,-18-21 64,0 21-192,21-21 32,-21 22-256,0-41-801,0 20-833,0-1-2595,0-19-13740</inkml:trace>
  <inkml:trace contextRef="#ctx0" brushRef="#br1" timeOffset="160565.4295">932 8710 14285,'0'-20'2306,"0"0"-128,0 1 257,0-1-642,20-1-704,0 21-384,-20 0-257,40 0-191,-21 21-97,1-1-64,20 19 0,-19 0-96,17 22 32,-38-22 128,21 0-128,-21 20 64,0-18 0,-21-21-96,1 19 64,-19-19 33,19 19 63,-20-39-32,21 0-32,-21 0 0,20 0-32,20-20 64,-20 1-64,20-1-128,20 0 256,0 20-96,0 0 1,19 0-258,-19 0-159,20 0-545,-1 20-480,2-20-1185,-1 0-1538,-22 0-6182</inkml:trace>
  <inkml:trace contextRef="#ctx0" brushRef="#br1" timeOffset="160935.5468">913 8431 14926,'-119'-19'1409,"58"38"225,2 1 640,19 21-128,-19 18-321,-1 41-479,21-22-225,-1 42-609,19-1-159,42-21-225,-1 2-96,39-20 384,21-1-224,20-40-160,-1-39 96,20 0 33,19-39-225,-18-20-1,-1-21-191,-20 1 128,-40-21 160,1 1-128,-21 20 0,-39-1 96,-39 1 32,-1-1 0,-39 41-160,-20-1 128,0 0 32,-1 40-320,21-20-513,-20 20-769,39 20-2209,1 1-7784</inkml:trace>
  <inkml:trace contextRef="#ctx0" brushRef="#br1" timeOffset="165810.5468">2341 8570 6886,'-39'-39'8328,"-1"39"-6342,40-20 64,-20 20 352,1 0-640,-1 0-737,0 20-481,20 0-159,-20 39 159,20-18 65,0 18-129,0 0-192,0-19-160,20 19-160,0-19 32,0 0-96,19-20-224,-19 0-481,20-1-416,-21-19-1217,21 0-2371</inkml:trace>
  <inkml:trace contextRef="#ctx0" brushRef="#br1" timeOffset="166751.953">2539 8690 14926,'-18'-20'2498,"18"20"-864,-20 0 191,20 0 65,0 20-1089,20 0-193,-20-1 97,18 21-128,-18 0-1,21 0 1,-1-1-193,0 0-288,0-18 32,-20-21 32,20 0-96,-20 0 97,19 0 31,1-21-32,-20-18-64,0 0 0,0-1-96,0 0 0,0 20 0,0 0 128,0 20-32,0 0 0,-20 0-128,20 20-64,0 0 0,0 20-64,20-20 128,0 0-64,0-1-224,0-19-321,-1 20-256,1-20-320,21 0-833,-21-20-1537,-2 20-5382</inkml:trace>
  <inkml:trace contextRef="#ctx0" brushRef="#br1" timeOffset="166961.9139">2997 8888 18577,'20'60'2723,"-20"-40"-1410,20 0-32,-20-1-256,19 1-512,-19 0-577,20-20 96,-20 19-417,20-19-255,0 0-578,-20 0-960,0-19-1569,0-1-8617</inkml:trace>
  <inkml:trace contextRef="#ctx0" brushRef="#br1" timeOffset="167244.1406">3076 8710 17552,'0'19'3011,"0"-19"-1057,20 20 224,-20 21-320,20-2-833,0 0-513,-20 1-192,19 0-159,1-20-33,0-20-96,0 20 0,1-20 0,-21-20 64,18 0 0,-18-1-160,20-18 128,-20 0-192,0-1 32,0 0-321,0 0-159,0 21-417,-20-1-705,20 20-1120,0 0-2019,0 0-11851</inkml:trace>
  <inkml:trace contextRef="#ctx0" brushRef="#br1" timeOffset="167425.7811">3315 8590 16944,'59'20'3523,"-39"1"-1057,20 18-224,-1 1-512,1-1-673,0 21-737,-21-1-224,21 0 32,-40-18-224,20-2-224,-20-19-128,0 0-673,0-20-865,0 0-2146,0 0-8360</inkml:trace>
  <inkml:trace contextRef="#ctx0" brushRef="#br1" timeOffset="168661.1328">4088 8551 11114,'-20'-40'2819,"20"21"-930,-19 19 129,-1 0 225,0 0-258,0 0-832,0 0-31,20 39-226,-19-19-63,19 19-64,0 22-225,19-2-127,1-20-257,0 2 0,20-2-128,-1 0 0,2-19-64,-3-20 0,3 0-384,-1 0-129,-21 0-288,1-20-480,0 1-705,-20-1-1057,0 0-3267</inkml:trace>
  <inkml:trace contextRef="#ctx0" brushRef="#br1" timeOffset="168840.8202">4029 8749 18097,'0'20'1986,"0"-20"-962,20 0 994,-20-20-160,19 20-1121,21-20-545,1 20-224,-23-19-352,23 19-417,-1 0-1569,-21 0-3011</inkml:trace>
  <inkml:trace contextRef="#ctx0" brushRef="#br1" timeOffset="169804.6875">4783 8412 11146,'-39'-59'3267,"39"39"-993,-20-1-64,0 21 161,20-20-450,-20 20-511,20 0-545,-19 20-193,19 21 193,-20 18-96,20 0-65,0 1-31,0 19-32,0-19-385,20 19 0,19-19-96,1-20-64,-1-1-64,21-19 33,-1-1-65,2-19 0,-2-19-97,-19-21-127,19 1-128,-39 0-32,0-22-33,-20 22-31,0 19 191,-20 1-31,-20-1 288,1-1-224,-1 21 128,-1 0 0,2 0-192,19 21-930,0-21-447,20 20-1762,0-1-5862</inkml:trace>
  <inkml:trace contextRef="#ctx0" brushRef="#br1" timeOffset="170970.7031">5696 8531 11691,'-19'-20'5541,"-1"1"-3651,20 19 63,-20-21 258,20 21-162,0 0-511,0 0-673,0 0-481,0 0 33,20 21 159,0-21-160,19 19-159,1-19-161,-1 0 32,22 0 0,-2 0-192,20 0 64,-19 0-288,-20 0-225,19 0-352,-18 0-288,-23 0-416,2 20-1058,-20-20-2722,-20 20-11659</inkml:trace>
  <inkml:trace contextRef="#ctx0" brushRef="#br1" timeOffset="171180.6639">5856 8749 7302,'-41'20'13485,"41"-20"-11115,0 0-608,0 21 0,0-21-385,20-21-480,1 21-192,17 0-481,23-20-32,-22 20-96,1 0-64,20 0-256,-21 0-225,1 0-191,-1 0-481,2-20-353,-21 20-672,18-19-1954,-38-1-6181</inkml:trace>
  <inkml:trace contextRef="#ctx0" brushRef="#br1" timeOffset="171449.2187">6153 8333 18897,'-20'20'2659,"20"-20"-1314,0 0-256,0 0 481,40 0-193,19 0-576,2 0-385,-2 0-256,20 0-96,-19 0-64,-1 19 0,0 21 64,-39-1-96,0 2 64,-20-2 0,0 20-32,-20-18-160,-19-2 128,19 1-192,-20-1-417,20-19-416,1 1-1089,-1-2-2338,0 1-12428</inkml:trace>
  <inkml:trace contextRef="#ctx0" brushRef="#br1" timeOffset="172711.9139">7860 8610 5893,'20'21'3620,"-20"-1"-1474,0-1 448,0 1 97,0 0-449,0-1-545,21-19-63,-21 20-289,0-20-192,0 20-128,0-20-160,0 0 224,0 0-288,-21-20-289,1 20 33,0-20-225,1 1-96,-1-21-96,-20 1-32,20-22 1,0 2-65,1-21-32,-1 2 32,0 17-160,20 2 192,0 0-32,0 19-128,20 0-1,0 1 33,19 19-64,1-1-256,0 1-129,-1 20-319,2 0-386,-3 20-543,3 1-738,-21 19-2305,0-21-7079</inkml:trace>
  <inkml:trace contextRef="#ctx0" brushRef="#br1" timeOffset="172886.7187">7522 8451 19794,'0'20'3011,"0"-20"-1922,20 0 320,1 0 193,19-20-609,19 20-673,0-20-288,21 1-608,-21-1-641,2 20-1122,-2-20-3650</inkml:trace>
  <inkml:trace contextRef="#ctx0" brushRef="#br1" timeOffset="173530.2734">8496 8094 13196,'-40'0'3459,"19"-19"-1281,3 38-192,-2 1 64,-1 0-128,1 20-577,20 19-480,-20 0-128,20 21-129,0-21-127,0 2-289,20-2-32,0 0-256,21-38-384,-23 18-321,23-19-256,-1-20-897,-1 0-2178,-19 0-5605</inkml:trace>
  <inkml:trace contextRef="#ctx0" brushRef="#br1" timeOffset="174065.4295">8794 8392 15118,'-21'-39'3619,"1"39"-512,20 0-1057,-18 19-352,18 21-417,0-1-384,0 21-289,18-20-223,2-1-65,1 2-192,19-21-128,-1-20 64,-19 0-32,20 0 0,-21-20-32,1-1 0,0-19 32,-20 1-96,0 19 96,0-20 0,0 20-32,-20 20 64,20 0 0,-20 20-128,20 1 32,0-2 0,20 21 64,-20-1-288,20-19-128,20 1-673,-21-1-128,21-20-385,-20 0-928,19-20-2083,-39-1-8711</inkml:trace>
  <inkml:trace contextRef="#ctx0" brushRef="#br1" timeOffset="174292.9686">9032 8035 3843,'19'0'17361,"21"20"-15376,1 19-159,17-19 0,1 40-481,2-1-800,-2 0-257,-19 2-256,-1-2 32,-19 0-256,0-19-96,-20 19-193,0-39-384,0 21-448,-20-41-1474,0 20-3074</inkml:trace>
  <inkml:trace contextRef="#ctx0" brushRef="#br1" timeOffset="177326.1718">10124 8153 6950,'20'-19'3363,"-20"19"-416,0-20-288,0 20-321,18-20-512,-18 20-289,0 0-192,0 0-96,0 0-320,0 0-64,-18 0-448,18 20-1,-20 19-96,-21 2 1,21-2-33,-18 1-96,17 20 0,1-21 64,0 1 33,1-21 31,-1 21-128,20-19 193,0-21-129,0 0-128,20 0 160,-1 0 0,21 0-95,1-21 63,-3 21-224,23-20 0,-22 0 32,21 20-32,-21 0-160,1 0-128,-20 0-193,0 20-191,-1-20-225,-19 20-384,0 1-161,0-2-512,0 21-1985,0-21-5862</inkml:trace>
  <inkml:trace contextRef="#ctx0" brushRef="#br1" timeOffset="177753.9061">10877 8492 14830,'20'78'2690,"-20"-58"-576,0 21-160,20-21-353,-20-1-351,0-19-161,21 20-321,-21-20-95,0-20 64,-21 1-289,1-22-128,0 1 33,2-19-161,-23-1-96,21 1 32,-19-21-96,-1 1-32,20 20 32,0-1-32,1 21 32,19-1-64,0 19 0,39 1-96,-19 20-96,20 0-321,-1 0-255,22 20-642,-23 1-1088,3-1-2755,-21 0-10570</inkml:trace>
  <inkml:trace contextRef="#ctx0" brushRef="#br1" timeOffset="177941.4061">10600 8353 20979,'-39'19'2018,"19"-19"-608,40 0-449,-1 0 256,1 0-513,20 0-351,-1-19-321,21 19 64,-21 0-320,21 0-513,-21 0-672,22 0-1090,-23 0-2401</inkml:trace>
  <inkml:trace contextRef="#ctx0" brushRef="#br1" timeOffset="178536.1328">11393 8114 15951,'-38'-39'2626,"38"39"97,-20 0-705,20 0-385,-21 19-448,21 1-320,-20 19 64,20 22-160,0-2-161,0 1-255,0-1-33,20 0-288,1-18 32,19-2-96,-1-19-416,1-1-97,-20 1-288,19-20-480,-19 0-513,0 20-1217,0-20-2498,-20 0-10953</inkml:trace>
  <inkml:trace contextRef="#ctx0" brushRef="#br1" timeOffset="178876.953">11553 8412 16944,'20'19'3203,"-20"1"-641,19-20-608,1 41-481,0-22-288,0 21-416,1-21-256,-3 1-193,2 0-32,0 1-96,-20-1 33,21-20-65,-21 0-32,0 0 160,0-20 0,0-1-160,0-19-63,0 1-97,0-21-33,20 20-351,-20 1-353,0 0-352,18 19-384,-18 20-577,0 0-1826,0 0-5252</inkml:trace>
  <inkml:trace contextRef="#ctx0" brushRef="#br1" timeOffset="179079.1014">11930 8114 18449,'59'20'3715,"-19"-1"-992,0 42-865,-1-2-737,1 1-609,-19 19-255,-1-20-33,-2 1-224,3-21-224,-21 1-257,0 1-384,0-22-352,-21 1-993,21-20-2787</inkml:trace>
  <inkml:trace contextRef="#ctx0" brushRef="#br0" timeOffset="188173.828">18263 4481 9961,'0'-20'3299,"0"0"-961,0 1-448,0 19-160,-20-20-289,20 20-416,-20 0-192,20-20 64,-20 20-65,1 20-191,-1-20-64,-21 20-97,21-1 65,2 1-33,-2 0-160,20 1-191,0-2-65,20 1-32,18 0 0,3-1-32,-2 1-64,21-20 64,-1 20-32,-19-1-32,-1 2-32,-19-1-32,-20 0 288,0-20 32,-20 19-160,1 1-160,-1-20-64,-20 0-96,20 0-193,1 20-480,-1-20-416,20 0-1121,-20 19-2467,20-19-11851</inkml:trace>
  <inkml:trace contextRef="#ctx0" brushRef="#br0" timeOffset="188600.5859">18164 4243 11242,'-61'-20'1954,"43"20"-96,-23 0 512,21 20-160,-20 19-288,21 1-609,-21 20-384,20 19-32,0 21 96,1-1-353,19 0-223,19 0-65,1-20-384,40-18 320,-1-42-416,20 1 160,21-20 0,-20-39 128,19-22-127,-20-18-33,1-1-417,-22 2 769,-17-2-448,-21 1 128,-20-1-32,-20 21 0,-21 20 32,3-22-128,-23 22 32,2-1 32,0 21 32,-1 19-32,21-21-64,-21 21-192,40 21-449,-19-2-1121,39-19-2850,-20 20-13261</inkml:trace>
  <inkml:trace contextRef="#ctx0" brushRef="#br0" timeOffset="189684.5703">20545 3269 18065,'-20'-19'2658,"20"19"-704,-19 0-160,19 0-353,19 0-640,-19 19 0,20 22-65,0-21-255,21 39-129,-23-18-128,2-2 32,0-19-31,1-1-33,-1 1 64,0 0-32,-20-20 33,19-20 63,-19 20 96,20-39-320,0-1 32,-20 0 1,0-19-161,20 19-225,-20-1-287,0 2-161,0 19-416,0 20-320,0 0-609,0 0-705,0 40-1793,0-21-8520</inkml:trace>
  <inkml:trace contextRef="#ctx0" brushRef="#br0" timeOffset="190097.6561">20685 2913 13228,'-100'19'1986,"40"22"-32,21-2 800,-21 20-351,21 2-610,19 37-608,0 2-544,40-21-353,20 20 161,39-19-33,0-21-31,20-19-97,21-21-96,-1-19-160,-40-19 128,0-21-64,-18 1-160,-22-21 96,-19 1 0,0-21 0,-40 1-96,0-1-192,-19 21 128,-22 19-32,2 0 128,-20 20-128,-1 20-33,21 0-543,0 20-1026,-2-20-2722,21 21-11147</inkml:trace>
  <inkml:trace contextRef="#ctx0" brushRef="#br0" timeOffset="190933.5936">20843 5176 18417,'0'0'2370,"0"0"-1473,0 0-256,0 20 768,0 19-96,20 2-672,-20-2-289,20 0 0,0 1 1,-20-21-33,20 3 32,-1-3 1,1-19-161,-20 0 128,20 0-63,-20 0 63,20-19-32,-20-3-32,0 3-96,21-21-127,-3 1-130,-18 0 161,20 18-128,-20 21-64,21 0-128,-21 0 160,20 40 0,-20 0 160,20-1-96,-2 0 96,3-17-64,-1-3-64,0 1 64,0 0 0,-1-20 64,-19 0 32,20-20 0,-20 0-96,0-21 32,20 22-256,0-21-160,-20 1-385,20 0-576,-20 18-321,0 1-832,19 20-2531,-19 0-8296</inkml:trace>
  <inkml:trace contextRef="#ctx0" brushRef="#br0" timeOffset="191300.7811">21061 4878 15310,'-99'20'1922,"40"-1"-993,19 42 128,-19-2 1057,39 0-160,-20 41-705,21 19-416,19-21-321,0 22-448,39-20-64,21-41-32,19 1 128,20-40-64,1-40-96,-1 0 32,0-40 64,-20 1-64,0-21 32,-38 1 64,-1-1-128,-40 21 64,0-21 96,-20 41 32,-41-20-64,2 39 0,-1-1-32,1 1-288,0 1-545,19 19-960,-1 0-2339,3 0-12716</inkml:trace>
  <inkml:trace contextRef="#ctx0" brushRef="#br0" timeOffset="191803.7109">23623 3945 22004,'0'0'1153,"0"0"-608,0 0 1313,20 20-161,0 0-415,-20-1-450,18 22-575,-18 18-97,0-20-160,0 22-160,21-2-321,-21-20-608,20 0-512,-20-17-1474,0-3-2755</inkml:trace>
  <inkml:trace contextRef="#ctx0" brushRef="#br0" timeOffset="192001.953">23464 4243 16559,'19'0'5830,"-19"-20"-5254,20 20 930,0-19 95,21 19-960,-23-21-449,23 1-256,-21 20-320,18-20-577,3 20-961,-21-19-1698,0-1-4772</inkml:trace>
  <inkml:trace contextRef="#ctx0" brushRef="#br0" timeOffset="192288.0859">23643 3826 17104,'-100'39'1954,"60"2"-225,-19 18 481,19 0-512,1 1-641,-1 19-288,20 1-481,20-1 0,20 1 97,20-21 159,19-18-224,20-22-63,0 1-129,2-20-128,18-20-257,-20 1 65,-20-42-256,-19 22 31,-19-22-287,-21-17-65,0 19 481,-41-21 192,-18 40 224,-21 1 96,21-2-224,-20 22-641,18-1-2722,22 0-8200</inkml:trace>
  <inkml:trace contextRef="#ctx0" brushRef="#br0" timeOffset="193453.125">18759 4322 2818,'-20'0'9866,"20"0"-7368,-20-20-1121,20 20-288,-20 0 160,20 0 97,0 0-289,0 0-257,0 0 65,0 0 32,0 0-160,0 0-321,0 0-160,0 0-159,0-20-1,20 20 0,0-19 0,0-1 0,19 0-32,1 1 0,19-2 192,22-19-416,-2 1 320,-20 0-64,21-2 0,20-18 1,-21 20 95,20-22-96,-20 22 192,0-1-64,0 1 33,-19-2-225,-1 22 64,-18-21 96,-1 21-32,-21-1-96,1 0 384,0-1-31,-20 2-97,20-1-64,-20 0 1,0 1-33,0 19-96,-20-20-96,0 0 32,0 20-128,-19-19 32,19 19 64,-21-21-96,3 21 0,17 0-32,-19 21 96,20-21-64,20 19 32,0-19-257,0 0-95,20 0 288,20 0 64,1 0 0,18 0-32,0 0-192,21 0 192,-21 0-65,0 0 97,-39 0-64,0 20 32,1 0 224,-42-1 257,21 1-33,-20 19 1,-19-18-97,19-1-288,20 0 32,-20-1-224,20 1-705,0-20-801,0 20-1153,0-1-3491,0-19-8007</inkml:trace>
  <inkml:trace contextRef="#ctx0" brushRef="#br0" timeOffset="194900.3905">21379 3291 12107,'-59'-22'2050,"59"22"-32,-20-19-128,20 19-97,0 0-287,0 0-834,20 0-223,-1 0 63,1 0 1,0 19 191,0-19-223,1 22-33,17-3-223,3 1-1,17 0-32,23-1 32,-22 1 0,40 0 33,0 20-33,21 0 32,-21-1-32,20-19-32,-19 20-128,-1 0 33,-20-1-97,20 0 32,-20 2 64,20-21-96,-19 19-64,0-19 160,-41 19-64,1-39 32,-20 20 0,-1-20-96,-19 21 64,20-21 64,-20 0 32,0 0 192,0 0 97,0 0 31,0 0-320,0 0-96,0-21-64,-20 21 32,20 0-32,0 0-32,0 0 0,0 0-32,0 0 96,20 0 0,-20-20 64,0 20 64,0 0-96,0 0 0,0 0 32,-20 0 32,20 0-96,0-20 97,0 20-1,0 0 32,0 0-128,0 0 64,-19 0-32,19 0-32,-20 0 64,20-19-160,0 19 224,-20 0-160,20 0 64,-20 0-32,0-20 96,1 20-64,-1-20-32,0 1 0,0-1-64,-19-21 0,19 22 96,0-1-32,-21 20 32,41-20-96,-18 20-32,18 0 128,0 0-256,18 0-129,23 0 193,-1 40 96,19-21 64,-19 1 0,19 21-32,-19-2-32,-1 0 64,-19 1 0,21 1 0,-41-2 32,0 0 128,0-19-64,-21 21 97,1-22-33,0 1-128,0 0-224,20-1-577,-19 1-769,-1-20-1825,0 0-9321,20 0 3203</inkml:trace>
  <inkml:trace contextRef="#ctx0" brushRef="#br0" timeOffset="196173.828">18759 4739 12587,'-40'-20'2595,"20"20"-1026,1-19-319,19 19 639,-20 0-31,20-20-833,0 20-577,0 0-127,0 0 63,0 0-64,0 0-31,0 0 31,0 0-32,20 0 65,-20 0-65,0 0 0,19 0-96,-19 0-31,20 0 95,0 0-32,20 0-64,-1 20 160,21-20-191,20 19 31,-1 1-32,0 0-32,20-1-32,-18 1-64,36 1 32,-17 18-64,19-19 128,0 19-192,-19 1 128,19-19-320,-20-1 256,-20 19 64,-18-19-32,-2-1 32,0 1-32,-19-20 0,0 21 32,-21-1-32,1-20 96,20 19-128,-20-19 64,-1 0 0,-19 20 0,20-20 0,0 0-64,0 0 192,1 0-64,-3-20-32,-18 20-32,0 0 32,20 0 32,-20-19 193,0 19-97,0 0 0,0-20-96,-20-1-32,20 21-96,-18-20 128,-3 1-64,1 19-64,-20-20-64,21-19 64,-21 19-224,0-1 96,1 1 0,-21 0 64,21 20 128,-2 0-161,21 0 33,2 0 0,-2 20-96,20 0-256,38 1 608,3-1-160,18-1 0,1 1-32,-1 0-96,1 19 224,-21-18-128,-19 18-225,0-19 546,-20 0-129,-20 19-128,0-19 0,0 1 96,1-2-320,-1 1-289,0-20-704,0 20-1057,0-20-2690,20 0-7304</inkml:trace>
  <inkml:trace contextRef="#ctx0" brushRef="#br0" timeOffset="197375.9764">21657 5394 2466,'-39'0'2178,"19"0"-737,20 0 1058,-20-20-257,20 20-801,0 0-480,0 0-64,0 0 32,-21 0 0,21 0 256,0 0 448,0 20-608,0-20 801,0 0-1153,0-20 288,0 20-97,21 0-319,-21 0-1,20-20-31,-20 20-129,20-19-63,0-1-161,19 0-96,1 1-32,-1-22 64,21 2-160,-1 19 160,20-19-192,-18-2 96,18 21 32,-20-19 32,1 0 32,19-2-128,0 1-128,-18 1 320,-2 0 320,1-2-383,-1-18-33,0 39-32,-19-19-32,19 19 64,-18-20 0,-1 20 64,-1 0 0,1 1 64,-1-1 32,-19 20-160,20-20 129,-20 1-1,-1 19 0,1-21 128,-20 21 193,0 0-161,0 0-32,0 0 33,-20-20-161,20 20-128,0 0 64,0 0-64,0 0 0,0 0-64,0 0 0,0 0 0,0 0 0,0 0 32,0 0-32,0 0 96,0 0-96,0 0 32,-19 0-32,19-20 161,-20 20-129,0 0 32,0 0-160,0-19 63,-19 19 66,19 0-33,-20 0 0,21 0 64,-21 0-193,19 0 194,21 0-65,0 0-33,0 0-287,21-20 288,19 20-160,-1-20 192,21 20-160,-21 0 160,1 0-128,-1 20 32,-19 0 96,0-1 128,21 21 0,-23-19 0,2 18-64,21 0-64,-21-19-160,0 19-257,-1-39-479,-19 21-962,0-1-993,0 0-6342,-19-1 545,-1-19 1794</inkml:trace>
  <inkml:trace contextRef="#ctx0" brushRef="#br3" timeOffset="211312.5">17826 3747 10313,'-20'-21'2595,"20"21"223,0-20-31,0 20-321,0-19-768,0 19-97,0 0-191,0 0-129,0 19-192,0 1 96,20 1-160,-20 18-256,20 1-96,0-1-289,-1 2 0,1-2-192,0-19-128,0 0-64,0-1 33,-1 1-226,1-20-671,-20 21-514,0-21-992,0 0-577,0 0-3235</inkml:trace>
  <inkml:trace contextRef="#ctx0" brushRef="#br3" timeOffset="212490.2343">21082 2754 17584,'0'-20'2499,"0"0"-257,20 20-32,0 0-128,-2-19-801,23 19-737,-21 0-223,0 19-193,-1 1 32,1 0-32,-20 19 32,0-19-64,0 21 97,-20-2 63,20-19 32,0-1 160,-19 1-191,19-20 95,19 0-96,-19 0 161,20 0-225,0 0-32,20 0-160,-1-20 32,22 1-352,-23 19-577,3 0-576,-1-20-706,-22 20-607,-18 0-2435,21 0-12075</inkml:trace>
  <inkml:trace contextRef="#ctx0" brushRef="#br3" timeOffset="213818.3592">21578 5831 5893,'-21'0'3395,"21"-20"-960,0 20 383,0 0-223,0 0-834,0 0-415,0 0 31,0 0-64,0 0-64,0 0-224,0 0 0,0-20-160,0 20-96,0 0-193,21 0-287,-21-19 95,20 19-288,0-20 32,0 20-64,-1 0-96,21 0 0,-20 0 32,0 20 64,-1-1-128,1 1 32,-20 19-96,-20-19 288,20 1-224,-19 18 64,-1-39 32,20 20-32,0 0 64,20-20 64,-1 0 65,1 19 31,0 1-96,21 1-64,-23-1 64,-18 0-96,0-1 128,0 1 0,-18 0-160,-23-1-320,1-19-545,1 20-640,19-20-865,-20 0-2083,1-20-10505</inkml:trace>
  <inkml:trace contextRef="#ctx0" brushRef="#br3" timeOffset="215089.8436">23762 3430 2818,'0'-21'2499,"0"21"-161,-20 0-480,20 0 31,0-20-223,0 20 31,0 0 33,0 0 32,0 0-129,0 0-351,0 0-290,0 0-63,0 0 321,0 0-65,0 20-96,0-20-224,0 21-193,-20-2 1,20 21-161,0-21 33,-20 1 63,20 0-255,0-20-65,0 19 0,0-19 97,20 0-129,-20 0-32,20 0-128,19-19-64,-19 19-64,20-20 64,-20 20-32,-20 0-32,19 0-192,1 0-32,0 0-97,0 0-415,-20 20-289,21-20-609,-21 0-128,0 19-127,0-19-578,18 0-1697,-18 0-8840</inkml:trace>
  <inkml:trace contextRef="#ctx0" brushRef="#br3" timeOffset="215292.9686">23961 3330 21428,'18'20'1729,"-18"-1"674,0 1 223,0 21-960,0-2-833,0 0-513,20 1-288,0 0-32,1 0-192,-1-1-385,-20 0-768,18-19-1282,-18 1-1505,0-1-11274</inkml:trace>
  <inkml:trace contextRef="#ctx0" brushRef="#br4" timeOffset="240553.7109">18362 3567 4996,'0'0'2403,"0"0"-834,0-19 705,0 19 641,0-20-673,0 20-544,0-20-65,20 1-159,-20 19-65,0 0-32,0 0-192,0 0-96,19 19-64,-19 21-288,0 0-128,0 0-97,0-1 33,20 0-161,-20 2-160,20-2-160,-20-19 0,20 0-64,1-1-64,-21 1-288,18-20-641,-18 0-737,20 0-256,-20 0-1473,0 0-4580</inkml:trace>
  <inkml:trace contextRef="#ctx0" brushRef="#br4" timeOffset="242166.9921">21837 2695 1281,'-21'0'6342,"21"0"-4837,-20 0 994,20 0 319,0 0-448,-20 0-768,20 19-161,-20-19-159,20 0-129,0 0-160,0 0-289,-19 0-31,19 0-193,0 0-127,0 0-321,0 0 160,0 0-64,0 0 64,0 0 32,-20 0-63,20 0 95,0 0 0,-20 0-64,20 0-32,0 0-32,-20 0 33,20 0-97,0 0-32,0-19 96,0 19-32,0 0 64,0 0-96,0 0-32,20 0 96,0-20-64,0-1-64,-1 21 160,21-20-127,1 20 63,-23 20-32,2-20-192,0 21 224,-20 18-32,0-19-32,-20 19 160,0-19-96,20 0-96,-18 1 0,18-21-32,18 0-32,-18 20 64,40-20 32,-19 0 64,17 0-256,-17 19 160,-1-19 64,0 20-128,-20 0 192,0-1-96,0 1 96,-20 1-32,-21-1-256,3-1-160,-3 1-641,3-20-961,17 0-1505,-19-20-7335</inkml:trace>
  <inkml:trace contextRef="#ctx0" brushRef="#br4" timeOffset="244317.3827">22312 5791 1889,'0'0'2979,"0"0"-769,-20 0-224,20 0-256,0 0-33,-20 0-159,20-19-353,0 19-128,0 0-320,0 0 159,0 0-63,0-20 0,0 20 32,0 0-96,0 0-97,0 0 65,0 0-129,0 0-31,0 0-97,20-20-63,0 20-33,-20 0 1,21 0-33,17 0-160,-17 20-64,-1 0-32,-20-1 0,0 21 65,0-1-97,0 2 0,-20-2-64,-1 0 64,21 2-32,0-21-32,0 0 0,0-1 128,0 1 0,0-20 192,21 0 65,-21 0 287,20 0-191,0 0-1,0-20-191,19 20-97,-19-19-160,20 19-96,-21-20-417,21 20-672,-20 0-609,0 0-896,-20 0-2243,19 0-11626</inkml:trace>
  <inkml:trace contextRef="#ctx0" brushRef="#br4" timeOffset="247836.9139">24396 3430 7527,'0'-21'2338,"20"21"160,-20-20 129,0 20-193,20-20-704,-20 20-577,21 0-288,-21-19 63,0 19-223,0 0-32,0 19 127,20-19-63,-20 20-160,-20 0 95,20 1-255,-21-2-33,1 1 0,0 19-95,20-19-97,0 0 32,0-1 64,0-19-63,20 21-33,-20-21-32,20 0-64,1 0 0,-21 0 0,20 0-96,-2 0-64,-18 0-64,21 0-192,-1 0-257,0 0-256,-20 0-288,0 0-160,20 0-513,-20 0-992,0 0-1474,0 0-7623</inkml:trace>
  <inkml:trace contextRef="#ctx0" brushRef="#br4" timeOffset="248043.9453">24655 3430 16976,'0'0'1921,"0"0"-63,0 19 480,-20 1-448,20 0-833,-20 19-480,20-19-257,0 20-160,20 0-160,0-1-448,-20-19-641,20 19-577,-1-18-1889,1-1-4357</inkml:trace>
  <inkml:trace contextRef="#ctx0" brushRef="#br3" timeOffset="314948.242">17548 7638 320,'0'0'3523,"0"-20"-1409,0 20 320,0 0-127,0-20-161,0 20-225,-20-19-351,20 19-1,0 0-63,0-22-385,-20 22 0,0 0-64,20-19-256,-19 19-225,-21 19 33,20-19-129,-19 22-159,19-3 127,0 1-288,0 0 161,-1-1-97,42-19-32,-21 20-32,40 0 32,-20-20 0,39 21 1,-19-21-65,19 19-32,0 1-96,-19 0 64,1-1-32,-3 1 32,-17 0-32,-21-1 64,0 22-32,-41-21 32,23-1-96,-23 1 32,1-20-160,1 20-224,19-20-225,-20 0-384,21 0-320,19-20-577,-20 20-384,20 0-2082,-20 0-10410</inkml:trace>
  <inkml:trace contextRef="#ctx0" brushRef="#br3" timeOffset="315404.2968">17289 7399 12267,'-59'21'3555,"19"-2"-1665,20 21-673,1-1 321,-1 22 127,20-2-415,0 21-225,0 18-353,20 2-480,19-22-95,22-17 159,18-22 96,20-19-128,0-20-64,0-20-95,21 1 31,-21-42-32,-20 2 64,0 0-256,-18-21 192,-23 21-32,-18-21-64,-20 21-96,-38-2 64,-23 22-161,-18-20 33,0 39 64,-40-20 64,20 40 96,-1 0-32,1 0-64,20 0 0,19 21-769,21-2-800,19 1-1859,20-20-6597</inkml:trace>
  <inkml:trace contextRef="#ctx0" brushRef="#br3" timeOffset="316845.7031">19354 7498 6694,'21'-19'6854,"-21"19"-4676,20 0 32,-2 19 321,3 1-481,19 19-609,-20 2-256,19-21-384,-19 19-385,20 1 97,-21 0-1,1-20 33,0-20-33,0 20-31,-20-20-97,0 0 97,20-20-97,-20 0-192,0-20-128,0 0-32,0 1-32,19 0-288,-19-22-385,0 22-480,0-1-96,0 21 128,0-2-192,0 21-545,0 0-1761,0 21-2627</inkml:trace>
  <inkml:trace contextRef="#ctx0" brushRef="#br3" timeOffset="317236.328">19375 7261 10954,'-61'20'3876,"22"19"-2371,19 0 64,20 1 674,-20 20-33,40 19-833,0 1-833,19-21-95,22 1 192,18-20-1,0-21-63,20-19-65,0-19-416,0-1 96,1-19-63,-40-2-129,-1 2-225,-39-20-63,-20 18-128,0-18-161,-40 0 33,1-2 127,-40 42 257,-2-21 96,2 40 160,0-19-192,0 19 64,19 19-288,1 1-865,39-20-961,0 20-4837</inkml:trace>
  <inkml:trace contextRef="#ctx0" brushRef="#br3" timeOffset="318099.6093">21420 7579 4644,'0'-41'3940,"0"21"-1730,0 0 96,0 1 32,0 19-160,0-20-384,0 20-129,-21 0-31,21 0-449,0 0-256,-20 39 0,0-19 128,20 19-96,0 22-192,0-22-289,0 1-96,20-19-127,0 18-161,1-19 32,-3-20-32,22 0-128,-19 0 128,-1 0-224,18-20 128,-17 0-96,-1 1 64,0 19 32,0-21-64,-1 21 160,-19 21 0,20-2 96,0 1-128,0-20 32,19 0-64,-19 0 32,20-20-64,-19 1-32,-3-2-160,-18 1-320,0-19-129,0 19-320,-18-19-673,-3 17-640,21 3-1345,-20-1-2243</inkml:trace>
  <inkml:trace contextRef="#ctx0" brushRef="#br3" timeOffset="318491.2109">21339 7201 15887,'-79'39'992,"40"2"130,-1-2 863,20 20 450,-1 21-610,21-1-671,0-19-290,41 19-191,-1-19 192,19-20-193,20-1-127,20-19-161,21-1-95,-1-38-129,0-1-32,1-19-192,-21-1 0,-20 0-192,-40-19-65,1 19-223,-40-20-129,-20 20-288,-19-19 128,-41 19 161,1 0 191,-21 1 417,-19 19 96,20 20-96,20 0 128,0 0-608,18 0-898,22 20-2337,-1-20-4517</inkml:trace>
  <inkml:trace contextRef="#ctx0" brushRef="#br3" timeOffset="319039.0625">23602 7281 19506,'0'-20'2658,"0"-1"-1280,-20 21 159,20 0 1,20 0-225,1 21-352,-21 18-289,20 1-287,0-1-193,-2 21-160,3-20-32,19 19-32,-20-18-384,-1-2-417,21 0-641,-20-19-575,-20 0-1058,0-20-3075</inkml:trace>
  <inkml:trace contextRef="#ctx0" brushRef="#br3" timeOffset="319267.578">23523 7557 18577,'-20'-19'2947,"20"19"-1282,0-20 225,20 20 96,21-20-865,-3 1-865,-17 19-159,37-20-65,-17 20-289,-1 0-191,-1-20-449,1 20-320,-20 0-160,19-19-673,-39 19-1442,20-21-3234</inkml:trace>
  <inkml:trace contextRef="#ctx0" brushRef="#br3" timeOffset="319567.3827">23464 7142 16079,'-80'39'2690,"41"0"-544,-1 22-96,1 37-320,19 2-289,0 0-576,40-22-449,39-17-255,-19-22-65,-1-19 352,21-1-288,19-19 289,41 0-321,-1 0 0,-1-19-96,-19-21-32,-18 0-96,-2 0-288,-20-38-129,-19 17 161,-40 2-65,-40-21 65,1 21 256,-42 20 128,-18-2 32,0 2-128,-19 19-256,-1 0-641,19 1-833,1 19-2690,20 0-14478</inkml:trace>
  <inkml:trace contextRef="#ctx0" brushRef="#br4" timeOffset="325717.7734">17846 9444 10313,'0'-39'4324,"0"18"-3203,0 21 449,-20-20 640,20 20-480,-20 0-962,0 0-287,-19 0-1,19 20 33,-21 1 95,23-1-31,-2-1-161,-1 1-256,21 0-63,0-1 63,0 1-32,21-20 32,17 20-64,3 1-64,18-2 0,1-19 64,-21 20-96,21 0 32,-40-1 0,-1 1-32,-19 21 128,0-21-64,-19-20 33,-1 19-130,-20 1-223,20-20-96,-19 20-545,19-20-704,0 0-1314,0 0-4324</inkml:trace>
  <inkml:trace contextRef="#ctx0" brushRef="#br4" timeOffset="326144.5312">17648 9266 12139,'-80'0'2594,"40"0"-1120,20 20-161,-19-1 513,19 21 64,0 20-417,0-1-192,0 20-192,20 1-320,20 0-192,0-1-65,39-20-128,1-38-127,19-2-161,21-19 32,-21 0 0,20-19-96,0-22-96,-18-18-64,-22 20-96,0-22-33,-39-18-31,0 39 64,-20-19 128,-40 19-128,1 1 159,-22 18-95,-18 1 64,0 1 160,19-1-64,-19 0-192,20 1-481,18 19-480,3 0-608,18 0-2307,-1 0-13581</inkml:trace>
  <inkml:trace contextRef="#ctx0" brushRef="#br4" timeOffset="327107.4218">19334 9345 14798,'0'-40'2498,"0"40"-64,0 0-320,0 0-608,0 20-193,0 19-224,20 2-64,-20-2-192,0 1-97,21-1-319,-21 2-129,20-2-96,-2-19-64,-18-20-64,21 0 97,-1 0-161,0 0 0,0-20-97,-1 0 1,1 1-32,-20 19 128,20-21-64,-20 21 96,20 21 32,0-2 64,-20 1 97,39-20-97,-19 20-32,0-20 0,19-20 0,-19 0-64,0 1 64,21-22-224,-41 21-160,0-19-321,0 0-224,0 19-224,-21 20-288,1-21-385,-20 21-608,21 21-1377,-21-1-5606</inkml:trace>
  <inkml:trace contextRef="#ctx0" brushRef="#br4" timeOffset="327521.4843">19275 9127 11883,'-60'39'2434,"41"1"-224,-1 0 224,0 19-63,20 0-866,0 2-256,20-2-256,0 0-128,39-19-224,-18 19-97,38-39 1,20 0-129,0-20 0,0 0-351,21-40-1,-21 1-64,0 0-289,-20-22-223,-39 2-225,-21-1 65,-19 21 191,0-20-224,-39 19 161,-40 19 127,-1 2 321,-20-1 192,21 20 33,-20 20-65,40-1-64,-1 2-289,21-1-1152,-1 0-2787,40-1-13837</inkml:trace>
  <inkml:trace contextRef="#ctx0" brushRef="#br4" timeOffset="328201.1717">21499 9166 15182,'20'0'4068,"-20"0"-2563,20 20 577,-2 0-256,3-1-417,-1 22-512,0-21-417,0 19-31,-1-19-1,1-20-95,0 19-1,-20-19 0,0 0 33,20 0-193,-20-19 0,0-1-96,0-19-96,20-1-96,-20 0-416,0 0-385,0 1-417,0 19 97,0-1-96,0 21-513,0 0-1409,0 21-1569,0-21-9578</inkml:trace>
  <inkml:trace contextRef="#ctx0" brushRef="#br4" timeOffset="328584.9609">21539 8927 32,'-81'41'15694,"43"-21"-14092,-3 19-65,1 20 866,1 2-385,19-2-609,20 21-704,20-2-257,19-17 0,21-22 1,40-19 31,-1-20-31,0 0-257,0-20-64,-20 0-64,0-19-96,2-2-192,-22 2-64,-39-20-129,0 18-63,-20-18-1,-40 20-31,0-2 95,-39 21 385,-1 1 32,1-1-96,-20 20-32,20 0-320,19 0-193,21 0-608,19 0-2338,20 0-11980</inkml:trace>
  <inkml:trace contextRef="#ctx0" brushRef="#br4" timeOffset="329120.117">23681 8908 11723,'21'-20'8263,"-21"20"-7366,20 0 0,-20 0 897,0 0-129,0 20-383,0-1-161,0 22-321,0-2-287,0 20-161,0-18-160,20-1-95,0 19-97,-1-19-97,1-20-287,20 19-769,-20-19-833,-20 0-672,0-20-1506,0 0-14350</inkml:trace>
  <inkml:trace contextRef="#ctx0" brushRef="#br4" timeOffset="329332.0312">23582 9186 6566,'-39'-20'14253,"19"20"-12587,20-19-385,20 19 513,-20-20 31,0 0-479,21 20-514,17-21-511,3 21-257,-3 0-192,23-20-193,-2 20-319,-19 0-609,-1 0-385,-19 0-256,0 0-640,0 0-1218,-20 0-2914</inkml:trace>
  <inkml:trace contextRef="#ctx0" brushRef="#br4" timeOffset="329692.3827">23404 8769 14701,'-119'80'3812,"80"-21"-2050,19 21-97,20-21-127,20 21-321,0-1-288,-1 1-321,21-21-127,0-20 352,-1-18-129,21 18-223,40-19-161,-1 0-128,19-20 0,1 0-128,-20-20-32,0-19-32,-18-2-128,-2-18-160,-20 0-32,-59-1 160,0 1-129,-39-2 129,-21 2 128,-19 0 32,-20 18 0,-1 2 0,-19 19 0,20 1-192,0-1-737,19 0-1121,20 20-3171,21 0-13613</inkml:trace>
  <inkml:trace contextRef="#ctx0" brushRef="#br0" timeOffset="344430.6639">18184 7718 5509,'0'0'608,"0"0"1474,0 0 289,0 0-225,0-21-609,0 21-320,0 0-160,0 0-160,0 0-160,0 0-97,0 0-31,0 0-65,0 0-95,0 0-33,0 0 1,0 0-1,0 0 64,0 0-223,0 0-1,0 0-32,0 0-32,0 0 65,0 0-97,0 0-32,0 0 64,0 0-96,0 0 160,0 0-31,0 0-129,0 0 32,0 0 0,0 0-32,0 0 96,0 0-160,0 0 160,0 0 33,0 0-129,0 0-96,19 0 64,-19 0-32,0 0-32,20 0 64,0-20-32,0 20 32,0 0-64,-1 0 128,1 0 0,0 0 32,20 0 33,-21 0-65,21-20 32,1 20 96,18 0-192,-19 0 96,19-19-64,0 19 32,-19 0-160,19-20 129,1 20-97,-21 0 0,1 0 96,1 0-160,-3 0 64,-17 0 32,-1 0-64,-20 0 160,20 0-192,-20 0 160,-20 0-96,20-20 0,0 20 0,0-19 0,0 19 96,-20-22-224,20 22 160,0-19-32,0 19-64,-21 0 128,21-20-64,-18 20-96,-2 0-33,0 0 129,-1 0-32,1 0 129,-19 0-162,39 0 65,-20 0-64,20 0 96,0 20-32,0-20-32,20 0 129,-1 0-33,1 0-64,21 0 32,-1 0-32,-1 19-32,1-19 64,-20 22-32,-1-3 64,1-19-128,-20 20 64,-20 0 160,1-1-160,-1-19 32,0 20-128,20 0-481,-20-20-800,-1 21-1474,21-21-2882,0 0-10507</inkml:trace>
  <inkml:trace contextRef="#ctx0" brushRef="#br0" timeOffset="346769.5312">18004 7479 928,'0'19'3684,"0"-19"-3396,0 0 993,0 0 1314,0 0-225,0 0-704,0 0-449,20 0-64,-20 0-96,0 0-96,0 0-128,0 0-129,0 0-159,0 0-129,0 0-128,20 0 1,-20 0 31,0 0 64,0 0-63,0 0-129,0-19 64,0 19 32,0 0-31,0-20-33,21 20 64,-21 0-160,0-20-32,20 20-64,-20-19 0,0-2-32,18 21 32,-18-20-64,0 0 96,20 20-32,-20-19-32,0-1-64,21 20 32,-1-20 64,-20 1-64,20-1 128,-1 20-160,1-21 32,0 1 32,0 1-64,0-1 0,19-19-96,1 19-64,-20 0 32,19-1 128,1 2 0,-19 19 64,17-20-32,3 0 0,-3 0 32,3 1-33,-1 19 1,-1-20 0,1-1 64,19 21-32,-19-20 0,19 1 0,-18 19 0,17-20-32,-17 20 64,18 0-32,1 0 0,-1-20 0,2 20-32,-3 0 32,-17 0 32,18 0 65,0 0-1,21 0 0,-21 0 0,0 0 96,1 0-64,-1 0 128,2 0-160,18 0 161,-39 20-129,19-20-32,0 0 32,-19 0 64,19 0-96,-18 20 0,18-20 97,-19 0 31,19 19-64,-19-19-32,0 20 64,19-20-32,-18 21-96,17-21 33,-17 20-1,-2-20-64,1 19 64,0 1 0,19-20 32,-19 20 0,-1-20-96,-19 20 0,21-1 32,-23-19-32,23 21-32,-21-21 96,0 0 64,-2 20-95,-18-20-1,21 0 0,-1 0-32,-20 0 32,20 0 0,-20 0 0,20 0 32,-20 20 0,0-20-96,19 0 0,-19 0 32,20 0 32,-20 0-32,0 0 32,20 0 32,-20 0-32,0 0 129,0-20-129,-20 0-32,20 20-32,-20-21 32,1 2-64,-1-1 0,-20 0 32,19 0 0,3 20 0,-22-19-32,40 19 32,-21 0 0,21 0 0,0 0-32,21 0-32,-1 0 31,18 19 1,3 1 64,-1-20-32,-1 20-64,-19 0 64,-20 20 0,20-20 0,-20 0 64,-20-1-31,0 21-33,0-21 96,1 1-128,-1-20-257,0 21-736,0-1-320,-1-20-1153,3 19-3076,18-19-9640</inkml:trace>
  <inkml:trace contextRef="#ctx0" brushRef="#br0" timeOffset="348102.539">18164 9543 6053,'0'0'513,"-20"0"352,20 0 1088,0 0 514,-21 0-738,21 0-640,0 0 0,0 0 449,0 0-161,0 0-416,0 0-224,0 0-33,0 0-191,0 0-65,-20 0-320,20 0 129,20 0-65,-20-20 128,0 20-96,21 0 1,-1 0 95,19 0-224,-19 0-32,40 0 0,-21 0-64,40 0 0,-19-20 96,20 20-96,-1 0 32,-19 0 0,-1-19-32,20 19 0,-39 0 0,19 0 32,-18-20 0,-1 20 32,-1 0 97,-19 0-33,0-20 64,0 20 0,-20 0-192,19-19 96,-19 19 96,0-20-128,0 20 32,-19-21-63,-21 21-33,20 0 96,-19-20 0,19 20 32,-21 0 32,21 0 0,0-19-128,20 19-32,0 0-32,20 0 64,0 19-32,21-19 32,-3 0-32,3 20 64,-1-20-64,-21 21-32,-19-1-32,20-20 256,-20 19-224,-20 1 64,20 0-32,-19-20-288,-1 19-321,0-19-768,20 20-1666,-20-20-6149</inkml:trace>
  <inkml:trace contextRef="#ctx0" brushRef="#br0" timeOffset="349976.5625">18103 9364 6662,'0'0'3139,"0"0"-1730,0 0 129,0 0 447,0 0-575,0 0-674,0 0-223,0 0-33,0 0-63,20 0-1,-20 0 193,0 0-33,0 0-63,0 0-193,0 0-64,21 0 33,-21-19-193,0 19 32,0-20 64,20 20-32,-20-20 32,20 20-64,-1-19-31,1-1-33,-20 20 32,20-20-96,0-1 384,-20 21-320,20-19 32,19-1 96,-19 0-160,0 1 97,19 19 31,1-20 64,1 0-128,-3-1-96,3 1 64,18 1-32,-19-1 0,-1 20 0,1-20-32,19 1 0,1-1 32,-1 0 64,2 20-96,-2-21 0,1 2 32,-1 19-32,0-20 64,1 0 0,-1 20 33,2-19 31,-2 19-128,0-20 64,1 20-64,-1 0 64,-19 0-128,19 0 128,-19 0-128,1 0 64,-2 0 64,21 0-160,-21 0 128,21 0 32,-21 20-64,1-20 0,19 0 0,-18 19 0,-3-19 0,3 20 32,-1-20 32,-1 0-32,1 20 32,-1-20-32,1 0 32,0 0 32,-1 19-96,1-19 64,19 0 64,-18 21-64,-1-21 32,-1 20-31,1-20 31,-1 0 64,1 20-64,0-20-32,-1 19 32,1-19-32,19 20 96,-18-20-64,-21 20 129,19-20-129,-19 19 64,0-19-128,0 20 0,19 1 0,-19-21-32,0 20 32,-20-20 32,20 0-32,-20 0 96,19 0-96,-19 0 96,0 0 32,0 0-63,0-20-33,-19 20 32,19-21-96,-20 21 64,20-20-96,-20 20 64,20-19 32,-20-1-96,20 20 32,-20-20 32,1 1-32,-1-1 0,0 20 0,0-20 0,-19 20 0,-1 0 0,19 0 96,1 0-32,20 0-96,0 0 0,20 20-32,1 0 128,19-20-128,19 19 0,-19 1 0,-1 0 32,-19 19 32,0-18-32,-20-1 0,0 0 128,-20-1-192,-20 1 224,21 0-224,-21-1-32,-1-19-545,3 21-640,18-21-929,-21 0-2211,23 0-8647</inkml:trace>
  <inkml:trace contextRef="#ctx0" brushRef="#br0" timeOffset="357909.1796">19970 7379 224,'0'0'2242,"0"0"-705,20 0 481,-20 0 160,0-20-576,0 20-417,0 0-192,0 0 128,0 0-513,0 0-127,0 0 31,0 0 129,0 0 64,0 0-161,0 0 65,0 20-97,0-20-63,0 0-97,0 0 32,0 0 1,0 0 31,0 0-128,0 0 97,0 0-97,0 0-32,0 0 65,0 0-129,0 0 0,20 0-32,-20 0 32,0-20-32,0 20 1,0 0-1,19-19 32,-19 19-64,20-20 0,-20 20-32,20-20 0,0 1-32,-20 19-32,20-20 65,-1-1-97,1 1 64,-20 1-64,20-1-32,1 0 96,-1 1-64,-20-1 32,18 20-64,2-20 32,1-1 64,-1 2-128,19-1 128,-19 0-64,20 0 0,-1 1 0,1-1 0,0-1 32,-1 1-64,1 1 0,-1 19 64,1-20-96,1 20 128,-2-20-96,1 20 32,0-19 0,19 19 0,-19 0 32,-1-20-64,1 20 32,-1 0-32,2-20 32,-1 20 64,-1 0-64,1 0-96,-20 0 128,19 0 32,1 0-64,-1 0 0,1 0 64,1 0-96,17 0 0,-17 0 32,-3 0 0,3 20 0,-1-20 32,-1 0-32,21 0 32,-21 0 32,1 0-64,-1 20 0,1-20 96,19 0 64,-38 0-256,19 19 256,-1-19-96,1 20-32,0-20 0,19 20-32,-19-20 64,-1 19 0,1-19-32,-1 0 0,2 0 97,-1 20-1,-20-20 0,-1 0 32,21 21-128,-20-21 64,0 0-32,-1 20-32,21-20-96,-20 19 128,0 1-64,19-20 32,-19 0 0,1 20 96,-1-20-64,-2 20-32,23-20-32,-1 0 97,-1 19 95,-19-19-192,20 0 64,-21 0-32,1 0 0,0 21 0,0-21-32,0 0 32,19 20-32,-39-20 0,20 20 0,0-20 32,-20 0 32,0 0 96,0 0-128,21 19 128,-21-19-32,0-19 33,18 19-97,-18-20 64,0 20-96,0-20-32,-18-1 0,18 2 0,-21 19 0,1-20 32,0 20-64,0-20 64,1 20-32,-1-20-32,0 20 96,0 0-32,20 0 0,20 0-64,0 0-32,0 0 64,-1 0-32,21 0 32,-20 0-32,-20 20 32,21 0-32,-21 0 96,0-1-32,0 2 32,0 19-64,0-21 32,0 1 32,-21-20-128,21 20-224,-20-1-513,20-19-769,0 20-608,-20-20-1409,0 0-6374</inkml:trace>
  <inkml:trace contextRef="#ctx0" brushRef="#br0" timeOffset="359009.7656">22252 7618 800,'-19'-20'897,"19"20"1473,-20 0 1218,20 0-417,-20 0-1089,20 0-769,0 0 353,-20 0-33,20 0-576,0 0-256,0 0-129,0 0-31,0 0 64,0 0-97,0 0-159,0 0-97,0 0 32,20-19 1,-20 19-129,20 0-160,0 0-32,-1 0-32,1 0 0,20 0 96,-1 0-128,22 0 0,-21 0 0,-1 0 32,21 0 193,-21 0-1,1 0-96,19 0-64,2 0 0,-23 0-64,23 0 64,-22 0-64,1 0 32,-1 0 0,-19 0 0,0 0 0,0 0 0,0-22-32,-20 22 160,0 0-95,-20 0-65,20-19 64,-20 19-32,0-20-32,20 0 0,-39 20-32,39-19 64,-20 19-64,0-20 32,20 20 64,-20 0-64,20 0-32,0 0 32,0 0-64,0 0 96,20 0 0,20 20-64,-21-1 64,1-19 32,0 20-32,0 0 160,0-20-32,-20 19 64,0 3 0,0-22-31,-20 19-97,20 1-128,0-20-64,-20 0-673,20 20-608,-20-20-1090,20 0-3651</inkml:trace>
  <inkml:trace contextRef="#ctx0" brushRef="#br0" timeOffset="360847.6561">20148 9266 6342,'0'0'2434,"0"20"-1057,-20-20 257,20 0 416,0 0-417,0 0-544,0 0-128,0 19-160,0-19 0,0 0-129,0 0 33,0 0 256,0 0-481,0 0-191,0 0-1,0-19-128,0 19-32,0 0-32,0 0 96,0 0-96,0 0 33,0 0-1,0 0 128,0 0-96,0 0-32,20-20-64,-20 20-96,20-20 256,1-1-63,-1 21-65,-20-19 32,18-1-128,2 0 32,1 1 64,-1-21-32,0 19 0,19 1-64,-19 1 0,0-1 0,19-19 64,1 19-64,-20-21 32,19 22-64,1-21 64,1 21-32,-23-1 32,22-19-64,-19 18 64,19 1-32,-1 0 0,-19 1-32,20-1 0,-21 0 96,21 20-128,0-19 128,-21-1 0,21 20-160,19 0 96,-18-21 0,-1 21 0,-1 0 32,21 0-64,-21-20 32,1 20 32,19 0-64,2 0 64,-3 0 0,-17 0 0,18 0 32,1 0 64,-1 0-96,-19 0 0,19 0 1,20 20-66,-18-20 130,-2 0-161,-19 0 128,19 21-32,-19-21 32,-1 20 0,1-20 96,19 19-128,-19-19 64,-1 20-32,22-20-32,-21 20 32,-1-20-64,1 19 64,-20 1-64,19-20 160,-19 20 193,20 1-225,-1-21-64,-19 19-32,1-19 64,17 20-32,-18-20-64,21 0 64,-21 0-128,19 20 160,-19-20 0,0 0-32,0 0-64,-1 19-32,-19-19 96,20 0-32,0 0 32,0 0-64,-20 0 0,20 0 0,-1 0 0,1 20 32,0-20 0,-20 0-64,20 0 64,1 0 1,-21 0-1,0 0 32,18 0-32,-18 0 64,0-20-32,-18 20 32,18 0-64,0-19-32,0-1 0,-21 20 32,21-20-32,-40 1-32,20 19 32,-19-21 32,19 21-64,-20 0 96,1-20-96,-1 20 64,20 0 0,20 0-64,0 0 0,20 0 32,0 0-64,20 0 64,-1 20-96,21-20 0,-21 21 64,1 18 0,-19-19 0,-3-1-32,-18 1 64,0 19 32,-18-18-64,18-21-129,-41 20-479,21 0-545,-19-20-545,19 19-1505,0-19-5381</inkml:trace>
  <inkml:trace contextRef="#ctx0" brushRef="#br0" timeOffset="361883.789">22114 9305 9993,'-20'0'1377,"20"-19"385,0 19 256,0 0-96,0 0-865,0 0-545,20 0 65,-20 0-97,0 19 33,20-19-161,-1 0-64,1 0 1,20 0-65,-20 0-32,-1 0-96,1 0-64,20 0 160,-19 0 0,17 0-31,3 0-97,-1 0 64,-1-19-64,1 19 64,-1 0 64,1 0-160,0 0 160,-1 0-96,-19 0-96,21 0 32,-3 0 97,3 0-194,-2 0 65,21 0 33,-21 0-33,1 0 32,-20 0-32,0-20 0,19 20 0,-19 0-32,0 0 288,1 0-352,-21 0 160,18 0-32,-18-20 192,-18 20-160,-3 0-96,21-21 0,-40 21 0,20-19 32,1 19 32,-1 0 0,20-20 160,-20 20 64,0 0-127,0 0-33,20 0-32,0 0-32,20 0 32,0 0-64,0 20 0,19-20 32,-19 19 0,0 2 128,0-1 96,1 0-32,-21-1 33,18 1 191,-18 0-224,0-20-64,-18 19-63,-3 1-161,21-20-513,-20 21-864,0-21-1122,20 20-3042</inkml:trace>
  <inkml:trace contextRef="#ctx0" brushRef="#br0" timeOffset="428041.0156">377 10575 2146,'0'-39'2242,"0"39"-321,0-20 642,0 20-289,0 0-416,0 0-353,0 0 193,0 20-193,0 0-95,0 19-257,20 2 32,-20-2-416,18 20-257,3-18 65,-1-2-193,0 1 96,0-21-63,-1 1-97,1 0-64,-20-20 353,0 0-1,0 0-287,0-20-289,-20 0 0,1 1 0,-1-40-32,0-2-96,0 2-96,-1-21-193,3 21 1,-2-21 288,0 41 96,20-20-128,20 39 160,0 0-128,-2 20 96,3 0 96,-1 20-96,20 0 0,-1 39 96,1-20-32,-1 21-64,-19-1-32,20 2 32,-19-22 0,-3-19-32,2 19 160,-20-39 32,0 0-128,-20 0 128,20-20-288,0 1 160,-18-21-32,18-20 0,-21 1-224,21 0 32,-20-1 32,20 1 160,0 19 0,20 0-64,-20 40 128,0 0 64,21 40-64,-3 0 32,22-1 0,-19 20-32,17 1 0,-17-1-96,-1 2-64,0-22 96,0 0-513,0 1-223,-1-19-1090,1-1-1153,0-1-1953</inkml:trace>
  <inkml:trace contextRef="#ctx0" brushRef="#br0" timeOffset="428323.242">1112 10615 16431,'0'40'1794,"0"-20"-321,0 19 385,-21 1-128,42-19-705,-21 18-289,38-19-351,3 0-33,-21-20 64,19 0-224,-19-20-31,0-19-33,0 19-96,-20-21-224,19 2-65,-19 19 65,-19 0-128,-1 1 32,-20 19-193,19 0-320,-17 0-95,-3 0-994,21 0-1858,2 19-6982</inkml:trace>
  <inkml:trace contextRef="#ctx0" brushRef="#br0" timeOffset="428562.5">1290 10338 19474,'20'-20'1217,"-20"20"-736,19 20 800,-19 0 448,20-1-287,-20 21-834,20-1-383,-20 21-65,20-1-64,0-19-96,19 20-353,21-21-383,-41 1-513,21-19-705,-40-1-1826,0-20-4932</inkml:trace>
  <inkml:trace contextRef="#ctx0" brushRef="#br0" timeOffset="428867.1875">1171 10615 18769,'-41'0'2371,"41"-20"-514,20 20 225,21-20-993,-3 1-832,23-1-161,-22 20-64,1-20-385,0 20-576,-1 0-480,1 0-128,19 0-321,-18 20-64,-3-20 961,-18 20 801,-20-1 224,21 1 801,-1 0 480,0 1 225,19-2-33,-39 21-416,20-21-448,-20 1-481,20 0-32,0 1-704,19-1-609,-39-20-1538,20 0-3331</inkml:trace>
  <inkml:trace contextRef="#ctx0" brushRef="#br0" timeOffset="429040.039">1667 10417 17424,'0'-20'1089,"0"20"-2050,-21 0-2242,42-20-5093</inkml:trace>
  <inkml:trace contextRef="#ctx0" brushRef="#br0" timeOffset="429605.4686">1885 10636 17232,'20'-21'3043,"-20"1"-1570,0 0 97,0 20 383,0 0-447,21 20-609,-21 0-353,18 20-127,2 0 63,0-21-96,1 1-95,-1 0-65,-2-20 0,-18 0-96,0 0 64,0 0 97,0-20-33,0 0-256,0-19 32,0 0-384,0-2-449,0 2-384,0-1-321,21 21-31,-1-1-513,0 40-1473,0-1-2211</inkml:trace>
  <inkml:trace contextRef="#ctx0" brushRef="#br0" timeOffset="430003.9062">2481 10595 3331,'0'-59'15182,"0"39"-13420,-21 20-481,1-19 352,2 38-127,-23 1-449,21 0-256,0 19-225,1 2-159,-1-22-289,20 21-128,0-21 0,0-19-96,20 0 128,-1 0-64,21 0-64,-40-19 96,20-1-65,-20 0 65,21 1 0,-21 19-32,18 0 32,-18 0 32,20 0-32,1 19 32,-21 1-32,20 0-192,0-1-737,19 1-192,-19-20-352,20 0-321,-20 0-800,-1-20-1218,-19 1-6405</inkml:trace>
  <inkml:trace contextRef="#ctx0" brushRef="#br0" timeOffset="430222.6561">2620 10199 18033,'20'0'3395,"-20"20"-1890,0 19 353,19 0-192,-19 2-161,20 18-736,0 0-577,-20 1-160,20-20-32,0-1-224,-1 2-545,1-22-576,-20-19-545,0 20-737,0-20-2017</inkml:trace>
  <inkml:trace contextRef="#ctx0" brushRef="#br0" timeOffset="430464.8436">2600 10436 16399,'20'-39'2947,"0"19"-545,19 1 64,1-1-416,-20 0-929,-1 20-480,21 20-417,-19 19-96,17 1 129,-18-1-225,1 2 160,-1 18-192,0-20-32,-2 2-64,3-22-129,-1 1-415,0-20-353,-20 20-384,20-20-898,-20-20-1472,0 0-3684</inkml:trace>
  <inkml:trace contextRef="#ctx0" brushRef="#br0" timeOffset="430637.6953">2839 10219 16815,'-41'0'2339,"41"-20"-1378,0 20-609,21 20-64,-21-20 0,38 19-352,-18 1-2050,1 0-4868</inkml:trace>
  <inkml:trace contextRef="#ctx0" brushRef="#br0" timeOffset="431032.2265">3175 10436 5060,'0'20'6182,"0"-20"-6054,-20 0-96,20 0 1570,-19 0 1313,19 0-962,0 21-607,0-1 95,0-1 64,0 1 33,0 19-257,0-19-352,0 21-256,0-2-417,19-19 0,21-1-64,-20 1 1,19-20-1,1 0-192,-19-20 192,-1 1-288,-2-1 32,-18-19-128,0-2-97,-18 2-191,-2-1 127,-1 21 1,-19-1 160,22-1 192,-23 1-128,21 20-32,0-19-417,1 19-704,19 0-1570,0 0-2338,0 0-7335</inkml:trace>
  <inkml:trace contextRef="#ctx0" brushRef="#br0" timeOffset="431315.4296">3353 10536 16271,'21'39'3715,"-1"-19"-1729,0 0-448,-20-20-65,0 21 1,20-21-449,-20 0-289,0-21-512,20 21 1,-20-40-161,0 21 32,19-21-160,-19 1 64,20-2 32,0 22-64,0 19 0,-20 0 128,20 19 0,-1 1 32,21 21-128,-20-22-128,19 21-545,-19-21-672,21 1-961,-3 0-2339,-17-20-13740</inkml:trace>
  <inkml:trace contextRef="#ctx0" brushRef="#br0" timeOffset="432235.3514">575 11052 11146,'0'-20'2242,"0"20"-1121,20 0 833,-1 0-64,21 0-257,-20 0-255,19 0-578,1 20-95,19-20-128,2 0-129,-2 0-64,1 0-191,39 0 127,1 0 0,19 0-160,39-20-128,0 20 161,2 0-33,-2 20 64,2-20-32,-2 19 32,-19 2-31,-1-21-97,-18 0 32,-1 0-32,21 0 160,-41-21 257,20 2 31,-40 19-95,0 0 31,-38 0-256,-2 0-96,1 0-96,-20 0 32,0 19-32,-1-19 33,1 0-1,-20 21 0,20-21-64,0 0 64,-20 0-64,20-21-32,-20 21-193,0 0-255,19 0-161,-19-19-255,0 19-514,20-20-319,0 0-1186,-20 20-2915</inkml:trace>
  <inkml:trace contextRef="#ctx0" brushRef="#br0" timeOffset="432474.6093">3950 10297 13036,'0'-19'13164,"0"-1"-12459,0 20-801,0-20-256,19 20-161,-19 20-256,20 0-384,0-1-1409,0 22-2659</inkml:trace>
  <inkml:trace contextRef="#ctx0" brushRef="#br0" timeOffset="432649.414">4088 10655 17744,'0'59'4453,"-20"-59"-2468,20 0-1632,0 20-225,0-20-192,0 0-545,20 0-1409,-20-20-3331</inkml:trace>
  <inkml:trace contextRef="#ctx0" brushRef="#br1" timeOffset="475649.414">4803 10358 11787,'0'-40'1761,"-20"40"-287,20-21 736,-19 2 64,-1 19-897,0 0-160,0 0-512,0 0-224,1 19 31,-21 2-128,20-1 33,-1 19-321,21-19 0,0 19 0,0-19 96,21 1-192,19-1 96,-1-20-96,1 19 193,19 1-193,-19 0 32,0-1-64,-21 1 192,1 0-128,-20 1 128,0-2-64,-20 1 32,1 19-96,-1-19 32,-20-20-160,20 20-224,-19-20-225,19 0-352,20 0-672,0 0-1026,0 0-2754</inkml:trace>
  <inkml:trace contextRef="#ctx0" brushRef="#br1" timeOffset="476054.6875">5141 10497 19122,'20'0'1441,"-20"0"-1217,0 0 737,20 0 128,-20 0-320,19 0-417,1 0-256,0-20 0,0 20-32,0-21 0,-1 1-64,1 1-96,-20-1 64,-20 0-32,20 1 96,-19 19 0,-21 0-96,20 0 160,-19 19 97,19 1-65,0 0 64,0 19-96,20 2 0,-20-2 0,20 0-160,20 1 128,0 0-288,20-20-545,-1 0-448,1-1-1185,19-19-2082</inkml:trace>
  <inkml:trace contextRef="#ctx0" brushRef="#br1" timeOffset="476475.5859">5597 10477 15214,'0'-21'2594,"-19"1"-1184,-1 1 351,20 19-95,-20 0-129,0 19-351,0-19-354,1 41-127,-1-2-128,20 1-33,-20-1-224,20-19-224,0 20 1,20-20-194,0-20 161,-1 0-128,1 0 0,0-20-192,0 20-96,0-19 160,-1-2 96,-19 1-33,0 20 161,0 20 0,0 20-32,0 0 32,-19 19 129,19 1-97,0-1-64,0 21 32,19-40-64,1 19-64,-20-19 96,20-20-289,0 0-383,-20-1-97,20 1-384,-1 0-641,1-20-1089,0 0-1537,-20 0-8904</inkml:trace>
  <inkml:trace contextRef="#ctx0" brushRef="#br1" timeOffset="476844.7265">5777 10497 18033,'0'0'1793,"0"19"-1056,0 1 256,0 19 608,0 22-383,18-22-482,-18 0-447,20-19-129,0 0-192,-20 1 160,21-21-160,-1 0 96,-20-21-64,18 1-224,-18-19 128,0-1 96,0 0-33,21 0 33,-21 21 0,0 19 33,0 0 159,0 0 192,20 19 0,-20 21-63,20-19-193,-20-2-96,20 1-128,-1 0-417,1-20-384,0 0-416,0 0-833,0 0-2050,0-20-12492</inkml:trace>
  <inkml:trace contextRef="#ctx0" brushRef="#br1" timeOffset="477177.7343">6153 10575 15790,'20'20'3684,"1"-20"-2307,-3 0-288,2 0-128,1 0 224,-1-20-320,0 1-577,-20-21-192,18 21 33,-18-1-33,0-1-32,-18 1 64,18 1-128,-20 19 32,0 0 32,-1 19-64,1 1 0,2 1 0,-3 18 128,21 1 128,0-1-96,0 2-63,21-22-97,-3 1 0,23 0-97,-21-1-639,18-19-193,3 0-448,-21-19-1474,0-1-3171</inkml:trace>
  <inkml:trace contextRef="#ctx0" brushRef="#br1" timeOffset="477474.6093">6411 10358 15022,'0'0'4004,"0"19"-2051,0 21-703,20-1 287,-20 2 225,0-2-577,20 0-609,0-19-383,-20 0-129,20 1 160,-1-21-96,-19 0-64,20 0 32,-20-21 0,20 1-64,-20 0-32,20-19 64,-20 0-96,20 19-96,-20-21 64,19 41 64,1 0-64,0 0-32,1 20 0,-21 1-96,20 18-385,18-19-448,-17 19-576,-1-19-1250,0 0-3651</inkml:trace>
  <inkml:trace contextRef="#ctx0" brushRef="#br1" timeOffset="478011.7186">7146 10358 7110,'-21'-20'9193,"21"20"-6695,-18 0-512,18 0-256,-20 20-1,-1-1-351,21 21-481,-20 20-353,20-21 1,0 1-1,0 19-224,20-38-159,1 18-97,17-19 0,-17-20-32,19 0 0,-1 0 32,1-20-128,0 0-32,-1 1-96,-19-22 63,0 21 161,0-19-128,-20 19 192,0 1-192,0-1-32,0-1 96,-20 21 0,20 0-32,-20 0 0,0 0-64,0 0 64,1 21-96,-1 18 224,20-19-64,0 19-64,0-19 128,20 0 0,19 1 128,1-2 128,-1 1-95,1-20-33,1 20-256,-3-20 32,3 0-833,-3 0-1602,-17 0-2145,19-20-11691</inkml:trace>
  <inkml:trace contextRef="#ctx0" brushRef="#br1" timeOffset="478640.625">7959 10199 18065,'0'-20'2722,"0"20"-928,0 0-417,21 0-64,-1 20-159,0 0-290,-20 39-159,19-19-225,1 19-255,20 0-97,-20 2-128,-1-2 0,1-20-417,0 2-576,0-22-448,-20 1-449,0-20-1377,0 0-3331</inkml:trace>
  <inkml:trace contextRef="#ctx0" brushRef="#br1" timeOffset="478877.9296">7860 10497 19314,'0'-20'2722,"0"-1"-1152,41 1 864,-21 1-128,18-1-1056,23 0-930,-22 1-256,21 19-64,-21-20-192,21 20-385,-21 0-448,22-20-480,-23 20-353,3 0-833,-3 20-1312,-17-20-8265</inkml:trace>
  <inkml:trace contextRef="#ctx0" brushRef="#br1" timeOffset="479219.7265">8595 10377 17424,'-79'59'3171,"59"-39"-1473,-20 21-1,19-2-159,3 0-289,18 1-769,0 0-159,18-20-225,3-20 32,19 0-64,-1 0-64,1-20 160,-20 1-192,20-22 160,-21 2-256,1-1 192,-20 21-64,0-1-64,0-1 160,-20 21 32,20 0 32,-19 0-32,19 21-31,0-21-129,0 20 64,0-1-32,0 1-257,19 0-319,1-1-609,20 1-321,-19-20-704,-3 0-993,23 0-2114</inkml:trace>
  <inkml:trace contextRef="#ctx0" brushRef="#br1" timeOffset="479496.0937">8992 10338 13100,'-40'0'3779,"21"0"-1857,-1 20 128,0-1-96,0 21-256,-1-21-513,21 22-384,0-21-449,41-1-96,-21 1-224,19 0 32,1-1-64,0-19 64,-1 20-64,-19 0 0,0-20-64,-20 21 64,0-2 0,-20 1-32,0-20-160,0 20-256,1-20-353,-1 0-480,0-20-577,0 20-1441,20-20-3203</inkml:trace>
  <inkml:trace contextRef="#ctx0" brushRef="#br1" timeOffset="479728.5156">9012 10179 19986,'20'0'2627,"-1"20"-1634,1 0-128,0-1 480,0 21-160,19 0-416,-19 0-481,21 19-256,-21-20 0,-2 2-224,2-2-289,1-19-576,-1-1-544,0 1-801,-20-20-2403</inkml:trace>
  <inkml:trace contextRef="#ctx0" brushRef="#br1" timeOffset="479946.289">9369 10338 15118,'-79'59'3363,"38"-39"-1281,23 19-128,-23 2-257,41-22-319,0 1-610,0 0-415,21-20-65,-1 0 64,18 0-223,3-20-65,-2 0-385,1 20-383,0-19-449,-1-1-641,1-1-897,-20 21-2241</inkml:trace>
  <inkml:trace contextRef="#ctx0" brushRef="#br1" timeOffset="480226.5625">9687 10297 20595,'-39'21'1634,"19"-1"-1090,-1 0 161,1-1 608,20 1-608,0 0-513,0-1-192,41 1-64,-21 1-32,19-21-257,1 20-31,-1-20-32,-19 19 223,20-19 97,-40 20 128,20-20 0,-20 20 96,0-1 97,-20-19-97,20 20-64,-20 0-64,0 1-481,0-2-1697,1-19-3043</inkml:trace>
  <inkml:trace contextRef="#ctx0" brushRef="#br1" timeOffset="481349.6093">10381 10358 12651,'0'-40'2851,"0"19"-801,0 21-96,0-19 96,0 19-705,0 19-448,0 2 0,0 19 160,0 19-384,0-20-1,20 21-159,-20-20-97,20-21-192,1 1-32,-1-20-95,-20 0 31,18 0-160,2-20-64,1 1-97,-1-1 97,0 0-32,-1 1 128,-19 19 32,20 0-32,-20 0 192,20 19 161,0 1-33,0 0-64,-1-1-64,1-19-128,20 0 33,-20 0 31,-1-39-288,1 19 63,0 1-287,0-22-289,-20 2-287,0 19-194,0-19-799,0 19-1539,-20-21-2946</inkml:trace>
  <inkml:trace contextRef="#ctx0" brushRef="#br1" timeOffset="481703.125">10739 10020 15150,'20'0'5221,"-20"0"-3780,19 20-160,-19 0 353,20 19 64,0 22-289,0-2-737,1 0-191,17-19-353,-18 19 0,21-19-64,-23-21 32,3 1-32,-1 1 65,0-21-33,0 0 0,-20-21 0,19 1-32,-19 1-128,0-21 32,0 21-64,-19-21-64,19 19 224,0 21-32,0 0-32,0 0-32,19 21 64,1-1 32,0 19-32,0-19-128,19 19-321,1-19-608,-20 1-416,21-21-129,-23 20-576,-18-20-1601,20 0-4357</inkml:trace>
  <inkml:trace contextRef="#ctx0" brushRef="#br1" timeOffset="481898.4375">11355 10377 17904,'0'40'2563,"20"-21"-705,-20 1-161,0 1-480,18-21-768,-18 20-225,21-20-256,-1 19-352,-20-38-385,20 19-769,-20-20-1248,0-1-1923</inkml:trace>
  <inkml:trace contextRef="#ctx0" brushRef="#br1" timeOffset="482091.7968">11375 10219 8103,'-20'-20'6566,"20"0"-5925,0 1-865,0-3-641,0 3-576,0 19-3364</inkml:trace>
  <inkml:trace contextRef="#ctx0" brushRef="#br1" timeOffset="482291.0156">11454 9921 18129,'0'59'3043,"20"-19"-929,-20 0-193,19 19-447,1 1-1,20-1-864,-20-19-449,-1 20-64,21-21-96,-20 1-64,1-21-224,-3 1-417,-18 1-512,20-21-641,-20 0-1089,20 0-3875</inkml:trace>
  <inkml:trace contextRef="#ctx0" brushRef="#br1" timeOffset="482546.875">11831 10377 18353,'40'0'2754,"-1"-19"-768,-19-1-416,20 0-65,-1-1-864,-19 21-385,0-19-128,0-1-96,-20 0-96,0 1-160,0-1 96,-20 0-96,0 20 160,0 20-65,-19-20 129,19 20 97,0 19 95,0 0 256,0 2-192,1-2 193,19 1-65,19-21-96,41 1-159,-21-20-65,41 21-32,-21-21-417,2-21-1120,-2 21-737,-19-20-2851</inkml:trace>
  <inkml:trace contextRef="#ctx0" brushRef="#br1" timeOffset="484394.5312">12942 10536 256,'0'0'1858,"0"0"-1,-20 0-928,20 0-96,0-20 0,0 20-513,0 0-320,0 0 32,0 0-32,0 0 64,0-19-64,0 19 96,0 0-160,0 0 128,0 0-32,0 0-64,0 0 96,0 0-96,0 0 32,0 0-224,0 0-513,0 0-127,0 0 575,0-20 225,0 20-32,0 0 128,0 0-64,0 0 96,0 0-64,0 0 192,0 0 225,0 0 255,0 0 866,0 0 159,0-21-95,0 21 64,0 0 415,0 0-703,0 21-193,0-21 384,0 20-63,20-1-129,-20 1-224,20 19-160,1-19-128,-21 0-64,20-20-257,-20 0-63,0 21-1,0-42 1,0 21-97,0-20-192,0-19-96,0 19-64,-20-19 32,20-2-64,-21-18-96,21 20-96,0-1-32,0 0-64,0 20 127,21 0 65,-1 1-320,-2 19 96,2 0-385,1 0-288,19 0-769,-21 19-384,21 1-768,-20 0-1827,19-1-3331</inkml:trace>
  <inkml:trace contextRef="#ctx0" brushRef="#br1" timeOffset="484663.0859">13260 10338 1729,'0'20'6246,"20"-1"-1570,-20-19-1280,0 0-1250,20 0-513,-20 0-63,19 0-289,1-19-288,0-1-449,0 0-223,-20-1-65,21-18-160,-21 19-32,0 1 96,0 19 0,-21-20 65,1 20 127,0 20-32,0-1 33,1 1-65,-1 0-96,0 20 96,20 0-95,0-1-1,0 0-128,20-19-64,0 21-32,-1-22-289,21 1-543,1-20-225,18 0-449,-19 0-864,-1 0-1154,1 0-2113</inkml:trace>
  <inkml:trace contextRef="#ctx0" brushRef="#br1" timeOffset="484988.2812">13697 10358 5413,'19'-40'4580,"-19"19"-1505,0 2-1313,0 19-65,0-20 385,-19 20-256,19 0-513,-20 20-96,20-1-224,-20 2-64,20-1-160,0 0-321,20-1-192,0 1-127,19-20-1,1 20-96,1-1-32,-3-19 32,3 20 0,-3 1-64,-17-1-32,-21-1 64,0 1 0,-21-20 96,3 20-64,-2-1-32,0-19-32,-21 0-256,23 0-33,-3 0-223,1-19-641,20 19-1058,0 0-1376,0-20-1858</inkml:trace>
  <inkml:trace contextRef="#ctx0" brushRef="#br1" timeOffset="485357.4218">14214 10893 4131,'18'41'12396,"-18"-41"-10186,0 0-480,0 0-65,0-21-319,-18 1-578,-3-19-159,1-1-257,0 1-191,-19-22-33,19-17-64,0-2-96,0 1-128,20-1-33,0 21 97,0 18 128,0 22-64,20-1 128,20 20 0,-21 0 33,1 0-129,20 20-32,-19 20-65,-21-20 1,18 19 0,-18 1-96,-18-21-256,18 22-193,-21-21-96,21-1-192,-20 1-736,20-20-1826,0 0-10603</inkml:trace>
  <inkml:trace contextRef="#ctx0" brushRef="#br1" timeOffset="485661.1327">14293 10417 13933,'38'19'3331,"3"-19"-320,-21 0-801,19-19-417,1 19-511,0-20-482,-1 20-383,-19-20-257,0 1-32,0-21-96,-1 19 64,-19 2 0,-19-1-64,-1 20 32,0-20 0,-20 20-31,21 20-33,-21 0 0,0-1 96,21 22-64,-1-21 64,20 19-32,0-19-160,0 19 192,39-18-513,-19-1-351,20-20-289,-1 0-545,21 19-704,-21-19-1474,1-19-5861</inkml:trace>
  <inkml:trace contextRef="#ctx0" brushRef="#br1" timeOffset="485885.742">14809 10338 6181,'-20'-20'11179,"0"20"-8553,-1 0-576,21 20-320,-18 0 0,18-1-609,0 21-449,0-21-287,18 22-161,23-21-160,-1-1-64,-1 1-128,1-20-224,19 0-289,-19-20-448,-1 1-481,-19-1-1056,0-1-1890,-20-18-7047</inkml:trace>
  <inkml:trace contextRef="#ctx0" brushRef="#br1" timeOffset="486092.7734">15027 10099 5349,'-20'20'15919,"20"-20"-13709,0 19-641,0 22-63,20-21-97,-1 19-736,21 1-545,-19 0-32,17-20-384,-18 0-161,21-1-512,-41 1-800,20-20-450,-20 0-1952,-20 0-11532</inkml:trace>
  <inkml:trace contextRef="#ctx0" brushRef="#br1" timeOffset="486278.3203">14848 10338 15214,'40'-20'1826,"0"-1"-769,19 21 1185,0 0 705,22 0-481,-22 0-544,-1 21-1025,-17-1-545,-1 0-256,-21-1-96,1 1-288,0 0-385,0-20-352,0 0-544,-20 0-930,0 0-2530,0 0-12811</inkml:trace>
  <inkml:trace contextRef="#ctx0" brushRef="#br1" timeOffset="486462.8906">15285 10099 17712,'-20'-20'769,"20"1"-705,0 19-448,0 0-161,0 0-1953</inkml:trace>
  <inkml:trace contextRef="#ctx0" brushRef="#br1" timeOffset="486994.1405">15503 10297 17744,'0'0'1634,"0"21"-1026,21-21 1410,-1 20-128,-2 0-416,2 19-706,1-19-576,-21-1 1,20 1 95,0-20-64,-20 21-32,19-21-32,-19 0-31,20-21-1,-20 1-64,20 1 0,-20-1-64,20-19-64,-20 19 32,20 0-32,-20-1 0,19 21-65,1 0 97,-20 0-32,20 21 32,0 19-256,0-21-545,-20 1-224,19 19-288,1-19-961,0-20-1282,0 0-2657</inkml:trace>
  <inkml:trace contextRef="#ctx0" brushRef="#br1" timeOffset="487378.9062">16178 10238 3747,'0'-39'13613,"-20"39"-10698,1 0-929,-1 20-385,0-1 1,-21 1-321,3 19-609,18 2-223,20-21-353,0-1-32,20 1-32,18-20 64,-17 0-160,19-20-96,-1 1-288,-19-1-161,0 0 96,-20-1 161,20 21 320,-20 0 0,-20 21-64,20-1 224,0 0 32,-20 19 0,20 0-31,0 22-33,20-22 64,-20 0-224,20 1 64,-20 0-32,0-20-32,-20 0-161,0-1-255,-19 1-1058,-1-20-1088,-1 0-2499</inkml:trace>
  <inkml:trace contextRef="#ctx0" brushRef="#br1" timeOffset="488247.0703">14947 11071 10890,'-19'-39'1185,"-1"19"545,0 1 223,0 19 514,-19 0-417,19 19-641,-20 21-448,19-21-128,21 22-129,0-2-351,0 1 31,21-21-224,-1 3 32,20-22-95,-21 0 31,21 0-64,0-22-96,-21-17-128,21 19 63,-20 1 97,-20-1-64,0 0 64,0-1 32,0 21 0,0 0-64,0 21 0,0-1 0,20 0 32,-1-1-128,1 1-448,0 0-225,21-20-288,-3 0-897,-17 0-705,19-20-3138</inkml:trace>
  <inkml:trace contextRef="#ctx0" brushRef="#br1" timeOffset="488477.539">15325 10695 17456,'0'19'2594,"0"1"-1088,0 21-97,0 18 225,0-20-609,19 22-481,1-2-384,0-20-128,0 0-224,0-18-32,-1-21-641,1 20-256,0-20-737,0-20-1345,1-1-2882</inkml:trace>
  <inkml:trace contextRef="#ctx0" brushRef="#br1" timeOffset="488678.7109">15524 10714 19474,'0'40'2658,"0"1"-1312,0-2-97,20 0 192,-20 22-704,18-22-545,2 20-128,21-20-704,-21 2-513,19-21-641,-19-1-1473,20 1-4581</inkml:trace>
  <inkml:trace contextRef="#ctx0" brushRef="#br1" timeOffset="489442.3827">16198 11151 14541,'20'100'2338,"-20"-60"-960,20-1 63,-20 0-160,0 2 1,19-21-225,-19-20-225,0 0-223,0 0-193,0 0 1,0-20-289,0-21-32,-19 2-128,-1 0 0,0-20-32,0-2 64,20-18-224,-20 19 31,20-19-127,20 19 128,0 21 128,0-1 64,0 21-64,-1 19-32,1 0 160,0 39 0,0 0-32,0 1-32,-20 20 96,0-21 0,0 1-96,-20-21 192,20 2-96,-20-1 0,0-20-64,0 20-64,1-20-96,-1-20-416,20 0-705,-20 20-833,20-21-705,20 2-1601,-20-1-8969</inkml:trace>
  <inkml:trace contextRef="#ctx0" brushRef="#br1" timeOffset="489725.5859">16595 11171 14093,'-20'0'2851,"20"0"-1698,-19-20 256,19-19 192,-20 19-255,20-20-481,0 0-289,20-19-288,-20 19-192,19 0 1,1 21-97,0-1 0,0 20-161,0 0-575,19 20-545,-19-20-609,21 19-32,-3-19-929,-18 20-3074</inkml:trace>
  <inkml:trace contextRef="#ctx0" brushRef="#br1" timeOffset="490065.4296">16933 10953 15598,'20'20'1506,"-1"-20"-193,1-20 801,20 20 0,-20 0-1185,19-19-385,-19 19-127,20-21-65,-21 21-96,1-20-64,0 20 1,-20-20-65,20 1-64,-20-1 64,-20 20-96,0 0 0,-19 0-96,-1 0 64,0 20 0,1-1 0,-1 1 96,20 21 32,1-2-96,19-19 192,0 19-224,19-19 0,1-1-224,40 2-545,-21-21-95,21 0-514,-21 0-1056,22-21-1762,-23 21-9481</inkml:trace>
  <inkml:trace contextRef="#ctx0" brushRef="#br1" timeOffset="490514.6483">17548 10754 14637,'-20'0'3460,"0"21"-1891,0-1 289,1-1-96,19 1-225,-20 19-480,20 1-320,0 0-225,0 0-159,39-21-193,1 1-32,0 0-32,19-20 0,-18 0-64,18 0 128,0-20-256,1-19 96,-21 19-128,21 0 192,-40-20-192,-1 20 128,1 0-32,-20-19-96,0 19 192,-20 20-96,1-19 0,-1 19 32,-20 0-32,20 0 128,1 0-64,-1 19 0,0 21 64,0-21-32,20 21-96,0 0 64,20-20-224,20 19-417,-1-19-256,1 0 129,19-20-481,-19 0-769,19 0-1762,2 0-3811</inkml:trace>
  <inkml:trace contextRef="#ctx0" brushRef="#br1" timeOffset="491130.8593">18362 10754 15758,'-40'0'2595,"20"21"-1058,1-1 129,-1-1-1,20 21-543,-20-1-418,20-19-416,20 20-127,0-20-193,-1-20 96,21 0-64,-20 0 0,19-20-128,-19 1-129,0-2 1,0-19 64,-20-19 96,0 20-128,0-22-289,-20 2-192,0 19 321,0-19 416,-19 39 320,19 0 161,0 20-97,0 0 321,20 0-192,-19 20 95,19 0 65,19 19-193,-19 21-95,40-20-129,-20 19-128,19-18 192,21 18-159,-21-20-193,22-19 96,-23 1-128,3-2 64,-1-19-32,-1 0-96,-19-19 160,20-2-192,-21 1 63,1-19 65,0-1-32,-20 21-224,0-22 160,0 1-64,-20 21 0,20-1 32,-20 20 32,1-20 64,-1 20 64,0 20-32,20 0 64,-20-1 0,0 21 192,20 1 32,0-2-96,0 0-95,20-19-97,0 21 96,20-41-96,-1 19 32,21-19-257,-1 0-31,2-19-384,-22 19-610,1-21-671,-20 21-1859,-1 0-8520</inkml:trace>
  <inkml:trace contextRef="#ctx0" brushRef="#br1" timeOffset="491739.2577">19235 10734 16271,'20'-20'2370,"-20"20"-1057,20 0 769,-20 20-96,21 0-448,-21 21-449,0-2-481,18-19-191,-18 19-225,0-39 96,0 20-96,0-20-96,20 0 1,-20 0-97,0 0 96,20-20-225,1-19-63,-1 19-32,-2-19-96,3-2 32,19 1-1,-20 21 225,-1 19-64,-19 0 96,20 0 64,0 39 32,0-19-160,0 21-641,-1-22-672,21 1-705,0 0-1281,-21-20-3652</inkml:trace>
  <inkml:trace contextRef="#ctx0" brushRef="#br1" timeOffset="492115.2343">19911 10655 14509,'-20'-19'3107,"0"19"-1665,0 19 287,-1 1 129,21 19-160,0 1-481,0 1-224,21-2-321,-1 0-255,39-19-97,-19 0-160,39-20-32,-19 0-32,-1-20 0,0 0-64,2-19-160,-22 0-128,1-2 64,-20 21 0,-20-19 32,0-1-33,-20 21 97,0 19 128,-19 0 32,-1 0 32,19 19-31,-17 1 383,18 19-192,-1 1-64,21 1-256,41-22 64,-3 1-64,3 0-512,18-1-193,20-19-576,-19 0-1346,19 0-3747</inkml:trace>
  <inkml:trace contextRef="#ctx0" brushRef="#br1" timeOffset="492716.7968">21320 10615 13869,'-20'-40'2370,"20"40"-480,-20-19-1,0-1 193,0 20-672,1 0-321,-1 0-353,0 20-127,-21-1-128,23 1 63,-22 21-128,40-2-191,-21 0-129,21-19-128,21 21-160,19-21-545,-1-1-160,21 1-288,-21 0-577,1-20-1185,19 0-1793,-39-20-10473</inkml:trace>
  <inkml:trace contextRef="#ctx0" brushRef="#br1" timeOffset="493201.1717">21458 10655 15534,'-20'20'2082,"20"0"-1185,0-1 769,0 1 95,0 21-447,20-21-514,-20-1-383,20 1-1,1-20 0,-1 20-159,0-20-129,-20 0 0,18 0-64,-18-20-128,0 0-160,0 1 64,0-22-97,-18 21 193,18-19-96,0-1 0,-20 21 160,20-22-96,-20 21 192,20 20-96,0-19 96,0 19 0,0 19-96,20 1 96,0 0 64,-2 1-96,23 18 1,-21-19 31,19-1 0,-19-19 0,0 20-32,-20-20-32,20 0 32,-20 0-32,0 0 64,0-20-64,0 1-96,0-1 96,0 0-32,20 1-96,-1 19 96,-19-21-96,20 21 0,0 21 32,-20-2 32,20 21 32,1-21-225,-3 21-1088,2-19-1377,0-21-3460</inkml:trace>
  <inkml:trace contextRef="#ctx0" brushRef="#br1" timeOffset="494013.6717">22292 10575 11050,'-20'-39'2498,"20"39"-95,-20-20-289,1 20-577,19-19-288,-20 19-224,0 0-192,0 19-128,0 1-289,1-20 0,-1 20-63,20-1-161,0 1-32,20 0-32,-1-20-96,21 21 0,0-21 0,-1 19-32,1 1 0,-19-20 0,-3 20 96,-18-1-32,0 1 161,-18-20 95,-3 20-64,1-20-160,0 21-64,0-21-192,1 0-288,19 0-321,-20 0-768,20-21-545,-20 21-1153,20 0-5093</inkml:trace>
  <inkml:trace contextRef="#ctx0" brushRef="#br1" timeOffset="494250.9765">22412 10397 12107,'20'0'6598,"-20"0"-5413,20 0 257,-20 20 319,19-1-159,-19 22-449,0-2-609,20 20-319,-20-19-129,20 0-32,0 0-320,-20-21-289,20 1-448,-20 0-929,0-20-1345,0-20-3779</inkml:trace>
  <inkml:trace contextRef="#ctx0" brushRef="#br1" timeOffset="494465.8203">22351 10497 17936,'-18'0'2755,"18"0"-1249,18 0 736,2 0 32,21 0-641,-1 0-960,19 0-481,-19 19-192,-1-19 0,1 0-352,-1 20-353,-19-20-480,0 20-256,1-20-769,-21 19-1025,0 1-2435</inkml:trace>
  <inkml:trace contextRef="#ctx0" brushRef="#br1" timeOffset="494715.8203">22768 10734 17584,'20'-20'2114,"-20"1"-256,0-1 352,0 0-480,0 1-449,0-22-384,-20 2-385,20 19-159,0-19-225,20 19-64,-20-1-192,21 21-321,-1 0-416,-20 0-320,39 21-480,-19-1-610,20-20-1504,-1 19-4325</inkml:trace>
  <inkml:trace contextRef="#ctx0" brushRef="#br1" timeOffset="495070.3125">23246 10536 15022,'-41'20'2914,"21"-20"-960,-18 19 320,17 1-320,-19 0-704,20 20-578,20 0-320,0-21-223,0 21-97,20-19 0,0-1 0,21-20 0,-3 0 32,-18-20-96,21-1-64,-21-19 32,-1 21-32,-19-21-1,0 21 1,0-22 32,0 21 32,0 1 128,0 19 97,0 0-1,0 0 0,0 0 32,0 19 0,0 1 1,0 21-161,20-22-96,-20 21-65,20-21-447,0 1-353,0-20-256,-20 20-705,19-20-1185,1 21-2914</inkml:trace>
  <inkml:trace contextRef="#ctx0" brushRef="#br1" timeOffset="495279.2968">23503 10595 17936,'0'41'1634,"-20"-22"64,20 1-129,0 0-224,0-1-704,20 1-609,-20 0-96,0-20-352,20 21-641,-20-21-961,0 0-1346,0-21-5284</inkml:trace>
  <inkml:trace contextRef="#ctx0" brushRef="#br1" timeOffset="495500.9765">23464 10536 17520,'-20'-39'1570,"20"19"-706,-20-1-223,20 21-417,0-20-288,0 1-1409,0 19-2787</inkml:trace>
  <inkml:trace contextRef="#ctx0" brushRef="#br1" timeOffset="495748.0467">23564 10497 16944,'18'78'2178,"-18"-38"-513,20-19-95,-20 18 31,21-19 1,-21-1-673,20 1-481,-20-20-224,20 0-96,-20 0 0,18 0-63,-18-20-33,21 1-129,-1-1 65,0 0-64,0-20-160,-1 20 32,1-19 128,20 19 0,-20 20 128,-1 0 160,-19 20 0,20-1-64,0 21-96,-20-19-32,20 18 0,1 0-320,-3-19-321,2 0-320,-20-20-512,20 0-641,-20 0-1569,0-20-4453</inkml:trace>
  <inkml:trace contextRef="#ctx0" brushRef="#br1" timeOffset="495958.0077">24119 10278 20819,'0'19'2274,"0"22"-1281,0-21 128,20 19 417,-20 0-417,20 2-737,-20-2-256,20 1-160,-1-1-224,-19-19-128,20 1-417,0-2-320,-20-19-545,0 20-992,0-20-1762,0-20-11756</inkml:trace>
  <inkml:trace contextRef="#ctx0" brushRef="#br1" timeOffset="496411.1327">23999 10556 15726,'-38'-20'4741,"17"20"-2883,21-20-321,21 20 225,-3 0-385,22-19-608,1 19-417,18-20-288,-19 20-96,19 0-352,1 0-609,-21 0-288,1 0-225,-1 0-512,1 0-480,1 0 32,-2 0 544,1-21 1185,-1 21 705,-19 0 673,0-20 1345,0 1-1,-20 19-127,0-20-192,-20 20-321,0 0-256,-19 0-160,-1 0-160,-1 0 31,3 20-159,17-1-417,21 1-128,0 1-64,0-1 64,21-1-64,17 1-32,3 19 33,-1-19-33,19 0 64,-19 1-32,-21-2 64,1 1-32,0 0 0,-20-1 32,0 1-32,-20-20-224,0 0 32,-19 0-257,19 0-768,0 0-576,0 0-770,20 0-1921,0 0-7239</inkml:trace>
  <inkml:trace contextRef="#ctx0" brushRef="#br1" timeOffset="496628.9062">24833 10795 23382,'41'19'1601,"-23"-19"-1281,2 0-223,-20 0 127,0 0-384,0 0-1282,0 20-2017,0-20-7335</inkml:trace>
  <inkml:trace contextRef="#ctx0" brushRef="#br0" timeOffset="504181.6405">634 12462 6566,'-20'40'993,"20"-21"1153,0 1-289,0 0 770,20-20-545,-20 19-801,0 1-224,0-20 64,0 21-256,0-21-96,0 20-193,20-20-287,-20 0-1,0 0 128,0 0-63,0 0 95,0 0 0,-20 0 1,20 0-1,-20 0-63,20-20-33,0 20-128,20 0 0,0-21 65,-20 1-33,0-19-64,0 0-32,-20-1-32,0-20-64,20 21-32,0-20-32,0-2 0,0 2 0,0 18 97,-19 2-194,19 19 97,0 1 64,0 19-160,0 0 128,19 0 97,1 39-1,0-19-96,0 20-64,19 19 128,-19-19-128,21 1 96,-21-2 0,-2 0-96,23-19 96,-21 0 32,0-20 96,0 0 0,-20 0 97,19 0 63,-19-20-224,0 0 96,0 1-192,0-21 32,-19-1-160,19-18-192,-20 20-481,0-21-288,20 1-32,0 19-256,0 21-1025,0-2-673,-20 21-1698,20 0-9448</inkml:trace>
  <inkml:trace contextRef="#ctx0" brushRef="#br0" timeOffset="504747.0703">1191 12363 8712,'-20'0'3299,"20"-20"-801,0 20 161,20 0-129,-20 0-864,0-20-449,0 20-32,-20 0-32,-21 0-32,23 20-192,18 0-224,0 19-97,-21-19-63,21 20-193,0-20-128,0 0-192,21-1 64,-21 1-31,38-20 31,3 0 64,-3-20-160,23 1-96,-22-1-193,-19-21 1,-20 22-96,0-21 31,-20 21-223,1-1 159,-1 0-31,0 1 64,0 19-353,-19 0-320,-1 0-224,19 19-801,1 1-1153,20 0-2050</inkml:trace>
  <inkml:trace contextRef="#ctx0" brushRef="#br0" timeOffset="505050.7812">1488 12104 16335,'-20'-39'3075,"20"19"-1121,0 0-449,0 20 161,0 0-321,0 20-320,20 0-96,0-1-128,-20 21-97,19 20-351,1-21-257,0 20-64,1-18 32,17-1-224,3-1-353,-1-19-448,-20-1-480,19 2-161,-19-21-1216,-20 20-2659</inkml:trace>
  <inkml:trace contextRef="#ctx0" brushRef="#br0" timeOffset="505310.5467">1508 12304 18225,'-60'-22'2915,"21"22"-1154,19 0-127,0 0 256,0 0-417,20 0-704,0 0-193,20-19-223,20 19-65,-1-20-192,1 20-96,-1 0-96,1-20-353,1 20-576,18 0-448,-19 0-385,-1 0-832,1 0-2147,-20 0-8103</inkml:trace>
  <inkml:trace contextRef="#ctx0" brushRef="#br0" timeOffset="505651.367">1905 12304 17744,'21'19'2595,"-21"-19"-225,18 20-160,-18-20-320,20-20-1025,0 20-449,21 0-192,-23 0-96,23-19 65,-21-3-97,0-17 32,-1 19-128,-19 1-96,-19-1 0,-1 0-32,0-1 31,-21 21 1,23 0-128,-2 0 256,-21 21-192,41-1 160,-20 19 64,20-19 0,0 19-32,0-17 64,20-3-32,0 1 32,1 0-64,17-1 65,3 1-97,-1-20-161,19 20 1,0-20-609,1 0-928,-21 0-705,1 0-2179,1 0-11658</inkml:trace>
  <inkml:trace contextRef="#ctx0" brushRef="#br0" timeOffset="506144.5312">893 12800 14285,'-20'-20'3427,"0"20"-576,40-20 128,0 20-417,19 0-768,1-21-385,0 21-544,19-20-384,20 20-193,21 0 0,39-19-96,-20-1-64,19 0-128,-18 1 64,19-1-160,-39 20 32,-1 0-96,-20 0-32,0 0 64,-19 0 0,-21 20-64,1-1-1,-19-19-63,-21 20-352,18-20-546,-18 0 33,20 20-544,1-20-994,-21-20-1729,0 20-7335</inkml:trace>
  <inkml:trace contextRef="#ctx0" brushRef="#br0" timeOffset="506415.039">2539 12084 24983,'0'-19'2659,"-18"-1"-1634,18 20-577,0-20-64,0 20-223,-20 0-258,20 0-992,0 20-960,20 0-1251,-2 39-3682</inkml:trace>
  <inkml:trace contextRef="#ctx0" brushRef="#br0" timeOffset="506628.9062">2640 12382 22613,'19'20'737,"1"0"-193,-20-20-192,0 0 353,0 0-961,20 0-1602,-20 0-3107</inkml:trace>
  <inkml:trace contextRef="#ctx0" brushRef="#br1" timeOffset="544750">3454 11965 5829,'-20'-59'2883,"0"39"-449,0 1-192,0-1-160,-1 20-512,3 0-385,-2 0-128,-1 0-353,21 20-127,-20-1-97,0 1 193,2 19-32,-3 1-129,21 40 161,0-21-97,21 1-159,-3-1-1,2 2-160,0-42-31,1 21 63,17-21-64,-17 1-128,39-20 32,-21 20 32,1-20-96,-20-20-31,19 0-130,-19 1-63,0-21-64,-20-1-32,0 2 192,-20 19-96,0-19-129,1 39-223,-1 0 31,0 0-447,20 0-1058,0 0-1570,0 0-2914</inkml:trace>
  <inkml:trace contextRef="#ctx0" brushRef="#br1" timeOffset="545264.6484">4009 11847 18961,'-20'-21'929,"20"21"-448,20 21 608,-20-1 448,20 19-223,-20 0-514,20 22-351,-1 17-65,1 2 0,0-21 1,1-19-65,-1-21-64,-2 3 33,-18-3-129,20-19 64,-20 20-32,21-20 0,-21 0-32,20 0 33,-20-39-65,0-2-96,0 1-32,0-19-96,20 19 64,-1 20-32,1 20-32,0 0-33,0 0 129,0 39 32,0-18 0,-1 19-64,21-1-96,-20 0-256,1-17-545,-3-3-224,2 1-192,21-20-385,-21 20-1025,19-20-1248,-19 0-10987</inkml:trace>
  <inkml:trace contextRef="#ctx0" brushRef="#br1" timeOffset="545625.9764">4744 12065 15598,'-20'19'2819,"0"1"-1057,0 0 256,20 20-1,-19-20-287,-1 19-769,40-19-705,-20 19-96,0-39-128,19 22 32,1-22-96,-20 0 64,20 0-192,20 0-64,-21-41 32,1 21 64,-20-19 0,20-1 32,-20 19 32,0 2 64,0 19 32,0 0 128,-20 0 64,20 19-32,-20 2-96,20-1 64,0 19-64,0 1-96,0-21-256,20 3-513,-20-3-320,20-19-352,0 0-641,19 0-1441</inkml:trace>
  <inkml:trace contextRef="#ctx0" brushRef="#br1" timeOffset="545891.6014">5062 12045 12267,'0'-20'2755,"-20"20"-801,0 20 128,-1-20 32,1 39-289,20-19-576,0 19-736,0-18-289,41-21-128,-1 20 0,-1-20-96,21 0 0,-1 0-128,1 0 64,-21 20 64,-19-20 0,-20 19 0,0 1 64,-20 0-32,0 21-128,1-41-96,-1 19-513,0 1-1152,0-20-2179,0 0-12364</inkml:trace>
  <inkml:trace contextRef="#ctx0" brushRef="#br1" timeOffset="546747.0702">6094 12143 14830,'-20'-19'2114,"0"19"-1057,0 0 576,0 0 257,0 0-609,1 19-480,-1 22-193,0-2-31,20 1-65,-20-21-159,20 22-161,20-41 0,-20 20 0,20-20 1,0 0-1,19-20 32,21 1-256,-21-42 64,1 2 0,-20-1-128,1 20-96,-21-19-1,0-1-95,-21 1-224,1 20 480,-20-2 32,21 21 64,-1 1-96,-20 19 256,40 19 0,-20-19 161,20 41 63,0-21 64,20 19-127,0 0 95,0 22-224,19-22-223,21 20 95,-21-20-96,22 2-257,-2-21-383,-19-1-449,-1-19-481,1 20-736,0-20-2018,-40 0-6406</inkml:trace>
  <inkml:trace contextRef="#ctx0" brushRef="#br1" timeOffset="546971.6795">6530 12084 17936,'20'59'2755,"-20"-18"-1410,0-21-320,20-1-256,0 1-288,-20-20-321,19 0-160,1 0-577,-20-20-704,20 1-865,-20-1-1185,0 0-2659</inkml:trace>
  <inkml:trace contextRef="#ctx0" brushRef="#br1" timeOffset="547192.3828">6570 11886 13004,'-40'-39'3875,"20"18"-2273,1 21-481,19 0-288,0 0-705,0 0-224,19 0-865,1 21-1505,0-1-3076</inkml:trace>
  <inkml:trace contextRef="#ctx0" brushRef="#br1" timeOffset="547709.9609">6908 12282 17360,'0'0'1441,"0"0"-95,0 0 704,0-19-257,-20-1-800,20 0-224,0-19-161,-20 19 1,20-20-289,-20 20-63,20 0-1,0 1-192,0-1-64,0 20-64,0-20-417,20 20-415,0 0-418,19 20-608,-19-20-608,20 0-737,-19 0 32,-3 0 224,2 20 1378,0-20 1600,1 0 1507,-1 0 1601,-2 0 128,3 0-352,-1 0-705,0 0-545,0 0-352,-1 0-544,21-20-257,-20 0-63,-20 20-161,20-19-128,-1-2 64,-19 1-224,0 0 160,-19 20-160,-1 0 96,0 0 0,0 0 0,-19 20-160,19 0 320,0 1-256,0-2 64,20 1 128,-21 19 97,21 1-65,0-21 32,21 22-128,-1-21-128,0-1-128,19 1-417,1-20-320,19 0-480,-19-20-897,0 1-1890,-1-1-4869</inkml:trace>
  <inkml:trace contextRef="#ctx0" brushRef="#br1" timeOffset="547922.8515">7563 12006 10826,'-21'19'7367,"1"-19"-5221,20 20-64,-18 19 32,18-19-192,0 0-897,0 20-385,18-20-320,2 19-256,21-19-64,-3-20-192,3 20-576,-1-40-353,19 20-257,-19-20-768,-20 1-1057,19-21-1377,-39 0-7944</inkml:trace>
  <inkml:trace contextRef="#ctx0" brushRef="#br1" timeOffset="548130.8593">7821 11747 17424,'-20'-19'4004,"20"19"-1666,0 19-929,0 21 225,20-21-1,-1 42-736,-19-2-544,40-20-353,-19 21 0,17-20-161,-18-21-447,21 1-545,-21 0-705,-1-1-929,1-19-2530</inkml:trace>
  <inkml:trace contextRef="#ctx0" brushRef="#br1" timeOffset="548419.9218">7781 12045 15630,'40'0'4549,"-1"0"-2820,2 0 161,17 0-32,-17 0-513,18 0-704,-19-20-225,-1 20-320,-19 0-32,20 0-32,-20-19-128,-1-2-64,-19 1-224,0 0 223,-19 1-287,-21 19 160,20-20 96,0 20 63,-19 0-31,19 0 128,0 0 128,0 20 33,20-1-97,-19 1 224,19 0 0,0 20-320,19 0 160,1-21-96,20 21-192,-20-21-1089,39 2-1826,-19-1-3908</inkml:trace>
  <inkml:trace contextRef="#ctx0" brushRef="#br1" timeOffset="549072.2656">8674 12045 15726,'0'-20'609,"0"1"64,0 19 320,-20 0 832,20 0 385,-19 0-960,-1 0-514,0 19-31,0 1-64,0 19-33,20 1-63,0 0-225,0-20-64,20 0-160,0-20 32,0 0-32,0 0-31,19-20-65,-19-21 32,0 2-64,1 0-129,-3-1-31,-18-20-128,0 1-161,0 0 97,-18-1 0,-3 1 288,-19 39 96,20-21 160,1 21 128,-1 20 225,0 0 159,0 20-31,20 0-33,0 21-31,0-2-33,20 20-415,20-18-162,-21 18-127,41-20-224,-21 2-481,2-2-288,17 0-448,-17-19-417,-1 19-1762,-1-18-7463</inkml:trace>
  <inkml:trace contextRef="#ctx0" brushRef="#br1" timeOffset="549462.8906">9567 11886 11755,'0'-39'1697,"-18"18"193,-3 1 704,1 20 257,0 0-705,0 0-608,0 20-161,1 21-128,-1-2-160,0 0-224,20 22-609,0-22-96,0 0-128,20 1-160,0-21-96,19 2-288,1-1-353,1-20-480,-3 0-225,3 0-1056,-3-20-1859,-17-1-10569</inkml:trace>
  <inkml:trace contextRef="#ctx0" brushRef="#br1" timeOffset="549781.25">9747 11945 18609,'-20'0'3331,"0"20"-1697,20 0-513,0-20 224,20 21-32,0-2-448,-1-19-544,1 0-129,20 0-128,-20 0-32,19-19-32,-19-2-32,0 1-32,0 20 192,-20 0-288,0 20 384,0 1-320,0-2 256,19 21-32,1-1 64,0 21-192,1-20 192,-1-1-128,-2 0 65,-18 2-129,0-21 0,0 0 96,0-1-192,-18-19 64,18 20-321,-20 0-319,-21-1-802,21-19-608,1 21-1857,19-21-10027</inkml:trace>
  <inkml:trace contextRef="#ctx0" brushRef="#br1" timeOffset="550078.125">10282 12045 22613,'20'-80'1089,"-20"60"-577,0 1-63,0-1 768,-20 20-224,0 0-417,1 20-319,19 19-1,-20-19 96,20 20-160,0 0 97,0-1-33,20 0-96,-1 2-128,21-21 0,0-1-96,-1-19 160,22 0-384,-23-19-385,3-1-384,-1 0-512,-1-20-609,-19 20-2531</inkml:trace>
  <inkml:trace contextRef="#ctx0" brushRef="#br1" timeOffset="550614.2578">10600 11667 21236,'20'0'2178,"-20"20"-1281,20 21 288,-20-2 128,20 41-128,-1-21-448,1 0-321,0-18-352,0 18-32,19-20-128,-19 0-64,0-18-385,0-1-768,19 0-448,-19-1-770,0-19-1633,-20 0-13581</inkml:trace>
  <inkml:trace contextRef="#ctx0" brushRef="#br1" timeOffset="550904.2968">11017 12124 3811,'20'0'15150,"0"-20"-12267,-1 0-737,21 1-576,0-1-289,-21 0-769,1 1-191,0-2-193,0 1 64,-20 0-32,0 1-64,-20 19-96,0 0-160,-19 0 64,19 19 64,-20 1 32,20 21 0,1-2-160,-1 0 224,20 1 32,0 0 0,20 0 32,19-21-96,1 21-64,-1-40-128,21 19-449,-1-19-672,-18-19-769,17-1-1729,-17 20-8873</inkml:trace>
  <inkml:trace contextRef="#ctx0" brushRef="#br1" timeOffset="551160.1562">11673 11926 24246,'38'0'2403,"-18"0"-1538,21 0-129,-3 0 321,3 0-384,-2 0-385,1 19-192,0-19-288,-1 0-288,1 0-417,1 0-929,-3 0-544,-18 20-1218,1-20-3010</inkml:trace>
  <inkml:trace contextRef="#ctx0" brushRef="#br1" timeOffset="551384.7656">11810 12124 17552,'-38'19'2338,"38"-19"-736,0 0-289,18 0 481,23-19-417,-1-1-672,19 0-513,0 20-128,1-19-64,-1-1-320,2 0-705,-23 1-577,-17 19-960,-1-21-2147</inkml:trace>
  <inkml:trace contextRef="#ctx0" brushRef="#br1" timeOffset="551608.3984">12108 11728 19154,'0'0'1921,"0"0"-1536,40 0 448,1 0 448,18 0 384,0 19-319,1 1-770,-1 0-480,-39 19 32,0 2-128,0-2-32,-20 0 64,0 22-32,0-42 0,-20 21-32,20-1 64,-20-19-32,20-1-384,-20 2-1089,0-21-673,20 20-2339,0-20-13900</inkml:trace>
  <inkml:trace contextRef="#ctx0" brushRef="#br1" timeOffset="552373.0468">13102 11985 16111,'0'-20'1825,"-20"40"-639,20 1 383,0-2 97,20 21-481,-20-1-192,19-19-481,-19-1-95,20 2-97,0-1 32,-20-20-63,0 0-97,20 0 32,-20-20-160,0-1-64,0-18 0,20 19-128,-20-39-64,19 19-65,-19 0 354,20 1-194,0 39 33,0-20 32,-20 40 32,20 0 0,-1 19 160,-19 2-127,20-2-418,0 20 481,0-20-736,1-18-642,17-1-511,-17 0-1250,19-20-2242</inkml:trace>
  <inkml:trace contextRef="#ctx0" brushRef="#br1" timeOffset="552642.578">13558 12045 10602,'0'39'7623,"0"-19"-5349,0 19-416,20-18-321,0-1 257,19 0-705,1-1-577,-1-19-319,21-19-33,-19-1-96,-3 0 0,-17-20-96,-1 0-224,-20 21-257,-20-1-224,-1 20 385,-38-20 352,-1 20-512,21 20 159,-1-20-864,0 20-929,21-20-2915</inkml:trace>
  <inkml:trace contextRef="#ctx0" brushRef="#br1" timeOffset="553234.375">14372 11687 18737,'-20'0'2467,"20"0"-1250,20 0 256,-20 41 289,20-2-641,0 0-481,-1 22-319,21-2-97,-20-20-192,0 2-32,19-2-384,-19-19 127,0-20-736,-20 19-480,20-19-737,-20 0-769,-20-19-2978</inkml:trace>
  <inkml:trace contextRef="#ctx0" brushRef="#br1" timeOffset="553461.9139">14252 11985 17712,'0'0'2787,"20"-20"-1154,21 0 610,-2-19-258,21 19-1248,-1 1-545,0-1-416,1 20-32,-21-21-705,21 21-705,-19 0-960,-2 0-1282,1 0-2274</inkml:trace>
  <inkml:trace contextRef="#ctx0" brushRef="#br1" timeOffset="553685.5468">14888 11926 13324,'0'39'3716,"0"2"-1634,0-22-64,0 1-65,20 0-159,0-1-513,19 1-544,1-20-353,-1-20-127,1 1-33,1-1-128,-23-19-128,2-2-224,-20 21 416,-38-19-384,18 19-321,-21 1-192,-18-1 193,19 20-129,1 0-256,19 0-160,0 0-640,20 20-1154,0-1-1537</inkml:trace>
  <inkml:trace contextRef="#ctx0" brushRef="#br1" timeOffset="553980.4687">15443 12282 15662,'20'41'2146,"0"-41"-512,-20 0 640,-20 0-544,0 0-449,1-41-480,-1 22-225,0-21-159,-20 1-193,21-21-224,-1 1 0,0 0-32,20-21-353,0 21 706,20 18-321,0 2 32,19 19 0,-19 20 128,20 0-96,-21 20-64,1-1 160,0 22-96,-20-2-96,0 1 0,0-1 64,-20 2 0,0-22-512,1 1 320,-1-20-641,20 20-320,-20-20-673,20-20-1345,0 20-3843</inkml:trace>
  <inkml:trace contextRef="#ctx0" brushRef="#br1" timeOffset="554232.4218">15603 11906 17840,'20'39'3620,"-20"1"-2435,20 0 481,-20-20-1,19 0 97,1-1-1026,20-19-223,-20 0-225,19 0-256,1-19 64,-20-1-64,-1 0-224,-19-20 256,0 20-416,0 0-449,-19 1-256,-1 19-128,-20-20 32,1 20-320,-1 20-321,-19-20-1121,39 0-3171</inkml:trace>
  <inkml:trace contextRef="#ctx0" brushRef="#br1" timeOffset="554749.0234">16218 11647 15822,'0'-39'3139,"0"39"-384,0 0-1442,0 20 193,0 19 159,0 2-608,20 18-384,-20 0-193,19 1-255,1-1-225,0-19 0,0 0 160,19-20-705,-19 0-127,21-1-385,-21 1-449,18-20-800,-17 0-1794,-1-20-8584</inkml:trace>
  <inkml:trace contextRef="#ctx0" brushRef="#br1" timeOffset="555017.578">16556 11906 20179,'-20'39'2050,"0"1"-961,20-19 128,20-2 64,0-19-801,-1 0-127,41 0-97,-21-19-96,1-2-160,1 1-224,-3-19 448,-38-1-384,20 21-288,-40-22-129,0 21-224,2 1-480,-23-1-32,21 20 192,-19 0-449,19 0-864,-20 20-1762,40-1-8967</inkml:trace>
  <inkml:trace contextRef="#ctx0" brushRef="#br1" timeOffset="555472.6562">17131 11806 18513,'39'-59'1762,"-39"40"-1154,-19 19 706,19 19 479,-20-19-415,-20 40-257,20-1-321,-19 2-159,19-2-129,20-19-223,0-1-161,0 1-64,20-20-32,0 0 32,-1-20 128,1 1-897,0-1 1090,0-19-673,0 19-225,-1-1 65,-19 21 352,0 0-65,0 21-31,0-1 256,0 19-32,0 0-32,20 1 0,0 0 96,0 19-64,1-19 97,-1 0 63,-2 0-32,-18-1 192,0-19-63,0-1-161,-18 22 32,-2-41-64,-21 20-32,1-20-64,1 0-224,-1-20-321,1 1-480,19 19-512,-20-22-385,20 3-993,20-1-2370</inkml:trace>
  <inkml:trace contextRef="#ctx0" brushRef="#br1" timeOffset="555708.0078">17469 11886 25047,'39'0'961,"-19"0"-384,0 20-161,-20 0 641,0-1-512,20 1-257,-20 0-833,0 1 449,0-2-1057,19-19-480,-19 0-770,0 0-2529</inkml:trace>
  <inkml:trace contextRef="#ctx0" brushRef="#br1" timeOffset="555921.875">17488 11667 18289,'-19'-20'2754,"-1"20"-1953,20-19-609,0 19-192,20 0 0,-1 19-864,1 1-1859,0 0-6822</inkml:trace>
  <inkml:trace contextRef="#ctx0" brushRef="#br1" timeOffset="556145.5078">17965 11747 7014,'-40'0'14574,"0"0"-13165,21 20 417,-1-20-128,0 39 287,-20-19-895,40 21-450,-19-22-416,38 21-160,1-21-32,0 1-160,20 0 32,19-20-961,0 21 32,22-21-929,-23 0-1377,-17 0-3523</inkml:trace>
  <inkml:trace contextRef="#ctx0" brushRef="#br1" timeOffset="556797.8515">18620 11826 10217,'-21'-39'2370,"3"39"257,-2-20-257,0 20-352,-1 0 128,-17 20-833,-3-1-224,1 22-160,21-21-160,-1 19-257,20-19-287,0-1-97,20 1-160,-1-20 160,21 0-96,-20-20-32,19 20-513,-19-19 449,1 19-96,-1-20 0,-20 20 224,0 20-32,0-20 64,0 19 0,-20 1-128,20 0-32,20 1-480,0-2-257,-2-19-416,23 0-289,-21-19-1216,0-2-2211</inkml:trace>
  <inkml:trace contextRef="#ctx0" brushRef="#br1" timeOffset="557032.2264">18640 11608 20179,'-20'0'3203,"20"0"-1538,20 20 353,0 19-577,0 2-800,-1-2-513,1 1-64,20-21-192,-1 22-448,1-2-802,-20-19-736,0 0-544,-1-20-3332</inkml:trace>
  <inkml:trace contextRef="#ctx0" brushRef="#br1" timeOffset="557688.4764">19593 11767 12267,'-40'-20'1762,"20"1"640,0 19-160,-19 0-224,19 19-320,0 1-481,-1 19-64,21 2-64,0-2-416,0-19-161,21 0-128,19-1-159,-1 1-289,1-20 96,19-20 32,-19 20-256,0-39 288,-21 19-192,1 1-97,-20-1 97,-20-1 64,1 1-32,-21 1-64,20 19 64,0 0-64,1 0-224,-1 0-353,20 0-256,0 19-480,0 1-545,20 1-2018,19-1-10794</inkml:trace>
  <inkml:trace contextRef="#ctx0" brushRef="#br1" timeOffset="557912.1092">19911 11965 9545,'-20'-39'8424,"0"19"-6086,-21-19-416,41-2-97,-18 2-351,18-1-738,18 1-95,3 18-353,-1 1-192,0 20-160,19 0-608,1 0-578,19 0-928,1 20-2370</inkml:trace>
  <inkml:trace contextRef="#ctx0" brushRef="#br1" timeOffset="558537.1092">20407 11667 14701,'-40'20'3139,"20"-20"-1729,0 21-1,1 18 577,-1-19-385,20 19-576,0 2-384,0-2-193,20 1-127,19-21-193,1-19-96,-20 20-32,19-40 128,1 20-384,-1-39 448,-19 0-480,0 19 288,-20-21-160,0 2 31,0-20-159,0 18-96,-20 2-65,0-20 129,1 39 96,-1-21-161,0 22 257,0-1 160,0 20 64,20 0 129,-19 20-33,19-1 96,0 1 193,0 21 31,19 18-160,-19-20 33,20 22 31,-20-2-63,40 1 191,-1-21-224,1-19-127,19 0 159,2-1-352,-21-38 96,19 19-64,-19-40-32,-1 1-160,-19 18 64,0-18 64,0-1-128,-20 1-257,-20-2 33,-20 21 160,1 1 127,-1 19 97,20 0 97,-19 0 31,-1 19-32,19 1 224,1 0-64,20 1-31,20 18-65,1-19-96,19 19-160,-1-19-513,21 1-768,-1-1-673,0-1-1281,1 1-5926</inkml:trace>
  <inkml:trace contextRef="#ctx0" brushRef="#br1" timeOffset="559067.3828">21478 11906 8744,'21'20'6310,"-21"-20"-4645,20 0 577,-20 0 161,0-20-642,0 20-896,-20-39-128,20 19-289,-21-1 97,1-18 31,-18 19-31,17-19-289,1 19-96,20-21-96,-20 21-96,20 1 160,20-1-160,0 0 32,19 20-352,-19 0-545,0 0-768,21 20-770,-21-20-1985,19 20-12268</inkml:trace>
  <inkml:trace contextRef="#ctx0" brushRef="#br1" timeOffset="559302.7342">21816 11826 20275,'39'41'1665,"-39"-41"481,20 19-640,-20-19-289,20 0-833,-20 0-288,0 0-352,0 0-481,0-19-704,21 19-1057,-21-20-1602,-21-1-5285</inkml:trace>
  <inkml:trace contextRef="#ctx0" brushRef="#br1" timeOffset="559533.203">21776 11528 14189,'-20'-20'2466,"20"1"-1697,0-1-673,0 20-32,20 0-192,0 0-1153,0 0-4421</inkml:trace>
  <inkml:trace contextRef="#ctx0" brushRef="#br1" timeOffset="559770.5078">21995 11708 15919,'40'59'1601,"-21"-39"641,1-1 225,0 1-642,0-20-511,-20 0-354,20 0-191,-20 0-352,0 0 63,0-20-320,0 1-32,0-21-128,19 21-32,1-22 128,0 21-96,0-19-96,0 19 0,19 20 64,-19 0-96,21 20 96,-23-1-160,2 21-32,21 1-321,-1-2-448,-21 0-640,1-19-802,0 1-1184,0-1-4165</inkml:trace>
  <inkml:trace contextRef="#ctx0" brushRef="#br1" timeOffset="560181.6406">22967 11588 15598,'-19'-19'641,"-1"-1"1024,-20 20 321,20 0 353,-19 20-642,-2-1-191,3 1-321,-3 19-224,21 1-289,20 1-448,0-22-159,0 1-65,20 0 0,1-20 0,17 0-289,3-20-127,-21 0-1,0 1-95,-20-1 32,19-1 31,-19 1 129,0 0 256,0 1 64,0 19 160,-19 19-64,-1 1 64,20 21 64,0-2 33,0 20 95,39-18-224,1 18-192,0 0 128,-1 1-224,1-1 256,-40 0-64,-20-18 32,0-2 32,0 1-160,-19-21-64,-1-19-64,-19 22 0,18-44-257,3 22-127,18-39-65,-1 0-736,21-1-2371,0 0-8071</inkml:trace>
  <inkml:trace contextRef="#ctx0" brushRef="#br1" timeOffset="560416.0156">23246 11847 21876,'-20'39'7527,"20"-39"-7142,0 0-193,0 0-128,20 0-128,-20 0-128,0 0-1057,0 0-1538,0 20-2626</inkml:trace>
  <inkml:trace contextRef="#ctx0" brushRef="#br0" timeOffset="675051.7578">1091 13236 8456,'0'-21'3106,"0"2"-799,0 19 127,-20 0 224,20-20-832,0 20-673,-20 20 96,20-1-320,0 2 128,0 19-352,20-1-64,21 0-353,-23 22-256,23-22 32,-21 1-32,0 0-64,-2-20-160,-18 19-385,21-19-288,-21 0-608,0-1-865,20-19-705,-20 20-2242</inkml:trace>
  <inkml:trace contextRef="#ctx0" brushRef="#br0" timeOffset="675336.9139">853 13354 18001,'-20'0'2242,"20"0"-865,-21-19 192,21-1 385,21 0-448,-21 1-866,20-21-512,0 0-63,0 20-130,19-19-223,-19 19-545,40 0-608,-21 1-513,1-2-1345,-1 21-2915</inkml:trace>
  <inkml:trace contextRef="#ctx0" brushRef="#br0" timeOffset="675970.703">1211 13017 14125,'0'61'2306,"0"-22"-512,0 0 480,0 1-288,18 20-897,3-1-481,19 2-287,-20-2 191,19 0-288,1-19-31,-20 0 31,-20-21-96,0 1 0,0-20 0,-20 20 32,20-1-64,-20-19-192,20 0 32,0 0-160,-20-19 128,20-1 0,0-19-64,-20 19 96,20 0 32,0-1-161,0 21 161,0 0 32,20 0 32,0 21-32,0-1 0,19 0 0,1-1 0,19 1 0,2-20 0,-3 20-64,-17-20 192,-1 0-160,-1 0 0,1-20 129,-20 20-1,-20-20 96,0 1-96,0-1 96,0 0-96,0-1 32,-20-18 32,20 19-96,-20 1 33,0-1 63,20 0-96,-20 20 32,20 0 96,0 0-32,-19 0-96,19 20 0,0 0 129,19 19-33,-19-19-64,20 20-128,0 0 96,-20-21-352,20 21-289,0-21-384,-1-19-384,1 20-833,20-20-2050,-19-20-8520</inkml:trace>
  <inkml:trace contextRef="#ctx0" brushRef="#br0" timeOffset="676274.4139">2025 13376 8840,'-20'0'7879,"20"19"-6341,0-19 448,0 20 256,0 0-641,0 19-319,0-19-706,0 20-128,20 0-351,-2-1 95,3-39-64,-1 20 64,20-20 0,-21-20-128,1 0 96,0 1-63,-20-21-1,0 19 64,0-18-256,-20 19-96,0 1-33,1-1-127,-1 20-321,0 0-352,0 0-672,20 20-994,-21-1-3170</inkml:trace>
  <inkml:trace contextRef="#ctx0" brushRef="#br0" timeOffset="677129.8828">2341 13513 14125,'20'0'1858,"-40"0"-417,20 0-352,0 0 769,0 21-577,0-1-352,20 19-321,0-19-351,0 19 159,1-19 161,-3 1 63,2-1-63,-20-20-1,21 19 97,-21-19-161,0-19-255,-21-1-65,1-1-96,2-18-96,-3-1 32,1 21-32,20-21-64,-20 19-32,20-18-96,20 19-257,-20 20-255,20-19-257,-20 19-609,21 0-832,-3 19-449,2-19-1537,21 0-6919</inkml:trace>
  <inkml:trace contextRef="#ctx0" brushRef="#br0" timeOffset="677462.8906">2620 13435 10121,'20'19'3171,"-20"-19"-1121,0 0 320,0 20-96,19-20-704,-19 20-577,20-20-321,0 19 161,-20-19-96,20 0-257,0-19-159,-20-1 31,0 20-64,19-20-160,-19 1 129,0 19-65,0-20-32,-19 0-32,19 1-32,0 19-32,-20 0-32,0 0-128,0 0 128,20 19-192,-20 1 96,20 0 96,0 19-32,0 0 64,0 2-96,0-2 0,20 1-32,0-21-96,20 1-289,-21-20-479,1 0-610,0 0-960,21 0-1570,-23-20-11211</inkml:trace>
  <inkml:trace contextRef="#ctx0" brushRef="#br0" timeOffset="677948.242">2898 13435 17360,'20'59'1537,"-20"-19"-191,20 0 447,-20-21-415,0 1-610,18 0-95,-18-1-193,21-19-95,-21 0 63,20 0-95,-20 0-65,0 0-192,0-19-64,0-1 0,0-19-32,-20-22-32,20 22 96,0 0-160,0 19 32,0 0 96,0 20 0,20 20 64,-20 19 0,0 1 160,20 0-95,-20-20-1,20 19-32,-1-39-96,-19 20 192,20-20-192,-20 0 128,20-20-128,-20 1 32,0-1-128,20 0 128,0-1-128,-20 2-32,19 19 160,1 0-352,0 19-673,0 22-769,1-21-928,-3-1-2659</inkml:trace>
  <inkml:trace contextRef="#ctx0" brushRef="#br0" timeOffset="680497.0702">3533 13832 9609,'-20'0'576,"20"0"-480,0 0 1121,0 0 1090,0-21-994,0 21-128,0 0-64,-20 0 0,20 0 224,-20 0-31,20 0-321,0 0-321,-19 0-63,19 0-193,-20 0-96,20 0-63,0 0-33,0 0-64,-20 0-64,20 0 0,0 0 0,0 21-32,0-21 32,-20 0-31,20 20-33,0-20 32,-20 0 32,20 0 0,-21 20-64,21-20 0,-18 0 0,18 0 32,-20 0-64,-1 0 64,1 0-96,0 19 128,2-19-32,-3 0 0,1 20-32,0-20 0,0 0-32,20 0 32,-19 0-64,-1 0 32,0 0 0,0 0 64,0 0-32,1 0-32,-1 0 0,0 0-32,0 0 160,-1 0-160,3 0 0,-2 0 64,0 20 0,-1-20-32,1 0 0,2 0 32,-2 0-288,-1 19 544,1-19-255,0 0-33,1 20 0,-1-20 32,0 0 0,0 0-32,0 0 0,1 0 32,-1 0-32,0 21 0,0-21 64,0 0-64,-1 0 32,3 0 0,-2 0-64,0-21 128,-1 21-96,1 0-32,-19-20 32,19 20 32,0 0-96,0 0 96,1 0-64,-1 0 96,-20-19-160,40 19 224,-20 0-160,1 0 32,-1 0 32,0 0-64,0 0 64,20 0-64,-20 19 0,-19-19 64,19 0 0,0 0-64,-1 0 32,3-19 64,-2 19-128,-1 0 160,1 0-96,-18 0-32,38-20 0,-21 20 64,1 0-64,20 0 0,0 20 0,0-20 64,-20 0-64,0 0-32,1 0 32,-1 0 96,20 0-96,-20 0 32,0 0 96,0 0-192,-19 0 160,19-20-96,-21 20 0,3-20 64,-3 20-64,21 0-257,0 0 514,-19 20-353,-1-20 224,1 20-417,-1-20 546,20 19-161,0-19-64,-19 20 32,-22-20 64,23 0 0,18 0-96,-1-20 96,21 20-160,21-19 192,-21 19-128,-21 0 64,1 0-96,2-20 96,18 20-64,0 0 0,-21 0 0,1 0 0,0-20-64,0 20-256,1 0-321,-1 0-512,20 0-1345,-20 0-2371,20 0-7847</inkml:trace>
  <inkml:trace contextRef="#ctx0" brushRef="#br0" timeOffset="681343.75">3691 13474 9096,'0'0'1345,"0"-20"801,0 1 737,-20 19-737,20-20-512,0 20-321,0-20 32,0 20-256,0 0-128,0 0-160,-18 0-96,18 0-417,0 20 64,0-20-64,0 0-63,0 20-97,18-20-64,-18 0 0,0 0 32,0 0 0,0 0-64,0 0 96,0 0-256,0-20 96,0 20-224,0-20-32,0 20-1,0 0-415,-18-19-546,18 19-864,0 0-1377,0 19-2178</inkml:trace>
  <inkml:trace contextRef="#ctx0" brushRef="#br0" timeOffset="681648.4375">3770 13713 16399,'0'59'1217,"-18"-40"-512,18 1 576,0-20 0,0 21-352,0-21-480,0 0-161,18 0-96,-18-21-96,21 21 0,-21-20 64,0 1-32,0-1-352,0 20-256,0 0-353,-21 0-1505,21 20-2371</inkml:trace>
  <inkml:trace contextRef="#ctx0" brushRef="#br1" timeOffset="684094.7264">4187 13613 6470,'0'-20'4580,"0"20"-2626,0-19-128,0 19 384,0 0-32,-20 0-833,20 0-64,20 19-256,-20 1-32,21 0-320,-21-1-161,20 22-95,-20-21-129,20-1-96,-1 1 0,-19 0-32,0-20-31,20 0-33,-20 0 160,0 0-192,0-20 0,0 0 32,0-19-160,0-2-64,20 2 0,-20-20 96,0 18 96,20 2-160,-20 19 192,0 20-64,20 20 128,-20 0-128,20 20 64,-1 19-128,1-19 0,0-1-64,0-18-192,1 18-289,-3-19-448,22-20-512,-19 0-930,-1 0-1088,-2 0-4645</inkml:trace>
  <inkml:trace contextRef="#ctx0" brushRef="#br1" timeOffset="684358.3984">4684 13494 15246,'20'19'2498,"-40"2"-960,20-1 287,0 19 129,0 1-769,20-21-576,-20 22-193,20-41-127,20 20-1,-21-40-160,21-1 32,-20 1-128,0 1-256,-1-21 0,-19 21-32,0-21-33,-19 19-191,-1 21-97,0 0-127,-20 0-449,21 0-641,-1 21-1537,0-1-10795</inkml:trace>
  <inkml:trace contextRef="#ctx0" brushRef="#br1" timeOffset="685355.4687">5558 13494 9192,'-20'-20'1281,"20"20"1090,-20 0 319,0-20-544,1 20-448,-1 0-289,0 20-576,-1-20-128,1 20 63,20 20 1,-18-20-160,18 19-129,0 1-256,18-1-64,2-18-31,1-1-33,-1-20 64,0 0-128,19 0 64,-19-20-32,0-21-192,0 22 32,-20-40-32,19 19-161,-19-40-95,0 21-32,-19-1 31,19-19 193,-20 38 192,20 2 64,-20 0 160,20 19 193,-20 20-1,20 0-128,-20 0 129,20 20 159,0-1-63,0 21-65,20 0-223,0 19-65,0 0-128,0-18 64,-1 18-32,1-19-224,20 0-161,-20 0-511,-1-21-418,21 1-223,-20 0-1057,1-20-1826,-21 0-9962</inkml:trace>
  <inkml:trace contextRef="#ctx0" brushRef="#br1" timeOffset="685585.9375">5856 13435 19730,'20'19'2306,"-20"1"-1121,18 19 33,-18 2 63,21-21-769,-21 19-384,20 0-352,-20-19-320,20 1-193,0-21-640,-1 0-1506,-19-21-4516</inkml:trace>
  <inkml:trace contextRef="#ctx0" brushRef="#br1" timeOffset="685835.9375">5856 13295 768,'-21'-19'17040,"1"19"-16271,20-20-1217,0 20-545,0 0-96,0 20-2787</inkml:trace>
  <inkml:trace contextRef="#ctx0" brushRef="#br1" timeOffset="686267.578">6133 13554 16239,'20'79'1601,"-20"-60"-736,20 22 641,-20-21-1,0 19-288,0-19-128,21-20-512,-21 0 95,0 0-191,0-20-257,0 0 128,0 1-255,0-1-33,-21-21 64,21 2-128,0 0 0,0-22 32,0 22-32,0 0 32,0 19-96,0 0-417,0 1-512,21 19-384,-3 19-257,2-19-1472,1 20-3941</inkml:trace>
  <inkml:trace contextRef="#ctx0" brushRef="#br1" timeOffset="686608.3984">6392 13513 14637,'19'21'2883,"1"-21"-993,-20 0 160,20 0-513,0-21-352,0 21-384,-1-19-416,1 19-193,-20-20-96,20 0 32,0 1 0,-20-1 32,0 20-160,0-20-32,0 20 32,-20-19-32,20 19 64,-20 0-96,0 19 96,1-19-32,-1 20 32,20 19 96,-20-19-32,20 19 0,0 2-31,0-21-65,0 19-97,20 0-255,0-19-353,-1-20-95,21 21-578,0-21-1312,-1 0-1794,-19-21-9546</inkml:trace>
  <inkml:trace contextRef="#ctx0" brushRef="#br1" timeOffset="686855.4687">6828 13474 15983,'0'-20'2434,"-20"20"-448,1 0 224,-1 0-480,20 20-577,-20 0-353,20 20-191,-21 0-193,21-1-127,0 0-129,21 2-224,-1-21 64,19-20-128,1 19-225,0-38-544,19 19-288,-19-20-384,-1-21-769,1 22-2083,-19-21-7814</inkml:trace>
  <inkml:trace contextRef="#ctx0" brushRef="#br1" timeOffset="687111.3281">7008 13196 13548,'0'-20'7624,"-21"0"-5414,21 40-897,0-20 192,0 39 65,21 2-513,-21-2-673,18 20-224,2-18-128,0 18-256,1-19-384,-1 0-514,19 0-543,-19-21-545,0-19-1634,-20 0-10153</inkml:trace>
  <inkml:trace contextRef="#ctx0" brushRef="#br1" timeOffset="687420.8984">6987 13415 17648,'0'39'2435,"0"-39"-1090,0 20 545,21-20 384,17 20-449,-18-20-896,21 0-576,-2 0-225,1 19-128,-20-19 96,19-19-32,-19 19-128,0-20-128,0 0-161,-1 1 33,-19-1 32,0 0-161,0-21-159,0 22 320,-19-1-1,-1 20 161,0 0 64,0 0 128,0 20 64,1-1 193,19 3-65,-20 17 128,20 0-160,0 20-128,0-38-64,20 19-96,-1-21-352,21-19-513,0 0-640,-1 0-2339,21-19-13260</inkml:trace>
  <inkml:trace contextRef="#ctx0" brushRef="#br1" timeOffset="688160.1562">7801 13354 14221,'-40'0'1634,"20"0"63,0 0-159,1 0 191,19 22-191,-20-3-609,0 21-257,20-1-159,0 0 63,0 2-223,20-21-1,0-1-192,-1-19-32,1 0-32,0-19 64,0-1-320,0-21 64,0 2-32,-20 0 160,0-1-128,0-20-192,0 1-33,-20-2 129,0 22 160,0 0 64,20-1 160,-20 21 33,0-2 351,1 21-127,-1 0 63,20 21 33,0-2 63,0 1-159,20 19-321,-1 1-128,1 0 64,20 19-320,0-19-321,-1 1-224,2-2-512,-3 0-321,3 1-704,-1-21-2915</inkml:trace>
  <inkml:trace contextRef="#ctx0" brushRef="#br1" timeOffset="688549.8046">8535 13256 18641,'-19'0'1794,"-1"0"-385,0 0 33,0 0-129,-1 20-288,3 19-353,18-19-63,-20 21-225,20-2-224,20 0-127,-2-19-66,3 19-351,-1-18-449,20-21-224,-1 20-416,-19-20-481,20 0-1665,-20 0-3908</inkml:trace>
  <inkml:trace contextRef="#ctx0" brushRef="#br1" timeOffset="688784.1795">8674 13295 18353,'20'20'2306,"-20"-20"-1025,0 20 353,20-1-257,1 3-960,-3-3-289,2 1-128,1 19-128,-1-19-321,18-20-480,-17 20-929,-1-20-1953,20 0-5158</inkml:trace>
  <inkml:trace contextRef="#ctx0" brushRef="#br1" timeOffset="689037.1092">9032 13315 18417,'-20'20'2370,"0"-1"-1473,20 22 705,-20 18 351,0 0-159,1 2-737,19-2-865,-20-20-128,20 21-448,-20-40-32,20 19-481,0-19-1217,20-20-2531</inkml:trace>
  <inkml:trace contextRef="#ctx0" brushRef="#br1" timeOffset="689541.0156">9448 13315 16271,'0'-39'512,"-19"39"706,-1-20 415,0 20-480,0 20-96,0-1-64,1 1-128,-1 0 96,20 21-160,-20 18-385,20-20-224,20 0-64,0 2-96,-1-21-64,1-1-224,20 1-192,-1 0-225,1-20-608,0 0-897,-1-20-1378,-19 0-6149</inkml:trace>
  <inkml:trace contextRef="#ctx0" brushRef="#br1" timeOffset="690012.6952">9549 13078 17296,'-21'-21'2722,"21"1"-1536,0 20-65,0 20 576,0-20-319,21 40-289,-21 0-321,0-1-287,18 21-129,-18-1-128,20 0-160,0 2-32,21-2-64,-23-20 0,3 2-64,19-21-96,-1-1 160,-19-19-224,0 0 64,20 0-65,-21 0 193,1-19 32,-20-1 0,20 0 32,0-1 0,-20-18 32,0 19 64,0-19-192,0 19 64,0-21 32,-20 22 0,0-1 32,20 20-128,-20 0 160,1 0 32,-1 20 0,20 21 97,-20-22-1,20 21 160,0-1-224,0 0-32,20 2-128,0-21 96,-1-1-64,21 1-128,0-20-256,19 0-545,-18-20-480,-3 20-577,3-19-1409,-3 19-6118</inkml:trace>
  <inkml:trace contextRef="#ctx0" brushRef="#br1" timeOffset="690563.4764">10580 13196 17104,'-39'19'1601,"19"2"-896,-1-21 960,21 0 129,0 0 128,0 0-1057,0 0-545,21 0-128,19 0-32,-21 0-96,21 0-31,0 0-162,-1 0-351,1 0-513,-1 0-512,-19 20-1026,20-20-1825</inkml:trace>
  <inkml:trace contextRef="#ctx0" brushRef="#br1" timeOffset="690820.3125">10699 13395 16207,'-39'59'4004,"39"-39"-2787,-20-20 64,20 20 288,0-20-95,20 0-545,-1 0-385,21 0-480,0 0-64,-1 0-352,1 0-545,-1-20-288,1 20-897,-19-20-1281,-1 1-2947</inkml:trace>
  <inkml:trace contextRef="#ctx0" brushRef="#br1" timeOffset="691060.5468">10877 13078 15054,'20'0'2082,"-20"0"-192,20 0 31,1 19-736,17 1-512,-17 19-417,19-19-96,-1 19-127,1 2-1,0-2-32,-1 20 0,-39-37 32,20 17 32,-40 0 0,20-19 64,-39 19-352,19-39-321,0 21-1120,0-21-2339</inkml:trace>
  <inkml:trace contextRef="#ctx0" brushRef="#br1" timeOffset="691789.0625">12029 13137 7334,'0'-20'3171,"-20"0"-480,20 1 160,-20 19-673,1 0-417,-1-21-640,0 21-160,0 0-96,0 21-192,-19-21-65,19 19 65,-1 21-160,1-1-161,2 0-160,18 2-96,0-2-96,0 1-32,0 1-224,18-2-449,2-19-256,1-1-704,19 1-1346,-1-20-2274</inkml:trace>
  <inkml:trace contextRef="#ctx0" brushRef="#br1" timeOffset="692180.6639">12228 13176 15438,'-21'0'1666,"21"0"-161,-18 0 321,-2 0-129,-1 20-640,1-1-96,20 2-320,0-1-193,0 0-223,0-1-33,20 1-32,1 0-224,-1-1 96,-2-19 32,3 0-352,-1-19-97,-20-1 129,20 0 128,0 1 32,-20-21-64,0 19 224,0 2 32,-20-1 96,20 20 32,-20 0 0,20 0 1,-20 0 95,20 20-32,0 20 97,0-20-257,0 19 0,20-19-128,20 0-224,-21 21-385,1-41-320,20 19-192,-20-19-673,-1 0-1248,1 0-3108</inkml:trace>
  <inkml:trace contextRef="#ctx0" brushRef="#br1" timeOffset="692488.2811">12446 13097 17904,'0'59'1858,"0"-39"-96,0 19 160,0-18 0,0 19-801,20-21-513,-20 1-320,0 0-95,20-20-33,-1 0-32,-19 0-96,20-20 0,0 0-160,-20 1 96,21-21-96,-1 0-32,-20 20-129,18 0 193,2 1 0,-20 19 0,21 19 160,-21 1-128,20 0-288,0-1-833,-2 22-513,3-21-1569,-1-20-3748</inkml:trace>
  <inkml:trace contextRef="#ctx0" brushRef="#br1" timeOffset="693169.9218">13598 13078 5413,'-40'-21'6149,"40"1"-4099,-20 20 993,-1 0-672,3 0-322,-2 0-703,0 0-481,-1 20-1,1 1-159,2-2-128,18 21-161,0-21-192,0 21-192,0-21-96,0 2-384,18-1-609,23 0-577,-1-20-1088,-1 0-2211</inkml:trace>
  <inkml:trace contextRef="#ctx0" brushRef="#br1" timeOffset="693475.5858">13756 13057 15086,'-40'21'2370,"40"-2"-929,-19 1 353,-1 0-192,20-1-641,0 1-385,20 0-288,-1-1-128,1-19-31,0 0-65,20 0-64,-1-19-64,2-1-32,-21 0-1,0 1-63,-20-1-96,0 0 0,-20 1 0,0 19-65,-1 0-255,-17 0 63,17 0 33,-19 0-833,20 0-1346,0 19-2786</inkml:trace>
  <inkml:trace contextRef="#ctx0" brushRef="#br1" timeOffset="694002.9296">14054 13057 17616,'40'60'1570,"-40"-40"-577,20-1 800,-20 1-415,19-20-417,-19 0-193,0 20-351,0-20 63,0-20-320,0 20 0,0-20-192,0 1 32,0-1-32,0-19-64,0-2-96,20 21-64,-20 1 224,20-1-96,-20 20 160,20 0-32,-20 20 64,21-1 128,-3 1-32,-18 0 64,20 1 65,0-2-33,-20-19 0,21 0-64,-21 0 64,20 0-191,-20-19-1,18 19 0,3-21-64,-21 1-193,20 0-159,0 20 32,-20 0 0,20 0-289,-1 0-480,1 20-929,-20 0-1697,20 1-3652</inkml:trace>
  <inkml:trace contextRef="#ctx0" brushRef="#br1" timeOffset="694343.75">14629 13276 10473,'40'78'3812,"-40"-56"-1378,20-3-576,-20 1-32,21-20 96,-21 0-897,0 0-385,-21 0-319,21-20-1,-20-21 64,20 2-288,-20 0-32,0-1-64,20-20-96,-19 21 32,19-1 0,0 0 32,19 0 96,1 21-32,0-1 32,0 0-64,1 20 0,-1 0 64,-2 20 32,-18 0-96,0-1 64,0 21-32,0-19 1,0 18-33,-18-19 0,-2-1-129,-1 1-351,21 0-481,-20-20-769,20 0-1441,0 0-2338</inkml:trace>
  <inkml:trace contextRef="#ctx0" brushRef="#br1" timeOffset="694647.4609">14809 12998 18609,'0'19'2210,"0"-19"-993,0 20 193,0 21 95,0-22-512,0 1-512,20 19-257,-1-19-128,1-20 32,0 20-96,0-20 32,0-20-256,-1 20 32,1-20-32,0 1 95,-20-1-127,20 0-64,-20 20 0,0 0 63,0 0-95,0 0-288,20 0-65,-20 20-224,19-20-416,-19 0-417,20 20-960,0-20-2627,-20 0-6086</inkml:trace>
  <inkml:trace contextRef="#ctx0" brushRef="#br1" timeOffset="694907.2264">15127 12839 17712,'18'-39'3395,"-18"39"-1473,0 19-673,0 1 129,0 19-161,0 2-705,20-2-319,-20 1-193,21-1-193,-1 2-223,0-22-417,-2 1-416,-18 0-609,21-20-1185,-21 0-3619</inkml:trace>
  <inkml:trace contextRef="#ctx0" brushRef="#br1" timeOffset="695215.8203">15066 12998 16335,'-20'0'2851,"20"19"-833,0-19-33,0 20 97,40-20-480,-19 0-737,17 0-545,3 0-96,-1 0-160,-1 0 32,1 0 1,-1 0-97,-19-20-65,20 1-63,-20-1-32,-1 0-64,1 1 0,-20-1 64,0 20-33,0-21 33,-20 21 64,1 0 128,-1 0 96,0 21 65,0-1 127,0 19 32,20-19 33,0 19-193,20-19-64,0 1-128,20-2-64,-21-19-192,21 20-705,21-20-1185,-23 20-1698,3-20-8456</inkml:trace>
  <inkml:trace contextRef="#ctx0" brushRef="#br1" timeOffset="695888.6718">16238 12760 14830,'19'-41'2722,"-19"22"-384,-19 19-320,19-20-384,0 20-97,0 0-95,19 20-481,-19-1-225,20 22-223,0-1-225,0-1-128,0 20-32,-1-18-128,-19 18-256,20-20-256,0 2-642,1-22-479,-21 21-161,0-21-1024,0-19-2948</inkml:trace>
  <inkml:trace contextRef="#ctx0" brushRef="#br1" timeOffset="696315.4296">16139 13017 5733,'-20'-19'16015,"20"19"-14445,0 0-289,20-20-256,-20 20-417,19 0-512,1-20-96,20 20-288,-20-19-352,19 19-161,1 0-224,-1-20 32,1 20 64,1 0-256,-3 0-64,3 0 448,-1 0 513,-21 0 448,1 0 737,-20 0 608,0 20-224,0-1-32,0 1 1,0 19-257,0-19-417,20-20-224,0 20-95,19-20-129,-19 0-192,20-20-64,-1 20-193,-19-20-191,21 1 95,-41-21 225,0 21-64,-21-1 32,1 20-32,-18-21 63,-3 21 65,1 0 32,1 0-224,-1 21-1057,1-21-1026,39 20-672,-20-20-7270</inkml:trace>
  <inkml:trace contextRef="#ctx0" brushRef="#br1" timeOffset="696728.5156">17091 13196 15951,'20'60'2530,"0"-21"-1121,0-39 33,-20 20-65,0-20 64,19 0-1088,-19 0-161,-19-20-96,19 1-32,-40-1 32,20-21 32,0 2-64,-19 0-96,19-1-64,0 0 64,20 0-128,0 1 128,20 0 0,0-2 0,19 21 128,-19 1-96,20 19 64,-20 0-64,-1 19 0,-19 1 96,0 1-96,0-1 0,-19-1 32,-1 21 32,0-40-96,-20 19-256,1 1-385,19-20-800,20 0-1410,-20 0-2049,20 0-9865</inkml:trace>
  <inkml:trace contextRef="#ctx0" brushRef="#br1" timeOffset="697022.4609">17230 12958 11466,'21'40'8264,"-1"-21"-6630,-20 1-257,0 0-32,18 1-128,3-2-576,-1 1-160,0-20-225,0 0-96,19 0-96,1-20-64,-20 1-96,-1-2-96,1 1 0,0 0 95,-20 1 1,-20-1-64,0 20-192,-19 0 64,-1 0-97,1 0-480,-1 20-960,-1-20-2243,23 0-13805</inkml:trace>
  <inkml:trace contextRef="#ctx0" brushRef="#br1" timeOffset="697559.5702">17826 12680 14894,'0'-20'2818,"0"20"-1312,0 0-193,0 0 545,0 0-193,0 20-416,0 19-384,0-19-192,20 41-321,-20-22-160,20 0-160,-1 2-64,1-2-256,0 1-384,20-21-418,-21 1-383,1 0-897,0-20-1602,0 0-8680</inkml:trace>
  <inkml:trace contextRef="#ctx0" brushRef="#br1" timeOffset="697833.9842">18164 12939 17136,'0'0'3043,"0"19"-1730,0-19 0,0 20 32,0 19-31,0-19-610,20 0-383,-1-20-97,1 21-128,20-21 0,-20-21-96,19 21 0,-19-40-192,0 21 0,0-1-1,-20-19-319,0 19-129,-20-1 65,0 21-161,-20 0-128,21 0-96,-21 0-512,20 0-1218,0 21-2433</inkml:trace>
  <inkml:trace contextRef="#ctx0" brushRef="#br1" timeOffset="698291.0156">18620 12898 18705,'40'-39'2467,"-40"-1"-1539,0 21 129,0 19 577,0 0-193,-20 0-384,-21 19-320,23 1-160,-2 0-225,0 19-192,20-18-96,-21 18 0,21-19-64,21-20 0,-21 0-32,20 0-64,0 0-96,-20 0-128,18-20-1,3 1 129,-1-1 96,-20 20 0,20 0 96,-20 0-32,0 20 32,20 19 0,-20 0 32,19 22-64,-19-22 32,20 0 96,-20 20 32,0-38 64,0 19-96,-20-21 0,20 1-64,-19 0-96,-1-20-96,0 0-288,0 0-385,-1 0-320,3-20-897,18 20-2050,0-39-4868</inkml:trace>
  <inkml:trace contextRef="#ctx0" brushRef="#br1" timeOffset="698565.4296">18878 12839 21204,'19'39'1089,"-19"-19"-641,20 21 193,-20-22 95,20 1-255,-20 0-385,21-1-288,-1 1-417,0-20-768,-20 0-1442,18 0-4356</inkml:trace>
  <inkml:trace contextRef="#ctx0" brushRef="#br1" timeOffset="698832.0312">18958 12760 7847,'-41'-21'12620,"21"1"-11179,20 20-1377,0-19 128,0 19-192,0 0-192,20 0-1121,0 19-2434,1-19-9738</inkml:trace>
  <inkml:trace contextRef="#ctx0" brushRef="#br1" timeOffset="699099.6092">19354 12819 19922,'0'-19'1474,"0"19"-1090,0 0 993,0-20 481,-20 20-513,0 20-416,2-1-320,-3 1 128,1 19-225,0 2-416,20-21-64,-20 19-224,20-19-288,20-1-289,0 1-544,0-20-513,19 20-961,-19-20-1473,21 0-8552</inkml:trace>
  <inkml:trace contextRef="#ctx0" brushRef="#br1" timeOffset="699364.2578">19652 12898 17840,'0'-20'2691,"-20"20"-1282,20 0-128,-20 0 577,1 0-224,-1 0-769,20 20-449,-20 21-160,0-22-160,20 1-64,0 0 0,0-1 64,20 1-128,-20-20-32,20 0-192,0 0-192,-1-20 31,1 1 129,-20 19-64,20-20 31,-20 0 33,0 1 224,20-1 64,-20 20 96,0 0-32,0 0 0,0 20-64,0-1 0,0 1-96,0 0-160,20-20-417,-1 19-320,1-19-480,20 0-2114,-19-19-4421</inkml:trace>
  <inkml:trace contextRef="#ctx0" brushRef="#br1" timeOffset="699629.8828">19751 12660 19538,'0'-19'4004,"0"19"-2915,0 0 576,0 19-223,20 21-353,1-1-833,-1 2-192,19-2-384,1-19-449,-1 19-672,1-19-865,-20 21-2179,19-41-14925</inkml:trace>
  <inkml:trace contextRef="#ctx0" brushRef="#br1" timeOffset="700654.2968">13855 13811 11755,'0'0'2626,"-20"0"-864,20 0 512,0 0-288,-18 21-737,18-21-288,0 20-160,0 0-129,0-1-159,18 1-1,2 0-63,1-1-97,-1-19-192,0 0-64,19-19 0,-19 19-96,0-20-32,-20-19 32,0 19-96,0 0 160,0-1-64,-20 1-32,0 20 0,-1-19 32,3 19-288,-2 0 416,20 19-544,-20-19-161,20 0-128,0 20 33,0-20-673,0 21-577,0-21-673,0 0-2177</inkml:trace>
  <inkml:trace contextRef="#ctx0" brushRef="#br1" timeOffset="700951.1718">14252 13891 15566,'0'40'1474,"0"-40"-898,0 19 834,-20-19 319,20-19-672,0 19-416,0-20-97,-18 0-159,18-19 127,0 19-128,0-21-287,0 22-97,18-1-97,2 0-223,0 1-673,1 19-800,-1 0-1795,-2-20-6790</inkml:trace>
  <inkml:trace contextRef="#ctx0" brushRef="#br1" timeOffset="701834.9609">14789 13713 10986,'-41'0'2658,"23"0"-255,-2 0-289,-1 19-321,-19 1-575,20 0-322,1 19-255,-1-18 32,20 19-97,0-21-159,0 1-129,20 19-160,19-39 32,-19 20-64,21-20 0,-21 0-64,19-20 0,-19 1-64,0-1-96,0-19-32,-1 19 0,-19-21-96,0-18-97,20 20-63,-20-2 96,-20 2 95,20-20 193,0 39 96,-19-21 33,19 22 95,-20-1 128,20 20-96,0 0-128,0 0-32,-20 0 129,20 0-97,20 0 128,-20 20-128,0-1 192,20 22 1,-20-2-1,19 1 0,-19-1 32,0 2 33,0-2-33,20 0-192,0 2 128,0-1-63,19-21-65,1 1-96,0-20 64,-1 0 0,2 0-96,-3-20 32,3 1-96,-21-1-160,18 0 96,-17-1-225,-21-18 33,20 19-32,-20-19 127,-20-2 97,-1 21 128,3 1 32,-2-1 160,0 20-63,-1 0 31,-17 0-64,38 20 96,-20-1 96,20 1 97,0 21-1,0-22 32,20 21-95,-2-21-193,2 22-128,1-21 64,19 0-128,-1-1-224,1-19-289,-20 0-480,19 0-192,1 0-385,-20-19-864,-1 19-2018,-19-20-7400</inkml:trace>
  <inkml:trace contextRef="#ctx0" brushRef="#br1" timeOffset="702149.4139">15463 13713 3971,'20'59'10570,"0"-20"-7943,-20-18-289,0-1-128,21 0-672,-21-1-642,0-19-223,0 0 64,0 0-161,0 0-255,0-19-65,0-1-64,0 0 0,0-1 0,0 1-192,0-19 0,20 19-96,-20-19 0,18 18-32,2 1-32,1 1-321,-1-1-447,0 20-386,-1 0-704,1 0-768,0 20-2275</inkml:trace>
  <inkml:trace contextRef="#ctx0" brushRef="#br1" timeOffset="702427.7342">15841 13693 3106,'19'39'12877,"1"-19"-9963,-20 0-896,20-1-64,0-19-128,-20 20-1121,21 1-513,-3-1-96,2-20-256,1 20-577,-1-20-640,0 0-1282,-2 19-2850</inkml:trace>
  <inkml:trace contextRef="#ctx0" brushRef="#br1" timeOffset="702695.3125">15959 13534 16207,'-18'-21'608,"-3"2"-640,21-1 64,0 20 32,21 0-31,-21 0-1,18 0-513,2 20 161,1-1 320,-1 22 480,0-21 449,-2 19 416,3 0 225,-1 2 95,20-2-319,-21-19-65,1 19-352,0-19-192,0 1 63,0-21-63,-1 0-321,-19 0-31,0 0-129,20 0-160,-20-21-32,0 1-32,20 1 0,-20-21-32,20 21 32,-20-1-96,20-1 64,-1 1-32,1 20 64,0 0-96,1 20 0,-1 1-160,0-1-129,-2 19-575,3-19-1058,-1-20-224,0 19-2531,19-19-10537</inkml:trace>
  <inkml:trace contextRef="#ctx0" brushRef="#br1" timeOffset="703423.8281">17071 13652 10249,'0'-19'2819,"0"-1"-545,-19 0-288,19 20 192,-20-19-512,0 38-481,-20-19-321,21 20 226,-1 19-258,-20-19-415,40 21-257,-21-22-128,21 1 32,21 0-192,-1-20-192,0 0-161,0 0-128,19-20-223,-19 0-1,0 1 192,-20-1 417,20-1 224,-20 21 128,0-20 321,0 20-161,0 20 256,0 1 1,0-1 31,0 19 129,19 0-96,-19 2-321,20-21-224,0 0-32,0 19 32,-20-19-96,0-1 64,0 1-224,0-20-192,-20 21-321,-20-21-704,21 0-1154,-1 0-4099</inkml:trace>
  <inkml:trace contextRef="#ctx0" brushRef="#br1" timeOffset="704000">17767 13633 2498,'19'19'16624,"1"-19"-15087,-20 20 65,20-20-1,0 21-224,-20-1-864,20-1-225,-1 1-224,1 0 0,-20-1-224,20 1-480,-20 1-706,0-21-928,20 0-1762,-20 0-13675</inkml:trace>
  <inkml:trace contextRef="#ctx0" brushRef="#br1" timeOffset="704329.1014">17866 13415 13228,'19'20'4292,"1"-1"-3747,0 1 832,0 0 737,0 20-481,-1 0-704,1-1-384,0 0-1,0 2-63,1-21 159,-1 19-63,-2-19-193,2-20-95,1 19-33,-21-19-128,20-19 128,-20 19-224,20-20-32,-20 0-64,0 1 64,19-1-64,1-1 0,-20 1 0,20 20 64,0 0 32,0 20 64,-1 1-288,1-1-449,0-1-704,20 1-385,-21 0-768,21-20-2691</inkml:trace>
  <inkml:trace contextRef="#ctx0" brushRef="#br1" timeOffset="705029.2968">19196 13474 12459,'0'-20'1282,"0"20"479,-20 0 417,0 20 64,0 0-288,20-1-705,-20 2-288,1 19 64,19-1-352,0 0-225,19 2-63,1-21-65,20-1-192,-1-19-32,1-19-64,1-1-320,-3-1 96,3 1-257,-21-19 33,-20 0 0,18 19 31,-36-21-223,18 2 287,-20 0 289,-21 19 32,3 0-96,17 20 128,1 0-352,-20 0-673,40 20-576,0 0-866,0-1-2049</inkml:trace>
  <inkml:trace contextRef="#ctx0" brushRef="#br1" timeOffset="705343.75">19672 13276 17488,'-20'0'2210,"0"0"-1505,20 19 1537,0-19-192,0 40-673,0-21-256,0 22-320,0-1-321,20 19-287,0-19-129,0 0 0,-1-1-128,1-19-128,20-1-545,1 1-352,-23-20-1025,23 21-1506,-21-42-4900</inkml:trace>
  <inkml:trace contextRef="#ctx0" brushRef="#br1" timeOffset="705811.5234">19950 13435 19026,'0'59'1985,"0"-19"-543,20-20 351,0 19-383,0-19-417,-1 0-513,-19-1-127,20 1-129,-20-20 96,20 0-192,-20-20 0,0 20-64,0-19-96,0-1-128,0-19-96,0 19-64,20-21-65,-20 2 193,0 19 192,20-19 0,-20 39 160,19 0 64,-19 20 65,0-1-1,20 1-96,-20 19 0,0-18-96,20-1 33,-20 0-129,0-1 160,0-19-64,21 0 0,-21 0-96,20 0 64,-20-19-64,18-1 64,2 0-96,1-1-192,-1 2 0,0-1-97,-1 20 1,1 0 0,0 20-193,-20-1-448,20 2-96,0 19-865,-20-21-1441,19 1-3972</inkml:trace>
  <inkml:trace contextRef="#ctx0" brushRef="#br1" timeOffset="706091.7968">20585 13454 21908,'39'0'1474,"-19"0"-770,0 0 385,1 0-224,-1 0-545,0 0-288,-1-19-320,1 19-352,0 19-129,0-19-737,-20 0-960,20 0-2370</inkml:trace>
  <inkml:trace contextRef="#ctx0" brushRef="#br1" timeOffset="706367.1874">20784 13256 19666,'-20'39'2402,"0"-19"-1088,1 0 928,19-1-641,-20 22-960,20-21-449,20 19-160,-20 1-512,19-21-930,1 2-800,0-1-2082</inkml:trace>
  <inkml:trace contextRef="#ctx0" brushRef="#br1" timeOffset="707026.3671">21122 13415 16431,'0'20'1986,"0"-20"-705,0 19 705,0-19-256,0 20-769,0-20-161,18 0-543,-18 20-33,0-20-32,0 0 128,0 0 1,21 0-289,-21-20 64,0 0-128,0 1 64,20-1 0,0 0-64,-20 1 96,20-3-32,-20 22 288,19 0 32,-19 0-31,20 22-65,-20-3-256,20 1 64,0 0-96,-20-1-192,20 1-353,-1 0-832,-19-20-64,20 19-449,-20-19-833,0 0-2146</inkml:trace>
  <inkml:trace contextRef="#ctx0" brushRef="#br1" timeOffset="707346.6795">21458 13078 16591,'41'-21'5061,"-1"1"-3524,-1 20 225,1 0 0,-1 0-769,-19 20-545,20 20-448,-20 0 160,-1 19-192,1-19 0,-20 0-128,20-1-224,-20 0-417,0-17-64,0-3-320,-20 1-897,20-20-2210</inkml:trace>
  <inkml:trace contextRef="#ctx0" brushRef="#br1" timeOffset="707960.9375">22392 12939 18033,'20'-41'2946,"0"21"-1696,-20 20 223,20 0 417,-20 20-673,0 21-320,19-2-161,-19 20-383,20 1-225,-20-1-64,20-19-64,0 20-256,0-21-321,-20 1-800,19-21-417,-19 3-928,0-3-1859</inkml:trace>
  <inkml:trace contextRef="#ctx0" brushRef="#br1" timeOffset="708235.3515">22312 13236 17616,'0'0'2659,"21"0"-1282,-3 0 449,2-21 544,41 2-929,-22 19-960,1-20-417,19 20 32,-19 0-64,-20 20-96,19-20 0,-19 19-160,21 2 31,-21-1-95,-20 0-32,18-1-513,-18 1-704,0 0-481,0-20-577,0 0-2690</inkml:trace>
  <inkml:trace contextRef="#ctx0" brushRef="#br1" timeOffset="708499.0234">22650 12939 16719,'-20'-20'545,"20"-1"-1026,0 21-1280,0 0-353,0 0-7976</inkml:trace>
  <inkml:trace contextRef="#ctx0" brushRef="#br1" timeOffset="709625">22928 13117 4676,'20'20'9833,"-20"-20"-8295,0 0 512,19 19 640,-19-19-896,0 40-609,20-21-416,-20 22-193,20-21-223,-20-1 223,20 1-95,0 0 31,-20-20-63,19 19-225,-19-19 0,0-19-128,20 19 32,-20-20-256,0 0-96,0 1-129,0-1-159,0-21-33,20 22 289,-20-21 96,20 40 128,-20-19-64,21 19 96,-21 0-32,0 19 128,18 1-96,-18 0 128,0-1-160,0 2 96,20-1 32,-20-20 64,0 0 1,0 0-33,20 0-64,-20 0-32,0-20-32,21 20 0,-21-21-160,20 2-417,-20-1 161,0 20-1,20-20-95,-20 20 224,0 0 223,0 20-31,0 0 96,19-1-32,1-19 0,0 21 96,20-1-96,-21-20 64,21 0 64,0 0 97,-1 0 223,1-20 225,-1-20 159,2 20-63,-1 0-32,-1-19-193,-19 19-255,0 1-65,0-22 0,-20 21-96,-20 20 0,20-19-64,-20 19 32,-21 0-32,23 19 96,-22 21 97,-1 0 63,23 0-96,18-1 96,0-19-128,0 20-96,18-20-32,23 0 33,-1-1-97,-1-19-449,1 0-480,-1 0-672,1 0-898,0-19-1312,-21 19-6727</inkml:trace>
  <inkml:trace contextRef="#ctx0" brushRef="#br1" timeOffset="709896.4842">24060 13196 11082,'18'19'13613,"2"-19"-13517,-20 0-96,0 21 32,21-21-64,-21 0-1249,0 20-2947,0-20-14638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9T03:43:16.5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FF"/>
    </inkml:brush>
    <inkml:brush xml:id="br4">
      <inkml:brushProperty name="width" value="0.05292" units="cm"/>
      <inkml:brushProperty name="height" value="0.05292" units="cm"/>
      <inkml:brushProperty name="color" value="#FFFF00"/>
    </inkml:brush>
    <inkml:brush xml:id="br5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456 3806 2530,'0'0'2050,"0"20"-192,0-20 31,0 19-191,0 1 1249,0 0-1121,20 1-161,-20-1-192,20-1 1,-20 1-225,0-20-288,0 20-128,0-1-97,0 1-159,0-20-97,0 21-63,0-21-1,0 20-31,0-20-97,0 0 64,0 19-31,0-19-97,0 0 320,0 0-223,0 0-129,0-19-32,0 19-64,-20-20-96,20-21 96,0 22 0,0-40-32,-20 18-128,20-18 160,0 0-224,0-21 64,0 21 32,-20-2 64,20 2-32,-21 20 0,21 0 128,-18 18-160,18 1 128,-20 0-160,20 20 32,0 0-192,0 0 160,0 0 96,20 20 64,-2 21-32,3 18-96,-1 0 96,20 1-128,-1-1 64,-19 0 32,20-18 32,-1-2-128,-19-19-32,0 19 288,1-39 0,-3 20 97,-18-40 63,20 20-160,-20-20-64,20-19-32,-20 0 64,0-22-127,0-17-66,-20 17-31,20 2-128,0 0 96,-20 19 32,2 0-256,18 21-513,-21 19-608,21 19-737,0 1-737,21 0-1601,-3 20-11564</inkml:trace>
  <inkml:trace contextRef="#ctx0" brushRef="#br0" timeOffset="333.0078">1130 3667 21396,'-18'39'608,"18"-19"-319,-21 1 511,21-1 930,0 19-481,0-19-512,0-1-449,21 1-192,-3 0 128,2-20 33,1 0-97,-1-20-192,18 20 96,-17-39-96,-1 19-64,-20 0-289,0 1-159,-20-1-449,-1-1-96,3 21-545,-22 0-672,19 0-3235</inkml:trace>
  <inkml:trace contextRef="#ctx0" brushRef="#br0" timeOffset="564.453">1250 3389 15214,'0'-20'5829,"0"20"-4868,-21 0-352,21 0 576,0 20 513,0 0-577,0 20-641,21 0-192,-1 19-191,0-19-1,19 19-257,-19-19-319,20-1-673,-20 2-801,19-22-320,1 1-1217,-20 0-9033</inkml:trace>
  <inkml:trace contextRef="#ctx0" brushRef="#br0" timeOffset="934.5703">1250 3628 18897,'-21'0'1858,"21"0"-416,21 0 1248,-1 19-512,0-19-737,19 0-768,21 0-256,-21 0-161,21 0-224,-1 0-32,2-19-96,-23-1-64,3 0-353,-1-1 97,-21-18 31,1 19-63,-20 1 128,-20-1-129,1 0-31,-1 20 223,-20 0 129,-19 20 96,18 0 128,1 19 33,21 0 159,-1 2-128,20-2 96,0 1-160,39 20-128,-19-40-32,41 19-64,-23-19-64,23-1-160,-22 1-385,1-20-801,0 0-223,-21 20-577,1 1-3172</inkml:trace>
  <inkml:trace contextRef="#ctx0" brushRef="#br0" timeOffset="1230.4687">614 4223 24375,'-19'20'1345,"19"-20"-801,19 0 834,41-20 191,-1 20-448,20-19-544,22-2-449,-2 21 0,1-20-64,17 20-256,3 0 64,-1 0-289,-20 0 225,1 0-352,-21 0 63,-19 0-480,-21 0-256,1 0-801,-20 0-800,1-20-1378</inkml:trace>
  <inkml:trace contextRef="#ctx0" brushRef="#br0" timeOffset="1440.4297">2084 3489 26713,'0'0'352,"0"19"-640,-20-19-929,20 0-481,0 20 513,0 0-128,20-1-2819</inkml:trace>
  <inkml:trace contextRef="#ctx0" brushRef="#br0" timeOffset="1592.7733">2203 3906 14317,'20'39'9769,"-20"-19"-8904,0-20-641,0 20-64,0-20 129,0 0-610,0 0-1696,0 0-1763,0 0-11883</inkml:trace>
  <inkml:trace contextRef="#ctx0" brushRef="#br1" timeOffset="10862.3047">2620 3747 14029,'-20'0'2498,"20"0"-672,0 0-1089,0 20 63,0-20 482,20 19-97,0-19-160,-1 0-257,21 20-479,-20-40-33,0 20-128,19-19 0,-19-1 64,1-1-64,-1-18-128,-20 19-128,0-19-32,0 19 32,-20 0 64,-21-1 32,21 21 32,-19 0 32,-1 21 64,20-1 0,1 0 96,-1 19 1,20 0 191,0 22-32,0-2 97,0-20-193,20 2-64,19-2-96,-19 1-96,20-21 0,19-19-192,-18 0-481,18 0-256,-19-19-1217,-1-1-1249,1 0-6502</inkml:trace>
  <inkml:trace contextRef="#ctx0" brushRef="#br1" timeOffset="11166.0155">2977 3687 16944,'0'-20'1857,"20"40"-319,0-1-65,0 1-31,19 1-353,-19 18-385,0 1-223,19-1-257,-19-19-192,0 1 32,21-1-32,-41-1 32,18-19 256,2 0-127,-20 0-33,0 0 224,20-19-128,-20-22-128,0 1-224,0 1 96,-20 0-320,20-2-321,0 21-31,0 1-545,0 19-609,20 0 96,1 19-1633,-1 1-11307</inkml:trace>
  <inkml:trace contextRef="#ctx0" brushRef="#br1" timeOffset="11484.3749">3513 3786 14830,'20'0'1985,"0"0"290,-1 0-578,1 0-191,0 0-417,0-19-385,1-1-255,-3-1-129,2 1-160,1-19-32,-21 19-32,0-19-32,0 39 97,-21-20-65,1 20-64,-19 0 64,19 0 96,-20 20 64,21 0 33,-1 19 95,0 0-192,20 2-96,0-2 0,0-19-128,20 19 128,19-19-192,-19 0-256,20 1-225,-1-21-480,-19 0-1057,21 0-608,-21 0-3204</inkml:trace>
  <inkml:trace contextRef="#ctx0" brushRef="#br1" timeOffset="11752.9297">3890 3985 5413,'20'0'9288,"-20"0"-7270,0 0-448,0-20 63,-20 0-127,20 1-353,0-1-448,-20-21 95,20 2-95,20 19-321,-20 0-288,0 1 1,20-1-97,0-1-97,0 21-703,-1 0-1442,21 0-865,-20 0-5990</inkml:trace>
  <inkml:trace contextRef="#ctx0" brushRef="#br1" timeOffset="12128.9061">4187 3667 19954,'-20'20'1954,"20"-20"-1217,0 19-353,20 1 321,-20 1 32,21-1-129,-1-1-416,19-19-95,-19 0 31,0-19-64,20-1-64,-20-1 0,-20 1-32,19 20 128,-19 0 32,0 0 192,0 0 129,20 41-1,0-21-224,-20 39-32,41-20-160,-23 22 33,2-2-98,21-20 1,-21 21 97,-2-20-98,-18-1 226,0 2-161,0-2 128,-18 0-160,-23-19-96,21 19-449,0-17-768,-19-3-1313,19-19-1378,0 0-13421</inkml:trace>
  <inkml:trace contextRef="#ctx0" brushRef="#br1" timeOffset="12917.9686">5200 3628 14349,'-39'-40'1986,"-1"19"64,20 21-513,-1 21-127,3-21-321,-2 40-353,0-1-287,-1 20 159,21-18 33,0 18-64,21-20-161,-1 2-320,0-2 0,19-39-64,1 0 224,0 0-63,-21-19 31,21-42-96,0 22-96,-21-40-64,-19 19-64,0-19-353,0-1 1,-19 1 192,-21 19 224,0 21 192,21-1 224,-21 21-95,20 19 191,0-22 64,20 22-191,0 22-193,0-3-64,20 21 192,0 19 33,0 1-161,19 19-32,1 1-64,0-21-160,-1 1-192,22-21-289,-23 1-608,3-21-513,-2-19-1313,1 20-2241</inkml:trace>
  <inkml:trace contextRef="#ctx0" brushRef="#br1" timeOffset="13099.6094">5578 3747 18417,'19'59'2530,"1"-39"-928,0-1-673,-20 1-321,20 0-319,0 1-257,-1-21-257,-19 0-575,20 0-1026,0-21-1537,-20-19-8585</inkml:trace>
  <inkml:trace contextRef="#ctx0" brushRef="#br1" timeOffset="13222.6561">5578 3430 14958,'-20'-21'4772,"0"21"-3266,0 0-1090,20 0-320,0 0-96,0 0-833,0 21-3267</inkml:trace>
  <inkml:trace contextRef="#ctx0" brushRef="#br1" timeOffset="13780.2734">5795 3786 10345,'40'59'3716,"-40"-19"-2435,21 1 289,-1-22 127,-2 1 1,3-20-289,-21 0-192,0 0 225,0-20 31,0 1-704,0-1-225,0-21-223,0 2 223,-21-20-416,21-2-32,0 22-96,0 0 0,0-1-32,21 19-64,-21 21-192,20 0-545,20 0-576,-21 41-897,21-21-193,-20 19-3330</inkml:trace>
  <inkml:trace contextRef="#ctx0" brushRef="#br1" timeOffset="14077.1484">6253 3786 17584,'20'20'1602,"-20"-40"-545,20 1 288,-2-1 481,-18 20-705,21-21-288,-1 1-545,-20 1-96,20-21 0,-20 21 0,0-1-32,0 20 65,0-20-1,-20 20-64,0 0-64,-19 20-32,19 0 32,0-1-32,-21 21 32,23-1-96,18 2 65,0-2-98,0 0 1,18 1-160,23-19-480,-1-1-834,19-1-672,0-19 256,1-19-1569,-21-1-9417</inkml:trace>
  <inkml:trace contextRef="#ctx0" brushRef="#br1" timeOffset="14446.289">6609 3687 16912,'-59'0'2722,"39"0"-832,20 19-705,-20 1 160,20 21-31,0-22-193,0 21-513,20-1-223,0-19-289,0 1-96,19-1-96,22-20-129,-23 0-255,23-20-577,-41-1-769,19-19-96,-39 21 129,20-21-97,-40 1-769,20-2-320,-20-18 129,1 0-609,-1-1 1377,0 1 4836,-1 20 3140,1 18-2147,20 21-704,0 0-1057,20 0-64,1 21-96,-1 38-641,0-20-385,-1 41-351,1-21-257,20 0-192,-20-18-192,19-2-321,-19 0-319,20-19-802,-19-20-1313,-21 0-1409,0 0-12524</inkml:trace>
  <inkml:trace contextRef="#ctx0" brushRef="#br1" timeOffset="14823.2422">6690 3667 19410,'0'0'2306,"0"0"-1569,0 0 800,38 0 705,-17 0-672,19 20-930,19-20-447,-19 0-129,19 0-64,-19 0 32,19 0-128,-18 0 0,18 0-1,-19 0-31,-20 0 160,19-20-64,-19 20-32,0-20 64,0 1-96,-20-1 64,0 0 0,0 20 0,-20-21-64,0 2 0,0 19 32,0 0 128,-19 19 32,19 2 96,-21 19 0,23-1-32,18 0 1,-20-19-161,20 21-64,20-2-193,19-19-511,1-1-770,-1 1-800,1-20-64,19 0-1442,-19-20-10185</inkml:trace>
  <inkml:trace contextRef="#ctx0" brushRef="#br1" timeOffset="15170.8984">7463 3667 16944,'-20'0'2370,"0"20"-609,20-20-319,-19 39 287,19-18-287,-20 18-545,20 1-321,20-21-448,-20 21-32,19-40 1,21 21-65,-20-21-32,1-21 96,-3 1-64,2-19 0,1-1-32,-21-20 128,0 1 0,-21 0-128,-17-1-224,17 1 0,-19 0-1,1 18 193,19 21 160,0 1 193,0 19-33,0 19-96,20 21 96,0 0 1,0 19-193,20-19 32,20 20-192,-1-21-128,21 1-513,-1-21-800,-18 22-1410,18-41-1217,-19 20-12300</inkml:trace>
  <inkml:trace contextRef="#ctx0" brushRef="#br1" timeOffset="15786.1328">8417 3528 18737,'-61'0'1922,"41"0"-609,-19 20-224,19-1 96,0 22 97,-19-2-482,19 1-383,20-1-289,20 2-96,-1-22-224,21-19 224,1 0-64,-23 0 32,22-19 32,1-1-128,-23-21 64,3 2 0,-1 19 64,-20 1 64,0-1 0,0 20 160,0 0-32,-20 20-224,20-1-32,-21 21 96,21-1-192,21-18 32,-1 18-320,0-19-545,19 0-833,1-1-224,20-19-1185,-21-19-7079</inkml:trace>
  <inkml:trace contextRef="#ctx0" brushRef="#br1" timeOffset="16004.8827">8753 3567 18897,'-18'21'2082,"-3"-1"-864,21 0 447,-20-1 193,20 21-577,20-1-640,-20-18-385,21 18-192,-3-19-160,23 0 0,-1-1-192,-1-19-193,-19 0-800,20-19-1282,-21-1-768,1 0-5029</inkml:trace>
  <inkml:trace contextRef="#ctx0" brushRef="#br1" timeOffset="16359.3749">8952 3588 15951,'0'40'4260,"0"-21"-2819,20 21-224,0-21 96,0 1-127,0 1-578,-1-21-159,21 0-193,-20 0-32,1-21-160,-3 1 64,2 1-192,0-1 96,-20 0-96,21 20 96,-21 0-32,0 0-32,0 20 32,0 0 64,20 19-32,-2 21 32,23-1-64,-21 2-32,19-2 32,-19 0 96,0 1 32,-20-1-32,0 2 97,0-22-193,-20 0-32,0-19-96,-19 0-161,19-20-255,-1 0-449,1 0-801,2-40-416,18 1-929,-20-21-6150</inkml:trace>
  <inkml:trace contextRef="#ctx0" brushRef="#br1" timeOffset="16612.3047">9468 3567 20435,'-39'21'1986,"-1"-1"-865,40 0-320,-20 19 672,0 20-96,20-18-576,0-2-513,40 0-192,-20 1-128,19-19 32,21-1-32,-19-20-192,17-20-160,-17-1-193,-2-19-416,-19 1-384,0 0-705,-20-22-288,0 22-2499</inkml:trace>
  <inkml:trace contextRef="#ctx0" brushRef="#br1" timeOffset="16815.4297">9549 3291 18065,'-21'0'3203,"42"19"-1730,-3 1 737,2 19-160,0 1-288,1 20-545,-1-1-544,-2 21-449,3-21-160,19 21-320,-20-41-225,19 1-192,-19-1-127,20-39-449,-21 20-962,1-40-703,0 0-610,-20 1-3875</inkml:trace>
  <inkml:trace contextRef="#ctx0" brushRef="#br1" timeOffset="16953.125">9945 3628 15566,'0'-20'4228,"0"40"-2370,0-1 64,19 1-32,-19 19-641,0 2-577,20-21-608,-20 19-31,20-19-418,1-20-223,-1 0-738,-2 0-1376,2-20-1378</inkml:trace>
  <inkml:trace contextRef="#ctx0" brushRef="#br1" timeOffset="17097.6561">9945 3430 19218,'-20'-41'1793,"0"41"-1152,20-20-577,20 20-32,-20-19-128,20 19-865,19 0-1729,-19 0-5831</inkml:trace>
  <inkml:trace contextRef="#ctx0" brushRef="#br1" timeOffset="17278.3202">10243 3469 15374,'-20'79'3171,"0"-39"-929,0 0-704,20-21 1024,-21 21-384,21-21-993,21 1-384,19 1-449,-20-1-159,19-20-65,1 0-289,19 0-479,-19-20-673,1 20-1346,-3-21-1409,-17 21-9192</inkml:trace>
  <inkml:trace contextRef="#ctx0" brushRef="#br1" timeOffset="18082.0311">11335 3647 13356,'-41'-59'3171,"23"38"-1633,-3-18-289,1 19-96,-20 20 544,20 0-63,1 0-641,-21 40-320,20 0-193,20 0 1,0-1-225,20 0-192,0-19-32,19 1 32,1-21 64,0-21-32,-19 1-128,17 1-160,-17-21-64,-21 21-33,20-21 97,-20 40 160,-20 0 64,20 0-96,0 20-128,0 19 224,0 20-64,0 2 128,20 17-96,0 3 64,19-3 0,-19-17 0,0-2 128,0 0-95,-20-19-33,0 0 64,0-21-32,-20 1 0,0-20-32,0 0-128,-19 0 32,19-39-160,-21-1-449,3 0-1089,17-19-832,1 0-1121,0-2-8553</inkml:trace>
  <inkml:trace contextRef="#ctx0" brushRef="#br1" timeOffset="18336.9141">11632 3926 18289,'-20'-41'1922,"0"1"-225,20 1-416,-19 0 321,19-22-353,-20 2-864,20-21-289,0 41-96,0 0-96,20-1-33,-1 21-383,1 19-577,20 0-929,-19 19 64,17-19-1153,3 40-5093</inkml:trace>
  <inkml:trace contextRef="#ctx0" brushRef="#br1" timeOffset="18669.9219">12069 3469 19314,'-80'0'1954,"61"20"-1,-21 19-799,20-19 255,0 20-352,1 0-577,19-1-319,19-19-161,1-1 96,0 1-96,20-20-96,-21 0 96,21-20-97,-20 1 1,0-1 160,1 0-64,-21 1 32,0-1-96,0 20 0,0 0 64,0 0-96,0 0-64,0 0-96,0 20-64,18-1-257,2-19-384,-20 20-929,20 0-192,21-20-480,-23 19-3748</inkml:trace>
  <inkml:trace contextRef="#ctx0" brushRef="#br1" timeOffset="22746.0937">12505 3687 14285,'-19'0'1537,"19"0"-672,0 19 192,0 1 513,0 1 191,19 38-383,1 0 63,-20 2-384,41-2-480,-21 1-289,-2-1-96,2-20-64,1 1-32,-1-19 32,-20-2 33,0 1 31,0-20 64,0 0 192,-20-20-287,-1 1-65,1-2-96,-18-19 0,-3-19 0,2-21 32,19 2-64,0-22 0,0 21 64,0-1-64,20 1-32,20 19-32,0 21 63,0 19-31,0 0 0,19 20-64,-19 20 128,21 0-32,-23 19 0,2 21 0,1-20-64,-21-1 32,0 0 96,-21-19-32,21 1-32,-20-1-288,20-20-321,-18 0-448,-2 0-512,20-20-353,-21-1-160,21 1-1442,0 1-4067</inkml:trace>
  <inkml:trace contextRef="#ctx0" brushRef="#br1" timeOffset="23093.75">12665 3230 16912,'0'20'1601,"0"-1"-608,20 22 576,-20-1-31,18 19 63,-18 1-544,21-1-416,-1 1-161,0-20-95,0-1-129,-1 0-32,1-19-128,0-20 97,-20 0-1,20 0-64,0-20-32,-1-19 96,-19 19-224,20-19 160,-20 19-128,20 20-96,-20 0 128,20 0-128,-20 20 288,21 0-128,-1 19-160,-2 0 0,2 2-512,1-21-770,19-1-992,-1 1-641,1 0-5285</inkml:trace>
  <inkml:trace contextRef="#ctx0" brushRef="#br1" timeOffset="23824.2187">13578 3250 7110,'-20'-20'6598,"0"20"-3747,20 0-1185,0 0-577,20 20 576,0 21-223,0-2-65,-1 0-320,1 22-224,0-2-289,20 0-255,-21 1 127,1-21-192,0 1-32,0-21-63,0 1-65,-20-20 64,21 0-64,-21 0 224,0 0-96,0-20-32,0-19 33,18 19-290,-18-19 65,0-2 129,20 22-194,-20-1 1,21 0 32,-21 40 0,20-20 0,0 20-128,19 20 64,-19-20-385,20 0-576,-1-1-640,1 1-449,19 0-513,-19-20-2658</inkml:trace>
  <inkml:trace contextRef="#ctx0" brushRef="#br1" timeOffset="24187.5">14392 3449 1985,'-20'-19'15855,"0"19"-14381,-1 0-417,3 19 160,-2 1 609,-1 19-65,21 1-640,0 0-640,0 0-321,21-21-32,-1 1-64,-2 0 0,3-20 96,-1-20-96,0 20-64,0-20-32,-1 1 64,-19-1 65,0 0-33,0-1 32,0 2 64,-19 19-32,19 0 160,0 0-192,0 0-224,0 19 32,-20 2 64,20 19 0,20-21-352,-1 1-353,1 0-544,0-20-673,20 0-288,-1 0-1282,-19-20-8679</inkml:trace>
  <inkml:trace contextRef="#ctx0" brushRef="#br1" timeOffset="24476.5625">14689 3430 11755,'-20'-21'5637,"0"21"-4003,0 21-674,1-21 129,-1 19-128,20 1-288,0 0-353,0-1-160,20 1-63,19 19-33,1-18-64,1-1 64,-2-20-64,1 20-96,-1-1 128,-19 1 0,-20-20 160,0 20 256,0-20 1,-20 0-161,-19 0-288,19 19 32,-21-19-160,23 0-257,-23 20-479,21-20-930,20 21-1922,-20-21-12491</inkml:trace>
  <inkml:trace contextRef="#ctx0" brushRef="#br1" timeOffset="25325.1952">15603 3528 12043,'0'-59'1858,"0"39"-33,0 20 257,-21-19 225,1 19-866,2 19-384,-2 1-288,-1 19-257,1 1 1,20 0 63,0 0-191,0-21-193,20 1 0,21 0 0,-23-20-96,23 0 32,-1-20-160,-21 0-64,1 1 0,0-1 0,0 0 96,-20-1 64,0 2 0,0 19 224,-20 0-31,20 0-97,-20 19-160,20 2 32,0 19-128,0-21-321,20 1-768,0 0-993,19-1-352,1-19-3556</inkml:trace>
  <inkml:trace contextRef="#ctx0" brushRef="#br1" timeOffset="25823.2422">16694 3310 19602,'-59'0'577,"-1"0"-417,21 20 480,-1-20 834,1 20 544,19 19-1218,0-19-575,20 1-225,0-2 64,20 1-32,18 0 96,3-1-128,18 1 32,1 0-128,-21-1-64,1 2-65,-20-1 129,1 0 224,-21-1 33,-21 1-1,1 0 128,0-20-160,-19 19-128,19-19 32,-20 0-256,1 0-192,19-19-225,0 19-768,0 0-801,-1-20-705,21 20-3587</inkml:trace>
  <inkml:trace contextRef="#ctx0" brushRef="#br1" timeOffset="25998.0469">16854 3588 18897,'18'20'1346,"-18"-20"-898,0 20-256,0-20 193,0 19-289,21-19-224,-21 0-833,0-19-256,0 19-2819</inkml:trace>
  <inkml:trace contextRef="#ctx0" brushRef="#br1" timeOffset="26142.5781">16793 3330 18129,'-20'-20'1793,"2"20"-1056,18-19-609,0 19-192,0 0-673,0 0-1056,0 0-2467,18 19-4453</inkml:trace>
  <inkml:trace contextRef="#ctx0" brushRef="#br1" timeOffset="26416.9922">16872 3528 14381,'41'60'1858,"-21"-20"672,0-21-928,-1-19 352,1 20-321,-20-20-223,20 0-610,-20 0-63,0-20-353,0 1-288,0-1 65,0 0-161,0-20-64,20 20-33,-20 0-95,20 1 96,-20 19-32,19 0 128,1 19-96,0 21 224,0 0-128,0-20-96,-1 19-288,1-19-321,0 0-384,0-20-481,-20 0-287,21 0-930,-21 0-3042</inkml:trace>
  <inkml:trace contextRef="#ctx0" brushRef="#br1" timeOffset="26626.9531">17190 3250 6085,'20'-40'10250,"-20"40"-7688,0 0-896,20 0-97,-20 40 129,21-21-160,-21 42-578,20-22-479,-20 22-353,18-22-64,3 0-128,-1 1-224,0-21-321,0 2-672,-1-1-705,21-20-256,-40 0-2114,20-20-10762</inkml:trace>
  <inkml:trace contextRef="#ctx0" brushRef="#br1" timeOffset="26867.1875">17568 3350 12491,'-60'39'2979,"21"-19"-609,19 20-224,-20-20 289,1 19-129,-1-19-897,40 19-640,-20-39-289,20 21 33,20-1 128,0-20-65,19 20-288,1-20-192,0 0-32,-1 0-224,1 0-224,-1 0-321,1 0-608,-19 0-1153,-1 0-801,-20 0-3460</inkml:trace>
  <inkml:trace contextRef="#ctx0" brushRef="#br1" timeOffset="28090.8202">18103 3430 14381,'0'-21'2787,"0"21"-801,0 0-865,0 0 64,20 0 448,-20 21-319,21 18-546,-1-19-287,0 19-1,-1-19 1,-19 20-97,20-40 97,0 20-97,0-20-32,0 0-128,-20 0 1,19 0 31,1-20 32,-20-1-96,0 2-64,20-1-63,-20-19-194,0-1 33,20 21-352,-20-2-1,0 21-287,0-20-545,0 20-1346,0 0-224,20 20-1601,-20-20-10250</inkml:trace>
  <inkml:trace contextRef="#ctx0" brushRef="#br1" timeOffset="28489.2578">18561 3449 17424,'0'0'1858,"20"0"-1346,-20 0 65,18 0 480,3 0-224,-1 0-385,0 0-256,19-19 32,-39 19-63,20-21 31,0 21 32,-20-20-64,20 0-32,-20 1 160,0 19-288,-20-20 97,0 20-65,0 0 32,1 20 128,-1-1 128,0 1 65,0 0 95,-1 1-96,21 18-127,0-19-65,0 19-128,21-19-32,-1-1-64,0 2-128,19-21-193,1 0-544,0 0-832,-21 0-449,21 0-1314,-20-21-10761</inkml:trace>
  <inkml:trace contextRef="#ctx0" brushRef="#br1" timeOffset="28712.8905">18958 3647 19314,'0'0'2274,"0"0"-384,0-19 64,0-1-385,0 0-800,0-1-129,0-18-287,0 0-129,0-1-256,20 0 160,0 0-192,-2 21-320,3-1-225,-21 0-320,20 20-800,0 0-930,0 20-512,-1-20-4805</inkml:trace>
  <inkml:trace contextRef="#ctx0" brushRef="#br1" timeOffset="28924.8047">19176 3269 13292,'0'-19'4548,"0"19"-2402,0 0-960,0 0-290,0 19 770,0 3-353,0 17-480,20 0-577,-1 22-192,-19-22-128,20 0-32,0 1-609,-20-21-832,20 2-577,1-21-1217,-21 0-6182</inkml:trace>
  <inkml:trace contextRef="#ctx0" brushRef="#br1" timeOffset="29292.9687">19156 3430 17712,'0'0'3075,"0"0"-1858,0 0-320,0 0 801,20 0-129,0 0-832,19 0-481,-19 19-128,21-19-32,-23 0 1,22-19-97,1 19 64,-2-21-64,-19 21 0,20-20-64,-21 0-33,-19 20-63,0-19-64,0-1-128,0 20-97,-19 0 97,-1 0 224,-20 0 128,19 20 32,3-1 64,-2 1 96,-1 0 96,1 20 1,20 0-65,0-21-128,20 21-64,1-21-32,-1 2-64,19-1-160,-19-20-385,20 0-672,-1 0-769,1 0-320,-1-20-3556</inkml:trace>
  <inkml:trace contextRef="#ctx0" brushRef="#br1" timeOffset="29496.0937">19970 3310 20979,'0'40'1730,"-20"-21"-1057,20 1 576,-20 21 256,20-2-544,-19 0-480,19-19-449,0 19-64,0-18-161,19-1-287,-19-20-993,0 0-1282,0 0-1313,0-20-14540</inkml:trace>
  <inkml:trace contextRef="#ctx0" brushRef="#br1" timeOffset="29669.9219">19771 3389 21652,'0'20'1249,"0"-20"225,21 21 576,-1-2-609,19 1-801,1 19-511,-1-39-97,21 20-160,-21 0-353,1-20-608,0 19-1185,-1-19-801,-19 0-2306</inkml:trace>
  <inkml:trace contextRef="#ctx0" brushRef="#br1" timeOffset="31111.3281">16714 3945 11050,'-40'-19'1569,"21"19"289,-1-20-416,20 20 608,-20 0-641,20 0-576,0 0-481,0 0 128,0 0-31,20 0 63,-20 0 1,20 20-65,-1-20 1,1 0-1,0 0 97,21 19-97,-23-19-64,43 0-255,-23 0 63,23 0-96,-2 0 0,1 0 0,19-19 0,0 19 32,-18 0-96,38 0 0,-20-20-64,20 20 96,1 0-64,-21 0-64,20 0 96,0 0-64,-20 0 64,20-21-64,-18 21 32,-2 0 0,0 0-32,0-20 32,20 20 64,-20 0-96,2-20 0,18 20 64,-20 0 32,21 0-96,-21-19-32,0 19 128,1 0 32,-21-20-96,0 20 64,22 0-96,-22 0 96,0 0-64,-19-20 64,19 20 193,-19 0 159,19 0-96,-19 0 1,1 0-65,-21 0 0,19 0 65,1 0-225,-20 0 64,19 0-256,-19 0 160,0 20-32,0-20 0,-1 0 0,1 0 32,-20 0-64,20 0-32,-20 0-32,0 0 32,0 0-257,0 0-639,-20 0-642,20 0-992,0 0-994,-20 0-7142</inkml:trace>
  <inkml:trace contextRef="#ctx0" brushRef="#br1" timeOffset="31480.4687">20486 3687 20083,'-20'0'1441,"20"0"-96,-20 0-128,20 0 577,0 19-833,0-19-513,0 0-159,0 20-1,20-20-32,-20 0-64,0 0-32,0 0 1,0 0-33,0 0-160,0 0-160,0 0-289,0 0-672,0-20-1057,0 20-1506,-20 0-9448</inkml:trace>
  <inkml:trace contextRef="#ctx0" brushRef="#br0" timeOffset="35149.4141">20227 4660 832,'0'-21'1474,"0"21"-417,0-19-353,0 19 289,0 0 160,-18 0-128,18 0 96,0-20-288,0 20 0,0 0 64,0-20-64,-20 20 31,20-19 33,0 19 32,-21-20 256,21 0-192,0 20 32,-20-19 128,20 19-256,-20-21-128,1 21 160,-1 0-225,0 21 193,0-2 128,-19 1 32,19 19-320,-20 20 32,20 2-65,20-22-95,20 20-321,0-18-32,0-2-63,19-19-97,1-1 32,0-19-513,19-19 642,-18-1 223,18-19-448,-19-2-96,-1-18-96,-19 20-64,-20-1-65,0 0-31,-20 20 32,-19-19-321,19 39 33,-21 0-257,21 0-961,-18 19-1056,17 1-3076</inkml:trace>
  <inkml:trace contextRef="#ctx0" brushRef="#br0" timeOffset="36156.25">20367 4521 5092,'-20'0'4581,"20"0"-2531,0 0 128,-20 0-417,20 0-447,0 20-386,0-20-223,20 0-96,-20 0-1,20 0 65,-20 0 32,20 0 127,0 0-127,19-20 0,-19 1-65,20-2-255,19-19 31,0 1-96,2-22 161,38-17 127,0 19-95,0-21-193,21 1 0,-41-1 1,0 21-97,0-2-160,-19 2 32,-21 20 0,22-2-32,-21 2-64,-22 19 32,3 1 64,-1-1-32,-20 0 225,20-1-33,-20 21 0,0-19-128,0 19-64,0 0 33,0-20-33,-20 20-96,20 0 0,-20 0-1,-1 0 1,3 0 0,-22 0 32,19 0-32,-19 20 96,1-20-64,19 0 97,0 19-33,0-19-64,20 0 0,0 0-64,20 0-33,0-19 33,21 19 0,17 0-32,-17-20-32,18 20 96,1 0-64,-21 0 64,-19 20 32,20-20 0,-21 40 64,1-20-64,0 0 64,0-1-96,1 1-128,-3 19-961,-18-39-609,20 20-1249,-20 1-416,0-21-6406</inkml:trace>
  <inkml:trace contextRef="#ctx0" brushRef="#br0" timeOffset="36502.9296">22094 3469 18609,'-59'0'1474,"-1"20"-193,21-1 609,-2 21 224,1 0-385,22 0-768,18-1-673,18-19-31,22-1 63,19 1-128,2-20-128,-2 0 64,1-20-160,-1 1-192,-19-1 32,-21-19 0,1 19-97,0-21-287,-20 22-481,-20-1-673,-19 0 1,-1 1 95,0 19 257,1 0-1282,-1 0-12075</inkml:trace>
  <inkml:trace contextRef="#ctx0" brushRef="#br0" timeOffset="37728.5155">22471 3706 5124,'-39'-19'4100,"19"-1"-576,0 20-1250,-1 0-417,21-20-127,-20 20-96,20 0-417,0 0-448,0 0 95,0 0-95,0 0-545,0 0 129,20 0 63,21 20 0,-21 0-127,39 19 191,-19-18-63,39 18-129,20 1-128,1-1 32,19 22 64,0-22-192,-1 20 97,-17-18-97,-2-2 64,-20 0-64,0 1 64,21 0-32,-1 0-128,0 19 64,0-18 0,-20 18 32,-18-20-64,-23-19 64,3 20-32,-41-20-64,20-20 160,-20 20 129,0-20 255,0 0-512,0-20 0,0 20-32,-20-20-32,0-20 96,-21 20-32,23-19-32,-23 19 0,21 0 64,-18-21-64,-3 22 32,1-1 32,1 0-32,19 1 32,0-1-64,20 20-128,20-20 32,0 40 64,19-20 0,-19 0-33,20 20 1,19-1 0,-18 21 96,-21-21 32,18 22-32,-17-1 96,-1-1-64,-20 2 33,0-22-65,-20 21 0,-1-1-353,21-19-576,-20-1-1217,20 2-1441,-18-1-2915,18-20-7367</inkml:trace>
  <inkml:trace contextRef="#ctx0" brushRef="#br0" timeOffset="38017.578">24357 4561 20755,'0'0'1377,"0"19"-896,-20-19 416,20 20 672,-20 19-320,20-18-576,0 19-321,0-21-31,20 21-97,21-21 32,-3-19-64,-18 20 1,21-20-129,-2 0-96,1-20-33,-20 1-319,-1-21-160,-19 21 255,0-1 193,-39-21 0,19 22-32,-39 19-32,-2-20-1217,23 20-1858,-23 0-7079</inkml:trace>
  <inkml:trace contextRef="#ctx0" brushRef="#br0" timeOffset="39153.3202">20506 4978 14862,'-20'-21'896,"20"21"290,0 0-546,0-20 673,0 20 1,0 0-546,0 0-575,0 0-1,0 0 384,20 20 129,-1-20 320,1 0-320,20 21-1,-1-21-63,22 20-97,18-1-95,0 1 31,20 0-95,0-1-161,21 1 0,-21 21-192,20-2 32,-20 0-32,21-19 32,-21 21-32,0-2-32,0 0 0,-19-19-32,-1 0 160,-19-1-128,-1 3 64,-39-3-32,20-19 0,-21 0 33,1 0-1,0 0 0,-20 0 0,20 0 0,1 0-32,-21-19-32,18 19-96,-18 0 160,0-22-64,0 3-32,0 19 0,0-20-64,0 0 0,0 1 96,-18-21-65,18 21-31,-41-2 64,21 1 32,0 0 64,-19 1 32,19 19-63,20 0-66,-20 0 98,20 0-130,0 0-95,20 19 64,20 1 96,-21 0 0,21 20 0,1 0 0,-3-21 0,-17 40-64,-1-37 192,0 17-160,-20 0 0,20-19 128,-20 0-64,-20 1-96,20-21-416,0 19-833,-20-19-1250,20 20-1056,-20-20-4933,20 20-2851</inkml:trace>
  <inkml:trace contextRef="#ctx0" brushRef="#br0" timeOffset="39814.453">22590 5652 13516,'-20'-59'737,"20"40"800,-19-2 1,19 1 544,-20 20-513,20 0-512,-20 20 128,0 20-31,20 0-161,-20-1 64,40 0-289,-20 2-223,40-21-321,-1-20 32,1 0-32,0 0-127,19-20 95,-18-21-128,-23 2-32,2 19-160,-20-19-97,0 0-191,-20 18-193,2 1-127,-23 20-33,1 0-512,1 0-449,-1 20-416,20 1-1537,1-2-9994</inkml:trace>
  <inkml:trace contextRef="#ctx0" brushRef="#br0" timeOffset="40831.0547">22709 5672 11242,'0'0'801,"0"0"160,0 0 833,0 0 191,-20 0-864,20 0-288,0 0-192,-20 0 192,20 0 31,0 0-191,0 0-160,0 0 31,0 0-320,0 0 97,0 0-193,20 0 0,0 0-32,1-20 96,-1 20-64,-2 0 128,2-19 65,21-1 95,-2 0-192,21 1 33,-1-2 95,1-19 160,19 1 33,0-22-65,1 22 1,-20 0-289,-1-1-64,1 21 32,-1-22-96,20 2 97,0-1-1,2 1-32,-2 18 32,0-18-32,0 19-64,-18-19-128,-2 19 96,-19-1 0,-1 21-32,-19-20 64,20 20-32,-40-20 32,20 20 161,-20 0-129,0 0 416,0 0-384,0-19-96,0 19 96,-20 0-96,0-20-64,20 20 64,-40-20 0,21 20 0,-1-19 0,-20-1 1,-1 20-1,3 0 32,-3 0-128,21-21 32,2 21-33,18 0-63,0 21-32,0-21 192,18 0-128,22 20 96,-19-20-64,17 19 96,3 21 0,-1-21-224,-1 1 512,-19 21-128,0-21-95,0-1-65,0 1-64,-1 19-449,-19-19-288,20-20-768,-20 21-1890,20-1-1506,-20-1-7014</inkml:trace>
  <inkml:trace contextRef="#ctx0" brushRef="#br2" timeOffset="44695.3125">24477 4580 8199,'-20'-39'2691,"-1"0"-801,1-2 576,-18 21-672,-3 1-257,21-21-320,0 21-512,-19 19 64,-1-22 192,1 22-65,19 0-351,0 0-129,0 22 129,-1-3-97,-17 21-159,18-1-129,-1 21-32,21-20 0,0 19 64,0 1-128,0-1 32,21 0-64,17 1 160,3-1-31,19-39 127,19 21 0,0-21-96,20-1-160,1-19 32,-1 0 65,-20 0-65,20-19-64,-38-22 96,-2 1-353,1 1 834,-21 0-513,-19-22 96,-20 2-32,-40 0-128,1-1 193,-22 21-97,-18-20-96,-20 38-96,0-19-321,0 21-896,20 19-1794,-21-20-3267</inkml:trace>
  <inkml:trace contextRef="#ctx0" brushRef="#br0" timeOffset="55572.2655">496 5156 11883,'-20'-39'1025,"0"18"1505,20 21-448,-20 0-641,20 0-191,0 0-33,20 21-320,-20 18-225,20 20-287,0-19 31,-1 40-64,1-21-63,0 21-1,0-21 0,0 1-32,-1-1-159,-19-19-65,20 0 96,-20-20 0,20 0-128,-20-1 256,0-19-288,-20 0 32,20-19 32,-20-1-96,1-40 0,-1 20 96,-20-19-96,40-21-32,-39 2-32,39-22 64,-20 20-97,20 1 226,0 20-1,20-1-96,-1 20 160,1 21-96,0-1 0,20-1-32,-21 42-32,21-1-32,-20 19-289,1 0-95,-3 22-257,22-2 161,-40 0 191,21 1-31,-21-21 192,0 20 0,-21-18 96,21-21-33,-20 0 97,20-1 32,-20-19-32,20 0-32,0 0 224,0 0-160,0 0 97,20 0-33,-20 0 0,20 0 160,1 20-256,-1-20 96,-2 20-96,3 1-32,19-2 192,-20-19-192,0 20 64,-1-20 128,21 0 0,-20-20 0,0 20-32,-1-19-64,1 19 161,0-21-33,0 21-64,1-20-32,-21 0 256,18 1-64,-18-1-31,0 0-33,0-21 64,0 22-64,0 19-32,-18-20 129,-3 20-161,1 0 0,0 20-32,0-1 96,20 22-96,-19-1-32,19-1-192,0 2 96,0-2-64,19 0-448,1-19-385,20 0-993,-1-20-160,22 0-2851,-2-20-10153</inkml:trace>
  <inkml:trace contextRef="#ctx0" brushRef="#br0" timeOffset="55913.0858">1508 5435 13292,'-20'-41'2915,"20"21"-417,-20 0-448,0 20-384,0 0-321,-19 0-384,19 20-449,0 0-159,20 21-1,0-2-288,0-19-32,0 19-32,40-19 160,-20 1-160,19-2 0,1-19-64,-1 0 32,-19 0 64,0-19-32,1 19 0,-21-21 64,0-19 32,0 21 33,0-1 159,0 20 0,-21-20-96,21 20-96,-20 20-96,20 0-128,-20-1 160,20 1-128,0 0-352,20 20-545,0-40-961,1 20-448,17-20-641,3 0-6855</inkml:trace>
  <inkml:trace contextRef="#ctx0" brushRef="#br0" timeOffset="56216.7968">1926 5335 18417,'0'-40'1377,"0"40"-320,0 0 32,-21 0 545,1 20 256,0 0-865,0-1-673,1 1-192,19 19-384,0-17 288,19 17-160,1-19 64,20-1-160,-1 1-193,1 0 97,-19 1-64,-1 18 224,-20-19 128,-20-1-65,-1 1-95,1 0-128,0-1-705,2-19-737,18 0-608,0 0-2947</inkml:trace>
  <inkml:trace contextRef="#ctx0" brushRef="#br0" timeOffset="56521.4844">2203 5413 19922,'0'22'1057,"0"-3"-192,0 1 288,-20 0 737,40-1-673,-20 1-736,39 0-257,-19-20-32,20 0-128,-20 0 64,19-20-128,-19 0-96,0 1 0,-20-1-96,0 0 0,-40 20-193,20-19-95,-39 19 224,0 0 224,19 0 32,0 19-513,21-19-736,-1 0-513,0 0-1313,40 0-14317</inkml:trace>
  <inkml:trace contextRef="#ctx0" brushRef="#br0" timeOffset="56875.9766">2460 5413 22549,'21'0'640,"-21"22"-287,20-22 480,0 39 736,-2-19-480,-18-1-737,0 1 97,21 0-321,-21 1 64,0-21-64,0 0-160,0 0 96,0 0-128,0-21 256,20 1-256,-20 0 64,20 1 0,0-1-32,-20 0-32,20 20 0,-1 0 96,21 20-192,-20 19-256,19-19-545,1 0-897,-19 20-1057,17-20-1953</inkml:trace>
  <inkml:trace contextRef="#ctx0" brushRef="#br0" timeOffset="57383.789">794 6070 20115,'-41'-20'832,"21"20"-127,0 0-609,20 0 1153,20 0 353,21 0-577,18 0-481,40 0-63,20-20 31,21 20-127,78-21 95,19 1-64,43-19-191,-3 19-353,-40 20-257,-57 0-31,-81 0 224,-20 0 63,-20 0 65,-18 0 32,-21 0 0,0 0 64,-20 20 0,0-20-320,-20 0-1185,20 0-1250,0 0-1217,-20-20-10313</inkml:trace>
  <inkml:trace contextRef="#ctx0" brushRef="#br0" timeOffset="57593.75">3096 5354 27642,'0'0'32,"0"0"-801,0 0-961,20-19 65,0 38 63,-1-19-2402</inkml:trace>
  <inkml:trace contextRef="#ctx0" brushRef="#br0" timeOffset="57723.6327">3274 5711 23702,'0'41'1217,"20"-41"-1249,-20 0-96,0 0 0,21 0-225,-21 0-1312,0 0-1826</inkml:trace>
  <inkml:trace contextRef="#ctx0" brushRef="#br3" timeOffset="68506.8359">19097 7201 1153,'0'0'5701,"0"-20"-2850,0 0 224,0 1-353,-20 19-672,20-20-448,-20 20-385,20 0-32,-20 0-64,-19 0 0,19 20-416,20-1 224,-20 21-353,-1-1-63,1 2 63,20-2-288,20 0 33,1-19-65,19 21-160,-1-41 64,1 0 32,19 0-160,-19-21 97,19-19-129,-19 1 64,-19 0-225,-3-2 33,2 2 32,-20-1-320,-20 21 64,2-21 255,-23 40-63,1-21 32,1 21-128,-21 21-449,21-21-1056,-1 20-1731,1 0-11658</inkml:trace>
  <inkml:trace contextRef="#ctx0" brushRef="#br3" timeOffset="73563.4765">19395 7201 2690,'-20'0'1858,"20"0"-865,0 0 865,0 0 256,-21 0-801,21 0-384,0 0 128,0 0 160,0 0-384,-20 0-65,20 0-63,0 0-321,0 0-63,0 0 31,0 0 289,0 0 31,0 0-95,0 0-65,0 0-159,0 0-65,0 0-160,0 0 96,0 0 0,0 0-128,0 0 33,0 0 31,0 0-32,0 0 96,0 0-128,0 0 128,0 0 33,0 0 95,0 0-128,0 0-32,0 0-96,0 0 129,20-20-65,-20 20-64,0 0 32,21 0-32,-1-20 32,-20 20 32,18 0 33,23-19 31,-1-1-128,-21 20 0,41-20 0,-21-1 0,21 2 32,-1-1 32,2-20 33,18 21 95,-20-22 192,21 21-95,-1-19 95,-20 19-95,20 1-193,-18-1-128,-22 0 0,1-1-32,0 21 0,-1-19 0,-19 19 32,0-20-32,0 20-64,-1 0 64,1-20 32,0 20-64,0-19 64,1-1-32,-21 20-32,0-20 0,0 20 0,0-19 0,0-2 0,-21 1-64,1 20 32,-20-20 0,1 20-32,-1 0 128,-19 0-192,19 0 192,20 0-64,1 0 96,19 0-192,19 0 96,21 0 32,19 20 0,1-20-32,19 0 0,-20 20 0,2-20 0,-21 21-32,-1-2 64,-19 1 0,0 19-64,-20-19 64,0 0-160,-20-1-256,0 2-834,0-1-1985,1 0-1505,-1-1-11371</inkml:trace>
  <inkml:trace contextRef="#ctx0" brushRef="#br3" timeOffset="74720.703">20824 6646 12395,'-40'0'2691,"40"0"-1442,-20 19 513,20 1-65,0 0-319,0-1-482,0 21-63,20-21 96,20 2-256,-1-1-33,21-20 1,-1 0-289,0-20 1,2-1-225,-23 2 32,-17-21 0,-1 21-96,-20-1 32,-41 0-32,3 1-224,-3-2-32,-18 21 96,-20 0-321,39 21-511,-19-21-1154,39 19-1218,0-19-11145</inkml:trace>
  <inkml:trace contextRef="#ctx0" brushRef="#br3" timeOffset="83078.125">21240 6804 2530,'0'0'4036,"0"-21"-737,0 21-256,0-19-833,0 19-449,0 0-607,0-20-322,0 20-223,0 0-385,0 0 64,0 0-63,-19 0 31,19 0-160,0 0 224,-20 0 33,20 20-193,20-20 128,-20 0 160,19 0 129,1 0 0,20 0 31,-1 0-127,21 0 95,19 0-288,0 0 1,2 0-161,-2 0 32,20 0-128,-20 19 0,21-19 32,-21 0 0,0 21-32,1-21-32,-1 0 64,-20 20-32,-18-20-32,-1 0 32,-1 0-96,-19 0 160,0 0-64,0 0 0,-20-20 32,0 20 65,0-21-65,0 2-32,0-1-64,-20 0 0,20 1 160,-20 19-160,0-20-32,0 0 160,1 20 96,19 0-160,0 0-128,0 0 64,19 0 32,1 20-32,20 0 64,-1-1-32,-19 21 64,0-21-96,0 22 64,0-2 0,-20-19-32,-20 19 64,20-19 32,-20 1-160,0-1-384,0-1-898,20-19-1024,0 20-897,-19-20-7751</inkml:trace>
  <inkml:trace contextRef="#ctx0" brushRef="#br3" timeOffset="83613.2811">22928 6824 9801,'-20'-20'1729,"-20"-1"1250,21 21-544,-42 0-353,23 0-353,-23 21-416,22-1 129,19 0-129,0-1-288,20 21-256,40-21-161,-1 1-63,40 1 31,21-21-383,-20 0-1,19-21-96,-40 21-96,-18-20-64,-23 1 32,-18-1-64,0 0-193,-18 1-127,-23-1-161,1 0 33,-19 20 31,0 0-512,19-21-928,-19 21-802,39 21-3043</inkml:trace>
  <inkml:trace contextRef="#ctx0" brushRef="#br3" timeOffset="86900.3905">22928 7102 4900,'0'0'1474,"0"0"415,0-21 546,0 21-449,20 0-769,-20 0-288,0-19-225,0 19 225,0 0-320,0 0-257,0 0 64,0 0 129,0 0 128,0 0-289,0 0-128,-20 0 96,20 0 1,0 0 63,0 0-63,-20 0 31,20 0 0,-20 0 1,20 19-1,0-19-192,0 0 64,-20 0-63,20 0-1,-19 0 96,19 0-128,0 0 32,-20 0 1,20 0-97,-20 21-192,20-21 128,0 0 64,-21 0 32,21 0-224,-20 20 160,2-20 0,18 20-192,-20-20 192,-1 19-64,1 1 64,-19 0-32,19-1 0,-20 22-32,20-21 64,-19 19 32,-1 0-64,-19 1 32,19 20 64,-19-21 0,-2 1 65,2 20 31,-20-20-32,19-1 0,1 2-96,-20 18 0,18-20 193,-18 0-65,39 2 128,-19-2 0,19-19-223,1 0-33,-1 19 0,19-18-64,3-1 0,-2-20-96,0 20 96,-1-1 0,21-19 0,0 0 64,0 0-96,0 0 160,0 0-128,-20 0 64,20 0-32,0 0 0,0 0 97,0 0-161,0 0 0,0 0 32,0 0 64,0 0-32,0 0 32,0 0-96,0 0 32,20-19-64,-20 19 64,0 0-64,0 0 32,0-20 96,0 0-160,0-1 96,21 1 0,-21-19-128,0 0 96,0-1 64,20 0-192,-20 20 192,0-19-32,0 19-32,0 20-32,0 0 32,0 0 64,0 0-96,0 0 32,0 20-96,0-1 96,0 21 64,-20-21-64,20 22 64,0-2-32,0 1 64,0-21 64,0 22-96,20-21 0,-20 0 32,0-1 0,0-19-64,0 0 0,20 20-64,-20-20 97,0 0 31,18-20 0,-18 20-192,21 0 160,-1-19-32,0 19 0,0 0-64,-1 0-64,21-20-161,-20 20-159,19 0-257,-19 0-768,0 0-769,0 20-449,1-20-544,-3 0-5509,-18 19-1057</inkml:trace>
  <inkml:trace contextRef="#ctx0" brushRef="#br3" timeOffset="87901.3671">21438 8174 7847,'0'-21'1890,"-18"2"-705,18 19-128,0 0 32,-21-20-224,1 20-129,20 0-63,-20 0 320,0 0-32,20 0-96,-19 0-193,19 0 33,-20 0-160,0 20 31,20-20-160,-20 19 97,20 2 31,-20-1 33,20 19-97,0 1 129,0-21-96,0 22-97,20-21-64,0-1-160,0 1 65,19-20 63,-19-20-224,20 1 128,-1-1-128,1-1-96,1-18 161,-21 19-161,-2-19 0,-18 19 0,21 0 0,-42-20-97,21 20-31,-38 0-128,18 20 96,-21-19-32,3 19-161,17 0-191,-19 0-161,20 19-512,1 1-961,19 0-3171</inkml:trace>
  <inkml:trace contextRef="#ctx0" brushRef="#br3" timeOffset="89369.1405">21201 8431 4388,'0'0'1921,"0"0"-223,0-19 1057,0 19-705,0 0-993,0 0-577,0 0 33,0 0 95,-20 0 65,20 0 160,0 0-129,-20 0 65,20 0-128,-21 0-129,21 0 33,-18 0-225,18 0-32,-20 0-64,20 0-160,0 0-32,-20 0 0,20 0 33,0 0-1,0 0-96,0 0 256,-21 19-352,1-19 192,20 0-64,-18 20 224,-23-20-160,21 20 64,-19 1-32,-1-2 64,-19 1 97,-1 0-65,-19 19 96,18 2-320,-18-21 96,0 19 0,-20 0-32,40 1 160,-22-19 321,22-2 288,19 1-257,-19 0-192,19-20-95,1 19 63,19-19-224,-20 0 320,21 20-287,-1-20 31,0 20 32,0-20-64,20 19 96,-21-19-224,3 0 32,18 21 160,-20-21-159,20 0-1,0 0-32,-21 20 160,21-20-64,0 0-64,-20 0-64,20 0 64,0 0 0,0 0 32,0 0 0,0 0-32,0 0 32,0-20-32,0 20 32,0-21-32,0 21-64,0-19 32,0-1 32,0 0-64,20 1 128,-20-1-96,0-19 0,0 18-32,21 1 64,-21 0 32,20 1-160,-20-1 128,18 20-128,-18 0 96,0 0 96,0 20-192,-18-1 96,18 1 32,-20 21 32,20-22-32,-21 21-160,21-1 128,-20 0 0,20-18-32,0-1 32,0 0 32,0-20-32,0 19 0,20-19 0,-20 0 96,21 0-64,-1-19 32,-2 19-64,3-20 64,19 0-192,-20-1-288,-1 21-257,21-19-352,-20 19-448,19 0-609,-39 19 32,20 2-1473,-20-1-5574</inkml:trace>
  <inkml:trace contextRef="#ctx0" brushRef="#br3" timeOffset="89876.953">19771 8948 6982,'-40'-21'961,"20"21"-32,1-19 2594,-1 19-544,0 19-1185,20-19-641,-20 21-96,0 19 352,1-1-224,19 0-128,0 2 0,0-1-320,0-1-192,19 0-353,1 2 0,0-21-192,20-20 64,-21 0 32,1-20-32,0 0-32,0-1 0,-20-18 32,0 0-192,0-22 32,0 22-160,-20-1 96,0 1 64,-19 19-1,19-1 97,0 21-64,-20 0-96,21 21-160,-1-1-961,0 0-513,-20 19-1922,21-19-12555</inkml:trace>
  <inkml:trace contextRef="#ctx0" brushRef="#br3" timeOffset="91513.6719">19553 8988 1697,'0'19'2691,"0"-19"-513,0 0-577,0 0-384,-20 0-31,20 20 255,0-20 64,0 0-448,0 0-512,0 0-129,0 0 161,0 0 320,0 0-193,0 0 1,0 20-96,0-20 63,0 0-191,0 0 31,0 19-128,0-19-95,-20 0-65,20 0 256,0 0 65,0 0 31,0 0-223,0 0-97,0 0 64,0 0-256,0 0 129,-19 0-97,19-19-32,0 19 128,-20-20 0,20 0 0,-20 1-64,0-21 65,-1 0-1,-17 0-128,17-19-64,1-1-64,-18-19 224,17 40-192,1-22 160,-20 22 64,21 19 96,-1 1 65,20-2-129,-20 1-32,20 0-32,-20 1-32,20-1-63,0 0 63,0 20-128,0-19 192,0-1-256,0 20 96,0-21 192,0 21-320,0 0 352,0 0-320,0 0 128,0 0 96,0 0-224,0 0 64,0 0 64,0 21-96,0-21 96,0 0-128,0 0 192,0 0-128,-20 0-64,20 0 96,0-21 32,0 21-160,0 0 64,0 0 192,0-20-128,0 20-64,-19 0 0,19 0 161,0 20-258,-20 1 161,0-1-32,20-1 32,-20 1-32,-1 0 0,3 19 65,18 2 63,-20-22-96,20 1 128,0 19-64,0-39-160,20 20 128,-20-20-32,0 0 0,18-20 96,-18-19-128,21 19 32,-1-40-32,-20 21-64,20-1 0,-20-20 0,20 40 64,-20 1 64,0-1-128,0 20-64,19 0 96,-19 0 128,20 0-192,-20 0 64,20 20 0,0-20-321,0 0 65,19 0-128,-19 0-481,21 0-865,-23-20-736,2 20-737,0 0-5445,1 0-1122</inkml:trace>
  <inkml:trace contextRef="#ctx0" brushRef="#br3" timeOffset="92071.2891">19176 8035 6630,'-40'0'3235,"20"0"-352,1 0-33,19 0-319,-20 20-770,0-20-576,20 20-128,0 19-64,0-19-64,20 20-192,-20-20-257,20 0-159,-1-1 31,1-19-160,20 0 0,-20-19-95,19-1 31,-19 0-96,0-1 64,1 2-160,-21-21-32,18 21-129,-36-1-191,18 0-96,-21-1 287,-19 21-31,1 0-449,19 0 353,-20 0 96,20 21-97,1-1-832,19 0-1345,-20-1-8585</inkml:trace>
  <inkml:trace contextRef="#ctx0" brushRef="#br3" timeOffset="123366.2108">19375 8094 800,'0'0'1281,"0"0"161,0 0-65,0 0-576,0 20-609,0-20 64,0 0 353,-21 0 800,21 0 129,0 0-417,0 0-288,0 0-257,0 0-127,0-20-97,0 20-96,0 0 32,21 0 65,-21 0 351,0 0-31,0 0-128,0 0-97,0 0-32,0 0-63,0 0-97,0 0 32,0 0-64,0 0-95,0 0 31,0 0 0,0 0 64,0 0 32,0 0 1,0 0-65,0 0-96,0 0-32,0 0 64,0 0-64,0 0 64,0 0 64,0 0 129,0 0-65,0 0 64,0 0-192,0 0-64,0 0-32,0 0 32,0 0-32,0 0-32,0 0-64,0 0 96,0 0-32,0 0 65,0 0-33,0 0 0,0 0 96,0 0-160,0 0 128,0 0 0,0 0-64,0 0 64,0 0-64,0 0 64,0 0 0,0 0 160,0 0-127,0 0 63,0 0 0,0 0-160,0 0 64,0 0-32,0 0-32,0 0 32,0 0-32,0 0 32,0 0-96,0 0 0,0 0 96,0 0-32,0 0 0,0 0 0,0 0-32,20 0-96,-20-19 192,0 19-32,0 0-32,0 0-32,18 0 65,-18 0-33,0 0 32,0 0-32,0 0 0,0 0 32,0 0-64,0 0 0,0 0 0,0 0 0,0 0 32,21 0 32,-21 0-128,0-20 160,20 20 0,-20 0-32,0 0 0,0 0 0,20 0 0,-20 0 32,0-20-96,0 20 160,20 0-128,-20 0 0,19 0 1,-19 0-33,20-21 32,-20 21 0,20 0-32,-20 0 64,20-20-32,-20 20-64,20 0 96,-20 0-96,0 0 32,19-19 64,1 19-96,0 0 160,-20 0-128,20-20-32,19 20 64,-19-20 0,0 20-96,0 0 96,1-19-64,-1 19 32,-2 0 32,3-20-32,-1 20 32,0 0 0,0-20-32,-1 20-32,21-21 0,-20 21 96,0 0-32,-1-19 32,1 19-64,20-20-32,-20 20 32,-1-20 96,21 20-96,-19-19-32,-1 19 96,18-20 0,-17 20-128,-1-20 96,19 20 32,-19-19 0,0 19-32,20-21-32,-21 21 64,21 0 32,-20-20-32,19 20 1,-19-20 31,20 20 32,-19-19 96,-3 19-32,22-20 32,-19 20-128,19-20 1,-21 20-1,21-19-160,-20 19 192,19-22-128,-19 22-64,20 0 96,-1-19 32,-19 19-64,20-20 64,-19 20-32,-3-20 96,23 20-160,-21 0 32,0-19 32,-2 19-32,3-20 0,-1 20 128,0-20-96,0 20 0,-1-19-32,1 19 64,20-21-32,-20 21-32,-1 0 96,21-20-96,-20 20 32,1-20 0,17 20-64,-18-19 64,21 19 64,-21-20-160,19 0 128,1 20-32,-20-19 33,-1 19-65,21-20 0,-20 20 0,19-21 64,-19 21 64,20-20-96,-19 20 32,17-19-32,-18 19 32,21 0-64,-23-20 0,3 20 32,-1 0 0,0-20 0,0 20-96,-20 0 128,19 0-96,1 0 96,0-19-64,0 19-32,-20 0 32,20 0 0,-1 0 96,-19 0-96,20-20 32,0 20-64,0 0 64,0 0-32,-20 0 0,19-20 64,-19 20-64,20 0 0,0 0 0,-20-21 0,20 21 64,1 0-96,-3 0 64,2 0-32,-20 0 32,21-19-64,-1 19 96,-20 0-64,20 0-32,-20 0 32,0 0 32,0 0-32,20 0 32,-20-20 0,19 20-32,-19 0 0,0 0 0,20 0 64,-20 0-32,0 0-96,0 0 32,20-20 64,-20 20 32,0 0-64,0 0 64,20 0-31,-20 0-130,0 0 97,0 0 97,0-20-97,20 20 32,-20 0-64,0 0 128,0 0-225,0 0 226,0 0-161,0 0 128,0 0-96,0 0 64,0 0 0,0 0 96,0 0-160,0 0 160,0 0-160,0 0 0,0 0 128,0 0-192,0 0 192,0 0 0,0 0-160,0 0 160,0-19-224,0 19 160,0 0-32,0 0 0,0 0 64,0 0-32,0 0 0,0 0-32,0-20-128,0 20 224,-20 0-192,20 0 192,-20 0-96,20-21-32,-20 21 32,0 0 64,1 0-128,19 0 96,-20 0-32,0 0 64,20 0-128,-20 0 64,20 0 32,0 0-32,0 0-32,0 0 64,20 0-32,-20 0 32,20 0-96,-20 0 96,20 0 0,-1 0-64,1 0 0,-20 21-64,20-21 96,-20 0-96,0 0 96,20 20 0,-20-20-64,0 19 64,0 1-96,0 0 256,0 0-320,0-1 224,0 2-32,0-1 0,0-20-32,0 20-32,0-1 96,0-19-96,0 0-192,0 20-353,0-20-576,0 0-1153,0 0-769,0 0-5317,-20 0-96</inkml:trace>
  <inkml:trace contextRef="#ctx0" brushRef="#br4" timeOffset="136550.7811">20128 7498 6149,'0'0'1153,"-19"-19"641,19 19-481,-20 0 129,20 0-257,0-20-288,-20 20-193,20 0-127,-20 0 31,20 0-31,-20 0-97,-19 0 33,19 0-65,0 0-191,0 0-33,1 20-64,-1-20 64,0 0 129,0 0-129,-1 19-96,-17 1 128,17-20-128,1 20 32,-20-20-31,21 19-33,-1 3 0,-20-22-192,20 19 224,1 1-96,-1 0 0,-20-20-32,20 19 32,-19 1-32,-1 0 64,19 1-32,-17-2-64,-3 1 32,21 0 32,-19-1 32,-1 1-64,20 0 0,-19-1-32,19 2 32,-20-1 160,1 0-160,19-1 64,-21 1 64,23 0-160,-2-1 160,20 1-224,-20 1 96,-1-1 160,1 19-256,20-19 96,-20 19 32,1-18-32,-1 19 32,0-21-64,0 21 193,0-1-226,1-18 33,-1 18-32,0 1 96,0-21 32,0 21 1,1-19-33,19-2 64,-20 21 0,20-21 0,-20 21 0,20-19-64,0-1 32,0 19 0,-20 0 32,20-19-64,0 21-32,0-2 32,0-19-32,-21-1 64,21 21-64,0-21 96,0 2-128,0-1 128,0 0-64,0-1 65,21 1 31,-21 0-96,0-1-32,0 1 64,20 1 0,-20-1-64,20 19 32,-20-19 0,20 0-64,-20 20 64,19-20 32,-19 0-224,0-1 288,20-19-192,0 20 128,-20-20 32,20 0 32,0 20 160,-20-20-127,19 0-65,1 0 0,20 19-32,-20-19-32,-1 0 64,1 0-64,0 0-32,1 20 0,19-20 0,-22 0 32,3 0 0,-1 21 0,20-21-32,-21 0 0,1 0 96,0-21-96,0 21 0,19 0 0,-19 0 0,0 0 0,21-20 0,-23 20 0,2 0 32,0 0-96,21 0-64,-23-19 192,23 19-32,-1-20-128,-1 20-64,-19-20 192,20 1-64,-1-1 32,1 0-64,-20-1 256,19 2-192,1-1-32,1 0-32,-23 20 64,43-19 96,-22-1-224,1 0 256,0-1-128,-1 1 64,1 20-96,-1-19 32,1-1 32,1 0-128,-3 20 128,3-19-32,-2-1 32,1 0-64,0 20 64,-1-21-64,1 2 96,-1 19-64,1-20 0,1 20 0,-3-20 0,3 1 0,-1-1-64,-1 0 96,1 20 0,-1-19-64,21-2 96,-21 1-64,1 0 32,1 1-32,-3-1 64,23 0-32,-22 1 32,1 19-32,-1-20-32,1-1 64,0 1 0,-21 0-32,21 20-32,1-19 0,-3-1 0,3 0 0,-1 20 32,-1-19-64,1-2 0,-1 1 0,21 20-32,-21-20 96,1 1-32,19-1-64,-19 0 64,19 1 64,-18-1-32,18-21-32,-19 22-32,0-1 128,-1 0-192,1 1 128,-1-1-32,1 0 32,1-1-96,-3 2 160,3-1-160,-1 0 64,-21 1 160,21-1-160,0 0 0,-21-1-96,21-18 192,0 19-96,-21 0 65,1 20-130,21-19 98,-3-21 31,-18 19-96,21 2 32,-21-1 0,19 0 0,-19 1 32,0-1-32,19 0-32,-19 1 64,0-2 64,20 1-96,-21 0 32,1 1 0,0-1 32,0 0-64,1 1 0,17-3 0,-38 3 0,20-1 64,1 0 96,-21 1-96,20-1 32,-20-19-96,20 18 0,-20 1 32,19 0 32,-19 1-96,0-1 32,20 20 32,-20-20-32,0 20-32,0-19 64,20-1-32,-20-1 0,20 1 0,-20 1 0,20-1 0,-20 0 0,0 20-32,19-19 32,-19-1-32,0 0 32,0-1-64,0 2 64,0-1-64,20 0 64,-20 0 0,0 1-64,0-1 32,0-1 32,20 1-64,-20 1-128,0-1 32,0 0-1,0 20 129,0-19-160,-20-1 96,20 0 32,-20-1 32,1 21-192,19-19 128,-40-1 0,20 20 96,-19-20-96,19 1 96,-21 19 0,21-20-32,0 20 32,20-20-65,-18 1 97,-3 19-64,1-21 32,0 21 0,0-20-96,-19 20 128,-1 0-32,20-20 32,-19 20-96,-1 0 64,1-19 96,-1 19-96,-1 0 0,3 0-64,-3 0 160,21 0-128,-19 19-32,-1-19 64,20 0 32,-19 20-64,19-20 0,-20 20 32,21 1 64,-21-21-32,20 19 33,-21 1-33,23-20-32,-23 20 0,21-20 0,-19 19 32,19-19-32,-20 20-32,1-20 32,19 20 32,-20-1-32,1-19 32,19 21-64,-41-1 96,23-20-64,-3 20 0,-18-20 0,19 19 96,1 1-192,-1-20 192,20 20-160,-19-20 32,-1 19 64,-1 1-64,3-20 96,18 21-96,-21-21 0,3 20 32,17-20 32,-19 19-64,20 1 32,-19 0 0,-1-20 0,20 20 0,-19-1 0,19 2 0,0-21 32,-19 20-64,19 0 64,-21-1-64,21 1 32,2-20-32,-23 20-64,21-1 31,-19-19 65,-1 20-128,20 1 192,-19-1-32,-1-20-96,20 19 96,-19 1-32,-1-20 32,19 20-32,-19-20-32,22 19 64,-23-19-64,21 20 96,-19-20-128,-21 0 128,21 20-64,-41 1 0,21-2-64,-20 21 160,-21-21-96,1 21-32,0-21 97,0 22-130,-1-21-415,40 19-577,1-19-1473,19 0-6119</inkml:trace>
  <inkml:trace contextRef="#ctx0" brushRef="#br1" timeOffset="153797.8515">3770 5593 16751,'-18'0'1986,"18"0"-961,0 20-128,0 0 96,0-1 128,18 21-448,-18-21-353,21 2-160,-21-1-224,20 0 64,-20-20-288,20 19-641,-20-19-448,20 0-994,-20 0-2721</inkml:trace>
  <inkml:trace contextRef="#ctx0" brushRef="#br1" timeOffset="153964.8436">3671 5255 16815,'-18'-59'2018,"18"59"-1249,-21-20-545,21 20-128,0 0-96,0 0-832,21 20-674,-21-1-1697,18 21-7815</inkml:trace>
  <inkml:trace contextRef="#ctx0" brushRef="#br1" timeOffset="154247.0703">4149 5752 11883,'38'20'4612,"-38"-40"-3171,0 0-127,-20-1-1,2-18-128,-2 0-320,-1-1-353,-19-20-159,1 1-257,-1-21-64,1 21 128,19 0-320,0 18 320,0 2 224,0 19-31,20 0-161,0 20-192,20-19-64,0 19 32,20 0-192,-1 19-769,1 1-481,19 19-672,-18-19-3779</inkml:trace>
  <inkml:trace contextRef="#ctx0" brushRef="#br1" timeOffset="154414.0625">3831 5474 17680,'-61'20'3395,"61"-20"-2594,0 0-545,41 0 641,-1-20 545,-1 0-834,21 1-544,-1 19-1121,20 0-1121,-18 0-1409</inkml:trace>
  <inkml:trace contextRef="#ctx0" brushRef="#br1" timeOffset="155166.9922">4605 5474 16367,'0'0'1794,"0"-20"-737,20 20-417,-20 20 289,20 0 160,0-1-192,-20 21-384,19 0-289,1-20 96,-20 19-64,20-19-64,-20-20-31,0 0 95,0 0 0,0 0-96,0 0 385,0-20-289,0 1-160,20-1-64,-20-19-288,0-2 448,20 2-224,-20 19-64,19 20 0,1 0-64,0 20 128,0-1 0,0 21-128,19 0-865,1-20 160,-19 0-609,17-1-383,3 1-770,-3-40-3106</inkml:trace>
  <inkml:trace contextRef="#ctx0" brushRef="#br1" timeOffset="155399.414">5181 5513 11434,'0'20'4068,"0"-20"-2114,-20 20 0,20 20-385,20-20-384,-1 0-320,1-1-128,0 1-32,20-20-193,-21 0-127,21 0-97,1-20-128,-41 1 64,18-21-128,-18 21 64,-18-2-128,-2 1-320,-21 0-160,2 20-545,-1-19-320,20 19-449,-19 0-576,19 0-3588</inkml:trace>
  <inkml:trace contextRef="#ctx0" brushRef="#br1" timeOffset="155586.914">5339 5276 17936,'21'0'3332,"-1"19"-2756,-20 1 385,18 0 320,-18 19-544,20 0-385,1 2-288,-1-1-32,0-21-160,19 1-608,-19 0-866,0-20-416,0 0-1986</inkml:trace>
  <inkml:trace contextRef="#ctx0" brushRef="#br1" timeOffset="155768.5546">5280 5474 19122,'-40'0'3139,"40"0"-1570,20 0-512,0-20 545,-1 20-834,21-19-608,19-3-63,2 3-514,-22 19-832,21-20-833,-1 20-609,-19 0-2658</inkml:trace>
  <inkml:trace contextRef="#ctx0" brushRef="#br1" timeOffset="156471.6797">5915 5533 17328,'0'0'1281,"20"0"-1089,0 20 513,0 20 64,-1 0-257,1-1-320,-20 0-64,20 2-95,0-21-130,-20 19-447,0-19-545,0-1-705,0 1-2530</inkml:trace>
  <inkml:trace contextRef="#ctx0" brushRef="#br1" timeOffset="156898.4375">6609 5315 13708,'-19'0'2851,"-1"0"-1185,0 0-545,0 0 64,0 20 128,1-1-320,-1 21-448,20 1-129,0-2-256,0 0-128,0-19-32,20 21-64,-1-22-641,21 1 33,0 0-257,-1-20-512,2 0-417,-3 0-1698,3-20-9544</inkml:trace>
  <inkml:trace contextRef="#ctx0" brushRef="#br1" timeOffset="157266.6015">6947 5394 1057,'-20'0'17200,"1"0"-15919,-21 19-256,20 22 128,0-21 320,0 19-191,20 1-578,0 0-383,0-20-161,20 0-96,0-20 0,0 0 32,20 0 64,-21-20-384,1 0 544,20-20-352,-40 20-32,21-19 64,-21 19 0,0 0 32,-21 1 32,21-3 64,-20 22-64,20 0 0,-20 22-64,20-3-32,0 1 32,0 0-32,0-1-64,0 1-96,20 0-160,0-20-289,1 0-672,17 0-353,-18 0-287,1-20-1603,-21 0-7654</inkml:trace>
  <inkml:trace contextRef="#ctx0" brushRef="#br1" timeOffset="157535.1561">7125 5374 10602,'0'61'6342,"0"-22"-4677,0 0-191,0-19-1,0 0 64,0 1-544,21-21-480,-21 0 31,20 0-223,0-21-65,0 1-128,-1 0-32,1-19-64,0 0-160,0 17-96,0 3-65,-1 19 33,-19 0 128,20 19 160,0 3-96,-20-3 32,20 21-352,0-21-1026,-1 21-415,21-19-1378,-20-21-5317</inkml:trace>
  <inkml:trace contextRef="#ctx0" brushRef="#br1" timeOffset="158136.7187">7901 5057 18321,'-21'-20'1569,"1"20"-864,40 20 0,-20-20 736,21 39 96,17 2-608,-18-2-384,1 20-193,19-18-224,-21 18 32,21-20-127,-20 0-130,0 2-159,-1-1-481,21-21-896,-20-19-481,19 20-865,-19-20-4260</inkml:trace>
  <inkml:trace contextRef="#ctx0" brushRef="#br1" timeOffset="158425.7811">8356 5235 14125,'-59'60'2082,"39"-40"-673,-20 0 97,21-1-33,-1 1-320,0-20-384,20 20-161,0-20-159,0 0 191,20 0 129,0 0-192,19 0-161,-19 0-160,21 0-192,-3 19-32,-18-19-192,21 0-64,-23 0-609,23 0-1024,-21 0-225,0 22-1186,-1-22-9351</inkml:trace>
  <inkml:trace contextRef="#ctx0" brushRef="#br1" timeOffset="158976.5625">8694 5354 18257,'0'0'1665,"0"0"-864,20 0-64,1 0-97,-21-19-127,18 19-33,2-20-191,1 20-97,-1-39-96,0 18 64,-2 1-128,-18 0-32,0 1 96,0-1 32,-18 20 32,-2 0-128,0 0 1,-1 20-66,1-1 33,-19 1-32,19 21 32,0-2 65,20 0-1,0-19 32,20 0 160,0-1 64,1 3 97,17-22-129,23 0 160,-22 0-127,21-22-129,-1 3-96,-19-1-96,-1 0 0,1-19-64,-19 19-96,-3-20-97,-18 20-127,0 0 256,0 1-64,-18 19 32,-3 0 128,-19 0 128,20 0 32,1 19 96,-1 1-64,0 0-320,20 1 512,0 18-224,20-19-128,0-1 0,19 1-256,1 0-384,-1-20-546,1 0-575,19 0-289,-18-20-2082,-1 0-9897</inkml:trace>
  <inkml:trace contextRef="#ctx0" brushRef="#br1" timeOffset="159338.8672">9488 5315 13388,'40'98'2755,"-40"-37"-481,39-22-961,-19 22-128,0-22 32,1 0-352,-1-19-64,-2 0-321,-18-1-159,0-19 31,0-19 193,0 19-513,-18-40-321,-23 1 1,21-21-64,-18 1-129,17 0-416,1-22 449,0 22 352,20 19 32,20 0 32,-20 21 0,41 19 96,-23 0 128,22 19 32,-19 1-96,-1 21-96,-2-2 65,-18 0 95,0-19 32,-18 19-128,18-17 64,-41-3-64,21-19-160,0 0-929,20 0-864,-18-19-2660</inkml:trace>
  <inkml:trace contextRef="#ctx0" brushRef="#br1" timeOffset="159925.7811">10500 5474 3843,'21'39'12012,"-1"-19"-9931,-20-20-799,0 20-321,0-20 224,0 0 480,0-20-864,0 0-256,-20-19-225,-1 0 0,-17-22-128,18 2 33,-21-1-97,2 20 32,19-19-96,0-1 192,0 40 96,20-19-159,0 19-161,0 1-96,20 19 32,20-20 32,-21 20-129,21 0-767,1 20-1218,-3-1-513,-17 1-1889</inkml:trace>
  <inkml:trace contextRef="#ctx0" brushRef="#br1" timeOffset="160107.4218">10223 5235 18897,'-61'20'1762,"61"-20"-961,21-20-705,-1 20 512,20-20 385,-1 1-576,21 19-289,-1-20-448,-18 20-1218,17 0-608,-17 20-1633,-2-20-6503</inkml:trace>
  <inkml:trace contextRef="#ctx0" brushRef="#br1" timeOffset="160338.8672">10699 5374 17584,'0'39'1890,"0"-17"-641,0-3-96,20 1 417,0 0-545,0-20-481,-1 0-191,21 0-129,1-20-64,-3 0-128,-18 1-32,1-3-32,-21 3 32,0-1 64,-21 0-224,1 20-32,-18 0 63,-3 0 65,1 0-224,1 0-545,19 0-800,0 0-193,20 0-1345,0-19-9032</inkml:trace>
  <inkml:trace contextRef="#ctx0" brushRef="#br1" timeOffset="160570.3125">10917 5017 17328,'21'-19'2947,"-21"19"-1858,0 19 32,20 1 480,-20 19-159,18 2-545,-18-2-385,21 20-352,-1 2 0,0-22-160,0 0-96,19-19-64,-19 19-224,20-39-385,-21 0-704,1 0-705,0 0-609,-20-19-3907</inkml:trace>
  <inkml:trace contextRef="#ctx0" brushRef="#br1" timeOffset="160743.164">11175 5037 19890,'0'0'2595,"0"20"-2083,0-1 193,20 22 480,0 18-448,0-20-513,0 22-416,1-22-769,17 0-1057,-17-19-673,19 0-4387</inkml:trace>
  <inkml:trace contextRef="#ctx0" brushRef="#br1" timeOffset="161324.2187">11711 5335 15246,'-38'-20'2242,"17"20"-480,21 0-289,-20 0-32,0 39 1,0 1-257,1 1-448,19-2-257,0-19-160,39-1-191,-19 1 127,21-20-64,-3 0 0,23-20-64,-23 1-32,-17-21-192,19-1 32,-40 22-288,0-21 0,0 21-33,-20-1-223,20 0-674,-20 20-287,-1 0-257,1 20-1025,2-20-5893</inkml:trace>
  <inkml:trace contextRef="#ctx0" brushRef="#br1" timeOffset="161664.0625">11970 5255 18033,'-20'40'2242,"20"0"-1345,-20-21-33,20 1 578,0 19-97,20-17-704,-20-3-417,20-19-96,19 20 96,-19-20-128,0-20-96,21 1 64,-23 19-64,22-22-32,-19 3 32,-1 19 128,-20 0 65,18 0 31,-18 0-32,21 0 96,-21 0-96,0 0 97,20 0-129,-20 0 0,20-20-160,-20 0-416,0 1-353,20-1-608,-20 0-1058,0 1-768,0 19-4836</inkml:trace>
  <inkml:trace contextRef="#ctx0" brushRef="#br1" timeOffset="161845.7031">12426 5354 15438,'40'40'3652,"-20"-21"-1570,-1 3-1346,1-22-608,-20 19-32,20-19-416,1 0-545,-21-19-1473,0-3-4196</inkml:trace>
  <inkml:trace contextRef="#ctx0" brushRef="#br1" timeOffset="162157.2265">12466 5057 20115,'0'19'864,"20"1"418,19 1-161,-19 18-353,21 1 65,-23-1-96,23 2-321,-21 18-224,0-20-63,-2-19 127,3-1 160,-1 3-31,-20-22-225,0 0 128,20 0 64,-20 0 97,0-22-193,0 3-192,0-21 0,0 1 0,20 0-64,-20 18-64,19 1-32,1 20-32,0 20 32,0 1-192,0-2-225,-1 21-192,21-1-352,-20-19-480,1-1-961,17 3-673,-18-22-5350</inkml:trace>
  <inkml:trace contextRef="#ctx0" brushRef="#br1" timeOffset="162569.3359">13339 5176 19410,'0'-20'2050,"-20"20"-833,1 0-160,-1 20 128,0 0-64,0 19-448,0-19-289,20 20-288,0 0 0,0-21-160,20 1 96,0-20-96,0 0 32,0 0 64,-1-20-96,1 1 0,-20-1-64,20 0 160,-20 20-32,0-19 0,0 19 0,0 19 32,0 21 64,0-21-64,20 40-32,1-18-32,-3 18 64,-18-19-32,20 20 64,-20-21 64,0 1-160,0 0 128,-20-20-128,2 0-96,18-1-352,-21 1-705,1-20-1858,0 0-1634,0 0-12427</inkml:trace>
  <inkml:trace contextRef="#ctx0" brushRef="#br1" timeOffset="163250">14074 5255 14253,'-40'0'2402,"21"0"-288,-1 0-1089,0 21 32,20-2 128,-20 1-224,20 19-256,20-19-193,20 0-95,-1-1-129,21-19 32,-1-19 1,-18-1-97,-3 0-64,-18-19-32,1 19 128,-21 1-63,-21-2-97,1 1 64,-18 0-224,-3 20 32,1 0-353,21 20-608,-1-20-768,20 20-225,0-20-737,20 21-2594</inkml:trace>
  <inkml:trace contextRef="#ctx0" brushRef="#br1" timeOffset="163459.9609">14392 5276 13805,'0'39'3074,"0"-19"-1408,0-1-513,20 21 481,-1-21-257,1-19-96,0 22-256,20-22-480,-1-22-321,-19 3-64,20 19-64,-21-20-96,1 0-352,0-19-545,0 19-961,-20 1-768,0-22-1634,0 2-8488</inkml:trace>
  <inkml:trace contextRef="#ctx0" brushRef="#br1" timeOffset="163634.7656">14649 4998 19314,'20'19'1665,"-20"1"-255,20 0-33,1 19-320,-1 2-320,-20 18-481,18-20-192,3 21-192,19-20-321,-20-21-351,19 1-802,-19 0-928,-20-20-3043</inkml:trace>
  <inkml:trace contextRef="#ctx0" brushRef="#br1" timeOffset="163809.5703">14610 5235 19442,'-60'-20'1922,"60"20"-673,0-19 0,0 19 385,40-20-353,-1 0-737,1 20-576,1-19-32,18 19-640,1 0-802,-1 0-1377,-19 19-832,19-19-11019</inkml:trace>
  <inkml:trace contextRef="#ctx0" brushRef="#br1" timeOffset="164286.1328">15305 5117 7302,'-40'0'11115,"19"0"-10026,3 20 128,-2-1 353,0 1 63,-1 19-704,1-19-513,20 21-191,20-41-65,1 19-64,-1-19 96,0 0-96,19 0-128,-19-19-64,0-2-32,-20 1-96,20 0 192,-20 20 64,0-19 0,-20 19 224,20 19-160,0 1-64,0 0 192,0 20-96,0 19-31,20-19 31,-1 20-32,1-1 32,20-19-128,-20 20 96,-1-21-96,-19-19 64,0 19 0,0-18 32,-19-1-160,-1-20-96,-20 0-224,20 0-257,-19 0-320,19-20-640,-21-1-417,41-18-1922,-18 19-8712</inkml:trace>
  <inkml:trace contextRef="#ctx0" brushRef="#br1" timeOffset="164641.6015">15603 5235 19698,'-21'-20'1057,"1"20"-769,20 20 161,-18 0 1056,18 1-288,0 18-704,0-19-257,18-1-64,2 1 65,1-20-33,19 0-64,-1 0-32,-19-20-128,0 1 0,0-1-32,-20 0 64,-20 1-416,0-2 95,-20 1-95,-19 20 96,18-20 160,-18 20 96,19 0-64,1 20-97,19-20-864,20 20-1025,0-20-1729,20 21-11404</inkml:trace>
  <inkml:trace contextRef="#ctx0" brushRef="#br1" timeOffset="164850.5859">15841 5235 19090,'19'20'2242,"-19"1"-897,20-2-608,0 1-161,-20-20-223,20 20 191,-20-1-480,21-19-224,-21 0-833,0 0-1345,0 0-2018</inkml:trace>
  <inkml:trace contextRef="#ctx0" brushRef="#br1" timeOffset="165019.5311">15841 5037 19218,'-20'-20'1954,"20"1"-1442,0 19-640,0 0-160,20 0-289,-20 0-1185,19 0-3202</inkml:trace>
  <inkml:trace contextRef="#ctx0" brushRef="#br1" timeOffset="165335.9375">16020 5215 18385,'20'40'2114,"-2"-19"-481,3-2 129,-1 1 0,-20-20-577,0 0-256,20 0-353,-20 0-95,20 0-129,-20-20-128,19 1-96,-19-2-63,0-19 31,20 21-225,-20-1-31,20 0-32,-20 1 96,20 19 0,-20 19-32,20-19 0,-20 40 32,19-21-129,1 21-287,0-19-193,-20 18-544,20-19-929,-20-1 192,20 1-288,-1-20-1442,-19 0-8039</inkml:trace>
  <inkml:trace contextRef="#ctx0" brushRef="#br1" timeOffset="165777.3436">16674 5076 18001,'0'0'1761,"0"-19"-448,-19 19 33,-1 0 704,0 0-385,0 19-736,0 1-416,1 21-257,-1-22-32,20 1 0,0 19-160,0-19 64,20-20-31,-1 20-1,1-20 64,0 0-64,0-20-96,0 0-96,-1 1-32,1-1-32,-20 20-65,0-20 1,0 20 96,0 0 128,0 0-64,0 0-32,0 20 160,20 19 96,-20 1 0,20 0 96,-20 0 1,21 19-1,-21 1-64,0-20 32,0 19-160,0-19 0,-21 0-96,21-1-32,-40-19-224,20-1-353,1 2-319,-21-1-1283,20-20-2049,-19 0-9385</inkml:trace>
  <inkml:trace contextRef="#ctx0" brushRef="#br1" timeOffset="167149.414">1369 6546 10730,'-59'-39'2338,"39"-2"-288,0 21-128,0 20-161,-1-20-383,-17 20-385,-3 20-385,3 0 193,-3 40-96,21-20 31,0 19-287,1-19 63,19 0-63,0-1-161,19-19-64,21-1-64,1 2 0,-3-21 97,23-21-257,-22 2-96,21-1-193,-21-19-31,-19 19 32,20-19 31,-40-2-31,19 21 192,-38-19 160,19 19 32,-20 20-96,-20 0 128,20 20 97,1 0-129,-1-1-32,20 1-32,-20 21-64,40-22 128,0 1-224,-1 0-65,21-1-639,0 1-578,-1-20-223,21 0-1026,-21 0-4772</inkml:trace>
  <inkml:trace contextRef="#ctx0" brushRef="#br1" timeOffset="167352.539">1707 6764 15951,'39'19'2594,"-39"-38"-864,0 19 288,0-40-129,0 21-543,0-21-449,0 21-321,-19-22-672,19 2 0,-20-1-321,20-1-127,0 22-1122,0-1-672,20 0-480,-1 20-2916</inkml:trace>
  <inkml:trace contextRef="#ctx0" brushRef="#br1" timeOffset="167620.1172">2163 6466 3747,'-59'0'14606,"19"0"-13741,1 0 704,-2 19-256,21 3 353,0-3-321,2 21-576,18-21-96,0 1-385,0 0-160,0 1-224,18 18 96,2-19-256,21-1-417,18-19-832,-19 0-225,19 0-288,-19-19-1313,19-1-10570</inkml:trace>
  <inkml:trace contextRef="#ctx0" brushRef="#br1" timeOffset="167867.1875">2381 6426 18033,'-59'20'1121,"19"0"32,20-1 64,20 22 224,0-21-704,20 0-545,20-1-96,-1 1 32,22 0-160,-2 1-64,-19-21-128,-1 19 0,1 1 96,-20 0 96,0-20-32,-20 19 32,0 1-129,-20 0-415,0-1-673,0 2-1378,0-21-5092</inkml:trace>
  <inkml:trace contextRef="#ctx0" brushRef="#br1" timeOffset="168460.9375">3116 6248 17200,'-20'-39'2306,"20"39"-833,0 0-352,20 0 161,0 0 127,-1 19-320,1 21-224,20-1-96,-1 21-321,-19-1-160,21 0-224,-3-18-32,-17-1-224,19-1-288,-20-19-481,0 1-961,-1-21-769,-19 19-1088,0-38-7944</inkml:trace>
  <inkml:trace contextRef="#ctx0" brushRef="#br1" timeOffset="168837.8905">3076 6546 15150,'-20'0'5029,"1"-20"-4293,38 1-127,1-3 864,20 3 225,-1-1-737,21 0-673,-1-19-256,2 19 32,-2 20-160,-19-19-64,19 19-64,-19 0-97,-1 0-191,1 0 160,-20 19 223,1 21 129,-3-21 65,2 21 223,1-21 224,19 22 1,-22-21-97,3 0 97,19-1-161,-20-19-192,19-19 128,-19-1-159,0 0-33,0 1-225,-20-22 65,0 21-128,-20-19-256,-20 19-97,1 20-63,-1 0 384,-19 0-65,-2 0 1,23 20-128,17-1-1154,21 1-1281,0 0-5092</inkml:trace>
  <inkml:trace contextRef="#ctx0" brushRef="#br1" timeOffset="169569.3359">4386 6546 17744,'0'20'1346,"20"-1"-610,0 21 610,0 0-289,1 19 0,-3 0-353,22-18-159,-19-2-193,17 1-288,-17-1 64,-1-18-64,-20-21-32,0 0 0,0 0 0,0-21-160,-20 1 0,-19-19-64,19 0-96,-21-1-1,21-20-31,2-19-256,-23 19-97,41-19 64,-20 19 161,20 1 352,0 39 224,0 0 64,20 1 32,0 19 161,1 0 95,-3 19-160,22 1-320,-19 19 161,-1 1-65,-2 1-32,-18-2 0,0-19 96,0 19 0,-18-19-96,18-20 0,-20 21-64,-1-21-256,1 0-353,20 0-416,-20 0-416,20-21-1442,0 1-6598</inkml:trace>
  <inkml:trace contextRef="#ctx0" brushRef="#br1" timeOffset="169787.1093">4843 6625 17872,'0'-20'1794,"0"0"-865,-20-19 0,20 19 448,0-21-320,-20 2-672,20 19-289,0-19-128,0 19-193,0 1-383,20 19-609,0 0-545,0 0-1089,-1 0-3843</inkml:trace>
  <inkml:trace contextRef="#ctx0" brushRef="#br1" timeOffset="170033.2031">5161 6367 17520,'20'40'2595,"-40"-21"-1026,0 1 129,20 19 159,0-17-543,0-3-578,0-19-479,20 0-33,0 0-64,19 0-32,-19-19-64,0-3-32,0 3-160,-20-1-128,-20 0-129,0 20-415,0-19-514,-19 19-159,-21 0 320,19 19 0,3-19-385,18 20-576,-1-20-3843</inkml:trace>
  <inkml:trace contextRef="#ctx0" brushRef="#br1" timeOffset="170445.3125">5439 6387 18577,'0'39'737,"-21"-19"320,21 0 320,21-1 385,-21 3-641,20-22-673,0 19-256,-1-19-63,1-19 31,0-3-192,0 3 0,-20-1-32,0-19-129,0-1 33,0 21 32,-20-22-224,0-18-225,0 20-31,1-2 95,-21 2 321,40-1 192,-21 40 96,1-19-32,20 19 64,0 19 64,0 1 353,20 19-97,1 22-159,-1-22 31,0 20-64,-1-18-64,21-2-128,0-19-192,-1 19-512,-19-39-481,20 20-289,-1-20-1088,-19 0-5125</inkml:trace>
  <inkml:trace contextRef="#ctx0" brushRef="#br1" timeOffset="170800.7811">5756 6268 20563,'21'19'1377,"-21"1"129,0 0 127,18 1-127,-18 18-513,20 0-673,0-19-160,21 0-128,-23-20 32,3 0 0,19 0-128,-20 0 32,-1-20 64,1 0-320,0 1 160,-20-1-32,0-19-129,0 18-31,0 1 160,0 20 160,-20 0 0,20 0 64,0 20-32,0-20-96,20 21 64,-20-2 64,20 1-160,20 0-385,-21-1-704,21-19-480,1 20-97,-23-20-640,23 0-5125</inkml:trace>
  <inkml:trace contextRef="#ctx0" brushRef="#br1" timeOffset="171292.9686">6352 6248 19602,'0'0'1473,"0"20"-672,0-1 512,0 21 673,0-19-352,0 18-961,0-19-289,20-1-128,0 1-128,-1 0-32,1-1 0,20-19-32,-20 0 1,19 0-33,1 0-32,-1-19-32,-19-1 96,21 0-64,-21 1-32,-20-1-32,18 0-129,-18 1-63,0-2 0,0 1-193,0 0 225,0 1 128,-18-1 96,-2 0-64,20 20 96,-21 0 128,1 0-288,20 20 192,-20-20-96,20 20 96,0-20-32,0 19 64,0 1-96,0 0 96,0 20 65,20-20-33,0 0-32,1-1 0,-1 1 64,18-20 64,3 20-160,18-20-32,-19-20-128,0 20-320,-1 0-609,1-20-1506,-1 20-2081,-19 0-9802</inkml:trace>
  <inkml:trace contextRef="#ctx0" brushRef="#br1" timeOffset="172498.0469">7801 6307 11402,'0'-39'2146,"-20"19"-160,20 0-192,-20 1-32,0-1-257,0 20-256,1 0-448,-21 20-192,20 19-65,-1 0 1,3 1 63,18 0-256,0 0-95,18-21 63,3 1-256,-1-20-32,20 20 32,-1-40-64,-19 20-128,20-39-64,-20 19-64,19 0-289,-19 1 97,-20-2 223,0 21 161,0 0-192,0 0-96,0 21 352,21-2-32,-21 1-128,20 0-1378,-2-1-512,23-19-1313,-1 20-7976</inkml:trace>
  <inkml:trace contextRef="#ctx0" brushRef="#br1" timeOffset="173019.5311">8834 6089 18769,'-61'0'513,"23"0"-257,-3 20 385,1 19 800,1 2 353,19-2-417,0 20-576,0-19-545,40 0 321,0 0-385,0-21-32,19-19-64,1 0-64,1 0-64,-3-39 0,3 19-96,-3-20-160,-17-19-1,-1 19 1,-20-20 0,-20 1-161,20 0-63,-21 18 95,3 2 257,-2-1 288,0 21 193,-1 19 287,1 0 33,2 0-65,18 19-255,0 1 223,0 19 33,0 2 31,18 18-223,2 0-193,21-18-96,-3 18-128,3-39-224,-1 19-225,19-19-384,-19 1-768,-1-21-962,-19 0-608,21-21-3427</inkml:trace>
  <inkml:trace contextRef="#ctx0" brushRef="#br1" timeOffset="173193.3593">9190 6228 14509,'41'40'3972,"-41"-21"-2370,18 1-834,2 0-287,-20-20-65,21 0-320,-21 0-32,20 0-512,-20 0-1122,0 0-2401,0-20-10699</inkml:trace>
  <inkml:trace contextRef="#ctx0" brushRef="#br1" timeOffset="173336.914">9190 5989 19250,'-40'0'993,"40"-19"-513,0 19-864,0 0 224,0 19-673,20-19-2274</inkml:trace>
  <inkml:trace contextRef="#ctx0" brushRef="#br1" timeOffset="173888.6719">9549 6248 12748,'18'59'2690,"2"-39"-384,0 20-800,1-20-193,-1 0-192,-2-20-128,-18 0-64,21 0 448,-21 0-224,0-20-576,0 0-161,0-20-160,-21 20-95,3-19-33,-2-1-64,-1-20-32,21 21-32,0-1 0,0 21-64,0-1 32,21 0-96,-1 20-33,19 0-1152,-19 0-1281,20 20-481,-1 0-2402</inkml:trace>
  <inkml:trace contextRef="#ctx0" brushRef="#br1" timeOffset="174170.8983">10045 6148 15694,'38'20'2595,"-38"-20"-545,21 0-833,-1-20 224,-20 1 1,20-1-513,-20 0-673,18 1-96,-18-1-32,0 0 96,-18-1-32,-2 21-31,-21 0 63,3 21-64,18-1-64,-21 19 64,2 1 96,19 20-63,0-21-97,20 1-64,0-1-64,20 2-64,0-22-193,19 1-255,2-20-129,17 0-608,21 0-673,-18-20-192,-2 1-1890,-19-2-7399</inkml:trace>
  <inkml:trace contextRef="#ctx0" brushRef="#br1" timeOffset="174367.1875">10381 6189 15406,'-19'-21'3299,"-1"21"-1217,20 0-737,-20 21 385,20-1-481,0 19-640,0 0 192,20-19-353,0 21-320,19-22-192,2-19-96,17 0-96,-17 0-225,18-19-672,-19-2-673,-1-19-288,-39 21-256,20-21-641,-20 21-768,-20-42-449</inkml:trace>
  <inkml:trace contextRef="#ctx0" brushRef="#br1" timeOffset="174555.664">10640 5950 14445,'0'0'4613,"0"0"-2596,20 20-127,-20 19 32,19 2-577,1-2-640,0 20-385,20-18-192,-21-2-224,21 1-352,-20-21-129,19-19-576,-19 20-1025,-20-20-672,0 0-4582</inkml:trace>
  <inkml:trace contextRef="#ctx0" brushRef="#br1" timeOffset="174874.0233">10561 6209 19794,'0'0'1121,"39"0"-96,1-20 417,19 20 255,1 0-127,-1-21-609,0 21-513,2 0-160,-23-20-128,3 20-31,-1 0-33,-1-19-96,-19-1 0,0 20-128,-20-20-129,20 1 65,-20 19-64,-20-20-96,0 20-97,0 0 225,-19 0 160,19 0 32,-20 20 160,19-1-32,-17 21 96,17-1-32,21-18 1,-20 18-65,20 1-128,20-1-257,1-19-479,17 1-514,23-2-736,-22-19 97,21-19-802,-1-2-4292</inkml:trace>
  <inkml:trace contextRef="#ctx0" brushRef="#br1" timeOffset="175228.5156">11335 6148 12555,'-21'0'6727,"21"20"-4934,-20 1-896,20 18 385,-18-19 543,18 19-383,0 1-610,0-19-543,18-2 95,2 1-320,21-20 96,-21 0-32,-2-20-32,3-20-128,-1 0-192,0 1 64,-20-20 64,0-1-384,0 1-33,-20-2-416,0 2 353,-1 20 415,3-2 322,18 21 127,-20 20 160,20 0 225,0 20-161,-20 1 1,20 18-33,20 1-127,0-1-193,19 22-96,1-22-96,-1 0-192,21-19-545,-21 21-512,1-22-769,1 1-1602,-23-20-8327</inkml:trace>
  <inkml:trace contextRef="#ctx0" brushRef="#br1" timeOffset="175771.4843">12426 6050 15983,'-20'-20'1057,"1"-1"288,-1 21-320,0 0 256,0 21 0,-19-1 65,19 19 31,-20 1-224,19 20-352,21-21-321,21 1-352,-1-1-96,20-19-64,19 1-512,0-21-353,1 0-480,-1-21-737,2 1-513,-2 0-3202</inkml:trace>
  <inkml:trace contextRef="#ctx0" brushRef="#br1" timeOffset="176169.9218">12645 6089 18833,'-41'20'2307,"41"0"-1635,0-20 161,0 19 192,20 1 128,21 1-320,-21-1-417,39-20-160,-19 0-127,-1 0 31,21-20-64,-21-1-128,1-18-64,1 19 32,-23 0-65,2 1 1,-20 19 160,0 0 97,0 0 95,-20 19-288,20 21 192,0-1-128,20 21 0,1-1 0,-1 2-64,19-2 32,21 0 96,-21 1-32,-19-20-32,0 19-64,0-38 128,-20 18 32,-20-19-128,-20-20-128,21 19-129,-41-19-127,21 0-161,-1-19-351,-1-1-322,23-19-255,-23 18-673,41-19-2370,0 21-8841</inkml:trace>
  <inkml:trace contextRef="#ctx0" brushRef="#br1" timeOffset="176459.9609">13517 6070 13965,'-38'-20'4804,"18"0"-2978,-1 20-641,1 0-64,2 20 160,-3 0-63,-19 19-418,40 0-223,-20 22-65,20-22-319,20 0-33,20 1 32,-1-19-256,2-21-96,17 0 96,3 0-129,-22 0-479,21-21-481,-21 1-1089,1 0-929,-20 1-5734</inkml:trace>
  <inkml:trace contextRef="#ctx0" brushRef="#br1" timeOffset="177118.164">13776 5772 15630,'-20'0'2851,"20"0"-1666,0 19-160,0 1 897,20 0-96,-20 19-609,20 2-513,-20-2-255,0 0-65,21 22-95,-21-22 31,18 20-128,2-18 64,1-21-32,-1-1 1,18 1-1,3-20-32,-1 20-96,-1-20-32,1-20 0,-1 20-128,1-20 0,-20 1 32,1-1-32,-21-1-224,18-18 128,-18 19-129,-18 0 161,18 1 32,-21-1 0,1 20 128,0-20-64,-19 40 32,19-20 32,0 39 32,0-19 256,20 19-127,0-19 63,20 21-192,0-22 64,19 1-224,1-20 192,19 20-224,-19-20-160,19 0-577,-18 0-1762,-1 0-1793,-21-20-7495</inkml:trace>
  <inkml:trace contextRef="#ctx0" brushRef="#br1" timeOffset="177253.9061">14590 6287 21972,'20'20'4517,"-20"-20"-3717,19 0-607,-19-20-129,0 20-161,20 0-927,-20 0-1699,0 0-2370</inkml:trace>
  <inkml:trace contextRef="#ctx0" brushRef="#br0" timeOffset="185955.0781">535 7836 18513,'-39'-40'1377,"19"40"-800,0 0-65,20 0 1026,0 0 63,20 20-544,0 19-416,19 2-129,-19 18-287,0 21-33,0-1-64,-20 1-288,19-21-32,1 0-801,0-18-1121,0-2-513,1-19-2850</inkml:trace>
  <inkml:trace contextRef="#ctx0" brushRef="#br0" timeOffset="186171.875">118 8075 20275,'-59'-20'1441,"39"0"-993,20-21 866,20 2 383,20 0-928,19-22-513,0 22-224,2-20-288,18 20-833,0-2-1185,0 21-577,-19 1-4356</inkml:trace>
  <inkml:trace contextRef="#ctx0" brushRef="#br0" timeOffset="186469.7265">833 8035 21107,'0'99'1218,"0"-39"-770,0-21-32,20 1 161,0-1 128,0-18-33,19-21-255,1 0-129,0-21-352,-1-18-64,1-1-96,-19 1-257,-21-21-256,0 20-288,-21 1-32,1 19 257,-20-1 159,-19 21-256,0 0-480,19 21-3139</inkml:trace>
  <inkml:trace contextRef="#ctx0" brushRef="#br0" timeOffset="187098.6328">1687 8035 14061,'-20'-21'3235,"-1"1"-1313,1 1-257,2 19 161,-2-20 160,-21 20-673,21 0-800,1 20-33,-1-1-224,20 1-128,0 21-31,20-2-65,-20 1-97,0 20-95,19-21-416,21-19-321,1 19-769,18-39-352,1 0-704,-1 0-3300</inkml:trace>
  <inkml:trace contextRef="#ctx0" brushRef="#br0" timeOffset="187338.8672">1926 8075 16719,'-21'0'2403,"21"19"-1058,-20 1-64,20 19 257,0 2 95,0-2-704,0-19-449,20 19-63,1-19-65,17-20-128,23-20 1,-22 1 31,1-21-128,-1 1-256,-39-2 32,0 2-193,-19 19-287,-21-19-449,-1 39-96,3 0-64,-3 0 32,21 0-705,2 20-2947</inkml:trace>
  <inkml:trace contextRef="#ctx0" brushRef="#br0" timeOffset="187808.5936">2143 8094 18097,'20'59'1825,"0"-38"-1504,0-1 511,-20 0 161,20-1 673,-20-19-449,19 0-608,-19 0-481,20 0 224,0 0 33,-20-19-257,0-1-96,0 0-96,-20-20-32,0 0-193,1 21 97,19-21 96,0 40-32,19 0-128,1 0 224,0 0 96,0 20 96,-20 0-256,20-1 128,-1-19 0,1 20 0,0-20 128,0 0-192,1 0 352,-3-20-288,2 1 160,-20-1-288,21 20 32,-1-20 128,0 20-160,-2 0-448,3 20-289,-1 0-929,20 39-63,-20-19-1378,-1 19-8841</inkml:trace>
  <inkml:trace contextRef="#ctx0" brushRef="#br0" timeOffset="188099.6093">2898 8590 15534,'20'41'2178,"-20"-21"-352,-20-20-160,20-20 191,-21-1-447,1 1-513,-18-19-513,17-20-288,1-21-64,0 1-64,20-1-64,-19 1-353,19-1 225,0 21 128,19 38 0,1 1 192,0 20-64,1 20-32,-1 1 0,-2 19-64,2-1-288,1 0 96,-21 2-65,0-2 193,0 1 64,0-21-32,-21-19-320,21 0-930,-20 0-1665,2-19-6149</inkml:trace>
  <inkml:trace contextRef="#ctx0" brushRef="#br0" timeOffset="188388.6719">2956 8075 20147,'21'59'1249,"-21"-19"-481,0-20 257,20 0 577,-20-1-385,20 1-800,-20-20-225,20 0 64,-20-20-32,19 1-96,1-1-64,0-21-32,0 22-64,0-1-96,-20 0 256,19 40-384,-19-20 160,0 39-32,20-18-128,0 19-481,-20-21-672,20 1-834,19-20-895,-19 0-4646</inkml:trace>
  <inkml:trace contextRef="#ctx0" brushRef="#br0" timeOffset="188570.3125">3294 7677 17040,'0'20'3683,"0"1"-1601,21 38-833,-1 0-288,-20 21-384,18-2-289,3-37-256,-1 18-480,0-39-738,0 0-831,0-20-546,-1 0-4035</inkml:trace>
  <inkml:trace contextRef="#ctx0" brushRef="#br0" timeOffset="188938.4765">3096 7935 19026,'20'0'1441,"19"0"-224,1 0 481,19 0 191,2 0-639,-2 0-546,1 0-383,-1-19-193,-19 19-64,-1-20-32,1 20-96,-20-20 32,1-1-32,-3 2 32,-18-1 32,0 0-32,0 1-32,0 19-1,-18 0-63,-3 0-256,1 0 32,0 19 224,-19 21 95,19 0 33,20 0 65,0-1-65,0 0 224,0 2-32,20-21-64,19 0-96,1-20 0,-1 0-224,2 0-481,-1 0-1473,-22-20-2018,23 20-12588</inkml:trace>
  <inkml:trace contextRef="#ctx0" brushRef="#br0" timeOffset="189547.8515">4327 7618 15342,'-40'-39'2723,"20"39"95,1 0-896,19 0-833,0 19 192,19 21 65,1-1-289,20 41-289,0-1-351,-1-19-161,1 19-192,-1 1-32,1-41-224,-19 1-257,17 0-511,-17-20-578,-1-20-1152,-20 0-1026,-20-20-12395</inkml:trace>
  <inkml:trace contextRef="#ctx0" brushRef="#br0" timeOffset="189909.1797">4167 7994 19154,'0'-39'1729,"0"19"-1056,20 1 288,21-21 32,-2 19-577,1 2-352,20-21-32,-21 40-256,1-19-288,-1 19-97,1 0-32,1 19 161,-2 1 320,-19 19 128,0 2 128,0-2 288,-1 1 417,1-1 96,0 2-64,20-2-129,-21-39-287,21 0-65,-20 0-160,0-39-96,-1 19-32,1-21-224,-20 2-64,0 0 160,-20-1-32,-19 19-192,-1 2 31,-19 19 97,19 0 32,1 0-352,-1 19-834,20-19-640,20 21-1185,0-1-5829</inkml:trace>
  <inkml:trace contextRef="#ctx0" brushRef="#br0" timeOffset="190264.6484">5380 8312 14317,'18'80'3011,"-18"-60"-801,-18-1-737,18-19 417,-20 0-609,-21 0-352,21-19-448,-19-1-321,-1-39-128,20 18-32,-19-37 64,-1-2-128,20-19-64,-1 19-417,3 1 385,18 19 160,18 21 32,3-1 64,-1 21 128,0 19-192,0 19 161,0 21-65,-1-1-128,1 21 0,-20-20 0,20-1 0,-20 0-96,0-19-161,0 1-287,0-1-513,0-20-513,0 0-1056,0-20-3043</inkml:trace>
  <inkml:trace contextRef="#ctx0" brushRef="#br0" timeOffset="190496.0936">5398 7876 17712,'20'59'2435,"1"-19"-1122,-21-1 224,20-18 417,0 19-673,-1-40-576,21 0-353,0 0-159,-21-20-65,21-21-64,-40 21-32,20-19-96,-20 0-161,-20 19-95,0 0-64,0 20-577,-19-21-480,-1 21-161,1 21-288,19-21-2114,-21 0-12011</inkml:trace>
  <inkml:trace contextRef="#ctx0" brushRef="#br0" timeOffset="190713.8672">5498 7518 18705,'20'0'2595,"-20"0"-1474,20 0 448,-20 20 385,20 21-256,0-2-673,-1 20-385,1 1-416,20-1-159,-20 0-65,19 2-97,-19-22 33,21 0-352,-23-19-449,22-20-672,-19 0-1602,-21 0-1826</inkml:trace>
  <inkml:trace contextRef="#ctx0" brushRef="#br0" timeOffset="191379.8827">5994 7855 13644,'-19'-19'3075,"-1"19"-640,20 0-546,0 0-383,0 40 127,0-20-255,0 39-385,20-20-449,-1 2-320,21-21-63,0 0-65,19-20-128,-19 0 64,-1-40 32,22 19-96,-41-18-225,-2-1-191,-36 1-161,-2-2-287,0 22-1,-21-1-32,2 0-320,-1 20-97,1 20-223,19 0-1442,0 20-4804</inkml:trace>
  <inkml:trace contextRef="#ctx0" brushRef="#br0" timeOffset="191799.8046">6510 7777 3971,'-19'0'14062,"-1"0"-12941,0 0 64,-20 19 640,21 21 97,-1-21-448,0 22-481,20-2-449,20 1-320,-20-21-192,39-19 32,-19 0-64,20 0-160,-20-19-64,19-1-64,-19-19 0,-20 19-1,20 0 257,-20-1 0,0 21 96,0 21 0,0 19 64,0-1 129,0 20-129,20 2-32,19-2-128,-19 1 96,21-1-96,-23 0 96,2 1-64,1-20 96,-21-1 192,-21-19-192,1 20 1,-18-20-97,17-20-65,-38 0 1,19 0-224,0-20-224,21 1-834,-21-22-1440,20 2-1058,0-1-10153</inkml:trace>
  <inkml:trace contextRef="#ctx0" brushRef="#br0" timeOffset="192039.0625">6927 7876 19730,'20'20'1730,"0"0"-1058,-20 19 193,20-19 160,-20 19-64,21-18-673,-21-1-191,18 0-162,2-20-255,-20 0-1057,20 0-1314,-20-20-3779</inkml:trace>
  <inkml:trace contextRef="#ctx0" brushRef="#br0" timeOffset="192201.1719">6868 7618 19890,'-40'0'705,"20"0"-737,20 20-1441,0-1-1506,20 1-5029</inkml:trace>
  <inkml:trace contextRef="#ctx0" brushRef="#br0" timeOffset="192466.7969">7384 7757 20979,'-40'-20'1410,"40"20"-610,-20 0 386,1 0 191,-1 0-32,0 40-384,-20-21-320,21 40-193,-1-18-352,20-2-32,0 20-96,20-39-160,-1 21-449,21-21-576,0-20-929,-1 0-672,21 0-642,-21-20-5925</inkml:trace>
  <inkml:trace contextRef="#ctx0" brushRef="#br0" timeOffset="192770.5078">7563 7836 14509,'-21'-40'3299,"1"40"-1153,2 20-544,-3 0 224,1 20 192,0-20-609,0 39-544,20-20-289,0 2-384,0-21-128,20 0-64,0-1 0,0-19-32,-20 0 0,21-19-64,-3-1 0,2 0 0,-20-21 64,0 22-64,21 19 32,-21-20-32,0 20 0,0 20 64,0-1-64,0 1 32,20 1 0,-20 19-417,20-21-512,-2 1-576,3-20-257,-1 0-32,0 0-1185,0-20-5573</inkml:trace>
  <inkml:trace contextRef="#ctx0" brushRef="#br0" timeOffset="192975.5859">7603 7498 20083,'-20'0'3203,"20"40"-1154,0 1-799,20-2 31,-2 20-96,3 1-480,-1 19-385,20-19-320,-1-20-128,-19 19-128,20-20-513,-20 2-512,19-21-865,-19-20-1570,-20 0-4676</inkml:trace>
  <inkml:trace contextRef="#ctx0" brushRef="#br0" timeOffset="193849.6093">8555 7836 12395,'-39'-20'2627,"39"0"-673,-20 20-225,0 0 65,0 0-289,-1 0-127,3 40 31,-2 0-224,-1 0-320,1-1-224,20 0-161,20 2-160,21-21-160,-23 0-128,23-20 33,18 0-33,-19-20-97,0-21-31,-20 2-96,19 19-32,-39-19-32,0 19-161,0 0-63,-20-1-1,-19 21 129,19 0 32,-20 0 32,20 0 63,1 21-127,-1-21-481,20 20-448,0-20-288,0 20-513,20-20-2947</inkml:trace>
  <inkml:trace contextRef="#ctx0" brushRef="#br0" timeOffset="194110.3515">8893 8035 19730,'0'-41'1602,"0"22"-321,-20-21 577,20 1-97,-21-21-992,3 20-449,18 1-288,0 0 0,0 18-96,18 1-160,3 20-320,-1 0-641,20 0-801,-1 20 32,1 20-1441,-1-20-12557</inkml:trace>
  <inkml:trace contextRef="#ctx0" brushRef="#br0" timeOffset="194602.539">9330 7718 16623,'-61'39'1922,"23"-19"-833,18 19 128,20 0 385,0 2 95,0-2-479,20 1-546,-2-1-320,23-18-159,-1-1-65,-1-20-96,1-20-32,-1-1 128,-19 1-160,0-19 0,0 0-32,-20-22 0,0 22-64,-20-20-33,0-1-191,0 1-128,-19 0 159,-1 18 65,20 1 192,-19 21 128,-2-1 288,21 20-31,2 0-33,18 0-96,0 20 193,0 19 287,18 0-287,2 2 191,21-1-63,-21 19-257,19 1-160,1-1-96,-1-20-192,21 2-321,-19-2-416,-3-19-832,3 0-1090,-21-20-1281,-2 0-10570</inkml:trace>
  <inkml:trace contextRef="#ctx0" brushRef="#br0" timeOffset="194986.328">9727 7777 19730,'20'19'1890,"-1"-19"-801,1 20 256,0 0-224,0-20-448,0 0-385,-1 0-96,1 0-95,20-20-97,-40 0 0,20-19-129,-20 19-127,0 1-32,-20-2 128,0 1-64,0 0-97,0 1 33,1 19 0,-1 19 288,-20-19 192,40 40 128,-20-19 65,20 18-65,0 0 64,0 1 129,20 0-97,0-20-224,0 19-128,19-19-160,1-20-416,0 0-289,-1 0-576,-19 0-1058,1-20-1953,-1 1-12332</inkml:trace>
  <inkml:trace contextRef="#ctx0" brushRef="#br0" timeOffset="195247.0703">10144 7896 17552,'18'20'3620,"-18"-20"-2467,0 0 0,0-20 608,-18 20-287,18-41-641,-20 22-449,20-21 96,0 21-127,0-21-257,0 0 0,20 0-64,19 21-128,-19-21 128,0 40-224,19-19-417,-19 38-992,0-19-1346,0 40-1185,0-21-12268</inkml:trace>
  <inkml:trace contextRef="#ctx0" brushRef="#br0" timeOffset="195436.5233">10442 7816 20563,'20'20'1409,"-2"-1"129,2 2-97,-20-1-32,21 0-768,-1-1-545,-20-19-128,20 20-705,-1-20-1120,-19 0-1378,20-20-4677</inkml:trace>
  <inkml:trace contextRef="#ctx0" brushRef="#br0" timeOffset="195588.8672">10362 7498 19314,'-60'-19'480,"60"-1"-640,0 20-1473,0 0-3204</inkml:trace>
  <inkml:trace contextRef="#ctx0" brushRef="#br0" timeOffset="196138.6719">10541 7737 10185,'0'-19'6086,"0"-2"-3652,0 21-704,0 0-97,20 0 289,-1 21-448,1 18-417,20 0-321,-1 1-447,-19-21-65,20 22 32,-20-21-32,-1-20 32,-19 19-31,20-19-33,-20 0 64,0-19-128,0-1 0,0 0-96,0-1 0,0-18-32,0 0 32,20 19-32,-20 0-32,20 1 32,-20 19-64,21 19 96,-3 1-32,2 0 0,0 19-64,1 0-128,17 2-288,-17-21-225,19-1-608,-1-19-705,-19 20-737,20-20-672,-20 0-7463</inkml:trace>
  <inkml:trace contextRef="#ctx0" brushRef="#br0" timeOffset="196522.4609">11314 7677 9769,'0'-20'9609,"0"20"-7559,-20 0-673,2 20 321,-3 0-1,1 20-672,20 0-544,-20-1-257,40-19-288,-20-1 128,20 2-256,19-21 0,-19-21-33,-20 2-223,21-1 96,-1 0-97,-20-19 33,0 19 95,0 20 257,0 0 96,0 0 225,-20 40 63,20-1 128,0 0-63,0 22-129,20-22-160,18 20-96,3 2-128,-1-22-128,-1 0-161,-19 2 193,-20-21 192,0-1 64,-20 21-96,0-21-128,-19 1 96,-22 1-577,23-1-1281,-3-1-1857,3-19-12589</inkml:trace>
  <inkml:trace contextRef="#ctx0" brushRef="#br0" timeOffset="198290.039">436 8790 11755,'0'0'832,"20"0"-832,-20 0 64,0 0-31,20 19-33,0-19 0,-20 0 0,19 0 384,1 0 673,0 0 256,0 0-192,19 0-352,1 0-353,-20 20 97,19-20-321,1 0-320,1 0 128,-2 0-32,1 0 0,19-20 32,1 20 64,-1 0 320,2 0 449,18 0-481,0-19-320,0 19 32,20 0-96,0 0 161,0 0-97,21 0-64,-21 0-65,41 0 1,-21-21 128,19 21-64,1 0 64,-39 0 32,19 0-96,0 0 32,-19 0 0,-1 0 0,19 0 64,21 0-128,-19 0 64,-1 0 96,0 0-63,-1 0-1,2 0 32,-1 0 32,0 0-32,-19 0 128,19 0 0,-20 0 32,21 0-224,-21 0 96,19 21-160,-19-21 0,20 0 160,1 0-32,-1-21-64,20 21 0,-21 0 97,2 0-226,-1-20 258,0 20-129,1 0 192,-2 0 0,1 0 96,21-20 0,-21 20-223,0 0 159,19-19-256,-18 19 96,19 0-32,-19-20-64,18 20 64,-19 0 0,20 0 0,-21-20 32,22 20 32,-21 0 64,21-19-64,-2 19 32,-19-20-224,21 20 96,-23 0 96,3-21 0,-1 21-128,1 0 129,-1-20-65,0 20 0,-1-20-32,1 20 0,1-19 64,-21 19 64,20-20 160,1 20-224,-1 0 128,19-20-160,-18 20 64,-1-19 97,-20-2-129,21 21 128,-21-20 96,0 20-32,-20 0-63,0 0-65,0-20 224,2 20-288,-2 0-32,0 0 160,0 0 0,-19 0-160,-1-19 33,2 19-33,-22 0-32,-19-20 128,0 20-256,0 0 31,-1-20-191,-19 20-352,0 0-514,0 0-479,0 0-481,0 0-1890,0-19-8648</inkml:trace>
  <inkml:trace contextRef="#ctx0" brushRef="#br0" timeOffset="199013.6719">11910 7579 12844,'0'0'2850,"0"0"-672,0-22-736,0 22 351,0 0-31,0 0-481,0 0-576,0 0-257,0 22-127,0-22-65,0 0-32,20 0-96,0 0-64,0 0-96,-1-22-160,1 22-32,-20-19-256,20 19 191,-40 0-63,20 0-513,-39-20-480,19 20-97,0 20-832,-20-20-4933</inkml:trace>
  <inkml:trace contextRef="#ctx0" brushRef="#br0" timeOffset="199462.8905">12029 7896 12395,'0'0'5317,"0"20"-3267,-20-20-640,20 19-1,-20-19 385,20 0-769,-19 20-545,19-20-384,19-20-128,-19 20-128,20-19-192,0-1-1122,-20 20-1024,20-20-1410,-20 20-13643</inkml:trace>
  <inkml:trace contextRef="#ctx0" brushRef="#br1" timeOffset="269337.8906">496 9723 12812,'-40'-20'3779,"40"20"-1857,-20 0-385,20 0 257,0 0 352,0 20-480,20-20-609,20 19-385,-1-19-319,-19 20 63,20 0-384,-1-20-64,1 0-64,-1 19-801,-19-19-1217,0 0-1377,21 20-3556</inkml:trace>
  <inkml:trace contextRef="#ctx0" brushRef="#br1" timeOffset="274993.164">1191 9325 6438,'-41'0'1377,"21"0"993,2 0 64,18 0-704,0 0-321,18 0-255,-18 0-322,20 0-127,-20 0 160,-20 20-64,20-20 31,20 19 65,-20 1-128,0 21 0,21-2-97,-21 20-127,20 1-353,18 19 96,3-18-192,-1 17-64,-1-17 96,-19-2-160,0-20 129,0 0-129,19-18 160,1-1-160,-1 0 128,22-20 96,-23 0-192,-18-20-64,1 0 0,-21-20-96,0 0 31,0 1-31,0 0 224,0-2-128,0 21 64,-21 1 64,1 19 65,-18 0-97,-3 0 96,2 19-32,19 1-32,20 21 0,0-2-64,20 0 32,-1-19-128,42 19-32,-23-18-257,23-21-800,18 0-288,-39 0-353,19-21-1377,-19-18-5157</inkml:trace>
  <inkml:trace contextRef="#ctx0" brushRef="#br1" timeOffset="275210.9375">1905 9405 17584,'21'0'1313,"-21"20"-448,0-1 545,18 40 31,2 21-160,0-1-576,1 1-609,-1-1-192,-2-38-128,3-2-801,-1-19-289,0-20-832,0 0-2818</inkml:trace>
  <inkml:trace contextRef="#ctx0" brushRef="#br1" timeOffset="275386.7186">1885 9682 17264,'-20'21'2050,"0"-21"-961,20 20 352,0-20 897,0 0-512,0 0-1153,20 0-577,0 0-160,39 0-481,2-20-672,18 20-929,0-21-1153,-39 1-6951</inkml:trace>
  <inkml:trace contextRef="#ctx0" brushRef="#br1" timeOffset="276174.8046">2758 9603 15310,'0'0'1762,"-19"0"-129,19 0-320,19 39 225,-19-19 63,40 41-159,-19-22-481,17 0-449,3 1-31,-21 0-97,18 0-32,3-21 33,-21-19-97,0 0-64,-1 0 32,1-19-63,0-1-33,0-19-96,-20-2-192,0-18 0,0 20-417,0-22-608,0 22-577,0 19-224,0 0-320,0 40-2594</inkml:trace>
  <inkml:trace contextRef="#ctx0" brushRef="#br1" timeOffset="278021.4844">3969 9345 3331,'-19'-40'6310,"-1"40"-3844,0-19-352,20-1-256,-20 0-33,20-1-383,0 2-449,0-1-160,0 0 31,0 1 97,0 19 32,0-20-128,0 20-160,0 0-225,0 0-256,0 20 97,0 19 255,20 0-95,0 22 31,0 17-224,-1 2 97,21-21-65,-20 2-64,0-2-128,19-20 97,-19 2-97,1-21 64,-1-1-96,-2-19 64,2 0-96,1-19 0,-1 19 0,19-20-32,1 20-32,-20 0 0,20 20 0,-21-1 32,1 21-128,0-21 64,-20 21-64,0-19 0,0 18 32,-20-19-160,0 19-64,1-19-1,-21-1-95,0-19 64,20 0 95,-19 0-95,19 0-224,-21-39-193,23 19 160,18-19 321,0 19 128,0 1-32,18-2 128,23 21 64,-1 0 64,-1-20 32,1 20-96,19 0 0,-19 0-128,1 0 192,-3-20-96,-18 1 0,21 19 0,-23-20 128,3 0 64,-1 1 33,-20-1-1,20 20-64,-20-21-96,0 1 0,0 0 0,0 1-32,0-1 32,-20 20-32,20-20 32,-20 20-32,20 0-32,-21 20 0,3 0 64,18 19 33,0 2 31,0-2-64,0 20-96,0 2 96,18-22-385,3 0-223,19-19-289,-1 0-544,1-1-801,19-19-929,-19-19-5990</inkml:trace>
  <inkml:trace contextRef="#ctx0" brushRef="#br1" timeOffset="278629.8827">5518 9662 16623,'-20'-59'897,"1"39"-481,-1 1 1090,0 19 800,-1 0-192,1 0-737,2 39-448,-2 0-256,-1 1-97,1 20-191,20-20-65,20-1-192,1 2-96,-1-22 32,18-19-96,3 0 0,-21-19 32,-1-2 32,1-19 0,0 1-32,0 19-96,-20 1 224,0-1 33,0 20-65,0 0 96,0 20-128,0-1-32,0 21-32,20-1 0,-1-19-609,1 1-704,20-2-1249,-20-19-1410,19 0-10121</inkml:trace>
  <inkml:trace contextRef="#ctx0" brushRef="#br1" timeOffset="282057.6171">6629 9503 8872,'0'-39'5253,"-20"19"-3107,20 1-481,-19-1-191,19 20-1,-20 0-416,0 0-320,0 0-160,0 20-65,-19-1-64,19 21-191,20-21 95,-20 21-160,20-19-128,0-2-32,20 1 0,0 0 0,19-20 0,1 19-32,0 1 32,19-20 0,0 20 32,-18 1-128,-1-1 128,-21-1 1,-19 1-65,0 0 160,-19-1-32,-1 1-64,0 0-32,-21 1 0,23-21-160,-23 0-192,21 0-609,20 0-513,-20 0-480,20 0-1120,20-21-5767</inkml:trace>
  <inkml:trace contextRef="#ctx0" brushRef="#br1" timeOffset="282242.1875">6987 9723 18129,'39'39'1441,"-39"-19"-1185,0-1 865,20 1-352,-20-20-609,20 20-96,-20-20-352,21-20-481,-21 0-1185,0 1-2210</inkml:trace>
  <inkml:trace contextRef="#ctx0" brushRef="#br1" timeOffset="282396.4844">6927 9464 12107,'0'-20'2338,"-19"1"-1665,19 19-737,19 0-1089,-19-20-2243</inkml:trace>
  <inkml:trace contextRef="#ctx0" brushRef="#br1" timeOffset="282644.5312">7146 9623 15182,'60'59'2050,"-41"-18"-577,1-22 545,-20 1-128,20 0-385,-20-20-448,20 0-352,-20 0-128,0-20-161,0 0-288,0 1-32,20-1-96,-20-1 96,0 1-128,19 20 0,-19 0 96,20 20 32,0 1 0,0 18-96,0 1-32,19-21-416,-19 21-353,21-19-864,-23-21-353,2 0-64,1 0-2114</inkml:trace>
  <inkml:trace contextRef="#ctx0" brushRef="#br1" timeOffset="282848.6327">7463 9266 17264,'0'0'2722,"0"20"-1825,20-1 192,1 21 321,-3 20-129,2-21-769,21 20-319,-21-19-129,19 0-193,1 0-543,-20-21-673,19 1-417,1-20-1313,-20 0-7207</inkml:trace>
  <inkml:trace contextRef="#ctx0" brushRef="#br1" timeOffset="283071.2891">7840 9444 13036,'-59'40'3587,"39"-21"-1249,0 21-512,-19 0 32,39-20-96,-20 19-545,20-19-545,20 0-159,-1 1-65,1-1-223,20-20-129,0 0-32,-1 0-321,22-20-639,-23-1-898,23 1-1025,-42 0-1121,21 20-10569</inkml:trace>
  <inkml:trace contextRef="#ctx0" brushRef="#br1" timeOffset="283730.4686">8535 9484 2786,'0'-20'14670,"0"0"-12524,0 20-769,20 0 257,0 20-129,0 0-512,20-1-416,-21 21-129,1-19-63,20 18-65,-19-19-32,-3-20 0,2 19-127,-20-19-65,21 0-32,-21 0 64,0-19-32,0-1 0,0 0-96,0-20-192,20 20-417,-20-19-416,0 19-320,0 20-577,0 0-352,20 0-1634,-20 0-7655</inkml:trace>
  <inkml:trace contextRef="#ctx0" brushRef="#br1" timeOffset="284020.5077">8992 9543 13324,'40'0'3427,"-21"0"-1345,1-20-352,0 20-321,0 0-384,-20-20-320,21 1-257,-21 19-287,18-20-1,-18 0 0,-18 1-128,18-1 96,-21 20-32,1 0 32,-20 0 128,21 20 65,19-1-129,-20 21 128,20-21 1,0 21-65,0-19-160,0 18-32,20-19 0,19-1-160,1 1-32,-19-20-513,37 0-320,-17 0-576,-3-20-417,-17 1-1217,19 19-4260</inkml:trace>
  <inkml:trace contextRef="#ctx0" brushRef="#br1" timeOffset="284382.8125">9508 9623 15150,'0'39'3523,"0"-39"-2242,0 0-63,0-20 319,-20 1 129,20-21-673,-20 0-385,20 0-159,0 1-97,0-20-256,0 18-64,20 22-32,-20-1-96,0 20-192,20 0-449,0 0-769,1 20-1120,17-1-2050</inkml:trace>
  <inkml:trace contextRef="#ctx0" brushRef="#br1" timeOffset="284606.4453">9727 9166 18737,'-20'0'2435,"20"0"-1154,0 20-448,20 0 672,0 20-64,-1 19-704,1-19-353,0 20-288,0-1-96,0-20-160,-1-19-544,1 21-610,0-41-992,-20 19-416,0-19-2627</inkml:trace>
  <inkml:trace contextRef="#ctx0" brushRef="#br1" timeOffset="284954.1015">9707 9405 12780,'0'0'5445,"0"0"-3748,20 0 449,19 20 32,-19-1-608,20-19-961,-1 20-257,-19-20-64,20 0-192,-1-20 0,-19 20-64,0-19-96,1-1-64,-1-1-128,-20 1-32,18 1-193,-18-1-31,-18-19-1,18 39-63,-20-20 383,-1 20-31,1 20 160,0-20 96,20 39 128,-19 0 353,19 2-193,0-2 65,0 20-1,0-19-160,19 0-192,1 0-128,0-1-545,21-19-672,-3-20-448,3 0-1250,-3 0-8905</inkml:trace>
  <inkml:trace contextRef="#ctx0" brushRef="#br1" timeOffset="285125.9766">10401 9325 17328,'-20'39'2274,"20"2"-1601,-19-21-161,19 19 737,0 0 289,0 1-930,0-19-479,0-2-642,0 1-864,0-20-769,0 0-3620</inkml:trace>
  <inkml:trace contextRef="#ctx0" brushRef="#br1" timeOffset="285301.7577">10262 9444 19506,'0'20'2082,"20"0"-449,20-1 225,-20-19-352,19 20-1026,1-20-416,1 20-128,-3-20-769,3 21-768,-21-21-1186,-1 0-2017</inkml:trace>
  <inkml:trace contextRef="#ctx0" brushRef="#br1" timeOffset="285831.0546">11314 9325 17360,'-38'0'1890,"17"20"-833,21 19 192,-20 2 577,20-2-513,20 0-576,1 1-417,-3-19-128,23-2-64,17-19 128,-17-19-31,-1-22-129,-21 2-32,1-1-32,0 1 32,-20-21-320,-20 20-1,-19 21-63,-1-1 192,-1 20-96,3 0-193,-3 0-640,21 20-576,2 19-161,18-19-928,18 19-9802</inkml:trace>
  <inkml:trace contextRef="#ctx0" brushRef="#br1" timeOffset="286055.664">11772 9543 19666,'-20'-40'1922,"-1"1"-673,-19 19 289,22-19-65,-23-21-608,1 1-481,21 19-224,-21-20-192,20 1 160,20 18-96,0 21 0,0 1-64,20-1 0,0 20-160,19 0-737,1 0-1409,1 20-961,-3-1-4196</inkml:trace>
  <inkml:trace contextRef="#ctx0" brushRef="#br1" timeOffset="286263.6718">11393 9286 21396,'-38'19'2594,"38"-19"-2113,0 0-193,20-19 481,39-1-65,0 20-351,1-20-353,19-1-545,0 21-1024,-18 0-1186,18 21-3459</inkml:trace>
  <inkml:trace contextRef="#ctx0" brushRef="#br1" timeOffset="286722.6561">12645 8809 13869,'-41'40'6822,"23"-21"-5381,-2 21-287,20 20 447,-21-1-31,21 0-545,0 21-353,0-21-159,21 2-353,17-2-64,3-20 128,17-18-96,-17-1-128,18-1-64,-19-38 128,19 19-224,-19-41-128,-20 21-129,21-19 257,-41 0-32,0 19 192,-20 0-160,-21-1 128,1 21-128,1 0-321,-1 0-352,20 0-288,-19 21-864,19-21-1699,0 20-12940</inkml:trace>
  <inkml:trace contextRef="#ctx0" brushRef="#br1" timeOffset="287777.3436">535 10814 19698,'-39'0'1121,"19"0"-480,0 0 576,20 0 609,0 0-353,0 0-416,20 0-384,0 0-385,19 0-224,21 20 0,-1-20-32,-18 0-320,17 0-353,-17 20-768,-2-20-1698,1 0-3747</inkml:trace>
  <inkml:trace contextRef="#ctx0" brushRef="#br1" timeOffset="289760.7421">1687 10714 12171,'-20'-39'2883,"-21"19"-833,23 20-289,18-19 129,0-2-64,0 21-513,-20 0-480,20 0-385,-21 21 1,1-2-97,-19 1-96,19 19-320,20 1 192,0 1-192,20-22 160,-1 1-256,21 19 256,19-19-192,22 0 192,-22 1-160,1-2 0,-41 21-32,1-21 128,-20 1-64,0 19-64,0-18 96,0 19-32,-20-21-160,20 1-193,-19 0 129,-1-20-384,-20 0 223,40 0-319,-20-20 319,20-19 193,0 19 96,0-21 32,20 22 32,0-1 96,0 20 0,0 0 160,-1 0-96,21-20 64,-20 20 449,19-19-97,-19-1-224,0 0-95,21-20 31,-23 0-32,3 21-64,-21-21 32,0 21 225,0-1-161,-21-1-32,21 21 0,0 0 65,0 0-161,-18 0 96,-2 21-192,20-1 96,-21-1-128,21 21-64,0-1 224,0 21-160,21-20 64,-21-1-128,0 0-225,20-18-351,-2-1-737,23-20-481,-1-20-1025,-21-1-8007</inkml:trace>
  <inkml:trace contextRef="#ctx0" brushRef="#br1" timeOffset="289973.6327">2282 10595 19538,'0'0'2018,"20"20"-1538,-20 20 705,0 0 705,0 19-480,20 1-449,19-1-705,-19-19-352,21 0 64,-3 0 32,-17-21-609,-21 1-448,20-20-1185,-20 0-1089,0-20-6406</inkml:trace>
  <inkml:trace contextRef="#ctx0" brushRef="#br1" timeOffset="290146.4844">2163 10834 21748,'20'0'1441,"0"0"225,0 0 416,-1 20-1249,1-20-449,20 0-320,19 0-64,2 0-640,-2 0-994,-1 0-1697,-17-20-1634</inkml:trace>
  <inkml:trace contextRef="#ctx0" brushRef="#br1" timeOffset="291041.9922">3454 11052 12908,'0'0'2114,"19"0"128,-19 0-96,0 0-96,0 0-32,0 0-321,-19 0-704,19 0-320,-20-20-32,0 0-353,0-19 0,0 0-64,-1-2-64,-17 2-63,-3-20-65,21-2 32,-19 22-96,19-20 64,20-2-32,0 22 0,0 0-64,20 19 32,1-1 32,17 1-161,3 1-351,-3 19-353,3 19-416,-1 1-961,-1 1-481,1-1-3619</inkml:trace>
  <inkml:trace contextRef="#ctx0" brushRef="#br1" timeOffset="291267.578">3136 10814 18897,'-40'40'2307,"40"-21"-1859,0-19 289,20 0 832,19-19-95,21 19-738,-1-20-576,2 0-160,-2 1-704,1-1-866,-1 20-672,-19-21-1537</inkml:trace>
  <inkml:trace contextRef="#ctx0" brushRef="#br1" timeOffset="291594.7266">3890 10516 9705,'-20'-39'7719,"1"39"-5829,-1 0 224,20 0-192,-20 20-97,0 19-447,20 20-353,0 1-225,0-1-159,0 2-321,40-2-160,-20 0-96,19-39-128,1 20-224,-1-20-384,1 0-514,-20-20-960,19 0-1025,-19-20-2530</inkml:trace>
  <inkml:trace contextRef="#ctx0" brushRef="#br1" timeOffset="291962.8906">4129 10695 17072,'20'39'4772,"-2"-19"-3427,2 1 257,1 18-193,-1 1-320,0-21-320,-1 1-288,1 0-97,0-20 0,-20 0 33,20 0-1,-20 0-32,0-20 33,20 0-225,-20 1-32,0-1-32,0-19-32,0 19-192,0-21-160,0 21-256,0 1-257,0 19-320,20-20-705,-1 20-1121,-19 20-608,20-20-6214</inkml:trace>
  <inkml:trace contextRef="#ctx0" brushRef="#br1" timeOffset="292180.664">4505 10456 16431,'41'21'3555,"-3"-1"-384,3-1-480,-1 40-1218,-1-19-448,-19 20-640,20-1-97,-21 2 64,-19-22-224,20-19-31,-20 19-97,0-19-225,0-20-223,-20 21-1186,20-21-1889,-19 0-1570</inkml:trace>
  <inkml:trace contextRef="#ctx0" brushRef="#br1" timeOffset="293316.4062">5260 10575 11979,'0'0'5957,"0"20"-4451,0-20-161,20 0 705,-1 20 128,21-20-929,-19 21-704,37-21-257,-17 0-192,-2 0 0,1 0-288,0 0-160,-1-21-705,1 21-1249,-20 0-353,-20 0-2434</inkml:trace>
  <inkml:trace contextRef="#ctx0" brushRef="#br1" timeOffset="293549.8046">5398 10893 16687,'-18'20'4901,"18"-20"-3716,18-20 417,2 20 640,21-20-609,-2 1-768,1-1-577,0 20-192,-1 0-64,1-20-160,-1 40-448,1-20-737,1 20-801,-23-1-1250,-18-19-3170</inkml:trace>
  <inkml:trace contextRef="#ctx0" brushRef="#br1" timeOffset="294266.6015">6212 10615 17136,'0'21'1345,"0"-2"417,20 21 224,-20-1 256,21 2-705,-1-21-704,-20 19-257,20-19-191,-2-1-1,3 1-31,-21-20-257,20 20 64,-20-20 0,0-20 32,0 0-64,0-19-128,0 0 32,0-2-64,20 1-32,0 1 0,-20 19 64,19 20-32,1 0 160,0 20 0,0 0-128,0-1 128,19 21-96,-19-19-64,20-1-160,-21-1-384,1 1-481,0 0-1570,1-20-1345,-21 0-6213</inkml:trace>
  <inkml:trace contextRef="#ctx0" brushRef="#br1" timeOffset="297995.1171">614 11965 13036,'-39'20'2018,"19"-20"448,-20 0-288,40 0-608,0 0 319,0 0-31,20 21-737,20-21-576,-20 0-225,19 0-64,1 19-224,-1-19-32,1 0-96,1 0-384,-23 0-641,3 0-1506,-1 0-1377</inkml:trace>
  <inkml:trace contextRef="#ctx0" brushRef="#br1" timeOffset="299044.9219">1567 11945 4484,'0'0'1473,"0"0"289,0 0 992,0 0-31,-20 0-609,0 20-384,20 0-353,0-20 0,40 40-192,-19-20-32,-1 0-64,-2 19-128,2-19 32,1-1-352,-1 2-129,0-1 65,0-20-193,-20 0 193,0 0-225,0 0-224,0-20-64,-20-1 65,0 2-226,0-1 161,-1-19-192,1-1 32,2 0-32,18 0 64,0 21-64,18-21-32,2 21-64,1 19-257,-1-20-95,0 20-930,19 0-512,1 0 0,19 0-960,-19 20-4774</inkml:trace>
  <inkml:trace contextRef="#ctx0" brushRef="#br1" timeOffset="299385.7421">2005 11906 14445,'20'0'2306,"-2"20"-1377,-18-20 801,0 0-65,41 19-223,-21-19-385,19-19-577,1 19 161,-20 0-65,0 0-127,-1-20-257,-19 0 96,20 20-160,-20-19 161,-20 19-65,1-20-32,-1 20-192,0 0-32,0 0 32,-19 20 128,19 19-64,-20-19-32,40 19-32,0-19-32,0 20 128,40-20-224,-20 19 192,-1-19-576,21-20-1,19 0-704,1 0-1089,19 0-256,-20-20-3044</inkml:trace>
  <inkml:trace contextRef="#ctx0" brushRef="#br1" timeOffset="299639.6483">2699 11806 7751,'0'-19'10089,"0"19"-8071,-20 0 64,0 19-32,1 1-384,19 21-321,-20-22-384,0 21-417,20-1-223,0 2-33,0-22-128,20 21-224,19-40-128,1 0-64,0 0-545,-1 0-897,2 0-1345,-3 0-1569</inkml:trace>
  <inkml:trace contextRef="#ctx0" brushRef="#br1" timeOffset="300580.078">3195 11867 11562,'-20'-20'2243,"20"20"-354,-20 0 1,20 20-32,0-20-385,0 19-256,0 21-63,0-21 31,20 21-160,0 0-385,0 0-159,19-21-161,-19 1-96,21 0 0,-3-20-31,-17-20-33,19 0-32,-20-19-96,0 19-160,-1-20 64,-19 0-64,0 21 96,0-1 64,0 20-32,-19-20 64,-1 20 32,0 20 0,20 0 32,0 19-128,0-19 32,0 1 0,0-2-96,20 1-32,19-20-192,-19 0-481,0 0-576,20 0-769,-21 0-257,1 0-1664,-20 0-10347</inkml:trace>
  <inkml:trace contextRef="#ctx0" brushRef="#br1" timeOffset="300950.1953">3770 12084 15438,'21'20'2178,"-21"-20"-288,0 0 256,0 0 320,0 0-832,-21-20-705,21 1-289,-18-21-127,-2 21-161,20-22-32,0 2-352,-20-1 32,20 21 129,20-22-258,0 21-63,-2 1-224,3 19-449,-1 0-672,20 19-1218,-21-19-704,21 20-8168</inkml:trace>
  <inkml:trace contextRef="#ctx0" brushRef="#br1" timeOffset="301319.3359">4167 11787 17424,'-18'-20'2338,"-2"20"-896,20 0 63,-21 0-192,21 0-64,-20 20-288,20-1-416,0 1-417,0 1-32,20-1-32,1-1-32,-1 1 32,18 0-64,-17 19-32,19-19 0,-21 20 32,21-20-64,-20 0 128,-20-1-96,0 1 32,0-20-32,-20 20 96,0-20-64,0 19 0,1-19 32,-1 0-64,-21 0-352,21-19-801,20 19-1474,-18-20-352,18 20-4868</inkml:trace>
  <inkml:trace contextRef="#ctx0" brushRef="#br1" timeOffset="301753.9062">4546 12006 19762,'0'0'1121,"20"-21"-352,-2 21 288,3 0 352,-1-20-416,0 20-576,0-20-385,-1 1 160,1-1-160,-20 20 160,0-20-224,0 20-64,-20-19 192,1 19-96,-1 19 32,-20 1 96,19 19-32,3 1 32,-2 0-31,20 0 95,0-1-64,0 0-64,20-39-64,19 21 0,1-21-64,19 0 0,1-21-289,-21 21-992,21 0-929,-21-19-1153,1 19-14190</inkml:trace>
  <inkml:trace contextRef="#ctx0" brushRef="#br1" timeOffset="302549.8046">5578 11867 2146,'-20'-20'7238,"0"20"-5380,20-21 576,-20 21 129,20 21-481,-20-21-705,1 20-96,19 19-31,-20-19 127,20-1-64,0 21-288,0-19-128,20 18-256,19-19-417,-19-20 160,20 0-224,-1 0-96,1 0-32,-1-20 64,-19 20-128,20-20-32,-40 1-160,0-2 32,-20 21-256,0-20-225,-19 0 96,-1 20-287,0-19-65,1 19-128,19 0 32,0-20-385,20 20-768,0 0-2883</inkml:trace>
  <inkml:trace contextRef="#ctx0" brushRef="#br1" timeOffset="302913.0859">5876 11926 19058,'39'39'1441,"-19"-19"-64,-20 1 545,20-2 32,0 1-801,-20-20-480,0 0-257,19 0 0,-19-20-127,0 1-193,0-2 32,20-19-224,-20 1 192,20 19 0,0-19-128,-20 39 0,20 0 32,0 0-32,-1 20 32,1 19 0,20-19-192,-19-1-801,17 1-801,3 0-1441,-3-20-1377</inkml:trace>
  <inkml:trace contextRef="#ctx0" brushRef="#br1" timeOffset="305678.7109">7463 11410 11723,'-20'-41'2434,"20"41"-384,-20 0-256,1-19-97,19 38-416,-20-19-416,0 21 0,20 19 128,0-1 0,0 0-192,0 2-97,0 18-95,0 0-65,20 2-319,0-2 63,19 1-64,-19-21 32,21-19-63,18 0 63,-19-20-128,19-20-64,0 0-32,-19 1 64,0-22-96,-20 2 0,-1-1-96,1 21 0,-20-22-96,-20 21-129,1 20 33,-21-20 160,0 20-96,1 0-64,-1 0-161,20 0-352,-1 0-1153,21 20-800,0-20-2531</inkml:trace>
  <inkml:trace contextRef="#ctx0" brushRef="#br1" timeOffset="308048.828">8138 11588 11659,'-39'0'2978,"39"-19"-95,-20 19-705,20 0-192,0 0-320,0 0-257,20 0-32,0 0-480,19 0-320,1 0-289,-1 0-224,1 0-32,19-20-128,-39 20-353,21 0-928,-21 0-1313,-2 20-738,-18-20-6213</inkml:trace>
  <inkml:trace contextRef="#ctx0" brushRef="#br1" timeOffset="308896.4844">8814 11350 8167,'0'-20'2947,"0"20"-256,0-20 31,0 20-576,-20 20-736,-1-20-353,1 20-161,2 20 161,-3-20-192,1 19-224,0-19-97,20 0-319,0-1-33,0 1-192,0 1 32,20-1-64,0-1 32,1 1 0,-3 0 96,2-1-64,-20 1-128,21 0 128,-21 1-64,20-1 0,-20-1 0,0 21 64,0-21 32,-20 1-32,20 1-32,0-1-64,0-1 0,0-19-353,0 20-608,0-20-768,20 0-321,18 0-1922,-17 20-11115</inkml:trace>
  <inkml:trace contextRef="#ctx0" brushRef="#br1" timeOffset="309316.4062">9032 11667 17904,'0'0'1922,"19"0"64,-19 20 224,20 1-640,0 18-866,0-19-191,-20 0-65,21-1-127,-3 1-65,2-20-128,0 21 96,-20-21-96,21-21 0,-21 21 33,20-39-65,-20 19-64,0 0-289,0-19-159,18 18-481,-18 1-704,0 0-481,20 1 192,-20 19-897,21 0-4580</inkml:trace>
  <inkml:trace contextRef="#ctx0" brushRef="#br1" timeOffset="309722.6561">9330 11410 12267,'19'-20'5285,"-19"-1"-3011,20 21-384,0-19-96,0 19-353,0 0-768,-20 19-449,19 2-64,1-1-32,-20 19-32,0-19-32,20 19-128,-20-19 160,20 1-96,-20-1 0,20-1 321,1 1-225,-3 0-32,2-1 192,0 1-160,1 0 0,-1 1 64,-2-1 1,-18 19 63,0-19 32,0 19-256,0 2 96,0-22-192,-18 1-288,18 0-1090,-20-1-1665,20 1-2338</inkml:trace>
  <inkml:trace contextRef="#ctx0" brushRef="#br2" timeOffset="330021.4844">24396 3747 5124,'0'-21'1954,"20"21"481,-20 0 127,0-20-256,0 20-768,-20 0-129,20 0-224,0 0-288,-18 0 0,18 0-129,0 0-63,0 20 0,0 1 128,0-1-257,-21-1 1,1 21 127,20-1-319,-20 2-193,20-2-32,0-19 192,0 0 97,0-1-1,0 1 65,20-20 159,0 0-287,1 0-129,17-20-128,3 1 64,-3-1-96,3 20-64,-1-20 32,-21 20-160,21 0 96,-20 0-96,0 20-192,-1-20-192,-19 20-385,0-1-288,0 1-385,0-20-159,0 21-193,0-21-897,0 20-3683</inkml:trace>
  <inkml:trace contextRef="#ctx0" brushRef="#br2" timeOffset="330274.4141">24675 3767 19250,'0'0'1793,"0"0"-255,0 19 832,0 1-544,0 19-929,0 1-225,0 1-287,0 18-225,19-20-96,-19 21-96,20-20-160,-20-1-353,20-19-384,-20 20-800,20-20-1346,-20-20-1345</inkml:trace>
  <inkml:trace contextRef="#ctx0" brushRef="#br5" timeOffset="337281.25">23702 4104 7366,'0'-20'1666,"0"1"288,0-1 32,0 20 64,-21-21-128,21 1-449,0 1-416,0 19-192,21 0-225,-21 0 65,20 0 288,0 0 256,0 19-32,-1 1-320,1 40-192,20-1-193,19 21-127,20 19-161,-18 1-224,18-1 192,0 0-96,1-19-160,-1-2 192,0 2-256,-20-40 0,2 19 128,-22-18 0,1-22-32,-20 1-96,0 0-289,-20-1-447,19-19-386,-19 0-511,20 0 159,-20 0-448,0 0-1697,0 0-10154</inkml:trace>
  <inkml:trace contextRef="#ctx0" brushRef="#br5" timeOffset="337614.2577">24993 4402 15246,'0'-39'1089,"-20"39"96,0 0 609,-21 39 256,-17 0-225,-3 22-351,-18 37-609,0 2-161,-20 19-255,-21-1-417,1 2 0,20-21-224,-1 0-321,42-19-608,17-21-865,3-18-672,17-2-3140</inkml:trace>
  <inkml:trace contextRef="#ctx0" brushRef="#br2" timeOffset="354257.8125">21995 4282 8359,'0'20'2146,"0"-20"-1089,0 0 737,0 0 320,0 0-929,0 0-480,0 0-64,0 0 95,0 0 257,0 0 32,0 0-480,0-20-97,0 20 33,0-19-1,0-21-128,0 0 1,0 0-193,0 1-32,20 0-32,-20-2-32,0 2 64,0-1 160,20 21-31,-20-1-97,0 20-64,0-21 128,0 21 96,0 0-95,0 0-97,0 21 32,-20-21-160,0 20 0,0-1 160,-1 1-224,21 0 96,-18-1 32,-2-19-64,20 0-32,0 0 32,20 0 96,-20 0-64,18-19 32,-18 19 0,21-20 0,-1 20-160,0-20 192,-20 20-96,20 0-128,-1 0 256,1 20-192,-20-20-512,20 20-705,20-1-801,-21-19-1153,1 0-6887</inkml:trace>
  <inkml:trace contextRef="#ctx0" brushRef="#br2" timeOffset="355250.9766">22689 4998 11050,'0'-20'1537,"0"20"609,0-21 289,0 21-385,0 0-865,0 0-448,0 0 31,0 21 65,0-21-96,0 20-33,-20-1-95,20 21-353,0-21 129,-19 22-321,19-21 0,-20 19 128,20-19-192,0 19 96,-20-19 0,20-20-192,0 21 288,0-21-192,-20 0 128,20 0 32,0 0-160,0 0 129,0-21-65,0 1 0,0 0 0,0 1-32,-20-1 192,20 0 160,0 20 1,0 0-193,0 0 288,0 0-320,0 0 33,20 20-97,-20 0-64,0-1-32,20 1 0,-20 0 0,20-20 32,-20 21-64,20-21 32,-1 0-96,1-21 0,-20 21-545,41-40-416,-21 21-897,-2-1-768,2 20-1026,-20-20-10409</inkml:trace>
  <inkml:trace contextRef="#ctx0" brushRef="#br2" timeOffset="374523.4375">22768 5593 8840,'-38'-40'1954,"38"40"-577,-21-20-32,1 0 257,20 1-481,-20-1-705,20 0 161,-19 1 31,19-3 65,-20 22-64,0-19 255,0 19 33,0 0-512,1 19-33,-1 22 257,0-21-65,0 39-192,0-18 193,20 18 31,-19 0 1,19-19-321,19 19-32,1-19 1,0-21-161,20 1 384,19-20 65,0-20-353,2 1 128,18-1-192,-20-19-32,1-1 64,-21 0-160,-19 0 64,-20 1-160,0-21 32,-20 40-32,1-19-128,-41 19-193,1 0 353,-2 20-64,-18 0 96,40 0-545,19 0-992,0 20-929,0-20-6183</inkml:trace>
  <inkml:trace contextRef="#ctx0" brushRef="#br2" timeOffset="376941.4062">23185 5711 3811,'20'0'2018,"-20"0"-320,0 0 832,0 0 129,0 0-866,-20 0-512,20 21-352,0-21-32,0 0-96,0 20-289,0-20 65,0 0 192,0 20-257,-20-20-127,20 0-129,0 0 160,0 0-31,0 0-1,0 0 0,0 0 1,0 0 95,0 0-288,0 0 193,0 0 63,0 0-64,0 0 1,0-20-193,0 0 32,20 20-160,0-21 32,1 2 97,-1-1-97,0 20 96,-20 0-128,19 0 64,-19 20-32,20-20 32,-20 19 32,0 22-128,0-21 129,0-1-97,0 1-128,-20 0 96,20-1-97,20 1 98,-20-20 63,20 0-64,0 21 32,0-21 0,19 20-32,-19-1 160,0 1-192,-20 0 224,0-1-32,0 1-64,0 1 65,-20-1-353,-20 0 127,21-1-287,-41-19-288,40 0-1122,-19 0-864,19-19-2051</inkml:trace>
  <inkml:trace contextRef="#ctx0" brushRef="#br2" timeOffset="382940.4297">22153 3389 3138,'-19'-39'6919,"-1"39"-5766,0-20 609,-20 0 64,21 20-33,-1-19-544,0 19 1,-21 0-386,23 19-255,-2 1 96,-1 19 95,1 1-159,0 0-289,20 19 321,-18 0-193,36 21-319,2-40-65,21 20 32,18-21 224,1-19 32,-1-20-159,0 0 31,1-20-32,-1-19-64,2-2-192,-23-18 96,3 0-64,-41-21-96,20 21 0,-20-21 128,-20 41-32,-21 0 128,3 17-128,-23 3-160,22-1-160,-21 20-449,21 0-928,-1 0-1603,0 20-7686</inkml:trace>
  <inkml:trace contextRef="#ctx0" brushRef="#br2" timeOffset="384994.1405">21916 2754 18513,'-41'-40'1057,"21"40"128,20-19 0,0 19 225,20-20 383,0 20-640,21-21-320,18 1-192,-39 20-289,19 0-64,1 20-159,-20 1-33,-20-1-64,20-1 128,-20 21 0,0-21-64,-20 21-32,0 1 0,-20-2-96,40-19 64,-19-1-64,19-19-32,0 20 0,0-20 128,19 0 128,21 0 32,19 0-95,-19 0-161,19-20 0,1 20-161,-1-19-447,-18 19-834,-21 0-2017,0 0-1698</inkml:trace>
  <inkml:trace contextRef="#ctx0" brushRef="#br2" timeOffset="387726.5625">20089 5137 11755,'0'-20'3171,"0"-1"-385,0 21-319,0 0 287,0 0-640,0 0-929,0 21-256,0 18-128,0 1-160,0 19-321,0-19-224,20 19-96,-1-19 32,-19-21-352,20 22-641,0-21-1249,-20 0-1506,21-20-4291</inkml:trace>
  <inkml:trace contextRef="#ctx0" brushRef="#br0" timeOffset="516795.8984">12327 11092 1153,'0'-21'1313,"0"21"-384,0-19 1281,0 19 96,0 0-672,-20-20-33,20 20 65,0-20 159,0 20-159,0 0-257,-19 0-352,19 0-256,0 20 192,0 0-64,19 20-32,-19 19 0,20-19-65,-20 1-63,20 18-224,0-20-193,19 0-64,-19-18-128,0-1-32,-20-20-63,20 0 31,0-20-32,-20-1-64,0 2 0,19-21 32,-19 1-32,0 19 64,0 1-64,0 19-32,20 0 192,-20 19 128,20 1-32,1 19-95,-1 1-1,18-21-96,-17 2-64,19-21 32,-1 0-32,-19-21 0,0 2 0,0-1 32,-1 0-160,-19 1-225,0-21-255,-19 21-257,19-3-608,-20 3-513,20-1-513,-20-19-2465</inkml:trace>
  <inkml:trace contextRef="#ctx0" brushRef="#br0" timeOffset="517179.6875">12724 10775 15855,'0'20'2274,"0"-1"-929,20 21 417,-20-1 63,20 21-191,0-1-545,-1 21-577,1-21-255,0 22-1,0-42 32,0 0-32,-1-19-160,1 0 33,0-20-33,-20 19-32,20-19 96,-20-19 96,0-1-64,21 0 1,-21-39-97,0 18-64,0 2 0,0 19 0,20 1-128,-20 19 192,18 0-64,-18 19 0,20 21 0,1 1-32,-1-2-288,19 0-289,-19 1-544,0-21-417,20-19-415,-21 0-386,-19 0-2017,20 0-11979</inkml:trace>
  <inkml:trace contextRef="#ctx0" brushRef="#br0" timeOffset="517563.4766">13280 11112 9737,'0'39'10442,"-20"-19"-8681,40 19-223,-20-17-97,0 17-288,20-19-608,-1-1-161,1-19-224,0 0-32,0 0 0,-20-19 33,21-1-97,-21 0-32,0 1 32,18 19-32,-18 0 32,0 0 32,0 19-32,0 21-96,20-1 96,1 21-96,-1-1 32,18 0-32,3-18 32,-1 18-32,-21-20 32,1 22 32,-20-41-128,0 19 96,0-19 0,-20-1 0,1 1-96,-21-20-64,-1 0-289,23 0-768,-2-20-1249,0 1-1058,-1-21-10281</inkml:trace>
  <inkml:trace contextRef="#ctx0" brushRef="#br0" timeOffset="518381.8359">14074 11112 13036,'-59'-20'3972,"39"40"-2275,0 0-896,20-1 96,0 40 512,0-18-288,0 18-480,20-19-353,0 0-160,19 0-128,1-40 64,-1 0 64,-19-20-96,0 0 161,0-20-97,1 0-64,-21-19-32,0-1-64,0 1 0,-21-21 32,1 1-161,-20-1 97,21 41 64,-21-1 192,20 1 321,-19 39-33,19 0 161,20 0-129,-20 20-63,20-1-1,20 40-32,0-19-159,-1 20-97,21-1-64,0 1-96,-1-1-64,1 0-193,19-37-383,-18 17-577,-3-19-673,-17-1 0,19 1-736,-40-20-4838</inkml:trace>
  <inkml:trace contextRef="#ctx0" brushRef="#br0" timeOffset="518671.875">14431 11171 17040,'0'39'1729,"0"2"-191,0-21-65,20 19 545,0 1-865,-20-21-672,20 2-321,19-21 0,-19 0 0,0-21-32,20 2-128,-21-1 128,-19-19-96,20-1 0,-20 21-128,-20-22 32,1 21-64,-1 0-160,0 20-97,-20 0-351,21 0-545,19 0-705,-20 0-1666,20 0-11242</inkml:trace>
  <inkml:trace contextRef="#ctx0" brushRef="#br0" timeOffset="519004.8827">14669 11271 20179,'41'0'2050,"-21"0"-1025,-2-20 32,23 1 96,-21 19-641,0-22-416,-1-17 64,1 19-128,-20 1 32,0-21-96,0 19 193,-20 2-161,1 19 96,-1 0-192,0 0 128,0 19-96,-1 2-33,21-1 226,-18 19-65,18 1-96,0-21 64,0 22 0,0-1-128,18-21 160,-18 21-160,21-21-705,-1 2-769,0-1 1,19-20-385,-19-20-1826,0 20-10473</inkml:trace>
  <inkml:trace contextRef="#ctx0" brushRef="#br0" timeOffset="519280.2734">15046 11112 12491,'0'-41'4036,"-19"41"-1698,19 0-640,-20 0-129,0 21-159,0-1-449,20 0-417,0-1-288,0 21-256,20-21 0,0-19-32,19 22 32,1-3-128,1-19-128,-3 20-32,3-20 64,-21 20 224,-20-1 0,0 21 96,-20-21 192,0 2 64,-1-21-192,1 0-96,2 20-416,-2-20-1442,-1-20-1793,21 20-12780</inkml:trace>
  <inkml:trace contextRef="#ctx0" brushRef="#br0" timeOffset="519852.5391">15603 11210 19794,'0'0'1666,"0"22"-1026,0 17 417,20-19 417,-20 19-545,20-19-609,-1-1-192,-19 2-128,20-1-160,-20-20-577,20 0-896,-20 0-834,20-20-3330</inkml:trace>
  <inkml:trace contextRef="#ctx0" brushRef="#br0" timeOffset="520046.875">15503 11012 18801,'-40'-19'1378,"20"19"-1058,20-20-224,0 20-128,0 0-192,0 0-705,20 0-2338,0-20-12875</inkml:trace>
  <inkml:trace contextRef="#ctx0" brushRef="#br0" timeOffset="520244.1405">15662 10795 18481,'20'19'1986,"-20"1"-1474,20 19 577,-20 22 641,20-2-449,19 19-896,-19 2-289,20-21-224,-20 2-353,19-22-672,-19 1-320,21-21-449,-41-19-2306</inkml:trace>
  <inkml:trace contextRef="#ctx0" brushRef="#br0" timeOffset="520454.1015">15623 11151 19858,'-20'0'2274,"20"0"-1056,20 0 703,0-19-127,-1 19-1057,21 0-513,0-20-256,19 20-480,0-20-1122,-19 20-2146,19 0-3715</inkml:trace>
  <inkml:trace contextRef="#ctx0" brushRef="#br0" timeOffset="521279.2969">16317 11092 8456,'0'-21'3715,"0"2"-352,0 19-640,0 19-641,0-19-545,0 41-31,0-21-257,0 39-320,20-18-321,-1-2-223,21 0-33,-19-19-160,19 0-32,-22-1-192,23-19 192,-21-19-96,0-1-96,-1 0-96,1 1 128,-20-1-64,0 0 96,0 1 0,0-3-32,-20 22 96,20 0-32,0 22 97,0-3-65,20 1 128,0 0-192,0-20 96,19 0-32,-19 0-32,20-20-32,-19 0 64,-3-21-64,-18 2-32,0 19-64,0-19-128,-18 19-256,-3-1-161,1 21-256,0 0-256,20 21-704,-20-1-386,20 19-2273</inkml:trace>
  <inkml:trace contextRef="#ctx0" brushRef="#br0" timeOffset="521641.6015">16972 11132 15726,'-19'19'2563,"19"1"-962,0 0 65,0-1 576,0 3-352,0-3-993,19 1-385,21-20-288,-20 0-63,19 0 159,-19 0-64,0 0-192,0-20 96,0 1-64,-40-3 32,20 3-31,-20-1-1,0 20-160,-19 0-129,19 0-223,0 0-257,0 0-448,20 0-897,0 0-576,0 0-1186,0 0-11114</inkml:trace>
  <inkml:trace contextRef="#ctx0" brushRef="#br0" timeOffset="521862.3046">17289 11330 17904,'0'-39'2082,"-18"19"-416,18-19-161,0 17 129,0-17-897,0 0-513,0-1-192,18 19-256,-18 2-865,21-1-961,-1 0-705,0 20-4003</inkml:trace>
  <inkml:trace contextRef="#ctx0" brushRef="#br0" timeOffset="522106.4453">17409 10834 17552,'0'59'2146,"20"-18"0,-20-2-288,20 20-289,0 1-704,19-20-673,-19 19-31,0-40-386,0 22-479,19-21-193,-19 0-769,1-20-768,-21 0-3331</inkml:trace>
  <inkml:trace contextRef="#ctx0" brushRef="#br0" timeOffset="522344.7266">17747 11012 13933,'-61'20'3555,"43"0"-1185,-23-1-384,21 2 320,0 19-448,1-21-673,19 1-512,19 0-193,1-1-63,0 3-97,1-22-192,17 0-64,3 0 0,-1 0-192,-1 0-96,-19-22-481,20 22-672,-21-19-1346,1-1-896,-20 0-4677</inkml:trace>
  <inkml:trace contextRef="#ctx0" brushRef="#br0" timeOffset="522633.7891">17786 10636 19410,'60'-21'2018,"-21"1"-545,21 0 289,-1 20-289,2 0-704,-3 0-641,-17 0 32,-2 20-96,-19 0-128,0 1-32,-20 18 0,0 0 96,0 1 32,-20-19 0,0 18 256,1 1 33,-1-21-161,20 1-64,0 0-96,0 1-64,0-21-128,0 0-769,0 19-865,20-19-1121,-1 0-5124</inkml:trace>
  <inkml:trace contextRef="#ctx0" brushRef="#br0" timeOffset="522845.7031">18322 11210 17584,'0'41'7047,"0"-41"-6310,0 0-641,20 0-321,-20 0-575,0 0-1603,0 0-1889</inkml:trace>
  <inkml:trace contextRef="#ctx0" brushRef="#br0" timeOffset="525622.0702">12604 11806 6566,'-18'0'1409,"18"0"353,-20 0-257,20 0-1088,0 0-353,20 0 160,-20 0 224,0 0 65,0 0 31,18 0 257,-18 0 96,0 0-160,20 0-225,-20 0-256,21 0-96,-1 0 129,-20 0 31,38 0-64,-17 0-32,-1 0 1,0 0-33,19 0-96,-19 0 32,0 0-32,20 0-32,-21 0-64,21 20 0,-20-20 32,21 21-32,-3-21 32,-17 0 0,19 0-32,-1 0 64,1 20 129,19-20 447,-19 0-255,19 0-321,-19 0-32,19 0 32,2 0-64,-2 0 192,0 0 160,21 0-160,-21 0 1,20-20-1,-18 20-128,18 0 0,0 0-64,0 0 0,2 0 32,-2 0 0,0-21 64,-20 21-192,21 0 128,-1 0 32,20-20-64,-19 20 96,19-19-96,-20-1 64,20 20-32,-18-20-32,-2 1 32,20 19-32,-40-20 64,20 20 32,2 0-160,-2-21 128,0 21-32,-19 0 129,19 0-258,0-20 129,0 20-64,0-20 64,2 20-64,-2 0 64,-20 0 33,1 0-65,-21 0 0,22 20 64,-2-20 64,-19 0-64,19 0 64,1 0-64,-21 0-32,22 0 0,-23 20 32,3-20-96,18 0 64,-19 0-32,-1 0 64,1 0-64,0 21 64,-1-21 96,21 0 1,-21 0-1,1 0 0,1 0 96,-23 0-352,23 0 224,-1 0 0,-1 0 0,-19 0 32,20 0 193,-1 0-97,1-21-64,-20 21-128,19 0 64,2 0-96,-21 0 129,18-20-97,3 20 0,-2 0 64,-19 0-192,20-20 96,-1 20 64,-19 0 0,0 0 128,20 0-96,-21 0 65,1 0-129,20 0 256,-19 0-224,-1 0-32,-2 0 0,2 0 64,1 0-128,19-19 64,-21 19-128,1 0 160,0 0-64,-20 0-32,20 0-32,-20 0 32,20 0-64,-20 0-96,19 0-160,-19 0-65,0 0 1,20 0-32,-20 0 63,0 0 257,20 0-128,-20 0-353,0 0-704,0 19-320,0 1-994,0-20-4836</inkml:trace>
  <inkml:trace contextRef="#ctx0" brushRef="#br0" timeOffset="526448.2421">18739 10834 2722,'0'0'5541,"0"-20"-2274,0 20-256,0 0-480,0 0-481,0 0-481,0 0-448,0 0-32,0 20 96,0-20-288,0 20-96,0-20-289,0 19-127,0-19-257,0 0 128,0 0-128,20 0 128,-20-19-256,0-1-160,0 0-96,0 1-449,0-1-512,0 20-416,0 0-449,0 20-353,-20-20-2465</inkml:trace>
  <inkml:trace contextRef="#ctx0" brushRef="#br0" timeOffset="526795.8984">18798 11132 15022,'0'0'2690,"0"0"-928,0 0-321,0 0-31,0 0 63,0 19-864,0-19-193,0 0 32,20 0-159,-20 0 63,20 0-224,-20 0-32,0-19 0,0 19-32,0-20-384,0 20-417,0-20-768,0 20-545,0 20-1665,-20-20-12781</inkml:trace>
  <inkml:trace contextRef="#ctx0" brushRef="#br1" timeOffset="552627.9296">19314 11052 6534,'0'-20'2050,"0"20"736,0-20 1,0 20-417,-18-19-768,18 19-225,0 0 0,0-20-128,0 20-127,0 20 127,0-1-96,0 21-256,18 0-225,-18 0-159,0-21-161,20 1-96,-20 0-63,20-1-65,1-19-64,-1 0-64,-20 0 64,18 0-128,-18 0 64,21-19-128,-21-1 64,20 20-97,-20-20 257,20 20-96,-20 0 32,20 20 65,-1-20-1,1 20 32,0-20-160,0 0 32,0 0-64,19 0 32,-19-20-64,-20 0-353,20 1-256,-20-1-416,0 0-704,0-1-257,0-18-289,-20 19-1728,20 1-8105</inkml:trace>
  <inkml:trace contextRef="#ctx0" brushRef="#br1" timeOffset="553221.6796">19672 10595 15246,'0'0'2082,"0"0"-833,0 20 865,0 1-32,0 18-577,0 0-415,20 22-226,-20-2-159,19 20-160,-19-19-161,20-1-96,20-20-96,-19 2-128,-1-2 0,19-39 1,-19 20-1,0-20-32,-20 0 32,0 0 32,0-20 32,0 1-128,0-21 64,0 0-32,0-19-96,0 19 32,0 0 32,0 20 96,0 20-192,20 0 192,-20 20-64,39 1 96,-19-2-96,0 21-64,19-21 64,-19 21-128,0-21-192,0 2-129,0-1-383,-1 0-418,1-1-703,-20-19-225,0 0-577,0 0-3779</inkml:trace>
  <inkml:trace contextRef="#ctx0" brushRef="#br1" timeOffset="553562.5">20209 11052 15630,'18'0'2915,"2"0"-961,1 0-96,-1 0-129,0 0-768,-1-20-480,1 20-257,-20-20-96,20 1-32,0 19-64,-20-20-32,20 0-32,-40 1-32,20 19 0,-20-21 160,0 21-128,0 21 96,1-2 0,-1 1 0,0 0-32,20 19 64,0-19-64,0 20 32,0-20-32,20 0-32,19-1-96,-19-19-320,20 20-641,-1-20-513,1 0 1,0 0-545,-21-20-1698,1 20-7975</inkml:trace>
  <inkml:trace contextRef="#ctx0" brushRef="#br1" timeOffset="553844.7266">20525 10913 17360,'0'21'2498,"20"-2"-832,-20 1 608,20 0 0,-20 19-929,20-19-480,-20-1-416,21 2-129,-21-1-192,18 0 0,-18-20-32,20 0-96,-20-20 0,20 0 32,1-1-128,-1-18 160,0 19-160,-20 20 0,19-19 32,-19 19 0,20 19 0,-20 1-32,20 0-481,20 20-736,-21-20-1794,21-20-1441,-20 20-14829</inkml:trace>
  <inkml:trace contextRef="#ctx0" brushRef="#br1" timeOffset="554728.5156">21420 10953 11178,'18'-19'2691,"-18"-2"31,0 21-95,20 0-225,-20 21-160,20-21-640,1 39-353,-1-19-384,0 19-193,-2-19-287,3 20 63,-1-40-32,0 20-159,0-20 31,-20 20-160,0-20 96,19-20-96,-19 20-64,0-20 1,0-20-65,0 20-161,0-19-255,0 19-353,20-19-448,-20 18-577,20 1-448,-20 20-1121,20 20-6118</inkml:trace>
  <inkml:trace contextRef="#ctx0" brushRef="#br1" timeOffset="554981.4453">22054 10953 16944,'20'40'288,"-20"-1"929,20-19 641,-20-1-417,0 2-768,20-1-385,-20 0-192,0-1-64,20-19-288,-20 0-737,19 0-1762,-19-19-5733</inkml:trace>
  <inkml:trace contextRef="#ctx0" brushRef="#br1" timeOffset="555174.8046">22054 10795 14637,'-19'-20'4933,"-1"20"-3492,20-21-512,0 21-352,20-20-481,-1 20-352,-19 0-994,20 0-1408,0 0-4581</inkml:trace>
  <inkml:trace contextRef="#ctx0" brushRef="#br1" timeOffset="555424.8046">22412 10814 20179,'-41'40'1281,"21"-21"32,20-19-32,0 20-384,0 0-673,41 1-128,-1-2-96,-1 21-64,1-21-64,0 1-416,-21 0-33,1-1 385,-20 2 160,0-1 32,-20 0 64,1-1-128,-21 1-384,20-20-1282,20 0-4740</inkml:trace>
  <inkml:trace contextRef="#ctx0" brushRef="#br1" timeOffset="556694.3359">12863 12343 9929,'-40'-20'1569,"20"1"577,1 19 257,-1 0-225,0 0-737,0 0-448,-1 39-256,3-19-65,-2 19 1,20 0-96,0-18-1,0-1-95,0 0-161,20-1-192,-20-19-64,18 20 0,3-20 0,-1 0 64,-20-20-96,20 20 32,0-39-96,-1 19 0,1-20 64,-20 20 32,0 0-96,0 1 193,0 19 127,0 19-192,0 1 0,20 0 64,-20-1-160,20 2-32,-20-1-192,20-20-289,-1 0-768,1 0-512,0 20-321,21-20-1538,-21 0-10377</inkml:trace>
  <inkml:trace contextRef="#ctx0" brushRef="#br1" timeOffset="557070.3125">13260 12363 16143,'0'-40'2018,"0"21"-1057,0 19-97,-20-22 386,0 22-354,1 0-127,-1 22 0,-20-3-64,20 21-193,1-21-96,19 21-351,0-40-1,0 19-32,19 2-32,1-21 0,0 20-32,20-20-32,-1 20 160,-19-1-96,20 1-64,-21-20 128,1 20-32,0-1 0,-20 1 0,0-20-64,0 0-128,-20 21-513,20-21-576,-20 0-97,20 0-255,0 0-769,-19-21-2051,19 21-5252</inkml:trace>
  <inkml:trace contextRef="#ctx0" brushRef="#br1" timeOffset="557374.0234">13517 12462 10025,'41'-40'4196,"-41"20"-2595,0 20-191,0 0 416,-41 0-193,23 0-576,-2 20 0,0-20 128,-1 19-384,21-19-481,0 21-192,0-21-96,0 0 65,21 20-33,-1 0-32,0-20 32,19 19-64,-19 1 0,20 0 32,-40-20 0,19 19 32,-19 1 32,0 1-64,-19-21-128,19 0-128,-20 20-545,0-20-576,0 0-161,20-20-928,0 20-5253</inkml:trace>
  <inkml:trace contextRef="#ctx0" brushRef="#br1" timeOffset="557582.0312">13736 12502 17456,'40'19'865,"-20"-19"-385,1 20 97,-3-20-33,-18 20-416,20-20-192,-20 19-544,0-19-1090,21 0-2754,-21 0-8775</inkml:trace>
  <inkml:trace contextRef="#ctx0" brushRef="#br1" timeOffset="557796.875">13776 12282 16751,'-20'0'1602,"20"0"-1378,0 0-256,20 0 0,-20 0-448,20 0-1634,-20 22-6503</inkml:trace>
  <inkml:trace contextRef="#ctx0" brushRef="#br1" timeOffset="558223.6328">14214 12402 17712,'-21'-20'1089,"1"20"225,20 0 447,-20 20-191,0-20-577,20 20-545,0-1-160,0 2-192,0-1-96,0-20 32,20 20 33,-20-20-98,20 19-31,-20-19 0,20-19 96,-20 19-160,0-20 160,21 20-96,-21-20 128,0 20-128,0 0 64,0 20 32,0 0-96,18-1 128,-18 21-32,20-1-32,0 2 64,1-2 0,-21 0-64,20 2 0,-2-21 97,-18 19-33,0-19-64,0 0-64,-18-1-97,-2 1-575,20-20-802,-21 0-416,21 0-1313,-20 0-4932</inkml:trace>
  <inkml:trace contextRef="#ctx0" brushRef="#br1" timeOffset="558867.1874">14352 12422 16047,'20'0'1601,"-20"19"-832,0-19 672,0 21 129,0-1-193,0 0-320,0-1-448,0 1-193,20 0-32,-20 19 1,0-18-1,20-21-192,-20 20-128,0-20 65,0 0-33,0 0 32,0-20-96,0 20-160,0-21-193,0 1-191,0-19-289,19 0 160,-19 19 225,20 0 288,-20 20 160,20 0-64,-20 20 0,20-20-64,-20 20 192,20-1-192,-1 1 192,21 0-96,-20-20 0,0 0 64,19 0 224,-19 0 65,0-20-33,21 0-160,-41 1 96,18-1-64,3-21-95,-21 22-97,0-21 96,0 21 0,0 19 0,-21 0 32,21-20 32,-18 40-32,-2-20-32,-1 19-96,21 21 64,-20-21-128,20 2 96,0-1-32,0 0-32,20 19-128,1-19-384,-1-1-545,-2 1-161,23-20-735,-21 0-898,19 0-4388</inkml:trace>
  <inkml:trace contextRef="#ctx0" brushRef="#br1" timeOffset="559229.4921">15066 12363 11755,'-39'0'5957,"19"0"-3715,20 19-544,-20-19 32,0 40-1,20-21-640,-20 2-480,20-1-321,0 0 0,20-1 1,0 1-33,0 0-224,0-20 64,-1 0 0,1 0-64,0-20-64,1 0-64,-1-19-96,-20-21-160,0 1-193,0 0-192,-20 18 289,-1 1 256,1 21 160,0-1 128,20 20 288,-19 20 129,19-1 127,0 1-223,0 19-161,19 22-64,21-22-192,1 1-32,-3-21-416,3 2-705,-21-1-513,19 0-640,-19-1-737,0 1-13357</inkml:trace>
  <inkml:trace contextRef="#ctx0" brushRef="#br1" timeOffset="559801.7578">15781 12164 14349,'-20'-21'2883,"20"2"-993,0 19-353,0 19 449,0 2-160,20 19-449,-20-1-512,20 0-289,0 2-287,0 18-193,19-19-64,-19 0-160,0-20-545,1 0-961,-3-1-1216,2-19-930,-20 20-9961</inkml:trace>
  <inkml:trace contextRef="#ctx0" brushRef="#br1" timeOffset="560163.0858">15682 12382 19666,'60'-39'2082,"-21"19"-801,1-21 641,-1 22-545,21 19-800,-21 0-577,2 0 64,-1 0-128,-1 19 64,-19 3-32,20 17 64,-21-19-64,-19 19 96,0 0-32,0 2-96,0-21 128,0-20-32,0 19-32,20-19 0,-20 0 128,20 0-128,0-19-32,0-1-128,-1-21-160,1 2-97,-20 0-287,0 19-65,-20 20 224,-19-20 257,-1 20 192,1 0-160,-1 0-97,20 0-447,-19 20-802,39-20-3971</inkml:trace>
  <inkml:trace contextRef="#ctx0" brushRef="#br1" timeOffset="561065.4296">16773 12402 10025,'0'39'2466,"20"-18"65,-20 19-321,0-21-128,20 1-801,1 19-224,-1 2-160,-2-2-321,3-19-31,-1 19 224,0-39-129,0 20-159,-20-20-1,0 0-320,0 0 0,-20-20-160,0 1 65,0-21-65,-1 21-97,-17-42 65,17 2-224,1-21-96,0 21 192,20 0 0,0 18 224,20 22-193,21 19 194,-21 0-65,19 0-33,1 19-31,-20 3 0,-1 17-352,-19 0 224,20 1-32,-20-21 31,-20 2 1,20-21 64,0 20-448,-19-20-706,19 0-928,0 20-3459</inkml:trace>
  <inkml:trace contextRef="#ctx0" brushRef="#br1" timeOffset="561340.8203">17012 12363 17136,'40'39'1922,"-21"-19"-769,1-20 640,0 19 385,0-19-896,-20 0-706,20 0-320,19 0-31,-19 0-33,0-19-32,1-1-224,-1 0 0,-40 1-32,20-1-225,-41 0-191,21 20-97,-19 0-384,19 0-256,0 0 160,0 20 96,0-20-512,20 20-577,0-20-2530,20 0-7752</inkml:trace>
  <inkml:trace contextRef="#ctx0" brushRef="#br1" timeOffset="561666.9921">17409 12263 14926,'20'-40'3683,"-20"40"-2754,-20 0-64,0 0 384,1 0 353,-1 20-161,0 0-512,0-1-513,20 3-224,0-3-96,20 1-96,0 0-32,0-1 64,19 1-32,1 0-32,-20-1-64,-1-19 96,1 21-64,-20-21 96,0 20-64,0 0 0,0-20-64,-20 19-128,1-19-64,-1 0-449,0 0-320,20 0-416,-20 0-1058,0-19-3266</inkml:trace>
  <inkml:trace contextRef="#ctx0" brushRef="#br1" timeOffset="561876.9531">17587 12402 14509,'40'39'4100,"-19"-39"-3011,-21 0 192,0 21-480,0-21-609,20 0-128,-20 0-384,0 0-224,0 0-962,0-21-2626</inkml:trace>
  <inkml:trace contextRef="#ctx0" brushRef="#br1" timeOffset="562110.3516">17627 12204 12395,'-20'-40'1890,"20"40"-1762,0-21-352,20 21-481,-20-19-1825,0-1-3844</inkml:trace>
  <inkml:trace contextRef="#ctx0" brushRef="#br1" timeOffset="562326.1718">17727 12025 13901,'20'0'3267,"0"20"-1121,-1 0-288,1 19 256,0 0-321,-20 2-864,20 18-512,0-20-257,-1 2-128,1-1-96,0-1-385,-20-19-576,0-1-961,0-19-576,0 0-1666</inkml:trace>
  <inkml:trace contextRef="#ctx0" brushRef="#br1" timeOffset="562536.1328">17706 12343 15214,'41'-20'3075,"-21"1"-1666,19-3 417,21 22 640,19-19-416,-20 19-705,2 0-768,-23 19-289,-18 3-192,1-3-64,-1 1-64,-20 0-256,20 19-321,-20-39-415,0 20-866,0-20-769,0 0-2145</inkml:trace>
  <inkml:trace contextRef="#ctx0" brushRef="#br1" timeOffset="562547.8516">18103 12124 14958,'-38'0'5509,"17"0"-4708,21 0-673,0 0-256,0 0-449,0 0-1601,0 0-6310</inkml:trace>
  <inkml:trace contextRef="#ctx0" brushRef="#br1" timeOffset="563299.8046">18482 12282 6342,'-21'-19'3971,"1"19"-1793,20 0 417,-20 0-385,20 0-384,-20 0-545,20 0-192,-19 19-352,19-19 191,0 22 1,0-3-192,19 1-96,1 19-289,-20-19-160,20 0 32,0-20-128,1 19-64,-3-19 33,2 0-33,1 0 32,-1 0-64,-20-19-64,20-1-65,-20 0-31,-20 1-160,0-1 32,20 0-1,-21 1-95,1 19 192,20-22-96,-18 22-449,-3 0-224,21 0-737,0 22-2145,0-22-10122</inkml:trace>
  <inkml:trace contextRef="#ctx0" brushRef="#br1" timeOffset="563582.0312">18640 12263 15983,'20'41'2818,"0"-22"-1825,-20 1 385,19 0 95,-19-1-32,0-19-544,0 20-352,0-20-225,0 0-32,0 0 1,0 0-161,0-20-32,0 1-128,20-1 32,-20-19 32,20 17-160,-20 3 160,20 19-193,-20 0 161,20 0-32,-1 19-64,1 3-320,0 17-513,0-19-704,19-1-578,-19 1-2113</inkml:trace>
  <inkml:trace contextRef="#ctx0" brushRef="#br1" timeOffset="563987.3046">19354 12184 20275,'21'39'2338,"-21"-39"-1569,20 20 1024,-20 0-255,0-1-577,18 3-673,-18 17-192,21-39-64,-21 20-32,20-1-64,-20-19-288,0 0-641,0 0-1185,0 0-481,0 0-1473</inkml:trace>
  <inkml:trace contextRef="#ctx0" brushRef="#br1" timeOffset="564198.2421">19314 11985 17936,'-39'-20'3332,"39"20"-2436,-20-20-735,20 20-97,0 0-289,20 0-1376,-20 0-2435</inkml:trace>
  <inkml:trace contextRef="#ctx0" brushRef="#br1" timeOffset="610188.4766">19851 12441 15054,'20'0'2146,"-20"21"-224,20-21 288,0 0-737,-1 20-480,1 0-320,0-1-321,-20 21-192,20-21-192,-20 22-192,20-21-577,-20-1-1153,0 1-2017</inkml:trace>
  <inkml:trace contextRef="#ctx0" brushRef="#br1" timeOffset="623377.9296">20606 12223 640,'0'0'1666,"0"0"-161,0 0-480,0 0-609,0 0 97,0 0-193,0 0-352,0 0 32,0 0 0,0 0 0,0 0 64,0 0-32,0 0-64,0 0 32,0 0-288,0 0 192,0 0-352,0 0-129,0 0 417,0 0 192,0 0 320,0 0 225,0 0 95,0 0 65,0 0 192,0 0 32,0 0 64,0-19-64,0 19-128,0 0 31,0-20-191,-21 20 192,21 0-64,0-20-65,-20 20 129,20 0 32,0 0-289,-20 0-95,20 20-33,-20-20 65,20 20 64,0-1 31,0 1-127,0 0-1,0-1-96,20 3-191,0-22 95,0 0-128,-20 0-64,21 0-32,-21 0 33,18-22-33,2 3-64,-20-1-32,20 0-64,-20 20 32,0-19-33,0-1 98,0 20-1,0-20-32,0 20 128,0 20-160,0 0 128,21-1 0,-21 1-96,0 19 0,20-17 0,0-3-224,-1 1-225,1-20-288,0 0-223,0 0-770,0 0-1569,-1-20-5766</inkml:trace>
  <inkml:trace contextRef="#ctx0" brushRef="#br1" timeOffset="623612.3046">20824 11926 16944,'19'0'1761,"-19"0"-576,0 19 865,0 1-192,20 21-1217,-20-2-321,20 0-128,-20 1-64,20 0-192,0 0-64,-1-21-384,1 1-545,0-20-481,0 0-384,-20-20-1857,21 1-9834</inkml:trace>
  <inkml:trace contextRef="#ctx0" brushRef="#br1" timeOffset="623847.6562">21002 11847 15822,'0'0'3716,"0"20"-2499,21-1 801,-21 21-448,18-1-481,-18 21-929,20-20 0,1-1-256,19 21-577,-22-20-928,3-21-802,-1 21-3362</inkml:trace>
  <inkml:trace contextRef="#ctx0" brushRef="#br1" timeOffset="624312.5">21618 12104 11659,'-20'-20'3171,"0"20"-1282,20 0 289,-21 0-160,21 20-224,-18 0-417,18-1-480,0 22-224,0-21-129,18 19-319,3-19 127,-1-20-224,0 0 0,19 0-32,-19 0-32,0-20-160,0 0-32,-20 1 128,0-1-224,0 0-193,-20-1-255,0 2-1,0-1-224,-19 20-96,19 0 225,0 0-289,-1 0-513,21 0-1697,-18 20-10250</inkml:trace>
  <inkml:trace contextRef="#ctx0" brushRef="#br1" timeOffset="624584.9609">21796 12124 11146,'20'19'9417,"-20"2"-8328,0-21 513,21 20 223,-21 0-383,18-1-770,2-19-480,0 20-63,1-20-33,17 20 0,-17-40-32,-1 20-224,0-20-129,0 1-383,-20 19-609,0-20-1218,0 20-31,0-20-4101</inkml:trace>
  <inkml:trace contextRef="#ctx0" brushRef="#br1" timeOffset="624807.6171">22035 11906 12107,'19'20'9641,"-19"-20"-7815,40 19 608,-20 1-1217,0 0-224,-1 20-865,21 0 289,-20-1-353,0 0-352,-1 2-289,1-21-192,0-1-832,-20 1-1090,0-20-768,0 0-11371</inkml:trace>
  <inkml:trace contextRef="#ctx0" brushRef="#br1" timeOffset="625035.1562">22035 12065 19346,'-40'0'2690,"40"-20"-1248,20 20 448,0 0 416,19 0-1185,1-20-673,19 20-384,-19 0-64,19 0-576,-19 0-545,-1 20-1378,-19-20-1825,1 20-13036</inkml:trace>
  <inkml:trace contextRef="#ctx0" brushRef="#br1" timeOffset="625798.8281">22788 12164 7623,'21'-40'3427,"-21"20"-1281,0 0 384,0 20-416,0-19-512,-21-1-129,1 20-191,20-20-322,-18 20-191,-2 20 64,-1 19 32,1 1-289,0-21-287,20 22-65,0-21-224,0-1 64,20 1-32,0-20-64,-20 0-64,21-20 32,-1 1-128,-2-1-65,-18-21 129,20 22 160,-20 19-128,0-20 96,0 20-32,0 20 0,0-1 160,0 22-96,0-2 128,21 20 0,-21-18 33,20-1 63,-20-1-96,20-19-64,-20-1-32,-20 2 64,20-1-128,0 0 96,-20-1-96,-1 1-128,1-20-96,2 0-384,18-20-449,-20 20-1090,20-19-607,0-1-2371</inkml:trace>
  <inkml:trace contextRef="#ctx0" brushRef="#br1" timeOffset="626102.539">23007 12124 18609,'0'19'1858,"0"2"-1089,0 19 320,0-21 608,20 1-512,0 0-544,-1-1-353,21-19-160,-20 0-64,19 0 65,-19-19-1,0-1-96,-20 0-64,0 1 0,0-21-96,-20 19-65,0-18-191,-19 19 64,-1 1 224,1 19-65,-1-20-159,20 20-353,0 0-832,1 20-513,19-20-1313,0 0-4837</inkml:trace>
  <inkml:trace contextRef="#ctx0" brushRef="#br1" timeOffset="626365.2343">23325 12104 20179,'40'20'2274,"-40"-20"-1249,0 19 640,0-19-351,19 21-546,-19-21-511,0 20-193,0 0-32,0-1-225,0-19-287,20 20-481,-20-20-769,0 0-864,20 0-1506</inkml:trace>
  <inkml:trace contextRef="#ctx0" brushRef="#br1" timeOffset="626595.703">23345 11906 19986,'-20'-20'1442,"0"1"-1378,20-1-384,0 20 31,20 0-415,0 0-1923,-20 0-6117</inkml:trace>
  <inkml:trace contextRef="#ctx0" brushRef="#br1" timeOffset="626818.3594">23424 11985 14285,'20'80'2883,"0"-41"-577,-1-19 96,1 20 97,0-40-610,0 20-736,1 0-256,-3-20-192,-18 0-321,20 0-191,-20 0-129,0-20-32,21 0 0,-21-20-64,20 20 0,-20 0-32,20 20-33,-20-19 33,18 19 32,-18 19 32,21 1-288,-1 0-192,0-1-481,0 22-673,-1-21-1217,1-1-95,20 1-2884</inkml:trace>
  <inkml:trace contextRef="#ctx0" brushRef="#br1" timeOffset="627204.1016">24198 12045 18001,'20'-20'1057,"-20"1"64,0 19 993,0-21-32,0 21-641,-20 0-640,1 0-193,-1 21-159,0-2-33,0 1-224,-1 19-96,21-19 0,0 0-96,21-1-64,-1 2-96,0-21 96,0 0 0,-1 0-32,1-21 32,0 2 64,0-1 32,-20 20-32,20-20 64,-20 20 64,0 20-32,0 0 64,-20-1 33,20 22-33,-20-2-32,20 20-96,0-18-128,0-1-128,0-1-65,-20 0-191,0-18-673,1-1-1346,-21 0-1504,-1-20-10251</inkml:trace>
  <inkml:trace contextRef="#ctx0" brushRef="#br1" timeOffset="628860.3516">12803 13137 11883,'-19'0'1729,"19"-20"-1088,-20 20 736,20-20 353,-20 20-577,20 0-352,-20 0-193,20 0 193,-21 20 32,21-20-160,-18 20-97,18 19-31,-20-19 63,20-1-255,0 22 95,0-21-224,20 19-32,-20-19-32,18-20-31,3 19 63,-1-19-96,0-19-192,0-1-32,-1 0 64,1 1-32,0-1-1,-20-21 65,0 22 0,0-1 96,-20 20-64,20-20 161,-20 20 31,1 20 32,19-20-32,-20 20 32,20-1-31,0-19-97,0 21 32,20-1 64,-1-20-64,-19 20-128,20-1-64,0-19-256,-20 20-449,20-20-352,0 0-609,-1 0-416,-19 0-1185,20 0-6534</inkml:trace>
  <inkml:trace contextRef="#ctx0" brushRef="#br1" timeOffset="629109.375">13062 13315 17200,'40'39'2466,"-40"-39"-1377,0 22 577,19-22 288,-19 0-833,0-22-513,-19 3-223,19-1-161,0 0-96,-20-19-96,20 19 0,0-20-32,-20 20-288,20 0-97,0 1-191,20 19-257,-20 0-640,20 0-417,-1 0-1121,21 19-6022</inkml:trace>
  <inkml:trace contextRef="#ctx0" brushRef="#br1" timeOffset="629390.625">13499 13117 18001,'-20'0'1185,"0"0"128,-1 20 256,1-20 353,2 0-544,-3 19-418,1 1-479,0 0-1,20 20-127,0-20-65,0 19-192,20-19-64,0 0 32,1-1-224,-3 22-288,2-21-353,1-20-352,-1 20-705,18-20-320,-17 0-1313,-1 0-9418</inkml:trace>
  <inkml:trace contextRef="#ctx0" brushRef="#br1" timeOffset="629671.875">13756 13236 19026,'0'-40'1825,"-20"20"-800,20 0 224,-20 20 481,20 0-545,-19 0-576,-1 20-385,0 0-128,20-1-96,0 2 32,0-1 64,20 0-96,0-1 0,19 1 0,-19 0 0,20-1 96,-19 3-96,-3-3-96,2 1 160,1-20-64,-21 20 32,0-20-64,0 19-352,-21-19-545,1 0-1249,2 0-545,-3 0-4323</inkml:trace>
  <inkml:trace contextRef="#ctx0" brushRef="#br1" timeOffset="630666.0156">14590 13276 8968,'0'-20'1569,"0"0"-512,0 20 1154,0-21 31,-20 21-417,20-19-543,-20 19-289,20 0-65,-20 0-31,20 0-160,-19 0-96,19 19 95,-20 2-95,20 19-225,-20-1-191,20 0-33,0 2-32,0-1-96,20-21 0,0 1 0,-1-20 32,1 0-64,0-20-96,20 1 64,-21-1-64,1 0-32,0-21-64,-20 22-32,20-21 160,-20 21 160,0 19-224,0 0 96,0 0 0,0 0 96,0 19-64,0 1 0,21 19-32,-21-17-64,20 17-225,-2-39-671,3 20-386,19-20-287,-20 0-673,19 0-2883</inkml:trace>
  <inkml:trace contextRef="#ctx0" brushRef="#br1" timeOffset="630912.1093">14848 13057 17936,'-19'-40'2787,"19"40"-1666,0 0 64,0 0 769,0 0-705,0 20-288,0 0-416,19 1-225,1 18-128,0 0-96,0 1-32,0 0 32,-1 0-224,21-1-320,-20 0-577,0-17-865,-1-3-1249,21 1-2850</inkml:trace>
  <inkml:trace contextRef="#ctx0" brushRef="#br1" timeOffset="631679.6874">15305 13295 1793,'20'40'12428,"-20"-21"-10378,19 3-385,-19-3-447,20 1 31,-20 0-32,20-20 64,-20 0-128,0 0-224,20 0-288,-20-20-225,0 20-64,0-20-63,0-21-65,0 22-96,0-21-64,-20 1 224,20 19-95,0-1-97,0 2-32,0 19-32,0 0-160,0-20 64,20 20-193,-20 0-255,20 20-545,19-20-897,-19 0-416,21 0-897,-21 0-3716</inkml:trace>
  <inkml:trace contextRef="#ctx0" brushRef="#br1" timeOffset="631992.1874">15682 13256 11370,'0'0'3748,"20"0"-1730,-20 0-128,20 0-193,-20 0-191,20 0-289,-1 0-449,1 0-255,0-20-321,-20 20 0,20 0-128,0-21 193,-20 21-161,0 0 0,0-19-64,0 19 0,0-20 0,-20 20-96,0-20 96,0 20-64,0 0 32,1 0 128,-1 20 128,0 0-64,0-1 97,0 2-65,1-1-192,19 19 0,0-19-32,0 19-224,19-17-257,1-3-384,0 1-640,20 0-577,-1-1-1698,-19-19-10665</inkml:trace>
  <inkml:trace contextRef="#ctx0" brushRef="#br1" timeOffset="632391.6016">16058 13276 16047,'0'-20'1986,"0"20"-1314,-18 0 834,18 0 255,-20 0-63,20 20-417,-20-1-448,-1 1-96,21 0-161,0 21-352,0-22-128,0 1-31,21 0-1,-21-1 64,20-19-96,0 0-64,-2-19-64,3 19 128,-21-20-128,20 0 224,-20 1-288,0-3 160,0 3-33,0 19 66,-20 0 63,20 0-160,0 0 96,-21 0-32,21 0 0,0 19-64,0 3 31,0-22-287,21 19-64,-1 1-129,-20-20-640,20 20-384,0-20 95,-1 19-928,1-19-4164</inkml:trace>
  <inkml:trace contextRef="#ctx0" brushRef="#br1" timeOffset="633229.4921">16475 13354 13676,'21'-19'2947,"-42"-1"-1377,21 0-65,-18 20 1,18-19-161,-20 19-480,0 0-321,-1 0-95,21 0 63,-20 19-31,20 1-33,0 19-64,0-17-95,0-3-225,0 1-32,20 0 64,1-1-96,-1-19 96,0 0-64,-2 0-96,3-19-32,-21-1-64,20-19-33,-20-2-95,20-18 96,-20-2-32,0 22 160,-20-20 64,0 20 64,-1 18 192,21-19 96,-18 40 193,-2-19 160,20 19-289,0 0 128,0 19-159,0 21-129,0 0-192,20 0 0,-2-1-160,3 0-256,-1 2-417,20-21-961,-21-1-1441,21 1-2818,-20 0-11114</inkml:trace>
  <inkml:trace contextRef="#ctx0" brushRef="#br1" timeOffset="633816.4062">16813 13215 17168,'0'-19'2882,"0"19"-1760,0 0 95,21 0 448,-21 0-351,20 19-482,-2 2-415,23-1-289,-21 0-32,0-1-192,19 1-64,1 0-545,-20-1-704,-1-19-769,21 0-577,-40 0-3042</inkml:trace>
  <inkml:trace contextRef="#ctx0" brushRef="#br1" timeOffset="634053.7108">17230 13196 17969,'0'40'2210,"-20"-20"-1121,20 19 544,-20 1 353,0 1-833,1 18-768,-1-20-225,0 0-224,0 2-353,0-21-384,1 19-800,19-19-769,-20-20-2018</inkml:trace>
  <inkml:trace contextRef="#ctx0" brushRef="#br1" timeOffset="634881.8359">17925 13117 12427,'-20'-20'2371,"0"20"-930,20 0 353,-19 0-129,-1 20-223,0 0-321,20 19-353,0 0-63,0 2-128,0-2-193,0-19-128,20 19-128,0-17 64,-1-22-63,1 0-65,0 0 0,0-22 0,0 3-160,-1-21 0,-19 21-193,20-42-95,-20 22-257,0-20-191,0-1 575,0 20 225,-20 1 64,1 0 0,19 19 225,-20-1 287,0 21-31,20 0 63,-20 21-127,40-1 191,-20-1-127,0 21-97,20-1-384,0 2 0,-1-2-32,21 0-32,1 1-288,-3 0-193,-18-20-832,21 0-737,-21 19-544,-1-39-3364</inkml:trace>
  <inkml:trace contextRef="#ctx0" brushRef="#br1" timeOffset="635243.164">18302 13236 17392,'20'20'2787,"0"-20"-2243,0 0-192,-20 0 737,20 0-96,-1-20-640,-19 20-193,20-21-96,-20 21-32,20-19-32,-20-1-96,0 0 0,0 1-32,0 19 64,-20 0 32,0 0-32,1 0 96,-1 19 32,0 1 32,20 0 160,0-1-96,0 22-128,0-21 0,0 19-32,20-19-32,0-1-192,-1 3-385,1-22-352,20 19-288,-19-19-480,17-19-802,-17 19-4868</inkml:trace>
  <inkml:trace contextRef="#ctx0" brushRef="#br1" timeOffset="635522.4609">18581 12919 19634,'-20'0'1698,"20"0"-417,0 20 224,0-1 33,0 21-353,20-21-544,-20 42-257,18-22-288,3 0 0,-1 1-224,0 0-160,0-20-257,19 19-832,-19-19-961,0 0-321,0-20-2850</inkml:trace>
  <inkml:trace contextRef="#ctx0" brushRef="#br1" timeOffset="635822.2656">18838 13256 16143,'20'0'3523,"-20"0"-1761,20 0 128,-1 0-481,1-20-704,21 20-481,-21-21-128,0 21-32,-20-19 0,18-1-96,-18 20 32,0-20-128,0 1 96,0 19-96,-18 0 64,-2 0 32,0 0-64,-21 19 63,21-19 66,1 20-1,-1 0 64,20 20 64,-20-20-160,20 0 32,20-1-96,0 1 64,-1 0-128,1-1-97,21-19-447,-1 0-641,-1 0-385,1-19-961,-1-1-3298</inkml:trace>
  <inkml:trace contextRef="#ctx0" brushRef="#br1" timeOffset="636099.6093">19136 12878 19026,'0'0'2882,"0"0"-1312,20 0 608,-20 0-545,0 20-480,20 21-544,0-22-289,-20 21-192,19-1-31,1 2-33,-20 18-32,20-20-64,0-19-321,1 20-127,-3-20-257,-18 0-704,20-1-994,-20-19-511,0 0-2564</inkml:trace>
  <inkml:trace contextRef="#ctx0" brushRef="#br1" timeOffset="636334.9609">19136 13156 19314,'-20'0'2722,"1"0"-960,19 0 224,0-19-128,0 19-801,19 0-481,1 0-384,20 0-160,-1 0-192,1 0-64,1 0-385,-3 0-672,3 0-1153,-21 0-1890,19 0-9866</inkml:trace>
  <inkml:trace contextRef="#ctx0" brushRef="#br1" timeOffset="636930.664">19632 13215 15887,'0'21'1441,"0"-21"-1217,0 0 929,20 0-32,0 0-448,0-21-321,-1 21-224,1-19 0,-20-1-63,20 20-1,-20-20 32,20 1 160,-20-1-32,0 0 161,-20 1 223,0 19-63,0 0-65,1 0-224,-1 19 257,0-19 63,0 20-95,0 0-193,1 19 96,19-19-191,-20 20-129,20-20-96,20 19-161,-1-19-511,1-20-481,20 20-577,-20-20-288,19 0-2178,1 0-11082</inkml:trace>
  <inkml:trace contextRef="#ctx0" brushRef="#br1" timeOffset="637307.6171">19970 13196 17520,'-20'19'1441,"20"2"-287,-20-1 351,20 0 161,0-1-641,0 1-321,20 0-287,-20-1-65,20-19-96,0 0-160,0-19 0,-1 19-96,1-40 64,0 21-128,0-21 64,-20 0-160,0-19-96,-20 19 96,20-20 160,-40 21 0,21-1 96,-1 1 192,0 18 161,0 1 319,0 20-383,20 20 127,0 1 33,0-1-97,20 19-384,0 0 96,20 1-128,-1 0-32,-19 0-288,20-1-192,-1 0-577,-19-18-769,21-1-1890,-23 0-5893</inkml:trace>
  <inkml:trace contextRef="#ctx0" brushRef="#br1" timeOffset="638135.7421">20506 13017 14445,'-40'0'4068,"40"0"-2979,0 0 64,0 0 321,0 0-1,0-19-704,40 19-257,-21 0-224,21 0-191,1 0-65,-3 0-193,3 0-191,-1-20-545,-1 20-864,1 0-930,-1 0-2946</inkml:trace>
  <inkml:trace contextRef="#ctx0" brushRef="#br1" timeOffset="638377.9296">20725 13137 17136,'-20'19'2434,"20"-19"-1345,0 0 641,0 0 320,20 20-865,-1-20-577,1 0-415,0 0-97,20 0-160,-1 0-289,-19 0-448,0 0-704,19 0-449,-19 0-288,0 0-3235</inkml:trace>
  <inkml:trace contextRef="#ctx0" brushRef="#br1" timeOffset="638618.164">20923 12859 19122,'0'19'1441,"0"-19"-832,19 0 608,1 0 288,20 20-512,-1 1-480,2-1-385,-1-1-96,-1 1 64,1 19-64,-20-19 32,-1 21-64,1-22 96,-20 21-64,0-21-256,-20 1-449,-19 0-1056,19-1-738,0 2-3587</inkml:trace>
  <inkml:trace contextRef="#ctx0" brushRef="#br1" timeOffset="645952.1484">21855 13017 1153,'0'0'192,"0"0"448,0-19 129,0 19-705,20 0-64,-20 0-96,0 0-448,0 0-449</inkml:trace>
  <inkml:trace contextRef="#ctx0" brushRef="#br1" timeOffset="647820.3125">21916 13017 32,'0'0'1953,"0"0"706,0-19-129,0 19-127,0 0-578,0 0 1,0-20-737,0 20-384,0-20 160,-21 20 63,21-19 161,0 19-256,0 0-128,0-20 96,-20 20-97,0 0 1,2 20 352,18-1 32,-21 1-416,1 0-33,20-1-159,0 21-193,0-19-64,0-2-96,20 1 0,1 0-96,17-20 129,-18 0-33,1-20-256,17 0 32,-17 1-33,-1-22 97,0 21 0,-20-19 32,0 19 32,0 20 0,0-19 32,0 19 33,-20 0-33,20 19-64,0 1 32,-20 0-96,20-1 64,20 1-321,0 0-383,-20-20-257,20 21-449,-1-21-191,1 0-705,0 0-1122,0-21-3426</inkml:trace>
  <inkml:trace contextRef="#ctx0" brushRef="#br1" timeOffset="648059.5702">22114 12800 13228,'0'-40'3267,"0"40"-1281,0-21 96,0 21 0,20 21-481,-20-21-576,0 40-256,19-21-192,-19 40-289,20-18-192,-20-2-96,20 1 0,-20-1-416,20-19-481,0 20-705,-1-20-640,-19-20-1153,20 0-4324</inkml:trace>
  <inkml:trace contextRef="#ctx0" brushRef="#br1" timeOffset="648306.6406">22292 12819 17392,'0'-19'2851,"0"19"-1538,0 19 545,0 1-1,0 19-864,20 2-832,-20-2-97,21-19-385,17 19-576,-17 1-1185,19-19-1024,-20-2-11660</inkml:trace>
  <inkml:trace contextRef="#ctx0" brushRef="#br1" timeOffset="648897.4609">22967 12719 3331,'0'-19'13548,"0"19"-11562,0-20-352,20 20 576,-20 0-32,0 20-801,20 19-576,-20-18-160,20 38-353,0-19-128,-20 20-128,19-21-64,1 1-416,0-21-257,0 21-800,1-19-1026,-3-2-800,-18-19-5766</inkml:trace>
  <inkml:trace contextRef="#ctx0" brushRef="#br1" timeOffset="649237.3046">23266 12998 18897,'39'0'2275,"-19"0"-738,-20 0 353,20-20-673,0 20-705,-1 0-351,1-20-65,0 1-32,0 19-96,-20-20 0,20-1-64,-20 1 128,0 1-32,0-1 0,-20 20 0,20 0-32,-20 0 32,0 0-32,0 0 64,1 0 64,19 20 128,-20-1-32,0 1 32,20 1-96,0 18-128,0-19 32,0 19-320,0-19-32,20 21-513,0-22-576,-1 1-833,21-20-961,-20 0-5798</inkml:trace>
  <inkml:trace contextRef="#ctx0" brushRef="#br1" timeOffset="649600.5858">23702 12978 9929,'20'-39'6950,"-20"39"-5860,0-20 287,-20 20 609,-1 0-32,3 20-577,-22-20-352,19 19-224,21 1-161,-20 0-416,20 19 1,0-19-129,0 20-96,0-20 32,20-20-64,1 20-160,-1-20-129,18-20 1,-17 20-96,-1-20 223,-20 1 129,20-22-32,-20 21 96,0 1 64,-20-1 257,20 20-65,0-20 32,-20 20-96,20 20-32,-21-20-128,21 20 0,0-1-128,21 1-192,-21-20-288,20 20-449,0-20-929,0 21-32,-1-21-1185,1 0-7784</inkml:trace>
  <inkml:trace contextRef="#ctx0" brushRef="#br1" timeOffset="650019.5312">24019 12898 13196,'-40'21'2626,"40"-1"-896,-18-20 320,18 19 0,0 1-384,0 0-834,0-1-511,0 1-161,18 0 96,-18 1-64,20-21-96,0 19 0,1-19 1,-1-19-1,-2 19-96,-18-21-32,20-19 64,1 21-64,-1-21-65,-20 1 65,0-2 0,-20 2 96,-1 19 129,21-19 287,-20 39 65,20-20 31,0 20-159,0 20-161,0 19-96,0-19-64,0 19-64,20 2-32,21-21-320,-21 19-385,19-19-896,-19-1-1346,20 1-3427</inkml:trace>
  <inkml:trace contextRef="#ctx0" brushRef="#br1" timeOffset="651271.4843">12604 13772 17328,'0'0'1409,"0"0"-704,0 0 384,0 0 737,20 19-609,-20 1-384,21 1-289,-21 19-192,0-1-95,20 0-161,-20 2-32,20-2-64,-2 1-320,-18-21-353,21 21-672,-1-40-353,-20 21-288,20-21-1409,-20 0-8873</inkml:trace>
  <inkml:trace contextRef="#ctx0" brushRef="#br1" timeOffset="651705.078">12505 13970 18321,'-19'21'1794,"19"-21"-1090,19 0 834,1-21 480,0 21-1122,21 0-607,-23-20-289,23 20-96,-21 0-129,18 0-223,-17 0-513,19 0-416,-20-19 576,-1 19 353,1 0 223,0 0 65,0 19 128,0-19 128,-20 20 353,0-20 159,0 21-95,0-1 320,0 19-33,0-19-159,19-1-193,1 1-191,0 0 63,0-20-224,21 0 0,-3-20-64,-17 0 0,19 1-96,-21-1-128,1 0-257,-20 1 610,0-1-129,-20 20-32,-19 0-64,-2 0 64,3 20-64,-23-20-897,21 19-1025,1-19-1025,39 20-10122</inkml:trace>
  <inkml:trace contextRef="#ctx0" brushRef="#br1" timeOffset="653897.4609">13677 13811 13452,'0'0'2979,"0"-20"-1474,0 20 1,0 0 31,0 0 289,0 20-449,0 1-256,0-1-320,0 19-192,20-19-257,-20 19-128,19 2-128,-19-21-96,20 19-160,0-39-288,-20 20-385,20-1-865,0-19-800,-20 0-929,21 20-8681</inkml:trace>
  <inkml:trace contextRef="#ctx0" brushRef="#br1" timeOffset="654318.3594">13995 13970 12203,'20'0'2627,"-20"0"-1218,0 0 288,0-20-287,0 20-481,0 20-225,-20-20-31,0 0-32,0 21 352,20-1-193,-21-1-351,21 1-129,0 0-224,0-1-32,21 1-32,-21-20 32,20 0 0,0 0-32,0 0-128,-20 0-128,19-20 32,1 1-192,-20 19 672,20-20-352,-20 0 128,0 1 224,0 19-128,0 0-32,0 0-224,0 19 96,20-19 32,-20 20-96,20 0-448,-20-1-449,19-19-513,1 20-447,0-20-1571,-20 0-10185</inkml:trace>
  <inkml:trace contextRef="#ctx0" brushRef="#br1" timeOffset="654586.914">14232 13752 19474,'0'0'2466,"20"0"-1473,-20 0 577,0 20 95,0-1-544,20 1-544,-20 1-257,21 19-64,-21-1-256,20 0 97,-2-19-97,3 21-225,-21-22-351,20 21-353,0-21-673,-20-19-1088,20 0-673,-20 0-8809</inkml:trace>
  <inkml:trace contextRef="#ctx0" brushRef="#br1" timeOffset="655041.9921">14153 13931 18129,'-39'19'2338,"39"-19"-929,0 0 481,0 20-64,19-20-545,21 0-769,1 0-351,-3 0-129,3 0-193,-3 0 65,-17 0-288,19 0-225,-1 0-31,-19 21-65,0-21-128,0 0 65,19-21 351,-19 21 161,0-20 256,0 20 256,-20 0 257,20 0 255,-20-19-31,0 19-256,19-20-129,-19 20-128,0-20-256,0 20 64,0-19-128,0 19 96,0-20-32,0 0 64,-19 20-32,19 0 0,-20 0 160,0 0 32,0 20-31,0 0 95,1-1-64,19 1 96,0 0 1,0 19-193,0-18 0,19 18 0,1-19-96,0 0-256,0-20-129,19 0-319,1 0-546,-20 0-832,1 0 64,-1-20-1024,-2 0-5382</inkml:trace>
  <inkml:trace contextRef="#ctx0" brushRef="#br1" timeOffset="655304.6874">14748 13970 15374,'21'41'2562,"-21"-22"-928,20 1 640,0-20-192,-20 0-640,0 0 95,20 0-768,-20-20-193,0 20 1,0-19-257,0-22-160,0 21-160,19 1 0,1-21-32,0 21-256,0-1-385,19 0-736,-19 20-1025,20 0-1058,-1 0-8263</inkml:trace>
  <inkml:trace contextRef="#ctx0" brushRef="#br1" timeOffset="656150.3906">15364 13891 11370,'0'0'4965,"0"0"-3235,0 20-321,0-20 609,20 0 0,-20 20-641,20-1-672,-20 1-257,20 21-31,-1-22-65,1 1-96,0 0 32,0-1-63,1-19-33,-21 0 0,20 20-32,-20-20 96,18 0-128,-18-20 33,0 20-97,0-19-32,0-1-32,20-19-96,-20 19-353,0-21-320,0 22-159,0-1-258,0 0-799,21 20-258,-21 0-1792,20 0-10827</inkml:trace>
  <inkml:trace contextRef="#ctx0" brushRef="#br1" timeOffset="656498.0469">15781 13911 13805,'20'20'2690,"0"-20"-1569,0 0 385,-1 0-97,-19 0-224,20-20-576,0 20-353,-20 0-160,20-20 32,-20 20 32,0-19-96,0 19-32,0-20 0,-20 20 64,0-20-96,20 20 0,-20 0 97,1 0 223,-1 20 0,0-20-64,0 20 33,0-20 223,20 19-31,-19 1-129,19 19 64,0-19-320,19 1 1,-19-1-162,20-1-223,20 1-352,-20-20-802,19 0-608,-19 0-1185,21 0-9961</inkml:trace>
  <inkml:trace contextRef="#ctx0" brushRef="#br1" timeOffset="656752.9296">16079 14030 13741,'20'20'4003,"-20"0"-2657,20-20 255,-20 0 129,0 0-161,-20-20-480,20 20-512,0-20-193,-20 1-192,20-1-96,0-1-32,0-18-128,20 19-128,-20 0-96,20 1-289,0-1-608,-1 20-769,21 0-608,-20 0-3428</inkml:trace>
  <inkml:trace contextRef="#ctx0" brushRef="#br1" timeOffset="657049.8046">16417 13752 15983,'0'-20'2754,"0"20"-1505,0 0 449,0 20-193,20-20-159,-20 20-449,20 19-417,-20-18-160,18 19-288,-18 19 0,21-40-96,-21 22-128,20-21-448,0-20-930,-20 19-736,20-19-1570,-20-19-12267</inkml:trace>
  <inkml:trace contextRef="#ctx0" brushRef="#br1" timeOffset="657306.6406">16356 13891 18417,'20'20'2402,"0"-20"-1121,21 0 994,-21 0-322,19 0-928,1 0-512,-1 0-257,-19 0-128,20 20-128,-20-1-256,-20-19-128,19 20-161,1-20-384,-20 0-480,20 0-737,-20 0-224,0 0-1442,0-20-8808</inkml:trace>
  <inkml:trace contextRef="#ctx0" brushRef="#br1" timeOffset="657571.289">16674 13811 14349,'-19'-39'4324,"-1"19"-2626,20 20-609,0 0 64,-20-20-32,20 20-1121,0 0-897,0 0-1377,0 20-4356</inkml:trace>
  <inkml:trace contextRef="#ctx0" brushRef="#br1" timeOffset="657916.9921">16972 13791 14317,'-19'20'3203,"-1"-20"-1633,0 0 319,0 0 193,20 21-288,-21-1-641,21 0-448,0-1-417,0 21-96,21-21-192,-1 22 0,0-21-96,0-1-480,19-19-545,-19 20-769,20-20-961,-21-20-3395</inkml:trace>
  <inkml:trace contextRef="#ctx0" brushRef="#br1" timeOffset="658258.789">17170 13872 18513,'20'19'2562,"-20"-19"-1088,20 0 63,-20 20-608,20-20-384,1 0-193,-21 0-288,20 0 96,-2-20-192,-18 20 0,0 0-64,0-19-96,0-1 0,0 20 0,0-20-65,0 20 1,-18 0 128,-2 0-128,-1 0 64,1 0 159,0 20 1,0 0 129,20-20 159,-19 19 0,19 1 64,0 19-224,0-19-128,0 1 64,19-21-160,1 0-256,0 20-449,21-20-768,-21-20-641,-2 20-2051,3 0-10152</inkml:trace>
  <inkml:trace contextRef="#ctx0" brushRef="#br1" timeOffset="658555.664">17508 13811 16976,'0'0'1441,"0"0"-608,-20 0 0,1 0 480,-1 0-128,0 0-320,0 21-609,20-21-160,-20 20 96,20 0-256,20-1 128,-20-19-64,40 20-32,-20-20 96,19 0-96,1 20 32,-1-20-96,-19 19 128,0 1-64,-20 1 64,0-1 32,0-20-64,-20 19-256,-19-19-705,19 0-416,0 0-1794,20 0-10634</inkml:trace>
  <inkml:trace contextRef="#ctx0" brushRef="#br1" timeOffset="659178.7108">18164 13872 17969,'0'19'1697,"0"1"-864,0-20 993,0 20-1,20-1-704,-20 1-640,0 1-225,0-1-224,19-1-32,-19-19-224,0 20-545,20-20-1089,-20 0-256,20 0-1345,-20-20-11723</inkml:trace>
  <inkml:trace contextRef="#ctx0" brushRef="#br1" timeOffset="659546.875">18184 13752 16079,'-20'-20'1761,"20"20"-1440,0 0-257,0 0-128,20 0-289,-20 0-640,19 0-832,-19 20-898,20-20-864,-20 20 2530,20-1 1281,-20 1 1121,20 21 1762,0-21 0,-20 19-801,19-19-480,1-1-96,0 1 63,20 1-223,-21-21-449,-19 0-256,20 20-129,-20-20-383,20 0-33,-20 0-288,0-20 32,20 20-128,-20-21 64,0 1-96,21 20 0,-21-19-32,0 19 160,18 0-128,-18 19 32,20 1-449,-20-20-640,21 21-705,-1-1-736,0-1-4100</inkml:trace>
  <inkml:trace contextRef="#ctx0" brushRef="#br1" timeOffset="660257.8125">19215 13832 15534,'0'0'1730,"0"0"-513,-19 0 160,19 0 1,0 0 287,-20 20-416,20 0-224,-20-1-384,20 1 32,0 19-353,20-19-160,-20 1-64,20-21 0,19 0 0,-19 0-64,0 0-128,1-21 0,-3 1 0,-18 1 96,0 19-192,0-20-128,0 20-289,-18 0-480,-3 0-705,1 0-63,20 0-1539,-20 0-8487</inkml:trace>
  <inkml:trace contextRef="#ctx0" brushRef="#br1" timeOffset="660565.4296">19474 13931 15919,'20'19'4516,"-20"-19"-3491,0 0-353,0-19 578,0-1-33,0-19-705,0 19-320,0 0-63,0-1-161,0 1 32,0 1-417,19 19-608,-19 0-1281,20 0-2018</inkml:trace>
  <inkml:trace contextRef="#ctx0" brushRef="#br1" timeOffset="661155.2733">19851 13811 13837,'-21'21'2050,"3"-1"-897,18-20 512,-20 20-95,20-1-289,-21 1-224,21 0-288,0-1-161,0-19-159,21 20-1,-21 1-256,20-21-32,-2 0-320,-18 0 481,21-21-193,-1 1-288,0 1 127,-20-1-127,0 0 64,20-19-192,-20-2 0,-20 21 256,20-39-96,-20 20-33,20-2 65,-20 22 96,-1-21 96,3 21 353,-2-1-33,20 20 1,-21 0-33,21 0 64,0 20-319,0-1 479,21 21-384,-21-1 97,20 2-193,-2-2 32,23 0-160,-21 2 64,19-21-288,1 0-385,-20-1-480,19 1-929,-19 0-768,0-20-2980</inkml:trace>
  <inkml:trace contextRef="#ctx0" brushRef="#br1" timeOffset="661539.0625">20189 13832 19698,'20'20'2146,"-2"-20"-1473,2 0 352,-20 0-64,21 0-385,-21 0-223,20 0-353,-20 0 0,20-20-129,-20 20-31,0 0 32,0-21-256,0 1 96,-20 20 159,0-19-95,20 19-64,-21 0 160,1 0 128,2 0 128,-2 0 96,-1 19 96,1 1 33,20 1-65,0-1 64,0 0-223,0-1-129,20 1 32,1-20-129,17 0-447,3 20-417,-21-20-608,19 0-866,-19-20-3138</inkml:trace>
  <inkml:trace contextRef="#ctx0" brushRef="#br1" timeOffset="661804.6874">20426 13852 6662,'0'39'10986,"0"-39"-9480,0 0-97,0 0 449,0 0-65,0 0-832,0 0-352,0-19-289,0-1-64,0 0-95,0-1-97,0 1-32,20 1-96,-20-21 64,20 21-225,0 19-287,0-20-609,-1 20-769,1 0-1153,0 20-6149</inkml:trace>
  <inkml:trace contextRef="#ctx0" brushRef="#br1" timeOffset="662064.4531">20664 13791 9577,'21'41'10313,"-21"-21"-8647,20-20 64,-20 20 416,0-20-513,20 0-1152,-20 0-353,19 0-96,-19 0-256,20 0-257,-20 0-960,0 0-1826,20 0-1666</inkml:trace>
  <inkml:trace contextRef="#ctx0" brushRef="#br1" timeOffset="662325.1952">20705 13713 19282,'-20'-41'1569,"-1"41"-1441,21-20-128,0 20 64,0-19-416,0 19-833,0 0-2723</inkml:trace>
  <inkml:trace contextRef="#ctx0" brushRef="#br1" timeOffset="662990.2343">20942 13752 14253,'0'0'2819,"0"0"-1186,0 20 33,0-20-97,0 19-255,20 1-290,0 1-415,-20-1-289,20 0 65,1-1 31,-3-19-96,-18 20-127,20-20 95,-20 0-128,0 0-32,21 0 32,-21-20-128,0 1-64,0-1 64,0 0-32,20 20 0,-20-21-32,20 1-32,-20 20 64,18 0 0,-18 20-96,21-20-192,-1 21-545,0-1-512,-20-20-673,20 20-352,-1-1-2179,-19-19-11144</inkml:trace>
  <inkml:trace contextRef="#ctx0" brushRef="#br1" timeOffset="663466.7968">21519 13732 13580,'0'0'3107,"0"0"-1697,0 0 95,-20-19-32,20 19 1,-21 0-353,-19 0-320,22 19-193,-3 1-255,1 0-289,0-1 64,20 1-96,0 1-32,0-21-160,20 20-225,0-20-255,1-20-161,-3 20 256,2 0 193,0-21 352,1 21-64,-21-20 160,0 20 128,0 0 97,0 20 31,0 1-64,0-1-96,0 0 1,0-1 31,20 1-128,-20 19-64,0-19-288,0 1 576,0-1-448,-20-20-192,20 19-129,-41-19-191,21 0-1,2-19-288,-23 19-865,41 0-2338,-20-20-9801</inkml:trace>
  <inkml:trace contextRef="#ctx0" brushRef="#br1" timeOffset="663842.7733">21776 13832 18225,'0'40'1793,"-20"-21"-1152,20-19 736,0 0 577,0 0-737,0 0-544,0 20-225,0-20-63,0 0-161,0 0-160,20 0 64,-20 0-96,20 0-64,-20 0 0,0 0-288,20 0-769,-20 0-1281,-20-20-898,20 20-11305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9T04:17:08.29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11851 2834 2049,'0'0'10731,"0"0"-9450,0-21-448,0 21 320,0 0 224,0 0-288,0 0-416,20 0-129,-20 0 161,0 0 96,0 0-161,0 0-95,0 0-65,0 0-127,0 0-33,0 21-64,19-21-96,-19 20 96,0-1-95,0-19-33,0 20 32,0 0-32,0-1-32,0 1-32,0 1 32,0-1 0,0-1 0,0 1-32,20 19 33,-20-19 31,0 21-64,20-22 96,-20 21-64,20-1 0,-20 0 32,0 22 0,20-2-32,-20 1 65,0-1-33,0 0-128,0 21 32,0-21 64,0 21-96,0-1 64,0 21 32,0 0-32,0-2 96,0 2-128,-20 19 160,20 1-63,0-2-33,0 1 128,0 20-160,0-19 128,20-1-448,-20 19 320,19 20 0,-19-18-32,20 18 64,-20 1-32,20 21 96,-20-21-64,20 19 32,-20-19-63,20 19 95,1 1 64,-21 20-160,18-1 64,-18-19 64,0 19-128,0 1 0,20 19-32,-40-20 161,20 21-33,0-1-96,-18 1-96,18-1 160,0 0-32,0-19-416,0 19 928,18 1-576,-18-20 64,20-1 33,0 21-33,1-21 96,-1 0-128,19 2 64,-19-22-96,20 20 0,-21-19 0,-19 19-160,20-19-32,-20-20 288,0-41-64,0-18 32,20 19-96,-40 1 0,20-2 64,-20 41-96,20-20 32,0-20-32,-19 1 32,19-21-32,19-20-64,1 1-160,-20-41-225,40 1-416,-20-21-576,-1 1-289,1-20-480,0 0-1858,0-20-5765</inkml:trace>
  <inkml:trace contextRef="#ctx0" brushRef="#br0" timeOffset="2831.0547">12803 3269 12780,'0'-19'2146,"-19"19"32,19 0-801,19 0-224,-19 0 545,0 19-225,20 22-544,0-1-256,0 19-97,0 1-159,-1-1-225,1 1-128,0-20 0,0-1-128,1-19 128,-21-1 64,0-19-32,0 0 128,0 0 225,-21-19-513,1-21 0,0-19-97,0-1 225,1 1-96,-1-21-32,0 1-224,0-1 224,20 41 64,0-1-32,0 0 32,20 20-96,0 20 32,19 0 96,1 0 96,21 20-64,-2 40-32,-19-21-64,-1 20-32,1 2 0,-20-2-64,-1-18 0,-38 18 192,-1-20 32,0 0-32,-39-18 64,19 19-96,-19-21 32,18 1-64,1-20-192,1 20-417,19-20-1184,20 0-1667,0-20-6821</inkml:trace>
  <inkml:trace contextRef="#ctx0" brushRef="#br0" timeOffset="3374.0235">13499 3330 17136,'18'0'993,"-18"0"-513,0 20 1378,21 19-161,-1 2-319,0 18-449,0-20-417,19 0-192,-19 2-127,0-21 159,0-1-64,-20 1-32,0-20 33,0 0 191,0 0 321,-20-20-641,0-19-64,0-2-32,-19-18 32,19 0-96,-20-21-32,1 21 96,19-1-64,0 20 161,20 21-97,-21-21 32,21 21-96,0 19-192,41-21-1,-21 1 1,39 20-96,-19-20-673,19 20-673,0 20-1408,-19 0-3268</inkml:trace>
  <inkml:trace contextRef="#ctx0" brushRef="#br0" timeOffset="3541.9922">13558 3389 20179,'-41'20'2274,"23"-20"-833,18 0-960,18 0 127,3-20 225,19 0-513,19 1-224,1 19-192,-21-20-961,21 20-801,-21-20-2850</inkml:trace>
  <inkml:trace contextRef="#ctx0" brushRef="#br0" timeOffset="3939.4532">14352 3132 21588,'-39'-41'512,"-2"21"-63,1 20-1,1 0 353,-1 0 608,1 20-224,-1 0-608,0 20-417,40 0-192,20-1 32,20 0 96,19 2-96,20-1 0,2-21-32,18 21-224,-20-19 32,-20 18 96,1-19 32,-41 19 96,-19 0 128,-19-18 96,-21 19-64,0-1-64,-19-19-64,0-1-544,-1 1-1538,21-20-3459</inkml:trace>
  <inkml:trace contextRef="#ctx0" brushRef="#br0" timeOffset="7148.4375">15325 3071 512,'-20'-39'10538,"20"39"-7847,-20-20-513,0 20 128,-1 20-416,3 0-417,-2 19-128,0 21-192,20-1-32,0 0-384,0 2-128,20-2-225,0 1-192,19-20-96,1-1 0,19-19-256,-19-1-384,-1 2-385,1-21-929,-20 20-2178,21-20-10538</inkml:trace>
  <inkml:trace contextRef="#ctx0" brushRef="#br0" timeOffset="9945.3125">15979 3369 11659,'0'-39'1953,"-20"19"225,20 1-256,0-3 32,0 22-384,-18-19-289,18 19-224,-21-20-353,1 40 33,0-20-288,0 19-33,20 22-160,-19-21 0,19 19-95,0-19-1,0 0-32,0 1-96,19-21 32,-19 0 64,20 0 64,0-21-32,0 1 1,-20-19-161,21 19 160,-21 0-96,18 1-96,-18-3 128,0 22-192,0 0 64,0 22 64,20 17 32,1 0-128,19 22 96,-22 17 0,23 2-32,-21-21-64,19 20 64,-19-19 0,-20-1 32,0 2-96,0-22 192,0 1-32,-20-1-96,-19-18 0,19-1-128,-21-20 64,23 19-224,-22-19-65,19-19-544,1 19-640,2-20-1634,18-21-3011</inkml:trace>
  <inkml:trace contextRef="#ctx0" brushRef="#br0" timeOffset="10264.6485">16337 3528 18225,'19'20'1377,"-19"-20"321,0 0 288,-19 0 192,19-20-929,-20 0-416,0 1-353,0-1-64,0-19-159,1-2-225,-1 2 32,20-1-128,-20 21-128,40-3-1,-20 3-351,39-1-353,-19 20-224,40-20-833,-21 20-1858,2 20-4227</inkml:trace>
  <inkml:trace contextRef="#ctx0" brushRef="#br0" timeOffset="10699.2188">16793 3230 5092,'-20'-20'12268,"2"20"-9866,-3 0-448,1 0-320,0 20-33,0 19-608,1-17-416,19 17-225,0 0-224,0 1 0,19-19-32,1-2-64,0-19 32,0 0-32,1-19 64,17-2 1,-38 1 63,20 0 32,-20 1-32,0-1-32,0 20 160,0-20 65,0 20-65,-20 0-192,20 0-352,0 20 192,20 0-64,-20-1 32,21 1-129,17 0-223,-17-20-289,19 21-95,-20-21-514,19 0-832,-19 0-929,0 0-1761</inkml:trace>
  <inkml:trace contextRef="#ctx0" brushRef="#br0" timeOffset="11054.6875">17190 3747 17296,'40'79'1986,"-19"-40"-96,-21-19-769,20 1 416,-20-21 1,0 0-353,0 0-128,-20 0-833,20-41 32,-21 21 64,-19-19-191,20-20 63,1-21-160,-21 1-96,40-20 64,-20 19-193,20 1 129,0 18-64,0 22-128,20 39-96,-20 0 192,40 0 96,-21 20-33,1 21 33,-20-2-96,20 0-224,0 22-1,-20-22 33,0-19-256,0 19-65,0-39-160,0 20-192,0-20-288,-20-20-769,20 20-1281,-20-39-5734</inkml:trace>
  <inkml:trace contextRef="#ctx0" brushRef="#br0" timeOffset="11351.5625">17170 2993 12780,'0'19'5765,"20"1"-3491,-20 19-96,20 1-288,0 20-545,1-1-448,-1 2-448,19-22-129,-19 20-192,0-18-96,0-22 32,-1 1 0,-19-20-32,20 0 96,0 0 0,-20-20 129,20 1-129,0-2-64,-1-19-64,-19 21-64,20-1-64,0 20-32,0 20-33,0-1-319,-1 1-321,21 0-640,-19 20-1858,-1-20-7752</inkml:trace>
  <inkml:trace contextRef="#ctx0" brushRef="#br0" timeOffset="12212.8907">18243 2973 13837,'-20'-41'2402,"20"22"224,0 19-223,-20 0-770,1 19-640,-1 1-416,0 21 63,-1 18 97,21 0 32,-20 1-225,20 19-31,20-19-97,1-1-224,19 2 65,19-42-97,-19 1-32,39-20 96,-20 0-96,2-20-128,-23-20 0,3 20-96,-41-19-32,0 19 0,0 0-64,0 1-225,-20-3-223,-21 3-417,41 19-257,-18 0-607,-3 0-1859,21 0-3042</inkml:trace>
  <inkml:trace contextRef="#ctx0" brushRef="#br0" timeOffset="12459.961">18858 3330 1089,'79'59'23382,"-58"-18"-22774,19-2 97,-22 0-385,3 1 97,-21 0-129,20 0-192,-20-1-448,0-19-353,0-1-640,0 1-2018,0-20-5702</inkml:trace>
  <inkml:trace contextRef="#ctx0" brushRef="#br0" timeOffset="16478.5157">19573 3111 5733,'0'-20'7367,"0"20"-5541,0-20-257,0 20 161,0 0-65,-20-19-576,0 19-448,0 19-129,1-19 97,-1 20-64,0-20-33,0 20-32,-1 1-63,21-21-161,0 19-128,21 1 96,-1-20-127,20 20 95,-1-1-32,1 1-96,-1 0-32,-19-1 32,0 3 0,-20-3 0,0 1 224,0 0-224,0-20 65,-20 19-225,0-19-97,1 20-223,-1-20-257,0-20-320,0 20-608,20-19-1346,-20 19-1601,20-20-10505</inkml:trace>
  <inkml:trace contextRef="#ctx0" brushRef="#br0" timeOffset="16717.7735">19711 3012 7174,'40'-19'8969,"-40"19"-6983,20 0 64,-20 19-321,21 1-448,-21 19-288,20-19-640,-2 21-97,3-2-64,-1 0-160,20 1-64,-21-21-192,1 3-609,0-3-608,-20 1-1570,0-20-3075</inkml:trace>
  <inkml:trace contextRef="#ctx0" brushRef="#br0" timeOffset="16898.4375">19692 3191 17488,'0'0'1570,"19"-20"-481,1 20 928,0-20-479,21 20-897,-3-19-481,3 19-256,-1 0-417,-1 0-640,1 0-1730,-1 0-2177</inkml:trace>
  <inkml:trace contextRef="#ctx0" brushRef="#br0" timeOffset="17216.7969">20189 3111 13612,'-41'21'2755,"41"-21"-1218,-20 19 481,1 1 257,19 19-482,0-19-608,0 19-672,0-17-193,19 17 0,-19-19-256,20-20 1,21 0-1,-21 0 64,-2 0-96,-18 0 0,20-20 64,-20 0-64,0 20-32,-20-19 64,20 19 32,0-22-224,0 22 64,-18 0-385,18-19 33,0 38-641,0-19-769,18 22-1185,-18-3-3138</inkml:trace>
  <inkml:trace contextRef="#ctx0" brushRef="#br0" timeOffset="17383.7891">20407 3389 17232,'-20'-39'1826,"0"-1"416,20 21-545,0-22-608,-20 21-768,20 0-289,0 1-385,0-1-896,20 0-993,-20 20-1762,20-19-11210</inkml:trace>
  <inkml:trace contextRef="#ctx0" brushRef="#br0" timeOffset="17550.7813">20525 3071 17136,'20'20'2466,"-20"0"-384,20 1-673,-20 18 97,20 0-898,1 1-447,-21-21-290,18 22-319,2-21-385,0 0-864,-20-20-1763,21 0-4099</inkml:trace>
  <inkml:trace contextRef="#ctx0" brushRef="#br0" timeOffset="17687.5">20506 3230 18129,'-20'0'2242,"0"0"-769,20 0-896,20-20 704,0 20-705,19 0-447,22-19-258,-3 19-1376,3 0-4036</inkml:trace>
  <inkml:trace contextRef="#ctx0" brushRef="#br0" timeOffset="18128.9063">21082 3132 17040,'0'-21'2466,"0"21"-897,0 0-255,20 0 543,0 21-159,-2 18-737,3 0-320,19 1-385,-20-21-96,-1 22 0,1-21-64,0-20 32,0 0-32,-20 0 97,0 0 127,20 0 0,-20-20-256,0-21-96,19 22-384,-19-21-321,0 21-704,20-1-385,-20 20-961,20 0-1184,-20 0-4037</inkml:trace>
  <inkml:trace contextRef="#ctx0" brushRef="#br0" timeOffset="18390.625">21438 3269 11146,'40'0'3972,"-19"-19"-513,-1 19-288,0 0-1025,-20-20-769,18 0-640,3 20-417,-21-19-31,0-1-193,0 0 96,0 1-32,0 19-32,-21-21-32,3 21-64,-2 0 0,0 0 0,-1 21-32,21-2 64,-20 1 97,20 19-161,0-19 192,0 19-192,20-17 0,1 17-128,-1-19-321,0-20-287,19 19-578,1-19-1472,-20 20-2659</inkml:trace>
  <inkml:trace contextRef="#ctx0" brushRef="#br0" timeOffset="18571.2891">21776 3350 19058,'0'-20'1857,"-20"0"65,20 20-160,-19-19-577,19-3-641,0 3-415,19-1-129,1 0-97,0 1-191,0-1-513,19 0-640,-19 1-833,21 19-1442,-21 0-9608</inkml:trace>
  <inkml:trace contextRef="#ctx0" brushRef="#br0" timeOffset="18803.711">21954 2973 17200,'0'-21'2018,"21"21"-1346,-21 21 1186,20-1 384,0-1-480,0 21-801,-1 19-449,1-19-288,-20 19-127,20-19-290,0 1-351,-20-22-385,20 1-673,-20 0-1152,0-20-2723</inkml:trace>
  <inkml:trace contextRef="#ctx0" brushRef="#br0" timeOffset="19179.6875">21875 3151 19282,'20'0'1409,"-20"0"-1025,41 0 898,-23 20 63,23-20-448,-1 0-417,-1 20-320,1-20-96,-20 0 1,19 0-33,-19 0 32,20 0 32,-21 0-32,1-20 0,0 20 32,-20-20 0,20 1-96,-20-2 0,0 1-128,0 0 96,-20 20 0,0 0-96,0 0 64,1 0 64,-21 0 0,20 20-32,0 21 128,20-22-96,0 21-96,0-21 0,20 1-257,0 0-191,20-1-225,-21-19-224,41 22-416,-21-22-545,2-22-32,-1 22-1345,-20-19-7560</inkml:trace>
  <inkml:trace contextRef="#ctx0" brushRef="#br0" timeOffset="19332.0313">22590 3111 16047,'20'-20'3587,"-20"20"-1185,-20 0-544,20 20-256,0 20-513,-20-20-673,20 19-160,0-19-224,0 0-320,-19-1-224,19 3-577,0-22-1218,0 0-3810</inkml:trace>
  <inkml:trace contextRef="#ctx0" brushRef="#br0" timeOffset="19491.211">22471 3230 21556,'0'0'961,"0"0"608,20 20-95,0-20-65,20 19-608,-21-19-481,21 0-320,0 0-384,-1 0-609,2 0-1057,-21 0-3203</inkml:trace>
  <inkml:trace contextRef="#ctx0" brushRef="#br0" timeOffset="19925.7813">23205 3151 20979,'0'-19'321,"0"-2"191,-20 21 449,0 0 544,20 0-319,-18 0-706,-3 21-320,21-2-192,0-19 0,0 20-64,21 0 0,-3-1 0,2 1 96,0 0-192,21-1 0,-21 3 63,-1-22 97,-19 19 96,0 1 33,0 0 159,0-1 0,-19 1 32,-1-20-96,-21 20-127,21-20-162,0 0-575,20-20-1026,-18 20-2113,18-20-4870</inkml:trace>
  <inkml:trace contextRef="#ctx0" brushRef="#br0" timeOffset="20157.2266">23325 2873 9256,'79'0'11563,"-19"20"-9961,-1 19 416,20 2-641,-18 18 96,-22 0-608,-19 21-577,0-21-288,0 2 0,-20-2-320,-20-20-417,20 2-480,-20-2-1377,0-19-4421</inkml:trace>
  <inkml:trace contextRef="#ctx0" brushRef="#br0" timeOffset="27504.8829">12983 4561 9096,'0'0'3299,"0"0"-608,0 0-545,0 0-481,0 0-95,20 0-289,18 0-320,3 0-192,-2 0-289,-19 0-320,20 0 65,-1 0-161,-19 0-64,0 0-32,0-20-321,0 20-512,-1 0-640,1 0-1346,-20 0-3395</inkml:trace>
  <inkml:trace contextRef="#ctx0" brushRef="#br0" timeOffset="32457.0313">14015 4917 832,'19'40'11884,"-19"-19"-10475,0-21-64,20 20 129,-20-20 640,0 0 320,0-20-1313,-20 20-609,1-41-159,-1 2 95,-20-1-352,19 1 801,-17-21-673,-3 20-96,21-19 65,2-1-1,-3 21 320,1-1-384,20 21-96,0-22 32,20 21-64,1 1-64,17-21 32,3 40-32,-3-19-96,3 19-480,-1 19-770,19 1-544,-39 0-1601,0 19-8168</inkml:trace>
  <inkml:trace contextRef="#ctx0" brushRef="#br0" timeOffset="32645.5079">13716 4719 14445,'0'0'3684,"0"0"-3300,0 0 257,20-19 576,20-1 128,1 0-736,-3 20-577,3-21-96,-3 21-769,3 0-544,-1 0-962,-1 0-2113</inkml:trace>
  <inkml:trace contextRef="#ctx0" brushRef="#br0" timeOffset="32899.4141">14193 4700 12748,'0'39'2594,"0"-19"-704,0-1 0,0 22-33,0-21-319,21 19-577,-3-19-385,2-1-255,21 1 351,-21-20-512,19 0 161,-19 0-65,0-20-384,0-19 704,-20 19-383,0-19-129,-20 18-96,0 1-129,0 1-191,-19-1-321,19 20-352,-21 0-704,21 20-1282,20-1-1249,0 1-6726</inkml:trace>
  <inkml:trace contextRef="#ctx0" brushRef="#br0" timeOffset="33065.4297">14451 4937 14125,'20'20'4580,"-20"-40"-2498,-20 20-384,0-20-289,20-19-512,-19 19 320,19-19-993,0-2-256,0 22 32,19-21-224,1 40-993,0-19-1410,0 19-2882</inkml:trace>
  <inkml:trace contextRef="#ctx0" brushRef="#br0" timeOffset="33862.3047">14908 4798 16047,'20'0'1441,"-1"0"-448,1 0 609,0-20-417,0 20-481,19 0-223,-19 0-225,0 0 32,-20-19-31,21 19-33,-21-20 96,0 0-192,0 1 0,0-1 0,0 0-32,-21 20 33,1 0-1,0 0 32,1 0-128,19 20 32,-20 19 32,20 1 0,0-1 0,0 2-64,20-2 160,-1-19-160,1 19 1,0-19-258,21-20 193,-23 21-128,2-21-320,21 0-417,-21 0-641,-2-21-1120,-18 1-1122,21 0-9288</inkml:trace>
  <inkml:trace contextRef="#ctx0" brushRef="#br0" timeOffset="34123.0469">15226 4660 14381,'18'40'2082,"-18"-21"224,21 1-1089,19 19-128,-20-19-160,-1 1-320,21-1-257,-20-1-63,0-19 31,-20 20 32,0-20-160,0 0 161,0 0 159,0-20-320,0 20-128,0-19-32,-20-1 0,20-1-320,0-18-352,0 19-417,0 0-353,0 20-1088,20 0-705,-1 0-4837</inkml:trace>
  <inkml:trace contextRef="#ctx0" brushRef="#br0" timeOffset="34419.9219">15562 4798 9737,'41'21'3587,"-41"-21"-672,20 0-385,0 0-640,-1-21-705,1 1-384,0 1-481,0-1-160,-20 0-31,0 1 63,0-1 64,0 20 96,-20-20-31,20 20-33,-20 0-160,0 20 0,1 0 64,-1-1 0,0 1 161,-1 0-161,21-1-96,0 1-96,21 1-64,-1 18-64,0-19-160,-1-20-353,21 20-480,-20-1-545,19-19-1024,-19 20-1026,0-20-2690</inkml:trace>
  <inkml:trace contextRef="#ctx0" brushRef="#br0" timeOffset="34601.5625">15860 4917 9032,'0'0'6086,"0"0"-3716,-19-19-224,19 19 96,0-20-704,-20 0-577,20-19-545,0 18-160,20-18-192,-20 19-32,19-19-224,1 39-481,-20-20-608,20 20-929,0 0-1121,1 0-3107</inkml:trace>
  <inkml:trace contextRef="#ctx0" brushRef="#br0" timeOffset="34933.5938">16058 4739 11498,'0'20'4581,"0"-1"-2115,0-19-96,0 20-544,21 1-673,-21-1-384,20-20-449,0 0-32,0 0 65,-1-20 63,1-1-224,-20 1 1,0 20-1,20-19 0,-20-1-32,0 20 160,0 0-352,0 20-32,0 19 32,0 2 0,20-2-32,0 20-320,19 2 512,-19-22-577,20 20 321,-21 1-32,-19-20 96,0-1 96,0 2-32,-19-2-64,-1-19-64,0-1-352,0 1-706,0-20-960,1 0-3395</inkml:trace>
  <inkml:trace contextRef="#ctx0" brushRef="#br0" timeOffset="35600.586">16813 4778 18257,'-20'0'1345,"20"20"-1313,20-20 352,1 0 353,-21 21 352,20-21-416,19 0-545,-19 0 160,0-21-128,0 21 65,-1-20-65,1 1 64,-20-1-128,0 0-32,0 1 128,-20-1 65,1 20-193,-1 0 0,0 20 128,0-1 0,-1 1-128,3 0 128,-2 19-64,20-18-192,0 18-32,0-19-32,20 19-609,-2-19 97,23 0-1186,-1-20-1185,-1 0-3107</inkml:trace>
  <inkml:trace contextRef="#ctx0" brushRef="#br0" timeOffset="35977.5391">17170 4778 15822,'-39'20'1314,"39"1"63,-20-1 0,20 19 193,0-19-673,0-1-641,20-19 32,0 20-288,-1-20 224,1 0 65,0-20-1,0-19-160,-20 19-384,21-40 768,-21 21-416,0-1 33,0-19-129,-21-1 32,1 21 32,0-1 32,0 21 192,-19 19 289,39-21-225,-20 21-64,20 0-96,0 21-128,0-2 32,0 1-96,20 19 0,19-19-32,-19 19-64,20 2-224,-19-2-321,-1 1-416,19-1-640,-19 2-1730,0-22-4613</inkml:trace>
  <inkml:trace contextRef="#ctx0" brushRef="#br0" timeOffset="36739.2579">17528 4660 15214,'0'0'2722,"0"0"-1120,0 0-481,0 20 481,0 0-449,0-1-353,0 21-415,20-21-257,0 1 0,-20 1-96,19-21 32,1 0 0,0 0 96,-20 0-32,21-21-31,-21-18-65,0 19 32,0 0 96,0 20-32,-21-19-64,1 19 0,0 0 32,1 19 32,19 1 32,0 0-96,0-1-32,0 1 65,19 21-97,21-2-32,-19 0 0,17 1 32,23 1-353,-22-2-159,1 0 608,0 2-256,-21-2 64,-19 1-161,20-1 642,-20-19-449,-20 1 128,1-2-32,-1-19 0,-20 0 0,20 0-64,-19-19 0,19-2-257,-1 1 1,1-19 0,2 19 224,18 0 96,-20 20-160,20-19 96,20-1 0,-20-1 32,38 1 128,-17 1 32,19-21 32,-1 21 0,21-22 65,-21 1 159,1 21-384,-20-21 673,-1 21-641,1-1 128,-20-1 0,0 1-32,0 1-32,-20-1 65,1 20-1,19 0-96,-20 0-128,0 0-64,20 20 32,-20-1-32,0 1 63,20 21-95,0-22 192,0 21-32,0-1-96,20-19-256,0-20 192,39 21 64,-19-21-160,1-21-193,17 1-704,-17 20-993,-21-20-2594,-1 1-11147</inkml:trace>
  <inkml:trace contextRef="#ctx0" brushRef="#br0" timeOffset="37563.4766">18680 4620 14637,'-40'0'2339,"20"0"-962,-1 19 449,3 2-193,-2 19-448,20-1-480,0-19-417,0 19-224,0 2-32,20-22-32,-2 21-32,3-21-544,19 1-802,-1-20-447,1 0-1218,-20 0-5253</inkml:trace>
  <inkml:trace contextRef="#ctx0" brushRef="#br0" timeOffset="37875">19016 4620 16303,'-38'0'1313,"18"0"225,-1 0 127,1 19-127,0 2-545,20-1-609,0 0-192,20 19-160,0-19 96,21-1-96,18 1 128,-19 1-160,19-1 0,-39-1-64,20 1 96,-40 0 0,0-1 289,-20 1-321,0-20 96,0 20-64,0-20-224,1 0-193,-1 0-704,0 0-704,20 0-962,-20-20-1825</inkml:trace>
  <inkml:trace contextRef="#ctx0" brushRef="#br0" timeOffset="38092.7735">19413 4898 18545,'41'39'2338,"-41"-19"-1377,20-20-96,-20 41 0,20-22-417,-20-19-384,19 20-64,1 0-512,-20-20-1,20 19-287,-20-19-1250,0 0-897,20-19-3715</inkml:trace>
  <inkml:trace contextRef="#ctx0" brushRef="#br0" timeOffset="38367.1875">19553 4778 11627,'20'41'5957,"0"-21"-3747,-1-1-192,-19 1-288,20 0-577,0-1-448,0 1-513,0 0 64,-20-20-64,19 0 0,1 0 33,0 0-97,0-20 96,1 0-64,-21 1-320,20-1 640,-20-19-608,0 19-256,18-1-289,-18-18-352,0 19-961,21-19-1985,-21-1-4421</inkml:trace>
  <inkml:trace contextRef="#ctx0" brushRef="#br0" timeOffset="38534.1797">19891 4580 9384,'79'40'9225,"-39"0"-6662,19 0-289,-19 19-641,19-20-768,-18 21-705,-23-1-128,2-19-128,1 1-865,-21-2-192,0-19-1377,0-1-3652</inkml:trace>
  <inkml:trace contextRef="#ctx0" brushRef="#br0" timeOffset="39882.8125">14153 5891 15118,'0'20'3139,"20"-20"-2114,-20 0 865,20 0-1,1-20-1088,17 20-609,-18 0-96,21 20-160,-2-20-704,1 0-1154,-1 0-2915</inkml:trace>
  <inkml:trace contextRef="#ctx0" brushRef="#br0" timeOffset="42383.7891">15007 5891 16399,'0'20'1826,"20"-1"-641,-20 1-96,0 0 64,0 19-448,0-18-545,0-1-32,19 0-64,-19-1-96,20-19-224,-20 0-513,0 0-704,20 0-1474,-20-19-6374</inkml:trace>
  <inkml:trace contextRef="#ctx0" brushRef="#br0" timeOffset="42522.461">14967 5672 13068,'-20'0'1922,"20"-20"-1698,0 20-608,20 0-321,0 20-736,0 0-6279</inkml:trace>
  <inkml:trace contextRef="#ctx0" brushRef="#br0" timeOffset="42768.5547">15384 6070 16239,'0'19'1890,"0"-38"31,-20-1-31,0 0-544,1-21-354,-1 2-415,-20 0-321,19-2-192,3-18 32,-2 0-64,20 18-32,0-18-64,0 20 0,20 19-32,-2 1-96,23 19-224,-21 0-257,19 0-800,-19 19-1026,0 21-1633</inkml:trace>
  <inkml:trace contextRef="#ctx0" brushRef="#br0" timeOffset="42935.5469">15206 5870 15470,'-20'0'2915,"20"0"-1634,20 0-480,0 0 512,-2-20-320,23 20-609,-1-19-320,-1 19-224,21-20-769,-21 20-1537,1 0-3524</inkml:trace>
  <inkml:trace contextRef="#ctx0" brushRef="#br0" timeOffset="43362.3047">15821 5870 5381,'-20'-20'12363,"20"1"-10313,20 19-865,-20 19 257,20 1 191,-1 1-448,1 18-544,20-19-193,-19 19-159,-3-19-193,2 1 448,1-1-352,-1-20 1,0 0 127,-2 0-128,3-20 96,-21 20-224,20-21-31,-20-18-322,20 19-383,0-19-481,-20 19-961,19-1-2499,1-18-12811</inkml:trace>
  <inkml:trace contextRef="#ctx0" brushRef="#br0" timeOffset="44108.3985">16655 5870 13741,'-20'0'2081,"20"0"-1280,0 21 416,0-1 641,0-1-224,0 1-737,0 19-193,20-19-255,-1-20 63,-19 21-128,0-21-127,0 0 63,0 0-32,20 0 65,-20-21-193,0 1 0,0 1-128,20-1-32,-20 0 0,20 1 0,1-1-96,-21-1 0,18 21 0,2 0 32,0 21 0,1-1 0,-1-1-257,-2 1-415,3 19-482,19-19-671,-20-20-1186,19 21-2563</inkml:trace>
  <inkml:trace contextRef="#ctx0" brushRef="#br0" timeOffset="44369.1407">17071 5911 13196,'0'39'3812,"0"-19"-2595,0-1 320,0 1-224,20 21-127,0-21-546,0-20-287,0 0-97,19 0 128,-19 0-224,0-20 32,-20 0 33,21-1-1,-21 1-96,-21-19-96,1 39-128,0-20 32,0 1 0,1 19-289,-1 0 161,20 0-416,-20 0-641,20 0-1346,0 19-1409</inkml:trace>
  <inkml:trace contextRef="#ctx0" brushRef="#br0" timeOffset="44608.3985">17251 5672 19698,'0'0'2146,"0"0"-1537,0 20 224,20-1 640,-20 22-576,18-2-417,3 1-288,-1-21-128,0 22-31,0-21-33,19-1-353,-19 1-319,0 0-930,-20-20-1697,0-20-3812</inkml:trace>
  <inkml:trace contextRef="#ctx0" brushRef="#br0" timeOffset="44767.5782">17251 5850 17072,'-21'0'2818,"21"0"-1761,0 0 353,21 0 383,-1 0-479,19 0-802,1 0-352,-1-19-160,21 19-384,-21 0-673,1 0-1409,19 0-3556</inkml:trace>
  <inkml:trace contextRef="#ctx0" brushRef="#br0" timeOffset="45715.8204">18024 5811 16815,'-20'0'2723,"0"0"-1346,20 20-320,20-20 128,0 19-352,0-19-320,1 20-257,-1-20-192,-2 0 128,2-20-96,1 20-32,-1-19-64,0 19 0,-20-20 0,0 40 0,19-20-32,-19 19 96,0 22-32,20-2 64,0 20-63,0 2-33,0-2-33,19 0-159,1 1-32,-1-20-32,-19-1-129,0 2 257,-20-2 64,0-19 64,-20-1 0,0-19 0,-19 0 32,19 0-64,-20-19 128,21-1-224,-21-19 160,20-2 0,20 2-160,0 19 160,0-19-160,0 19 96,20-21-128,0 22 224,0-1-32,19 0 0,1-19 32,19 19 160,-19-21 97,-1 22 63,2-21 64,-1 21-255,-22-1 31,3-21-32,-21 22-32,20-1-64,-20 0 0,-20 20 0,-1-19-64,21 19-32,-18 19-32,-22-19-64,19 40 96,1-21-32,20 22-32,-18-2 32,18 1-32,0-1-64,18 2-224,2-21-97,1-1-319,19-19-354,-22 0-415,23-19-1089,-21-1-1442,0 0-6534</inkml:trace>
  <inkml:trace contextRef="#ctx0" brushRef="#br0" timeOffset="45883.7891">18699 5692 1537,'0'-20'14510,"20"20"-12524,-20 20 320,20-1-481,-20 22-479,20 18-193,-20-20-609,20 22-383,-1-22-161,1 0-225,20-19-415,-40 1-577,20-21-897,-20 0-2531</inkml:trace>
  <inkml:trace contextRef="#ctx0" brushRef="#br0" timeOffset="46041.9922">18680 5870 17104,'-20'21'3043,"20"-21"-2147,20 0 258,-1 0 127,1-21-160,20 21-705,-1 0-416,1-20-320,19 20-865,-19 0-1826,-19-19-9321</inkml:trace>
  <inkml:trace contextRef="#ctx0" brushRef="#br0" timeOffset="46772.461">19513 5870 15726,'0'0'2819,"0"0"-1025,0 0-673,0 0-256,0 0 96,20 0-353,0 0-384,20-20-64,-21 20 1,21-19-97,-20-1 128,0 0-96,-1 1 32,-19-1-96,0 0 64,0 20 0,-19 0 32,-1 0-128,0 0 64,-20 20-192,21 19 192,-1-19 33,0 19 63,0 2 96,0-21 32,20 19-96,0 0-31,0-19-161,20 1 0,20-1-129,-20 0-287,19-1-353,1-19-416,-1 0-801,1-19-1345,1-1-2594</inkml:trace>
  <inkml:trace contextRef="#ctx0" brushRef="#br0" timeOffset="46918.9454">20089 5850 11947,'0'20'3459,"-20"1"-2146,0 18-416,0-19-384,20 19-257,-19-19-416,-1 1-1442,20-1-3779</inkml:trace>
  <inkml:trace contextRef="#ctx0" brushRef="#br0" timeOffset="47114.2579">19871 5870 16111,'0'0'3043,"20"21"-2114,-20-21 832,39 20-544,-19-20-384,20 19-545,-1-19-127,1 20-129,0-20-193,-1 0-479,-19 0-321,21 0-833,-23 0-1089,23 0-3875</inkml:trace>
  <inkml:trace contextRef="#ctx0" brushRef="#br0" timeOffset="47483.3985">20466 6209 12780,'20'98'2018,"0"-57"-225,-1-22-159,-19 1 512,20 0-641,-20-20-608,0 0-320,0 0 95,0-20-191,0 0-193,-20-20-96,20 0-192,-19 1 96,-1-41-192,0 21 128,0-20-160,0-1-64,1 0-32,19 41 192,-20-1 0,20 21-32,0-1-33,20 20-63,-1 0 192,1 20 32,0 19 0,0-19-64,0 19 0,-1 2 32,-19-2-96,20 0 32,-20-19-160,0 21-64,0-41-32,-20 20-97,20-20-159,0 0-1090,-19 0-1761,19-20-3844</inkml:trace>
  <inkml:trace contextRef="#ctx0" brushRef="#br0" timeOffset="47701.1719">20565 5574 16303,'20'0'2498,"-20"19"-416,21 1-32,-21 19-480,18 1-321,2 20-544,-20-1-449,20-20-160,1 22-32,-1-22-32,0 0-320,-1-19-289,1 1-384,0-21-512,0 20-897,0-20-1987,-1-20-12106</inkml:trace>
  <inkml:trace contextRef="#ctx0" brushRef="#br0" timeOffset="48005.8594">20923 5831 17712,'-20'19'1794,"20"-19"-193,0 41 1,0-21-97,20 19-512,-1-19-448,1 19-289,20-39-224,-19 21 192,17-21 33,-17-21-97,19 1-32,-40 1-192,18-1 224,-18 0-160,0 1-32,-18-22 32,-2 21-128,0 1-32,-1 19-65,1-20-127,2 20-321,-3 0-416,1 0-128,20 0-705,0 20-704,0-20-2147</inkml:trace>
  <inkml:trace contextRef="#ctx0" brushRef="#br0" timeOffset="48541.9922">21240 6030 18001,'-19'0'1601,"19"-21"321,0 1-449,0 1-127,0-1-514,0 0-447,0-19-129,0-2-128,0 22-160,19-21 32,-19 21-160,20 19-224,0-20-385,0 20-737,0 20-512,-1-1-320,1 1-32,0 0 256,-20-1 1730,20 1 800,1-20 1186,-3 21 447,22-1-127,-19-20-192,-1 0-257,0 0-320,19 0-352,-19-20-128,0-1-225,0 1-31,-1 20-129,1-19 32,-20-1-160,0 0-32,0 1 129,-20-1-161,1 20 32,-1 0-192,0 0 32,0 20 0,-19-1 0,19 1 32,0 19 0,-1-19 0,21 21-160,0-2 160,0-19-385,21 19-191,19-18-289,-22-1-320,23-20-353,-1 0-800,-1 0-1057,1-20-3363</inkml:trace>
  <inkml:trace contextRef="#ctx0" brushRef="#br0" timeOffset="48895.5079">21855 5831 17040,'-18'0'2530,"-3"19"-864,21 1-321,-20 1 160,20 18-223,0-19-706,0 0-192,20 19-159,1-39-1,-3 21 32,22-21-96,-19-21 64,17 21-31,-17-39-257,-1 19 192,-20-19-128,0-2 0,0-18 0,-20 20-192,20-22 31,-21 2 65,3 0 128,-2 40 64,-1-2 321,21 21 159,-20 21-127,20-2-129,0 40 289,20 0-161,21 2-160,18-2-192,-19-20-128,19 2-224,-19-2-128,-1 0-257,-19-19-320,0 1-800,0-1-1571,-20-20-8295</inkml:trace>
  <inkml:trace contextRef="#ctx0" brushRef="#br0" timeOffset="50264.6485">15066 7102 15182,'-20'20'5253,"20"-20"-3908,20 0-512,0 0 704,1-20-255,17 20-770,3 0-416,-1-21-96,-1 21-480,1 0-161,-20 0-896,-1 0-1410,1 0-3619</inkml:trace>
  <inkml:trace contextRef="#ctx0" brushRef="#br0" timeOffset="56656.25">15682 7122 7463,'0'-20'3235,"0"20"-1474,0 0-255,0-21 512,0 21 64,20 0-385,0 21-512,-20-21-224,20 40 32,-1-21-320,-19 1-1,0 0-223,20-1-1,-20-19-127,0 0-1,0 0 32,0 0 1,0 0-33,0-19-256,0-1 64,0 0-160,0-19 32,0-2-32,20 22 96,-20-21-160,20 20 96,-20 20-96,20-19-32,-1 38 32,1-19 128,0 40-32,0-20 0,-20 20 0,21-20-32,-3 0 128,2-1-128,1-19 128,-21 0-96,0 0 32,20 0 96,-20 0 96,0-19-320,0-1 128,20 0 0,-20-1 64,18 2-128,-18-1 32,21 0-160,-1 20 0,0 0 160,0 20-32,19 0-160,-19 20-449,20-20-448,-21 19-737,21-19-1217,-20 0-1345,19-1-9064</inkml:trace>
  <inkml:trace contextRef="#ctx0" brushRef="#br0" timeOffset="57076.1719">16516 6983 12780,'-20'-20'2402,"-1"20"-865,21 0 161,-18 20 448,-2-20-384,-21 39-321,21-19-544,20 19-192,-20 2-33,20-2-384,0 1 97,20-21-289,0 1-96,1-20 64,-1 0 64,0-20-128,19 20-32,-19-19-64,-20-21 32,20 21-96,-20-1 32,0-21 64,0 41-33,0-19 162,-20 19-130,20 0 65,-20 0 32,20 0 129,-21 19-33,21 2 0,21-1-128,-21 0 64,20-1 32,0-19-128,19 20-32,-19-20-288,20 0-129,-40 0-480,20 0-320,-20 0-673,19 0-576,-19 0-1314,0-20-11402</inkml:trace>
  <inkml:trace contextRef="#ctx0" brushRef="#br0" timeOffset="57286.1329">16773 7201 13068,'0'19'3107,"0"-19"-673,0 20 225,0-20-1,0-20-1024,0 20-673,-18-19-417,18-21-320,0 21-64,0-21-95,0 19-65,18-18-65,2-1-223,0 21-352,1-1-417,-1-1-833,-2 1-1281,3 20-2434</inkml:trace>
  <inkml:trace contextRef="#ctx0" brushRef="#br0" timeOffset="57517.5782">17052 6744 16527,'0'0'1954,"0"20"-1025,0-20 929,19 40 63,-19-20-415,20 39-641,0-20-545,0 22-256,0-22 0,-1 1-32,-19 0-192,20-20-192,0 0-577,0-1-513,-20-19-1024,21 0-2306</inkml:trace>
  <inkml:trace contextRef="#ctx0" brushRef="#br0" timeOffset="57743.1641">17350 6883 12587,'-40'0'5606,"19"20"-4998,3-1 289,-2 1 865,-1 1 160,21-1-673,-20 19-609,20-39-191,20 20 191,1 0-95,-1-20-385,-2 0 0,3 0-192,19 0-160,-1 0-545,-19 0-448,20 0-865,-20 0-1249,-1 0-4484</inkml:trace>
  <inkml:trace contextRef="#ctx0" brushRef="#br0" timeOffset="58778.3204">18044 6963 11306,'0'-21'3620,"21"21"-1474,-21 0-128,0 21 32,20-1-449,-2-1-672,-18 21-417,20-1-31,1 2-97,-1-21-96,0-1-127,-1-19 63,1 20-96,0-20 32,0 0-96,-20-20 192,20 1-159,-20-1-97,0-21 64,0 22-225,19-21-63,-19 1-320,0 19-321,0-1-256,0 1-417,20 20-1344,-20 0-2499</inkml:trace>
  <inkml:trace contextRef="#ctx0" brushRef="#br0" timeOffset="59226.5625">18858 7022 14125,'20'0'1505,"-20"0"-1409,19 0 225,1 0 1152,-20-20 289,20 20-673,1-19-320,-1-1-193,0-1 225,-20 1-64,0 20-97,0-19-256,0-1 1,-20 20-161,0 0-128,-1 20 96,-19-20-96,1 19 65,19 22 31,0-2 128,-19 1-128,19-1 97,20 2-65,0-2-160,0-19-64,20 0 0,-1-1-128,1-19-321,20 0-319,19 0-706,2 0-576,-23-39-1121,23 19-2338</inkml:trace>
  <inkml:trace contextRef="#ctx0" brushRef="#br0" timeOffset="59408.2032">19354 6942 16047,'21'0'3363,"-21"0"-2274,-21 21 352,21-1 193,-20 19-193,20 1-704,-20-21-481,20 22-192,0-21-32,-18-1-192,18-19-320,0 20-673,0-20-1218,-21 0-1857,21-20-7142</inkml:trace>
  <inkml:trace contextRef="#ctx0" brushRef="#br0" timeOffset="59553.711">19196 7042 16047,'0'0'3203,"-20"0"-2114,40 0 128,-20 0 320,19 20-287,21-20-674,1 0-448,-3 0-288,3 19-577,18-19-736,-19 0-2243,-20 0-11594</inkml:trace>
  <inkml:trace contextRef="#ctx0" brushRef="#br0" timeOffset="60031.25">19711 7379 19218,'20'60'448,"-20"-40"225,20 0 448,-20-1 576,0-19-608,0 20-480,0-20-481,0 0 353,0-20-289,-20 1-160,0-1 32,1-19-32,-1-2 0,20 2 96,-20-20-192,0-2 64,20 2-32,0 0-32,0 19 64,0 0 0,20 20-32,-20 1-64,20 19 64,0 0-64,-1 19 96,1 1-64,-20 20 96,20 0-32,-20 0 64,0-1-256,0-19-257,-20 19 225,20-18-193,-20-21-159,20 0-513,0 0-865,0 0-1409,0-21-3299</inkml:trace>
  <inkml:trace contextRef="#ctx0" brushRef="#br0" timeOffset="60241.211">19792 6783 11210,'0'-39'2755,"20"39"-65,-20 0 97,18 0-32,3 20-770,-21 20-703,20 19-386,0-19-223,0 20-257,-1-21-383,1 21-1,0-20-225,0 0-319,0-21-257,-1 1-384,1 0-737,0-20-1345,-20 0-4036</inkml:trace>
  <inkml:trace contextRef="#ctx0" brushRef="#br0" timeOffset="60531.25">20189 7002 18353,'0'20'1601,"0"0"1,0 0-129,0-1 193,0 22-577,20-21-448,-2 19-321,2-19-64,1-20-32,19 0-64,-21 0 65,21 0-97,-20-20 0,-20 0-224,20-19 32,-20 19-64,-20-1 32,0 2-353,0 19 161,-19-20 96,-1 20-33,19-20-95,1 20-417,20 0-1056,0 0-2884,0 0-13740</inkml:trace>
  <inkml:trace contextRef="#ctx0" brushRef="#br0" timeOffset="61038.086">20565 7122 15534,'0'39'2499,"20"-19"-257,-20 0-673,21 19-320,-21-18 33,18-1-354,-18-20-223,0 0-96,0 0 127,0 0 161,20 0-448,-20-41-161,-20 21-96,20 1 0,20-21-64,-20 1-31,0-2-65,20 2-64,1-1-33,-1 21-351,19-1-385,-19 20-512,0 0-320,0 20-1122,0-20-1922,-1 19-4643</inkml:trace>
  <inkml:trace contextRef="#ctx0" brushRef="#br0" timeOffset="61320.3125">20923 7062 9192,'19'19'5349,"1"-19"-1986,0 0-736,0 0-417,19-19-224,-19 19-737,21-20-512,-21 0-257,-2 0-288,3 1 1,-1-1-33,-20-1 0,0 1 0,-20 20-64,-1 0 0,3 0-160,-2 20 64,-21 1 0,3-1 0,17-1 0,1 21 64,0-1-160,20-18 0,0 19 96,20-21-96,0 21-224,1-21-97,17-19-255,-17 0-385,19 0-449,-1 0-416,-19-19-1024,20-1-2147,-21 0-7527</inkml:trace>
  <inkml:trace contextRef="#ctx0" brushRef="#br0" timeOffset="61654.2969">21320 7002 8488,'-20'-19'7847,"20"19"-5028,-20 19-705,20 1-289,-20 0-191,20 19-449,0 2-448,0-21-321,0-1-96,20 1-223,0 0 31,0-20 32,-1 0 0,1-20 0,0 0-32,21-19-32,-41-2-96,18 2 32,-18-20-32,0 18 64,0-18-96,-18 20 96,-3-1 129,1 19 127,0 21 224,20 0-191,-20 21-289,20-1 0,20 19-96,20 1 64,19-1-32,-18 2 32,-1-2-128,-1 1-257,1-21-543,-1 22-578,-19-21-544,0-1-2658,0 1-8521</inkml:trace>
  <inkml:trace contextRef="#ctx0" brushRef="#br0" timeOffset="62727.5391">15186 8055 17552,'-21'20'2338,"21"-20"-1024,0 0 191,21 0 385,-1 0-577,18 0-929,-17 0-127,39 0-193,-21 0-160,1 0-385,19-20-544,-19 20-1281,1 0-2531</inkml:trace>
  <inkml:trace contextRef="#ctx0" brushRef="#br0" timeOffset="73081.0547">16020 7935 9480,'0'-19'3524,"-20"-1"-1186,20 20-320,0 0 224,20 0-512,-20 20-321,20-1-352,-2 21-448,3-1 63,-21 2-127,20-2-225,0 1-96,0 0-64,-20-20 33,19 0-65,-19-1-64,0-19 96,0 0 64,0 0-64,0-19-96,-19-1-128,-1-21 160,0 2-160,-21 0 0,23-22 32,18 2-128,-20 0 128,20 18-64,0-18 64,20 40-96,-2-1 224,23 0-224,-21 20 96,19 20 32,-19 19 0,20-19-32,-1 40 32,1-20 32,-20 19-160,0-20-33,-20 22 1,0-22 96,0 0 32,-20-18 128,-20 19-96,20-21 64,-19-19-96,19 0-96,0 0-256,20 0-257,-20-19-640,20-1-1185,20 0-1730,-20-20-10378</inkml:trace>
  <inkml:trace contextRef="#ctx0" brushRef="#br0" timeOffset="73391.6016">16536 8214 15919,'20'39'1697,"-1"-19"417,1-20-352,-20 0-353,0 0-32,0-20-800,-20 20-257,20-39 1,-19-1 95,-1 19-288,0-38 96,-21 20-160,23-22 97,-2 22-65,20 0-64,-20-1 128,20 19-160,20 2 0,0-1-32,19 20 64,1 0-128,-1 0-257,1 0-511,0 0-770,-1 20-1441,-19 20-2786</inkml:trace>
  <inkml:trace contextRef="#ctx0" brushRef="#br0" timeOffset="73566.4063">16536 8075 14413,'-20'0'3203,"20"0"-736,0 0-738,0-20-352,20 20-608,0-20-513,-1-1-159,21 1-97,0 1-417,-21 19-512,21-20-704,-20 20-898,1 0-1184,17-20-3620</inkml:trace>
  <inkml:trace contextRef="#ctx0" brushRef="#br0" timeOffset="73818.3594">16972 7855 9705,'20'-39'3875,"-20"39"-1024,-20 0-577,20 0-320,-19 0-545,-1 20-480,0-1-128,0 2-64,-1-1-321,21 19-288,21-19-32,-1 0-96,20-1 0,-1 1 0,1 21 0,-1-21-64,1-1 32,-20 21 128,-20-21-64,0 2 64,0-1-31,-20-20 63,0 20-96,0-20-96,1 0-513,-1 0-1217,0 0-2690</inkml:trace>
  <inkml:trace contextRef="#ctx0" brushRef="#br0" timeOffset="74493.1641">17568 7757 14221,'-40'-20'2402,"20"20"-736,0 0 95,1 40 33,-1-1-481,0 0-384,20 22-352,0-22-161,0 20 1,20-18-289,19-2-96,1 1-32,-20-21-288,19 2-449,1-1-705,-19-20-1280,17 0-1474,-18 0-12074</inkml:trace>
  <inkml:trace contextRef="#ctx0" brushRef="#br0" timeOffset="74812.5">17846 7816 7943,'0'-20'8264,"-20"1"-6406,20 19 31,-20 19-31,0 21-96,20 0-513,-19 0-352,19 19-289,0 1-127,19-20-129,21-1-128,-20 0-95,39-18-33,-19-1-32,19-20-32,-19 0 32,1-20-160,-3-1-64,-17 2-1,-21-1-95,0 0-128,-21 1-161,1-1-416,2 0-160,-23 20-64,21 0-64,0 0-801,0 0-833,1 20-4035</inkml:trace>
  <inkml:trace contextRef="#ctx0" brushRef="#br0" timeOffset="75036.1329">18302 8153 21043,'20'41'1666,"0"-21"-289,0 19-384,-20-19-352,20-1-417,-1 1-128,1 1-32,0-1-224,0-1-224,-20-19-257,21 0-608,-21 0-1089,0 0-1954,0 0-12684</inkml:trace>
  <inkml:trace contextRef="#ctx0" brushRef="#br0" timeOffset="75326.1719">18500 8075 14573,'20'0'4004,"1"19"-1602,-21 1-384,20 0-672,-20-1-193,20 2-417,-20-1-351,18 0 63,-18-20-160,21 0 1,-1 0 31,0 0-32,0-20-96,-1-21-95,1 22-33,20-1 0,-20-19-128,-20-1-257,19 19-191,1 1-225,-20 1-192,0 19-576,20-20-1218,-20 20-2434</inkml:trace>
  <inkml:trace contextRef="#ctx0" brushRef="#br0" timeOffset="75513.6719">18858 7777 11787,'100'39'5573,"-60"0"-3107,19 2-416,0 18-640,-39 0-482,0 2-287,0-2-449,-20-19-160,0 0-256,-20-1-449,20-19-896,-20-1-1826,0 1-3620</inkml:trace>
  <inkml:trace contextRef="#ctx0" brushRef="#br0" timeOffset="89283.2032">357 3350 9705,'-21'0'6438,"1"-20"-5221,20 20-192,0 0 961,0 20 256,0-20-833,20 39-448,1 2-288,19-2-97,-22 0-223,3 20-97,19 2 32,-20-22-128,-1 0-32,1-19-31,-20 1-33,20-21 0,-20 20 512,0-20-255,0-20-321,-20-1 96,0 1-192,-19-19 63,19 0-127,-21-22-128,23 2 192,-22 0-32,19-1-64,1 1 128,20 20-32,0 17-161,20-17 225,1 19 32,19 20-96,-1 0 192,21 0-96,-21 20-64,1 19 128,19 2-32,-19 18-96,-19 2 96,-3-2-96,2 0 224,-20 1-160,-20-21 32,20 1 32,-39-1-160,19 2-64,-20-41-96,21 19-192,-21-19-321,20 0-512,0 0-865,1-19-961,19-1-2691</inkml:trace>
  <inkml:trace contextRef="#ctx0" brushRef="#br0" timeOffset="89660.1563">913 3608 9961,'19'59'8104,"1"-39"-7304,0-1-63,-20 22 801,20-21 319,0-20-543,-20 19-770,0-19-31,0 0 287,0 0-479,0-19-33,-20-1 32,0-1-64,0-18-256,0-1 129,-19 1-162,19-21 66,0 1-130,-21 19 161,23 0-128,18 0-64,0 21-32,0-1 32,18 0 64,3 1-384,19-3-353,0 22-865,-1-19-1056,1 19-2820</inkml:trace>
  <inkml:trace contextRef="#ctx0" brushRef="#br0" timeOffset="89834.961">893 3567 12267,'-40'41'7912,"40"-41"-7176,0-20 65,20 20-160,0-21 127,19-18-543,1 19-129,0 1-321,-1-1-992,22 0-1249,-43 20-2339</inkml:trace>
  <inkml:trace contextRef="#ctx0" brushRef="#br0" timeOffset="90210.9375">1488 3310 22357,'0'-60'897,"0"40"-449,0 0 128,-20 20 706,0 0-514,0 0-479,1 0-65,-21 20-128,40 19 32,-20-17-192,20 17 0,0-19 128,40 19-224,-1-19 224,21 20-128,-1-20-64,2 0-64,-2-1 96,-19 21 96,-1-21-33,-19 2 258,-20 19-97,0-21-32,-20 1-192,1 0-577,-21-20-992,-1 19-2692</inkml:trace>
  <inkml:trace contextRef="#ctx0" brushRef="#br0" timeOffset="91322.2657">1766 3608 5701,'0'0'2915,"0"0"-897,0 0 192,0 0 128,0 0-480,0 0-769,0 20 0,0-20 32,0 0-96,0 0-96,0 19-129,0-19-31,-20 20-320,1 0 31,-21-20-224,20 19-128,-1-19-32,-17 20-160,18-20 0,-1 0-672,1 21-674,0-21-1601,1 20-2658</inkml:trace>
  <inkml:trace contextRef="#ctx0" brushRef="#br0" timeOffset="91814.4532">2005 3567 12844,'0'0'6182,"0"0"-4197,0 0-191,0 0-160,0 0-129,20 0-576,-20-19-481,39 19-287,1 0-33,-1-20-128,1 20-225,0-20-383,-1 20-417,21 0-769,-21 0-1281,-19 0-3907</inkml:trace>
  <inkml:trace contextRef="#ctx0" brushRef="#br0" timeOffset="92234.375">2460 3230 20659,'0'0'1858,"21"0"-833,-21 0 320,20 20-128,0 21-288,-20-2-352,0 20-193,18 1-96,-18-1-96,0-19-95,21 0 159,-21 0-128,0-21 64,0 1-32,20-20 0,-20 20-31,20-20 31,-20 0 64,20 0-128,0 0 0,-1 0-64,1 0-64,0 0-160,0 0-96,0 0-321,19 0-352,-19 0-160,21 0-512,-3 0-1058,3 0-2274,-3 0-9000</inkml:trace>
  <inkml:trace contextRef="#ctx0" brushRef="#br0" timeOffset="92553.711">3056 3489 13388,'-19'0'5253,"19"19"-3107,-20 1-544,20 0 191,-20-1-127,20 22-801,0-2-545,20-19-96,0 0-160,19-1 64,1-19 65,-1-19 31,1-1-128,1 0-32,-23-19-128,2 19 160,-20-20-64,0 20-128,-20 0 64,2 1-96,-23 19-128,1 0-97,21 0 97,-21 19-321,40 1-512,-20 0-512,20-1-1410,0 2-2690</inkml:trace>
  <inkml:trace contextRef="#ctx0" brushRef="#br0" timeOffset="92835.9375">3374 3548 800,'0'19'19955,"0"-19"-18802,0 21-352,0-21 576,0 20-31,20 19-578,0-39-543,0 20-65,19-20-32,1 0 64,0-20-128,-21 1-32,1-1 32,0-21-160,-20 22 0,0-1-160,-20 0-97,0 1-255,-19 19-65,-1 0 385,20 0-225,-19 19-351,19 1-1218,20 0-2723</inkml:trace>
  <inkml:trace contextRef="#ctx0" brushRef="#br0" timeOffset="93509.7657">3732 3628 18737,'0'0'2531,"0"0"-1859,20 19 193,-20 21 641,18-1-257,3 2-577,-1 18-479,0-20-129,0 2-32,-1-21 32,-19-1 64,0-19-32,0 0 96,0 0 385,0-19-449,0-1-256,-19-21 32,-1-18-1,0 0-95,20-1 0,0-19-96,0 19 64,0 1 63,20 39 33,-20-19-64,39 39 64,-19 0 96,20 19 0,-20 1 32,19 0-64,-19 19 64,-20-19 96,0 20-64,0-20 32,-40 19 32,21-19-128,-21-20-32,20 20-224,0-20-1090,1 0-2817,-1-20-10571</inkml:trace>
  <inkml:trace contextRef="#ctx0" brushRef="#br0" timeOffset="94544.9219">4525 3111 13388,'-20'-40'2851,"20"40"-225,-20-19-319,2 38-866,18 1-160,-21 0-288,1 40-192,20-1-193,-20 21-63,20-1-65,0 1-159,20-21-257,0 1-32,19-20-64,1-1-289,1-19-159,-2-20-705,21 0-1217,-21 0-2531</inkml:trace>
  <inkml:trace contextRef="#ctx0" brushRef="#br0" timeOffset="106795.8985">5181 3389 6342,'0'-39'9384,"-20"19"-7622,0 20-705,0 0 224,-21 0 129,23 0-546,-2 20-127,0 19-192,-1-19-129,1 1-64,20-2-191,0 1-33,0-20-128,0 0 96,20 0-160,1 0 192,-1-20 32,0 1-256,-2-2 64,-18 1 96,21 20-64,-21 0 32,0 0 0,0 0 96,0 0 160,20 41 65,0-2-65,0 20-64,0 1 64,19-1-191,1 20 63,-1-19-128,1-1 32,-19 2 32,-1-2 0,-20-20 32,0 2 96,0-2-64,-20-19 65,-1 19-65,-19-19-160,21-20-96,-21 0-193,20 0-287,-19-20-161,19 1-416,0-1-577,20-19-896,0-2-1474,0 2-8616</inkml:trace>
  <inkml:trace contextRef="#ctx0" brushRef="#br0" timeOffset="107570.3125">4981 3389 11659,'-18'0'1857,"18"0"-159,0-20-225,-21 20 1,21 0-129,0 0-384,-20 0-353,20 0-255,0 20-1,-20-20-32,20 20 193,-20 20-33,20-20 1,0 19-193,0-19-64,20 0-64,0 20-63,-20-40 63,41 0 64,-23 0 32,23 0-128,-21-21 32,0-18-128,-2 19-64,-18-19-64,21 0-32,-21 18 224,-21 1-64,21 0 64,-18 1-96,-2 19 64,0 0-128,-1 0 64,1 19-160,2-19-448,18 20-834,0-20-2113,0 20-4805</inkml:trace>
  <inkml:trace contextRef="#ctx0" brushRef="#br0" timeOffset="108194.336">5418 3409 14413,'0'-20'1730,"0"40"-769,0 1 896,0-2 289,0 1-736,0 0-545,21-1-193,-21 1-127,0 0-65,0-20-63,0 0-1,0 0 0,0 0 225,0 0-321,0-20-127,0-19-97,0 19-64,-21-19 0,21-2-32,0 2 0,0-1-160,0 21-1,21 19 129,-1-22-160,-20 22-416,20 0-193,19 22-865,1-22-1184,-1 19-2051</inkml:trace>
  <inkml:trace contextRef="#ctx0" brushRef="#br0" timeOffset="108707.0313">5955 3369 13292,'20'-39'2851,"-40"39"-1762,20-20 192,-20 20 513,0 0-193,-1 20-512,3 0-416,-23-1 0,21 21-65,0-19-159,20-2-289,0 21-96,0-21-96,0-19 64,20 0 0,0 0 32,1 0 32,-1-19 0,-2-1-64,3 0-64,-21-20 64,20 20 0,-20 20 0,0-20 128,0 20 64,0 0 97,0 0-97,0 0-256,0 20 32,0 0-64,0 1 64,20-2-32,-20 1-64,20 0-192,-1-1-225,1 1-416,0-20-288,0 0-449,0 0-928,0 0-1698</inkml:trace>
  <inkml:trace contextRef="#ctx0" brushRef="#br0" timeOffset="109091.7969">6212 3647 12780,'41'59'2466,"-21"-18"-512,-20-2-481,20 1-31,-2-21-97,-18 1-769,21 0-223,-21 1-129,0-1 32,0-20 129,0 0 63,-21-20-224,21-1-192,-18 1 32,-2-19 0,0-20 0,-1-2-96,1 2 64,20-21-128,0 21 64,0 20 64,0 0-288,20 18 320,1 21-128,-21 0 160,20 21-64,0-2 32,-2 21 0,-18-1-32,0 0-32,0-18-32,0-1-32,-18 0-128,-2-1-224,0 1-257,-1-20-288,1 0-320,2-20-961,18 1-3588</inkml:trace>
  <inkml:trace contextRef="#ctx0" brushRef="#br0" timeOffset="109468.75">6392 3132 18353,'19'39'1441,"-19"-19"385,0 19-353,20 22 225,-20-2-353,0 0-512,20-19-449,-20 19-191,20-39-1,0 19-64,-20-18-96,19-21 96,1 0-32,-20 0 64,20-21-192,0-18 32,0 19 0,-20-19 0,19 19-96,1 1 32,-20 19-64,20 0 0,-20 19 128,21 1-32,-1 19 64,-2-19-224,2 19-353,1-18-224,-1-1-736,0 0-1666,-1-20-5541</inkml:trace>
  <inkml:trace contextRef="#ctx0" brushRef="#br0" timeOffset="110323.2422">7285 3250 8744,'0'-20'2626,"0"0"-255,0 1 223,-20 19-192,20-20-160,0 20-416,-20 0-353,20 0-480,0 0-416,-20 20-193,20 19 161,0 0-33,0 22-159,0-2 31,20 1-256,0-1 0,0 0 64,19-18-288,1-2 192,19-19-64,-19-20 1,1 0-33,18 0-97,-39-20-127,18-19-128,-17 19 160,-1-1-129,-20-18 1,-20 19-96,-1 1 95,3 19-31,-22-20 160,19 20 32,-17 20-64,17-20-705,21 19-865,0-19-1153,0 0-1313,0 0-9032</inkml:trace>
  <inkml:trace contextRef="#ctx0" brushRef="#br0" timeOffset="110577.1485">7741 3171 20371,'80'0'1858,"-41"39"-1314,2 1-96,-3 1 129,3 18 416,-21-20-384,0 21-161,-20-1-256,0-19-160,0 0-160,0 0-224,0-21-513,-20 1-1345,20 0-2819</inkml:trace>
  <inkml:trace contextRef="#ctx0" brushRef="#br0" timeOffset="118564.4532">436 4580 11466,'-21'0'2563,"3"0"-737,18 0-545,0 0 512,0 0 97,18 0-673,3 0-448,-1 0-256,20 0-321,-21 0 32,21 0-256,-20 0-481,19 0-672,-19 20-1890,0-20-3074</inkml:trace>
  <inkml:trace contextRef="#ctx0" brushRef="#br0" timeOffset="120916.9922">932 4620 8744,'-19'-20'2690,"19"20"-864,0 0 672,0 0-191,0 0-386,0 0-415,19 20-385,-19-1-320,20 2-225,-20-1-95,20 19-33,-20-19-160,20 0-224,-20-1 129,0-19-1,0 20 160,0-20 193,0 0-193,0 0-320,0-20 0,0 1-32,-20-1-64,20 0-32,-20 1-96,20-21 160,0 0-128,0 20 63,0 0-127,0 1 64,20 19 64,0 0 32,0 19 32,-1-19 128,1 20-96,0 19-64,0-18 96,1-1 0,-3-20-32,2 20 0,-20-20 96,0 0-32,0 0 224,0 0-159,0 0-129,0 0 32,0-20-64,0 0-65,0-1 97,0 2-288,21 19 64,-1-20 96,0 20-192,-2 20-257,3-1-640,-1 2-705,20 19-1121,-21-21-3683</inkml:trace>
  <inkml:trace contextRef="#ctx0" brushRef="#br0" timeOffset="121345.7032">1608 4541 11402,'-20'0'6246,"-1"0"-5285,1 0 32,0 20 641,1-20-97,19 19-384,-20 1-897,20 19-160,0-18-31,20-1 63,-1-20-128,1 20 128,0-20 32,1 0-160,-1 0 128,-2-20-64,-18 0-32,20-1 128,-20 2-96,0-1 97,0 20-33,0-20 32,0 1 32,0 19 32,-20 0-192,20 0 0,0 19 128,0 1-256,0 0 224,20 20-224,1-20 64,-1 0-128,0-1-128,19 1-321,-19-20-352,0 0-352,0 0-865,0 0-2114</inkml:trace>
  <inkml:trace contextRef="#ctx0" brushRef="#br0" timeOffset="121649.4141">1885 4600 14445,'20'39'1794,"-20"-18"-353,21-1 193,-21 0 159,0-1-287,18-19-705,-18 0-193,0 20 193,0-20 32,0-20-449,0 20-128,0-19-63,0-1-33,0-21-192,0 2 32,0 19 0,0-19-64,0 19-289,0 1-608,20 19-384,-20 0-320,20 19-1442,21-19-3203</inkml:trace>
  <inkml:trace contextRef="#ctx0" brushRef="#br0" timeOffset="121902.3438">2104 4282 13805,'20'20'3363,"-20"0"-2530,19-1 1249,1 3-33,0 17-511,20 0-737,-40 22-321,19-22-320,21 0 0,-40 1-63,20-21-162,19 2-447,-39-1-673,20 0-993,-20-20-1826,0 0-12428</inkml:trace>
  <inkml:trace contextRef="#ctx0" brushRef="#br0" timeOffset="122141.6016">2481 4441 14733,'-41'20'2435,"23"0"-738,-3 1 129,21-2 96,-20 21-609,40-40-544,-20 19-481,21 1-160,-3 0 0,2-20-64,1 0-32,-1 0-288,18 0-96,-17 0-833,-1 0-1217,0 0-3108</inkml:trace>
  <inkml:trace contextRef="#ctx0" brushRef="#br0" timeOffset="123119.1407">3076 4600 2914,'0'-39'8488,"0"39"-6822,0-20 96,0 0 223,-20 20-31,20 0-64,-19 0-513,19 0-512,-20 20-192,0 0-65,0-1-127,20 21-65,-21 0-127,21-20-193,0 19 96,21-39-192,-21 20 0,40-20 64,-20 0 0,-1 0 96,1-20-128,0 1-160,-20-1 96,20 0-32,-20 20 32,0-21 0,0 21 0,0 0 32,20 0-160,-20 0 32,19 21 95,-19-21-31,20 20-128,0 0-256,0-1-385,1-19-256,-3 0-416,2 0-673,0 0-1218,1 0-6501</inkml:trace>
  <inkml:trace contextRef="#ctx0" brushRef="#br0" timeOffset="123339.8438">3315 4322 17520,'20'19'1121,"-20"22"-160,0-21 609,0 39-129,0-18-576,18-2-577,-18 0-352,21 1-64,-21 0-64,20-20-641,-20 0-801,20-20-1024,-20 0-1794</inkml:trace>
  <inkml:trace contextRef="#ctx0" brushRef="#br0" timeOffset="123518.5547">3454 4263 15566,'19'39'4997,"-19"0"-3812,20 2-512,-20 18-513,20-19 320,0 20-480,-20-21-128,20 1-801,-1 0-2017,1 0-3717</inkml:trace>
  <inkml:trace contextRef="#ctx0" brushRef="#br0" timeOffset="124916.0157">3989 4561 1665,'0'-40'8776,"0"21"-5316,0 19-834,-20 0-416,20-21-384,20 42-897,-20-21 192,0 19 64,20 21-192,0-1-609,-20 0-63,20 2-65,-1-2-96,-19-19 0,20 0-96,-20-1 96,0-19-128,20 0 65,-20 0 31,0-19 320,0 19-352,0-40-32,0 21-32,0-21-32,0 0-64,0 20 0,0 0-96,21 20 0,-21 0-160,20 0 95,-2 0 97,2 20-192,21 19-641,-21-18-641,19-1-704,-19 0-1441,0-1-8713</inkml:trace>
  <inkml:trace contextRef="#ctx0" brushRef="#br0" timeOffset="125198.2422">4485 4541 16303,'-18'59'2114,"18"-39"-961,0 20 160,0-20 225,18 0-545,2-20-449,0 19-384,1-19 0,-1 0-95,-2-19 31,3 19-64,-21-20-64,0 0-64,0-20-65,-21 20-127,3 0-64,-2 20-97,-1-19-512,1 19-384,0 0-416,20 0-1282,0 0-5317</inkml:trace>
  <inkml:trace contextRef="#ctx0" brushRef="#br0" timeOffset="125828.125">4744 4521 6149,'-20'40'10891,"20"-21"-9706,0 1 192,0 19 321,0 2-289,20-21-672,0-1-449,-1 1-160,1 0 0,0-20 0,0-20 193,0 0-65,-1 1-192,-19-1-128,0-21 64,0 2 32,-19 0-64,-1-20 32,0 18-96,0-18 32,20 20 64,-20 17 64,1 3 32,19-1 128,-20 20 32,20 0-224,0 20-64,0-1 160,20 22 129,-20-1-65,19 19 32,1-19 32,0 19 1,20-19-65,-21 20-32,21-21 0,1-19-64,-3 0 32,-17-20-64,19 0-64,-1 0 160,-19-20 33,20 0-225,-20-19 192,-1 19-224,-19-20-96,0 0 160,0 21-129,0-1 97,-19 0-64,-1 1 64,0 19 64,-20 19-224,19-19 256,21 40-32,-18-21 128,18 21-224,0-21-32,0 22 64,18-21-448,23-1-257,-21 1-608,20-20-641,-1 0-1505,1-20-4805</inkml:trace>
  <inkml:trace contextRef="#ctx0" brushRef="#br0" timeOffset="126082.0313">5439 4402 16591,'-21'20'2979,"1"19"-2370,20-19 319,0 1 482,20 18-513,1-19-545,-1 19-160,39-19-96,-19-1-32,-1 2-64,1-1-32,0-20 32,-21 20 0,-19-20 0,0 19 160,0 1 129,-19-20-193,-1 20-481,-20-1-672,20-19-1345,-19 20-4580</inkml:trace>
  <inkml:trace contextRef="#ctx0" brushRef="#br0" timeOffset="127604.4922">6372 4461 8071,'-20'-20'5958,"20"1"-3876,0 19 160,-20 0-256,20 19-577,0 1-160,0 0-224,0 20-224,0 0-160,20-1-97,-20 0-160,20-18-287,-20 19 31,20-40-64,-1 19 32,1-19-64,0 0 128,0-19-128,0 19-128,-20-40 0,19 19 0,-19 2 0,0-21 160,20 21-96,-20-1 96,0 0-64,0 20 96,0 0-192,0 20-64,0 0 256,0-1-32,20 1-64,0 19 0,0-18-32,-1-1-192,1-20-161,0 0-416,1 0-320,-1 0-544,-2 0-930,-18-20-1665,0-1-10410</inkml:trace>
  <inkml:trace contextRef="#ctx0" brushRef="#br0" timeOffset="127901.3672">6769 4402 14221,'0'39'2466,"20"1"-864,-20-19 256,0 18 256,0 0-321,19 1-736,-19-21-448,20 2-225,-20-1-63,20-20-97,-20 0-64,20 0 0,-20 0 64,20-20 0,-20 20-63,20-40-161,-20 20-96,0 0 96,0 1-65,19-1-63,-19 20 128,0 0-352,0 0 160,20 20 96,-20-1 64,20 1-545,21 0-608,-23 20-737,2-40-1217,0 20-2274</inkml:trace>
  <inkml:trace contextRef="#ctx0" brushRef="#br0" timeOffset="128278.3204">7305 4521 18481,'19'20'1313,"-19"-20"-160,20 20-192,0-20 352,0 0-352,0 0-448,-20 0-417,19-20 32,1 20 32,-20-20-160,20 1 192,-20 19-224,0-21 0,-20 1-32,0 20 0,1 0-160,-1 0 96,0 20 32,0 1 160,0-2 0,1 21 128,-1-1-64,0-19 64,20 20-95,0-20-1,20 19-225,-20-39 1,39 20-32,-19-20-609,20 0-1088,-1-20-2051,1 1-9897</inkml:trace>
  <inkml:trace contextRef="#ctx0" brushRef="#br0" timeOffset="128466.7969">7801 4441 18321,'0'20'2434,"0"0"-1953,-20 20 351,20 0 1186,-20-1-256,20 0-1089,-20-18-673,20 19 0,0-21-481,0-19-288,20 0-992,-20 0-1891,-20 0-6726</inkml:trace>
  <inkml:trace contextRef="#ctx0" brushRef="#br0" timeOffset="128647.461">7583 4561 19122,'0'0'2146,"0"0"-1378,20 0 962,-2 0 96,3 0-641,-1 19-865,0 1-256,0-20-32,19 20-224,-19-20-384,20 19-449,-20-19-801,-1 0-1185,1 0-2626</inkml:trace>
  <inkml:trace contextRef="#ctx0" brushRef="#br0" timeOffset="129241.211">8178 4263 14733,'0'0'7175,"0"19"-5894,20 1-192,0 0 481,-1 21-321,-19-2-480,20 0-481,0 22-128,0-22-192,1 0 32,-3 1-224,2 0-449,0 0-512,1-21-769,-21 1-2498,20-20-13677</inkml:trace>
  <inkml:trace contextRef="#ctx0" brushRef="#br0" timeOffset="129784.1797">8714 4402 17232,'-20'0'2626,"0"0"-736,0 0-737,1 20 321,-1 19-161,0-19-320,20 40-385,0-21-287,20 1-129,0 0-96,19-20-64,1 0 64,-1-20-32,2-20-32,-1 0-128,-22-1 64,3 2-64,-21-21 64,0 21-32,0-21 0,-21 21 32,3-2-257,-2 21 33,0-20-64,20 20-257,-21 0-608,21 0-897,0 0-897,0 20-1377</inkml:trace>
  <inkml:trace contextRef="#ctx0" brushRef="#br0" timeOffset="130061.5235">9051 4600 13708,'20'39'4228,"-20"-39"-2178,0 0-96,20 0-96,-20 0 96,0-19-705,0-1-416,0 0-225,0 1-31,0-21-129,0 21-159,0-22-161,0 21-128,0 1-96,20-1-289,1 0-479,-3 20-738,2 0-448,0 20-1954,21 0-3106</inkml:trace>
  <inkml:trace contextRef="#ctx0" brushRef="#br0" timeOffset="130364.2579">9409 4521 10121,'39'0'8392,"-19"0"-5189,0-19-929,0 19-896,0-21-418,1 1-287,-3 0-321,-18 20-159,0-19-33,0-1 0,-18 20-64,18-20-96,-41 20-64,21 0 0,0 0 0,-19 20 32,19-20-32,0 39 96,0-19 32,0 0 32,1 20-32,19 0-64,0-1 64,0-19-192,19-1-64,1 2-289,20-1-159,-20 0-257,19-20-673,1 0-800,1-20-1538,-23 20-5092</inkml:trace>
  <inkml:trace contextRef="#ctx0" brushRef="#br0" timeOffset="130733.3985">9687 4461 13773,'-21'41'5092,"3"-22"-3106,18 21-897,0-21 449,0 21-129,0-21-704,18 2-417,-18-1-64,21-20 0,-1 0 97,0-20-65,0-1-64,-1-18-96,1 0-64,-20-1 64,0-20 65,0 21-97,-20-20-32,20-2-64,-19 2-129,19 20 161,0 18 97,-20 21-130,20 0 162,0 0-1,-20 40 224,20 0 32,20-1-127,-20 22-193,39-2-64,-19-20-32,20 21-225,-1-20-351,-19-21-257,20 21-608,-20-40-1987,-1 19-10985</inkml:trace>
  <inkml:trace contextRef="#ctx0" brushRef="#br0" timeOffset="145648.4375">456 5354 7975,'-20'-19'2018,"20"19"64,-21 0 544,21 0 161,0 0-673,0 0-673,0 0-255,-18 0-33,18 0 0,0 0-224,0 0-321,0 0-95,0 0 63,18 0 97,-18 0 128,21 0-65,-1 0-191,0 0-225,19 19 32,1-19-352,0 0 225,-1 0-225,-19 0 32,21 0-224,-23 0-385,2 0-480,-20 0-448,20 0-738,-20 20-2881,0-20-13038</inkml:trace>
  <inkml:trace contextRef="#ctx0" brushRef="#br0" timeOffset="151595.7032">3612 5553 18513,'0'21'2338,"0"-21"-1409,0 0-64,20 0 1121,1 0-257,-3-21-1056,23 21-321,-1-20-320,-1 20 33,1-20-482,-1 20-95,-19 0-577,0 0-865,0 20-1409,-20-20-2915</inkml:trace>
  <inkml:trace contextRef="#ctx0" brushRef="#br0" timeOffset="151877.9297">3950 5176 20755,'0'20'2178,"0"-20"-1922,0 19 257,19 1 736,1 0-672,0 20 31,0 0-384,19-1-127,-19 0-1,21 22-128,-21-22-353,18 1-319,3 0-385,-21-20-993,19 0-1890,-19-1-10186</inkml:trace>
  <inkml:trace contextRef="#ctx0" brushRef="#br0" timeOffset="152254.8829">4505 5435 16367,'-20'0'2146,"2"0"-544,-3 19 127,1 1 225,20 0-737,-20 19-672,20-19-353,0 1-32,20-2-128,0-19 96,-20 0-32,21 0 0,-3 0-32,2 0 65,-20-19-194,20-2 162,-20 21-33,0-20-64,0 20 96,0 0 64,0 0-160,0 0-32,0 0-288,0 20 384,21 1-193,-1-2 33,-2 1-256,3 0-192,-1-20-97,20 0-544,-21 0-737,21 0-1345,-40-20-3139</inkml:trace>
  <inkml:trace contextRef="#ctx0" brushRef="#br0" timeOffset="152717.7735">4605 5137 14285,'-21'0'3363,"21"0"-928,0 0-289,0 0-257,0 19-543,0 1-353,0 0-193,21 39-127,-1-19-161,0 0-95,0-1-161,-1 0-96,1-17-32,0 17-64,0-39 129,0 20-161,-1-20 128,1 0-64,0 0-32,0 0-96,0 19 32,19-19-32,-19 20 32,0 0 32,1 20-64,-3-20 64,2 19 0,-20-19-128,0 0 0,0-20-64,0 0-97,-20 0-223,2 0-65,-3 0-63,-19-20 127,20 0-191,1 1-193,-1-1-288,0 20-769,0-20-961,0 20-2210,20 0-9192</inkml:trace>
  <inkml:trace contextRef="#ctx0" brushRef="#br0" timeOffset="153080.0782">5080 5593 17520,'21'0'2947,"-1"0"-929,0 0-321,0 0-319,0-19-289,-20 19-385,19-21-415,1 21-129,-20-20 96,20 0-128,-20 20-64,0-19 192,0-1-95,-20 20-97,0-20-128,1 20 64,19 0-128,-20 20-97,0-20 65,0 20 64,20 19 64,0-19 64,0 20-32,0-20 64,20 0-32,0-1-32,0 1 0,19 0 32,1-20-64,-1 0-416,-19-20-225,21 20-416,-41-20-577,20 1-864,-20-21-1378,18 0-3907</inkml:trace>
  <inkml:trace contextRef="#ctx0" brushRef="#br0" timeOffset="153253.9063">5360 5255 14926,'-21'-20'4932,"21"20"-2497,0 20-834,21 20 257,-21 19-417,0-19-416,20 40-288,18-41-321,-17 22-288,19-2-64,-1-40-320,1 21-224,-20-21-513,-1 2-416,1-21-1346,0-21-4676</inkml:trace>
  <inkml:trace contextRef="#ctx0" brushRef="#br0" timeOffset="154347.6563">6054 5454 12716,'-20'0'4099,"20"0"-1632,-20 0-161,20 0-224,0 0-384,20 0-674,0 0-31,20 0-128,-1 0-448,1-19-161,-1 19-192,22 0-32,-23 0-224,3 0-321,-1 0-448,-1 0-512,-19 0-1089,-20 0-2948</inkml:trace>
  <inkml:trace contextRef="#ctx0" brushRef="#br0" timeOffset="154542.9688">6153 5633 20339,'0'19'2050,"0"-19"-993,20 0 929,1 0-385,17-19-704,3 19-609,-3 0-224,3 0-64,-1 0-352,-1 0-481,1 0-256,-20 0-833,19 19-1345,-19-19-2722</inkml:trace>
  <inkml:trace contextRef="#ctx0" brushRef="#br0" timeOffset="155027.3438">6908 5435 18161,'0'19'2562,"0"1"-224,19 19-512,-19 1-192,0-19-545,0 18-481,20-19-223,-20-1-65,20-19-224,-20 0 32,0 0 32,20 0-32,-20-19 33,21-1-226,-21-19 1,0 18 0,18-19-32,2 21 96,0-1-96,1 20 96,-1 0 64,-2 20-64,3-1 32,19 21 32,-1-19-320,-19-2-128,20 1-673,-20 0-289,19-1-543,-39-19-2275,20 20-9609</inkml:trace>
  <inkml:trace contextRef="#ctx0" brushRef="#br1" timeOffset="197480.4688">8575 5037 6309,'0'-39'2563,"0"19"192,0 20 383,0-21-447,0 21-385,-20 0-608,20 0-577,0 0-448,0 21-1,0-1 65,0-1-32,0 21-161,0-1-224,0 2-192,20-2-63,0 0-98,0-19 1,-20 0-480,20 1-385,-20-21-480,19 0-801,-19 0-1730,0 0-3395</inkml:trace>
  <inkml:trace contextRef="#ctx0" brushRef="#br1" timeOffset="197885.7422">8417 5176 14509,'0'-20'2370,"0"20"-1313,18-19 545,3 19 544,19-20-641,-20 20-864,19-21-417,-19 21-192,20 0-256,-20 0-224,19 0-545,-19 0-577,0 0-864,1 0-865,17 0-577,-38 21 1025,21-21 2115,-1 0 704,-20 0 1441,0 20 865,0-1 449,0 1-833,0 0-193,0-1 65,20 1-417,-20 0-192,18 1-224,3-21-352,-1 0-65,0 0-128,19-21-127,-19 1-193,-20 20 32,20-20-320,-20 1-161,0-1-127,-20 0-225,0 20-32,1 0-31,-1 0-257,-20 0-353,19 20-1088,3 0-2915</inkml:trace>
  <inkml:trace contextRef="#ctx0" brushRef="#br1" timeOffset="198240.2344">9150 4978 17136,'0'-21'2018,"20"21"-641,-20 0 417,20 0-129,-20 21-480,21-1-480,-21 19-449,20 0 33,-2-19-193,2 21 64,1-22-320,-1 21-193,-20-21-351,20 1-417,-1-20-449,-19 0-1056,20 0-2531</inkml:trace>
  <inkml:trace contextRef="#ctx0" brushRef="#br1" timeOffset="198624.0235">9508 5037 1569,'-20'0'13004,"0"20"-11210,0-20-545,1 0 577,-1 19-64,0-19-577,20 20-513,-20-20-255,20 21-33,-20-1 32,20-20-287,0 19 159,0-19-128,20 20-96,-20-20 0,0 0 0,20 0 0,-20 0 0,20 0-32,0 0 96,-1-20-31,-19 20 31,20 0 0,0 0-32,0 0-32,-20 0-64,20 0-288,1 0-257,-21 0-480,18 0-544,2 0-705,0 0-641,-20 20-2434</inkml:trace>
  <inkml:trace contextRef="#ctx0" brushRef="#br1" timeOffset="199313.4766">9707 5156 15566,'20'0'1762,"0"-19"-449,-1 19 321,1 0-97,-20-20-704,20 20-417,0 0-320,0-21 33,-20 21-33,19-20 32,-19 20-64,0-19 64,0 19-128,0 0 0,-19-20-32,-1 20-64,20 0 64,-20 0 0,0 0-96,0 0 128,1 20 0,-1-1 96,0 1 32,20 1 64,0-1 0,0-1 129,0 1 63,0 0-32,20-20-160,0 19 33,19-19 63,-19 20 0,20-20-96,-21 0-128,21-20 161,0 1-129,-21 19-64,21-20-224,-19 0 544,-1-19-352,-2 18 0,2 1-32,-20 20 128,0-19-64,0-1-32,0 20 32,-20-20-128,20 20 64,-18 0 0,-2 0-32,-1 0 0,21 20 32,-20 0 64,0-1 32,20 1-32,0 1 32,0-1 0,20-20-32,0 19-32,21-19 0,-23 0-224,23 0-289,-1 0-191,-22 0-417,23-19-545,-21-1-1377,19 20-2210</inkml:trace>
  <inkml:trace contextRef="#ctx0" brushRef="#br1" timeOffset="199681.6407">10322 5037 6245,'0'39'8232,"20"2"-6054,-20-2-768,20 1 415,-1-21-63,1 21-545,0 0-608,21-20-257,-23 0-192,-18-1-32,20 1 32,-20-20-63,0 0 159,0 0-160,-20-20-224,2-19-96,-2 0 95,-1-2 161,21 2-224,0-1 32,0-20-32,0 40 64,0-19 0,21 39-32,17-20-33,-18 20 65,21 0 64,-21 0 32,19 20 64,-39 0 96,0-1 129,0 1-97,-20 21-32,-19-22-32,-2 1-192,3-20-32,18 20-577,-1-20-2658,1 0-7079</inkml:trace>
  <inkml:trace contextRef="#ctx0" brushRef="#br1" timeOffset="200485.3516">8635 5474 12171,'-20'-20'3780,"20"20"-1218,0 0-608,0 0-32,0 0-897,0 20-385,0 0 321,20-1-192,-20 21-161,19-19-159,1 18-385,0-19 64,0 19-160,1-19-64,-3-20-352,2 19-706,-20-19-287,21 0-993,-21 0-1666,-21 0-10826</inkml:trace>
  <inkml:trace contextRef="#ctx0" brushRef="#br1" timeOffset="200691.4063">8555 5593 16111,'0'0'2947,"-20"0"-1186,20 0-351,20 0 511,0-19-127,0 19-865,20 0-449,-21 0-480,21 0 0,1 0-352,-23 0-353,23 0-704,-21 0-801,0 0-1089,-2 0-2435</inkml:trace>
  <inkml:trace contextRef="#ctx0" brushRef="#br1" timeOffset="201500">9051 5574 11787,'0'19'2050,"0"-19"-193,0 20 193,0 0 192,0-1-832,0-19-642,20 20-159,-20-20-32,0 0 287,0 0 1,0 0-224,-20 0-353,20-20-160,-19 1-32,19-1-64,-20 0 32,20-20-128,-20 20 64,20 0-64,0 1-128,20-1-64,0 0-128,-1 1-161,1 19-384,20 0-704,-19 0-1314,17 0-1249,3 19-10090</inkml:trace>
  <inkml:trace contextRef="#ctx0" brushRef="#br1" timeOffset="201869.1407">9369 5474 13805,'-20'0'2434,"20"0"-352,-19 0-192,19 0-65,0 20-543,-20-1-289,20 1-161,-20 21-319,20-22-225,0 1-128,0 0-32,20-20-32,-20 19-64,20-19-128,-20 0-32,19-19-96,-19-1 32,20 0-64,-20 1 192,0 19 32,0-21 32,0 21 96,0 0-32,-20 0-64,20 0-64,0 21 448,0-2-352,0 1 32,20 0-96,-20-20-128,20 19-545,20-19-320,-21 0-384,1 0-1346,0 0-864,0-19-2979</inkml:trace>
  <inkml:trace contextRef="#ctx0" brushRef="#br1" timeOffset="202101.5625">9607 5513 12908,'-20'0'3171,"0"0"-1314,20 20 65,-18 0 192,18 1-512,-21-2-417,21 21-320,0-21-193,21-19-351,-3 20-33,2-20-192,21 0-64,-21 0-128,19 0-320,-19 0-257,0-20-160,-20 1-576,20-1-705,-20 0-1345,-20 1-1987</inkml:trace>
  <inkml:trace contextRef="#ctx0" brushRef="#br1" timeOffset="202295.8985">9687 5413 8616,'0'-19'6246,"0"19"-3972,0 0-641,20 0 641,-20 19-128,20 3-448,0-3-641,-20 21-384,19-21-193,1 21-288,0 0-192,0-20-192,-20 0-448,20-1-578,-1 1-415,1-20-481,-20 0-1538,20-20-3843</inkml:trace>
  <inkml:trace contextRef="#ctx0" brushRef="#br1" timeOffset="202528.3204">9964 5494 13260,'-39'19'2114,"19"-19"-384,-20 20 31,21 0 578,-1 1-450,20-2-575,-20 1-450,20 0 97,20-20-384,-20 19-1,39-19-287,-19 0-97,20 0-160,-1-19-160,-19 19-257,21-20-383,-3 20-546,-18-20-255,21 20-929,-21 0-2307,19 0-10281</inkml:trace>
  <inkml:trace contextRef="#ctx0" brushRef="#br1" timeOffset="202913.086">10600 5494 16111,'-39'19'2306,"-1"1"-448,40 0-609,-21 1 384,1-2-287,20 1-514,0 0-415,20-1-33,1-19-128,19 0-31,-21 0-129,21-19-64,-20 19-96,0-20-96,-20 0-33,0 1-95,-20-2 32,0 1-32,0 0-97,-19 1 65,19 19 160,0 0 128,-1 0-256,21 0-545,0 19-416,0-19-1442,21 20-2946</inkml:trace>
  <inkml:trace contextRef="#ctx0" brushRef="#br1" timeOffset="203122.0704">10759 5613 18705,'-20'-60'2467,"0"40"-1058,0-19 288,0-1 65,20 21-705,0-3-576,0-17-385,20 39-385,0-20 578,20 1-449,-21 19-257,21 0-768,1 0-609,-23 0-1633,2 19-3940</inkml:trace>
  <inkml:trace contextRef="#ctx0" brushRef="#br1" timeOffset="203331.0547">10580 5533 20211,'20'0'480,"20"0"-224,-1 0-320,21-20 32,-1 20 128,-19-19-224,-1 19-1121,1 0-1442,-19 0-10793</inkml:trace>
  <inkml:trace contextRef="#ctx0" brushRef="#br1" timeOffset="204129.8829">8913 6109 4836,'-20'0'8808,"20"0"-6822,-20-20-480,20 20 672,-21 20-288,21 0-609,-18-1-320,18 1-32,0 21 128,0-22-225,18 1-383,3 0-225,-1-1-128,20-19 0,-21 0-32,1 0 32,0-19-224,0-1-160,-20 0-32,0-19-1,0 18 129,0 1-192,-20 1 63,0-1 65,0 0 160,1 20-64,-1 0-288,0 0-353,20 0-64,0 0-128,0 20-544,0 0-898,0-20-2722</inkml:trace>
  <inkml:trace contextRef="#ctx0" brushRef="#br1" timeOffset="204361.3282">9231 6248 17072,'-41'-39'2146,"21"19"-513,20-1-63,-20 1-417,20 1-320,0-1-449,20 0-352,0 1-32,1 19-32,-1 0-288,18 0-545,-17 0-801,-1 0-1313,19 19-2978</inkml:trace>
  <inkml:trace contextRef="#ctx0" brushRef="#br1" timeOffset="205041.0157">9488 6070 12812,'-40'0'3043,"21"19"-929,19 1-705,-20 0 96,20 19-352,0-18-384,0 18-256,0 1-289,20-21 128,-1-19-192,1 20-32,0-20 33,0-20-193,-20 1-65,20-1-255,1-19-32,-21 19 224,0-21-97,0 2 1,0-20 192,0 18 32,0 2 96,-21 19-64,21-19 32,0 19-32,0-1 160,0 1-32,-20 1 161,20 19 95,0 0 0,0 0-159,0 19-65,0 22 128,-20-21 64,20 19 33,0 20 95,0-18-192,20-2-95,0 1-1,1-1-96,-3-18 32,22-1-160,1-1 128,-23 1-96,23-20 96,-21 0-96,19-20-64,-19 20-64,0-19-352,0-1-289,-20-1 0,0 1-128,0 1-128,-20-21 96,0 21 321,0-1 416,20 20 160,-19-20 224,-1 20 256,20 0 193,0 20-33,0 0 65,0-1 0,0 1 31,20 0-255,-1-1-353,1 1 0,0 1-96,0-21-224,19 20-225,-19-20-384,-20 0-960,20 0-1282,-20 0-4388</inkml:trace>
  <inkml:trace contextRef="#ctx0" brushRef="#br1" timeOffset="205313.4766">10025 6268 17520,'0'0'1986,"0"-20"-801,0 0-320,-21 20 961,21-39-673,-20 18-417,20 1-511,0 1-97,20-21-96,-20 21-64,21-1 64,-1 0-96,-2 20-64,2 0-257,1 0-768,19 0-705,-22 20-992,3-20-1154,-21 20-3107</inkml:trace>
  <inkml:trace contextRef="#ctx0" brushRef="#br1" timeOffset="205474.6094">10243 6129 5349,'19'39'4996,"-19"-18"-1120,20-21-865,-20 20-1153,0-20-930,20 19-575,-20-19-257,0 0-128,0 0-897,0-19-1633,20 19-5798</inkml:trace>
  <inkml:trace contextRef="#ctx0" brushRef="#br1" timeOffset="205795.8985">10302 5930 15502,'-20'0'2915,"20"-19"-1826,0 19-801,0 0 481,20 0 32,0 19-577,-20 1-160,20 0-192,0-1 64,-1 22 192,1-21-224,0 19 160,1-19 384,-21 19 513,20-19 96,-20-20 64,18 21-32,-18-21-224,0 0-288,0 0-33,0 0-191,0-21-193,0 21-32,0-20-192,0 1 192,0-1-128,0 0-32,0 20-32,20 0-32,1 0 64,-1 0-32,0 20-129,-1 0-447,1-1-609,0 1-161,0-20-319,19 21-866,-19-21-1473,0 0-5509</inkml:trace>
  <inkml:trace contextRef="#ctx0" brushRef="#br1" timeOffset="206222.6563">10859 6109 3010,'18'-20'8104,"-18"1"-4837,20 19-736,0-20-225,1 0-577,-21-1-447,0 21-322,0 0 33,0 0 0,0 0-192,-21 21-256,1-1-1,0 0-288,20 19 97,0-19-321,0-1-32,0 1 32,20-20-128,-20 0-129,20 0-159,1 0-32,-1-20 127,-20 1-63,18-1 160,-18 20 96,0-20 128,0 20-64,0 20 288,0 0 32,0-1-31,0 22-33,21-2 160,-21 20-64,20-19-288,0 20 1,-20-21 255,0 1-160,0 1 0,0-22-160,-20 21 0,0-21-384,-19-19-609,19 20-289,-21-20-832,21 0-2818,2 0-12717</inkml:trace>
  <inkml:trace contextRef="#ctx0" brushRef="#br0" timeOffset="213328.125">8079 4798 3106,'0'21'2659,"0"-21"-577,0 20 544,-20-20 193,20 19-545,0 1-864,0-20-674,0 20-319,0-20-225,0 0 192,20 19 33,-20-19 383,0 0-415,0 0 319,0 0-95,0 0 352,0-19-705,-20 19-192,20-20 321,-20 0-610,1 1 450,19-1-193,-20-1 64,0-18-128,20-1 32,-21-19 32,21-1-32,0 21 0,0-1-32,0 0 96,0 0-128,21 21 64,-21-1-96,20 20 31,-20 0-31,0 0 96,20 20 32,-20-1 0,0 1 33,19 0 63,-19 1 32,0-2-32,0 1-64,20-20 0,-20 20 32,0-20-32,0 19 64,-20-19-288,20 0-288,-19 0-65,19 0-480,-20 0-736,0 20-578,20-20-2113</inkml:trace>
  <inkml:trace contextRef="#ctx0" brushRef="#br1" timeOffset="215510.7422">8336 4998 4964,'0'0'2018,"0"0"-1249,0 0 768,0 0 673,0 0-320,0 0-641,0 0-256,0 0 32,-18 0 32,18 0 32,0 0-128,0 0-192,0 0-225,-21 0-63,21 0-193,-20 19 32,0-19 1,0 20 31,1 0-64,-1-20 65,0 19 95,0-19-192,0 20 33,20-20-65,0 21 64,-19-21-64,19 20-128,0-1 65,0-19 31,19 40 160,-19-21-32,0 21-159,0-19 63,0 38-160,20-20 32,-20 22-32,0-22 0,20 20 32,-20-18 96,0 18-160,20 0 32,0-19 65,-20 0-65,19 19 96,-19-20-192,20 2 128,-20-2-96,20 0 64,0 2-64,-20-1 64,21-1-32,-21-19 32,18 19-32,-18-18-32,20-1 96,-20-1-64,20 1 32,-20 0-96,0-1 96,21-19-64,-21 0 32,20 20 0,-20-20 128,18 0-31,3 0-1,-1 0 128,0 0-96,0 0 0,-1 0-96,1 0-64,0 0-32,20 0-128,-20 0-320,-1 0 95,1 0-255,0 20-353,-20-20-545,20 0-832,1 0-2338,-21 0-10987</inkml:trace>
  <inkml:trace contextRef="#ctx0" brushRef="#br1" timeOffset="216560.5469">10859 4898 15662,'18'19'1570,"-18"-38"-321,20 19 128,21 0 353,-21 0-545,19 0-929,1 0 705,19 19-961,-19-19 545,19 0-97,-19 20-448,-20-20 96,19 20 0,-19-20 225,1 21 223,-1-1-63,0-1-33,-20 1-96,18 19-95,-18 2-33,0-2 0,0 20-96,21 21 0,-21-21-128,0 22 64,0-3-32,0 2-64,20-1 32,-20 1-32,0-1 32,20-19-64,-20-1 96,0 0-64,0 2-64,0 17 128,0-17-160,0-2 160,0-20-160,0 21-64,-20-20 128,20-21-32,0 21 32,-20-21 0,20-19 64,0 0 32,0 0-225,-21 0-127,21 0 32,0-19-353,-18 19-256,18-20-192,-20 20-865,20 0-3266</inkml:trace>
  <inkml:trace contextRef="#ctx0" brushRef="#br0" timeOffset="226718.75">1130 5295 5413,'0'0'1569,"0"0"833,0 0 898,0-19-546,0 19-1120,0 0-385,0 0-64,-18 0 0,18-21-32,-21 21-96,21 0-160,0-20-352,-20 20-65,20 0-64,-20 0-63,20 20-193,-20 1-64,1-2 192,-1 1-192,20 19-128,-20-19 192,0 19-160,20-17 97,0 17 159,0-19-160,0-1 128,20-19-96,0 20-32,19 0-96,-19 1-32,20-21-224,-19 19-545,-3-19-320,2 20-672,21-20-1154,-3 0-2530</inkml:trace>
  <inkml:trace contextRef="#ctx0" brushRef="#br0" timeOffset="227364.2579">1369 5474 8167,'-20'-39'1986,"20"39"-192,0-22 288,0 3 288,0 19-448,-20 0-449,1-20-320,-1 20 64,20 0-192,0 0-192,0 0-384,0 0 63,0 0 1,0 20-33,0-1 65,0 3-161,20-3 96,-1 21-319,1-21-1,0 1-32,0 0 64,0 1-192,-1-21 224,21 0-64,0 0-192,-21-21-96,1 1-96,-20 0-32,20-19-385,-20 19-192,0 1 97,21-3-225,-21 3-961,0 19-1858,0 0-3651</inkml:trace>
  <inkml:trace contextRef="#ctx0" brushRef="#br0" timeOffset="227928.711">1766 5413 12619,'0'0'2627,"20"0"-1282,-20 22 225,0-22 319,0 19-287,0 1-641,20 0-224,-20-1-161,20 1-127,-1 0-1,-19-20 97,0 0-161,0 0 256,0 0 97,0 0-417,0 0-191,0-20-33,0 0 64,-19 1-288,-1-1 224,0 0-160,20 1 128,0 19-160,0-22-32,0 22 128,0-19-129,20 19 33,0-20-640,19 20-578,-19 0-287,0-20-929,1 20-2403,-3 0-11050</inkml:trace>
  <inkml:trace contextRef="#ctx0" brushRef="#br0" timeOffset="228530.2735">2124 5533 10954,'19'20'2050,"-19"-20"192,20 21-384,-20-21 256,0 0-385,0 0-704,0 0-192,0 0 224,0 0-32,-20-21-384,20 21-321,-19-20-32,19-19 129,0 19-65,0 0-224,-20 1 32,20-3 32,0 3-160,-20 19-64,20-20 32,0 20-192,0 0 64,20-20 0,0 20-192,19 0-257,-19 0-288,0 0-800,19 0-834,-19 0-1568,0 20-5446</inkml:trace>
  <inkml:trace contextRef="#ctx0" brushRef="#br0" timeOffset="229007.8125">2481 5474 14894,'0'0'2562,"0"0"-1793,0 0 608,20 0 385,0 0-225,-20 0-512,18 0-288,3 0-321,-21-20-127,20 20-65,-20-19 32,20 19-96,-20-22-32,0 22 64,-20-19-128,20 19-31,-20 0-66,20 0-191,0 0 96,-21 0-32,21 19 128,-18-19-32,18 22-32,-20-3 160,20 21 96,0-21-64,20 1-64,-20-20 128,18 20 0,3 1-160,-1-21 161,0 19-97,0-19-224,0 0-353,-1 0-352,1 0-1057,0-19-1601,0-2-9033</inkml:trace>
  <inkml:trace contextRef="#ctx0" brushRef="#br0" timeOffset="229652.3438">2857 5454 15790,'0'20'1762,"0"-20"-128,0 20 448,0-1-289,0 1-832,0 21-352,20-22-33,-20-19-127,0 20-33,0-20-192,0 0 129,0 0-129,0 0 64,0-20-96,0 20-63,21-40-97,-21 20-32,0-19-32,20 19 32,-20-19 32,20 17-32,-20 22 160,18 0 32,-18 0 0,21 22-128,-1-3-32,0 1 0,0 19 0,-1-19-192,-19 0-320,20 1-353,-20-21-416,0 0-545,20 0-1377,-20 0-2723</inkml:trace>
  <inkml:trace contextRef="#ctx0" brushRef="#br0" timeOffset="229942.3829">3236 5196 18225,'0'0'2626,"18"0"-1633,-18 19 352,0 1 545,20 0-384,0 20-802,-20 0-223,21-1-193,-21 0-192,20-17 0,-20 17-96,18 0 0,-18-19-128,21 0-128,-21 1-321,20-21-287,-20 19-290,0-19-415,20 0-865,-20 20-2787</inkml:trace>
  <inkml:trace contextRef="#ctx0" brushRef="#br0" timeOffset="230161.1329">3195 5394 19730,'-20'19'1730,"20"-19"-993,20 0 736,0 0 321,19 0-513,1-19-641,1 19-511,-2-20-33,-19 20-417,20-20-576,-20 20-768,-1-19-1026,-19 19-2626</inkml:trace>
  <inkml:trace contextRef="#ctx0" brushRef="#br0" timeOffset="247897.461">415 6526 14125,'-38'0'1826,"38"0"95,0 0 386,0 0-193,0 0-1025,0 0 160,0 0 160,20 0-64,-2 20-352,23-20-256,-1 0-353,-1 0-191,1 0-97,19 0-32,-19 20 0,-1-20-64,1 0 0,1 0-256,-23 0-545,3-20-576,-1 20-289,-20 0-160,0 0-1505,20 0-5317</inkml:trace>
  <inkml:trace contextRef="#ctx0" brushRef="#br0" timeOffset="252784.1797">1229 6863 14669,'0'59'1506,"21"-39"159,-21 1 193,20-1 0,-20-1-481,0-19-224,0 0-320,0 0-96,0-19-97,0-1-127,-20-1-257,-1-18 32,3-1-159,-22-19-65,-1-1 0,23 1 32,-3-1-96,1-19 96,0 18 128,20 22-224,-20-20 32,20 39-128,20-20 96,-20 20-128,20 0-160,0 1-385,1 19-416,17 0-705,3 0-1313,-3 19-4068</inkml:trace>
  <inkml:trace contextRef="#ctx0" brushRef="#br0" timeOffset="253003.9063">932 6625 18801,'-19'21'1057,"19"-21"-865,0 0 1666,0-21-64,19 21-865,21-20-737,-20 20-128,19 0-192,-19-20-449,20 20-768,-1 0-1025,22 20-1474,-23-20-5316</inkml:trace>
  <inkml:trace contextRef="#ctx0" brushRef="#br0" timeOffset="253348.6329">1448 6705 19410,'0'0'1537,"-20"19"-736,1-19 256,19 20 513,-20 0-289,20 20-545,0-20-511,20 0-129,19 19 0,1-39 96,-1 20-160,1-20 128,1-20-32,-3 0 0,-17 1 1,-1-1-65,-20-21 64,0 22-224,-20-21-193,-1 21-255,-17 19 128,-3 0-257,1-20-352,21 20-673,19 20-1184,-20-20-2628</inkml:trace>
  <inkml:trace contextRef="#ctx0" brushRef="#br0" timeOffset="253617.1875">1845 6903 19314,'20'19'1569,"-40"-19"-223,20 0 223,0-19-32,-19 19-447,19-20-514,-20-19-288,20 19-95,-20-21-161,20 2-97,20 0 33,0 19-864,-1 0-418,1 1-992,0 19-3171</inkml:trace>
  <inkml:trace contextRef="#ctx0" brushRef="#br0" timeOffset="254145.5079">2322 6764 18673,'19'0'1281,"1"0"-352,0 0 641,0 0-193,1 0-352,17 0-416,-17-20-449,-1 20-32,-20-20 64,20 1 0,-20-1-96,0-19 97,0 39 31,-20-21-64,20 1-64,-20 20 0,-21 0 96,23 20-192,-3 1 0,1-2 128,0 21-128,20-1 161,0 21-33,0-20-64,20-1-32,0-19-160,1 19-33,-3-39-511,23 0-321,-1 0-160,-1-20-993,1 1-2178,-20-1-11467</inkml:trace>
  <inkml:trace contextRef="#ctx0" brushRef="#br0" timeOffset="254957.0313">2839 6646 10537,'-20'-21'3011,"-1"1"-32,1 0-64,20 20-545,-20 0-800,20 0-161,0 0-608,0 20-321,0 21-127,0-2 127,0 0-288,20 20 96,-20-38-256,20 19 65,21-21 63,-23-19-224,2 0 224,21-19 0,-21-1-128,-2 0 64,-18-20 32,0 0-64,0 21 96,0-1 1,0 0-97,-18 1 224,18 19-32,0 19-64,0-19-224,0 40 96,0-21-128,18 1-128,3 0-288,-1-1-705,20 2-673,-21-1-705,21-20-2177,-20 20-12044</inkml:trace>
  <inkml:trace contextRef="#ctx0" brushRef="#br0" timeOffset="255174.8047">3254 6625 19474,'-59'21'2178,"39"-2"-544,0 21 191,1-21-95,19 1-865,0 19-577,19-18-224,21-1-64,1 0-96,-3-20-545,3 0-672,-3 0-320,3-20-802,-1 20-2177</inkml:trace>
  <inkml:trace contextRef="#ctx0" brushRef="#br0" timeOffset="257497.0704">3414 6327 10634,'0'21'5989,"20"-2"-4547,-20 21-65,20-1 256,-20 22-31,19-2-545,1 0-609,20-19-127,-20 0-33,-1-1-128,21-19 32,-40-1-32,20-19 97,1 0 31,-21 0 32,0-19 65,18-21-161,-18 21-128,0-21-32,0 21-32,20-2-96,-20 21 128,0 0-64,21 0 128,-1 21 0,0 18-128,19-19 32,-19-1-192,0 1-416,19 0-610,-19-1-735,0 2-1603,0-21-8039</inkml:trace>
  <inkml:trace contextRef="#ctx0" brushRef="#br0" timeOffset="259791.0157">4267 6625 11851,'0'0'2626,"0"0"-736,20 0 192,-20 0 224,20 21-864,0-2-546,0 21-191,0-21-32,-1 1 31,1 0-223,0-1-97,0-19-32,-20 0-31,21 0 63,-21 0-96,0 0-63,0 0 31,0-19-64,0-1-128,0 0-32,0-19 32,0 19-128,-21-20-224,21 20-193,0 0-223,0 1-33,0 19-480,0 0-449,21 19-608,-3 1-1313,-18 0-4100</inkml:trace>
  <inkml:trace contextRef="#ctx0" brushRef="#br0" timeOffset="260110.3516">4645 6724 13516,'20'0'3299,"-1"0"-1056,1-19-418,0-1-415,0 20-514,0-39-511,-1 18-129,1 1-64,-20 0-64,20 1-160,-20-1 160,0 20 1,-20-20 95,0 20-96,1 20 96,-1-20 257,0 20-97,0-1-64,0 1 1,20 21-161,0-22 32,0 1-128,0 0 32,20-1-128,0 1 0,0 0-128,0-20-385,19 19-287,-19-19-386,0 0-1280,0 0-2018,-1-19-11467</inkml:trace>
  <inkml:trace contextRef="#ctx0" brushRef="#br0" timeOffset="260316.4063">4981 6764 14894,'0'0'2946,"0"-20"-607,0 0-257,0 1-641,-18-21-672,18 21-257,0-2-320,0 1-192,0 0-128,0 20-192,18-19-513,-18 19-544,20 0-1090,1 0-1472,-1 0-6503</inkml:trace>
  <inkml:trace contextRef="#ctx0" brushRef="#br0" timeOffset="260543.9454">5200 6466 12780,'0'-20'3555,"0"20"-384,0 0-833,0 0-352,20 0-577,-20 20-416,20-1-192,0 22-352,0-1 159,-1-21-352,1 21-160,0-19-128,21 18-192,-23-19-288,-18-20-641,20 19-321,-20-19-864,0 0-1538,0 0-8487</inkml:trace>
  <inkml:trace contextRef="#ctx0" brushRef="#br0" timeOffset="260900.3907">5200 6625 2754,'0'0'14862,"0"0"-12876,20-20 160,0 20 96,0 0-384,19 0-897,-19-20-673,21 20-96,-21 0-160,18 0-32,-17 0 128,-1 0-224,0 0-32,-1-19 32,-19 19-160,20 0 0,-20-20-33,0 20 97,0-20 32,0 20 160,0-19-160,0 19 160,0 0-96,-20 0 128,20 0 0,-19 19 32,19 1 0,-20 0-32,0-1 256,20 21 1,0 0-97,0-20-32,0 19-128,20-19-32,0-20-160,-1 20-417,1-20-416,20 0-832,-20 0-1346,19-20-2467</inkml:trace>
  <inkml:trace contextRef="#ctx0" brushRef="#br0" timeOffset="261097.6563">5835 6585 16783,'0'0'2723,"0"20"-769,-20 0-609,20 20 257,0 0-97,0-1-576,-20 0-609,20 2-288,20-21-128,-20-1-480,0-19-610,20 0-1120,-20 0-2146,-20 0-11531</inkml:trace>
  <inkml:trace contextRef="#ctx0" brushRef="#br0" timeOffset="261274.4141">5736 6685 1505,'0'0'16720,"0"0"-14574,0 0 320,20 20-32,1-20-704,17 19-1121,-18-19-449,1 20-320,17 0-193,-17-20-608,-21 19-928,20-19-1443,0 0-3554</inkml:trace>
  <inkml:trace contextRef="#ctx0" brushRef="#br0" timeOffset="262145.5079">6332 6605 448,'-21'0'12556,"21"0"-9513,0 0-577,0 0-832,0 0 319,21 0-319,-1 20-481,0 1-224,0-2-160,-1 1-161,1 0-63,0-1-129,0-19-96,0 20 33,-1-20-65,-19 0-64,0 0-64,20 0 33,-20 0-1,0-20-32,0-19-128,0 19 64,0-20-96,0 0 96,0 21-96,0-1-256,0 0-32,0 20-225,0 0-480,0 0-512,0 20-33,20 0-1056,0-20-1954,0 19-11468</inkml:trace>
  <inkml:trace contextRef="#ctx0" brushRef="#br0" timeOffset="262550.7813">6927 6446 1345,'0'-20'12748,"0"20"-10218,-19-19-31,19 19-225,-20 19-384,0-19-577,20 40-416,-20-21-65,0 22-63,20-1-96,0-1-97,0 2-223,0-22-257,40 1 32,-20 0-128,0-1 0,19-19-192,1 0-97,-1 0-479,-19-19-417,21 19-33,-21-20-447,-20 20-962,0-20-2722</inkml:trace>
  <inkml:trace contextRef="#ctx0" brushRef="#br0" timeOffset="262762.6954">6908 6625 13676,'-20'0'5638,"20"0"-3204,0 0-1153,20 0 289,-1-20-257,21 20-800,-20-20-353,19 20-160,1-19-641,1 19-800,-23 0-833,23-20-2019,-21 20-13227</inkml:trace>
  <inkml:trace contextRef="#ctx0" brushRef="#br0" timeOffset="263383.7891">7384 6327 11050,'0'0'3587,"0"0"-1024,-20 0-481,20 0-257,0 21-127,0-2-481,-20 21-160,20-21 0,0 40-64,0-18-64,0-1-256,0-1-289,20 21-128,0-40-64,0 19-63,-1-19 63,21-20-192,1 20 64,-23-20 0,23 0-32,-21 0-32,18 0 32,-17-20-192,-1 0-64,-20 20-161,20-19-63,0-1 31,-20 0 1,0 1-32,0-2-65,-20 1 97,20 20 288,-20-20 32,0 20-129,20-19 1,-21 19-384,21 0-514,0 0-223,-18 0-160,18 0-1378,-20 0-3235</inkml:trace>
  <inkml:trace contextRef="#ctx0" brushRef="#br0" timeOffset="264741.211">1229 7618 10634,'0'0'2466,"-18"0"513,18 0-545,0 0 96,-20 0-704,20 0-513,0 0 65,0 0 31,20 0-224,-2 0-288,3 0-449,19 0-159,-20 0-129,39 0-160,-19 0 96,-1 0-384,21 0-417,-21 0-864,-19 0-962,1 0-1665,-1 0-9513</inkml:trace>
  <inkml:trace contextRef="#ctx0" brushRef="#br0" timeOffset="276493.1641">1926 7677 16591,'18'-20'2146,"-18"1"-704,0 19 415,0 19-95,0 1-449,0 21-320,20-2-384,-20 0-225,20-19-128,1 0-160,-21-1-63,20-19 63,-2 0-545,-18 0-288,21 0-512,-21 0-673,0-19-1281,0-1-3427</inkml:trace>
  <inkml:trace contextRef="#ctx0" brushRef="#br0" timeOffset="276649.4141">1926 7459 13004,'0'-39'1665,"0"18"-159,-21 21-962,21-20 1,0 20-481,0 0-384,0 0-2115,21 0-4099</inkml:trace>
  <inkml:trace contextRef="#ctx0" brushRef="#br0" timeOffset="276920.8985">2460 7796 14798,'0'0'4035,"0"0"-2401,-20 0-129,2-19 193,-3-1-385,1-19-480,-20-2-449,1 2-224,19-1-63,-20-20-65,21 20 0,-1 1-32,20 0-64,0-2 128,0 41-160,20-20 128,-1 20-97,21 0 33,0 0-384,-1 0-929,1 20-1218,-1 0-2561</inkml:trace>
  <inkml:trace contextRef="#ctx0" brushRef="#br0" timeOffset="277104.4922">2124 7618 18417,'0'0'1569,"19"-20"-672,1 1 641,0 19 31,39-22-800,1 3-641,-21 19-224,21-20-1185,-21 20-1570,2 0-4003</inkml:trace>
  <inkml:trace contextRef="#ctx0" brushRef="#br0" timeOffset="277797.8516">2839 7579 17136,'0'0'2178,"0"0"-641,18 0 385,2 19 192,1 1-705,-1 19-416,18-19-416,-17 21 31,-1-22-255,0 1-65,0 0 32,-1-20 1,1 0-289,-20 0 32,20-20 64,-20 0-128,0-20-192,20 20-385,-20-19-192,0-1-480,0 21-64,20-22-673,-20 21-1409,0 20-2274</inkml:trace>
  <inkml:trace contextRef="#ctx0" brushRef="#br0" timeOffset="278818.3594">3653 7598 13292,'0'0'2178,"0"20"-128,0 0-192,0 19-129,0-19-479,18 20-482,2-20-95,-20 0-64,21-1-97,-21-19 33,0 20-161,20-20-96,-20-20 1,0 20-65,0-19-96,0-1 0,0-19-160,0 18 128,0-19-64,0 1-32,20 0 0,-20 17 0,18 3-32,-18 19 0,21 0 0,-1 0-32,0 19 128,0 22-160,-20-1-288,19-21-289,21 21-288,-20-19-448,0-2-609,-1 1-1249,1-20-3075</inkml:trace>
  <inkml:trace contextRef="#ctx0" brushRef="#br0" timeOffset="279079.1016">4049 7618 3010,'0'-20'11467,"0"40"-8840,0-20-417,0 20-352,19-1-353,1 21-512,0-19-288,1-21-385,-1 19 96,18-19-256,-17-19-96,-1-2 1,0 1-1,-1 0 64,-19 1-192,-19-1-129,19 0-255,-20 20-225,-21-19-287,21 19-162,2 0-63,-2 0-448,-1 19-994,1 1-4003</inkml:trace>
  <inkml:trace contextRef="#ctx0" brushRef="#br0" timeOffset="279319.336">4267 7359 14830,'20'-19'5317,"-20"19"-4292,20 19 352,-20 1 64,20 21-63,0-2-546,0 0-415,-1 1-193,1 1-224,20-22-32,-19 1-352,-3 0-481,2-20-256,-20 0-865,0 0-1441,0 0-3620</inkml:trace>
  <inkml:trace contextRef="#ctx0" brushRef="#br0" timeOffset="279501.9532">4228 7538 18417,'0'0'2562,"20"0"-544,19 0 64,1 0-480,-20 0-1122,19-20-384,1 20-192,1 0-544,-23 0-417,2 0-545,0 0-1281,1 0-3459</inkml:trace>
  <inkml:trace contextRef="#ctx0" brushRef="#br0" timeOffset="281765.625">4942 7538 15022,'-20'-20'1954,"20"20"-33,0 0-287,0 20 352,0-1-321,20 3-768,1-3-448,-3 1-289,23 19-160,-21-19 128,18 0-288,-17-20-481,19 0-576,-20-20-545,0 20-1152,-1-39-834,-19 19-3203</inkml:trace>
  <inkml:trace contextRef="#ctx0" brushRef="#br0" timeOffset="281959.961">5200 7538 6886,'0'-20'5733,"0"20"-2594,0 20-704,0-1-129,0 22-480,0-1-449,0 19-96,0 1-288,0-1-737,0 1-160,0-1-64,0-19-288,0-21-352,0 1-289,0 1-705,0-1-864,0-20-1922,0 0-10570</inkml:trace>
  <inkml:trace contextRef="#ctx0" brushRef="#br0" timeOffset="282330.0782">5439 7618 16335,'20'0'3748,"-20"0"-2756,0 0-383,0 0 672,20 0-256,-1 0-544,1 0-353,0-20 0,20 20-96,-21-19 0,1-22-32,0 21-160,-20 0 32,0 1 224,0 19-160,-20 0 128,0 0-64,1 0 0,-1 19 96,0 1 64,0 0 96,0-1 97,20 22-161,-19-1 0,19-21-64,0 21-128,19-19-32,1-2-256,20 1-161,-20-20-223,19 0-449,-19-20-833,20 1-1537,-1-2-3204</inkml:trace>
  <inkml:trace contextRef="#ctx0" brushRef="#br0" timeOffset="282544.9219">5815 7359 15374,'0'40'3235,"0"-19"-1601,0 18-65,0 20 193,0-20-289,20 2-1056,1-1-353,-1-21-257,-2 1-255,3-20-385,-1 20-832,-20-20-1698,20-20-3940</inkml:trace>
  <inkml:trace contextRef="#ctx0" brushRef="#br0" timeOffset="282699.2188">5736 7579 17424,'0'0'2755,"0"0"-1410,20 0 513,19 0-97,-19 0-928,41-22-737,-22 22-704,1-19-898,19 19-1793,-19 0-3299</inkml:trace>
  <inkml:trace contextRef="#ctx0" brushRef="#br0" timeOffset="283242.1875">6491 7557 16527,'-20'0'3459,"20"0"-1377,0 0-704,20 0 223,19 0-127,-19 0-706,0 22-479,19-22-161,1 0-32,-19-22-32,17 3-32,-18-1 32,-20 0-128,21 1 32,-21-1-192,0 20-65,-21-20-31,1 20 64,-18 0 32,-3 0 160,2 20 96,19 0-32,-20 19 160,20 0-128,1 2 128,-1-1 64,0-1-96,20 2 0,0-22-160,20 1-160,19 0-480,-19-20-546,20 0-992,19-20-1601,-18 0-3877</inkml:trace>
  <inkml:trace contextRef="#ctx0" brushRef="#br0" timeOffset="283425.7813">7026 7459 17936,'0'20'1922,"0"19"-1121,-18-19 288,-3 21 609,21-2-225,-20 0-736,0-19-545,20 0-448,0 1-737,-20-2-1185,20-19-2307</inkml:trace>
  <inkml:trace contextRef="#ctx0" brushRef="#br0" timeOffset="283588.8672">6868 7618 17040,'20'0'3235,"-20"0"-1217,20 0-513,19 0-672,-19 20-289,21-20-608,-23 0-128,2 0-513,0 19-704,1-19-385,-1 0-1953,-2 20-6983</inkml:trace>
  <inkml:trace contextRef="#ctx0" brushRef="#br0" timeOffset="283931.6407">7324 8035 14285,'20'79'2851,"-20"-59"-577,0-1-897,20-19 97,-20 0-33,-20-19-929,20-21-191,-20 21-65,1-42-128,-21 2 96,20 0-96,0-1-64,20-19-31,-19-1-33,19 21-33,19 20 66,-19-22-130,40 41 1,-20 1 160,0-1-64,-1 20 225,21 20 63,-20-1-192,0 1-64,-20 0 32,0 21-32,0-2-64,0-19 128,0 19-160,-20-19-64,0-20 0,20 0-321,-20 0-544,20 0-704,0 0-1154,-20-20-2146</inkml:trace>
  <inkml:trace contextRef="#ctx0" brushRef="#br0" timeOffset="284151.3672">7404 7320 16463,'0'0'3620,"0"20"-1090,19-1-384,-19 1 96,20 21-352,-20-2-769,20 0-609,0 20-319,1-18-97,-3-21-128,2 19-321,1-19-479,-1-20-225,0 20-641,-2-20-352,3 0-1281,-21 0-3203</inkml:trace>
  <inkml:trace contextRef="#ctx0" brushRef="#br0" timeOffset="284467.7735">7761 7538 16687,'0'0'4549,"-20"19"-2596,20 3-799,-20-3 351,20 21 129,0-1-513,0 2-545,20-22-480,0 1 64,20 0-96,-20-20-64,19-20 64,2 0-128,-3 1-128,-18-22 0,-20 2 64,0 19 64,0 0-32,-20-21-32,2 41 64,-23-19 0,21 19-97,0 0-287,1 0-481,19 0-256,0 0-352,0 19-738,0-19-2241,0 22-10378</inkml:trace>
  <inkml:trace contextRef="#ctx0" brushRef="#br0" timeOffset="284727.5391">8079 7697 20755,'0'21'2274,"0"-42"-928,20 1 127,-20 20 385,0-20-833,0-19-545,0 19-320,0 1-128,0-3 64,0-17-96,0 19 0,20 1-192,-20-1-96,19 20-577,1 0-929,-20 0-255,20 20-1955,0-1-3652</inkml:trace>
  <inkml:trace contextRef="#ctx0" brushRef="#br0" timeOffset="285033.2032">8356 7557 18129,'20'0'3267,"1"0"-641,17 0-512,-17 0-192,19 0-929,-20-19-448,-1-1-353,1 20-96,0-20-64,0 1 64,-20-1-128,0 20-64,-20-20-96,0 20-65,0 0-63,-19 0 160,19 20-64,-21-20 192,23 39 32,-2-19 32,-1 0 64,21 21 32,0-2 32,0-19-64,21 19-128,-1-19 64,19 1-192,1-21-160,-1 0-513,1 0-673,0 0-672,-1 0-2242,1-21-8360</inkml:trace>
  <inkml:trace contextRef="#ctx0" brushRef="#br0" timeOffset="285444.336">8834 7498 15246,'-20'0'4708,"0"20"-2498,-1 0-992,21-1 511,-20 22 161,20-1-833,-18-1-705,18-19-223,18 20-65,2-20 0,1-20-64,-1 0 96,0 0-96,-2-20-128,3-20 32,-1 0-97,0 1 1,-20 0 128,0-22 0,0 22-96,-20-20-128,20-2-65,-20 22 161,-1 0 224,3 39 96,18 0 289,-20 0 159,20 39 161,0 0 0,0 22-225,20-2 1,-2 0-353,23-18 32,-1 18-384,-1-20-129,1 2-607,-20-22-642,19 1-800,-19-20-2467,0 0-11947</inkml:trace>
  <inkml:trace contextRef="#ctx0" brushRef="#br1" timeOffset="290106.4454">9984 7042 11050,'-20'0'3459,"20"0"-576,-19 0-577,19 0-288,0 20-577,0-1-608,0 2-352,0-1 63,19 0-352,-19-1-128,20-19 0,-20 0-31,20 0-258,-20 0-447,21 0-513,-21 0-833,0 0-1730,0-19-4580</inkml:trace>
  <inkml:trace contextRef="#ctx0" brushRef="#br1" timeOffset="290297.8516">9964 6922 14637,'0'-19'2531,"0"19"-1282,0-20-544,0 20 127,0 0-736,0 0-384,0 0-1441,0 0-1186,20 0-3427</inkml:trace>
  <inkml:trace contextRef="#ctx0" brushRef="#br1" timeOffset="290555.6641">10144 6942 13324,'18'41'2498,"-18"-22"-384,0 1-352,21 0 416,-21-20-672,0 20-577,20-20-385,-20 0-288,0 0 97,20 0-129,-20-20-64,0 20-64,20-20-96,-20 20-96,0-20 32,19 20 64,-19 0-64,0 0 32,20 0-32,0 20-32,0-20-129,-20 20-383,20 0-513,0-1-1281,-1-19-2787</inkml:trace>
  <inkml:trace contextRef="#ctx0" brushRef="#br1" timeOffset="291490.2344">9806 7439 2914,'0'-19'3267,"0"19"-128,20 0-160,-20 0-641,0 0-576,0 0-257,0 19-287,0 1 31,20 0-224,-20-1-128,0 21-97,0-21-127,19 3-257,-19-3-95,0 1-33,20 0-96,-20-20-96,0 0 32,0 0-64,0 0 33,0-20-65,-20 20-161,20-20 33,-19-21-32,19 22-32,-20-21 64,20 1-96,0 0-96,0-2 63,20 21 161,-20 1 128,19-1-64,1 20 64,0 0-96,0 0 32,-20 20 0,20-1 32,-20 1-32,0 0 32,0 1 0,-20-2-160,20 1 192,-20-20-160,0 20 32,20-20-384,-20 0-289,20 0-608,0 0-641,0 0-2274,0 0-10506</inkml:trace>
  <inkml:trace contextRef="#ctx0" brushRef="#br1" timeOffset="291866.211">10083 7518 12267,'0'-20'2146,"0"1"-96,-20-1-96,20 20-160,0-20-801,0 1-353,20-2-448,-20 1-96,21 0-64,-21 1-96,20-1-192,-20 20-513,20 0-512,-2 0-352,-18 0-609,21 0-609,-1 0-2434</inkml:trace>
  <inkml:trace contextRef="#ctx0" brushRef="#br1" timeOffset="292315.4297">10342 7320 9577,'20'0'3010,"-20"0"-479,19 20-609,-19-20-33,20 0-607,0 19-514,1-19-191,-21 0-33,20-19-31,-2 19-129,-18-20-256,20 20 33,-20-20-97,0 20-32,0-19-64,0 19 0,-20 0-97,20 0 129,-18 0-64,-2 0 32,20 0 32,-21 19 0,21 1 64,-20 0 0,20-1 193,0 1-161,0 0 32,0 1-32,20-2-96,1 1 96,-1-20-192,-2 0-288,23 0-417,-41 0-672,20 0-417,0 0-801,-20 0-2209</inkml:trace>
  <inkml:trace contextRef="#ctx0" brushRef="#br1" timeOffset="292554.6875">10561 7340 12363,'0'19'3075,"19"1"-993,1 0 160,-20-20-32,20 21-640,-20-21-481,20 19-128,0-19-321,-1-19-95,-19 19-193,20-21-128,-20 1-160,20 0-224,-20 1-320,0-1-641,20 20-257,-20-20-479,0 20-834,0 0-1569,0 0-9225</inkml:trace>
  <inkml:trace contextRef="#ctx0" brushRef="#br1" timeOffset="292740.2344">10818 7340 11883,'20'39'3651,"-20"-39"-1184,0 0-642,21 20-159,-21-20-1218,0 0-352,0 0-608,0 0-737,0-20-1506,0 0-3747</inkml:trace>
  <inkml:trace contextRef="#ctx0" brushRef="#br1" timeOffset="292924.8047">10818 7181 13644,'0'-20'1698,"0"20"-1250,0 0-383,0 0-98,20 0-863,-20 20-2660</inkml:trace>
  <inkml:trace contextRef="#ctx0" brushRef="#br1" timeOffset="293177.7344">10997 7281 12908,'0'19'4580,"0"1"-2402,0-20-1185,20 20 384,-20-20-95,20 19-482,0-19-543,-20 0-33,19 0-192,-19 0 128,20 0-160,-20-19 0,0 19-64,-20-20 0,20 20-256,-19-20 159,19 1-95,-20 19-96,0-20-225,20 20 1,-20-21-257,20 21-672,0 0-449,0 0-1442,0 0-7814</inkml:trace>
  <inkml:trace contextRef="#ctx0" brushRef="#br1" timeOffset="293423.8282">11156 7300 17136,'0'20'2562,"19"0"-1088,-19-1-610,0 1 482,20-20-546,0 20-511,-20-20-129,20 0 0,0 0-256,1 0-160,-3-20-289,-18 0-544,0 1-737,0-1-1056,0 20-3300</inkml:trace>
  <inkml:trace contextRef="#ctx0" brushRef="#br1" timeOffset="293713.8672">11434 7181 5733,'0'0'11531,"0"0"-9769,-20 0-609,-1 0 416,3 0 65,18 20-673,-20-1-577,20 1-320,0-20-32,0 21 32,20-1-32,-2-20-64,3 0 32,-1 0-96,20 19-32,-21-19-64,-19 20 160,0 0 64,0-1 0,0 1 0,0-20 64,0 20-128,-19-20-449,19 21-1473,0-21-2370,-20 0-11018</inkml:trace>
  <inkml:trace contextRef="#ctx0" brushRef="#br1" timeOffset="294684.5704">10203 7677 2049,'0'0'9834,"0"0"-7688,0 20-449,20-20 257,-20 21-192,0 18-865,0-19-385,0-1-159,20 1 191,-20 0-63,19-20-129,-19 0 32,0 0 33,0 0 95,0 0-384,0-20-160,-19 0 160,19 1-160,-20-1 32,20 0-128,0-20 32,0 20 0,0-19 96,0 19-32,20 20 0,-1 0 0,1 0 64,0 0-128,0 20 64,0-1 32,0 1 0,-20 21 0,19-22 0,-19 1 96,-19 0-64,-1-20 0,0 19 32,0 1-32,0-20-64,0 0 32,1 0-64,-1 0-288,20 0-513,0 0-737,0 0-704,0 0-1185,0 0-8841</inkml:trace>
  <inkml:trace contextRef="#ctx0" brushRef="#br1" timeOffset="294982.4219">10500 7816 13324,'0'20'2915,"0"-20"-897,-20 0-289,20 0 97,0 0-641,-18-20-416,18 20-289,0-20-127,-20 1 95,20-21-160,0 21-31,0-22-129,20 21-64,-20 1 0,18-1 32,2 0-288,-20 20 0,21 0-417,-1-19-480,0 38-769,-20-19-1729,0 20-4293</inkml:trace>
  <inkml:trace contextRef="#ctx0" brushRef="#br1" timeOffset="295162.1094">10462 7757 8167,'0'0'7752,"0"0"-5927,0 0-383,18 0-97,2-20-320,1 20-801,-1-19-224,0 19-737,-1 0-1056,1 0-1314,0-21-8136</inkml:trace>
  <inkml:trace contextRef="#ctx0" brushRef="#br1" timeOffset="295415.0391">10818 7579 13100,'-20'0'2210,"0"19"-897,1 1 257,-1 0 544,0-1-609,20 1-1056,-20 0-257,40-20-160,-20 21 0,40-21-96,-21 19 0,21-19-128,1 0-129,-3 0-95,-18 20-193,1-20 129,-21 20 448,0-20-32,-21 19-32,1 1-865,0-20-609,2 20-1761,18-20-9225</inkml:trace>
  <inkml:trace contextRef="#ctx0" brushRef="#br1" timeOffset="296031.25">10600 8055 9384,'0'-20'4004,"0"20"-1313,-20-21-641,20 21-32,-19 0-417,19 0-640,-20 21-192,0-21-193,20 20 65,-21 0-129,21 19-255,-20-19-33,20 20-160,0-20 0,0 0-96,0-1-288,20-19-609,21 0-256,-21 0-961,-1 0-1858,21-19-5349</inkml:trace>
  <inkml:trace contextRef="#ctx0" brushRef="#br1" timeOffset="296452.1485">10859 8094 10537,'0'-19'4293,"0"19"-1475,-21 0-928,21 0-256,0 0-545,-20 0-321,20 19-127,-20 1-129,20 0 33,0-1-225,0-19-256,0 21-32,0-21-96,0 20 96,0-20-128,20 0 64,-20-20-96,0 20-128,20-21 64,-20 2 160,0 19-32,21-20 96,-21 0-97,0 20 98,0 0 95,0 0-128,0 0 32,0 20 0,0 0 64,0-1 0,0 2-160,0-1 96,0 0-96,0-1-257,18-19-703,-18 20-418,20-20-864,-20 0-1666,20 0-7527</inkml:trace>
  <inkml:trace contextRef="#ctx0" brushRef="#br1" timeOffset="296690.4297">11037 8014 15758,'0'0'2947,"0"0"-673,0 0-416,0 21-224,0 19-545,20-21-513,-20 21-384,0-21-160,19 2 0,-19-1-64,20 0-256,-20-20-352,20 0-385,-20 0-769,0 0-1377,0-20-3780</inkml:trace>
  <inkml:trace contextRef="#ctx0" brushRef="#br1" timeOffset="296875.9766">11156 7975 11274,'19'0'7944,"-19"19"-5318,0-19-896,0 41-225,0-21-224,20 19-768,-20-19-513,20 0-160,-20-1-513,20 2-320,0-1-961,1-20-2049,-21 0-12397</inkml:trace>
  <inkml:trace contextRef="#ctx0" brushRef="#br1" timeOffset="302760.7422">9687 6863 8103,'0'0'2531,"0"0"-449,0 0 224,0 0-384,0 0-769,0 0-385,0 0-319,-21 0-129,21 0 32,-18 20 1,-2-20 383,20 20-319,-21-1-65,1-19-160,0 20 33,20 1 31,-18-21 0,-3 20-160,21-20-64,-20 19 32,20 1 32,-20 0 32,20-20 1,0 20 63,0 20 256,0-20-128,20 0 65,-20 19-225,0 0 32,20 2 64,-20-2-159,21 1 95,-21-1-96,18 21-32,-18-20-32,0 19 96,0-18-128,20-2 64,-20 20-128,0-18 192,0 18-96,-20-20 64,20 21 32,0-20-64,0 19 33,0-20-1,0 2-160,20-2 160,-20 1-128,20-21 96,-20 22-64,21-21 0,-1-1 0,-20 1-64,18 0 128,-18-1-32,0-19-32,21 20 32,-21 1-32,0-21 32,0 0 0,0 20-32,0-20 0,0 19 32,20-19 0,-20 20 64,0 0-32,0-20-32,20 19 32,-20 1 96,0-20-160,20 0 160,-20 20-96,19-20 97,-19 0-129,20 0 64,0 0-32,0-20 32,0 20-352,-1 0-225,1-20-352,0 20-416,0 0-769,0 0-1505,-1 0-5029</inkml:trace>
  <inkml:trace contextRef="#ctx0" brushRef="#br1" timeOffset="304028.3204">11375 6744 2402,'-20'0'6566,"20"0"-3587,-20 0-225,20-20-383,0 20-225,0 0-449,0 0-864,0 0 160,20 20-224,0-20-65,19 0-319,1 0 95,-1 0-95,1 0-193,0 20-32,-21-20-32,21 0-96,1 0 64,-23 0-32,2 0 0,0 0-32,-20 0 128,0 19 97,0-19 31,21 0 128,-21 21 1,0-21-129,0 20-64,0 0 97,0-1-129,0 1-32,20 0 32,-20-1-32,0 22-32,18-21 0,-18 19 1,20 1 31,-20 20-96,0-21 192,21 20-64,-21 2-128,0-2 0,0 0 0,0-19-32,-21 19 33,21 0-98,0-18 162,0 18-97,-20-19 0,20 0-96,0 0 160,0-1-128,20-19 64,-20 20-32,0 0-32,0-21 32,0 21 0,0-21 0,0 1 0,-20 1-64,20-1 128,0 0-32,0-1-64,-18 1 64,18-20-32,0 20 0,0-1-64,0-19 64,0 21 0,0-21 32,18 0-64,-18 0 32,0 20 0,0-20-64,0 0 160,-18 0-160,18 20 160,-20-20-96,20 19 0,-21 1 0,1 0 0,0-20 256,2 19-160,-3-19-64,1 0-32,0 0-96,20 0-192,-20 0-289,20 0-704,0 0-1346,0 0-1408,20 0-7881,-20 0 1763</inkml:trace>
  <inkml:trace contextRef="#ctx0" brushRef="#br0" timeOffset="313751.9532">2242 8670 10025,'-19'0'2594,"-1"0"513,20 0-352,0-19-353,0 19-544,0 0-609,0 0-160,20 0 321,19 19-129,-19-19-416,20 20-97,-1-20-511,1 0 31,-1 20-160,2-20-128,-1 0 32,-1 0-192,-19 0-289,20 0-383,-40 0-546,20-20-576,-1 20-768,-19 0-2947</inkml:trace>
  <inkml:trace contextRef="#ctx0" brushRef="#br0" timeOffset="319657.2266">2997 8492 7911,'0'-21'5029,"-20"1"-3011,20 0 736,0 20-159,0 0-705,0-19-833,20 38-257,-20-19 129,20 40 64,-20 0-64,20 0-256,-1 19-65,1 1-191,0-1-193,20-19 32,-21 20-32,21-21-224,-20-19 0,1 19 32,-3-18 0,2-21 0,-20 20-32,0-20 96,0 0 1,-20 0-97,20 0 160,-39-20-224,19-1 0,-20-18 32,21 0 32,-21-20-65,20-2 33,-19 2-64,19-1 96,0 1-96,0 0 128,20 18 32,0 2-160,20 19 192,0 0-64,0 20 0,19 0 64,1 0-96,19 20 33,2 19-1,-3 1-129,-17 20 65,-2-21-64,-19 22-96,0-2 96,-20-20 0,0 22 96,-20-22 64,0-19-32,-19 19-64,-2-19 160,1-1-320,22 2-385,-3-21-351,1-21-290,20 21-703,-20-19-1507,40 19-4707</inkml:trace>
  <inkml:trace contextRef="#ctx0" brushRef="#br0" timeOffset="320200.1954">3572 8551 17744,'0'0'1922,"0"19"-256,20 1-161,0 21 193,0 18-481,1-20-448,-3 22-129,2-22-223,1 0-97,19 1-128,-40-21-128,18 2 96,-18-21-128,0 0 64,0 0 225,0 0-193,-18-21-32,-2-18 32,0 0-160,-1-1 96,-17-20-64,-3 21 64,21-20 32,-19-2-192,19 22 128,0-1 32,0 0-32,20 20 32,0 0 32,20 1-32,20-1 33,-21 0-65,21 1 0,19 19 0,2-20-96,-23-1-641,23 21-961,-22 21-640,-19-1-1537,-20-1-6824</inkml:trace>
  <inkml:trace contextRef="#ctx0" brushRef="#br0" timeOffset="320421.875">3592 8710 14317,'0'19'7655,"20"-19"-6534,0-19 225,1 19-129,17-20-256,3 0-641,-21 1-320,19-1-705,1-1-608,-1 1-641,-19 20-2402,0 0-10922</inkml:trace>
  <inkml:trace contextRef="#ctx0" brushRef="#br0" timeOffset="320714.8438">4167 8372 19762,'-18'-19'1602,"18"-1"-449,-20 20 224,-21 0 289,21 20-257,-19 19-576,-1 0-193,20 1 1,1 0-193,19-20-287,19 19-65,1-19-128,20 0 64,19 1-32,2-21-321,18 20 1,-20-1 32,1-19 96,-21 40 192,-19-1 32,0 2-64,-40-2 160,0 0 0,1 1-96,-41 0 64,20 0-96,1-21-224,-2 1-577,21-20-1153,2 20-1473,-2-20-8456</inkml:trace>
  <inkml:trace contextRef="#ctx0" brushRef="#br0" timeOffset="321367.1875">4783 8273 16944,'-39'-20'2530,"19"20"-160,0 0-832,0 0 31,20 39-95,-19 2-289,19 18-256,-20 0-161,20 1-223,20-1-225,-1 22-224,1-22-32,0-20-128,0 2-32,19-2-480,21-19-417,-21-20-609,1 19-320,1-19-1057,-3-19-3427</inkml:trace>
  <inkml:trace contextRef="#ctx0" brushRef="#br0" timeOffset="321816.4063">5141 8333 14798,'-20'-21'3074,"0"21"-735,-1 21-482,21 18 129,0 1 0,-18-1-448,36 41-513,-18-21-129,21 21-223,-1-1-192,20-19-97,19-20-288,1-1-64,-1-19 96,20-20-96,-18-20-32,-2 0-64,-19-19 0,-1-21-128,-19 20-160,0 1 63,-20 0 65,-20 19-32,-20-1-129,1 1 97,-1 20-224,20 0 31,-19 0-159,19 20-353,-1 1-545,1-1-576,20-20-2306,0 19-13165</inkml:trace>
  <inkml:trace contextRef="#ctx0" brushRef="#br0" timeOffset="322214.8438">5935 8749 22325,'20'0'2914,"0"20"-2113,-20 1-128,19-2 96,1 21 352,0-1-705,-20 0-352,0 2-192,0-2-224,0-19-769,0 0-673,0-20-1089,0 0-4132</inkml:trace>
  <inkml:trace contextRef="#ctx0" brushRef="#br0" timeOffset="323489.2579">6113 8590 12267,'0'-20'4548,"20"20"-2337,-20 0 607,20 0-640,0 20-416,19 21-545,-19-21-352,21 19-128,-21-19-289,-2-1 32,3 1-127,-1 0-97,0-20 32,0 21 33,-20-21-161,19-21 0,-19 1-32,0 0-96,0-19 64,0 0-96,-19 19-32,19-21-320,-20 2-289,20 19-256,0 0 65,0 20-674,0 20-63,20-20-898,-1 20-1216,1-1-4453</inkml:trace>
  <inkml:trace contextRef="#ctx0" brushRef="#br0" timeOffset="323744.1407">6510 8273 17328,'40'-20'2851,"0"20"-65,-1 20-255,22 19-449,-2 2-929,-19 18-481,19 21-447,-39-21-1,20 21-192,-40-21 0,0 0-96,0 1-192,-20-20-641,20-21-1025,-20 1-1153,0 0-3619</inkml:trace>
  <inkml:trace contextRef="#ctx0" brushRef="#br2" timeOffset="374920.8985">12566 9147 3235,'-21'0'5028,"21"0"-4003,0 0 321,0 0 319,0 0-63,0 0-609,0 0-449,0 0-127,0 0 223,0 0 1,0 0 159,0 0 65,0 0-64,0 0-32,0 0-225,0 0-287,0 0 31,0 0 0,0 0-96,0 0 0,0 0 1,0 0-97,0 0 96,0 0-64,0 0 32,0 0 96,0 0-63,0 0-33,0 0-64,0 0 0,0 0-64,0 0 128,0 0 0,0 0-32,0 0 1,21 0 31,-21 0 64,20 0 32,-20 0-32,18-20 65,2 20-1,1 0 0,-1 0-32,18 0-31,-17 0-1,19 0 32,19 0-32,-19 0-32,-1 0 65,21 0-129,-19 0 64,-3 0-128,3-20-64,-2 20 128,-19 20-96,0-20-96,0 0 128,-20 0-32,0 0-32,0 0-96,0 0-160,0 0-513,0 0-512,0 20-481,0-20-1152,20 0-1795,-20 0-11242</inkml:trace>
  <inkml:trace contextRef="#ctx0" brushRef="#br2" timeOffset="382399.4141">13835 9086 7046,'20'-39'2691,"-20"19"-1026,0-19 257,-20 19 384,20 0-544,-18 20-385,18-21-256,-21 2-128,1 19 96,0 0-256,0 0-224,0 0-129,1 19-96,-21 2-63,40-1 63,-20 0-128,20 19-192,20-19 97,0-1 127,0 1-96,19 1-128,21-1 0,-21 19-32,2-19 96,-1 19-256,-22-18-32,3 19 64,-1-1-128,-20-19 64,0 19 64,-20-18-1,-1-1-159,3-1-96,-22 1-33,19-20 97,1 0 0,2 0 32,18 0 192,0-39-32,0 19 64,18-1-1,2 1 1,1 1 32,-1 19 161,0-20 191,-2 20-64,3-20-192,-1 20 64,20 0-63,-21-19 159,21 19 0,0-20-64,-21 0 129,21 20-129,-20-21 96,1 2-160,-3-1 32,-18 0 32,20 20-95,-20-19-33,0-1 32,-20 0-64,20 20 64,-18-21-128,18 21 128,-21 0-96,1 0-128,20 21 64,-20-1 96,20 0-128,-20 19 128,20 0 32,0 22-64,20-22-32,-20-19-32,40 19-97,-19-39-191,17 21-385,3-21-736,-3 0-897,-17-21-1762,19 1-4292</inkml:trace>
  <inkml:trace contextRef="#ctx0" brushRef="#br2" timeOffset="382634.7657">14511 8888 18417,'0'0'2050,"0"20"-897,-20-1 737,20 42-65,0-22-543,0 20-321,20 2-577,-1-2-384,1-19 96,0 0-96,0-21-192,19 1-225,-19 0-575,0-20-482,-20 0-608,0 0-1601,0 0-5606</inkml:trace>
  <inkml:trace contextRef="#ctx0" brushRef="#br2" timeOffset="382835.9375">14352 9186 15726,'-39'20'3428,"19"-20"-1442,40 0-161,-2-20 481,3 20-480,19 0-897,-1 0-769,1 0-64,19 0-256,1 0-416,-21 0-834,1 20-608,1-20-1537,-21 0-4004</inkml:trace>
  <inkml:trace contextRef="#ctx0" brushRef="#br2" timeOffset="383962.8907">15483 9305 6149,'0'40'3492,"20"-40"-225,-20 19-449,0 1-319,21-20-545,-21 21-417,20-21-160,-20 0-352,0 0 32,0 0 193,0 0-482,-20-21-319,20 21-65,-21-20 0,1 1-159,-20-1-1,1-19-128,19-1 0,-20 0 192,21 0-192,-1-19 32,0 18 1,0-18-129,20 20 0,0-2 0,0 2-32,20 0 64,20 19-96,-21 0 32,21 1 32,0-2 0,-1 21-129,1 0-191,1 0-96,-3 21-289,-17-2-192,19 1-288,-21 0-448,-19-1-1314,0 1-2915</inkml:trace>
  <inkml:trace contextRef="#ctx0" brushRef="#br2" timeOffset="384170.8985">15165 9186 19442,'-20'0'2594,"20"0"-1088,20 0 127,1-20 1,19 1-897,-1-1-417,1 20-256,-1-20-192,1 20-385,0 0-736,-1 0-1089,1 20-2851</inkml:trace>
  <inkml:trace contextRef="#ctx0" brushRef="#br2" timeOffset="384875.9766">15979 8948 6053,'-20'-40'7688,"2"40"-5639,18-20 1,-21 20 160,1 0-192,0 20-384,0-1-545,1 22-64,-1-2-128,0 20-128,20-18-193,0 18-224,20-19-288,0 0-32,-1 0-96,21-1 0,1-19-288,-23-1-353,23 1-672,-1-20-289,-22 0-960,23 0-1506,-21 0-5317</inkml:trace>
  <inkml:trace contextRef="#ctx0" brushRef="#br2" timeOffset="385237.3047">16257 9147 15438,'20'-40'2851,"-20"19"-1826,0 21 64,-20 0 352,1-20-544,-1 40-352,-20-20-225,20 21 64,-19-1 257,19 19-257,0-19-224,20 0-160,20-1 0,0 2 160,19-21 33,1 20-97,0-20 0,19 20-128,-19-1 64,-1 1 0,2-20-32,-21 20 32,-20-1 32,-20 1 32,-1 1 32,1-1-32,0-1-64,1-19-192,-1 20-416,0-20-610,0 0-960,20-20-2306,-20 20-11179</inkml:trace>
  <inkml:trace contextRef="#ctx0" brushRef="#br2" timeOffset="385488.2813">16396 8948 14125,'100'-21'10602,"-40"21"-9385,-1 21-448,-19 19 0,19-1-385,-39 20 0,1 2-224,-3-2-128,-18-19-32,0 19-352,0-19-32,-18-1-513,-3-18-384,1-1-577,0-1-1729,0-19-12365</inkml:trace>
  <inkml:trace contextRef="#ctx0" brushRef="#br2" timeOffset="388083.9844">17230 9107 14317,'0'0'3043,"0"0"-1281,0 0 416,21-21-192,17 21-481,-17 0-544,19-20-353,-1 20-63,21 0-257,-21 0-192,21 0-64,-21 0-96,22 0-416,-23 0-641,-18 0-545,1 20-1537,-1-20-3363</inkml:trace>
  <inkml:trace contextRef="#ctx0" brushRef="#br2" timeOffset="388281.25">17409 9345 17712,'0'0'2659,"0"0"-833,20 0 320,0-20-257,19 20-896,21-20-736,-21 20-129,1 0-192,1 0-161,-3 0-447,-17 0-385,-1 0-321,0 20-704,-1-20-2306</inkml:trace>
  <inkml:trace contextRef="#ctx0" brushRef="#br2" timeOffset="389656.25">18461 9127 9160,'0'-41'2915,"-20"21"-929,20 1 352,-20-1 289,20 0-546,-20 1-543,1 19-289,19 0-224,-20 0-192,0 19-225,20 1 33,0 0-257,-20 19 1,20 2-97,0-2-96,20 1-96,-20 0-96,20-20 0,19 0-96,-19-1-192,20-19-513,-1 20-320,2-20-32,-21 0-641,18 0-864,-17 0-2563</inkml:trace>
  <inkml:trace contextRef="#ctx0" brushRef="#br2" timeOffset="390083.0079">18779 9107 4964,'0'-21'7463,"0"21"-5253,0-20 481,0 20-65,0 0-640,0 0-737,0 20-192,-20 1-192,20-1-32,0 0-64,0 19-161,20-19-159,-20-1-161,39 2-160,-19-21 0,0 0-32,19 0-32,-19 0 129,0-21-97,1 2-32,-1-1-64,0 0-64,-20-19 32,0 19 32,0-1-192,0 21 288,-20-20-128,20 20 64,-20 20-128,20-20 96,0 21 0,0-1 0,20 0-33,0-1 1,-2 1 32,23-20-128,-21 20-288,19-1-513,-19-19-512,20 0-417,-20 21-1697,-1-21-2563</inkml:trace>
  <inkml:trace contextRef="#ctx0" brushRef="#br2" timeOffset="390423.8282">19334 9286 13708,'0'0'2114,"0"0"65,0 0 287,0 0-704,0-20-513,0 20-641,-20-20 193,20-1-32,-18-18-97,18 19 1,0-19-96,0 19-129,0-21-160,0 22-320,18-1 0,2 0-448,0 20-449,1 0-160,-1 20-481,-2 0-576,3-1-2370,-1 1-12460</inkml:trace>
  <inkml:trace contextRef="#ctx0" brushRef="#br2" timeOffset="390974.6094">19632 9266 14029,'0'-20'1826,"0"-20"-385,0 20 641,0 0 0,-20 1-705,20-1-608,0 0-193,0-1-127,0 1-193,0 20-256,20-19-32,0 19-448,0 0-545,0 0-385,19 0-544,-19 19-96,0-19-864,1 20-449,17-20 1441,-17 21-416,-1-21-33,0 0 1827,0 0 960,-1 0 1698,-19 0 1377,20 0-191,0 0-930,-20 0-320,20-21 64,-20 21-417,20-20-544,-20 20-288,0-19-384,0-1-289,0 20-128,0-20 32,-20 1 0,0 19-32,0-20-32,0 20 96,1 0-64,-1 20 193,0-1-193,0 1 224,20 0-64,0 19 0,0 2-31,0-21-1,20 19-192,0-19 192,19-1-224,1 2 0,0-21-384,-1 0-449,1 0-705,-1 0-1056,-19-21-2755</inkml:trace>
  <inkml:trace contextRef="#ctx0" brushRef="#br2" timeOffset="391264.6485">20148 9066 16976,'20'41'2242,"-20"-21"384,21 0-448,-21-1-352,20 1-769,-20 0-480,0-20-225,18 19-160,-18-19-64,20 0 160,-20-19-127,0-1-33,0 20-128,21-39 0,-21 19 64,20 20-32,-20-20-224,20 20-161,-1 0 33,-19 20-96,20 0-385,0-1-96,0 1-512,0 0-994,-1-1-1600,1-19-7945</inkml:trace>
  <inkml:trace contextRef="#ctx0" brushRef="#br2" timeOffset="391513.6719">20525 8790 19058,'0'19'3555,"20"21"-2466,-20-21 384,20 40 385,0-18-577,-20-2-672,39 1-449,-19-1-128,21-18-32,-21-1-224,0 0-417,-20-20-704,0 0-641,0 0-1473,0-20-3460</inkml:trace>
  <inkml:trace contextRef="#ctx0" brushRef="#br2" timeOffset="391703.125">20426 8988 18641,'-19'19'4068,"38"-19"-2691,1 0 577,20 0-320,-1 0-513,21 0-833,-21 0-352,22 20-513,-21-20-1056,-21 20-1058,1-1-3619</inkml:trace>
  <inkml:trace contextRef="#ctx0" brushRef="#br2" timeOffset="392191.4063">21122 9166 17072,'-20'20'2562,"20"-20"-1089,0-20 193,20 20-128,-2 0-353,23 0-353,-1-19-447,-1 19-289,1 0 0,-1 0-192,1 0-224,1 0-481,-3 0-705,-18 0-640,21 0-1601,-21 0-5254</inkml:trace>
  <inkml:trace contextRef="#ctx0" brushRef="#br2" timeOffset="392437.5">21499 8790 20883,'20'0'1698,"-20"0"-97,20 0 97,-2 19-321,-18 21-512,21-21-352,-1 21-289,0 0-160,0 19 0,-1-19-320,21-1-417,-20 2-832,19-21-1,-19-1-640,0 1-1345,0-20-3492</inkml:trace>
  <inkml:trace contextRef="#ctx0" brushRef="#br2" timeOffset="392821.2891">22054 9027 14894,'-19'-20'2946,"-1"20"-736,20 0 225,-40 0-642,19 20-415,-17 0-513,17 19-257,21-18-288,0-1-223,21 0 31,-1-1-96,19-19 32,-19 0-96,20 0-64,-21 0 0,1-19-65,0-1 65,-20 0 32,20-1 32,-20 21 0,-20-20 0,20 20 0,0 0-32,0 0-32,-20 0 0,20 20 64,0 1 32,20-1-64,-20 19-417,40-19-287,-21 0-353,1-20-257,20 19-512,-20-19-1216,-1 0-2500</inkml:trace>
  <inkml:trace contextRef="#ctx0" brushRef="#br2" timeOffset="393298.8282">22213 8710 15694,'-20'-40'1986,"20"40"417,-20-19-65,20 19-577,0 0-768,0 19-416,-20 1 160,20 19-33,20 1-191,-20 0 31,20 0-63,0-1-257,0-19-32,-1 20-32,1-20 0,0-20-31,21 20 63,-23-20-128,2 0 32,1 0-64,-1 0 64,0 0-128,0 0 0,-20 19 128,19-19-224,-19 20 96,20 19 64,-20-19-128,20 21-64,-20-21-65,0-1 33,0 1-96,-20-20-192,0 20-129,1-20 0,-21 0 129,-1 0 160,3 0-129,-3 0-95,21 0-385,0-20-1153,1 20-2306,19 0-9962</inkml:trace>
  <inkml:trace contextRef="#ctx0" brushRef="#br2" timeOffset="393712.8907">22630 9047 22132,'20'0'1474,"-1"19"-1090,1-19 1218,0 0-1,21 0-480,-23 0-352,23 0-481,-1 0-128,-1-19-95,-19 19 127,0-20-160,-20 0 32,0 20-160,0-19 32,-20-1 32,0 20-129,0-20 97,1 20-96,-21 0 32,19 20 32,1 0 96,2-1-64,-2 21 128,20-1-32,0 2-32,0-2 0,0-19 0,38 19-32,3-18 64,-1-1-224,-1-20-128,1 0-353,-1 0-512,1-20 0,-20-1-385,0 2-1056,-20-21-1378,0 1-7527</inkml:trace>
  <inkml:trace contextRef="#ctx0" brushRef="#br2" timeOffset="393916.0157">23027 8769 19186,'20'0'3939,"-20"21"-2273,19-2 160,1 21-161,0-1-384,0 21-384,1-1-512,-3-19-289,2 20 0,0-20-96,1-1-256,-1 0-257,0-18-896,-20-1-1410,0-20-1665,0 0-14734</inkml:trace>
  <inkml:trace contextRef="#ctx0" brushRef="#br2" timeOffset="394804.6875">12703 10238 3299,'0'0'13292,"0"0"-10825,0-19-514,0 19-223,21 0-385,19 19-704,-20-19-193,39 0-255,-19 20 63,19-20-192,20 0-64,-18-20-288,-2 20-417,-19 0-1281,-1 0-2338,-19 0-11851</inkml:trace>
  <inkml:trace contextRef="#ctx0" brushRef="#br2" timeOffset="395304.6875">13855 10099 14765,'-38'0'2627,"17"20"-961,-19-1 287,20 3-95,-19 17-256,19 0-417,0 1-352,20 0-385,20 0-192,0-21-160,-1 21-96,21-21 32,0-19-544,-1 0-705,2 0-481,17 0-1024,-17-19-2147</inkml:trace>
  <inkml:trace contextRef="#ctx0" brushRef="#br2" timeOffset="395702.1485">14272 10179 8776,'-20'0'6566,"0"0"-4292,20 20 353,-18-20-257,18 39-640,0-19-321,0 19-256,0-18-224,18-1-417,22 0-63,-19-1-161,17-19-96,3 0-96,-1 0-64,-21-19 64,21-1-64,-20 20-64,-20-20-160,20-1-256,-20 21-449,0 0-576,0-19-161,0 19-1089,0 0-1793,-20 0-9161</inkml:trace>
  <inkml:trace contextRef="#ctx0" brushRef="#br2" timeOffset="396202.1485">14710 10278 18225,'0'19'1569,"20"2"353,-20-1-352,18 0 31,-18-1-544,21-19-128,-21 20-385,0-20 1,20 0-33,-20 0 33,0 0-65,0-20-255,0 1-97,-20-21-64,20 19 0,0 2-32,0-21 0,0 21-64,0-21 0,0 21-160,20 19-161,0-22-319,19 22-706,-19 22-607,20-22-1026,-20 19-2851</inkml:trace>
  <inkml:trace contextRef="#ctx0" brushRef="#br2" timeOffset="396818.3594">15206 10417 10602,'0'-20'4035,"-20"0"-1728,-1 1 159,21-1-192,-20-21-448,20 22-641,-18-1-416,18 0-225,18 1 65,2-1-225,1 20-160,-1 0-224,0 0-192,19 0-416,-19 20-353,0-20-833,19 19-416,-19 1-737,-20-20 192,20 20 866,0-1 1504,0-19 609,-1 0 1250,-19 0 672,40 0-192,-20-19-129,1 19 33,-21-20-384,20 20-449,-2-20-129,-18 1-351,20 19-257,-20-20-32,-20 0-159,20 20-33,-18 0-32,-2 0 0,-1 0-257,1 20 129,-20-20 64,40 39-64,-19-19 96,-1 0-32,20 20 128,0-20 0,20 19-96,-1-19-32,1 0-32,20-20-192,-19 19-224,17-19-225,3 0-768,-1-19-802,-21-1-1088,1 0-1313,0 1-9289</inkml:trace>
  <inkml:trace contextRef="#ctx0" brushRef="#br2" timeOffset="397115.2344">15702 10219 14926,'20'19'3267,"-20"1"-993,0 19-224,20-18 192,-20-1-416,0 0-801,19-20-385,-19 19-95,20-19-257,-20 0 96,0-19-191,20 19-97,-20-20-32,20 0-64,-20-1 64,20 2-160,-1-1 192,1 0-192,0 20 0,-20 0 64,20 20-225,1 0 129,-3-1-256,2 2-161,1-1-352,-1 0-480,0-1-256,-2-19-609,3 0-1634,-21-19-6822</inkml:trace>
  <inkml:trace contextRef="#ctx0" brushRef="#br2" timeOffset="397330.0782">16058 9999 20531,'21'21'2242,"-21"-1"-256,20 19-64,0 1-32,0 1-865,19-2-673,-19 0-224,20 1-160,-21-21 0,1-19-64,0 21-192,0-21-609,0-21-833,-20 21-224,0-19-1665,-20-1-6439</inkml:trace>
  <inkml:trace contextRef="#ctx0" brushRef="#br2" timeOffset="397536.1329">15959 10179 17872,'0'0'4389,"20"0"-2692,1 0 257,19 0-192,19 0-289,0 0-832,1 0-417,-21 20-352,1-20-160,0 0-609,-21 20-961,-19-1-833,0-19-2818</inkml:trace>
  <inkml:trace contextRef="#ctx0" brushRef="#br2" timeOffset="398375">16556 10417 18065,'19'0'3491,"1"0"-2018,0 0 513,20 0-96,-1 19-929,1-19-705,19 0-128,-18 0-96,-3 0-160,3 0-416,-21 0-577,19 0-97,-19 0-1216,-20 0-1249,0 0-3204</inkml:trace>
  <inkml:trace contextRef="#ctx0" brushRef="#br2" timeOffset="398746.0938">17052 9999 16431,'19'-19'6054,"-19"19"-5253,20 0 224,0 19 416,0 22 128,0-2-736,-1 20-352,1-18-193,0 18-96,0 0-192,1-18-96,17-2-192,-17-19-449,-1 0-672,0-1-289,0-19-960,-20 20-1538,19-20-4933</inkml:trace>
  <inkml:trace contextRef="#ctx0" brushRef="#br2" timeOffset="399165.0391">17587 10258 13100,'-19'0'4228,"19"-20"-2306,-20 20 128,0 0-481,0 0-63,0 20-257,1 0-256,19 20-321,-20-20-319,20 0-129,20-1-32,-20-19-160,39 20 0,-19-20 32,0 0 0,0-20-128,-1 1 32,1-1-64,0 0 64,1-1-64,-21 2 64,0-1-96,0 20 96,0 0 0,0 0-96,0 0 32,0 0 63,0 20 66,0-1-98,20 22 65,-20-21-32,38-1-320,-17-19-321,-1 20-31,0-20-65,19 0-352,-19 0-224,-20 0-1058,20-20-832,-20 20-3459</inkml:trace>
  <inkml:trace contextRef="#ctx0" brushRef="#br2" timeOffset="399657.2266">17767 9940 16143,'0'-19'2274,"0"-1"-256,0 20-96,0-20-449,0 20-608,0 0-513,0 0-31,19 0-1,-19 0 32,0 0 129,0 0-65,0 20 0,0 19 193,-19-19-97,19 19 65,0 2-129,19-2-191,1 1-1,0-21-96,0 22 32,0-21-96,19-20 32,1 20-128,-20-20 161,19-20-65,1 20-96,-19 0 64,-1 0-128,-2 0 96,2 0 32,1 20-128,-1-1 96,-20 1-32,20 0-32,-20 20 96,0-20-128,0 0 160,0-20-224,-20 19-32,0-19-97,-1 0 1,-17 0-64,18-19-97,-21 19 65,1-20 0,21 0-449,-1 20-224,0 0 64,20 0-640,0 0-2243,0 0-4516</inkml:trace>
  <inkml:trace contextRef="#ctx0" brushRef="#br2" timeOffset="400071.2891">18302 10258 18449,'20'20'3235,"0"-20"-2050,0 0 257,0 0 223,-1 0-352,21 0-640,-20-20-449,1 20-64,-3-20-96,2 20 0,-20-19 1,0 19-98,0-20-31,0 20-128,0-20 0,-20 20-160,2 0 31,-23 0 225,21 0 0,0 20 128,1-20-32,19 20 257,-20 19-1,20-19 64,0-1 64,20 22-127,-1-21-33,1-20-96,20 19-64,-1-19-64,-19 0-32,21 0-320,-21 0-225,-2 0-768,3-19-257,-1 19-832,-20-20-1922,0 20-7463</inkml:trace>
  <inkml:trace contextRef="#ctx0" brushRef="#br2" timeOffset="400334.961">18660 9921 16976,'-20'-40'4196,"20"40"-1666,0 0-288,20 20-64,-20 19-640,20 1-481,-20 0-513,19 19-128,1-19-127,-20 20-161,20-20-128,0-1 64,0 0-224,-1-18-128,1-1-417,-20-20-320,20 20-929,-20-20-801,20 0-2850,-20 0-12940</inkml:trace>
  <inkml:trace contextRef="#ctx0" brushRef="#br2" timeOffset="400722.6563">19156 10138 21107,'0'0'2467,"20"0"-930,0 0 737,-1 0-512,1 0-833,20 0-385,-19 0-223,-3 0-161,22 0-128,1 0 0,-23 0-32,23 0-352,-1 0-193,-21 0-288,1 0-320,-20 0-640,20 0-610,-20 22-2113,-20-22-7239</inkml:trace>
  <inkml:trace contextRef="#ctx0" brushRef="#br2" timeOffset="400981.4454">19731 10099 23574,'61'0'1505,"-23"0"-576,3-20 673,-1 20 63,-1 0-864,1 0-449,-20 0-224,19 0-128,-19 0-160,0 0-192,-20 0-289,0 0-832,0 0-961,0 20-1506,0-20-13869</inkml:trace>
  <inkml:trace contextRef="#ctx0" brushRef="#br0" timeOffset="417877.9297">99 11151 6598,'-20'0'608,"0"0"834,0 0-770,20 0-383,0 0 319,0 0 97,20 0-65,-20 0-223,20 0-129,-20 0 96,20 0-31,-1 0-193,21 0-128,-20 0-32,19 0-160,-19 0-289,21 0 33,-3 0 256,3 0 128,-1-19 32,19 19 0,-19 0 32,19-20 64,0 20 288,1-20-63,-1-1-97,2 2-224,18 19 64,0-20-64,0 0 32,2 20 0,-2-19 0,20-1-32,-20 20 0,40-20 0,-19 20-96,-1-19 64,40 19-32,-21-21 32,2 21 64,-1-20-64,0 20 32,1 0 0,-21 0 64,0 0 0,0-20 0,1 20-32,-1 0 0,20 0 0,-1 0 0,1 0 64,1 0 0,-21 0-32,20 0 32,1 0-96,-1 20 64,-1-20-64,1 0 65,1 0-33,-1 20-32,0-20 160,1 0 0,18 0 0,-19 0-128,21 0-32,-2 21 32,1-21 0,1 0 32,18 0 192,-19 0 1,-1 0-1,2 0-64,18 19-96,2-19-32,-22 0 0,21 0 0,-1 0 64,2 0 129,18 0-65,-19 0 0,0 0-32,20 0-32,-21 0 0,22 20-63,-22-20-33,20 0 0,2 20-32,-2-20 32,-20 19-32,22 1 32,-2-20-32,1 20 32,19-20 0,-20 19-32,21-19 64,-19 21-32,18-21 32,1 0 0,-1 20 96,0-20 32,1 0 32,-1 0-95,21 20-65,-21-20-32,21 0 32,-21 0-32,1 19 192,19-19 0,-19 0 97,-1 0-129,1 0 0,19 20-96,-19-20 0,-1 0 0,21 0-96,-21 0 0,1 0-64,18-20 128,-17 20-32,17 0-96,-19 0 160,1 0-64,1 0-32,-2 0 96,1 0-64,18 0 32,-19 0 33,2 0-1,17 0-64,-18 0 32,19-19 0,-19 19 32,-1 0 0,21 0 32,-21 0-128,21 0 32,-21 0-32,1 0 0,-1 0 64,0-20-64,1 20 32,-1 0 0,1 0-160,1 0 224,-2-20-96,1 20 64,-1 0-64,1 0 32,-21-21-32,20 21 32,1 0-32,-21 0-32,2 0 96,-2-19 0,0 19 0,21 0 1,-41 0-1,22 19-32,-22-19 0,2 0 32,18 0 0,-20 0 96,2 0 128,-61 0 97,0 21 159,0-21-31,1 0-33,38 0 0,1 0 65,1 0-257,-2 0-160,1 0-32,-19 0-96,18 0 65,-19 0-65,0 0-65,1-21-63,-21 21 0,0 0-96,-20-19-224,0 19-417,-18 0-352,-2-20-801,-19 20-1762</inkml:trace>
  <inkml:trace contextRef="#ctx0" brushRef="#br3" timeOffset="461336.9141">2262 12641 640,'20'-41'16111,"-20"21"-14926,0-19-224,0 19 641,0 1 320,-20 19-769,0 0-609,1 0-191,-21 19-161,20 1 128,-19 0-64,-1 19-192,40-18-96,-20 18 96,20-19 129,20 0-1,20-1 64,-1-19-160,21 20-64,-1-20 0,0 21-32,-19-1 0,1 0 0,-23-1 128,2 1-64,-20 0-160,0-1 0,-20 1-256,2 1-321,-3-1-512,-19-20-1185,20 0-2178,20 0-9065</inkml:trace>
  <inkml:trace contextRef="#ctx0" brushRef="#br3" timeOffset="461805.6641">2084 12343 8456,'-79'-20'768,"38"20"545,21 20 1282,-19 0 704,19 19-608,-20 0-962,21 22-512,-1 17-192,0 22-32,40 0-320,0-21-161,-1 20-191,41-20-129,-1-38-32,20 18 160,21-59 1,-1 0-193,20-20 96,-20-19-64,1-41-224,-1 21 0,-39-21 0,-1-19-192,-18 19 128,-21 0-97,-20 1 1,0 20 192,-41 19-64,1 0 96,-39 21 0,20 19-192,-22 0-32,-18 0-417,20 0-864,-20 19-2115,40 1-8904</inkml:trace>
  <inkml:trace contextRef="#ctx0" brushRef="#br3" timeOffset="462870.1172">2918 12402 5605,'-41'0'5477,"41"20"-3843,-20-20-225,2 0 321,18 0 127,0 0-479,0 0-1058,0 0 160,0 0 321,0 0 0,0 0-161,38 0-127,-17 0 96,37-20-129,-17 0-96,58 1-63,0-40 63,59-22-64,22 1-95,-22-18 159,21 18 0,-20 1-63,-21 19-257,2 1 512,-41 0-480,0 18-64,-38 21 32,-22 1-32,1-1 0,-20 20-32,-20 0 96,0-20 65,-20 20-193,20 0 0,-20 0 64,-21 0-32,3 0 0,-3 0 0,3 0 0,-3 0 0,-18 20 0,19-20 32,20 0-32,0 0 0,0 0 64,40 0-160,0 0 96,40-20-32,-1 20 32,0 0 32,2 0-32,-2 0-32,1 0 32,-1 20 0,-19 0-64,-21 19 160,-19-19-96,20 21 0,-20-22 0,0 1-193,-20 0-351,20-1-545,0 1-641,0-20-1152,20 0-3108</inkml:trace>
  <inkml:trace contextRef="#ctx0" brushRef="#br3" timeOffset="467666.0157">5042 11628 13901,'-20'-40'2626,"20"40"-928,0-19 160,0-1-65,20 20-319,0 0-449,-2 0-225,3 20-479,19 19-65,-20 0-64,0 1 32,-1 20 33,1-20-161,0-21 64,0 22 160,0-21-64,-1-20 97,-19 0-161,20 0 160,-20-20-64,0-1-31,20 1-161,-20-19 32,21 0-384,-21-22-289,20 22-672,-20 19-256,18-19-609,-18 39-1282,0-20-2721</inkml:trace>
  <inkml:trace contextRef="#ctx0" brushRef="#br3" timeOffset="468071.2891">4963 11271 11434,'-81'39'1121,"42"-19"545,19 40 704,0-20-288,0 38-288,20 2-225,20-1-672,20 1-448,-1-1-257,21-19 32,-1-1-224,20-39 160,22 0-96,-22-40 64,0 0 97,0-39-129,1-1 224,-20-19-192,-21-1-32,-19 1-32,0-1-160,-40 21-96,-19 0 96,-21 19 0,-19 20 32,-21 20-225,1 0-159,0 0-161,0 39-1280,20-18-3076</inkml:trace>
  <inkml:trace contextRef="#ctx0" brushRef="#br3" timeOffset="469185.5469">5736 11728 7078,'-40'-20'2210,"40"-1"449,-19 21-353,-1-20-320,20 20-289,0 0-191,0 0-225,0-20-640,0 20-65,20 0 129,-1 0-32,21 0 127,-20 20-223,19-20-97,22 20-31,-23-20 159,23 41-127,18-22-129,0 21-64,20-1 65,21 21 95,-21-1-160,20 2-352,-20-2 64,1 0 193,19 1-129,-20-1 64,-20-20 32,0 2 0,-18-21-64,-2 0 0,20-1-64,-19 1 64,19 0-96,-20-20 32,2 0 64,-23 0-192,3 0 32,-1-20 0,-21 20-64,1-20 0,-20 1 64,0-21-96,0 21 32,-20-22 0,1 1 31,-21 21 33,-1-21-96,3 19 256,-3 21-192,3-19 160,17-1-64,-19 20-32,20-20 96,20 20-128,0 0 224,20 0-256,20 0 96,-1 20 32,22 0-64,-2 20 32,1 0 0,-1-1 0,1 0 64,-41 2-64,21-1-64,-40-21 128,21 1-32,-21 19 0,0-18-32,-21 19-128,1-21-320,20 1-577,-20 0 192,1-20-416,-1 19-1217,20-19-2531,0 20-9096</inkml:trace>
  <inkml:trace contextRef="#ctx0" brushRef="#br3" timeOffset="469455.0782">8138 12065 17520,'20'-20'2819,"0"20"-1762,-20 20 0,20 19 320,-20 0 161,20 22-193,-20-2-576,19 1-481,1-1-128,0-19-128,0-21-64,1 22-128,-3-2-481,2 1-544,0-1-481,21-18-1056,-41-1-1826,18-20-9674</inkml:trace>
  <inkml:trace contextRef="#ctx0" brushRef="#br3" timeOffset="469657.2266">8178 12482 15566,'-20'0'2563,"20"-20"-994,20 20 97,0-21-129,19 21-288,1-19-704,19-1-449,-19 20-224,1 0-257,-2 0-800,1-20-768,-20 20-1763,-1 0-3747</inkml:trace>
  <inkml:trace contextRef="#ctx0" brushRef="#br3" timeOffset="469975.586">7939 12104 15406,'-59'119'2819,"39"-60"-1346,20-18 129,20 18 63,1 0-255,-1-18-385,18 18-353,3 0-63,38-18-321,-20-2 32,40-19-127,-18-20-97,-23 0-96,22-20-32,-20-19-32,-1-2-1,-19-18 1,-20-20-96,-20-1 32,0-20-64,-40 22 64,-20 38-96,-19 0 95,-1 20-159,1 0 32,0 1-673,-1 19-865,21 0-2594</inkml:trace>
  <inkml:trace contextRef="#ctx0" brushRef="#br3" timeOffset="471004.8829">5042 13354 11018,'0'-39'2723,"0"19"-417,0 20-128,0-19 96,-20-1-512,20 0-609,0 20-256,-21 0-193,21 0-159,0 0 127,0 20 33,0 19-225,0 1-191,21 1-33,-21-2-128,20 0-128,0 1 96,-2-21-32,3 2-64,-1-21 96,20 0-96,-20 0 0,-1-21 0,21 2-32,-20-1 0,-20 0 64,20 1-32,-1 19 0,-19 0 96,0 0 97,20 19-129,0-19 0,-20 20 32,21-20 0,-1 0 0,18-20-96,-17 20 64,-21-39-192,20 19-32,0-21-96,-20 22-577,0-21-481,0 21-255,0-1-1122,0 0-2305,0 20-10091</inkml:trace>
  <inkml:trace contextRef="#ctx0" brushRef="#br3" timeOffset="471454.1016">5101 12998 13388,'-100'-20'1666,"62"40"-289,-23-20 96,22 39 385,-1 2 480,-19-2-640,19 20-705,20 21-545,0-1-31,1 21-129,38-22-96,1 2-96,20-1 0,19-38 65,20-2 63,20-39-32,0 20-32,21-40-160,-21 0-64,0-40-128,1 1 96,-20 0 32,-41-1 64,1-19-64,-20-1-96,-1 21-97,-38-2 1,-1 22-32,-40 0 32,1-1-129,0 21-416,-22-2-1152,22 21-2788</inkml:trace>
  <inkml:trace contextRef="#ctx0" brushRef="#br3" timeOffset="472713.8672">2739 12898 11851,'0'0'2178,"-20"0"-1345,20 0 224,0-20 192,0 20-192,0 0-160,0 0-385,0 0-63,0 0-65,0 0 96,0 0 225,0 0-225,0 0-287,20 0 127,-1 0-64,-19 0 321,20-19-193,0 19-160,21 0 33,-23 19-1,2-19 32,21 20-64,-21-20 65,19 21-129,1-1 32,19 19 32,1-19 64,-1 19-31,20-19-1,0 20-128,2 19 32,-2-19-96,-20 0 128,22 19-64,-2-19-95,0 1-1,-20-2 64,21 0 32,-21-19 0,0 0-32,2-20 0,-3 19-64,-17-19-32,-2 0 64,1 0 0,0 0-32,-20 21 32,19-21-96,-19 0 96,0 0-64,1 20 32,-3-20-64,-18 0 32,20 0 32,0 0-32,-20 20-32,0-20 32,0 0 0,21 0 96,-21 0-96,0 0 0,0 0 0,-21 0 64,21 0-96,0 0 32,-20-20-96,20 0 64,0-1-32,-20 2-32,20-1 64,0 0 0,-18-19-32,18 19 96,-21 1-64,1-3 32,0 3 0,-19 19 0,19 0-96,-20 0 96,0 0 0,21 19 0,-1 3-32,0-22-96,20 0 192,20 19-160,19 1 96,1-20 0,0 20-160,19-1-1,2 1-63,-23 0-160,3 20 160,-3-20 96,-17 19 31,-21 1 130,0-1-33,0-18-65,-21 18-63,3-19-352,-2 0-449,-21-1-801,21-19-1857,2 0-8200</inkml:trace>
  <inkml:trace contextRef="#ctx0" brushRef="#br3" timeOffset="473958.9844">5777 13534 6053,'-41'0'2883,"21"0"-673,20 0-929,-20-21 417,20 21-1,-19 0-351,19 0-674,0 0-63,0 0 192,0 0-225,19 0-95,-19 0 95,20 0-127,0 0 63,21 0-159,-23 0-129,22-19 160,-19-1-32,17 20 1,23-20-65,-22 1-32,21-1-160,-1 0-32,1 1 0,20-22 33,-1 21-1,0-19-32,-19-1 64,19 19-96,0 2 64,20-21 0,-19 21-64,0-21 32,-1 21-32,-20-2-64,22 1 128,-22-19-32,0 19-96,1 0 64,-21 1 0,21-1 32,-40-1 0,19 1-32,1 20 193,-19-19-33,-3 19-96,2-20-32,1 0-32,-1 1 32,0 19-32,-2-20-32,3 0 0,-1 20 64,0-21 32,-20 21-32,20-20 32,-20 20-96,0-19 161,19 19-65,-19 0 0,0 0-64,-19 0 32,19 0-64,-40 0 96,20-20 64,-19 20-32,19 20-32,-21-20-96,21 0 0,2 19 0,-3-19 96,21-19-160,0 19 32,21-20 32,17 20 0,3-20 0,-3 20 0,3 0 0,18 0 0,-19 20 0,0 0 160,-20-1-127,-1 22 31,1-21 32,-20 0-64,0 19-449,-20-19-640,20 19-672,-19-18-1506,19 18-4805</inkml:trace>
  <inkml:trace contextRef="#ctx0" brushRef="#br4" timeOffset="521038.086">4625 12343 4676,'0'0'1762,"0"0"288,0 0-1,-20 0-703,20 0-802,0 0-127,0 0 31,0 0-64,0 0-159,0 0 127,0 0-64,0 0 65,0 0 95,0 0 129,0 0 159,0 0-191,0 0-65,0 0-31,0 0-161,20 0-96,-20 0 64,0-20 1,0 20-97,20 0 32,-20-19 32,20-3 0,-1 3-63,1-1 159,0 0-32,0 1-160,-20-1-32,20 0-32,-1-1 0,1 21 0,0-19 1,-20-1 31,0 20-32,20-20-32,-20 20 160,0 0 32,0 0 32,0 0-31,0 0-97,0 0 0,0-19-64,0 19-32,0 0 0,0 0-64,0 0 128,0 0-96,0 0 288,0 0-96,0-20 1,0 20 159,0 0-96,0 0-160,0 0 0,0 0-96,-20 0 64,20-20-32,-20 20 65,20 0-258,-20 0 225,1 0-31,-1 0-33,20 0 0,-20 0 64,20 0 32,0 20-32,0-20 0,0 0-64,0 0 192,20 0-96,0 0-96,-1 0 32,21 0-64,-20-20 64,0 20-64,-1 0 32,-19 0 0,20 20 0,-20 0 0,0-20 64,20 19-128,-20 1 0,0 0-256,0-1-673,20-19-737,-20 21-2114,0-21-12363</inkml:trace>
  <inkml:trace contextRef="#ctx0" brushRef="#br4" timeOffset="541451.1719">9211 12402 4163,'0'20'6150,"0"-20"-4260,0 19 0,0-19-128,0 21-1,20-1-416,-20-20-127,0 20-257,18-1-161,-18 1 161,0-20-64,20 20-224,-20-20-33,0 19 65,0-19-193,0 0-31,0 0-1,-20 0-95,20-19-65,-18-1-192,-23 0 32,21-19-96,-18-21 96,-3 1-224,21-22 161,-19 3-194,39-2 97,0 40 0,0 1 32,19 19 0,1 1-96,0-2 64,21 21-64,-3 0-416,3 0-481,-3 21-480,3-2-513,-1 21-1153,-21-21-3716</inkml:trace>
  <inkml:trace contextRef="#ctx0" brushRef="#br4" timeOffset="541689.4532">8992 12343 16143,'-40'20'4388,"21"-20"-3171,19 0-64,0 0 609,0-20 64,39 0-609,1 1-961,19-3-160,2 3-288,-3 19-609,-17 0-736,-3 0-898,3 0-2241</inkml:trace>
  <inkml:trace contextRef="#ctx0" brushRef="#br4" timeOffset="542366.211">9607 12084 10505,'-40'-19'4837,"40"19"-2947,-18 0 192,18 0-160,0 19-65,-21 21-511,21 20-161,0-21-577,-20 20-31,20 2-33,0-41-319,20 19-161,-20 0 128,21-18-288,-3 19-128,22-21-225,-19 1-512,17 0-352,-17-20-705,19 19-1249,-20-38-2210</inkml:trace>
  <inkml:trace contextRef="#ctx0" brushRef="#br4" timeOffset="542634.7657">9766 12184 14349,'0'-60'3395,"0"60"-768,0 0-769,0 0-257,0 19-160,0 2-223,0 19-418,20-1-319,-20 22-97,0-22-192,20-19-32,-20 19-127,20-19-33,0 20-257,-1-20-223,1 0-385,0-1-384,0 1-289,-20-20-800,20 0-1634,-20 0-7142</inkml:trace>
  <inkml:trace contextRef="#ctx0" brushRef="#br4" timeOffset="542861.3282">9786 12382 5188,'-20'0'12140,"1"0"-9802,19 0-512,0 0 480,0 0 32,0 0-1185,0 0-704,19 0-129,1 0-192,0-19-64,0 19-256,19 0-192,1-20-641,0 20-256,-1-20-225,-19 1-672,1 19-1377,-21-22-2915</inkml:trace>
  <inkml:trace contextRef="#ctx0" brushRef="#br4" timeOffset="543089.8438">9945 12084 13516,'39'0'3716,"2"20"-865,-3 0-161,3-1-608,17 42-641,-37-22-640,19 22-513,-20-2-191,-20-20-33,19 0-32,-19-18-385,0 19-127,0-1-321,0-19-416,0 19-1378,0-18-1408</inkml:trace>
  <inkml:trace contextRef="#ctx0" brushRef="#br4" timeOffset="543688.4766">10462 12243 16719,'-20'-20'3652,"-1"20"-1442,21-19-192,21 19 128,-21-20-641,20 20-512,18 0-448,-17-20-353,19 20-128,-1 0-128,-19 0-320,20 0-673,-1 0-769,-19 20-192,0 0-1602,-20-1-4163</inkml:trace>
  <inkml:trace contextRef="#ctx0" brushRef="#br4" timeOffset="543917.9688">10521 12441 18129,'0'21'3747,"0"-21"-2850,0 0 705,20 0 63,0-21-576,19 21-993,-19-19-288,20 19-609,-1 0-640,-19 0-1186,20 0-3266</inkml:trace>
  <inkml:trace contextRef="#ctx0" brushRef="#br4" timeOffset="544703.125">10976 12104 13676,'0'-20'3460,"0"1"-1378,0 19-160,0 0-161,0 19-159,0 1-705,0 19-449,-18 2 129,18-2-65,0 1 65,0-21-225,0 3-32,0-3-64,0 1 33,0 0-97,0-20 0,18 0 64,-18 0-64,21-20-31,-1 20 63,20-20-64,-21 20-64,1 0-128,20 0 32,-20 0-224,-1 0-128,1 20-417,20-20-641,-20 20-255,-20-20-321,21 0-801,-3 0-1248,-18 0-2372</inkml:trace>
  <inkml:trace contextRef="#ctx0" brushRef="#br4" timeOffset="544949.2188">11294 12065 16815,'0'39'3460,"-18"-19"-1538,18 20-257,0 0 193,0 19-161,0 1-768,0-1-704,18-19-161,-18 0-160,20-20-577,-20 19-672,21 1-1,-21-1-608,20-18-1697,-20-1-5894</inkml:trace>
  <inkml:trace contextRef="#ctx0" brushRef="#br4" timeOffset="564486.3282">5975 11647 13196,'0'0'1505,"0"0"-159,0 0 1408,0 0-319,0 0-1346,0-19-321,0-1 33,-20 0-192,20 1 63,-20-22 1,0 2-96,-1 19-97,3-19-128,-2-1-95,-1 0-1,1 0 0,20 1-128,-20 19 64,20-21-192,20 22 0,0-21 64,1 1-96,17 19 0,-17-1 32,19 2-192,-1 19-384,-19 0-385,0 0-256,0 19-705,0 22-1121,-20-2-3619</inkml:trace>
  <inkml:trace contextRef="#ctx0" brushRef="#br4" timeOffset="564709.961">5756 11369 1729,'-20'21'17521,"20"-21"-15856,0-21-159,20 21 576,1 0-353,-3-19-960,2 19-545,0-20-192,1 20-128,-1 0-320,19 20-577,-19-20-865,0 19-1953,0-19-4101</inkml:trace>
  <inkml:trace contextRef="#ctx0" brushRef="#br4" timeOffset="565406.25">6311 11191 12587,'-18'-20'3364,"-2"0"-1186,20 20 96,-20 0-320,-1 0-641,21 20-448,-20 0-225,20-1 129,-18 22-321,18-1 65,0-1-225,18 0-192,-18 2-32,20-21-64,1 19-64,19-39-224,-22 0-449,3 20-256,-1-20-512,0 0-1250,0 0-2049,-20-20-10571</inkml:trace>
  <inkml:trace contextRef="#ctx0" brushRef="#br4" timeOffset="565732.4219">6372 11330 14221,'20'0'4004,"-20"0"-3139,0 20 1056,19-1 354,-19 2-674,20-1-768,-20 0-481,20-1-192,0 1 321,-20 0-97,20-20-128,-1 0 65,-19 19-129,0-38 128,20 19 33,-20-20-161,0 0 32,20 1-128,-20-21-32,0 19-32,0 2-320,0-1-129,0 20-255,0 0-577,0 0-97,0 20-736,20-20-1569,-20 19-3652</inkml:trace>
  <inkml:trace contextRef="#ctx0" brushRef="#br4" timeOffset="566005.8594">6649 11210 16047,'21'-19'3267,"-1"19"-545,18 0-319,-17 0-257,19 19-1057,-21 22-641,1-1-192,0-1-95,0 0-97,-20 2 64,0-2-224,0-19-129,0 0-127,-20-1-128,20 1-385,-20 1-224,20-21-577,0 0-1345,0-21-2786</inkml:trace>
  <inkml:trace contextRef="#ctx0" brushRef="#br4" timeOffset="566275.3907">7066 11310 20659,'0'0'3523,"0"0"-2562,21-19-640,-21 19 63,20 0-96,-2 0-288,3 0-961,-1 0-1153,0 19-1473,-20 1-4004</inkml:trace>
  <inkml:trace contextRef="#ctx0" brushRef="#br4" timeOffset="566493.1641">7125 11489 17072,'21'0'3939,"-1"0"-1536,0 0 31,0-20-416,19 20-993,1-20-801,-20 20-320,19 0-481,-19 0-736,0 20-1634,-20 0-3875</inkml:trace>
  <inkml:trace contextRef="#ctx0" brushRef="#br4" timeOffset="567362.3047">7483 11232 11082,'0'0'3107,"0"-22"-545,0 22 1,21-19-1,-21 19-672,18-20-321,2 0-287,21 1-129,-21 19-224,19 0-609,-19 0-256,-20 0-64,20 19 128,-20 21-96,-20 1-128,0-2 32,-1 0-32,3 1 0,18-21 32,0 2-96,0-1-1,18-20 33,3 0 0,19 20 96,-1-20 0,-19 0 0,20 19 32,-20-19-96,0 20 160,-1 19-32,-38-19 32,19 21 0,-20-22 193,0 1-193,-20 0 0,20-1-128,1 1-385,-1-20-928,0 0-1154,0 0-3490</inkml:trace>
  <inkml:trace contextRef="#ctx0" brushRef="#br4" timeOffset="616327.1485">6113 14050 12395,'0'39'1730,"0"-39"0,-19 0 544,19 0-96,-20-19-929,20-1-544,-20-19-129,0 19 65,0-21-33,-19 2-255,19 0-65,0-22-32,0 22 0,20-1 161,0 1 63,0-2-191,0 22-225,20-1-193,0 0-159,0 20-320,-1 0-578,21 20-607,-20 0-1282,20-1-3235</inkml:trace>
  <inkml:trace contextRef="#ctx0" brushRef="#br4" timeOffset="616579.1016">5876 13891 13484,'-41'20'2082,"41"0"-1217,0-20 1537,21 0-160,-1 0-1409,-2-20-320,3 20-609,-1 0-449,0-20-448,19 20-1858,-19 0-4740</inkml:trace>
  <inkml:trace contextRef="#ctx0" brushRef="#br4" timeOffset="616873.0469">6332 13693 13004,'-21'20'2498,"21"-20"-576,-18 19 128,18 1-192,0 19-545,0 2-544,0-21-289,0 19-320,0 1-64,18-1-192,3 2-96,-1-22-641,0 1-480,19 0-1345,-19-20-2179</inkml:trace>
  <inkml:trace contextRef="#ctx0" brushRef="#br4" timeOffset="617347.6563">6570 13811 16976,'20'0'2882,"-20"0"-1793,-20 0 96,20 21 545,-20-1-417,20 0-448,0 19-577,0-19-191,0 19-1,0-18 0,20-1-64,0-1-32,-1-19 64,1-19-96,0 19-96,1-20 64,-1-1-33,-2 1 130,2 20-66,-20 0 98,0 0 191,0 0 32,21 20-96,-21 1 0,20-1-160,-20-20-32,20 0-32,-1 0-96,1-20-352,-20 20-449,20-21 32,-20 1-352,0 1-705,0-1-1954,0 0-6918</inkml:trace>
  <inkml:trace contextRef="#ctx0" brushRef="#br4" timeOffset="617584.961">6888 13672 17584,'39'41'3876,"-19"-22"-2339,0 1-512,0 19 96,1 2-320,-3-21-641,2 19-288,0 1-256,1-21 95,-1 1-607,-20 1-482,0-21-1216,0 0-1058</inkml:trace>
  <inkml:trace contextRef="#ctx0" brushRef="#br4" timeOffset="617833.0079">7285 13752 20883,'39'20'2723,"-39"-20"-2083,20 0 289,0-20 128,0 20-352,0-20-513,-1 20-288,1 0-480,0 0-353,0 20-513,1-20-1376,-3 20-3556</inkml:trace>
  <inkml:trace contextRef="#ctx0" brushRef="#br4" timeOffset="618078.125">7423 13891 18289,'-19'40'3139,"19"-40"-1378,0 0-159,19 19-353,1-19-768,0-19-385,21 19-673,-23-20-800,23 0-1826,-21 20-12012</inkml:trace>
  <inkml:trace contextRef="#ctx0" brushRef="#br4" timeOffset="618796.875">7821 13633 14733,'0'-20'3300,"19"0"-1122,1 1-64,0-1-481,1 20-800,-1 0-513,18 0-160,-17 20-63,-1 39-97,0-20-33,-1 21-127,-19-1 64,0 2 32,0-22 128,-19 1-64,19-1 0,-20 2 0,0-22-96,-1-19 160,1 0-64,2 0-64,18-19 160,-20-22 64,20 2-31,20-1 191,-2 21 256,-18-21-319,20 40-161,1-21-32,-1 42-192,0-21-545,-1 20-768,21 0-1634,-20-1-7239</inkml:trace>
  <inkml:trace contextRef="#ctx0" brushRef="#br4" timeOffset="628199.2188">1508 11945 5669,'19'20'2210,"-19"0"320,0 1 289,20-21-160,-20 19-513,0 1-321,0-20-415,0 0-161,0 0 32,0 0-480,0 0-97,0-20-63,-39 1 0,19-2-289,-20-19 96,1 1-63,19 0-97,-20-22-96,1 2-96,19 20 289,0-2-97,0 2-128,-1-1-64,21 1-96,0 18 32,0 1-160,21 20-128,-1-19-321,20 19-704,-1 0-416,1 0-802,19 19-1953,-19-19-10250</inkml:trace>
  <inkml:trace contextRef="#ctx0" brushRef="#br4" timeOffset="628437.5">1191 11826 19026,'-41'41'1761,"41"-22"-1569,0-19 1250,0-19 255,41-1-864,-21-1-737,19 21-224,1-20-769,-1 1-800,1 19-1923,19 0-6629</inkml:trace>
  <inkml:trace contextRef="#ctx0" brushRef="#br4" timeOffset="629084.961">1746 11549 13516,'-19'-21'3844,"-1"21"-2691,20 0 577,-20 21 63,0-1-704,-1-1-448,21 1-257,0 19-288,0 1 33,0 1-193,21 18 31,-1-40-511,0 22-865,19-21-1026,1-20-1793,-20 19-10698</inkml:trace>
  <inkml:trace contextRef="#ctx0" brushRef="#br4" timeOffset="629705.0782">2025 11628 12267,'0'-20'4260,"0"20"-2562,0-20 160,0 20 127,-20 0-671,20-19-610,-21 38-479,1-19 63,0 20 32,2 0 129,18-1-1,0 1-320,0-20-32,-21 20-32,21 1-128,21-21 192,-21 20-128,38-20 0,3 0 64,-3 0 32,3 19-192,-21 1-64,0 0 0,-20-1 192,0 1 0,0 21 32,-20-41-64,20 19-32,-20 1-128,0-20-288,20 0-641,0 0-865,-21 0-1602,21 0-4003</inkml:trace>
  <inkml:trace contextRef="#ctx0" brushRef="#br4" timeOffset="629986.3282">2084 11489 19506,'20'-40'3331,"-20"40"-2082,39 0 33,-19 0-258,0 40-127,20-1-704,-21 2-1,21 18-224,-40-20-161,40 2 33,-21-2-256,1 1-257,-20-21 161,20 22-321,-20-21-512,0-20-769,-20 19-1954,20-19-6310</inkml:trace>
  <inkml:trace contextRef="#ctx0" brushRef="#br4" timeOffset="630328.125">2580 11588 22709,'20'0'1537,"-20"0"-704,20 0 801,0 0-321,-1 0-672,1 0-481,0 0-192,0 0-321,0 0-191,-1-19-641,1 19-417,0 0-1088,-20 19-2787</inkml:trace>
  <inkml:trace contextRef="#ctx0" brushRef="#br4" timeOffset="630568.3594">2659 11787 21075,'0'19'1730,"0"-19"-737,20-19 544,0-1 193,20 0-1378,-21 20-287,1-19-354,0-1-1216,21 20-481,-41 0-1922,18 0-4836</inkml:trace>
  <inkml:trace contextRef="#ctx0" brushRef="#br4" timeOffset="630805.6641">2977 11430 21748,'20'0'3043,"0"0"-1890,-20 0-96,20 19 352,-1 21-512,1-1-641,0 2-288,20-2 32,-21 0-320,1-19-513,0 0-224,0 21-608,-20-22-994,0-19-4035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9T04:29:28.5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FF00FF"/>
    </inkml:brush>
    <inkml:brush xml:id="br4">
      <inkml:brushProperty name="width" value="0.05292" units="cm"/>
      <inkml:brushProperty name="height" value="0.05292" units="cm"/>
      <inkml:brushProperty name="color" value="#00FF00"/>
    </inkml:brush>
    <inkml:brush xml:id="br5">
      <inkml:brushProperty name="width" value="0.05292" units="cm"/>
      <inkml:brushProperty name="height" value="0.05292" units="cm"/>
      <inkml:brushProperty name="color" value="#A0A0A0"/>
    </inkml:brush>
    <inkml:brush xml:id="br6">
      <inkml:brushProperty name="width" value="0.05292" units="cm"/>
      <inkml:brushProperty name="height" value="0.05292" units="cm"/>
      <inkml:brushProperty name="color" value="#FFFF00"/>
    </inkml:brush>
    <inkml:brush xml:id="br7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614 3269 5252,'0'0'2723,"0"-19"32,-19 19-289,19 0-929,0 0-448,0 19 417,19-19-161,-19 41 32,20-1-63,-20-1-417,20 21-161,0-1-351,19 0-33,-19 2-96,0 17-128,-20-37 97,0 18-129,21-20 160,-21 1-128,0-19 32,20-1 128,-20-20-95,0 0-1,0 19 96,0-19-192,0-19 0,-20-1-96,-21-21 0,21 2 32,20-20-128,-18-2 256,-3-37-352,1 18 0,20-18 0,0 18 160,0-1-32,20 3 32,1 38-64,17 0-65,-18 20 33,1 20-160,-1 0 96,-2 41-96,-18-2-129,21 20-63,-1 21 31,0-1 129,-20 1 320,-20-21 96,20 1 0,-41-1 128,23-39 129,-2 19 63,20-19-160,-21-20 289,21 0-289,0 0-160,21-20-160,-21 20 160,0-19 96,20 19 97,-2 0-1,23 0-32,-21 19-224,20-19 32,-1 41-256,-19-21 32,0-1-609,19 1-32,-19-20-512,0 20-512,0-20-1346,-20 0-1666</inkml:trace>
  <inkml:trace contextRef="#ctx0" brushRef="#br0" timeOffset="362.3047">1191 3567 15951,'20'0'2274,"-20"0"-929,0 21 160,0-1 33,18 19-289,-18-19-320,21 19-641,-1 2 1,0-21-33,0 19-128,-1-19-32,21-20 192,-20 0-192,0 0 0,-1-20 1,1 0 63,-20 1-96,20-1-64,-20-21 64,0 22-64,0-1 0,20 0-32,-20 20-128,0 0 160,0 0 96,20 20-128,-20-20-128,19 39-65,21-19-479,1 1-257,-3-21-577,-17 20-640,19-20-1345,-20 0-4709</inkml:trace>
  <inkml:trace contextRef="#ctx0" brushRef="#br0" timeOffset="716.7969">1766 3508 16143,'20'40'1729,"0"0"-95,-20-20 448,20 19 288,-20 1-1057,0-21-544,19 22-160,-19-21-353,0-20-96,0 19 32,0-19-64,20 0 161,-20 0-161,0 0 0,0-19-96,0-1 0,0-1-32,0 1 0,0-19-32,0 19-32,0 1 32,20 19 0,-20 0 64,20 0-32,-20 19 64,21 1-128,-3 19-128,2-19-353,0 21-672,1-41-320,-1 19-770,-2-19-2113,-18 0-10474</inkml:trace>
  <inkml:trace contextRef="#ctx0" brushRef="#br0" timeOffset="1042.9688">2104 3588 12171,'20'40'7399,"-20"-21"-5797,19 1-417,-19 19 448,20-19 225,-20 21-737,0-41-608,20 19-321,-20 1-160,0-20 128,20 0-128,-20 0 96,0-20-192,0 1 96,0-1-224,20-21 128,-1 22-64,-19-21-33,0 21 129,20 19-96,0-20 32,0 40 192,0-1 0,-1 1-128,1 19 128,0-19-192,21 1-480,-23-1-737,2-1-481,1-19-1441,-1 0-2370</inkml:trace>
  <inkml:trace contextRef="#ctx0" brushRef="#br0" timeOffset="1195.3125">2560 3687 928,'20'39'17297,"0"-18"-15055,0-1-416,-20-1-1186,20 1-384,-1-20-352,-19 0-736,20 0-1955,-20 0-4036</inkml:trace>
  <inkml:trace contextRef="#ctx0" brushRef="#br0" timeOffset="1339.8438">2521 3369 14349,'-40'0'4356,"19"-19"-3971,1 19-930,20 0-1473,0 0-3459</inkml:trace>
  <inkml:trace contextRef="#ctx0" brushRef="#br0" timeOffset="2042.9688">2739 3628 16047,'19'0'1986,"-19"0"-769,0 19 705,20 1-129,-20 19-576,20-19-512,1 1-257,-1-1 193,-20-1-192,18-19-33,-18 0 32,0 20-191,0-20-1,0-20 224,0 20-63,0-19-289,0-22-32,0 21-128,20-19 96,-20 19-128,0 20-32,21 0 0,-1 0-129,18 20 193,-17 0-160,-1 19-384,20 2-481,-1-2-641,21-19-1281,-21-1-2626</inkml:trace>
  <inkml:trace contextRef="#ctx0" brushRef="#br0" timeOffset="2484.375">3414 3628 15310,'20'-20'5349,"-20"20"-3940,0 0-159,-20 0 543,20 0-415,-20 20-482,20 19-511,-20-19-193,20 19-128,0-18-96,20-1 32,0-20-224,-20 0-64,20 0-161,0-20 33,-1-1-129,-19 1 161,0 1 320,0 19 96,0 0 32,0 0-64,-19 19 32,19 22 32,19-2 64,-19 1-96,40 19 0,0-18 0,-1 18-32,1 1 0,-1-21 0,-19 1 64,1-1 64,-21 2 257,-21-2-33,-17-19-160,17 19-64,-19-19-32,1-1-352,-1 3-416,0-22-898,1 0-3138,19-22-14959</inkml:trace>
  <inkml:trace contextRef="#ctx0" brushRef="#br0" timeOffset="2970.7031">4068 3269 16783,'-39'-19'2819,"39"-1"32,-20 20-833,20 0-513,0 20 1,20 21-129,19-2-384,-19 20-385,21 21-191,-3-1-225,3 1-160,-21-21 0,19 1-384,1-21-353,-20 1-544,0-21-865,-20 1-321,0-20-1440,-20 0-7560</inkml:trace>
  <inkml:trace contextRef="#ctx0" brushRef="#br0" timeOffset="3167.9688">3671 3430 21940,'0'-21'2338,"20"1"-960,21 0 768,-3 1-352,23-1-705,18 0-833,-20 20-192,1-19-577,-1-3-416,2 22-1313,-2 0-993,-19 22-3331</inkml:trace>
  <inkml:trace contextRef="#ctx0" brushRef="#br0" timeOffset="3340.8203">4467 3667 16719,'38'80'6150,"-18"-60"-3651,-20 19-610,21-19-800,-21-1-480,20 1-449,-20-20-160,0 0-576,0 0-1090,0 0-832,-20-20-4645</inkml:trace>
  <inkml:trace contextRef="#ctx0" brushRef="#br0" timeOffset="3484.375">4327 3269 20499,'0'-19'64,"20"-1"-705,0 20-1409,-1 0-1185,1 20-2946</inkml:trace>
  <inkml:trace contextRef="#ctx0" brushRef="#br0" timeOffset="4368.1641">4625 3628 7879,'20'19'11723,"0"1"-9865,-20 19-193,19-19-287,1 21 351,0-2-576,0 0-576,0-19-257,-20 0-63,19-20-1,-19 0-96,0 0 0,0 0 160,0 0-159,0-20-290,-19 0 65,19-19-32,-20 0-128,20-2-96,0 2-65,0 19 161,0 0 96,0 20-128,20 0 64,-20 20 192,0 0 0,19-1-64,-19 1 288,20-20-256,-20 21 96,0-21-32,20 0 32,-20 0 128,20 0-192,0 0 32,-20-21 32,19 21-96,1-20 0,0 20-64,0 20 160,1 1 32,17-1 289,-17-1-1,-1 1 0,18-20-63,-17 20 31,19-20 32,-20-20-95,0-19-97,-1-2-160,1 21 96,0-19-128,-20 19-160,0 1 160,-20-1-64,20 20 32,-20 0-64,20 0 160,0 20 0,-19 19 96,19-19-96,19 19 160,-19 2-192,20-22-96,20 1 96,-1 0-160,1-1-288,19-19-481,-18-19-1698,-1 19-2530,-1-40-10858</inkml:trace>
  <inkml:trace contextRef="#ctx0" brushRef="#br0" timeOffset="5287.1094">992 4243 14669,'0'0'545,"0"0"224,20 0 512,-1 0-64,1 20-96,20-20 0,19 0-384,20 0-65,2 19-95,37 1-129,1-20 193,1 20-513,19-1-64,19 3-32,21 17-96,19-19 96,-18-1-160,-2 1 96,-20-20 0,22-20 96,19 1 96,-21-1 161,20 0 928,-19-21 96,-1 22-352,2-1-384,-22 20-161,2 0-128,-22 0-160,-19 0-160,-20 20 32,0-20 32,-20 19-160,-18-19 128,-2 22-32,-19-22 0,-20 0 32,19 19 0,-19-19-96,0 0 64,0 0-32,-1 0 0,1 0-160,-20 0-32,0 0-224,0-19-417,-20 19-673,20 0-640,-19 0-2594,-1-22-11948</inkml:trace>
  <inkml:trace contextRef="#ctx0" brushRef="#br0" timeOffset="6019.5313">5856 3469 5701,'0'0'5317,"0"0"-1313,0 0-1025,0 0-289,0 0-704,0 0-385,-21 0-319,21 0-97,0 0-288,0 20-257,-20-20-223,20 19-193,20 1-64,-20-20-32,21 20 0,-1-20-64,-2 0 64,-18 0-63,21 0 31,-21 0 0,0 0-192,0 0 192,0-20-288,-21 20-97,21-20 161,-18 20-256,-2 0-481,20 0-448,-21 0-769,21 0-2338,0 20-8713</inkml:trace>
  <inkml:trace contextRef="#ctx0" brushRef="#br0" timeOffset="6331.0547">5975 3845 16559,'-20'20'3524,"20"-20"-1378,0 20-577,0-20 449,0 21-288,0-1-705,20-20-385,-1 19-255,-19-19-97,20 0-32,0 0-32,-20 0-128,0 0 257,0-19-161,0 19-512,-20-20-97,20 20-544,-20 0-704,1 0-609,-1 0-2595,0 20-14541</inkml:trace>
  <inkml:trace contextRef="#ctx0" brushRef="#br1" timeOffset="9845.7031">6708 3449 4804,'-18'-19'3299,"-2"-2"-736,20 21 544,-21-20 96,21 20-929,-20 20-865,20 1-288,0 18 64,-20 20-96,20 1-64,0 19-128,20-20-64,0 1-321,1-20 33,17-1 63,23-19-255,-22-20-161,21 0-96,-1 0 64,22-20-64,-43 0-64,23-19 64,-22 0-192,-19-2-64,0 2 128,-20-20-224,-20-2 224,0 2-224,-19 0-161,-22 19 129,2 0 96,-1 21 128,1-1-64,-1 0-193,21 1-191,-2 19-33,41 0-736,-20 19-1506,20 1-2658</inkml:trace>
  <inkml:trace contextRef="#ctx0" brushRef="#br1" timeOffset="10541.9922">7404 3250 18001,'-40'0'1793,"20"0"-704,20 19-96,-20 22 545,1-1 127,19 19-319,0 1-610,0-1-223,19 1-97,1-1-160,20-19-160,-20-1-32,19-18-160,1-1-384,-1-1-641,2 1-385,-1-20-511,-22 0-1251,3 0-2273</inkml:trace>
  <inkml:trace contextRef="#ctx0" brushRef="#br1" timeOffset="11121.0938">7741 3588 15342,'0'40'2242,"0"-21"-608,20 1 191,-20 19 129,20-19-448,0 21-417,-20-22-289,20 1-255,-20-20-193,0 0 1,0 20-33,19-20-128,-19 0 193,0-20-1,0 0-224,0 1-224,0-22-32,0 2 32,0-1-160,20 1-33,-20 19 161,20-1-32,1 21 32,-21 21 192,20-21-96,-2 40 160,2-21-192,1 21 192,-21-21-31,20 1-129,0-20 64,-20 21 32,19-21-160,-19 0 192,0 0-96,0 0 128,20 0-32,-20-21-96,20 1-64,-20 1-64,20-1-32,0 0 64,19 20-192,-19 20 127,20 0-255,-1-1-257,-19 1-448,0 21-288,19-22-769,-19 21-1826,0-40-6085</inkml:trace>
  <inkml:trace contextRef="#ctx0" brushRef="#br1" timeOffset="11309.5703">8516 3667 17904,'39'0'2531,"-19"0"127,0-20-576,20 20-608,-1 0-834,-19-19-608,0 19-384,1 0-673,17 0-641,-38 0-1633,21 0-2850</inkml:trace>
  <inkml:trace contextRef="#ctx0" brushRef="#br1" timeOffset="11503.9063">8674 3469 16367,'-20'39'5605,"20"-19"-4099,0 19 95,0-18 161,0-1-641,0 19-833,0-19-256,20 0-352,0-1-513,0-19-544,1 20-481,-3-20-1537,2 0-4004</inkml:trace>
  <inkml:trace contextRef="#ctx0" brushRef="#br1" timeOffset="11982.4219">9051 3528 20691,'20'20'2691,"-20"-1"-1987,0 2 193,0 19 769,0-21 127,0 1-639,0 19-578,0-39-224,0 20-191,0-20-65,0 21-32,0-21 32,0 0-64,0 0 128,20-21-192,-20 1 32,0 1-64,20-1 0,1 20 0,-3-20 0,22 20-32,-19 0 96,17 20-32,3 0-289,-1-1-544,-1 1-544,1 1-321,-20-1-672,-1-1-2082,1-19-8104</inkml:trace>
  <inkml:trace contextRef="#ctx0" brushRef="#br1" timeOffset="12213.8672">9369 3191 19538,'60'39'2723,"-1"-19"384,2 21-801,-3 18-769,-17 0-576,-23 21-577,3-21-255,-21 21-33,20-41-224,-20 20-129,-20-38-287,20 18-321,0-19-737,0-20-544,-21 0-2562,21 0-13838</inkml:trace>
  <inkml:trace contextRef="#ctx0" brushRef="#br1" timeOffset="12786.1328">10144 3826 7174,'0'0'7816,"18"-20"-5638,-18 20-545,0 0 545,0 0-96,0 0-640,0 0-481,0 0-33,0 0 1,0 0-96,0 0 0,-18 20-64,18-1-33,0-19-159,0 20-225,0 0-224,18-20 33,-18 0 31,21 0-32,-1 0-32,-20-20-32,0 20-192,0-20-224,0 1-161,-20-1-191,-1 20-449,-17-20-737,18 40-769,-21-20-3458</inkml:trace>
  <inkml:trace contextRef="#ctx0" brushRef="#br0" timeOffset="39940.4297">873 5137 6886,'0'0'2498,"20"0"-384,-20 0 321,0 0 191,0 19-384,0 1-544,0 0-353,20 39-320,-20 1-96,19-1-449,21 21-287,-20-1 63,0 1 64,-1-21-32,-19-20-95,0 2-65,20-21-64,-20-1 288,20-19 481,0 0-128,-20 0-769,-20-19 32,0-21 32,0 0-161,-19-19-95,-1-21-64,1 21-65,19-22-63,-20-17 256,40 38 128,0-19 0,0 20-32,20 18-32,0 2-1,0 0 1,19 19-96,-19 20-224,20 0-1,-1 20-95,-19-1 159,21 21 97,-41 20-32,18 19-33,-18-20 450,-18 1-162,18-1 194,-21-20 31,21 2-64,0-21 0,0 19-96,0-19-96,0-20 192,0 20-96,0-20 160,0 21-32,0-2 32,39-19 33,-19 20-1,21 0 32,-21-1-32,19-19-32,-19 20 0,0-20-63,0 0-33,-1 0 64,21 0 64,0 0-192,-21 0-32,21 0 64,-20 0 224,-20 0 64,0-20-223,0 1 63,0-1-96,20-19-32,-1-2 32,1-18-96,21 20 64,-21-22 0,-20 41 96,0-19 256,-41 19 33,21 20 31,0 0-128,1 0-255,19 20 31,-20 19-64,20 1 32,0 1-32,0 18-224,0-20-289,0 21-576,39-40-320,1 19-641,19-19-1345,2 0-6663</inkml:trace>
  <inkml:trace contextRef="#ctx0" brushRef="#br0" timeOffset="40289.0625">1964 5394 13100,'-20'0'7207,"2"0"-6342,18 19 384,-21 3 705,1-3-417,20 21-736,-20-21-353,20 21-352,0-19-32,20-2 32,0 1 65,1-20-65,17 0 96,-18-20-192,21 1 128,-23-2-96,-18-19 0,0 21-64,0-1 0,0 0-64,0 20 160,0 0-96,-18 20-192,18 0 192,0-1 64,18 21-64,3 0-32,-1-20-449,0 0-736,0-1-128,-1-19-481,21 0-1217,-20 0-2050</inkml:trace>
  <inkml:trace contextRef="#ctx0" brushRef="#br0" timeOffset="40608.3984">2361 5315 18609,'-39'-20'1954,"39"20"-1057,-20 20 416,-20 0 577,1-1-225,19 1-736,0 19-640,40-17-129,-20-3 0,39 1-32,21 0-64,-21-1 32,21-19-96,-21 20-192,2-20 128,-21 20 64,0 1-32,-20-2 160,-20 1 128,0 0-256,-21-20 0,2 19-192,19-19-801,0 0-640,0 0-898,20 0-2113,0-19-11724</inkml:trace>
  <inkml:trace contextRef="#ctx0" brushRef="#br0" timeOffset="40904.2969">2679 5454 16815,'0'0'3876,"0"0"-3203,0 0 576,0 20 609,0 0-161,0 19-768,0-19-480,20 1-353,0-21 96,19 19 32,1-38-224,1-2-192,18 1-385,-39 0-223,0-19 159,-2 19 353,-18 1 288,-38-3-128,-3 3 128,3 19-129,-3 0 226,-18 0-97,19 0 64,20 0-353,0 19-864,1-19-1794,19 0-5380</inkml:trace>
  <inkml:trace contextRef="#ctx0" brushRef="#br0" timeOffset="41368.1641">3037 5374 14125,'0'61'7527,"-20"-42"-6694,40 21 224,-20-1 512,19-19-31,1 20-609,-20-20-449,20-20-192,-20 20-95,0-20 63,0 0 128,0 0 129,20-40-225,-20 21-192,0-22-96,0 2 64,0-20-64,20 18 0,-1 21-64,1 0 0,0 20 160,21 0-128,-3 20 96,3 0-224,-3 21-321,3-2-800,-1-19-1121,-20-1-833,-1 1-3620</inkml:trace>
  <inkml:trace contextRef="#ctx0" brushRef="#br0" timeOffset="41889.6484">1448 5970 16655,'-39'0'897,"19"0"64,20 0 705,-20 0-97,20 19-256,0-19-288,20 0-192,19 20 192,21-20 32,19 0 160,41 0-544,38-20-193,61 1-31,-1-21-129,1 21-192,-1-1-32,-39-1-64,-21 1 0,-19 20 0,-40-19-96,-19 19 64,-40 0 0,-20 0-32,0 0 32,-20 0-64,0 0 0,0 0-224,0 19-289,0-19-288,0 0-448,19 0-705,1 0-1377,-20 0-3171</inkml:trace>
  <inkml:trace contextRef="#ctx0" brushRef="#br0" timeOffset="42122.0703">3791 5137 27001,'-21'0'609,"21"-20"-737,0 20 31,0 0 161,0 0-864,0 20-1731,21-1-4227</inkml:trace>
  <inkml:trace contextRef="#ctx0" brushRef="#br0" timeOffset="42258.7891">3930 5513 24791,'0'20'1505,"0"-20"-1569,0 0-32,0 0-128,0 0-1217,20 0-2819</inkml:trace>
  <inkml:trace contextRef="#ctx0" brushRef="#br1" timeOffset="63446.2891">4684 5137 19282,'-39'-20'1729,"19"20"-960,20 39 0,-20-19 480,20 39-32,0 1-384,0-1-321,20 0-159,0-18-193,19-21 64,1 0 96,0-20-31,19 0-1,0-40-96,1-1-160,-21-18-96,-19 20 160,1-21-96,-21 1 96,-21 19-64,1 1-192,-19 18 32,-21 21 0,21 0-64,-21 0 0,21 21-97,19-21-351,0 20-577,20-1-801,0 1-801,20 0-1986,20-1-10984</inkml:trace>
  <inkml:trace contextRef="#ctx0" brushRef="#br1" timeOffset="63664.0625">5181 5017 12523,'0'-19'4677,"0"19"-2980,-20 0-351,20 19 255,-20 1 1,20 19-225,-20 2-128,20 18-224,0 0-640,20 1-289,20-20-64,-1-1-96,1-19-321,-1-1-384,22-19-640,-23 0-577,-18 0-1921,21-19-6215</inkml:trace>
  <inkml:trace contextRef="#ctx0" brushRef="#br1" timeOffset="63852.5391">5518 5037 22389,'20'20'608,"-20"19"513,20-18 64,0 18 225,-20 1-770,19-1-511,1 2-162,0-2-383,0-19-321,0-1-608,-1-19-929,1 0-1602,-20 0-5509</inkml:trace>
  <inkml:trace contextRef="#ctx0" brushRef="#br1" timeOffset="64048.8281">5597 4978 18289,'60'20'3940,"-21"-20"-2115,21 19 65,-1 21-673,-18-1-704,18 2-225,-39-2-192,0 20 0,0-18-160,-20-2-480,0 0-289,0-19-320,-20 0-705,0-1-2338,0-19-15309</inkml:trace>
  <inkml:trace contextRef="#ctx0" brushRef="#br1" timeOffset="64555.6641">6530 4898 21332,'20'-20'2242,"-20"20"-1441,0 20-673,0-1 833,0 21 608,20 20-704,0 19-449,-1 1-288,1-1-31,21-19-290,-3-1-191,3-20-705,-1-17-513,-21-22-576,1 0-1601,0 0-8649</inkml:trace>
  <inkml:trace contextRef="#ctx0" brushRef="#br1" timeOffset="64779.2969">6451 5255 17392,'20'0'3491,"0"0"-2081,19-20 736,21 0-417,-1 20-383,0 0-770,22 0-320,-22 20-160,1 0-64,-1 1 33,-18-2-130,-3 1-95,-18 0-224,1-1-321,-21 1-576,0-20-385,0 0-640,-21 0-3235</inkml:trace>
  <inkml:trace contextRef="#ctx0" brushRef="#br1" timeOffset="64924.8047">6808 4978 19154,'0'-21'2210,"0"21"-1826,0 0-544,0 0 128,20 0-577,0 21-1729,0-21-4196</inkml:trace>
  <inkml:trace contextRef="#ctx0" brushRef="#br1" timeOffset="65757.8125">7166 5137 14958,'20'39'3651,"0"-19"-1409,-1 19-288,1-19-352,0 1-129,0-2-608,-20 1-321,20 0-223,-20-20-129,19 19-32,-19-19-160,0 0 96,0 0-160,0 0 96,-19-19-224,19 19-160,0-20-97,-20 0 129,20 1-65,0-2-31,0 1 32,20 0 63,-20 20 193,0 0-224,19-19 160,-19 19 96,0 0 128,20 0-128,-20 0 32,0 0 31,0 0 1,0 0 0,0 19-32,20-19 96,-20 0-64,0 0 0,20 0 128,-20 0-128,20 0-64,-20 0 96,19 0 96,1 0 97,0 0-33,0 0 256,1 0-64,-3 0 129,2 20-129,1-20 225,19 0-129,-22 0-63,23 0-161,-21 0 160,0-20 65,-1 1-33,1-1-320,-20 0 32,20 1-128,-20-1-64,-20-1-64,20 21-32,-20 0 32,20 0 128,-19 21 64,-1-1 32,20-1-32,0 21 128,0-21-160,39 21 0,-19-19-64,20-2 32,0 1-288,-1-20-417,2 0-1569,-3 0-1538,3 0-11146</inkml:trace>
  <inkml:trace contextRef="#ctx0" brushRef="#br1" timeOffset="66431.6406">8435 5255 19442,'21'60'769,"-1"-1"544,0 2-32,0-2 64,19-20-224,-19 2-544,20-2-33,-20 0 1,-1-39-193,-19 20 33,20-20 63,-20 0 97,-20-20-289,1 1-224,-1-21-160,0-20 0,-20 21 64,1-20-129,-1-22 97,20 3-480,-1-2-97,3 1-288,18-1 385,0 41 384,18 19 192,3-1 64,-1 21 0,0 21 0,19 18 0,-19 1 0,-20 20 0,20-1-32,-20 0-32,0 1-32,0-20 160,0-1-160,-20-19-224,20 21-513,-20-41-1441,20 0-2242,-19 0-13613</inkml:trace>
  <inkml:trace contextRef="#ctx0" brushRef="#br1" timeOffset="66728.5156">8555 5255 7046,'40'21'11819,"0"-21"-9256,-21 0-673,21 0-513,1-21-320,-3 21-609,3-20-223,-3 0-1,-17 1-160,-1-21 32,0 21-64,-20-22 128,0 21-64,-20 20-32,0-19-32,-19 19-32,-1 0 0,19 19 64,-17 1 64,-3 1 65,21 18-33,20 1-32,0-1-64,0 2-128,20-22 0,21 21-513,18-21-896,-19 1-385,19-20-1377,-19 0-2691</inkml:trace>
  <inkml:trace contextRef="#ctx0" brushRef="#br1" timeOffset="66880.8594">9071 5374 16944,'-20'-59'3042,"1"39"-319,-1-20-897,20 0 160,0 1-545,0 19-864,0-19-257,20 18-160,-1-18-256,21 19-288,19 20-1250,2-20-1121,-3 20-2882</inkml:trace>
  <inkml:trace contextRef="#ctx0" brushRef="#br1" timeOffset="67466.7969">9648 5096 16431,'18'-39'2755,"-18"19"-97,21 20-608,-21 0-320,20 0-321,0 39-448,-20-19-416,20 21-449,-1-2 416,1 0-320,0 1-64,0-19 65,-20-21-1,20 0-32,-20 0 0,0 0 0,19 0 64,-19-21-192,0-19 129,20 21-65,-20-21-385,0 1 482,20 18-289,-20 1-33,20 20-127,0 0 0,-1 0 0,1 20-225,0 21-640,21-22-608,-3 1-193,3 0-1249,-3-1-2755</inkml:trace>
  <inkml:trace contextRef="#ctx0" brushRef="#br1" timeOffset="67713.8672">10302 5037 17168,'-20'0'3139,"0"20"-1025,20 19-449,0-18-127,0 18-353,0 1-609,20-21-319,0 1-129,20 0-32,-20-20 0,-1-20 32,1 0-96,0 1-32,-20-1-128,0 0-160,-20-19-257,0 18-416,1 1-96,-1 1-608,0 19-930,0-20-2498,0 20-10696</inkml:trace>
  <inkml:trace contextRef="#ctx0" brushRef="#br1" timeOffset="68270.5078">10442 5037 12908,'0'39'8167,"-21"-19"-6725,21 1-257,0 18 352,0 1-63,21-21-770,-1 1-447,-2 0-65,2-20-96,21 0 0,-21-20-32,-1-19-128,1 19-96,-20-19 96,0-2-321,0 2-127,-20-20-193,1-2 97,-1 2-33,-21 0-384,21 18 1057,20 2-128,-18 19 128,-2 1 128,20 19 97,0 0 63,0 19-64,20 1 289,-20 19 223,18 22-95,2-2-32,1-20-97,-1 22-384,19-2 225,1-20 127,0 2-224,-1-22-127,1 1-33,-1-20 0,1 0-128,1-20 32,-23 1-128,2-22-129,-20 2-31,20-1-128,-40 1-33,20 18-127,-20-19 224,2 21-321,-3-1 1186,1 20-513,0 20 32,0-1 0,1 21 288,19 1-64,-20-2 97,40 0-193,-20-19-160,39 21-192,-19-22-513,21 1-640,-23 0-513,22-20-1697,1 0-8200</inkml:trace>
  <inkml:trace contextRef="#ctx0" brushRef="#br1" timeOffset="68424.8047">11335 5276 23702,'40'78'1185,"-22"-38"64,3 1-608,-21-2-321,0-19-448,0 19-1634,-21-19-1569,21 1-4036</inkml:trace>
  <inkml:trace contextRef="#ctx0" brushRef="#br1" timeOffset="68980.4688">12069 4898 18289,'-40'0'1569,"20"19"-63,0 21-545,1 1-65,-1-2 418,20 20-1,0 1-672,39-20 255,1-1-671,21-19 31,-3-20-96,1-20-32,2 0-32,-2-19-32,-19 0-128,-20-2-128,-20 2 96,0-1-192,-20 1-129,-40 18-319,21 1 255,-22 0 65,-18 20-385,41 20 192,-23-20-1120,41 0-1282,20 20-3267</inkml:trace>
  <inkml:trace contextRef="#ctx0" brushRef="#br1" timeOffset="69205.0781">12486 4759 11530,'-20'-20'8104,"0"20"-6502,0 20-321,0-1 256,-19 42 257,19-22-160,0 20-449,20 2-737,0-2-64,20-20-320,20 21-31,19-40-130,-19 0-223,19-1-417,0-19-288,-18 0-608,-1 0-673,-22-19-1762,3-21-4869</inkml:trace>
  <inkml:trace contextRef="#ctx0" brushRef="#br1" timeOffset="69386.7188">12724 4839 19570,'20'19'2787,"0"21"-673,0-21-673,-1 21-160,1 1-128,-20-2-672,20 20-385,0-18-256,0-22-353,-1 1-608,-19 0-737,0-20-800,0-20-1730,0 0-11371</inkml:trace>
  <inkml:trace contextRef="#ctx0" brushRef="#br1" timeOffset="69567.3828">12902 4739 20979,'81'20'2915,"-2"-20"-481,-20 39-608,21 2-705,-41 18-576,-19 0-289,20 1-448,-40-1 192,19 2-449,1-22-319,-20 0-546,0-19-511,0 0-1090,0-20-4100</inkml:trace>
  <inkml:trace contextRef="#ctx0" brushRef="#br1" timeOffset="70117.1875">13855 4778 18161,'0'-39'4836,"0"19"-3394,0 20-321,0 0-449,0 20 225,0 19 32,0 2-256,21 18-321,-1 0-160,0 2-160,-2-22-320,23 0 96,-1 2-513,-21-21-896,21-1-577,-20 1-1762,-20-20-7111</inkml:trace>
  <inkml:trace contextRef="#ctx0" brushRef="#br1" timeOffset="70335.9375">13756 5076 13036,'20'-19'6662,"21"-1"-4804,-3 20 576,3-20-96,38 20-160,-20-19-896,1 38-738,19-19-223,-38 20-161,17 0-96,-17-1-96,-2 1-64,-19 1-257,0-1-63,-20-1-609,0-19-448,0 0-353,0 0-865,-20 0-2946</inkml:trace>
  <inkml:trace contextRef="#ctx0" brushRef="#br1" timeOffset="70479.4922">14193 4798 20083,'0'-20'2466,"0"20"-1537,0 0-705,0-19-128,21 19-160,-3 0-384,2 19-1666,0-19-3075</inkml:trace>
  <inkml:trace contextRef="#ctx0" brushRef="#br1" timeOffset="71226.5625">14530 4998 18257,'20'19'1826,"0"1"-65,-20 0-416,20-1-223,0 1-226,-20 1-351,19-1-449,-19-20 513,20 0-321,-20 0-160,0 0 128,0 0 32,0 0-159,0-20-129,0-1-129,0 1 97,20 1-192,-20-1-32,0 0 32,0 1-32,0 19 63,0 0-95,0 0 96,20 0 96,-20 19-96,21-19-97,-21 0 129,20 20 32,-20-20 32,18 0 128,-18 0 0,21 20 32,-1-20 0,-20 0 32,20 0 32,19 0 97,-19 0-129,20 0-32,-1 0 192,1 0-160,-20 0 673,19-20-289,1 0-127,-19 1-129,-1 19 0,-2-20-32,-18-1 64,0 1 1,-18 20-97,-2-20-96,-1 20-224,-19 20 993,21-20-737,-1 20 96,0 1-192,20 18 0,20-19 0,0 0-160,19-1-1,2 1-447,17 1-673,-17-21-1122,18 0-1793,-19 0-8520</inkml:trace>
  <inkml:trace contextRef="#ctx0" brushRef="#br1" timeOffset="71906.25">15841 4978 17712,'19'39'2851,"-19"-19"-1570,20 19 193,-20 2-129,20 18 128,0 0-576,1 1-641,-3-20-192,2-1 65,1-19-129,-21-1 0,20-19-193,-20 0-255,0-19-385,-20-1-192,-1 0 160,1-19 65,-19-21-289,19 20 1057,-20-38-97,21 17 33,19-17-96,-20 17 96,20 2-32,20 39 1281,-1 1-384,21-1 64,-20 20 224,19 20-289,2-1-383,-1 21-1,-22-1-512,-18 2 544,0-2-608,-18 1 288,-2-21-96,0 22 0,-1-21-320,1-20-641,2 19-480,18-19-962,0 0-2433,0-19-11980</inkml:trace>
  <inkml:trace contextRef="#ctx0" brushRef="#br1" timeOffset="72196.2891">16139 5017 18897,'39'0'2467,"1"0"-353,-20 0-353,19-19-479,-19 19-257,20-20-417,-21-1-352,-19 1-127,20 0 31,-20 1-320,0-1 832,0 0-608,-20 1-32,1 19 0,-1 0-160,0 0 96,0 19-96,0 1 32,1 19 32,-1-19 0,20 21-321,0-2 193,20 1-416,-1-1-962,21-18-63,19-1-866,-19-1-1601,1-19-7623</inkml:trace>
  <inkml:trace contextRef="#ctx0" brushRef="#br1" timeOffset="72338.8672">16516 5137 17904,'-41'-20'2851,"41"-21"-961,-18 22-257,18-1-255,0-19-706,18 19-383,3-21-257,19 21-160,19 1-1090,-19-1-511,-1 20-3588</inkml:trace>
  <inkml:trace contextRef="#ctx0" brushRef="#br1" timeOffset="73913.0859">17230 4978 15598,'0'0'1890,"0"0"-1345,21 0 1344,-21 20 257,20-20-672,19 0-641,-19 0-321,0-20-31,19-1-97,-19 1-128,0 0-64,0 1-352,-20-1 192,0 0 641,-20 1-609,0 19-128,-19-20-32,19 40 160,-20-20 96,1 39-64,19-19 160,-1 19-160,1 2-320,20-2 224,20-19 32,1 0-96,17-1-416,3 1-385,18-20-448,1 0-705,-1 0-1313,-19-20-2051</inkml:trace>
  <inkml:trace contextRef="#ctx0" brushRef="#br1" timeOffset="74260.7422">17668 4917 13388,'-41'20'2851,"21"0"-1089,20 1 223,-20-1-95,20 19-384,20-19-481,0-20-257,1 19-287,17-19-129,-18 0-32,21-19-63,-21-1-321,-1 0 384,1-19-352,-20 18-32,0-38 32,0 19-385,-20-20 802,1 1-641,-1 0 31,0-1 161,-1 20 64,1 21 385,20-1 159,0 20 1,0 0-289,0 20-96,0 19 256,20 0-31,1 22-193,-1-2-96,0 1-96,-1 19-384,21-20-321,0-18-704,-1-2-65,1 0-896,-1-19-1602,-19-20-3747</inkml:trace>
  <inkml:trace contextRef="#ctx0" brushRef="#br1" timeOffset="74934.5703">18302 4819 16047,'-39'0'4228,"19"20"-2787,0 19 161,0-19 351,1 19-575,19 2-513,0-21-513,0 19-192,19-19-96,1-20 96,0 0 0,20 0-224,-21-20-32,1 0-96,0-19 0,-20 18 64,0 1 160,0 0-32,0 1-288,0 19 960,-20 0-1152,20 19 1056,0 1-576,20 21-288,0-2 320,19 20-128,1 2 160,1-2-352,-3 0 160,-17 1-33,-1-1 161,-20 2 0,0-2 0,-20-20-128,-1 2 32,-17-22-224,-3 1-96,1-20 223,21 0 161,-21-20 64,20 1-32,0-22 64,20-18-64,0 20 32,0-22 0,20 22 129,0-1 127,20 0 224,-1 20 33,1-19-97,19 19-191,-18 0-97,18-19-64,-19 18 0,-1-18 0,1-1-96,0 21 96,-21-22-32,-19 21-96,0-19-64,0 19-384,-39 0 1024,19 20-448,-20-19-192,21 38 352,-21 1-96,20 0 65,-1-1-97,3 21-320,18 1 448,0-2-256,18 0-64,3-19-417,39 1-544,-21-1-1377,21-20-1345,-1-20-9162</inkml:trace>
  <inkml:trace contextRef="#ctx0" brushRef="#br1" timeOffset="75075.1953">19057 5137 23510,'0'19'1665,"0"-19"-480,0 0-352,0 0-480,0 20-610,0-20-1376,20 0-1410,-20 0-8104</inkml:trace>
  <inkml:trace contextRef="#ctx0" brushRef="#br0" timeOffset="78831.0547">1250 7062 9352,'0'-40'2275,"-21"1"-706,21 19 417,-18-1 320,-2 1 0,0 1-640,-1-1-417,1 0-64,-19 20-384,19 0-64,0 20 31,0 0 225,-19 19-192,-1 2-321,1 18 129,19 1-193,0 19-63,0-20-225,20 21-32,20-21-32,-20-18 64,20 18-96,19-40-160,21 21-448,-1-21-385,20-19-961,-18 0-416,18 0-1987,0 0-7622</inkml:trace>
  <inkml:trace contextRef="#ctx0" brushRef="#br0" timeOffset="79178.7109">1667 7300 21588,'-21'0'1025,"1"-19"-160,2 19 544,-23 0 129,41 0-161,0 19-320,0 1-320,0 0-225,0 19-160,21 2-159,17-2-1,3-19-32,19-20-32,-21 0 0,21-20-32,-21 0-224,-19-20 64,21 0-128,-41 21 64,0-21-257,0 21-95,-21-1-33,-19-1 65,-19 21 96,19 0-257,1 0-384,-1 21-160,20-1-288,-1-20-866,21 19-2177,0 1-9801</inkml:trace>
  <inkml:trace contextRef="#ctx0" brushRef="#br0" timeOffset="79497.0703">2025 7379 16431,'39'41'2082,"-39"-41"192,20 19-64,0-19-32,-20 0-640,0 0-513,0 0-160,-20 0-257,20-19-191,0-2-193,-20 1-64,20 0 32,-21-19-64,3 19-96,-2-19 0,20-2 0,-21 22-64,42-21-192,-1 21-160,-20-1-257,39 20-256,1 0-512,-1 0-385,21 20-736,-21-1-1666,1 1-11307</inkml:trace>
  <inkml:trace contextRef="#ctx0" brushRef="#br0" timeOffset="79801.7578">2501 7439 14669,'0'20'2723,"0"-20"-449,0-20-160,-20 1 160,20-2-768,-21 1-577,21-19-129,-20 19-95,2-19-225,18-2-191,0 21-225,0-19-64,0 19-32,18 1-321,2 19-383,1 0-610,-1 0-479,18 0-1154,3 19-2050,-21-19-9865</inkml:trace>
  <inkml:trace contextRef="#ctx0" brushRef="#br0" timeOffset="80120.1172">2778 7261 16719,'0'0'3043,"0"0"-1730,20 0 449,1 0 32,-1 0-481,-2-21-480,2 21-225,1-20-319,-1 1-33,0-1-64,-20 20 32,0-20-96,0 1 33,0-1-161,-20 20-96,0-20-33,-21 20 65,23 20 160,-23 0-32,1-1-31,21 21-33,-21-1 128,40-18 32,0 18-96,0 1-160,20-1-32,19-19-289,1 1-255,19-21-481,2 0-385,-2 0-864,1-21-1826,-21 1-6823</inkml:trace>
  <inkml:trace contextRef="#ctx0" brushRef="#br0" timeOffset="80331.0547">3195 7181 17840,'-20'0'2883,"0"0"-833,1 20-192,19-1 160,-20 22-417,20-21-736,0 19-256,20 0-225,-1 1-224,21-19-160,1-2 64,17-19-96,-17 0-384,18-19-257,-19-2-480,-1 1-1025,-19 0-641,0 1-1825,-20-21-10859</inkml:trace>
  <inkml:trace contextRef="#ctx0" brushRef="#br0" timeOffset="80511.7188">3374 6883 20979,'0'0'3011,"20"0"-1281,0 20 160,0 19-385,19 2-416,-19-2-576,20 1-289,-20 20-128,19-21-480,-19 1-449,0-21-577,1 1-1088,-21 1-1282,-21-21-10057</inkml:trace>
  <inkml:trace contextRef="#ctx0" brushRef="#br0" timeOffset="80670.8984">3254 7161 22036,'20'0'2050,"21"-19"-416,-3-1-257,23 20-128,-2-20-608,1-1-417,-1 21-704,2 0-1987,-23 0-1376,-17 0-15984</inkml:trace>
  <inkml:trace contextRef="#ctx0" brushRef="#br0" timeOffset="81453.125">3831 7102 17744,'0'0'1858,"0"0"-545,20 20 193,-1 19 31,1 1-192,0-1-704,0 2-417,0-2-64,-1-19 97,1-1-129,0 1 32,-20 0-64,0-20-96,0 0 0,0 0 32,0 0-32,0-20 0,20 0-96,-20 1 192,20-21-160,-1 21 32,1-1 32,0-1-32,1 21-32,17 0 160,-18 0 32,21 21 192,-21-21-31,19 0-65,1 20-128,-20-20 96,19-20-96,-19-1 64,20 1-96,-19-19 1,-21 0-130,18 19 33,-18 0-32,-18-1 0,-3 21-32,1 0 64,0 0 64,-19 0-96,19 21 128,0 19 32,0-1-64,20-19 96,0 19-31,0 2-33,20-22-96,0 1-65,19 0-351,1-1-705,1-19-417,-3 0-576,3-19-1985,-21 19-6984</inkml:trace>
  <inkml:trace contextRef="#ctx0" brushRef="#br0" timeOffset="81728.5156">4744 7062 15630,'-20'-40'2274,"0"40"-576,0 0-32,1 20-33,-1 19 161,-20-18-673,19 19-352,3-1-193,18 0-384,0 2-128,0-21 33,18-1 223,-18 21-96,21-40-128,19 19 0,-20-19-64,-1 0-64,1 0-192,0 0-320,-20 0-513,0 0-65,0 0-639,-20 0-417,0 20-737,1 0-352,-1-20-2947</inkml:trace>
  <inkml:trace contextRef="#ctx0" brushRef="#br0" timeOffset="82481.4453">4645 7379 13580,'20'0'2659,"-1"0"160,-19 0-385,20 0-512,0 0-513,-20 20-448,20-20-481,-20 40-352,-20-20 1,0 0-33,0-1-96,1 1 96,-1 0-192,0-20-289,0 19-672,-1-19-544,3 0-1090,18 0-3459</inkml:trace>
  <inkml:trace contextRef="#ctx0" brushRef="#br0" timeOffset="82858.3984">5062 7102 10762,'0'-40'5861,"0"40"-4868,-20 0 641,0 0 31,-1 19 193,1 2-449,-19-1-352,19 0-480,0-1-161,20 21-95,0-21-65,20 1-160,21-20 0,-3 21-96,3-1 0,-3-20 0,3 19 0,-21 1 0,-20 0 0,0-1-64,0 1 32,-20 0 64,0 1-288,-1-2-289,-17-19-352,18 0-1441,-1 0-3331</inkml:trace>
  <inkml:trace contextRef="#ctx0" brushRef="#br0" timeOffset="83604.4922">1547 7836 16719,'-39'0'1890,"39"0"-993,0 0 160,0 0 512,19 0-319,21 0-674,19 0-384,22 0-31,-2 0 191,61 19 224,38-19-223,20 21-193,21-21-128,-21-21-32,1 2 256,19-21-32,-1 21-96,-17-1 193,-1 0-193,-1 1 32,-19-2-32,-21 1 481,-19 0-1,-19 20-223,-21 0-65,-20 0-128,0 20-32,-19-20-64,-21 20 1,22 1-97,-43-21 32,23 19-129,-21-19 65,18 0 32,-17 0-96,-1 0 64,20 0 64,-40 0 0,20-19 129,-1 19-161,-19 0 32,20 0-32,-20 0-65,0 0 98,0 0-162,0 0-287,0 0 0,0 0-577,0 0-481,0 0-480,0 0-1985,0 0-6663</inkml:trace>
  <inkml:trace contextRef="#ctx0" brushRef="#br0" timeOffset="83807.6172">5479 7102 21652,'-20'-21'4580,"20"21"-4195,0 0-962,0 0-704,20 21 352,-20-1-769,0 19-3811</inkml:trace>
  <inkml:trace contextRef="#ctx0" brushRef="#br0" timeOffset="83955.0781">5578 7479 22709,'0'19'1185,"0"-19"128,0 0-768,0 20-161,0-20-416,-20 0-1185,20 0-1922,0 0-8168</inkml:trace>
  <inkml:trace contextRef="#ctx0" brushRef="#br1" timeOffset="93436.5234">5994 7201 15406,'0'-20'2819,"-19"20"-833,19 20-737,19-1 320,1 1-320,0 21-448,0-2-320,0 0-193,0 1-96,19 0-64,-19-20 32,0 19-128,-20-39 33,21 20-33,-21-20-32,0 0 192,0 0-64,-21-20-160,21 1 0,-20-21-64,20 0 160,0 0-128,0 1-32,0 0-161,0 19 97,20-21-32,-20 41 192,21-19-64,-3 19 0,23 19 32,-21 1 32,0 1 0,19-1 32,-19-1-32,20 21 0,-21-21 32,21 1 0,0-20 0,-21 20-128,1-20 96,20 0 0,-20-20 32,-1 20-32,1-20 0,0 20 0,1 0 0,-21 0 96,20 0 32,-20-19 0,18 19 0,-18-20-32,0 0 65,20 1-97,-20-1 32,0-1-96,0 21 96,0-20-32,-20 1 64,20-1-192,-18 20 128,18 0-64,-20 0 0,-1 0 32,21 0 0,-20 20-64,0-1 0,20 1 128,0 21 0,0-22 96,0 21-31,20-1-33,0 2 32,1-22-96,17 1 32,23-20-32,-22 0-64,21 0 96,-1-20-96,-19 1 32,1-2 32,-3 1-64,-18-19 0,1 19 0,-21 0 64,0 1-96,20-1 96,-20-1-64,-20 1 0,20 1 96,-21-1-32,1 0-31,0 20-1,2-19 32,18 19 32,-21 19 0,21-19-32,-20 40 64,20-21 0,20 22 32,-20-2 32,21 1-95,17-1-65,-18 2-32,21-22-32,-2 1-193,1 0-287,19-20-545,-19 0-705,-20 0-416,19-20-2402,-19 20-7720</inkml:trace>
  <inkml:trace contextRef="#ctx0" brushRef="#br1" timeOffset="93791.0156">7423 7240 12491,'0'-20'3588,"0"20"-1442,-19 20-449,19-20 385,-20 41-384,20-22-353,0 21-256,0-1-384,0 2-385,20-2-96,-1-19-160,1-20 33,0 0-97,21-20-64,-23 0-65,23-20-63,-21 0 0,-20-19 64,0 20 64,0-21-32,-20 1 32,-1 19-321,-17-20 97,17 40 288,1 0 320,0 1 161,20 38-33,0 1 193,0 20 160,20 0-289,0 19-96,19-19-287,2 20-65,-1-21-513,19-19-896,0 19-1057,-19-19-1186,-20 0-10857</inkml:trace>
  <inkml:trace contextRef="#ctx0" brushRef="#br1" timeOffset="94284.1797">8356 6824 15855,'-38'-20'3811,"38"20"-1345,0 20-1088,0 19 159,0 1-31,18 20-289,2-1-481,0 21-287,21-1-257,-2-20-96,1 1-192,-1-20-256,1-21-769,20 1-897,-41-20-897,1 0-4068</inkml:trace>
  <inkml:trace contextRef="#ctx0" brushRef="#br1" timeOffset="94610.3516">8237 7201 16912,'40'-40'3042,"1"40"-960,-3-19 64,23-1-32,18 0-448,-20-1-609,1 42-641,-1-21-352,2 20 0,-2 19-64,-19 1 33,-1-21-226,1 1 97,-1 1 64,-19-1 0,0-20-64,0 0-96,0-20-224,-20-1-257,0-18-320,0 19 64,0-19 192,-20 19 129,0 0-225,-20-1 256,1 21 193,-1 0 192,1 0 160,-1 21 64,-1-1-96,23-20-2467,18 20-6725</inkml:trace>
  <inkml:trace contextRef="#ctx0" brushRef="#br1" timeOffset="95297.8516">9826 7022 10345,'0'-39'3780,"-20"19"-2339,0 20 385,-19 0 224,-1 0-128,-1 20-513,3-1-224,17 21-160,-19-20-320,40 20-321,0-20-96,20 19 65,41-19-97,-2-20-96,0 20-96,21-1-32,-21 1-192,0 1-96,-39-1 32,0-1 160,-20 1-32,-20 0-1,-19-1-31,-1 1-224,0-20-161,21 0-479,-1 0-514,-20-20-1120,20 1-2147</inkml:trace>
  <inkml:trace contextRef="#ctx0" brushRef="#br1" timeOffset="95624.0234">9846 6764 16239,'19'0'3876,"-19"19"-2723,20 2 448,0 19-288,20 19-127,-21 1-322,1-1-319,21 0-193,-21 2-128,18-22-31,-17 0-1,-1-19 0,-20 21 0,20-22-256,-20-19 224,0 0-224,0 0 128,0 0-32,0-19-32,0-1 96,18-1-32,-18-18-64,21 19-256,-1 0-160,0 1-129,0 38-256,19-19-320,-19 40-480,0-21-673,0 1-1698,0 1-6246</inkml:trace>
  <inkml:trace contextRef="#ctx0" brushRef="#br1" timeOffset="96116.2109">10500 7102 14637,'-20'-21'3652,"2"21"-1250,-2 21-288,20 19-256,-21-21-353,21 21-512,21-1-352,-1-18-193,-2-21-288,23 0-64,-21 0-31,19-21-1,-19-18-193,0 19-31,0 0 0,-20 1 64,0-21-64,0 19 96,-20 2-128,20 19 32,0 0 95,-20 0-63,20 19 321,0 2-65,0-1-32,20 0 0,0-1 32,0 1 64,-1 0-96,1-1 0,0-19-32,0 0 0,-20 20 1,20-20-33,-1 21 160,-19-21 32,20 20 0,0-1-128,0 1-32,1-20 64,17 0 161,-18-20-65,21 1-64,-23-22-128,3 21 128,-1-19-64,-20 19 0,-20 1-64,-1-1-64,3 20-64,-2-20-160,-21 20-288,21 0-674,2 0-1120,18 0-1441,-21 0-8489</inkml:trace>
  <inkml:trace contextRef="#ctx0" brushRef="#br1" timeOffset="96666.9922">11533 6646 16111,'0'-21'4644,"-20"21"-2754,20 21-737,0-21 96,20 39 225,-20 0-417,20 20-321,0 2-127,-1-2-321,21 1-160,-20-21 32,19 1-192,1-1-320,-19 2-385,17-21-800,-18-1-513,-20 1-1377,0-20-3972</inkml:trace>
  <inkml:trace contextRef="#ctx0" brushRef="#br1" timeOffset="97081.0547">11493 7122 19922,'20'-41'2082,"0"22"-320,0-1-353,0-20-544,19 21-577,-19-22-63,0 2-161,1-1 0,17 1-96,-18-2-192,1 22 63,-1-21 65,-20 21 64,18 19 32,-18 0-192,20 0 64,-20 39 224,21 0-128,-1 22 96,0-2 0,-1 1 64,1-1 32,20-19 65,-20 20 255,-1-40-64,21 19 33,-20-19-161,0-20-96,-20 19 65,21-19-1,-3 0-32,-18-19 0,0 19-32,20-20-95,0 0-97,1 1-193,-1-1-223,-2 0-289,23 20-672,-1 0-449,-21 0-928,21 20-2371,0-20-10282</inkml:trace>
  <inkml:trace contextRef="#ctx0" brushRef="#br1" timeOffset="97375.9766">12505 7002 17200,'-59'0'3011,"39"0"-929,-19 20-577,19 0 193,0 19-417,20-18-512,0 19-449,0-21-128,20 1-96,0-20 64,-1 20-128,21-20 96,-20-20-63,0 20-1,-1-20-32,-19 20-32,20-19 0,-20 19 96,0 0-192,0 0-97,0 19 1,20-19-64,1 20-128,-21-20-321,20 20-288,18-20-320,-17 0-481,-1-20-832,0 0-1282,-20-19-8103</inkml:trace>
  <inkml:trace contextRef="#ctx0" brushRef="#br1" timeOffset="97543.9453">12624 6844 8648,'-38'-80'4644,"38"80"-96,0-20-1313,0 40-864,18-1-257,2 22-417,1-2-896,19 20-417,-22 2-63,23-22-353,-1 1-160,-1-21-962,1 2-735,-20-1-642,-20-20-2530</inkml:trace>
  <inkml:trace contextRef="#ctx0" brushRef="#br1" timeOffset="97717.7734">12426 7022 20467,'0'0'2562,"20"-20"-736,20 20 384,-1-19-352,22 19-513,-2-20-768,20-1-385,0 21-256,-19 0-609,-1 0-1185,-19 0-1281,-19 0-2658</inkml:trace>
  <inkml:trace contextRef="#ctx0" brushRef="#br1" timeOffset="98195.3125">13697 6883 22517,'19'0'2114,"-19"20"-1281,0-1 224,20 22-96,0-21-193,-20 19-479,20-19-129,0 0-128,1-1-192,-21-19-353,18 0-832,2 0-577,-20-19-1025,0-1-3267</inkml:trace>
  <inkml:trace contextRef="#ctx0" brushRef="#br1" timeOffset="98354.4922">13617 6566 14125,'-39'-40'3587,"19"21"-1537,20 19-1121,0 0-513,0 0-512,0 0-96,20 19-448,19 1-1314,-19 19-3491</inkml:trace>
  <inkml:trace contextRef="#ctx0" brushRef="#br1" timeOffset="98592.7734">14193 7062 18769,'21'0'2499,"-3"0"-321,-18-20-128,-18 20-193,-3-20-768,1-19-224,-20 19-384,1-1-193,-21-18-288,21-1 64,-22 1-32,43-2-64,-22-18-64,40 0-288,0-1-257,20 21 64,18-1 33,3-1-1218,-1 41 257,-1 0-1410,1 22-3779</inkml:trace>
  <inkml:trace contextRef="#ctx0" brushRef="#br1" timeOffset="98760.7422">13776 6883 21652,'-20'0'2979,"20"0"-1506,0 0-192,40-20 129,-1 1-545,22-1-545,-2 20-352,20-20-320,-19 20-834,-21 0-1344,1 0-1730,1 0-13132</inkml:trace>
  <inkml:trace contextRef="#ctx0" brushRef="#br1" timeOffset="103822.2656">15265 6605 15758,'-39'-20'1858,"19"1"-128,0 19-321,-1 0-64,1 19-416,20 1-288,-18 40-289,18-20 257,-20 19 95,20 1-191,0 19-33,0-19-95,20-1-97,-2 0-96,2-18-128,21-21 32,-21-1-64,-2 1 65,3-20-130,19 20-191,-20-20-480,-1 0-930,1 0-1249,-20-20-3555</inkml:trace>
  <inkml:trace contextRef="#ctx0" brushRef="#br1" timeOffset="104335.9375">15562 6922 18929,'-18'-39'1858,"18"39"-865,-20 0 609,20 0 127,-21 0-544,21 20-608,0 19-1,-20 2-127,40-2-97,-20-19-63,21 0-161,-1-1-64,-2-19 32,2 0-32,21 0-32,-21-19-64,-1-1 0,21 0-64,-20-19 32,-20 19 96,20-1-32,-20 1 0,0 20 32,0 0-32,0 0-128,0 0 64,0 20-1,0 21 1,0-22-128,19 1-384,1-20-641,20 20-161,-20-20-512,19 0-1024,-19 0-1250,0-20-8104</inkml:trace>
  <inkml:trace contextRef="#ctx0" brushRef="#br1" timeOffset="104531.25">16020 7002 17424,'38'40'2851,"-17"-20"-897,-21-1-481,20 2-64,-20-1-736,20 0-513,-20-1-160,20-19-192,-1 20-385,-19-20-512,20 0-768,-20 0-1667,0-20-3202</inkml:trace>
  <inkml:trace contextRef="#ctx0" brushRef="#br1" timeOffset="104778.3203">16178 6883 18705,'20'39'2242,"-20"-19"-576,0 1 128,20 18 95,0-19-479,-1 0-545,-19 0-417,20-20-96,0 19-63,0-19-65,0 0-128,-1-19-96,-19 19 0,20-20-224,0 0-193,1 0-480,-21 1-896,20-1-225,-20-1-833,20 1-2946</inkml:trace>
  <inkml:trace contextRef="#ctx0" brushRef="#br1" timeOffset="104973.6328">16396 6605 19602,'41'20'2210,"18"1"-224,1 18 128,-1 0-128,20 1-769,-39 20-769,-1-1-351,1 0-129,-19-18-33,-21-2-223,0 1-352,0 0-353,0-20-833,-21-20-1089,-19 0-3683</inkml:trace>
  <inkml:trace contextRef="#ctx0" brushRef="#br1" timeOffset="105473.6328">17429 6764 19570,'20'19'2851,"-20"2"-1730,20-1 480,-1 19-512,1 1-416,0-21-257,0 22-352,0-41 65,-1 20-450,1-20-640,0 0-832,-20 0-1378,21-20-3684</inkml:trace>
  <inkml:trace contextRef="#ctx0" brushRef="#br1" timeOffset="105629.8828">17389 6625 18097,'-19'-20'2018,"19"20"-1666,0 0-320,0 0 0,19 0-865,1 0-1377,20 0-4036</inkml:trace>
  <inkml:trace contextRef="#ctx0" brushRef="#br1" timeOffset="105849.6094">17846 6685 16399,'-20'59'1986,"20"-39"-481,0-1 97,20 22-97,0-21-448,19 19-640,21-19-289,-1-1 64,2 1-288,-23 1 64,3-1-32,-41-20-96,0 19 128,-41 1-257,21-20-351,-39 20-706,19-20-1825,1 20-9448</inkml:trace>
  <inkml:trace contextRef="#ctx0" brushRef="#br1" timeOffset="106480.4688">18978 6685 17008,'-41'-20'2978,"1"20"-1312,21 20-193,-21 0-95,20 19-33,0 21-320,1-20-416,38 19-225,1-20-224,0-18-32,39-1 32,-19-20-128,21 0-128,-22-20-96,-19-1 32,0-18 32,-20 19 32,0-19 160,0 19-96,-20 0 32,0-1 64,20 21-32,0 0 96,-21 21-128,21-1-64,21 0 96,-1-1-64,0 21-160,19-21-577,1 1-865,0-20-544,-1 0-2210,-19 0-9097</inkml:trace>
  <inkml:trace contextRef="#ctx0" brushRef="#br1" timeOffset="106768.5547">19375 6724 18225,'20'40'1858,"-2"0"-385,3-20 417,-1 19 32,-20-19-609,20 0-673,0-1-383,-1-19 31,1 20-160,-20-20 32,0 0-64,20-20-160,-20 1 96,0-1 0,0 0-96,20 1 128,-20-21-160,20 19 96,-1 21-288,1 0-32,20 0 127,-20 21-671,39-1-642,2 0-1248,-22 19-2788</inkml:trace>
  <inkml:trace contextRef="#ctx0" brushRef="#br1" timeOffset="107094.7266">20426 6824 20531,'60'-20'2787,"-21"-1"-1698,1 2 256,1-1-737,-23 0 65,2 1-353,-20 19-191,0-20-33,0 0 32,-20 1 0,-19 19-96,19 0-32,-20 0 96,1 0 0,-1 19-96,1 1 64,19 19-64,0-19-32,0 19 0,20-18 0,0 19-192,20-1-545,0-19-608,19-1-673,1 1-897,0-20-1537,-1 0-9674</inkml:trace>
  <inkml:trace contextRef="#ctx0" brushRef="#br1" timeOffset="107444.3359">20644 6824 13805,'0'0'3363,"0"0"-961,0 20 32,0-1-512,20 1-673,1 0-448,-1-20-160,0 19 31,19-19-287,-19-19-161,0-1 32,0-19-96,-20-1-64,0 0-64,-20 0 65,0 1-130,-20-21 33,21 20-32,-21-19 0,19 18 32,1 2-64,20 0-64,0 19 224,0 20 97,0 0-97,0 0 192,20 39 160,1 1-63,-1 1 31,0 18-192,-1 0-128,1 1 65,20-1-258,-20-20-543,19 2-609,1-21-385,-20-1-512,-1 1-2146,21-20-5862</inkml:trace>
  <inkml:trace contextRef="#ctx0" brushRef="#br1" timeOffset="108124.0234">21181 6585 11723,'0'20'10313,"-20"0"-8775,-1 1-385,21-2 673,-18 21-97,18-1-800,0 0-544,0-18-225,18-1-128,23 0 0,-21-20 64,0 0-128,-1-20 32,1 0-160,-20-1 64,0-18-33,0 0-95,0 19-96,-20 0 192,20 1 32,0 19 96,-19 0-32,19 19-32,0 1 128,19 19 160,1 1-320,20 0 0,-1 19 160,1-19-128,-20-1-32,19 21 96,-19-20-64,-20-1 32,0-18-65,-20 19-63,2-21-224,-3 1-353,-19 0-192,1-20 32,19 19 33,-20-19-65,20 0 96,1-19 256,19 19 193,0-40 64,0 21 352,0-1 96,19-21-96,21 22-64,0-21 96,-1 20 0,22-19 288,-23 18 97,23 1 384,-2-19 63,-19 19-31,19-19-32,-19 19-128,-20-20-417,19 20 0,-19-19-256,-20 19 96,0-19-128,-20 18-160,-19 21 224,19 0 0,-20 0 161,20 40 255,-19-20-64,19 19-159,0 1 191,20 0-160,0 0-63,40-1-129,-1-19 0,21-20-384,19 19-289,0-38-1345,-18 19-1601,-2-20-7367,-19 0-1730</inkml:trace>
  <inkml:trace contextRef="#ctx0" brushRef="#br1" timeOffset="108522.4609">22511 6824 27065,'20'98'352,"0"-37"193,-1-22-385,1 1 32,0-21-288,-20 2-673,0-1-1345,0-20-1665,-20 0-12044</inkml:trace>
  <inkml:trace contextRef="#ctx0" brushRef="#br1" timeOffset="109430.6641">2778 8055 12491,'0'0'9321,"0"20"-8136,0 19-288,0 0 96,0 22 384,0-2-352,20 21-352,21-21-321,-23-20-224,2 21-31,21-20-322,-21-21-543,-2 1-1058,3 0-416,-1-20-2050,-20 21-12877</inkml:trace>
  <inkml:trace contextRef="#ctx0" brushRef="#br1" timeOffset="110119.1406">2640 8492 20787,'0'0'1345,"0"-21"-384,19 1 1153,1 0 257,0 20-994,0-19-736,19-1-353,22-19-256,-23 19-32,23-1-353,-23 1-351,-17 1-577,19-21-641,-40 21-32,0-1-480,0-21-449,0 22-288,-20-21-352,20 21 2369,-20-1 1699,20 0 1505,0 20 929,0 20-1378,0 0 161,20 19-257,0 0-448,0 22-96,-1-2-224,21 1-64,-20-21 95,0 20 161,-1-19-224,1 0-225,-20-20-191,0 19-97,0-19-96,0-20-32,0 20-160,0-20 32,20 0-160,-20-20 31,0 20 1,0-39 0,0 19-192,0 0-1,0 20 257,20 0 32,1 0 32,-3 0 96,2 20 96,21 0 32,-21-20 129,19 19-193,1-19 160,0 0-64,-1-19 128,1-1 97,-1-19-33,-19 18-224,0-19-160,-20 21 128,0-1 33,-20-19-33,0 39 32,1-20-96,-1 20 64,-20 0 160,20 0-192,20 0-32,-19 20-128,19-1 32,0 1-32,19 19 160,-19 1-192,20 0 96,0 0-96,20-1-352,-21-19-193,21 1-672,1-21-128,-23 0-1026,2-21-2722,1 1-6694</inkml:trace>
  <inkml:trace contextRef="#ctx0" brushRef="#br1" timeOffset="110394.5313">3712 8312 12363,'0'-39'4324,"20"39"-1057,-20 19-704,20 22-705,-20-2-417,18 1-256,-18-1-128,21 2-128,-21-2-385,0 0-191,20-19-353,-20-20 96,0 0-32,20 0-96,-20-20-64,20 1 64,-1-1-64,1-19-32,0-2-65,0 21 33,0 1 0,-1 19 96,1 0-32,0 19-128,20-19-385,-21 20-992,1 0-481,21-20-2979,-41 0-13196</inkml:trace>
  <inkml:trace contextRef="#ctx0" brushRef="#br1" timeOffset="111500">5439 8451 1985,'20'41'14734,"0"-22"-12107,-20 1-321,19-20-480,1 20-193,-20-1-352,20-19-352,-20 0-32,0 0-192,-20-19-225,20-1-159,-20-19-65,1-2-160,-21 2 32,19-20-64,-17-2 64,-3 2-160,21 0 32,-19-1 32,19 1 0,20-2-32,0 2-64,20 20 160,-1-2-224,21 22-96,1 19-321,-3 0-383,3 0-866,-2 19-769,1 22-2754,-40-2-10377</inkml:trace>
  <inkml:trace contextRef="#ctx0" brushRef="#br1" timeOffset="111681.6406">5181 8333 20659,'-40'20'2210,"40"-20"-1057,0 0 128,20 0 513,19-20-641,1-1-640,0 21-353,19-20-192,0 20-513,-18-19-768,18 19-833,1 0-1890,-1 19-12972</inkml:trace>
  <inkml:trace contextRef="#ctx0" brushRef="#br1" timeOffset="112259.7656">5935 8014 13164,'-41'-20'3587,"41"1"-608,-18 19-705,-2 19-384,20 22-192,-21-1-257,21 19-576,0 1-224,21 19-65,-21-19-288,38-21-224,-17 20 0,19-19-192,-1-19-576,-19-2-546,20 1-703,0 0-770,-21-20-3074</inkml:trace>
  <inkml:trace contextRef="#ctx0" brushRef="#br1" timeOffset="112643.5547">6212 8292 18033,'-18'20'3715,"18"1"-2306,0 18-63,0 1 415,0-1-383,18 2-481,-18-22-609,20 21-192,21-40 0,-21 19-32,-2-19 32,23-19-160,-21-1 96,-20 0-96,20-20 96,-20 20 32,0-19-128,0 19 160,0 0-96,0 1 32,0 19 32,0 0 32,19 19 0,-19 1 65,20 0-33,0 19-224,20-19-193,-21-20-511,21 0-642,0 0-159,-1 0-770,-19-40-2081,-20 21-6951</inkml:trace>
  <inkml:trace contextRef="#ctx0" brushRef="#br1" timeOffset="112839.8438">6530 8014 17328,'40'-20'4484,"-1"40"-1985,42 1-418,-22 19-63,20-1-768,-19 0-322,-1 22-319,-19-2-289,-19 1-256,-3-1-224,-18-20-224,0 1-321,-18 0-224,-3-20-800,21 0-1250,-20-20-3555</inkml:trace>
  <inkml:trace contextRef="#ctx0" brushRef="#br1" timeOffset="116384.7656">7840 8055 9705,'20'-20'3203,"0"-1"-1217,1 21-353,-21-20 33,20 20-257,-20 0-416,0 0-192,-20 20-65,20 1-159,-21-1-97,-19 19-63,21 1-1,-21-21 33,0 22-97,1-21 96,-1-1 193,20 1-64,-1 0-1,21-20-63,0 19-33,0-19 1,21 20 63,19-20-31,-1 21-129,21-21 0,-1 0-63,2 0-193,-3 0-160,3 0 96,-2 0-64,-19 0-417,-1 0-127,-19 0-513,0 0-545,0 20-352,-20-20-1249,0 0-3427</inkml:trace>
  <inkml:trace contextRef="#ctx0" brushRef="#br1" timeOffset="117694.3359">8873 8253 14061,'20'39'2242,"0"-19"513,0 1-257,-1-1-672,1-1-385,-20 1-224,20-20-224,-20 20-96,0-20 32,0 0 0,0-20-353,0 0-95,0 1 31,-40-22-352,21 2 33,-1-1-65,-20 1-32,1-21-64,-1 1-32,19-2-64,-17 2 64,38 0-96,-21 18 0,42-18 31,-3 20-31,2 19-128,21 1-64,-3-2-129,23 21-223,-22 0-545,21 21-705,-21-2-320,1 21-1762,-20-1-6246</inkml:trace>
  <inkml:trace contextRef="#ctx0" brushRef="#br1" timeOffset="117875">8735 8114 17552,'-100'39'3620,"80"-18"-1891,0-21-31,40 0 63,0-21-63,19 2-737,22 19-384,-2-20-385,20 0-96,-19 1-256,19 19-609,-20 0-865,2 0-608,-23 0-2562,3 0-15055</inkml:trace>
  <inkml:trace contextRef="#ctx0" brushRef="#br1" timeOffset="118250.9766">9628 7916 16239,'-21'-80'2210,"1"60"-256,0 20-64,2 0-193,-23 0-159,21 20-225,0 20-480,0 19 32,1 0-129,-1 2-191,20 18-257,20-19-192,-1-1-128,21 0-256,0-18-673,-1-22-705,22 21-576,-23-40-1698,3 19-10505</inkml:trace>
  <inkml:trace contextRef="#ctx0" brushRef="#br1" timeOffset="118577.1484">9766 8134 20531,'0'0'3331,"20"19"-2338,-20 2 384,20-1 97,0 19-417,-20 1-641,20-1-288,-1-18 0,1-1-64,0-1 97,0-19-65,-20 0-64,20 0 64,-20 0 32,0-19 0,19-1-64,-19-1-64,20-18-64,0-1-448,1 1-353,-1-2-609,-2 22-640,2-21-929,1 21-2754</inkml:trace>
  <inkml:trace contextRef="#ctx0" brushRef="#br1" timeOffset="118794.9219">10124 7855 16591,'38'21'2851,"3"-1"-257,-1 0-768,19 19 160,-39 20-513,20 2-672,-21-2-481,1 1 97,-20-1-97,0-20-288,0 2-32,0-21-192,-20-1-609,1-19-608,19 20-449,0-20-1697,-20 0-4709</inkml:trace>
  <inkml:trace contextRef="#ctx0" brushRef="#br1" timeOffset="118976.5625">10699 8372 22229,'0'20'1153,"0"-20"-1121,0 0-1698,20 0-1121,-20 0-768</inkml:trace>
  <inkml:trace contextRef="#ctx0" brushRef="#br2" timeOffset="137364.2578">14649 7994 4067,'-20'0'769,"20"-19"-96,0 19-289,0 0-32,-19-20-320,19 20-384,0 0-993,0-20-449,0 20 161</inkml:trace>
  <inkml:trace contextRef="#ctx0" brushRef="#br2" timeOffset="137791.0156">14610 7836 800,'0'0'1954,"0"-20"160,0 20-384,-20-20 256,20 1 352,0 19 0,0-20-32,-20 0-416,20 1-385,0 19-191,0-21 159,0 21-128,0 0-480,0 21-128,0 18-32,-20-19-129,20 39-95,0-19-33,0-20-224,20 19 64,0-19-127,0 0 31,-1-20-96,1 0-32,0 0 32,0-20-160,21 0-64,-23-19 0,3 19 96,-1-20-64,0 20 32,-20 0 96,20 1 0,-20 19-32,0 0 32,0 19 32,0 1 32,0 0-96,19-1 0,-19 2 0,20 19-96,-20-21-289,20 1-608,0-20-96,-20 20-96,20-20-256,-1 0-641,-19 0-448,20 0-1218,-20 0-3363</inkml:trace>
  <inkml:trace contextRef="#ctx0" brushRef="#br2" timeOffset="138174.8047">14610 7598 10954,'-99'20'1633,"59"0"161,0-1 160,21 21 256,-1 0 0,0 19-736,0 0-546,20 21-255,20-1-96,0-18-257,39-2-256,1-19 64,19-20-64,0 0 32,21-40-32,-21 0 0,20-20-128,-19 0-64,0 1-192,-22-2 96,-37-18-353,-21 0-128,0-1 33,-21 20 127,-37 1 97,-3 0 288,-18 18 160,0 1 224,20 20-128,-1 0-64,21 0-128,-2 20-320,21 1-1955,20-2-4323</inkml:trace>
  <inkml:trace contextRef="#ctx0" brushRef="#br2" timeOffset="139058.5938">15305 7896 10473,'-20'0'2691,"20"0"-1538,-20 0 160,20 0 193,0 0-321,0 0-416,0 0-513,20 0 192,-20 0 193,20 0 96,19 0-225,1 20 33,19-20 127,1 0-95,19-20-1,1 20-31,19 0 63,20-20-351,1 20-129,-1-21-64,0 21-32,-1-19 32,1 19 0,-19 0-32,-20 0 224,-1 0-288,-20-20 96,2 20 0,-22 0-96,-19 0 128,0 0-64,0-20 64,-20 1-96,0 19 97,-20-20-258,0 0 225,-21 1-128,3-2-64,-3 21 64,3-20 64,-3 20 32,1 0-64,21 0 32,-1 20-64,20-20 0,20 21 0,-1-2 64,41 1 0,-21-20-32,22 20 160,-23-1-64,23 21 64,-41-21-32,-1 2 97,-19-1-129,-19 0 64,-1-20-64,-20 19-224,19 1-513,3-20-1153,-2 0-1889,-1 0-5638</inkml:trace>
  <inkml:trace contextRef="#ctx0" brushRef="#br2" timeOffset="139587.8906">17310 7777 8263,'0'-40'5093,"20"40"-2082,-20 0-929,0 0-448,0 0 127,0 20-287,0 0-449,0 19-97,20-19 129,-20-1-96,20 22-288,-1-21-257,-19-20-31,20 19 127,0-19-127,-20 0-65,20-19-128,0-1-32,19 0-64,-19-20 0,0 0-32,0 21-96,19-21-352,-19 21-481,1-2-608,-1 1-737,-20 20-705,0 0-3043</inkml:trace>
  <inkml:trace contextRef="#ctx0" brushRef="#br2" timeOffset="139978.5156">17271 7518 6309,'-81'39'1602,"42"-17"-225,-21-3 1634,21 21 737,-1-1-1122,20 21-864,20-1-417,0-19-480,60 20 0,-1-21 96,0 1 160,42-21-96,-2-19-128,0 0-1,19-19-95,-19-21-320,1 1-353,-20-2-64,-21 2-64,-19-20 0,-21 20-192,-38-2-161,-21 2-159,-19-1 224,-21 21 159,0-3-159,-19 22-929,0 0-961,0 0-1377,20 0-2755</inkml:trace>
  <inkml:trace contextRef="#ctx0" brushRef="#br3" timeOffset="143006.8359">13598 8412 5669,'-20'39'3651,"20"-39"-1473,0 20-64,0-20-128,0 0-128,0 0-224,0 0-225,0 0-320,0 0-192,0 0-161,-20-20-63,20 0-96,-20 20-225,-1-39-160,-17 19-192,18-19 96,-1 18-32,1-38 64,2 20-63,-3-1-65,21-20 64,0 21-32,0-1-96,21-1 32,-3 22-1,23-1-31,-21 0-288,18 20-545,3 0-1281,-21 0-2146,-20 20-13195</inkml:trace>
  <inkml:trace contextRef="#ctx0" brushRef="#br3" timeOffset="143187.5">13260 8273 15118,'0'0'4260,"20"-20"-3363,0 20 288,19-39 288,1 19-224,-1 20-672,2-20-513,-1-1-160,-1 21-513,1 0-800,-20 0-2082,-1 0-4677</inkml:trace>
  <inkml:trace contextRef="#ctx0" brushRef="#br3" timeOffset="143403.3203">13657 8055 14509,'-20'0'2531,"20"0"-706,0 20-31,0 19-160,-20 0-353,20 2-256,0-2-289,0 1-383,20-21-289,-20 22-32,20-21-128,0-1-289,0 1-672,-1-20-576,1 0-1474,0 0-2338</inkml:trace>
  <inkml:trace contextRef="#ctx0" brushRef="#br3" timeOffset="143687.5">13817 8253 14637,'-21'20'3171,"21"-1"-1281,0 1-32,0 1-64,0-1-545,21-1-769,-21-19-256,18 0-31,2-19-129,1 19 0,-1-20-32,0-1-128,-20 1 64,0 1 0,18 19 0,-18-20-32,0 20-1,0 20 98,0-1-1,0-19-129,0 20-31,21 1-320,-21-1-769,20-20-833,0 0-1602,-20 0-5284</inkml:trace>
  <inkml:trace contextRef="#ctx0" brushRef="#br3" timeOffset="143882.8125">13896 8075 416,'20'0'17456,"-2"0"-14989,23 0-193,-1 19-544,-1 1-417,1 19-641,-1 2-575,-19-2-65,0 1-161,0-1-127,-20 2-416,0-2-738,0-19-416,0-20-640,-20 19-2563</inkml:trace>
  <inkml:trace contextRef="#ctx0" brushRef="#br3" timeOffset="144751.9531">18302 8134 4131,'20'40'10058,"0"-40"-8104,-20 0-128,0 0 416,0 0-353,0-21-800,0 2-448,-20-1-193,0 0-63,1-19-129,-1 19 32,-20-21-127,20 2 31,1 0-128,-1-1 0,20 0 128,-20 20-64,20 0-128,0 1 32,20-1-64,0 20 0,19 0-256,-19 0-417,20 0-1089,-1 20-1697,-19-20-4004</inkml:trace>
  <inkml:trace contextRef="#ctx0" brushRef="#br3" timeOffset="144940.4297">18103 7994 15630,'-59'20'3780,"59"-20"-1762,0 0-929,21-20 128,-1 20-224,18 0-449,3 0-287,-2 0-129,21-19-224,-21 19-449,21 0-704,-21 0-1249,1 0-1538,1 0-6438</inkml:trace>
  <inkml:trace contextRef="#ctx0" brushRef="#br3" timeOffset="145172.8516">18520 7855 17328,'-20'0'2274,"2"21"-224,18-1-224,0 19-65,0 1-383,0-1-385,0 2-449,18-2-256,2 1-31,21-21-161,-21 2-160,19-1-193,1-20-415,-20 0-770,19 0-447,-39-20-930,0-1-2210,0 2-11306</inkml:trace>
  <inkml:trace contextRef="#ctx0" brushRef="#br3" timeOffset="145418.9453">18640 7975 10986,'0'0'5093,"20"19"-2851,0 1 0,-1 1-288,1-1-225,0 0-672,0-1-224,19 1-128,-19-20-257,-20 20-63,20-20-33,0 0-32,0-20 1,-20 0-65,19 1-160,-19-1-96,20 0 128,0-21-480,-20 22-321,21-21-992,-1 21-33,-20-1-1153,20 0-1729,-20-20-10282</inkml:trace>
  <inkml:trace contextRef="#ctx0" brushRef="#br3" timeOffset="145584.9609">19037 7718 17616,'40'39'2723,"-1"-19"-481,1 19-416,0 21-449,-1-20-769,-19 19-383,0 1-129,-20-20-192,0-1-257,0 0-319,-20-18-225,0-1-833,0 0-1889,1-20-10218</inkml:trace>
  <inkml:trace contextRef="#ctx0" brushRef="#br4" timeOffset="151695.3125">1031 9444 11530,'-39'-39'1570,"39"18"-385,-20 1 1089,0 20 225,0-19-642,1-1-640,-21 20-224,20 0-192,-21 20-32,23-1 32,-23 22 128,21 18-257,0 0-95,2 21-225,-3-1 32,1 1-255,20-1-1,0-19-32,41-1-96,-3-20-160,3 2-865,18-21-769,1-1-608,-1-19-2147,20 0-11882</inkml:trace>
  <inkml:trace contextRef="#ctx0" brushRef="#br4" timeOffset="152137.6953">1428 9821 16335,'-19'-20'1281,"38"20"129,-19-19 671,0-1-383,0 0-609,-19 20-288,-1-19-257,0 19-127,20 0 159,-20 19 225,-19 1-160,19 0-65,0 19-191,0 2-97,20-2-96,0 0-160,0 1 64,0-21-32,20 2 32,20-21 161,-1 0-161,21 0-64,-21-21 0,-19 2-64,0-1 64,-20 0-96,20 1 0,-20-1 192,0 0-128,0 20-32,0 0 32,-20 0 32,20 20 0,0 0-128,0 19-129,0-19-639,20-1-706,-1 2-127,21-1-1186,-19-20-1954,17 20-9192</inkml:trace>
  <inkml:trace contextRef="#ctx0" brushRef="#br4" timeOffset="152774.4141">1865 9841 18897,'0'-20'1794,"0"0"-1025,-20 1 928,20 19 161,-19 0-545,-1 0-608,20 0-224,-20 0-97,20 0 64,0 19-159,-20-19 63,20 20-128,0 0-96,0 1-96,20-2 0,0 1 32,-20 19-32,39-19 0,-19 19-160,0-18 128,0 19 32,1-21-32,-3 1 32,2 0-64,-20-1-96,0-19-128,0 0-96,0 22-129,-20-22-320,2 19-127,-3-19 319,21 0 97,-20 20 319,20-20 225,-20 0 64,20 0-31,-20 0 127,20 0-32,0 0 0,0-20 0,20 1 0,0-3 353,21-17 223,-3 0-191,-18-1-193,21 19 65,-2-18 31,1 19-96,-1 20-127,-19-19-129,0-1 0,-20 0 0,20 1-96,-20-2-128,0 21-128,-20-20 160,0 20-33,0 0 65,-19 20-32,19-20 128,0 40 32,-1 0 0,21-1-96,0 0 64,21-18-64,-1 19-288,20-21-160,-1 1-513,21 0-289,-21-20-95,21-20-1281,-1 20-3748,-18-39-8745</inkml:trace>
  <inkml:trace contextRef="#ctx0" brushRef="#br4" timeOffset="153035.1563">2560 9543 18097,'20'0'1889,"-20"21"-127,0-2 672,20 1 225,-20 19-769,0 1-641,0 20-737,20-20-95,-20-1-161,20 2-96,-1-2-128,1-19-32,0-1-320,0 1-289,0 0-608,-1-20-801,-19 19-160,0 2-1537,0-1-3812</inkml:trace>
  <inkml:trace contextRef="#ctx0" brushRef="#br4" timeOffset="153470.7031">992 10377 14221,'-20'20'8552,"20"0"-7239,20-20 833,39 0 96,2 0-544,38-20-705,0 20-545,19 0-255,21 0-129,21 0 96,39-20-160,-21 20-128,-20-19 96,-19 19 64,-39 0-128,-21 0 96,-19 0-64,-1 0-33,-19 0-31,-1 0-64,-19 0 96,1 0-32,-1 0-96,-20 0-641,18 0-352,-18 0-289,20 0-319,-20 0-1026,21 0-3459</inkml:trace>
  <inkml:trace contextRef="#ctx0" brushRef="#br4" timeOffset="153833.0078">3175 9723 16687,'-20'0'4260,"20"-20"-3267,0 20 96,0 20 961,-19-20-224,19 19-801,0 1-384,0 0-289,19-20-64,-19 19 0,20-19-159,0 0-65,0 0 96,-20-19-128,21-1 32,-21 20-64,0-20-64,0 1-192,0-1-417,-21 20-800,21-21-577,0 21-1346,-20 0-4451</inkml:trace>
  <inkml:trace contextRef="#ctx0" brushRef="#br4" timeOffset="154202.1484">3274 10099 16719,'0'0'4228,"0"0"-2274,-20 0-96,20 20 224,0-1-513,0 3-672,0-22-512,0 19-97,20-19 0,-20 0 64,20 0-127,1 0-65,-1-19-160,-20-3 256,0 22-160,0-19-64,-20 19 32,-1-20-192,1 20-64,20 0-385,-20 0-480,20 0-1121,0 0-993,-18 20-4836</inkml:trace>
  <inkml:trace contextRef="#ctx0" brushRef="#br1" timeOffset="217345.7031">3989 9841 5349,'0'-20'2370,"0"0"-224,0 1 192,0-1 481,0 20-705,0-20-289,0 20-95,0 0-385,0 20-352,0 0 160,0-1-64,0 42-128,0-22-192,20 20-96,0 1-289,0-20-96,19-21 97,-19 1-65,21 0-128,-23-40-64,23 20 32,-1-20-128,-21-19 33,1 19-1,0-20-160,0 0-1,-20 1 129,0 0-128,0-2 96,0 21 0,-20 20 64,20 0 65,0 40 63,0-19 64,0 18-96,20 0-64,0-19-96,19 19-448,1-18-513,1-21-673,17 20-736,-17-20-2531,-2 0-14765</inkml:trace>
  <inkml:trace contextRef="#ctx0" brushRef="#br1" timeOffset="218293.9453">5080 9821 8968,'-18'-39'5926,"18"19"-3460,0 20 289,0 0-449,18 20-352,-18-1-417,21 21-416,-1 0-288,0 19-321,0-19-63,0 0-161,-1-20-96,-19 0 0,20-1 1,-20 1-65,20-20 32,-20-20 96,0 20-96,20-39-64,-20 19-96,0-40 96,0 21-128,0-1-288,0-20-353,0 40-159,0-19-225,20 39-353,-20 0-383,19 0-1122,-19 20-1890</inkml:trace>
  <inkml:trace contextRef="#ctx0" brushRef="#br1" timeOffset="218490.2344">5518 9862 14541,'20'39'5445,"0"-39"-3010,-20 20 95,0-1-288,20-19-993,-20 20-544,19 0-545,-19-1-160,20 2-128,0-1-320,0 0-866,0-1-575,-1-19-898,1 0-1953,-20 0-12397</inkml:trace>
  <inkml:trace contextRef="#ctx0" brushRef="#br1" timeOffset="218671.875">5538 9682 18929,'-20'-20'897,"0"20"-737,20 0-128,0 0-96,20 0-384,0 0-1442,-20 0-3971</inkml:trace>
  <inkml:trace contextRef="#ctx0" brushRef="#br1" timeOffset="218917.9688">5835 9723 15534,'-58'59'2947,"37"-40"-961,1 21 160,0-19-384,20-2-769,20 21-609,21-21-192,-3 1-96,3 0-64,-3-1 32,3 2-32,-21-1 0,-20 0 0,0-1 32,0-19 32,-20 20-160,0-20-128,-1 20-256,3-20-385,-2 0-672,20 0-673,-21-20-2755</inkml:trace>
  <inkml:trace contextRef="#ctx0" brushRef="#br1" timeOffset="219066.4063">6014 9980 13933,'40'40'4228,"-20"-40"-3011,0 20-224,-1-20-673,1 20-256,0-20-512,-20 0-1442,20 0-3363</inkml:trace>
  <inkml:trace contextRef="#ctx0" brushRef="#br1" timeOffset="219203.125">6034 9821 14798,'0'-39'1409,"0"19"-1986,0 0-1280,0 1-1314</inkml:trace>
  <inkml:trace contextRef="#ctx0" brushRef="#br1" timeOffset="219377.9297">6212 9583 16815,'41'59'3844,"-41"-19"-1826,40 20-288,-22-1-1,3 2-416,-1-2-896,0-20-385,0 0-352,-1-18-545,1-1-641,0 0-928,-20-20-2531</inkml:trace>
  <inkml:trace contextRef="#ctx0" brushRef="#br1" timeOffset="219700.1953">6311 9901 9833,'41'0'10089,"-21"0"-8039,19 0-192,1-20 192,19 20-801,-19-19-608,0 19-289,-1-21-128,2 1-128,-21 0-32,-2 1-31,-18-1-130,0 0 65,0 1-128,0-1 96,-18 20 32,-2 0-64,-1 0 64,1 20-32,-19-1 128,19 1 32,0 19 128,20 1-128,-20 0 97,20 0-97,0-1-160,20-19-449,0 20-672,0-20-256,19-20-289,2 20-1089,-21-20-2338</inkml:trace>
  <inkml:trace contextRef="#ctx0" brushRef="#br1" timeOffset="220033.2031">6828 9881 15214,'-20'20'3491,"1"0"-1217,19-1-320,-20 1 32,20 19-224,0-18-737,0-1-577,20 0-160,-1-20-159,21 0 31,-20-40-64,20 19-160,-21-18 160,1-20-256,-20 20 96,0-22-129,-20 2 129,1 20-224,-1-22 32,-20 22 352,20 39-64,0-20 256,1 20 257,19 20 159,0 0 129,0 19-160,19 22-353,1-22-96,20 0-192,0 1-96,-1 0-480,1-20-609,-19 0-417,17-1-768,-18 1-2306,1-20-11275</inkml:trace>
  <inkml:trace contextRef="#ctx0" brushRef="#br1" timeOffset="222662.1094">7642 9603 5124,'0'-39'3107,"-21"18"-1121,21 1 897,0 20-449,0-20-576,0 20-449,0 0-416,0 0-96,0 0-160,0 0-129,0 0-31,0 0-33,-18 0-31,18 0-1,0 0-95,0 0-97,-20 0-64,20 0-128,0 0 33,0 0 127,0 0-192,0 0 96,0 0-64,0 0 289,0 20-1,20 0 97,-20 20-1,18 19-32,3-19 65,-1 20-257,0-1 65,0-19-65,-1-19 32,1-2-32,0 1 1,-20-20-65,20 0 0,0 0-96,0 0-32,-1 0-32,1-20-96,0 20 0,1 0 64,-1 20-128,-2-20 192,-18 39-64,0-19 0,0 19 33,-18-18-65,-2-1 0,-1 19-97,1-19 97,-19 0-160,-1-20-64,20 19-128,-20-19-193,21 0-352,19-19-640,0-1-321,0-19-448,19-1-2050,21 0-5509</inkml:trace>
  <inkml:trace contextRef="#ctx0" brushRef="#br1" timeOffset="223030.2734">8020 9821 18801,'0'41'2531,"19"-22"-770,1 1 289,0 0-320,20-20-737,19 0-417,-19 0-191,-1-20-161,1 0-160,-19 1 96,17-2-96,-38 1-64,20 0 64,-20 1-128,0 19-32,21 19 160,-21 1 0,20 0-96,-20 20 64,18 19 0,23-19-32,-21 20 0,19-1-32,-19 2-32,0-2 128,0-20-128,-20 21 128,0-20-32,0-21-64,-40 1-32,20 0-128,-19-1-64,-1-19-64,1 0-449,-2-19-544,1-21-257,22 1-512,-3-2-1345,21-18-6438</inkml:trace>
  <inkml:trace contextRef="#ctx0" brushRef="#br1" timeOffset="223517.5781">8933 9703 17392,'39'20'2082,"-19"-1"-128,0 1-353,19 19 33,-19-19-257,0 21-672,0-2-449,-20 0-160,21-19-64,-21 0 32,0-20 64,0 0-96,-21-20-160,1 0-96,0-19 0,-19 0 0,-1-2 31,0-18-223,21 0 0,-21-2 256,20 22 160,20 0 64,0 18 160,0 1-128,40 20 288,-1 20 65,1-20-193,19 40-128,22 0-128,-23-1 96,1 22-64,2-22-32,-41 20-192,-1-18 192,-19-2 0,-19 0-32,-1-19-32,-21 0-96,3-1-225,-3-19-255,1 0-1,1 0-224,19 0-640,0-19-1410,20-21-3427</inkml:trace>
  <inkml:trace contextRef="#ctx0" brushRef="#br1" timeOffset="223791.9922">9429 9921 16143,'19'39'3715,"-19"-39"-1505,0 0-288,0 0 256,0 0-512,0-20-994,0-19-191,0 0-193,-19-2-96,-1 2-63,0-1-65,0-20-32,0 1-32,1 19 0,19 0-96,0 20 128,19 0-97,1 1 65,0 19-64,20 0-256,-21 0-417,1 19-1088,20 1-706,-20 0-2241,-20 1-8361</inkml:trace>
  <inkml:trace contextRef="#ctx0" brushRef="#br1" timeOffset="223947.2656">9369 9723 18417,'-59'19'2755,"39"-19"-1026,20 0-31,0 0-1,20 0-1088,19-19-417,1 19-192,0-20-288,-1 20-833,21-21-577,-21 1-832,1 0-2147,1 1-9544</inkml:trace>
  <inkml:trace contextRef="#ctx0" brushRef="#br1" timeOffset="224189.4531">9826 9484 14349,'0'-40'3620,"0"40"-706,-20 0-768,0 0-96,0 20-256,1 0-513,-1 19-544,20 2-225,0-2-448,0 0-32,39-19 0,1 21-64,0-21-64,19-1-32,0 21-96,-19-21 192,1 1 0,-23 21 32,-18-22 32,0 1-32,-18 0 32,-2-1-160,-1-19-641,-19 20-608,21-20-417,-21 0-2017,20 0-8841</inkml:trace>
  <inkml:trace contextRef="#ctx0" brushRef="#br1" timeOffset="225334.9609">10660 9405 13516,'0'-21'2947,"0"1"-1185,-20 20-193,20 0 257,0 0-417,0 0-352,0 20 32,20 21-288,-20 18 0,0-20-96,19 21-225,-19-1-192,20 2 1,0-22-33,0-19 32,0 0-64,-1-20 65,21 0 31,1 0-128,-23-20 96,22 20-192,1-20 0,-23 20-96,23 20-32,-21 0 161,19-1-65,-19 21-32,0 0-96,0 19 0,-20-19-33,0 0 1,0 0 96,-20-21-192,0 21 0,-19-21-96,-1 3 63,20-22 65,-19 0-128,-2 0 96,21 0-192,0-22 95,2-17-95,18 0-321,0-22 65,18 22 351,2 0-95,0 19 352,1 0-32,17 1 160,3 19-96,-1 19 96,-21-19-64,21 20 32,19 0 0,-19-20-32,0 0 32,19 0 64,-18-20-31,-3 0-1,-17 1 0,19-22 0,-40 21 0,0 1 0,0-1-32,-20 0-32,-21 1 96,23-1 96,-22 20 1,19 0 63,-17 0 32,17 20-64,21-1-127,-20 1-1,20 19-96,20 1 64,1-19-160,17 18-193,3 0-479,-3-19-321,23 0-192,-22-20-705,1 0-1602,19 0-3907</inkml:trace>
  <inkml:trace contextRef="#ctx0" brushRef="#br1" timeOffset="225567.3828">11851 10020 15310,'20'0'3267,"-20"-21"-1409,-20 2 32,0-1-225,-1-19-384,1-1-320,-18 0-320,-3 0-321,3 1-128,-3-20-160,1-2 0,21 22-96,19-21 128,0 40-128,19-19-32,1 19-224,20 20-321,-1 0-608,1 0-929,-19 20-2114,-1 19-11114</inkml:trace>
  <inkml:trace contextRef="#ctx0" brushRef="#br1" timeOffset="225763.6719">11573 9723 12363,'-60'0'8168,"40"0"-6663,20-20-1024,20 20-33,0-21 161,20 21-385,-1 0-256,1 0-833,-1 0-672,22 0-1026,-41 21-1729,18-21-9705</inkml:trace>
  <inkml:trace contextRef="#ctx0" brushRef="#br1" timeOffset="225994.1406">11950 9762 11306,'20'20'6919,"-20"-1"-4325,-20-19-576,20 40-64,0-19-288,0-2-609,20 1-353,19 0-287,1-1-129,1-19-224,17 0 32,-17-19-32,-23-1 0,3 0 0,-21 1-128,-21-22-64,3 21 32,-23 1-64,-17-1 96,-3 20 64,2-20-224,19 20-225,20 0-672,20 0-384,0 20-417,20-20-929,0 20-1569,19-1-9353</inkml:trace>
  <inkml:trace contextRef="#ctx0" brushRef="#br1" timeOffset="226179.6875">12307 9901 17456,'20'0'3011,"-40"0"-833,20-20 32,0-20 32,0 20-672,0-19-353,0-1-833,20 1-160,0-2-256,0 2-640,19 19-417,-19 0-961,20 20-673,-1 0-3939</inkml:trace>
  <inkml:trace contextRef="#ctx0" brushRef="#br1" timeOffset="226848.6328">12685 9782 17712,'0'0'1314,"0"0"63,18 0 449,3 0-577,-1 19-449,0-19-415,0-19-129,-1 19-160,-19-20 32,0 0-64,0 1 32,0-1-64,0-1 33,-19 1-1,-1 0 0,-20 20-64,19 20 64,3 0 128,-2 1 160,0 38 33,-1-20-97,21 1 0,21 0-128,-1 0-32,18-21-96,23 1-224,-2 0-608,1-20-770,19 0-960,-20 0-2755</inkml:trace>
  <inkml:trace contextRef="#ctx0" brushRef="#br1" timeOffset="227355.4688">13538 9642 19250,'0'0'2690,"0"0"-1441,20 40 705,20-19-224,-1 18-545,-19 20-544,20-19-321,-21-19-96,21 18 32,-20-19 33,0-20-97,1 0 0,-3 0 0,-18 0 0,0-20-63,0 0 31,0 1-64,20-22-128,-20 2-32,0-20-353,0 18-480,0 1-384,21 1-256,-21 39-289,20 20-1313,-20-1-2178</inkml:trace>
  <inkml:trace contextRef="#ctx0" brushRef="#br1" timeOffset="227847.6563">14293 9980 9224,'0'-20'3620,"0"20"-642,0-20-479,0 20-257,0 0-480,0 0-289,0 0-128,0 0-256,0 0-32,0 0 64,0 0-160,-21 0-224,21 20-192,0-20-353,0 0 96,21 20-160,-21-20-96,20 0 96,-20 0-128,0 0 32,0-20-256,0 20-96,0 0-321,0-20-416,0 20-961,0 0-704,-20 0-3204</inkml:trace>
  <inkml:trace contextRef="#ctx0" brushRef="#br1" timeOffset="438397.4609">15046 9703 15983,'-19'0'2626,"-1"0"-768,20-21-545,20 21 193,-20 0-97,39 0-672,-19-20-577,21 20 64,-3 0-192,3 0-64,-3 0-224,23 0-321,-22 20-832,-19-20-481,20 0-1281,-40 21-2915</inkml:trace>
  <inkml:trace contextRef="#ctx0" brushRef="#br1" timeOffset="438581.0547">15244 9841 10890,'-58'40'3459,"58"-20"-1313,0 0-96,0-20 480,0 0-416,20 0-1025,18 0-480,3-20-321,-1 20-224,-1-20-256,1 20-512,-1-19-1026,1-2-1761,-20 1-4261</inkml:trace>
  <inkml:trace contextRef="#ctx0" brushRef="#br1" timeOffset="438788.0859">15443 9543 16303,'60'0'2338,"-39"0"-1089,17 40 225,3-20-65,-1 0-480,-21 19-513,1-19-256,0 21 1,-20-22 31,0 1-128,0 0 0,-20-1-192,0 1-353,20 0-672,-19-20-1601,-1 21-3524</inkml:trace>
  <inkml:trace contextRef="#ctx0" brushRef="#br1" timeOffset="447392.5781">16238 9742 8584,'19'0'2082,"-19"0"-64,0 20 864,0 0-544,0-1-768,20 21-289,-20 0-224,0 0 0,0-1-192,0-19 32,20-1-160,-20 2-161,-20-21 1,20 0 159,0 0-415,-20-21-1,1 2-160,19-1-64,-20-39-32,0 20-32,20-2 0,0-18-64,0 0-64,20 18 128,0 21 32,-1-19-160,1 19-96,20 20-256,-20-19-545,19 19-353,2 0-736,-21 19-1377,0-19-3139</inkml:trace>
  <inkml:trace contextRef="#ctx0" brushRef="#br1" timeOffset="447689.4531">16475 9682 8808,'0'41'4900,"0"-41"-2369,0 19-545,0-19 352,21 0-320,-1 0-737,0 0-544,19-19-289,1-1-160,-20-1 33,0 1-193,19 0-32,-39 1 0,20-1-32,-20 0 64,-20 1-32,0 19 65,1 0-65,-1 19 128,-20 1 128,20 19 33,-19 1-65,19 20-64,0-1-64,20-19-96,0 20 0,20-21-128,20-19-32,-1 0-480,1-1-577,19-19-353,2-19-640,-3 19-1377,-17-40-2210</inkml:trace>
  <inkml:trace contextRef="#ctx0" brushRef="#br1" timeOffset="447913.0859">16953 9682 6630,'0'-40'4900,"-20"40"-960,20-19-513,-20 19-416,20 19-1089,-20-19-449,20 40-255,0-19-129,0 18-449,0 1-223,20-1-161,0 2-160,19-22-96,1 1-160,0-20-257,-21 0-383,21 20-546,0-40-31,-21 20-385,1 0-832,-20-20-1538,20 1-1505</inkml:trace>
  <inkml:trace contextRef="#ctx0" brushRef="#br1" timeOffset="448138.6719">17210 9682 11370,'0'0'3107,"0"21"-448,0-1-225,0 19-352,0-19-641,20 19-384,1-19-160,17 1-96,-17-21-321,19 0-31,-20 0-193,19 0-96,-19-21-160,0-19 32,-20 21-256,20-21-320,-20 21-193,-20-1-288,20-1-545,-20 1-608,0 20-1377,20 0-3332</inkml:trace>
  <inkml:trace contextRef="#ctx0" brushRef="#br1" timeOffset="448370.1172">17668 9841 17648,'-20'-20'2787,"20"0"-897,-21 1-33,1-1-287,20 0-513,0-19-449,-20 18-351,20 1-161,20 0-160,-20 1-289,20 19-479,1 0-802,-1 0-640,18 0-1217,3 0-1923</inkml:trace>
  <inkml:trace contextRef="#ctx0" brushRef="#br1" timeOffset="448616.2109">17965 9564 12171,'19'-21'3555,"-19"21"-255,-19 21-1058,-1-21-417,0 19-31,-20 21-289,21-21-640,-1 21-416,20 1-97,0-22-64,20 1-224,19 19-32,1-19 32,-1 0-128,1 1 161,-20-2-194,1 1 97,-21-20-96,-21 20-128,1-20 96,-20 19-417,21-19-63,-21 0-193,20-19-512,0 19-513,1-20-672,19 0-2371</inkml:trace>
  <inkml:trace contextRef="#ctx0" brushRef="#br1" timeOffset="448821.2891">18123 9703 15342,'21'39'4676,"-1"-19"-2562,-20 19-864,0-19-225,0 21-417,20-22-512,-1-19-224,-19 20-512,20-20-642,-20 0-1184,0-20-2082</inkml:trace>
  <inkml:trace contextRef="#ctx0" brushRef="#br1" timeOffset="448953.125">18144 9484 17040,'-41'-40'2178,"41"21"-1410,-18 19-607,18 0-161,0 0-2146</inkml:trace>
  <inkml:trace contextRef="#ctx0" brushRef="#br1" timeOffset="449485.3516">18342 9723 17616,'0'0'2050,"0"0"-769,20 19 577,0-19 32,19 20-417,-19 0-576,21-1-416,-3 1-161,-17 0-32,-1-20 64,0 21-31,-20-21-1,0 0-224,0-21 64,0 21 0,0-20-160,0 0 0,0 1-256,18-21-512,-18 21-930,21-1-64,-21-1-256,20 21-608,-20 0-1826,0 21-8200</inkml:trace>
  <inkml:trace contextRef="#ctx0" brushRef="#br1" timeOffset="449752.9297">18759 9762 15214,'39'0'3395,"-19"-20"-961,0 20-768,0-19-481,19-1-576,-19-1-321,0 1-96,-20 0-128,21 1 0,-21-1 64,-21 20-32,1-20 65,0 20-33,1 20-64,-1 0 96,-20-1-64,20 21 160,-19 1 161,19-2-97,20 0-64,0 1-224,20-19-96,0-2-544,39 1-481,20-20-897,2 0-3011</inkml:trace>
  <inkml:trace contextRef="#ctx0" brushRef="#br1" timeOffset="450057.6172">19751 9642 19634,'-59'-39'2338,"39"19"-832,-20 20 95,1 0 33,-1 0-289,0 0-544,1 40-481,19-21-96,0 21-128,-1 20-96,21-20 32,21-1-160,19-19-384,-1 20-513,21-40-737,-1 20-256,1-20-608,-1 0-1186,-18-20-2081</inkml:trace>
  <inkml:trace contextRef="#ctx0" brushRef="#br1" timeOffset="450369.1406">19891 9662 10826,'-20'-20'4420,"0"1"-1249,-19 38-641,19-19-320,-21 40-544,41-19-609,-20 18-128,20 1-256,0-21-257,20 1-192,0 0-256,21-20 128,-23 0-32,23 0-32,-21-20-96,0 0 0,-1 1 32,1-1 96,-20 0-96,20 1 32,-20-1 0,0 20 64,0 0-32,0 0 96,20 20-160,-20-1 128,20 1-96,-1 0-32,1-1-416,0-19-321,0 20-384,0-20-192,-1 0-641,-19-20-929,0 1-1953</inkml:trace>
  <inkml:trace contextRef="#ctx0" brushRef="#br1" timeOffset="450603.5156">20189 9325 12107,'0'20'11179,"0"-1"-9578,0 22 129,0-2-225,20 1-320,-20 19-352,0-19-705,18 0-128,2-1-256,1-19 64,-1 1-385,0-21-416,-1 0-672,1 0-321,-20-21-897,0-19-2402,0 1-7719</inkml:trace>
  <inkml:trace contextRef="#ctx0" brushRef="#br1" timeOffset="450763.6719">20387 9266 19090,'0'39'3811,"20"1"-2017,-20-1-64,0 21-321,19-1-416,-19-19-673,20 20-256,20-1-416,-20-18-289,-1-2-928,-19-19-609,20 19-2499</inkml:trace>
  <inkml:trace contextRef="#ctx0" brushRef="#br1" timeOffset="451824.2188">1428 10854 11466,'0'-20'2146,"-19"0"193,-1 1 223,0-1-192,0 20-800,0 0-481,1 0-160,-1 0-289,0 20 129,20 19-128,-20-19-97,20 19-352,0 2-160,0-2-32,0 0-128,20 1-224,20-21-513,-21 22-224,21-21-865,0-20-1057,-1 0-1633,1 0-9898</inkml:trace>
  <inkml:trace contextRef="#ctx0" brushRef="#br1" timeOffset="452085.9375">1687 10934 16399,'0'0'2402,"0"0"-896,0 19 319,0 21 129,-20-21-672,20 21-322,0-21-191,20 22-384,0-41 159,19 20-256,-19-40-63,20 20-65,-1-20-32,-19-20-128,0 20-192,0-19-97,-20-1-31,0 21-289,-20-2 1,0 1-1,-19 20-127,19 0-257,-20 0-96,20 0-801,1 0-1185,19 0-1794</inkml:trace>
  <inkml:trace contextRef="#ctx0" brushRef="#br1" timeOffset="452331.0547">2084 11112 16367,'20'0'2050,"-40"-20"-417,0-1-191,20-18-33,-21 19-448,3-19-352,18 0-321,-20-2-160,-1 2-128,21 19-96,0 0-256,0 20-353,0 0-544,21 0-1121,17 20-2211</inkml:trace>
  <inkml:trace contextRef="#ctx0" brushRef="#br1" timeOffset="452803.7109">2341 11092 12780,'-39'-21'3363,"39"2"-2274,-20-1-320,0 0-193,20-19-288,-20 0-320,20 18-96,0 1-64,0 0-769,20 1 128,0 19 545,0 0-321,0 0-287,19 0-514,1 19 417,-19 1 673,17 0 192,-17-20 256,-1 21 865,18-21 737,-17 19-225,-1-19-288,0 0 353,0-19-129,-20 19-512,20-21-192,-20 1-225,0 0 33,0 1 63,0-1-159,-20 0 63,0 20-95,20-19-225,-20 38 32,0-19-128,-1 20 0,-17 0-32,38 19-32,-20 2 0,20-2-96,20 0-64,0-19 160,-2 0-128,3-1-192,19 2-321,0-21-224,-1-21-192,1 21-672,-1-19-866,-19-21-1120,0 21-2499</inkml:trace>
  <inkml:trace contextRef="#ctx0" brushRef="#br1" timeOffset="453034.1797">2857 10854 8744,'-18'-20'4644,"18"20"-1281,0 0-480,0 0-1025,0 0-1218,0 20 129,0-20-256,18 19 255,2 21 161,1-19 288,-1-2-63,18 1-354,-17 19-447,-1-19-161,-20 0-96,0-20 96,0 19-96,0 2-192,-20-21-288,-1 0-353,3 20-352,-22-20-128,19 0-481,1-20-1409,20 20-3811</inkml:trace>
  <inkml:trace contextRef="#ctx0" brushRef="#br1" timeOffset="453403.3203">3394 11449 16335,'20'40'2242,"-20"-40"-448,-20 0-321,0 0-31,-1-20-97,-17 0-384,-3-19-449,21-2-127,-39 2-33,39-20-64,-19-2-288,19-17-64,20-2-128,-20 21-32,40 0 96,0 18 32,-1 21-193,1 20 97,0 0 192,0 0 64,1 40-128,-21 0 160,0 0-96,0 19 96,0-19-192,0-20 128,-21 19-160,21-39-481,0 20-960,0-20-1826,0-20-12300</inkml:trace>
  <inkml:trace contextRef="#ctx0" brushRef="#br1" timeOffset="454236.3281">3533 10893 8648,'-20'-20'2626,"20"1"65,-20 19-129,20 0-63,-20 0-642,20 19-736,0 1-224,0 21 96,0-2-96,0 0-224,20-19-321,0 19-32,0-39-192,-20 21-64,20-21 33,-1-21-1,-19 2-128,0-1-193,0 0-31,-19-19 32,19 19 128,0-20-32,-20 0 32,20 21-97,0-21 290,0 21-162,20 19 130,-20 0 31,19 19 128,21 1-160,-20 19-32,19-19 32,-19 21-64,21-22 0,-21 1 32,-2-20-64,-18 20 96,21-20-32,-21 0-64,0 0 96,0 0-32,0-20 0,-21 0 32,21 20-32,0-19 32,21-2-32,-1 21-192,0-20 160,0 20-32,19 20-320,1-20-161,-1 21-992,1-2-1922,0-19-3428</inkml:trace>
  <inkml:trace contextRef="#ctx0" brushRef="#br1" timeOffset="454620.1172">4129 10854 15374,'-21'19'3331,"21"1"-1281,0 0-448,0 20-161,21-20-160,-1 19-352,-2-39-480,2 20-225,1-20-160,-1 0 224,-20-20-96,20 1 0,-20-21-63,0 21-129,0-22-64,-20-18-65,0 20-127,-1-22 32,-17 2-257,18-1 97,-1 20 128,21 1 192,-20 19 32,20 1 320,0 19-64,0 19 321,20 21 127,1-1-63,-1 21 160,-2-1-65,23-19-383,-1 20-289,-1-20-64,1-1-641,0-19-512,-1 1-609,1-21-448,-19 0-2626,-3 0-12589</inkml:trace>
  <inkml:trace contextRef="#ctx0" brushRef="#br1" timeOffset="454788.0859">4546 10893 19250,'20'20'2306,"-20"-20"-544,18 21-385,-18-2-512,0-19-577,21 20-320,-21-20-224,0-20-577,0 20-1121,0-19-1954,0-2-11498</inkml:trace>
  <inkml:trace contextRef="#ctx0" brushRef="#br1" timeOffset="455120.1172">4505 10575 10922,'20'0'96,"1"20"-64,17 21 32,-17-2 865,-1 0 833,20 1-802,-21 1-319,1 18 416,0-40 481,0 21 383,0-19 97,-20-2-512,19 1-289,-19-20-224,0 0-128,0 0-97,0-20-511,0 1 31,0-2-160,0 1 64,0 0-256,0 1 32,20-1-160,0 20-128,0 0-65,0 0 33,-1 20-449,21-1-288,-20 21-384,1-19-609,17-2-1954,-17-19-11531</inkml:trace>
  <inkml:trace contextRef="#ctx0" brushRef="#br1" timeOffset="455518.5547">5200 10734 19506,'0'-20'2050,"0"40"-545,0 0 513,0 1-384,-19 18-577,19 1-673,0-1-192,19-19-160,1 1-32,-20-2 32,20-19-160,0 0-96,0-19-64,-20-2-449,19-19-96,-19 21 193,0-1 255,-19 0 97,19 1 288,0 19 0,0 19 192,0 21 161,0-1 351,19 21-223,1-1 351,0 0-95,1 2-224,-1-2-385,-2 1-32,2-20-64,-20-1 32,-20 0-128,20 2 0,-18-2-192,-2-19-289,-1 0-480,1-20-737,20 19-896,-20-19-4132</inkml:trace>
  <inkml:trace contextRef="#ctx0" brushRef="#br1" timeOffset="456612.3047">5955 10655 17392,'0'-19'2114,"0"38"-1217,0-19 608,0 40 97,0-1-321,0 22-448,20-22-353,-1 20-256,1-18-95,0-2-65,20 0-160,-1-19-417,1 0-704,-20-20-673,1 0-1729,-21 0-3396</inkml:trace>
  <inkml:trace contextRef="#ctx0" brushRef="#br1" timeOffset="456989.2578">5795 10934 18097,'40'-41'2306,"-19"21"-865,17 1 513,3-21 0,18 21-801,1-1-737,-20-1-352,-1 21 33,1 0-162,-1 0 33,2 21-64,-21-1-160,0 19 192,-20-19 64,0 39 0,18-19 160,-18 0-32,21-21 97,-1 21-33,0-40 32,0 0 32,19 0-64,1-20-128,-20-19-32,-1 19-96,1-19-64,0-2 32,-40 21-96,0 1 32,1-1-128,-41 20 63,21 0 129,-1 0-96,-1 20-449,23-20-640,-2 19-1281,20-19-3972</inkml:trace>
  <inkml:trace contextRef="#ctx0" brushRef="#br1" timeOffset="459999.0234">8178 10893 4195,'0'0'7848,"20"20"-6887,-20-20 384,20 21 225,-1-2 447,-19 1-351,0-20-193,20 20-319,-20-20-194,0 0 226,0 0-290,-20-20-223,1 0-289,-1 1 1,0-22-65,-20 21-128,21-19-64,-1 0 1,-20-22-97,20 22 32,1-1-128,19 0 96,0 0-64,0 1-33,19 19-63,1 1-192,20-1-32,-1 20-193,1 0-416,0 20-832,-1-1-1282,-19 1-2755</inkml:trace>
  <inkml:trace contextRef="#ctx0" brushRef="#br1" timeOffset="460282.2266">7921 10775 17232,'38'0'1569,"-17"-21"193,19 1 0,19 0-545,-19 20-833,-1 0-288,1 0-128,-1 0-128,1 20 0,-20 0-481,1 1 161,-3 18 448,2 1 32,0-21 32,1 1 128,-1 0 32,-20 1-64,18-2-128,-18-19-128,21 0-544,-21 0-1378,0 0-993,0-19-4260</inkml:trace>
  <inkml:trace contextRef="#ctx0" brushRef="#br1" timeOffset="460615.2344">8297 10675 13516,'0'-39'1794,"0"18"-385,0 1 193,21 20 160,-3 0-417,2 20-576,21 20-449,-21-20-160,19 19-96,1 1 64,-1 1 0,-19-2 64,20-19 193,-20-1 319,0 1-63,-20-20-128,0 20 95,0-20 1,0 0-129,0-20-160,0 20-63,0-20-65,0 1 32,0-1-192,0 0-32,19 1 0,1-1 0,0 20-64,0 20 64,1-20-96,-3 19-416,23 1-642,-21-20-287,0 20-769,-2-1-1570,-18-19-2658</inkml:trace>
  <inkml:trace contextRef="#ctx0" brushRef="#br1" timeOffset="460777.3438">8873 10854 13965,'0'0'3139,"20"0"-1890,0 0 577,-20 0-225,20 0-800,-1 0-673,1-20-192,-20 20-897,0 0-1601,0-20-2723</inkml:trace>
  <inkml:trace contextRef="#ctx0" brushRef="#br1" timeOffset="460941.4063">8794 10615 15598,'-41'-20'1890,"41"0"-769,0 20-288,0 0-96,0-19-545,0 19-192,20 19-801,-20-19-1153,21 20-2050</inkml:trace>
  <inkml:trace contextRef="#ctx0" brushRef="#br1" timeOffset="461172.8516">9012 10575 16655,'-20'40'1986,"0"-19"-641,20-2 545,-20 1 32,40 19-288,0-19-545,0 0-577,19 1-352,1-1-64,19-1-96,-19 1 64,-19 0-96,-1-1 0,-2 1-32,-18-20-96,-18 20-96,-2-20 32,-21 21-289,21-21-31,2 0-770,-3 0-1793,21-21-2882</inkml:trace>
  <inkml:trace contextRef="#ctx0" brushRef="#br1" timeOffset="461751.9531">9150 10516 19602,'40'0'1698,"-19"20"-385,-1 0 160,18-1-191,-17 21 127,-1 0-640,0 0-353,-1-1-288,-19 22 32,20-42-64,-20 21-64,20-21 64,-20 1-31,0-20-130,0 0 130,0 0-33,0 0-97,20-20-63,-20 1-64,0-1-160,20-19-193,-20 19-223,0 20 191,19-21 193,-19 21 159,20 21 161,0-1 32,-20-1 32,20 1-32,0-20 128,1 20-96,17-20 193,-18 0 31,1-20 0,17 20-32,-17-20 289,19 20-33,-20-19-96,-1-1-127,-19-1-161,20 1 64,-20 0-128,0 1 64,0-1-96,-20 20 0,20-20 0,-19 20 0,-1 0-32,20 0 96,-20 20-96,20 0 128,0 19-160,0-19 96,0 21 0,0-2 0,0 0-193,20-19-287,19-20-257,-19 0-224,20 0-448,-1-20-481,1 1-896,-20-1-1763,19-19-6437</inkml:trace>
  <inkml:trace contextRef="#ctx0" brushRef="#br1" timeOffset="461968.75">10025 10695 7431,'0'-40'5253,"0"21"-1410,0 19-960,-21 0-513,21 0-672,-20 19-257,20 1-320,-20 0-416,20 19-353,20-19-160,0 1-128,1-1-96,17-1-128,-18-19-96,21 20-160,-21 0 63,-2-1 161,-18 1 192,0 0-64,0-20-64,-18 21-417,-2-21-351,0 0-226,20 0-1696,-21 0-4453</inkml:trace>
  <inkml:trace contextRef="#ctx0" brushRef="#br1" timeOffset="463114.2578">10778 10536 7559,'-19'-20'1729,"19"1"449,-20-1 0,20 20 449,0-21-481,-20 21-384,20 0-225,0 0-224,0 0-288,0 21-96,20 18 128,-20 1-256,20-1 0,-1 2-417,1 18-64,20-20-256,-1-19 0,1 1 65,-19-1-97,17-1 32,3-19 32,-21 0-128,0 20 96,-1 0 32,1-1-192,0 1 64,0 0 0,0 20-225,-1-20-31,-19 0 32,0-1-32,0 1 192,0-20-257,-19 0 33,-1 20 0,0-20-65,-20-20 129,21 20-32,-1 0 32,-20-20-97,19 1 1,21-1-257,-18 0 321,18 20 0,18-19 160,-18 19-65,41 0 1,-21 0-32,19 0 288,21 0-128,-21 0 64,1 0 0,0 0 32,-1 0-64,-19-21 32,1 21 128,-1-20 32,0 20 33,-20-20-33,18 1-96,-18-1 32,0 0 0,-18-19-160,18 18 192,-20 1-128,0 20 96,-1 0 128,1 0 65,20 0-129,-18 20 32,18 1 0,-21-1 128,21 19-95,21 0-33,-3 1 32,2-19-128,21-2-96,-21 1-64,19-20-256,1 0-353,-1 0-352,1 0-352,-20 0-2082,0 0-6983</inkml:trace>
  <inkml:trace contextRef="#ctx0" brushRef="#br1" timeOffset="463431.6406">11772 10934 15502,'18'39'2467,"-18"-19"-834,20-20 257,-20 19-449,0-19-63,0 0-386,0-19-639,-20 19-97,20-20 64,-18-19-31,-23-2-1,21 21-160,-18-39 0,17-1-32,-19 1-32,20 0-64,20-2 0,0 22 0,0 0-32,40 19-32,-20 20-32,19 0-160,1 0-577,19 20-768,-39-1-1570,21 21-3972</inkml:trace>
  <inkml:trace contextRef="#ctx0" brushRef="#br1" timeOffset="463602.5391">11533 10834 22068,'-40'20'2371,"40"-20"-1410,20 0-129,0-20 385,20 0-448,19 1-545,0-22-288,2 21-897,-3 20-800,3-20-1026,-22 1-3523</inkml:trace>
  <inkml:trace contextRef="#ctx0" brushRef="#br1" timeOffset="467876.9531">6987 10834 9256,'0'0'2114,"-20"-20"32,20 20-128,0 0-32,0 0-192,0 0-417,0 0-448,0 0-32,20 0 384,-20 20-224,21-20-192,-3 20-160,2-1-129,0 21-95,1-19-97,-1-2-32,-2 1 65,3 0-129,-21-20 128,20 19-159,-20-19 31,0 0 32,20-19-224,-20-1 160,0 0-224,0-20 33,0 0-33,0 1-97,0-20-63,20 18-448,-20 2-161,0 19-96,19 0-896,1 20-994,0 20-3811</inkml:trace>
  <inkml:trace contextRef="#ctx0" brushRef="#br1" timeOffset="470499.0234">12288 10913 5060,'0'-40'2114,"0"21"417,0-1-161,0 0-256,0 1-448,-20-1-33,20-1-95,-20 1 127,0 20-288,-1-20-63,3 20-161,-2 20-128,-1 0-289,1 21-31,0-2-64,2 20-97,18-18-95,0-2 31,18 0-192,2-19-95,41-20-97,-22 0 32,1 0-64,19-39-32,-19 19 32,-1-19-128,-19 18-64,-20 1 0,0 0-97,-20 1-287,1-1-161,-21 20-288,20-20-192,0 20 192,1-19-288,-1 19-64,20 0-737,0 0-1505,0 0-3748</inkml:trace>
  <inkml:trace contextRef="#ctx0" brushRef="#br1" timeOffset="470839.8438">12446 10893 7751,'40'41'5733,"-21"-22"-3779,1 1 32,0-20-160,-20 0 96,21 20-481,-1-20-512,-2 0-193,-18 0 1,0 0 0,0-20-32,0 20-225,-18-20-64,-2 1-31,20-2-65,-21 1-32,1 0-128,20-19-95,0 0-65,0 19 0,20-1-129,-20 1 129,41 20-448,-23 0-449,23 0-480,-1 0-673,-1 0-1537,21 20-3748</inkml:trace>
  <inkml:trace contextRef="#ctx0" brushRef="#br1" timeOffset="471203.125">12922 10834 16239,'0'0'2082,"20"0"-513,0 0-63,-20 0-33,21 0-256,-1-20-704,-2 20-193,-18 0-192,20-19 0,-20-1-64,0 20 65,-20-21-129,20 21 0,-18 0 32,-2 0-32,-21 0 32,21 21 160,0-1 64,1 19 289,-1 0-33,20 1-256,0-19 0,20 18-127,19-19-97,1-1-64,19 1-161,2-20-575,-22 0-738,21 0-704,-21 0-2819</inkml:trace>
  <inkml:trace contextRef="#ctx0" brushRef="#br1" timeOffset="471781.25">13756 10615 4035,'-20'-59'12460,"20"39"-9289,0 20-1089,0 0-544,0 0-33,0 20-160,0 19-256,20 2-352,-20 18-160,20-20-161,0 22-160,19-2-256,-19-20 0,21 2-384,-21-22-481,-2 1-672,3 0-129,-21-20-768,-21 19-1762,21-38-11852</inkml:trace>
  <inkml:trace contextRef="#ctx0" brushRef="#br1" timeOffset="472251.9531">13598 10893 16815,'0'20'3460,"0"-20"-2563,19-20 832,1 20 417,0-20-160,20 20-1153,-21-19-641,21-1-128,-20 0-32,21-19-128,-23 18-288,2-19-385,1 1-64,-1 0 32,0-2 1,-20 2-161,18-1 320,-18 21 385,-18-1 256,18-1 96,0 42 192,0-21-64,0 39 225,0 1 63,18 19 97,-18 1-289,21-1-96,-1 2-127,0-2 159,19 0 224,-19-38 193,0 18-225,0-39-63,-20 20 127,20-20-159,-1-20 31,1 0-96,0 1-96,-20-22-96,20 21 1,1-19-97,-3 19 0,-18 1 0,20 19 0,0 0-33,1 0-31,-1 19-224,-2 1-256,3 0-545,-1-1-673,0 1-192,0-20-1249,-1 20-2883</inkml:trace>
  <inkml:trace contextRef="#ctx0" brushRef="#br1" timeOffset="472614.2578">14570 10795 14413,'-20'-20'2819,"0"40"-929,1-1 416,-1 1-352,0 0-225,20 19-512,-20 2-448,20-22-481,20 1-191,0-20-33,-20 0 64,39 0 0,-19-20-128,0 1 64,-20-22 32,20 21-128,-20 1 160,0-1-32,-20 20 0,20-20-64,-20 20 128,20 20-128,0 0 0,20-1-96,0 1 32,0 0-128,-1 1-160,21-2-257,-20-19-384,21 0-320,-23 20-705,3-20-1441,-1-20-3363</inkml:trace>
  <inkml:trace contextRef="#ctx0" brushRef="#br1" timeOffset="472860.3516">14748 10497 21460,'0'0'3139,"0"0"-1698,21 19 481,-1 21-288,0-1-385,0 21-609,-1-20-319,1 19-321,20-18 96,-1 18-321,1-40-287,-20 21-161,19-40-416,-39 21-736,20-21-161,-40-21-1249,1 1-4933</inkml:trace>
  <inkml:trace contextRef="#ctx0" brushRef="#br1" timeOffset="473049.8047">14649 10795 18897,'20'-20'2851,"0"20"-705,21-21 417,-2 1-385,21 20-833,-21-20-769,21 20-415,-1 0-354,-19 0-735,-1 0-1283,2 20-960,-41-20-3843</inkml:trace>
  <inkml:trace contextRef="#ctx0" brushRef="#br1" timeOffset="473744.1406">15662 10754 15855,'0'-20'2049,"-19"20"-351,19 0 96,-20 20-1,0 21-159,20-2-417,0 0-224,0 1-320,20-19-321,19-2-192,1-19-96,19-19 64,-19-2-192,19 1 160,-19-19-256,-20-1 32,1 1-32,-42-2 96,1 21-192,0-19-129,-19 19 1,-1 1 64,0 19-65,21 0-127,-21 19-193,40 1-832,0 0-737,20 19-1890,19 2-11179</inkml:trace>
  <inkml:trace contextRef="#ctx0" brushRef="#br1" timeOffset="473963.8672">16178 10873 4612,'20'-19'13228,"-40"-1"-11114,-19 0-32,19 1-320,-20-22-160,-19 1-770,18 1-447,3-21-225,17 20-128,1 1 0,0 0 32,20-2-160,0 21-256,20 20-641,0 0-1217,19 0-1858,-19 0-11083</inkml:trace>
  <inkml:trace contextRef="#ctx0" brushRef="#br1" timeOffset="474137.6953">15781 10675 21556,'-20'0'2306,"20"0"-1377,20-20 416,20 1 1,-1-2-738,21 1-544,-1 20-64,2-20-640,-2 20-770,-19 0-576,-1 0-2466</inkml:trace>
  <inkml:trace contextRef="#ctx0" brushRef="#br1" timeOffset="474960.9375">16893 10695 14862,'-39'0'2978,"39"19"-992,-20 1-64,20 0 128,0 21-480,0-2-417,0 0-257,20 1-319,-2-19-225,23-2-159,-21-19 95,19 0-96,21-19-96,-40-22-64,19 21-64,1-19-64,-20 0 0,-20-2 128,0 1-160,0 21 160,-20 19 96,20-20-32,-20 40 160,0-1 33,20 1-129,0 0-128,20 21 0,0-22-32,19 1-545,1 0-416,1-1-1057,-21-19-768,19 20-3428</inkml:trace>
  <inkml:trace contextRef="#ctx0" brushRef="#br1" timeOffset="476040.0391">18184 10477 9801,'-20'-21'2786,"0"21"-319,-1 0-129,1 21-128,2-1-416,-2-1-481,-1 21-192,1-1-96,0 21-32,20-20-256,-20-1-129,20 22-127,20-22-321,20-19-160,1-1-96,-3 1-545,3-20-544,-2 0-256,21 0-705,-40 0-1250,19 0-1632</inkml:trace>
  <inkml:trace contextRef="#ctx0" brushRef="#br1" timeOffset="476395.5078">18599 10556 16591,'0'0'1313,"-18"0"-512,-22 0 1281,-1 19-64,23 1-512,-23 0-353,21 20-353,0-20-95,1 19-289,38-19-223,1 0 63,20-20-128,-1 21-64,22-1-32,-23-20 0,23 0-64,-22 19 32,-19 1-64,-20-20 64,0 20-32,-20-1 32,1-19-64,-21 20 32,20-20-128,-19 0-257,19 0-255,-21 0-97,21 0-384,2-20-865,18 1-1313,0-1-2563</inkml:trace>
  <inkml:trace contextRef="#ctx0" brushRef="#br1" timeOffset="476624.0234">18759 10734 17584,'39'41'3107,"-19"-21"-1441,0-1-577,0-19-257,-20 20-511,20-20-257,-1 0-352,-19 0-385,20-20-800,-20 1-962,0-1-640,0-1-1665,-20 1-4549</inkml:trace>
  <inkml:trace contextRef="#ctx0" brushRef="#br1" timeOffset="476803.7109">18798 10595 8680,'-19'-20'4804,"19"1"-2626,0 19-704,0-20-257,0 20-416,0 0-641,0 0-352,0 0-1218,0 0-1761,0 0-3619</inkml:trace>
  <inkml:trace contextRef="#ctx0" brushRef="#br1" timeOffset="476999.0234">18958 10636 15502,'20'59'2723,"0"-40"-673,-2 1 96,-18 0-192,21 1-417,-21-1-448,20-20-448,-20 0-161,0 0-224,0 0-63,0 0-33,0 0-96,20 0-64,-20-20 32,20-1-96,-1 1-64,1 0 64,-20 1-65,20 19-63,0 0 96,0 19-192,-1-19-417,1 20-224,20 0-224,-19 1-929,-3-1-2338,2-1-9321</inkml:trace>
  <inkml:trace contextRef="#ctx0" brushRef="#br1" timeOffset="477482.4219">19573 10595 14733,'0'0'2691,"-20"-20"-1570,0 20 513,20 20 255,-20-20-415,1 20-385,19 1-192,0 18 0,0 0 31,0 1-95,0-19-192,19 18-257,21-19-256,-20 19 32,19-39-63,1 20-65,0-20 32,-1-20-32,1 1-32,1-1-96,-2 0-129,-19-19 193,0 18-192,-20-19-128,20 21-33,-20-1 129,-20 0 160,0 1 96,0 19-32,-1 19-32,3-19 320,-2 40-96,-1-21 1,21 21 127,0-19-192,0 18 0,41-19-224,-2-20-96,1 20-673,19-20-801,1 0-640,-21-20-3299,21 20-11820</inkml:trace>
  <inkml:trace contextRef="#ctx0" brushRef="#br1" timeOffset="478190.4297">20446 10556 20435,'40'-20'2082,"-40"40"-641,20-1 65,-1 1-321,1 40-352,0-20-353,0 19-352,1-38-64,-3 18 128,2-19-288,-20-20 192,0 20-96,-20-20-160,2-20-96,-23-19-128,21-2-65,0 1 33,-19 1 224,19-21 128,-20 20-33,40-19 194,-19-1-130,19 21 98,19 19 63,21 0 0,0 20 160,-1 0 353,22 0-193,-3 20-224,3 0-64,-2 19-128,0 2 1,-39 18-33,0-20-193,-20 21 33,0-20 96,-40-21 96,21 21-160,-21-19 96,-19-1-320,19-20-449,-1 0 192,21 0-31,-19 0-449,39-20-609,-20 20-1217,20-21-2818</inkml:trace>
  <inkml:trace contextRef="#ctx0" brushRef="#br1" timeOffset="478502.9297">21023 10795 18385,'38'39'833,"-17"-39"832,-1 0-384,0 0 257,-2 0-161,-18 0-416,0-20-641,-18 20-95,-2-19-65,0-22 192,-21 21-192,23-19-32,-23-1 65,1 0-129,21-19 0,-1 19 96,20 1 64,0-2 32,20 2-256,19 19 32,1 1-128,19-1 224,-18 20-256,-3 0-288,23 0-1122,-22 20-1056,-19-1-3524</inkml:trace>
  <inkml:trace contextRef="#ctx0" brushRef="#br1" timeOffset="478708.0078">20962 10655 21075,'0'0'1698,"0"0"-96,20-19-33,21 19-800,-3-21-481,3 21-224,-3-20-512,3 20-577,-1 0-769,-21 0-993,-19 0-2434</inkml:trace>
  <inkml:trace contextRef="#ctx0" brushRef="#br1" timeOffset="478995.1172">21539 10417 18961,'-40'0'1506,"-1"0"-321,3 19 128,-3 1 385,1 1-33,21-1-608,19-1-768,0 1-289,19 0 128,21-1-64,19 1-64,2-20 64,-3 20-128,3 1-64,-2 18-96,-19-19 95,-40-1 193,20 1 1,-20 21 31,-20-21-96,0-1 64,0 1-64,-19-20-160,19 20-33,0-20-800,0 0-320,20-20-513,-21 20-1441,21-20-4356</inkml:trace>
  <inkml:trace contextRef="#ctx0" brushRef="#br1" timeOffset="479285.1563">21657 10297 21940,'80'-19'1570,"-21"38"-1,0 2 193,22 19-64,-22-1-834,-19 20-447,-21 1-257,1-1-96,-20 2 0,0-2-32,0-20-160,-20 2-96,20-2 32,-19-19-289,19 0-1088,0-1-802,19-19-1921,-19 0-10858</inkml:trace>
  <inkml:trace contextRef="#ctx0" brushRef="#br1" timeOffset="482081.0547">22590 10913 6149,'0'0'2146,"0"-20"1186,0 20 255,0 0-832,0 0-834,0 0-287,-20 0-257,20 0-64,0 0 33,0 0-257,0 0 32,0 20-192,0-20-289,0 0-287,0 21-161,0-21-96,20 19-32,-20-19-32,0 0 64,20 0-96,-20-19 96,0 19 0,0 0 0,0-21 64,0 21-127,-20 0 31,20-20-32,0 20 32,0 0-64,-20 0-64,20-20-225,0 20-672,0 0-960,0 0-1186,0 0-4933</inkml:trace>
  <inkml:trace contextRef="#ctx0" brushRef="#br1" timeOffset="644962.8906">1567 11826 14830,'41'21'1153,"-41"-21"-769,18 0 1282,23 0 448,-21-21-737,20 21-801,-1 0-191,1-20-257,-1 20 64,1 0-192,1 0-64,-3 0-448,3 20-513,-21-20-641,-2 21-448,-18-21-1153,0 20-2659</inkml:trace>
  <inkml:trace contextRef="#ctx0" brushRef="#br1" timeOffset="645161.1328">1865 11926 11306,'-20'19'4036,"-19"-19"-1698,39 0 257,-20 20-641,20-20-929,0 0 256,20 0-288,-20 0-161,39-20-607,-19 20-97,20 0-128,19 0-321,-18 0-607,-3 0-514,23 20-640,-41-20-1249,-1 0-2883</inkml:trace>
  <inkml:trace contextRef="#ctx0" brushRef="#br1" timeOffset="645456.0547">2084 11647 17616,'0'0'2563,"0"0"-2371,20 0 609,0 0 640,19 20-480,21-20-449,-21 20-352,40 1-31,-19-1-129,-21-1 96,22 1-64,-41 0-64,-20 19 224,18-18 0,-36-1-96,-2-1 64,0 1-352,-21 19-224,23-19-577,-23 0-705,21 1-1313,0-21-4388</inkml:trace>
  <inkml:trace contextRef="#ctx0" brushRef="#br1" timeOffset="646744.1406">3254 12045 13484,'20'39'1474,"0"-19"-1,1-20 545,-21 20 256,0-20-704,20 0-449,-20 0-64,0-20-353,-20 0-191,-1 1 95,1-21-159,-18 0-97,-3 0-224,21 1-32,-19-20-192,19-1 417,0 1-385,0 18 160,0 1-96,20 1 32,0 19 96,20 1-128,0-1 128,0-1-128,19 1-96,1 20-160,1 0-449,-3 0-544,23 41-993,-43-21-1474,3-1-3651</inkml:trace>
  <inkml:trace contextRef="#ctx0" brushRef="#br1" timeOffset="646957.0313">2977 11867 17264,'-39'19'2082,"39"-19"-417,0 0-31,18 0-1,3-19-511,-1-1-482,39-1-191,-19 1-321,19 20-32,1-19-705,-1 19-512,2 0-1153,-22 19-2979</inkml:trace>
  <inkml:trace contextRef="#ctx0" brushRef="#br1" timeOffset="647301.7578">3890 11708 13292,'-20'-41'2434,"1"2"-864,-1 19 512,0 20 192,0-20-416,-1 20-449,3 0-288,18 20-416,-20 0 64,20 19-193,-20 2 129,20 18-449,0 0-192,20 1 0,18-1-160,-17 2-448,19-22-33,-1-19-544,1 19-160,19-19-545,-39-20-2018,0 0-4195</inkml:trace>
  <inkml:trace contextRef="#ctx0" brushRef="#br1" timeOffset="647664.0625">4009 11826 13805,'0'0'3747,"20"0"-2209,-20 21 672,20-1-160,-20 19-417,19 0-512,1-19-672,-20 0 63,20 20-31,1-40-65,-21 20 161,20-20-129,-20 0-32,18 0-127,-18 0 159,0 0-128,0-20-127,0-20-97,20 20-96,-20-19-481,0-1-95,21 21-385,-21-1-353,20-1-639,0 1-1282,-20 20-3396</inkml:trace>
  <inkml:trace contextRef="#ctx0" brushRef="#br1" timeOffset="647897.4609">4347 11569 16527,'39'19'3523,"-19"1"-1312,20 0 351,-1 19-320,1 22-833,1-2-864,-23 1-321,3-21-160,-21 20 0,0-19-128,0 0-64,0-20-192,0 19-289,-21-19-352,21-20-672,0 0-1282,0 20 2915</inkml:trace>
  <inkml:trace contextRef="#ctx0" brushRef="#br1" timeOffset="648866.2109">5101 11667 4900,'0'-39'6406,"0"39"-3651,0-20-1,0 0-287,0 20-321,0 0-705,0 20-544,0-20-32,20 20-96,0-1-129,20 1-159,-1 0-193,1 21-192,-1-22 32,22 1-64,-23 0 32,3-20-96,-1 19 0,-1-19-32,-19 0-32,0 20 96,0-20-64,-20 21 64,-20-1 32,-20-1-96,1 21 64,-1-21-32,-1 1-32,23 0 128,-23-20-96,1 21 0,21-21-64,19 19-64,-20-19-609,20 0-384,20 0-384,-1 0-1057,1 0-2115,21 0-11754</inkml:trace>
  <inkml:trace contextRef="#ctx0" brushRef="#br1" timeOffset="649336.9141">6034 12065 16719,'0'19'1346,"20"-19"319,-20 0 321,0 0 64,0-19-929,0-1-448,-20 0-289,0-20 0,0 0 33,1-19-289,-1-1 256,0 1-224,-21 0-192,23-2 96,18 22 161,-20 19 159,20-19-128,0 39-64,20-21-159,-2 21-33,3 0-33,19 0-511,-1 21-897,1 18-802,0-19-2145,-1 19-9673</inkml:trace>
  <inkml:trace contextRef="#ctx0" brushRef="#br1" timeOffset="649511.7188">5856 11867 6470,'-41'19'14061,"21"-19"-12844,20 0-160,0-19 224,20 19 289,21-20-801,-21-1-577,19 21-160,21 0-737,-21 0-544,1 0-1314,0 0-3202</inkml:trace>
  <inkml:trace contextRef="#ctx0" brushRef="#br1" timeOffset="649772.4609">6392 11647 19250,'-40'0'2466,"20"-19"-1313,20 19 224,-21 19 129,21 1 95,0 21-896,0-2-321,0 1-191,21 20-161,-1-21-64,0 1-385,19-1-448,1 2-672,-20-22-225,19 1-992,-19 0-2788</inkml:trace>
  <inkml:trace contextRef="#ctx0" brushRef="#br1" timeOffset="650156.25">6649 11806 16367,'0'0'2530,"21"20"-864,-21 1 384,0-1 128,-21-1-544,21 21-674,0-1-575,0-19-65,0 1-128,0-2-32,21-19-128,-1 0 65,-2 0-33,23-19 96,-21-2-160,0 1 32,-1-19-32,1 19 96,-20 0-64,20 1 32,-20 19-160,20 0 96,-20 0 0,20 19 32,-20 1-64,20 0-160,-1-1-193,1 1-479,0-20-290,0 0 33,1 0-544,-3-20-1282,-18 20-1473,0-39-5093</inkml:trace>
  <inkml:trace contextRef="#ctx0" brushRef="#br1" timeOffset="650354.4922">7026 11588 19186,'81'20'4035,"-42"0"-2241,1 19-288,-1 2 287,1 18-415,-20 0-578,0-18-447,-20 18-161,19-20-192,-19 2-224,20-2-225,-20 0-127,0-19-481,-20-20-1057,20 20-1025,0-20-3556</inkml:trace>
  <inkml:trace contextRef="#ctx0" brushRef="#br5" timeOffset="659225.5859">1012 12660 1569,'-20'-19'8744,"20"-1"-6438,-20-1-31,0 1-129,0 20-257,1 0-383,19 0-289,-20 0-448,0 20 96,0 1 31,0 18 65,-1 1-64,3 20-224,18-20-161,0 19-159,0-20-161,18 21-32,3-20-32,-1-1-160,0 2 64,0-2-96,19-19-256,1-20-865,0 19-385,-1-19-736,1 0-2082,-1-19-11371</inkml:trace>
  <inkml:trace contextRef="#ctx0" brushRef="#br5" timeOffset="659710.9375">1488 12939 14733,'0'-41'1089,"-20"21"-576,20 1 1056,-20-1 770,0 0-418,1 20-1088,-1-19-256,0 19 127,0 19 193,-19 1-160,39 0-224,-20 19-1,0 2-192,0-2-192,20 0 97,20-19-161,0 21 32,0-41 32,-1 19 32,1-19-160,20-19 0,-20 19-96,-1-21 64,1 1-32,0-19-32,-20 19 64,0 0 0,20 20 0,-20-19 128,0 19-160,0 0 32,0 19 96,0-19-128,0 20 64,20 19-225,-20-19-479,19 0-481,1 1-129,21-2-639,-21-19-1250,18 0-3588</inkml:trace>
  <inkml:trace contextRef="#ctx0" brushRef="#br5" timeOffset="660030.2734">1845 12919 16111,'0'-60'2466,"0"60"-1089,0-20 385,0 0 416,-19 20-608,19 0-802,-20 0-415,20 20-33,0 0 32,0-1-63,20 1-97,-20 1-128,19 18 0,1 1-64,0-21 0,0 21 0,1 0-32,-3-20-32,2 0 0,0-1 0,-20-19 0,0 20-32,-20-20 96,0 0-609,2 0-352,-3 0-512,21 0-641,-20 0-1666,0 0-5573</inkml:trace>
  <inkml:trace contextRef="#ctx0" brushRef="#br5" timeOffset="660391.6016">2084 13057 15438,'59'-20'4837,"-39"20"-3204,0-20-31,0 1 384,0-1-577,-20 0-800,19 20-353,-19-19-96,20-1-64,-20-1-32,-20 21 0,20-20-64,-19 1-64,19 19 0,-20 0 32,0 0 0,0 19 64,20 1-64,-20 1 96,20 18-32,-19 1 128,19-21-32,19 21-64,1 0-32,0-20 0,20 0-64,-1-1-160,1-19-320,-1 0-705,1 0-577,1 0-769,-23-19-2049,23-1-12428</inkml:trace>
  <inkml:trace contextRef="#ctx0" brushRef="#br5" timeOffset="661043.9453">2640 12800 17296,'19'-40'2082,"1"19"416,0 1-192,20 20-832,-21 0-609,1 0-577,21 20-192,-21 1-192,-2 19-64,2-1-64,-20 20-161,0-18 289,0-2-288,0 0 95,-20 1 225,2-19 32,-2-2-96,-1 1 224,1-20-64,0 0 193,1 0-161,19-20-32,0 1-32,19-2 64,1 1-64,0 0 96,1 1-96,17 19 0,-18 0-224,21 19-545,-3 1-737,3 0-1825,-1-20-2594</inkml:trace>
  <inkml:trace contextRef="#ctx0" brushRef="#br5" timeOffset="661681.6406">1250 13395 10089,'-39'0'1217,"39"20"161,-20-20 639,20 0-31,0 0-737,0 20-288,0-20 160,0 0 129,20 19-97,19-19 32,1 0 0,-1 0-544,21 0-193,19 0-32,20-19-127,-20 19 127,41-20-288,-1 20 32,1 0-192,-1 0 64,19-20 32,1 20-96,-19 0 96,-1 0-64,-40 0 64,0 0-31,-20 0 31,-18 0 224,-1 0 128,-1 0 65,-19 0-257,0 0-64,-20 0-96,20 0-192,-20-19-160,19 19-225,-19 0-768,0-22-545,0 22-800,20 0-1794,-20 0-3940</inkml:trace>
  <inkml:trace contextRef="#ctx0" brushRef="#br5" timeOffset="661916.0156">3315 12878 23446,'20'-19'2018,"-20"19"-2339,0 0-960,0-20 192,18 20 128,-18 0-3011</inkml:trace>
  <inkml:trace contextRef="#ctx0" brushRef="#br5" timeOffset="662111.3281">3394 13156 20467,'0'40'2242,"0"-21"-2274,0-19-993,0-19-96,0 19-1377,-20-20-13614</inkml:trace>
  <inkml:trace contextRef="#ctx0" brushRef="#br1" timeOffset="665119.1406">3890 12898 14990,'20'0'2979,"-20"0"-2243,0 21 1378,0-21 160,20 20-480,0-1-577,-1 1-352,1 0-256,0 19 63,0-19-63,0 1-129,-1-2-191,1-19-1,0 0-32,-20 0-64,21 0 0,-1 0 33,-20-19-257,0-2 64,0 1-353,18-19-576,-18 19-640,0-19-513,0 19-897,0-1-3042</inkml:trace>
  <inkml:trace contextRef="#ctx0" brushRef="#br1" timeOffset="665611.3281">4625 12898 2850,'0'-20'14670,"0"20"-12908,0 0 416,0 0 320,20 20-352,0-20-961,-1 41-576,1-22-129,0 1 97,0 0-33,0-1-31,-1 1-129,1-20-95,-20 0 95,20 0-192,-20 0-32,0-20-128,0 1 0,0-21-96,0 21-480,0-22-353,0 2-641,0 19-736,0 0-673,20 1-2241,-20 19-12844</inkml:trace>
  <inkml:trace contextRef="#ctx0" brushRef="#br1" timeOffset="665787.1094">4981 12898 18033,'41'41'2370,"-21"-22"-224,-20 1 96,20 0-576,-2-20-1250,-18 19-256,21-19-384,-21 20-385,20-20-896,-20 0-1474,0 0-3811</inkml:trace>
  <inkml:trace contextRef="#ctx0" brushRef="#br1" timeOffset="665982.4219">5022 12800 17360,'0'-20'1537,"0"0"-1312,0 20-257,20-21-321,0 1-992,-2 20-3139</inkml:trace>
  <inkml:trace contextRef="#ctx0" brushRef="#br1" timeOffset="666176.7578">5339 12739 17040,'-20'21'2146,"0"-1"-609,20-20 257,-19 20 96,-1 19-609,20-19-769,0-1-287,20 22-1,-1-21-160,1-1 0,21 1-96,-21 0 96,-2-1 0,-18 1-64,0 0 32,0 1-32,0-2-192,-18 1-225,-2 0-704,20-20-480,-21 0-1602,21 0-4484</inkml:trace>
  <inkml:trace contextRef="#ctx0" brushRef="#br1" timeOffset="666375.9766">5459 13017 18833,'59'40'1986,"-39"-40"-1313,-20 21-513,20-21-32,0 0-64,-20 0-736,0 0-2820,0-21-5829</inkml:trace>
  <inkml:trace contextRef="#ctx0" brushRef="#br1" timeOffset="666575.1953">5518 12760 17712,'-20'-21'3780,"20"1"-3011,0 1-737,-19 19-96,19-20-801,0 0-2915</inkml:trace>
  <inkml:trace contextRef="#ctx0" brushRef="#br1" timeOffset="667008.7891">5795 12641 19506,'-18'-41'3139,"18"41"-1986,0 0 256,0 0 417,0 0-545,18 21-512,2 18-353,0 20-223,1-18-33,-1 18-160,-2 0 32,23 2-224,-21-2-449,19-20-864,-19-19-673,20 20-1122,-40-20-3810</inkml:trace>
  <inkml:trace contextRef="#ctx0" brushRef="#br1" timeOffset="667348.6328">5795 13017 14765,'20'-19'7880,"0"-1"-5798,21 20-256,-23-20-449,43 1-768,-22 19-289,1 0-256,20-20-32,-1 20 32,-18 0-160,18-21 32,-19 1-128,-22 20-97,3-19 1,-21-1 32,0 20 96,-21-20 96,3 20-32,-2 0 128,-21 20-96,3-20 192,17 20-128,-19-1 64,40 1-64,-20 1 128,20 18-160,20-19 32,0 0-321,21-1-703,-3 1-226,3 0-351,18-20-1122,-19 21-2434</inkml:trace>
  <inkml:trace contextRef="#ctx0" brushRef="#br1" timeOffset="667660.1563">6491 12939 5349,'0'0'10217,"0"0"-7975,0 19-64,0-19-128,0 20-256,0 0-737,19-1-609,1 1-191,0-20 191,-20 0-128,20 0-191,0-20-65,-1 1-96,-19-21 0,0 21-129,0-22-127,-19 2 0,-1-1 288,0 21-64,0-1 96,20 0 32,-20 20 320,20 0 353,0 20 32,0 0-481,20-1-192,0 1-64,0 19-128,19-19-545,-19 1-1056,21-1-353,-21-1-2530</inkml:trace>
  <inkml:trace contextRef="#ctx0" brushRef="#br1" timeOffset="668659.1797">7107 12521 17616,'0'-39'3075,"0"19"-1634,0 20 225,0 20-32,0 0-65,18 19-512,-18 20-352,21-18-257,-21-2-160,20 0 1,20 2-97,-21-1-96,1-21 0,20 1 0,-20-20-32,19 0-64,-19 0 32,0 0-32,19 20-32,-19-20-128,20 19-64,-19 1-225,-3 1-95,2 18 31,1-19-31,-1 19-97,-20-19 65,0 0 159,-20 20-95,-1-40 224,1 20 159,2-20 1,-3 0 64,-19 0 32,1 0 0,19-20-320,0 1-97,0-22 257,0 21 192,20 1 0,20-1 96,-20 20 129,40 0 95,-20 0-64,19 0-64,1 0-128,-1 0 0,2 0 1,-1 0-1,-1-20 128,1 1 0,-20-1-96,-1-1 32,1 1 96,-20 1-31,0-1-97,-20 0 96,1 20-192,-1-19-32,0 19 128,0 0-96,-1 19 32,21 1 64,-18-20-96,18 20-128,18-1-321,-18 22-447,41-21-642,-21-1-1248,39 1-1923,-19 0-9224</inkml:trace>
  <inkml:trace contextRef="#ctx0" brushRef="#br1" timeOffset="668899.4141">8000 13097 12587,'20'-19'5125,"-20"-22"-2530,0 21-481,-20-19-513,0 0-288,-1-2-480,1-18-352,-18 20-65,17-22-64,-19 22 1,21-1-161,-1 1-160,20 18 0,0 1-256,0 1-385,20 19-544,19 0-865,-19 0-2466,21 19-15022</inkml:trace>
  <inkml:trace contextRef="#ctx0" brushRef="#br1" timeOffset="669245.1172">7721 12819 5797,'-19'0'14734,"19"-19"-13997,0-1 416,39 0 512,-19-1-351,20 1-1026,19 20-352,-18-19-289,-3 19-127,3 0-321,-21 19-416,19 1 160,-19 1 224,-20-1 641,20 0 256,-20 19 449,0-19 832,0-1-32,0 22-64,0-21-288,20-1 0,0 1-96,-1-20-288,1 0-193,20 0-128,-1-20-64,-19 1-160,0-22 161,0 21-129,-20 1 0,0-21-257,-20 21-223,0 19-32,0-20-289,-19 20-512,19 0-353,0 20-1569,0-20-4516</inkml:trace>
  <inkml:trace contextRef="#ctx0" brushRef="#br1" timeOffset="669672.8516">8356 12939 7815,'20'0'12171,"-20"-20"-9960,-20 20-418,20-41-223,-20 22-545,20-1-705,-18-19-288,18 19-448,0 0-257,18-1-160,-18 21-64,20 0 33,0 0 159,1 21-64,-1-1 64,-2 0 513,3-1 288,-1 1 225,0 0 511,19-20-223,-19 0 256,20 0 288,-20 0-96,19-20-224,1 20-193,-20-20-351,1 1 63,-21-1-128,18 20-32,-18-20-96,-18-1-64,-3 21 33,1 0 31,0 0 96,0 0-32,1 21 0,-1-1 160,0 19-159,20-19-97,0 19-64,0 2 64,20-2-321,0-19-127,19 19-1057,1-19-962,-1 21-1985,2-41-10826</inkml:trace>
  <inkml:trace contextRef="#ctx0" brushRef="#br1" timeOffset="670324.2188">9409 12780 9673,'0'-41'4388,"0"21"-737,0 1-896,-20 19-513,20 0-416,0 19-97,0 1-511,0 21-194,20-2-255,0 20-256,-1-18-257,1-2-128,20-19 64,1 0-128,-3-20 64,3 0-64,-3-20 1,-17 0-130,-1 1 1,0-22 0,-20 2 32,0 19-96,0-19 96,-20-1 0,20 19-64,-20 1 128,20 20-64,0 20 32,-21 1 0,42 19-96,-21-1 0,20 0-288,0 2-866,19-2-447,-19-19-161,20 0-1601,-1-1-3972</inkml:trace>
  <inkml:trace contextRef="#ctx0" brushRef="#br1" timeOffset="670816.4063">10243 13037 15406,'0'0'3043,"0"0"-1217,0 0 416,0 0-288,0 0-609,0 0-288,0 0-256,0 0-161,0 0-95,0 0-193,0 0-32,0 0-191,0 0 31,0 0-64,0 0-64,0 0 32,0 0-96,0 0 224,0 0-32,0 0 32,19 0 33,-19 0 31,0 0-128,0 0-32,0 0-64,0 0-32,0-20 96,0 20-352,0-19-192,0 19-385,-19 0-833,19 0-1377,-20 0-3555</inkml:trace>
  <inkml:trace contextRef="#ctx0" brushRef="#br6" timeOffset="691371.0938">18065 7618 416,'-21'0'2114,"21"0"-673,0 0-320,0 0 417,0 0-193,0-20-352,-20 20-352,20 0-129,0 0-31,0 0 159,20 0 97,-20 0-129,0 0-95,0 0-225,0 0-32,0 0-127,0 0-65,0 0 0,0 0-64,0 0 128,0 0 0,0 0 96,21 0 96,-21-19 1,20 19-97,-20 0-32,0 0 0,18 0 65,-18-22-33,20 22-128,-20 0-32,0 0 96,21 0-32,-21 0 0,0-19 0,20 19-128,-20 0 97,20 0-65,-20 0 96,19-20 0,-19 20 32,20 0 32,0-20-64,-20 20 32,20-19 33,0 19 95,-20-20-96,19 20-128,-19 0 64,0 0 96,0 0-31,20 0-33,-20-20-32,0 20-64,20 0 32,0 0 0,-20 0-64,20 0 96,-1 0-192,-19-19 288,20 19-127,0 0-1,-20 0 96,20 0 0,1 0-96,-21 0 0,18 0 32,-18 0 0,20 0 33,1 0-1,-21 0-32,20 0-32,0 0 0,-2 0-96,-18 0 64,21 19-32,-1-19 64,-20 0 32,20 0-32,-20 20-32,20-20 33,-20 0 31,0 0-32,19 0-96,-19 20 96,20-20-32,-20 0-32,20 0 32,0 0 32,-20 0-224,20 0 160,-1 0 0,1 0 0,-20 0-96,40 0 128,-20 0-32,-1 0-96,21-20 32,-19 20 128,-1 0-128,0 0 64,-2 0-64,3 0 32,-21 0 32,20 0 96,0 0-192,-20 0 128,20 0 0,-1 0-64,1 0 32,0 0 32,-20 20 32,20-20-96,0 19 129,-1-19-33,1 0-32,0 20 32,0-20-96,19 0 32,-19 0 64,0 0-128,1 0 64,-1 0 0,-2 0 32,3 0-64,-1 0-64,0 0 160,0 0 0,-20 20-32,19-20 32,1 0 0,-20 19-96,20-19 193,-20 0-97,0 22 128,20-22-256,-20 0 160,0 0-64,20 19-32,-20-19 64,19 0-96,1 0-32,-20 0 0,20 0 96,0 0-64,0 20 0,-20-20 0,19 20 0,-19-1 32,0 1 32,20 0-64,-20 1 96,20-2-160,-20 1 128,0 0-64,0-20 0,0 19 0,0-19 0,0 20 32,0-20 32,0 20-64,0-1 32,0 2-32,-20-1 65,20 19-65,0-19-33,0 0 1,0 19 64,0-18-64,0-1-32,0 0 32,0-1 96,-20 1-128,1 0 96,19-1-64,-20 2 96,0-1-64,0 0 0,20-1-96,-20 1 192,20 0-32,-19-20-128,19 19 64,-20-19 0,20 20 0,-20-20 0,20 21 0,-20-21 0,0 0 0,1 0-32,-1 20 128,0-20-128,0 0-64,-19 0 160,19 19-128,-1-19 128,-19 20 33,22-20-194,-23 20 97,21-20-32,0 19 64,-19-19 0,19 20 0,0-20-32,20 0 33,-20 20 31,1-20-96,19 0 32,-20 0 0,0 21 0,0-21 0,20 0-32,-21 19 64,-17-19-64,18 20-1,-1-20 66,1 20-33,0-1 96,1-19-128,-1 20-32,0-20 128,-20 0-96,21 20 0,-21-20 64,0 21-64,1-21 32,-1 20-97,1-20 33,-1 0 32,-1 0 32,2 0-96,19 0 0,0-20 64,0-1 0,1 21 64,-1-20-32,0 20 0,0-20-32,0 20 96,1 0-64,-1 20-64,0-20 128,0 0-64,0 20 0,1 1 32,-21-1 32,19-1-64,-17-19 0,-3 20 0,1 0 0,1-1 0,-1 1-64,0-20 160,1 0-128,-1 20 32,20-20 0,-19 0-32,-2 0 64,21 0-96,-18 0 64,17 0 64,-19 0-64,21-20 0,-1 20-32,0 0 0,-20 0 32,21 0-32,-1 0 32,-20 0-32,20 0 0,-19 0 96,19 0-128,-21 0 64,3 0 0,-3 0-32,1 0 32,1 0 32,-1 0-64,-19 0 32,19 0 32,1 0-64,-1-20 64,-1 20-64,3-19 96,-3-1-128,21 20 64,-19-20 0,-1 20-32,1 0 0,-1 0 64,0 0 32,21 20-96,-21-20 32,20 0 0,-1 0 0,3 0 0,-2 0 0,0 0 0,-21 0 0,21 0 32,1 0-96,-21 0 96,20 0-32,0 0 32,-19 0-64,19 0 32,-20 0-128,21 0 64,-21 0 64,-1 0-64,3 20 32,-3-20 32,3 19 64,17-19-128,-19 20 64,1-20 0,19 20 32,-20-20-64,20 0 32,1 21 0,-21-21 64,20 19-32,0-19 64,1 0-96,-1 0-32,0 0 32,-1 20-64,1-20 128,2 0-128,18 0 160,-20 0-96,-1 0 0,1 0 0,0 0 0,0 0 0,20 0 0,-19 0 32,-1 0-32,0 0-32,0 0 32,0 0 0,1 0 0,-1 20 64,0-20-128,0 0 64,-1 0 0,3 19 64,18-19-64,-20 0 32,0 0-32,-1 0-32,1 0 64,2 0-32,-2 0 64,-1-19-96,1 19 96,0 0-128,20 0 128,-19 0 0,-1 0-64,20 0 32,-20 0 32,0 0-32,20 0-64,-20 0 64,20 19-32,0-19 32,-19 0 32,19 0-32,0 0 33,-20 0-1,20 0-32,0-19-64,-20 19 64,20 0 0,0-20-96,-20 20 128,20 0-64,0-20-64,0 1 96,0-2 0,0 21-64,0-20 96,-20 0 0,20 1-64,0-1 0,0 0 64,0 20-96,-19-19 64,19-1-32,0 20 0,0 0 0,-20-21 0,20 21 0,-20 0 0,20 0-32,0 0 64,-20 0-32,20 0 0,0-20 0,-21 20-64,21 0 96,0-20 0,0 20 0,-18-19-32,18 19 0,0 0 32,0-20-64,0 20 32,0-20-32,0 20 32,0 0 32,0-19-64,0-2 64,0 21-64,0-20 32,18 20 0,-18-20 64,0 1-128,0 19 192,0-20-224,0 0 32,0 1 128,0-1-64,0 20-96,0-21 224,0 21-160,0-20 32,0 20-32,0 0 32,0 0 32,0-19-32,0 19 0,0 0-32,0 0 32,-18-20 96,18 20-192,0 0 96,-20-20 0,20 20 0,0 0 0,0 0 32,0 0-64,0 0 128,-21 0-160,21 0 32,0 0 64,0 0-64,0 0 128,-20 0-192,20 20 96,-20-20-32,20 20 64,-20-1-32,20 1-32,-19 21-32,19-22 160,-20 1-128,0 0 256,20-1-160,0 1-32,0-20 64,0 20 0,0-20-64,0 0 96,0 0-128,0-20 129,0 20-65,0-20-32,20 1-96,-20-1 128,20 0-160,-1-19 192,1 18-192,0 1 96,0 1-33,1-1 66,17 0-33,-17 20-33,19-19 1,-20 19 0,19-20 32,1 20-128,-1-20-224,1 20-353,-20 0-95,19-21-642,-19 21-992,0 0-1826,-20 0-5990</inkml:trace>
  <inkml:trace contextRef="#ctx0" brushRef="#br0" timeOffset="697794.9219">16556 8471 10441,'0'-20'3716,"0"20"-1154,0-20-63,0 20-225,0 20-512,19 0-225,-19 1-480,40 18-192,-20-19-96,0 19-225,19 2-224,-19-21-127,21-1-97,-3 21 0,-18-40-96,21 19-96,-23 1-193,3 0-95,-1 1-353,0-21-320,0 19 64,-20 1-800,19 0-834,-19-20-1761,0 0-11243</inkml:trace>
  <inkml:trace contextRef="#ctx0" brushRef="#br0" timeOffset="698048.8281">17052 8431 13004,'0'0'2818,"-20"20"-1825,0 0 1121,-20 20 32,21 0-512,-21 19-161,-1 1-95,-18-1-289,19 2-449,1-2-447,-1 0-65,1-19-160,19-20 0,20 0-641,0-1-512,0-19-705,20-19-2306,-1-1-14638</inkml:trace>
  <inkml:trace contextRef="#ctx0" brushRef="#br0" timeOffset="699035.1563">20585 8273 11723,'-40'-20'3267,"20"20"-897,20 20-352,-19-1-224,19 1-577,-20 1-192,20 18-257,0 1-319,0-1-225,20-19-64,-1 1-96,1-2 32,0 1-448,0 0-417,19-20-672,-19 0-1282,21 0-2754</inkml:trace>
  <inkml:trace contextRef="#ctx0" brushRef="#br0" timeOffset="699427.7344">21002 8292 16239,'-40'0'2306,"20"0"-1409,1 0 480,-21 0 1,20 20-418,0 1-415,1-1-321,19-1-192,19-19-32,1 20 32,0-20 96,20 20-96,19-20 0,-18 19-32,-3-19-192,3 20 96,-21-20 128,-20 20 32,0 1-32,-20-2 160,0 1 65,-1-20-225,-17 20 96,17-20-64,1 0-160,-20 0-257,40 0-479,0 0-642,0-20-1024,0 0-801,20 20-3620</inkml:trace>
  <inkml:trace contextRef="#ctx0" brushRef="#br0" timeOffset="699649.4141">21201 8451 14765,'20'41'3268,"-1"-41"-1699,-19 19 225,0 1-513,0-20-929,0 0-288,0 0-256,20 0-480,-20 0-674,0 0-1793,0-20-3555</inkml:trace>
  <inkml:trace contextRef="#ctx0" brushRef="#br0" timeOffset="699850.5859">21221 8273 12780,'-20'-20'1505,"20"20"-1377,0 0-64,0 0-320,0 0-1410,0 0-5252</inkml:trace>
  <inkml:trace contextRef="#ctx0" brushRef="#br0" timeOffset="700048.8281">21300 8353 11306,'20'59'3267,"-1"-40"-1217,-19 1 417,20 0-289,-20 1-481,0-21-287,0 19-321,0-19-545,0 0 65,0 0-129,20-19-63,-20 19-289,0-21-32,20 1-160,-20 0 64,0 1-64,21-1-97,-21 20-31,18 0 32,-18 0 64,20 20 192,-20-20-256,20 19-32,-20 1-449,21 0-512,-1-20-128,0 21-929,-2-21-1442,3 0-3394</inkml:trace>
  <inkml:trace contextRef="#ctx0" brushRef="#br0" timeOffset="700425.7813">21737 8292 18097,'-40'0'1889,"40"20"-159,-20 1 128,20-1-449,0-1-384,0 21-448,0-21-1,20 1-191,0 0-161,0 1-32,19-21-96,1 0 0,-1 0 0,1-21-64,1 1-96,-2 0-192,-19 1-64,-20-1-321,0 0 225,0 1 159,-20-1 289,20 20-96,-39-21 0,19 21 160,20 21 65,-21-1 63,21-1 192,0 1 33,21 0-161,-1-1-288,-2 1-96,23-20 0,-1 20-577,-1-20-352,-19 0-865,20 0-2017,-1 0-5126</inkml:trace>
  <inkml:trace contextRef="#ctx0" brushRef="#br0" timeOffset="702852.5391">22570 8292 7847,'-19'0'1698,"19"0"768,0 0 192,0 20-608,0-20-576,0 21-193,0-1-64,0-20-160,0 19-192,0 1-64,0-20-193,0 20-31,19-20-193,-19 0-32,0 0-63,0 19-97,0-19 0,0 0 64,0-19-31,0 19-193,0-20-64,0 0 160,20 1-224,-20-1 0,0-1-65,20 1 97,-20 1 64,20 19-96,-20 0 32,0 0 64,20 19 64,-20 1-32,19 1-128,-19-1 32,20 19-416,0-19-385,1-1-705,-21-19-928,20 0-1153,-2 0-7112</inkml:trace>
  <inkml:trace contextRef="#ctx0" brushRef="#br0" timeOffset="703113.2813">22849 8273 17168,'19'0'1954,"-19"19"-289,0-19 161,0 20-545,0 1-256,20-1-448,0-1-353,0-19-64,0 0-64,-1 0 0,1 0 32,-20-19-192,20-1-160,-20-1-96,0 21-129,-20-20-159,0 20-97,1 0-192,-1 0-160,0 0-736,0 20-1507,0 1-10793</inkml:trace>
  <inkml:trace contextRef="#ctx0" brushRef="#br0" timeOffset="704150.3906">21796 8790 8359,'-20'0'1826,"0"-21"1089,1 21-353,19 0-480,-20 21-768,0-21-514,0 39-159,20-19 224,0-1 32,-20 1-321,40 19-384,-20-18-64,20-21-64,-20 20 1,20-20-65,0 0 64,-1-20-128,1-1-129,0 2-63,-20-21-32,0 21 224,20-21-64,-40 0-97,20 0 97,0 1 160,-20 19-128,0 1 288,1-1 97,19 20 223,0 0-95,-20 20 31,20-20 32,20 39 65,-20-19-97,19 19-191,1-19-1,0 20-320,21-20 160,-23 19-256,22-19-257,1-20-415,-23 20-450,3-20-607,-1 0-1635,-20-20-5092</inkml:trace>
  <inkml:trace contextRef="#ctx0" brushRef="#br0" timeOffset="704357.4219">22074 8829 12491,'20'20'6727,"-20"-1"-5254,0 1-32,20 0-480,-20-1-544,20-19-257,-20 21-384,0-21-545,19 0-1345,-19 0-2338</inkml:trace>
  <inkml:trace contextRef="#ctx0" brushRef="#br0" timeOffset="704568.3594">22074 8749 13580,'0'-20'4389,"-20"20"-3749,20 0-448,20 0-160,-20 0-64,0 0-544,0 0-2083,20 20-2978</inkml:trace>
  <inkml:trace contextRef="#ctx0" brushRef="#br0" timeOffset="704786.1328">22333 8968 16655,'-21'0'1025,"21"0"769,-20-20 64,20-1-833,0 2-609,0-1-224,0 0-160,0-19-64,20 19 32,-20 1-192,21 19-256,-3-21-225,2 21-96,1 0-544,-1 21-417,-20-21-1280,20 19-2948</inkml:trace>
  <inkml:trace contextRef="#ctx0" brushRef="#br0" timeOffset="705077.1484">22491 8868 10089,'0'0'3876,"20"0"-1090,-20-19-511,20 19-226,-20-20-511,20 20-577,-20-20-385,19 1-255,-19 19-97,0-21-64,0 1-32,0 20-96,0-20 32,0 20 32,-19 0-96,19 0 96,-20 0-160,20 20 32,-20-20 0,20 20 64,-20 1-96,20 18 128,0-19 0,0-1-64,0 1-64,0 0 128,20-1-160,0 2-160,0-21-641,-1 0-256,1 0-512,20-21-802,-20 21-1120,-1-19-2659</inkml:trace>
  <inkml:trace contextRef="#ctx0" brushRef="#br0" timeOffset="705299.8047">22750 8790 10570,'0'-21'3299,"0"21"-192,-20 0-673,20 0-480,0 21-705,0-2 32,0 1-544,0 0-129,20-1-319,-2 1-193,2 0-64,21-1 32,-2-19-320,-19 0-161,20 0-608,-20 0-448,-1-19-1122,1-1-1601,-20-19-7078</inkml:trace>
  <inkml:trace contextRef="#ctx0" brushRef="#br0" timeOffset="705510.7422">22987 8610 16591,'0'0'3299,"20"21"-1025,-20-1-512,20-1-256,-20 21-353,20-1-577,-1 2-384,1-22-192,0 1-64,0 0-192,1-1-417,-3-19-384,-18 0-672,0 0-1314,0-19-4260</inkml:trace>
  <inkml:trace contextRef="#ctx0" brushRef="#br0" timeOffset="705816.4063">22948 8769 17424,'19'0'1730,"21"0"512,0 0-64,-21 0-545,21 0-768,1 0-512,-3 0-193,-18 0-64,21 0-64,-21 0 64,-20-20-96,19 20 0,-19 0-224,0-20-33,0 20-31,0-19 96,0 19 0,0-20-193,0 0-95,0 20 160,-19-19 127,-1 19 1,0 0 96,20 19 128,-21 1 96,21 0 97,-20-1 95,20 1-224,0 21-32,20-22-32,1 1-224,-21 0-321,20-1-608,0-19-961,-1 20-1025,1-20-3010</inkml:trace>
  <inkml:trace contextRef="#ctx0" brushRef="#br0" timeOffset="706178.7109">23464 8729 1569,'0'20'16656,"0"0"-15439,0-20 32,-20 21 641,20-2-353,0 1-736,0 0-545,0-1-96,0 1 129,20-20-65,-1 0-160,1 0 0,0-20-320,0 1 32,-20-21 31,0 21-127,21-22-128,-21 2-1,-21-1 33,21 21 320,-20-1 192,0-1 128,20 21 289,-20 0 191,20 0-31,-19 21-97,19-1-127,19 19-193,1-19-160,0 19-160,0 2-96,19-22-737,2 1-320,-21 0-897,18-20-3844</inkml:trace>
  <inkml:trace contextRef="#ctx0" brushRef="#br0" timeOffset="706848.6328">22669 9186 14733,'0'-39'769,"-19"39"737,-1 0 447,20 0-31,-20 0-544,0 19-450,0 1-319,20 19-32,-19 2 63,19-2-191,19-19-225,1 19-96,0-19-160,0 1-384,0-1-417,19-1-609,-19-19-1088,21 0-1986,-23 0-7816</inkml:trace>
  <inkml:trace contextRef="#ctx0" brushRef="#br0" timeOffset="707224.6094">22888 9286 15790,'-20'19'3171,"20"1"-2338,0 0 224,20-1 353,-20-19-193,40 20-705,-20-20-224,-1 0-95,1 0 31,20-20-192,-20 20-64,-1-19-192,-19-1 128,0 20-97,0-20 1,0 20 224,0 0-96,0 20 32,0 0 32,0-1 128,0 22-32,20-21-64,0 19-32,0 0 0,1 1 0,-3 0 96,2 0-96,-20-21 0,0 21 0,-20-19-32,20-21-64,-39 20-224,39-20-289,-40 0-191,20-20-449,1 20-545,19-21-352,0-19-1922,0 1-8168</inkml:trace>
  <inkml:trace contextRef="#ctx0" brushRef="#br0" timeOffset="707458.9844">23285 9225 16559,'-19'21'2114,"19"-21"-1217,-20 20 897,20 19-65,0-19-640,20 19-256,-20-19-320,19 1-449,1-1 64,0-1-96,-20-19-96,20 20-224,0-20-321,-1 0-800,1 0-609,0-20-1153,0 1-2883</inkml:trace>
  <inkml:trace contextRef="#ctx0" brushRef="#br0" timeOffset="707818.3594">23444 9147 10153,'-20'0'7271,"40"19"-5830,-20-19 673,0 20-352,20 0-225,-20 20-223,0 0-449,19-21-417,1 21-192,0-21-96,0 1-96,19 1 33,-19-1-97,21-20-65,-21 0-159,-2-20-160,3-1 96,-1 1-33,-20 1-127,0-1-65,0 0 161,0 1 256,-20-1 64,-1 20-32,21 0 64,-18 0 0,-2 20 192,20-1 32,-20 1-64,20 0-128,0 19-32,20-18-224,0-1-256,-2-1-385,3-19-576,-1 20-1090,0-20-1793,19 0-9897</inkml:trace>
  <inkml:trace contextRef="#ctx0" brushRef="#br0" timeOffset="708103.5156">23940 9225 18001,'-20'21'2242,"0"-21"-417,0 20-223,1 0-129,19-1-512,19 1-512,1 0-289,0-1 32,21 1-128,-23 1-32,22-1 64,-19-1-96,-21 1 96,20-20-192,-40 20-224,20-1-257,-21-19-159,1 0-353,0 0-929,2 0-929,-3 0-3203</inkml:trace>
  <inkml:trace contextRef="#ctx0" brushRef="#br0" timeOffset="708310.5469">24019 9047 21172,'59'39'2114,"2"2"-641,-21-21-96,19 19-960,0 0-161,-19 22-128,-20-22-32,1 0-224,-3 2-352,-18-2-225,20 1-384,-40-21-737,20 1-1729,-18-20-10154</inkml:trace>
  <inkml:trace contextRef="#ctx0" brushRef="#br1" timeOffset="745758.7891">10938 12739 10762,'-41'0'3203,"21"0"-1346,2 0 450,-3-20 223,21 20-672,-20 0-801,20 0-96,20 0 32,-20-19-64,21 19-385,17 0-384,-18-20-96,21 20-96,-23 0-352,23 0-577,-1 0-288,-1 20-769,1-20-1249,-1 19-2947</inkml:trace>
  <inkml:trace contextRef="#ctx0" brushRef="#br1" timeOffset="745968.75">11076 12878 9096,'-19'41'7719,"19"-41"-6021,0 0-193,0 0 802,0 0-610,19 0-832,1-21-673,0 21-192,20-20-288,-1 20-513,1-19-992,1 19-1827,-23-20-4227</inkml:trace>
  <inkml:trace contextRef="#ctx0" brushRef="#br1" timeOffset="746177.7344">11294 12621 18097,'41'-21'2146,"-21"21"-1121,0 0-225,19 0-223,1 21-129,-1-21-63,-19 39-321,20-19 192,-20 19 32,-1-19 33,1 21-129,-20-21-160,0 19-128,0-19-353,-20-1-1440,1 1-2884</inkml:trace>
  <inkml:trace contextRef="#ctx0" brushRef="#br1" timeOffset="747808.5938">12029 12780 14733,'0'0'2595,"0"0"-1666,20 0 1185,-20 20-256,0-1-385,20 1-544,-20 19-257,21-19-287,-3 21-1,2-22 161,0 1-65,-20 0-128,21-20-63,-1 0-1,-20 0-224,18-20 32,-18 0-32,21 1-160,-21-22-160,0 2-385,0-1-576,0 1 160,0-2-320,0 21-289,0 1-1825,-21 19-3588</inkml:trace>
  <inkml:trace contextRef="#ctx0" brushRef="#br1" timeOffset="748031.25">12327 12541 15758,'20'-20'2723,"-20"20"-1089,0-19-225,0 19 160,0 0-512,0 19-608,0 1-257,0 0-160,20-1 32,-20 22-320,20-21-481,-1-1-896,-19-19-994,20 20-1793</inkml:trace>
  <inkml:trace contextRef="#ctx0" brushRef="#br1" timeOffset="748306.6406">12724 12641 16271,'20'39'2146,"-40"-19"-673,-1-1 481,21 1-320,-18 21-513,18-21-833,0-1-160,18-19-32,23 20-96,-1-20-32,19 20-32,-19-20-64,-1 19 0,1 1 160,-40 1-96,21-1 96,-21-1-32,-21 21-96,1-21-801,0 1-1217,0 0-2370</inkml:trace>
  <inkml:trace contextRef="#ctx0" brushRef="#br1" timeOffset="749249.0234">13578 12878 11883,'20'41'2882,"-20"-21"-1312,0-1 416,19 1-128,-19 0-257,0-1-704,0-19 128,0 20-32,0-20-256,0-20-353,0 20 96,0-19-159,0-1-65,0-19-160,0 19 0,0-21-160,0 2 128,0 0-96,20 19 0,-20 0-160,20-1-160,0 1-353,-20 20-576,20 0-929,-1 20-929,1-20-2787</inkml:trace>
  <inkml:trace contextRef="#ctx0" brushRef="#br1" timeOffset="749539.0625">13855 12780 12235,'0'20'3491,"21"-20"-1793,-21 0 768,20 0-224,0 0-768,-20-20-577,18 20-385,3-20-159,-1-1-1,0 21-256,-20-20-64,0 1 96,0 19-64,0-20 32,0 20 64,-20-20-192,0 20 128,-1 20-31,3 0 127,-2-1-96,0 1 0,-1 21-64,21-2 96,0-19-192,0 19 64,0 2-128,21-21-385,19 19-480,-22-19-576,43-20-833,-22 0-1762,1 0-11051</inkml:trace>
  <inkml:trace contextRef="#ctx0" brushRef="#br1" timeOffset="749778.3203">14293 12780 15983,'-21'-20'2530,"1"20"-1153,20 20 513,-20 0 0,20-1-449,0 1-224,0 19-512,0 2-385,20-21-320,0-1-32,1 1-256,17 0-385,3-20-512,-1 0-1057,-1 0-1762,1-20-3619</inkml:trace>
  <inkml:trace contextRef="#ctx0" brushRef="#br1" timeOffset="750575.1953">14689 12800 2402,'-20'0'10762,"0"0"-8520,20 0 288,0 0-31,0 19-289,0 1-673,20 0-448,-20 19-224,20-18-192,1-1-225,17-1 1,-17-19-161,-1 0-128,0 0-64,0 0-128,-1-19-224,1 19-321,0-20-576,-20-1-224,0 21-1057,0-20-1954,0 1-11852</inkml:trace>
  <inkml:trace contextRef="#ctx0" brushRef="#br1" timeOffset="750839.8438">14947 12939 12267,'40'19'5349,"-40"1"-4548,20-20 800,-20 0 417,0 0-320,20-20-833,-20 20-449,-20-39-160,20 18 65,0-18-97,-20 19-160,20-19-128,0-1-192,0 19-97,0 1-159,20 1-577,-20-1-577,20 20-1152,-1 0-2179</inkml:trace>
  <inkml:trace contextRef="#ctx0" brushRef="#br1" timeOffset="751109.375">15226 12660 10890,'18'0'6438,"-18"0"-4548,0 20 64,-18-20 63,-2 20-127,0-1-673,20 1-704,-21 21-321,21-21-128,21-1 32,-1 1-32,0 0 0,19-1-96,1 1 64,-20 1 0,-1-1-32,1-1 64,0-19-128,-20 20-64,-20-20 0,0 20-512,1-20-129,-1 0-96,-20 0-640,19 0-1058,3 0-1697,-2-20-9801</inkml:trace>
  <inkml:trace contextRef="#ctx0" brushRef="#br1" timeOffset="751323.2422">15364 12898 16239,'60'21'4132,"-41"-21"-3139,1 20-353,-20-1 449,20 1-416,0-20-577,-20 20-192,21-20-320,-21 0-673,0 0-1666,0-20-3715</inkml:trace>
  <inkml:trace contextRef="#ctx0" brushRef="#br1" timeOffset="751552.7344">15443 12641 17872,'-19'-20'2114,"19"-1"-1761,-20 21-353,20 0-897,0-20-2018</inkml:trace>
  <inkml:trace contextRef="#ctx0" brushRef="#br1" timeOffset="752021.4844">15761 12800 14765,'20'-20'2018,"-20"20"-865,0 0 897,20 0-64,-20 20-448,20-1-353,0 1-224,-1 19-192,1-19-161,0 1-31,0-1-65,1-1-128,-3 1-95,-18-20 95,20 0-160,-20 0-128,0-20 1,0 1-1,0-1-128,21-21 0,-21 22-289,0-21-351,20 1-385,-20-2-193,20 21-159,-20 20-833,0 0-1185,0 0-1634</inkml:trace>
  <inkml:trace contextRef="#ctx0" brushRef="#br1" timeOffset="752326.1719">16218 12839 15630,'39'20'3267,"-19"-20"-832,0-20-513,0 20-545,0-20-737,-1 20-223,1-19-289,0-1 0,-20-21-64,21 21 0,-21 1 64,0-1-96,0 20 96,-21 0-160,1 0 0,0 0 64,-19 20 0,19-1 129,0 1 31,0 21 64,20-2-64,-19 1-32,19-21-96,19 22 0,1-21-64,20-1-128,-1-19-672,1 20-642,21-20-1505,-2-20-4452</inkml:trace>
  <inkml:trace contextRef="#ctx0" brushRef="#br1" timeOffset="752892.5781">17330 12719 15598,'20'-19'1922,"-20"-1"-737,-20 0 545,20 20 352,-20-19-545,-1 19-416,3 0-224,-2 0-192,-1 19-193,1 21-191,0-21-97,0 22-160,1-1-32,19-21-320,19 21-289,-19-1-608,40-18-288,-20-1-834,21-20-1600,-2 0-3108</inkml:trace>
  <inkml:trace contextRef="#ctx0" brushRef="#br1" timeOffset="753211.9141">17528 12760 15598,'-20'0'2242,"0"20"-448,1-20 288,-1 20-256,0-1-673,0 21-577,20-21-287,0 1-97,0-20-32,20 21 0,0-21 0,0-21-64,-1 21-96,1-20 64,0 1-31,0-1-66,-20 0 33,0 1-32,0-1 32,0 0 32,0 20-96,0 0 0,20 20 160,-20 0-96,0-1 0,19 1-64,-19 0-384,20-1-257,0 1-544,1 1-320,-1-21-866,-2 0-1472,2-21-9066</inkml:trace>
  <inkml:trace contextRef="#ctx0" brushRef="#br1" timeOffset="753439.4531">17648 12502 19474,'20'0'1762,"-20"0"-449,0 19 256,18 1 65,-18 19-609,20 2-801,-20 18-224,21-20-288,-1 2-225,0-21-159,-1 0-385,1-1-641,0-19-1345,0 0-1217,0 0-10730</inkml:trace>
  <inkml:trace contextRef="#ctx0" brushRef="#br1" timeOffset="753647.4609">17846 12422 19858,'0'0'2787,"0"19"-1346,20 2-31,-20 19-193,19 19-705,-19-20-320,20 21-416,20-20-416,-20-1-449,19 2-577,1-21-1217,1-1-3106</inkml:trace>
  <inkml:trace contextRef="#ctx0" brushRef="#br1" timeOffset="754154.2969">18878 12839 15630,'0'20'1762,"0"-20"-128,0 0 255,0 0-255,0 0-449,-20-20-384,20 0-289,-20-19-159,0 19 127,0-21-96,1 2-127,-1 0-161,0-2-64,0 2 0,20-20-64,0-2 0,0 2 0,40 20-32,-20 39-417,19 0-448,-19 0-416,0 20-1249,0-1-3044</inkml:trace>
  <inkml:trace contextRef="#ctx0" brushRef="#br1" timeOffset="754430.6641">18520 12600 17136,'41'0'2562,"-21"0"-1921,19 0 864,1 0 129,19 0-225,1 0-800,-1 0-353,0 21-288,2 18 32,-21-19-160,-1 19 0,1 2-161,-20-21-31,-1 19-193,-19-19-255,20-20-642,-20 0-1280,0 0-2115</inkml:trace>
  <inkml:trace contextRef="#ctx0" brushRef="#br1" timeOffset="754672.8516">18978 12441 18417,'0'0'865,"0"0"-833,0 0-224,20 0-289,-2 0-1633,3 0-3619</inkml:trace>
  <inkml:trace contextRef="#ctx0" brushRef="#br1" timeOffset="754916.9922">19156 12641 7847,'40'98'7975,"-21"-57"-5348,-19-21-289,20-1-128,0-19-576,-20 0-417,20 0-416,-20 0-257,0-19-255,0-1-97,0 0-32,0-1-96,21 1-32,-21 1-32,0-1-32,18 0 0,2 1-96,0 19 128,-20 19-160,21 1-225,-1 0-672,-2-1-352,23 22-993,-21-21-2307,0 0-10089</inkml:trace>
  <inkml:trace contextRef="#ctx0" brushRef="#br1" timeOffset="754931.6406">19513 12739 16431,'20'0'2274,"-20"21"-1185,20-21 353,-20 20-257,20-20-865,0 20-352,-1-20-673,1 0-1281,0 0-1889</inkml:trace>
  <inkml:trace contextRef="#ctx0" brushRef="#br1" timeOffset="755177.7344">19593 12580 12844,'0'-39'1057,"0"19"-1314,0 1-607,0-1 63,0 20-2082</inkml:trace>
  <inkml:trace contextRef="#ctx0" brushRef="#br1" timeOffset="755397.4609">19812 12482 18801,'-20'39'1474,"-1"-19"255,21 0 225,-20-1-224,20 22-929,0-21-353,20-1-416,21 21-64,-23-21 96,23 1-352,-1 21-65,-1-21-95,-19-1-64,0 1 95,-20-20-191,0 20-289,-20-20-384,0 0-449,-19 0-1409,19 0-7559</inkml:trace>
  <inkml:trace contextRef="#ctx0" brushRef="#br1" timeOffset="756146.4844">20128 12323 15855,'-19'0'4324,"19"0"-3331,19 40 96,-19-21 736,20 21-127,0-21-705,-20 22-449,21-2-191,-1 20 63,-2 2-288,2-22 0,1 0-32,-1 2 97,0-21-97,-1-20 0,-19 20 96,0-20-32,0 0-192,0-20-64,0 0 0,-19-1-192,19 1-97,-20-19-63,20 19-97,20-19 65,-20 18 256,0 21-129,19 0 257,1 21 0,-20-1 96,20-1-96,0 1 0,0 0 128,19-1-64,-19-19 64,0 0-32,19 0 64,-19 0 32,0 0-64,21-19 192,-23-1-320,-18 0 128,20 20-32,-20-19 96,20-1-96,-20-1-32,0 1 64,0 20-32,-20-19 0,20 19 0,-20 0-64,2 19 128,-3 1-160,21 1 128,-20-1-96,20 19 64,0 0-352,20-19-609,-20 21-737,39-21-992,-19-1-1730,21-19-10667</inkml:trace>
  <inkml:trace contextRef="#ctx0" brushRef="#br1" timeOffset="756382.8125">21002 12600 14477,'21'-59'3556,"-21"39"-1891,-21 20 385,1-19-320,0 19-289,0 19-224,1 1-448,-1 0-321,20 19-319,0-18-33,39 18-96,1 1-64,19-21-161,2 22-159,-23-21 256,3 19-64,-21 1-129,-20-21-223,0 1-449,0 1-961,-20-1-2434</inkml:trace>
  <inkml:trace contextRef="#ctx0" brushRef="#br1" timeOffset="758022.4609">3533 13534 13708,'0'-21'4421,"0"21"-3300,0 0-192,0 0 576,0 0 0,0 21-480,0 19-352,0-1-289,0 0-191,20 2 191,-20-2 0,19 1-95,-19-21 63,20-19-32,0 0-64,-20 0-127,20 0-33,1 0-64,-3-19 32,2 19-96,21 0 32,-21 0 32,-2 0-64,23 0-64,-21 39 0,0-18-1,-1-1 65,-19 19 32,0-19-96,0 0-96,0-1-32,0 1-289,-19 1 65,-1-1-289,0-20 1,0 19 95,-1 1 65,3-20-97,-2 20-192,0-20 96,-1 19 161,21-19 159,-20 20 353,20-20 128,0-20 128,20 20 33,-20-19 159,21-21 96,-1 21 161,0-22-33,19 2-255,-19-1 95,0 21 1,19-21-33,1 19-160,-20 21 0,0-20-128,19 20 1,-19 0-65,0 0-32,0 0 96,-20-19 64,19 19-64,1 0-64,-20-20 32,0 20-32,0-20-160,-20 1 192,20 19-64,-19-20-32,-1 20-32,0 20 64,20-20-64,-20 39 64,0-19-32,1 19 64,19-18-32,0 19 0,0-1 32,19 0-96,-19-19 64,40 1-417,-20-21-640,19 0-608,1 0-1058,19 0-3459</inkml:trace>
  <inkml:trace contextRef="#ctx0" brushRef="#br1" timeOffset="758312.5">4406 13991 14221,'40'39'1601,"-19"-19"-768,-3-20 929,-18 0 96,20 0-481,-20 0-416,0-20-160,0 1-129,-20-1-95,2-1-161,-3-18-192,1-1 1,0 21 31,0-21-192,-19-20 192,19 20 225,0 1-353,20 18-32,0-18-96,20 19-224,0 20-353,0-20-480,-1 20-961,21 20-2018,-20 0-12139</inkml:trace>
  <inkml:trace contextRef="#ctx0" brushRef="#br1" timeOffset="758537.1094">4228 13872 17392,'-20'39'1505,"-1"-39"-992,21 0 640,0-20 641,21 1-353,19-1-961,-21 0-383,21-1-194,0 21-255,-20 0-192,19 0-1122,-19 0-736,0 0-833,1 21-3299</inkml:trace>
  <inkml:trace contextRef="#ctx0" brushRef="#br1" timeOffset="758787.1094">4525 13852 3843,'21'0'8552,"-21"20"-5285,0-20-448,20 0-737,-20 19-769,0 1-128,0 0-32,18-1-192,-18 22-352,21-21-97,-21-1-63,20 1 95,0-20-319,19 0 127,-19 0-352,0-20 96,-20-19-32,20 18-64,-20 1-64,-20 1 0,0-21-192,0 40-65,1-19-31,-1-1-160,0 20-385,0 0-769,20 0-704,0 0-1025,0 20-4004</inkml:trace>
  <inkml:trace contextRef="#ctx0" brushRef="#br1" timeOffset="759224.6094">4843 13970 768,'39'41'15759,"-39"-41"-14061,0 0 288,0 0 192,0-20-385,-19-1-351,-1 1-674,20-19-639,-20 19-65,20 1-128,0-1-65,0 20-415,0-20-385,0 20-160,20 0 288,0 20 545,-1-20 288,1 20-128,0-20 320,0 19 64,1-19 33,17 0 608,-17 0-321,-1 0-31,0 0-321,-2-19-32,3-1 65,-21 20-225,20-20 96,-20-1-32,0 1-128,0 1 0,-20-1-64,-1 20-96,21 0-65,-38 0 225,18 0-64,-1 20 160,1-1-128,20 22 129,0-21 191,0 19-96,0 1-192,0-1 96,20 2-192,21-22-32,-3 1-160,3-20-930,-1 20-960,-1-20-2210,1 0-10858</inkml:trace>
  <inkml:trace contextRef="#ctx0" brushRef="#br1" timeOffset="760471.6797">5856 13911 7623,'-21'0'1313,"21"-20"-320,-20 20 833,20-19 640,0 19-544,0-20-481,-20 20-96,20 0-256,0 0-224,0 0-64,0 0-96,0 20-1,0-1-95,20 1-97,-20 19 65,0-19-97,20 21-159,-20-22-65,0 1-32,21 0-32,-1-1-128,-2-19 97,-18 0-97,21 0-32,-1-19-32,0 19-160,0-20 127,-1-19-127,-19 19 160,20-1-64,-20 1 96,0 20-64,20-19 0,-20 19 96,0 0-32,0 0 0,0 19 0,20 1 0,0 1-224,-20-21-256,20 20-513,19-20-352,-19 0-641,0-20-1794,1 20-5797</inkml:trace>
  <inkml:trace contextRef="#ctx0" brushRef="#br1" timeOffset="760712.8906">6232 13534 16944,'0'0'3235,"0"20"-2691,0 0-224,0-1 289,0 1-129,0 19-383,0-19-162,21 1-351,-1-1-545,0-1-1121,-2 1-2210</inkml:trace>
  <inkml:trace contextRef="#ctx0" brushRef="#br1" timeOffset="760959.9609">6570 13693 14157,'0'39'4324,"-20"-19"-3203,0 0-256,20 19-128,0-18 95,0-1-351,20 0-321,0-20-128,0 19 32,19 1-64,-19 0 32,21-20 32,-23 19 32,2 1 128,1-20 129,-21 21-97,-21-1-224,21-1 32,-20 1-672,2-20-866,-2 20-1569,-1-20-3107</inkml:trace>
  <inkml:trace contextRef="#ctx0" brushRef="#br1" timeOffset="762485.3516">7404 13791 11659,'0'20'2498,"0"-20"-1665,0 0 896,0 21 161,0-21-513,19 0-384,-19 0-320,20 20-96,0-20-65,0 0-128,1-20-159,-3-1-129,2 1-64,-20 1-160,21-1-33,-21 0-31,0 1 0,0-1-128,0-1 128,-21 21 63,1 0 129,20 0-32,-18 0 64,-3 0 33,1 21 95,20-1 64,-20-1 224,20 21-95,0-21 63,0 22-96,0-21-63,20 0-65,-20 19-160,41-19-32,-23-1-192,23-19-257,-21 20-416,18-20-448,-17-20-1281,19 20-1570,-20-19-9001</inkml:trace>
  <inkml:trace contextRef="#ctx0" brushRef="#br1" timeOffset="762790.0391">7642 13672 15374,'0'21'2018,"20"-1"-32,-20-1 192,20 1-448,0 0-641,19-1-321,-19 22-287,0-21-225,20 0 0,-21-1-64,21-19-63,-19 0 31,-21 0-96,20 0-32,-2 0 64,-18 0-32,0-19-64,0-1-96,0 0-128,0-1-289,-18-18-416,18-1-96,0 21-384,0-1-577,0-1-1089,18 1-1761</inkml:trace>
  <inkml:trace contextRef="#ctx0" brushRef="#br1" timeOffset="763085.9375">8039 13713 11370,'20'19'3363,"0"-19"-992,0 0-129,-20 0-32,20 0-801,-1-19-416,1 19-352,0 0-257,0-20-32,0 20-191,-20-21 31,19 21-128,-19-20 0,0 1-32,0 19 64,-19-20-96,19 20 96,-20 0-128,0 0 64,0 0-32,0 0 32,1 20-64,-1 19 0,20-18 64,0 18-64,0-19 32,0 19-32,20-19-64,-1 21-224,21-21-33,0-1-511,-1-19-322,1 0-671,-19 0-1378,17 0-4645</inkml:trace>
  <inkml:trace contextRef="#ctx0" brushRef="#br1" timeOffset="763396.4844">8376 13574 15630,'21'39'2595,"-1"0"-1122,-20-19 193,0 21 352,18-2-481,-18 0-608,21-19-352,-21 1-97,0-1-96,0 0-288,20-20 33,-20 0 31,0 0-64,0-20-96,20 0 0,-20-1 64,0-18-128,20-1-32,-20 21 32,19-22 32,-19 41 0,20 0-32,0 0 64,-20 41-257,20-22-768,0 21-480,0-21-961,-1 1-2371,1 1-12235</inkml:trace>
  <inkml:trace contextRef="#ctx0" brushRef="#br1" timeOffset="764113.2813">9448 13633 4868,'0'-20'11275,"-19"20"-10058,19-20-160,-20 20 609,0 0-129,0 0-544,0 20-385,1 0-159,19 19-289,-20-18-64,20 18-32,0-19 0,20 0-32,-1-1 0,21-19 0,0 0-32,-1 0-32,1 20 0,1-20 96,-23 21-64,2-1 32,-20 0 64,0-1-31,-20 1-1,2 0 0,-3-20-64,1 19-128,0-19-225,20 0-640,-20 0-1121,20 0-1697,0-19-4805</inkml:trace>
  <inkml:trace contextRef="#ctx0" brushRef="#br1" timeOffset="764341.7969">9648 13554 12107,'39'-41'4516,"-39"41"-3683,20 0 512,-20 0 769,20 21-416,-20-1-481,20 19-352,-1 1-385,1 20-448,0-21 32,0 20-192,0-18-416,19-1-673,-19-21-481,0 1-1921,0-20-7304</inkml:trace>
  <inkml:trace contextRef="#ctx0" brushRef="#br1" timeOffset="764589.8438">9666 13772 17840,'-18'0'2499,"18"0"-1090,0-20 449,0 20 32,39-20-673,-19 1-737,20 19-384,-1-20-352,21-1-449,-21 21-544,1 0-673,19 0-1537,-18 0-4100</inkml:trace>
  <inkml:trace contextRef="#ctx0" brushRef="#br1" timeOffset="765000">10342 13633 13292,'0'19'2242,"0"-19"-576,-20 20 736,0-20-224,-20 41-288,21-2-385,-1 0-448,-20 2-384,19-1-385,21-21-96,0 1-160,0 0 65,21-1-33,-1-19-64,0 0-32,0-19 64,-1-1-64,21 0-65,-40-19 33,20 19 64,-20-21-96,20 22-288,-20-1 480,-20 0-128,20 1 64,0-1-64,-20 20-64,20 0 96,0 20 32,0-20-64,0 19-32,0 1 0,20 0-577,-20-20-640,20 19-545,0 1-1409,-1 1-3171</inkml:trace>
  <inkml:trace contextRef="#ctx0" brushRef="#br1" timeOffset="765244.1406">10541 13891 8968,'0'20'8968,"0"-20"-7110,0 0 352,0-20-256,-20 1 32,20-1-737,-21 0-576,21-21-417,0 22-128,0-21-192,0 21-352,0-22-513,0 21-448,21 1-898,-1 19-2401,0-20-10987</inkml:trace>
  <inkml:trace contextRef="#ctx0" brushRef="#br1" timeOffset="765469.7266">10719 13513 14926,'20'21'5829,"-20"-21"-4099,0 20-385,0 0-224,20-1 481,-20 21-641,0-1-513,19 2-416,-19-2-64,20 0-64,0 2-224,0-21-705,1-20-225,-21 0-447,18 0-866,-18 20-2209,0-20-11339</inkml:trace>
  <inkml:trace contextRef="#ctx0" brushRef="#br1" timeOffset="765714.8438">10679 13732 17840,'-19'0'2499,"19"-19"-1186,0 19 321,0-20 448,0 20-449,19 0-960,1 0-97,20-21-672,-1 21-448,1 0-834,1-20-800,-3 20-1697,3 0-10251</inkml:trace>
  <inkml:trace contextRef="#ctx0" brushRef="#br1" timeOffset="766004.8828">11335 13672 8263,'0'0'9673,"0"0"-8487,-21 0-386,1 0 514,2 0 319,-23 0-224,21 21-480,0-1-288,-19-20-321,39 19-128,-20 1-224,20 0 129,20-1-194,19-19 65,1 20 0,1 1 32,-23-21 96,23 20-192,-21-20 128,0 20 0,-20-1 161,0-19 31,0 20 256,-20-20-63,20 20-193,-20-20-192,-1 0-256,1 0-513,2 0-352,18 0-160,-21 0-769,21 0-2018,0 0-10538</inkml:trace>
  <inkml:trace contextRef="#ctx0" brushRef="#br1" timeOffset="766261.7188">11592 13872 21460,'20'59'1537,"-20"-40"-1345,-20 1-288,20-20-384,0 0 128,-19 0-1955,19 0-4355</inkml:trace>
  <inkml:trace contextRef="#ctx0" brushRef="#br1" timeOffset="769164.0625">12069 13693 14733,'0'20'1986,"0"-20"-1153,0 0 1057,0 0-96,21 0-481,-3 0-865,22 19-320,-19-19-64,17 0 33,3 0-194,-1 20-191,-21-20-481,21 0-1088,-20 0-1442,0 0-3428</inkml:trace>
  <inkml:trace contextRef="#ctx0" brushRef="#br1" timeOffset="769385.7422">12307 13811 14637,'-19'21'3364,"19"-1"-2564,-20-20 866,20 0 96,20 0-609,-20 0-96,19 0-417,1 0-255,20 0-257,-20 0-96,19-20-288,-19 20-321,20 0-640,-21 0-1089,1 0-2147,0 0-7686</inkml:trace>
  <inkml:trace contextRef="#ctx0" brushRef="#br1" timeOffset="769643.5547">12545 13613 16079,'-40'0'2722,"40"0"-1921,-19 0 512,19 0-576,0 0 640,0 0-800,19 20-289,1-20-224,0 0 32,21 19-64,-3-19 32,3 20 64,-3 1-128,3-1 97,-21 19-97,0-19 96,-20-1-96,0 1 128,-20 1-288,0-1-385,20 0-1249,-20-20-1793,-1 0-8168</inkml:trace>
  <inkml:trace contextRef="#ctx0" brushRef="#br1" timeOffset="770453.125">13359 13950 10826,'0'41'1057,"0"-21"-385,0-20 1186,0 0-352,0 0-866,-20 0-191,20-20-97,-20 20 96,20-21 1,-19 1 255,-1-19 33,0 0-224,0-1-193,20-1-64,-20 2 32,1-20 161,19 18 159,-20 2-31,20 0-289,0 19-128,0 0-192,20-1 161,-1 2-129,1 19-65,0 0-255,0 0-192,19 19-1026,-19 2-2145,0-1-10315</inkml:trace>
  <inkml:trace contextRef="#ctx0" brushRef="#br1" timeOffset="770695.3125">13181 13752 17168,'-60'20'2146,"41"-1"-1666,-1-19 385,20 0 480,0 0 33,20-19-706,-1 19-383,1 0-257,20 0-193,-1-20-319,1 20-1057,0 0-2051,-1 0-3587</inkml:trace>
  <inkml:trace contextRef="#ctx0" brushRef="#br1" timeOffset="771002.9297">13736 13633 13196,'-20'-20'2530,"1"0"-576,-1 20 128,0-19-160,20 19-545,-20 19-448,20 1-96,0 0-192,0-1-161,0 22-96,0-21-127,20 19-97,-20 0-128,20 2-96,19-21-321,-19 19-447,0-19-386,0 0-735,21-20-2019,-23 0-10410</inkml:trace>
  <inkml:trace contextRef="#ctx0" brushRef="#br1" timeOffset="771314.4531">13876 13772 16655,'20'39'1442,"0"-18"-866,-20-1 449,18 0 577,3-1-738,-21 1-223,20 0-160,0-20-33,-20 0 193,20 0-65,-20 0-127,19 0-289,-19-20 512,20 20-319,-20-20-33,20-19-192,-20 19-160,20-1-352,-20 1-385,20 1-993,-20 19-1633,19-20-4548</inkml:trace>
  <inkml:trace contextRef="#ctx0" brushRef="#br1" timeOffset="771554.6875">14133 13554 17392,'40'39'2210,"1"-39"32,-23 20 96,22 19-448,1-19-769,-2 21-993,-19-22 33,0 21-1,0-1-160,-20 2-257,0-2-383,0-19-353,0 0-577,-20-1-896,20-19-3075</inkml:trace>
  <inkml:trace contextRef="#ctx0" brushRef="#br1" timeOffset="772241.2109">14769 13593 16559,'-21'0'2531,"21"0"-1058,0 0-192,0 0-128,0 0-128,0 0-320,21 20-545,-1-20-64,0 20-32,0-1-32,19 1-32,-19-20-64,20 21-32,-1-1 32,-19-20 128,0 19-96,0 1 0,-20 0 0,0-20 96,-20 19 32,0 1-64,0 1 0,0-1-32,1 0-64,-1-1-224,20-19-257,-20 20-512,20-20-1345,0 0-2370,0 0-11146</inkml:trace>
  <inkml:trace contextRef="#ctx0" brushRef="#br1" timeOffset="772575.1953">15424 13931 17360,'19'39'1537,"-19"-18"-1376,20-21 671,-20-21 450,0 1-129,-20 1-449,20-1-159,-19 0-65,-1-19-159,0-2-65,0 2-96,-19-1-64,19 1 96,0-2 64,20-18-127,0 40 31,0-21-128,0 19-64,20 2-32,0-1-225,-1 20-255,21 0-897,-20 20-1154,0-1-2946</inkml:trace>
  <inkml:trace contextRef="#ctx0" brushRef="#br1" timeOffset="772817.3828">15285 13752 18737,'-41'39'2370,"23"-19"-1248,18-20 319,0 0-32,0 0-704,18-20-481,23 20-192,-21 0-352,19-19-961,1 19-1122,0 0-2401</inkml:trace>
  <inkml:trace contextRef="#ctx0" brushRef="#br1" timeOffset="773378.9063">15979 13593 13773,'0'-39'2370,"0"19"-384,0-1-321,-20 2-127,2 19-161,18 0-192,-21 0-320,1 19-64,0 22-97,0-2 33,20 1-417,-19-1-31,19 2-129,0-2-128,0 0 32,19 2-32,1-21-96,0 0-321,0-1-607,1 1-450,17 0-544,-17-20-1345,19 0-3075</inkml:trace>
  <inkml:trace contextRef="#ctx0" brushRef="#br1" timeOffset="780833.9844">16317 13832 3523,'0'20'1121,"0"-20"-1089,-20 0 96,20 0 1313,0 0 994,0 0-1602,0 0-673,0 0-160,0 0 96,0 0 352,0-20 289,0 20-97,0 0-159,0-21 31,0 21 385,0 0 449,-20-20-225,20 20-32,0 0-96,0 0-129,0 0-63,0 0-96,0 0 32,0 0-321,0 0 128,0 0-127,0 20 159,0-20 1,0 21-65,0-1-159,0 0 31,20-1-512,-20-19 608,20 20-319,-20-20 63,20 0-32,-1 0-96,1 0 0,0-20-96,1 1 0,-21-1 64,20 20-64,0-20 64,-20-1-64,0 1 64,18 20-32,-18 0 0,0 0 0,0 0-32,0 0 97,0 0-65,0 20-64,0 1-33,0-21-255,21 20-352,-1-20-1,0 0-288,0 0-352,-1 0-705,-19-20-769,20 20-2626</inkml:trace>
  <inkml:trace contextRef="#ctx0" brushRef="#br1" timeOffset="781073.2422">16595 13574 10057,'20'-40'3043,"0"19"96,0 21-641,-1-19-352,21 19-384,1 19-801,-3 2-673,3 19-160,18-1-96,-39 0-96,20 2-224,-21-2-225,1 1-159,-20-21-321,0 22-993,0-21-929,-20-20-7431</inkml:trace>
  <inkml:trace contextRef="#ctx0" brushRef="#br1" timeOffset="782392.5781">17310 13911 832,'0'0'2114,"0"0"32,0 0 705,0 0 128,0 20-513,0-20-384,0 0-576,0 0-193,0 0 32,0 0 193,0 0-1,0 0-480,0 0-32,0 0-256,0 19-1,0-19-63,0 0-256,20 20-257,-20-20-96,0 0-577,0-20-1056,0 20-609,20-19-2338</inkml:trace>
  <inkml:trace contextRef="#ctx0" brushRef="#br7" timeOffset="789067.3828">18958 13474 10121,'-21'0'2146,"1"20"-512,0-1 608,1 2-192,-1-1-705,20 0 32,-20 19-63,20 0-418,-20 2-223,20-2-96,20-19 223,0 19-223,19-19-97,1-20-95,21 0-289,-2-20 0,0 1-64,1-1 0,-21 0-96,21-19-96,-39-2 128,-3 2 0,2 0-96,-20-1-1,-20 19 129,-19-18 0,-1 39 0,-19-20 97,-1 20-97,1 0 0,0 20-289,19 0-223,-1-20-321,21 19-1057,1 2-1761,19-1-4005</inkml:trace>
  <inkml:trace contextRef="#ctx0" brushRef="#br7" timeOffset="789322.2656">19136 13613 19506,'0'20'2723,"0"-20"-1763,0 0 770,20 19-321,-20 1-736,20 1-481,0-1-96,-20 19 0,19-19-480,1-1-321,-20 1-608,20 1-352,0-1-1635,-20-20-3938</inkml:trace>
  <inkml:trace contextRef="#ctx0" brushRef="#br7" timeOffset="789683.5938">19533 13593 17520,'0'0'3171,"20"0"-1858,-20 20 449,0-20-64,-20 20-737,20-1-193,-20 1-127,20 21-33,-19-22-511,19 21 383,0-21-384,19 22-128,1-21 160,0-20-160,20 20-256,-1-20-257,1 0-544,-20-20-352,19 20-353,-19-20-1665,0-1-2723</inkml:trace>
  <inkml:trace contextRef="#ctx0" brushRef="#br7" timeOffset="789931.6406">19632 13713 16976,'-39'0'2338,"19"0"-993,20 0 353,0 0-161,0 0-832,20 0-513,-1 0-352,21 0-481,-20 0-704,19 0-1634,-19 0-2370,0 0-6246</inkml:trace>
  <inkml:trace contextRef="#ctx0" brushRef="#br7" timeOffset="790177.7344">19692 13652 12619,'-60'-19'2979,"21"-1"-833,19 0 128,0 1-320,20-1-737,0 0-416,0 20-416,0-21 31,20 2-224,19-1-128,-19 0-224,20 20-737,-1-19-1217,1 19-2242</inkml:trace>
  <inkml:trace contextRef="#ctx0" brushRef="#br7" timeOffset="790484.375">19950 13435 18193,'20'39'2658,"-20"-19"-1024,20 20 352,0-20-289,-1 19-672,1 1-608,0-1-513,0 2 416,0-22-288,-20 1-64,19 0-96,-19-20 0,0 0-161,0 0-127,-19 0 160,-1-20 31,0-19 65,-20 19-32,21-21 32,-1 2 64,0 0 32,0-1 96,20 0-32,20 20 32,0 0 320,0 20 161,19 0-65,1 20-320,-1 0-64,1-1 0,1 22 161,-23-2-129,2 20-32,1-18 32,-21-2 128,0 1-320,-21-21 384,1 1-288,2 1-672,-23-1-546,21 0-671,-19-20-3268</inkml:trace>
  <inkml:trace contextRef="#ctx0" brushRef="#br7" timeOffset="816948.2422">20725 13354 18097,'-20'22'1505,"20"-3"-224,-20 21 129,-1-21-161,-19 40-705,22-18-319,18-2-161,-21 1-64,21-21-64,0 22-545,0-21-1089,21-20-1889,-3 19-3524</inkml:trace>
  <inkml:trace contextRef="#ctx0" brushRef="#br7" timeOffset="817193.3594">20664 13872 22517,'-20'59'480,"0"-59"-480,20 19 192,0-19-127,0-19-546,0 19-1601,0 0-3555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Graph Primitives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317761"/>
            <a:ext cx="4876800" cy="1625589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Depth-First Search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and Example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5720" y="841320"/>
              <a:ext cx="8597520" cy="3373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120" y="826920"/>
                <a:ext cx="8613360" cy="340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0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5320" y="1098720"/>
              <a:ext cx="7254360" cy="3151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800" y="1084320"/>
                <a:ext cx="7275240" cy="317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90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DFS Properties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5720" y="1176840"/>
              <a:ext cx="8454600" cy="3724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760" y="1166760"/>
                <a:ext cx="8483760" cy="37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0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Topological Sort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8520" y="948240"/>
              <a:ext cx="8840160" cy="4088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840" y="933480"/>
                <a:ext cx="8867520" cy="41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85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Straightforward 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190750"/>
            <a:ext cx="2667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4040" y="948240"/>
              <a:ext cx="9005040" cy="41461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0" y="933480"/>
                <a:ext cx="9032400" cy="41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Topological Sort via DFS (Slick)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040" y="1012680"/>
              <a:ext cx="9155160" cy="4059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" y="1000080"/>
                <a:ext cx="9172080" cy="408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76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Topological Sort via DFS (</a:t>
            </a:r>
            <a:r>
              <a:rPr lang="en-US" dirty="0" err="1" smtClean="0"/>
              <a:t>con’d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4200" y="1112760"/>
              <a:ext cx="8575920" cy="3966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099440"/>
                <a:ext cx="8598960" cy="399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85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3988</TotalTime>
  <Words>39</Words>
  <Application>Microsoft Office PowerPoint</Application>
  <PresentationFormat>On-screen Show (16:9)</PresentationFormat>
  <Paragraphs>11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1_Lecture</vt:lpstr>
      <vt:lpstr>2_Office Theme</vt:lpstr>
      <vt:lpstr>3_Office Theme</vt:lpstr>
      <vt:lpstr>2_Lecture</vt:lpstr>
      <vt:lpstr>4_Office Theme</vt:lpstr>
      <vt:lpstr>Depth-First Search</vt:lpstr>
      <vt:lpstr>Overview and Example</vt:lpstr>
      <vt:lpstr>The Code</vt:lpstr>
      <vt:lpstr>Basic DFS Properties</vt:lpstr>
      <vt:lpstr>Application: Topological Sort</vt:lpstr>
      <vt:lpstr>Straightforward Solution</vt:lpstr>
      <vt:lpstr>Topological Sort via DFS (Slick)</vt:lpstr>
      <vt:lpstr>Topological Sort via DFS (con’d)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Tim Roughgarden</cp:lastModifiedBy>
  <cp:revision>196</cp:revision>
  <dcterms:created xsi:type="dcterms:W3CDTF">2010-07-08T21:59:02Z</dcterms:created>
  <dcterms:modified xsi:type="dcterms:W3CDTF">2012-03-29T04:49:07Z</dcterms:modified>
</cp:coreProperties>
</file>