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ink/ink6.xml" ContentType="application/inkml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ink/ink4.xml" ContentType="application/inkml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ink/ink2.xml" ContentType="application/inkml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ink/ink3.xml" ContentType="application/inkml+xml"/>
  <Override PartName="/ppt/ink/ink5.xml" ContentType="application/inkml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ink/ink1.xml" ContentType="application/inkml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7" r:id="rId4"/>
    <p:sldMasterId id="2147483751" r:id="rId5"/>
  </p:sldMasterIdLst>
  <p:notesMasterIdLst>
    <p:notesMasterId r:id="rId13"/>
  </p:notesMasterIdLst>
  <p:sldIdLst>
    <p:sldId id="256" r:id="rId6"/>
    <p:sldId id="685" r:id="rId7"/>
    <p:sldId id="689" r:id="rId8"/>
    <p:sldId id="686" r:id="rId9"/>
    <p:sldId id="674" r:id="rId10"/>
    <p:sldId id="696" r:id="rId11"/>
    <p:sldId id="675" r:id="rId12"/>
  </p:sldIdLst>
  <p:sldSz cx="9144000" cy="5143500" type="screen16x9"/>
  <p:notesSz cx="7315200" cy="96012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 varScale="1">
        <p:scale>
          <a:sx n="108" d="100"/>
          <a:sy n="108" d="100"/>
        </p:scale>
        <p:origin x="-78" y="-180"/>
      </p:cViewPr>
      <p:guideLst>
        <p:guide orient="horz" pos="2820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ags" Target="tags/tag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8T04:21:08.83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00FF"/>
    </inkml:brush>
    <inkml:brush xml:id="br3">
      <inkml:brushProperty name="width" value="0.05292" units="cm"/>
      <inkml:brushProperty name="height" value="0.05292" units="cm"/>
      <inkml:brushProperty name="color" value="#00FF00"/>
    </inkml:brush>
    <inkml:brush xml:id="br4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11533 2714 1313,'0'-19'576,"-20"19"641,20 0-448,0 0-352,0 0 1088,0 0 161,0 0 223,0-20-127,0 20-481,0 0-480,0 20 32,0-20 128,0 0-225,0 0-223,0-20-161,0 20 129,0 20 95,0-20 65,0 0-97,0 0 33,0 0-97,0 0 33,0 0 127,0 0 65,0 0-64,0 0-33,0 0-127,0 0-33,0 0-128,0 0 97,-20 0-193,20 0 160,0 0-191,0 0 63,0 0-32,0 0-128,0 0 96,0 0 1,0 0-97,0 0 96,0 0-192,0 19 128,0-19-32,0 0-32,0 0 128,0 0 0,0 0-63,0 0 31,0 0 32,0 0-96,0 0 0,0 0-96,0 0 96,0 20-128,0-20 64,0 0-32,0 20 32,0-20-96,0 19 160,20-19-64,-20 20-32,0 0 0,0-20 0,0 21 64,20-1-32,-20-1-32,0 1 0,0 0 64,20 19 0,-20-18 1,0 18-65,0 1 0,0-21 64,0 21-64,0-19-97,20-2 226,-20 21-65,0-1-32,19-19 64,-19 21-96,0-2 96,0 0 0,20 22-96,-20-22 64,0 20 0,0 1-32,0-1 32,0 0-64,-20 2 64,20 17 32,0-17 0,0 18 97,0-19-1,0 19-128,0 1 32,0-2-96,-19 3 64,19-3 64,0 2-128,-20 19 32,20-19 64,0 18 32,-20 2-64,20-20 97,0 18-418,0 2 257,-20 0 0,20-2 0,0 2 0,0 0 64,0-2 32,0 2-160,0 19 161,20-21-130,-20 2 98,0 0-1,0 18-193,0-18 546,-20 19-321,20-20 32,0 20 0,0-19-128,0 19 32,0-20 32,0 0 0,20 21 0,0-22 0,-20 2-96,20 0 97,-20-2 31,19-18-64,1 18-128,-20 2 256,0 0-160,20-2 32,-20 2-32,0 0 64,0-2-32,0 2 32,20 0-64,-20-2 0,0 2-32,0-1 64,21 0-32,-21-19 0,18 18-32,-18 2 96,20 0-320,0-22 608,1 22-384,-1 0 128,-2-21 0,2 20-64,1 0-64,19-19 96,-21 20-32,1-2 64,-20-18-96,20 18 0,0 2 32,-20 0-64,20-2 32,-1 2 96,-19 0-96,20-2 0,-20 2 97,20 0-194,-20-22 97,20 22 0,-20-2 0,0-18 0,20 19-32,-20 1 32,0-20-64,0 18 32,21-18-32,-21-1 0,18 20 64,-18-18 64,20-3-32,-20-19-32,20-18 32,-20 18-32,0 0-32,0 1 32,21 19 32,-21-18-64,20 17 0,-20 2 32,18-21 0,3 2 0,-21-2-32,20 0 0,-20 1 32,20-21-64,-20 20 96,20-18 0,-20 18-64,19 0 32,-19-18 0,0-2 0,20 20 0,-20-18-32,0-2-32,20 1 160,-20-21-96,0 22 32,0-1 32,0-21-64,0 21 0,0-21 32,0 22 32,-20-21-128,20-1 128,0 1-64,0 0 32,0-20-64,0 19 128,-20-19-160,20 0 32,0 0 128,0 0-224,0 0 96,0 0 64,0 0 0,0 0 64,0 0-128,0 0 64,0 20-32,0-20 32,0 0-96,0 0 96,0 0-64,0 0 64,0 0-128,0 20-192,0-20-192,0 0-481,0 0-417,0 0-640,0 0-832,0 0-2307,20-20-5509</inkml:trace>
  <inkml:trace contextRef="#ctx0" brushRef="#br1" timeOffset="5008.7889">19990 3965 14958,'-40'-20'1986,"20"1"-577,-19 19 417,39 0 31,-20 19-896,0 1-224,20 19-193,0 2-31,0 18-193,20-20-63,0 1 63,19 0-64,1-20-32,19-20 33,-19 0 191,19-20-224,2-20-64,-23 0-64,3 1 161,-21-20-97,0 18-32,-40 2 160,0 0-192,-21 19-160,-18 20 0,19 0-128,-19 20-288,0-1-161,-1 21-865,21-21-1953,19 1-3459</inkml:trace>
  <inkml:trace contextRef="#ctx0" brushRef="#br1" timeOffset="5928.7109">20288 3826 1121,'0'19'9929,"0"-19"-9224,-20 0 544,20 20 320,0-20-544,20 0-64,0 0 32,-1-20-224,1 20 0,20-19-65,-1-1-31,21-19 128,-1 19 192,20-40-65,2 20 33,18-19 32,0-1-64,21 1-256,-21-1-225,0 1-224,19 0-63,-37-2-129,18 2 0,-40 20-32,1-2 0,-1 2 32,-39-1 0,19 21-128,-39-22 128,0 21 96,0 1-32,-19 19-32,-21-20-64,0 20 32,-19 0 64,18 0 224,3 20-224,18-20-160,-1 0 64,42 19-320,-1-19 256,18 0 64,23 0-64,-2 20-224,1-20 192,19 21-193,-40-21 193,1 20 32,-40-1 32,21 21 96,-42-21-32,21 1-64,-20 0-96,0 1-416,2-2-770,-3 1-1921,21 0-3011</inkml:trace>
  <inkml:trace contextRef="#ctx0" brushRef="#br1" timeOffset="6312.5">22213 2952 21172,'-40'-20'1697,"20"1"-480,1 19-224,-1 19 256,-20 22-320,20-21-192,1 39-192,19-20-225,19 2-64,1-2-64,0-19-32,20-1 1,19-19 63,-19 0-64,19-19-64,-18-1-32,-3 0-224,-38-20 64,0 0-96,-20-19 64,-19 40 31,-21-22 1,1 21-32,0 20-128,-1 0-417,21 0-800,-1 20-2114,20 1-6887</inkml:trace>
  <inkml:trace contextRef="#ctx0" brushRef="#br1" timeOffset="7437.5">22471 3151 13965,'-19'-19'865,"-1"19"416,20 0 224,0 0 129,0-21-65,0 21-576,0 0-576,0 0-33,0 0 96,0 0 225,0 21-160,20-21 287,-1 0-255,-19 19-193,40-19 97,-20 20-161,0 0 32,19-1-63,1 1-33,19 19-96,20-17 0,2 17-32,-2 20-64,20 1 129,-20-20-1,0 19-64,2-19-32,-22-20 32,-19 19-32,19 1 32,20-21-64,-18 22-32,18-2-32,-20-19 0,1 19 64,-21-19-64,1 0-32,-20 1 96,-1-21-96,-19 20 96,20-20 1,-20 0 159,0 0 128,0 0-288,0 0-128,0-20 96,0-1-96,0 1 32,-20-19 32,20-1 0,-19 21 32,-1-22-128,0 2 160,0-1-64,-19 1 32,19 19-32,0-1-32,0 2-32,20 19-128,0 0-161,0 0 257,20 19 96,0 2-64,19 38 0,1-19-192,0 20 128,-1-1 32,1 0 0,-1-18 128,-19 18-32,0-20 0,1 2 0,-21-21 0,0-1-289,-21 1-383,21 0-770,-20-1-479,0-19-1058,2 0-1153,-3 0-6406</inkml:trace>
  <inkml:trace contextRef="#ctx0" brushRef="#br1" timeOffset="7756.8359">24238 4004 17584,'40'0'2499,"-40"0"-930,-20 0 0,0 0 65,0 0-257,-19 20-384,19 1-384,0-1-289,0 19 0,20 0 33,0 1-65,20-19-128,20 18 32,-1-19 1,21-20-65,-1 0-96,-18 0 0,17 0-96,-37-20-128,17-19 31,-38 18 129,0-19-32,-18 21-128,-23-1-160,-17 0-609,-3 1-1217,22 19-3395</inkml:trace>
  <inkml:trace contextRef="#ctx0" brushRef="#br1" timeOffset="9047.8514">20525 4204 12107,'-19'0'1601,"19"0"385,0 0 256,0 0-448,0 0-256,0-21-385,0 21-417,0 0-63,0 0 160,0 0-128,0 0-193,19 0-64,1 0-159,-20 0 95,20 0-224,-20 21 161,20-21-129,1 19 64,-3-19 32,2 20 33,0-20 31,21 20-128,-2-1-32,1 21-64,19-21 33,1 22-161,-1-1 192,20-1-128,2 2-32,-2 18 64,0 0 0,20 1 96,0-1 0,1-20-128,-21 2 193,20 18-161,0-39-96,-18 19 64,-2-19-417,0 1 418,-39-1-98,19-1 162,-19 1-129,-21-20 0,1 20 96,0-20-96,0 0 0,-20 0 64,0 0 32,21 0 0,-21 0-32,0-20-32,0 0 0,0 1 64,0-1-192,0-21 128,-21 2-96,1 19-160,0-19 961,0-2-770,1 2-31,-1 19 0,-20-19 32,20 19 32,1 20 0,-1-20-32,0 20-96,20 20-96,20 0 160,19-1 128,1 21-128,19-1 96,1 2-160,-1-2-32,2 0-449,-22 1 865,-19 1-736,-20-22 352,0 21 128,-20-21 0,1 22 0,-21-21-96,-1-1-353,21 1-736,-19 0-577,19-1-1344,0 1-3204</inkml:trace>
  <inkml:trace contextRef="#ctx0" brushRef="#br1" timeOffset="9684.5702">22531 5215 13869,'-20'-19'864,"20"19"354,0 0 639,-20 0 33,20 19-320,0 1-193,0 21-288,20-2-288,-20 0 32,40 1-353,-21-21 64,21 3-127,0-22-225,-1 0 64,2-22-31,-21 3-129,18-1-32,-38-19-128,0-1-225,-20 21 1,-18-22 192,-23 21-320,22 20-33,-21 0-416,21 0-512,19 20-1570,0-20-1665</inkml:trace>
  <inkml:trace contextRef="#ctx0" brushRef="#br1" timeOffset="10328.125">22829 5276 12940,'20'0'1569,"-20"-21"-960,19 21 1056,21-20-95,-20-19-321,19 19-256,1-19-288,19 19-33,1-21 97,-1 2 192,-18 0-128,18-2-97,-19 21-191,19-19 64,1-1 640,19-20-1153,0 1 32,0 20 32,2-22 128,-2 22-95,0 0-65,-20-1 32,-19 21-64,1-22 224,-3 21-96,-38 1 1,21 19-161,-42-20 32,1 20-192,2-20 160,-43 20-64,23 0 32,-23 0 32,2 0 0,-1 20 128,21-20-64,-1 0 64,19 0-96,21 0-128,0 0 96,21 0 33,19 0-97,19-20 0,20 20 128,-19 0-160,-1 0 224,2 0-96,-23 20 0,3 0 0,-21-1-64,0 21-288,-20-19-545,19-2-192,-19 21-608,0-21-2083,0 21-5508</inkml:trace>
  <inkml:trace contextRef="#ctx0" brushRef="#br1" timeOffset="84120.1171">415 3985 16815,'-18'-40'929,"-2"40"0,20-19-160,0 19 768,0 19-287,20 1-674,-2 19-288,3 2-63,-1-2 31,20 20-96,-21 2 96,1-22-32,0 0 33,0-19-1,-20 0 0,20-20 64,-20 19 321,0-19-353,0 0-288,-20-19 0,0-1 0,-20 0 32,21 1-32,-21-21 64,-1 0 33,3 0-1,18-19 32,-21 20-64,23-21 32,18 1 192,0 18 32,18-18-159,2 19 127,21 1 0,-3-2-224,3 2-32,18 0-224,1-1-641,-21 19-320,1 2-608,-20 19-738,1 19-3266</inkml:trace>
  <inkml:trace contextRef="#ctx0" brushRef="#br1" timeOffset="84307.6171">397 4024 20083,'-40'21'1409,"19"-21"-1185,21 0 353,21-21 832,-21 1-576,40 20-609,-22-19-224,23-1-673,-1 0-704,-1 20-1634,1 0-5861</inkml:trace>
  <inkml:trace contextRef="#ctx0" brushRef="#br1" timeOffset="84647.4608">893 3985 21268,'0'19'896,"-20"1"-223,20 1 576,0 18 385,0 1-481,0-1-673,0-19-127,20 20-33,0-20 0,-1-20-127,1 0-1,20 0 0,-20-20-64,-1 1 32,1-2-160,-20-19 96,0 21-192,-20-1-64,1-19-224,-21 39-1,20-20-448,0-1-127,-19 21-738,39 0-1281,-20 21-3619</inkml:trace>
  <inkml:trace contextRef="#ctx0" brushRef="#br1" timeOffset="84959.9608">1150 4084 18801,'0'40'833,"0"-21"320,0 1 192,21 0 289,-21 1-193,0-21-512,0 0 0,0 0-224,0 0-225,0-21-191,0 1-1,0-19 32,0-1 64,-21 21-352,21-22-32,-20 2-160,20-1-384,0 21-449,20-1-545,1-1-1408,19 1-3300</inkml:trace>
  <inkml:trace contextRef="#ctx0" brushRef="#br1" timeOffset="85554.6875">1567 3965 18513,'21'39'545,"-1"2"191,-2-2 610,2 1 223,1-21-384,-1 21-544,0-40-193,-20 21-63,20-21 287,-20 19 321,0-19-641,0-19-223,-20 19 31,0-21-160,-21-19 256,21 21-160,2-21-160,-2 21-32,-1-22 0,1 21-64,20 1-97,20-1 257,1 20-32,17 20 32,3-1-64,-21 1 160,20 1-64,-1-1-64,-19-1 64,0 1 97,0-20 127,-1 0 224,-19 0 1,0 0-1,0 0-192,0-20-191,0 1-65,0-1-225,20 20 33,-20-21-256,20 21-97,0 0-223,1 0-578,-3 21-383,22-1-770,1-1-2850</inkml:trace>
  <inkml:trace contextRef="#ctx0" brushRef="#br1" timeOffset="85900.3905">2203 3965 19474,'-20'0'1473,"20"0"-416,-20 20 513,0-1 352,20 1-353,0 21-960,0-22-481,0 1-192,20 0 0,-20-20 128,20 19-128,0-19-128,0-19-1,-1-1 65,1 20 256,-20-20-64,0 1 0,-20-1 193,20-1 31,0 21 0,-19 0-96,19 0-63,-20 0-226,40 21-31,-20-1-64,19-1-224,1 1-641,0 0-577,0-20-416,19 19-1473,-19-19-6855</inkml:trace>
  <inkml:trace contextRef="#ctx0" brushRef="#br1" timeOffset="86139.6484">2401 3687 21556,'0'-40'2883,"-20"40"-1186,20 0-384,20 20 385,-20 0-257,39 19-672,-19 21-416,1-1-353,19-19-97,-1 20-383,-19-20-193,0-1-480,0-18-769,0-21-800,-20 20-2179</inkml:trace>
  <inkml:trace contextRef="#ctx0" brushRef="#br1" timeOffset="86981.4452">3215 3767 19122,'-20'0'1825,"20"0"-1120,0 0-257,20 0 641,1 39 97,-3-19-450,22 39-479,1-18-225,-2-2-64,-19 0-289,20 2-351,-20-21-385,-1-1-897,-19-19-1057,0 0-3267</inkml:trace>
  <inkml:trace contextRef="#ctx0" brushRef="#br1" timeOffset="87241.2108">3155 3806 14349,'-79'-100'2466,"40"41"-896,19 0-129,20 19 129,20 20-97,-1-19-256,21 39-32,19 0-416,1 19-320,19 21-257,1 0-64,-20 39-128,-1-20-320,1 1-33,-41-1 65,1 2 192,0-2 96,-20-20 0,-20-19 32,0 21-32,-19-2-128,19-19-32,-20-20-417,21 19-416,-1-19-384,0 0-993,0-19-3780</inkml:trace>
  <inkml:trace contextRef="#ctx0" brushRef="#br1" timeOffset="87595.703">3691 3965 17392,'61'-20'2114,"-22"1"-737,-19-1 353,20 20-481,-21-21-448,-19 1 0,20 20-321,-20 0-128,0-20 65,0 20-161,-20-19-160,1 19-64,-21 0-128,20 0 128,-19 0 32,-1 19 0,19 1-128,1 21-128,20-21 96,0 19 96,0 0-96,20 2-96,21-21-1,-3-1-607,3 1-33,18 0-416,-19-20-801,19-20-1538,-39 20-6309</inkml:trace>
  <inkml:trace contextRef="#ctx0" brushRef="#br1" timeOffset="87863.2811">4149 4065 5252,'38'19'10090,"-17"1"-7111,-1 0-929,0-20-224,-1 0-65,-19 0-351,0-20-65,0 0-609,-19 1-447,-1-22-97,-21 2 64,3 19-96,-3-19-32,1-22 1,1 22-97,-1-1 64,20-20 96,20 21-192,0-1-32,0 1-128,20-2-257,0 22-608,20-1-800,-1 20-546,-19 20-3010</inkml:trace>
  <inkml:trace contextRef="#ctx0" brushRef="#br1" timeOffset="88044.9217">3811 3885 20467,'0'0'1569,"0"0"-1569,40 0 449,-21-20 448,21 0-385,0 20-448,-1-19-736,1 19-770,-1 0-1152,1 0-4133</inkml:trace>
  <inkml:trace contextRef="#ctx0" brushRef="#br1" timeOffset="88196.289">4287 3906 18577,'20'39'2306,"0"-39"-768,0 20-225,0 0-160,-20-1-512,19-19-513,1 0-288,-20 20-449,20-20-800,-20 0-1602,0-20-7239</inkml:trace>
  <inkml:trace contextRef="#ctx0" brushRef="#br1" timeOffset="88329.1015">4228 3687 13388,'-20'-20'8232,"20"20"-7912,0-20-1377,0 20-993,20 0-4548</inkml:trace>
  <inkml:trace contextRef="#ctx0" brushRef="#br1" timeOffset="88914.0624">4467 3906 20371,'0'0'1505,"0"0"-992,0 20 384,18-1 704,-18 1-128,20 0-384,0-1-448,1 1-128,-1 1-65,-20-21 64,0 0-223,0 0-97,0 0 128,0 0-224,0-21 97,0 1-97,0 1-64,0-1-64,0-19-32,0 19 192,0-1-288,18 1 63,3 20-95,-1 0 0,0 0 32,0 20 32,19 1-193,1-1-255,-20-1-481,19 1-448,-19-20-385,0 20-320,-20-20-2595</inkml:trace>
  <inkml:trace contextRef="#ctx0" brushRef="#br1" timeOffset="89087.8905">4863 3945 20018,'39'20'1346,"-39"0"-802,20-1-159,0-19-33,1 20-160,-21-20-224,18 0-801,-18 0-1249,0 0-4067</inkml:trace>
  <inkml:trace contextRef="#ctx0" brushRef="#br1" timeOffset="89327.1484">4843 3608 11723,'0'-60'3651,"20"40"-1185,-1 20 129,-19 0-417,20 0-416,0 20-225,0 20-352,1 19-320,-3 0-288,2 2-289,21-2-96,-21 0-96,-2 1-192,23-20-449,-1-21-287,-20 1-578,-1-20-672,1 0-768,-20 0-4902</inkml:trace>
  <inkml:trace contextRef="#ctx0" brushRef="#br1" timeOffset="89515.625">4882 3845 21011,'20'0'897,"0"-19"320,0 19 481,19 0 96,2-20-865,-1 20-801,-1 0-224,-19 0-449,20 0-480,-20 0-705,-1 20-1088,-19-20-4293</inkml:trace>
  <inkml:trace contextRef="#ctx0" brushRef="#br1" timeOffset="89674.8046">5319 3845 20083,'20'40'1409,"1"-19"-32,-1-1 353,-20-1-481,18 1-801,2-20-416,-20 20-192,0-20-512,21 19-738,-21-19-1633,0 0-8487</inkml:trace>
  <inkml:trace contextRef="#ctx0" brushRef="#br1" timeOffset="89829.1015">5220 3706 21364,'-20'-19'1986,"20"19"-1858,20-20-192,0 20 32,0 0-129,19 20-1024,-19-20-2082</inkml:trace>
  <inkml:trace contextRef="#ctx0" brushRef="#br1" timeOffset="90145.5077">5558 3826 23254,'-20'19'1185,"0"21"-353,20-19 418,0 18-289,20 1-481,0-21-256,19 1-160,-19 1 0,20-21-32,-1 0-128,-19 0-96,20-21 32,-40 1-96,0-19 96,0 19 95,-20 1 65,-20-1 32,1-1-160,19 1 32,-20 0-96,1 1-320,19 19-802,0-20-704,20 20-1985,0 0-13037</inkml:trace>
  <inkml:trace contextRef="#ctx0" brushRef="#br1" timeOffset="90429.6875">5756 3945 21172,'21'20'2306,"-3"0"-1057,-18-20-128,0 0 288,0 0-95,0-20-738,20 20-352,-20-20-96,0 1-128,0-22 0,20 21 64,-20 0-128,21 1 32,-21-1-64,20 20 32,-2 0 160,3 20-32,-1-1 0,20 1-128,-21 0-480,21 1-417,-20-1-416,20-20-513,-21 0-1121,1 0-7559</inkml:trace>
  <inkml:trace contextRef="#ctx0" brushRef="#br1" timeOffset="91747.0703">674 4580 15598,'-20'-19'-480,"20"-1"800,0 20-160,0-20 1025,0 20 513,0-19-481,0 19-416,20 0-64,-20 0 31,21 0-159,-3 19-65,22-19-31,1 0-1,-2 0-31,21 20-97,-1-20 33,1 0-257,-1 0 64,41 0-224,-21 0 160,20-20-128,0 20-32,20 0 64,1 0 0,-1 0-32,1 0 0,18 0 64,-39 0-96,20 0 193,-20 0-193,-20 0 96,21 0-96,-20 0 64,-21 0-96,40 0 128,-20 0-32,0 0 32,21 0 96,-20 0 128,20 0-63,-1-19-33,-20 19-160,20-21 160,-20 21 161,0 0-257,20 0 0,-18-20-64,-2 20-128,0 0 160,0 0-160,0 0 128,2 0-64,-22 0 256,1 0-128,19 0-32,-20 0 97,2 0-1,18-20 0,-20 20-64,20 0 64,-19 0 64,-1 0-63,2 0-97,-2 0 0,-1-19-96,3 19 0,-2 0 32,1 0-32,-1 0-32,-18 0 64,17 0-32,-17 0 64,18 0-160,-19 19 64,-1-19 64,1 0-64,19 0 64,-19 0-96,1 0 0,-3 0 192,3 0-64,-3 0 160,3 0 32,-1 0-96,-1 0 97,1 0 31,-20 0-192,0 0 192,-1 0-95,1 0-193,-20 0 0,20 0 0,-20 0 0,0 0 0,0 0 0,0 0 0,0 0 0,0 0 0,0 0 0,-20 0-1250,20 0-992,0 0-1954,-20 0-5861,1 0-4069</inkml:trace>
  <inkml:trace contextRef="#ctx0" brushRef="#br1" timeOffset="94810.5467">6332 3767 6662,'20'0'3683,"-20"-20"-1825,0 20 64,0 0 128,0 0-385,0-21-191,0 21-225,0 0-64,0 0-192,0 0 96,-20 0-64,20 0 256,0 0-160,0 0-384,-21 0 352,21 0-576,-18 0-225,18 0-160,0 0-32,0 21 32,-20-21-64,20 0-96,0 0 0,0 0 64,0 0-32,20-21-96,-20 21-513,0 0-480,0-20-608,0 20-641,0 0-2018,0 0-15151</inkml:trace>
  <inkml:trace contextRef="#ctx0" brushRef="#br1" timeOffset="95150.3905">6372 3985 16463,'0'19'3748,"0"-19"-2595,0 0-481,0 0 1058,0 0 448,0 0-865,0 0-704,0 0 128,0 0-65,0 0-255,0 0-193,0 0-64,0 0 96,0 0-160,0 0-64,0-19-160,0 19-160,-20 0-449,20 0-736,0-20-1026,0 20-511,-20 20-6087</inkml:trace>
  <inkml:trace contextRef="#ctx0" brushRef="#br0" timeOffset="99478.5155">7324 3706 17232,'-19'-39'2466,"19"19"-512,-20 1-64,20 19 0,0 0-481,0 0-929,20 19-95,-20 21 255,19-1-159,1 2-129,0 18 0,20 0-223,-21 1-1,1-20-192,20-1-353,-19-18-287,-3 18-802,2-39-832,-20 20-961,0 0-4869</inkml:trace>
  <inkml:trace contextRef="#ctx0" brushRef="#br0" timeOffset="99687.5">7225 4024 20147,'0'-20'2818,"0"20"-2241,20-19 1056,0-1 706,0 0-738,19 1-992,1-1-225,0-1-320,-1 1-352,1 0-257,-1 1-480,-19-21-832,21 21-289,-41-1 64,20-21-1314,-20 22-3682</inkml:trace>
  <inkml:trace contextRef="#ctx0" brushRef="#br0" timeOffset="100201.1718">7542 3489 15662,'21'39'2467,"-1"0"-802,0 22-191,19-2 255,-19 1 161,20-1-481,-21 0-384,21-18-352,-20-2-193,0 1-319,0-21 95,-1-19-160,-19 20-64,0-20 64,0 0-32,0 0-32,0 0 0,0-20-160,-19 1 64,19-1 32,-20-19 0,20 19-128,0-1 192,0 21-192,20 0 0,-20 0 160,39 0 32,-19 21-32,21-1 64,-3-1-96,23-19 64,-22 0 32,21 0-32,-21 0 224,21 0 32,-21-19-64,-19-1 161,21-1-97,-23 1 96,-18 0-159,20 1 31,-20-1-160,-20 0 128,20 1-64,-18-1-32,-3 20-31,1 0-33,0 20-96,0-1-32,20 21 64,0-1-33,0 2 66,20-21-130,0 19 1,39-39 64,-19 20 32,40-40-128,-20 20-544,-1-20-706,1-19-1056,-21 18-417,-19 1-2530</inkml:trace>
  <inkml:trace contextRef="#ctx0" brushRef="#br2" timeOffset="102422.8515">614 5235 16623,'0'-39'2338,"0"19"-512,-19 0 32,19 20 0,-20-19-225,20-1-608,-20 20-224,20-21-224,-20 21-257,0 0-32,1 21-256,19-21 96,-40 20-128,20-1-32,20 1-96,-21 0 0,21-1 32,0-19-32,21 20 128,19 0-64,-1 1 128,21-2 0,-21 1-128,21 0 96,-21-20-96,1 39 128,-19-19 192,-21-1-64,0 3-96,0-3-64,0 1-128,-21 0-128,-19-1-224,22 1-609,-3 0-577,1 1-480,0-21-1025,0 19-8456</inkml:trace>
  <inkml:trace contextRef="#ctx0" brushRef="#br2" timeOffset="102668.9452">794 5096 19826,'0'-20'1730,"0"1"-705,0 19 192,0 0 288,0 0-480,0 19-256,18 1-96,3 21-193,-1 18-288,20-20-160,-20 21-128,19-1-416,-19-19-641,20 1-609,-21-2-160,1-19-1761,-20-20-11596</inkml:trace>
  <inkml:trace contextRef="#ctx0" brushRef="#br2" timeOffset="102849.6093">774 5315 20787,'-41'0'2210,"41"0"-1729,0 0 1665,0 0 320,20-20-864,1 20-930,-1-19-608,19 19-32,21 0-480,-21-21-641,1 21-865,19 0-769,-39 0-1697</inkml:trace>
  <inkml:trace contextRef="#ctx0" brushRef="#br2" timeOffset="103675.7811">1150 5315 15919,'21'20'1953,"-21"-1"-255,20 1-64,0 19-65,-2-17-416,3-3-192,-21 1-192,20-20 0,-20 20 31,0-20 97,20 0-96,-20-20-385,-20 20-224,20-20 161,-20-21-129,-1 22-192,-17-21 96,38 1-224,-20 19 64,20 1-160,0-2-160,0 1-225,20 20-480,18 0-769,3 0-1377,18 20-3075</inkml:trace>
  <inkml:trace contextRef="#ctx0" brushRef="#br2" timeOffset="104015.625">1766 5255 20371,'0'0'2050,"-20"0"-897,20 0 160,0 0 96,0 21-288,0-2-448,0 21-289,0-1-127,20-19-33,20-1 0,-20 3 96,19-22-191,-19 0 95,0 0-96,1-22-224,-21 3-64,0-21 128,0 21-449,-21-1-159,1 0-353,-20 1-833,21-2-1057,-21 21-5317</inkml:trace>
  <inkml:trace contextRef="#ctx0" brushRef="#br2" timeOffset="106562.5">2104 5276 17520,'20'0'1890,"-20"0"-1217,0 0 736,0 19 192,19 1-544,1 0-576,-20-1-33,20 1 97,-20-20-33,0 0-63,0 20-129,0-20 32,0 0 33,0 0-1,0 0-64,-20-20-160,20 0-127,0 1-33,-20-1-97,20-19 97,0 18-64,20 1-32,-20 20-96,20-20 64,0 40 96,0-20 0,-1 20 160,21 20-256,0-20 192,-21 19-160,21-19-64,-20 0-289,1-1 1,-3-19-417,2 22-384,1-22-353,-21 0-832,20 0-3876</inkml:trace>
  <inkml:trace contextRef="#ctx0" brushRef="#br2" timeOffset="107134.7655">2719 5276 16815,'0'-21'2307,"0"21"-1475,-20-20 866,20 20 0,-20 0-385,20 0-544,-20 0-353,20 20-256,-19 1-32,19-2-96,0 1 32,0 0-64,0-1-96,19 1 160,1 0-128,0-20-32,0 0-128,0 0 96,-1-20 96,-19 20 32,0-20 96,0 1 32,0-1 32,-19 20-32,-1-20 32,20 20-128,0 0-32,-20 20-64,20 0-64,0-1 96,20 21-64,0 1 64,19-2-64,2 0 64,-3 1-256,3 0-65,-1 0-63,-1 19 320,-19-19 0,-20-20 288,0 19-160,-20 1 160,-1-21-160,3 1 128,-22 1 225,-1-1-225,23-20-96,-23 0-256,21 0-481,0 0-576,1-20-1345,-1-1-4773</inkml:trace>
  <inkml:trace contextRef="#ctx0" brushRef="#br2" timeOffset="107483.3984">2938 4957 22229,'0'-20'2082,"-20"20"-1314,20 0 770,0 0 127,0 0-768,20 20-705,-20 21 161,18-2-161,3 20-32,19-18-128,-20 18 32,-1-20-64,21 2-288,-20-2-225,0-19-319,-1-1-610,1 1-448,0-20-256,-20 0-1345,20 0-6566</inkml:trace>
  <inkml:trace contextRef="#ctx0" brushRef="#br2" timeOffset="107699.2186">3236 5196 19250,'0'-20'3587,"0"40"-2722,18-20 128,-18 19 737,20 1-706,0 21-607,1-2-321,17-19-64,3 19-224,-21-19-417,20-1-608,-1-19-481,-19 0-768,0 0-2114</inkml:trace>
  <inkml:trace contextRef="#ctx0" brushRef="#br2" timeOffset="107874.0234">3572 5215 16431,'0'20'3748,"-19"0"-2211,19 20 33,0 19 512,0 0-33,0 2-447,0 18-673,0-19-705,0-21-96,19 1-224,-19 0-128,20-20-513,-20 0-1313,0-1-1377,0-19-5221</inkml:trace>
  <inkml:trace contextRef="#ctx0" brushRef="#br2" timeOffset="108554.6875">4307 5137 17744,'0'-41'2210,"-20"41"-1153,20-20 641,-20 20 288,20 0-449,-19 0-480,19 0-448,-20 20-257,20 21 33,-20-2-129,20 0-32,0 22-96,20-22-64,0 0-160,-1 1-192,21-21-385,0 3-576,-1-22-192,1 0-321,19 0-1377,-19 0-4933</inkml:trace>
  <inkml:trace contextRef="#ctx0" brushRef="#br2" timeOffset="108837.8905">4665 5215 17712,'-40'0'2082,"20"20"-865,20 0 385,-21 20 224,21 0-417,0-1-640,0-19-385,41-1-192,-21 3-32,19-3 65,21-19-65,-21-19 0,1-3-32,-20 3-128,-20-1 128,0-19 64,-20 19-96,0 0-128,-19 1-128,-1-2-64,0 21-192,21 0-65,-21 0-448,20 0-384,20 21-417,0-2-864,0 1-4453</inkml:trace>
  <inkml:trace contextRef="#ctx0" brushRef="#br2" timeOffset="109213.8671">4922 5235 16047,'20'41'2178,"-20"-2"-897,21-19 192,-3 19 321,-18-19-385,20-1-576,-20-19-480,21 0-65,-21 0 0,20 0 96,-20 0 1,0-19-1,0-1-64,-20 0-159,20 1-65,-21-21 32,21 21-128,0-2-32,0 1-64,0 20-96,0 0-97,21 0 193,-1 20 32,0 1 0,19 18-192,1-19-193,-20-1-447,19 1-674,-19 0-384,0-20-1665,0 0-6663</inkml:trace>
  <inkml:trace contextRef="#ctx0" brushRef="#br2" timeOffset="109568.3593">5240 5137 9288,'40'39'9193,"-21"-19"-7527,1 19-225,0 2 257,-20-2-1,21 0-448,-1-19-544,-20 0-289,18-1-191,-18-19-33,20 0-32,-20 0 160,0 0 65,0 0-193,-20-19-224,20-1 64,-18 0-32,18 1 0,0-21-96,0 21 32,0-2-97,0 21 1,0 0-32,18 0 128,2 0 32,1 21 32,-1-2 64,19 21-320,-19-40-353,0 19-480,20 1-544,-21-20-481,-19 0-1826,20 0-11947</inkml:trace>
  <inkml:trace contextRef="#ctx0" brushRef="#br2" timeOffset="110126.953">5696 5315 16944,'40'0'3171,"-20"0"-865,1 20-545,-3-20 1,2 0-545,0 0-416,1 0-321,-1-20-127,-2 0-97,-18 20-32,21-19 0,-21-2-31,0 1 63,-21 0-160,21 1 0,-18 19-64,-2 0-128,-1 0 96,1 0-192,0 19 0,20 1 96,-18 21-1,18-22 97,0 21-96,0-1-64,18-19-384,2 21-193,0-41-416,21 19-321,-2-19 129,-19-19-737,20 19 96,-21-22-512,21-17-2339,-20 19-800,-20 1 3331,20-1 3267,-20 0 2594,0-20 577,0 20-64,0 20-1474,0-20-704,-20 20-256,20 0-33,-20 0-640,20 20-320,-20 21 160,20-22-193,0 21-159,20-1-289,-20 0-64,40-17-96,-20-3-32,19 1 0,-19-20-128,21-20-257,-3 20-448,3-41-416,-21 2-577,-2 0-768,3 19-2403,-21-19-7078</inkml:trace>
  <inkml:trace contextRef="#ctx0" brushRef="#br2" timeOffset="110300.7811">6293 5017 16623,'0'0'3940,"0"0"-2371,0 20 129,0 0 576,18 19-576,-18 2-705,21-2-609,-1 20-192,0-18-192,0-2-192,-1 0-224,1-19-289,0-20-544,-20 20-801,0-20-545,-20-20-2625</inkml:trace>
  <inkml:trace contextRef="#ctx0" brushRef="#br2" timeOffset="110473.6327">6212 5235 20531,'20'20'1633,"1"-20"-351,19 0 223,-1 0 225,1-20-481,-1 20-769,1 0-351,-20 0-290,19 0-703,-19 0-1058,0 0-833,-20 0-2562</inkml:trace>
  <inkml:trace contextRef="#ctx0" brushRef="#br2" timeOffset="110749.0234">6609 5255 19154,'20'0'1825,"0"0"97,1 0-96,-1-20 512,-2 20-672,2 0-866,1-20-447,-1 20-1,-20-19-128,0 19-31,0-20-1,0 20-96,-20 0-192,-1 0-193,1 0 193,2 20-96,-2-1 96,-21 21 32,41-19 32,-20 18-64,20-19 32,0-1 32,20 1-96,0 0 64,1-20-417,-1 19-672,18-19-1057,-17 0-1217,19 0-7271</inkml:trace>
  <inkml:trace contextRef="#ctx0" brushRef="#br2" timeOffset="111248.0467">7206 5176 19058,'-60'0'2242,"39"20"-897,3-20-544,-2 19 416,-1 21-32,21-19-544,0 18-289,21-19-96,-1-1-128,-2 1 0,23-20-32,-21 0 65,19-20-97,-19-19-160,20 0-97,-20-2-95,-20 2 64,0-20 32,0 18 32,-20-18 64,0 20-193,-20-2 257,1 1-32,19 21-96,-21-1 993,23 20 0,18 20-225,0-1 33,0 21-65,18 20-480,23-20 33,-1 20-33,19-1-513,0-20-512,1 1-768,-21 0-834,1-20-1985,-20 0-13613</inkml:trace>
  <inkml:trace contextRef="#ctx0" brushRef="#br2" timeOffset="112179.6875">8099 5057 15887,'-20'-20'2626,"0"20"-768,0 0 64,1 0-545,-1 0-256,0 20-192,20-1-192,0 1-97,0 21-159,0-2-193,0 0-96,20 22-128,0-22 64,19-19-320,-19 19-384,20-19-449,-1-20-353,-19 0-512,20 0-896,-21-20-3460</inkml:trace>
  <inkml:trace contextRef="#ctx0" brushRef="#br2" timeOffset="112453.125">8318 5196 14990,'0'0'2850,"-21"0"-1664,21 19 575,0 21 161,0-19-449,0-2-480,21 21-352,-3-21-161,22-19-95,-19 0-65,17 0 0,-17 0-127,-1-19-33,0-1 32,0 0-64,-20 1-128,-20-2-64,0 1 0,-21 0-32,23 20-192,-23 0 95,21 0-95,-18 0-288,17 0-289,21 20-609,0-20-832,21 0-1441,-21 0-8649</inkml:trace>
  <inkml:trace contextRef="#ctx0" brushRef="#br2" timeOffset="112925.7811">8575 5196 18097,'20'59'2370,"0"-38"-352,-20 18-513,20-19-160,-1-1-384,-19-19-480,20 0-321,-20 20 0,0-20 32,20-20 161,-20 20-97,0-19-128,-20-1-160,20 0 96,0-20-96,-20 0-64,20 21-64,20-1-32,-20 0 31,20 1 1,-20 38 160,20-19 160,1 20 33,-3 0-65,2-1 32,1 1 0,-1-20-64,-20 0 32,20 20 32,-20-20 97,18-20-33,-18 20-128,21-20-64,-21 20-96,20 0-160,20 0-545,-21 0-288,1 20-352,0 0-417,0 20-897,0-20-3747</inkml:trace>
  <inkml:trace contextRef="#ctx0" brushRef="#br2" timeOffset="113326.1718">9211 5613 16655,'38'39'2531,"-18"-19"-513,-20 0-321,21-20 289,-21 19-256,0-19-481,0 0-512,0 0 95,0 0-287,-21-19-225,1-1-160,2 0-96,-2-19 0,-1 0-32,1-22-64,0 22 0,2-41 32,18 21-96,-21-21-96,42 40-32,-3 1 64,2 0-32,21 39 96,-21 0-65,-2 19 1,2 1 32,1 19 0,-21 1 64,0-19 96,0 18-32,0-19-32,0-1 0,-21 1-64,21-20-225,0 0-415,-20 0-706,20 0-704,0-20-544,0 1-2083,0-1-10633</inkml:trace>
  <inkml:trace contextRef="#ctx0" brushRef="#br2" timeOffset="113622.0703">9409 5176 19058,'0'20'1633,"20"19"-224,-20-19-127,0 1 415,19 18-448,1-19-448,-20-1-352,20-19-65,0 0 96,0 0 1,1 0-225,-21-19-320,18-1 448,-18-19-384,0 18 97,0-19-97,0 21-97,-18-1 65,-3 0-32,1 1-32,0 19-64,0 0 32,0 0-288,20 19-417,-19 1-480,19 0-481,19-1-544,-19 1-2659</inkml:trace>
  <inkml:trace contextRef="#ctx0" brushRef="#br2" timeOffset="114047.8515">9587 5096 1345,'20'21'15791,"-20"-1"-14062,0-20 1,21 39 192,-1-19 96,-20 19-577,18 2-512,3-22-256,-1 21-385,-20-21 128,20-19-127,-20 0-33,20 20-64,-20-20 0,0 0 64,0-20 97,0 20-257,-20-19 0,20-1-32,0 0-160,0 1 160,0-22-128,0 21 32,20 1-96,-1-1 0,1 20 32,0 0-97,0 0 97,0 20-64,-20-1 64,19 1-320,1 0-417,-20 1-192,20-2-417,-20 1-607,0-20-1475,0 0-7526</inkml:trace>
  <inkml:trace contextRef="#ctx0" brushRef="#br2" timeOffset="114395.5077">9964 5276 19218,'20'0'2050,"0"0"-417,21 0-63,-23-21 480,2 21-289,1-20-800,19 0-833,-22 1 353,-18 19-289,0-20-64,0 0-96,0 1-64,0 19-256,-18-20 96,-2 20-33,0 0-159,-1 0 192,21 20-64,-20-20 160,2 19-33,18 21 161,0-21 65,0 21-33,0-19-32,18-2 64,2 21-128,-20-21 64,41-19-32,-21 20-96,-2-20-385,3 0-576,-1-20-865,0 20-1185,0-19-3939</inkml:trace>
  <inkml:trace contextRef="#ctx0" brushRef="#br2" timeOffset="114692.3827">10262 5156 14926,'0'20'4324,"0"-20"-3075,0 39 256,0-19 866,0 21 287,20-22-960,-20 21-769,0-21-321,0 1-191,20-20-161,-20 0 64,0 0-256,0 0 32,0 0 64,20 0-31,-20-20-1,0 1-128,20-1 0,-20 0 0,20 1-128,-1 19-1,1 0-191,-20 0 0,20 0-65,1 19-383,-1 1-257,-20 0-737,18-1-640,-18-19-737,20 0-4196</inkml:trace>
  <inkml:trace contextRef="#ctx0" brushRef="#br2" timeOffset="114916.0155">10521 4998 17808,'0'-20'3652,"0"-1"-1762,20 21-449,0 21 673,-1-1-288,1 19-737,0 0-513,0 22-287,0-22-129,-1 0-160,-19 1-192,20-19-257,-20-2-288,20-19-288,-20 20-928,0-20-546,-20-20-1825,20 1-11211</inkml:trace>
  <inkml:trace contextRef="#ctx0" brushRef="#br2" timeOffset="115126.953">10500 5137 22965,'21'0'2467,"-1"0"-1282,19-20-32,-19 20 256,20 0-384,-20 0-865,19 0 225,-19 0-481,0 0-449,0 0-576,-1 0-673,1 0-640,0 20-161,0-20-704,1-20-2626,-3 20-4901</inkml:trace>
  <inkml:trace contextRef="#ctx0" brushRef="#br2" timeOffset="115387.6953">10917 5076 3747,'21'-19'6534,"-1"19"-1281,-20-20-2210,0 20-448,0 0-962,0 0-384,-20 0-320,20 20-480,-21-20-161,1 19 256,20 1 97,-20 1-417,20-21-160,0 20-32,20-1 32,-20 1 0,20-20 32,1 20-31,-1-20-65,-2 19 64,23 1-64,-21-20 32,0 20 224,-1 1 352,-19-2 161,0 1-128,0 0-97,-19-1-319,-21-19-97,20 20-513,-1 0-768,-17-20-1665,17 0-2435</inkml:trace>
  <inkml:trace contextRef="#ctx0" brushRef="#br2" timeOffset="117488.2811">535 6148 9096,'-20'-19'1698,"1"19"192,19-20 1120,-20 20-351,20 0-1058,-20-20-415,0 20-162,-1 0-191,3 0-64,-2 20-128,0 19 159,-1 2-159,1-2 0,20 40-193,-18-19-160,18 19-64,0-18-159,0-2 95,18-20 0,2 21-224,21-40 32,-3 19-321,3-19-511,-1-20-289,19 20-801,0-20-1954,-19-20-12556</inkml:trace>
  <inkml:trace contextRef="#ctx0" brushRef="#br2" timeOffset="117959.9608">992 6228 18353,'-20'-39'865,"20"39"-321,-20-21 641,0 21 161,1 0-289,-1 0-353,-20 21-63,-1-1-257,23-1 33,-23 1-289,21 19-96,0 1-32,20-19 128,0 18-96,20-19 32,21-1-96,-3 1 160,3 0-128,-1-1-64,19 3 96,-19-3-32,-20 1 0,-1 0 160,1-1 32,-20 1-31,0-20 31,0 20-320,0 1-353,-20-21-384,1 19-96,-1-19-544,20 0-1186,-20 20-3298</inkml:trace>
  <inkml:trace contextRef="#ctx0" brushRef="#br2" timeOffset="118313.4764">1389 6228 11050,'0'-39'897,"0"39"512,0-21 961,0 21 33,0 0-706,-20-20-95,20 20-545,-40 20 0,21 1 288,-1-1-128,-20-1-320,1 21 64,19-1-384,0 21-193,-1-20-224,21-1-96,0 0-96,21 2 32,19-21-224,19 0-257,-19-1-447,19-19-610,0 20-416,-19-20-1345,0 0-7143</inkml:trace>
  <inkml:trace contextRef="#ctx0" brushRef="#br2" timeOffset="118627.9296">1786 6189 19730,'20'-21'1089,"-40"21"-448,20 0 512,-20 0-32,0 21 128,1-1 0,-21-1 1,20 21-322,-21 19-223,23-19-224,18 0-257,0-1-192,0 0 96,18 2-128,2-1 0,21-21-128,-1 1-128,-21 0-289,21-20-512,0 21-929,-21-21-448,21 0-1570,-20-21-11435</inkml:trace>
  <inkml:trace contextRef="#ctx0" brushRef="#br2" timeOffset="118951.1718">2163 6367 19602,'-20'0'1377,"1"0"-800,-1 20-1,20-20 385,-20 20 577,0-1-577,20-19-577,0 20-224,20 0 0,0 21-96,0-22 129,-1 1-257,21 0 96,0-1 64,-1 1-96,-19 0 96,-20 1-32,0-21 128,0 19 0,0 1-96,-20 0-448,-19-20-128,19 19-385,-20-19-481,20 0-1216,1-19-4453</inkml:trace>
  <inkml:trace contextRef="#ctx0" brushRef="#br2" timeOffset="119183.5936">2282 6228 21748,'119'20'2050,"-39"0"-384,-40 19-417,-1 2-545,1 18-31,-20 0-224,-20-18-225,0 18-64,0-20 96,0-19-128,-20 20-608,0-20-193,0-20-1281,-1 20-960,3-20-4646</inkml:trace>
  <inkml:trace contextRef="#ctx0" brushRef="#br0" timeOffset="122501.953">3236 6526 14894,'-41'-19'3042,"21"19"-1312,0 0-353,1 19 33,-1 1-65,0 19-192,20-19-448,0 21-193,0-22-127,20 1 95,19-20 33,1 0-289,1 0 32,-3-20-96,3 1-128,-3-22 96,-17 21-32,-21-19 1,0 19-65,-21 1 32,-17-3-96,17 22-97,-19-19 33,1 19-192,19 0-256,0 19-385,0 3-256,40-3-673,0 1-544,21 19-3396</inkml:trace>
  <inkml:trace contextRef="#ctx0" brushRef="#br0" timeOffset="122697.2655">3612 6665 15118,'-20'-40'2722,"0"20"-832,-19-19 96,-1 19-384,-19-19-193,19-2-480,-1-18-64,3 19-257,-3-20-352,21 1 33,2 20-385,18-2 96,18 21-385,2 1-608,21-1-512,-3 20-865,3 0-2019</inkml:trace>
  <inkml:trace contextRef="#ctx0" brushRef="#br0" timeOffset="122863.2811">3274 6407 19890,'-38'19'2242,"17"-19"-1281,21 0-224,21-19 288,-3 19-320,22-20-417,19 20-288,2-20-1057,-2 20-1217,1 0-2178</inkml:trace>
  <inkml:trace contextRef="#ctx0" brushRef="#br0" timeOffset="123305.664">4485 6387 19890,'-59'-39'1890,"39"18"-705,-19 21-96,-1 0 417,-20 21-65,21-2-576,-22 21-289,23-1-223,38 0-321,-21 2-64,42-1-32,-1-21 64,18 1 0,3-20-96,18 0 0,-19-20-193,-20 20 33,19-19 128,-39-1 64,20 0 128,-20 1-32,0 19 32,0 0-32,0 0-128,0 0-32,0 19-225,20 1 225,21 0-1217,-23-1-737,22-19-1826,1 20-13836</inkml:trace>
  <inkml:trace contextRef="#ctx0" brushRef="#br0" timeOffset="124007.8124">5062 6327 18321,'-40'0'1473,"19"0"-544,1 21 0,20-2 64,-18 21-160,18-1-193,0 0-63,18 2-65,2-21-351,21 0 63,-21-20-64,19 0 64,-19 0-128,20-40 32,-20 21-256,-20-22 64,0 1 64,0-19-32,0 19 32,-40 0 0,20-19-32,-21-1-96,3 1 64,-3 0 192,21 18-96,2 21 481,-3 1 63,1 19-63,20 19-321,0 1 128,20 21 353,1 18 31,-3 0-287,23 1-193,-1 19-192,-1-19 0,1-20-416,0-1-385,19 0-544,-19-17-833,-1-3-737,2-19-2338</inkml:trace>
  <inkml:trace contextRef="#ctx0" brushRef="#br0" timeOffset="124204.1015">5439 6327 21172,'20'40'1825,"-20"-20"-191,20 19-33,-1-19-928,1 0-545,0-1-64,0-19-288,0 0-609,-1 0-832,1 0-1090,-20 0-4035</inkml:trace>
  <inkml:trace contextRef="#ctx0" brushRef="#br0" timeOffset="124381.8359">5439 6168 17904,'-41'-39'2883,"23"39"-1377,18-20-962,0 20-320,0 0-256,18 0-64,2 0-705,-20 20-1729,21-20-4549</inkml:trace>
  <inkml:trace contextRef="#ctx0" brushRef="#br0" timeOffset="124718.75">5777 6507 15855,'38'19'2946,"-18"1"-864,-20 0-608,0-20 63,21 0 417,-21 0-417,0 0-480,-21-20-256,21 0-128,-20 1-129,0-3-159,20 3-161,-18-1 0,-3-19-128,21 19-64,0-19-128,0 18-64,21 1-64,-21 0-97,18 1-511,22 19-321,-19 0-801,-1 19-673,-2-19-1505,3 20-11915</inkml:trace>
  <inkml:trace contextRef="#ctx0" brushRef="#br0" timeOffset="125043.9452">6054 6367 17872,'20'0'2307,"-20"0"-546,20 0-351,-1-19 63,1 19-288,0-21-512,0 21-257,1-20-192,-21 20-96,0-20 97,0 1-33,0 19-192,-21 0 0,1 0-64,0 0 32,-19 0 96,19 19-160,0-19 64,0 20 96,0 21 32,20-22-64,-20 21 128,20-1 32,20-19-160,0-1 0,0 22-128,20-41-352,-1 20-193,1-20-544,19 0-384,-18-20-577,-3 1-1794,3-3-8840</inkml:trace>
  <inkml:trace contextRef="#ctx0" brushRef="#br0" timeOffset="125268.5546">6411 6307 19314,'-39'0'2018,"19"0"-705,20 20 128,0 1 129,0-2-353,0 21-480,0-21-161,20 21-223,19 1-161,-19-22-192,20 1 32,-1-20-224,1 20-257,0-20-352,-21-20-288,21 20-128,-40-39-288,21 17-545,-21 3-1089,0-21-2563,-21 21-6916</inkml:trace>
  <inkml:trace contextRef="#ctx0" brushRef="#br0" timeOffset="125442.3827">6590 6109 16719,'-20'0'3844,"20"20"-1826,0-1-128,20 22-33,-20 18-575,19-20-450,1 22-351,0-22-289,1 0-128,17 1-224,-18-21-353,21 3-415,-21-22-802,-20 0-736,0 0-1314,0-22-12107</inkml:trace>
  <inkml:trace contextRef="#ctx0" brushRef="#br0" timeOffset="125624.0234">6530 6348 20659,'20'-21'1313,"0"21"97,0 0 159,19 0 353,2-20-609,-3 20-544,3 0-353,-1 0-416,-21 0-352,21 0-801,-20 20-1249,0-20-1666,-20 21-13100</inkml:trace>
  <inkml:trace contextRef="#ctx0" brushRef="#br0" timeOffset="125927.7342">6888 6367 20275,'20'20'1249,"-1"-20"416,1-20 193,0 20 544,21 0-704,-3-19-673,-18 19-448,21-21-353,-23 21-64,-18-20-32,0 20 32,0-20-64,0 20-160,-18-19-160,-2 19 128,-1 0-32,-19 0-32,22 19 96,-3 1 0,-19 0 0,20 1-1,1 18 1,-1 0 32,20 1 0,0 1-64,0-2 0,20-19-288,19-1-705,1-19-769,-1 0-288,22-19-1121,-23-1-5285</inkml:trace>
  <inkml:trace contextRef="#ctx0" brushRef="#br0" timeOffset="126311.5234">7265 6307 20147,'-20'20'2178,"0"1"-705,20-2-192,-19 1 321,19 19-577,0-19-385,19 19-480,1-39 1,0 22-65,0-22 96,0 0-128,-20 0 128,19-22-288,1 3-32,-20-21-64,0 1 32,0 0-33,0-2-95,-20 2 96,1-20-64,-1-2 32,20 2 224,-20 0 0,0 38 448,0 1 481,20 1 288,0 19-576,0 19-193,0 22-32,20-1-255,0 19-1,20 1-224,-1-1 32,1-20-97,19 22-447,-39-22-417,21 0-641,-23-19-992,2 0-993,1-20-7592</inkml:trace>
  <inkml:trace contextRef="#ctx0" brushRef="#br0" timeOffset="129375">8417 6248 17648,'-20'-39'2082,"20"19"-833,-21-1 353,21 21 63,-20 0-287,0 0-577,2 0-289,-3 41-192,-19-2-95,40 0 95,-20 1-96,20-19-192,20 18-32,-20-19-32,20-20-64,21 0-128,-23 0-129,2-20-127,0 0 96,1 1 223,-21-2 193,20 1-96,-20 0 96,0 20 65,0 0 63,0 0-96,0 20 64,18 21-64,-18 18-32,21 0 0,-1 1-32,20-1 96,-21 2-192,-19-2 256,20 0-32,-20-19 0,-20 0 97,1-1-97,-1 0-32,0-19-64,-21-20-192,23 21-161,-2-21-191,-1-21-321,21 1-384,-20 1-449,20-21-1216,0 1-5094</inkml:trace>
  <inkml:trace contextRef="#ctx0" brushRef="#br0" timeOffset="129650.3905">8714 6485 16495,'-20'-19'4965,"20"-1"-3171,-20 0-1,0 1 257,1-1-416,19-19-673,-20 18-641,20 1-128,0-19-224,0 19-64,20 0-160,19 20-353,-19-19-384,21 19-736,18 0-449,-19 0-545,-1 0-3843</inkml:trace>
  <inkml:trace contextRef="#ctx0" brushRef="#br0" timeOffset="129969.7264">9132 6129 19602,'-41'-20'2050,"1"40"-929,21-20 96,-1 39 257,0 2-33,0-2-640,0 0-481,20-19-192,20 21-64,0-22-96,0 1 0,0-20 32,-1 0-32,1 0 0,0 0-128,-20-20 288,20 1-96,-20-2 96,0 1-160,0 20 64,0-20-64,0 1-192,0 19-160,0 0-641,21 19 32,-21 1-128,18 0-225,-18 20-1280,40 0-4004</inkml:trace>
  <inkml:trace contextRef="#ctx0" brushRef="#br0" timeOffset="138375">9488 6307 1761,'20'-20'4068,"-20"20"-1249,0 0 95,0-19-31,0 19-609,0 0-480,0-20-192,0 20-161,0 0-288,0 0-96,-20 0-32,20 0 64,0 0-352,0 0-225,0 20-63,0-1 31,0 21 129,0 20-33,20-21-320,-20 20-63,20 22-65,-20-22-64,21 1-32,-3-21 32,2 20-64,0-18 32,1-2 0,-1-19-32,-20 19 96,18-39-64,-18 20 32,0-20 64,0 0 64,0 0-95,-18-20-194,-2-19 65,-1 0-32,1-1 64,0-20 0,2 1-32,-3-21 64,1 1-128,-20 19 96,40 1-96,-20 0 96,1-2-64,19 22 32,-20 19 0,20 1-32,0-1-32,20-1-32,-1 21-32,1 0 96,20 21 32,1-1-65,-3-1-63,3 1-96,-21 0 64,-2 19 0,3-19 32,-21 1 127,-21 18 33,3-19 65,-2-20-130,-1 19 65,-19-19-96,22 0-224,18 0-385,-21 0-640,21 0-513,-20 0-1313,20-19-7527</inkml:trace>
  <inkml:trace contextRef="#ctx0" brushRef="#br0" timeOffset="139107.4217">9806 5930 11947,'0'-19'2690,"0"-1"-351,0-1 159,0 1-448,0 20-673,0 0-256,0-19-64,0 19 0,0 0-224,0 19-320,0-19 159,0 20 1,0 21 31,20-2-255,-20 20-33,0 2-63,20-2 31,-1 1-224,-19-1 96,20 0-95,0 1 31,0-20-160,0-21 32,-20 21 0,19-21-32,-19-19 128,0 22-96,0-22 64,0 0 96,0-22-127,20-17-97,-20 19 0,0-39 0,20 19 0,-20 0 0,21 21 0,-1-1 0,-20 20 0,18 20-65,-18-1 65,20 1 65,1 21-65,-1-22-33,0 21 66,-2-1-33,3-19 0,-21-1-385,20 3 33,-20-22-353,20 19-448,-20-19-961,0 0-961,0 0-1729,0-19-10058</inkml:trace>
  <inkml:trace contextRef="#ctx0" brushRef="#br0" timeOffset="140344.7264">397 7420 12684,'-20'-41'2049,"0"21"258,20 20-129,-21-19-417,21-1-351,-20 20-321,2 0-224,18 0-33,-20 0-159,20 20-64,0-1 31,-21 21-159,21 20 287,0-1-383,0 2 287,21-2-415,-21 21 63,38-21-160,-18 0-32,21 1 32,-21-21-96,19 1-32,1-21 0,-20 1-128,19 1 192,-19-21-64,20 0-224,-21 0 96,21-21 32,-20 21-224,1-20 128,-21-19 96,18 19-32,-18 1-33,0-21 129,0 19 0,-18 21-32,18-19-32,-21-1 64,1 20-192,0 0-384,0 0-513,1 0-257,-1 0-191,0 0-1026,20 0-5412</inkml:trace>
  <inkml:trace contextRef="#ctx0" brushRef="#br0" timeOffset="165849.6093">1508 7757 9128,'0'0'3459,"0"0"-384,0-20-192,0 20-641,0-19-704,0-2-289,-20 1-96,0 20 32,20-20-96,-20 1-160,0 19-256,1-20-193,-1 20-128,-20 20-224,20-1-63,-19 1 95,19 21-160,0-2-160,20 0 256,0 1-128,0-21 32,20 2-32,0-1 0,0-20 160,19 0 0,-19 0-96,20-20 32,-21-1 128,1 2-32,-20-1-32,0-19-32,0 19 97,0 0-65,0 20 32,0-19-160,0 19-64,0 0-96,0 0 0,0 19 127,0 1-31,20-20-128,0 20-352,19-1-481,-19 1-417,21 0-608,-21-20 161,-2 19-1090,2-19-3171</inkml:trace>
  <inkml:trace contextRef="#ctx0" brushRef="#br0" timeOffset="166176.7578">1766 7657 17232,'20'20'1986,"-20"-20"-161,0 20-159,0 1 96,0-2-545,0 1-609,20 0 33,0-1-257,-20 1 33,19-20 31,1 20 1,-20-20 191,0 0 1,0 0-225,0-20-192,0 20-63,0-20-97,-20 1-32,20-21 64,-19 21-160,19-2-32,0-19 96,0 21-257,0-1-255,0 0-353,19 20-544,-19-19-737,20 19-289,0 0-896,0 0-5413</inkml:trace>
  <inkml:trace contextRef="#ctx0" brushRef="#br0" timeOffset="166559.5703">2064 7677 15726,'20'-20'2883,"0"20"-1409,0 0 63,-20 0-224,19-19-384,1 19-384,-20 0-129,20 0-192,0 0 0,0-20-127,-20 20 63,19-20-32,-19 20 0,0-19-96,-19 19 64,-1 0-64,0 0 64,-20 0-64,21 19 288,-1-19 97,0 40-65,0-21-64,20 1-31,0 21 31,0-22-128,20 1-64,0 0-128,19-1 0,1-19-192,0 0-481,19 0-416,-19 0-352,19-19-897,-18 19-3300</inkml:trace>
  <inkml:trace contextRef="#ctx0" brushRef="#br0" timeOffset="167024.4139">2918 7320 18929,'-20'-20'2723,"20"20"-673,0 0-256,-21 0 448,21 0-993,0 40-673,0-1-31,21 21-225,-1-1-95,0 0-129,-2 2-64,23-22-64,-1 1-385,-21 0-352,21-20-800,-20 0-929,0-1-289,-20 1-1793</inkml:trace>
  <inkml:trace contextRef="#ctx0" brushRef="#br0" timeOffset="167234.375">2798 7697 18705,'-20'0'3267,"20"-20"-1953,0 0 575,20 20 610,21-19-674,-3-1-1088,3 0-481,18 1-224,-19-3-96,-1 3-64,1-1-224,-20 20-513,0-20-544,-1 20-577,-19 0-160,0 0-897,-19-19-4676</inkml:trace>
  <inkml:trace contextRef="#ctx0" brushRef="#br0" timeOffset="167784.1796">3096 7261 18865,'40'20'1250,"-40"-1"287,19 1 193,1 19 416,-20 1-673,20 20-608,0-1-385,1-20-287,17 22-97,-18-41 32,1-1-64,-1 1-64,-2 0 32,-18 1 32,0-21 32,0 0 96,0 0 64,0 0-288,-18 0 96,-2 0-64,20-21-64,-21 1 0,21 0-96,21 1-32,-21-1 0,20 0 96,-2 1-96,23 19 192,-21 0 128,0 19-128,19-19 0,-19 20 160,20-20-160,-20 20 96,-1-20-96,1 0 96,0 0 0,0-20 96,1 20 64,-21-20-31,0 1 63,0-3-160,-21 3 96,1-1-96,0 20 1,0-20-65,1 20 0,19 0-32,-20 20 32,0 0-64,20-1 64,0 22 128,0-1-128,20-21-96,0 1-32,19 0 32,1 1-192,-1-21-257,2 0-480,-1 0-672,-1 0-1186,1-21-1473,-20 1-10570</inkml:trace>
  <inkml:trace contextRef="#ctx0" brushRef="#br0" timeOffset="168500.9764">4287 7598 15887,'40'20'2049,"-20"-20"-1024,0 0 193,-1 0 447,1-20-416,0 20-448,0-19-192,-20-3-193,21-17-160,-21 19 33,0 1 95,0-1-96,-21 0-128,1 20 33,-20-19 127,21 19 32,-21 0 33,20 0 127,0 19 1,0 1-97,1 19-192,19 1 64,0 1-127,0-2-129,19 0 64,1 1-160,20 0-161,-20-20-319,19 0-417,1-1-769,-20-19-288,19 0-832,1 0-2724</inkml:trace>
  <inkml:trace contextRef="#ctx0" brushRef="#br0" timeOffset="168920.8983">4744 7479 19858,'-40'0'1858,"20"0"-96,1 0 31,-21 19 161,20-19-640,20 40-578,-21-21-383,21 3-193,0-3-160,0 1 32,21 0-32,-1-20-32,0 19 32,0-19 64,-1 0-128,1-19 0,0 19 0,0-20 32,-20 20-65,0-20 33,0 20 96,0-19 0,0 19 0,0 19 129,0-19-33,0 40 32,0-1-192,0 21 96,20-1-96,-1 0 32,1 2-32,0-22 32,0 20-32,0 2-96,-1-22-64,1 21-33,-20-20-223,20-1 32,-20-19-834,0-1-639,20 1-290,-20-20-2016,0-20-10251</inkml:trace>
  <inkml:trace contextRef="#ctx0" brushRef="#br0" timeOffset="169311.5233">4963 7579 19602,'0'0'2562,"0"0"-1505,0 19 161,0 1 671,0 19-543,0 1-706,18-19-319,-18 18-257,20-19-32,1-1 32,-1-19-64,0-19 32,-2 19-160,3-40-32,-21 21 63,20-22 65,-20 2 32,0 19 32,-20-19-64,20 17 161,0 3-33,0-1 288,0 20 96,0 20-191,0-1-1,0 3-288,20 17 128,0-19-192,0 19-352,19-19-353,-19-20-608,0 21-545,0-21 0,0 19-1377,-20-19-7784</inkml:trace>
  <inkml:trace contextRef="#ctx0" brushRef="#br0" timeOffset="169500.9764">5319 7579 11178,'20'19'10858,"1"-19"-8103,-21 20-801,20 19-128,-20-19-898,0 0-735,18 1-225,-18-2-225,20-19-287,-20 0-705,21 0-897,-21-19-129,0 19-2593</inkml:trace>
  <inkml:trace contextRef="#ctx0" brushRef="#br0" timeOffset="169640.625">5299 7340 16591,'0'-20'865,"0"20"-1025,20-20-577,-20 20 257,20 0-1891,-20 0-8038</inkml:trace>
  <inkml:trace contextRef="#ctx0" brushRef="#br0" timeOffset="169891.6014">5398 7439 17136,'20'59'2434,"1"-19"-704,-1 1 384,0-2 160,19-19-480,-19 19-545,0-19-384,0-20-353,-1 0-64,1 21 65,-20-21-353,20-21 128,-20 21-128,0-20-31,0 0-33,-20-19 0,20 19-96,-20-21 0,20 2-224,0 0-289,0 19-192,0 0-127,0 20-610,20 0-896,0 20 160,-20 0-1089,20-1-5157</inkml:trace>
  <inkml:trace contextRef="#ctx0" brushRef="#br0" timeOffset="170232.4217">5876 7498 18513,'-20'0'2787,"-1"0"-930,1 20-351,0 0 640,20-1-705,-18 22-768,18-21-385,18 0-256,-18-1 32,20-19-64,0 20 0,1-20 96,-21 0-96,20-20 0,-20 20-96,0-19 192,18-1-96,-18 20 32,0-20-32,0 20-64,0 0 96,0 0-128,0 20 96,0 0 0,21-1-64,-21 1-576,20 0-674,0 1-736,19-21-224,-19 0-2082,0 0-11435</inkml:trace>
  <inkml:trace contextRef="#ctx0" brushRef="#br0" timeOffset="170486.328">5975 7201 20787,'-20'-20'3011,"20"20"-897,0 20 128,20-1-320,-20 22-961,19 18-288,1-20-353,0 22-160,20-2-256,-20-20-128,19 0-417,-19 2-384,21-21-480,-23 0-545,2-1-385,-20 1-1312,21-20-11884</inkml:trace>
  <inkml:trace contextRef="#ctx0" brushRef="#br0" timeOffset="170833.9842">6352 7579 21748,'40'-22'3171,"-21"3"-769,1-1-992,0 20-193,0-20-416,0 20-417,-20-19-288,19 19 0,-19-20-32,20 20 0,-20-20-64,0 1-96,-20 19-32,1 0-160,-1 0-97,0 0 65,0 0 96,0 19 64,1 1 96,-1 0 32,0 19 64,20 0 32,0-17-96,20 17 32,0-19-96,-1-1 96,21-19-193,0 20-351,-21-20-609,21 0-929,-20-20-769,0 20-3106</inkml:trace>
  <inkml:trace contextRef="#ctx0" brushRef="#br0" timeOffset="171152.3436">6570 7439 21684,'0'40'1922,"0"-21"-513,20 1 225,-1 19 288,-19 2-673,20-21-769,0 19-256,1-19-95,-21 0 31,20 1-64,-20-21-192,0 0 96,0 0-193,0 0 193,0-21-64,18 1-32,-18-19 160,20-1 32,1 21 65,-1-22 95,-20 41 0,20-20-64,-1 20 0,-19 20-63,20-1-33,0 22-481,0-21-287,0 0-770,-20 19-1344,20-19-898,-1-20-6662</inkml:trace>
  <inkml:trace contextRef="#ctx0" brushRef="#br0" timeOffset="171723.6328">7225 7459 15022,'0'-20'2658,"0"1"193,0-2-961,-19 21-225,19 0-191,-20 0-65,0 0-416,0 21-128,-19-2-129,19 21-95,20-1-96,-21 0-161,42 2-192,-1-1-96,-2-21 0,23 1-128,-1-20-32,-1 20-320,1-20 0,-1 0-513,1-20-801,-20 0-1057,0 20-864,-20-19-6855</inkml:trace>
  <inkml:trace contextRef="#ctx0" brushRef="#br0" timeOffset="172049.8045">7483 7557 16527,'39'0'4645,"-19"0"-1891,21 0-1280,-21 0-65,-2-19-384,3 19-224,-21 0-513,0-20-32,0 0-128,0 20-64,0-19-64,-21-1 32,3 20-32,-2-20 64,0 20 0,-1 0-32,1 0 1,2 20 95,18 0-64,-21-1 96,21 21-160,0-21 32,0 22-32,39-21-64,-19-20 64,41 20-32,-22-20-128,1 0-353,19 0-672,-19-20-993,-20 20-1025,0-20-9769</inkml:trace>
  <inkml:trace contextRef="#ctx0" brushRef="#br0" timeOffset="173868.1639">8516 7439 11594,'-20'0'5990,"-20"0"-3748,19 0-320,3 0-320,-2 0 63,20 20-320,-21 0-640,21-1-96,0 21-129,21 1-95,-1-22-193,-2 21-128,23-21-64,-1 1-32,19-20-513,1 0-480,-21-20-480,22 1-353,-23-1-1633,3 0-5382</inkml:trace>
  <inkml:trace contextRef="#ctx0" brushRef="#br0" timeOffset="174092.7734">8714 7220 3523,'0'-39'15567,"21"39"-13197,-21 0-352,0 0 448,18 20-512,-18 19-673,20 2-480,-20 18-289,21 0-159,-1-19-257,0 19-64,-2-19-224,3-21-321,19 22-480,-20-41-224,-1 20-929,1-20-512,0 0-1987</inkml:trace>
  <inkml:trace contextRef="#ctx0" brushRef="#br0" timeOffset="174491.2109">9150 7320 19698,'-18'20'1954,"-3"-20"-320,21 39 383,-20-19-31,0 40-736,0-21-514,20-19-383,20 19-193,0-17-160,0-3 64,1-19-64,17 0-128,-18-19 32,21-3-97,-23 3-31,-18-1 32,0 0 96,0-19 96,0 19-96,-18 1 32,18-2 160,-20 21-32,-1 0 32,1 0 96,20 21-96,0-2 257,0 1-257,0 19 32,20-19-192,1 0 128,-1-1-256,18-19-321,-17 22-320,-1-22-832,0 0-417,-1 0-641,1 0-3331</inkml:trace>
  <inkml:trace contextRef="#ctx0" brushRef="#br0" timeOffset="174795.8983">9567 7320 19762,'-39'0'1890,"19"20"-481,0-20 225,0 19 288,0 21-577,1-19-768,19-2-289,19 1-224,1 0 32,0-1-96,20-19 32,-19 20-32,17-20-32,3 20-32,-21-20-32,-2 19 32,-18-19-32,0 22 64,-18-22-161,-2 19-223,-1-19-417,1 0-64,0 0-160,2 0-384,-3 0-1217,21 0-4517</inkml:trace>
  <inkml:trace contextRef="#ctx0" brushRef="#br0" timeOffset="175106.4453">9766 7359 21396,'-19'0'1409,"19"0"-256,-20 0-256,20 0 448,-20 0-31,20 20-674,-20 0-352,20 1-256,20-2 65,0 1-65,0 0 32,-1-20-96,1 19 32,20 1-32,-20 0-129,-1-20 129,1 19 64,-20 3-32,0-3 64,-20 1-31,20-20 95,-19 20-160,-1-1-289,20-19-223,-20 0-321,0 20-576,0-20-866,1 0-1536,-1 0-9129</inkml:trace>
  <inkml:trace contextRef="#ctx0" brushRef="#br0" timeOffset="175520.5078">10083 7439 20531,'21'0'1698,"-1"0"-449,0 0-288,-20 0 448,18 0-544,3-19-481,-1 19-192,0-21-160,0 21 96,-1-20 97,1 0-161,-20 20-128,0-19 96,0 19 0,-20 0-32,1 0-128,-21 0 0,20 19 95,-19 1 33,19 0-64,-21 20 64,21 0 0,2-21-96,18 21 64,0-21 0,18 3-288,2-3-353,1 1-288,19-20-224,-1 0-737,-19 0-1505,20-20-6790</inkml:trace>
  <inkml:trace contextRef="#ctx0" brushRef="#br0" timeOffset="175816.4061">10541 7340 6950,'0'-20'15150,"-20"0"-14221,-1 20-480,1 20 384,-18-20 832,17 20-288,1-1-928,0 21-353,20-19-192,0-2 64,20 1 0,0 0-96,21-1 32,-3-19-129,3 20 65,-2 0 160,1-20-32,0 19 96,-21 3 64,-19-3 225,0 21 31,-19-21-160,-1 1-160,-20 0-160,20 1-833,-19-21-1249,-2 19-1761,3-19-13166</inkml:trace>
  <inkml:trace contextRef="#ctx0" brushRef="#br0" timeOffset="177621.0936">595 8829 11498,'-20'0'3396,"20"0"-930,-20-20-448,20 20 96,0 0-320,0 0-673,-20 0-160,20 0-193,0 20 33,0 0-289,0 19-95,20 0 63,-20 22-223,20-22-193,0 0 32,19-19-128,-19 1 0,21-1 256,-23-20-128,22 0 64,-19-20-224,-1-1 64,-20-18-96,0 19 0,0-19 96,-41-1 0,21 0 96,-39 20-96,19 0-32,-19 1 32,19-1-64,1 0-481,19 20-960,0 0-577,20 0 480,20 20-1825,0-20-8168</inkml:trace>
  <inkml:trace contextRef="#ctx0" brushRef="#br0" timeOffset="177837.8905">972 9007 18513,'0'0'2627,"-20"-19"-962,0-1 1,1 0 288,-1-20-417,-20 0-736,20 1-161,-19-21-383,19 20-225,-1-19-32,1-1-161,0 1 33,20 19-160,0 0-673,0 20-801,20 0-287,0 20-1379,1 0-8615</inkml:trace>
  <inkml:trace contextRef="#ctx0" brushRef="#br0" timeOffset="178035.1561">674 8749 23061,'-20'41'993,"20"-41"128,0 0 449,20 0-385,1 0-961,17-21-96,3 21-928,-3 0-962,23-20-1153,-2 20-4676</inkml:trace>
  <inkml:trace contextRef="#ctx0" brushRef="#br0" timeOffset="178627.9295">1409 8451 19026,'-40'-20'2530,"20"1"-929,20 19-383,-20 0-33,20 19-96,0 1-64,20 0-353,0 40-223,0-21-193,0 22-128,39-2-160,-19 0 0,-1-18-448,2 18-609,-3-20-641,3-19-512,-1-1-1282,-20 2-6661</inkml:trace>
  <inkml:trace contextRef="#ctx0" brushRef="#br0" timeOffset="178844.7264">1270 8849 20947,'-20'0'2018,"20"-20"-929,20 20 1314,0-20-610,19 1-800,1-2-769,0 1-128,-1 0-96,1 1-448,-1-1-225,-19 0-768,21 1-289,-41 19-31,20-20-898,-2 20-4067</inkml:trace>
  <inkml:trace contextRef="#ctx0" brushRef="#br0" timeOffset="179343.75">1527 8431 14029,'0'-19'2530,"20"19"-480,0 19 32,21 21-448,-3 0 159,3 0-383,-1-1-674,-1 22-95,-19-2-161,20-20-191,-21 2-161,1-2 32,0-19 32,0-1-64,-20-19 129,0 20-33,0-20 32,0 0-160,0 0-160,0 0 0,0 0-128,0-20 128,-20 20-64,20-19-65,0-1 1,0 0-160,0 20 480,20 0 0,1 0 64,-3 0-64,22 20 1,1-20-1,-2 0 0,1 0-64,-1 0 64,1 0-64,-20-20 64,0 1-32,-1-2-32,-19 1 0,0 0 64,-19 1-128,-1-1-64,-20 20 128,20 0-31,1 0-33,-1 20 192,0-1-128,20 1-32,0 21-32,20-22 0,0 1 0,-1 19-96,21-39-289,0 20-383,19-20-514,0-20-1248,1 20-1890,-1-19-11115</inkml:trace>
  <inkml:trace contextRef="#ctx0" brushRef="#br0" timeOffset="180040.0389">2758 8809 14926,'20'40'2178,"0"-21"-96,1 1-225,-21-20-383,20 20-225,-20-20-128,0 0 32,18 0-320,-18 0 192,0-20-320,-18 0-193,18 1-64,-20-21-95,20 21 31,-21-22-31,21 2-353,0-1 96,0 21-96,0-1-64,0-1-97,21 1-159,-1 20-353,18 0-416,3 0-640,-3 0-545,3 20-1186,-1-20-6405</inkml:trace>
  <inkml:trace contextRef="#ctx0" brushRef="#br0" timeOffset="180366.2109">3195 8749 17328,'41'-20'2851,"-23"20"-930,2-19-255,21-1-385,-21 0-672,-2 1-129,3-1-191,-21 20-1,0-21 128,0 21-96,-21-20-127,3 20 63,-2 0-96,-21 0-32,21 20 96,-19-20 1,19 21-33,0 18-160,20-19 64,0 19 32,0-19-160,0 21-32,40-22 0,-19 21-32,17-21-449,23 1-448,-22-20-256,1 20-384,0-20-834,-21 0-1665,1-20-10666</inkml:trace>
  <inkml:trace contextRef="#ctx0" brushRef="#br0" timeOffset="180604.4921">3414 8353 21075,'-20'-20'3364,"20"20"-1539,0 0-800,20 20 641,0 19-481,-20 0-416,20 22-321,19-2-352,-19 0 0,20 1-160,-21-1-384,21-19-225,1-19-480,-23 18-480,23-19-642,-1-20-703,-22 0-2564</inkml:trace>
  <inkml:trace contextRef="#ctx0" brushRef="#br0" timeOffset="180973.6328">3930 8610 19314,'-20'-40'2818,"0"40"-1120,0 0 160,1 0 224,-1 20-641,0 21-736,0-2-321,20 1-96,-21-1-127,42-19-161,-1 1 0,0-2-32,0 1-161,19-20-95,-19 0 256,0-20-96,0 1 32,-20 19 64,0-21 0,19 1 96,-19 0-160,0 1 0,-19-1 160,19 20-96,0 0 0,0 20-128,19-1 128,-19 1 32,20 0-97,0 20-191,20-20-673,-21-20-512,21 20-577,-19-20-577,-1 0-2145,-2 0-10250</inkml:trace>
  <inkml:trace contextRef="#ctx0" brushRef="#br0" timeOffset="181206.0545">4129 8353 19826,'20'-20'3972,"-20"20"-2402,0 20-449,18 19 480,2 0-288,1 22-640,-1-2-289,19-20-288,1 22 1,0-22-194,-20-19-287,19-1-545,-19 1-352,-20-20-705,0 0-160,0 0-1601,-20 0-13614</inkml:trace>
  <inkml:trace contextRef="#ctx0" brushRef="#br0" timeOffset="181430.6639">4029 8610 22421,'39'-20'2018,"1"0"-32,1 20-1,18-19-575,0 19-577,-19-20-545,0 20-192,-1 0-96,1 20 0,1-20-160,-23 0-225,2 19-63,0-19-577,1 0-993,-1 20-384,-2-20-929,-18 0-9257</inkml:trace>
  <inkml:trace contextRef="#ctx0" brushRef="#br0" timeOffset="181662.1093">4625 8551 25175,'20'19'2499,"0"1"-1122,-1 21-384,-19-21-256,20-1-481,0 1-160,0 0-192,0-1-192,-20-19-97,19 20-672,1-20-865,-20 0-576,0-20-1346,0 1-13964</inkml:trace>
  <inkml:trace contextRef="#ctx0" brushRef="#br0" timeOffset="181823.2421">4505 8312 23862,'-20'-20'2370,"2"20"-1953,18 0-481,18 0-161,2 0-1088,0 0-1698,-20 20-18225</inkml:trace>
  <inkml:trace contextRef="#ctx0" brushRef="#br0" timeOffset="182487.3045">5042 8570 11979,'0'-19'6534,"0"-1"-4772,-20 20-481,-1 0 481,21 0-385,-20 20-128,2 19-224,18 2-160,0-2-257,0 1-95,18-1-193,2 2-192,21-22 32,-3-19-160,3 0 65,-1 0-1,-20-19 32,19-22-32,-19 21-160,0-19-32,-20 0-1,-20-2 33,0 21-64,-19 0 32,-1 1 96,0-1-64,19 20 32,-17 0 64,18 0-96,20 0-257,-21 20-383,21-20-481,21 19-705,-21-19-641,20 20-1761,-20-20-10185</inkml:trace>
  <inkml:trace contextRef="#ctx0" brushRef="#br0" timeOffset="182813.4764">5220 8531 11146,'40'39'8840,"-40"1"-6950,20-19-577,-1 18 737,1-19-384,0 0-801,1-20-289,-21 0-255,0 19-1,20-19-64,-20-19 64,0 19-223,0-20 63,0 0-96,18-19-96,-18 18 256,20 1-32,1 0-160,-21 20-32,20 0 160,19 20 65,-19 0-65,0 1-160,20-1-64,-1-1-417,1 1-384,-20 0-608,19-1-1186,-19-19-1504,0 0-12814</inkml:trace>
  <inkml:trace contextRef="#ctx0" brushRef="#br3" timeOffset="194154.2968">316 10099 11755,'-18'-20'2978,"-2"1"-575,20 19 223,-21-20-544,1 20-833,20 0-160,0 0 64,0-20-256,0 20-288,0 20-161,0-20 33,0 20-33,0-1-95,20 1-33,-20 19 64,21-17-256,-1 17 161,-2 0-97,2-19-128,1 19 0,-1-18-32,0-1 0,-2 0 0,3-20 64,-1 0 0,0 0 0,0 0-128,-1-20-32,-19 0-96,20-1 64,-20-18 32,0 0-32,0-1-96,0-1 192,0 22 64,0-1-32,0 0 32,-20 1 128,20 19-160,0 0 32,0 0 128,20 19 0,-20 21 97,20-21-193,0 22 64,0-1-128,-1-21-32,1 21-64,0-21-256,0 2-225,1-21-800,-3 20-1154,2-20-447,0 0-4261</inkml:trace>
  <inkml:trace contextRef="#ctx0" brushRef="#br3" timeOffset="194980.4686">873 10219 9705,'0'19'4484,"0"-19"-2082,0 0 225,0 0-257,0 0-961,0 20-480,-20-20 224,20 0-128,0 0-288,0 0-64,0 0 31,0 0-191,0 0-1,20 0 1,-20 0-129,0 0-96,0 0-288,0-20 96,0 20 0,0-19-63,0-1-33,0 0 96,0 20-192,20-19 160,0-3-32,-20 3-64,19 19-129,1-20 258,-20 20-130,20 0 66,0 0-98,0 20 258,-20-1-289,19 3 224,-19-3-192,20 1 64,-20 0 192,20-20-256,-20 19 192,20-19-32,-20 20 0,0-20 128,21-20-64,-21 20-96,18-19-32,2-1-32,-20 0-352,21 1-96,-1-3-545,0-17-865,-20 19-993,18 1-800,-18-1-8168</inkml:trace>
  <inkml:trace contextRef="#ctx0" brushRef="#br3" timeOffset="196015.625">1428 10060 15342,'-19'0'2979,"19"0"-737,0 0 128,-20 0-800,20 0-481,0 0 224,20 19-352,-20 1-256,19 19-129,1-17-192,0-3 97,20 21-97,-21-21-31,1-19 127,21 20-224,-21-20 97,-2 0-1,-18 0-32,0 0-63,20 0-257,-20-20 0,21-19 0,-21 19 0,20-21-1057,-20 2-577,0 0-1377,0-1-768,0 19-10219</inkml:trace>
  <inkml:trace contextRef="#ctx0" brushRef="#br3" timeOffset="204388.6718">2381 9881 17616,'0'-19'1986,"-20"19"-705,20 0 353,0 0 31,0 19-768,0 1-416,0 0-193,0 19 192,0 0 193,0 2-160,-20-2-97,20 1 193,0-21-129,0 22-160,0-21-31,20 0 63,-20-1-64,0 1-64,0 0 1,20-20 95,-20 19-160,20-19 32,1 21 0,-3-21 65,2 0-129,21 0-96,-3 0 128,3 0-224,-1 0 128,-20 0-224,19 0 64,-19 0-289,0 0-191,0 0-225,-1 20-320,-19-20-224,20 0-545,-20 20 0,0-20-1729,0 0-8393</inkml:trace>
  <inkml:trace contextRef="#ctx0" brushRef="#br3" timeOffset="204708.0078">2521 10060 20018,'-20'0'2082,"0"0"-1281,20-20 673,0 20 896,0 0-961,20-20-608,0 20-289,-2 0-351,3 0-129,19 20 64,0-20 0,-1 0-64,1 0-128,-1 0-353,1 0-31,1 0-481,-3-20-801,-17 20-224,-1 0-928,-20 0-4614</inkml:trace>
  <inkml:trace contextRef="#ctx0" brushRef="#br3" timeOffset="204924.8045">2640 10119 14862,'-20'19'7270,"0"-19"-6020,20 0-257,0 0 1249,20 0-288,0 0-865,19 0-385,-19 0-415,20 0-193,19 0 64,-18 0-416,-3 0-225,3 0-384,-3 0-704,3 0-513,-1 0-385,-21-19-1985</inkml:trace>
  <inkml:trace contextRef="#ctx0" brushRef="#br3" timeOffset="205214.8436">2956 9841 20755,'-18'0'2627,"18"0"-2211,18 0 865,23 0 321,-1 0-481,-1 0-673,21 0-320,-21 21-160,22-2 128,-23 1-32,3 0-160,-21 19-64,-20 0 256,0 2 0,-20-2 1,-1-19-33,1 19-193,0-17-223,2-3-192,-3-19-930,21 20-1248,0-20-3877</inkml:trace>
  <inkml:trace contextRef="#ctx0" brushRef="#br3" timeOffset="207254.8827">3712 9464 17328,'-21'0'2050,"21"-20"-897,0 20 641,0-19 95,21 19-735,-21-20-578,20 20-95,0-21 63,-2 21-96,3-20-95,-1 1-97,0 19-64,0 0 0,-1 0 33,1 19-1,-20 1 32,20 21-32,0-2-64,0 20-63,-1 1-65,1-20 64,0 19-32,0 1-64,0-20 64,-20-21-32,19 21 64,-19-19 0,20 18-64,-20-19 96,-20-20 64,20 19-32,-19-19-95,19 20-65,-20-20-97,0 0-191,20-20-320,-20 20-513,20-19-673,-20 19-32,20 0-864,0-20-3012</inkml:trace>
  <inkml:trace contextRef="#ctx0" brushRef="#br3" timeOffset="207458.0078">4088 9662 6277,'-59'-20'11563,"19"20"-10217,1 0 543,-1 0-31,0 0-609,1 20-832,19-20-321,0 0-641,20 0-704,0 0-2050,0 0-14766</inkml:trace>
  <inkml:trace contextRef="#ctx0" brushRef="#br3" timeOffset="209021.4842">4367 9723 14509,'19'0'2787,"-19"19"-1154,0 1 257,20 0-96,-20 19-449,20 2-320,0-2-64,1 20-288,-21-20-129,18 2-95,2-21-65,-20-1-32,20 21-63,-20-40-97,0 19 0,0 3 0,0-22 0,-20 0 1,0 0-129,20 0 0,-39 0 0,19-41-64,0 21 0,0-19 0,1-22-32,-1 2-64,0-19-65,20 17-31,0 2 64,20-1 64,0 20 96,-1 1-160,1 39-32,0-20 128,0 20 32,1 20 0,-3 0 64,2-1 32,0 21-96,-20 1 32,0-2 96,0-19-160,0-1 128,0 1-32,0 0 0,-20-20-96,20 21-192,-20-21-385,20 0-255,-18 0-450,-3-21-127,21 21-705,0-20-1441,0 0-6279</inkml:trace>
  <inkml:trace contextRef="#ctx0" brushRef="#br3" timeOffset="209419.9217">4803 9623 4900,'0'0'13389,"-20"-20"-12012,20 20 257,-19 0 320,-1 20-225,0-20-480,20 39-288,-20-19-192,0 21-128,20-22-161,0 21-256,0-21-128,20 1 0,0-20-32,0 20-96,0-20 129,-20-20-97,19 0-32,1 1-65,-20-1-63,20 0 128,-20 1-64,0 19 32,0-20 0,-20 20 96,20 0-128,0 0 0,0 20 0,0-1 96,20 1 32,-20 0-160,20-1-161,0 1-768,-1 0-192,1-20-128,0 0-193,0 0-1152,1 0-3588</inkml:trace>
  <inkml:trace contextRef="#ctx0" brushRef="#br3" timeOffset="209644.5311">4942 9425 17328,'0'-20'4228,"0"20"-2723,0 0-640,0 20 1217,0-1-192,21 21-897,-21-1-449,18 2-287,2 18-129,1 0-64,19-18-224,-22-2-353,3-19-224,-1-1-800,0-19-417,-20 20-288,0-20-1954</inkml:trace>
  <inkml:trace contextRef="#ctx0" brushRef="#br3" timeOffset="209861.328">4882 9682 19314,'0'0'3075,"0"0"-2050,0-20 929,20 20 512,-20 0-1313,20 0-833,0-20-224,1 20 0,-3 0-96,23 0-320,-21 0-320,0-19-417,-2 19-353,3-20 1,-21 0-545,0 1-1313,0 19-4260</inkml:trace>
  <inkml:trace contextRef="#ctx0" brushRef="#br3" timeOffset="210144.5311">5121 9364 16527,'0'41'2915,"20"-21"-1506,-20 19-96,20 0 609,0 22 0,-20-22-545,19 0-704,1 1-192,-20 1-97,20-41-96,0 19-128,-20-19-128,0 0-64,20 0-128,-20 0 64,0-19-64,0-1 160,19-1-32,-19-19-64,20 40 32,-20-19 0,20 19 32,1 0-32,-1 19 128,-2 1-64,2 0-128,1 1-833,-1-1-1185,0-1-481,-1 1-2946</inkml:trace>
  <inkml:trace contextRef="#ctx0" brushRef="#br3" timeOffset="211114.2578">5994 9564 8776,'0'-21'4804,"0"21"-1921,-19-20-449,19 20-127,0 0-706,0 0-640,0 0-288,0 20 320,19 20-161,-19-20-191,20 19-97,-20 1 1,20 1-161,0-22-31,0 1-193,0 0-32,-1-1-32,1-19-32,0 0-32,-20-19 160,20 19-384,-20-20 32,21 0 0,-21-19 32,0 18-32,0-19-129,-21 21 193,21-1 64,0 20 64,0 0 0,0 0 32,0 0 64,0 20 65,0 19-97,21-19-64,-3 1-64,2-1-257,1-1-671,-1-19-674,0 20-160,-2 0-992,-18-20-6407</inkml:trace>
  <inkml:trace contextRef="#ctx0" brushRef="#br3" timeOffset="212606.4453">6510 9603 11851,'-19'20'2530,"19"-20"-1377,0 0 641,0 0 448,0 0-961,0 0-832,19 0 191,-19 0-31,0 0-257,0 0-160,20 0-64,-20 0-31,20-20-65,0 20 96,0-20-64,-1 1-64,1 19 32,0-21-32,21 1 96,-23 20-64,2-20 64,1 20 96,-1-19-96,19 19 32,-19-20-64,0 20 65,0 0 159,20 0-288,-21-20 192,21 20 0,-20 0 97,1 0-161,17 0-64,-18 0 224,1 0-128,-1 0-160,19 0 192,-19 0-32,0 20-63,19-20 31,-19 0-96,20 0 192,-20 20-32,-1-20-128,1 19 32,0-19-64,0 20 160,0-20-127,-1 20 63,1 1-96,0-21 64,0 0 0,1 19-32,-3-19 0,2 20-64,1-20 96,-21 0 64,20 20-32,18-20 65,-17 0-1,-1 0-64,0 0-128,19 0 64,-19 0 0,20-20-128,-20 20 0,0 0-64,19 0 0,-19 0-1,1-20 33,-1 20 64,-20 0 32,18-19-32,2 19 32,-20 0 32,21-21-128,-1 21-32,-20-20-128,20 20-257,-20-20-159,0 1 95,0 19 353,0-20 96,-20 20 128,20 0 0,0-20 96,-20 20 96,20 0-96,0 0-96,0 0 0,-21 0 0,21 0 0,0 0 0,0 0 32,0 0-32,-20 0 96,20 0 32,0 0-95,0 0 63,0 0-64,0 0 32,20 0-32,-20 0 0,0 0-64,21 0 64,-21 0-64,20 0 32,0 0 32,-1 0-32,1 0 0,0 20-64,0-20 160,-20 0-128,20 20 32,-1-1 64,-19 1 32,0 0 256,0 1-63,0-2 191,-19 1-224,19-20-128,0 20-64,-20-20-128,20 19-416,0-19-929,-20 0-385,20 0-1217,0 0-6758</inkml:trace>
  <inkml:trace contextRef="#ctx0" brushRef="#br3" timeOffset="213106.4453">8397 9384 22100,'0'0'1602,"20"0"-225,-20 21 257,18-1 320,3 19-769,-1 0-801,0-19-96,0 21 1,-1-22-33,1 1-32,-20-20 0,20 20-64,-20-20 33,20-20 31,0 0-96,-20 1 32,20-22-192,-20 2-224,19-1-481,-19 1-352,0-2-1153,20 22-1089,-20-21-1506</inkml:trace>
  <inkml:trace contextRef="#ctx0" brushRef="#br3" timeOffset="214983.3983">9607 9444 2210,'0'-19'13612,"0"-1"-11818,0-1 384,0 1-800,-20 20 351,0-19-544,2 19-288,-3 19-384,1 1-65,0 1-32,0 18-159,0 1-33,20-1-64,0 2 32,0-22-96,0 1-96,20 0 64,-20-20 0,40-20 1,-20 20-65,1-39-129,-3 18-127,2 1 160,-20-19 128,20-1-64,-20 21-32,0-1 224,0-1-128,0 21 160,-20-20 257,20 20-129,0 20-128,0 1 129,20-1-97,-20 19-32,21 0-192,-1-19 32,-2 0-160,3 1-192,19-21-353,-20 0-480,-20 0-609,19 0-544,-19 0-1089,0-21-5926</inkml:trace>
  <inkml:trace contextRef="#ctx0" brushRef="#br3" timeOffset="215294.9217">9786 9364 19474,'0'20'1569,"20"1"65,-20 18 192,0-19 160,0 0-801,20 19-417,-20-19-255,20 1-289,-1-21-32,-19 0-96,20 0 33,-20 0-1,20-21 32,-20 21-128,0-40 32,0 21-32,20-1-64,-20-19-64,20 19-96,-20 20 192,19-21-96,-19 42 63,20-21-31,-20 20-128,20-1-544,1 1-738,-1 19-448,-2-39-256,2 20-1121,-20 0-3651</inkml:trace>
  <inkml:trace contextRef="#ctx0" brushRef="#br3" timeOffset="215686.5233">10124 9425 14317,'0'19'5701,"0"-19"-4227,0 20-129,20 0 289,-20-1-65,18 1-640,3 0-641,-1 1-160,0-21 65,0-21 95,-1 21-288,1-20 96,-20 0-96,0-19-96,0 0 96,0-2-32,-39 2 64,19-1-32,-20 1 0,19-2 32,-17 2 32,18 19 128,-1 1 160,21-1 289,0 20-64,0 20-193,0-20-160,21 39 97,-1-19-225,18 20-64,-17 19 32,19-19-160,-1-1 160,-19 2-609,20-22-320,-20 21-480,0-21-769,-1 1-448,1-20-1923,-20 0-11466</inkml:trace>
  <inkml:trace contextRef="#ctx0" brushRef="#br3" timeOffset="215968.75">9786 9782 23510,'-20'0'3011,"40"0"-2435,20 0 481,-1-20 513,21 20-641,-1-20-577,2 20-320,-2-19-32,-1 19-384,23-20-193,-42 20-192,1-21-352,0 21-352,-21 0-257,-19 0-256,0 0-1057,-19 21-11082</inkml:trace>
  <inkml:trace contextRef="#ctx0" brushRef="#br3" timeOffset="217083.0078">4584 10516 9609,'-18'-19'1121,"18"-1"-64,-20-1 1089,20 21 480,0-20-768,-21 1-705,21 19-32,-20-20 0,0 20-256,2 0 32,-3 0-193,1 20 97,-20-1-32,21 22-96,-1-2-161,0 1-96,20-1 1,0-19-289,20 20 32,0-40-32,-1 20 0,1-20 1,20-20-33,-19 1 0,-3-2 0,2-19-64,0 21-64,-20-1-64,0-19 160,0 19-192,0-1 192,0 21-64,-20 0 96,20 0-32,0 0-32,0 21 160,0-1-96,0-1-160,20 1 64,1 0-192,-21-1-513,38 1-768,-17 0-545,-1 1-641,-20-21-2305,20 19-10123</inkml:trace>
  <inkml:trace contextRef="#ctx0" brushRef="#br3" timeOffset="217561.5233">5080 10775 15951,'41'79'2370,"-21"-40"-673,20 2-63,-21-2-321,1 0-192,-20-19-128,20-20-192,-20 0-256,0 0-65,0 0 321,-20 0-449,0-20-160,1-19-32,-1 0-31,-20-2-33,20 2-64,-19-20-64,19-2 32,20-18-161,-20 19 1,40 1 64,-20 20 64,38 19-96,-17-21 192,-1 41-192,0-19 64,0 38 0,0 1 64,-1 1-32,-19 18 32,0-19 64,0 19 0,0 1-64,-19-19 0,-1-2-32,0 1-160,20-20-385,0 20-928,0-20-353,0-20-1473,0 20-4581</inkml:trace>
  <inkml:trace contextRef="#ctx0" brushRef="#br3" timeOffset="217924.8045">5479 10436 13773,'0'0'6406,"-20"0"-5253,0 20 0,-1 21 608,21-22-159,-20 21-609,20-1-449,0-19-255,0 1-193,20-2-64,-20 1-32,21-20 64,-1-20 64,-20 20-32,20-19-128,-20-2-96,0 1 160,0 0-32,0 20-32,0-19-64,0-1 64,0 20-32,0 0-96,0 0-1,0 20 129,19-1-32,-19 1-352,20 0-481,0 1-224,20-21-384,-21 0-257,1 0-1089,-20 0-3651</inkml:trace>
  <inkml:trace contextRef="#ctx0" brushRef="#br3" timeOffset="218141.6014">5637 10297 16719,'0'0'3972,"0"0"-3235,20 21 608,0 19 289,-1-21 191,-19 21-768,20 20-640,0-21-321,0 1-96,1-1-320,-21-19-257,18-20-576,2 21-321,-20-21-543,0 0-1635,-20-21-11979</inkml:trace>
  <inkml:trace contextRef="#ctx0" brushRef="#br3" timeOffset="218568.3592">5538 10575 20531,'0'0'1185,"20"0"-64,-20-19 1025,39-1-672,-19 20-1026,0-20-416,0 1 160,0-1-224,-1-1-288,1 1-129,-20 20-223,20-39 95,-20 19 1,0 1 31,0-1 97,0 20 256,0-20 192,0 20 96,0 0 160,20 20 224,-20 0-31,21-1 31,-3 21-63,-18-1 223,20 2-63,0-2-65,-20-19-63,21-1-129,-1 1 0,-20-20-128,0 0-95,0 0 31,18 0-32,-18 0 128,0 0-128,21-20-64,-21 1 32,20 19-96,-20-20-32,20 20 0,0 0 64,-1 20-448,1-1-449,20-19-513,-20 20-832,0 0-1761,-20 1-11404</inkml:trace>
  <inkml:trace contextRef="#ctx0" brushRef="#br3" timeOffset="219452.1484">6570 10536 4260,'0'0'416,"0"-20"321,0 20 1697,0 0-352,0 0-641,0-19-448,0 19-224,0-20-32,0 20 736,0-21 353,0 21-65,0-20 33,0 20-417,0-19-159,0 19-65,0 0 160,0 0-384,20 19-64,-20 1-33,0 21-319,19-22-65,1 21 1,0-1-193,1-19-64,17 20 96,-18-40-63,1 20-65,-1-20 96,0 0-64,-20-20 32,19 1-63,1-2-1,0-19-96,-20 1-64,0 0-160,0-2-129,0 2-383,-20 19-289,20-19-128,0 39-321,0 0-639,0 0-898,0 19-2178</inkml:trace>
  <inkml:trace contextRef="#ctx0" brushRef="#br3" timeOffset="220886.7187">7186 10595 5317,'0'0'2722,"0"0"-480,0 0 1025,0 0-480,0 0-1025,0 0-353,-20 0-128,20 0-384,0 0-64,0 0-64,20 0-33,-20 0-127,0 0-97,0 0-191,0 0 31,20-20-128,-1 20-224,-19-19 96,20-1 0,0 0-96,20 20 32,-21-19-32,1-1 0,0 20-32,0-21 128,0 21-128,-1 0-32,1-20 64,0 20 64,21 0-96,-23 0-64,2 0 224,21 0-96,-21 0-96,-2 0 128,23 0-160,-21 0 128,19 0-32,-19 0 32,20 0 0,-20 20 0,19-20-64,-19 0 129,21 21 95,-21-21-32,18 0 64,-17 20-64,19-20 64,-21 0 33,21 19 127,0-19-224,-21 0 96,21 0-159,0 0-1,-1 0-32,-19 0 32,21 0-96,-3 0 32,-18 0 0,21 0 0,-23 0-96,3 0 224,-1 0-192,0 0 64,0 0-64,-1 0 160,-19 0-128,20-19 64,-20 19 0,0 0 96,0-20-288,0 20 96,-20-21-32,20 21-32,-19-20-96,-1 1 96,0 19-128,0-20-1,-1 0 161,21 20 64,0-19 96,-18 19 0,18 0-96,0 0 32,0 0 33,18 0 31,-18 0-96,0 0 32,0 0-32,21 0 64,-21 0-64,0 19 96,0-19-32,0 0-32,0 0-64,0 0 96,20 0-32,-20 0-128,0 0 64,20 0 0,-20 0 32,0 0-64,0 0 128,0 0 32,0 0-160,0 0 64,-20 0 32,20 0-32,0-19 64,-20 19-64,20 0 160,0 0-96,0 0 64,0 0-192,0 0 224,0 0-256,0 0 160,0 0 64,0 19-160,0-19 64,20 0-32,-20 0 0,20 20 32,-20-20-64,20 20 32,-1-1 97,-19 1-194,20 1 194,0-1-1,-20-1-32,20 1-32,-20 0-32,0-1 160,0-19-128,-20 0 96,20 0-192,0 20-96,-20-20-161,20 0-95,-20 0-64,20 0-705,0 20-577,0-20 224,0 0-1056,0 0-6503,0 0-384</inkml:trace>
  <inkml:trace contextRef="#ctx0" brushRef="#br3" timeOffset="221625.9764">8814 10318 15118,'0'-21'3331,"0"21"-769,0 0-576,0 0-192,0 21-609,0-1-448,0 19 224,0 1-96,0-1-257,20 2-63,-20-2-257,18 0-160,3-19-64,-1-20-64,0 20 64,0-20-32,-1-20-64,1 0-160,0 1-64,-20-1-33,20-19 129,-20 19 32,0-21 32,0 22 0,-20-1 96,20 0 32,0 20 64,0 0 128,0 0-192,0 20 0,20-20 96,0 20-95,-1-1-33,21 1-97,-20-20-383,1 21-769,17-1-673,-18-20-32,1 19-897,-1-19-4387</inkml:trace>
  <inkml:trace contextRef="#ctx0" brushRef="#br3" timeOffset="224829.1014">9885 10397 8039,'0'0'6791,"0"-20"-4645,0 20 32,0 0 32,0 0-481,0 0-351,20 20-1,-20 0-512,20-1-64,0 22-193,-1-21-384,1 19-64,-20-19-192,20-1 97,1 1-162,-21 0-351,20-20-385,-20 0-640,0 0-225,0 0-832,-20 0-3204</inkml:trace>
  <inkml:trace contextRef="#ctx0" brushRef="#br3" timeOffset="225007.8125">9865 10219 18097,'-19'-40'1953,"19"21"-1152,-20-3-192,20 22-353,0-19-256,20 19-609,-1 0-1280,-19 0-3204</inkml:trace>
  <inkml:trace contextRef="#ctx0" brushRef="#br3" timeOffset="225291.9921">10104 10377 14958,'40'79'3427,"-40"-58"-1794,18-1-319,3-1 479,-1 1-447,-20-20-129,20 20-513,-20-20-223,0 0-65,0 0 1,0 0-65,0-20-224,0 20-32,0-20-32,0 1-64,20-1 0,-20 20-32,19 0-32,1 0 64,-20 0-64,40 20 32,-20-1-448,0 1-769,-1 0-801,1-1-1185,21 1-3844</inkml:trace>
  <inkml:trace contextRef="#ctx0" brushRef="#br3" timeOffset="225741.2109">10660 10179 17904,'-20'-19'2146,"20"19"-928,0 0-65,0 0 416,0 19-159,0 21-450,0-1-223,0 0 0,20 22 0,-1-22-257,1 20-96,20-18-223,-20-2-65,19-19-32,1-1-64,-1-19 32,1-19 64,1-1-224,-23 0 32,3-19 32,-1 18-33,-20 1 33,-20 1 32,-1-1 32,3 20 0,-2 0-96,-21 0-32,21 0-320,2 0-353,18 20-384,-21-20-128,21 19-705,21 1-1313,-21-20-6215</inkml:trace>
  <inkml:trace contextRef="#ctx0" brushRef="#br3" timeOffset="225929.6875">11314 10556 20147,'0'19'3235,"0"-19"-2627,-20 0-448,20 0 65,0 20-322,0-20-863,0 0-2372,0 20-15373</inkml:trace>
  <inkml:trace contextRef="#ctx0" brushRef="#br0" timeOffset="244051.7578">217 11806 8423,'-39'-39'3748,"39"19"-1858,0 1 416,0-1 288,0-1-480,0 1-672,0 20-289,0-20 96,0 20-32,0 0-384,20 0 96,-20 0-288,19 20-129,-19 0-96,20 1-127,0 18-65,21 1-96,-23-1-64,2 2 64,21-2 32,-3-19-64,-17-1 97,-1 1 63,20 0 64,-40-20-128,19 0 33,1-20 31,0 0-128,0 1 96,0-21-96,-20-20-96,19 21-192,-19-20-448,0-2-257,0 22-192,20-1-801,-20 21-1313,0 19-1473,0 0-12140</inkml:trace>
  <inkml:trace contextRef="#ctx0" brushRef="#br0" timeOffset="244466.7968">555 12006 18033,'-20'-21'2562,"20"21"-832,-20 0 127,20 0-95,0 21-801,0-2-256,0 21-161,0-1-192,0 0-255,0 2-129,20-2-97,-20 1-543,20-21-706,0 3-127,-20-3-385,20-19-1121,-20 20-3843</inkml:trace>
  <inkml:trace contextRef="#ctx0" brushRef="#br0" timeOffset="244884.7656">853 12282 20563,'-20'0'2466,"-1"0"-1697,21 0 288,-18 0 352,18 22-576,0 17-352,0-19-129,18 19-224,3-19-96,-1-1 0,20-19 32,-20 0 160,19 0-224,-19-19 96,0-1 65,-20-19-1,0 19 64,0 0-256,0-21 96,-20 22-224,0-1-32,0 0-193,1 1-95,-1 19-481,0 0-320,0 0-449,0 0-1249,20 19-4452</inkml:trace>
  <inkml:trace contextRef="#ctx0" brushRef="#br0" timeOffset="245253.9061">1130 12263 21364,'0'0'1313,"-18"0"-544,18 0 1313,0 19-161,18 22-831,2-21-514,1 0-192,-1-1-63,0 1 31,19-20-32,-19 20-127,20-40-1,-21 20-128,1-20-32,0 1-32,-20-1-320,20 0-129,-20-21-256,-20 22-640,20-1-897,-20-19-352,20 19-4998</inkml:trace>
  <inkml:trace contextRef="#ctx0" brushRef="#br0" timeOffset="246018.5545">2005 12104 15246,'-41'-39'3491,"21"39"-1345,2-20-512,18 20 95,-21 0-159,1 0-385,20 0-480,-20 0-257,0 20-160,20 19 33,-19 0-65,19 22-64,0-22-192,19 0 0,1 22-64,-20-41-160,40-1-353,-19 1-127,-3 0-289,22-20-96,-19 0-481,17-20-672,-17 0-1441,-1 1-9738</inkml:trace>
  <inkml:trace contextRef="#ctx0" brushRef="#br0" timeOffset="246393.5545">1984 11867 16879,'0'0'3075,"0"19"-1729,0 1 63,0 0 577,21 19-385,-1 21-576,-2-20-288,23 19-289,-21-19-287,19 0-33,1-1 0,-20-19 32,0-1 0,-20 3 96,19-22-95,-19 19-33,20-19 96,-20 0-64,0 0-64,0 20-192,0-20-32,0 0-128,-20-20-33,20 20 161,0-19-192,0-3 96,0 22 32,20-19 160,0 19 0,20 19 192,-21 3-192,21-22 0,-20 19-64,-20-19-513,21 20-736,-3 0-65,2-20-576,1 19-768,-1-19-2787</inkml:trace>
  <inkml:trace contextRef="#ctx0" brushRef="#br0" timeOffset="246784.1796">2580 12263 17424,'0'0'1602,"0"19"-802,20-19 802,0 0 31,-20 22-704,0-22-544,20 0-1,-1 0 0,-19 0 129,20-22-65,0 3-256,-20 19 129,20-20-97,-20 0-32,-20 1 32,20-1-32,-20 20-127,20 0-162,-20 0 226,1 0-161,-1 0 128,20 0-32,0 20-64,0-1 96,0 21-32,0-21-32,0 3-160,20-3 64,-20-19-417,19 20-320,1 0-320,0-20-32,0 19-768,0-19-1859,19 0-6438</inkml:trace>
  <inkml:trace contextRef="#ctx0" brushRef="#br0" timeOffset="247032.2264">2997 12143 19314,'-41'-19'2146,"23"19"-833,18 0 32,-20 0 1058,20 19-642,-20 2-864,20-21-384,0 40-97,20-1-256,0-19-64,-20-1-64,18 3-64,3-3-64,-1-19-192,0 20-289,19-20-480,-19 0-832,20 0-290,-1-20-1024,1 1-5765</inkml:trace>
  <inkml:trace contextRef="#ctx0" brushRef="#br0" timeOffset="247253.9061">3116 11886 20595,'-20'-19'3395,"20"19"-1665,0 0 32,20 39-33,-20-19-640,20 39-544,-20 1-65,39-1-384,-19 1-96,21-20-416,-23-1-385,2 0-384,21-17-833,-21-22-288,-20 0-1249,18 0-6695</inkml:trace>
  <inkml:trace contextRef="#ctx0" brushRef="#br0" timeOffset="247500.9764">3473 11985 14125,'-19'21'7527,"-1"-2"-6438,-20 21-160,20-21 1057,-1 21 320,3 0-1057,-2-20-576,20 19-385,0-19 225,20 0 31,-2-1-320,3 3-64,-1-22 1,-20 0-65,20 19-64,0-19-128,0 0-97,-1 0-191,1 0-321,0 0-320,0-19-704,0-3-962,19 3-1921,-19-1-13101</inkml:trace>
  <inkml:trace contextRef="#ctx0" brushRef="#br0" timeOffset="247681.6406">3691 12065 25400,'0'19'3203,"0"-19"-3043,0 0-192,0 0-128,0 0-1026,21 20-2273,-1 0-7527</inkml:trace>
  <inkml:trace contextRef="#ctx0" brushRef="#br0" timeOffset="247863.2811">3831 12363 25592,'20'19'3139,"-1"-19"-2403,-19 20-415,0-20-33,0 0-544,0 0-1346,0 0-1505,0 0-1217</inkml:trace>
  <inkml:trace contextRef="#ctx0" brushRef="#br0" timeOffset="249874.0233">614 12700 16527,'-19'19'0,"-1"-19"417,20 0 255,0-19 1218,0 19-417,0 0-864,0 0-129,0 0 353,0 0 128,20 0 64,-20 19-256,19-19-161,1 0-159,20 0-129,-19 20-64,37-20-63,-17 0-33,18 21 128,1-21-160,-1 0 64,20 20 64,0-20 1,20 0-1,1-20-96,19 20 64,21 0-128,-21 0 1,0-21 31,-1 21-64,-19 0-64,21 0 96,-1 0-64,-20 21 32,21-21 32,-41 0 96,0 0 0,1 0-128,-21 0 161,0 0-33,2 0-64,-2 0 0,-19 0 128,-1-21-96,1 21 97,0 0-129,-1 0 64,1 0-128,-1 0 64,1 0-128,1 0 0,-23 21 96,23-21-96,-1 0 96,-20 0-96,19 0 96,-19-21-32,0 21-31,0 0-33,-1 0 0,1 0 0,0 0 0,-20-20 0,20 20 0,-20 0 0,21 0 0,-21 0 0,0 0 0,0 0-193,0 20-191,0-20-193,0 0-63,0 0-513,0 21-769,0-21-801,0 20-896,0-20-8392</inkml:trace>
  <inkml:trace contextRef="#ctx0" brushRef="#br0" timeOffset="251211.9139">4467 12243 10313,'0'20'3235,"0"-20"-576,0 19-289,0-19-160,18 0-768,-18 0-193,0 0-32,0 0 0,0 0-288,0 0-288,0-19-257,0 19-160,0-40-64,20 21 0,-20-1-128,20 0-128,1-1 96,-1 2 96,-2 19-64,3 0 33,-1 19 31,0-19 0,19 21 96,-19-1 0,20 0-32,-20-1 0,19 1 33,-19-20-1,20 0-32,-21 0 32,1 0-32,0-20 0,0 1-64,1-1-128,-3 0-192,2-1-545,1 2-320,-1-1-1089,-20 0-736,20 1-3492</inkml:trace>
  <inkml:trace contextRef="#ctx0" brushRef="#br0" timeOffset="251928.7109">5637 12045 17584,'0'0'2402,"-20"0"-352,20 0-512,0 0 512,20 20-481,-20-1-736,20 1-192,0 19-289,-1-18-96,1 19-32,-20-21-224,20 1-32,0 0-416,-20-1-609,21-19-961,-21 22-833,0-22-2338</inkml:trace>
  <inkml:trace contextRef="#ctx0" brushRef="#br0" timeOffset="252127.9295">5578 11826 11370,'-20'-59'9353,"20"20"-7367,0 19-1313,0-1-321,0 21-192,0 0-256,20 0-673,-20 21-608,19-1-1025,1 19-4453</inkml:trace>
  <inkml:trace contextRef="#ctx0" brushRef="#br0" timeOffset="252413.0859">5935 11906 18417,'-20'20'1313,"20"-1"-864,-21-19 255,21 20 706,0 0-482,21 20-543,-1-20-225,0 0-128,19-1 0,1 1-32,0 0-32,-1-1 128,-19-19-96,20 21 0,-19-1 96,-21 0 160,0-1 33,0 1 63,0-20-32,-21 20-159,1-20-226,0 0-447,0 0-737,20 0-1698,-19-20-5573</inkml:trace>
  <inkml:trace contextRef="#ctx0" brushRef="#br0" timeOffset="253153.3202">6927 12006 12139,'-39'0'3523,"19"0"-1313,-20 0-416,20 19-224,1 1-577,-21 19-129,40-19 1,-21 19-64,21 2-96,0-21-257,21-1-192,-1 1-32,0-20-95,19-20 31,-19 20-96,0-19 0,-20-21 32,20 19-96,-20-18 96,0 19 64,0 1-32,-20 19-32,20-20 193,-20 20-225,20 0 128,0 20-128,0-20 64,0 39 0,20-19-96,-20 20 32,40-20-128,-21 0-320,1-20-225,0 19-352,0-19-352,1 0-160,-3 0-385,-18-19-1890,0 19-7879</inkml:trace>
  <inkml:trace contextRef="#ctx0" brushRef="#br0" timeOffset="253456.0545">7026 11945 17936,'0'61'1762,"20"-22"-705,-20 0 993,0 1 320,20 0-480,1-20-993,-1 19-417,-2-39-223,3 20 31,-21-20-160,20 0-32,-20 0 0,20-20 0,-20 1-96,0-1-64,0 0 96,0-20-128,0 20 32,0 0 0,20 1-64,-1 19 64,1 19 64,0 1 32,0-20-96,0 20-320,19-1-1026,-19 2-896,20-1-1057,-21-20-8617</inkml:trace>
  <inkml:trace contextRef="#ctx0" brushRef="#br0" timeOffset="254180.6639">8059 12025 11466,'0'20'3748,"0"-20"-1154,0 0-608,0 0-224,0 20-705,0-20 0,20 19-128,-20-19-128,20 0-321,0 0 97,-1 0-129,1 0-64,0-19-159,0-1-65,-20 0 0,0 1 32,-20-2-256,0 1 0,0 0 96,1 20-32,-21 0 0,20 0-32,0 20 0,1 0 0,-1 20 0,0 0 96,20-1 32,0 0-96,20 2-32,0-2-96,-1 1-929,21-21-641,0-19-256,19 0-992,-19 0-4453</inkml:trace>
  <inkml:trace contextRef="#ctx0" brushRef="#br0" timeOffset="254528.3202">8435 11985 19186,'-18'-20'1954,"-2"20"-737,-1 0 256,1 20 289,20 1-353,-20 18-544,20-19-417,0 19-223,0-19-193,20-1-32,0-19-32,1 21-1,17-21-191,-17-21 0,-1 21-96,0-19 128,-20 19 160,0-20 192,0 20-192,0 0 96,0 0 64,0 20 96,-20 20-128,20 0-32,0-1 32,20 0-128,-20 2-160,20-21-288,-20 19-257,19-19-448,1 19 224,0 2-64,-20-2-801,20-19-1217,-20 0-3331</inkml:trace>
  <inkml:trace contextRef="#ctx0" brushRef="#br0" timeOffset="254933.5936">8595 12025 18417,'0'0'2755,"0"0"-1538,0 20 288,20 0 161,-20 19-481,0 0-320,20 2-321,-1-2-288,1-19-127,0 0-33,0-20-64,1 0 128,-21-20-64,18 0-96,2-19 96,-20 19 0,0-20-96,0 0 32,0 1 32,0 0-96,0 18-32,0 1 96,21 0-32,-21 20 64,0 20 64,0 0-64,0 20-64,20 0 32,-20-1-192,20 0-256,-2-18-257,3-1-416,-1 0-320,0-1 160,-20-19-769,20 0-1954,-20 0-9513</inkml:trace>
  <inkml:trace contextRef="#ctx0" brushRef="#br0" timeOffset="255112.3045">8992 12025 18385,'20'40'2722,"-20"-21"-832,20 1-609,-20 19-127,0 2-866,19-21-256,1-1-256,-20-19-193,20 0-480,-20 0-1377,20-19-2754</inkml:trace>
  <inkml:trace contextRef="#ctx0" brushRef="#br0" timeOffset="255282.2264">8992 11806 18545,'0'0'1409,"0"0"-1505,0 0 32,0 20-224,20-20-1762,0 21-7335</inkml:trace>
  <inkml:trace contextRef="#ctx0" brushRef="#br0" timeOffset="255557.6171">9132 11926 18417,'18'39'2562,"-18"2"-1441,20-2 481,0 0 480,1 1-384,17-21-738,-18 2-479,1-1 95,19-20 1,-21 20-193,1-40-159,-20 20 63,20-20-128,-20-1 0,0 2-96,0-1 0,0-19 0,0 19-320,0-19-224,0-2-481,0 21-417,0 20-319,0 0-225,0 20-769,0 0-3683</inkml:trace>
  <inkml:trace contextRef="#ctx0" brushRef="#br0" timeOffset="255918.9453">9648 12006 18033,'-20'-21'3267,"20"21"-1570,-21 0 33,21 0 160,-20 21-225,0-2-768,20 21-384,-18-21-257,18 21-32,0-21-128,18-19-96,2 21-64,-20-21 128,20 0-128,-20-21-96,21 21-96,-21-19 96,20-1 95,-20 0-31,0 1 32,0 19 0,0-20 96,0 20-96,0 20-32,0-1 96,0 1 64,18 0-160,3-1-64,19 2-513,-20-21-512,-1 0-512,21 0-417,-20 0-2339</inkml:trace>
  <inkml:trace contextRef="#ctx0" brushRef="#br0" timeOffset="256477.5389">9885 11867 1345,'-20'-61'11691,"20"22"-8680,-19 19 0,19 20-321,0-19-320,0 19-448,19 0-705,1 19 65,0 1-354,0 19-223,0 22-160,-1-2-129,1 0-160,0-19-224,1 19 96,-1-19-64,18-21-288,-17 22-384,-1-41-385,-20 20-673,20-20-960,-20 0-834,0-20-7654</inkml:trace>
  <inkml:trace contextRef="#ctx0" brushRef="#br0" timeOffset="256794.9217">10223 12045 20467,'20'0'2562,"-1"0"-1120,1-20-225,0 1-288,-20-2-385,20 21-384,-20-20-96,20 0 129,-20 1-97,0-1-128,-20 0-161,20 20-191,-20 0 64,0 0 32,0 0 256,1 20-1,-1 0 66,0-1-33,20 21 64,0 0 96,20 0 32,-20-1 160,39-19-256,-19 20 0,20-20-160,0-20-160,-21 20-320,21-20-449,-19 0-577,-1 0-1505,-20-20-5957</inkml:trace>
  <inkml:trace contextRef="#ctx0" brushRef="#br0" timeOffset="257122.0703">10462 11945 20915,'0'61'2082,"0"-22"-929,0 0 769,18 20-96,-18-38-545,20 19-768,1-40-321,-21 19-160,20-19 96,0 0-96,-20 0 64,0-19 0,0 19-192,0-20 96,19 0 0,-19-20 0,0 20 32,0 0-64,0 1-128,20-1 128,0 20-64,0 0 0,-20 20-96,20-1-193,-1 1-512,1 19-1185,0-18-320,-20-1-1281,20 0-8137</inkml:trace>
  <inkml:trace contextRef="#ctx0" brushRef="#br0" timeOffset="257563.4764">10958 11886 19506,'-20'0'2242,"-1"0"-1153,21 20 320,-20 0 257,20-1-257,-20 21-672,20 0-192,0 0-129,0-1 257,20 0-193,0 2-224,21-21-160,-2-1-96,1 1 96,-1-20-63,1-20-33,19 20 64,-19-19-32,-20-1-128,21-21-1,-23 22 65,-18-21-192,20 1 128,-20 19-64,-20-20-96,20 20 256,-18 20 96,-3 0-64,-19 0-64,20 0 32,0 41 0,-19-22 0,19 40 32,20-19-96,0-21 96,40 22-481,-1-41-63,21 20-161,-1-20 129,2 0-385,-22-20-288,21 20-321,-41 0-1825,1 0-9097</inkml:trace>
  <inkml:trace contextRef="#ctx0" brushRef="#br0" timeOffset="258573.2421">5161 13078 13388,'0'-21'2755,"0"1"-737,0 20-225,0 0 161,0 20-352,0 1-321,20 18-256,-1 0-256,1 20-65,20-18-159,-20-2-65,19 1 33,-19 1 31,1-22-63,-1-19 95,-20 0-63,0 0-129,0 0-288,-20-19 0,-1-22 64,1 1-95,0 1 31,1-2-128,-1 2 64,0 0 32,20-1-64,0 0-64,0 20 96,20 0-64,0 1 0,-1 19-353,21-20-383,-19 20-161,17 0-705,3 0-768,-21 0-385,0 0-1601,-1 0-10538</inkml:trace>
  <inkml:trace contextRef="#ctx0" brushRef="#br0" timeOffset="258906.25">5716 13156 21268,'40'0'1537,"-40"0"385,0 0-481,21 0-512,-21 0-352,0 0-193,18 0-160,-18-19-64,0-1 33,0 20-1,0-20 0,0 1-64,-18 19-64,-3 0-96,1 0 64,0 0-64,0 19-32,1 1-32,-1 19 32,20-19 32,0 19 32,0 2-32,20-2-32,-20 1 32,39 1-64,-19-2-257,21-19-511,-23-1-418,22-19-607,1 0-1347,-23 0-6373</inkml:trace>
  <inkml:trace contextRef="#ctx0" brushRef="#br0" timeOffset="259137.6953">5935 12839 20435,'0'0'2819,"-20"20"-1987,20-1 546,0 22 287,0-2-640,0 1-673,20 19-255,0 1-65,0-21-225,-1 1-479,21 20-321,0-40-577,-20 19-159,19-19-1058,1-1-4324</inkml:trace>
  <inkml:trace contextRef="#ctx0" brushRef="#br0" timeOffset="259486.328">6372 13078 20691,'-20'0'1666,"0"19"-321,-1 1 64,3 19 33,-2 1-610,20 20-287,0-21-417,0 1-32,20-21-96,-2 3 32,23-22 32,-21 0-64,19 0 0,-19-22 96,0 3-224,-20-1 224,0 0-96,20 20 32,-20-19-64,-20-1 32,20 20-32,0 0-96,0 0-64,0 20 256,0-1-352,0 1-673,20 19-160,0-17-96,-1 17-385,1-39-736,20 0-3011,-20 0-9769</inkml:trace>
  <inkml:trace contextRef="#ctx0" brushRef="#br0" timeOffset="259722.6561">6590 12919 20115,'0'-41'2498,"0"41"-1665,0 20 32,19 21 992,-19-2-447,20 20-866,-20 1-416,20-1-192,21 0-224,-23-18-289,2 18-608,21-39-480,-21-1-642,-1 3-1536,1-22-12076</inkml:trace>
  <inkml:trace contextRef="#ctx0" brushRef="#br0" timeOffset="259964.8436">6609 13156 21268,'0'-19'2178,"0"19"-833,20-20-160,0 20-416,1-20-225,17 20-255,-18 0-65,21 20-256,-2-20 320,1 20-64,0 19 0,-20-19-95,19 20-65,-19-20-32,21 19-224,-23-19-289,2 0-576,0-1-576,1-19-449,-21-19-1570,20-1-14349</inkml:trace>
  <inkml:trace contextRef="#ctx0" brushRef="#br0" timeOffset="260149.4139">6967 12958 21268,'-20'-39'2050,"20"39"-1186,0 0 193,0 0-672,0 0-802,0 0-1312,0 0-2627</inkml:trace>
  <inkml:trace contextRef="#ctx0" brushRef="#br0" timeOffset="260708.9842">7324 13196 13773,'0'-40'4292,"0"40"-2339,-19-19-351,-1 19 192,0 0-129,-20 0-448,21 19-288,-1 1-64,0 0-320,20-1-161,0 2-96,0 19-96,20-21-160,19 1 129,1 0-65,0-20-192,19 0 0,-19-20-65,-21 0 97,1 20 0,0-19 64,-20-1-96,0 0 0,-20-1-128,0 2-193,-19-1 33,19 0-32,-20 1-161,21-1-320,-1 20-384,0-20-1025,0 20-2787</inkml:trace>
  <inkml:trace contextRef="#ctx0" brushRef="#br0" timeOffset="261042.9686">7443 13117 13452,'40'39'5157,"-19"1"-3555,-3-21 223,2 2 321,1-1-96,-1 0-736,-20-1-482,0 1-191,20-20-64,-20 0-257,0 0-64,0 0-96,0 0-32,0-20-128,0 20 0,0-19 0,0-21 32,0 19-64,0-18-32,18 19 32,3 20 96,-21 0 32,20 20-64,20 0 0,-21-1-64,1 2-192,0 19-320,20-1-449,-20-19-609,-1-1-800,1 3-1698,-20-22-11883</inkml:trace>
  <inkml:trace contextRef="#ctx0" brushRef="#br0" timeOffset="261227.5389">8039 13354 23830,'40'22'609,"-40"-22"-1058,0 0-191,0 0-481,0-22-1986</inkml:trace>
  <inkml:trace contextRef="#ctx0" brushRef="#br0" timeOffset="307410.1561">12426 7916 13068,'-39'-20'1665,"39"20"866,-20 0-385,0 20-224,20-1-641,0 21-288,0-1 96,0 2-128,20 18-32,19-20-481,-19 2-192,20-21 1,19-1-129,2-38 96,-2-1-32,-19-21-128,19-18 224,-19 0-159,-21-21 31,1 41 32,-20-22 0,-39 42-32,-1-21-96,-19 40-160,-2 0 64,3 0-192,-22 20-160,40-20-449,0 20-416,1 20-385,39-20-1217,0 0-3939</inkml:trace>
  <inkml:trace contextRef="#ctx0" brushRef="#br0" timeOffset="308727.539">12744 7737 4772,'0'0'3235,"0"0"-1409,0 0 512,0 0 160,0 0-800,0 0-545,0 0-128,0 20-64,0-20-320,0 0-1,0 0-127,0 0 191,0-20 225,20 1-320,0-22-97,-1 2-288,21-1-127,0-20-1,19-19 128,2-21 224,18 2 33,0-2-65,0-19-96,0 19-63,2 2 63,-22 18-128,-1 1 0,3 19 33,-22 1-1,1 19-224,-20-1 0,19 2 0,-19 19 32,0 1 32,-20-1-32,20 0 32,-20 20 32,0 0 0,0 0 0,0 0 128,0 0-63,0-19-65,-20 19 32,20 0-64,-20 0 96,0 0 32,1-21-96,-21 21 64,20 21 1,-19-21-1,-1 19-64,-1 1 32,3 0-160,-23-1 64,22 1 128,19 0-32,0-20-128,20 19 0,0-19-192,20-19 192,21-1 96,18 0-160,20-19 96,0 0-32,1 18-32,-21 1 0,2 0 0,-23 20-64,-17 20 96,-1 0 128,-20 1 0,20 18 0,-20-19-128,0-1-64,18 21-128,3-21-577,-1 3-576,0-3-1153,0 1-321,-1 0-2402</inkml:trace>
  <inkml:trace contextRef="#ctx0" brushRef="#br0" timeOffset="310281.25">14232 6228 10954,'-18'-19'4036,"18"-1"-2050,-21-1-1,1 1-479,0 1-225,0 19-192,1 0-352,-1 0-65,0 19-63,20 22 0,-20-21-161,20 19-32,20 0 1,0 1-97,19-19-32,1-2 33,19 1 95,-19-20-64,19-39-159,2 18 63,-2-19-96,-19 1 0,-1 0 32,-39-2 1,0 2-97,-19 19-192,-1-19-193,-20 19-31,-19 20-161,-2 0-127,23 0-353,-3 0-608,3 39-321,17-19-1538,1 0-8647</inkml:trace>
  <inkml:trace contextRef="#ctx0" brushRef="#br0" timeOffset="311708.9843">14352 6485 14189,'0'-39'2082,"0"39"-673,-21 0 65,21-20 63,0 20-384,0 0-576,0 0-193,0 0-128,0 0-384,0 0 769,0 20-1,-18-20-95,18 20-129,0-1-95,0 3-65,0 17 32,0-19-32,0 19-95,-20 2 31,20-2 96,0 20-64,-21 1-96,21-1 129,0 0-129,-20 21 224,20-20-288,-20 20 96,20-2 64,-18 2 33,18-1-1,-21 1-32,1-1-32,20-19-160,0 19 96,-20-19-63,0 19 31,20 1-32,-19-1-32,-1 1 0,0-21 0,20 21 64,-20-21-96,20 0-32,0 21 64,-20-21 0,20-18 64,0 18-32,0-20 0,0 2 0,0-2-96,0-19 64,0 0-32,0-1-32,20-19 224,-20 20 1,0-20 127,0 0-128,0 0 64,-20 0-160,20 0 32,0 20-96,-19-20 1,19 0 31,-20 21-128,20-21 160,-20 0-96,20 0 0,0 0 64,-20 0-96,20 0 96,0 0-64,-21 0 0,3-21 0,-2 1 0,-21 0-64,21-19 96,-19 19-128,-1-19 96,20 18 32,0 21-32,20 0 0,-19 0 0,19 0-32,0 0 32,19 21-129,1 18 161,0 1-96,20-1 64,-1-19 0,-19 20 0,21-20-32,-3 0 64,-17-20 32,-1 19 1,-20-19 31,20-19 160,-20 19-64,0-40 32,20 0-160,-20-19-96,0 19-288,19-20-385,1 20-224,-20 21-736,20-1-1538,0 0-961,0 20-8424</inkml:trace>
  <inkml:trace contextRef="#ctx0" brushRef="#br0" timeOffset="312368.1639">13995 9047 12651,'-40'-20'4869,"19"0"-3075,21 20 224,-18-19-129,18 19 65,0 0-897,0 0-672,0 19-193,18 21 128,-18-21-32,21 22-127,-1-1-97,20-1 0,-21-19 0,1-1-64,0-19 0,0 0 0,0 0-32,-20-19 64,19-21-32,-19 1 32,0-22 32,-19 22 32,19-20-64,-40 18-96,20 22 32,0-1-32,1 0-353,-21 20-287,20 0-449,-1 0-449,3 20-1377,-2-20-5156</inkml:trace>
  <inkml:trace contextRef="#ctx0" brushRef="#br0" timeOffset="313628.9062">13855 9066 8039,'0'20'4324,"0"-20"-2882,0 0 543,0 0 354,0 0-738,0 0-768,0 0-192,0 0 95,0 0 65,0 0-32,0 0 320,0 0-128,0 21-193,0-21-223,-20 0-65,20 0-63,-18 0-97,18 0-64,-21 0 1,21 0-65,-20-21-32,20 21 32,-20-20 0,0 1-96,0-1 65,1-19-65,-21 19 0,0-40-64,-19 1-64,18 0 96,-17-41-224,-1 20 31,-2 1 97,2-1 32,-1 21-32,21 0 64,-1 18 161,1 22-65,19 19 64,0-20 64,-1 20-32,21 0-95,0 0-1,0 0-96,0-20-64,21 20 96,-21 0-64,0 0-64,0 0 128,20 0 0,-20 0-32,0 0 64,0 0 64,0 0 32,-20 0-160,20 0 32,0-19-32,-21 19 32,21 0-64,0 0 0,-20 0-32,20 0 32,0-20-32,0 20 0,0 0 64,0 0-32,0 0 96,0 0-128,0 0-32,0 0 160,0 0-96,0 0 0,0 0 0,0 0 32,0 0 65,0 0-33,0 0-32,-18 0 32,18 0-64,0 0 96,0 0-96,0 0 0,-20 0-64,20 20 32,0-1-32,0 21 64,0-1-32,0 2 160,0-2-160,0-19 32,0 19 64,20-19-128,-20-20 128,0 21-64,0-21 0,0 0 32,0 0 64,0 0 64,0-21 64,0 1-128,0-19-32,0-1-96,-20 1 0,-1-2 0,21 2 32,-20 0-256,20-1 128,-20 0 64,20 20-32,20 0 0,-20 1-96,20 19 63,1-20 65,17 20-96,3 0-416,-1 0-770,19 0-1280,-19 0-833,-1-20-3140,1-1-4035</inkml:trace>
  <inkml:trace contextRef="#ctx0" brushRef="#br0" timeOffset="316060.5467">14710 6089 12716,'-21'0'2242,"1"-19"-929,20 19 352,0-20-31,0 20-353,0 0-672,20-20-33,-20 20-223,21 0 223,17 0-159,3 0-1,-1 0-64,19 0 97,40 0-1,-20-21-31,41 1 31,-1 1-96,19-21-31,22 21-65,-21-22 32,19 21-128,-38 1-32,-1-1-63,-20 0-130,-40 1 194,0-1-65,2 0 32,-21 20-32,-22-21 0,3 21 160,-1-19 96,-20-1 33,-20 20-97,-1-20-128,3 1-96,-22 19 0,-21 0 0,22-20-32,19 20 64,-20 0-64,40 0-64,-19 0 64,19 0-320,19 0-65,1 0 321,20 0 64,19 20-96,2-20 96,-2 0-96,1 19 0,-41 1 0,1 0 160,0-1 0,-40 2 64,20 19 0,-20-21-64,1 1-352,-1 0-641,0-20-768,20 19-609,0 1-1954,0-20-11211</inkml:trace>
  <inkml:trace contextRef="#ctx0" brushRef="#br0" timeOffset="316459.9609">17052 5574 16719,'-20'-61'1538,"0"42"672,0 19-609,-19 0 1,-1 0 31,-1 19-383,-18 21-418,19 0-95,1 19-128,39 0-97,0 2-159,21-22-33,37 0-32,1-19 64,22 1-31,-2-21-1,0-21-96,-20 21-64,1-39 65,-39 19-129,-1-19-128,-2-1-128,-36 19-257,-2-18-31,-21 19-193,1 1-352,-19-1-544,0 20-673,-1 0-737,1 0-9321</inkml:trace>
  <inkml:trace contextRef="#ctx0" brushRef="#br0" timeOffset="319411.1327">15623 9623 2882,'-20'0'4965,"20"-20"-2531,0 20 385,0-20-577,-21 20-480,21 0-449,-20-19 32,20 19-320,0 0-160,-18 19 0,-2 1-128,20 19 223,-21 1-95,21 20-160,0-20-97,0 19-63,21 1-193,-1-21-127,18-19 95,3 0-32,-2-20-32,1-20-31,19 0-65,-19-19-96,0 0 128,-1-22-96,-19 22-96,-20 0 96,-20 19-96,0-1 0,1 1-96,-21 0-32,-19 20-288,19 20-97,-19-20-256,39 20-640,-21 1-865,21-1-2114</inkml:trace>
  <inkml:trace contextRef="#ctx0" brushRef="#br0" timeOffset="320474.6093">15821 9564 12491,'-20'0'2307,"20"0"-1635,-20 0 962,20 0 191,0 0-383,0 0-738,0 0-223,0 0 224,0 0-65,20 0-63,0-21-193,0 1 32,-1 0 33,21-19-193,1 0 32,18-2 97,-1-18 223,23-20 97,-22-1 96,20 0 32,0 1-417,2 20-224,-22-21-96,1 21 0,-1-1 0,-19 1-64,-1 20 65,-19-2-33,0 1 96,-20 21-32,0-1 96,-20 20-96,0-20-160,-19 20 32,-1 0-32,-19 20 0,-1-20 32,1 20-64,39-1 0,-1-19 64,1 20-128,20-20-192,20 0 159,21 0 161,-3 0 0,23 0-64,-2 0 32,1 0 32,-1 0 0,-39 0-96,1 20 96,-3 1 32,-18-1 32,0-1 32,0 1-96,0 0-384,-18-1-417,18 1-672,0 0-545,0 1-641,0-2-2882</inkml:trace>
  <inkml:trace contextRef="#ctx0" brushRef="#br0" timeOffset="320836.914">17151 8531 19602,'-40'-60'1153,"20"20"-160,0 40 192,-19-19 353,-1 19-33,20 19-640,-19 1-321,19 21-95,0-2 95,20 0-287,20 1-65,0-19-64,39-1 32,1-20-64,19 0 64,-20-20-64,2-1-64,-23-19-224,3 21-32,-41-1 64,0 0 64,-20 1-289,-19-2-127,-2 21-193,-19 0-63,1 0-65,0 0-416,-1 0-1090,21 21-5668</inkml:trace>
  <inkml:trace contextRef="#ctx0" brushRef="#br0" timeOffset="322017.578">17409 8729 10025,'-20'-19'3075,"1"19"-64,19 0-481,0-20-704,0 20-513,0 0-480,0 0-417,0 0-159,0 0 31,0 0 288,19 0 97,-19 20-32,0-20-33,20 0-63,-20 19 127,20-19-159,0 0-33,0 20-63,-1-20-129,1 20-32,0 1 32,0-2-31,0 1-1,-1 0-64,21 19 0,1 0-64,-3 2 65,3 18-33,-2-20-128,1 22 224,19-2-224,-19 1 96,19-1-160,-19 0 32,1-18 128,-21-2 64,18 1-31,-17-1-65,-1-19 32,0 20-32,-1-20-64,1-20 0,-20 20 32,0-20-96,0 0 192,20 0-96,-20 0-32,0 19 0,0-19-32,0 0 32,-20 0-32,20 0 32,0 0-32,-20 0-32,20 20 64,-19-20-64,-1 0 32,0 0-32,-1-20 64,1 20 0,-18-19-128,-3-1 64,21 0-128,-19-20 96,19 20 32,0 0 32,0 1 0,20 19 32,0 0 0,0 0-64,0 0-96,20 19 32,0-19 192,19 20-96,-19 0 64,20 1-32,1-21 0,-23 0 96,2 0-64,21 0 0,-21-21 0,-1 1 32,1 0-160,0 1-64,0-21-32,0 21-256,-20-22-545,19 21-641,1-19-1024,0 19-257,0 1-2210,0-1-6822</inkml:trace>
  <inkml:trace contextRef="#ctx0" brushRef="#br0" timeOffset="322481.4453">18362 9742 10570,'-20'-19'6470,"0"-1"-5093,0 20-192,1 20 353,-1-20 255,0 39-351,0-19-578,20 19-255,0 2 0,20-2-65,0 0-128,0-19-63,19-20 31,1 0-96,-20-20-63,19 1-33,1-1-32,-19-19 0,-3-2-128,-18 2 32,0-1-128,-18 1 0,-23 18-64,21 1-352,-19 0-449,-1 20-737,0 20-928,21-20-5286</inkml:trace>
  <inkml:trace contextRef="#ctx0" brushRef="#br0" timeOffset="323451.1717">18263 10160 15566,'0'-22'961,"0"3"-192,0 19 1153,0 0-65,0-20-960,0 20-256,-20 0-353,20 20 161,-20-20 95,0 19-95,1 3 95,-21-3-160,19 21-191,-37-21-97,17 21 0,-18 0-32,-1 19 0,-19-19 0,20 20 32,-2-21 160,-18 20-31,20 2-193,-1-22 64,1 0 32,-1 22-96,21-41 0,-1 19 0,1 0-96,19-19-32,-21 21 192,21-22-96,-19 21 0,19-21 32,-20 1 32,20 0 416,1-20 289,19 0 0,-20 0-289,20 0-95,0 0-161,0 0-160,0-20 32,0 0-96,20-19 32,-1 0-64,-19 18 64,20-19-128,-20 1 0,0 19 160,0-19-160,0 39 64,0-21 0,0 21-32,-20 0-96,1 21 63,19-1 1,-20-1-32,20 21 224,0-21-160,0 21 160,0 0-128,20 0-32,-20-1 160,0 0-96,19 2 64,-19-21-96,20-1-32,-20-19 192,20 0 97,0-19-97,19-1 32,-19-21-224,20 22 32,-19-1-224,-1 20-353,-2-20-576,3 20-1025,-21 0-929,20 20-6598</inkml:trace>
  <inkml:trace contextRef="#ctx0" brushRef="#br0" timeOffset="323936.5234">16893 11232 14733,'-21'-22'3684,"3"3"-1986,18 19 255,0 0-63,-20 0-801,20 19-736,0 3 159,0 17 1,0-19-65,20 19-96,-2-19-95,3-1-161,19 2-32,-20-21-32,19 0-32,-19-21 0,-20 2-96,20-1 96,-20 0 0,-20-19 0,0 19-64,-19-21 64,-1 22-32,20-1-33,-19 20 33,-2 0-480,21 0-673,0 0-545,20 20-2658,0-20-14862</inkml:trace>
  <inkml:trace contextRef="#ctx0" brushRef="#br0" timeOffset="325371.0937">16714 11191 5349,'-20'0'2914,"20"0"-2721,0 0 319,20 0 833,-20 0 129,20 0-513,-20-20-449,21 20-128,-21 0 193,18 0 544,-18 0 64,0 0-96,0 0-128,0 20-224,0-20 32,-18 0-65,18 19-223,0-19-193,0 0-32,0 0 0,0 22 193,0-22 31,0 0-63,0 0-97,0 0 96,0 0 129,0 0-193,0 0-31,0 0-225,0 0 0,0 0 0,0-22-96,0 22 96,0 0-32,0 0 96,-21 0-64,21 0 128,0-19 33,0 19 31,0 0-128,-20 0 32,20 0-64,-20 0-32,20-20 65,-20 20-97,20 0-32,-19-20 0,-1 1 128,20 19 64,-20-40 32,0 19-31,0-18-97,1 0 0,-21-1 64,20-20-32,-19 1-32,-1 0-96,19-21-64,-19 21 128,1-21 32,-1 21 1,1-2-1,19 22 64,0-20-96,-20 18 0,21 2-96,-1 19 160,0 1-160,20-1 128,-20 20-32,-1-20-64,21 20 33,0 0-1,-18-19-128,18 19 64,-20 0 96,20 0-192,0-22 128,-20 22 0,20 0 0,0 0 32,0 0 0,0-19-32,0 19 0,-21 0-32,21 0 0,0 0 32,0 0-64,0 19 32,-20-19 32,20 0 32,0 0-128,-18 22-64,18-3 128,-21 21 0,21-21 96,0 21 96,0 0-96,0-20-32,0-20 64,0 20 0,0-20-32,0 0 65,0-20 63,0 0-96,0-1-128,0 2-96,0-21-160,0 1 192,0 19-161,0-21 33,0 22 96,21-1 0,-3 20-32,2-20 64,1 20 0,19 20 32,-1-20-257,1 0-191,-1 0-257,-19 0-768,20 0-705,-20 0-32,-20 0-1794,0 0-8008</inkml:trace>
  <inkml:trace contextRef="#ctx0" brushRef="#br0" timeOffset="334620.117">17151 8749 2722,'0'0'929,"0"0"-288,0-20 1409,0 20-129,0-19-1088,0 19 0,0 0-32,0-20-257,0 20 33,0 0 480,0 0 160,0 0-512,-20 0-225,20 0 257,0 0-161,0 0 1,0 0 192,0 0-97,0 0-159,-20 0-65,20 0 129,0-20-65,0 20 1,0 0-97,0 0-160,0 0-96,0 0 33,0 0 95,0 0 32,0 0 32,0 0-31,0 0 159,0 0-256,-20 0 33,20 0-65,0 20-96,0-20-64,0 0 64,0 0-96,0 0 0,-20 20 96,20-20-64,0 0 224,0 19 33,0-19-97,0 0 64,0 20-64,-19-20 0,19 20-63,0 1 63,0-2-192,-20 1 32,20 0 0,0 19-32,0 0 0,0-18 0,-20 19 32,20-1-32,0 0 0,0 2-96,0-1 160,0-1-32,0 0-32,0 2 0,0-2 32,0 1-128,0-1 320,-20 2-192,20-2 0,0 0-64,0 22 96,-20-22 64,20 20-224,-19-18 160,19-2-64,0 1 32,-20-1 0,20 2 0,-20-2 0,20 0 32,0 1 65,-20 0-33,20 0-96,0-21 0,0 21 128,-21 1-192,21-2 64,0 0 32,0 1-32,-18 0 64,18 0 0,-20-1 0,20 0 128,0 2 0,-21 18-32,21-39 1,0 19 31,0 2 0,0-22-96,0 21 0,0-21-32,0 1-32,0 21 32,0-21 0,0-1-32,0 1 64,0-20-96,0 20 64,0-1 1,0-19-1,0 20 64,0 0 32,0 1-192,0-2 128,0 1-128,0-20 96,0 20 0,0-20-64,0 19-32,0-19 128,0 0-96,0 0 32,21 20 96,-21-20-96,0 0 32,0 0-64,0 0 0,0 0 32,0 0-64,0 0 160,0 0 33,0 0-65,0 0 128,0-20-160,-21 1-32,21-1 32,-20 0-96,0-20 0,2 20 0,-3-19 32,1 19 0,0-19-128,0 19 128,1-1-32,19 1 0,-20 20 0,20-20-32,0 20-32,0 0 0,0 0-33,0 0 33,0 0 128,0 0-32,-20 0-32,20 0-32,0 0-32,0 20 64,0-20-96,0 20 96,20 1-32,0 18 32,-20-19 0,19 0 32,1 19 32,0-19-32,0 1 0,1 18 0,-21-39 32,18 20 32,2-20-32,-20 0 96,20 0-32,-20 0-32,0 0 32,21-20 0,-21 0-31,0 1-33,20-22-32,-20 2-97,0-1-127,0 21-224,18-22-129,3 21-416,-21 20-512,20-20-417,0 20-897,0-19-5733,-1 19 192</inkml:trace>
  <inkml:trace contextRef="#ctx0" brushRef="#br0" timeOffset="337747.0703">14173 9066 5317,'0'0'2722,"0"-19"-95,0 19-289,0 0 0,0 0-544,0-20-513,0 20-544,0 0-289,0 0 65,20 0-161,-20 0 128,21 0-63,-21 0-225,18 0 256,2 0-31,0 0-225,1 0-96,-1 0 96,-2-20 0,3 20 1,-1 0-65,20 0 64,-1 0-64,1-19 64,19 19-32,-19-20 0,19 0-95,2 20-1,-2-21-64,-19 2 128,19 19-96,1-20 96,-1 0-96,20 1 32,-18 19-128,-2-20 256,-1 0-96,23 1 128,-22-2 65,0 1 63,22 0-64,-23 1-96,3-1-63,18 20-65,-20-20 0,20 20-32,2-19-32,-2-1 64,0-1-32,20 1-64,-40 0 32,21 1 32,-21 19-32,2-20 0,-22 0 32,1 20 0,-1 0-32,-19-19-64,0 19 192,-20 0-64,20-21 32,-20 21-32,0 0 128,0-20-128,0 20 32,0 0 1,-20-20-33,0 20-128,-19 0 224,-1-19 0,20 19-160,-19 0 160,-1 0-64,19 0-64,-19 0-32,21 0 32,-1 0-64,0-20 160,20 20-32,0 0-192,20 0-64,19-20 224,-19 20-96,21 0 64,-1 0-224,-1 0 224,-19 20-64,0 0 0,-20-1-32,0-19 64,0 20 128,-20 0-384,0 1-385,-1-2-608,3 1-865,-2 0-1345,0-1-8873</inkml:trace>
  <inkml:trace contextRef="#ctx0" brushRef="#br0" timeOffset="338919.9218">14173 9266 10249,'-20'-20'1634,"0"-1"736,20 21-1281,0 0 481,0-19 127,0 19-352,0 0-480,20 0-224,-20 0 31,0 0-159,0 0-97,0 0 1,20 0-33,-20 0-160,0 0 65,20 0 159,1 0 32,-3 19-31,2-19-161,21 0 32,-3 21-31,3-21-65,-1 20-128,-1 0-160,1-1 256,19 1-320,1 0 224,-1-1 64,2 1-32,-2 1-64,0-1 65,1-1-65,-1 1 64,1 0-64,-21-1-32,22 1 0,-23 0 64,3 1 0,-3-21-32,3 0 32,-21 19 64,0-19-160,-20 0 64,19 0 33,-19 0-33,0 0-32,20 0-32,-20 0 64,0 0-96,0 0 192,0 0-96,0 0 160,0 0-128,0 0 96,0 0-192,0 0 96,-20-19-32,20-2-64,0 1 33,-19 20-33,-1-20 0,0 1-33,-21-1 66,23 0-130,-22 20 161,19-19-96,-17 19 0,18 0 0,-1 0 0,21 0-32,0 0-192,21 19 352,17-19-192,3 20 96,-1 0 0,19-20-96,-19 19 160,-1 1-96,1 0 0,-20 1 32,-20-2-32,0 1 64,-20 0 32,0-1-256,-20 1-289,21 0-640,-1 1-929,-20-1-1249,19-1-7367</inkml:trace>
  <inkml:trace contextRef="#ctx0" brushRef="#br0" timeOffset="341496.0937">18818 7240 6342,'0'-20'3427,"-20"20"-1634,20-19 193,0 19-32,-19-20-544,19 20-386,-20 0-351,20 0-32,-20 0 95,20 0 65,-20 0-96,20 20 0,0-1-33,-20 1-95,20 1 63,0 18 65,0 1-161,20-1-191,0 2 63,0-2-256,0-19 1,-1-1 127,21 1-192,0-20 96,-1 0-32,2-20-64,-1 1-64,-1-1 64,-19-19-96,0-2-64,0 2 0,-1-1 128,-19 1-96,-19-2 0,-1 22 0,0-1-64,0 0-32,-1 1-352,-17 19-385,-3 0-96,21 0-224,0 0-609,1 19-1761,-1-19-9193</inkml:trace>
  <inkml:trace contextRef="#ctx0" brushRef="#br0" timeOffset="342822.2656">19077 7081 10730,'0'21'1729,"0"-21"-287,0 0 512,0 0-129,0 0-896,0 0-641,0-21 65,0 21 415,0 0 1,20 0-352,-20-19-1,19 19 0,1-20-31,0 0-97,20 0-64,-1-19-64,1-2-128,19 2 97,2 0 191,-2-22 224,20 2 65,0-19 32,1 17-65,20-17-95,-1-3-65,0 3 32,0-2-223,-20 21-65,-20-2-64,2 22-64,-2 0 0,-19-1 0,-20 19 0,-1 1 128,-19 20-64,0-19 32,0 19-64,0-20 64,-19 20-63,-1 0-98,0-20 1,-20 20 32,1 0-64,19 0 32,-21 0 0,23 20 64,-2-20-32,-1 0-32,21 0 32,0 0-32,0 0-128,21-20 64,-1 20 96,-2-19-96,23 19-160,-21-20 480,19 20-288,-19 0 0,-20 0 32,20 20-64,-20-1 192,20 1-96,-20 0 160,0-1-64,20 1-64,-1 21 0,1-21-32,0-1-288,0 1-129,0-20-640,-1 20-416,1-1-449,-20-19-1249,0 20-6054</inkml:trace>
  <inkml:trace contextRef="#ctx0" brushRef="#br0" timeOffset="343191.4062">20664 5950 19282,'0'-39'1505,"-20"39"-768,20 0 160,0 0-129,-20 0-287,20 19 63,-18 21 33,18-1 32,0 2-193,18-21-256,2-1 160,21 1-63,-1-20 63,-1 0-96,1-20-32,-1 1-32,1-1 33,-20 0 31,0-21-128,-1 22-64,-19-1-160,-19-19-64,-1 19-161,-20 20-159,1-21 128,19 21 95,-20 0-640,20 0-704,1 21-1026,-1-1-4163</inkml:trace>
  <inkml:trace contextRef="#ctx0" brushRef="#br0" timeOffset="344423.828">20903 6307 6566,'-20'-20'1954,"0"20"-257,20-19 65,-20 19 160,20 0-1,0-20-703,-19 20-193,19 0 0,0 0-257,0 0 33,-20 0-32,20 0-129,0 0-95,0 20-97,0-20 1,-20 0 63,20 19-31,0 1-33,0 0-31,0 20-33,0-20 64,20 19-31,-20 20-65,0-18 64,0 38-127,0-19 63,20 19-96,-20-19 129,0 39-97,0-19-224,0-1 32,0 1 160,0-2-160,0-17 129,19-2 31,-19 0-128,0 1-32,0-21 64,0 1-32,0 1-32,-19-2-64,19 0 129,0 1-161,-20 0 96,20-20-96,0 0 128,0-1-128,0-19 64,0 20 32,0-20 128,-20 0 64,20-20 65,-20 1-321,20-1-96,-20-19 32,1 18-64,-1-19 32,0 1 32,20 19-33,-21 1 33,21-3 64,0 22-32,0 0-64,0 0-32,-20 0-96,40 22 64,-20-3 160,0 1-64,21 0 32,-21-1 0,20 1 32,0 0 32,-1-20-32,1 0 64,0 0-32,20-20 0,-21 0-96,21 1 0,-20-1-192,0-19-224,-1 17-577,1-17-449,0 19-896,-20 20-192,0 0-1955,0 0-7270</inkml:trace>
  <inkml:trace contextRef="#ctx0" brushRef="#br0" timeOffset="344777.3436">20804 7855 16207,'-20'21'3779,"0"-21"-2722,20 20-64,0 0 64,-20 19 225,20 0-450,0 2-479,0-1-161,20-21-96,0 21 0,0-21 32,19-19 96,-19 0-63,20 0 63,-1-19-224,-19-1 128,0 0-224,-20 1 0,0-21-32,-20-1-129,0 2-191,1 0-65,-21 19 161,0 0 64,21 20-865,-1 0-513,0 0-2402</inkml:trace>
  <inkml:trace contextRef="#ctx0" brushRef="#br0" timeOffset="345929.6875">20705 8014 9769,'0'21'2210,"0"-21"320,0 0-160,0 0-448,0 0-448,-20 20-481,20-20-321,0 0-63,0 0-65,0 0-63,0 0 31,-21 0 33,21 0 63,-20 0-159,20-20-33,-20 20-95,2-21-33,-3 21-96,-19-20 32,20 20-96,-19-19 32,19-1 1,-20 0-65,1 20 96,-1-19-64,-19-1 0,18 0 128,3-1-128,-23-18-31,2 19 31,19-19-32,-39 0-96,20 18 32,-1-19-64,-20 21 160,20-1-32,21-19 32,-21 39-96,1-22 64,19 3 96,-19-1-128,18 0-31,-18 1 127,19 19-256,1-20 192,-1 0 32,20 20 32,1-19 160,-1 19-128,20-21-95,0 21 63,0 0-96,0 0-192,0 0-1,0 21 33,0-21 64,0 19 0,0-19 32,20 20 96,-20-20-192,0 20 160,0-1-128,19 1 96,-19 0 0,0 21 0,20-22 32,0 21-96,0-21 161,1 21-97,-3-19-32,2-2 64,0 1-32,1 0-32,-21-20-32,20 0 32,-20 0 32,0-20 160,0 20-224,0-39-128,0 18-65,-20-19-127,-1 1-64,1-22-97,0 22 33,2 0 256,18-1 128,-21 0-65,21 20 33,0 0 32,0 20-96,21-19-64,-3-1 32,2 0-321,0 20-416,1 0-256,-1 0-545,-2 0-544,3 0-3587,-1 20-5767</inkml:trace>
  <inkml:trace contextRef="#ctx0" brushRef="#br0" timeOffset="348731.4453">18620 9723 3875,'-21'0'3139,"21"0"-1858,0 0 737,0 0 449,0 0-834,0 0-864,0 0-289,0 0 161,21 0-193,-21 0 33,0 0 95,20 0-63,-20-20 95,20 20-31,0-21-129,-1 21 97,1-20 31,0 0-191,20 1 31,-1-21-63,1 0-1,19 0-160,2 1-128,-2-20 96,1 18-96,-1-18-32,0 20-32,1-21 32,-1 1 417,2-2 448,-2 2-257,0 20 33,1-22-129,-21 22-223,21-20-193,-1 20-32,2-2-32,-2 2-64,1-1-32,-1 1 128,0-2-64,-19 2 32,0 19-32,-1-19 96,2 18-32,-3 1-32,3-19 1,-1 19-65,-1-19 0,-19 19 0,20-1 0,-1-18 0,1 19 96,-20 0 0,-1 20-96,1-19 96,0-1 32,0 20 64,1-20 32,-21-1 65,18 21 31,-18-19-224,20-1-96,-20 20 96,20-20 0,-20 20 0,0 0 0,0 0 0,0 0 33,0 0-33,-20 0-96,0 0 0,2 0 0,-23 0-32,1 20 32,1 0 0,19-20 32,0 19 0,0-19-32,1 0-32,19 21-32,0-21-129,19 0 193,1-21 32,0 21 0,20 0 0,-21-19-32,21 19-64,-40 0 64,20 19-32,-20-19 32,0 21 96,0-1-63,-20 0-386,20 19-319,-20-19-706,20-1-383,-20 1-962,20 1-2402,0-1-8199</inkml:trace>
  <inkml:trace contextRef="#ctx0" brushRef="#br0" timeOffset="349853.5156">17330 8333 3619,'0'0'7015,"0"0"-6951,0 0-289,-20 0 482,20 0 992,-21 0 288,21 0 65,-18 0-1,18 20 161,0-20-193,0 0-351,0 0-354,0-20-479,0 20-97,18 0-160,23-21-64,-21 1 64,39-19-96,-19 19-32,39-19 129,0-21-129,0 1 0,21-22 96,19 22 224,-20-21-128,20 2 160,-19 19-63,-21-2-129,1 22-160,-1 0 128,-20-2 32,-18 21 32,18 0-96,-39 1 33,20-1-65,-21 0-128,-19 20 256,0 0 64,0-19 32,0 19-96,-39 0-128,19 0-64,-21 0 33,3-21 159,-3 21 160,3 0 0,17 0-159,1-20-1,0 20-32,0 0-64,20 0-96,0 0-64,0 0-32,20 0 64,20 0 32,-1 0 96,2 20-96,-21-20 32,18 21 64,-17-2-32,-1 21 32,0-21-32,0 1-32,-1 0-128,-19-1-384,0 3-449,0-3-897,0 1-896,-19-20-5222</inkml:trace>
  <inkml:trace contextRef="#ctx0" brushRef="#br0" timeOffset="352805.6639">17409 5791 12491,'0'-19'1730,"0"19"-705,0 0 384,20-20-63,-20 20-450,0 0-479,20 0-129,-20 0 32,20 0 193,-1 0 95,1 0 1,0 0-161,0 0-223,0 0-33,19 0 32,-19 0-96,21 0-96,-3 0 0,3 0 32,-2 20-64,21-20 96,-1 0-64,1 0 32,-1 0-32,2 0 33,-2 0-65,0 0 0,1 19 0,19-19 0,-20 0 32,22 0-64,18 0 128,-20 0-128,0 0 32,0 0 256,0 0 288,22 0 1,-22 0-353,-20 0 0,20 0-192,-19 20 64,19-20-32,-20 0-32,22 0 96,-22 0-128,20 0 64,-19 0 0,-1 0 161,2 0-33,-2 0 32,0 0-64,-19 0-96,0 0 32,-21 0 96,1 0-128,-20 0 225,20 0-65,-20 0 224,0-20-128,-20 20-223,0-19-65,1 19 0,-1-20 96,0 0 0,0 20-32,-19-21-32,19 21-32,0-19 96,20 19-96,-20 0 64,20 0-160,0 0 32,20 0-128,0 0 96,19 19 192,1 2-160,19-1 128,1-20-64,-21 20-32,-19-1 64,0 1-96,1-20 32,-21 20 64,-21-20 32,21 19-64,-20-19 96,-19 20-160,19-20-385,0 21-608,20-21-640,-20 20-353,20-1-1890,-20-19-8968</inkml:trace>
  <inkml:trace contextRef="#ctx0" brushRef="#br0" timeOffset="355009.7656">17310 5891 9673,'-21'-21'1537,"21"21"-160,0 0-63,0 0 479,-18 0-479,18 0-642,0 0-223,0 0 63,0 0 481,0 0 32,0 0-160,0 0-160,0 0-65,0 0-31,0 0-1,0 0-95,0 0-161,0 0-96,0 0 33,0 0-129,0 0 96,0 0-96,0 0 193,0 0-65,18 0-32,-18 0-32,21 21-32,-1-21 1,-20 0-1,20 20 96,-20-20-64,20 0 0,-1 19-31,-19-19 31,20 20-32,0 0-32,0-1-64,0 1 64,19 1 65,-19-1-65,0 0 96,19-1-32,-19 21-64,0-21 65,21 1 63,-23 21-160,23-22 32,-21 1-64,19 0-32,-19 19 96,20-19-95,-1 20 31,1 0-32,0-1 64,-1 0-128,22 2 64,-23-1 0,3-1 64,-1-19 0,-1 20-64,1-20 128,-1 0-95,1-1-97,0 21 0,-21-21 0,21 2 0,-20-1 0,1 0 0,17-20 0,-17 19 0,-1 1 0,0 0 0,-2-1 0,3 1 0,-1-20 0,0 21 0,0-1 0,-20-20 0,19 19 0,-19-19 0,0 20 0,0-20 0,20 0 0,-20 0 0,0 0 0,0 0 0,0 0 0,0 20 0,20-20 0,-20 0 0,0 0 0,0 0 0,20 0 0,-20 20 0,20-20 0,-20 0 0,19 0 0,-19 0 0,0 0 0,0 0 0,0 0 0,0 0 0,0 0 0,0 0 0,-19 0 0,19-20 0,-20 20 0,0-20 0,20 20 0,-20-39 0,0 19 0,20-1 0,-19-18 0,-1-1 0,0 1 0,0-2 0,20 2 0,0 19 0,-21 1 0,21-1 0,0 20 0,0 0 0,0 0 0,0 0 0,0 0 0,21 20 0,-21-1 0,20 21 0,0-21 0,0 2 0,-1-1 0,1 0-33,0-1-223,0 1-128,0 0 128,-1-1 128,1 1-225,0-20 193,-20 21 0,0-21 32,0 20 96,0-20 96,-20 19-32,0 1 0,1-20 0,-21 20-32,20 0 0,-19-20 0,19 19-32,0-19-96,0 0-577,20 0-864,-21 0-1154,21 21 0,-18-21-1120,18 0-4869,-20 20 2914</inkml:trace>
  <inkml:trace contextRef="#ctx0" brushRef="#br4" timeOffset="386360.3514">13657 5870 1121,'-20'0'7559,"0"0"-6951,1 21-63,-1-21 384,0 0 704,0 0-127,-1 20-257,3-20-480,-2 0-97,0 19 161,-1-19 96,1 20-128,2-20-289,-3 0-128,1 20-95,0-20-65,0 19-64,1 1 0,-1 1-64,0-21 97,0 20 31,-19 0 128,19 19-96,0-19 65,-20-1-129,1 1 160,19 21-352,-1-22 449,-17 1-289,18 0 128,-1 19-128,1-19-32,0 1-64,0 18 64,1 0-160,-1-19 64,0 19 0,-20 2 97,21-21-161,-1 19 32,0 1 64,0 0 96,-19 0-64,19-1 96,0 0-160,-1 2 32,1-2 0,2 1-32,-2-1-32,-1-18 0,1 18 0,0 1 64,20-1 0,-19-18 0,19 19 33,0-1-33,-20-19-32,20 19 0,0 2 32,-20-2-32,20 0 96,0-19-128,-20 21 64,20-22-64,-20 21 96,20-21 64,-19 21 0,-1-21-32,20 22-31,-20-1 31,0-1-64,20 2-32,-20-2 32,20 0-96,0 1 128,0 0-96,0 19 0,20-19 32,-20-1-32,0 2 0,20-2 64,-20 20-32,0-18 0,0 18 32,0-20-32,20 2 32,-20 18 32,0-20-64,20 1-32,-20 0 64,19 0-32,1-1 32,-20 2-96,20-2 96,0 1 1,0-21-65,-1 21 32,1 0 32,0-20 32,1 19-160,-1 1 96,-2 0 0,2 0 32,1-1-96,-1-19 96,0 19-128,-2 2-128,23-2 448,-21 1-256,19 20-192,-19-40 352,0 19 0,20 0-96,-21 2-64,1-21 32,20 19 32,-19-19-64,17-1 0,-18 1 96,1 0 0,-1-20-96,0 21 96,-1-21-32,21 0-32,-20 19 0,0-19-96,19 20 193,-19-20-129,20 20 0,-21-1 0,21-19 32,1 20 0,-23-20-32,23 20-64,-1-20 96,-1 0 64,-19 0-32,20-20-160,-21 20 192,21-20-128,-20 1 128,0-1-64,19-19-96,-19 18 96,0 1 0,21-19 0,-23 19 0,2 0-32,1-19-64,-1-2 128,18 22-64,-17-21 32,-1 1-64,20-2-160,-21 2 128,1 19-32,20-19-1,-20-2 97,-1 2-192,21-1 192,-20 1-96,1-2 96,-3 2-64,2 19-64,0-19 32,1-21 0,-1 20 0,-2 1 64,-18-20 64,41 18-128,-21-18 64,0 20-32,-1-22 31,1 22 33,-20 0-32,20-22 0,0 22-64,0 0 64,-1-1 64,1-20-64,0 21 64,-20-22 32,20 2-224,0 20 224,-1-22-64,1 22 64,0-20-128,0 20 64,1-22 64,-1 22-64,-2-22 32,3 22-32,-1-20 32,-20 20-32,20-22 0,0 2 0,-20 20 0,19-21 0,1 1 0,0-21 64,0 20-31,-20 21 63,20-21-64,-20 1 32,0 19 0,0 0-32,0-19-32,0 19 64,0 0 0,-20 0-96,20 1 0,0 0 64,-20-2-32,20-18 96,0 19-96,0 0 64,0-19-64,0 19-32,0-20 96,0 21-64,0-1 64,0-19-32,-20 18 64,0 2-128,1 0 64,-1 19 64,0-21-32,0 22-32,-19-21 32,-2 21 1,1-21-65,1 19 160,-1 2-192,-19-1 64,19 20-32,-19-20-289,-1 1 578,1 19-289,-2 0 0,-18 0-64,0 19 0,0 1-33,-20 0-31,20-1 96,-2 22-64,2-21 64,0 19-288,18 0-289,3 2-255,17-2-290,23 1-383,-3-1-1025,1 2-6247,20-21-1729</inkml:trace>
  <inkml:trace contextRef="#ctx0" brushRef="#br4" timeOffset="388835.9375">20883 5513 12427,'-59'-19'897,"39"19"641,-20-20-225,20 20-160,1-20-32,-1 20-512,0-19-33,-1 19-160,1-22 1,0 22 95,2-19-159,-3 19 127,1 0-256,0-20-224,0 20 64,-19 0 0,-1 20 1,1-20 63,-1 0 128,0 19-64,1 3-96,-2-22 96,3 19 1,-23 1-65,22 0-64,-21-1-64,1 1 128,-1 0 64,-19 20-256,-1-20 192,1 19-160,-1 1 288,1 0-64,0 0-95,20-1-1,-22-19-32,22 19 96,19-18-128,-19 18 0,19 1 0,-19-21 160,18 22-160,3-1 32,-3-1 32,1 0 0,1 2-32,-1-21-31,1 19 63,19 0-96,-20 22 32,1-22 32,19 0 0,-20 20-96,1-18 192,19-1-160,-21-1 32,21 21 128,-19-20-64,-1-1 32,20 0 64,1 2-95,-1-2 63,0 1 0,0-1-64,20 2-128,-20-2 128,20 1 0,0 0-96,0 19 32,0-19 32,20-1 64,-20 21-64,20-20 32,-20-1 1,20 2-33,0 18-32,-1-20 32,1 0-128,0 2 192,0-1-96,1-1 32,17 2 0,3-2-64,-3 0 64,-17 1 0,19 0-32,-1 0-96,1-1 192,0-19-96,-1 19 0,1-18 32,19 19-64,-18-21 96,-1 1-128,-1 0 64,1-1 64,-1 2-32,-19-1-31,20 0 95,-1-1-96,1 21-32,1-21 64,-3 1-96,3 1 32,-3 18 96,3 1-128,18-21 32,-19 21 64,0 0-96,-1-20 0,1 0 64,-1-1-32,1 1 0,1-20 64,-3 0-32,3 0-32,-1 0 0,19 0 0,-19-20 64,19 20-96,-19-19 96,19 19-64,-18-20 0,18 20 32,-19 0-64,-1-20 32,21 20 64,-21 0-96,1-19 64,19-2-96,-19 21-32,-1-20 0,22 0-32,-21 1 64,-1-1-193,1 0 289,-20 20-96,19-39 32,1 18 160,-1 1-256,1 1 32,1-21 128,-3 21 32,-17-1-96,19-21 32,-1 2-32,1 19 32,-1-19 32,1-2 0,0-18 128,-1 20 1,1-1-1,-1-20-160,1 21 32,1-20-32,-21 18 96,19 2 32,-19-1-192,0-20 192,0 20-32,-1-19 64,1-1-64,0 21 33,0-20 63,0-2-96,-1 22 0,1 0-96,-20-22 0,0 22 160,20-1-224,-20 1 128,-20-21-64,20 20 128,0 1-192,-20-21 0,20 20 96,0-19 0,-19 19-64,19-19 32,0 19-96,-20-1 192,20-18-64,-20 20-64,20-21 32,-20 20 0,20-19-64,0 20 64,0-21 64,-20 20-160,1-19 192,-1 18-96,0 2 0,0 0 32,-19 19 0,-1-21 0,-1 2-96,3 0 64,-23-1 0,22 0 0,-1 0-32,0 1 32,1 0 32,-1-2-96,1 2 96,-1 19-32,-1-19 32,2 17-64,19 3-64,0 19-192,0-20-129,1 20-512,-1 0-1313,20 20-160,0-1-1153,-20 22-7368,0-21 1699</inkml:trace>
  <inkml:trace contextRef="#ctx0" brushRef="#br4" timeOffset="390393.5546">17071 5176 3203,'-19'-20'3299,"19"1"-3235,-20 19 160,0-20 737,0 20 256,-19-21 352,19 1-223,-20 20-1,1-19 160,-2 19-159,1-20-193,1 20-256,-1 0-225,1 0 33,-1 0-417,0 0 161,1 0-1,19 20-352,-21-20 96,23 19 33,-22 22-33,19-21-128,1 19 0,-19 0 0,19 1 128,0 0 0,20 19 65,-20-19-33,20 20-160,0-1 32,0 2 0,0-2-32,20 0-96,-20 1 96,20-21-64,0 1 0,-1-1 64,1 2-32,0-22 160,21 21 161,18-21 191,-19 1-320,39-20 417,-20 0-481,22 0-128,-2 0 96,0-20-128,20 20 96,-20-19-64,-19-21 33,19 21 31,-20-1 0,2-21-64,-2 2 32,1 19-32,-21-19 128,1-2-64,-20-18-64,19 20 128,-39-21-64,20 1 32,-20 0-96,-20-2 97,0 2-33,1-1 0,-21 1-96,-19 19 64,-1 1-32,1 18 0,-20 1-32,18 20-192,-18-19-257,19 19-480,-19 19-416,20 1-1313,-2 1-5959</inkml:trace>
  <inkml:trace contextRef="#ctx0" brushRef="#br4" timeOffset="394092.7734">16694 8055 1377,'0'-20'2210,"0"20"128,-20 0-416,20 0-289,0 0-191,0 0-1,0 0-512,-19 0-737,19 0-128,-20 0 129,0 0 575,0 20 129,0-20 128,1 20 0,-1-20-256,0 0-289,20 0-63,-20 0-33,-1 19 0,3-19-127,18 0-33,-20 0-32,0 20 96,20-20-160,-21 0 0,1 20 33,0-1 63,-19 2 0,19-1 0,0 0 0,-19-1-63,19 1-33,0 0 0,-20-1 96,21 1-32,-1 21 129,-20-22-161,19 1 192,-17 19-128,18-19 0,-21 21-95,23-22 63,-23 21-96,21-21 96,0 21-160,1-19 128,-1 18 64,0-19-127,0 19-1,0-19 0,1 21 32,-1-22-96,0 21 64,20-1-32,-20 0 0,0-18 0,20 19 32,-19 19 64,-1-20-224,20-18 96,-20 19 32,20-1-64,-21 0 64,21 2-31,-20-2 31,2 1-64,-2-1-64,20-18 64,-21 18 96,1 1 0,20-1 0,-20 2-96,20-2 64,-20 0-32,20 1-32,-19 1 160,19 18-160,-20-20 32,0 2 32,20-2-32,-20 0 0,20 1 32,0 0-64,-20 0 96,20-21 0,0 21-64,20 1 97,-20-22-97,0 21 0,20-1-32,-20-19 32,20 20 0,0 0-96,-20-1 128,19 0 0,-19 2-96,20-2 96,-20-19-64,20 19 128,-20 1-160,20 0 32,-20 0 96,0-21-96,21 21 0,-21 1 0,0-22 0,20 21-64,-20-1 128,0-19 0,0 20-64,18 0 32,-18-1-32,0 0 0,20-18-32,-20 19 128,0-1-96,21 0-32,-21 2 160,20-21-224,0 19 96,-20 1-32,19 0 64,1-20 96,0 19-256,0-19 160,0 19-32,-1-19 0,1 1 32,0-1-32,0-1-32,0 1 32,-1 0 0,1-1 0,20 1 0,-19 0 32,-3-20-32,2 21-64,1-1 128,-1-20-64,0 19 32,-2-19-32,3 20-32,-1-20 64,20 20-64,-21-20 32,1 0 96,20 0-128,-20 0-96,-1 19 288,21-19-256,-20 0 96,19 0-32,-19 0 0,21 20 64,-21-20-96,18 0 160,3 0-128,-21 0 96,19 0-64,1 0 0,0 0-64,-1 0 96,-19 0-32,21 0-32,-3 0 96,23 0-96,-22 0 64,1-20-64,19 20 96,-19 0-64,19-19-32,-19 19 64,-1-20 0,1 20-96,1-20 32,-3 20 0,3-19 32,-1 19 0,-1-20 0,1-1 32,-1 1-96,1 20 128,-20-20-96,19 1 64,1-1-64,1 0 128,-3 1-160,23-1 96,-22-1 0,1-18-32,19 19 0,1 0 0,-21-19 0,22 19-96,-3-20 96,3 20 0,-22 0-64,1-19 96,19 19-96,-19-21 96,-1 22-96,21-21 96,-21 21-128,2-21 32,-1 19-32,-1-18 0,-19 0 160,20 19-64,-21-19-64,1 18 32,0-19-96,0 21 128,-20-21-161,20 21 97,-20-22 32,19 21 64,-19-19-64,20 19 32,-20-19 0,0 18 0,20-19-64,-20 21 128,20-21-96,0 21 64,-20-22-64,0 21 64,19-19-64,-19 0 32,20 19-32,-20-21 64,20 22 0,-20-21-64,0 1 0,21 19 64,-21-21-96,0 2 160,0 0-128,20-1 0,-20 19 32,0-18 0,0 0-64,0-1 96,0 0-32,0 20 0,0-19-128,-20 19 64,-1 0 64,21-19-96,-20 18 32,0-19 128,20 21-128,-19-1 128,19-19-96,-20 18 0,20-19 32,-20 21-32,20-21 32,-20 21 0,20-22 0,-20 21 0,1-19 0,19 19 32,-20-19-64,0 19 32,0-20 0,0 20 96,1-19-64,-1 19-32,0 0 0,0-21 32,-19 22-32,19-21-32,0 1 160,-21 19-192,23-20 64,-23 20 32,21-19-32,-19-1-64,19 21 96,-20-22 0,1 21 0,19-19-32,-20 19-32,1-19 0,19 18-64,-21 1 96,3-19-32,-3 19 32,1 0 0,1 1-32,-1-22 0,0 21 64,1-19-64,-1 19 96,20-19-96,-19 18 0,-2 1 64,3 1-64,-3-21 32,21 21 96,-19-1-128,-21 0-32,21-1 64,-1 2 64,0-1 0,-19 20 0,18-20-96,-18 1 96,19-1 0,-19 0-96,-1-1 32,-19 1 32,20 20-64,-2-19-64,-18 19-384,41-20-545,-23 20-545,2 0-1056,-1 0-4517,21 0-1505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8T05:30:34.44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00FF"/>
    </inkml:brush>
    <inkml:brush xml:id="br3">
      <inkml:brushProperty name="width" value="0.05292" units="cm"/>
      <inkml:brushProperty name="height" value="0.05292" units="cm"/>
      <inkml:brushProperty name="color" value="#00FF00"/>
    </inkml:brush>
    <inkml:brush xml:id="br4">
      <inkml:brushProperty name="width" value="0.05292" units="cm"/>
      <inkml:brushProperty name="height" value="0.05292" units="cm"/>
      <inkml:brushProperty name="color" value="#0000FF"/>
    </inkml:brush>
    <inkml:brush xml:id="br5">
      <inkml:brushProperty name="width" value="0.05292" units="cm"/>
      <inkml:brushProperty name="height" value="0.05292" units="cm"/>
      <inkml:brushProperty name="color" value="#A0A0A0"/>
    </inkml:brush>
  </inkml:definitions>
  <inkml:trace contextRef="#ctx0" brushRef="#br0">3870 7142 10986,'-19'-20'1217,"-1"20"288,20 0 129,-20 0-257,20 20-192,0-1-63,0 21-290,20 20 129,0-21-288,-1 20-33,21-19-255,0 0-129,-1-20-128,21-20 192,-21-20-159,2-20-65,-3-19 0,-18 19 0,1-40-32,-21 41 0,-21-20-32,1 18 32,-18 2 32,-3 19 0,2 20 32,-21 0-64,21 20-64,19-20-32,-20 20-608,20 20-866,1-20-1504,19-20-2692</inkml:trace>
  <inkml:trace contextRef="#ctx0" brushRef="#br0" timeOffset="906.25">4088 6963 7943,'-20'20'1281,"1"-20"-896,19 19 736,0-19 384,0 0-448,0 0-512,0-19 351,19 19-127,1-20-128,0 20 288,1-41-97,17 22-415,3-21-193,18-19-96,1-1-96,19-19 32,-18-20 193,18-21 447,20 1 33,0 1 96,20-2-1,-19 1-95,-1-1-224,0 22-193,-20-2-128,-20 22-96,2-2-96,-3 21 0,-17-22-96,-2 42 32,-19-21 64,0 20 64,0 21-64,-20-1 128,-20 0-96,0 20-32,0 0-96,-19 20 0,-22 0 160,23-1 96,-3 1 0,21-20-192,1 20 64,19-20-160,0 0 64,19 0 64,21-20 32,1 20-96,18-20 32,0 20 32,-19 0-64,19 0 96,-39 40 0,20-19-32,-40-2 96,20 21-96,-20-21 96,0 21-672,0-21-641,0 3-1826,0-3-3107</inkml:trace>
  <inkml:trace contextRef="#ctx0" brushRef="#br0" timeOffset="1311.5233">5894 5057 16047,'-59'19'2114,"39"-19"-481,0 20-287,2 1-225,18 18 0,18 1-257,2-1-191,21-19-289,18 1 33,1-2-193,-1-38-32,1-2 64,-21 1-127,1-19-1,-1 19-64,-39-19-192,0-2 160,-18 21-64,-3 1-128,-39-1 31,1 20-63,19 0 32,-19 0-224,-2 20-705,23 19-865,17-18-3619</inkml:trace>
  <inkml:trace contextRef="#ctx0" brushRef="#br0" timeOffset="2891.6015">5994 7836 14733,'-39'0'1506,"39"0"-705,-20 19 544,20 2 32,0 19-160,0-1-352,20 20-256,0-18-65,19-21-255,1-1-129,0-19 0,19-19 32,-18-1-128,18-21-32,-39-18-32,0 20-96,-2-1 0,-18 0 0,-18 20 160,-22 20-128,-19 0 128,18 0-352,-18 0 127,-1 20-511,20-20-898,21 19-2017,-1-19-13804</inkml:trace>
  <inkml:trace contextRef="#ctx0" brushRef="#br0" timeOffset="4085.9375">6014 5454 3427,'0'-19'3331,"0"19"-576,0-22-802,0 22-31,0 0-384,0 0-642,0 0-127,0 0-128,0 0-289,0 0-96,0 0 97,0 22 127,0-22 97,0 19-33,0-19-255,0 20 543,0 19-415,0-19-65,0 21-160,0-2 161,0 20-97,0 1-96,20-1 64,-20 20-256,0 1 128,0 20-32,0-21-64,0 20 96,20-20 0,-20 1 1,20 18-1,0-17-96,-20-1 0,19-2 96,1 2 0,-20-21-128,20 20 64,-20 1 64,0-21-64,20 21-32,-20-21 64,0 2 32,-20-2-128,20 0 64,-20-19 64,20 0-96,-20-1 96,20 0 32,-19-17 161,19 17-1,0-19 32,-20-20-192,20 19 33,0-19-33,0 0 64,-20 0-96,20 0-32,-20-19 0,0-1-32,0-19-64,1 17 128,-21-17-224,20 19-32,-1 1 192,3-1-64,-2 20 64,-1 20-128,21-1 96,0 1 0,21 0 64,-1-1-32,-2 3 0,23-3-96,-21 1 96,0-20 0,19 0 32,-19 0-32,-20-20 32,20 1-64,0-3 0,-20-17-128,20 19-128,-20-19-289,19 0-95,-19-2-161,20 21-576,0 1-834,0-1-1856</inkml:trace>
  <inkml:trace contextRef="#ctx0" brushRef="#br0" timeOffset="5758.7889">5835 7836 4836,'0'0'2402,"0"0"-1377,0 0 64,0 0-192,0 0-224,0 0-129,0 0 97,0 0 64,0 0 256,0 0-1,21 0-255,-21 19 32,0-19-129,20 0-127,-20 21-129,0-21 65,0 0 95,18 20 65,-18-20-97,0 20 97,0-20 31,0 0-95,0 0-65,0 0-96,0 0-31,-18 0-65,18 0 64,0 0-128,-20 0 65,20 0-1,-21 0-128,1-20 96,20 20 33,-20 0-97,20 0-32,-18 0 64,18 0 0,-21 0-192,1 0 96,0 0-64,0 0 64,1 0-32,-1-20 33,0 20 127,-20 0-32,1-21 0,-1 2-32,1-1-32,-22 0 33,3-19-65,-22 19 0,0-20 0,1 0 32,0 1 64,0 0 64,18 17-160,2-17-96,-1 0 97,21 19-130,-21 0 162,21 1-97,19-2 192,-21 21-192,23-20 96,-2 20-160,-1-20 64,1 20 32,0-19-128,2 19 64,18 0 32,0 0 32,-21 0-64,21 0 0,0 0 0,0 0-32,0 0 96,0 0-96,0 0 64,0 0-64,0 0 0,0 0 64,0 0-32,0 0 32,0 0-64,0 0 0,0 19 32,0-19 64,0 20-32,0 0-64,21 20 32,-3-20 32,2 19 0,0-19-64,1 0 32,-1-1 64,-20 3-32,0-22-32,18 0 64,-18 0-96,0-22 128,-18 3-64,18-21 0,-20 21-128,-1-21 0,-19 21 32,22-22 32,-3 21-64,-19 1 192,20-1-160,20 20 32,0 0 0,0 0-128,0-20 160,20 20-64,0-19 0,21-1-128,-3-1-257,-18 1-384,1 1-63,-1-1-65,-2 20-737,3-20-1441,-1 20-705,-20-19-6886</inkml:trace>
  <inkml:trace contextRef="#ctx0" brushRef="#br0" timeOffset="8794.9218">10401 4541 1665,'-39'-20'10730,"39"20"-8103,-20-19-1026,20 19 65,-20 0-417,20 0-448,-20 19-161,20 1 33,0 19-193,0 1 97,0 0-257,20 0 1,20-21 223,-1 1-127,22-20 95,-2 0-96,0 0-223,-19-20 31,19 1-96,-19-21-32,0 19 160,-21-18-160,-19 19 97,0-19-1,-19 19-160,-21 1-64,-19 19-64,-1-21 0,1 21-321,-2 0-704,23 21-801,-3-2-2434,21-19-11115</inkml:trace>
  <inkml:trace contextRef="#ctx0" brushRef="#br0" timeOffset="10097.6561">6273 4978 7719,'-20'0'1537,"20"0"-352,0 0-416,0 0 480,0 0-96,0 0-608,0 20-193,0-20 161,0 0-1,0 0 289,20 0 64,0 0-129,-2-20-351,3 20-65,19-21-64,19 21 1,-19 0-193,19-20 0,1 20-64,20 0 64,-1-20 0,0 20-96,1-19 160,20 19-64,-1-20 0,0 20-192,19-20 737,-19 20-353,0 0-128,21-19 64,-21 19 160,0-20-95,0 20-65,1-21-128,-1 21 0,0-20 0,0 20-32,0-19 96,-18 19-224,18 0 128,-20-20 0,21 20-64,-1 0 96,0 0-96,0 0 0,0-20 320,1 20 1,-1 0 63,0-19-64,0 19 33,1-20-129,-21 20 96,-19-20 0,-1 20-96,1-21 1,-21 21-129,-19 0 64,1-19 0,-1 19 256,-20 0 161,0-20-321,-20 20-128,-21-20-160,21 20 0,-19 0 96,-1-19-64,1 19-96,19 0 160,0 0-96,20 19-64,0-19-32,20 0 160,19 20 64,1 0 96,19-20-160,2 19 32,-23 2 96,3-1 32,-21 0-128,0-1 32,-20 1 64,0-20 65,-40 20-97,19-1-385,1 1-415,-18 1-642,17-1-1664,1-1-3172</inkml:trace>
  <inkml:trace contextRef="#ctx0" brushRef="#br0" timeOffset="11668.9452">8257 8253 10666,'-20'-20'2242,"1"20"-128,19 0-224,-20-19-225,20 19-256,-20 0-416,20 19-576,0-19-289,0 40 96,0-21 160,20 42 97,0-22 31,19 0-223,-19 1-97,39 0 96,-19-20-288,1-20 64,-2 20 64,1-40 0,19 0 1,-19-20 31,-20 0-192,0-19 160,-20 20-224,0-21 192,-20 20-64,0 1-64,-20-2-32,-19 41 0,19 0 0,1 0-65,-2 21-63,1-1-192,1 19-353,39-19-256,-20 19-961,20-39-1921,20 20-11083</inkml:trace>
  <inkml:trace contextRef="#ctx0" brushRef="#br0" timeOffset="12278.3202">8496 8153 10121,'0'0'3395,"0"-19"-2722,0 19 256,20-20 320,-1 20-192,21-20-352,0 1-193,19-21-127,20-1-33,2 2 192,-2-40 321,40 19 96,-19-38-192,-1 18-32,0-1-1,0 3-95,-20-2-97,0 1-287,-18 20-225,-2-1 32,-19 20 0,-21 1 32,1 19 0,-20-20-64,0 20 64,-20 20 0,1-20-96,-21 20-96,-1 20 96,3-20-32,17 20 32,-19-20-32,40 19 32,0-19-160,20 0 128,0 0 64,39-19-128,2 19-128,-2-20 127,1 20-63,-21 0 128,1 20-96,-20-1 64,-1 2 96,-19-1 32,0 0 96,-19 19-128,19-19 64,-20-1-96,0 1-576,20 1-1026,0-1-2209,0-20-6887</inkml:trace>
  <inkml:trace contextRef="#ctx0" brushRef="#br0" timeOffset="12785.1561">10401 7042 11210,'-59'-40'2274,"39"21"-416,0-1-32,0-1-161,0 1-223,-19 20-225,19 0-545,-21 20-127,23 1 64,-2 18-65,0 1-63,-1-1-97,42 2-96,-1-21-288,39-1 160,-19 1 33,19-20-33,1-20 0,-1 1-128,-18-21 128,-3 0-128,-18 0 160,1 1-224,-21-2 64,-21 21-96,1 1-32,-39 19 0,19 0-96,-19 0 0,19 19-577,1 1-1057,19 1-2562,20-21-10282</inkml:trace>
  <inkml:trace contextRef="#ctx0" brushRef="#br0" timeOffset="13690.4295">10580 7181 8167,'-19'-39'1442,"19"19"576,-20 0-481,20 20 225,0-21-97,0 21-127,0 0-706,0 21-287,0-1 736,20 0-224,-1-1-384,21 21-129,0-1 65,-1 21-33,1-1-127,19 2 95,-19-2-223,19 0 63,20 1-96,-18-1-160,18 2 161,-20-2-225,1 0-96,-1 1 224,-18-21-224,-1 20 128,-1-18-64,-19 18-32,0-19 96,0 20-64,-1-21-32,-19 1 0,-19-1 0,19-18 64,-20-1-32,-20-1 32,19-19-32,-17-19 0,18-1 0,-21-1 0,2 1-96,19-19 64,0 19 0,20 1 128,0-1-31,0 20-65,0 0 64,20 0 0,0 20-96,19-1 0,2-19 32,-21 20-32,18-20 64,3 0-32,-21 0 64,19-20-64,-19-19 0,20 19 32,-20-20-128,-1 0-96,-19 1 96,20-2-481,-20 21-95,0 1-609,0-1-577,0 20-1762,0 0-2690</inkml:trace>
  <inkml:trace contextRef="#ctx0" brushRef="#br0" timeOffset="14218.75">11691 8333 9032,'-59'20'3235,"39"-1"-320,0 1-417,20 19-544,0 1-256,0 0-609,40-20-160,1 19-289,17-39-255,1 20-129,2-40 0,-2 1-128,1-21 32,-21 0-160,1 0-160,-40 1-96,0 0 96,-20-22 64,-20 22 224,1 0-64,-21 19-160,21 0-96,-22 20-449,23 20-608,-3 0-1474,21 19-2338</inkml:trace>
  <inkml:trace contextRef="#ctx0" brushRef="#br0" timeOffset="15138.6718">11731 8769 8968,'-20'0'2178,"0"0"224,2 21-512,-3-21-384,1 0-225,-20 19-160,21 1-192,-21 0-129,-19 19-223,19 0-97,-19 2-95,-22 18-129,2 0-192,-20 21 0,0 0-64,-1-21 0,1 20 64,0 1 64,0-1-160,0 1 192,20 0 193,-1-21 191,20 0-31,20-18-193,-19-2-32,39-19 1,-1-1-1,21-19 32,0 0-96,21-19-159,-21-1 63,20 0-64,0-20-64,0 20 32,-1-19-32,1-1 64,0-20-64,-20 20 32,0 1-64,0 0 96,0-2-128,0 2 128,0 19-64,0 0 32,-20 20-64,20 0 64,0 0-96,-20 0 32,20 40-32,-19-21 32,19 42 128,-20-22-128,20 20 32,-20 2 32,0-2-32,-1-20-32,21 21 128,-18-20-128,-2-1 96,20-19-64,0 20 32,20-20 32,-20-20-32,18 20-32,3-1-32,-1 1 64,0-20-32,0 0 32,19 0 0,1-20-32,0-19 0,-1 19 0,2-20-32,-3 20 0,3-19-288,-21 39 31,19-20-319,1 20-641,-20 0-1058,0 0-1824,-1 0-6952</inkml:trace>
  <inkml:trace contextRef="#ctx0" brushRef="#br0" timeOffset="15682.617">10063 9960 13805,'-59'-20'1825,"39"20"-223,-19 0 640,19 20-352,0 0-705,0 20-545,20 0-319,0-1-129,20 0 32,0 2-64,19-21-160,1-20 96,19 0-96,-18-20-128,-1-21 0,-22 2-96,3-20-32,-21 18-1,-21 2 97,-17 0 64,-3 19 64,-17 0 32,-3 20-64,2 20 64,0 0-224,19 19-1249,0-19-2659</inkml:trace>
  <inkml:trace contextRef="#ctx0" brushRef="#br0" timeOffset="17066.4062">9727 9940 6630,'0'0'288,"20"0"-64,-20 0 193,0 0 415,19 0-127,1 0-513,-20 0 161,20 0-289,-20 0 0,20 0 288,-20 0 801,20 0 192,-20 0 129,0 0-129,0 20-672,0-20-193,0 0 129,0 20 127,0-20-31,0 0-128,0 0 159,-20 0 33,20 0-32,0 0-353,0 0-160,0 0-63,-20 0 31,20 0-192,0 0 96,0 0 0,0 0 96,0 0 64,-20 0 65,20 0-161,0-20 128,0 20-128,-20 0-32,20-20 32,0 20-63,-19-19-1,19 19-96,-20-20 128,0 20-128,0-20 64,-1 1 96,3-2 0,-23 1-64,1 0 96,1 1 97,-1-21-97,0 1 0,1-2-64,-1 2-32,-19-20-64,18-2 0,-17 2 64,17 20-64,-18-21 97,19 1-33,1-2 32,-1 2-224,0 20 192,1-22-96,-1 2 96,1 20 32,19-2-32,0 2 0,-1 0-64,1-1-96,-19 21 224,39-22-256,-20 21 192,0 1-96,0-1 96,20 0-160,-19 20 64,19 0 32,-20-19-32,20 19 64,0 0-96,0 0 161,-20 0-162,20 0 33,0 0 33,0 0-98,0 19-63,0-19 160,0 20 0,0 19 0,0-19-96,0 21 128,0-2 33,0-19-65,0 19 64,0-19-64,0-20 96,0 0-32,0 0 64,20 0-160,-20-20 128,0-19-64,0-1-32,20 0-32,-20 0 0,0 21-160,0-21 128,19 40-64,-19-19-32,20 19 64,0 0-128,0 0 256,19 19-289,-19-19-95,21 20-224,18-20-449,-19 0-673,-1-20-1665,1 1-2018,0-1-9417</inkml:trace>
  <inkml:trace contextRef="#ctx0" brushRef="#br0" timeOffset="19477.5389">10282 7201 8263,'-20'0'2371,"20"-20"-418,-19 20-31,19 0-128,0 0-161,0 0-608,0 0-384,0 0-128,0 0 95,-20 20 33,20-20-65,0 0-95,0 19-97,0 1-96,0-20 1,0 21-1,-20-1-32,20 19 96,0-19 65,-20 19-225,20 2 32,0-2-64,-21 20-31,21-20-1,0 22 0,0-2-96,-18 1 96,18-1-32,0 0-96,0 2 128,-20-2-96,20 21 128,0-21-64,-20 1 33,20-1-33,0 20 32,0-19 0,0-1-160,-21 2 64,21 17 64,0-17 32,-20-2-64,20 20 96,0-19-128,-18-1 128,-2 1 33,20-1-65,0 0-64,-21-18-64,21 18 32,0-19 64,0 0-128,0 0 64,-20-1-160,20-19 352,0 19-32,0-18-192,0-1-32,0-1 96,0 21-32,0-40-32,0 19 64,0 1-96,0-20 64,0 20 96,0-20-192,0 0 161,0 0-97,0 21 96,0-21-32,0 0-32,0 0-32,0 0 0,-20 0 0,20 0 0,0 0 64,0 0 0,0 0-64,-19 0 32,19-21-64,-20 1 96,20 0-64,-20 1-32,0-1 32,0 0-32,20 1 32,-19-1-32,19 20 32,0 0-64,0 0 0,0 20 64,19-1 32,1 1-96,-20 19 96,20 1 0,0-19-32,0 18 0,-1-19 0,1-1 32,0 1-64,1-20 192,-1-20-32,-2 1 32,2-21-32,1 0-160,-1 0-128,0 1-160,-2 0-161,3 19-576,-1-1-480,0 21-833,0 0-3140,-20 21-6405</inkml:trace>
  <inkml:trace contextRef="#ctx0" brushRef="#br0" timeOffset="21157.2265">6392 7718 2562,'0'0'5669,"0"-21"-3779,0 21-320,0 0-65,0 0-160,0-20-320,0 20-640,0 0-193,0 0-64,19 0 160,-19 0 161,20 0 159,0 0 1,-20 0-193,40-20-128,-21 1-31,1 19-97,0-20 64,20 0-192,-1 1 64,2-3-96,-3 3 128,23-1-192,-22-19 192,21 19-96,-1 0 32,1-20-128,-1 20 128,2-19 129,18 19 63,-20-19-32,1 19 192,-1-21-127,0 22-97,1-1-96,-1-19 0,20 19-96,-18 0 96,-2-1 0,21 2 64,0-21-31,-1 20 159,-20 1 0,21-1-64,-1-1-64,0 1-31,0 1-1,-18 19-128,18-20 32,0 20-32,-19 0 32,19 0 0,21 0 0,-21 0-32,0 0 96,0-20-64,2 20-64,-2 0 64,0 0-64,0-19 96,-39 19 0,19 0-64,1 0 64,-21 0-96,-19 0 96,21 0-128,-21 0 96,-20-20 128,18 20 96,-18 0-95,0-20 95,-18 20-192,-2-21-64,-1 21 0,-19-19-32,1 19 64,-1-20-64,20 20 64,-19 0-64,39 0 32,-20 0 0,20 0-32,0 0-64,20 0 160,-1 20-224,21-20 192,0 19 32,-1 2-64,1-1 0,1-20 0,-23 20 0,3-1 32,-21 1 32,0 0 0,-21-1 64,3 1-96,-2-20-160,-21 21-385,21-1-608,-19-1-1185,19 1-2402,0-20-11434</inkml:trace>
  <inkml:trace contextRef="#ctx0" brushRef="#br0" timeOffset="22446.289">6273 8014 8071,'0'0'2114,"0"0"-256,0-20-385,0 20 129,0 0-385,0 0-480,0 0-129,20 0 97,-20 20-64,18-20-129,3 0 33,-21 0-97,20 21-96,0-21-63,0 20-1,-1-20 32,21 20-32,-20-20 33,19 0-65,1 19-32,0-19 0,-1 20 1,22-20-1,-23 20-160,3-20 32,18 19 0,-19-19-64,0 21 0,-1-21 64,1 20-64,19-20 0,2 20 128,-2-20-256,0 19 192,1-19-96,19 0 96,-20 0-63,1 0 31,-1 0 0,2 0 0,-2 0 128,-19 0-192,19 0 160,1 0-128,-21 0 0,22-19 32,-23 19-96,3 0 64,-21-20 64,-1 20-64,1 0 32,-20 0-32,0-20 32,0 20 65,0 0-65,0 0 32,-20-21-128,1 21 96,-1 0-128,0-19 96,-1 19-64,1 0 64,-18-20-32,17 20 96,1 0-192,0 0 128,20 0-64,-19 0 32,19 0 0,0 0 0,19 0-64,1 0 32,0 0 64,21 0-64,-23 0 32,23 0 64,-1 0-160,-1 20 64,-19-20 64,-20 19 32,0 2-160,0-1 128,-20 19 96,0-19-128,1 0 32,-1-1-289,0 1-575,-1 1-1090,1-1-2242,20-20-9353</inkml:trace>
  <inkml:trace contextRef="#ctx0" brushRef="#br0" timeOffset="24794.9218">12942 5811 224,'0'-39'3011,"0"39"-321,0-40-512,0 19-32,-20 2-512,20-1-257,0 20-256,0-20-160,0 1-96,-20 19 64,20 0 256,0-20 96,-19 20-192,19 0-512,0 20-385,-20 19 128,20 0 225,0 2 127,20-2-223,-1 1-65,1-21-96,20-19-31,1 0 255,18 0-192,-19-19-63,19-21-65,-19 21-160,-1-21 32,-19 0-96,-20 0 64,0 1-96,-20 19 32,0 1-128,-19-2-33,-21 21-95,21 0-192,-22 21-353,23-2-929,17 21-2017,1-1-9130</inkml:trace>
  <inkml:trace contextRef="#ctx0" brushRef="#br0" timeOffset="25454.1014">14431 7161 9545,'-19'-19'2818,"19"19"-448,-20-20 1,20 20-257,0 20-993,0-20-577,0 19 65,0 21-1,20-21-255,-1 1-97,21 1 32,0-1 1,-1-20-1,1 0-96,-1-20 0,1-1-64,1-18-32,-21 19 0,-2-19-31,-18 19 63,-18-21 32,-2 22-96,-21-1-64,1 20-96,-19 0-225,0-20-287,19 20-833,20 0-1730,0 0-3300</inkml:trace>
  <inkml:trace contextRef="#ctx0" brushRef="#br0" timeOffset="26070.3124">16058 5076 1345,'-18'-39'2306,"-2"19"2146,0 20-832,-1-19-674,1 19-671,2 0-610,-23 19-288,21 21-191,0-1-194,20 2-191,0-2-288,0 0-65,40-19-96,1 0 161,18 1-1,-19-21-63,-1-21-161,1 1-96,-1 0-64,-19-19 33,-20 19-161,20 1-96,-40-22 96,0 21-257,-19 1-255,-1-1-161,1 20-576,-1 0-417,-1 0-1825,2 0-8200</inkml:trace>
  <inkml:trace contextRef="#ctx0" brushRef="#br0" timeOffset="28449.2187">13359 5593 10153,'0'0'1826,"0"-19"-449,0 19-384,0 0 0,0 0 32,0 0-160,0 0-193,20-21-95,1 21 64,-21 0-1,18 0-95,23 0 31,-21 0-287,18-20-97,3 20-32,18 0-128,1-20 32,-1 1-320,1 19 544,20-20-192,19 20-224,-20-20 128,20 1-96,-20 19 64,20-22 64,1 3 0,-20-1 32,19 0-128,1 1 160,-21-1-128,0 0 64,0 1-64,1 19 32,-21-21 32,0 21 32,-18 0-32,-1-20 0,-1 20 128,1-20 32,-1 20 33,1-19-65,0 19-32,-21-20-64,21 20 32,-20-20 96,1 20 32,-1-19 65,-2 19 191,-18-20-31,20 20-65,-20-21-128,21 21 33,-21 0-161,0 0-32,0 0-64,0 0 64,0 0 0,0 0-64,-21-20-32,21 20-96,-20 0 128,-18 20-64,-3-20 96,21 0-32,-19 0-32,19 0 160,0 21-128,0-21 0,20 0 0,-20 0-64,20 0 32,0 0-96,20 0-32,-20 0 128,40 0-32,-20 0-64,-1 0 0,21 0 32,-20 20 0,1-20 0,-1 19 32,-20 1 128,18-20-192,-18 20 160,0-1-128,0-19-225,0 20-704,0 0-961,0 1-1825,0-2-5958</inkml:trace>
  <inkml:trace contextRef="#ctx0" brushRef="#br0" timeOffset="29456.0545">16058 5255 13068,'0'-20'705,"0"20"-129,0 0 449,-18 0 545,18 0-1,-20 0-672,0 20-321,-1-20 1,1 21 32,2-21-129,-3 19 0,1 1 1,-20 0-97,21 19 97,-1-19-129,-20 21 0,20-2-95,-19 0 63,19 1-96,-20 0-32,21 0 129,-21 19-161,-1 1-32,3-21 32,-3 20-160,1 2 96,1-2 64,-1 1-96,1-20 32,-1 19 33,-1 1-97,3-21 32,-3 20 32,21-19-128,-18 0 96,-3 0-32,21 19-32,-19-18 64,19-2-96,0 0 96,-19 1 0,19 0-96,0-20-64,0 19 160,0-19 64,1 19-256,19-39 224,-20 21-32,20-21-64,0 20 64,-20-20 64,20 0-96,0 0 32,0 0 0,0 0 65,0 0-33,0-20-32,-20 20-32,20-21-32,0 2 96,0-1-192,0-19 128,0 19-64,0-19 0,0 18 64,-21 1-32,21 0-32,0 1 64,0-1-64,0 20 0,0 0 0,0 0-193,0 20 1,0-1 160,-18 1 0,18 21 0,0-2 32,18-19 64,-18 19-64,0-19-64,21 20 224,-21-40-160,20 20 64,0-20 64,-20 0 32,39-20 64,-19-1-160,20 2-32,-1-1 0,-19-19-352,20 19-289,-1 0-480,-19 1-1153,0 19-2530,-20 0-6727</inkml:trace>
  <inkml:trace contextRef="#ctx0" brushRef="#br0" timeOffset="31925.7812">14412 7062 5925,'0'19'2851,"-20"-19"-993,20 0-97,0 0-127,0 0-449,-20 0-320,20 0-449,0 0 65,0 0 255,0 0-31,20 0-96,-20 0-97,0 0 65,-20 0 31,20-19-95,0 19 95,-20 0 1,20-20-97,-21 20-191,21-20 255,-18 0-224,18 20-191,-20-19 191,20 19-224,-21-20 128,1-1-160,0 1 65,2 1-1,-3-1-96,-19-19 192,1 19 0,19-21 129,-20 2-129,1 19 32,-1-19 0,-1 0-160,3 18 33,18-19-65,-21 1 64,2 0-160,-1-22 96,20 2-96,-19 20-32,-1-2 128,0-18-160,1 20 224,-1-2-64,1 2 160,19 19-95,-21-19-65,21 19 0,-19 0-32,19-21 0,0 22-64,20-1 128,-20 20-64,1-20 0,19 20 128,0-19-192,-20 19 96,20 0 33,0 0-65,0 0-64,0 0 0,-20 0 32,20 0-64,0 0-64,0 19-1,0 1 129,0 0-64,0 19 96,0 2-31,20-21-98,-20 19 65,0 0 0,20-19 32,-20-20-64,0 21 129,0-21-129,0 0 192,0-21-64,0 21-64,0-20-96,-20 1-64,20-21 128,0 21-129,-20-1-127,20-21 128,-20 21 96,20 20 96,0-19-256,0 19 64,20-20 64,0 20-32,19-20 0,-19 20-513,20-19-320,-1 19-320,-19-20-705,21-1-1922,-21 1-2754,-20 1-5349</inkml:trace>
  <inkml:trace contextRef="#ctx0" brushRef="#br0" timeOffset="34053.7108">10679 6844 864,'-19'0'1282,"-1"0"-225,0 0-417,20 0 705,-20 0 257,20 0-1,0 0-351,-20-20-65,20 20-32,0 0-128,-19 0 0,19 0-128,0 0 96,0 0-193,0 0-319,0 0-193,0 0 64,0 0 33,19 0-65,-19 0 32,20 0-31,0 0-33,20 0 96,-21-20-63,41-1-65,-21 2-64,21-1-64,-1 0-64,2-19-64,18 0 160,0-2 97,0 2-161,2-1 96,-2-1 0,0 22-160,20-21-64,-20 1 64,0 0-32,20 18 32,-18-19 32,-2 21-64,-20-21 64,22 21 0,-23-1 64,22-1-128,-20-18 97,-21 19-322,21 0 546,-1 1-321,-19-1 64,-1 0 0,-19-1 0,21 1 32,-23 20 0,-18-19 96,20-1-64,-20 0 129,0 1-161,0 19 0,0-20 32,0 20-32,0-21 0,0 21-32,0-20 0,-20 20 96,20 0-64,-18 0-64,-2 0-288,-1 0 448,-19 0-192,1 20 32,-1 1-32,1-21 129,19 20-33,-20-1 0,40-19-64,0 0-96,0 0 64,20 0 0,0 0 128,19 0-64,1 0-64,19 0 64,2-19-160,-23 19 160,3 19-160,-21-19 96,-20 20-64,0 0 128,0-1-32,0 1-32,-20 1-160,-1-1-481,1 19-672,2-19-1506,-2 0-2466</inkml:trace>
  <inkml:trace contextRef="#ctx0" brushRef="#br0" timeOffset="35226.5625">12128 8233 7174,'-38'0'2883,"38"0"-801,-21 0-513,21 0-319,0-19-225,0 19-513,0 0-288,21 0 97,-21 0 159,18-20 129,2 20-129,21 0-128,-3-20-159,-17 20-33,19-21-64,19 2 0,-19-1-96,19 0 32,20 1 0,-18-21-96,18-1 160,0 22-96,20-21 0,-20 1-32,22-2 64,-2 2-64,-20 0 32,20-1 64,-20 21 0,21-22 0,-1 2 257,-20-1 287,20 21 65,-18-22-257,18 21-384,-20-19 64,-20 19 0,20-19-64,-19 18 0,-1 1-32,-18 0 96,-3 1-96,-17-1 97,-1 0-97,-20 1 128,0 19 32,0-20 32,-20 20-96,-1-21-96,-17 21 128,-3 0 32,3 0-31,-3 0 63,1 0-64,1-20 32,19 20-128,0 0 64,0 0-64,1 0-32,19 0-128,19 20 128,1-20-96,20 0 224,-20 21-224,19-21 96,1 20 96,-19-1-32,-3 1 64,-18 0 64,0-1 129,0 1-33,0 0-192,0 1-64,-18-2-160,18-19-705,-21 20-448,21 0-1185,-20-1-1634,0-19-10602</inkml:trace>
  <inkml:trace contextRef="#ctx0" brushRef="#br0" timeOffset="37840.8202">10976 4600 7078,'-18'0'1185,"18"0"609,0 0-833,0 0-64,0 0 544,0 0-160,0 0-704,0 0-353,0 0 32,0 0 417,18 0-32,-18 0-161,21 0-64,-1 0-95,0 0-33,19 0-96,-19 0-64,20-20-96,-1 20 0,21 0 0,-19-19 0,-3 19 33,23 0-65,-22-20 32,21 20-32,-1-20 32,0 20 0,1 0 64,19-19 32,0 19 64,-18-21 128,18 21-63,0 0-193,0 0-64,2 0 32,-2 0 128,0 0-32,20-20-32,-20 20 32,20 0-128,1 0 0,-1 0 0,0 0 64,-18 0-64,18 0 32,0 0-160,-20-20 224,0 20-96,0 0 64,0 20-96,2-20 160,18 0 193,-20 20-129,21-20 192,-21 21-96,20-2-288,-20-19 129,20 20-65,-18 0 64,18-1 32,0 1-32,-20 0-64,20-1 32,1 22 32,-1-21-32,-20-1 97,20 21 31,-20-21-160,2 1 32,-2 1 96,-20-1-96,1-1 160,-1 1 97,-18-20-161,-3 0 0,3 20-96,-21-20 225,0 0-546,-20 0 610,0 0 351,19-20-415,-19 20-97,-19 0-224,19-20 64,-20 1-96,0 19 64,-1-20 0,21-1-128,-20 1 256,2 1-160,-2-1 0,-1 0-32,-19 20 64,20-19-160,-19-1 128,19 20-64,0-20 0,20 20 0,0 0-225,0 20 65,0-20 192,20 20-32,20-1 128,-1 1-128,-19 0 32,21-1 32,-41 1-96,20 21 128,-20-22-64,0 1 160,-20 0-160,20-1 128,-41-19-448,21 20-97,0-20-383,-19 20-546,19-20-1729,0 21-1985,0-1-9610</inkml:trace>
  <inkml:trace contextRef="#ctx0" brushRef="#br0" timeOffset="39303.7108">10818 4739 5925,'0'0'352,"0"0"609,0-20-544,0 20 1312,0 0 578,0 0-482,0 0-608,0 0-512,0 0-353,0 0-191,0 0 447,0 0 97,20 0-129,-20 20-159,21-20 31,-3 20-63,2-20-65,0 19 96,1 1-63,17 1 159,3-1-416,-21-1 192,39-19-127,-19 20-354,-1 0 738,21-1-673,-19 1 224,-3 0 128,23 1-192,-22-1 0,21-1 64,-1 1-64,-19 0 128,19 19-95,0-18 63,2-1 0,-3-1 32,3 21-32,-22-21-64,21 1-32,-1-20 32,-19 20 0,19 1 32,2-2-96,-22 1 64,1 0-32,-1-20-32,1 19 32,0 1-32,-1 0 161,1-20-129,-20 0 128,19 19 160,-19-19 0,1 0-63,-1 0-97,-20 0 32,18 0-96,-18 0 32,0 0 0,0 0 97,0 0-33,0 0-128,0 0-32,0-19 32,0 19 32,0-20-64,-18 20 32,18-20-96,0 20 96,-20-19-160,-1 19 192,21-20-192,-20 20 96,-19-20 64,19 20-160,0-19 128,0 19-32,20-21 32,-20 21-32,20 0 32,0 0-32,0-20-64,0 20-32,20 0 0,0 20 0,20-20 96,-1 21-32,2-2-32,-3 1-97,-18 0 193,21-1-96,-21 1 0,-20 0 64,18 21 32,-18-22 97,-18 1-65,-2-20 0,0 20 0,-21-1-32,23 1-353,-2-20-575,-1 20-674,1-20-2113,20 21-6247</inkml:trace>
  <inkml:trace contextRef="#ctx0" brushRef="#br1" timeOffset="63626.953">14809 6783 7719,'-20'0'1826,"0"0"-545,20 0 544,-21 0 65,21 0-641,0 0-416,0 0-128,0 0 64,-18-19 31,18 19-223,0 0 32,0 0-33,0-20-160,-20 20-63,20 0-33,-21 0 64,21 0 1,-20 0 95,0-20 1,0 20-129,1 0-96,-1 0 65,0 20-65,0-20-64,0 0-64,1 20 0,19-20-32,-20 0-96,0 19-32,0-19 96,0 21-64,1-1 32,-1-20-32,20 20 97,-20-1-65,0 1-64,-1 0 192,21-1-160,-18 1 32,-2 21 64,-1-22 32,21 21 128,-20-20 0,20 20-31,0-20-1,0 19-64,0 1 32,20-21-128,1 22 32,-1-21-64,-2 19 0,23-19 64,-1-1-64,-1 1 1,1 0-33,-1 1 0,1-2 0,0 1 64,19-20 32,-18 20-160,-3-1 160,3-19-128,18 0 64,-19 0-32,0 0 0,-1-19 32,21-1-32,-21 0-32,2 1 192,-3-22-96,3 2 0,-21-20-96,0 18-32,-2-18 192,3 20-96,-21-22 0,0 2 0,-21 0 64,3 18-96,-2-18 64,-21 20 0,3 19-32,-3-20-32,1 20 0,-19 0 0,-20 20 96,19-19-96,1 19 32,0 19-128,-22 1 64,22 0-384,-1-1-513,1 22-833,19-21-2498,1-1-9833</inkml:trace>
  <inkml:trace contextRef="#ctx0" brushRef="#br1" timeOffset="88153.3203">14313 6903 6181,'0'0'2018,"0"0"-480,0 0-1,18 0 353,-18 19-513,0-19-416,0 0-256,0 0 64,0 20-65,0-20 97,21 21 96,-21-21-96,0 0 95,0 20-127,0-20-288,0 0 95,0 0-95,0 0-33,0 0-64,0 0 1,0 0-65,0 0-96,0 0-128,-21 0 65,21 0-1,0 0-64,0 0 0,0 0 96,0 0-128,0 0 128,0 0-64,0 0 129,0 0-65,0 0-32,0 0-64,0 0 64,0 0-128,0 0 32,0 0 32,-18 0 161,18 0-97,0 0 0,-20 0-32,20 0-64,0 0 64,0 0-64,0 0-32,-21 0 32,21 0-32,0 0 0,0-20-32,-20 20 65,20 0-1,0 0 32,0-21 128,-20 21-64,20 0 32,-18 0 0,18 0-31,0 0-33,-21-20-32,21 20 0,-20 0 0,20-19 0,0 19-96,-20-20 64,0 0-32,20 1 64,-19-1-96,-1 0 64,-20-20 0,20 20 32,-19-19-128,19-1 129,-21 0 63,-17 0-128,17 1 32,23 0 64,-23-2-128,1-18 32,20 19-32,1 0 32,-1 0-32,0 1 0,0 0-32,20 19 96,-20-1-32,20 1 0,-19 1 0,-1 19 32,20 0-32,0-20 32,-20 20-128,20-20 64,0 20 0,-20 0 64,20 0-96,0-19 96,-21 19-96,21 0 96,0-20-64,-18 20 0,18 0 64,0 0-32,0 0 32,0 0-192,0 0 192,0 0-192,0 20 64,0-1 96,0 1-96,0 39 128,0 1-96,0-1 128,0-19 0,0 20 193,0-21-257,0-19 0,0 0 96,0-1-64,0-19-96,0 0 128,0-19 32,18-21-32,-18 1-64,0 0-64,-18-2 128,18-18-224,-20 0 64,0 18-32,-1 2 64,1 19 0,20 1 0,0 19 32,0 0-224,20 0 192,21 0-32,-3-20 96,3 20-353,18-20-415,-19 20-289,19-21-513,-19 1-896,-20 1-3972,0 19-4484,-20-20 4099</inkml:trace>
  <inkml:trace contextRef="#ctx0" brushRef="#br1" timeOffset="89787.1093">13558 5652 7623,'-20'-19'1761,"20"19"-319,0 0-385,0 0 160,0 0-288,0-20-609,20 20-32,0 0 161,0 0-1,-1 0 97,21-20 288,0 20-129,19-19 1,-19 19-129,40-21 1,-1 1-1,0 0 33,20 1-225,0-1 1,21 0-65,-21 1 225,20-22-97,0 21-96,1-19-159,-21 19-97,0-19-64,1 18 64,-21 1 96,-21 0-32,-17 1-96,-1-1 32,-21 20 32,1-20 193,-20 20 127,0-19-64,-20 19-480,-19 0 353,19-20-161,-39 20 0,19-21-160,-19 21 160,18 0-128,-18 0 32,39 0 96,20 0-96,0 0-128,20 0 32,19 0 64,22 0 0,-2 21 32,20-1 0,-19-1-64,-1 21 160,-19-21-128,-1 1 96,-19 0-64,0 1-32,-20-2 128,-20 1-32,0 0-256,-19 19-481,39-39-1217,-60 39 1890,40-17-18673</inkml:trace>
  <inkml:trace contextRef="#ctx0" brushRef="#br1" timeOffset="91273.4374">15562 5335 2594,'0'-20'1762,"0"20"-801,0-20 640,0 20 1090,0-19-33,0 19-896,0 0-577,-18 0 128,18 0 96,0-21-159,0 21 63,0 0-256,0 0-416,-20 0-193,20 0-128,0 0-288,0 0 32,0 21-32,0-21 129,-21 19 63,21 1 32,-20 0-96,20-1 0,-20 1 64,0 0 1,1-1 63,19 3-32,-20 17-96,-20-19 1,20 19-97,1 2 160,-21 18-288,20-20 128,-19 21-64,-1-20 32,19-1 128,-17 0-32,-3 2 64,21 18-192,-19-20 64,-1 2 32,20-21-96,0 19 32,1-19 0,-1 0 1,20-1-1,-20 1 0,20-20 32,-20 21 0,20-1-64,0-20 0,0 0 0,0 19 96,-20-19 0,20 20 32,0-20 64,0 0 0,-19 20-31,19-20-65,0 0 32,0 0 96,0 0 0,0 0 0,0 0-63,0-20 31,0 20-128,0-20 32,0 1-64,0-1 0,0-1-32,0 1-32,0 1 64,0-1-32,0 0 32,0 20 0,0-19-128,0 19 96,0 0 0,-20 0-128,20 0-96,0 19 159,0 1-95,0 19 160,0 2 64,0-2-64,0 1 0,0-21-32,20 1 64,-20 0-32,39 1 161,-19-42-33,20 21 0,-1-20-64,21-19-32,-1 19-320,-18 0-513,-3 1-608,-17 19-1090,-1 0-3202,0 0-7752</inkml:trace>
  <inkml:trace contextRef="#ctx0" brushRef="#br2" timeOffset="107185.5467">16396 4700 11915,'0'0'640,"0"0"738,0 0-738,-20 0 609,20-20-640,-20 20-417,20-20-32,-19 20 225,-1-21 127,20 2 33,-20 19 256,-20-20-129,21 0-320,-21 20-223,0 0 191,-19-19 224,18 19-63,-17 0-225,17 0 0,-18 0-256,0 0 0,19 0-32,-19 0 96,19 0-96,-19 0 128,-2 0-128,3 19 0,-23-19-96,22 20 192,-20-20-128,18 20 0,-18-1 32,0-19 32,20 21-32,-21-21-128,1 0 32,20 20 32,-2-20 32,2 20 96,-1-20-64,1 19 0,0 1 32,-21 0 0,21-1-64,0 1 64,-2 1-64,-18-1 96,20-1-64,-21 21 64,21-21-128,-20 1 31,18 0-255,2 1 96,-1-1 160,21-1-32,-21 21 0,1-21 96,18 22 0,-17-21-32,-1 19 0,18 0 32,1 22-32,-19-22 32,19 20-32,-19-20 32,0 2 0,19 18 0,-19-19 32,18 0-32,21 0 352,-20-1 0,21 0-192,-1 22-63,20-22-33,-20 0-64,20 2-64,0 18-65,-20 0 1,20-18 64,0 18 32,0 0-32,20 1-224,-20-1 576,20 2-288,0-22 96,19 20-64,1 2 0,1-2-64,18 0 128,0 1-224,-19-1 128,0 21-32,19-21 32,-19 21-32,-1-21 32,22 21 0,-23-21 32,23 0-64,-2 2 64,0-22 32,1 20 0,19-18 96,-18-2-63,18 0-1,0 1-160,0 1 160,0-22-32,2 1-32,-2 0 32,0-1-64,0-19-64,20 20 128,0-20-64,0 0 0,1 0-96,19-20 320,-20 20-256,21-19 32,-21-1 0,20-19 64,-20-2-64,21 1 0,-1-19-64,-1-21-32,1 21 96,-19-21-128,-1 2-64,0-2 127,-20-19 97,22-1 33,-22 1 31,20 0-96,0-20 64,-20-20-256,21 0-33,-21 0 33,-19-1 64,-1 1 32,-39 0 32,0 2 0,-1-2 64,-19-1 128,0 21 320,-39-20 257,-1 19 32,1 1-225,-41 21 673,1-22-736,-21 21-33,-19 0-352,1 19-192,-1 21-224,-21-21-609,21 21-1634,-1-21-2946</inkml:trace>
  <inkml:trace contextRef="#ctx0" brushRef="#br3" timeOffset="138848.6328">10183 9682 9224,'-21'-40'1602,"3"21"159,18-1 385,-20 0 129,0 1-962,-1-2-416,1 1 64,2 0 160,-23 20-96,21-19-64,0 19-289,1-20-352,-21 20 33,20 0-1,0 0-96,-19 20 1,19-1 31,-20 21 0,21 0 32,-21 19 97,20 2-65,-1 18 1,3 1-1,-2-2-32,20 2-96,20 19-95,-2-39-33,23 19 0,18-40-96,1 2 32,-1-21 32,20-20 32,20 0 0,0-20 96,-18-21-128,18-18-32,-20 0-160,0-1-32,-18-19 64,-2-1 96,-19 1-128,-40-1 160,0 21-128,-20-1 96,-40 1 0,-20 0 0,1 18 32,-20 2-32,0 39 64,0-20 32,-21 40-32,21-1-128,0 1-673,20 21-704,0-22-2211,-2 1-12779</inkml:trace>
  <inkml:trace contextRef="#ctx0" brushRef="#br2" timeOffset="156853.5156">10004 6764 2818,'-40'0'2082,"1"0"-1089,19 0 192,0 0 929,-19 19-480,19-19-385,-20 0-32,20 0-64,1 0 32,-21-19-288,20 19-224,-1 0-289,-17 0-256,17 0 0,-19 0-96,22 19 32,-23-19 129,1 0 95,20 21-64,-19-21-64,-1 20-96,20 0 0,-19-1-32,-2 1 65,3 0-65,-23-1 0,23 1-32,-3 21 96,-18-22-96,19 1 0,-19 20 32,19-21 160,-1 22-32,3-2 0,-3 1-96,-18-1-96,19 2 160,-19-2-96,19 0 0,-19 22-32,19-22 32,-19 20 0,18-20 33,1 2 95,1-1 96,-1-1-96,1 2-96,-1 18-64,0-20 96,1 21 0,-1-1-160,20-19 96,-19 20 0,-2-1-32,3-19 0,-3 20 32,21-1 64,0 0-192,1 1 160,-1-20-32,0-1 33,20 21-98,0-20 66,0-1-33,0 22 0,0-22 32,0 20-64,20-18 64,-20-2-32,20 20-32,-20-20 64,19 22 160,1-22-64,0 20 32,21-18-64,-23 18 0,23 1-96,-21-20 0,19 19 0,-19 1 0,20-1 64,-1 0 0,1 1-64,0-1 64,-1 2-96,1-2 32,-1 0-32,1 1-32,1-20 96,18-1 0,-19 0-64,19 22 32,1-22 32,-21 22 32,22-22-64,-23 0 0,23 20 0,-22-18 0,1 18 32,19-20 0,1 2-32,-1-2 0,0-19 0,2 19 0,-3-19 32,22 0-64,-20 1 64,-1-2-32,1 1 0,19 0-32,-20-20 0,22 0 96,-22 19-32,20-19-64,0-19 64,-18 19-96,38 0 96,-20-20-128,0 0 64,1 1 96,-21-2-192,20-19 128,1 21-96,0-21-192,-1 21 0,0-1-65,-20-21 33,22 22 192,-22-21 96,0 1 64,21-2-96,-21 2 64,2 0-64,-2-1 96,-19-1-64,19-18 64,0 20-32,-19-2 0,19-18-96,-19 20 192,19 0-128,-19-22 0,19 22-96,-18-20 96,-21 18-65,19 2-255,-19-20 128,20 18 192,-20 2 0,-1-20 0,21 18 0,-20-18 32,0 20 0,1-22 0,-21 22 96,18-20-160,-18 18 128,0 2 0,20-20-160,-20 19 224,0 0-256,0 0 64,0-19 128,0 19-64,0-19 32,0 19-32,0-20-32,20 20-32,-20 1 64,0-21 64,0 20-96,0-19 64,0 20-64,0-21 64,-20 20-32,20 1 0,-20-21 128,2 20-64,-3 1 64,1-2 0,0 2 0,0-20-96,0 19 0,1 0 1,-21-19-66,20 19 98,0-20 95,-19 21 96,-2-1 32,3-20-64,18 1 97,-41 0-129,22 18-192,-1-18 96,1 0-64,-21-1 0,1 20 0,19-19-32,-19-1 64,-2 1 0,-18-2 32,20 22 64,-21-20-224,-20 18 193,21 2-97,0-20-32,-20 20 32,-20-2 96,19 2 0,-19 19-96,-19 0 96,-1 20 0,-20 0-96,20 0 0,-1 20-160,23-20-577,-3 20-1152,21-20-2243,0 0-11051</inkml:trace>
  <inkml:trace contextRef="#ctx0" brushRef="#br4" timeOffset="167265.625">10362 6942 1377,'-20'0'1569,"20"21"-63,0-21 191,-20 0 545,20 0-320,0 0-641,0 0-95,0 0-129,0 0-64,0 0-225,0 0-95,0 0-161,0 0 97,-20 0-65,20 0-31,0 0 64,0 0-97,0 0 0,0 0-95,0 0 31,0 0-128,0 0 1,0 0-65,0 0-64,0 0-64,0 0 0,0 0-64,0-21 32,20 21-32,-20 0 32,20 0-32,-20-20 65,20 20 63,-20 0-128,19-19 64,1 19 0,-20 0 0,20-20-96,1 20 128,-1-20-64,-2 20 96,2-19-64,1 19 1,-1-20-97,19 0 128,1 20-96,-20-21 0,19 2-32,1-1 0,0 20 32,-1-20 32,1 1-32,-1-1 160,1 0-480,19 20 640,-18-19-320,-1-2-32,-1 1 64,21 0 64,-1 1-64,-19-1 97,19 0-1,2 1 64,-22-3 0,21 3-256,-1-21 128,-19 21-32,19-1 64,0 0-128,2-20 160,-23 20-224,3 0 96,18 1 33,-19 19-33,0-20 96,-1 0-64,21 20 0,-21-19 32,22-1-128,-2-1 96,-19 21 0,-1-20-64,1 1 64,-20-1-96,19 20 32,-19-20 64,-20 20 32,20-19 0,-20-1 0,0 20-224,0-20 545,-20 20-353,20-21-128,-39 21 96,19-20-32,0 20 64,-20-19-96,1 19-32,-22 0 96,23 0-64,-23 0 32,2 0 32,-1 0-64,21 0 64,-1 0 0,20 0 64,20 0 32,0 19-256,20-19 64,0-19 160,39 19-96,21 0 0,-21-20 96,20 20-192,-18-20-32,-2 20 128,-19 0 32,-20 20-96,-1 0 96,-19-1 192,0 1 96,0 21 129,-19-21-129,-1 19-96,0-19-224,0 19 0,20-18-576,-20-1-385,20-1-417,-19 1-928,19-20-2082,-20 20-9545</inkml:trace>
  <inkml:trace contextRef="#ctx0" brushRef="#br4" timeOffset="168750">11474 8451 4996,'-20'0'3460,"0"0"-1699,20 0-287,-20-20 415,20 20-31,0 0-481,0 0-576,0 0-96,0-19 0,20 19-65,0 0-127,0 0-129,-1-20-160,1 20 0,0 0-63,0 0 31,19-20 96,1 20-160,1-19 64,-3-1 257,3-1-193,-3 1 32,23 1 1,-2-21-193,1 21 32,-1-1 96,20-21-352,2 22 256,-2-21-64,0 1 0,0 19 64,0-21 96,2 2 33,-2 19 95,0-19-96,0-2-64,0 22 97,22-21-193,-22 21-64,0-1 0,0 0 32,0 1-32,-19-2-32,20 1 32,-22 0-32,23 1 96,-22-1-160,0 20 64,1-20 32,-1 1 0,2-3-64,-23 3 64,23-1 0,-22 0-96,21 1 64,-21-1 64,1 0-32,1 1-32,-3-2-32,-18 1 96,21-19-32,-41 19 0,18 0 128,-18 20 0,-18-19 33,-2-1-97,-1 20 0,-37 0-128,-3 0 96,2 0 0,-20 20-64,19-20 128,1 19-128,18 1-32,21 0 96,2-1-32,18 1-192,38-20 192,3 0-64,18 20 96,1-20-96,19 0 96,-20 0 0,-19 21 32,-1-21-32,-19 19 32,-20 1-32,0 19 0,-20-19-64,2 0-576,-23-1-353,21 3-1025,-19-3-2690,-1 1-11499</inkml:trace>
  <inkml:trace contextRef="#ctx0" brushRef="#br3" timeOffset="184975.5859">17071 3806 4676,'-99'0'3427,"60"0"-2402,-22 0-576,23 0 383,-3 0-319,3 0 448,-23 0 352,22 0-160,-21 0 32,21 0-352,-21 0-385,1 0-191,18 0-161,-18 0-64,-1 20 0,1-20-32,-1 19 32,-19 1 0,0 0 0,-1 21 0,1-22 0,-1 21 0,1-1-32,0-18 0,0 18 0,-21-19 0,20 19-32,-20 1 0,1 0 32,-19 0 0,-1-1 0,20 0-32,-21 2 64,1-1-64,0-1 32,20 2-32,-21-2 32,21 0 0,-19 1 0,-1-21 32,-1 22-32,1-2 0,0 1 0,-1-1-32,2 21 64,-1-20-64,-21-1 96,1 22-288,21-22 224,-21 20 32,19-18 64,1 18-64,-19 0-32,18-19 0,1 19 0,0 0-128,-1-18 32,3-1 0,-3 19 64,1 1 32,-1-1 32,1 1-32,-19-1 64,19 0 64,19 2-64,1-2-64,-20 1 0,40-1 0,-20 0-160,-1 2-161,20-2-31,-20-20 64,1 21 224,0-1 0,0 0 128,-19 2 32,19-2 128,18 1 32,-18-20 129,0 19-97,20 1-128,-21-1-64,21 0-64,0 1 0,-20 0-32,39 0 0,-19-1 32,-21 0 0,21 1-32,-1-1 0,21 2-64,-20 17-32,0-19 96,-2-18 0,22 18 32,-20 2 0,0-2 32,18 0 96,3 21-128,-3-21 0,-18 21-32,20-21 32,-1 21-32,1-1 0,18-19-32,-18 19-32,19-20 64,1 21-64,-1-21 128,0 1-64,21-1 0,-21 2 0,20-2-64,-19 0 64,19 1 64,0-1-128,0 0 64,20 2 0,0-2-32,0 1 64,0-21 32,0 20-64,20-18 96,-20 18-31,20-20-33,0 22 0,-1-2 0,-19 0 0,20-18-32,0 18 32,0 0-32,0-19 0,-1 19 96,1-19 96,20 20-96,-1-21-64,1 1 0,1 1 0,-3-2-32,3 0 32,-3 1-32,23 0 32,-22 0 0,21-1 0,-1 0-32,2 2 64,-3-2 96,3-19-31,18 0-33,0-1 0,0 1-64,0 0 64,2 1-96,18-21 32,-20 19 32,20 1-64,-20-20 64,21 0-32,-1 20-32,0-20 96,0 0-160,0 0 128,21-20-64,-21 20 224,20-20-31,1 20-33,-1-19-64,-1 19 0,1-21-96,1 1 96,19 0-96,-1 1 0,-18-1 0,19-19 32,-1 19-64,22-21 160,-22-18-128,22 20-32,-21-2 64,19-18-32,0 20 0,2-22 32,-2-17 0,2 17-96,18-17 128,-20-2-128,22 1 32,-22-1 32,21-19-64,0 0 32,0-1 32,-1 2 0,0-2-64,21-20 288,-19 22-256,-2-21 0,20-1 128,-19 1-192,19-20 128,0 21-32,-19-21 0,21 0-128,-22-1 224,20 1-96,1 0-64,-1-20 64,-19 20 64,-1-19-160,20-1 224,-18 0 128,19 0 97,-41 1-129,20-21-96,2 20-128,-22-19 64,2-2-128,-22 21 96,-19-19-64,0-1-32,-19 21 96,-21-21 0,-20 20 32,-19 1-544,-20-1 1376,-40 0-831,-20 40-65,-19-20-65,-61 19 65,1 1 65,-39 20 31,-20 0-32,-41 0 96,-20 0-192,-18 40 32,-22-2-288,-37 42-289,-43 19-448,-37 39-833,-22 21-1281,-57 39-10954</inkml:trace>
  <inkml:trace contextRef="#ctx0" brushRef="#br5" timeOffset="196963.8671">3831 6685 10409,'-61'-39'1121,"23"18"449,-3 1-353,-18 0 96,19 20-224,1 0 321,-1 0-129,0 20-96,21 21-32,-21-2-192,20 40-192,20 1-129,0 39-95,0-1-129,40 21-192,-20 0-192,39-39 33,0-2 31,1-37 32,40-22-96,-21-39 64,20-19 32,0-21 0,0-40 64,-40-18-64,22-22 33,-42-19-97,-19 0 192,-20 0-96,-20 20-96,-39 1-128,-20-2-96,-21 40 32,1 21 64,-20 39-128,20 20-33,-21 20-479,21 19-1346,0 20-4356</inkml:trace>
  <inkml:trace contextRef="#ctx0" brushRef="#br5" timeOffset="201137.6953">12069 3151 15150,'-396'-60'352,"197"21"417,1-1-545,18 1 32,-19-2-192,-19 41-64,19-19-192,-19 19-192,-19 0-33,-2 0 225,-19 19 160,-1 1 128,-18 1 161,20 18 127,-22 1-128,21-1-128,-1 2-32,2-2 1,-2 20-97,2 2 32,18 17-193,-18 2 1,-2-1 128,1 21 0,20-2-32,-20 2 0,19 0 96,2-2 32,-2-18 128,21 20-96,-1-2 1,21 2-65,-1 0 0,1-2-32,0 2 32,-1-2-32,21 2 96,-21 0 128,19-2-32,2 2-64,20-1-64,-2 19 64,2 2-32,19-1 97,19-19-1,21-21-32,40 1-128,0-2 64,-40 3 128,-20 38 1,-1-1-65,1 21-32,0-19-160,19 19 128,21 0-96,39 0 192,-19 0-32,39 0-96,0-21-96,1 21 32,19-19 192,19-1-128,1 0 1,0-1 63,20 2-96,-1-1 32,22 1-128,-2 19 192,20-21-160,20 1 64,0 1 0,0 19 0,0-20 64,1 20-64,39-1-64,1 21 192,38 1-64,-20-42-32,2 1 96,-22-19-160,1-2 32,19 2-32,2-20 0,-2-1 65,2 21-65,-2-2 192,20 2-160,-18 0 0,39-2 128,-21-18-96,20-1 0,1 1-32,-1-2 0,1 3-32,-1-22 192,1 1-224,19-1 32,-19 0 128,-1 1-160,21-20 160,-21 19-96,21-18 33,-1-2 63,21-19-64,-2-1 32,2 1-96,0 1 0,-2-21-32,-19 0 128,21 0-128,-2 0 96,2-21 0,0 21 128,-2-20-64,2 1 64,0-1-31,18-19-225,2-2 160,-2 1-64,1-19 32,21-1-32,-2 1 32,1 0-64,1-21 32,-2 21 32,1-21-32,-1 21-32,-18-21 0,19 1 32,-1-21 0,21 2-32,-19-2 0,39 0 32,-21-19-96,1 1 32,0-1 32,-1-1 0,1 1-96,0-20-64,-1 1 160,-19-1 0,20 0-64,-1 0 64,1-20-128,1 0 320,-1 0-192,-21 1 0,1 18 32,-19-18-128,-2-1 0,-18 0 64,-21 0-65,-19 20 65,-21-19 0,0-1 32,1 0 32,-20 0-64,-21-1 32,2 22 0,0-20 32,-41-3-160,0 3 128,0-21-32,-40 40 64,-19-39-32,-1 19 0,1 0 64,-19-19-64,-1 19 32,-20 0 0,0 20-32,0-20-416,-20 20 1153,-1 0-705,-19 0-32,-19 20-128,-20-19 192,0 19-192,-20-1 31,-2 1 1,-17-1 64,-1 2 0,-21 19-32,2-1 128,-41 21 0,0-1-32,-39 21 64,-1 0 161,-58-1-65,-1 20 64,-40 21-256,-20-22 64,2 41 0,-42-20-32,-19 20-96,-20 0 32,-19-20 64,-21 20 0,-19 20 96,-20-20-192,-21 20 289,-39 21-129,1-22-128,-22 21-64,-18-21-193,-1 22-447,-19-2-610,-21-19-832,-18 0-2242,-41-1-10698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8T04:31:12.46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00FF"/>
    </inkml:brush>
    <inkml:brush xml:id="br3">
      <inkml:brushProperty name="width" value="0.05292" units="cm"/>
      <inkml:brushProperty name="height" value="0.05292" units="cm"/>
      <inkml:brushProperty name="color" value="#0000FF"/>
    </inkml:brush>
    <inkml:brush xml:id="br4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733 3250 18001,'-20'-20'1793,"2"0"193,18 20 0,0 0-609,0 0-352,0 20-96,0 19-256,0 2-225,0 18 97,18 21-193,2-1-192,0 1-64,-20-1-96,21-19 64,-1-1 0,-2-20-448,3 1-289,-1 1-864,0-22-737,0 1-609,-20 0-4067</inkml:trace>
  <inkml:trace contextRef="#ctx0" brushRef="#br0" timeOffset="746.0938">198 3528 22164,'-80'-20'2082,"61"-19"-1217,19 0 449,39-2 319,1-18-608,39-2-609,0 2-255,21 0-161,-21-1-161,1 1-63,-21 20-224,0-2 224,2 21-225,-23 1 161,-17 19 192,-1 0 128,0 19-160,-20 1 256,20 21 224,-20 18-160,20 0 97,-20 21 95,19 20-288,1-22 96,-20 22-96,20-21-96,0 1 32,0-2 96,-1-37-192,1-2 257,0 1-129,-20-1 128,20-39 96,-20 20 417,0-20-449,0-20-128,-20 0 64,20 1-96,-20-40-32,20 18-128,-20 2 64,20-1-96,0 1 0,0 39 0,20 0 192,0 0-160,0 39 128,19-19-128,2 19-256,-1-19-289,19 21-288,-19-22 385,19 21-97,-19-40 257,-21 19 128,21-19 160,-20 0 96,0-19-32,-20 19 128,19-20-160,-19-19 96,0 19 128,0-21-64,0 2 161,0 0-1,-19-1 32,19 0-96,-20 20 97,0 0 31,20 1-128,-20 19-224,0 19 64,20 1-64,-19 0 96,19 20-160,0 19 128,0-19-160,0-1 96,39 2-128,-19-2-32,20-19-609,-1-1-512,2 1-897,-3-20-192,23 0-2211,-21-20-10185</inkml:trace>
  <inkml:trace contextRef="#ctx0" brushRef="#br0" timeOffset="1006.8359">1806 3628 20563,'0'0'1858,"-20"0"-1186,20 19 1026,-20-19 160,20 40-609,0-21-737,20 22-383,0-21-65,0 19 32,-1-19-64,21-20 64,1 0 0,-3-20-64,-18 0 0,1-19 128,-21-2 32,-21 2-224,1 19-64,0-19-32,2 19-128,-3 20-97,1-21-639,0 21-738,20 0-736,-20 0-2211</inkml:trace>
  <inkml:trace contextRef="#ctx0" brushRef="#br0" timeOffset="1448.2421">2124 3826 22677,'-40'-40'1601,"40"21"161,-20-22 128,20 2-64,-21 19-962,21-19-607,0 19-225,0 0-192,21 20-97,-1 20-191,0 0-161,0-1-159,-1 21-65,21-21 352,0 1 225,-1 1 256,21-21 0,-21 0 0,1 0 288,-1 0 129,2-41 31,-21 22-63,0-1 255,-20-19-31,0-1-161,0 19-31,0-18 63,-20 19-96,0 20-95,-1-19-129,1 19 64,2 0-320,-3 19 96,21 21-192,-20 0 256,20 0-96,0-1 96,0 0-64,20-19-64,19 21-224,2-22-513,-1 1-673,-1-20-1472,21 0-1859,-21-20-11691</inkml:trace>
  <inkml:trace contextRef="#ctx0" brushRef="#br0" timeOffset="2107.4219">2719 3647 21460,'20'40'640,"-1"-21"449,1 22 577,-20-41 64,20 20-545,-20-20-288,0 0-257,21 0-31,-21 0 128,0 0-129,-21-20-352,21-1-160,-20 1-64,20-19 33,0 19-1,-20-19-225,20 19 65,0 20-32,0 0-288,0 0-65,0 20 353,20 0 64,0-1 32,21-19 32,-23 20-32,23-20 64,-21 0 0,0 0 64,-2-20-32,3 1 96,-1-1-95,-20 20-33,20-20-96,0 20-65,-1 0-95,1 0-224,20 20-257,19 0-768,-19 19-769,19-19-865,-18-1-3492</inkml:trace>
  <inkml:trace contextRef="#ctx0" brushRef="#br0" timeOffset="2469.7265">913 4282 23286,'-20'20'2690,"40"-20"-2145,-1-20 223,1 20 482,40-19-226,19-1-351,21 20-417,38-20-63,60 1-97,21-2-32,60 1-64,-2 20-289,-58-20-287,-21 1-193,-60 19-256,-18 0-480,-21-20-513,-20 20-609,-19 0-2337</inkml:trace>
  <inkml:trace contextRef="#ctx0" brushRef="#br0" timeOffset="2665.0391">3454 3310 27033,'-20'0'160,"20"0"-2338,0 0 32,0 0-448,0 20-3908</inkml:trace>
  <inkml:trace contextRef="#ctx0" brushRef="#br0" timeOffset="2802.7343">3612 3747 24663,'0'20'3491,"0"-20"-3042,-20 0-257,20-20-64,0 20-897,-20 0-1889,20 0-1891</inkml:trace>
  <inkml:trace contextRef="#ctx0" brushRef="#br1" timeOffset="4833.9843">4386 3389 18449,'-19'-59'1794,"-1"39"-257,-20 1-224,20 19 193,-19 0-97,-1 39-320,-1 0-224,3 22-288,-3 17-97,21 2-192,1 19-96,19-19-95,0-21-97,19 0-97,21-18-31,1-2-480,18-19-289,0-20-737,21-20-384,-1-19-512,0-2-1922,-18-18-4100</inkml:trace>
  <inkml:trace contextRef="#ctx0" brushRef="#br1" timeOffset="5174.8046">4783 3489 11146,'-19'-40'7271,"-1"40"-5029,-20 20-576,20 19 159,-19 1-95,19 40-417,-21-21-416,41 21-416,0-41-321,21 0 0,19 1-32,-1-40 64,21 0-64,-21 0 129,1-40-65,-20 21 96,0-21-64,-1 1 32,-19-2-127,-19 2-1,-1 19-32,0-19-64,20 19 0,-20 20 0,20-21-64,0 21-353,0 21 33,20-1 352,0 19 0,0 1 0,19-1-160,1 2-192,-1-22-449,2 1-640,-1 0-321,-22-20 320,23 0-319,-41 0-962,20 0-4163</inkml:trace>
  <inkml:trace contextRef="#ctx0" brushRef="#br1" timeOffset="5458.0078">5101 3588 17424,'40'59'3780,"-20"-39"-1987,0 19-704,-1 2 321,1-2-161,0 1-609,0-21-255,0 1-385,-1-20 96,-19 20 0,0-20 160,0-20 225,0 20-481,0-20 0,0 1 0,-19-21 0,19 21-64,19-1 32,-19-1-97,40 1-383,-19 20-545,17 0-545,3 0-512,-1 41-832,-1-2-4005</inkml:trace>
  <inkml:trace contextRef="#ctx0" brushRef="#br1" timeOffset="5733.3985">6173 3588 22485,'-40'-60'1313,"20"40"-1025,1 1 161,-1 19 1216,0 0-223,0 19-578,0 21-415,0 0-321,1 19-32,19 0-128,0 2-64,19-2-705,21-20-544,20-19-513,-1 1-544,0-21-1826,2-21-10954</inkml:trace>
  <inkml:trace contextRef="#ctx0" brushRef="#br1" timeOffset="5970.7031">6392 3687 15214,'-40'0'5157,"40"0"-4228,-20 19 64,-1 22 1121,21-2 0,21-19-737,-1 19-736,20-19-321,-1 0-32,21-20-128,-1 0-32,-19 0 97,19-20-225,-38-19-64,-1 19-161,-20-19 65,-20 19-128,-21-1-193,-18 1-159,-1 20 31,1 0 129,0 0-385,19 0-961,-1 0-3299</inkml:trace>
  <inkml:trace contextRef="#ctx0" brushRef="#br1" timeOffset="6623.0469">6789 3706 19058,'0'20'1985,"0"-20"-1344,19 21 929,1 18 415,0 1-896,20-21-512,-20 1 96,-1 0-289,1 1-64,0-21-31,0 0-97,1 0 96,-21-21-64,18 1 32,-18 0-191,0 1-65,0-21-33,0 1-31,0-2-128,0 22 32,0-1 64,0 20-160,0 0 0,20 20 320,0-1 64,21 1-64,-2 21-64,1-22 0,-20-19 32,19 20 32,-19-20-64,0 0 224,0 0-32,-20-20 129,0 20-257,0-19-289,0 19-255,0-20-737,19 40-1025,1-20-449,20 39-2626,-20 0-10186</inkml:trace>
  <inkml:trace contextRef="#ctx0" brushRef="#br1" timeOffset="6883.789">7642 4204 17969,'20'39'3779,"-20"-39"-1633,-20-20-64,-1 1-288,3-2-225,-22-19-544,19 1-352,-17-20-353,-3-1-96,1-19-192,21-1-128,-1 1-32,20-1-64,20 21 64,-1 18 96,21 41-128,-20 0 32,19 0 32,2 41-1,-21-2-31,0 20-192,-2-18-225,3 18-287,-1-20-417,-20-19-417,0 0-32,0 1-768,-20-21-3364</inkml:trace>
  <inkml:trace contextRef="#ctx0" brushRef="#br1" timeOffset="7159.1796">7603 3667 16559,'18'-20'3908,"-18"40"-2723,21 0 1249,-1-1 385,0 1-1185,0 21-770,19-2-319,-19-19-225,20-1-128,-20-19 1,-1 0 31,1 0 64,-20-19-96,20 19-96,-20-20-96,0 20-64,0-20-64,21 20-96,-21 0-321,20 0 33,-2 20-257,23 0-544,-21-1-545,19-19 353,-19 20-33,0-40-768,20 1-2114,-40-1-8488</inkml:trace>
  <inkml:trace contextRef="#ctx0" brushRef="#br1" timeOffset="7326.1719">8059 3430 14637,'-20'-61'5638,"20"61"-2788,0 20-1120,0 0 288,20 20-449,20 39-896,-20 1-385,19-21-288,1 0-192,19 1-545,-19-20-512,-1-21-769,-19-19-832,-20 0-4549</inkml:trace>
  <inkml:trace contextRef="#ctx0" brushRef="#br1" timeOffset="7644.5312">7860 3687 20947,'-20'0'2915,"40"-20"-2018,21 20 1153,17 0 352,3 0-608,38-20-641,0 20-544,-20-19-609,0 19 0,1-20 0,-40 0 0,-1 20 0,-19-21 0,-20 2 0,0 19 0,-20-20 0,-19 20-161,-22 20-159,2-1 64,1 22 192,-3-21 0,22 19 32,19 0 256,20-19-256,20 1 96,19 18 32,22-39-32,18 20-32,0-20-256,0 0-513,1 0-1217,-1 0-2338,1-20-6790</inkml:trace>
  <inkml:trace contextRef="#ctx0" brushRef="#br1" timeOffset="8107.4219">9488 3628 19602,'0'0'4869,"20"0"-3588,-20 19-384,20 1 800,-20 19-608,21 2-672,-21-2-289,18 1-96,2-21 0,0 1-480,1-20-417,-1 0-897,-20 0-929,18-39-2113</inkml:trace>
  <inkml:trace contextRef="#ctx0" brushRef="#br1" timeOffset="8449.2188">9349 3330 22517,'0'-61'1537,"20"42"-1473,0-1-96,20 20-64,-21 0 0,21 39 128,0 22-64,-1-2 32,22 41-192,-23-22-128,23 2 224,-22-21 160,1 2 288,-20-42 321,0 1 320,-20-20 160,19 0 64,-19 0 320,0-20-832,-19-19-289,19 18 1,0-18-225,0 19-128,0 0-64,0 20-128,19 0-32,1 0 32,0 40 95,20-1-31,19 2-320,-18-2-769,18-19-1441,-1-1-1795,-17 1-12362</inkml:trace>
  <inkml:trace contextRef="#ctx0" brushRef="#br1" timeOffset="11880.8593">11276 3230 15502,'18'-39'1858,"-18"19"-993,-18 0 96,-3 20 736,-19 0-448,-19 20-640,-1 0-257,-19 19-127,20 0 191,18 22 385,1-22-97,40 1-287,0 20-65,20-21-160,41-19 65,18 19-65,0-18 96,20 19-128,0-40-32,1 19 32,-40 1 1,-21-20-129,-19 20 96,-20-1 320,-20 1 65,-19 1-257,-21-1-96,1-1-128,-20 1-416,18 0-353,21-1-832,1-19-674,-1 20-1152,40-20-8744</inkml:trace>
  <inkml:trace contextRef="#ctx0" brushRef="#br1" timeOffset="12155.2735">11950 3269 20531,'-40'-19'1826,"1"19"-1186,-1 19 65,-1 3 864,-18 17-191,1 0-385,17 22-289,21-22-415,20 0-97,0 20-32,20-18-32,21-21 64,17-1-64,1 1-32,2 0-512,18-20-737,0 0-1249,2 0-1154,-2 0-9608</inkml:trace>
  <inkml:trace contextRef="#ctx0" brushRef="#br1" timeOffset="12386.7188">12525 3230 21876,'-39'-20'2274,"19"1"-1889,0 38 383,-20 1 642,1 41 31,-1-2-576,1 0-192,-1 21-609,40-2-32,0-17 64,40-22-96,-1 0-256,1-19-257,-1 1-320,1-21-576,0 0-385,-1 0-864,22-21-4037</inkml:trace>
  <inkml:trace contextRef="#ctx0" brushRef="#br1" timeOffset="12647.4609">12983 3389 21107,'0'-20'1986,"0"1"-448,-21 19-641,1 19 736,-20-19-191,21 40-674,-1-19-319,20 18-353,0 0 64,20 1-96,19-21 64,1 22-96,1-2 128,18-19-256,-19 19 64,-1-19 64,-39 1-96,20-1 96,-40-20 0,0 19-256,-19 1-256,-22-20-609,2 20-1538,19-20-1857</inkml:trace>
  <inkml:trace contextRef="#ctx0" brushRef="#br1" timeOffset="22612.3047">14133 3548 21075,'20'-20'1954,"-20"20"-1025,20-20 288,-20 20-32,0 20 193,20 0-385,-20-1-449,21 2-159,-21-1-97,0 0-160,18-1 32,-18 1-96,0-20-32,0 20-416,20-20-449,-20 0-608,0 0-833,0 19-513,0-19-2626</inkml:trace>
  <inkml:trace contextRef="#ctx0" brushRef="#br1" timeOffset="22974.6093">14153 3210 20371,'0'-39'1665,"-20"19"-704,20 20-256,0-19-225,0 19-351,20 19-354,-20 1 129,40 19 192,-19 1-256,17 40-32,3-21 160,-21 21 32,19-21 96,1 1 192,-20-20 321,-1-21-33,1 1 193,0 0 32,-20-20-32,0 0-33,20-20 129,-20 0-256,0 1-257,20-21-64,-20 19-192,0-18-64,0 19-64,0 20 0,0-19-160,19 19-96,1 19 128,0 1 128,0 0-417,19-1-512,1 2-704,1-1-801,-3 0-2019</inkml:trace>
  <inkml:trace contextRef="#ctx0" brushRef="#br1" timeOffset="23408.2031">15623 3269 23029,'-41'-39'1282,"21"39"-738,2 0-31,-2 39 383,-21 2 418,21 18-450,0 21-255,20-1-321,20 1-192,20-21-32,1 0 33,38-38-1,-20-21 0,20 0 96,-19-21-96,-1-18-192,2-1 32,-43-19 128,-18-1 32,0 1-96,-18-1 64,-43 1-128,2 19-32,-1 21-32,1-3 64,0 22 32,19 0-321,-1 0-479,23 22-1026,18-3-961,0 21-2402</inkml:trace>
  <inkml:trace contextRef="#ctx0" brushRef="#br1" timeOffset="23981.4454">16496 3210 18609,'20'-59'2050,"-20"19"-737,-20 40-96,-1 0-31,3 21-193,-22-2-129,19 21-95,1 19-288,0 21-97,1-1 96,19 20-287,19-19-97,1-21 0,21 0-96,-1 2-481,19-42-352,-19 1-576,19-20-224,-19 0-802,-1 0-2690</inkml:trace>
  <inkml:trace contextRef="#ctx0" brushRef="#br1" timeOffset="28689.4531">16872 3588 16463,'0'-21'1506,"0"21"-578,0 0 65,0 21 513,0-1 63,21 0-448,-1-1-384,-20 21-96,20-21-65,0 1 161,-1 1-193,-19-21-159,20 0 63,-20 0-160,0 0 289,0 0-33,0-21-351,0 1-65,-20 1-32,20-21-160,0 1 224,0-2-224,0 2-32,20 19 160,0 1-320,-20 19 224,20 0-129,0 19 161,-1 1 32,21 19-32,-20 2 0,0-21 33,-1 19-33,1-19 0,0-20 0,0 19 32,-20-19 32,0 0 32,0 0 160,0 0 96,0-19-160,0-1-127,0 20-65,0-20 0,0 1-65,21-1-63,-21 20-64,20 0-32,19 20 256,-19-1-96,20 1-320,-21 0-705,21-1-513,0 22-640,-21-21-545,1-20-2177,0 19-8745</inkml:trace>
  <inkml:trace contextRef="#ctx0" brushRef="#br1" timeOffset="28907.2266">17648 3508 20147,'38'0'1985,"-18"-19"-127,1 19 96,-1 0-609,19 0-960,-19 0-289,0 0-32,0 19-416,19-19-321,-19 20-608,0-20-65,0 0-543,0 0-1218,-20-20-7656</inkml:trace>
  <inkml:trace contextRef="#ctx0" brushRef="#br1" timeOffset="29102.539">17786 3389 19218,'0'0'3427,"0"0"-2402,0 20 480,20-20 129,-20 21-417,20 18-897,-20-19-192,20 19-224,0 0-192,-1-18-481,1-1-608,0 0-481,-20-20-928,20 19-2980</inkml:trace>
  <inkml:trace contextRef="#ctx0" brushRef="#br1" timeOffset="29428.7109">18103 3430 8520,'20'39'12075,"1"-19"-10313,-21 19-449,0-19 352,20 20 33,-20-20-705,20-20-577,-20 20-127,0-1-97,19-19-64,-19 0 0,0 0 96,0 0-96,20-19-128,-20 19-96,0-20-32,20 0 32,-20-1-32,20 2-32,0-1 64,-20 20-96,19 20-1,1-20 193,0 19-96,20 22-448,-21-21-673,21-1-641,-20 1-352,1-20-1281,-3 0-7240</inkml:trace>
  <inkml:trace contextRef="#ctx0" brushRef="#br1" timeOffset="29668.9454">18541 3171 22036,'119'0'2819,"-60"20"-1314,20 19 97,-19 0-385,-1 2-512,-18 18-321,-21 2-160,0 17-96,-2-38-192,-18 20-288,0-21-64,0-19-417,-18 0-288,-2-1-929,0-19-1153,-1 0-7848</inkml:trace>
  <inkml:trace contextRef="#ctx0" brushRef="#br1" timeOffset="30312.5">19812 3151 12555,'0'0'10314,"0"0"-8712,18 20-802,-18 0 738,21 19-65,-21 22-576,20-2-288,-20 21-353,20-2-192,0-19 0,19 2-96,1-2-320,-20-40-353,19 22-480,-19-21-769,-20-20-608,0 0-1218,-20 0-14317</inkml:trace>
  <inkml:trace contextRef="#ctx0" brushRef="#br1" timeOffset="30654.2969">19593 3508 21204,'0'-39'2690,"19"39"-1409,21-20 449,0 1 128,19-2-545,-18 1-833,18 20-287,1 0-161,-21 0 32,21 20-192,-21 1-385,21-2-480,-21 1-448,2 0-385,-3-1-224,3 1-352,-1-20 192,-21 20 1345,-19-1 961,20-19 1153,-20 0 801,20 0-32,-20 21 64,20-21-512,-20 20-321,20-20-545,-20 20-511,19-1-65,1 1-192,-20-20-321,0 20-480,0-20-768,0 0-801,0 0-1506,-20 0-9289</inkml:trace>
  <inkml:trace contextRef="#ctx0" brushRef="#br1" timeOffset="30797.8515">20209 3191 14253,'-20'-40'7495,"20"40"-7431,20-19-1793,-20 19-65,18 19-1633,-18 1-10475</inkml:trace>
  <inkml:trace contextRef="#ctx0" brushRef="#br1" timeOffset="31731.4454">20664 3409 19090,'21'40'1601,"-1"0"1,-20-1-33,20 0 33,-20 2-417,19-2-513,1 1-319,-20-21-1,20 1-32,-20 1 33,20-21 63,-20 0 97,0-21 63,0 1-416,0 1-96,-20-21 64,20 1-128,0 19-96,-20-20 160,20 0-352,0 1-32,0 19 0,0 20-161,20 20 33,-20 0 255,20-1 161,0 21-128,-1 0-128,1-20-64,20 19 159,-40-39 1,20 20 32,-20-20 160,0 0-192,0 0 96,0 0 64,19-20 0,-19 1-96,0 19 128,20-20-96,-20-21-193,20 22-95,-20 19 64,20-20 127,1 20-31,-3 0 0,2 20 128,1-20 32,-1 19 32,18 2 32,-17-21 32,-1 20 96,20-20 192,-21 20 449,21-20 96,-20-20 128,19 0 0,1-1-96,-20 2-33,1-1-287,-3-19-97,2 19-223,-20-19-33,0 18-64,0 1-96,-38 20-96,17 0-64,1 0-96,0 41 64,-19-22 64,19 21 64,20 19 0,0-19-32,20 0-32,-1-1 160,1-19-96,20-1 0,-1 1-129,22 1-223,-21-21-481,-1 0-608,-19 0-929,0-21-929,0 21-6599</inkml:trace>
  <inkml:trace contextRef="#ctx0" brushRef="#br1" timeOffset="32260.7422">22015 3767 20531,'0'0'3075,"0"0"-1506,0 0 257,0 0 352,0 0-1057,0 19-768,0-19-1,0 0 0,0 0-64,0 20-31,20-20-97,-20 0 64,0 0-160,0-20-256,19 20-449,-19 0-1024,20 0-2339,-20 0-5925</inkml:trace>
  <inkml:trace contextRef="#ctx0" brushRef="#br0" timeOffset="85815.4297">575 5454 17072,'-20'-41'1441,"20"41"-352,0-19-480,-20 19 736,20 19 192,20 3-448,-20-3-384,20 21-353,0 19 1,-1-19 159,1 0-224,-20-1-31,20-19-129,-20-1 0,20 2 32,-20-21 96,0 0-95,0-21-97,0 2-32,-20-1 0,0-39 128,0 20-96,20-22-32,-19-17-160,-1-3 96,0 22 0,20-21-64,0 21-33,20 20 33,-20 18 128,39 1-128,1 20 192,1 20-64,-3 21 33,23 18-65,-22 0-33,21 21-63,-21-2-128,1-17 0,-20-2-289,19-18-447,-19-2-97,-20-19-225,20-1-896,-20 1-3043</inkml:trace>
  <inkml:trace contextRef="#ctx0" brushRef="#br0" timeOffset="85996.0937">654 5553 16143,'-40'0'5189,"21"-20"-4164,-1 20-161,20 0 1186,20-20-192,-20 20-1057,39-19-673,-19-1-448,21 20-641,-3 0-1057,23-20-448,-22 20-3332</inkml:trace>
  <inkml:trace contextRef="#ctx0" brushRef="#br0" timeOffset="86243.1641">1091 5096 22325,'0'-20'1281,"-20"20"-993,20 20 737,0 1 673,20-1-705,-20 39-673,21-20-256,-3 21 32,2-1-384,1-19-449,19 20-832,-22-40-449,23 19-1442,-21-19-14412</inkml:trace>
  <inkml:trace contextRef="#ctx0" brushRef="#br0" timeOffset="86981.4453">1826 5394 1889,'-20'-59'16912,"0"39"-15695,-20 0-63,21 1 415,-21 19-32,-1 19-447,3 1-482,18 0-256,-1 19-63,1 0-161,20 2-160,20-1 32,21-21 192,-23-19-32,23 0-32,-1-19 0,-20-1-64,-1 0 33,1-21-33,0 2-128,-20 19 160,0 1-32,0-1-96,0 20-417,0 0 385,0 20 32,20 19 0,0 22 64,-1-2-32,21 21 0,-20-2-32,19 22-96,1-41 128,-40 0-128,21-18 32,-21-22-128,0 1 31,-21 0-127,21-1-128,-20-19-129,0 20-224,2-20-512,18 0-1249,-21 0-4741</inkml:trace>
  <inkml:trace contextRef="#ctx0" brushRef="#br0" timeOffset="87329.1016">2084 5394 22132,'0'0'1154,"-20"0"-738,20 19 257,-21 3 768,21 17-256,0-19-544,21 19-321,-1 2-160,0-22-192,19 1 96,1-20-32,0 0 160,-21-20-128,1-20 193,-20 20-193,0 0-32,-39-19 96,19 19-160,-20 1-96,1-22 32,-1 41-161,-1-20-191,23 0-577,-2 20-609,20 0 321,-21 0-929,21 0-2306,21 20-11660</inkml:trace>
  <inkml:trace contextRef="#ctx0" brushRef="#br0" timeOffset="87553.7109">2440 5574 21876,'0'-21'1794,"-18"1"-1089,-3-19 480,1 19 801,0-19-1186,20 17-447,-20-17-193,20 19-192,0 1 32,0-1-288,0 0-994,40 20-992,-20 0-416,19-19-3236</inkml:trace>
  <inkml:trace contextRef="#ctx0" brushRef="#br0" timeOffset="87713.8671">2699 5374 21332,'20'39'993,"0"-17"128,-20-3 224,19 1-544,-19-20-545,20 20-320,-20-20-449,20 19-800,-20-19-1089,21-19-4581</inkml:trace>
  <inkml:trace contextRef="#ctx0" brushRef="#br0" timeOffset="87937.5">2699 4957 21972,'0'-40'2819,"0"40"-2114,0 0-641,0 20 448,20 0 417,0 21-673,-1 18 161,21 21-321,1-21-224,-3 21-257,3-21-447,-3-20-418,3 0-319,-21 2-673,19-41-3043</inkml:trace>
  <inkml:trace contextRef="#ctx0" brushRef="#br0" timeOffset="88118.1641">2739 5315 20339,'0'0'2562,"0"0"-2530,19 0 1217,21 0 481,1-20-705,18 20-897,-19-19-352,19-2-545,-19 21-672,-21-20-705,1 0-2338</inkml:trace>
  <inkml:trace contextRef="#ctx0" brushRef="#br0" timeOffset="88452.1484">2938 4878 19186,'39'39'2178,"-19"-19"-545,0 41-223,0-2-257,-1 21-96,1-2-481,0 2-448,0-21-32,19-19-96,-19 1-64,0-22 0,0-19-32,-20 0-32,0 0 32,0 0 128,0-19 0,-20-3-32,20-17 160,-20 0-64,20-1-64,0-20-128,0 40 224,20-19-64,0 39-32,1 0 1,17 20 31,3-1-161,-21 21-543,19 0-481,1 0-769,-20-21-1922,19-19-10825</inkml:trace>
  <inkml:trace contextRef="#ctx0" brushRef="#br0" timeOffset="89139.6484">3513 5235 18737,'20'41'1634,"0"-22"-769,-1 21-65,1-1 450,0 0 63,0-17-192,1-3-449,-21 1-223,18-20-225,-18 0 64,0 0-31,0 0 255,0-20-384,-18 1-224,18-22 192,-21 1-96,1 1 0,0 0-64,20-2-224,0 21 160,0 1 0,0 19-129,20 19 289,0 1 33,1 21-33,-3-2-64,23-19 32,-21-1-65,0 1 130,-2-20-65,3 0-33,-1 0 226,-20-20-97,0 1-32,20-1-32,-20 20-96,20-20-32,-1 20-64,1 0 128,20 20-257,-1 0-704,21-1-832,-21 1-674,1 0-2433</inkml:trace>
  <inkml:trace contextRef="#ctx0" brushRef="#br0" timeOffset="89711.914">893 6050 19826,'-40'0'1442,"20"0"-866,20 0-288,0-20 1186,20 20-289,20 0-512,39 0-545,20-21 0,41 21 128,38-20-96,79 1 32,61-21 1,0 1-129,-20-21 32,-21 1 416,-38 19 65,-41 0-161,-19 0-63,-20 21-97,-39-1 64,-21 20-128,-20-20-96,-40 20-64,1 20 0,-20 0-96,0-20-32,-20 19-288,19 1 64,-19-20-321,0 20-608,0-20-641,20 0-801,0-20-2177</inkml:trace>
  <inkml:trace contextRef="#ctx0" brushRef="#br0" timeOffset="89908.2031">4287 5017 27385,'-39'0'737,"19"0"-1634,20 20-1569,0 0 608,0-1 129,-20 1-4806</inkml:trace>
  <inkml:trace contextRef="#ctx0" brushRef="#br0" timeOffset="90044.9219">4406 5435 26328,'0'19'1634,"0"-19"-1122,-20 0-447,20 0-65,0 0-929,0 0-1698,-19 0-1985</inkml:trace>
  <inkml:trace contextRef="#ctx0" brushRef="#br1" timeOffset="92061.5234">853 6744 18961,'0'-20'1025,"0"1"-192,0 19 352,0 0 289,0 0-97,20 19-576,-20 1-321,20 19-288,0-18-192,-1 19 64,1-1-128,0-19 0,0-1-544,0 1-577,-1 1-32,1-21-673,0 0-1217,-20 0-3844</inkml:trace>
  <inkml:trace contextRef="#ctx0" brushRef="#br1" timeOffset="92377.9297">753 6546 18321,'-99'-20'1281,"59"20"-160,-19 0-640,0 20 576,19 19 352,-1 22 96,3-2-448,18 40-128,20 0-192,20 0-353,18-20 65,23 1-321,38-21 96,0-39-64,39-20 96,-18-39 33,19-1-225,1-40-128,-22 1 32,-19-20-32,-19 20-225,-41-21-191,-19 22-353,-40-2-256,-39-1 513,-20 42 543,-40 0 98,0 39-194,-1 19-1152,1 1-2242,20 19-13517</inkml:trace>
  <inkml:trace contextRef="#ctx0" brushRef="#br1" timeOffset="107938.4765">5240 4957 7110,'-20'-20'7944,"0"0"-5830,1 20-481,19 0 33,-20 0-609,0 20-288,0 0-33,0 1 193,20 38-256,0-20-321,0 2-64,20-2-159,0-19-65,0 19 32,0-19-192,19 0-353,1 1-480,-1-2-384,-19 1-609,21 0-1921</inkml:trace>
  <inkml:trace contextRef="#ctx0" brushRef="#br1" timeOffset="108575.1954">5815 5076 15342,'-20'-19'2242,"20"19"-1377,-18-20 480,-3 20 129,1 0-513,0 0-97,0 0-351,-19 20-129,19 19-96,0 2-31,0-22 63,20 21-288,0-1-32,0-19 0,20-20-32,20 21 96,-20-42 0,-1 1 32,21 0-96,-20 1-96,-20-21 192,21 21-96,-21-1 192,0-1-128,0 21 65,0 0-1,0 0-160,0 21 32,18 18 0,-18 1 32,40-1-32,-19 21-32,-1-20 32,-2-1 32,3 0 0,-21 2-160,20-21 32,-40 0 352,20 19-160,-39-19-96,19 1-160,-21-21 64,3 19-257,-3-19-31,1-19-32,21 19-641,-21-21-769,40-19-1409,-20 21-5606</inkml:trace>
  <inkml:trace contextRef="#ctx0" brushRef="#br1" timeOffset="108806.6407">6034 5117 18769,'20'0'2018,"-20"20"-1922,20-1 1057,-20 1 0,20 0 65,-20-1-514,19 1-447,1 0-161,-20 1-96,20-21-321,-20 0-736,0 0-416,20 0-1154,-20-21-4515</inkml:trace>
  <inkml:trace contextRef="#ctx0" brushRef="#br1" timeOffset="108952.1484">6014 4998 18097,'-20'-41'2082,"20"21"-1506,0 20-416,0-20-96,0 20-160,0 0-897,0-19-2114,20 19-4964</inkml:trace>
  <inkml:trace contextRef="#ctx0" brushRef="#br1" timeOffset="109467.7734">6194 5057 15118,'38'60'2818,"-17"-40"-768,-1-1-192,0 1-224,-2-20-33,-18 20-480,0-20-448,0 19-321,21-19-95,-21 0-33,0 0 192,0-19-256,-21 19-256,21-20-32,0 0-160,0 1-161,0-1-31,0-1 64,0 1-65,21 20-95,-1 0 287,0 0 97,0 20 224,-1-20-224,21 21 224,0-1-32,-21-20-32,1 19 96,20-19-64,-20 0 128,-20-19 32,19 19 193,1-20-129,-20-1-96,0 1 0,0 1-64,0-1 0,-20 0-64,20 20-64,-19-19 0,-1 19 32,0 0-32,0 19 32,20 1 64,0 0 64,0-1-32,0 22 128,20-21-32,0 19-160,0-19 64,-1-1-31,21 1-194,-19-20-159,-1 0-289,18 0-383,-17-20-930,-1 1-2146,0-1-10218</inkml:trace>
  <inkml:trace contextRef="#ctx0" brushRef="#br1" timeOffset="109726.5624">6808 4998 15919,'20'39'2786,"-20"0"-1473,0 2 129,20-21 384,-20 19-33,0-19-640,0-1-672,0 1-225,20-20-128,-20 0-288,0 0 608,20 0-351,-20-20-130,20-19 1,-1 19 0,1 1 0,0-1-64,-20-1-64,20 21 64,19 0 0,-19 21 0,0-1-224,21-1-1346,-2 1-928,-19 0-2820</inkml:trace>
  <inkml:trace contextRef="#ctx0" brushRef="#br1" timeOffset="110530.2734">7702 5076 8359,'-20'-19'2723,"0"19"320,0-20-32,20 0-865,-21 20-449,21-19-319,-18 19-514,-2 19-287,20-19-129,-20 40-63,-1-1-1,21 2-128,0-2-31,0 0-129,0-19 0,21 0-64,-1 1 32,18-21 0,-17-21 128,-1 1-96,0 0-64,0-19-96,-20 0-32,0-2 96,0-18-32,0 20 0,-20-22-160,0 22-96,0-1-193,-1 1 1090,21 18-545,-18 1 192,18 1 128,0 19-95,0 19-225,0 1 288,0 21 64,18 18-63,3 0 31,-1-18-480,0 18 128,19-20-32,-19 2-416,40-2-545,-21-19-673,-19-1-544,21-19-1922,-21 0-11274</inkml:trace>
  <inkml:trace contextRef="#ctx0" brushRef="#br1" timeOffset="110723.6328">7959 5037 18705,'21'39'4036,"-21"-19"-2563,20 1-384,-20-1-352,20-20-449,-1 19-95,-19 1-161,20-20-449,-20 0-736,20 0-1025,-20 0-1537,0 0-15055</inkml:trace>
  <inkml:trace contextRef="#ctx0" brushRef="#br1" timeOffset="110866.2109">7959 4878 16623,'-20'-20'4068,"2"20"-3011,18 0-993,0-19-192,0 19 0,18 19-641,2-19-1473,-20 20-4997</inkml:trace>
  <inkml:trace contextRef="#ctx0" brushRef="#br1" timeOffset="111125">8218 5076 11755,'19'61'6085,"1"-61"-4131,-20 19-288,0-19 31,0 0 417,0 0-352,0 0-961,0-19-449,-20-1-128,1 20-63,19-41-97,-20 22-64,20-1 0,-20 0-161,20 1-159,20-1-160,0-1-97,-1 21-95,1 0-418,0 21-543,21-21-609,-23 20-1730,22-1-6085</inkml:trace>
  <inkml:trace contextRef="#ctx0" brushRef="#br1" timeOffset="111392.5782">8496 5037 15534,'20'-20'2819,"-1"20"-801,1-19-225,0-1-159,0-1-225,-20 21-608,20-20-352,-20 0-193,0 20 0,0 0-32,0-19-160,-20 19-96,0 0-384,0 0 1056,0 19-896,1-19 160,19 20 32,-20 0 64,0 21 0,0-22 64,20 21-64,0-1 0,20-18-64,0 18-32,0-19-449,-1-20-383,21 20-610,0-20-608,-1-20-1601,1 0-9482</inkml:trace>
  <inkml:trace contextRef="#ctx0" brushRef="#br1" timeOffset="111581.0547">8794 4957 15502,'-21'0'3363,"21"0"-1921,-20 21-321,20-21 192,0 39-352,0-19-256,0 19-225,0-19-288,41 1-192,-21-1-128,18-1-384,3 1-257,-21-20-416,19 0-513,-19-20-1697,0 1-4292</inkml:trace>
  <inkml:trace contextRef="#ctx0" brushRef="#br1" timeOffset="111754.8828">8972 4858 5413,'0'-39'13901,"0"39"-11339,20 0-1537,-20 20 96,20 19 0,0 0-288,-1 1-192,1 1-705,20-2-161,-1 0-383,-19-19-417,21 1-320,-21-21-705,-20 0-3812</inkml:trace>
  <inkml:trace contextRef="#ctx0" brushRef="#br1" timeOffset="112081.0547">8972 5037 21556,'60'0'1569,"-21"0"-95,22 0-161,-3-20-416,1 20-224,-18-19-257,-1 19-256,-1-20-128,-19 20-96,0-21-192,-20 1-161,0 20-31,0-20 160,-20 20-97,0-19 97,0 19-321,1 0 1314,-1 19-737,0 1 288,-1 0-31,1 1 191,2-1-192,18-1-128,18 21-128,2-40-96,21 19-288,-2-19-225,21 20-672,-21-20-1089,1 0-3716</inkml:trace>
  <inkml:trace contextRef="#ctx0" brushRef="#br1" timeOffset="112696.2891">9806 4998 17488,'-20'-20'2146,"20"-1"-448,-20 21-545,1 0-256,-1 21 64,0-1-193,0 19-223,-1-19-257,21 19-96,21 2-96,-1-22-32,20-19 0,-21 0 33,21 0 63,0-39-192,-21 18-321,1-18 97,0-1 64,-40 1 160,20-22-64,-20 22 64,-19 0-417,19-2 1122,0 2-385,0 19 161,1 20 63,19 0-63,-20 0-353,20 39 96,20 2 192,-1-2-288,1 1-64,40 19-160,-21-18-673,21-22-191,-1 21-610,0-21-832,-18 1-4421</inkml:trace>
  <inkml:trace contextRef="#ctx0" brushRef="#br1" timeOffset="113384.7657">10778 4917 17552,'-19'-39'2114,"-21"39"-224,20-20-833,0 20 32,-19 0 96,19 20-256,-20 0-769,40 19 545,-19 2-801,19-21 96,19 19 0,1-19 32,20-20 0,-20 19-64,19-38-64,-19 19-161,-20-20-191,20 0 96,-20 1 95,0-1 65,0-1-32,-20 1 160,20 20-64,-20 20-160,20 1 95,0 18 161,0 20-32,20 2 128,0 17-192,0-17 96,19-2 96,-19 0-128,0-40 224,-20 22-384,0-21 608,0 0-159,-20-1-1,0-19-64,-19 0-256,-1 0-32,-19 0-128,19-19-257,0-1-320,1 0-480,-2 1-1634,21 19-4580</inkml:trace>
  <inkml:trace contextRef="#ctx0" brushRef="#br1" timeOffset="113660.1563">10976 5076 3138,'-18'-39'18866,"18"19"-17616,0-19-226,0-2 546,0 21-481,18-19-961,-18 19 705,0-19-673,0 39-352,21-21-385,-1 21-576,0 0-384,19 21-833,1-1-3364</inkml:trace>
  <inkml:trace contextRef="#ctx0" brushRef="#br1" timeOffset="114108.3984">11474 4819 17040,'-40'0'2306,"20"0"-769,-1 0-159,3 20-97,-2-1-128,0 1-577,20 0-319,0-1-129,0 1-352,20-20 288,0 20 64,-2-20-32,3 0 64,-1-20-64,20 0-32,-21 1-32,-19-1-352,20 0 1121,-20 20-641,-20-19-64,20 19 32,0 0-96,0 0-32,0 19-288,0 1 256,0 0-289,20 19 546,0-19-930,0 1-256,0-21-32,-1 20-64,1-20-288,0 0-1506,0 0-6502</inkml:trace>
  <inkml:trace contextRef="#ctx0" brushRef="#br1" timeOffset="114477.5391">11810 5096 15630,'21'100'1826,"-1"-61"-449,-20 2-160,20-2 193,-20-19-577,19-1 192,-19 1-545,0-20 0,0-20 385,0 20-352,0-39-193,-19 19 0,-1-20-320,-21-19 96,21 19-63,2-20 31,-2-19-96,20 19-33,0 1-63,0 0-384,20 39 1152,-2-1-800,2 21-32,1 21-192,-1-1 480,19 19-192,-39 0-705,20 22 224,0-22-864,-20-19 0,0 19-705,0-39-2531</inkml:trace>
  <inkml:trace contextRef="#ctx0" brushRef="#br1" timeOffset="114796.875">11950 4620 17648,'20'19'2947,"-1"2"-1025,1 19-577,-20-1-128,20 20-64,-20 1-512,20-1-193,0-19-320,-20-19-320,21 18 224,-21-39 0,18 20-32,-18-20 64,0-20 97,20 20-33,-20-19-64,20-22-32,1 21-96,-1 0 160,-2 1-609,3-1 1090,-1 20-673,0 20-96,0-1-289,-1 1-576,1 21-1601,0-2-2019</inkml:trace>
  <inkml:trace contextRef="#ctx0" brushRef="#br1" timeOffset="115326.1719">12843 4700 17872,'-20'-40'2403,"0"40"-770,20 0-287,-19 0-1,-1 20 96,0 0-448,0 19-224,-1 20-193,21 1 1,0-20-225,0 19-63,21-18-257,-1-2 0,20-19 96,-1-20 32,21 0-64,-21 0-160,22-20-128,-23 0-129,3-19-63,-41 18 32,0 1 31,0 0-31,-21 1-481,1-1 1186,-18 20-674,-3 0-319,1 20-1,1-1-448,39 1-32,-20-20-1409,20 20-1891,20-20-10761</inkml:trace>
  <inkml:trace contextRef="#ctx0" brushRef="#br1" timeOffset="115673.8282">13181 4600 21556,'59'20'2915,"1"-1"-1282,-1 22-223,-18-2-321,-3 1-193,-17-1-319,-1 2-449,-20 18 32,0-20-448,0-19 672,-20 21-864,-1-22-33,1 1-512,2 0-704,-3-1-898,1-19-2562</inkml:trace>
  <inkml:trace contextRef="#ctx0" brushRef="#br1" timeOffset="119346.6797">2043 6526 10794,'-18'-19'2818,"18"-3"33,0 3-353,0 19-480,0-20-512,-20 20-641,20 0-321,20 20 161,-20 21 448,18-2-384,-18 0-193,21 22-191,-1-2-33,0 0-32,-20-19-128,20 0 1,-1-1 63,-19-19 64,0 19 64,20-18-223,-20-1-97,0-1 0,0-19-32,0 20-64,0-20-32,0 0 32,0 0 32,0 0-64,0-20 192,0 20-288,0 0 160,0 0 0,20 0 0,0-19 96,19 19-64,1-20 32,0 20-96,19-21 128,0 1-128,-18 20 64,-1-19-64,-22 19-96,3 0-65,-1 0-159,-20 0-96,0 0-289,0 0-608,0 0-385,20 0-416,-20-20-1249,0 20-6727</inkml:trace>
  <inkml:trace contextRef="#ctx0" brushRef="#br1" timeOffset="119730.4687">2679 6824 20883,'20'0'1025,"-20"0"449,20 0-97,0-20-576,-20 20-65,19-21-223,1 2-225,-20-1-160,20 0 32,-20 1-63,0-1-33,0 0-96,-20 1-33,0 19 194,1 0-225,-1 19-1,0 1 65,0 0 32,0 19 0,1 0 32,19 2 129,0-2-161,0 1 64,19-21 0,1 22 64,0-21-256,0-1 224,19-19-352,1 0-257,1 0-256,-3-19-576,3-1-353,-21-1-1088,19-18-4389</inkml:trace>
  <inkml:trace contextRef="#ctx0" brushRef="#br1" timeOffset="119947.2657">3017 6466 13452,'0'0'8168,"0"0"-6823,20 19-128,-20 22 545,19-1-128,-19 19-834,20-19-127,0 19-449,20 0-64,-21 2-96,21-22-384,1 0-128,-3-19-225,3-20-608,-3 0-577,-38 0-832,21 0-2820</inkml:trace>
  <inkml:trace contextRef="#ctx0" brushRef="#br1" timeOffset="120129.8828">2977 6783 21236,'-21'0'2562,"21"-19"-1633,21 19 544,-1-20 289,20 0-705,19 20-737,-19-19-352,-1 19-256,1 0-577,19 0-864,-39 0-1026,21 0-2018</inkml:trace>
  <inkml:trace contextRef="#ctx0" brushRef="#br1" timeOffset="121817.3828">4088 6466 15438,'-20'-40'2402,"20"21"-1281,-19-1-96,19 20 449,-20-20-161,20 20-480,-20 0-161,0 20-287,20 0 31,-20 19 193,20 22-33,-19-2-95,19 21-33,0-2-95,19-19 63,1 2-224,20-2 0,-1-20 1,22-18-65,18-21 0,-20 0 96,21-21-192,-21 1 32,2-19-256,-3 0-64,-37-1-65,-1 19 1,-20 2 160,0-1 96,-20 20-128,-21 0-129,3 0-95,-3 0-97,1 0-383,21 0-290,-1 0-831,20 20-2211</inkml:trace>
  <inkml:trace contextRef="#ctx0" brushRef="#br1" timeOffset="122462.8907">4584 6387 1569,'0'-20'14958,"0"20"-13645,0 0-95,0 0 671,0 0-223,0 0-513,0 20-32,21 0-384,-21 19-33,20-19-191,0-1-65,0 3-159,-20-3-33,19 1 64,-19-20-32,0 0 1,0 0 191,0 0 129,0-20-545,-19 1 0,19-3-32,-20 3-32,20-21 64,0 21-160,-20-21 96,20 21-64,0-22-32,0 21 32,20 20-32,0-19-225,-1 19 33,1 0-128,0 19-33,20-19-191,-1 20-514,-19 0-415,20 1-513,-21-2-1666,21-19-10249</inkml:trace>
  <inkml:trace contextRef="#ctx0" brushRef="#br1" timeOffset="122918.9453">4981 6387 15758,'41'0'3268,"-41"0"-2308,20 0 129,0 0-32,-20-20 0,18 20-512,3-19-385,-21-2 32,0 1-96,0 0 0,0 20 33,-21-19-65,3 19-64,-2-20 0,0 20 0,-1 20-32,1-20 64,2 19 128,18 1 96,-21 0-64,21 1 0,21 18 33,-21-19 127,38-1 0,-17 1-224,-1 0-96,18-20 129,-17 19-225,19-19-193,-20 0-191,0 0-417,-1 0-160,-19 0-384,0 0-481,0 0-1505,0-19-6759</inkml:trace>
  <inkml:trace contextRef="#ctx0" brushRef="#br1" timeOffset="123186.5234">5200 6307 16623,'40'20'2531,"-20"1"-449,0-2-257,-1 1 193,-19 0-672,20-1-450,0 1-383,-20-20-33,21 0-127,-21 0-33,0 0-96,20 0 64,-20-20-95,0 1-97,18-21-96,-18 21 0,0-22-160,0 21-449,0-19-448,0 19-801,-18 1-800,18 19-2339</inkml:trace>
  <inkml:trace contextRef="#ctx0" brushRef="#br1" timeOffset="124850.5859">5894 6546 11050,'-18'-20'5253,"-2"20"-3427,20 0 128,-21 0-97,1 0-95,20 0-257,0 0-576,0 20-224,20-20-32,1 20-97,-1-20-127,19 0-97,1 0-128,-1 0-128,1 0-128,0-20-224,-1 20-417,1 0-736,-20 0-449,1 0-256,-21 0-737,-21 20-4035</inkml:trace>
  <inkml:trace contextRef="#ctx0" brushRef="#br1" timeOffset="125017.5782">5915 6744 18321,'0'20'2370,"0"-20"-1121,20 0 673,20 0 288,-1 0-736,1-20-962,0 20-352,19-20-128,-18 20-320,18 0-321,-39 0-960,18 0-1250,-17 0-1377</inkml:trace>
  <inkml:trace contextRef="#ctx0" brushRef="#br1" timeOffset="125669.9219">6848 6307 13901,'-20'-20'3043,"0"1"-1122,1 19-255,-1 0-65,20 19-447,-20 1-162,-1 0-95,21 20-32,0 0-96,0 19-96,0 1-193,0-1-96,41 2-127,-21-2-129,19 0-32,1-40 0,19 22-64,1-21 32,-1-20-32,2 0 32,-2 0-64,0-20-192,-19-21-64,0 22-97,-21-1 33,1-19 0,-20 19 192,0 0 31,-39 20 33,19-19 32,-20-2 0,1 21 0,-1-20-256,-1 20-449,23-20-192,-2 20-128,-1 0-800,1 0-2628</inkml:trace>
  <inkml:trace contextRef="#ctx0" brushRef="#br1" timeOffset="127546.875">7939 6625 17072,'-18'-40'1954,"-2"40"192,20-19-417,0 19 161,0 0-417,0 19-672,0 21-96,0 0-129,0 0-127,0-1-33,20 0-224,-2-18 1,2-1-97,1 0 0,-1-20-32,0 0-32,19-20-32,-19 20-96,0-20 32,0-1 64,-1 2-32,-19-1 32,20 0-32,0 20-65,-20 0 33,20 0 64,0 0 161,-1 0-225,1 0 96,0 0 64,0-19-32,1-1 32,-21 0-96,18 1-96,-18-22-193,-18 21-223,18 1-289,-41-1-512,21 20-353,0 0-640,1 20-1281,-1-1-5574</inkml:trace>
  <inkml:trace contextRef="#ctx0" brushRef="#br1" timeOffset="127742.1875">8496 6646 4996,'39'0'17233,"-39"0"-16561,0 0-319,0 19 607,20-19 226,-20 20-546,0 0-512,20-1-160,-20 1-416,20-20-737,0 20-289,0-1-992,-20-19-4196</inkml:trace>
  <inkml:trace contextRef="#ctx0" brushRef="#br1" timeOffset="127966.7968">8535 6348 18929,'0'-41'3492,"0"41"-2019,0 0-960,20 20 928,-20 20-32,20 0-704,0-1-353,0 22-288,19-2-96,-19-20-352,20 2-385,-19-22-640,-3 1-577,2 0-833,-20-20-4131</inkml:trace>
  <inkml:trace contextRef="#ctx0" brushRef="#br1" timeOffset="128437.5">8496 6625 17520,'0'0'4324,"20"0"-3267,-1-20 160,1 20 289,0-20-513,20 20-609,-20-19-256,-1 19-32,21-20-160,-20 0-224,-20 1-160,21-3-193,-21-17-128,0 19 289,0-19-33,0 0-288,0 18 97,-21-19 416,21 21 191,0 19 386,0 0 255,0 19-159,0 1 383,0 21 129,21-2-128,-3 20-32,2 2-97,21-2-127,-21-20 159,-2-19-287,3 20-97,-1-40 96,0 20-256,0-20 1,-1 0 95,1 0-192,-20-20 32,20 20-32,-20-19-32,0-2 0,20 1-32,-20 0-64,20 20 32,-1-19-128,1 38 63,0-19-159,21 40-96,-23-19-577,22-2-1121,-19 1-993,17-20-6502</inkml:trace>
  <inkml:trace contextRef="#ctx0" brushRef="#br1" timeOffset="129094.7265">10025 6466 18865,'-41'-20'2018,"21"20"-672,1 0-193,-1 0-257,-20 20 226,20 21-322,-19-2-479,19 20-65,20-18-128,0-2-224,20-19 0,0-20 64,-1 19 0,1-19-225,20-19 1,-20-1-128,-1 0 96,1-20 95,0 20 225,-20 0-32,0 1 32,0-1 65,0 20-33,0 0 96,21 0 32,-21 20 0,0-1 0,0 21 1,20-19-290,-2-2-95,2 1-384,21 0-353,-21-20-192,19 0-321,-19-20-928,0 20-2530</inkml:trace>
  <inkml:trace contextRef="#ctx0" brushRef="#br1" timeOffset="129321.2891">10183 6168 16367,'20'21'5701,"-20"-1"-4740,20 19 705,0 0-225,-1 22-288,1-2-640,0 0-417,20-18-128,-20 18-417,-1-40-191,21 1-257,-19 0-544,-1-20-673,-2-20-2178</inkml:trace>
  <inkml:trace contextRef="#ctx0" brushRef="#br1" timeOffset="129501.9531">10362 6109 19634,'19'0'3780,"-19"20"-2787,20 19-97,0 2 226,21 18-482,-23 0-480,23 1-288,-1-21-416,-1 20-834,1-18-447,-20-21-1539,19 0-13580</inkml:trace>
  <inkml:trace contextRef="#ctx0" brushRef="#br1" timeOffset="130871.0937">11493 6426 15182,'-19'-39'2370,"19"19"-480,-20 1-353,0 19 1,20-21-161,-20 21-576,-1 0 256,-17 21-737,18-2 33,-1 21 31,1 19-160,2-18 32,18 18-31,0-20-97,18 2 0,2-22-128,1-19 64,19 0 32,-1-19 32,-19-2-160,20-19-32,-21 21 128,-19-21-32,0-1 0,0 2 32,0 19-32,0 1 32,-19-1 0,19 0 64,0 20 1,0 0 31,0 0-160,0 20 64,0 0 224,19-1-96,1 21-160,0-21 32,0 3-96,19-3-192,-19 1-352,20-20-289,-19 20-769,-21-20-288,18 0-736,-18-20-3652</inkml:trace>
  <inkml:trace contextRef="#ctx0" brushRef="#br1" timeOffset="131153.3203">11772 6485 17552,'18'41'2146,"-18"-21"-352,20-20-193,-20 20 481,0-20-320,-20 0-673,20-20-320,-18 20-321,18-20-95,-20-21-97,20 22-128,-21-21-32,21 21-64,0-21-64,21 0-32,-1 20-64,-2 0-353,2 1-223,21 19-481,-21 0-961,19 0-385,1 19-1793,-20 1-13357</inkml:trace>
  <inkml:trace contextRef="#ctx0" brushRef="#br1" timeOffset="131407.2265">12189 6268 19378,'-41'-20'2210,"41"20"-1025,-20 0-64,0 20 609,2-1-225,-3 21-512,1 0-544,20 19-1,20-19-288,1 1-128,-3-2 32,22-19-224,1-1-256,-2-19-257,1 0-384,-1 0-577,-19-19-640,20-1-1761,-20 0-10828</inkml:trace>
  <inkml:trace contextRef="#ctx0" brushRef="#br1" timeOffset="131696.289">12586 6209 20563,'-20'0'1634,"-1"0"-642,-19 0-287,1 19 576,19 21 353,-20-21-833,21 21-353,-1 0-480,20-20 32,20 0-32,19-1 0,21 1-64,-1-20-160,0 20 63,2-20-31,-23 19 128,3-19 64,-21 22-32,-20-22 160,0 19-64,0 1 192,-20-20-192,0 20-32,-19-1-384,19-19-1121,-21 20-641,21-20-2050</inkml:trace>
  <inkml:trace contextRef="#ctx0" brushRef="#br1" timeOffset="132399.414">13379 6287 13901,'0'40'2786,"21"-19"-1024,-21 18-161,18-19 225,23 19-256,-21-19-481,0-1-449,-2 3-31,-18-22 96,0 0-33,0 0-63,0 0 63,0-22-383,0 3-161,-18-1-64,-2-19 128,0 19-160,20-19 64,-21-2-96,21 2-64,0-1 32,21 21 64,-1-22-96,18 41 0,-17-20 32,19 20-609,-1 0-640,1 0-833,-20 20-544,19-20-2948</inkml:trace>
  <inkml:trace contextRef="#ctx0" brushRef="#br1" timeOffset="132775.3906">13835 6287 18161,'41'20'2722,"-21"-20"-2337,0 0-33,-2 0 96,3 0 161,-1 0-97,-20 0-287,20 0-97,-20-20 64,20 20-224,-20-19-128,0-1 96,0 0 64,-20 20 0,0-19 96,0 19 32,-1 0 32,3 0 0,-2 19 64,0 1 1,20 0 127,0 19-96,0 2-64,20-22 33,0 21-161,-2-21 32,23 1-224,-1-20-289,-1 20-416,1-20-159,-20 0-1251,-1-20-2881</inkml:trace>
  <inkml:trace contextRef="#ctx0" brushRef="#br1" timeOffset="133068.3593">14153 6209 14862,'40'19'4964,"-19"21"-3330,-3-1-385,2-19 577,0 20-33,1 0-672,-1-21-512,-20 1-257,18 0-95,-18-20-33,21 0-32,-21 0 32,0 0 65,0 0-1,0-20-192,0 0-32,0 1-32,0-1-128,0-19-128,0 18-321,20-19-512,-20 21-384,20-1-193,0 0-320,-1 20-704,1 0-3716</inkml:trace>
  <inkml:trace contextRef="#ctx0" brushRef="#br1" timeOffset="133376.9531">14610 6287 15022,'19'0'4484,"1"0"-2338,-20 0-416,40-19 159,-19-1-543,-1 0-449,-2 1-577,3-1-32,-1-1 129,-20 1-450,20 1 482,-20-1-193,-20 20-192,0-20-160,20 20 64,-39 0-96,19 0 32,-1 20 96,1 19-64,0-19 96,0 21 64,20-2-64,0 0-64,20-19-64,0 21-64,21-22-97,18 1-255,-19-20-641,-1 0-769,21 0-384,-21 0-1698,-19 0-10890</inkml:trace>
  <inkml:trace contextRef="#ctx0" brushRef="#br1" timeOffset="133565.4296">15007 6387 17488,'-20'0'2402,"20"0"-832,20-20-129,-20 1 737,0-2-544,0-19-481,0 21-256,0-1-257,0 0-383,20-19-193,-20 18-96,19 1-449,1 1-448,0 19-576,21 0-865,-23 0-1698,23 19-15118</inkml:trace>
  <inkml:trace contextRef="#ctx0" brushRef="#br1" timeOffset="134405.2735">15702 6129 17424,'-20'-40'2274,"0"40"-1153,1-19-256,-21 19 96,-1 19 160,3 21 64,-3-21-128,1 22-512,40-2-321,0 1-192,20-21-64,0 21 32,41-19-160,-23-2-257,23 1 65,-22 0 32,1-20 31,-20 19-31,-1 1 128,-19-20-64,0 20 160,-19-20-1,-1 19 97,0-19 0,-20 0-128,1 0-96,19 22-705,-21-22-448,23 0-513,-2 0-1217,-1 0-2146,21 0 2178,0 0 2819,0 0 64,21-22-32,-1 3 768,-20 19 1570,18-20 705,2-19-64,1 19-385,19-19-673,-1 18-479,-19 1-1,20 0-288,-21 20-897,1-19 128,20 19-64,-20 0-64,-1 0-224,21 0 96,1 0-97,-23 0 161,2 0 64,1 0 32,19 0-32,-22 0 321,3 0 159,-1 0 97,0-20 64,0 20-97,-1 0-320,1-20 1,0 20-33,0-19-128,-20-1 96,0-1-192,0 1 64,0 20 0,-20-19-64,0-1-96,0 20 224,-19 0-160,19 0 128,-21 20-160,23-1-64,-2 1 128,0 21-96,20-2 64,0-19 0,0 19-64,20-19 32,18 1 0,-17-21 0,19 19-64,-1-19-33,1 0-127,19-19-897,-39 19-673,20 0-896,-1-21-5959</inkml:trace>
  <inkml:trace contextRef="#ctx0" brushRef="#br1" timeOffset="134854.4922">16516 6168 19314,'-41'-20'1473,"41"40"-768,-18-20-65,-2 41 514,0-22 31,-1 21-385,1-1-223,20 2-161,20-2-223,1-19-97,-1-1 64,0-19 160,19 0 0,-19 0-159,20-19 31,-21-1-32,1-19-160,0-2-64,-20 2 0,0-20-32,0 18 128,-20-18-128,-19 0-65,19-2 97,0 22 96,0 19 193,-1 1 223,21 19-160,-18 19 161,18 21 159,0-1 33,18 22-129,3 17-127,39-17-225,-1-2-256,0 0-224,1-19-449,-1 0-801,-18-21-1024,-21 1-1666,-2-20-12556</inkml:trace>
  <inkml:trace contextRef="#ctx0" brushRef="#br1" timeOffset="143095.7032">774 8174 16527,'0'20'1409,"0"-20"-608,0 0 1185,0 0 384,0 0-608,0 0-801,0 0-192,0 0 31,0 0-159,0 0-128,20-20-161,-2 20-160,3-21-160,19 21 160,-20 0-160,19 21 128,-19 19-96,20-21-64,-20 40-192,-1-18-32,1-2 32,-20 20 64,0-19 96,-20 0-64,-19 0 64,19-21 96,-20 1 0,21 0-32,-1-20-96,-20 0 256,20-20-32,-1 0-128,3 1 224,18-1-224,0 0 225,18 1-97,23 19-128,-1-21 0,-1 21 32,1 0-545,19 0-864,-19 0-1345,1 0-1474,-3 0-10538</inkml:trace>
  <inkml:trace contextRef="#ctx0" brushRef="#br1" timeOffset="145437.5">674 8094 11562,'-60'-59'2050,"41"38"-1025,-21 1 769,0 20 384,21-19-448,-21 19-513,-1 0-609,23 0-127,-22 19 160,-1 22-33,23-1 289,-2 38-417,-1 2-95,21-1-1,21 21-352,-1-1 64,18 0-128,23-19-96,18-1 96,0-58 64,20-2 192,21-38 65,-21-22-193,20 2 96,-20-40-288,1 18 96,-21-17 128,-20-2-32,-19 21-32,-20-2-64,-20 2-192,-40 0 0,-19-1 128,-20 21-64,-2-1 288,-18 19-224,20 21-161,-20 0-1120,20 0-769,18 0-5733</inkml:trace>
  <inkml:trace contextRef="#ctx0" brushRef="#br1" timeOffset="149847.6563">1905 8353 14926,'0'19'864,"21"1"866,-21 19 320,18 1-384,-18 0-577,20-20-257,0 19 1,1-39-32,-21 0-32,20 20 96,-20-20-33,0-20 65,-20 1-480,-1-1-129,21-19 64,-20 18-64,0-19-159,20 21-33,-18-1-32,-3 0-64,21-19 0,-20 18-96,20 1 0,0 1-193,0-1 193,20 0-320,19 1-577,22-1-833,-23 20-640,23 0-1346,-2-20-6213</inkml:trace>
  <inkml:trace contextRef="#ctx0" brushRef="#br1" timeOffset="150392.5782">2341 8273 16495,'0'-20'2402,"0"20"-992,0 0-65,0 0-128,0 20 0,20-1-512,-20 1-225,20 21-63,0-2-33,1 0 65,-3 1-289,2-19-32,1-2 64,19-19-32,-22 0-32,3-19 0,-21 19 129,20-41-33,-20 21-160,0 1 224,0-21-64,0 21-31,-20-1-97,20-1-32,0 21 96,-21 0-224,21 0-32,0 21-225,21-21 354,-1 20-33,0 19-65,0-19-63,0-20-256,-1 19-321,1 1-224,0-20-480,0 0 32,-20 0-673,0 0-2210,0-20-7976</inkml:trace>
  <inkml:trace contextRef="#ctx0" brushRef="#br1" timeOffset="150680.664">2739 8273 15086,'19'0'2979,"-19"19"-1250,20 22 97,-20-21-64,20-1 127,-20 21-511,0-21-513,21 1-161,-21-20-287,0 0-289,20 20-64,-20-20-32,0 0 128,0-20 32,0 20-64,0-20-128,18 1-32,-18-1 192,0 20-320,20-20 128,-20 20-160,21 20 192,19-20-128,-22 20-288,3-1-994,19-19-960,-1 20-833,-19-20-8168</inkml:trace>
  <inkml:trace contextRef="#ctx0" brushRef="#br1" timeOffset="151789.0625">3770 8094 10473,'0'0'6823,"0"0"-5510,21 20 353,-21 0 95,20 20-383,0 19-161,19-19-480,-19 20-353,0-21-96,20 1-32,-21-1 1,1-19 63,0-20-96,0 21-160,-20-21-32,0 0 192,0 0 225,0-21-353,-20-19 0,-20 21-96,21-21 32,-21-20-32,0 21 32,1-40-96,-1 19-32,19 1 0,-17-2 32,38 2 32,0 20 0,0 19-32,20 0 64,-2 20 0,23 20 96,18 0-96,1 19 32,-1 0 0,-19 22-128,19-22 96,-18 20 32,-21 2-32,-20-22 64,0 20 64,0-18-192,-20-2 224,-1-19-96,-19-1 64,21 1-160,-1-20-224,0 0-64,0 0-321,20 0-608,0-20 32,0 20-609,0-19-1409,0 19-7175</inkml:trace>
  <inkml:trace contextRef="#ctx0" brushRef="#br1" timeOffset="152180.664">4367 8353 16687,'39'59'2435,"-19"-40"-1442,0 1 608,1 0-416,-3-20 225,2 21-353,-20-21-385,0 0-191,0 0 255,0 0-31,-20-21-289,2 1-127,-3 0-1,-19 1-64,1-1 64,-1-19-63,0-2-33,-19-18-128,18 20 64,3-22-96,18 2 0,-1 0 64,21-1 64,21 20 0,-1 1-160,18-2 32,3 22 65,18-1-226,-19 20-95,0 0-512,-1 0-674,1 20-1280,-19 20-193,-3-20-2562</inkml:trace>
  <inkml:trace contextRef="#ctx0" brushRef="#br1" timeOffset="152361.3281">4267 8214 20723,'20'0'1698,"-20"-20"-289,20 20 193,0-20-770,0 20-575,0 0-482,-1 0-511,1 0-642,0 0-672,0 0-2402</inkml:trace>
  <inkml:trace contextRef="#ctx0" brushRef="#br1" timeOffset="152687.5">4764 7955 20787,'0'-20'1153,"0"1"-416,-20 19 96,20 19 576,-40 1-352,20 0-320,1 19-65,-1 2-127,20-2-161,0-19-320,20 19-128,19-18 96,1-1 0,-1 19-256,1-19-192,19 0 31,-19-1-31,1 1 160,-3 1 96,-38-1 160,0-1 32,0 1 224,0-20-288,-38 20 160,17-1-192,-19-19-352,20 0-770,-19 0-896,19 0-2210</inkml:trace>
  <inkml:trace contextRef="#ctx0" brushRef="#br1" timeOffset="153259.7657">5360 8233 21428,'0'-19'1793,"0"19"418,20-20-258,18 20-415,-17-20-705,-1 20-545,19 0-192,-19 0-64,0 0-32,20 0-384,-21 20-385,1-20-512,0 0-993,-20 0-449,0 0-1793</inkml:trace>
  <inkml:trace contextRef="#ctx0" brushRef="#br1" timeOffset="153660.1563">5637 7916 5477,'0'-20'14990,"20"20"-13164,-20 0-545,20 0 448,-20 39-672,19 1-448,1-1-321,-20 22-160,20-2 33,-20 21-129,20-21 224,1-20-32,-21 2 64,18-2 1,2-19-1,-20-1 128,20-19-31,-20 0 31,21 0-32,-1-19 1,-2 19 31,3-20-160,-1 0-224,0 20 32,0 0-128,-1-19 0,1 19-352,0 19-64,20-19-161,-20 0-256,19 0-576,-19 0-705,0 0-289,1 0-1633,-3 0-9288</inkml:trace>
  <inkml:trace contextRef="#ctx0" brushRef="#br1" timeOffset="153991.211">6253 8153 18865,'-21'21'2114,"21"-21"-961,0 20 65,-20 19 415,20 1-480,20-1-480,1-18-449,19 18-64,-1-19-128,1-20 32,-1 0-64,1 0-32,-20-20-32,0 1 32,-1-22 32,-19 21 32,-19-19-32,-1 19 0,0 1 64,-20-1-224,21 0 128,-21-1-128,20 21-64,-1 0-193,3 21-479,18-21-194,0 20-863,0-20-2339,18 20-11852</inkml:trace>
  <inkml:trace contextRef="#ctx0" brushRef="#br1" timeOffset="154309.5703">6590 8174 19346,'-20'20'2114,"20"0"-1185,-20-1-97,20 1 770,20 19-353,0-19-576,-1 1-417,21-21-160,1 0-64,-3-21 32,3 1-32,-21 1-96,-1-21-64,1 21 32,-20-1 32,-20 0-160,1-1 128,-1 2-161,-21 19-159,3 0-385,18 0 225,-21 19-33,21 2-672,1-21-1602,19 20-5733</inkml:trace>
  <inkml:trace contextRef="#ctx0" brushRef="#br1" timeOffset="155106.4453">7066 8174 19346,'21'40'1633,"-21"-21"-608,20 21-32,-2-1 385,3 21-385,-1-20-321,0 19-480,0-19 1,-1 0-97,1-1-64,0-19 224,-20-20-96,0 0 160,0 0-31,-20 0-193,0-20-128,-19 0 64,19-19-32,0 0 0,-19-22-96,19 2 192,-1-21-96,21 21-32,0 0-257,0-1 33,21 21 160,17 19-32,-17 0 64,-1 20-32,20 0 96,-1 40 0,-19-21 32,0 21-64,0 0 32,-20-20 32,-20 19 32,0-19 64,0 0-64,-19-1-64,19-19-288,-20 0-897,19 0-161,3 0-607,-2 0-3781</inkml:trace>
  <inkml:trace contextRef="#ctx0" brushRef="#br1" timeOffset="158065.4296">8138 8114 3331,'-19'-20'8904,"-1"1"-6406,0-1 161,0 20-513,0 0-256,1 0-321,-21 0-576,19 20 32,21 19-320,-20 0-65,20 2-31,0-2-32,20 1-161,1-21-96,19 1 33,-1-20-129,1 0 128,-1-20-160,21 1-64,-21-21-31,1 1-97,-20 19-129,-20-20 33,0 20-128,-40 0 0,20 1-128,-39 19-65,19 0 193,-19 0-289,19 19-191,21-19-385,-1 20-481,0 0-768,40-1-1313,-20-19-7688</inkml:trace>
  <inkml:trace contextRef="#ctx0" brushRef="#br1" timeOffset="158398.4375">8318 8134 18129,'18'40'2146,"2"-20"-641,0 19-192,1-19 353,-1 0-449,-2-1-320,3-19-353,-1 0-159,0 0-65,-20 0-96,20-19-31,-20 19 63,0-20-192,0-19-64,0 19 32,0 0 0,0-20-96,19 20-64,-19 20 64,0 0-97,20 0 129,-20 20 0,40-1 0,-20 2-192,19 19-513,-19-21-832,20 1-737,-1 0-1538,2-20-13612</inkml:trace>
  <inkml:trace contextRef="#ctx0" brushRef="#br1" timeOffset="159660.1563">9549 7777 3779,'0'-20'6983,"0"0"-4133,0 1-415,0-2-353,0 1-321,0 0-479,-21 1-418,21 19 1,-20-20 0,20 20-128,-20 0-33,0 0-95,20 0-289,-20 20 65,1-1-97,-1 21-64,0 0 160,0 19 65,0 0-1,20 2-95,0-2-33,0 1-96,20-1-64,0 0-64,0-18 65,39-21-1,-19-1-128,19-19 64,-19 0-64,19 0 128,2-19-192,-22-21-224,1 19-65,-20 2 161,-20-1-160,0-19 32,-20 19 96,0 0-65,-19 20 33,-1-21 0,-1 21-161,23-20-864,-23 20-576,41 0-610,-20 20-1761,20-20-10634</inkml:trace>
  <inkml:trace contextRef="#ctx0" brushRef="#br1" timeOffset="160354.4922">9905 7718 7366,'0'0'3716,"0"0"-417,0 0-1185,0 0 160,0 19-576,0-19-417,0 40-288,20-21-192,-20 1 128,20 0-65,-20-1-223,19 2-96,-19-21 127,0 0-191,0 0 159,0 0 65,0 0-385,0-21-160,-19 2-63,19-1 95,-20-19-160,20 19 32,0 0-64,0-20-64,0 20 96,0 20-128,0-20 32,0 20-129,20 0-287,-1 0-289,21 0-288,-19 20-448,17-20-65,3 0-127,-21 0-802,18 20-2113</inkml:trace>
  <inkml:trace contextRef="#ctx0" brushRef="#br1" timeOffset="165820.3125">10362 7737 10217,'0'20'3075,"0"-20"-1858,0 0 673,0 0 224,0 20-544,0-20-481,19 0-385,-19 0-63,20 0 31,-20 0 289,20 0-224,1-20-224,-21 20-65,20-20-96,-2 1-127,-18-2-129,20 1 0,-20 20 32,0-20-64,-20 20 32,2 0-64,-2 0-32,-1 0 0,1 0 0,0 20 0,1-20-32,-1 20 32,0 20 0,20-20 128,-20 19-32,20-19 32,0 0-32,20-1 33,0 2 63,0-1-96,19 0-96,-19-20 96,1 0-64,17 0-64,-18 0-160,21 0-321,-21 0-384,19-20-672,-19 0-833,0 20-2467,-20-21-12523</inkml:trace>
  <inkml:trace contextRef="#ctx0" brushRef="#br1" timeOffset="166218.75">10699 7697 17200,'20'0'2594,"-20"-20"-736,0 20 64,20 20 352,-20 1-865,20-2-576,-20 1-320,19 0-129,1-1 32,0 1-223,0 0 95,19-20-192,-19 0 64,0 0 64,-20 0-96,21-20 65,-1 0-161,-20 1 128,18-1-64,-18 0-256,0-20-289,0 20-319,0 0-578,0 1-960,0-21-449,21 21-2177</inkml:trace>
  <inkml:trace contextRef="#ctx0" brushRef="#br1" timeOffset="223333.0079">695 10497 4804,'0'19'6790,"0"-19"-5476,0 0 95,0 20 993,0-20-672,0 0-737,0 0-96,0 0 64,0 20-257,0-20 129,0 0 96,0 0-256,0 0-129,0 0-159,0 0 95,-21 0 64,21 0-191,0 0-97,0 0 32,0 0-63,0 0 95,0 0-64,0 0 0,0 0 1,0-20-129,0 20 96,0-39-160,0 19 32,21-21-32,-3 22-96,2-21 32,0 21-32,1-1 64,-1 0-32,-20 20 0,18 20 64,3 0-32,-21-1-64,0 21 32,20-1-64,-20-18 96,20 18-64,-20-19-96,20 0 96,-20-20 0,20 19 64,-1-19-32,1 20 0,20 0 32,-20 1-64,-1-2 160,21 1-160,-20 0 64,1-1 32,-21 1 0,0 0 64,0-20-128,-21 21 32,1-1-96,0-20-96,-19 19-256,19-19-385,0 20-192,-20-20-480,40 0-1058,-19 20-2498,19-20-12075</inkml:trace>
  <inkml:trace contextRef="#ctx0" brushRef="#br1" timeOffset="223790.039">614 10297 16399,'-99'-19'2018,"60"19"-1185,-22 0 416,23 19 160,-3 2-31,21 38-225,2-19-64,-2 40-353,40 18-191,-2 21-289,23-19-96,17-1-224,23-19 192,18-21 65,19-40-97,-19-19 96,21-19-96,-1-40 0,1 0 32,-1-2-64,-40-37-160,0 18 128,-39 0 0,-20-19 160,-20 39-96,-40-19-64,-39 20 0,0 19 33,-20 20-1,-21 0-64,1 20-64,20 0-449,0 20-992,20-20-1891,18 20-8935</inkml:trace>
  <inkml:trace contextRef="#ctx0" brushRef="#br1" timeOffset="231519.5313">2005 10456 8840,'0'0'4292,"0"0"-3011,0 0-544,0 0 1217,0 41-97,20-22-639,-2 21-257,3-1 128,-1 2-32,20-2-385,-21 0-159,-19-19 191,20 0-63,0-20 64,-20 21-193,0-21 33,0-21 223,0 21-159,-20-20-193,0 0-256,1-19-31,-1 0-97,-20-2 0,19 2-32,3-1-96,18 1 160,-20 18-160,20 1-1,20 1 33,19-1-64,1 0-416,-1 20-609,1 0-513,19 0-960,-19 0-1282,19 0-6310</inkml:trace>
  <inkml:trace contextRef="#ctx0" brushRef="#br1" timeOffset="232113.2813">2600 10497 15887,'-20'-20'2530,"0"20"-416,20 0 32,0 0-512,0 20-962,0-1-287,0 21 63,20-1-192,0 2 0,0-2-159,0-19-65,-1-1 0,-19 1 64,20-20-32,0 0 0,0 0 96,-20-20-32,20 1-32,-20-21 64,0 0-64,0 20-64,-20-19 257,20 19-97,0 0 0,0 1-160,0 19 128,0 0-256,0 19 192,0 1-64,20 19 0,-1-19-64,1 0 0,0 20-64,1-40-224,-1 20-161,-2-20-351,2 0-257,1 0-769,-1 0-352,-20-20-1858,0 20-9289</inkml:trace>
  <inkml:trace contextRef="#ctx0" brushRef="#br1" timeOffset="232416.9922">2898 10477 12684,'0'20'4900,"20"-1"-3138,-20 1 288,20 0 128,-20 19-545,18 2-800,3-22-320,-1 1-65,-20-20-128,20 0-95,-20 0 63,20 0-160,-20 0 160,0-20-192,19 1 32,-19-2-160,0 1 0,0 0 64,0 1-32,0-1-96,20 20 64,0 0-32,0 0 128,0 20-128,-1-1-96,21-19-673,-20 20-896,19 0-1570,-19-20-3332</inkml:trace>
  <inkml:trace contextRef="#ctx0" brushRef="#br1" timeOffset="234250.9765">3870 10238 15406,'0'0'1602,"0"0"-385,0 0 737,0 20 96,20 19-769,0 22-384,0-2-385,0 1-128,-1-1-63,21-20-129,-20 1 64,0 0-32,-1-20-31,-19-20 31,0 0-32,0 0 0,0 0 225,0 0-193,-19-20-160,-1 1 0,-20-22 0,1 2-64,19-20 32,-20-2-128,1 2 224,19 0-160,0-1-64,0-19 64,40 38-96,-20-18 128,40 40 0,-1-21-64,1 40-32,-1 0 96,1 20-32,19 19 0,-19 1 128,1 20-96,-3-1 0,-17 0-32,-1 2 128,-20-2 0,-20 1-64,-1-21 32,-17 20-32,18-39 0,-21 21 0,21-22-96,1 1-32,-1-20-96,20 0-577,-20 0-352,20 0-481,0 0-832,0 0-2787,0 0-10378</inkml:trace>
  <inkml:trace contextRef="#ctx0" brushRef="#br1" timeOffset="234647.4609">4426 10477 18353,'41'59'1409,"-23"-20"-64,2-19 673,0 21-352,1-41-577,-1 19-256,-20-19-289,18 20-63,-18-20 63,0 0 33,0-20-1,0 1-319,-18-2-161,-2 1-32,-21-19-32,3-1 64,-3 1-160,1-2 128,-19-18-64,19 0-192,1-1 256,-1 21-96,19-1 32,21-1 0,0 22 64,0-21-64,41 21 32,-2-1 96,1 0-128,0 20-96,19 0-224,2 0-673,-23 0-929,23 20-1313,-43 0-1698,3 19-11563</inkml:trace>
  <inkml:trace contextRef="#ctx0" brushRef="#br1" timeOffset="234814.4531">4347 10397 19698,'0'20'1474,"0"-40"-962,20 20 865,19-20 193,-19 1-1026,21-1-448,-3 20-1089,3-20-1377,-21 20-1890</inkml:trace>
  <inkml:trace contextRef="#ctx0" brushRef="#br1" timeOffset="235147.4609">4922 10119 10345,'-20'-20'11595,"0"0"-10506,1 20 385,-1 20-129,0-20-32,-20 39-416,21-17-352,-1 17-257,20-19-288,0 19 32,39 0 0,-19-18-160,40-1 0,-21 0-321,40-1-127,-18 1-193,-23 0 128,23-1 257,-41 1 192,0 21 160,-20-22 192,0 1 64,-20 19 32,0-19-127,0 0 127,-21 1-224,23-21-192,-2 19-609,0-19-1697,-1 0-3652</inkml:trace>
  <inkml:trace contextRef="#ctx0" brushRef="#br1" timeOffset="235655.2735">5518 10397 15502,'-20'0'5509,"20"-20"-3811,20 20 64,0 0 416,0 0-673,0 0-768,19 0-449,-19 0-192,20 0-64,-1 20-128,-19-20-384,0 20-577,19-20-673,-19 19-1473,-20-19-3331</inkml:trace>
  <inkml:trace contextRef="#ctx0" brushRef="#br1" timeOffset="236002.9296">5835 10119 18257,'0'-20'4772,"0"20"-3651,21 20 0,-21-1 321,20 22-513,-20 18-289,0 0-159,18 2-353,3-2-96,-1-20-64,0 21 64,19-20 0,-19-1-64,-20-19 96,20 1-64,0-21 128,0 0 160,-20 0 129,20 0-65,-1-21-96,1 21-96,0-20-192,0 20 0,1-20 0,-3 20-96,2 0-448,21 0-417,-21-19-577,19 19-1248,1 0-1539,-20-20-10857</inkml:trace>
  <inkml:trace contextRef="#ctx0" brushRef="#br1" timeOffset="236298.8281">6451 10358 18545,'0'0'3299,"-20"-20"-1569,20 20-545,0 20 32,0-1-224,0 21-320,0-1-161,0 2-320,20-2-32,20-19-127,-1-1-1,1-19 0,-1 0-64,-19-19 96,21-1-160,-21-19-1,-2 19-31,-18-1-32,-18 1-128,-2 1 160,-21 19-321,2-20 161,-1 20-192,0 20-161,21-20-448,-1 0-993,20 0-1601,20 0-6119</inkml:trace>
  <inkml:trace contextRef="#ctx0" brushRef="#br1" timeOffset="236574.2188">6808 10417 19602,'-19'39'3107,"19"-18"-1634,19-1 1,1-1-129,0 1-576,20-20-353,-20-20-128,19 1-127,1-1-65,-1-1 0,-19-18-192,0 19-64,-20 0 31,-20 1 33,0-1 0,-19 20-64,19 0 32,-20 0 32,1 0 96,19 20-128,0-20-833,20 0-1025,0 0-961,0 19-3139</inkml:trace>
  <inkml:trace contextRef="#ctx0" brushRef="#br1" timeOffset="237008.789">7225 10436 18609,'40'80'1698,"-20"-40"-417,-20-1-416,20 21 96,-1-20 32,1-21-385,-20 21-191,20-40 319,-20 21-31,0-21-321,0-21-31,0 1-129,-20-19-96,0-1 96,20-20 129,-19 1-65,-1 0 64,0-21-64,20 21-224,0-1-32,0 1-32,20 39 65,0 0-65,-1 20 224,1 0-96,0 20 64,20 0-192,-21 19 0,1 0 64,-20 2-32,0-2 0,0 1-32,-20-21-64,1 1 32,-1 1-384,0-21-257,0 0-928,20-21-1218,-20 21-3715</inkml:trace>
  <inkml:trace contextRef="#ctx0" brushRef="#br1" timeOffset="238794.9218">8257 10377 13869,'-20'-39'4644,"1"39"-2978,-1-20-513,0 20 512,0 0-255,20 20-514,-20 19-319,1 1-97,19-1 1,19 21-65,1-20-256,20-1 129,-1-39-97,21 20 64,-21-20-64,1-20-32,1 0 33,-2-19-161,-39 19 32,0 1-32,0-22-32,-39 21-96,-2 1-96,1 19-1,1-20 33,-1 0-288,1 20-289,19-19-160,0 19-128,20-20-865,0 20-864,0 0-2211</inkml:trace>
  <inkml:trace contextRef="#ctx0" brushRef="#br1" timeOffset="239084.9609">8476 10297 2530,'40'61'17008,"-40"-22"-15535,19-19 33,1-1 255,-20 1-95,20 1-737,0-1-256,-20-20-129,20 0-160,-20 0-223,20 0 191,-20-20-224,0-1 0,0 1-64,0 1 32,0-1-128,19 0 32,-19 1-32,20 19-32,-20 0 96,20 0-128,21 19-96,-23 1-321,23 19-576,-21-19-384,18 21-1346,3-22-2562</inkml:trace>
  <inkml:trace contextRef="#ctx0" brushRef="#br1" timeOffset="239931.6407">9567 9821 13805,'-18'-39'2338,"-3"19"-64,1 0-801,20 1 321,-20 19-96,0 0-481,0 19-481,1 21-95,-1-1 32,20 21-33,-20 19 1,0-19-129,20 39-95,0-19-161,20-21-128,0 1 32,19-1-32,1-19-96,21-21-32,-3 1 129,1-20-129,22 0 32,-22 0-32,0-20-32,-19 1-129,0-1-159,-21 0 64,1 1 192,-20-21-128,-20 19-1,1 2 33,-1-1 64,-20 0 32,-19 1-96,19 19-224,1-20-385,19 20-833,0 0-1601,0 0-3651</inkml:trace>
  <inkml:trace contextRef="#ctx0" brushRef="#br2" timeOffset="466495.1171">12327 7557 1153,'20'-19'1857,"-20"19"1,20 0 64,-20-20 384,20 20 64,-20-20-544,0 20-320,19-19-417,-19 19-161,20-20 129,-20 20-32,0 0-256,0-20-320,0 20 191,0 0-159,0 0-1,0-19 33,0 19-225,0 0 64,0 0-96,-20 0-160,20 19-31,-19-19 159,-21 20-128,20 0 96,-39-1-64,19 1 64,-19 0 129,-20 21 31,-2-22-288,2 21-32,-20-21 160,20 21 0,-21 0 193,21-20-97,-1 19-192,21-19 0,0 19 0,-2-18-96,2-1 96,19 0 33,0-1 63,21 1-96,-1-20 160,20 0-32,-20 20 0,20-20-95,0 0-33,20 0 64,-20 0-32,0 0 64,20-20-576,-20 20 1056,19 0-511,1-20-65,-20 20-64,0-19 32,20-1-32,-20 0 0,20-1-96,-20 2 160,20-21-128,-20 21 32,21-1-32,-21-19 32,18 18-32,2 21 32,-20-20-64,21 0 64,-21 20 0,0 0-64,0 0 0,0 0 0,0 20 64,0 0-65,-21 1 65,1-2 0,-19 1 32,-1 19-32,0 1 33,1 0 63,-21 0-192,21-1 160,-1 0-96,19-19 64,3 21 0,18-21 0,0-20 32,18 19 192,23-19-32,18-19 0,1 19-63,19-20 95,0 0-192,-18-1 0,-2 1-64,1 1-224,-21 19-129,1-20-383,-20 20-770,-20 20-928,0-20-1186,0 19-5636</inkml:trace>
  <inkml:trace contextRef="#ctx0" brushRef="#br2" timeOffset="467702.1484">13041 7498 7847,'21'-19'4228,"-21"-1"-3107,0 0 1409,0 1-960,0-2-289,-21 1-64,21 0-128,-20 20-352,2 0-257,-2 0 161,-21 0-64,21 20-417,-19 21 160,19-2-128,0-19-32,20 19 65,0-19-129,0-1 96,20 3 96,19-22 64,-19-22 65,20 3-289,1-1-64,-23-19-32,23 19 64,-41-19-128,20 18 192,0 1-192,-20 20 64,19-20 0,-19 40-160,0 0 288,20 1-128,-20 18 161,20 20-129,-20-20 0,20 22 0,0-22 32,-20 1-32,0 0 0,0 0 64,-20-21 0,0 21-32,0-21 64,-19-19-63,-1 21-130,19-21 98,-17 0-162,18 0-95,-1-21-480,1 2-513,0-1-289,20 0-544,20 1-736,-20-1-3556</inkml:trace>
  <inkml:trace contextRef="#ctx0" brushRef="#br2" timeOffset="468006.836">13359 7459 16655,'20'-39'1185,"-20"18"385,0 1 95,0 20 65,0 0-417,-20 0-672,0 20-161,20 1-127,-20 18 63,20-19-32,20 19-63,0-19-257,0-1 160,19-19-96,2 0 32,-1-19-64,-22 19 65,3-20-225,-21-19-33,0 19-63,-39 0-64,19 20-352,-21-19-1,3 19-96,-3 0 1,21 0-161,0 0-865,20 0-191,0 0-1411,0 19-6501</inkml:trace>
  <inkml:trace contextRef="#ctx0" brushRef="#br2" timeOffset="468455.0781">13796 7420 11755,'39'-41'6181,"-39"41"-5220,0-20 417,-18 20 447,-3 0-543,1 0-65,-20 0-416,1 40-289,-1-19 1,20-2-97,0 21-256,1-21-96,38 1 32,-19 0-64,40-20 32,-20 0-32,19 0 64,-19 0-96,20-20-32,-20 0 32,1 20-128,-3-19 192,-18-1-64,0 20-64,0-20 96,0 20-64,-18 0-160,18 0 192,-21 0-32,21 20-128,0-20 224,0 20-128,21-20 32,-21 19 0,18-19-513,2 20-480,1-20-96,-1 20-160,18-20-256,-17 0-449,-1 0-1409,-20 0-7816</inkml:trace>
  <inkml:trace contextRef="#ctx0" brushRef="#br2" timeOffset="468671.875">13975 7201 17040,'0'-40'2946,"0"40"-992,0 0-1281,20 20 512,-20 0 192,20-1-672,-20 22-353,39-2-352,-19 20 193,20-19-65,-21 0-449,21 0-63,1-21-513,-23 1-352,2 0-705,0-20-512,-20 19-2083</inkml:trace>
  <inkml:trace contextRef="#ctx0" brushRef="#br2" timeOffset="468948.2421">13161 7796 19602,'-40'20'2723,"40"0"-2627,20-20 1025,40 0 512,-21-20-127,40 20-481,20-20-257,21 1-351,-1-1-193,-20 0-320,21 20-64,-21-19 0,-20 19-289,-19 0-672,-1 0 64,-18 0-96,-23 0-512,2 0-1218,-20 0-2723</inkml:trace>
  <inkml:trace contextRef="#ctx0" brushRef="#br2" timeOffset="469137.6954">14451 7300 23606,'0'-19'2434,"0"19"-2722,0 0-385,-20 0-512,20 19-192,0 1-1858</inkml:trace>
  <inkml:trace contextRef="#ctx0" brushRef="#br2" timeOffset="469283.2032">14550 7498 20083,'20'40'2402,"-20"-40"-2338,0 0 0,0 0-192,-20 19-865,20-19-3075</inkml:trace>
  <inkml:trace contextRef="#ctx0" brushRef="#br2" timeOffset="470492.1875">15206 7300 11466,'-20'-39'2979,"20"18"-897,-21 21 64,1-20-352,2 20-353,-2 0-448,-21 20-384,21-20 159,-19 41-63,19-2-128,0 0 31,0 1-319,1 20-65,19-21-64,0 1-96,19-21 64,1 3-128,20-3-352,19 1-705,2-20-769,-2 0-704,-1-20-994,3 1-4355</inkml:trace>
  <inkml:trace contextRef="#ctx0" brushRef="#br2" timeOffset="470753.9063">15503 7379 12491,'-20'-20'3492,"0"20"-1346,-19 20-192,19 0-1,-20 20-543,20 0-129,-19-1-256,39-19-481,0-1-223,20 3 31,19-22 96,21 0-351,-1 0 63,2-41-32,-2 21-160,-19-19 64,-21-1-64,1 0-64,-40 20-64,1 0-161,-21 1-63,-1 19-97,-18 0-287,19 0-161,1 0-320,-1 19-577,20 1-1025,20-20-3651</inkml:trace>
  <inkml:trace contextRef="#ctx0" brushRef="#br2" timeOffset="471188.4766">15643 7399 9032,'39'60'7880,"-39"-40"-6439,20-1 289,0 1-65,0-20-31,-20 20-129,19-20-704,-19 0-257,20 0-159,-20-20-33,0 20-224,0-20-96,0 1 32,0-21-96,0 21-128,0-2-96,0-19 0,0 40-65,0-19 1,0 19 0,20 19 31,0 1 225,0 0 96,-1-20 0,1 21 0,0-2 65,0-19-65,1 20 32,-3-20 32,-18 0 32,20 0 32,-20-20 32,21 20-96,-21-19 32,20 19-256,0 0 0,-2 0 64,3 0-256,-1 19-417,0 1-672,0 0-417,-1-1-929,1 21-4291</inkml:trace>
  <inkml:trace contextRef="#ctx0" brushRef="#br2" timeOffset="471506.836">16297 7677 13708,'40'20'2339,"-40"1"223,19-21-480,-19 19-320,20-38 96,-20 19-801,0-21-609,0 1-192,-20 0-192,20-19 64,-19 0-128,-1-2-64,0-18-128,0 0-96,0 18 32,1 2-1,19-1 129,19 21-32,-19 19 32,20 0 64,20 19 32,-20 21 64,-1-21-128,1 21 128,0 0-64,-20-20 96,21 19-160,-21-19 96,0-20-224,0 0 63,-21 0-351,1 0-705,0 0-801,20-20-1666,-19 1-11754</inkml:trace>
  <inkml:trace contextRef="#ctx0" brushRef="#br2" timeOffset="471811.5235">16516 7300 16111,'0'40'4068,"0"-21"-3172,0 1 610,20 21 320,-20-22-449,0 21-672,20-21-481,-20-19 0,19 20-64,1-20 32,-20-20 1,20 20-97,0-19-96,-20-1 96,20 0-160,-20 1-129,0-2 97,0 21-32,19-20-64,-19 20 0,20 20 0,0-20 128,0 21 0,1-2-257,17 1-928,-18 0-384,1-20-417,-1 0-833,-2 0-3619</inkml:trace>
  <inkml:trace contextRef="#ctx0" brushRef="#br2" timeOffset="472018.5546">16872 7142 13708,'21'-20'3908,"-1"20"-2210,0 20-225,0-1 1,-1 21 63,21-1-448,-20 2-705,19-2-191,-19 0-257,20-19-289,-20 0-896,-1-20-513,-19 0-1024,0 0-5959</inkml:trace>
  <inkml:trace contextRef="#ctx0" brushRef="#br2" timeOffset="472289.0625">16714 7300 16655,'0'20'4132,"20"-20"-3459,19 0 1056,22-20 289,38 20-32,0-19-737,0-1-480,-20-1-352,0 1-257,-18 1-64,-22-1 0,-19 20-128,-20-20-64,0 20-353,-39 0-191,19 0 95,-20 0 97,-19 20 160,18 0 191,1-1 1,21 22 96,-1-21 0,20 19 0,39-19 32,1-1 32,1 1-64,38-20-224,0 0-865,-19 0-1986,-1 0-3203</inkml:trace>
  <inkml:trace contextRef="#ctx0" brushRef="#br2" timeOffset="472855.4687">17905 6863 18545,'0'20'2210,"20"-20"-2082,0 0 1025,0 20-64,-1-1-384,1 22-321,0-21-255,0-1-33,1 21-353,-1-40-383,18 20-802,-38-20-960,21 0-3588</inkml:trace>
  <inkml:trace contextRef="#ctx0" brushRef="#br2" timeOffset="473037.1094">18123 6844 17392,'21'19'2530,"-21"-19"-2466,20 20 385,0 19 191,-1-19-351,1 21-257,0-2-673,20-19-1281,-21 19-2978</inkml:trace>
  <inkml:trace contextRef="#ctx0" brushRef="#br2" timeOffset="473534.1796">18482 7042 12844,'38'60'5893,"-17"-40"-4740,-1 19 385,18 1-161,-17-21 0,-1 1-480,0-20-352,-20 21-289,20-21-32,-20 0 129,0-21-1,0 1-320,0 1 0,-20-21-96,20 21 0,-20-21-64,20 0-64,-20 20 63,20 0-31,20 20-128,0 0 0,0 0 192,-1 20 64,21 19 64,-20-18 64,0-1 0,19 0 64,-19-1-160,0-19 128,-20 20 0,20-20 128,-20-20 129,0 20-193,19-19-96,-19-1-128,0 0 160,20-1-128,-20 2-96,20 19 160,1-20-192,-1 20 64,0 20 0,-2-20-32,3 19 0,-1 2 128,-20-1-321,20 0-607,0-20-738,-1 19-768,1-19-1090,0 0-5220</inkml:trace>
  <inkml:trace contextRef="#ctx0" brushRef="#br2" timeOffset="473875">19395 7002 14221,'-20'-19'2402,"-1"19"-1089,-19 0 737,22 19 96,-3 1-224,-19 0-544,20 19-610,20-18-479,0 19-65,20-21-32,0 1-128,21 0 128,-23-20-64,22 0-128,-19 0-96,-1-20 0,-2 20-128,-18-20-160,0 1 31,0-1 321,0 0-32,-18-1-32,18 21 0,0 0 96,-20 0-256,40 0 32,-20 21 191,18-21-63,3 20 96,19 0-1153,-20-1-672,19-19-578,1 20-1152,-1-20-4581</inkml:trace>
  <inkml:trace contextRef="#ctx0" brushRef="#br2" timeOffset="474259.7656">19731 7062 13644,'0'-40'2883,"0"20"-513,0 1-480,-20 19 160,20-20-288,-19 40-769,19-20-193,0 19-63,0 1-192,19 0-161,1 0-288,0-1 160,21-19-160,-21 0 33,19 0-33,-39 0-192,20-19 0,-20-1-97,0 0-63,-20 0 32,-1 20 0,3-19 224,-2 19-64,-1 0-32,21 19 224,0 21-128,41-20 64,-23 40 64,23-21-64,-1 20-32,-1-18 64,1 18-64,-20-20 64,-20 1-64,0-19 32,-40 18-32,20-19-128,-19-20-128,-1 19-128,-1-19-609,3-19-32,-3 19-353,1-20-543,21-19-1122,-1 18-8104</inkml:trace>
  <inkml:trace contextRef="#ctx0" brushRef="#br2" timeOffset="474455.0781">20029 7022 20659,'40'20'2466,"-20"0"-2434,-20-1 705,20 2 256,-20-1-480,0 19-385,0-19-256,0-20-385,19 20-800,-19-20-1570,0-20-2690</inkml:trace>
  <inkml:trace contextRef="#ctx0" brushRef="#br2" timeOffset="474609.375">20069 6922 18385,'-20'-19'3459,"20"-1"-2690,0 0-481,0 20-192,20 0-128,0 0-801,19 0-1697,-19 0-4613</inkml:trace>
  <inkml:trace contextRef="#ctx0" brushRef="#br2" timeOffset="474824.2187">20525 6863 20179,'-59'20'1153,"39"-20"32,-19 20 897,-1-1 320,20 1-736,-19 1-834,19 18-319,20-19-321,0 20-32,39-21-96,-19 2-128,20-1-320,19-20-577,-19 0-865,19 0-1345,-19 0-961,-1 0-3555</inkml:trace>
  <inkml:trace contextRef="#ctx0" brushRef="#br2" timeOffset="475142.5781">20784 6983 18129,'-20'-20'2018,"0"20"-289,1 0 129,-1 0 416,0 20-736,-1-1-706,21 1-607,-20 20-97,20-21-128,20 2 192,1-21-64,-1 20 32,19-20-64,-19 0-64,0 0-96,0-20-64,-20-1 0,20 21-96,-20-19 96,0 19 64,0 0 0,0 0-97,0 0 33,0 19 128,0-19 0,0 21 32,19-1-96,1-20-480,20 20-33,-20-20-608,-1-20-769,1 20-608,-20-20-1122,0-1-9256</inkml:trace>
  <inkml:trace contextRef="#ctx0" brushRef="#br2" timeOffset="475340.8204">20942 6783 16463,'20'-19'4388,"0"19"-1377,-20 19-737,20 2-736,1 19-385,-3 19-384,2 1-481,21-21-192,-21 21 0,-2-20-192,3-20-160,-1 0-545,0-1-897,-20-19-2402,0 0-7559</inkml:trace>
  <inkml:trace contextRef="#ctx0" brushRef="#br2" timeOffset="476318.3594">16119 7975 13612,'0'-20'2018,"0"0"-416,-20 20 544,20 0-449,-20 20-447,-1-20-193,3 39-225,18 2-159,0-21-96,0 19-161,18-19-32,3 0-95,-1-20 63,20 0 64,-21 0-288,21-20 161,-20-19-193,0 19 0,-1-21-64,-19 21-96,0 1-64,-19 19-160,-1 0-97,-20 0-95,20 0-129,1 0-640,19 19-641,-20 1-704,20 1-1378,20-21-11467</inkml:trace>
  <inkml:trace contextRef="#ctx0" brushRef="#br2" timeOffset="476487.3046">16437 8114 10025,'20'-20'7815,"-20"1"-6181,0-1 160,-20-21-193,0 21-448,20-19-864,-21 19-225,21 1-449,21-1-512,-1 0-480,0 20-673,-2-21-2498</inkml:trace>
  <inkml:trace contextRef="#ctx0" brushRef="#br2" timeOffset="477085.9375">16813 7896 12780,'-20'0'6566,"0"0"-5829,2 0 287,18 20 226,-21-1-1,21 1-320,21 0-289,-21-1-383,38 22 31,-18-41-224,21 20 128,-2-20-64,1 0 0,-20 0-32,-1-20-64,1-21 0,0 22-64,-20-21-64,-20 1 128,0-2-224,1 2 64,-1 0-96,0 19-32,-21-19 224,41 39-32,-18 0-1,-2 0 65,20 0 33,0 19 63,0 21 32,20-1 160,-2 0 64,3 22-95,19-22-1,-1 0-64,21 2 160,-1-21-159,1-20-1,-21 20 32,22-40-64,-23 20-96,3-20 64,-21-21-32,0 22 0,-20-21-96,0 21 32,-20-21-32,-20 19-160,1 2 192,19-1-64,-21 20 0,21-20 64,-19 20-32,19 0 32,20 20-64,0-20 64,0 39-32,0-18 64,20-1-32,19 19-224,1-19-448,1 0-866,-2 19-1024,1-18-353,-1-1-1377,-19-20-7399</inkml:trace>
  <inkml:trace contextRef="#ctx0" brushRef="#br2" timeOffset="477237.3046">17469 8075 14285,'0'-40'3555,"-20"-1"-896,20 22-545,-20-21-352,20 1-449,0-2-384,20 2-417,0 19-352,-1 1-256,21 19-544,0 0-1442,-1 0-1282,2 0-12683</inkml:trace>
  <inkml:trace contextRef="#ctx0" brushRef="#br2" timeOffset="477825.1954">17727 7896 22036,'20'0'417,"0"0"-161,-1 0 96,1 20 289,0-1-225,-20 1-352,20 0 129,-20-1-322,20 1-223,-20-20-641,0 21-961,0-21-2242</inkml:trace>
  <inkml:trace contextRef="#ctx0" brushRef="#br2" timeOffset="478158.2032">17806 7777 15438,'20'-20'3684,"0"40"-3332,0-1 321,-1 1 384,1 19 32,0-18-193,0 19-255,0-1-193,-1-19-31,1-1 159,-20 1-159,20-20 63,-20 0-31,20 0-65,-20-20-160,0 1-128,0-21 0,21 21 65,-21-21-65,20 0-96,-20 20 64,18 0-96,2 1-32,1 19 0,-1 19 64,19-19-32,-19 20-32,20 19-225,-20-18-383,19-1-898,-19 0-576,0-1-448,0-19-2243</inkml:trace>
  <inkml:trace contextRef="#ctx0" brushRef="#br2" timeOffset="478571.2891">18620 7718 18929,'0'-21'2435,"0"1"-1282,0 20-64,-21 20 384,3 1 1,-2 18-642,0 0-319,20-19-161,0 19-224,0-18 97,40-21-65,-22 0 64,23 0-96,-21 0-32,0-21-288,-1-18 96,-19 19-128,0 1-33,0-1 161,-19 0-64,19 20 128,-20 0-160,20 0 0,-20 20 96,20 19 64,20 1 64,0 0-64,-1 19 32,1-19-32,0 20 64,0-20-32,-20-1 64,0 0-32,0-18 0,-20-1 32,0 0-320,-19-20-129,-1 0-351,20 0-450,-19 0-607,-1 0-898,19-20-3074</inkml:trace>
  <inkml:trace contextRef="#ctx0" brushRef="#br2" timeOffset="478940.4297">19176 7836 15342,'0'0'3043,"0"0"-2627,-20 19 1282,20 2 544,-20-21-288,20 20-705,0 0-736,20-1 31,0-19 1,19 0-33,-19 0-160,20-19-191,-19-1-1,-3 0-96,2-20-64,-20 20-64,-20 0-32,2 1-65,-3-1-31,-19 0 128,1 20-96,-1 0-96,20 0-449,0 20-608,20 0-929,20-1-641,0 1-3107</inkml:trace>
  <inkml:trace contextRef="#ctx0" brushRef="#br2" timeOffset="479140.625">19494 7916 16591,'0'-20'2499,"-20"0"-738,-20-1 193,19-18-256,3 0-449,-2 19-512,-1-19-449,1-2-256,20 2-32,0 19-192,20 0-353,1 1-1120,-1 19-994,-2 19-3651</inkml:trace>
  <inkml:trace contextRef="#ctx0" brushRef="#br2" timeOffset="479299.8046">19296 7777 21140,'-41'0'3939,"41"0"-2305,0-20-353,20 20-640,1-20-353,17 20-192,3 0-352,18 0-417,1 0-1249,-21 0-2306,1 0-11403</inkml:trace>
  <inkml:trace contextRef="#ctx0" brushRef="#br2" timeOffset="479925.7813">20010 7697 20083,'19'21'384,"-19"-2"-160,20 1 1153,0 0-256,-20-1-288,20 1-64,-20-20-128,20 20-129,-20-20-128,0 0 417,0 0 96,19-20-481,-19 0-127,0 1-65,20-1-96,-20 0-32,20 1-64,1-22-96,-1 41 32,-2-20-32,2 20-32,1 0-64,-21 20 96,20 0-96,0 1-321,-1 18-320,1 0-480,0-19-865,0 0-480,19-20-1474,-19 0-13035</inkml:trace>
  <inkml:trace contextRef="#ctx0" brushRef="#br2" timeOffset="480186.5235">20545 7697 14317,'-20'21'4484,"1"-21"-3427,-1 19 673,20 1 32,0 0-257,20-1-576,-1 1-321,21-20-159,1 20-225,-3-20-32,3-20-32,-1 20-63,-40-20 63,19 1-64,-38-1-32,-1 0-160,-21 1-32,1-2-97,1 1-159,-1 20-289,20 0-576,1 0-512,19 0-321,0 0-1121,0 0-3460</inkml:trace>
  <inkml:trace contextRef="#ctx0" brushRef="#br2" timeOffset="480745.1171">20784 7737 19122,'-40'20'480,"40"0"609,0-1 449,0-19-257,20 20-256,0-20-353,0 0-223,19 0-65,1 0-96,0-20-127,-21 1-33,21-1-32,-20-19-96,-20 18 0,0-19-128,0 21-32,-20-21 31,-20-1-31,21 2 192,-1 19-160,0 1 160,0-1-160,20 20 128,-20 0-128,20 0 160,20 20-32,-20 19 288,20-19-192,0 21 64,0-2 129,19 0-33,1 1 0,-1 0-64,2-20-95,-1-20 95,-1 20 0,1-20-32,-1-20 0,-19 20 96,0-39-192,-20 18-31,20 1-98,-20-19-63,0 19-32,-20 0-32,0 1 64,0 19 32,1-22 32,-21 22-32,20 22 160,-1-22-96,21 19 32,-18 1 32,18 19 0,0-19-32,0 21-32,18-22-353,3 1-479,19 0-450,-1-20-415,1 19-642,-20-19-1120,19-19-5734</inkml:trace>
  <inkml:trace contextRef="#ctx0" brushRef="#br2" timeOffset="481003.9063">21557 7618 12684,'41'-39'4804,"-41"17"-3747,-20 3 513,20 19-65,-21 0-96,3 0-544,-2 0-160,0 19-1,-1 3-159,1-3-33,20 1-127,20 0-129,21-1-64,-3 1-64,23 0-160,-22 1-64,21-2-96,-21 1 0,-19 0 96,0-20-32,-40 19 160,0 1-32,-39-20 64,19 20-256,-19-20-449,0 0-929,19 0-1761,-1 0-6054</inkml:trace>
  <inkml:trace contextRef="#ctx0" brushRef="#br2" timeOffset="482062.5">18818 7538 3587,'0'-20'12684,"0"20"-11499,0 0 769,-20 0-224,20 0-738,0 0-639,0 20 95,0-1-95,0 3-161,0-3-192,20 1 96,-20-20-224,20 20-641,-20-20-736,20 19-1602,-20-19-8104</inkml:trace>
  <inkml:trace contextRef="#ctx0" brushRef="#br2" timeOffset="482225.586">18917 7538 18897,'0'0'1218,"0"0"-1218,0 19 352,-20 3 32,20-3-224,0 1-352,0 0-1826,0-1-4708</inkml:trace>
  <inkml:trace contextRef="#ctx0" brushRef="#br2" timeOffset="484809.5704">11711 9662 7943,'20'-20'3619,"-20"20"-1537,0 0-32,0 0-128,0 0-384,0 0-513,0 0-321,0 0-95,0 0-65,0 0-95,-20 20 255,0 0 65,2 1-352,-3-1-1,-19-1-288,1 1-32,-21 0-64,21 19 0,-42-19 64,23 20-128,-22 0 64,0-1 0,1-19 0,0 20-64,0-20 128,18 0-96,22-1 97,-21-19 159,21 20-160,19-20 0,-20 0 32,21 0-64,-1 0-64,0 0 96,20 0 96,-20 0 1,20 0-1,0 0 160,0 0-128,20 0-64,-20 0 129,20-20-129,-20 20-192,20 0 64,-1-19-32,21-1 0,-20 0 0,0 20 32,-1-21-32,1 2 32,-20-1 0,20 20-64,-20-20-96,0 20 32,-20 0 0,0 0 128,1 20-128,-1 0 96,-20-1 0,20 2 0,-19 19 0,-1-21 96,20 21-32,1-21-128,-1 3 192,0-3 0,20 1 96,20-20 32,-20 0 65,39 0-1,1 0 32,0 0 1,19 0-193,-19-20-128,19 20-32,-18-19-192,-3 19-225,3 0-512,-21 0-768,-2 0-705,3 0-1346,-21 19-7687</inkml:trace>
  <inkml:trace contextRef="#ctx0" brushRef="#br2" timeOffset="485730.4687">12406 9703 11723,'-19'-41'1601,"19"21"97,0 1 256,-20-1-129,20 20-159,0-20-193,-20 20-544,0 0-256,20 20 160,-20 0-97,1-1-287,19 1-193,0 21-160,0-21-32,0-20 0,19 0-32,-19 0 64,20 0-160,0-20-32,0-1-64,-20 1 64,0 0 96,0 20 0,0 0 0,0 0-96,0 20 160,20 0-64,-20 21 0,19-2 96,1 20-128,0-18-96,0 18 96,0-20-96,-1 0 64,1-18 96,-20 19-96,0-21-65,-20 1-31,1 0 32,-21-1-224,0-19-481,21 22 32,-21-22 321,0 0-673,21-22-1282,-1 22-4131</inkml:trace>
  <inkml:trace contextRef="#ctx0" brushRef="#br2" timeOffset="486041.9922">12803 9682 17392,'-19'-20'1505,"-1"20"-384,20 0 1,-20 0-33,0 20-32,-1 1-257,3-1-351,36-1-65,-18 1-160,41 0 97,-21-20-1,19 0-128,1 0 64,-20 0-160,0-20-32,-1 0 33,-19 1-33,0-1-192,-19 20-161,-1-21-191,-20 1-289,1 20-352,19 0-897,0 0-929,0 20-3971</inkml:trace>
  <inkml:trace contextRef="#ctx0" brushRef="#br2" timeOffset="486368.164">13082 9642 15438,'0'0'1313,"-20"0"-224,-1 20 801,1-20 128,2 20-256,-2 1-577,20-1-673,0-1-287,0 1-97,0-20 64,20 20-160,-2-20 96,23-20 0,-21 20-128,19-20 96,-19 1-128,0-1 64,-20-1-32,20 1 0,-20 20-96,0 0 32,0 0-64,0 0 32,-20 20 32,20 1-417,20-1-608,0-1-608,-1-19-257,-19 0-384,20 0-2883</inkml:trace>
  <inkml:trace contextRef="#ctx0" brushRef="#br2" timeOffset="486559.5704">13181 9543 16623,'0'0'1890,"20"21"-417,-1-2-352,1 1 193,0 19-353,20-19-385,-1 21-416,-19-21-64,21-1-160,-3 1-512,-38 0-673,21-1-673,-42-19-1153</inkml:trace>
  <inkml:trace contextRef="#ctx0" brushRef="#br2" timeOffset="486788.086">12446 9980 18417,'-20'40'3011,"20"-40"-2499,40 0 930,19-21 640,20 2-577,20-1-352,41 0-352,0 1-289,-21-1-287,-1 0-193,-19 20-96,-18 0-97,-43 0-255,3 0-577,-21 20-544,-2-20-641,-18 20-1314,0-20-4932</inkml:trace>
  <inkml:trace contextRef="#ctx0" brushRef="#br2" timeOffset="486999.0235">13677 9564 23862,'0'-41'1890,"0"21"-1217,0 20-577,0 0-160,-20 0-513,20 20-832,0 0-2339,0 1-16143</inkml:trace>
  <inkml:trace contextRef="#ctx0" brushRef="#br2" timeOffset="487154.2969">13697 9742 22549,'19'20'1537,"-19"-40"-1184,0 20 63,20-19-384,-20 19-576,-20 0-1795,20 0-3138</inkml:trace>
  <inkml:trace contextRef="#ctx0" brushRef="#br2" timeOffset="487910.1562">14313 9603 2081,'-20'-20'14254,"-1"1"-13549,1 19 191,0 0 129,-19 0 321,19 39-257,0-19-256,-19 19-129,39 2-159,-20-2-65,40 1-31,-1-21-65,21-19 0,1 0-31,-3 0-33,3-39-128,-3 19-160,3-19 32,-21-2-128,0 2-32,-20-20 32,0 18 64,0 2-128,0-1 0,-20 1-64,0-2 96,0 22 31,-1-1 97,21 20 1,0 0 95,-18 0 0,18 20 224,0 19 193,18 2-65,3-2-224,-1 0-96,20 22-95,-1-22-290,1 0-575,-1 1-770,1 1-1185,-20-41-1537</inkml:trace>
  <inkml:trace contextRef="#ctx0" brushRef="#br2" timeOffset="488092.7735">14629 9543 18385,'20'-20'1313,"-20"40"-1121,20-20 257,-20 21 31,20 18-448,1-19-608,-1-1-1859,-20 1-7846</inkml:trace>
  <inkml:trace contextRef="#ctx0" brushRef="#br2" timeOffset="488252.9297">14649 9464 18321,'-20'-20'705,"20"1"-1442,0 19 64,20 0-64,0-20-736,21 20-4068</inkml:trace>
  <inkml:trace contextRef="#ctx0" brushRef="#br2" timeOffset="488490.2344">14987 9384 16527,'-79'41'2242,"59"-22"-1185,0 1 577,0 0-97,20-1-448,20 1-288,0 0-417,20 1-255,-1-2 31,21 1-128,-1-20-32,-18 20 0,-23-20 32,2 19-32,-20-19-32,0 20 192,-38-20-192,-3 20 160,-18 1-480,19-1-449,0-20-416,1 19-865,19-19-1506,0 0-11242</inkml:trace>
  <inkml:trace contextRef="#ctx0" brushRef="#br2" timeOffset="488736.3281">15364 9444 20787,'0'-19'801,"0"19"-449,-20 0 769,1 19 609,-1 1-513,0 0-544,0-1-65,-1 21-319,21-19-129,21 18-96,-21-19-192,40-1-417,-20 1-704,19 0-353,1-20-640,-1 0-1665,1-20-9770</inkml:trace>
  <inkml:trace contextRef="#ctx0" brushRef="#br2" timeOffset="488975.586">15603 9503 15726,'-21'-19'2915,"1"19"-1730,2 0 0,18 19 321,-20 1 95,20 0-640,0 1-448,20-2-161,-2-19-160,23 20 97,-1-20-193,-21 0 0,21 0-160,-20-20-32,0 1-97,-20-2 33,0 1-96,-20 0-64,-20 1-129,20-1-159,-19 20-97,-2-20-128,21 20-1025,2 0-2273</inkml:trace>
  <inkml:trace contextRef="#ctx0" brushRef="#br2" timeOffset="489497.0704">15742 9405 19538,'19'39'1441,"1"-19"193,0 0 64,0-1-1,0-19-384,-20 20-544,19 0-417,1-20-191,-20 0-97,0 21 32,0-21-128,0 0-96,0 0-161,20 0-63,-20 0 32,0 0-193,20-21-63,-20 1-161,21 0 32,-3 1-31,-18 19 191,20-20 257,1 20 160,-1 0 64,18 0 64,-38 0 32,21 20 64,19-20 0,-20 0 288,-1 0-64,1 0 97,0 0 191,0-20-31,0 0-65,-1 1-255,1-1-65,-20-1-64,0 1-64,0 1 0,0-1-128,-20 20 64,1 0-32,-1 0-96,20 20 192,-20-1-128,0 22 64,20-21-96,0-1 160,0 21-64,20-21-32,0-19-160,0 20-833,19 0-833,-19-20-1185,0 0-5765</inkml:trace>
  <inkml:trace contextRef="#ctx0" brushRef="#br2" timeOffset="489679.6875">16376 9484 16655,'0'-20'2627,"0"0"-1538,20-19 480,-20 18-31,21 1-545,19 1-737,-22-1-192,23 20 32,-1-20-96,-1 20-96,-19 0-1634,20 20-2113</inkml:trace>
  <inkml:trace contextRef="#ctx0" brushRef="#br2" timeOffset="490430.664">16972 9107 18193,'-19'-41'2306,"19"22"-192,0 19 96,0 0-1089,0 19-640,0 1 255,19 21-127,1-2-1,0 1-319,20 20-289,-21-21-32,21 1 128,-20-21-288,0 1-225,19 1-416,-19-1-704,-20-20-1122,0 0-1473,0 0-12683</inkml:trace>
  <inkml:trace contextRef="#ctx0" brushRef="#br2" timeOffset="490641.6015">16872 9345 18545,'0'0'2659,"0"0"-1955,41 0 1442,-1-20 96,-1 20-1024,1-20-962,-1 20-256,21-19 96,-40 19-224,19 0-225,1 0-415,-19 0-930,-1-20-512,-20 20-1089,0-20-7271</inkml:trace>
  <inkml:trace contextRef="#ctx0" brushRef="#br2" timeOffset="491133.7891">17210 8988 7559,'20'59'9737,"-20"-20"-8328,21-18 161,-1 19 31,-2 19-256,3-19-352,-1-20-320,0 19-257,0-19-287,-1 0 95,-19-1-64,20-19-64,-20 0 0,0 0 32,0 0 64,0 0 1,-20 0-193,20-19-64,0 19-1,-19-20 1,19 0-96,0 20 0,19-19 32,-19 19-160,20 0 352,0 0-32,20 0 0,-1 19 64,1-19-96,-1 0 320,1 0-31,1 0-33,-23 0 192,23-19-128,-21-1-159,-20 0 255,20-1-288,-20-18-32,-20 39 0,0-20-160,-1 20 96,-17 0-160,-3 0 32,21 20 64,0 0 32,1-1 0,19 22 0,19-21-96,1-1 192,21-19-192,-3 20 96,23-20-224,-2 20-417,1-20-1121,-1 0-2562,0-20-9064</inkml:trace>
  <inkml:trace contextRef="#ctx0" brushRef="#br2" timeOffset="491676.7578">18561 8988 17104,'20'-40'3139,"-20"19"-2563,0 2-288,0 19 641,-20 0 353,0 0-546,-21 0-415,2 0-1,-1 19 192,1 2 193,-21 19-32,21-21-33,19 21-351,0-1-129,20-18-96,40-1 32,-1 0 0,1-1-96,39 1 32,0 0-192,-18-20 32,-2 19 128,-19-19-96,-21 21 32,-19-21 64,0 20-32,-39-20 32,19 20 128,-21-20-256,3 19-33,-3-19-287,3 0-225,-3 20-1152,21-20-802,0 0-1056,20 0-11628</inkml:trace>
  <inkml:trace contextRef="#ctx0" brushRef="#br2" timeOffset="491981.4454">18958 9027 3299,'0'-39'17264,"-21"19"-16559,21 20 95,-20-20-159,0 20 448,-19 20 64,19 0-352,-20-1-289,21 21-95,19-21-1,0 22-224,0-21-128,19 0 0,21 19 97,0-39-161,-1 20-161,2-1-255,17-19-577,3 0-1121,-22 0-897,1-19-3107</inkml:trace>
  <inkml:trace contextRef="#ctx0" brushRef="#br2" timeOffset="492212.8906">19334 9007 19474,'0'-19'2947,"-20"-1"-1666,20 20-512,-18 0 704,-3 0-256,1 39-608,0-19-129,0 19-191,20-19-193,0 21 32,20-21-128,0-1 96,21 1 32,17-20-64,1 0-224,2 0-192,-2-20-545,-19 20-993,-20-19-1858,-1 19-5669</inkml:trace>
  <inkml:trace contextRef="#ctx0" brushRef="#br2" timeOffset="492785.1562">20029 8948 20243,'-19'-21'2082,"-1"2"-1602,0 19 449,0 0-32,0 0 256,-19 0-224,19 19-513,20 2-192,0-1-224,20 0 96,0 19-63,19-19 31,21-1 32,-1 1-96,0 1-96,-19-1-65,-19 0 161,-21-1-128,0 1 96,-21-20 64,-19 20-32,21-20-32,-41 19-448,21-19-1570,-1 0-1954,0 0-12492</inkml:trace>
  <inkml:trace contextRef="#ctx0" brushRef="#br2" timeOffset="499609.375">15662 10040 6758,'0'-20'4772,"-19"-1"-3362,19 21 576,-20-19-193,20 19-191,-20 0-609,20 0-353,-21 0-223,21 0 255,-20 0-95,20 0-33,0 19-63,0 2-33,0-1 161,20 0 32,-20 19-161,41-19-160,-21-1 65,-1 3 127,1-22-224,20 0 65,-20 0-225,19-22 160,-19 3-128,-20-1-32,20-19-31,-20 19-1,0 0-32,-20-1-96,0-18 32,-19 39-32,19-20-64,0 1-1,-20 19-95,21 0-320,19 0-513,-20 19-961,20 1-673,-20-20-1216,20 20-8169</inkml:trace>
  <inkml:trace contextRef="#ctx0" brushRef="#br2" timeOffset="500203.125">15781 9960 13805,'20'39'4164,"0"-39"-2851,0 21 160,-1-1-192,21 0-31,-20-1-450,-20 1-63,21-20-289,-3 0-31,-18 20-193,20-20 0,-20 0-32,0 0 97,-20-20-193,20 20 0,0 0-352,-18-20 128,-3 20-161,21 0 1,-20-19-32,20 19-65,0-20-95,20 20 95,1-20 193,-3 20 96,2 0 0,1 0 160,-1 0-64,0 0 0,-2 0 96,3 20 96,-1-20-63,0 0 95,19 0-128,-19 0 96,0 0 224,0-20-95,19 20-33,-19-21-64,0-18 161,0 19-33,-20 1-224,20-1 32,-20 0 0,0 20 65,0-19-322,-20 19 226,20 0-161,-20 0-32,0 19 31,20 1 33,-20 0 0,1-1 97,19 21-1,-20-21 32,20 22-64,20-21 96,-1-20-32,1 19-96,20-19 160,-1 0-416,1 0-513,1-19-864,-3 19-801,-17-20-769,19 20-6535</inkml:trace>
  <inkml:trace contextRef="#ctx0" brushRef="#br2" timeOffset="500389.6484">16575 9999 15054,'40'0'3043,"-20"-19"-2787,19 19 417,1-20-513,1 20-256,-3 0-2050</inkml:trace>
  <inkml:trace contextRef="#ctx0" brushRef="#br2" timeOffset="501203.125">16913 9742 20115,'0'0'1761,"0"0"-1248,0 0 31,20 20 994,-20 0-193,0 19-704,20-19-225,-20 1-128,19-2 33,1 1 63,-20-20-224,20 0 128,0 0-63,0 0-65,19 0 0,-19 0-96,20 0-64,-21 0-64,1 0 64,0 20 32,0-1-64,-20 1 32,0 0 32,0-1-96,-20 2-32,-20-1 0,21 0-97,-21-20-159,0 0-128,21 0-225,-1 0-480,0 0-449,0 0-448,20-20-1313,0 20-4164</inkml:trace>
  <inkml:trace contextRef="#ctx0" brushRef="#br2" timeOffset="501586.9141">17210 9881 18513,'20'40'3203,"1"-40"-2466,-1 19 1345,19-19-801,1 20-512,-20-20-193,19 0-320,1 0-63,-20-20-65,-1 1-96,1-1-64,0 0-64,0 1 96,-20-2 0,0 21 32,0 0-96,0 0-64,0 0 31,0 21 97,20 18 64,-20 0-96,19 1 97,1 0-65,0 0 0,1-1 0,-21-19 0,0 21 0,0-22-65,-21 1-31,-19 0-160,21-20-160,-21 19 95,20-19-255,-19 0-545,19 0-609,0 0-800,0-19-1922</inkml:trace>
  <inkml:trace contextRef="#ctx0" brushRef="#br2" timeOffset="501806.6406">17786 9862 25271,'20'0'1121,"20"-21"-1249,-20 21 481,-1-20-161,1 20-96,0 0-32,20 0-288,-21-20-673,1 20-929,0 0-1761,21 0-14126</inkml:trace>
  <inkml:trace contextRef="#ctx0" brushRef="#br2" timeOffset="502310.5468">18401 9801 17840,'0'-39'1762,"0"39"-128,-19-20 159,19 20-191,-20 0-513,0 20-384,0 0-225,0-1-64,1 1 33,19 21-65,0-22-128,19 1-63,1-20-1,20 20 128,-1-20-224,1-20 96,1 20-192,-23-20 32,-18 1 32,0-2-256,0 1 64,-18 20-224,-3-20-257,-19 20-416,1-19-640,-1 19-866,20 0-960,0-20-8969</inkml:trace>
  <inkml:trace contextRef="#ctx0" brushRef="#br2" timeOffset="502847.6562">18441 9742 17584,'20'40'1217,"1"-21"257,-3 1-545,2 0 416,-20 1 224,21-2-416,-21 1-576,20-20-97,-20 0 1,0 0-1,0 0-31,0 0-225,-20 0-128,20 0-160,-21 0-64,21 0-192,-20 0-193,20-20-224,0 20-191,0-19-162,20 19 290,-20-21 287,21 1 289,-1 20-96,0 0 224,-2 0 0,3 0 288,-1 0 352,0-20 481,19 20-224,-19 0-257,0 0-127,20 0 31,-1-19-127,1 19 127,-1-20 129,1 0-353,-19 1 0,19-1 64,-40 20 97,18-21-65,-18 1-96,0 0-32,0 20-160,-18 0 0,-2 0-128,0 0 32,-1 20 0,-19 0 64,40 21 64,-19-22 0,19 21 32,19-21 33,21 1 63,21 0 0,-22-20-96,21 0-64,-1 0-384,0 0-801,-19 0-2147,-20 0-3202</inkml:trace>
  <inkml:trace contextRef="#ctx0" brushRef="#br3" timeOffset="530491.211">456 9186 14157,'-20'-39'2274,"20"19"-704,0 0 319,0 20 97,0-21-641,0 21-480,0 0-416,0 0 191,0 0 33,20 21 96,-20-1-353,20 19-64,0 1 65,-20 20-257,19-21 128,1 1 33,-20-1-161,20 2-32,0-2-32,-20-19 64,0-1-128,20 1-64,-20 0 160,0 1-96,0-21 0,0 0 64,0 0 0,0 0 1,19 0 31,-19 0-64,0 0-64,20 0 96,-20 0 0,20 0 0,0 0-96,1 0 0,-3 0 96,2 0-64,21 19 0,-21-19-32,-20 0-160,18 0-32,3 0-289,-1 0-544,-20 0-480,0 0-673,20 0-481,-20-19-928,20-2-4421</inkml:trace>
  <inkml:trace contextRef="#ctx0" brushRef="#br3" timeOffset="530832.0313">913 9464 8968,'0'0'6470,"0"0"-4676,0-20 480,19 20 64,-19 0-576,0-19-321,20 19-736,-20 0-385,20-20-64,-20-1 33,20 21-97,-20-20-32,0 20-32,0-19-64,0-1 32,-20 20-32,20-20-96,-20 20 32,0 0 0,1 0-96,19 20 0,-20 0 192,20-1-96,-20 22 96,20-21-96,0 19-32,0-19 160,20 19-160,0-19 64,-1 1 32,21-21-64,-20 0-160,19 0-288,1 0-513,-20-21-1025,19 1-608,-19 0-1762</inkml:trace>
  <inkml:trace contextRef="#ctx0" brushRef="#br3" timeOffset="531078.125">1229 9225 19698,'-18'-19'1986,"18"19"-737,0 0 705,0 0-128,18 0-737,-18 19-449,21 22-351,-21-2 95,20 1-384,0-1-32,0 2 32,-1-2-192,1 0-225,20-19-287,-20-20-641,-1 0-834,-19 0-511,20 0-2563</inkml:trace>
  <inkml:trace contextRef="#ctx0" brushRef="#br3" timeOffset="531280.2734">1229 9364 18225,'-38'20'2338,"18"-20"-1505,20 0 1025,0 0 736,0 0-928,20 0-1122,0 0-384,19 0-192,-19 0-608,20 0-1154,19 0-1794,-19 0-1632</inkml:trace>
  <inkml:trace contextRef="#ctx0" brushRef="#br3" timeOffset="532143.5546">2143 9444 15438,'20'20'993,"-20"0"160,0-20 1025,0 0 385,0 0-1122,0 0-384,-20 0-160,1-20-96,-1 20-129,0-20-191,0-19 63,-1 18-223,3-18-33,-2-1 64,-21 1-128,21-2-128,20 2 193,-18 0-193,18 19-32,0-21-96,0 2 128,0-1-160,0 1 96,18 19-224,2-1 128,21 2-321,-3 19-223,-17 19-577,19 2-417,-20-1-1185,-1 19-1473,1 1-10153</inkml:trace>
  <inkml:trace contextRef="#ctx0" brushRef="#br3" timeOffset="532372.0703">1865 9305 21204,'0'0'768,"0"0"-319,0 0 1505,20 0 96,-20-19-1282,20-1-672,19 20-64,1-20-128,-19 20-320,17 0-993,-17 0-1026,19 0-1024,-20 0-2499</inkml:trace>
  <inkml:trace contextRef="#ctx0" brushRef="#br3" timeOffset="532788.086">2501 9107 13196,'0'-41'2594,"0"22"-191,-20-1-385,-1 0-32,1 20-385,20-19-352,-39 19-320,19 0-160,0 19-161,0 1-191,20 19-193,-19 2 64,-1-1-31,20 19-161,0-19-64,20 0-64,-1-1-129,21-19 226,-20-1-130,19 1-223,2-20-416,-1 0-546,-22-20-543,23 20-546,-21-19-1504</inkml:trace>
  <inkml:trace contextRef="#ctx0" brushRef="#br3" timeOffset="533390.625">2600 9186 13068,'0'0'1954,"0"-20"256,0 20 352,0 0-31,0 0-930,20 0-704,-20 0 32,0 20 0,20 19-161,-20-18-159,19-1-161,-19 19-191,20-19 191,0 0-160,0-1-95,0-19 191,-20 0-96,19 0 97,-19 0-97,20 0 64,-20-19 33,20-1-1,-20 0-128,0-19 0,0-2-320,0 2-32,0 0-224,-20 19-225,20 0-287,0-1-674,0 21-1024,0 21-1570,0-21-2242</inkml:trace>
  <inkml:trace contextRef="#ctx0" brushRef="#br3" timeOffset="533612.3046">2898 9007 20243,'58'0'2306,"-17"20"320,-1 0-896,-21-1-737,1 22-256,0-1-225,0-1-288,-20 0-192,0-18 32,0-1-160,0 19-448,-20-19-417,20 0-1249,-20-20-1986,0 19-5734</inkml:trace>
  <inkml:trace contextRef="#ctx0" brushRef="#br3" timeOffset="536027.3438">3513 9107 17840,'-20'-21'1666,"0"21"-801,20 0 512,0 0 353,0 0-385,0 0-929,0 0-320,20 0 257,0 0 63,0 0-288,19 0-32,1 0-128,-20 0-224,19 0-224,2 21-705,-21-21-577,0 0-736,-20 20-962,0 0-4900</inkml:trace>
  <inkml:trace contextRef="#ctx0" brushRef="#br3" timeOffset="536213.8672">3553 9286 15214,'-20'19'3171,"20"-19"-1570,0 0 65,0 0 576,20 0-576,19-19-898,1-1-543,-1 20-129,-19-20-64,21 20-417,-3-21-543,3 21-1507,-21 21-1344</inkml:trace>
  <inkml:trace contextRef="#ctx0" brushRef="#br3" timeOffset="536816.4063">4108 8927 12908,'0'-19'3811,"0"-1"-2241,0 20-385,21 0 609,-21 0-257,0 0-768,0 20 32,0-1-385,0 2-224,20 19 0,-20-21-128,18 1-160,2 0-192,-20-20-801,21 19-1025,-1-19-1121,-20 0-3972</inkml:trace>
  <inkml:trace contextRef="#ctx0" brushRef="#br3" timeOffset="537009.7656">4307 8868 18673,'0'0'1121,"0"0"-832,0 20 511,20 0-159,-20-1-513,0 2-64,20 19-160,-20-21-160,20 1-129,-1 0-511,1-1-1251,0 1-3906</inkml:trace>
  <inkml:trace contextRef="#ctx0" brushRef="#br3" timeOffset="537628.9063">4882 9286 15086,'40'19'2530,"-40"-19"-864,20 20 31,-20-20 225,0 0-224,0 0-545,0 0-288,0 0-65,0 0-319,-20 0-65,0-20-95,0 1-129,-19-1-32,-1-21-128,1 22 128,19-21-32,-20-19-256,20 18 192,1 2 0,19 0-160,0-1 160,19 0-128,1 0 64,20 21-64,-20-1 32,19 0-128,1 20-289,-20 20-383,19 0-770,-19-1-1120,-20 21-962,0 0-7591</inkml:trace>
  <inkml:trace contextRef="#ctx0" brushRef="#br3" timeOffset="537852.539">4546 9206 18897,'0'19'2371,"20"-38"-1731,-2 19 930,23-20 608,-1 20-1057,-1-20-609,1 1-416,-1 19-192,1-20-288,0 20-993,-21 0-2179,21 0-1857</inkml:trace>
  <inkml:trace contextRef="#ctx0" brushRef="#br3" timeOffset="538037.1093">5042 9186 19602,'20'20'1858,"-2"-20"384,-18 19 160,21-19-672,-1 0-1218,0 0-223,-20 0-161,20 0-256,0 0-417,-20 0-1024,0 0-1955,0-19-1344</inkml:trace>
  <inkml:trace contextRef="#ctx0" brushRef="#br3" timeOffset="538345.7031">5062 8968 18321,'18'0'1762,"3"0"-1314,19 20-64,-20 19 641,0-19-256,-1 40-289,21-20-351,-20-1-65,0 0 0,-20 2 256,19-21 257,-19-1 63,0-19 33,20 20-97,-20-20 193,0-20-160,0 1-289,-20-1-192,20 0 160,0-1-192,0-18 97,20 19-129,0 1-32,-20-1-32,21 20 32,-1 0-96,-2 0 192,2 20-224,1-1 32,-1 1-353,0 0-351,-1 20-770,-19-20-832,0-20-641,20 20-2114</inkml:trace>
  <inkml:trace contextRef="#ctx0" brushRef="#br3" timeOffset="538530.2734">5538 9206 16047,'20'19'4548,"0"-19"-2786,-1 21 31,-19-21-511,20 0-770,0 0-416,-20 20-32,20-20-352,-20 0-1217,0 0-866,0 0-1536</inkml:trace>
  <inkml:trace contextRef="#ctx0" brushRef="#br3" timeOffset="538705.0781">5518 8988 18865,'-20'-20'1218,"20"0"-1122,0 20-96,0 0-385,0 0-1569,0 20-7687</inkml:trace>
  <inkml:trace contextRef="#ctx0" brushRef="#br3" timeOffset="539402.3438">5935 9127 14125,'-20'-20'2690,"-1"20"-1088,-17 0-193,17 0 321,1 0-225,0 0-480,2 20-448,18 0-417,-21-1 0,21 1-32,21 0-128,-3-1 32,22-19 0,1 21-32,-2-21 32,1 20 0,-1-20-32,1 20-32,-40-1 32,0-19 96,0 20 1,0 0 31,-20-20-96,0 19-32,-19-19-96,19 0-417,0 20-608,-1-20-288,21 0-449,-18 0-1537,18 0-12652</inkml:trace>
  <inkml:trace contextRef="#ctx0" brushRef="#br3" timeOffset="539801.7578">5975 9007 19250,'0'20'640,"0"0"-95,19-1 1249,-19 22 63,20-1-447,-20-1-674,40 0-383,-20 2-161,0-21-64,-1-1-32,-19 1 32,20 0-32,-20-20-64,20 0 0,-20 0-32,0 0 193,0-20-97,0 0-64,0 1-64,0-21 32,0 0 0,20 20-64,1 0-33,-21 1 226,18 19-322,2 0 161,1 0 96,-1 39-64,0-19 64,-2-1-31,-18 2-33,21-1-193,-1 0-255,0-1-1218,-20-19-1216,20 0-770,-20 0-8936</inkml:trace>
  <inkml:trace contextRef="#ctx0" brushRef="#br3" timeOffset="540011.7188">6451 9206 20947,'20'19'1570,"-20"2"-513,0-21 64,20 20-545,-20-20-447,0 0-161,19 20-257,-19-20-992,0-20-1313,0 20-1538</inkml:trace>
  <inkml:trace contextRef="#ctx0" brushRef="#br3" timeOffset="540194.336">6352 9007 16111,'0'-19'1089,"0"19"-1057,20 0-352,-20 0-545,20 0-2274</inkml:trace>
  <inkml:trace contextRef="#ctx0" brushRef="#br3" timeOffset="540497.0703">6590 9086 14381,'19'41'6694,"-19"-21"-5925,0-1-128,20 1 736,-20 0 321,20-1-641,-20-19-609,0 21-128,0-21-127,0 0-1,0 0-96,0 0 128,0 0-64,0 0-64,0-21-128,0 21 32,0-19 0,0-1-160,21 20 256,-21 0-192,20 0 160,-2 0-160,2 0 32,1 20-224,19-1-513,-21-19-672,1 21-1026,0-1-415,0-20-3140</inkml:trace>
  <inkml:trace contextRef="#ctx0" brushRef="#br3" timeOffset="540990.2343">7087 9086 12972,'20'-39'3811,"-20"39"-2369,18-20 255,-18 0 161,-18 20-224,18 20-545,-20 0-385,-1-1-31,1 22 224,0-1-160,20-1-385,0-19-224,0 20-96,20-20 0,0-20-32,1 0-32,-21 0-32,20-20-96,-2-1 32,-18 2-161,21-1 65,-21 0 96,0 1 96,0-1-32,-21 20 96,21 0-96,0 20 0,0-1 0,0 1 32,0 19 0,21 2 96,-1-2-96,20-19 0,-21 19 256,-19 2-64,20-21 96,-20 19 65,-20-19-225,1-1 0,-1 1-32,-20 0-160,19 1-96,-17-21-65,-3 0-319,21 0-673,2 19-1570,-3-19-2562</inkml:trace>
  <inkml:trace contextRef="#ctx0" brushRef="#br3" timeOffset="541401.3672">7542 8908 20147,'-20'-20'2274,"20"20"-1089,0 20 416,0-1 225,0 2-641,0 19-384,20 19-96,-20-20-417,21 22-224,19-22-64,-22 0-96,3-18-192,-1-1-353,0 0-544,0-20-833,-20 0-1217,-20 0-1442</inkml:trace>
  <inkml:trace contextRef="#ctx0" brushRef="#br3" timeOffset="541619.1406">7404 9147 19474,'0'0'3235,"0"-20"-1922,19 20 513,21-20 512,1-1-736,-3 1-737,3 20-641,-3-19-192,3 19-64,-21 0-257,0 0-607,19 19-866,-39-19-1281,20 0-1986</inkml:trace>
  <inkml:trace contextRef="#ctx0" brushRef="#br3" timeOffset="541826.1718">7781 9107 19890,'20'0'2050,"0"20"128,-1-20 96,1 20-480,-20-20-769,20 19-705,1 1-255,-21 0-162,20-20-127,-2 19-448,-18-19-802,0 0-1184,0 0-1122,0 0-10986</inkml:trace>
  <inkml:trace contextRef="#ctx0" brushRef="#br3" timeOffset="542009.7656">7781 8948 18737,'-20'-21'2851,"20"2"-2435,0 19-416,20 0-64,-20 0-160,20 0-1313,-20 19-3172</inkml:trace>
  <inkml:trace contextRef="#ctx0" brushRef="#br3" timeOffset="542843.75">8039 9086 17456,'0'21'2915,"0"-1"-1954,0 19 32,0-19 800,0 19 1,20-18-769,-20-1-577,0 0-223,20-20 127,-20 0-64,0 0 1,0 0-97,0-20-96,0 0-64,0-1-160,-20 2 128,20-1-192,0-19 31,0 19-95,0 0 32,0-1 128,0 21-32,0 0 64,20 0-64,0 0 128,-20 21 0,20-1 64,-1 0-64,-19-1-64,0-19 64,20 20 64,-20-20 64,0 0 0,0 0 32,0 0-64,0 0-96,0 0 0,0 0-96,0 0-64,20 0-128,-20 0-225,20 0 161,0 0 256,-1 0-32,1 20 128,0-1-65,0-19 322,1 0 127,17 0 32,-18-19 129,1-1 64,17 0-65,-17 1-160,-1-1-95,0-21-193,-20 21 96,0 1-160,0-1 128,0 0-160,-20 20-96,20 0 96,-20 0-192,-1 20-32,3 0 256,18-1-96,0 22 32,0-21 32,0 19 0,0-19 32,18 0-64,3-1-64,19 2 160,-20-21-161,19 0-159,-19 0-416,20-21-866,-20 2-1248,-1-1-1859,1 0-8135</inkml:trace>
  <inkml:trace contextRef="#ctx0" brushRef="#br3" timeOffset="543074.2188">8735 8769 19986,'0'0'3235,"-21"0"-1697,21 21 95,0-21 129,0 39-1185,0-19-449,0 19-128,21-19-96,-21 20-161,18-20-703,-18-20-738,20 20-640,-20-20-385,21-20-3651</inkml:trace>
  <inkml:trace contextRef="#ctx0" brushRef="#br3" timeOffset="543270.5078">8873 8769 20787,'0'0'2691,"0"21"-1666,0-2-513,20 1 129,-20 0-417,20-1-256,-20 21-577,20-21-1569,-20 2-2306</inkml:trace>
  <inkml:trace contextRef="#ctx0" brushRef="#br3" timeOffset="547226.5625">9587 8927 13612,'-20'-39'1922,"20"19"-352,0 20 223,0-19-31,0 19-257,-18 0-480,18 19-224,-21 1 192,21 19-32,-20 22-224,20-22-33,20 0-287,-20-19-33,21 1 33,-3-21-161,22 0-64,-19 0 0,17-21-64,-17 1-96,-1-19 32,0 0-64,-20 19-64,0-21 64,-20 2-64,0 19-32,-1 1 64,3-1-224,-2 20 0,-1-20-193,21 20-480,-20 20-256,20 0-352,20 19-577,-20 0-769,21 2-2498</inkml:trace>
  <inkml:trace contextRef="#ctx0" brushRef="#br3" timeOffset="547432.6171">9846 9027 13068,'19'-39'2530,"-38"19"-544,19-21 128,-20 2-640,-20 0-321,20-1-481,1 0-223,-1 0-1,20 1 1,0 0-193,0-2-160,20 21-128,-1 0-96,1 20-385,0 0-704,20 0-641,-21 20-1217,1 0-9705</inkml:trace>
  <inkml:trace contextRef="#ctx0" brushRef="#br3" timeOffset="547629.8828">9707 8809 11466,'-41'0'8520,"41"0"-6854,0 0-961,21 0 1056,-1-19-127,20-2-961,-1 21-577,1 0-96,-1 0-449,1 0-672,0 0-1121,-1 21-1762,-19-2-13292</inkml:trace>
  <inkml:trace contextRef="#ctx0" brushRef="#br3" timeOffset="548166.9921">10442 8849 17488,'0'0'2979,"0"0"-1858,0 0 352,20 0-95,-2-20-449,-18 20-449,20 0-288,1-20-192,-1 20 192,0-19-96,-1-2-32,-19 1 1,0 20 31,0-20-128,-19 20 32,-1-19 0,0 19 32,-21 0-32,23 0 32,-2 19 32,-1 1-64,1 0 128,0 20 64,1 0 96,19-1-160,0-19-31,0 20-97,19 0-97,1-21 97,0 1-64,21 0-256,-3-20-449,3 0-576,-2 0-417,1 0-384,-20-20-704,19 20-4133</inkml:trace>
  <inkml:trace contextRef="#ctx0" brushRef="#br3" timeOffset="548516.6016">10798 8829 14413,'-20'-39'2883,"1"39"-673,19 0-160,-20 0-128,0 19-225,0 1-672,0 0-192,20 19-288,0-19-225,20-1-32,0 2-160,0-1-96,0 0-64,-1-20 64,1 0 0,0-20-32,0 20-192,1-20 160,-21-1 0,0 2 32,0-1 32,0 0-32,0 1 64,0 19 32,0-20 32,0 20-96,-21 20 33,21-20-65,0 19 0,0 1-65,21 0-191,-3-1-384,2 2-546,0-21-607,1 20-577,-1-20-289,-2 0-2049,3 0-8105</inkml:trace>
  <inkml:trace contextRef="#ctx0" brushRef="#br3" timeOffset="548741.211">11057 8809 12619,'0'0'3876,"-20"0"-1442,20 0-608,-20 0 32,20 20 64,-20 0-513,20 19-512,0 0-192,20-18-385,0-1-224,19 0 0,1-20-96,19 0-96,-19 0-192,0-20-289,-19 0-992,17-1-802,-38 2-287,21-1-1570</inkml:trace>
  <inkml:trace contextRef="#ctx0" brushRef="#br3" timeOffset="549058.5938">11235 8570 16976,'20'-19'3171,"-20"19"-2050,0 0 192,21 19 1153,-21 21-448,0 1-641,18-2-576,-18 20-288,0-18-289,20-2-32,-20 0 0,21-19-192,-1 0 96,-20-1-96,20-19 96,-20 0-32,0 0-128,18 0-32,-18-19 64,21-1-128,-21-19 32,20 19-96,0 20 128,0-20-32,-20 20 32,19 0-1,1 20-63,0 0-96,0-1-577,0 1-1057,-1 0-1088,1-20-1282,0 0-12140</inkml:trace>
  <inkml:trace contextRef="#ctx0" brushRef="#br3" timeOffset="549899.414">11910 8729 15150,'0'-19'3043,"-20"19"-961,20 0-769,20 19 609,0 1-161,-20 0-672,40 1-384,-21 18-192,1-19 95,20-1-95,-20 1-33,1 0-160,-3-20-127,-18 0 31,0 19 0,20-19-32,-20-19 96,0 19-223,0-20 95,0 0-128,0-19-64,0 19-64,0 1-353,0-22-416,0 21-224,0 20-288,20-19-545,1 19-448,-21 19-897,20-19-4773</inkml:trace>
  <inkml:trace contextRef="#ctx0" brushRef="#br3" timeOffset="550174.8046">12446 8670 10986,'0'0'8040,"0"-19"-6375,-20 19-192,20 0 706,-20 0-450,1 19-640,-1 1-320,20 19-353,-20 1 33,20-19-193,20 18 0,0-19-224,19-1 0,1 1-32,-1-20 0,1 0-96,1 0-192,-23-20-417,2 20-384,1-19-1121,-21-1-576,0 0-1282,-21 20-13101</inkml:trace>
  <inkml:trace contextRef="#ctx0" brushRef="#br3" timeOffset="550376.9532">12387 8790 17040,'-20'0'3139,"20"-21"-1442,0 21 161,20 0 256,-1 0-865,1 0-480,20 0-577,-20 0-288,19 0-96,2 0-673,-21 0-1249,18 0-1441,-17 0-3812</inkml:trace>
  <inkml:trace contextRef="#ctx0" brushRef="#br3" timeOffset="550703.125">12685 8551 18865,'18'0'2307,"-18"19"-1,0 1 64,21 21-544,-21-2-609,20 1-480,0-1-257,0 2-160,19-2-128,-19-19 65,0-1-129,0 1 0,-1-20 0,1 0 0,-20 0 64,0-20 33,0 20 63,20-19-128,-20-21-32,0 21 96,0-22-63,-20-18-161,20 20 0,0-2-97,20-18-95,-20 39-192,0 0-193,20 1-287,-20 19-450,21 0-576,-21 0-672,20 19-961,-2 1-4773</inkml:trace>
  <inkml:trace contextRef="#ctx0" brushRef="#br3" timeOffset="551188.4766">13339 8829 9192,'0'-20'4420,"0"20"-1281,0 0-800,0 0-257,-20 0-225,20 0-95,0 0-321,0 0-288,-19 20-192,19-20-224,0 0-224,0 0-65,0 0-128,0 0-128,19 0 1,-19 0 191,0 0-128,0 0-224,20 0 64,-20 0 32,0-20-63,0 20-162,0 0-191,0-19-481,-20 19-832,20-21-1506,0 21-2466</inkml:trace>
  <inkml:trace contextRef="#ctx0" brushRef="#br3" timeOffset="584364.2578">10282 10477 14509,'0'0'3812,"20"20"-2851,-20-20 993,0 19-385,20 21-576,-20-21-416,0 1-257,0 21-192,0-22-128,0 1-673,0 0-1056,-20-1-1218,20 1-4868</inkml:trace>
  <inkml:trace contextRef="#ctx0" brushRef="#br3" timeOffset="585689.4532">1211 11489 12107,'0'39'2274,"0"-18"-1025,0 18 833,0 1-448,18-1-641,-18 2 32,21-2-353,-1 1-95,0-1-1,0-18 33,-20-1-193,19-1 257,-19-19 0,0 0 95,0 0-319,0-19-225,0 19 0,-19-20-128,-1-1 32,0-18-63,-21 19-1,23-19 0,-2-22-128,-21 22 0,41-20-257,-20-2 129,20 2 96,0 20 96,20-2-96,1 2 96,-1 19-224,18 20 31,-17 0 193,19 20 97,-20 0-194,-1 20 130,-19 19 63,20-19-192,-40-1 192,20 2 0,-19-2-128,-1-19 0,0-1 0,0-19-289,-1 20-287,21-20-513,-18 0-449,18-20-352,0 1-1441,0-1-6630</inkml:trace>
  <inkml:trace contextRef="#ctx0" brushRef="#br3" timeOffset="585943.3594">1608 11687 20018,'0'0'737,"0"-20"640,-20 20 673,-1-39-544,1 19-769,0 0-481,1-19-192,-1 18 0,20-18-192,-20 19 160,20 0-577,0 20-544,20-19-448,0 19-673,19 19-1410,-19-19-8551</inkml:trace>
  <inkml:trace contextRef="#ctx0" brushRef="#br3" timeOffset="586224.6093">1865 11449 14573,'0'20'5413,"-20"-20"-3875,20 0 608,0 20-545,0-20-576,0 19-608,0 1-65,0-20 32,20 21-95,0-21-1,0 20-160,19-40-32,-19 20 0,21-21 64,-21 1-224,-20 1 161,0-1-97,-20 20 0,-1-20-97,1 20-159,-18 0 96,38 0-32,-21 0-641,1 0-512,0 0-929,20 0-1218,0 0-4323</inkml:trace>
  <inkml:trace contextRef="#ctx0" brushRef="#br3" timeOffset="586709.961">2401 11410 9096,'-20'-20'5285,"20"20"-2851,-20 0 65,0-21-129,20 21-384,-39 0-673,19 21-384,0-1-32,0 0 0,1-1-64,19 1-289,0 19-128,0-19-319,19 1-65,1-1-32,0-1 64,20 1-96,-21-20-321,21 20-95,1-20-545,-3-20-1089,3 0-1249,-21 1-2307</inkml:trace>
  <inkml:trace contextRef="#ctx0" brushRef="#br3" timeOffset="587101.5625">2620 11469 16335,'20'20'2562,"-1"-20"-1857,-19 0 704,20 0 225,-20 0-481,20 0-576,0-20-65,0 20-224,-20-20-31,19 1 63,-19 19-160,20-20-32,-20 0 64,0 20-64,-20-21-63,20 21-33,-19 0-64,-1 0-1,20 0-31,-20 21-32,20-21 96,-20 20-32,20 0 160,0-1-64,0 21 161,0-21-97,0 1-64,20-20-64,-20 21-32,40-21-192,-21 0-193,1 0-736,21 0-1121,-21 0-1121,-2-21-8392</inkml:trace>
  <inkml:trace contextRef="#ctx0" brushRef="#br3" timeOffset="587419.9219">3037 11291 12491,'-20'0'8873,"20"0"-8008,-20 0 288,0 19 672,20-19-511,-21 20-610,21 0-287,0-1-513,0 2 224,0-21-128,21 20 0,19 0-64,-1-20-161,-19 0-31,20 19 32,-20-19-64,-1 20 160,1 0 31,0-20 130,-20 0-98,0 19 33,-20 1 0,0-20-64,20 21 32,-19-21-480,-1 0-962,20 0-672,-20 0-608,20 0-4069</inkml:trace>
  <inkml:trace contextRef="#ctx0" brushRef="#br3" timeOffset="587752.9296">3274 11350 1505,'0'-20'18674,"0"20"-17842,0 0-287,-20 0 928,20 0 97,-18 20-545,18-20-673,0 19-320,0-19 0,0 21-96,18-21 32,-18 20 0,20-20 96,0 20-96,1-1-96,-1 1 64,-2 0-32,3-1 96,-1-19 32,-20 0 32,20 20 160,-20-20 128,0 21 193,0-21-97,0 0-255,-20 0-33,20 20-192,0-20-321,-20 0-864,20 19-1121,-21-19-1826,21 0-13997</inkml:trace>
  <inkml:trace contextRef="#ctx0" brushRef="#br3" timeOffset="588002.9296">3533 11449 22613,'39'0'1249,"-39"20"-1121,0-20 1089,20 20 385,-20-20-1314,0 19-288,20-19-288,-20 0-289,0 20-1280,20-20-1090,-20-20-3363</inkml:trace>
  <inkml:trace contextRef="#ctx0" brushRef="#br3" timeOffset="588222.6563">3493 11232 20787,'-20'-22'2242,"20"3"-1953,0 19-257,0-20-96,0 20-1506,0 0-5381</inkml:trace>
  <inkml:trace contextRef="#ctx0" brushRef="#br3" timeOffset="588804.6874">3791 11330 17040,'-21'20'1665,"21"-20"-352,21 40 705,-21-20-224,20 19-641,-20 1-256,20-21-64,-20 1-289,20-20-95,-1 0-65,-19 0-64,0 0 1,0 0-65,0 0 0,0-20-192,0 1 64,0-1-96,0 0 0,0-19-128,0 19 128,20-1-64,0 2 0,0 19-32,0 0 0,-1 0 32,1 19-64,0 2-192,20 19-289,-21-21-768,21 1-1089,-19-20-1026,-1 20-4163</inkml:trace>
  <inkml:trace contextRef="#ctx0" brushRef="#br3" timeOffset="589266.6016">4386 11310 17424,'20'-19'1057,"-20"-1"-769,0 20 1410,-20-20 352,1 20-577,-1 20-288,0 0-256,0 19-32,0-19-96,20 20-449,0-20-256,0 19-96,20-39 64,0 0-160,0 0 64,0-19-224,-1 19-96,1-20-129,-20 0-95,20-1 383,-20 21 33,0 0 128,0 0-64,0 0-96,20 21 192,-20-1 0,21 19 0,-3 1 32,2-1-64,0-18 64,-20 18 32,21 1 0,-1-1 128,-20-19-32,-20 21-63,20-22-65,-21 1 160,-19-20-192,22 20-64,-23-20-32,1 19-385,21-19-864,-21-19-1666,20 19-2082</inkml:trace>
  <inkml:trace contextRef="#ctx0" brushRef="#br3" timeOffset="589724.6093">4882 11310 19698,'20'0'545,"-20"20"-449,20 0 1249,-20 20 641,20 0-641,-20-21-608,0 1-193,21 0 33,-21-1-161,0-19-31,0 0-1,0 0-32,0-19-31,0 19-225,0-20 64,0-19-128,0 19 64,0 0-32,0-20-64,18 20 32,2 0-96,1 20-32,-1 0 64,0 20-64,-2 0 64,3-1-417,19 22-447,-20-21-994,19-1-961,-19 1-1121,0-20-10890</inkml:trace>
  <inkml:trace contextRef="#ctx0" brushRef="#br3" timeOffset="590021.4843">5299 11350 17296,'20'0'3811,"-20"0"-3138,0 19 1249,0 2-64,20-1-705,-20 0-705,21-1-320,-1-19-32,18 0 1,-17 0 31,-1 0 0,-20-19-96,20-1 0,-20 0-32,0-1-128,-20 2 192,0 19-224,-1-20 96,-17 20-33,18 0 226,-21 0-97,21 0-32,20 0-225,-19 0-736,38 0-1569,-19 0-1922</inkml:trace>
  <inkml:trace contextRef="#ctx0" brushRef="#br3" timeOffset="590948.2421">5736 11310 12780,'-40'-19'3139,"40"19"-1122,-19 0 258,19 0-802,0 19-288,0 21-352,0 0-353,0-20-63,19 19-225,1-19-32,0-20 0,0 0 64,1 0-191,-3-20 95,2 1-64,0-1-192,-20-21 64,0 2-65,0 19 33,-20-19 64,0 0-64,2-2-384,-3-18-33,1 39 289,0-21 224,20 22 96,-20 19 256,20 0-159,0 19 223,20 2 289,0 19-33,0-1-159,1 22 63,17-22-223,-18 20-161,21-20 0,-23 2-96,23-21 96,-1-1-192,-21-19 96,1 0-96,0 0 129,0-19-65,0-1-160,-20 0-1,0-1-159,0-18 128,0 0 0,0 19-128,0-19 64,0 17 63,-20 22 129,20 0-64,-20 0 32,20 22 64,0-3 64,0 1 1,0 19-1,20-19-64,-20 0-64,20 20 32,19-20-353,-19-20-512,0 20-768,21-20-481,-23 0-929,2-20-1377,1 0-9962</inkml:trace>
  <inkml:trace contextRef="#ctx0" brushRef="#br3" timeOffset="591210.9375">6332 11171 17648,'-39'20'1762,"19"-1"-321,0 22 513,20-21-256,-21 0-609,42 19-577,-1-39-191,18 20-257,23-20-32,-2 0 0,-19 19-160,19-19-65,-39 21 97,0-1 32,-20 0 0,-20-1 32,0 1 96,-19 0-64,19-1-480,-20 1-898,1-20-1120,19 0-1666</inkml:trace>
  <inkml:trace contextRef="#ctx0" brushRef="#br3" timeOffset="591730.4688">7107 11330 14413,'0'0'5317,"0"0"-3107,0 0-480,0 0 480,0 20-737,18-1-640,3 2-320,-21-1-289,20 0-128,0-1-32,0-19-64,-1 0-192,-19 0-417,0 0-928,0 0-897,0-19-513,0 19-2595</inkml:trace>
  <inkml:trace contextRef="#ctx0" brushRef="#br3" timeOffset="592070.3125">7026 11132 18321,'20'-20'1890,"-20"20"-385,20 20 225,21-1-97,-23 1-576,23 19-288,-1 2-417,19 18-127,-19-19 95,-1-21-224,-19 22 128,20-21 0,-40-1 1,19-19 31,-19 20-64,0-20-32,0 0 224,0-20-351,0 1 159,-19-1-192,19-21 96,0 22-96,0-21 64,0 21-128,19-1 64,-19 20-64,20 0 0,0 20 0,0-20-32,19 19-449,-19 1-480,1 19-544,-1-18-898,0-1-1184,19 0-6054</inkml:trace>
  <inkml:trace contextRef="#ctx0" brushRef="#br3" timeOffset="592839.8438">8376 11191 15022,'-58'0'2306,"17"0"-608,21 19-545,0 3 96,20 17 32,0 0-96,0-19-384,20 0-417,20-1-192,-1 2 193,-19-21-65,21 0-160,-21-21 32,-2 2-128,3-1 129,-1 0-161,-20-19-32,0 19 0,0-21 0,-20 2-64,-1 0-161,3-1-63,-23-20 96,21 21 128,0-1 32,2 0 192,-3 20 96,21 20 289,0-20-33,21 20-63,-21 20 127,18 21 33,2-2-225,21 0 129,-21 20-193,-2-18-160,3 18-64,19-20-96,-20 2-160,19-1-256,-19-1-353,0-19-384,0-1-737,0 2-1665,-20-21-2755</inkml:trace>
  <inkml:trace contextRef="#ctx0" brushRef="#br3" timeOffset="593170.8985">8753 11251 17328,'20'0'3235,"1"0"-1762,-1 0 193,0-19-161,-20 19-736,18 0-385,-18-22-31,21 22-257,-21-19 96,0-1-160,0 20 32,-21-20-32,3 20 0,-2 0-96,0 0-32,-1 0 0,1 0 128,20 20-64,-18 0 32,18-1 0,0 3-64,0-3 64,0 1-32,18 0 128,2-1-192,1 1 64,-1 0-288,18-1-609,-17-19-705,19 0-416,-1-19-1185,1-1-6630</inkml:trace>
  <inkml:trace contextRef="#ctx0" brushRef="#br3" timeOffset="593394.5313">9051 11092 17808,'-39'0'1794,"19"20"-417,0 0 609,20-1 288,-20 21-672,20-21-513,20 22-384,0-1-321,0-21-320,0 1-32,19 0-128,22-20-384,-23 19-674,3-19-863,-21 0-1411,18 0-3330</inkml:trace>
  <inkml:trace contextRef="#ctx0" brushRef="#br3" timeOffset="593874.0235">9330 11350 18929,'0'-20'1986,"0"0"-224,-20 1 32,20-1-97,-20 0-576,-1-21-544,21 22-97,-20-1-287,20 0-161,0 1 32,20 19-160,-20-20-1,21 20-159,19 20-32,-21-1-321,21 1-191,-20-20 191,19 20 289,1-1 95,-20 3 1,21-22 128,-23 0 64,22 0 32,-19 0 288,-1-22-31,-20 22-1,18-19-32,-18-1-32,0 0-32,0 1-192,0-1 129,-18 0-1,-2 20 0,-1-21-64,1 21 0,0 0-32,2 21 32,-3-21-32,1 20 160,20 0-160,0-1 224,0 1 0,0 0 97,0-1-1,0 22-32,20-21-192,-20 0-96,21-1 64,17 1-192,-18-20-96,1 0-417,17 0-704,-17 0-1441,19 0-2403</inkml:trace>
  <inkml:trace contextRef="#ctx0" brushRef="#br3" timeOffset="594852.539">10144 11151 11659,'-20'-19'2370,"0"-1"-96,-1 20-64,1-20-288,2 20-545,-2 0-448,-1 20-128,1 19-161,0 1-95,1 1 192,-1-2-225,20 0-224,0-19-31,20 0-97,-1-20 0,1 19 0,0-38-32,1 19 32,-1-20-96,-2 0 65,2-19-97,1 19-129,-21 1 226,0-3-97,0 3 0,-21-1 32,21 20-96,0 0 256,0 0-64,0 0-32,0 20 96,0 21-96,0-22 1,21 1-33,-1 0-128,18-1-225,3-19-319,-21 20-673,0-20-1186,19 0-896,-19 0-3011</inkml:trace>
  <inkml:trace contextRef="#ctx0" brushRef="#br3" timeOffset="595200.1953">10462 11071 8680,'0'-19'12492,"-20"-1"-11371,-1 20-225,1 20 418,0-20 287,-19 19-608,19 22-384,20-21-289,-20-1-256,40 1 0,0 0-64,19-20 0,1 19 0,1-19 0,-3 22-96,23-22-64,-22 19 32,-19-19 32,0 20 128,-20 0-128,0-1 256,-20-19-256,0 20 96,-19 0-32,-1-20 0,19 0 32,-17 0-96,18 19-513,-1-19-416,1 0-865,20-19-448,0 19-1057,0 0-10699</inkml:trace>
  <inkml:trace contextRef="#ctx0" brushRef="#br3" timeOffset="595431.6406">10719 11191 17969,'59'41'4420,"-59"-41"-3427,20 19 608,-20-19-704,20 0 0,-20 20-737,0-20-64,0 0-512,0 0-577,0 0-1153,0-20-1506</inkml:trace>
  <inkml:trace contextRef="#ctx0" brushRef="#br3" timeOffset="595635.7421">10679 10973 14221,'-19'-39'5381,"19"39"-4965,0-21-832,19 21-769,1 0-737,-20 0-3427</inkml:trace>
  <inkml:trace contextRef="#ctx0" brushRef="#br3" timeOffset="595904.2968">10877 11052 20339,'40'60'2146,"-40"-40"-641,21-1 161,-1 21-129,-2-21-224,-18 3-608,21-3-320,-21-19-65,20 20-128,-20-20-32,0 0-64,20 0-96,-20 0 128,0 0 33,0-20-97,0 1-64,20-22 32,-20 1-32,19 21-32,1-1 32,-20 0-32,20 20 0,0 20-1,0-20-31,19 39 0,-19-19-224,0 19-385,0-17-159,1-3-578,-3 1-896,-18-20-1025,20 20-3684</inkml:trace>
  <inkml:trace contextRef="#ctx0" brushRef="#br3" timeOffset="596402.3438">11553 11112 16143,'20'-41'2466,"-1"22"-1281,-19-1 257,0 20 287,20-20-191,-20 1-513,0 19-449,-20 0 97,1 0-161,19 0 33,-20 19-129,0 1 1,0 0-33,20-1-192,0 22-32,0-21-96,0-1-32,20-19-32,0 20 32,0-20 33,-1 0-33,-19-20-64,20 20-1,0-19-95,-20-1 0,0 0 0,0 20 0,0-21 96,-20 21 32,20 0-160,0 21 224,0-1-64,0 0 32,20 19 0,0 0 192,19 2-96,-19-1-64,0-1-32,1 21 129,-1-20-161,-20-1 96,0 0-64,-20 2-64,-1-21 96,-19-1-192,1-19-1,19 0-159,-20 0-288,1 0-449,19-19-545,-20 19-1409,21-20-2530,-1 20-11531</inkml:trace>
  <inkml:trace contextRef="#ctx0" brushRef="#br3" timeOffset="597053.711">12387 11112 14830,'-20'-60'1281,"0"40"224,0 20 641,20 0 32,-20 0-512,1 20-1,-1-1-544,20 22-416,0-2-128,0 1-33,20 1-191,19-2-65,-19-19-192,20-20-32,-1 0 32,1 0 96,-1-20-192,-19 0 96,0-21-96,-20 22 96,0-1-224,-20-19-32,0 19-32,1 0 0,-1 20-193,0-21-191,0 21-385,0 0-384,20 0-417,0 0-544,0 21-609,20-1-4132</inkml:trace>
  <inkml:trace contextRef="#ctx0" brushRef="#br3" timeOffset="597307.6171">12685 11232 19698,'-20'-41'1986,"20"21"-160,0-19 160,-20-1-769,20 0-577,0 20-159,0 0-289,20 1-160,-20-1-32,20 20-384,-2 0-769,3 0-993,-1 20-1122,20-1-4579</inkml:trace>
  <inkml:trace contextRef="#ctx0" brushRef="#br3" timeOffset="597814.4532">13161 11052 9865,'-40'-20'8071,"21"20"-6661,-1-20 31,0 20-192,-1 20-192,1-20-64,20 20-544,-18 20-65,18 0 65,0-1 159,18 0-256,2-17-127,1 17-97,19-39 0,-1 20 160,-19-20 0,20-20 1,-21 20-161,1-20 0,-20-21-64,0 22 96,0-21-128,-20-19 32,1 19-64,-1 0 64,0 1-64,-20 0 32,21-2-32,-1 2 0,-21 19 32,41 0 32,-20 20-64,20-19 64,0 19-160,0 19 160,20 1 97,1 19-65,-1 1-32,19 0 0,-19 19-128,20-19 96,-1 20 0,1-21 32,0 1-64,-21-21 64,21 3 0,-20-22-64,-20 19 32,21-19 0,-21 0-320,0 0-641,-21 0-1505,21-19-1218,0 19-3202</inkml:trace>
  <inkml:trace contextRef="#ctx0" brushRef="#br3" timeOffset="598298.8282">13558 11171 13004,'0'20'8648,"0"-20"-7687,20 0-128,-20-20 192,39 20 64,-19 0-449,0-20-191,0 1-321,0 19 32,-1-20-96,1 0 0,-40-1-64,20 2-64,0-1 128,-19 20-96,-1 0 0,-20 0 32,20 0-128,-19 20 96,19-1 32,20 2 64,-20-1-64,20 0 96,0-1 96,0 21 129,20-21-65,0-19-96,19 22-32,-19-3-160,20-19-224,-1 20-449,-19-20-1345,20 0-1858,-20 0-8391</inkml:trace>
  <inkml:trace contextRef="#ctx0" brushRef="#br3" timeOffset="598507.8125">13876 11291 21524,'0'-20'2370,"0"-19"-256,-21-2-160,21 1-128,0 21-929,0-21-417,0 0-384,0 20-64,0 0-64,21 20-64,-1 0-416,18-19-353,-17 38-545,19 1-543,-1-20-1955,1 20-1665</inkml:trace>
  <inkml:trace contextRef="#ctx0" brushRef="#br3" timeOffset="599111.3282">14710 11210 11659,'-41'-19'1953,"21"-1"-639,20 0 447,-20 1 674,1 19-578,19 0-159,0 0-481,-20 19-448,20 1 128,0 0-32,20-1-97,-1 3-383,-19-3-65,40-19 0,-20 0 33,1-19-97,-1-3-64,-2 3-160,-18-21 128,0 21-64,0-21-64,0 19 32,-18 2-160,-2-1-64,-1 0 0,1 20-224,0 0-193,20 0-704,0 20-417,20 0-448,0 20-961,21 0-5028</inkml:trace>
  <inkml:trace contextRef="#ctx0" brushRef="#br3" timeOffset="599334.961">14947 11210 13805,'-19'-19'2946,"-1"-1"-768,0-19 97,-20-1-290,21 0-31,-21 0-576,-1 1-610,23 0-319,-2-22-65,-1 22-256,21 0-160,21 19 64,-1-1-320,-2 1-321,23 20-832,-1 0-1538,-1 0-1409</inkml:trace>
  <inkml:trace contextRef="#ctx0" brushRef="#br3" timeOffset="599544.9219">14610 11032 20275,'-40'0'2914,"40"0"-1728,20-20-129,0 1 128,19-1-417,1 0-543,1 1-97,18 19-384,-19-21-609,-1 21-961,1 0-1505,-1 21-4196</inkml:trace>
  <inkml:trace contextRef="#ctx0" brushRef="#br3" timeOffset="600131.836">15682 11191 15822,'20'41'2050,"0"-22"-736,-20-19 511,20 0-127,-20 0 448,0-19-865,0-3-320,0 3-448,-20-1-65,0-19 0,0-1-31,0 0-97,-19 0-96,-2 1-63,3 0-33,-3-2-128,1 2 32,20-1-32,20 1-32,0-22 0,20 22-32,0 19-129,21-20-159,-3 20-609,3 20-288,-1 0-609,-21 20-640,1 1-1025,-20-2-7176</inkml:trace>
  <inkml:trace contextRef="#ctx0" brushRef="#br3" timeOffset="600364.2578">15285 10973 18161,'0'20'1954,"20"-40"-1250,19 20 738,1-20 95,0 20-896,19-19-289,-18 19-352,17 0-128,-17 0-737,-2 0-897,-19 0-1056,20 19-3620</inkml:trace>
  <inkml:trace contextRef="#ctx0" brushRef="#br3" timeOffset="600591.7968">15841 11092 12235,'39'59'4805,"-19"-39"-2243,21 0-512,-23-20 0,23 0-833,-21 19-768,0-19-353,-20 0-321,18 0-319,-18-19-801,0 19-1634,-18-20-4420</inkml:trace>
  <inkml:trace contextRef="#ctx0" brushRef="#br3" timeOffset="600605.4688">15781 10834 18225,'0'-20'1217,"0"20"-961,0 0-128,0-19-96,0 19-448,0 0-1378,20 19-5028</inkml:trace>
  <inkml:trace contextRef="#ctx0" brushRef="#br3" timeOffset="600877.9296">16058 11052 17840,'41'40'1762,"-21"-20"-449,0 0 673,-1-20-128,-19 0-705,0 0-256,0 0-289,0 0 33,0 0-353,0-20-95,0 20 95,20-20-192,-20-1-64,20 2-32,-20-1 0,20 0-32,19 20-32,-19 0-96,0 0-129,0 20-223,19 19-353,-19-18-961,0 19-1249,1-21-2274</inkml:trace>
  <inkml:trace contextRef="#ctx0" brushRef="#br3" timeOffset="601103.5156">16457 11071 16047,'18'21'3971,"-18"-21"-2049,21 0 128,-1 20-801,0-20-832,0 0-385,-1 20-192,1-20-577,-20 0-1665,20-20-1890</inkml:trace>
  <inkml:trace contextRef="#ctx0" brushRef="#br3" timeOffset="601321.289">16417 10834 17936,'-21'-20'1666,"21"1"-1570,21-1-96,-1 20-608,0 0-1955,19 0-13036</inkml:trace>
  <inkml:trace contextRef="#ctx0" brushRef="#br3" timeOffset="601820.3125">17012 10934 17328,'-40'-21'1794,"1"1"-609,19 20-32,-21 20 64,3-20 0,17 21-320,1-2-256,0 21-289,20-21-32,0 1-96,40-20-31,1 20-161,-2-20-64,21 19 128,-1 2-192,0-21 64,-19 20-32,-20 0 160,-20-1-64,-20 1 32,0 0 128,-19-1 0,-1 3 0,0-3-128,1-19-128,19 0 32,0 0-448,-1 0-545,21 0-961,0-19-1153,0-3-4676</inkml:trace>
  <inkml:trace contextRef="#ctx0" brushRef="#br3" timeOffset="602217.7734">17052 10714 18801,'19'20'2467,"1"0"-1603,-20 21 1122,20-2-608,0 20-65,0-18-544,-1 18-385,1-20-224,20 0 0,-19-18 32,-1-1 33,-20 0-65,18-20-96,-18 0 32,0 0 0,0 0 32,0-20-64,0 0 0,0-1-64,0-18 0,0 19 0,21-19-160,-21 19 64,20 1 32,0 19 32,-20 0 96,20 0-160,-20 39 128,19-19 32,1 19-128,0-19 0,20-1-96,-21 2-673,1-1-384,0-20-737,-20 0-801,20 0-1473,-20 0-11787</inkml:trace>
  <inkml:trace contextRef="#ctx0" brushRef="#br3" timeOffset="602428.711">17568 11052 18033,'19'19'1953,"1"2"-799,0-21-354,-20 0-511,21 0-289,-1 0-513,-20 0-1537,0-21-3203</inkml:trace>
  <inkml:trace contextRef="#ctx0" brushRef="#br3" timeOffset="602641.6016">17528 10795 17040,'-20'-41'1857,"20"21"-1216,20 0-32,0 1-289,0 19-288,-1 0-833,1 0-2434</inkml:trace>
  <inkml:trace contextRef="#ctx0" brushRef="#br3" timeOffset="602915.039">17786 10893 19602,'20'41'2530,"0"-2"-63,0-19-385,0-1-609,-1 1-416,1-20-384,0 0-161,-20 20-159,20-20-161,-20 0-64,0-20 32,0 20-32,0-20-96,0 20 32,0-19 0,20-1-32,-20 0-96,19 1 0,1-2-96,0 21 128,0 0-64,1 0-32,17 21-96,-18-2-97,1 21-351,-1-21-481,0 1-673,19 0-705,-19-1-640,0 2-1985</inkml:trace>
  <inkml:trace contextRef="#ctx0" brushRef="#br3" timeOffset="603354.4921">18441 10854 17552,'0'-20'3523,"0"20"-1184,0 0 191,0 0-768,-20 20-481,20-1-576,0 21-321,0-19-256,20 18-64,0-19-32,1-1 64,-3-19-128,2 0 0,1 0-32,-21 0-64,0-19-96,0-1-96,0 0 159,0 1 33,-21-2-96,21 1-256,0 20 223,0-20 161,-20 20 64,20 0 0,0 20 160,20-20-32,-20 20 193,21 1-129,-1 18 0,0 0-96,19-19-32,-19 40-32,20-20 0,-40-1 64,19 22-96,-19-22 0,0 20 64,-19-20-64,-1 2 128,-20-21-96,1-1 0,19 1 96,-21-20-64,21 0-128,2 0-192,-3-20-321,1 1-672,20-1-1986,-20 0-1954,20-1-11210</inkml:trace>
  <inkml:trace contextRef="#ctx0" brushRef="#br3" timeOffset="604013.6718">19077 10536 18417,'-20'20'3619,"20"-20"-3042,0 19 288,0 21 1025,20 20-289,0-21-704,-1 22-609,21-2-192,-20-20-96,19 1 32,-19 0-256,20-20-192,-19 0-705,-3-20-1218,-18 0-575,0 0-2019</inkml:trace>
  <inkml:trace contextRef="#ctx0" brushRef="#br3" timeOffset="604243.164">18917 10873 20563,'0'0'1762,"20"-19"-193,21 19 1026,-3-20-610,3 0-960,18 20-384,-19 0-225,19-19-159,-19 19-225,1 0 32,-3 0-320,3 19-321,-21-19-768,19 0-577,-19 0-1121,-20 0-1858</inkml:trace>
  <inkml:trace contextRef="#ctx0" brushRef="#br3" timeOffset="604453.125">19474 10795 20083,'20'19'1921,"-1"-19"321,1 20-288,0 0-897,-20-1-736,20 1-225,0 0-128,-20-20-193,19 21-415,-19-21-1122,20 19-1185,-20-19-1409</inkml:trace>
  <inkml:trace contextRef="#ctx0" brushRef="#br3" timeOffset="604680.664">19395 10595 16719,'0'-39'4613,"0"19"-4229,0 20-480,0-20 128,18 20-256,3 20-1089,-1-20-3460</inkml:trace>
  <inkml:trace contextRef="#ctx0" brushRef="#br3" timeOffset="605563.4766">19771 10695 18097,'0'19'1697,"21"1"-608,-1 21 705,-2-21-64,3 19-705,-1 0-417,0 1-288,0 0 1,-20-20 31,19 0 32,1-20-127,-20 0 63,0 0 64,0 0 225,0-20-449,-20 0-96,20 1 32,-19-2-96,19-19 64,-20 21-96,20-21 0,0 21-96,0-1-224,0-1 160,0 21-1,20 0-31,-20 21 128,19-1 64,1-1 0,0 1 32,0 0 0,0-1 0,-20-19 0,19 0 64,-19 0 64,0 0-32,0 0 64,0 0-31,0 0 31,0 0-64,0 0-160,0-19-32,0 19-161,0 0-63,20 0-64,-20 0 31,20 0 225,0 0 32,0 0 0,-1 0 192,1 19-96,0-19 64,21 20 96,-3-20 1,-17 0 255,19 0 193,-1-20-193,1 20 32,-1-19 1,1-1 63,0-19-287,-21 19-65,1-1-96,-20-19 96,0 21-160,0-1 128,-20 20-160,1-20-160,-1 20 256,-20 20-160,20 0 64,-19-1 0,19 21-32,0-19 0,20 18 128,0 1-225,0-1 65,40-19 128,-20 1-32,39-21 0,-19 0-288,-1 0-224,1 0-417,19 0-545,-39-21-1472,21 1-1282,-21 20-5798</inkml:trace>
  <inkml:trace contextRef="#ctx0" brushRef="#br3" timeOffset="605854.4921">20962 10595 19410,'-20'0'2466,"-19"0"-1537,19 0 288,0 20 417,-19 1-1,19-2-768,20 1-801,0 19-64,20-19 0,19 0 128,21 21-96,-21-22 0,40 1-32,-38 0-32,17-1 64,-37 21 0,-1-19-32,-20-2 97,0 21 31,-20-21-32,-19 1 128,19-20-192,-21 20-160,3-20-737,17 0-1761,-19 19-2243,20-19-13965</inkml:trace>
  <inkml:trace contextRef="#ctx0" brushRef="#br4" timeOffset="645201.1718">1310 12263 15726,'0'-20'1570,"0"20"95,0-20 353,-20 20-32,0-19-769,0-1-192,-1 20-384,-17 0-161,18 0-31,-1 0-33,-17 0-127,17 0-257,21 20-32,-20-20-65,20 19 130,0 1-1,0 0-32,0 21 32,20-22-32,1 21-64,-3 19 128,2-19-96,1 19 0,-21 0-160,20-18 128,-20 18 32,0-20 0,0 2 0,0-1 32,0-1 0,0-19 0,0-1 160,0-19 32,0 20 64,20-20 65,-20 0 127,18 0-128,3 21-223,-1-21-33,0 0-32,0 0-192,-1 0-65,1 0-127,0 0-224,0 0-257,0 0-288,-1 0-449,-19 0-608,20 0-2018,0 0-10698</inkml:trace>
  <inkml:trace contextRef="#ctx0" brushRef="#br4" timeOffset="645889.6485">1926 12263 18353,'0'0'2018,"0"-20"-1025,-21 20 320,21 0 288,-20 0-319,0 0-610,0 0-383,1 20 159,-1-1-320,0 22 64,0-21-160,-19 19 0,19 1-32,0 0-96,0-20 32,40 0 64,0-1-192,19 1 288,21 0-160,-21-1 96,1-19-64,1 0 0,-3 20 128,-18-20-192,1 0 288,-1 21 0,-20-1 1,0-1-97,-20 1-32,-1 0-192,1-1-481,0 1-480,2-20-192,-3 21-769,1-1-1473,0-20-5606</inkml:trace>
  <inkml:trace contextRef="#ctx0" brushRef="#br4" timeOffset="646223.6328">2401 12263 19730,'-60'-20'1410,"41"20"255,-21 0 417,20 0-192,-19 20-865,19-1-481,20 3-31,-20 17-33,20-19-95,0 19-65,0 0-224,0 2-64,40-2-96,-21 1-256,21-21-385,0 22-512,-1-21-801,22-20-352,-23 19-1922,23-19-12204</inkml:trace>
  <inkml:trace contextRef="#ctx0" brushRef="#br4" timeOffset="646520.5078">2758 12304 18513,'-19'-41'1762,"19"41"-1058,-20 0 1026,20 0-193,-20 0-63,0 19-321,0-19-256,1 22 32,19 17-289,-20-19-287,20 19-1,-20 21-320,20-20-64,0-1 96,20 0-32,0 2-128,19-21-128,1-20-129,-1 19-287,1-38-513,19 19-865,-18-20-256,17-21-1410,-17 22-9352</inkml:trace>
  <inkml:trace contextRef="#ctx0" brushRef="#br4" timeOffset="646911.1328">3236 12422 21236,'18'-20'2242,"-18"20"-1890,0-20 289,-18 20 1184,18 0-832,-21 0-768,1 20-129,0 0 96,0-1-32,1 2-160,-1-1 0,20 0-160,0 19 224,20-19-224,-1-1 32,1-19 64,20 20 32,-1 1-33,-19-21 97,21 20 1,-3-20-66,-17 19 258,-21-19-33,20 20-96,-20-20-96,0 20-609,-20-20-512,-1 19-865,3-19-1825,-2 20-13165</inkml:trace>
  <inkml:trace contextRef="#ctx0" brushRef="#br4" timeOffset="647464.8438">3831 12441 22325,'-20'-19'2626,"20"19"-1729,0 0 320,0-20 64,0 20-672,20 0-289,0 0-288,-1 0 32,21 20-448,-20-20-417,19 19-704,1-19-801,-20 0-1154,0 21-6821</inkml:trace>
  <inkml:trace contextRef="#ctx0" brushRef="#br4" timeOffset="647701.1718">3890 12700 15054,'0'19'7783,"20"-19"-7142,0 0 928,0-19-448,19-1-768,1 0-257,-1 1-192,-19 19-737,21 0-1121,-21 0-3075</inkml:trace>
  <inkml:trace contextRef="#ctx0" brushRef="#br4" timeOffset="649622.0703">4684 12441 17808,'0'0'2403,"0"21"-1955,0-1 641,20 0 160,-20-1-96,0 21-384,20-1-224,-20-18-1,20-1-127,-20-1-129,0-19-96,0 0 96,20 20 1,-20-40-97,0 20-96,-20-19-32,20-22-64,0 21 32,0-19-32,0 0 0,0-1-128,20 19 160,-20 2-96,19 19 96,1 0 32,0 0 96,20 40-192,-21-20 0,1 19 0,20 1-352,-19-21-385,-3 1-576,23 1-449,-21-1-993,18-20-2818</inkml:trace>
  <inkml:trace contextRef="#ctx0" brushRef="#br4" timeOffset="649917.9688">5240 12402 19282,'0'0'2562,"0"0"-960,0 0 223,-20 20 33,0-1-833,20 22-448,-19-2-481,19-19 0,19 19 0,1-19-32,0-20-32,20 0-64,-21 0-160,21 0-64,-19-20-33,-1 1-31,-20-21 64,0 21-32,0 19-97,-20-20-223,-1 0-129,1 20 64,-19 0-256,19 0-256,20 0-1121,-20 0-1602,20 0-6694</inkml:trace>
  <inkml:trace contextRef="#ctx0" brushRef="#br4" timeOffset="650520.5078">5518 12402 14573,'0'0'2339,"0"20"-354,0-1 1,0 2-160,0-1-385,0 19-544,20-19-448,0 0-225,0-1 128,-1 1-160,21-20 33,-20 0-97,0-20-96,-1 1 32,-19-1-160,20-19 0,-20-1 64,-20 0 64,1 0-128,-21-19-65,0-1 33,1 1 0,-1 19-32,20 19 224,20 21 32,-19 0-96,19 0 128,19 21 161,-19-1 63,20 19-128,0 1 64,20 1 1,-21-2-33,1 0-160,0-19 0,20 19-32,-21 2 0,41-2 32,-21-19-64,1 0 32,-19-20-32,17 0 64,-17-20-192,-1 0 32,20 1-96,-40-21 128,19 19 0,-19-18-96,-19 0 128,-1-1-96,0-1 64,0 22 32,-1 19 0,3 0 128,18 19-192,-20 22 256,20-21-96,0 0 32,0-1-160,0 21-64,20-21-512,-2 22-802,23-21-415,-21-1-866,19-19-5060</inkml:trace>
  <inkml:trace contextRef="#ctx0" brushRef="#br4" timeOffset="650803.711">6232 12243 18129,'-38'0'2914,"17"0"-2049,21 20 128,0-1 577,0 3-449,0-3-673,0 1-288,21 0-128,-3-1 0,23 1-256,-1 0-384,19-1-1,-19 2 321,-21-1 224,21-20 64,-40 20-64,0-1-32,0 1-161,-20 0-672,0-1-800,1-19-1314,-1 20-9705</inkml:trace>
  <inkml:trace contextRef="#ctx0" brushRef="#br4" timeOffset="651611.3282">6848 12422 10986,'-20'-20'7527,"0"20"-4804,20-20-802,-19 20-800,19 20 481,0 0-577,0-1-448,19 22-193,-19-2-160,20 1-64,0-1-64,0-18-128,0-1 64,19-20-32,-19 0-128,0 0-64,0-20 128,1-1-32,-21 1 128,18 20-64,-18-19 0,20-1 32,-20 20 64,20 0 192,-20 0 32,21 0-95,-1 0-129,-20 0 128,18 0-96,-18-20-64,0 20 0,0-19-320,0-1-225,0 0-352,0 20-832,-18-21-65,18 21-1377,-20 0-4997</inkml:trace>
  <inkml:trace contextRef="#ctx0" brushRef="#br4" timeOffset="651851.5625">7344 12482 24887,'20'20'833,"-20"-20"-128,0 19 63,20-19-31,-20 20-609,0-20-224,20 0-449,-20 20-608,19-20-865,1 0-1569,-20-20-12973</inkml:trace>
  <inkml:trace contextRef="#ctx0" brushRef="#br4" timeOffset="652078.125">7364 12104 21748,'0'0'2915,"0"0"-2371,0 20 481,20-1 513,-20 42-545,20-22-481,-1 22-416,1-22 32,0 0-128,0-19-480,19 19-449,-19 2-736,1-21-161,-1 19-737,0-39-5220</inkml:trace>
  <inkml:trace contextRef="#ctx0" brushRef="#br4" timeOffset="652314.4532">7384 12462 19602,'0'-21'3427,"20"2"-1921,-20 19 416,19-20-705,1 0-737,0 1-448,0 19-64,1-20-544,-3 20-545,2 0-609,1-20-608,-1 20-2082,0-19-11788</inkml:trace>
  <inkml:trace contextRef="#ctx0" brushRef="#br4" timeOffset="652564.4532">7603 12124 16527,'0'40'1954,"18"0"-417,-18-1 642,21 0 95,-1 2-545,-20-1-864,20-21-288,0 1-97,-1 0-96,1 20-159,0-40-129,0 20-64,-20-20 32,20 20-32,-20-20-128,0 0 160,20-20-32,-20 0 0,0 20-64,0-21 0,0 2-32,19-1 32,1 20-64,-20 0 160,41 0-192,-21 0-769,-2 20-1313,2-20 96,1 19-2018,-1-19-13293</inkml:trace>
  <inkml:trace contextRef="#ctx0" brushRef="#br4" timeOffset="654423.8282">8555 12164 18033,'-20'-21'2146,"20"2"-257,0 19-63,0 0 128,0 19-769,0 2-352,20 38-128,-20-19-161,20 20-160,0-20-63,0-21-97,0 21-192,-1-21 64,1 22-256,20-21-449,-19 19-576,-3-19-1025,2-20-352,-20 0-1378,0 19-9897</inkml:trace>
  <inkml:trace contextRef="#ctx0" brushRef="#br4" timeOffset="654661.1328">8496 12482 18417,'-40'-20'2979,"19"20"-1442,21-21 545,0 2 481,0 19-1218,21-20-865,-1 0-320,0 20-127,19-19-33,-19 19-97,20-20-543,0 20-545,-1-20-449,22 20-416,-23-19-1089,3-3-3907</inkml:trace>
  <inkml:trace contextRef="#ctx0" brushRef="#br4" timeOffset="655162.1093">8773 12045 15919,'21'39'3203,"-21"-19"-1442,20 19 65,0 22 224,-2-22-192,23 22-737,-21-22-513,0 0-159,-1-19-193,1 0-32,0 20-224,20-20 96,-21 0-32,1-1 0,-20-19-32,20 20 0,-20-20-96,0 0 0,0-20 64,-20 20-128,0-39-64,20 19-96,-19-20-65,19 20-31,0 0 256,0 1 32,0-1-160,0 20 256,19 20 64,1-20-64,0 19 0,21 1 128,-3 0 0,3-1-96,-3-19 160,3 21-96,-21-21 96,19 0-63,-19-21 95,20 21-96,-20-19-64,-20-1-32,19 0 32,-19 1-128,0-21 32,-19 21-96,-1 19 0,0 0 96,0 0-32,0 19 96,20 1 160,0 0 32,0-1-32,0 1-128,0 0 32,20 20-192,0-20 128,0-20-288,19 20-417,1-20-1056,21 0-1442,-23-20-6630</inkml:trace>
  <inkml:trace contextRef="#ctx0" brushRef="#br4" timeOffset="655843.75">10262 12243 18801,'-19'-39'929,"-1"39"-96,0-20 640,-21 20-223,23 20-546,-22-1-191,-1 1-1,23 19-63,-2-17-193,20-3-64,20-19-96,-20 20-32,18-20 0,23 0 32,-1 20-64,19-20-64,0 0 32,-19 19 32,20-19 32,-21 20-64,-19-20 97,1 20 95,-21-1 96,-21 22 32,1-21 97,0-1-289,-19 21-96,-1-21-128,20-19-321,-19 20-960,19-20-481,20 0-1601,0 0-4388</inkml:trace>
  <inkml:trace contextRef="#ctx0" brushRef="#br4" timeOffset="656226.5625">10660 12304 20083,'-40'19'2242,"20"1"-1442,0 0 962,1-1-32,-1 1-641,20 0-289,0-1-607,0 22-97,20-21-64,-1-1 96,21 1-64,0-20-64,-1 0-160,1-20 0,-1 1 0,-19-1 63,0 0-63,-20-1 128,0-18-32,-40 19 64,21 1 64,-21 19-32,20 0 96,0 0-32,20 0-160,0 19 64,0-19-32,0 20 0,20 0-192,0-1-448,0 2-482,0-21-95,19 20-32,1-20-993,-19 20-2723,17-20-11529</inkml:trace>
  <inkml:trace contextRef="#ctx0" brushRef="#br4" timeOffset="657023.4375">11017 12304 14221,'20'59'5573,"-20"-40"-4227,20 1-33,-20 0 256,19 20 129,1-20-769,0 0-353,0-1-319,0-19-65,-1 20 128,-19-20-96,20-20-128,-20 1-32,0-1-96,0 0-64,-20-20 160,20 0-160,-19 21-224,-1-21 0,0 21 224,20 19-193,0 0 257,20 39-64,0-19 96,-20-1 0,19 1 32,1 0-64,0-1 96,-20 2 96,20-1 0,0 0-31,1-20 127,-21 0-32,0 0-160,0-20 64,0 20-32,0-20-96,0 20-32,0-21-96,0 21-128,0 0 0,0-19 128,18 19 64,-18 0-33,20 19 97,1-19 32,-1 21 0,0-21 193,-2 0 95,3 0-160,-1 0 32,0 0-64,0-21-63,-1 2-1,21-1-96,19 0 96,-19 1-64,1 19 0,-23-20 96,2 20 0,-20 0 64,0 0-32,0 0 96,-20-20-224,20 1 128,-18 19-96,-3-22 65,1 3 31,0 19-64,0 0 0,20 0 96,-19 19-32,-1 22-96,0-21 128,20 19-96,0 1 0,0-21 129,0-19-193,20 21 128,19-21-192,-19 20-129,20-20-287,19 0-705,-18 0-1217,-3-20-1538,23-1-8360</inkml:trace>
  <inkml:trace contextRef="#ctx0" brushRef="#br4" timeOffset="657595.7031">12327 12084 18609,'0'0'1954,"0"0"-1313,0 20 287,0 0 194,0-1-706,20 2-320,0-1-96,0 0-352,-1-20-545,1 0-1057,0 0-2915</inkml:trace>
  <inkml:trace contextRef="#ctx0" brushRef="#br4" timeOffset="657839.8438">12505 11985 19986,'0'21'1698,"0"-21"-1506,20 19 417,-20 21-161,20-21-384,1 21-384,-1 0-897,-2 19-1570,2-19-5573</inkml:trace>
  <inkml:trace contextRef="#ctx0" brushRef="#br4" timeOffset="658204.1016">12843 12025 20050,'-20'-19'2403,"20"19"-1410,0 0 448,0 39 385,20-19-577,0 39-384,0 1-449,-1-1-128,21-20-127,-20 22-65,21-22-192,-3 1-129,-17-21-223,-1-19 64,-20 21-257,20-21-544,-20 20-609,0-20 225,0 20-257,0-20-833,0 0-4355</inkml:trace>
  <inkml:trace contextRef="#ctx0" brushRef="#br4" timeOffset="658573.2421">13300 12402 20371,'19'0'2114,"1"0"-1570,0 0 385,0 0 352,1-20-864,-21 20-1,18 0-416,2-19 32,1-1 128,-21 20-64,0-20-96,0 1 161,0 19 31,-21-22-224,1 22 192,2 0 64,-3 0-32,1 0-128,0 22-32,0-3 0,1 21-32,19-21 0,0 21-32,0-21 32,0 2-96,0-1-544,0 0-545,19-1-577,1 1-512,20-20-1794,-1 0-12364</inkml:trace>
  <inkml:trace contextRef="#ctx0" brushRef="#br4" timeOffset="658921.875">13716 12363 13644,'-19'-40'6054,"-1"40"-4869,0-19 225,0 19 287,0 19 65,1 1-385,-1 19-576,0 1-96,20-21-385,0 2-96,0-1-128,0 0-64,20-1-64,0 1-96,-1-20 0,21 0-224,-20 0 224,0-20 63,-1 1 130,1-1-194,-20-21 193,0 22-64,0-1 0,0 0 129,-20 20-33,20 0-32,-19 0-64,19 20-96,0 0 96,0-1-128,19 2-385,-19-21-512,20 20-705,-20-20-928,20 20-6567</inkml:trace>
  <inkml:trace contextRef="#ctx0" brushRef="#br4" timeOffset="659631.836">14173 12382 7527,'0'-19'2306,"0"19"-32,-20-20 737,20 20-609,-20-20-256,20 20-416,-19 20-417,-1-20-192,0 20-192,0 19 96,0-19-256,1 20-257,-1 0-95,20-21-33,0 1-384,0 0 96,20-1-96,-1-19 128,21 0-64,0 0 0,-1-39-32,-19 0-128,21-1 96,-23-20-64,-18-19 192,0 19-192,-18 1 32,-3-2 64,1 22-160,0 0 192,-19-1-96,19 40 448,0 0 1,20 0-193,-20 20 64,20 0-95,0 19 191,20 0-128,0 22 0,0-2 1,19-18-33,-19 18-128,21-20-160,-23-19-128,22 20-257,-19-40-512,-1 20-896,-2-20-834,3 0-1185,-21 0-7815</inkml:trace>
  <inkml:trace contextRef="#ctx0" brushRef="#br4" timeOffset="660022.461">14431 12382 19250,'0'20'1729,"20"0"-992,0-20 352,0 19 160,0-19-384,-1 0-449,21 0-319,-20-19-1,0-1 32,-1 20-128,1-20-32,-20 1 32,0-1 64,0 0-32,-20 20 32,-19-19-96,19 19-32,0 0 128,0 19-160,1-19 128,-1 20 96,0 0 0,20-1 64,-20 21 225,20-21-65,20 2 289,-20-1-193,20 0-256,-20-20-128,39 19 32,-19 1-320,20-20-449,-20 0-672,19 0-481,-19 0-1473,0-20-7014</inkml:trace>
  <inkml:trace contextRef="#ctx0" brushRef="#br4" timeOffset="660297.8516">14748 12521 17840,'21'40'4100,"-1"-40"-2915,-20 19 65,0-19 223,20 0 161,-20-19-898,0-1-351,-20 0 95,20-19-96,-20-2-63,-1 2-97,3 0-64,18-1-160,0 21-32,18-3-32,3 3 32,-1 19-128,0 0-225,19 0-287,1 0-706,-20 0-992,19 19-961,1-19-6726</inkml:trace>
  <inkml:trace contextRef="#ctx0" brushRef="#br4" timeOffset="660591.7968">15145 11965 20243,'0'0'2466,"0"0"-1409,0 20 769,0 1-129,0-2-992,0 21-513,0-21-224,0 21-32,20-40-480,-20 19-770,21-19-575,-21 0-514,20 0-2465</inkml:trace>
  <inkml:trace contextRef="#ctx0" brushRef="#br4" timeOffset="660832.0313">15265 11985 20947,'0'21'2435,"20"-2"-1026,-20 1 321,20 0-898,-20-1-511,20 1-513,-1 0-865,-19-1-673,20 2-1313,-20-1-13613</inkml:trace>
  <inkml:trace contextRef="#ctx0" brushRef="#br4" timeOffset="661461.914">15582 12006 14445,'-20'-41'2851,"20"21"-737,0 1 224,0-1-224,20 20-384,1-20-193,-21 1-192,20 19-512,0-20-160,-1 20-385,1 0-192,-20 0 64,20 20-128,0-1-96,0 1 192,-1 19-160,1 1 32,0 20 161,0-1-450,19-20 225,-19 22 0,0-2 96,21 1-32,-23-1-64,23 0-32,-21-18-128,0-2-64,-2-19-1,3 19-95,19 2 288,-20-21 0,-20 19 160,0-19-64,-20-1 64,0 1 0,-21 1-96,-17-21 96,-1 0-192,-2 20-256,22-20-481,-21 0-1345,40 0-1794,1 0-9705</inkml:trace>
  <inkml:trace contextRef="#ctx0" brushRef="#br0" timeOffset="695094.7266">5121 7498 8071,'0'-19'609,"0"19"800,0-20-800,0 0 480,-20 20 416,-1-19-160,3-2-544,-2 21-160,0-20 95,-1 0 33,1 20-32,-19-19-161,19 19-287,0 0-65,-19-20-64,-1 20-128,0 0 128,1 0-224,-1 0 128,1 0-128,-21 0 96,21 0 256,-2-20-63,1 20-97,1 0 64,19 0-224,-20 20 32,1-20 32,-1 20-32,20-20 0,-19 19-32,-1 1 64,-1 0 96,3 1-256,-3 18 96,2-19 64,-1-1 0,0 1-32,1-20-32,-1 20 160,1-1-224,-1 3 192,-1-3-128,3 1 64,-3 0-64,3-1 64,-3 1-32,21 0 0,-19 1-32,19-2 160,0 1-32,0 0 0,0-20 97,1 19-97,19 1-96,-20 0 32,20-1 32,-20 2-64,20-1 0,0 0 0,0 19 32,-20-19 96,20 19 96,0-18-32,0 19-32,0-21 33,20 21-1,-20-21-32,0 22 0,0-21-64,20-1 96,-20 21-64,20-21 33,-20 1-161,19 21 32,1-22 0,0 1-64,0 19 96,0-19-96,-1 0 0,1 1 128,0-2-64,0 1 0,1-20-64,-3 20 96,2-20 96,21 0-224,-21 0 96,-2 19-32,23-19 32,-21 0-32,0 20 0,-1-20-32,21 20 96,-20-20-64,0 0 64,-1 21-64,1-21 0,0 0 32,20 20 32,-21-20-64,1 0 0,21 0 64,-21 19 0,18-19 64,-17 0 1,19 20-65,-21-20 128,21 0-192,-20 20 96,20-20 0,-21 0-96,1 19 96,0-19-96,0 0 96,19 20 0,-19-20 32,0 0-32,21 0 1,-2 0-33,1 0-64,-1 0 32,1 20-64,0-20 128,-1 0-64,1 0-32,19 0 64,-19 0-64,-1 0 32,2 0-32,-1-20 64,-1 20-64,1 0-32,19 0 64,-19-20 32,0 20-128,19 0 192,-18 0-160,-3 0 0,3-19 64,-2 19-32,1 0 0,0 0 0,-1 0 32,1 0 0,-1 0 0,21 0-64,-21 0 128,1 0-64,1-20-32,-2 20 0,1 0 64,-1-20-64,1 20 32,-20 0-32,20 0 0,-1 0 96,1 20-160,-1-20-32,-19 0 192,21 0-96,-3 0 64,3 20-64,-1-20 0,-1-20 0,-19 20 64,20 0-96,-1 0 64,-19-20-32,20 20 0,-21 0-32,21 0 96,1 0-64,-23 0-96,23-19 96,-1 19 0,-21 0 0,21 0 0,0-20-64,-20 20 128,19 0-128,1 0 96,-19 0-32,17-21-32,-18 21 128,21 0-288,-23 0 256,23 0-32,-21 0-32,19 0 32,-19-20-96,20 20 160,-20 0-96,19-20 0,-19 20 0,0-19 64,0-1-64,19 0 32,-19 20-32,0-19 64,1-2-64,-3-19-64,-18 21 96,20-1 0,-20-19-96,0-2 193,0 2-65,0 19-64,0-19-96,0-1 96,0 19-33,0-18 66,-20 0-33,20-1-33,-18 19 33,-3-18 65,1 19 95,-20 0-64,1 1-32,-1-21 32,-19 19 96,19 2-160,-19-1 32,-2 0-32,23 1-32,-23-1 64,22 0-128,-21 1 64,21 19 32,-21-21-64,1 1 64,-2 20-64,2-20 32,0 20 0,-1-19 0,21 19 0,-21-20-32,1 20 32,-2 0 32,3 0-64,-1-20 64,-2 20 32,2 0-96,-1-19 0,-19-3 96,20 22-64,-22-19-32,2 19 64,-20 0 32,20-20-96,0 20 32,-20 0 96,-1-20-96,1 20-64,0-19-160,0 19-160,18 0-161,-18 0-352,40 0-320,0 0-2754,-1 0-7272</inkml:trace>
  <inkml:trace contextRef="#ctx0" brushRef="#br0" timeOffset="705801.7578">2005 9782 5925,'20'0'1858,"-20"-20"-417,0 20-352,18 0-160,-18-20-256,0 20 31,21 0-31,-21 0-160,0 0-97,20 0 32,0 20-159,-20-20-65,20 0 32,-20 0 32,19 0 321,1 0 0,0 0-97,0 0-32,19 0-31,-19 0-161,20-20-128,-20 20-96,19 0-64,1 0 0,-1 0 0,2 0 0,-1 0-32,-1 0 64,-19 0-96,40 0 96,-21-19 0,1 19-32,19-20 0,-18 20 0,38-21 32,-21 1-32,23 0 0,-22 20 0,20-19 0,-18-1 0,-3 20 0,1-20 0,2 20 0,-2-19 0,-19 19 0,19 0 0,1 0-32,-1-21-64,2 21 0,-2 0 64,0 0 32,1-20 0,-21 20 64,21 0 64,-1 0-32,-18 0-31,17 0-65,-17 0 32,18 0 0,-19 0 0,19 20 0,-19-20-64,19 0 64,-19 21-64,19-21 32,2 0 32,-2 0 0,1 0-32,-1 0 96,20 0-32,-18 0 0,-2 0 32,-1 0-96,3 0 64,18 0-96,-19 0 64,-1 0-64,0 0 32,2 0 64,-2 0-64,20 0 64,-19 0-64,19 0 32,0 0 64,-18-21 0,18 21 0,0 0 33,0-20-1,2 20-64,-2 0 64,0 0 0,0 0-128,-19 0 96,19 0-32,-20 0-96,20 0 64,-18 0 32,18 0-64,0 0 64,-19-20-32,19 20 0,1 0 32,-1 0-32,1 0-32,-1-19 64,-20 19-32,2 0 321,-2 0-161,20 0-96,-19-20 64,-1 20-32,1 0-32,20 0-31,-22-20 63,22 20-32,0 0 0,-21-19 64,20-1 32,-18-1 128,-3 21-31,1-20 159,-18 1-160,18 19 33,-19-20-97,-20 20-224,20 0 64,-21 0-288,21 0-417,-20 0-800,1 0-1218,-3 20-1312</inkml:trace>
  <inkml:trace contextRef="#ctx0" brushRef="#br0" timeOffset="713228.5156">13121 13017 2466,'-19'0'2594,"-1"0"-223,0 0-706,20-19-31,-21 19-161,21 0-224,0 0-576,0-20-289,-20 20 33,20 0-1,0 0-256,0 0 64,0 0 353,0 0 64,0 0-33,-18 0 257,18 20 0,0-20-225,0 0-95,0 0 63,0 0-351,0 0-129,0 0-96,0 0 160,0 0-96,18 0-32,-18 0 128,20 0-96,1 0 65,-1 0 63,0 0-32,-1 0-64,1 0 128,20 19 33,-20-19-97,19 0 32,1 0-224,19 0 128,2-19-64,-2 19 32,-1 0 193,23 0 31,-2 0-96,20 0 64,-20-20 1,21 20-129,-1 0-96,0 0-32,0 0 64,1 0 0,-21 0-32,1 20 0,-1-20-64,-20 0 64,2 19 32,-2-19 0,-19 0 1,-1 0 95,-19 0-128,20 0-128,-20 20 160,-20-20-320,19 0-225,-19 0-672,20 0-1217,-20 0-2210,0 0-10987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8T04:43:23.713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FF"/>
    </inkml:brush>
    <inkml:brush xml:id="br3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12189 2913 3106,'-20'0'4517,"20"-20"-3044,0 20 225,-21 0-1,21 0-319,0 0-97,-20 0-224,20 0-192,0 0-1,0 0 1,-20 0 0,20 0 128,0 0-32,0 0-352,0 0-97,0 0 33,0 0-33,0 0-128,0 0 33,-18 0 63,18 0-288,0 0 1,0 0 95,0 0 0,0 0-96,0 0 1,0 20-65,18-20 32,-18 0-64,0 0 0,0 0 0,0 19 128,0-19 0,0 0-31,0 0-97,0 0-32,0 0 96,0 20-96,0-20-32,0 0 160,20 0-64,-20 21-160,0-21 225,0 20-97,0-1 0,0 1 0,0 0-64,0-1 0,0-19 0,0 20-32,20 0 160,-20 1-32,0-21 0,21 19-128,-21 1 160,0 0-128,0 19 129,0-19-97,20-1 96,-20 22 96,0-1 32,0-1-192,0 2 65,0 18-33,0-20-32,0 21 32,0-1-64,0 0 128,0 2-64,0-2 64,18 0-31,-18 1-65,21-1-32,-21 2-32,0-2 64,0 0-64,20 21 32,-20-21 96,0 21-64,20-1 32,-20 1-128,20-2 0,-20 2 0,0-1 0,19 1-32,-19-1 64,0 21-352,0-20 320,0 18 0,0 2 32,0 0 0,0 18 0,0-19-32,0 21 32,0-22-64,0 21 64,20 1 0,-20-20 0,0 18 0,0 1-32,0 1 32,0-21-32,0 19 0,0-18 128,0 19-96,0-19-32,0 18 64,20 2-31,-20-21-33,20 19 0,-20-18 0,20 0 0,-1 19 0,-19-20 0,20 20 0,-20 1 0,20-22 0,-20 21 0,0 1 0,0-20 0,20 18 0,-20-19 0,0 1 0,0 18 0,20-18 0,-20 0 0,19-2 0,1 2 0,-20-1 0,0 0 0,20 20 0,-20-19 0,0 19 0,0-20 0,0 20 0,0-19 0,0 18 0,0-18 0,0 19 0,0 1 0,0-22 0,0 21 0,0 1 0,0-20 0,0-2 0,0 2 0,0-2 0,0 2 0,21 0 0,-21-2 0,0 2 0,0-1 0,0 0 0,0 0 0,20-18 0,-20-3 0,0 2 0,0-21 0,0-19 0,18 40 0,-18-21 0,20 21 0,1-1 0,-21 1 0,20-2 0,0 2 0,-20-1 0,18-19 0,3 19 0,-21-18 0,20 17 0,-20-19 0,20 2 0,0-22 0,-20 20 0,19-18 0,1-2 0,-20-19 0,20 19 0,-20-18 0,20-1 0,-20 0 0,0-1 0,0 1 0,0 0 0,0-20 0,20 0 0,-20 19 0,0-19-257,0 0-63,19 0 64,-19 0 32,0-19 63,20 19-287,-20 0 0,20-20-1,0 20-192,-20-20-223,21 1-257,-21-1-545,20 0-1345,-2-21-3843,-18 2-513,20 0 256</inkml:trace>
  <inkml:trace contextRef="#ctx0" brushRef="#br0" timeOffset="5050.7812">336 3071 8616,'-20'-19'3139,"20"-1"-481,-18 20-127,18-20-385,0 20-161,0 0-639,0 0-481,0 0 288,0 20-192,18 0-321,2 19-191,1 21-193,-1-1 0,0 0-160,-2 22 160,23-42-160,-21 21 33,0-20-65,-1-1-32,-19-19 160,20 20-96,-20-40 64,0 20 192,0-20-191,-20 0-97,1-20-32,-1-1-32,0 2-32,-21-21 64,3-19-64,-3-1-32,-17 1 128,17-2-32,21 2-96,1 0 224,-1 19-160,20 0-64,0 1 0,39 19 32,1 20 32,1-19 64,18 38-160,20 1-65,-19 19 129,-1 1 32,0 20 32,1-1-128,-39 2 160,-3-22 33,-18 20 31,0-18-128,-18-2 64,-3 0 32,1-19-96,-20 0 128,21-1-224,-1-19-192,-20 0-609,40 0-737,-20-19-1889,20 19-2531</inkml:trace>
  <inkml:trace contextRef="#ctx0" brushRef="#br0" timeOffset="5521.4843">873 3369 21107,'0'40'993,"20"-19"193,-20-2 191,20 1 32,-1 0-512,1 19-256,-20-39 63,20 20-191,-20-20 31,0 0 385,0 0-448,0-20-417,0 0 288,-20 1-128,-19-21 0,19 0 1,-20-19-33,-1 19-256,3-20 192,17 20-160,-19-19 96,22 19-96,-3 0-32,21 1 0,21 19-128,17-19-129,3 18-800,-3 1-416,3 20-865,19 0-2819,-21 20-7495</inkml:trace>
  <inkml:trace contextRef="#ctx0" brushRef="#br0" timeOffset="5673.8282">833 3291 23382,'-21'19'1025,"21"-19"96,0-19 64,21-3-801,19 22-480,-20-19-769,19-1-1281,1 20-3715</inkml:trace>
  <inkml:trace contextRef="#ctx0" brushRef="#br0" timeOffset="8735.3515">1448 3032 8872,'20'-20'4100,"-20"20"-1858,0-19 160,0-1 0,0-1-416,20 1-608,-20 20-289,0-19-289,-20 19-287,20-20-193,-20 20-32,-19 20-159,-1-1 159,0 22-128,1-21-32,-1 19 32,19 0-128,-17 1 161,38 0-1,0-20-160,0 19 32,38-19 32,23 0 0,-2-1-96,1 3 192,-1-3-256,20 1 128,-38 0-64,-3-20 192,-18 19-32,-20 1 65,0 0-193,-20 1 32,2-21-96,-23 19-289,1 1-287,-19 0-417,19-1-416,21 1-1154,-1 0-1953,0-1-6343</inkml:trace>
  <inkml:trace contextRef="#ctx0" brushRef="#br0" timeOffset="9045.8984">1885 3330 18897,'0'0'3620,"20"0"-2755,-20 0 480,0 0-384,21-20-417,-3 20-159,22 0-193,1-19-128,-2 19-32,-19 0-416,20 0-321,-21 0-576,1 0-897,20 0-1570,-40 0-2242</inkml:trace>
  <inkml:trace contextRef="#ctx0" brushRef="#br0" timeOffset="9393.5547">2203 3012 19890,'0'-19'2851,"0"-1"-1762,20 20 320,-20 0-95,0 20-193,0 19-385,19 0-223,-19 22-225,0-2-96,0 0-192,0 1 160,20-20 33,-20-1 31,0 2 192,0-22-159,20 1 31,-20 0 64,20-20-224,0 0 64,-1 0 129,1 0-225,0 0-32,0 19-160,19-19-353,-19 0-95,1 0-481,19 0 64,-1 0-128,-19 0-64,20-19-545,-1 19-992,-19-20-1186,0 20-6117</inkml:trace>
  <inkml:trace contextRef="#ctx0" brushRef="#br0" timeOffset="9690.4297">2778 3250 22613,'0'0'1794,"0"0"-833,-20 19 63,20 3 322,0 17-513,0 0-417,0-19-96,20 21-256,21-22 193,-21-19-129,39 0 128,-19-19-128,-1-2-320,1 1-160,-20-19 223,-20 19-31,0-19-32,-20 17-352,0 22-129,-21-19 224,3 19 161,-3-20-96,21 20-225,2 0-608,18 0-1025,0 20-2210,0-20-2050</inkml:trace>
  <inkml:trace contextRef="#ctx0" brushRef="#br0" timeOffset="9973.6328">3155 3291 13036,'0'19'7207,"0"-19"-5702,0 20 225,0 0 416,0-1-769,20 1-704,0-20-289,0 20-32,1 1-31,17-21 31,3 0-64,-3-21-160,-17 1 65,-1 0-33,0 1-224,-20-1 64,0 0-192,-20-21 31,20 22-159,-41 19-353,23-20 97,-23 20-161,1 0-320,22 0-1409,-3 20-3524</inkml:trace>
  <inkml:trace contextRef="#ctx0" brushRef="#br0" timeOffset="10689.4531">3572 3369 12107,'20'20'3235,"-20"21"-288,40-2-513,-19 0-480,-3 20-545,2 2-288,21-22-480,-21 0-289,-2 2 97,3-2 159,-21-39-95,20 20 95,-20-20-191,0-20 576,-20 1-705,-1-1-256,-17-21-64,-3-18 0,21 0-32,-19-1-160,19 1-97,0-21-31,20 41-96,20-1 191,0 21 97,19-3-160,-19 22 96,21 22 160,-3-3-64,3 21 160,-21-21 0,-20 21 0,0-19 64,0-2 32,-20 1-64,0 0-192,-19-20-353,19 0-1088,20 0-3012,-20-20-9864</inkml:trace>
  <inkml:trace contextRef="#ctx0" brushRef="#br0" timeOffset="12144.5313">4446 2993 12267,'-40'-61'2370,"40"22"-224,-20 19-224,1 1-64,-1 19-64,0-20-449,0 40-352,0-1-320,0 1 95,1 39 1,19-18-192,-20 37-97,20-17-160,20-2-63,-1 0-257,1 1 128,0-1-545,20-19-191,-1 0-481,-19-20-673,20 19-1377,-1-39-2082</inkml:trace>
  <inkml:trace contextRef="#ctx0" brushRef="#br0" timeOffset="12716.7968">4902 3250 14958,'0'-20'2658,"0"0"-1152,0 1 1024,0-1-480,0 0-481,0 1-415,-20 19-450,1 0-448,-1 19 33,0 1 31,0 0 128,-19 19-95,39 0-193,-20 2-96,40-21-128,-20 0 64,19-1 64,21-19 128,-20 0-352,19-19-96,-19-1 64,0 0-65,0 1 193,-20-3-64,0 3 32,0-1 32,0 20 32,0 0-96,0 20-257,0-1 385,21 22 65,-3 18-33,2 2 32,1-2-32,-1 0 96,0-19-96,-2 19 224,-18-19-256,0-1 160,-18-18-64,-2-1 0,-21-1-160,3 1-96,-3-20-96,-18 0-225,19 0-576,0-20-1537,21 20-3203</inkml:trace>
  <inkml:trace contextRef="#ctx0" brushRef="#br0" timeOffset="18218.75">5319 3291 2498,'20'39'12139,"-20"-19"-11050,21-1 609,-21 1 192,20 0 96,-20-20-385,0 0-191,0 0-193,0 0-577,0-20-383,-20 0-1,-1-19-32,1 19 32,0-21-192,-19 22 160,19-21-63,0 21-97,20-21-128,0 21 32,0-2-64,40 21-33,-20-20-95,19 20-705,22 0-832,-23 20-1314,3 1-2563</inkml:trace>
  <inkml:trace contextRef="#ctx0" brushRef="#br0" timeOffset="18718.75">5835 3171 13708,'0'-20'2723,"-20"1"-865,0 19 896,2 0-736,-3 0-448,1 19-641,0 1-385,0 19-223,1-19-65,19 19-64,0-17-160,19-3 0,1-19 32,0 0 32,0 0 0,1 0-64,-21-19 32,18 19 32,-18-22-32,20 3 65,-20-1-33,0 0-96,0 20 160,0 0-192,0 0-96,0 0 32,20 20 0,-20 0-353,21-1-448,-1 3-544,19-3-1538,-19 1-2018,0-20-7238</inkml:trace>
  <inkml:trace contextRef="#ctx0" brushRef="#br0" timeOffset="19124.0234">6113 3469 12619,'40'98'3492,"-20"-57"-1154,1-2 256,17 1-640,-17-1-673,-1-18-352,-20-21-384,0 20-97,20-20-127,-20 0 447,-20 0-223,0-20-449,-1-21 0,1 2 32,-19-20-32,19-1-192,-20-19 160,21-1-160,-1 21 0,20-21 32,0 21-64,0 19 128,0 21-64,20 19-32,19 0 64,-19 0-96,21 39 128,-3-19-225,-17 19-31,-1 0-64,0 2 64,-20-21 256,0 0-161,0-1 97,0-19-512,-20 20-449,0-20-320,-1 0-641,1 0-1986,-19-20-11275</inkml:trace>
  <inkml:trace contextRef="#ctx0" brushRef="#br0" timeOffset="19449.2188">6273 2973 19698,'20'0'2531,"-2"20"-2435,-18-1 1281,21 21 64,-1-1 65,0 21-609,-20-1-417,20 0-160,-1 2-127,1-22-33,-20-19-128,20 0 128,-20 1-128,20-2 64,-20-19-64,0 0 96,0-19 32,0-2-96,0-19-64,0 1 32,20 0 0,-20 17-192,19-17 0,1 39-224,0 0 63,0 0-63,0 20-609,19 21-608,-19-22-1474,1 21-2659</inkml:trace>
  <inkml:trace contextRef="#ctx0" brushRef="#br0" timeOffset="20007.8124">7087 2973 17392,'-21'-21'1826,"1"1"160,20 20-1,-20 0-447,2 0-513,-3 41-352,1-2-1,20 20 33,-20 2 288,20-2-96,0 19-385,0-17-224,20-2-63,21 1-193,-3-40 0,23 0 32,-2-1-256,-19-19-161,19-19 1,-19-21-193,-21 21 97,1-2-1,-20-19 97,0 1-128,-20 19-33,1 1 97,-1 19 31,0-22-95,-20 22-417,21 22-672,-1-22-577,20 19-1794,0-19-3043</inkml:trace>
  <inkml:trace contextRef="#ctx0" brushRef="#br0" timeOffset="20276.3672">7463 2834 24855,'59'0'1089,"-39"20"-384,21 19 288,18 0 32,-39 41 96,20-21-545,-1 21-255,-19-1-161,0-18-32,-20-2-288,0-20-225,0 2-159,0-2-161,-20-19-480,0-20-1377,0 19-4197</inkml:trace>
  <inkml:trace contextRef="#ctx0" brushRef="#br0" timeOffset="25421.875">298 4024 10313,'-41'0'993,"21"0"-448,0 0-1,1 0 673,19 0-64,0 0 193,0 0 223,0 0-448,0 0-512,0 0-65,0 0-191,0 0 63,0 0-256,0 0-160,19 0 96,1 0-96,0 0-32,1 21 128,-1-21-160,-2 0 289,2 0-129,21 0-32,-21 0-32,-2 0 32,23 0 32,-1 20-64,-1-20 32,-19 0-32,20 0-64,-1 0 96,1 0 64,-1 0-32,1 0-96,-19 0 96,17 0-128,3 19 128,-1-19-64,-1 0 0,1 0 33,0 0 31,-1 0 0,22 0-128,-2 0 64,-1 0-32,-17 0 224,38-19-32,-19 19-160,-1 0 32,0 0 0,22 0-32,-22 0 0,20 0-32,1 0 32,-1 0 64,0 0-160,1 0 96,-1 0 0,1 0-32,-1 0 32,0 0 225,0 0-225,-18 0 160,18 0-96,-20 0-96,21 0 96,-21 0-32,20 0 0,-18 0-64,18 0 128,0 0-320,0 0 609,0 0-417,20 0 96,2 0-64,-22 0 0,0-20-64,21 20 64,-21 0 96,0 0-96,1 0 224,19 0-256,-19-21 32,-1 21 0,0 0 0,20 0 0,-18 0-32,-2-20-64,0 20 160,0 0-128,20 0 160,0 0-160,-20-19 32,20 19 32,-18 0 32,-2-20-64,20 20-32,-20 0 161,-18 0 127,18-20-32,-20 20-32,20 0-192,-19 0 64,19 0 0,1 0-32,-20-19 0,19 19-32,0 0 0,0-20-32,2 20 128,-2-21-96,0 21 32,-20-20-64,21 20 64,0 0 0,-1-20-128,0 20 257,1-19-290,-1 19 258,-20 0-162,20-20 130,2 20-65,-22 0 64,0-20 0,1 20 0,-1 0 0,-19 0-32,19 0-32,-18 0 32,18-19 32,-19 19-64,-1 0 96,1 0 0,-20-20 1,0 20-1,-20 0-96,20 0 0,-20 0 128,0 0-64,0 0-160,0 0 64,19 0-32,-19 0-224,0 20-481,0-20-352,0 0-865,0 19-1505,0-19-4421</inkml:trace>
  <inkml:trace contextRef="#ctx0" brushRef="#br0" timeOffset="35970.7031">695 4858 9673,'0'-19'2498,"0"19"-864,0-20 1152,0-1-127,0 21-641,-21-20-673,21 20-160,-20-19-192,20 19-128,-20-20-64,0 20-257,1 0-96,-1 0-223,20 0-33,-20 20-96,0-1-224,0 22 256,20-2 32,-19-19-256,19 19 128,19-19 96,1 0-64,0-20 128,0 0 33,0-20-65,-1 0-288,1-19 800,0 19-544,-20-19 33,20 18 31,-20-18-160,0 39 160,0-20-160,0 20-160,0 0 64,0 20 96,0-1-64,21 22 32,-3 18 0,22-20-320,-19 22 255,17-22-63,-17 20 224,-1-18-32,0 18-96,0-20 97,-20 1 31,0 0 0,0 0-96,-20-21 0,0 1 0,-21 0-96,23-20-289,-23 0-31,1 0-257,1-20-256,-1 0-128,20 1-1217,1-1-2018,-1 0-3651</inkml:trace>
  <inkml:trace contextRef="#ctx0" brushRef="#br0" timeOffset="36275.3906">873 4541 19154,'-20'-60'2274,"20"40"-1570,0 20 225,0 0 737,-20 0-449,20 0-64,0 20-288,20 20-160,-20 19-289,20 0-64,-20 2-224,20-2-95,0 1 191,-1-21-1025,1 1 192,-20-1-319,20-19-482,0 1-1088,-20-21-1762,20 0-2595</inkml:trace>
  <inkml:trace contextRef="#ctx0" brushRef="#br0" timeOffset="36564.4532">1071 4759 20467,'0'19'801,"0"1"800,0 1 609,0 18-736,0-19-1026,20 0-64,1-1-255,-21 1-65,18 0 128,2-20-320,1 0 448,-1 0-416,0 0 32,-20-20-96,0 0-193,0 1 706,0-21-449,-20 21-33,0-1 97,-21 20-32,23 0-96,-3-21-512,1 21-738,0 21-960,20-21-1442,0 20-1697</inkml:trace>
  <inkml:trace contextRef="#ctx0" brushRef="#br0" timeOffset="37035.1563">1290 4521 15342,'0'-40'5445,"0"40"-4196,0-20-96,-20 20 641,20 0-320,0 0-546,0 20 129,0 1 0,20 18-288,-20 0-192,20 1-193,-20 20-224,19-21-32,1-19 32,-20 19-127,20-19 63,0-20 32,-20 21 128,20-21-160,-1-21 0,1 21-96,0 0-160,20 0-64,-21 0 128,1 0-225,21 21 65,-21-1 0,-2-1-64,2 21 608,1-21-705,-21 1 385,-21 0-64,1 1-128,2-21-128,-23 20 64,21-20-1,-19 0-191,19 0-193,-20-20-512,20 20-352,1-21-738,19 21-1600,0 0-4037</inkml:trace>
  <inkml:trace contextRef="#ctx0" brushRef="#br0" timeOffset="37404.2968">1826 4858 4932,'19'-19'17297,"-19"19"-16657,0-20 481,0 20 865,0 0-673,-19-21-704,19 21-289,0 21-96,-20-1-127,20-1-1,0 1-96,0 0-225,0-1 161,0 1 192,20 0-96,-1-20 97,1 0-129,-20 0 32,20-20 32,-20 20-32,20-20 96,-20 20-352,0 0 768,0-19-1313,0 19 1122,0 19-674,0-19-255,21 0-225,-21 20-544,18-20-321,2 0-832,-20 0-1154,20-20-1697</inkml:trace>
  <inkml:trace contextRef="#ctx0" brushRef="#br0" timeOffset="37600.586">1944 4600 3203,'0'-79'17840,"0"39"-14957,0 20-1570,0 20 161,0 0 95,20 41-320,-20-2-640,41 40-385,-21-19-32,-2-1-320,23 0-544,-21-18-353,0-2-257,-1-19-1216,1 19-2659,-20-39-13548</inkml:trace>
  <inkml:trace contextRef="#ctx0" brushRef="#br0" timeOffset="38353.5156">2501 4680 18481,'0'0'1922,"20"0"-1634,-20 20 1538,18 19 256,3 0-801,-1 2-640,0-2-161,0 1-32,19-1-159,-19-19 127,-20-20 193,20 21-193,-20-21 65,0 0-161,20 0 192,-20 0 129,-20-21-417,20 1-32,0 0-96,-20-19-320,20 19 833,0-19-929,0 18-225,0 1-128,0 20-320,20 0-544,-20 20-289,20-20-992,19 21-1282,-19-1-3459</inkml:trace>
  <inkml:trace contextRef="#ctx0" brushRef="#br0" timeOffset="38794.9218">3076 4739 16527,'-39'-20'3299,"39"20"-1569,-20 0 96,0 0 63,0 0-575,-1 20-546,3 19-255,18-19-225,0 21 97,0-2-97,0-19-576,18 19 608,23-39-480,-21 20 288,0-20-32,-1-20 0,1 20-64,-20-20-64,20 1-256,-20-1 928,0 0-608,-20 1-64,20-1 64,0-1-32,0 21 64,0 0 0,0 0-192,0 21 256,20-1-63,0-1-33,0 1-97,19-20-319,-19 20-32,0-1-705,19-19 256,-19 0-1089,-20-19-544,20 19-1314,-20-20-3107</inkml:trace>
  <inkml:trace contextRef="#ctx0" brushRef="#br0" timeOffset="39056.6406">3374 4839 17872,'20'39'2499,"-20"-19"-1186,0-20 224,20 0 545,-20 0-192,0 0-737,0 0-256,-20 0-769,20-20 865,0-19-544,-20 19-129,20-21-128,0 22-96,0-21-64,0 21-160,0-1-128,0 0-417,20 20-160,0 0-480,0 0-833,19 20-1409,-19 0-2499</inkml:trace>
  <inkml:trace contextRef="#ctx0" brushRef="#br0" timeOffset="39230.4688">3671 4778 16944,'0'0'5957,"20"0"-4868,-20 20 1057,21-20-32,-21 21-576,20-21-770,-20 20-479,20-1-225,-2 1-288,3 0-769,-1-1 128,-20-19-801,20 20-1024,-20-20-2403</inkml:trace>
  <inkml:trace contextRef="#ctx0" brushRef="#br0" timeOffset="39376.9532">3712 4580 20467,'-21'-19'1858,"21"19"-1858,0 0-449,0 0 1,0 0-2659,0 19-10090</inkml:trace>
  <inkml:trace contextRef="#ctx0" brushRef="#br0" timeOffset="39875.9766">4049 4759 19506,'-20'-20'2306,"0"0"-1537,20 20 672,0 0 97,-20 0-577,0 20-577,1 19-128,19-19-128,0 21-96,0-22-32,19 1-32,1 0 96,0-20-288,0 0 288,-20 0-32,20-20 160,-1 0-192,-19 1 65,0-1-1,0-1 32,0 21-32,0-20 0,0 20 32,0 0-96,20 20-96,-20 1 384,20-1-384,1-1 64,17 1-224,-18-20-129,21 0-415,-21 0-354,-1 0-607,1 0-1218,-20-20-1025,0 1-12363</inkml:trace>
  <inkml:trace contextRef="#ctx0" brushRef="#br0" timeOffset="40280.2734">4228 4382 19986,'0'-19'3812,"0"19"-2275,0 19-800,0 1 993,0 19 64,20 1-641,-20 20-513,19-21-319,21 20-161,-20-18-32,0-2-32,0-19-32,-1 0-32,1-20-32,0 0 96,-20 0 32,0 0 32,20 0-64,1-20-128,-21 20 32,18 0-192,2 0 128,-20 0-128,20 20 192,1-1-160,-1 1 32,-20 1 128,0-21-225,0 20 1,0-20-192,-20 0-257,-1 0-128,1 0 161,-18 0 31,17-20-320,-19 20-704,20 0-1314,1-21-2402,-1 21-11339</inkml:trace>
  <inkml:trace contextRef="#ctx0" brushRef="#br0" timeOffset="40707.0312">4546 4422 20563,'0'0'2434,"0"19"-2177,0 1 511,0 21 898,0-2-65,0 20-576,0 1-288,0 19-192,20-20-129,-2-18-96,3-2-128,19 0-63,-1-19-290,1 0 322,0-20 31,-1 0-32,-19-20-96,20-19-192,-21 19-481,1-19 930,0-2-514,-20 2-95,0 19-32,0-19 256,0 19-64,-20 20 192,0 0 0,20 0 0,-19 20 64,19-1 224,0 1-128,0 19 161,0-19-289,39 1 0,-19-1 0,21-1-128,-3-19 64,23 0-416,-22 0-289,1 0-384,0-19-769,-1-1-2754,1 20-10058</inkml:trace>
  <inkml:trace contextRef="#ctx0" brushRef="#br0" timeOffset="42401.3672">5835 4402 7078,'-20'-39'13581,"20"39"-11371,0-22-801,0 22-191,0 22-289,0-3 95,20 1 226,1 19-353,-1 22-385,-2-2-64,23 0-159,-21-19-65,19 19-160,-19-19-32,0-1-32,0-18-320,-20-1-417,20-1-480,-20-19-160,0 20-417,-20-20-993,0 0-2562</inkml:trace>
  <inkml:trace contextRef="#ctx0" brushRef="#br0" timeOffset="42618.164">5657 4600 18097,'-40'-20'4740,"40"20"-2434,0 0-640,0 0 448,20 0 160,0 0-833,39 0-1312,-19-19-129,19 19 0,2 0 0,-2 0 0,0 0 0,-19-20-673,0 20-961,-1 0-95,1 0-802,-20 0-2049,1 20-5670</inkml:trace>
  <inkml:trace contextRef="#ctx0" brushRef="#br0" timeOffset="42936.5234">6510 4502 27065,'0'-21'1570,"0"21"-1378,20 0 224,-20 0 321,20 0-449,0 0-288,19 0 64,-19 0-256,21 0-513,-3 0-95,-18 21-257,1-21-577,-1 19-832,-20 1-929,0-20-1314</inkml:trace>
  <inkml:trace contextRef="#ctx0" brushRef="#br0" timeOffset="43110.3516">6550 4680 19986,'0'20'3908,"20"-20"-3011,0-20 1025,19 20 64,2-20-705,-3 20-961,3-21-320,-1 21-608,-1 0-321,-19 0-545,20 0-1537,-20 0-2626</inkml:trace>
  <inkml:trace contextRef="#ctx0" brushRef="#br0" timeOffset="43480.4688">7245 4481 22645,'-20'0'2947,"20"0"-2211,0 21-319,-19-2 1024,-1 21 161,0-1-545,20 21-321,20-20-575,0-1-65,19 0 64,1-19-96,-1 1 32,21-21 0,-21-21 32,21 1-224,-21 1-256,-19-21 95,1 21-63,-21-21 64,0 0-160,-21 0 31,-17 1-287,-3 19 255,1 1-159,-19-2-481,19 21-641,-19 0-1217,39 0-7046</inkml:trace>
  <inkml:trace contextRef="#ctx0" brushRef="#br1" timeOffset="54076.1718">415 5633 17712,'-18'-20'1602,"-22"0"-129,19 20 513,1 0-320,2 0-962,-23 0-383,21 0-129,-19 20 96,19 0-160,0-1 32,20 1 0,0 19-63,0-18 31,0 19-64,20-21-32,-20 21 96,20-1-128,-20 2 32,19-2 32,-19-19-128,20 19 128,-20-18 0,0-1 32,20-20 32,-20 20 129,21-20-97,-1 19 160,-20-19-64,18 0 32,2 20-95,-20-20-65,21 0-128,-1 0 160,0 0-160,-2 0 0,3 20-224,-1-20-193,-20 0-223,20 0-129,0 0-416,-1 19-641,1-19-1345,0 0-1409</inkml:trace>
  <inkml:trace contextRef="#ctx0" brushRef="#br1" timeOffset="54395.5077">595 5752 17552,'-20'-20'1730,"20"20"-257,-20 0-416,20 0 449,0 0-161,20 20-320,-20 19-385,20-19-255,-1 19-321,-19 2 32,20 18-160,0-39-224,0 19-289,1-18-640,-3-1-833,2 0-1313,-20-20-737</inkml:trace>
  <inkml:trace contextRef="#ctx0" brushRef="#br1" timeOffset="54612.3047">733 5732 7879,'-20'-60'10826,"20"40"-8584,-18 1-1249,18 19 545,0 19 352,0 1-673,0 0-353,0 20-287,0 0-257,18-1-95,-18 0-161,20 2-128,0-2-129,21 1-223,-41-21-257,18-19-384,3 20-736,-21-20-834,0 0-2722</inkml:trace>
  <inkml:trace contextRef="#ctx0" brushRef="#br1" timeOffset="54816.4063">496 5930 16047,'-81'-19'3267,"63"19"-1281,-2-20 416,0 20-320,20 0-481,0 0-447,20 0-418,0-21-415,19 21-97,1 0-128,-1 0-320,21 0-513,-1 0-160,-19 0-384,-1 0-801,1 0-961,1 0-1922</inkml:trace>
  <inkml:trace contextRef="#ctx0" brushRef="#br1" timeOffset="54989.2577">535 5970 18353,'-39'39'2883,"39"-39"-2147,0 0 1570,0 0-256,39-20-1089,1 20-672,-1-19-289,1-1-385,1 20-319,-3-20-1154,3 20-1185,-3 0-2658</inkml:trace>
  <inkml:trace contextRef="#ctx0" brushRef="#br1" timeOffset="55331.0547">1150 5850 19890,'-20'0'801,"20"0"416,-18 20 609,18 1-513,0-1-736,0-1-289,0-19-64,18 20 32,2 0 257,21-20-225,-21 0-192,19-20-192,-19 20-64,0-20 32,-20 1-64,0-1-193,0-1-127,-40 1 64,1 1 159,-1 19 97,-1-20-577,2 20-448,19 20-993,0-20-1377,20 19-9642</inkml:trace>
  <inkml:trace contextRef="#ctx0" brushRef="#br1" timeOffset="55521.4844">1468 5970 18737,'0'-20'2499,"-20"0"-834,0 1 225,1-22-577,-21 2-512,0-1-513,21 1-96,-21-2-192,20 22-256,-1-21-96,21 21-801,21-1-897,-1 0-1409,20 20-1506</inkml:trace>
  <inkml:trace contextRef="#ctx0" brushRef="#br1" timeOffset="55699.2188">1171 5791 23574,'-59'20'1345,"38"-20"-1729,21 0 928,0 0 609,21 0-544,17-20-577,3 20-801,18 0-960,1 0-1699,-1 0-3618</inkml:trace>
  <inkml:trace contextRef="#ctx0" brushRef="#br1" timeOffset="56445.3125">1646 5831 14862,'21'0'3523,"-21"0"-3203,20 0 577,-20 19 641,0 1-321,20 1-353,0-1-287,-20-1-64,19 1-33,1 0-32,-20-1-63,0-19-97,0 0 0,20 0 161,-20 0-193,0 0-224,0-19 64,0-1-32,0 0-64,0-19-32,0 18-32,20-18-96,-20 19 32,20 20-160,-20 0 191,19 0 1,1 0 192,0 20-384,0-1-352,-20 22-482,21-21-1120,17 19-1601,-18-19-3140</inkml:trace>
  <inkml:trace contextRef="#ctx0" brushRef="#br1" timeOffset="56728.5156">2084 5831 19666,'0'0'2178,"0"19"-1922,0-19 1090,0 20 543,0 21-1056,20-22-480,-20 1-65,39-20-128,-19 20 0,0-20 96,20-20-159,-40 20-97,19-20-97,-19 1 129,0-1-224,0-1-128,-39 1-257,19 20-287,-20 0-129,1 0-160,19 0-321,0 0-1024,20 20-1090,0-20-9448</inkml:trace>
  <inkml:trace contextRef="#ctx0" brushRef="#br1" timeOffset="57198.2422">2282 5811 14349,'0'20'3523,"0"-20"-2594,0 0 865,0 19 512,20 1-800,-20-20-610,20 21-383,-1-1-193,1-20 161,0 0-225,0 0-96,1 0 160,-3 0-95,-18-20 31,0-1-320,0 1-96,-18 1 32,-3-1-193,1-19 193,-20 19-192,21-21 224,-1 2-32,0 0 64,0 19-33,0 0 97,20-20 193,-19 40-65,19-20 32,0 20 0,0 0 0,0 0-288,19 20 128,1-20 192,0 40-32,0-20-128,0 19 65,-1 1-65,21 20 0,1-40 32,-23 19-96,23-19-97,-21-1-319,0 1-193,-20 1-736,18-21-1281,-18 0-1731,0 0-8583</inkml:trace>
  <inkml:trace contextRef="#ctx0" brushRef="#br1" timeOffset="57582.0312">2620 5791 21556,'20'20'1217,"-20"-20"-1665,0 0 672,19 20 416,-19-20-223,20 0-65,0 0-160,0 0-64,0-20 33,-1 0-129,1 1-192,0-1-65,-20 0 65,0 20 32,-20-21-96,0 21 128,1 0 0,-1 0 96,0 0 0,0 21 32,0-1 224,1 0-64,-1-1 32,0 1 1,20 19 287,0-19-224,0 1-192,20-1-32,0-1-192,19-19-544,-19 20-353,20-20-1057,-21 0-2242</inkml:trace>
  <inkml:trace contextRef="#ctx0" brushRef="#br1" timeOffset="57886.7188">2997 5672 20467,'0'-20'801,"-20"20"-321,-1 20 193,3-20 416,-2 20 0,0 20-513,-1-20-223,1 19-225,20-19-32,20 0-96,-20-1-64,41 1 32,-3 1 64,-17-21-64,19 20-32,-1-20 0,-19 0 0,0 19-32,0-19 160,-20 20 0,0-20 0,0 20 0,-20-1-417,0-19-704,-19 20-320,19-20-1025,-20 21-1570,1-21-12490</inkml:trace>
  <inkml:trace contextRef="#ctx0" brushRef="#br1" timeOffset="59624.0234">3592 5891 17936,'0'0'1730,"20"20"-1313,-20 19 1440,20 0-127,1 22-641,-3-2-480,2 0-321,21-18-192,-21-2 0,-2 0 0,3 1 0,-1-40-32,-20 21 64,0-21 65,0 0 575,0 0-415,-20-21-289,-1-19-32,-17 1 0,-3 0-96,21-22 32,-19 2-129,19-21-159,0-18-128,0 37-33,20-17 353,0 38 128,20 0-64,0 40-32,0-20 64,1 40 0,-3-1 64,2 22 32,1-2 0,-1 1-32,-20-1 0,0 2 96,0-22 32,0 1-63,0 0 63,0-1-64,-20 1-320,-1-20-33,21 0-255,0 0-673,-20-20-737,20 1-2114,0 19-1345</inkml:trace>
  <inkml:trace contextRef="#ctx0" brushRef="#br1" timeOffset="59854.4922">3910 5989 17136,'0'-39'1665,"0"19"-95,-20 1 576,20-1-352,-20-21-737,20 22-865,0-21-160,0 21 32,0-1-160,0 0-32,20 20-705,0 0-801,0 0-1024,19 0-1090,-19 0-6918</inkml:trace>
  <inkml:trace contextRef="#ctx0" brushRef="#br1" timeOffset="60131.836">4149 5752 15566,'0'39'3171,"0"-39"-2178,0 20 673,0 0 448,0-1-673,18 22-704,2-21-321,21-1-160,-21-19-63,19 0-97,-19 0 192,20 0-160,-40-19 96,20 19-64,-20-41-63,-20 21-65,0 1-64,0-1-32,-20 20-33,1-20 33,19 20-224,-21 0-192,41 0-545,-18 0-801,18 0-1858,0 0-1504</inkml:trace>
  <inkml:trace contextRef="#ctx0" brushRef="#br1" timeOffset="60427.7343">4525 5692 20403,'0'0'1345,"-20"0"-576,20 0 736,0 19 353,-20 2-801,20 19-288,0-21-129,20 21-95,0-21-289,1 1 0,-1-20-160,-2 21 97,23-21-129,-21 0-257,0 0-383,19 0-129,-19-21-448,-20 21-865,20 0-1729,-20-20-2531</inkml:trace>
  <inkml:trace contextRef="#ctx0" brushRef="#br1" timeOffset="60766.6015">4823 5791 21684,'20'0'1602,"0"0"-353,-20 0-160,39 0-128,-39 0-321,20-19-383,0 19-97,1-20-64,-3 20-96,-18-20-64,20-1-32,-20 2-97,-20 19-63,2-20 128,-3 20 32,1 0 0,0 20 96,0-1-64,1 2 96,-1-1 64,0 0-64,20 19-64,0-19 128,0-1-96,20 1-32,0 1-96,-1-1-224,1-20-97,20 19-640,-1-38-897,-19 19-1249,21-20-1505</inkml:trace>
  <inkml:trace contextRef="#ctx0" brushRef="#br1" timeOffset="61048.8282">5181 5652 14061,'0'0'5221,"-20"-19"-3588,20 19-608,0 19 128,-20-19-32,20 20-448,0 0-417,0-20-288,0 19-64,0 2 160,20-1-32,0 0-64,-20-1 128,19 1-96,1 0 32,-20-1 161,0-19 319,0 20-192,0-20-95,0 0-161,0 21-289,0-21-351,-20 0-449,20 0-929,0 0-2210,-19-21-9769</inkml:trace>
  <inkml:trace contextRef="#ctx0" brushRef="#br1" timeOffset="61345.7031">5398 5652 19762,'0'0'2563,"0"-19"-2083,0 19-31,-18 19 1088,18 1-384,-20-20-672,-1 20-289,21 20-160,0-20-64,0 0 0,21-1 64,17 1-224,-18-20 159,1 20-127,-1-1 64,0 1 96,-20-20 64,0 21-32,0-21 32,0 0 0,0 0-192,-20 20-352,20-20-161,-20 0-288,20 0-1569,-21 0-2627</inkml:trace>
  <inkml:trace contextRef="#ctx0" brushRef="#br1" timeOffset="62013.6718">5677 5791 16591,'0'0'3235,"-20"0"-1697,20 0-513,20 0 672,-1-19-319,-19 19-674,40 0-319,-20 0-225,19-20-64,-19 20-224,0-20 448,-20 20-288,21-21-32,-21 21 64,-21 0 0,1 0-192,0 0 96,2 0 32,-3 0-288,-19 21 544,20-1-288,1 0 288,19-1-192,0 21 64,0-21-96,0 1 33,19 21-98,1-22-31,0 1-320,21-20-192,-3 0-193,3 0-512,-3-20-962,3 1-1568,-1-1-1474</inkml:trace>
  <inkml:trace contextRef="#ctx0" brushRef="#br1" timeOffset="62387.6952">6094 5672 13901,'-20'20'4035,"0"-1"-3234,0 2 673,20 19 800,0-21-609,0 21-544,0-21-640,20 1-321,0 1 0,0-21 0,-1 0 0,1-21-31,0 1 63,0 1-160,-20-21-32,0 21 0,-20-21-32,0 0 32,20 0-64,-20-19 128,1 19-192,-1 0 160,0 21-64,20-1 64,-20 0 256,20 20 96,0 0-191,0 20 191,20 19 192,0 1-191,0 0-193,-1 0-96,21 19 0,1-19-96,-3-20-576,3 0-193,-3-1-352,3 1-929,-21-20-3235,0 0-12460</inkml:trace>
  <inkml:trace contextRef="#ctx0" brushRef="#br1" timeOffset="63106.4452">6987 5513 16912,'0'-19'2242,"-20"19"-1313,0 0 352,20 0 160,-20 0-256,1 19-544,-1 1-193,0 21 1,0-22-321,20 1-64,20 0-32,0 19 0,0-19-64,19-1 32,-19-19-64,21 21-32,-23-1 160,2 0-64,0-1 96,-20 1-128,0-20 128,0 20 32,-20-1-96,0-19-64,2 0-192,-3 20 64,1-20-129,0 0-95,20 21-577,-20-21-608,20 20-994,0-20-704,0 0-3972</inkml:trace>
  <inkml:trace contextRef="#ctx0" brushRef="#br1" timeOffset="63396.4844">7225 5652 17872,'-19'40'1730,"19"-21"-96,0 2 191,19-1-351,-19 0-577,40-20-225,-20 0-351,19 0-65,-19 0-128,20-20 64,-20 0-192,-20-1-64,0 2-128,0-1 96,-20 0-32,0 20-225,0-19-223,-19 19-129,-1 0-224,0 19-96,21 1-768,-1 0-161,20-1 256,0 2-864,0-1-9354</inkml:trace>
  <inkml:trace contextRef="#ctx0" brushRef="#br1" timeOffset="63794.9218">7939 5791 17040,'20'20'1473,"-20"0"-128,21-20 801,-21 0-64,0 0-544,0 0-802,0-20-447,-21 0-1,21-19-128,-20 19 128,-18-20-63,17 0-1,-19 1-160,1 0 128,-1-2-32,0 2 32,21-1 97,19 21-129,0-22-224,0 21-32,39 0-96,-19 20-257,20 0-320,-1 0-352,-19 20-1249,21 0-2306,-21-1-10507</inkml:trace>
  <inkml:trace contextRef="#ctx0" brushRef="#br1" timeOffset="63967.7734">7542 5593 8231,'-20'0'14222,"20"0"-13902,20-19 513,21-2 576,18 1-32,1 20-864,-1-20-97,1 20-544,-21 0-865,22 0-1217,-23 0-3555</inkml:trace>
  <inkml:trace contextRef="#ctx0" brushRef="#br1" timeOffset="64431.6406">8297 5574 16815,'-40'19'2755,"20"1"-1858,1 19 512,-1-19 321,20 19-353,0-18-960,0-1-161,0 0-32,20-1-192,-1-19 32,1 0 0,0-19-64,0 19-128,1-20 64,-21 0 0,0-1 64,0-18-96,0 19 96,-21 1-32,1 19 32,0-20 32,20 20 96,-20 20 128,20-20 32,0 19 129,0 1 127,0 0-95,20-1-1,0 2-127,0-1-225,1 0-128,17-20-321,-18 19-415,1-19-386,-1 0-799,-20 0-3044,18 0-9353</inkml:trace>
  <inkml:trace contextRef="#ctx0" brushRef="#br1" timeOffset="64722.6563">8535 5732 18705,'0'40'2114,"0"-40"-704,20 19-65,-20-19 513,0 0-481,0 0-480,0-19-449,-20 19-256,1-20 1,19 0 127,-20-20-224,0 20 64,20 0-64,0-19-96,0 19-96,0 1 64,40-22-32,-1 21-64,1 1-32,19 19-65,-19-20-799,1 20-962,-23 0-1634,23 0-2369</inkml:trace>
  <inkml:trace contextRef="#ctx0" brushRef="#br1" timeOffset="65106.4452">8674 5276 19890,'20'-41'2979,"0"21"-1570,19 1 129,2 19 288,-21 0-449,0 0-768,-2 0-449,23 19-160,-21 1 96,0 0-256,-20 1-161,19 18-31,1 20-193,0-20-287,0 22 351,-20-2-191,20-18 287,19-2 289,-19 0-32,0-19 160,19 19-32,-19-18 32,0-1 96,1 0 225,-21-1-1,0 1 32,0-20 1,-21 20-129,1-20-128,0 0-352,2 0-289,-23 0-576,21 0-1121,0 19-2114</inkml:trace>
  <inkml:trace contextRef="#ctx0" brushRef="#br2" timeOffset="74560.5468">8773 3845 7527,'21'20'2402,"-1"-20"64,-20 20 33,20 1-193,-2-1-705,-18-1-287,21 1-97,-21-20-96,20 20-32,-20-20-96,0 0-225,0 0-63,0 0 64,0 0 32,0 0-417,0 0-288,-20-20 0,-1-19-96,3 19 64,-2-21-128,20 2 96,-20-1 64,-1 1-224,1-21 128,2 20-96,18 1 96,-21-2-96,21 22 32,0-1-96,21 0-161,-3 1-31,2 19-128,1 0-545,-1 0-801,0 39-929,-2-19-1216,3 20-12301</inkml:trace>
  <inkml:trace contextRef="#ctx0" brushRef="#br2" timeOffset="74756.8359">8635 3806 15726,'0'0'2595,"0"0"-2019,0 0 1314,19-20 384,21 20-992,-20-19-962,19-1-384,-19 20-353,1-21-511,19 21-930,-22 0-1345,23 0-1954</inkml:trace>
  <inkml:trace contextRef="#ctx0" brushRef="#br2" timeOffset="74996.0937">8992 3747 12587,'0'20'3043,"0"-1"-1377,20 1 544,-20 0-256,0-1-609,20 1-832,-1 0-129,1-20 0,0 0-63,0 0 63,1-20-288,-3 20 96,-18-20-224,0 1-96,-18-1-128,-3 0 192,1 1-289,-20 19 65,21 0-192,-1 0-577,20-20-481,-20 20-960,20 0-1762</inkml:trace>
  <inkml:trace contextRef="#ctx0" brushRef="#br2" timeOffset="75184.5703">9269 3845 15919,'0'-39'2658,"-20"19"-1921,20 1 128,0-1 416,0-21-705,0 22-480,20-1-864,1 0-1474,-1 1-65,19 19-3522</inkml:trace>
  <inkml:trace contextRef="#ctx0" brushRef="#br2" timeOffset="76002.9297">9747 3806 11242,'0'39'2947,"0"-19"-1378,19 0 417,-19-20 353,0 0-482,0 0-319,0 0-161,20 0-672,-20-20 63,0 0-287,-20 1-161,20-21-192,-19 21-32,19-22-64,-20 2 0,0-1-64,0 1 32,-1-2 0,21 2-32,-18 19 32,18-19-32,0 19 0,0 1-160,18-2-96,3 21-225,-1-20-640,0 20-897,0 20-1633,-20-20-2147</inkml:trace>
  <inkml:trace contextRef="#ctx0" brushRef="#br2" timeOffset="76193.3594">9549 3667 16944,'0'20'1889,"0"-20"-1248,0 0 1665,18-20-96,2 20-1089,21 0-961,-21-20-224,19 20-448,-19 0-897,20 0-1506,-21 0-1409</inkml:trace>
  <inkml:trace contextRef="#ctx0" brushRef="#br2" timeOffset="76358.3984">9905 3726 13196,'20'21'3876,"0"-1"-1666,-20-20 416,19 19-544,-19-19-801,0 20-608,20-20-481,-20 0-128,0 0-128,0 0-608,0 0-610,0 0-1248,0-20-2691</inkml:trace>
  <inkml:trace contextRef="#ctx0" brushRef="#br2" timeOffset="76509.7657">9865 3528 14477,'-19'0'1506,"19"0"-1378,0 0-513,0 0-1248,0 0-2787</inkml:trace>
  <inkml:trace contextRef="#ctx0" brushRef="#br2" timeOffset="76741.2109">10004 3726 15022,'21'41'2690,"-1"-41"-608,-20 19 256,18-19-768,-18 0-417,0 0-352,0 0-257,0-19-319,-18 19-161,18-20-64,0-1 0,0 1-193,0 1 33,18 19-64,-18-20 32,20 20 32,1 0 32,-1 0 96,0 20-129,-2-1-800,3 1-1153,-1 1-1921,0-1-2532</inkml:trace>
  <inkml:trace contextRef="#ctx0" brushRef="#br2" timeOffset="76908.2031">10282 3706 19090,'20'20'1025,"-20"-20"608,20 0-192,-20 21-1120,20-21-545,-20 0-865,0 0-2082,0 0-3620</inkml:trace>
  <inkml:trace contextRef="#ctx0" brushRef="#br2" timeOffset="77064.4531">10243 3588 17296,'-20'-21'1922,"20"21"-1954,20 0 32,-20-19-385,19 19-1120,1 0-2563</inkml:trace>
  <inkml:trace contextRef="#ctx0" brushRef="#br2" timeOffset="77328.125">10421 3548 17360,'-40'19'1153,"40"2"417,0-1 608,0-20-641,0 20-832,20-1-321,0 1-352,21-20 64,-3 20-64,3-20-160,-21 19-64,19 1-128,-39 1 159,0-1 193,0-20 33,-20 19-65,20 1-65,-39-20-127,19 20-512,-1-20-129,21 0-512,-20 0-1474,2-20-2370</inkml:trace>
  <inkml:trace contextRef="#ctx0" brushRef="#br2" timeOffset="77698.2421">10500 3430 20883,'21'19'769,"-1"-19"96,0 20 832,-1 19-159,-19 1-449,20 0-481,0 0-255,-20-1-129,20-19-64,-20 19 32,20-39-96,-20 21 1,19-21-65,-19 0 96,0 0-32,0 0-192,20-21 64,-20 1-64,0 1-129,20-1 33,-20 0 64,0 20 0,20-19 32,-20 19-32,20 0 128,-20 19 96,19 1-64,1-20 0,0 20-64,0-1-224,-20-19-513,21 20-865,-21-20-960,0 0-1762,0 0-4837</inkml:trace>
  <inkml:trace contextRef="#ctx0" brushRef="#br2" timeOffset="77850.5859">10897 3667 17616,'20'20'2370,"-20"-1"-832,0-19-737,21 0-417,-21 20-480,0-20-288,0 0-1346,0 0-1473,0-20-2883</inkml:trace>
  <inkml:trace contextRef="#ctx0" brushRef="#br2" timeOffset="77999.0234">10877 3449 288,'0'-19'12940,"0"19"-15502,0 0-5638</inkml:trace>
  <inkml:trace contextRef="#ctx0" brushRef="#br2" timeOffset="78298.8282">10997 3588 15150,'20'59'2178,"-20"-19"32,20-21-96,-20-19 96,20 20-576,-20-20-770,0 0-319,0 0-97,0 0-31,0 0-33,0 0-192,0-20-192,0-19 64,0 19-128,19 1 160,-19-21-160,20 40-64,-20-21 32,20 21-32,0 21 64,0-21-32,-20 20 128,19 19-224,1-19-193,-20 0-511,20-1-642,-20-19-1185,20 20-1793,-20-20-9769</inkml:trace>
  <inkml:trace contextRef="#ctx0" brushRef="#br2" timeOffset="78797.8516">11434 3608 15118,'0'-41'5637,"0"41"-4580,0-19-32,-20 19 673,20 0-193,-21 19-736,21 2-577,0-1-32,0 0-64,0 19-160,0-19 64,0-1-96,21 1 96,-21-20-256,20 0 128,-20 0-64,0 0 63,0-20-223,0 1-32,0 19 160,0-20 127,0 20 97,0 0 33,0 0-66,0 0 66,0 20 159,20 19-96,0-18 0,-1 18-64,1 1 128,0 19 64,-20-18 33,20-2 31,-20 0-192,-20 2 128,0-21-160,0-1-256,-19 1-353,19 0-447,-21-20-866,3 0-2594,-3 0-9610</inkml:trace>
  <inkml:trace contextRef="#ctx0" brushRef="#br2" timeOffset="79500.9765">9607 4045 14061,'0'-21'5413,"0"1"-3459,0 20-385,-20 20 289,20-20-577,0 21-384,20 18-192,-20 1-321,21-1-160,-1 2-128,-2-2 1,3 0-65,-1 1-64,0-21-545,0 22-256,-20-41-576,19 20-1122,-38-20-1632,19 20-5735</inkml:trace>
  <inkml:trace contextRef="#ctx0" brushRef="#br2" timeOffset="79681.6407">9508 4243 19986,'-20'0'2947,"40"-20"-1409,-20 20 480,20 0-609,1-19-768,-3 19-545,2 0-96,21 0-545,-3 0-544,3 0-833,-1 0-1377,-21 0-2402</inkml:trace>
  <inkml:trace contextRef="#ctx0" brushRef="#br2" timeOffset="79838.8671">9865 4243 16623,'20'20'2915,"0"-1"-737,-20 1-64,20 0-576,0-20-1154,-20 19-288,19-19-352,-19 0-417,0 0-864,0 0-2115,0 0-1633</inkml:trace>
  <inkml:trace contextRef="#ctx0" brushRef="#br2" timeOffset="79985.3516">9806 4104 12267,'0'-20'1986,"0"20"-2659,20 0-960,-20 0-4581</inkml:trace>
  <inkml:trace contextRef="#ctx0" brushRef="#br2" timeOffset="80950.1953">10004 4183 8712,'0'0'3972,"0"0"-2627,0 0-32,0 0 609,0 0-353,21 21-255,-21-2-193,20 1-160,-2 0 192,-18-1-224,20 1-161,1 19-191,-1-17 63,-20-3-127,20-19-193,-20 0 129,0 0-129,0 0-128,0 0 64,0 0-160,0-19-64,-20-3-128,20 3-32,0-1-96,0 0-96,0 1-97,0-1 129,0 20 160,0 0-96,0 0 160,20 0-32,-2 20 64,-18-20-33,21 19 98,-21-19-33,0 0 32,20 0 32,-20 20-64,0-20 32,-20 0 32,20 0-192,0 0-33,0 0 65,0-20-256,0 20 32,20 0-1,-20 0 65,0 0 64,20 0 96,-20 0 96,20 20 0,-1 0-32,-19-20 96,20 19 0,0-19 64,0 0 128,-20 0 129,20-19-33,0 19-192,-1-20 0,-19 0-96,20 1-32,-20-1 32,20 0 1,-20 20 31,0-19 96,-20 19-224,20 0-32,-20 0 128,20 0-128,0 19 32,-19-19 32,19 20-32,0 0 96,0-1 0,0 1-32,0 19-32,0-17-96,19-22-161,-19 19-479,40-19-642,-19 0-1344,-1-19-1955,-2 19-10569</inkml:trace>
  <inkml:trace contextRef="#ctx0" brushRef="#br2" timeOffset="81232.4219">10660 4104 14381,'0'-20'7880,"-20"1"-7080,20 19-191,-20 19 832,0 1-192,0 0-448,20-1-416,-19 1-289,19 21-64,19-22-32,1 21-192,0-21-97,20 1-31,-21 0-32,21-20 159,-20 19 97,0-19 96,-1 22 0,-19-22 0,0 0 32,0 0 321,0 0-353,-19 0-192,-1 0-609,0 0-929,0 0-1697,0 19-2210</inkml:trace>
  <inkml:trace contextRef="#ctx0" brushRef="#br2" timeOffset="82377.9297">9231 4700 12940,'0'0'3939,"0"0"-1889,0 0-96,0 0 288,18 0-576,-18 19-673,0 1-288,20 19-385,-20-19-96,21 1-64,-21-21-160,0 20 64,20-20-416,-20 0-609,0 0-897,20 0-1473,-20 0-2210</inkml:trace>
  <inkml:trace contextRef="#ctx0" brushRef="#br2" timeOffset="82536.1327">9231 4521 18321,'-20'-19'2114,"-1"-2"-2434,21 21 95,0 0 321,0 0-160,0 0-2274,0 0-1634</inkml:trace>
  <inkml:trace contextRef="#ctx0" brushRef="#br2" timeOffset="82810.5468">9369 4680 13837,'20'59'2882,"0"-39"-575,-20-20-258,20 19 1,-20-19-320,0 0-705,19-19-480,-19 19-193,0-20-128,0 20-32,0-20-128,0 1-128,0 19-32,20-20-96,-20 20-96,0 0 128,20 0 63,-20 0 65,20 20-160,0 19-224,1-19-609,-3-1-865,2 1-1505,0 1-1378</inkml:trace>
  <inkml:trace contextRef="#ctx0" brushRef="#br2" timeOffset="83173.8282">9806 4561 17008,'20'-20'3875,"-20"20"-2337,0 0-385,0 0 705,20 20-513,-20 19-769,19-19-191,-19 20-289,20-20 0,0 0-96,0-1-128,-20 1-289,20 0-351,-1-20-546,-19 19-928,20-19-1089,-20 0-1473</inkml:trace>
  <inkml:trace contextRef="#ctx0" brushRef="#br2" timeOffset="83506.8359">10104 4639 18001,'0'0'2466,"0"-19"-1473,0 19 192,-21 19 352,1-19-416,20 21-544,-18-21-321,18 20-160,0-20-160,0 20 32,18-20 32,2 19-64,1-19 0,-1 20 0,18-20 64,3 0-32,-21 20-32,0-20 32,-1 19 32,-19-19 32,0 0-32,0 20-64,0-20-128,-19 21-97,-1-21-127,0 0-289,-21 20-576,23-20-256,-2 0-1506,0 0-2082</inkml:trace>
  <inkml:trace contextRef="#ctx0" brushRef="#br2" timeOffset="83738.2813">10302 4580 19026,'20'0'1953,"-20"0"-1152,0 0 288,0 20 641,0 0-865,0 20-353,20 0-288,-20-21-160,20 21-64,-1-21-32,-19 1-256,20 1-385,-20-1-768,20-20-1153,-20 0-1570</inkml:trace>
  <inkml:trace contextRef="#ctx0" brushRef="#br2" timeOffset="83940.4297">10302 4660 18833,'0'0'3396,"0"0"-1955,0 0 513,0 0-161,20 0-671,0 0-674,0 0-448,-1 0 64,1 0-480,21 0-193,-21 0-320,-2 0-480,2 0-833,1 0-769,-1 0-897</inkml:trace>
  <inkml:trace contextRef="#ctx0" brushRef="#br2" timeOffset="84389.6484">10818 4957 15438,'20'60'1890,"-20"-40"-321,0-20-191,21 20 383,-21-20-415,0 0-578,0 0-223,-21 0-257,21-20-224,-20 20-32,0-20 32,0-19 0,1 18 32,-1-19 33,0-19-322,0 20 578,20-21-353,0 1-128,0 19 32,20 19-161,-20-18-127,40 39 32,-21-20 96,1 20 192,-20 20-193,20 0-383,0-1-1,-20 2 65,0 19 223,0-21 225,-20 1 32,20 0-96,-20-1-352,0 1-289,20-20-833,-19 0-672,19 0-6246</inkml:trace>
  <inkml:trace contextRef="#ctx0" brushRef="#br2" timeOffset="84809.5703">10997 4620 6181,'0'19'10058,"-21"-19"-7848,21 0-224,-18 21 416,18-1-736,0 0-866,0-1-447,0 21-161,18-40-160,-18 19 32,21-19 0,-1 0-64,0 0 0,-20 0-128,20-19-32,-20-1 0,0 0 160,0 1-96,0-1 96,0 20 32,0-20-96,-20 20 96,20 0-64,0 0 96,0 0-64,0 0 128,0 20-64,0 0-96,0-1-96,20 1-513,-1-20-928,-19 20-930,20-20-640,0 0-1793</inkml:trace>
  <inkml:trace contextRef="#ctx0" brushRef="#br2" timeOffset="85151.3671">11294 4580 16912,'0'-19'2786,"-18"19"-1665,18 0-480,-21 0 1377,21 19-513,-20-19-832,0 20-257,20 0-96,-20-1-191,20-19-129,20 21-64,0-21 32,0 0-33,1 20-63,-3-20-32,23 0 64,-21 20 64,-20-20 96,20 19-128,-20 1 160,0-20-96,0 0 32,0 20-192,-20-20-160,20 0-193,0 19-95,-20-19-481,20 0-545,-21 20-1665,21-20-2050</inkml:trace>
  <inkml:trace contextRef="#ctx0" brushRef="#br2" timeOffset="85519.5313">11553 4580 19282,'20'-39'1121,"-20"39"-833,0-20 481,0 20 1089,-20 0-769,20 20-705,-20 0-128,0-20-32,20 19 161,-20 1-193,20 0-192,0-1 0,0-19 32,20 21-160,0-21 128,0 20-64,0-20 32,19 20-64,-19-20 32,0 0 96,1 19 0,-21-19 192,18 20 128,-18-20 65,0 20-129,0-20-192,0 19 32,-18-19-288,18 20-545,-21-20-224,1 21-832,20-21-2691,-20 20-10026</inkml:trace>
  <inkml:trace contextRef="#ctx0" brushRef="#br2" timeOffset="86461.914">11731 3588 10570,'0'0'3395,"0"0"-1954,0 0-800,0 0 960,0 0 385,21 0-256,-1 20-97,-2 0-416,23 19-96,-21 0-416,19 41 64,-19-21-96,0 41-385,20-21-96,-21 1-192,21-1 96,-20 20-32,0-18 64,1-3-128,-21-17 64,0-2 32,18 19-32,-18-17-64,-18-22 0,18 20-32,0-18-640,0-2-385,0-19-929,0-1-1762,0-19-1665</inkml:trace>
  <inkml:trace contextRef="#ctx0" brushRef="#br2" timeOffset="90971.6797">8516 3489 6758,'-20'0'2755,"20"-20"-834,0 20-287,-20 0-257,20 0-384,0 0-64,0 0-128,0-20-97,0 20 257,-20 0-160,20 0 0,0 0-225,0 0-159,0 20-193,0-20-64,-21 0 192,21 20-63,0-20-33,0 19 32,0-19-31,-18 20-33,18-20-128,0 20-64,0-1 128,-20 2-32,20-1 0,0 19-64,0 1 64,-21 20 33,21-1 95,0 0-96,0 2 128,0 17 97,21 2-289,-21-1 64,20 1 96,-20-1 0,18 1 65,-18-21-193,21 1-32,-21-20-128,20 19 128,-20-19-128,0 0-128,20-1-97,-20-19-479,0-1-834,20 1-672,-20 1-1025,19-21-2146</inkml:trace>
  <inkml:trace contextRef="#ctx0" brushRef="#br0" timeOffset="110431.6407">733 6903 2210,'0'0'1633,"0"0"65,0 0 1217,0 0-161,0-20-672,0 20-416,0 0-97,0 0-95,0 0-289,0-20 0,0 20-96,0-19-224,0-1-1,0 20-159,0-20 64,0-1-97,0 2-255,-20-1-97,2 20-32,-3-20-191,1 20 63,0 20 32,-19-20-160,19 39 0,0-18 32,0 19 64,20-1-128,0 0 128,0-19 32,20 1 65,0-1 31,19-20-64,-19 0 64,20 0-160,-19-20 161,-3-1-161,2 1-32,-20-19 32,0 19-32,20 1 0,-20 19 32,0-20-192,0 20-160,0 20 224,0-1 96,0 1-32,21 19-128,-1 22 192,-2-22-32,3 20-64,19-18 64,-20 18 96,0-20-96,-1 2 160,1-2-128,0-19 33,-20 19 31,-20-19-192,0 0-193,1 1 129,-21-21-128,0 19-448,1-19-289,-2 0-225,1 0-415,1 0-801,19 0-1858,0-19-6983</inkml:trace>
  <inkml:trace contextRef="#ctx0" brushRef="#br0" timeOffset="110764.6484">833 6507 19762,'-21'-22'1410,"21"22"-1058,0 0 1410,0 0 352,21 41-993,-21-21-385,20 19-159,-20 22-65,20-2-416,0 0 33,-20 1-161,20-21-161,-1 20-223,1-18-257,0-2-127,0-19-930,0 0-993,-20 0-1569,19-20-7911</inkml:trace>
  <inkml:trace contextRef="#ctx0" brushRef="#br0" timeOffset="111047.8516">1112 6824 19090,'0'20'1121,"0"-1"128,-21 21 1153,21-1-416,0 2-1057,0-22-513,21 21-160,-3-20-127,23-1-33,-21-19 96,18 0-96,3-19-96,-21-1-96,0 0 0,-20 0-128,0-19-161,0 18-63,-40 1-33,20 1-319,-19-1 255,19 0-96,0 20-544,-1 0-929,1-19-1409,20 19-4356</inkml:trace>
  <inkml:trace contextRef="#ctx0" brushRef="#br0" timeOffset="111568.3594">1290 6507 16431,'0'-22'2210,"0"3"-608,0 19 480,-20 0 32,20 0-833,0 0-929,0 0 257,20 19-129,-20 3 129,0-3 160,20 21-257,-20-1-64,19 21-287,1-20-33,0-1 160,0-19-128,0 20 64,-1-20-128,1-20 161,0 20-65,-20-20 0,20 0-64,0 0-64,-1-20-128,1 20-32,0 0 64,21 0-96,-23 0-128,2 20 224,21-1-96,-41 1 31,20 0 33,-20-1 128,0 1-160,0 1 96,-20-1-64,20-1-160,-41-19 128,21 20-192,2-20-65,-23 0-63,21 0-449,-19 0-768,19 0-1699,0-20-2753</inkml:trace>
  <inkml:trace contextRef="#ctx0" brushRef="#br0" timeOffset="112064.4531">1944 6903 17808,'0'-20'3908,"0"0"-2659,0 20 481,0-19 128,0-1-481,-18 20-480,18 0-321,0 0-191,-21 0-33,1 0-224,0 20-128,20-1 64,0 1-64,0 19-64,0-19-32,0 1 0,20-1 96,0-1 0,1-19 0,-3 0-128,2-19-32,0-1 160,-20-1 0,0 1 32,0 1 0,0-1 0,0 20 96,0 0-64,0 0-128,0 0-96,0 20 96,0-1-32,21 1 96,-21 1-417,20-1-95,-2-20-65,3 0-127,-1 0-353,0 0-481,-20-20-1024,0-1-898,0 1-607,-20 1-10730</inkml:trace>
  <inkml:trace contextRef="#ctx0" brushRef="#br0" timeOffset="112250">2005 6507 6470,'20'-41'15374,"-20"41"-12940,18 0-832,-18 19 288,21 3 224,-21 17-673,20 20-672,0 1-385,0-1-288,19 0-192,-19-18-288,0-2-481,19 1-672,-19-21-1,0 1-1056,0 1-3908</inkml:trace>
  <inkml:trace contextRef="#ctx0" brushRef="#br0" timeOffset="112944.3359">2659 6744 7527,'-19'-20'8392,"19"1"-5862,0 19-128,0 0-256,0 0-608,0 19-641,0 1 192,19 0-289,1 40-351,20-21 127,-20 1-191,-1-1-33,1-18 0,21-1-95,-21-1-65,-20-19 0,18 0 64,-18 0 0,20 0 97,-20-19-161,0-1 32,0-21-160,0 2-64,0 0-288,0-1-289,-20 0-383,20 0-97,0 21-97,0 19-415,0 0-1058,0 0-1152,20 39-6086</inkml:trace>
  <inkml:trace contextRef="#ctx0" brushRef="#br0" timeOffset="113364.2577">3215 6764 18513,'0'-40'2210,"-20"21"-1601,0 19 768,20 0 321,-20 0-641,1 19-385,-1 21-127,0 0-65,20 0-352,0-1-32,0-19-64,20-1-32,0 1 0,-1-20 32,1 0-192,0 0 32,0-20 0,1 1 128,-21-1 32,0 0 0,0-19 32,0 19-32,-21 20 0,21-21 289,-20 21-1,20 0-32,0 21-64,0-1 97,20 0-33,1-1-256,-3 1-32,2 0-96,21-1-192,-21-19-353,-2 0-352,3 0-384,-21 0-897,0 0-2050,0 0-7496</inkml:trace>
  <inkml:trace contextRef="#ctx0" brushRef="#br0" timeOffset="113603.5157">3473 6942 20947,'0'21'2435,"0"-21"-738,0 0-63,0 0-1,-19-21-544,-1 1-352,20 1-417,0-1-127,-20-19-33,20 19-288,20-21 160,-20 22-257,20-1-479,-1 0-353,1 20-673,0 0-1505,0 0-2402,0 0-8521</inkml:trace>
  <inkml:trace contextRef="#ctx0" brushRef="#br0" timeOffset="113739.2577">3691 6863 20018,'0'40'2691,"21"-21"-737,-21 1-128,20-20-866,0 0-831,-20 0-193,0 0-385,18 0-960,-18 0-2115,0 0-2241</inkml:trace>
  <inkml:trace contextRef="#ctx0" brushRef="#br0" timeOffset="113897.4609">3653 6685 21748,'0'-39'2434,"0"18"-2241,0 1-193,18 20-193,2 0-768,1 0-1569,-1 0-3043</inkml:trace>
  <inkml:trace contextRef="#ctx0" brushRef="#br0" timeOffset="114263.6719">4009 6705 22613,'-40'0'2338,"21"0"-1921,19 0 159,-20 19 609,0 1-128,20 19-608,0-18-321,0 19-96,20-21-32,0 1-96,-1 0-64,1-20-33,0 0 1,0-20 64,0 20 0,-20-20-32,0 1 288,0-1-224,0 0 160,0-1 0,0 21-64,0 0 160,0 0 64,0 0-256,19 21 128,1-1-64,0 19-128,1-19-192,-1-20-353,-2 20-287,23-20-129,-21 0-897,-20-20-1954,20 0-1345</inkml:trace>
  <inkml:trace contextRef="#ctx0" brushRef="#br0" timeOffset="114652.3437">4129 6446 17808,'0'-39'3652,"0"39"-1538,0 0 96,0 0-320,0 0-321,0 39-512,0 0-480,20 22 31,-20-22-416,18 22-63,2-22 31,1 0-128,-1-19 64,19 0-96,-19-20-96,0 19 256,-20-19-128,20-19 0,0 19-64,0 0 32,-1 0-64,1 0-64,-20 19-32,20 2-1,0-21 65,1 20-96,-21 0-96,18-1 0,-18 1-161,0-20 65,-18 0-193,-3 0-191,1 0 255,0-20-127,0 20-33,1-19-160,-1 19-1025,0 0-416,0 0-929,20 0-7367</inkml:trace>
  <inkml:trace contextRef="#ctx0" brushRef="#br0" timeOffset="115096.6797">4467 6485 21524,'0'0'2146,"0"0"-1922,0 22 417,0 17 1184,0 0-607,0 22-642,18-22-288,2 20 1,0 1-97,21-1-32,-2-19-192,-19-21 96,20 1 32,-1-20 0,1-20 0,-20 1 32,19-1-224,-19-19 128,-20-1-96,0 0-224,0 20-64,0-19 224,-20 19 128,20 20-32,-20 0 64,1 20-32,-1-1 128,0 21-128,20 0 32,-20 0 128,20-1 96,20 0-32,20-19 33,19 1 31,-19-21-96,19 0-128,0 0-96,-18 0-576,-1 0-482,-22 0-1376,3 0-3716</inkml:trace>
  <inkml:trace contextRef="#ctx0" brushRef="#br0" timeOffset="116799.8047">5955 6685 13004,'0'-20'2146,"-20"1"-160,20-2 128,0 1-385,-20 0-704,20 1-160,-21 19-32,3 19-385,-2-19 33,-1 40-65,1-19 129,0 18-193,20-19-256,0 19 0,20-19 0,0-1-96,21 2 32,-2-1 0,1 0-64,-1-20 64,1 19-32,-20-19 96,0 0-128,-20 20 97,0-20 127,0 0 64,-40 20-192,20-20 32,-19 19-128,-1 1 64,-1-20-128,3 21-128,17-1-193,1-20-640,0 19-672,20-19-802,0 0-1408,20 0-9898</inkml:trace>
  <inkml:trace contextRef="#ctx0" brushRef="#br0" timeOffset="117045.8984">6253 6705 20115,'0'0'2818,"20"0"-1569,0 0 1,-2-20-257,3 20-801,19-20-192,-20 20-225,19 0-799,1 0-994,-20 20-1922,-1-20-833</inkml:trace>
  <inkml:trace contextRef="#ctx0" brushRef="#br0" timeOffset="117210.9374">6352 6903 21236,'20'0'800,"0"-20"-319,19 20 448,-19-20-705,20 20-705,-21 0-1280,1 0-2467</inkml:trace>
  <inkml:trace contextRef="#ctx0" brushRef="#br0" timeOffset="118082.0313">6987 6903 12780,'0'0'4164,"0"19"-2435,0-19 65,0 0 736,0 0-640,0 20-673,0-20-288,0 0-96,0 0 32,0 0 32,-20 0-321,20-20-95,0 20-129,-20-19-160,20-1-128,-20 0-32,20 1-32,0-21 32,-19 0 32,19 0-160,0 1 128,0 0-64,0 18 0,0 1 128,0 0-192,0 20 32,19 0-128,1 20 352,0 0-224,0 1 224,1 18-192,17 20 96,-18-20-64,21 2 64,-2-2-64,1 1 96,-20-21-160,19 1 160,-19-20 64,-20 0-63,20 0 31,-20-20 64,0 1 0,0-1-64,0-19-64,-20-1 32,0-20-96,0 21-160,1-20 64,-1 18-224,0 2 64,0 19-161,20 0-320,0 20-352,0 20-480,0 0-321,20-1-1729,0 21-2403,0-19-9865</inkml:trace>
  <inkml:trace contextRef="#ctx0" brushRef="#br0" timeOffset="118486.3282">7443 6566 13741,'0'0'7719,"0"0"-5573,0 0-1089,0 0 480,20 39-320,-20-19-192,20 20-192,1 19-96,-3-19-289,2-21-95,21 22-97,-3-21-32,3-20-96,-1 0-32,-21 0 97,1-20-129,0 0-32,-20-1-128,0-18-97,-20 19-159,0-19-64,1 0-65,-1-22-95,0 42-65,20-21 64,-20 21-63,20 19-225,0-22-640,0 44-1250,0-22-1633,20 19-7880</inkml:trace>
  <inkml:trace contextRef="#ctx0" brushRef="#br0" timeOffset="118936.5234">7959 6507 19314,'21'-22'1954,"-1"22"-513,-20 0 289,0 22-33,0-3-736,0 1-288,0 19-65,0 1-63,0 0 31,0 0-191,0-1 63,0 0-31,0-18 95,0-1-31,20 0 63,-20-20-160,0 0-287,19 0-97,1 0 0,0 0 0,20 0 0,-21-20 0,21 20 0,-20 0 0,0 0 0,-1 0 0,1 0 0,0 0-97,-20 0-1056,20 0-256,1 20 224,-21-20-96,0 0-513,18 0-1729,-18 19-3076</inkml:trace>
  <inkml:trace contextRef="#ctx0" brushRef="#br0" timeOffset="119270.5077">8336 6507 17392,'20'-22'3299,"-20"22"-1569,20 0 63,-20 22 129,0 17-673,0 0-704,0 1-65,0 20 33,0-21-129,0 1-63,0 0 63,21-20 96,-1 0 65,-2-1 31,3-19 1,-1 20 0,20-20-577,-1-20 0,1 20 0,0-19 0,-1 19 0,1 0 0,-1-20-225,2 20-960,-21 0-929,18 0-512,-17 0-2627,-21 20-11019</inkml:trace>
  <inkml:trace contextRef="#ctx0" brushRef="#br1" timeOffset="132231.4453">496 7697 16591,'-40'-20'1698,"20"20"-321,-1 0 737,-17 0-352,-3 0-705,3 0-673,38 0-288,-41 41-96,21-41 96,0 39 0,20-19 1,0-1-194,0 1 97,20 19 97,0 2-65,1-2 0,-1 1-64,-2-1 128,-18 22-32,0-42 32,0 21-96,0 0 32,-18-20 64,18 19-160,0-19 128,0-20-160,0 20 320,18-20 224,-18-20-159,41 20-129,-21-20-64,0 1-96,19-1 0,-19 0-96,20 20-288,-21-21-449,1 21-545,0 0-768,0 0-1473,0 0-1858</inkml:trace>
  <inkml:trace contextRef="#ctx0" brushRef="#br1" timeOffset="132556.6407">794 7896 17136,'-20'-20'1569,"-1"-1"-448,1 21 961,0 21-416,-19-1-545,19 0-609,20 19-31,-20 0-65,20-19-288,0 21-128,0-2 0,20 1-32,21-21-224,-23 2-449,2-21-288,21 0-544,-3 0-897,-17 0-1186,-1-21-5925</inkml:trace>
  <inkml:trace contextRef="#ctx0" brushRef="#br1" timeOffset="138347.6563">952 8055 9769,'0'-41'2370,"20"41"-672,-20-20 63,0 1 321,0-1-352,0 20-609,0 0-192,-20-20-225,20 20 321,0 0-352,0 0-321,0 0 225,0 20-129,0 0-191,20-1 95,-20 1-160,0 21-192,0-21 96,20-1-128,-20 1 32,0-20 0,20 20 32,-1-20 32,-19-20-128,20 20 32,0-20-32,-20 1 0,20-21-32,-20 19 128,0 1-96,0 1 128,21 19 64,-21-20 32,0 20-32,0 0-224,0 20 192,0-20-96,-21 19 0,21 1-32,0 1 0,21-21-160,-21 20-352,18-20-257,-18 20-320,20-20-192,1 0-769,-21 19-193,20-19-1312,0 0-9449</inkml:trace>
  <inkml:trace contextRef="#ctx0" brushRef="#br1" timeOffset="138680.664">1310 7935 13484,'0'20'801,"0"-20"544,0 20 865,19-1 33,-19 1-738,20 1-544,-20-21 0,20 20-225,0 0-319,-20-20 31,0 0-63,20 0-97,-20 0 128,0 0-288,0 0 1,-20 0-161,20-20 160,-20 0-96,0-1-32,0 1-193,20 1-63,-19-21-224,19 21-1,0-1-319,0 20-610,19 0-704,21 0-897,0 20-928</inkml:trace>
  <inkml:trace contextRef="#ctx0" brushRef="#br1" timeOffset="139173.8281">1826 7955 5028,'0'39'12556,"19"-19"-11339,-19 1 32,0-1 449,0 0 320,0-20-897,0 0-544,0 0-1,0 0-191,0 0-97,0-20 96,-19 0-160,19-1-63,-20 1-33,0 1-160,20-1 128,-20 0-128,20 1 32,0-1-225,0 0-31,0-1-577,20 21-512,0 0-641,-20 0-1217,20 0-416,19 0-10442</inkml:trace>
  <inkml:trace contextRef="#ctx0" brushRef="#br1" timeOffset="139484.375">1984 7916 14029,'21'0'2082,"-21"0"128,20 0 480,-20 0-480,18-20-928,3 0-802,-1 20-256,0-21-63,-20 2-194,20-1 162,-20 0-161,0 20-32,0 0 31,-20-19 66,0 38-194,0-19 161,-19 20 64,19 0 33,-1 20 95,21-20-96,-20 19 0,20 1-32,0-21 64,20 22-32,1-21-160,-1-20 160,19 20-256,-19-20-256,20 0-289,-1-20-544,-19 20-929,20-20-1025,-21-1-1057</inkml:trace>
  <inkml:trace contextRef="#ctx0" brushRef="#br1" timeOffset="139795.8984">2223 7855 16111,'19'41'2690,"1"-2"-576,0-19-224,-20 19 96,20-19-449,-20 21-672,0-21-480,20-1-193,-20-19-160,19 20 0,-19-20 0,0 0-128,20 0 0,-20-20 0,0 1 64,20-1-32,-20-21-1,0 21 33,20 1-64,1 19-32,-21 0-64,18 0 128,2 19-224,1 1-193,-1 1-448,18-1-1185,-38 0-1633,21-20-193,-1 0-10826</inkml:trace>
  <inkml:trace contextRef="#ctx0" brushRef="#br1" timeOffset="140013.6719">2560 7657 17616,'20'20'3139,"-20"0"-1794,20 20-320,-20 19 673,20 0-129,-20-18-896,20-2-577,-1 1-64,1-21-64,0 1-64,-20 1-416,20-21-289,-20 0-576,20 0-1186,-40-21-1825,20 21-11787</inkml:trace>
  <inkml:trace contextRef="#ctx0" brushRef="#br1" timeOffset="140186.5234">2460 7855 20723,'-20'0'2947,"20"21"-2691,20-21 513,21-21 832,-3 2-319,23-1-770,-2 0-320,21-19-160,-21 19-1121,-18 1-1057,-3-2-2498</inkml:trace>
  <inkml:trace contextRef="#ctx0" brushRef="#br1" timeOffset="142636.7188">3394 7796 7302,'0'0'2371,"0"0"-450,0-19 97,0 19 128,0-20-160,0 20-352,0-20-353,20 20-96,-20-19 32,0 19-64,0 0-96,0 0-544,-20 0-33,20 0-255,-20 19 31,-1 1-96,3 0-64,-23 19-64,21-19-64,-18 20 96,-3 0-64,41-21-96,-20 1 128,20 0-224,40-1 32,-1-19 160,22 0 32,-2 0-96,1 0 64,-1 0 64,1 0-64,-21 0 128,-19 0-96,0 0 96,-20 20 0,0 1 0,-20-1-128,-20 0 32,21-1-192,-1 1-224,0-20-257,0 20-416,0-20-769,20 0-1152,-19 0-706,19 19-4163</inkml:trace>
  <inkml:trace contextRef="#ctx0" brushRef="#br1" timeOffset="143012.6953">3851 7955 9929,'-20'-39'2018,"20"39"288,0 0 481,-20-20-193,0 20-672,20 20-513,-21-1-416,21 1-160,0 19-192,0-19-161,21 1-256,19-1-192,-1 0 32,1-20 0,-20 0-64,19-20-64,-19 0 96,0-1-96,-20 1-64,0 1 32,-20-1-96,-19 0-96,-1 20-33,0 0 161,-19 0 32,18 0-96,3 0-673,18 0-833,20 0-1889,0 0-4549</inkml:trace>
  <inkml:trace contextRef="#ctx0" brushRef="#br1" timeOffset="143583.9843">4129 7955 5861,'0'-39'2402,"-21"19"225,21 20 416,0-20 0,-20 20-449,20 0-608,0 0-417,0 0-416,0 0-288,0 20-32,20 0-160,1 19-225,-1-19-96,-2 19-31,2-18 63,21-1-192,-21 0 193,19-20-193,1-20 96,-20 0-192,19-1 32,-19 1-96,-20-19-192,20 19-32,-20-19-96,0 19 32,-20-1-257,20 2-352,-20 19-256,20-20-480,-19 20-1346,19 20-1794,-20-20-11530</inkml:trace>
  <inkml:trace contextRef="#ctx0" brushRef="#br1" timeOffset="143954.1015">4505 7876 16719,'41'40'2595,"-21"-21"-545,-2 1-481,3 0 33,-1-1-513,0-19-481,0 20-191,-20-20 223,19 0-287,-19 0 63,-19 0-96,-1-20-256,0 1 129,0-1-129,-19 0-32,19-19-32,-1 19 32,1-1-64,20 2 64,0-1-64,0 0-32,20 1 32,21 19-257,-23 0-479,23 0-514,-1 0-639,-1 0-1475,1 0-1536</inkml:trace>
  <inkml:trace contextRef="#ctx0" brushRef="#br1" timeOffset="144293.9453">4981 7796 14990,'-18'-19'2690,"18"19"-480,-21-20 0,21 20-192,-20 0-384,0 20-769,0-20-257,1 39-159,-1-19 31,0 20 1,20 0-161,0-21 0,20 21-352,0-21 96,19 1-64,-19 1-384,21-21-161,-3 0-31,-17 0-225,19 0-1089,-22-21-1153,3 21-1121,-1-20-3299</inkml:trace>
  <inkml:trace contextRef="#ctx0" brushRef="#br1" timeOffset="144730.4688">5280 7916 20211,'0'0'3075,"19"0"-1890,-19 0-321,20-20-223,0 20 32,-20 0-129,21 0-352,-1 0 1,-2 0-161,2-20-96,-20-1 96,21 21-417,-21-19 65,0-1-32,-21 20-33,1-20-95,2 20-385,-2 0 160,-21 20 481,21 0 160,-19-1 128,19 2 256,20 19 353,0-1 0,20-19-97,0-1 33,19 1-225,22-20-288,-23 21-96,23-21-96,-22 0-641,21 0-608,-41-21-1634,21 21-5349</inkml:trace>
  <inkml:trace contextRef="#ctx0" brushRef="#br1" timeOffset="145431.6407">5835 7816 15022,'0'-20'2402,"0"1"-512,0 19 256,0 19 0,21-19-449,-1 20-575,-2 19-418,3 2-191,-1-2-289,20-19 192,-21 0-63,21-1-65,-20-19-64,0 20-64,-20-20-64,20 0 0,-20 0 97,0-20-129,19 1 32,-19-1-32,0 0 0,0-19-32,0 19-352,0-20-257,-19 0-64,19 1-223,0 19-129,0 20-417,19-19-704,-19 38-1281,20-19-1089</inkml:trace>
  <inkml:trace contextRef="#ctx0" brushRef="#br1" timeOffset="145793.9453">6273 7916 14125,'20'-20'3395,"-2"20"-961,3-20-1024,-21 20 223,20-21-287,0 2-706,-20-1-288,0 20-223,0-20 63,0 1-96,0 19 0,-20-20-32,0 20-32,-1 0 0,-17 0 0,18 0-32,-1 0 64,21 0-64,-20 20 64,20-1 32,0 1-32,20 0-32,1-1 161,-1 22 31,0-21-128,19-1 0,-19-19-64,0 20 0,19-20-128,-19 0-417,0 0-576,0 0-993,0 0-1441,-1-20-1762</inkml:trace>
  <inkml:trace contextRef="#ctx0" brushRef="#br1" timeOffset="146112.3046">6629 7955 3875,'20'20'13261,"-20"-1"-11275,0-19-673,21 0 192,-21 0-63,0 0-449,0 0-449,-21-19-160,21-1-159,-20 0 63,0-19 128,1 19-95,-1-1-129,0-18-32,20 19-64,-20 1-96,20-1-32,20 20 64,-20-20-128,20 20-160,19 0-97,-19 20-351,21-20-353,-3 20-801,3-20-1601,-21 0-769</inkml:trace>
  <inkml:trace contextRef="#ctx0" brushRef="#br1" timeOffset="146380.8593">6828 7598 13901,'0'-19'5060,"20"19"-2337,-20 0-993,20 19-33,-20 1-640,20 19-96,-20 22-256,20-2-353,-1-20-192,1 0-128,0 2-32,21-21-128,-23-1-320,22-19-257,-19 20-384,-1-40-737,-20 20-1505,0-19-2370</inkml:trace>
  <inkml:trace contextRef="#ctx0" brushRef="#br1" timeOffset="152126.9531">6808 7677 224,'-19'0'5925,"19"0"-3779,0 0-832,-20 0 287,0 0-320,20 0-384,-21 0-256,21 0-129,0 0 161,-20 0 256,20 0 192,0 0-192,0 0-32,0 0-97,0 0-223,0 0-129,-18 20-159,18-20-33,0 0-128,0 21 160,0-21-32,0 0 129,0 19 31,0-19 33,0 0 191,18 0 161,2 20-256,1-20-97,19 0-128,-21 0 1,21-20-193,20 20-32,-21-19-64,1 19-32,-19-21 0,-3 21-128,2-20-417,0 20-127,-20 0-321,0 20-513,0-20-1569,-20 21-1377</inkml:trace>
  <inkml:trace contextRef="#ctx0" brushRef="#br1" timeOffset="152917.9688">7305 7757 6374,'-20'0'5509,"0"0"-2883,0 0-736,0 0 288,20 20-96,0-20-480,0 19-577,0 1-257,20-20-63,0 20-417,20-20-64,-1 0-31,-19 0-129,20-20 0,-21 20 0,21-20 0,-40 1-32,20-1-128,-20 20 0,0-20 0,-20 1 0,20 19-1,-20 0 65,-19 0 64,19 0-96,0 19 64,0 1 128,0 0 1,1 19 63,-1-19-32,20 20-96,0-20 0,0 19 96,20-39-32,-1 20-192,1-20 128,0 20-64,20-20-32,-21-20-160,21 20-224,1 0-289,-23-20-448,23 1-513,-1 19-896,-1-20 192,1 0-1986</inkml:trace>
  <inkml:trace contextRef="#ctx0" brushRef="#br1" timeOffset="153170.8984">7921 7718 14509,'0'0'2018,"-20"19"-448,-1 1-225,1 0-96,0 19-96,1-19-448,19-1-353,-20 22-352,20-41-32,0 20-673,0-1-736,0-19-897,-20 0-833,20 0-9033</inkml:trace>
  <inkml:trace contextRef="#ctx0" brushRef="#br1" timeOffset="153360.3515">7682 7816 14926,'-20'0'2786,"20"0"-608,0 0 32,20 0-224,0 20-608,19-20-834,-19 19-416,20 2-160,-20-21-32,19 20-320,2-20-385,-3 0-672,-18 0-225,1 0-896,-1 0-930,0 0-8231</inkml:trace>
  <inkml:trace contextRef="#ctx0" brushRef="#br1" timeOffset="153916.0157">8020 7579 15983,'-20'-22'2402,"20"22"-1249,0-19 416,20 19 289,-1-20-480,1 0-546,20 20-511,-1-19-129,1-1-160,-20 20 96,19 0 0,-19 0-64,0 0-64,0 0 96,1 0 0,-21 20 0,18 19-32,-18-19 257,20 21-289,-20-2 96,20 0-224,1 22 192,-1-2-64,-2 0-96,3-19 64,-1 19-32,0-19-64,0-1-32,-20-18 0,0-1 192,0 0-64,0-1-32,-40 1-97,20 0-223,-1-20-192,3 0-257,-23 0-416,21 0-865,0 0-2146,20 0-12907</inkml:trace>
  <inkml:trace contextRef="#ctx0" brushRef="#br2" timeOffset="166835.9375">9389 6327 5413,'-20'-20'1889,"0"20"-127,20 0 64,-19 0-225,19 0-384,-20 20-288,20-20-352,0 21 128,-20-2 127,20 1 257,0 19 32,0 1 1,-21 20-33,21 19-321,0 1-95,0 39-289,0-1-95,21 2 127,-21 19-96,20-20-128,0 1 65,-1-22 63,1-37-32,0-2-128,0-20-128,0 2-32,-1-2-352,1-39-577,0 20-993,0-20-2145,0-20-11340</inkml:trace>
  <inkml:trace contextRef="#ctx0" brushRef="#br2" timeOffset="167711.914">9707 6585 1569,'0'0'1858,"20"20"416,-20-20 545,0 0-161,20 20-448,-20-20-672,19 21-97,-19-21-64,0 19-320,20 1-128,-20 0-96,0-20-192,0 19-65,0-19 65,20 0-65,-20 20-31,0-20 127,0 0 129,0 0-448,-20-20-129,20 20 0,0-19-96,-20-1 32,20 0 32,-19 1-192,-1-2 32,0-19 65,0 1 31,-1 0-160,3-2 32,-2 1 0,-1 21 0,1-21 0,20 21 0,0-2 32,0 1-64,20 20 32,1-20-64,-1 20-65,-2 0-415,23 20-609,-21 0-1025,19 1-1570,-39-2-2017</inkml:trace>
  <inkml:trace contextRef="#ctx0" brushRef="#br2" timeOffset="167922.8515">9567 6566 14509,'20'-20'2723,"-20"20"-737,20-20 256,-20 20-705,21 0-768,-21-19-641,20 19-96,-2 0-224,3 0-353,-1 0-544,0 0-704,0 19-834,-1-19-1152</inkml:trace>
  <inkml:trace contextRef="#ctx0" brushRef="#br2" timeOffset="168205.0782">9905 6566 14637,'0'39'2627,"0"-39"-1538,0 20 160,0 1 801,0-2-641,20 1-672,0 0-257,-1-20-383,1 0-1,0 0 32,-20-20-64,21 20 32,-21-20 0,0 1-160,-21-2 64,21 1-96,-40 0-224,21 20-1,-1-19-255,0 19-353,20 0-577,0 0-1024,0 0-289,0 0-3170</inkml:trace>
  <inkml:trace contextRef="#ctx0" brushRef="#br2" timeOffset="168480.4688">10124 6685 14830,'0'0'4452,"0"0"-3203,-20-20-256,20 20 833,-21-19-833,21-2-673,-20-19-192,20 21-128,0-1 0,20 0-256,1 1-321,-1-3-608,18 3-1281,3 19-833,-1 0-12460</inkml:trace>
  <inkml:trace contextRef="#ctx0" brushRef="#br2" timeOffset="169210.9375">10442 6287 10281,'0'-19'4356,"0"19"-1985,-21 0-129,21 19 64,21 1-352,-21 0-673,0 20-544,20 0-129,-20-1 65,0 0-289,18 2-224,2-1-96,-20-21 1,21 1-65,-1-20-193,-20 20-383,20-20-385,-20 0-737,0 0-1056,0 0-1218,0 0-5541</inkml:trace>
  <inkml:trace contextRef="#ctx0" brushRef="#br2" timeOffset="169574.2188">10620 6507 15406,'20'0'2274,"-20"0"-1537,0 0 480,20 0 513,-20 0-833,19 0-641,-19 0-64,20-22-160,0 3 0,-20-1-128,20 0-160,-20 20-33,0-19 193,0 19 64,-20-20 0,20 20 96,-20 0-32,0 0 0,1 20 32,-1-20 97,20 19-33,-20 1 64,20-20 0,0 20 64,0-1-63,20 3-97,-20-3-32,20 1-160,-1 0 128,1-1-353,0-19-383,0 20-353,0-20-1121,19 0-961,-19 0-7015</inkml:trace>
  <inkml:trace contextRef="#ctx0" brushRef="#br2" timeOffset="169950.1953">10976 6407 15246,'-18'0'2306,"-2"0"-480,-1 19-257,21 1 97,-20 0-545,0-1-512,20 3-193,0-3-320,0 1-64,20 0-32,0-20-128,1 19 160,-1-19-160,-2 0-64,-18-19 32,21 19 95,-21-20 33,0 20-32,0-20 128,0 1-32,0-3 0,0 22-64,0-19 97,0 19-1,0 0-64,0 0 0,0 19-129,0-19 161,20 22-256,-20-3-448,20 1-802,0-20-1280,-1 20-962</inkml:trace>
  <inkml:trace contextRef="#ctx0" brushRef="#br2" timeOffset="170464.8438">11276 6426 14061,'-21'-19'1761,"21"19"-255,-20 0-1,20 0 353,0 19-545,0 1-352,0 0-128,0-1-353,0 3-95,0-3-161,20 1-160,1 0-128,-21-20 128,18 0-192,2 0 96,-20 0-160,21 0 192,-21-20-224,0 0-1,0-21 33,20 22 160,-20-21 32,0 1-32,-20 0-128,20-2-64,-21 2 32,21 19 63,-20 0 194,20 1 127,-18 19 192,18 0-224,-21 19-64,21 1 321,21 0-33,-21 19-96,18 2-160,-18-2 33,20 0-65,1-19 0,-1 19-96,0-17-192,-20-3-481,18 1-384,3-20-1025,-1 0-1698,-20 0-3747</inkml:trace>
  <inkml:trace contextRef="#ctx0" brushRef="#br2" timeOffset="170847.6563">11553 6466 17872,'0'0'1826,"20"0"-1057,-20 19 96,19-19 224,-19 0-609,20 0-352,-20-19-96,20 19-96,-20-20-160,0 0-32,0 20 96,0-19-257,-20 19-159,20-20 191,-20 20 289,1 0 160,19 0-160,-20 0 352,20 0 33,0 20 63,-20-1-64,20 1 129,0 0-97,20-1-96,-20 3 97,0-3-65,20 1-96,-1-20-128,1 20-32,-20-20-160,20 0-417,0 0-704,1-20-769,-3 20-1025,-18 0-3235</inkml:trace>
  <inkml:trace contextRef="#ctx0" brushRef="#br2" timeOffset="171037.1093">11731 6546 18321,'0'-20'2434,"-20"1"-800,20-22-673,0 21 32,0 0-289,0-19-544,20 19-192,1 20-352,-21-19-417,20 19-864,-2-21-2083,2 21-2113</inkml:trace>
  <inkml:trace contextRef="#ctx0" brushRef="#br2" timeOffset="171312.5">11950 6307 16143,'-20'0'2242,"0"20"-577,20-20-191,-20 0 352,20 21-705,0-2-705,0-19-320,0 20-128,20-20-32,0 20 64,20-20-288,-21 0-33,1 0-159,20 19 192,-40-19 96,20 20 256,-20 0-32,0-1 32,-20 3 256,0-22-128,0 19-96,20-19-192,-20 20-897,1-20-1633,19 0-2115</inkml:trace>
  <inkml:trace contextRef="#ctx0" brushRef="#br2" timeOffset="173581.0546">9964 7201 14573,'0'0'2499,"0"0"-1058,0 19 321,0 1 192,0 1-609,0-1-641,0-1-383,0 1-161,20 0-64,-20-1-32,20-19-64,-20 20-224,0-20-321,0 0-672,21 0-865,-21-20-1441,0 1-7207</inkml:trace>
  <inkml:trace contextRef="#ctx0" brushRef="#br2" timeOffset="173770.5078">9905 7062 16879,'0'-20'1794,"0"0"-961,0 20-256,20-20 319,-20 20-703,20 0-546,-20 0-928,19 0-1185,1 0-1218</inkml:trace>
  <inkml:trace contextRef="#ctx0" brushRef="#br2" timeOffset="174022.4609">10104 7142 11562,'20'39'2819,"0"0"-385,-2-19-640,3 1 128,-21-1-96,20-1-481,-20-19-801,0 0-255,20 0 95,-20 0 65,0 0-97,0 0-160,0-19-64,20-1-32,-20-1-96,0 21 32,0-20-64,0 1 0,0 19-128,19 0 160,-19 19-32,20-19-224,0 20-417,0 21-832,0-22-1122,0 1-1216,-20 0-3556</inkml:trace>
  <inkml:trace contextRef="#ctx0" brushRef="#br2" timeOffset="174567.3827">10480 6963 3235,'0'0'12940,"0"-21"-10698,20 1-192,1 20 384,-1-19-576,0 19-1121,19 0-577,-19 0-32,0 19-96,0 1 0,-1 1-192,-19 18 32,0-19 32,-19 20-33,19 0 162,-20 0-1,0-21-64,20 21 128,0-21 32,0-19-32,0 20 0,0-20 64,20 0-64,0 0 96,-1 0-32,1-20-127,-20 20-33,20-19 0,0 19-289,0 0-191,-20 0-193,19 0-608,-19 0-1153,20 19-1282,0-19-3587</inkml:trace>
  <inkml:trace contextRef="#ctx0" brushRef="#br2" timeOffset="174876.9531">10917 7102 19250,'0'20'1153,"0"0"-384,0-1 640,0 1 385,21-20-705,-21 0-641,0 20-192,0-20 33,0 0-33,20-20 0,-20 20-96,0 0 0,18-20-128,-18 1 32,0 19-64,21-20-32,-21 20-96,20 0-192,0 0-64,0 0-97,-1 0-384,1 20-1056,0-20-1058,0 19-1570</inkml:trace>
  <inkml:trace contextRef="#ctx0" brushRef="#br2" timeOffset="175304.6875">11235 7042 12427,'0'-20'2755,"-20"20"-1122,20 20-255,0 0 672,-20-20-353,20 40-608,0-20-416,0 0-193,20-1-159,-20 1-129,20 0-192,0-20 192,-20 0-160,21 0 128,-3-20-32,-18 0-64,20 1-32,-20-21 33,0 0-162,0 0 97,0 1 0,0-2 0,0 2-32,-20 19 32,20 0 64,-18 1 33,18 19 223,0 0-64,0 0-128,0 19 225,18 21 31,-18-21-128,20 22-160,1-21-96,-1 19-128,0-19-448,-2 0-321,3-1-769,-1 2-1793,-20-21-1890</inkml:trace>
  <inkml:trace contextRef="#ctx0" brushRef="#br2" timeOffset="176100.5859">10203 7677 13741,'20'0'1729,"-20"20"321,20 1-160,-1-2-32,1 21-577,-20-1-705,20 21-127,0-20 63,-20-21-95,20 21-129,-20-21-160,0 1-64,20-20 32,-20 0 64,0 0-64,-20-20-63,0 1 31,20-1-96,-20-19 64,0-22-32,20 22 32,-20-20-128,20-1-97,0 1 65,0 19-32,0-1-256,20 22 223,0-1 65,-20 20-96,20 0 96,0 0 32,0 20 0,-1 21 64,-19-22 32,0 21 32,20-21 64,-20 1-192,0 0 32,-20 1-96,20-2-321,0-19-320,0 0-736,0 0-993,-19 0-1282</inkml:trace>
  <inkml:trace contextRef="#ctx0" brushRef="#br2" timeOffset="176542.9688">10640 7579 13484,'0'-22'2210,"0"22"-1185,-20 0 96,0 22 737,20-22-96,-20 19-609,1 1-480,19 0-161,0 19-288,0-19-192,19-20-64,-19 21 96,20-21-96,0 0 128,-20 0-256,20-21-96,-20 1 0,20 0 160,-20 20 96,0-19 64,0-1-128,0 0 64,0 20 32,0 0 64,0 0-96,0 0-32,0 0 0,0 20-32,0 0-225,0-20-191,19 19-673,1 1-1346,-20-20-1120,20 0-10731</inkml:trace>
  <inkml:trace contextRef="#ctx0" brushRef="#br2" timeOffset="176999.0234">11017 7459 6758,'0'0'3267,"0"0"-993,0 0-256,0 0-192,-20 0-257,-1 20-31,3-1-65,-2 1-352,-21 0-288,21 21 64,2-22-160,18 1-545,0-20-192,18 0-32,2 0 0,0 0-32,21 0-161,-2-20 225,-19 20-128,20 0 32,-21 0 160,1 0-64,-20 20 96,0 0-192,0-1 256,0 1-224,-20-20 160,1 20-96,19 1-192,-20-21-384,20 19-1090,-20-19-1601,20 0-929</inkml:trace>
  <inkml:trace contextRef="#ctx0" brushRef="#br2" timeOffset="177339.8438">11276 7420 17712,'0'0'513,"0"0"-321,-21 0-96,21 19 705,-20 1 320,20 0-577,-20 19-576,20-19 160,0 21-160,0-22-96,0-19-192,20 20 32,0-20-129,1 0-63,-3 20 288,23-20 128,-21 0 32,18 19 32,-17-19-32,-21 20 96,20 0 224,-20-20 256,0 21-223,0-2-225,0-19-224,-20 20-545,-1-20-672,3 20-1314</inkml:trace>
  <inkml:trace contextRef="#ctx0" brushRef="#br2" timeOffset="178599.6093">12069 6148 6053,'0'0'3331,"0"0"-1441,0 0-480,0 0 704,0 0-385,0 0-416,0 0-352,0 0 0,0 0 32,0 0-128,0 0-256,0 0-225,0 0 0,0 0 33,0 20 31,21-20-32,-21 0-63,0 0-1,0 0-128,0 21 33,0-21-129,0 0 0,18 20-32,-18-20 32,0 19 64,0 1 0,20-20 1,-20 20-1,0 19 0,0-19 0,20 20 0,-20-20-32,21 19 33,-21 20-161,20-18 96,-2 18 32,-18-19-160,21 20 64,-21-1-32,20 1 64,-20-1 0,0-19 128,0 20 97,20-1-193,-20 0-32,0 2 0,0-22-32,0 20 0,-20 1 32,20-20-32,0 19-128,-20 1 0,-1-21-32,3 20 128,-23-18 0,21-1-32,0-21-128,2 21 192,-3-19-224,1-2-32,20-19-96,0 0-449,20 0-224,-20-19-256,21-2-1442,-21 1-2273,18-19-8105</inkml:trace>
  <inkml:trace contextRef="#ctx0" brushRef="#br0" timeOffset="247373.0469">59 8927 13484,'-20'-19'801,"0"-1"-385,20 20 577,0 20 865,0-1-449,20 2-480,0 19-352,0-1 63,0 0-191,-1-19 63,-19 21-255,20-21-65,0-1-64,-20 1 64,0-20 0,20 20 161,-20-20 31,0 0-256,-20-20 32,0 20 193,20-20-161,-20-19-192,1-2 96,-1 2-128,0-20-96,0-21-193,20 1 65,0 19 128,20 1 192,0 19-64,0 1 0,-1 18 96,1 21 192,20 21-95,-1 18 63,1 1-64,1 19 32,-23 1-288,23 19 128,-1-19-96,-22-1 96,23-20 32,-21 2-192,0-21 192,-1 19-192,-19-39-192,0 20-449,0-20-608,0 0-1089,0 0-993,0 0-8745</inkml:trace>
  <inkml:trace contextRef="#ctx0" brushRef="#br0" timeOffset="247569.3359">138 9066 15726,'-79'0'3748,"39"20"-2979,21-20-33,19 0 449,0 0 545,0 0-641,0 0-769,39-20-255,21 20-258,-1-19-607,0-1-482,2 0-1344,-3 20-1890</inkml:trace>
  <inkml:trace contextRef="#ctx0" brushRef="#br0" timeOffset="248025.3906">833 8868 18961,'0'-19'257,"0"19"223,-21 0 994,21 0-225,-18 0-352,-2 19-449,-1 1-96,1 0-95,0-1-97,2 2-224,18-1 64,0 0-32,0-1-64,18 1-65,22-20-127,1 20-96,-23-20 128,23 0 223,-1 19-95,-20-19 128,-1 20 193,-19 1-161,0-1 128,-19-20-160,-1 20 0,0-1-160,0-19-353,0 20-416,-1-20-1537,3 0-1378</inkml:trace>
  <inkml:trace contextRef="#ctx0" brushRef="#br0" timeOffset="248373.0469">1091 8868 16944,'0'-19'928,"-20"19"1,0 0 577,0 0 127,1 19-672,-1 1-480,0 0-353,0-1-96,20 2-64,0-1 0,0 0 0,20-1-64,0-19-161,19 20-31,1-20 0,-20 20 192,19-20 96,-19 19 96,-20 1-32,21-20 64,-21 21-32,-21-1-192,1-20-288,20 20-673,-18-20-1314,-3 19-832,1-19-12490</inkml:trace>
  <inkml:trace contextRef="#ctx0" brushRef="#br0" timeOffset="248677.7343">1329 9007 21043,'0'0'609,"-19"0"-481,19 0 385,0 0 1024,0 20-384,0 0-704,0-1-129,19 1-128,21 1 96,-20-21-128,19 0 65,1 0-193,0-21-160,-1 1-129,-19-19-255,1 19-353,-21 1-640,0-1-1442,0 0-1954</inkml:trace>
  <inkml:trace contextRef="#ctx0" brushRef="#br0" timeOffset="249922.8515">1727 8988 12011,'19'-20'833,"1"20"-769,-20 0 1249,0 0 801,0 20-480,0-1-545,0 1-129,20 0-95,-20-1-32,0 22-128,20-21-129,-20 0-127,0-20-65,20 19-64,-20-19 193,0 0-1,0 0-448,0 0 97,0-19-97,0-1 32,-20 0-32,20-1-64,-20-18 32,20 19-224,0 0 96,-20-19-1,20 39-95,0-20 32,20 20 128,-20 20 128,20-20-64,0 20-128,-1-1 64,1 1 64,-20 0 0,20-1-32,0-19 32,-20 0 64,0 0 32,21 0 0,-21 0 1,0 0-97,0 0-96,0-19-97,0 19-287,0-20 0,0 20-1,0-20 129,0 20 0,0 0 127,18 0 97,2 20 64,0 0 64,1-1-64,-1-19-32,-2 20 64,3-20-32,-1 0-96,0 0-32,0 0 64,-1-20 32,1 20 96,0-19 0,-20 19-32,20-20 192,0 0 32,-1 1 193,-19-1 31,20 20-128,-20-20-128,-20-1 1,20 2-1,-19 19-64,-1 0-32,20 0 0,-20 0 0,20 0-96,0 19-32,-20 2-32,40 19 32,-20-21-32,20 1-32,0 0 32,19-1-224,1 1-385,-1-20-672,1 0-1826,1 0-2274</inkml:trace>
  <inkml:trace contextRef="#ctx0" brushRef="#br0" timeOffset="250791.9922">2739 8927 2594,'0'0'10602,"0"0"-9705,0 0 192,0 0 1057,19 0 0,-19 21-737,20 19-640,-20-21-289,20 21 1,1-21-65,-1 1 97,-20-20-161,0 21-64,0-21-95,18 0-65,-18 0 96,0 0 0,0-21-64,0 1-64,0 1 32,0-1-256,0-19 32,0 19-64,0-21-64,20 22 32,1-1 96,-21 20 0,20 20 64,0-1 64,-2 2 0,3 19-32,-1-1-97,0 0-479,0-19-513,-1 1-993,-19-1-865,20 0-1249</inkml:trace>
  <inkml:trace contextRef="#ctx0" brushRef="#br0" timeOffset="251118.164">3215 8968 14381,'0'20'1730,"0"-1"-257,0 1 257,21 0 128,-21-1-801,18 1-737,2-20-128,0 0 128,1 0 97,-1 0-97,19-20-160,-19 1-224,-20-1-64,0 0 160,0 1 0,0-1-192,-20 20 32,-1-20 0,3 20-97,-23 0 1,21 0-128,0-21-161,20 21-736,0 0-1089,0 0-1025,0 0-10154</inkml:trace>
  <inkml:trace contextRef="#ctx0" brushRef="#br0" timeOffset="251733.3984">3653 8908 13612,'-21'0'1025,"1"0"321,0 0 704,20 19 256,-20 2-737,1-1-576,19 19-192,0-19-225,0 0-159,19-1-129,1 1-128,0-20-64,0 0-32,1 0-32,-3-20 129,2 1-257,1-21-65,-21 21-63,0-21 128,0 0 64,-21 0-64,1 1 0,2 0 96,-3-2 0,1 2 0,0 19-160,20 0 224,0 20 160,-20 0-64,20 0 32,20 40 129,-20-21-65,20 21-128,0 20-64,1-21-160,-3 1-192,2 0-257,21 0-416,-21-21-640,-2 1-1250,3-20-1121</inkml:trace>
  <inkml:trace contextRef="#ctx0" brushRef="#br0" timeOffset="252110.3515">3930 8948 17712,'20'0'2371,"-1"0"-1731,1 0-95,0-21 127,-20 21 97,20-19-353,-20 19-255,20-20-97,-20 20-96,0-20 0,0 20 32,0-19-65,0 19-31,-20 0 64,20 0 32,-20 0 0,0 0-64,0 19 64,1 1 0,19 0 64,-20 20 129,20-20 95,0 0 32,0-1-128,20 1-64,-20-20-160,39 20-128,-19-20 0,0 0-224,19 0-193,-19 0-672,0 0-673,21 0-704,-23 0-3044</inkml:trace>
  <inkml:trace contextRef="#ctx0" brushRef="#br0" timeOffset="252450.1953">4386 8769 20179,'-19'0'736,"-1"21"-447,0-2 704,0 1 992,0 0-799,0 19-514,1-19-512,19-1-96,0 2-64,19-1 0,1-20-32,20 20 32,0-20-96,-1 0-160,1 0 96,-19 0-96,17 19 63,-38-19 97,20 20 96,-20-20-64,0 20 64,-20-20-32,0 19-64,2-19-512,-3 20-738,1-20-1088,20 21-1378</inkml:trace>
  <inkml:trace contextRef="#ctx0" brushRef="#br0" timeOffset="254401.3672">4981 8710 10505,'-18'-20'2659,"18"0"-289,0 20-384,0-19-32,0 19-481,0 0-512,0 0-224,0 0 0,18 0 224,-18 39-33,20-19-319,1 19-161,-1 2-127,-20 18-65,20-20-96,-20 0-32,18 2-128,-18-2 32,0 1-320,21-21-96,-21 1-417,20 1-608,-20-21-673,20 0-1057,0 0-1474</inkml:trace>
  <inkml:trace contextRef="#ctx0" brushRef="#br0" timeOffset="254835.9375">5418 8888 15470,'0'-20'1345,"0"1"-224,0 19 321,0-20 640,-20 20-961,20 20-416,-18-1-193,-2 1-320,20 19 193,-21-18-97,21 19-256,0-21 0,21 1-32,-21 0 0,20-20-32,-2 0-64,-18 0-160,20-20 95,-20 0 1,21 1 128,-21-1 0,0 0 64,0-1-64,0 21 32,20-19 96,-20 19 32,0 0 65,0 0-97,0 19 32,0 22-256,0-21 256,20-1-449,-1 1-575,-19 0-514,20-20-768,0 19-96,-20-19-1698</inkml:trace>
  <inkml:trace contextRef="#ctx0" brushRef="#br0" timeOffset="255278.3202">5558 8631 15919,'0'-21'2658,"0"21"-1120,0 0-129,0 0 769,0 21-512,0 18-770,0 1-223,20-1-385,-20 21 65,19-40-257,1 19 0,0-19 0,0-20-64,0 20 96,-1-20-96,1 0 32,0-20-64,0 20-64,1 0 0,-21 20 32,18-1-64,2 2 0,-20-1-64,20 0 192,-20-1-96,0 1 32,0 0-97,-20-1 1,20-19 32,-20 0-96,2 0-192,-3 0-1,-19 0-31,20 0-225,1-19-191,-1 19-322,0-20-383,0 0-1025,20 20-417,0-19-4869</inkml:trace>
  <inkml:trace contextRef="#ctx0" brushRef="#br0" timeOffset="255740.2343">5955 8927 16143,'20'21'2402,"-1"-21"-1409,-19 20-128,20-20 672,0 0-512,0-20-512,0 20-161,0-21-224,-1 2-32,-19-1-32,0 0-96,0 1 32,0 19 0,-19-20 0,-1 20-96,0 0 32,0 20 32,0-20-32,0 19 96,1 1 0,-1 19 160,20-18 65,0-1-129,0 0-64,20-1 32,-1 1-64,1-20-192,20 0 64,0 0-193,-1 0-319,1-20-481,-19 1-160,17 19-513,-17-20-256,-1 20-1473,-20-20-10409</inkml:trace>
  <inkml:trace contextRef="#ctx0" brushRef="#br0" timeOffset="256024.414">6253 8590 14381,'0'0'3684,"20"0"-2019,-20 20-191,0 1 287,20-1-127,-2 19-641,-18 20-545,21-18-320,-1-2 32,0 20-192,0-39 0,-1 20-256,1-20 0,0-20-289,0 0-448,0 0-672,-1 0-706,-19-20-1152,0-1-7143</inkml:trace>
  <inkml:trace contextRef="#ctx0" brushRef="#br0" timeOffset="256195.3125">6451 8610 10730,'0'21'7975,"0"-1"-5893,0-1-1377,20 40 640,-20-19 96,20 0-960,-20 0-353,19 19-865,1-40-320,0 22-288,0-21-1089,0-20-1762</inkml:trace>
  <inkml:trace contextRef="#ctx0" brushRef="#br0" timeOffset="256618.164">6888 8849 15919,'0'0'3010,"0"0"-2049,20 19-288,-20-19 352,0 20 128,19-20-705,1 0-319,0 0-33,-20 0-32,20-20 32,1 1-96,-21 19-96,0-20-96,0 20-1,-21-20 33,1 20-64,0 0-256,0 0 287,1 0 193,-1 0 96,0 20 161,0-20-33,20 20 352,-20-1-63,20 1-129,20 0-192,0-1-224,-20 2 129,20-1-65,0 0-32,-1-20-225,1 19-351,0-19-449,0 0-256,-20 20-1794,21-20-3107</inkml:trace>
  <inkml:trace contextRef="#ctx0" brushRef="#br0" timeOffset="257063.4765">7206 8829 15855,'-20'0'2754,"20"0"-1569,-20 20-128,20-1 513,0 1 191,0 19-672,0-18-416,0 19-257,20-21-159,-20 1-65,20 0-96,19-20-32,-19 0 0,0-20 96,0 0-96,-1 1-192,1-21-32,-20 0 0,0 0-32,0 1-193,-20-21-287,1 20 191,-1-19 193,0 20-128,0-2 31,20 21 385,-20 20 288,20 0 193,0 20 256,0 21-289,20-2-64,0 1-191,0-1 31,0 2-256,19-2 32,-19 0-128,20-19-385,-21 0-191,1-1-674,0 2-1537,0-21-2017</inkml:trace>
  <inkml:trace contextRef="#ctx0" brushRef="#br0" timeOffset="257726.5625">8119 8631 13965,'-20'-21'2338,"20"1"-224,0 0-256,0 20 416,0 0-224,0 0-705,0 0-576,0 20-65,0 41 33,20-22-224,-1 20-321,1 1-32,0-1-128,20-19-192,-21-21-321,1 22-351,20-41-386,-19 20-831,-3-20-1827,2-20-2242</inkml:trace>
  <inkml:trace contextRef="#ctx0" brushRef="#br0" timeOffset="258131.8359">8873 8531 18225,'0'-20'2562,"0"40"-1825,0-20-161,20 20 1026,-20 19 160,20 2-641,0-2-545,-1 20-448,1-19-32,0 20-32,20-21-96,-21 1-256,1-21-160,0 2-385,-20-1-801,0-20-1408,-20 20-2372</inkml:trace>
  <inkml:trace contextRef="#ctx0" brushRef="#br0" timeOffset="258349.6093">8753 8809 15887,'41'0'6630,"-21"-19"-4869,18 19-768,-17-21-256,19 21-288,-1-20-289,-19 20-96,20 0-256,-20 0-449,-1 20-448,21-20-673,-20 0-1152,19 0-738,-19 0-4003</inkml:trace>
  <inkml:trace contextRef="#ctx0" brushRef="#br0" timeOffset="258587.8906">9310 8790 15310,'0'39'3427,"0"-39"-2114,0 20-223,0-1 735,20 1-319,-20 0-513,19-20-673,21 0-192,-20 0-64,19-20 32,1 0-96,-20 1-32,0-21-96,1 21-64,-21-22 96,-21 21 128,1 1-224,-20 19 96,20 0-1,-19 0 97,-1 0-640,20 0-802,1 0-832,-1 0-2402</inkml:trace>
  <inkml:trace contextRef="#ctx0" brushRef="#br0" timeOffset="259471.6797">9945 8710 15438,'0'19'1730,"0"1"-161,19 0 385,1 1 64,0 18-641,-20-19-608,21-1-192,-21 1-1,0-20-31,20 0-97,-20 0 33,0 0-257,0-20-160,0 1 32,-20-21-32,20 0 64,0 20-128,0-19 32,0-1-96,0 21 160,20-1-160,-2 20 32,2 0 160,1 20-32,-1 19-96,0 0 96,19-19-96,-19 21-64,0-2 32,0-19-384,-1 19-129,1-19-223,-20-1-866,0 2-640,0-1-993,0-20-1057</inkml:trace>
  <inkml:trace contextRef="#ctx0" brushRef="#br0" timeOffset="260232.4218">10580 8927 11306,'0'0'2595,"0"0"-1154,0 0 705,0 0 641,0 0-321,0 0-929,0 21-159,0-21-385,-19 0-64,19 20-353,0-20-288,0 0-159,-20 0-161,20 0-193,0 0-672,20-20-768,-20-1-2339,0 2-6982</inkml:trace>
  <inkml:trace contextRef="#ctx0" brushRef="#br0" timeOffset="294025.3906">316 9901 15150,'-18'-20'2050,"-2"20"-1698,20 0 961,0 0 897,0 20-288,20 19-705,-2 1-256,2 0-320,21 19-97,-21 0-383,19-18-1,-19 18-64,20-39 128,-21 19-128,1-18 32,0-21 0,0 20 33,-20-20 191,0 0-32,0 0-256,-20-20-64,0-1-128,0 2 128,-19-1-64,-1-19 64,1-1-96,-1-20 96,-1 20 0,23 1 0,-23-2 0,21 2 64,0 0 32,1-1 0,19 21 0,19-22-32,1 21-32,21-19-160,-3 19 96,3-19-288,17 18-225,-17 21-608,18-20-544,-19 20-802,0 0-1440,-1 20-4133</inkml:trace>
  <inkml:trace contextRef="#ctx0" brushRef="#br0" timeOffset="294235.3515">278 10020 21268,'-41'40'993,"41"-40"-737,0 0 1313,20-20-63,1 20-1186,-1-20-352,-2 20-577,23 0-864,-1 0-1346,-1 0-1825</inkml:trace>
  <inkml:trace contextRef="#ctx0" brushRef="#br0" timeOffset="294576.1718">833 10020 19314,'-21'40'2082,"3"-40"-449,18 19 513,0 1-256,-20 19-801,20-17-608,0-3-193,20 1 64,-20 0-288,39-1 225,1-19-129,-20-19-160,19-1-96,1 0-97,-20 1 97,-20-3 64,0 3-160,0-1-64,-20 0 0,-20 20 95,1-19-95,19 19 32,-20 0-32,19 0-321,3 0-864,-2 0-1378,20 0-736,0 0-1954</inkml:trace>
  <inkml:trace contextRef="#ctx0" brushRef="#br0" timeOffset="294822.2656">1071 10199 20179,'20'0'2274,"-20"0"-449,0 0-95,0-20-449,0 1-416,-20-3-480,0-17 63,0 19-320,1 1-128,-21-1-64,40 0-128,-20-1-289,20 21 161,20-19-417,0 19-448,19 0-673,1 0-1345,19 0-2050</inkml:trace>
  <inkml:trace contextRef="#ctx0" brushRef="#br0" timeOffset="295416.0156">415 10040 16751,'-38'0'2659,"18"0"-353,20-20-32,0 20-704,0 0-1218,20 0-224,-20-21-192,20 21-64,-2 0-737,23 0-1249,-1 0-2306,-1-19-11819</inkml:trace>
  <inkml:trace contextRef="#ctx0" brushRef="#br0" timeOffset="297602.5391">1766 9999 17872,'0'0'2018,"0"0"-1761,0 0 1216,0 21 481,0-1-673,0 0-768,20 19-289,-20-19-64,20-1-128,0 3 0,-20-3 96,19 1-448,-19-20-417,20 20-576,-20-20-737,0 0-1121,0 0-1057</inkml:trace>
  <inkml:trace contextRef="#ctx0" brushRef="#br0" timeOffset="297778.3203">1667 9960 11050,'-21'-59'4580,"1"39"-2690,2-20-160,-2 20 608,20 0-929,0 1-960,0-1-545,0 20-609,0 0-640,0 0-1730,20 20-3395</inkml:trace>
  <inkml:trace contextRef="#ctx0" brushRef="#br0" timeOffset="298074.2187">2043 9960 19570,'41'0'1794,"-41"-20"-1186,20 20 898,0-19 191,19 19-640,-19 0-640,20 0-353,-1 0-64,1 0-192,-1 0-481,1 19-480,-20 1-897,1-20-1217,-3 39-1602</inkml:trace>
  <inkml:trace contextRef="#ctx0" brushRef="#br0" timeOffset="298248.0468">2223 10199 22100,'19'0'1506,"1"-20"191,20 1-608,-20 19-864,-1-22-129,1 22-417,20 0-800,-1 0-1505,-19 0-2691</inkml:trace>
  <inkml:trace contextRef="#ctx0" brushRef="#br0" timeOffset="299043.9453">2877 9980 17904,'0'-20'1410,"0"20"-481,0 0 768,0 20 321,21-1-961,-21 22-352,20-2-257,-20-19-31,20 0 127,-2-1-127,-18-19-97,0 0-160,0 0-32,0 0 128,0 0-31,0-19-129,0-1 0,0 0-96,0-19 32,21 19-64,-21-1 32,20 2-64,-20 19 0,20 0 32,0 19 96,-1-19 0,21 21-96,-20-1-385,19 0-383,1-1-514,-20 1-1056,1 0-2755,-3-20-12748</inkml:trace>
  <inkml:trace contextRef="#ctx0" brushRef="#br0" timeOffset="299927.7344">3989 10020 11627,'-20'-40'3395,"1"40"-1698,-1-20-447,0 20 319,0 0-128,0 20-576,1-1-192,-1 22-257,0-2 65,20 1 159,0-21 65,20 22-353,0-21-160,19-20-63,-19 0-1,20-20 0,-1 1 0,1-3-96,-20-17 32,-20 0-160,0-1 32,0 0 32,-20 0 64,-20 1-96,20-21 32,-19 20-128,19-19 32,-20 20 95,21-2 33,-1 21 97,20 1 223,0 19 128,0 0-63,0 19 95,20 1 65,19 21-193,-19 18-224,20-20-64,-1 22-64,-19-2-192,20-20-385,-1 21-800,2-20-705,-3-21-1569,-18 1-2243</inkml:trace>
  <inkml:trace contextRef="#ctx0" brushRef="#br0" timeOffset="300209.961">4267 9901 19186,'0'39'2114,"0"1"-929,20-21 705,-20 22-161,20-21-672,0-1-736,20 1-161,-21-20-64,21 0 32,-20 0-32,1-20-64,-3 1-224,-18-1 32,0 0-33,-18-1-127,-3 2-192,-19-1-353,1 20-160,-1-20-224,0 20 192,1 0-96,19 0-865,20 20-1698</inkml:trace>
  <inkml:trace contextRef="#ctx0" brushRef="#br0" timeOffset="300732.4219">4605 9921 5381,'-21'0'11787,"21"0"-9257,-18 0-512,18 19 160,0 1-160,0 0-577,0 20-544,0 0-192,18-21-417,3 1-32,19 0-159,-20-1-33,-1-19-32,1 0-257,-20 0-127,20 0-96,-20 0 159,20-19 193,-20 19 0,0-20 64,20 0 96,-20 20-64,19-19 224,-19 19 65,20 0 95,0 0 0,0 19-95,0-19-65,-1-19-96,1 19 0,0-20-128,-20 0 0,0-1-480,0 2-161,-20 19-160,20-20-448,-20 20-1025,1 0-1025,-1 0-2018</inkml:trace>
  <inkml:trace contextRef="#ctx0" brushRef="#br0" timeOffset="301079.1015">4942 9980 22261,'21'40'2338,"-21"-20"-1281,18 0 288,2-1-96,-20 1-384,21 0-481,-1-20-191,-20 0-97,20 0-96,-20 0 96,0 0-320,0-20-33,0 20 65,-20-20 96,20 1 32,0-1-32,0-21 64,20 22 32,-2 19-64,3-20 128,-1 20 32,0 20 0,0-20-64,19 40-32,-19-20-192,20 0-609,-1 19-768,-19-19-1058,0-20-2113,1 0-9418</inkml:trace>
  <inkml:trace contextRef="#ctx0" brushRef="#br0" timeOffset="301318.3594">5360 9662 25624,'0'0'1377,"20"20"-320,-20 1 288,18 18 257,2 20-609,1 2-641,-1-22-288,19 20-160,-19-20-288,20 2-193,-20-21-192,-1-1-31,-19-19-161,20 0-641,-40 0-1248,20 0-3396</inkml:trace>
  <inkml:trace contextRef="#ctx0" brushRef="#br0" timeOffset="301535.1562">5220 9901 12908,'20'-20'11242,"0"20"-9192,19-19-480,1-2-97,19 1-256,-18 0-640,-1 20-385,-1 0-288,-19 0-577,20 20-608,-21-20-192,1 20-737,0 1-1089,0-2-1314,-20-19-4740</inkml:trace>
  <inkml:trace contextRef="#ctx0" brushRef="#br0" timeOffset="301748.0468">5696 9921 9801,'20'19'7239,"-20"1"-2819,0 0-1666,20-20-543,0 19-610,1-19-320,-3 21-352,22-21-320,-19 0-257,-1-21-128,-2 21-128,3-19 0,-1-1-160,-20 20-160,0-20-224,-20 1-65,-1-1-31,3 20-129,-23 0 0,1-20 353,22 20-352,-3 0-1186,1 20-2242,0-20-8936</inkml:trace>
  <inkml:trace contextRef="#ctx0" brushRef="#br0" timeOffset="303781.25">6590 9623 16655,'0'-20'2851,"0"20"-673,19 0-160,-19 0-160,20 20-193,0 19-448,1 2-160,-1 18-32,18 0-160,3 1-416,-21-20-289,19-1-128,1 0-160,-20 2-609,0-21-640,-20-20-289,0 19-1249,0-19-3779</inkml:trace>
  <inkml:trace contextRef="#ctx0" brushRef="#br0" timeOffset="318629.8827">1329 11071 20179,'0'21'96,"0"-1"897,20 0 352,0 19 320,-20-19-768,20 21-544,0-22-225,-20 1 0,19 0-64,-19-1-64,20 1-641,-20-20-1152,20 0-1603,-20 0-1696</inkml:trace>
  <inkml:trace contextRef="#ctx0" brushRef="#br0" timeOffset="318835.9375">1150 10695 22613,'-38'-59'1345,"38"38"-1185,-21 21 65,21-20 159,0 20-512,0 20-289,21 1-1152,-21-2-1986,18 21-3300</inkml:trace>
  <inkml:trace contextRef="#ctx0" brushRef="#br0" timeOffset="319159.1796">1766 11251 20307,'40'40'0,"-40"-21"256,0-19 1506,20 0 384,-20-19-961,0 19-513,-20-20-287,20-19-97,-20 17 32,-20-17-159,1 0-1,-1-22-128,-19 2-32,-2-19-32,22 17-32,-1 2 64,20-1-64,20 20 32,0 21-1,0-1-63,20 0 96,20 20-160,-21 0-641,21 20-704,1 19-1570,-3-19-2178</inkml:trace>
  <inkml:trace contextRef="#ctx0" brushRef="#br0" timeOffset="319372.0703">1428 10993 22036,'-19'19'1346,"19"-19"-546,0-19 1282,19 19-320,1-20-993,20 20-545,-1-20-256,22 20-513,-23-19-351,23 19-1026,-2 0-3267,-19-21-13068</inkml:trace>
  <inkml:trace contextRef="#ctx0" brushRef="#br0" timeOffset="321063.4766">2620 11071 16079,'-20'0'1954,"20"0"-129,0 0 161,0 0-64,0 21-641,0-1-576,0 19-97,20-19-255,-20 0 95,20-1-320,-20 3-128,19-3 32,-19 1-256,0-20-448,0 0-578,20 20-928,-20-20-1665,0-20-1955</inkml:trace>
  <inkml:trace contextRef="#ctx0" brushRef="#br0" timeOffset="321233.3985">2481 10854 19762,'-21'-20'1185,"1"20"-832,20-20 255,0 20 97,0 0-833,0 20-1153,20-20-1314,1 20-1825</inkml:trace>
  <inkml:trace contextRef="#ctx0" brushRef="#br0" timeOffset="321915.0391">3175 11012 2914,'0'0'15311,"20"0"-15119,-20 20 705,20 19 896,1-18-287,-3 19-673,2-21-321,0 1-127,1 0-33,-1-20-32,-20 19-64,18-19 33,-18 0-33,0 0 64,0-19-31,0-1-65,-18-19-64,18 19 32,0-21-32,-20 2-128,20 0-32,20-1-32,-20 21 32,18 19 0,3 0 32,-21 19 32,20 21 0,20-1-64,-20 0 0,-1 2-64,1-2-320,0 1-353,0-21-416,0 3-769,19-22-1313,-39 19-961</inkml:trace>
  <inkml:trace contextRef="#ctx0" brushRef="#br0" timeOffset="322190.4297">3691 10993 8488,'0'19'11691,"0"1"-10058,0 0-63,0 20 63,0 0-127,21-21-738,-1 21-479,0-40-161,19 19-64,-19-19 32,20-19 0,-21-1-128,1 0-128,-20 1-64,0-1-65,0 0-63,-20-1-32,-19 21-225,19-19-128,-21 19-224,23-20-256,-2 20-865,0-20-1473,-1 20-5029</inkml:trace>
  <inkml:trace contextRef="#ctx0" brushRef="#br0" timeOffset="322400.3906">3851 10734 21172,'0'-20'2498,"19"20"-1569,1 20 512,0 21-192,0-2-160,0 1-768,-1 19-321,21 1 128,-20-21-481,19 1-159,1 0-481,-19-20-801,-1-20-896,-20 0-1826</inkml:trace>
  <inkml:trace contextRef="#ctx0" brushRef="#br0" timeOffset="322584.961">3791 10973 20851,'0'0'3043,"0"-20"-2146,40 20 993,-20-19-32,39 19-673,-19-21-1025,-1 21-416,21 0-545,-21-20-160,22 20-1217,-43 0-3844</inkml:trace>
  <inkml:trace contextRef="#ctx0" brushRef="#br0" timeOffset="323188.4766">4605 10854 13708,'-21'0'5029,"3"0"-3363,18 19 160,0 1 127,0 21-287,18-2-609,3 20-480,19-20-449,-1 2-64,21-2-289,-1-19-575,-19 0-449,-1-20-481,1 0-1569,-20 0-2050</inkml:trace>
  <inkml:trace contextRef="#ctx0" brushRef="#br0" timeOffset="323414.0625">4963 10854 19314,'0'39'2338,"0"21"-1601,-21-1 960,21 21 257,-20-1-288,0 1-930,20-1-511,-20-19-161,20-1-64,0-19-128,0-1-225,0 2-383,20-22-353,-20 1-833,0 0-1345,20-20-2018</inkml:trace>
  <inkml:trace contextRef="#ctx0" brushRef="#br0" timeOffset="323884.7656">5161 10993 19058,'20'0'1345,"-1"0"-1185,1 0 641,0 0-1,20-20-159,-21 20-353,21-20-127,-19 1-33,-21-2-32,20 1 0,-20 0 32,0-19-64,0 39 64,-20-20-32,-1 20 0,1 0 161,0 0 159,1 20 96,-1 0-95,0-1-65,0 21-32,0 20-63,20-21-161,20 1 0,0 0-128,0 0-224,19-21-289,1-19-256,1 0-576,18 0-481,-39-19-1601,19-1-2338</inkml:trace>
  <inkml:trace contextRef="#ctx0" brushRef="#br0" timeOffset="324100.586">5578 10675 19602,'-20'0'1954,"20"39"-737,0-19 385,20 41-33,-20-2-480,19 0-576,1 1-385,0-1-320,0-20-225,19 2-159,-19-21-642,0-1-896,-20-19-1153,0 0-2594</inkml:trace>
  <inkml:trace contextRef="#ctx0" brushRef="#br0" timeOffset="324293.9453">5439 10934 23766,'20'0'1473,"0"0"97,-1 0-705,21-21-545,0 21-256,-1 0-737,21 0-832,-21 0-1410,-19 0-2786</inkml:trace>
  <inkml:trace contextRef="#ctx0" brushRef="#br0" timeOffset="325064.4532">6372 10913 17712,'20'21'2082,"-20"-21"-1505,19 0 480,21 19 160,-20-19 96,19 0-928,-19 0-65,20 0-96,-1-19-64,-19-2 32,0 1-224,1 0 96,-21 1-32,-21 19-32,21-20-96,-40 0 160,21 20-64,-21 0-32,20 20 64,-19 0-64,19-1 161,-20 1 159,20 21-32,20-2 64,0 0-63,0 1-33,0 0-128,20-20-160,0-20 128,20 20-320,-1-20-353,1-20-448,19 0-1121,-18-1-1313,17 2-545</inkml:trace>
  <inkml:trace contextRef="#ctx0" brushRef="#br0" timeOffset="329873.0468">6987 10834 14349,'-20'-20'1602,"20"20"-33,0 0-31,0 20 768,0-20-416,20 39-673,1-19-385,-3 21-223,2-22-129,21 21-127,-21-21-193,19 1-96,-19-20 160,20 20-320,-21-20-160,1 0-545,0 0-961,0-20-960,0 0-1602,-20 20-7399</inkml:trace>
  <inkml:trace contextRef="#ctx0" brushRef="#br0" timeOffset="330090.8203">7344 10754 16944,'0'21'2754,"-20"-21"-1441,1 39 417,-1 1 224,0-1-737,-20 2-704,1-2-225,19 0-256,-21 1 0,23-21 0,-2 2-160,-1-1-417,21-20-576,0 20-993,0-40-1537,21 20-2275</inkml:trace>
  <inkml:trace contextRef="#ctx0" brushRef="#br0" timeOffset="330974.6094">7621 10973 11755,'0'0'4580,"0"20"-3491,21-1-64,-21 21 544,20 0 97,-20 19-545,20 0-480,0-18-65,-1 18-127,1-19-161,0 0-256,0-20 96,-20 0-160,20-20 128,-20 0 0,0 0 96,-20 0-63,0-20-65,0-21 0,-19 2-32,-1 0 96,20-20 32,-19-2-128,19-18 0,0-1-32,-1 21 0,21-21 0,0 41 0,21 0 0,-1 19 32,18 20-32,-17 0 0,19 20 0,-20 19-64,19 0 96,-19 22-288,-20-22 0,20 0 191,-20 1 65,-20 0 0,0-20-64,0 0 32,1-1-288,-1 1-609,0-20-608,0 0-898,-1-20-1216,21 20-10346</inkml:trace>
  <inkml:trace contextRef="#ctx0" brushRef="#br0" timeOffset="331214.8437">7860 10615 15983,'20'-20'2818,"-20"20"-1729,0 20 289,21 1 319,-21 18-127,20 0-609,-20 1-385,18 20-352,2-1-160,1-19 1,-1 0-162,0-20-383,-1 0-865,1-1-737,0 1-1890,-20-20-2947</inkml:trace>
  <inkml:trace contextRef="#ctx0" brushRef="#br0" timeOffset="331590.8203">8277 10814 17584,'-20'20'2466,"0"19"-928,1-19 160,19 21 31,-20 18-608,40-40-640,-20 21-97,39-40-384,-19 19 160,21-38-160,-3-1 160,-18 0-128,21 1-128,-23-21-64,-18 21-96,0-22 32,-18 21-129,-2 1 129,-21 19-224,3 0-321,17 0 160,-19 0-127,20 0-321,1 19-321,-1 1-800,40-20-512,-20 20-6887</inkml:trace>
  <inkml:trace contextRef="#ctx0" brushRef="#br0" timeOffset="331989.2577">8555 10934 15919,'0'59'2402,"20"-40"-608,0 1-161,-20-20 513,20 20-833,-20-20-480,0 0-192,0 0 31,0 0-95,0-20-129,0 0-127,-20-19-1,20 19 0,-20-20-63,20 0-161,0 21-160,0-21 128,0 21-160,0 19-97,20 0-383,0-20-193,19 20-640,1 20-865,1-20-577,-3 0-1505</inkml:trace>
  <inkml:trace contextRef="#ctx0" brushRef="#br0" timeOffset="332408.2032">8913 10913 7751,'0'21'12524,"20"-21"-11115,-20 0-864,19 0 223,1 0 225,0 0-352,0 0-193,-20-21-288,20 21-31,-1-20-33,-19 0 64,0 1-64,0-1-32,-19 0-32,-1 20 0,0 0 0,0 0-96,0 0 192,1 20-96,19 0 417,-20 19 31,20-19 0,0 20-191,0 0-1,0-21-192,20 1 0,19 0-128,1-20 32,-1 0-352,21-20-225,-1 0-544,-18 1-801,17-1-2081,-17 20-2371</inkml:trace>
  <inkml:trace contextRef="#ctx0" brushRef="#br0" timeOffset="332872.0703">9429 10834 18353,'-20'20'2626,"20"-1"-1601,-20 1 64,20 0 545,0 1-449,0 18-480,0-19-385,0 19-96,20-19-64,0-20-32,-1 0-95,21 0 63,-20-20-32,0 0-32,1 1-96,-21-21-32,18 0-1,-18-19 65,-18 19 0,18 1-128,-21-22 160,1 2-288,0 19 96,0-19 128,0 39 32,20-19 256,0 39 417,0 0-33,0 0 129,0 39 128,20 0-257,0 22-191,20-2-257,-19 0 0,17 1-192,-18-1-64,21-19-353,-2 0-415,-19-20-258,20-20-639,-21 0-1250,-19 0-2690</inkml:trace>
  <inkml:trace contextRef="#ctx0" brushRef="#br0" timeOffset="354984.375">2956 11965 13612,'0'0'2499,"0"-20"-1314,-18 20 545,18 0 608,-20 0-993,0 0-576,20 0-161,-41 20 1,23 0-33,-2 1-191,-1-2-65,21 1-224,0 19-32,-20-19-32,20 0-64,20-1 32,1 2-96,17-1 64,3 0 64,17-20-64,3 19 128,-22 1-128,21-20 64,-21 20-32,1-1 64,-20-19 32,-20 0 161,0 22 31,0-3-128,-20-19-128,0 20 128,-19 0-192,-1-1 0,20 1-160,-19-20-513,-1 0-416,20 0-865,-1 0-1921,3 0-1763</inkml:trace>
  <inkml:trace contextRef="#ctx0" brushRef="#br0" timeOffset="355223.6327">3414 11985 22293,'0'-20'2466,"-20"0"-1986,20 1 257,0 19 0,0 0-353,0 0-416,0 0-512,0 19-770,0 1-1088,20 21-2915</inkml:trace>
  <inkml:trace contextRef="#ctx0" brushRef="#br0" timeOffset="355402.3437">3493 12304 23061,'20'0'1922,"-20"0"-1473,-20 0 95,20 0-352,0 0-544,0 0-1346,0 0-2498,0 0-8744</inkml:trace>
  <inkml:trace contextRef="#ctx0" brushRef="#br0" timeOffset="355767.5781">3831 12065 21172,'-20'0'2658,"20"-20"-1473,0 20 0,0 0 289,0 0-417,20 20-705,-20-20-224,20 0-32,19 0-96,-19 19-96,20-19-288,-1 0-1,1 0-351,-20 20-610,19-20-800,-39 0-1857,20 20-3012</inkml:trace>
  <inkml:trace contextRef="#ctx0" brushRef="#br0" timeOffset="355945.3125">3930 12263 9513,'0'0'12780,"0"0"-10987,0 0-223,0 0 256,20 0-65,-1 0-640,1 0-929,0 0-95,20 0-482,-21 0-896,21 0-417,-19 19-1280,17-19-2820</inkml:trace>
  <inkml:trace contextRef="#ctx0" brushRef="#br0" timeOffset="356294.9219">4625 12143 22741,'0'0'2530,"0"21"-2177,20-21 736,-20 20 352,20 0-288,-20 19-864,0-19-161,19-1-32,-19 3-385,20-3-223,-20-19-65,20 0-480,0 20-704,-20-20-770,20 0-1536,-20 0-3397</inkml:trace>
  <inkml:trace contextRef="#ctx0" brushRef="#br0" timeOffset="356520.5077">4566 11886 24246,'0'-19'1698,"-20"-1"-1794,20 20 192,0 0 0,20 0-96,-20 0-897,0 20-1793,0-1-3364</inkml:trace>
  <inkml:trace contextRef="#ctx0" brushRef="#br0" timeOffset="359000.9766">3096 12998 15822,'20'0'1602,"-20"0"-545,0 0 865,0 19 0,20 1-737,-20 21-160,19 18-257,1-20-319,0 21-97,21-1 161,-23-19-321,2 1 0,0-22-96,1 1 160,-1-20-95,-20 20 191,0-20-192,0-20-96,-20 0-64,-21 1 64,21-22-128,-19 1 64,-1-19-32,20-1-128,1 1-32,-1-1 64,0 1 32,20 0-1,0 18 1,20 21 96,19 1-32,1 19-32,1 0 0,-3 19 128,23 22-64,-22-2-96,1 20 32,-20 2 32,0-2-32,-20 0 128,0 1-32,-20-21 32,0 20-64,0-18 0,-21-21 32,23 0-384,-2-1-481,-1-19-512,21 0-1506,-20 0-2146</inkml:trace>
  <inkml:trace contextRef="#ctx0" brushRef="#br0" timeOffset="359661.1327">3712 13236 16815,'20'20'1442,"-20"0"-289,20 19 512,-20 0 353,18 2-961,3-21-384,-21 19-128,20 1-65,-20-21 32,20 2-63,-20-21-33,0 0 33,0 0-97,0-21-96,-20 2 97,0-21 127,-1 1-128,3-22-95,-22 22-97,19-40-160,1 19 0,-19 1 96,19-1 0,20 1 96,0 19-128,0 1-128,0 18 64,20 1 0,19 20-512,-19 0-257,21 0-352,-3 0-769,3 20-1857,18 1-2243</inkml:trace>
  <inkml:trace contextRef="#ctx0" brushRef="#br0" timeOffset="359883.7891">3752 13196 22549,'-40'40'1281,"19"-40"-128,21 0 256,0 0 193,0-21-833,41 21-577,-21-19-128,19-1-544,1 0-577,-1 20-865,1 0-1730,0 0-2530</inkml:trace>
  <inkml:trace contextRef="#ctx0" brushRef="#br0" timeOffset="360269.5313">4287 13037 15983,'0'-39'4772,"20"19"-3651,-20 0 0,0 1 289,0 19-1,0-20-800,-20 20-321,0 20-96,1-1 160,-1 21 65,0-1 63,-21 21-224,23-20-127,18-1-129,0 0 32,0-18 32,38-1-64,-17 0-96,19-1-1,-1 1 1,21-20-96,-21 20 96,1-20-64,1 19 192,-23-19-64,-18 22 160,0-3-96,0 1-64,-18 19-128,-3-19-321,-19 0-479,20-1-1347,-19 22-1857,19-21-11691</inkml:trace>
  <inkml:trace contextRef="#ctx0" brushRef="#br0" timeOffset="361699.2187">5062 12998 14221,'-20'-40'1922,"20"40"384,-20-19 128,20 19-63,-21-20-834,21 40-512,-20-20-224,2 39 31,18 0-191,-21 22 96,21-2-161,0 0-287,0 1-225,0-1-96,21 2-257,-3-22-415,2 0 31,21-19-480,-3 0-961,3-1-1986,19-19-3395</inkml:trace>
  <inkml:trace contextRef="#ctx0" brushRef="#br0" timeOffset="362042.9687">5418 12939 17584,'-20'-20'2787,"2"20"-1698,-2 0 544,-1 20 161,21-1-256,-20 1-738,20 19-63,0 22-160,20-2-97,1 19-288,-1-17-96,18-22 32,23 0-160,-22 2 128,21-41-192,-1 0-288,-19-19 0,19-3-1,-18-17-191,-23 19 31,2-19 225,-20 19-97,-20-1-351,-19 2-97,-1 19-96,1 0-96,-1 0 64,0 19-1537,21-19-1826</inkml:trace>
  <inkml:trace contextRef="#ctx0" brushRef="#br0" timeOffset="362348.6327">5994 13256 18033,'40'39'5156,"-20"-19"-4739,0 0 288,0-1 63,-1 22 1,1-21-513,0 19-160,0-19-352,-20 19-320,21 2-321,-21-21-961,0-1-1601,-21 1-2947</inkml:trace>
  <inkml:trace contextRef="#ctx0" brushRef="#br0" timeOffset="362703.125">6471 13236 23189,'0'20'1506,"0"0"-705,0-1 608,0 21 128,0-21-576,20 22-704,-20-21-225,0 0-96,19-1-289,-19 1-416,20-20-544,0 0-1121,-20 0-2531,20 0-8584</inkml:trace>
  <inkml:trace contextRef="#ctx0" brushRef="#br0" timeOffset="363093.75">6451 13078 16944,'-20'0'3267,"20"0"-929,0 0-224,0 0-417,-20 0-704,20 0-512,0 0-225,0 0 0,0 0 33,20 0-33,-20 0-192,20 0 0,-20 0 0,20 0 0,-20-21-128,0 21 0,0 0-64,-20-20-192,20 20-1,-20 0-255,20 0-129,-20 0-768,20 0-962,0 0-1216,0 0-1474</inkml:trace>
  <inkml:trace contextRef="#ctx0" brushRef="#br0" timeOffset="363346.6796">6530 12878 16111,'79'-19'9449,"-39"19"-8873,1 19 193,-3 22 640,-17-2 161,19 1-930,-21 19-511,21 21-97,-40-21-289,20 1-287,-20-1-129,0 2-384,-20-22-576,20 0-1923,-20 1-4996</inkml:trace>
  <inkml:trace contextRef="#ctx0" brushRef="#br0" timeOffset="368139.6484">13121 3071 13773,'0'-39'1665,"0"19"129,0 1 192,20-1 384,-20 20-416,20 0-449,0 20-416,0 19-416,-1 0-257,1 1-159,20 0 63,-20 19-160,-1-19-64,-19-21-64,20 22 32,0-41-64,-20 20 0,0-20 128,0 0-32,0-20-128,-20 20-256,0-41 64,-19 22 32,-1-21 96,1-19-129,-1 19 65,0-19 0,21 0 64,-1 18 0,0 2 256,20-1-32,20 21 32,19 19-64,1 0 0,19 19-63,1 1 31,-21 39-96,21-18-97,-1 18 33,-18-20 0,-3 21 0,-17-40 96,-1 19-64,-20-19 96,-20 0-32,-1-1-160,-17-19-417,18 22-640,-21-22-512,23 0-2051,-3 0-4195</inkml:trace>
  <inkml:trace contextRef="#ctx0" brushRef="#br0" timeOffset="370382.8125">13855 3071 8680,'0'0'10442,"21"0"-9289,-21 20-160,20 0 1217,0 20-320,-2 0-930,3-1-383,-1 0-33,0-17-31,0-3-193,-1 1 161,1 0-161,-20-20-96,0 0 129,0-20-1,0 0-192,-20-21 32,1 2-192,-1 0 0,-20-1 64,19 0-64,3-19 0,-2 19 32,0 1-32,-1-2 128,21 22-96,21-21-128,-1 21 32,0-1 0,-2-1-64,23 21-865,18 0-256,-19 0-833,0 21-2018,-21-1-2146</inkml:trace>
  <inkml:trace contextRef="#ctx0" brushRef="#br0" timeOffset="370589.8437">13934 3091 19026,'0'0'4260,"0"0"-3364,0-20 97,21 20 769,19-19-801,-20-1-673,19 20-384,1-20-416,-20 20-770,19 0-1184,1 20-2467,-19-20-10954</inkml:trace>
  <inkml:trace contextRef="#ctx0" brushRef="#br0" timeOffset="370854.4922">14511 2913 17200,'0'-20'5477,"-20"20"-4420,0 0 0,-20 0 192,21 20 96,-21-1-480,-1 22-320,3-2-129,17-19-224,21 19-128,0 1-96,41-19 0,-2-2-128,1 1-160,39 0 64,-20-20 63,21 19 33,-41-19 0,1 20 96,-40-20 128,0 20-32,0-1 192,-40-19-384,20 22-320,-19-3-545,-1-19-1377,20 20-2723,-19-20-12812</inkml:trace>
  <inkml:trace contextRef="#ctx0" brushRef="#br0" timeOffset="373991.211">15325 2854 11370,'-20'-41'5445,"0"21"-3202,0 0-610,20 20 289,-21 0 0,3 20-897,18 0-449,-20 21-31,0-2-1,20 20 65,-21 1-257,21-1 65,0 2-417,0-22 32,21 0-128,-1-19-193,0 0-544,-2-1-800,23 3-673,-21-3-2435,0-19-8711</inkml:trace>
  <inkml:trace contextRef="#ctx0" brushRef="#br0" timeOffset="374476.5625">15722 3111 17904,'-20'-40'1442,"20"21"127,-20-1 417,0 20 320,1 0-1121,-1 20-576,0-1 0,-1 1-161,21 21-224,0-22-32,0 21-160,21-21 33,-1-19-1,0 20-128,19-40-129,-19 20-31,0-19 128,0-1-64,-1-19 64,-19 18 96,0 1 64,0 20-96,0 0 160,0 0-32,0 0-96,20 41 96,-20-2-32,20 0-32,0 20-128,19 2 288,-19-22-288,0 22 224,-20-22-96,0 20-32,0-20 64,0-18-32,-20 19-160,-19-21 32,19-19-224,-20 20-193,1-20-319,19 0-610,-20-20-1665,20-19-2466</inkml:trace>
  <inkml:trace contextRef="#ctx0" brushRef="#br0" timeOffset="374758.7891">16058 3269 20307,'0'0'1665,"-18"-19"-191,-2-1 31,0-19 161,20 19-673,-21 0-545,21-20-256,0 20 0,0-19-160,21 19-32,-1 0-32,0 20-160,19 0-576,1 0-578,-1 0-960,-19 0-2146,20 20-8168</inkml:trace>
  <inkml:trace contextRef="#ctx0" brushRef="#br0" timeOffset="375121.0938">16496 2952 18321,'-21'0'2242,"3"0"-1057,18 0-32,-20 0 641,0 21-417,-1-1-544,1 19-449,0-19-256,20 19-160,0-19 64,0 1 33,20-21-194,0 19 1,-20-19-96,21 0 128,-1-19 128,-20 19 32,20-21 32,-20 1 64,18 20 0,-18-20-95,0 20-162,0-19 97,21 19-64,-21 0-64,0 0 128,20 19-160,-20-19-256,20 20-481,-20-20-448,20 20-1186,-20 1-1473,0-21-4868</inkml:trace>
  <inkml:trace contextRef="#ctx0" brushRef="#br0" timeOffset="375549.8046">16734 3210 10409,'21'81'2755,"-3"-22"-97,2-20-960,0 21 128,1-20-97,-1-1-447,-20 0-225,18-18-160,-18-1 63,0-20-191,0 0 0,0-20 0,0-1-673,-18-18 96,-2-20-64,-1 20-64,-19-41 32,22 21-96,-3-22-32,21 22-32,0-1-32,0 21 0,21-1-32,17 21-32,-18 19 64,21 0-65,-2 0 129,-19 39-224,20-19-32,-40 19-32,0 2 31,0-2-191,0-19-33,-20-1-159,0 1-417,20-20-1121,-20 0-1826,20-20-5926</inkml:trace>
  <inkml:trace contextRef="#ctx0" brushRef="#br0" timeOffset="375874.0235">17012 2695 22869,'20'19'1602,"0"1"-321,-1 19-32,-19 22 321,20-2-289,-20 0-705,0 1-287,20-20-225,-20-1 0,20-19-64,0 1-64,-20-21-129,0 0-127,19 0 96,-19-21 32,0 1 32,0 0 160,0-19 0,20 19 0,-20 1-96,20 19 63,0-20 1,1 40 32,-1-20 32,-2 39-128,23-19-128,-21-1-929,19 1-1185,-19 0-2339,20-20-8167</inkml:trace>
  <inkml:trace contextRef="#ctx0" brushRef="#br0" timeOffset="376316.4063">17885 2734 4580,'0'20'14349,"-19"-1"-11562,19 1-609,0 0 64,-20 21-448,20-2-513,-20 0-320,20 22-384,0-22-225,20 0-224,19 1-128,-19-19-32,20-2 64,19-19-288,-19 0-129,1-19-63,-23-2-32,2 1 95,1 20 161,-21-20-96,0 1 31,-21 19-287,1-20-1,2 20 257,-23 0 160,21 0-609,0 20-1377,0-20-2242,20 0-7976</inkml:trace>
  <inkml:trace contextRef="#ctx0" brushRef="#br0" timeOffset="376947.2656">18581 3111 20179,'0'0'3010,"18"0"-2081,-18 0 481,0 21 223,21 18-608,-21-19-544,0 19-385,20-19-128,-20 21-64,20-22-321,0-19-576,-20 20-768,0-20-1250,19 0-2434</inkml:trace>
  <inkml:trace contextRef="#ctx0" brushRef="#br0" timeOffset="377287.1094">18739 2952 18801,'0'41'2851,"0"-22"-2082,20 21 384,-20-1 544,20 2-736,-20-22-288,19 1-481,1-20-32,-20 20 0,0-20 1,20 0 127,-20-20-64,0 0-224,0 1 32,-20-22-64,20 21 0,0-19 32,20 19-96,-20 1 0,20-1-96,0 20 256,19 0-160,-19 0 64,21 20 64,-21 19 0,-2 0-128,23-19-513,-21 0-864,0 20-1154,-20-40-2273,19 20-8041</inkml:trace>
  <inkml:trace contextRef="#ctx0" brushRef="#br0" timeOffset="377576.1718">19215 3012 22485,'0'40'704,"0"-21"-319,-19 1 896,19 0 96,19 1-768,1-2-449,20-19 0,-1 0-128,1 0 32,1 0-128,-2-19-160,-19-2 96,-20-19 128,0 21 32,-20-1-256,-19 20 64,-2-20-33,1 20 65,22 0 0,-23 0-320,41 0-705,-20 0-769,20 0-1698,0 20-864</inkml:trace>
  <inkml:trace contextRef="#ctx0" brushRef="#br0" timeOffset="378227.5391">19573 3012 8359,'-20'20'13549,"0"0"-12492,20-1-320,0 1 352,20 0-128,-20 1-609,20-2-256,0-19-32,-1 0-32,21 0 0,-20-40-160,0 20-32,-1-19 32,-19-1 64,0 1-32,-19-2 96,-1-18-32,0 20-32,0-2 64,0 2 0,1 19 256,-1 0 192,20 1 385,0 19-256,0 0-289,0 19 160,20 21 65,-20-1-129,39 2-191,-19-2-65,20 1-64,-1 20-64,1-40-32,1 19-289,-2-19 321,1-20-224,-20 19-32,-1-19 128,1-19 64,0-1-32,0 0 64,-20-19-32,0 18-161,0-18-63,0 19 32,0-19 128,-20 19 32,0-1 96,20 21 96,-20 0-64,1 0-64,-1 21 96,0-1-32,0-1 64,-1 21 32,21-1 160,0 2-256,21-22 96,19 1-31,-1 0-33,21-1-32,-1-19 0,-19 0-353,-1 0-223,1-19-481,-19 19-1538,-1-20-3138,-2 0-10602</inkml:trace>
  <inkml:trace contextRef="#ctx0" brushRef="#br0" timeOffset="378482.4219">20525 2932 23702,'20'20'2947,"-20"-20"-2595,0 21 513,20-1 384,-20-1-288,20 21-833,-20-21-128,21 1-416,-21 0-129,18-20-256,2 21-736,0-21-1570,-20-21-3299</inkml:trace>
  <inkml:trace contextRef="#ctx0" brushRef="#br0" timeOffset="378704.1015">20565 2773 22613,'-20'-19'3587,"0"19"-3106,20-20-257,0 20-64,20 0-128,-20 0-384,0 0-1314,0 0-2850,20 20-11179</inkml:trace>
  <inkml:trace contextRef="#ctx0" brushRef="#br0" timeOffset="378918.9453">20744 2615 19922,'99'39'4292,"-39"2"-2338,-1-2-352,2 0-513,-23 22-288,-17-2-97,-21 0-415,20 1-97,-20-20-192,0-1-192,-20-19-225,20 1-288,0-2-255,-21-19-610,21 0-1569,-20 0-2498</inkml:trace>
  <inkml:trace contextRef="#ctx0" brushRef="#br0" timeOffset="382014.6484">13260 4163 19250,'-20'0'2114,"20"0"-1057,0 0 320,20 0 449,0 0-737,0 0-609,19 0-224,1 0-223,-1 0-33,2 0-929,-21-20-1410,0 20-2465</inkml:trace>
  <inkml:trace contextRef="#ctx0" brushRef="#br0" timeOffset="385044.9219">14034 4163 14285,'0'-20'2755,"0"20"-1474,0 0 64,0 20 577,0-20 0,20 41-641,-20-22-320,20 21-96,0-1-193,-20 0-191,20 2-129,-1-21-64,-19 0 1,20-20-65,-20 0-96,0 0 64,0 0 161,0 0-65,0-20-256,0 0-128,-20-21 64,20 2 96,-19 19-256,19-19 63,-20 0-63,20-2 64,20 2-64,-1 39 128,-19-20-64,40 20 32,-20 20 96,1-1 0,17 21 0,-18 0 0,1 0 0,-1-21 32,-2 1 0,3 0-64,-21-1 0,0-19 96,0 0 192,0 0 0,0-19-160,0-1-96,-21 0 96,21 1 33,0-21 31,0 21-192,21-2-32,-1 1-129,0 20 161,0 0 32,19 20-160,1 1 96,-1-2-256,-19 21-257,20-1-640,-1-19-801,1 21-1857,1-22-1795</inkml:trace>
  <inkml:trace contextRef="#ctx0" brushRef="#br0" timeOffset="385487.3046">14888 4163 15534,'-20'-20'1634,"20"20"95,-20 0 546,1 0-258,-1 0-607,0 0-225,0 20-256,-1 21-64,3-22-129,18 21-223,0-1-257,0-19-128,18-1-96,3 3 32,-1-22 32,20 0-96,-21-22-32,21 3-256,-20-1 96,-20 0 224,0 1-96,0-1 128,0 0 0,-20 1 32,20 19-128,-20-21 416,20 21 161,0 0-161,0 0-224,0 21 353,20-2-353,-20 1 64,20 19-128,0-19-192,-1-20-320,1 20-353,0-1-192,0-19-448,-20 0-513,0 0-736,0 0-2051,0 0-6982</inkml:trace>
  <inkml:trace contextRef="#ctx0" brushRef="#br0" timeOffset="385753.9063">15165 4363 15822,'0'0'2082,"0"0"577,0 0 256,0 0-737,0-22-993,0 3-320,-20-1-289,2 0 1,18 1-257,0-1-96,-20-19-31,20 18-193,0 1-65,20 20-223,-2-20-160,2 20-577,1 0-897,-1 0-1217,18 0-1858,-17 0-8872</inkml:trace>
  <inkml:trace contextRef="#ctx0" brushRef="#br0" timeOffset="385975.586">15305 4004 20467,'-20'0'2626,"20"0"-960,0 0-353,0 20 577,20 21-449,0-2-448,-1 0-576,1 1-289,0 0-128,0 0-192,19-1-609,-19-19-256,0-1-449,0 3-1088,1-22-2147,-21 0-10825</inkml:trace>
  <inkml:trace contextRef="#ctx0" brushRef="#br0" timeOffset="386220.7032">15722 4104 18289,'-40'0'3235,"20"0"-2146,-19 20 96,-2 19 897,3-19-352,-3 20-834,1-20-351,20 19-161,1-19-223,19 0 127,0-20-32,19 19 64,21-19-127,21-19-33,-2 19-96,0-20-160,-19 0-449,0 20-128,-21 0-448,1 0-640,0 0-1442,-20 0-2851</inkml:trace>
  <inkml:trace contextRef="#ctx0" brushRef="#br0" timeOffset="386994.1406">16277 4163 11498,'0'0'2307,"0"0"-802,20 0 1442,-20 0 512,0 0-704,0 20-866,0 1-479,20-2-161,-20 21-384,0-21-96,20 1-385,-20 0-256,19-1-96,-19 3 32,20-22-352,-20 19-705,20-19-256,-20 0-449,0 0-1345,0 0-3363</inkml:trace>
  <inkml:trace contextRef="#ctx0" brushRef="#br0" timeOffset="387205.0781">16277 3985 23894,'-39'-40'1313,"19"40"-1185,20 0-95,0 0-33,0 0-673,0 0-2818,0 0-2563</inkml:trace>
  <inkml:trace contextRef="#ctx0" brushRef="#br0" timeOffset="388906.25">17230 4163 6726,'0'-20'2210,"0"20"513,-20-19-65,20 19-352,-20 0-320,20-20-160,-20 20-129,20 0-415,-19 20-1,19-1-320,-20 1-289,20 21-287,0-22 31,0 21-160,0-21 1,20 21-129,-20-21-128,19-19 160,1 0-64,0 0 64,0 0 0,1-19-160,-1-21 32,-2 21 0,-18-1-32,0 0 0,0 1 32,0-2-32,0 21 0,0 0 97,0 0-65,0 0-64,0 21 128,0-2-32,0 21-96,0-21-129,21 1-607,-1 0-545,20-20-866,-1 0-1280,-19 0-1698</inkml:trace>
  <inkml:trace contextRef="#ctx0" brushRef="#br0" timeOffset="389180.664">17607 4104 15919,'-39'-20'2690,"-1"20"-864,20 20 384,0-20 32,1 20-833,19-1-1088,19 1-161,1-20-96,20 20 0,19 1 0,-18-21-96,17 19-64,-17 1-128,-21 0 64,-1-1 95,-19 1 162,0-20-1,-19 20-64,-21-1 96,19-19-160,-17 0-128,18 0-577,20 22-865,-21-22-1537,21 0-2178</inkml:trace>
  <inkml:trace contextRef="#ctx0" brushRef="#br0" timeOffset="389805.664">18461 4104 19090,'-20'0'3074,"0"0"-1760,20 0-449,0 20 896,20-20-576,0 19-672,1-19-65,17 20-192,-17-20-191,19 20 63,-22-20 0,23-20-256,-21 20-32,-20-20-33,20 20-95,-20-19 96,-20 19-32,20-20-257,-20 20 97,0-20 32,-19 20 159,19 20 161,0-20 64,-21 20 128,23 19 129,-3-19 31,21 20-128,-20-20-64,40 0-160,-20-1 32,21 1-96,17-20-256,-17 20-161,-1-20-576,18 0-1345,3 0-1762,-21 0-1025</inkml:trace>
  <inkml:trace contextRef="#ctx0" brushRef="#br0" timeOffset="390024.4141">19116 4045 19314,'0'39'1185,"-19"-19"-192,-1 0 672,0 19 546,20-19-1122,-20 20-897,-1-20-160,21 0-160,0-1-577,0 1-961,-18-20-1409,18 0-2338</inkml:trace>
  <inkml:trace contextRef="#ctx0" brushRef="#br0" timeOffset="390234.375">18878 4124 17040,'19'0'4804,"1"0"-3266,0 0 896,1 0-833,19 19-1056,-22-19-385,23 20-96,-21 0-384,19 1-353,-19-2-416,20-19-480,-20 20-1026,-20-20-1409,19 0-3330</inkml:trace>
  <inkml:trace contextRef="#ctx0" brushRef="#br0" timeOffset="390572.2656">19334 4302 15150,'41'80'2786,"-21"-60"-704,-2 19 129,3 1-1,-1 0-609,-20-20-640,20 0-577,-20-1-63,20-19-97,-20 0-64,0 0 385,-20 0-449,0-19-288,0-21 192,-1 0-97,3 0 1,-23 1 0,21-22-96,0 22-96,20-40-161,0 39 225,0-19 96,20 19 64,0 21-32,21-1 192,-23 20 64,23 0 96,-1 20-31,-21-1-225,1 1 224,0 0-160,-20 19-32,0-19 0,0 20-64,-20-20-128,0-20 0,20 20-193,-19-20-319,-1 0-834,0-20-992,0 20-1698,-1-20-6086</inkml:trace>
  <inkml:trace contextRef="#ctx0" brushRef="#br0" timeOffset="390817.3827">19553 3826 18609,'0'0'5926,"20"19"-5093,-20 1 224,20 0 480,-1 21 417,-19-2-833,20 0-609,0 22-351,0-22-1,0 0-320,-1 1-449,21 0-544,-20 0-224,1-40-705,-1 19-1282,-20-19-2849</inkml:trace>
  <inkml:trace contextRef="#ctx0" brushRef="#br0" timeOffset="391267.5781">19970 4045 17136,'-20'20'2690,"0"-1"-1825,20 1 608,-19 19 834,19-19-866,-20 21-800,20-22-481,20 1 0,-20 0-128,19-20 64,21 19 96,-20-38-128,0 19-128,-1-20 64,1 0-128,-20 1 32,20-22 32,-20 21-224,-20 1 288,20-1 96,-20 20-192,1-20 352,19 20 32,-20 0-128,20 0 1,0 0-1,0 0-32,0 0-32,0 0 96,0 0-224,0 20-32,0-20 0,0 0 128,0 0-64,0 0-160,0 0 64,0 0-161,-20 0 129,20 0-320,0 0 384,-20 0-32,20 0-32,0 0-385,0 0-960,0 0-1282,0-20-1729,0 20-12428</inkml:trace>
  <inkml:trace contextRef="#ctx0" brushRef="#br0" timeOffset="391969.7266">20268 4124 16751,'0'19'2595,"20"-19"-1026,-20 20 321,20 0 256,-20 1-833,19-21-448,-19 19-288,0-19-33,20 0 33,-20 0 31,0 0 97,0 0-225,0-19-287,-20 19-65,1-21-64,19 1-32,-20-19 32,20 19-160,-20 0 64,20 1-32,0 19-225,20-20-63,0 20-96,-1-21 31,21 21-95,0 0-673,-1 0-1057,-19 21-1666,20-21-1537</inkml:trace>
  <inkml:trace contextRef="#ctx0" brushRef="#br0" timeOffset="392345.7032">20624 4124 17712,'40'0'1730,"-40"0"-289,41 0-384,-21-20 321,-1 20-385,1-20-321,-20 20-384,20-19 1,-20 19-97,0-20-32,0-1-32,-20 21-96,20 0 128,-20-20-128,1 20-160,-1 20 224,-21-20-224,21 21 320,0-1-63,20 19 159,-18-19-96,18-1 0,18 21-128,2-19-32,0-21-32,21 19-352,-2-19-449,1 0-608,0 0-1442,-1 0-1601,1-19-11115</inkml:trace>
  <inkml:trace contextRef="#ctx0" brushRef="#br0" timeOffset="392708.9844">21023 4045 12684,'-21'0'7463,"1"0"-5766,0 20-31,20-1 384,-20 21-513,20-21-672,0 21-385,0 0-223,20-20-1,0 0-96,21-20-64,-23 19 128,23-38-63,-21 19-65,18-20-225,-38-19-31,21-2 64,-21 2-64,0-20 96,0 18-96,-21-18 64,3 20 64,18-22 32,-20 41 96,20 1 224,-20-1 353,20 20 31,0 20-287,0-1 31,0 42-191,20-22-129,0 20-128,-2-18-289,23-2-511,-1 1-546,-1-1-479,1-19-1410,-20-20-2979</inkml:trace>
  <inkml:trace contextRef="#ctx0" brushRef="#br3" timeOffset="447509.7656">22173 3469 11979,'0'-39'1601,"0"18"-191,-20 21 864,20 0 224,-19 0-800,-1 21-481,20 18-128,-20 20 128,0 21-256,20-1-256,0 1-449,0 18-64,20-18-96,0-21-32,0 2-32,19-2-128,-19-20-416,20-19-417,-1 1-865,1-2-1377,-1-19-1954</inkml:trace>
  <inkml:trace contextRef="#ctx0" brushRef="#br3" timeOffset="448074.2187">22491 3528 10089,'0'20'3235,"0"-1"-1569,20-19-65,-20 21 705,0-1-544,0-20-577,0 0-128,0 0 96,0 0 257,0-20-578,0-1-447,0 2 63,0-21-95,-20 1-353,20 0 128,0-2 32,-20-18-96,20 20-160,0-2 64,0 21 0,0 0 64,0 1-64,0 19-417,20-20-127,0 20-481,-20 20-673,20-20-1345,-20 19-1793</inkml:trace>
  <inkml:trace contextRef="#ctx0" brushRef="#br3" timeOffset="448311.5235">22312 3389 15822,'0'20'2723,"0"-20"-2371,0 0 1410,21 0 640,17 0-800,-17 0-1122,19 0-384,-20 0-128,-1 0-192,21 0-577,-20 0-864,0 0-1570,-1 0-705,1 0-8231</inkml:trace>
  <inkml:trace contextRef="#ctx0" brushRef="#br3" timeOffset="448561.5235">22650 3449 15054,'19'20'2466,"-19"0"-768,0-1 448,20-19-224,-20 20-737,20 0-224,-20-20-257,21 0-127,-1 0-161,-2-20-160,-18 0 1,0 1-289,0-1 0,0 0-225,-18 1-31,-2-2-32,-1 21-1,1-20 33,0 20 160,1 0 0,19 0-352,0 0-738,0 0-1312,0 20-993,19-20-7272</inkml:trace>
  <inkml:trace contextRef="#ctx0" brushRef="#br3" timeOffset="448819.336">22868 3489 19026,'-19'-20'1185,"19"0"288,0 1 673,0-2-544,0 1-802,19 0-575,1 1-129,0-1-64,0 20-545,19-20-1056,-19 20-994,20 20-1665</inkml:trace>
  <inkml:trace contextRef="#ctx0" brushRef="#br3" timeOffset="449786.1327">23404 3449 9288,'0'20'3652,"0"-20"-2435,0 20 545,0-20 736,0 0-352,0 0-865,0 0-576,0 0 96,0-20-161,0 20-255,-20-20 31,20 1-32,0-2-288,0 1 1,0 0-194,20-19 97,-20 39-64,20-20 32,0 1-128,0 19-769,-1 0-800,1 0-930,-20 0-63,20 19-674,21-19-1696,-41 0 2946,18 20 2786,2-20 3140,-20 0-609,0 20-641,0-20-288,21 0-768,-21 0-417,0-20-64,20 20-257,-20-20-287,0 20-65,20-19-160,-20-3-32,0 22 1,0-19-1,0-1 0,-20 20 128,20 0-160,-20 0-96,20 0 65,-21 20-33,1-1 32,2 3-32,18 17 64,-21-19-64,21 19-96,0 2-32,0-22-64,0 1-288,21 0-353,-3-1-672,2-19-866,21 0-1664,-21 0-3941</inkml:trace>
  <inkml:trace contextRef="#ctx0" brushRef="#br3" timeOffset="450069.336">23900 3291 17168,'0'0'1793,"0"-22"129,-20 22-96,1 0-32,-1 0-673,20 22-801,-20-22-352,20 19 0,0 1 0,0 0-64,20-20 0,19 19-385,1 1 97,1 0 32,-23 1 191,22-2 161,-19 1 97,-21-20 127,0 20-64,-21-20-96,1 0-96,0 19-448,-19-19-802,19 0-1152,0-19-1378,0 19-11979</inkml:trace>
  <inkml:trace contextRef="#ctx0" brushRef="#br3" timeOffset="450300.7813">24040 3191 21460,'38'0'640,"-18"19"738,1 1 447,-21 0-223,20-1-609,-20 22-609,0-1-224,20-1-160,0-19-192,-1 20-288,1-20-577,-20 0-481,20-20-1024,-20 19-1346,0-19-11466</inkml:trace>
  <inkml:trace contextRef="#ctx0" brushRef="#br3" timeOffset="450521.4844">23979 3350 21075,'0'0'2499,"20"0"-930,-20 0 577,20 0-544,21-20-833,-3 20-577,3 0-609,-1 0-736,-1 0-1281,1 20-4100</inkml:trace>
  <inkml:trace contextRef="#ctx0" brushRef="#br3" timeOffset="451300.7813">24675 3449 15887,'0'-19'1089,"0"19"672,-20 0 674,20 0-353,-20 19-705,0 1-608,20 0-385,0-1 0,20 1-160,0 0-31,0-20-33,-1 19 32,21-19 0,0 0 0,-21-19 1,1-1-129,0 0-128,-20 1-33,0-1-31,-20 0-64,0 1-32,1-2-192,-1 1-385,0 20-480,20 0-353,-20 0-1057,20 0-1408</inkml:trace>
  <inkml:trace contextRef="#ctx0" brushRef="#br3" timeOffset="451517.5781">24874 3548 14990,'38'0'1249,"-38"-20"1538,0 0-289,0-19-544,-20 19-737,20-20-544,-18 0-289,-2 1-128,-1 0-128,1-2-128,20 21 0,0-19-96,0 19-64,0 20-256,20-20-545,1 20-1185,17 20-2082,-18-20-8905</inkml:trace>
  <inkml:trace contextRef="#ctx0" brushRef="#br3" timeOffset="451739.2577">24714 3291 22613,'0'19'1698,"0"-19"-1827,20 0 930,0-19 512,19 19-640,1 0-609,1 0-352,18 0-833,-19 0-1858,-20 0-2690</inkml:trace>
  <inkml:trace contextRef="#ctx0" brushRef="#br3" timeOffset="452890.625">22491 3926 2626,'20'0'9545,"-20"0"-8680,0 0 993,0 0 608,20 0-544,-20 19-513,0 21-32,20-21 65,-1 1-129,-19 21-672,20-22-289,-20 1-128,20 0 0,-20-20 33,0 0-33,0 0 192,0 0-63,-20 0-289,0-20-160,1 0-1,19 1 1,-20-22-192,0 2 288,20-1-384,-20 1 31,20-2 1,20 21 96,0-19 160,0 19-64,-1 20 256,21 0-64,-20 0 0,19 20 32,-19 19-32,0-19 32,1 21-96,-21-2 160,0 1-128,0-1 96,-21-18-32,1-1 32,0-1-32,1-19-32,-1 20-64,0-20-416,20 0-545,-20 0-833,20 0-1089,0 0-1409</inkml:trace>
  <inkml:trace contextRef="#ctx0" brushRef="#br3" timeOffset="453204.1015">22829 4084 14509,'39'40'2370,"-39"-21"-1120,0-19 704,20 20 95,-20-20-479,0 0-673,0 0-161,0 0-127,0-20-225,-20 1-223,1-1 31,-1-19-160,-21 19 64,21-21 0,2 2-128,-2-20 0,-1 18-32,21 21 64,21-19-96,-21 19 0,38 1 0,-18 19-65,21 0-543,-2 19-481,1 1-961,0 0-2050,-21-1-8264</inkml:trace>
  <inkml:trace contextRef="#ctx0" brushRef="#br3" timeOffset="453439.4532">22788 3965 17072,'-38'0'3139,"38"0"-1218,0 0-127,0 0-352,18-20-1058,2 20-352,21-19-256,-2 19-545,1 0-1025,0 0-1409,-1-20-1153</inkml:trace>
  <inkml:trace contextRef="#ctx0" brushRef="#br3" timeOffset="453664.0625">23126 3826 14541,'-40'0'2242,"20"19"-416,1 1 544,-1 0-736,20 1-929,0-1-513,0-1-160,20 21 0,-1-21-128,21 1-64,1 1-161,-3-1-63,-18-1 288,1 1 0,-1-20 192,-20 20-32,0-20 288,-20 19-96,20-19-159,-41 0-33,41 0-64,-20 0-449,2 0-704,-3 0-1634,21 0-704</inkml:trace>
  <inkml:trace contextRef="#ctx0" brushRef="#br3" timeOffset="454180.664">23365 4004 16239,'0'0'3139,"-20"0"-449,20 0-223,0 0-417,0 0-929,20 0-385,-20 0-383,19-19-289,1 19-32,20 0-224,-20 0-385,-1 0-384,1 0-448,0 0-257,0 19-960,1-19-2211</inkml:trace>
  <inkml:trace contextRef="#ctx0" brushRef="#br3" timeOffset="454541.9922">23564 3885 18641,'0'-20'2883,"0"20"-1634,0 0 1153,18 0-1024,-18 20-417,20-20-417,-20 21-288,21-1-64,-21-1-95,20 21 31,0-21-96,-20 1 32,0 1-160,18-1 288,-18-1-192,0 1 32,21-20 64,-21 0-64,0 20 32,20-20 0,-20 0-64,20 0 32,0 0-64,-20 0 32,19 0-448,1 0-1,0 0-351,-20 0-97,20 0-192,0 0-64,-20 0-385,19 19-736,1-19-897,-20 0-1954</inkml:trace>
  <inkml:trace contextRef="#ctx0" brushRef="#br3" timeOffset="454881.836">23999 4045 16687,'0'0'1346,"20"0"223,-20 0 1026,0 0-546,0 0-1120,0 0-224,0 20-257,0-20-95,0 19-97,21 1-160,-1-20 96,-2 0-128,2 0 64,21 0-63,-21 0-162,-20 0 1,20-20-32,-20 1-96,-20-1-64,0 20 64,0-21-1,-1 1-31,-17 20-224,18-19-257,-1 19-576,21 0-769,0 0-385,0 0-447,0 0-7560</inkml:trace>
  <inkml:trace contextRef="#ctx0" brushRef="#br3" timeOffset="455179.6875">24258 4045 17136,'-20'0'1537,"0"0"962,20 0 95,0 0-768,0 20-897,0-20-417,0 19-224,20 1-95,20-20-33,-1 20 32,-19-20-96,21 0-64,-3-20-64,-18 20 64,-20-20-96,0 1-192,0-1-33,-20-1-63,0 1 32,2 1 96,-23 19-321,21-20-896,0 20-962,20 0 193,0 0-736,0 20-11404</inkml:trace>
  <inkml:trace contextRef="#ctx0" brushRef="#br3" timeOffset="455534.1796">24635 4363 20499,'40'19'769,"-40"-19"832,0-19 33,-20-3-545,0 3-545,0-21-288,0 1 1,1 0-193,-1-2-160,20 2 192,0-1-192,0 21 128,0-22 64,20 21 64,19 20-128,-19 0-64,20 0-96,-1 20 32,-19 1 0,0-1-161,0 19 1,-20-19 160,0-1-32,-20 1-96,0-20 64,-20 20-481,21-20-993,-21 0-1569,20-20-1089</inkml:trace>
  <inkml:trace contextRef="#ctx0" brushRef="#br3" timeOffset="456476.5625">25092 3291 14253,'39'-22'1634,"-19"22"-481,-20 0 1217,20 22-224,-20-3-448,20 1-481,-1 0-417,1 19-415,0 2-97,21 18-96,-23 0 0,2 1 1,-20 19-33,21-19 224,-21-1-128,0 0 65,-21-18-97,21 18-64,-20-20-96,2 2-160,-2-21-320,-1 19-257,1-19-512,20-1-961,-20 1-2018,1-20-4741</inkml:trace>
  <inkml:trace contextRef="#ctx0" brushRef="#br0" timeOffset="460852.5391">13418 5057 6662,'-18'0'4836,"18"0"-2273,-21 0 159,21 19-95,0-19-545,0 0-769,0 0-576,0 0 352,21 20 96,-3-20-256,23 0-289,-1 0-319,-1 0-33,1 0-128,-1 0-32,1 0-64,-20 0-320,0 0-256,-1-20-321,1 20-224,-20 0-353,20 0-383,-20 0-1538,-20 0-1602</inkml:trace>
  <inkml:trace contextRef="#ctx0" brushRef="#br0" timeOffset="482552.7344">14412 4978 13965,'-20'0'1377,"20"-21"-256,-20 21 385,0 0 351,-1 21-511,3-21-770,-2 20-320,20-1 1,-21 1-1,21 19 352,0-39-383,0 20-1,21 1-32,-1-1-64,19-20-96,1 19 0,-1-19 0,1 20 0,0-20-64,-1 20 32,-19-1 32,-20 1 32,0 0 96,-20 1 1,0-2 31,1 1-32,-1 0-128,-20-20 32,20 19-160,1-19-385,19 20-287,-20-20-578,20 0-1312,0 0-1122,0 0-11498</inkml:trace>
  <inkml:trace contextRef="#ctx0" brushRef="#br0" timeOffset="482944.336">14689 5196 16944,'21'0'960,"-21"0"322,20 0 479,-20 0-223,18 0-641,3 0-609,-1-20-160,0 20-32,0-20-32,-1 20-128,-19-19 64,20-1-160,-20-1 192,-20 21-32,20-20 32,-19 20-32,-1 0 32,-20 0 96,19 20-96,3 1 192,-2-1 33,-1-1 63,21 21-32,-20-21 1,20 21 31,20-19-64,1-2-160,-1 1-32,19-20 0,-19 20-128,20-20-448,-1 0-289,1-20-672,-20 20-1186,19-20-1601,-19 20-10314</inkml:trace>
  <inkml:trace contextRef="#ctx0" brushRef="#br0" timeOffset="483212.8906">15027 4917 10409,'19'0'11243,"-19"0"-9225,0 20-1377,0-20 1184,20 20-223,0 21-577,1-2-481,-1 0-512,-2 2-160,2-2 513,1-19-546,-1 19-351,18-19-257,-17 0-192,-1-20-480,0 21-833,-20-21-1474,0-21-1857</inkml:trace>
  <inkml:trace contextRef="#ctx0" brushRef="#br0" timeOffset="483449.2187">15027 5137 20595,'-20'0'2883,"40"0"-1666,-1 0 288,21 0-320,1 0-960,-3 0-386,3-20-1056,-3 20-1025,3 0-2434,-1 0-12973</inkml:trace>
  <inkml:trace contextRef="#ctx0" brushRef="#br0" timeOffset="484238.2813">15841 4858 16143,'0'-39'2979,"0"39"-289,0-21-384,0 21-640,0 21-961,0-1 159,19 19 33,1 0-192,-20 22-161,20-22-383,0 20-33,1-18 32,-3-2-128,2 1 64,1-21-512,-1 21-321,0-40-320,-2 21-384,3-21-802,-21 0-1568,0 0-1154</inkml:trace>
  <inkml:trace contextRef="#ctx0" brushRef="#br0" timeOffset="484585.9375">16119 5156 16976,'20'0'2402,"-1"0"-256,-19 0-288,20 0-161,0 0-768,-20 0-609,20 0-159,-20 0-33,20-19-32,-1 19-32,-19-20-128,20-1 0,-20 21 32,0-20-64,0 20 96,0-19 0,-20 19-289,20 0 482,-19 0-193,-1 0 0,20 0 32,-20 19 96,20-19 0,-20 20 64,20 1-32,0 18-32,0-19-160,20 0 0,-20-1-96,40-19-352,-21 20-289,21-20-640,0 0-513,-1 0-1986,2-20-2850</inkml:trace>
  <inkml:trace contextRef="#ctx0" brushRef="#br0" timeOffset="484976.5625">16655 5037 17552,'-20'-20'2338,"0"20"-672,0 0-129,0 20 449,1 0-640,-1-1-674,0 1-384,20 21-95,0-22-97,0 21-32,20-21-96,0 1 64,19-20-32,-19 0 32,0 0-32,0 0-32,-1-20-160,-19 1 128,0-1-33,0 0 1,0 1 96,0-1-96,-19 20 160,19-21-64,-20 21 0,20 0 0,-20 0-64,20 0 64,0 21-160,0-1 224,0-20-160,20 19-192,0 1-577,-1-20-705,1 20-576,0-20-1313,21 0-1666</inkml:trace>
  <inkml:trace contextRef="#ctx0" brushRef="#br0" timeOffset="485644.5313">16872 5037 16431,'-18'0'1409,"-2"0"161,20 20 320,-21-1-1,21 1-800,0 1-416,21 18-417,-21-19-160,20 0-64,-2-1 1,3 1-1,19-20-64,-20 0 128,-1-20-192,1 1 96,-20-1 32,0-19-32,0 19 32,-20-21-96,1 2-97,-1 0-159,20-2 96,-20 21-64,0-19-129,-1 19 898,21 0-289,0 20 160,0 0 161,0 0-321,0 20 352,0 0 33,21-1-449,-1 21 577,0 1-641,-20-2 96,39 0-64,-19 22-64,0-42-64,20 21 64,-21-21 32,21-19 0,0 0-96,-21 0 192,1-19-128,0-1 32,0 0-64,1 1 32,-1-22-64,-20 2-96,0 19 64,-20 0-32,-1-19 0,1 39 0,0-21 96,0 21 96,1 0-224,19 0 128,-20 0 32,20 21 96,-20 18 64,20-19 96,0 19-31,20 2 95,0-21-128,-1-1-96,21 1 65,-20 0-225,21-1 192,-2-19-577,-19 0-95,0 0-129,0-19-224,-1-1-576,-19 20-897,0-20-2563,0 1-6854</inkml:trace>
  <inkml:trace contextRef="#ctx0" brushRef="#br0" timeOffset="485939.4532">17409 5057 13805,'20'60'4099,"0"-40"-2977,-20-1-130,20-19 1251,-20 20-258,0-20-960,0 0-480,0 0 224,0-20-449,0 1-128,-20-1-32,20-1 65,-20-18-97,20 19-32,0 0-96,20-19-32,0 18 32,-1 1-225,21 20-511,0-20-642,-1 20-1248,2 20-2595</inkml:trace>
  <inkml:trace contextRef="#ctx0" brushRef="#br0" timeOffset="486345.7032">17905 4878 15726,'0'-39'2307,"0"39"223,-20-20-288,20 20 32,0 0-928,-19 0-482,19 39-255,-20-19 288,0 39-289,20-18 545,-20-2-832,20 20-1,20-18-224,0-21 0,19 19-160,-19-19-160,20-20-224,-1 0-706,-19 0-95,20 0-480,-40-20-1218,21 20-2755</inkml:trace>
  <inkml:trace contextRef="#ctx0" brushRef="#br0" timeOffset="486582.0313">18144 5017 20403,'0'20'2722,"20"0"-704,-20-1-256,20 1-353,-20 1 97,0-1-738,0-1-511,19 1-225,-19 0-96,0-1-385,20-19-416,-20 0-384,20 0-480,-20-19-1218,0-1-3587</inkml:trace>
  <inkml:trace contextRef="#ctx0" brushRef="#br0" timeOffset="486811.5235">18164 4898 16815,'-20'0'609,"20"-20"-481,0 20-352,0 0-737,-21 0-2498</inkml:trace>
  <inkml:trace contextRef="#ctx0" brushRef="#br0" timeOffset="487048.8281">18302 4839 23798,'80'59'2050,"-41"-40"-545,-19 21-640,21 1 609,-23-22-642,-18 21-639,20-1-161,-20-18-353,0-1-511,0-1-161,0 1-513,-20 0-1184,2-20-3300</inkml:trace>
  <inkml:trace contextRef="#ctx0" brushRef="#br0" timeOffset="488966.7969">18897 4998 18193,'0'-20'3363,"0"-1"-1858,0 21 353,0-20-256,0 20-609,0 0-673,0 0-288,0 0-128,0 0-32,0 0-417,20 20-576,0 1-1025,-20-21-1890,21 20-1793</inkml:trace>
  <inkml:trace contextRef="#ctx0" brushRef="#br0" timeOffset="489177.7344">18937 5117 1505,'21'20'16399,"-21"-20"-14349,0 0 321,0 0 191,0 0-1024,0 0-1058,0 0-448,0 0-32,20 0-128,-20 0-385,0 19-672,0-19-769,0 0-1313,20 0-1217</inkml:trace>
  <inkml:trace contextRef="#ctx0" brushRef="#br0" timeOffset="489494.1406">19196 5017 12267,'0'0'8937,"0"0"-7432,19-19-96,-19 19 321,20 0-577,0 0-769,21 0-320,-23 0-224,22 0-256,-19 0-257,17 0-768,-17 0-1314,-1 0-1729,0 0-10442</inkml:trace>
  <inkml:trace contextRef="#ctx0" brushRef="#br0" timeOffset="489725.586">19334 5096 13644,'0'21'6086,"20"-21"-5253,1 0 1665,-1 0-288,19-21-1056,1 21-962,-1-20-160,1 20-577,0 0-928,-1 0-1698,-19 0-1057</inkml:trace>
  <inkml:trace contextRef="#ctx0" brushRef="#br0" timeOffset="490827.1484">20029 4998 13516,'0'-20'3235,"0"20"-2274,0 0 64,0 0 929,0 20 96,0-1-929,20 1-384,-20 19-225,20-19 1,-20 1-97,20-1 33,-20-1-161,0-19-64,0 20 0,0-20 97,0 0 31,0-20-64,0 1-224,0-1 0,0-1 0,0-18-96,0 19 32,0 0 0,20-19-32,-20 39-128,19-21 128,-19 21 96,20 0-64,0 21 128,1-1 32,-1-1-95,-2 1 31,2 0-96,1-1-161,-1 1-415,0-20-353,-1 21-769,1-21-768,0 0-1121,-20 0-1506</inkml:trace>
  <inkml:trace contextRef="#ctx0" brushRef="#br0" timeOffset="491099.6094">20426 5017 13292,'0'20'4004,"0"-20"-1634,20 20 289,-20-1-385,0 1-737,20-20-768,0 21-257,0-21-159,-1 20-129,21-20-64,-20 0-32,-20-20 32,21 20 1,-21-21-225,0 1-97,0 1 65,-21 19-128,-19-20-64,20 0 32,1 20 31,-21 0 33,20 0-128,20 0-417,-20 0-512,20 0-769,0 0-865,0 20-1088</inkml:trace>
  <inkml:trace contextRef="#ctx0" brushRef="#br0" timeOffset="491768.5546">20685 5037 19218,'0'0'1441,"-21"0"-288,21 20 321,0-20 191,0 19-896,0 1-385,21 1-160,-1-1-63,-20-20 31,20 19-160,-1-19 160,1 0-96,0-19 64,0-1-224,-20-1-32,0 1-96,0 1-96,-20-21 192,0 21-1,20-22 1,-20 1 160,1 1-544,19 0 992,-20 19-608,20-21 160,0 41 97,0-19 95,0 19 128,0 0-192,0 19 1,0 1 255,20 1 64,-20 18-159,19 1-1,-19 19-224,20-18-416,0-2 288,20-19 160,-21 19-160,21-39 32,0 21 32,-1-21 0,1 0-32,-1-21-224,-19 1-64,21 1 32,-21-1 96,-20 0-65,0-19 1,0 18 0,-20 1 32,0 0 128,-1 20 96,1 0-513,2 0 1026,-23 0-865,21 20 736,0 0-512,20 1 256,0-1-64,0 19-64,20-19 33,20-1-33,-19 1-64,17 1-64,3-1-225,-3-20-255,3 0-225,-1 0-800,-21 0-994,21 0-2241,-20-20-8681</inkml:trace>
  <inkml:trace contextRef="#ctx0" brushRef="#br0" timeOffset="492217.7735">21717 4937 12972,'0'0'1858,"0"-20"-1090,0 20 1442,-20 0 449,0 0-705,-19 0-801,19 0 352,-20 20-544,19 0-192,3-20-353,-2 21-192,20-1-159,0-1-1,20-19 32,-2 20 64,23 0-128,-1-20-32,-1 19 0,1 1 64,-1-20-64,1 21 0,-20-1 32,1-20-32,-21 19 96,0-19 32,-21 20 32,1-20-160,-20 20-256,21-20-256,-21 19-385,20-19-993,0 0-1890,-19 20-6181</inkml:trace>
  <inkml:trace contextRef="#ctx0" brushRef="#br0" timeOffset="511980.4687">13637 6327 19506,'0'0'2242,"20"0"-1665,20 0 896,-1 0 32,1-20-576,19 20-640,-18-20-193,-1 20-64,-1 0 32,1 0-385,-1-19-415,-19 19-513,0 0-1026,0 0-1312,0 0-1089</inkml:trace>
  <inkml:trace contextRef="#ctx0" brushRef="#br0" timeOffset="512402.3437">14610 6348 17392,'19'39'1249,"1"-19"-448,-20-20 1313,20 19-96,-20-19-417,0-19-640,0-1-256,0 0-225,-20-20 1,20 0-97,-20 1-64,1-20-159,-21 18-97,20-18 0,0 0-64,1-1 32,-1 20-96,20 1 64,0-2-128,0 22 96,20-1-161,-1 0-159,1 20-224,20 0-610,-20 0-1152,19 20-1666,-19 19-1697</inkml:trace>
  <inkml:trace contextRef="#ctx0" brushRef="#br0" timeOffset="512645.5077">14293 6070 20243,'-21'0'1409,"42"-20"-1025,-1 20 1570,19-20-64,1 20-961,-1 0-513,1 0-320,19 0-64,-19 0-544,19 20-641,-19 0-1121,1-1-1410,-3 1-1857</inkml:trace>
  <inkml:trace contextRef="#ctx0" brushRef="#br0" timeOffset="512952.1484">14908 6209 19506,'-20'0'1569,"20"19"-415,-20 1 1056,20 0-513,0-1-992,0 21-289,20-19-159,0-2-33,19-19-64,1 20-64,0-20-32,-1-20 0,2 20-160,-21-19-32,-2-2 128,-36-19 32,18 21-96,-41-1 0,1 20-32,1-20 64,-1 1-64,20 19-65,-19 0-159,39 0-449,0 0-672,0 0-1410,20 0-576,-1 19-1377</inkml:trace>
  <inkml:trace contextRef="#ctx0" brushRef="#br0" timeOffset="513250">15186 6307 13708,'20'20'5638,"-20"1"-4197,20-21 97,-20 0 544,0 0-353,0 0-287,0-21-866,0 1 1,0 0-97,0 1-95,0-21-33,0 1-288,0 18-128,0-18 0,18 19-417,3 0-351,-1 1-322,0 19-735,19 0-1859,1 19-3843</inkml:trace>
  <inkml:trace contextRef="#ctx0" brushRef="#br0" timeOffset="514102.5391">15900 6168 15887,'0'0'2210,"0"21"-641,20-21 513,-20 20 32,39-20-705,-19 0-640,1 19-288,19-19-65,-22-19-64,3 19-63,-1-20-97,0-1 0,-20 1-64,0 1 32,0-1-192,0 0-32,-20 20 64,-21-19 0,23 19-32,-22 0 0,19 19-32,1 21 64,-19-21 64,19 22 0,20 18 96,-20-20-224,20 1 96,20 0 32,0 0-160,1-21-128,17 1-224,23-20-609,-22 0-833,21 0-1025,-1 0-961,-19-39-3619</inkml:trace>
  <inkml:trace contextRef="#ctx0" brushRef="#br0" timeOffset="514472.6562">16457 6168 4356,'-40'-20'11787,"40"20"-9897,-21 0 224,1 0 256,0 0-512,1 20-481,-1 21-512,0-22-97,20 21-415,0-21-97,0 21-128,20-19-64,0-2-96,-1-19 128,1 0 0,0 0-192,1 0-64,-1-19 0,0-2 64,-20 1 32,0 0 64,-20 1-128,0-1 128,20 0 0,-21 20 32,21 0 0,-20 0 32,20 0-32,0 0 32,0 20-64,0 0-32,20-1 0,-20 1-96,21 0-385,19-20-896,-1 21-609,-19-21-801,20 0-1056,-1 0-8585</inkml:trace>
  <inkml:trace contextRef="#ctx0" brushRef="#br0" timeOffset="514714.8437">16734 6168 17008,'-40'0'2338,"20"0"-512,20 21 256,-19-1-257,19-1-672,0 21-576,0-21-193,19 21-288,21-19-32,-20-2-32,19 1-256,1-20-224,19 0-97,-18 0-352,-1-20-480,-21 20-769,1-19-1537,-20-22-3236</inkml:trace>
  <inkml:trace contextRef="#ctx0" brushRef="#br0" timeOffset="515029.2969">16854 5870 18417,'0'21'3043,"0"-1"-2082,18-1 993,-18 21 96,0-1-513,21 22-448,-1-2-544,0-20-289,19 21-32,-19-40 64,20 19-128,-20-39-31,-1 20-65,1-20 32,0 0 32,0-20 0,-20 1-96,0-1-64,0 0 96,20 1-128,-20-1-32,0-1 0,19 21-32,1 0 32,0 21-33,0-21 1,1 20-384,-1-1-641,19 1-193,-19 0-1024,0-1-1730,0-19-7943</inkml:trace>
  <inkml:trace contextRef="#ctx0" brushRef="#br0" timeOffset="515813.4766">18164 6148 11659,'0'-39'1985,"0"19"97,-20 1 289,-1 19 31,21 0-416,-38 0-673,18 0-320,-21 19-192,1 1-129,21 19-31,-21-19-32,40 21-225,-20-2-192,40 0-128,-20-19 0,40-20-32,-21 20-64,21-20-96,-20-20-224,21 0-65,-23 1 97,-18-1 96,20-19 64,-20 19 0,0-21 192,0 22-129,0-1 226,-20 20-97,20-20 224,0 40 32,-18-20-96,18 20 225,0 19 127,18 2-31,-18-22-225,20 21-224,1-21 32,19 1-320,-21 0-289,21-20-127,-20 0-417,0 0-705,-20-20-1409,19 20-2242</inkml:trace>
  <inkml:trace contextRef="#ctx0" brushRef="#br0" timeOffset="516100.586">18342 6307 18705,'20'20'3780,"0"-20"-2883,-20 0 704,0 0 257,0-20-833,0 0-609,-20 1-63,20-1 31,0-19-192,0 19 32,-20-21-160,20 22-96,0-21 32,20 40-160,0-19-128,-1 19-257,1 0-351,0 0-578,21 19-1152,-3-19-2467,3 20-10890</inkml:trace>
  <inkml:trace contextRef="#ctx0" brushRef="#br0" timeOffset="516345.7032">18818 6070 20243,'-20'0'1889,"20"0"-735,-19 0 479,19 0 225,-20 19-737,0 21-448,20-1-33,0 2-95,0-22-257,20 21-160,0-21-32,19 1-64,21-20-32,-21 0-416,22 0-321,-23 0-352,3-20-961,-21 1-1794,0 19-1793</inkml:trace>
  <inkml:trace contextRef="#ctx0" brushRef="#br0" timeOffset="518097.6562">19990 6050 13196,'-20'-41'2338,"20"2"-544,-20 19 544,0 0-160,1 1-480,19 19-577,-20-20-384,0 20-1,0 20-319,-1-1 31,3 21-224,-2-1 161,-1 22-33,21-22-96,-20 20-64,20-18-160,20 18-32,1-40 64,-1 1-416,19 0-256,21-20-610,-21 0-735,21 0-1218,-41-20-481,21 0-3234</inkml:trace>
  <inkml:trace contextRef="#ctx0" brushRef="#br0" timeOffset="518359.375">20168 6070 19794,'0'19'1506,"0"1"383,21 0 386,-21-1-610,0 1-832,20 1-609,-2-1-192,-18-20 64,20 19-160,-20-19-416,21 0-513,-1 0-1281,-20 0-2018,0-19-3652</inkml:trace>
  <inkml:trace contextRef="#ctx0" brushRef="#br0" timeOffset="518612.3046">20227 5989 21172,'0'-39'2242,"0"19"-609,0 20-223,0-19-866,0 19-480,0 0-256,0 0-737,20 19-640,-20 1-1442,0 0-2050</inkml:trace>
  <inkml:trace contextRef="#ctx0" brushRef="#br0" timeOffset="518862.3046">20446 6148 22068,'20'20'1410,"0"1"95,0-21-96,-20 20-416,19-1-480,-19 1-353,20-20-128,-20 20 32,0-20-224,20 19-449,-20 1-704,20-20-1409,-20 0-2531</inkml:trace>
  <inkml:trace contextRef="#ctx0" brushRef="#br0" timeOffset="519112.3046">20725 6209 8263,'59'19'16015,"-39"1"-15022,-20 0 513,20 19-129,-1-19-224,-19 1-640,0 18-193,20-19-160,-40-1-160,20 1 32,-19 0-352,19-20-321,-20 19-191,-20-19-258,20 0-95,1 0-544,-21-19-1058,19-1-2242</inkml:trace>
  <inkml:trace contextRef="#ctx0" brushRef="#br0" timeOffset="519128.9063">20565 5989 20339,'0'0'833,"0"0"-1058,0 0-127,20 0-257,-20 0-1665,0 0-3876</inkml:trace>
  <inkml:trace contextRef="#ctx0" brushRef="#br0" timeOffset="519378.9063">20863 5970 19090,'79'39'3235,"-39"-18"-1602,-20 19-159,19-21-97,-19 21-769,1-1-319,-21 2-257,20-22 0,-20 1-224,0 0-289,0-1-704,0-19-961,0 0-2018,0 0-2306</inkml:trace>
  <inkml:trace contextRef="#ctx0" brushRef="#br0" timeOffset="519616.211">21499 5930 20851,'-21'0'2210,"1"0"-1921,0 20 992,2 0 480,-3 19-768,21 2-416,-20 18-97,40-20-191,-20 2-193,39-2 96,1 1-192,1-21-32,18 1-320,-19-20-257,19 0-448,-19-20-897,-20 1-1601,-20-1-2179</inkml:trace>
  <inkml:trace contextRef="#ctx0" brushRef="#br0" timeOffset="519851.5625">21438 6109 21364,'0'0'1922,"0"0"-609,20 0 224,21 0-512,-21 0-704,39 0-225,-19 0-417,19 0-960,-19 0-1570,-1 20-2754</inkml:trace>
  <inkml:trace contextRef="#ctx0" brushRef="#br0" timeOffset="520167.9687">22153 5831 19314,'-39'19'1601,"19"1"1,0 1 480,0 18-160,1 1-641,19-1-160,0 22-448,19-22-225,1 20-224,20-18-64,-1-22-32,21 1-96,-21-20-192,21 0-192,-21 0-96,-19-20-1,1 1 1,-21-1-33,0 20-95,0-41-1,-21 41 97,-17-19 159,17-1 129,-19 0 160,20 20 96,-19 0-32,39 0-192,-20 0-416,20 20-1026,0-20-1537,20 20-1441</inkml:trace>
  <inkml:trace contextRef="#ctx0" brushRef="#br0" timeOffset="520421.875">22590 5930 23093,'0'0'3235,"0"-19"-2274,0 19 289,0 0 95,0 0-1089,0 0-320,0 0-513,0 19-512,0 1-608,0 0-2595,-20-1-13101</inkml:trace>
  <inkml:trace contextRef="#ctx0" brushRef="#br0" timeOffset="520671.875">22650 6189 23990,'19'0'1762,"-19"0"-1634,20 0 224,-20-21-95,0 21-289,0 0-1666,0 0-4484</inkml:trace>
  <inkml:trace contextRef="#ctx0" brushRef="#br0" timeOffset="522623.0468">14908 7261 18065,'-20'0'2914,"20"0"-1825,0 0-96,20 0 897,0 0-481,-1-21-800,21 21-289,-20 0-256,0 0-32,19 0-32,-19 0-224,1 0-801,-1 0-800,-2 0-1443,2 0-2145</inkml:trace>
  <inkml:trace contextRef="#ctx0" brushRef="#br0" timeOffset="522895.5077">15443 7240 5317,'60'21'16047,"-60"-1"-14798,21-1 0,-21 1 257,20 0-161,-20 19-769,0-19-383,0 1-33,0-2-320,0 1-225,0-20-608,18 0-1217,-18 0-2274,0 0-9129</inkml:trace>
  <inkml:trace contextRef="#ctx0" brushRef="#br0" timeOffset="523150.3906">15463 7022 15726,'-20'-59'6438,"20"59"-5028,-19-21-994,19 1-31,0 20-65,0 0-512,19 0-833,-19 20-1217,40-20-1762,-20 41-7399</inkml:trace>
  <inkml:trace contextRef="#ctx0" brushRef="#br0" timeOffset="523432.6171">15880 7320 11562,'20'0'9129,"-20"0"-7335,-20-20-417,20 20 353,-20-19-481,1-22-769,-1 21-223,-20 1-1,20-21-192,-19 21 32,19-21-64,0 0-32,0 0 0,20 1-96,0 19 32,20-21-32,0 22-32,20-1-257,-1 20-415,21 0-962,-21 20-1954,-19-1-1825</inkml:trace>
  <inkml:trace contextRef="#ctx0" brushRef="#br0" timeOffset="523449.2187">15662 7102 19858,'-19'20'3428,"19"-20"-2788,0 0-31,19 0 1281,21-20-641,0 20-737,-1 0-288,21 0-448,-1 0-705,0 0-448,-18 0-2114,17 20-1186</inkml:trace>
  <inkml:trace contextRef="#ctx0" brushRef="#br0" timeOffset="523796.875">16516 7320 18193,'40'79'1121,"-21"-39"352,1 0 833,-20-1-192,0 0-864,0-17-514,0-3-223,0 21-161,-20-21-160,1-19 0,-21 20-95,20-20-65,-1 0-161,3-20-127,-2 1-384,0-1-449,-1-19-545,1-2-1217,20 1-1985,-20-38-11308</inkml:trace>
  <inkml:trace contextRef="#ctx0" brushRef="#br0" timeOffset="524049.8046">16317 7002 15022,'0'-19'5125,"0"19"-4965,0 0-1153,20 0 352,-20 0-2210</inkml:trace>
  <inkml:trace contextRef="#ctx0" brushRef="#br0" timeOffset="524723.6328">16893 7122 15214,'0'0'2787,"0"0"-1378,20 20 353,-20-1 544,20 1-865,-20 19-640,20-19-289,-1 21-127,1-41 31,0 19-192,-20-19 97,20 20-161,-20-20-64,0-20 32,20 20 32,-20-19-96,0-1 96,0-1-256,19-18 160,-19 19-64,20 0-32,-20 1 0,0-1-64,20 20-32,-20 20 32,20-1 32,-20 1 32,20 19-224,-1-19-513,1 21-737,20-22-1440,-19 1-1731,-1-20-7110</inkml:trace>
  <inkml:trace contextRef="#ctx0" brushRef="#br0" timeOffset="525014.6485">17429 7142 15086,'0'19'4900,"0"1"-3843,20 0 129,-20 19 767,0-18-607,20-1-738,-1-1-95,1-19-129,20 0-224,-20 0-64,-1-19 129,1-1-129,0-21-160,-20 22-33,-20-1-63,0 0-128,1 1-192,-21 19 223,20 0-223,-19 0-385,19 0-288,0 0-769,20 0-2242,0 0-12748</inkml:trace>
  <inkml:trace contextRef="#ctx0" brushRef="#br0" timeOffset="525258.789">17587 6883 22805,'20'0'2242,"-20"0"-1697,20 20 512,-20-1 256,21 22-416,-1-2-385,-20 1-287,18-1-193,2 22 64,1-42-192,-1 21-513,0-21-160,-1 1-256,-19-20-993,0 21-1633,0-21-1698</inkml:trace>
  <inkml:trace contextRef="#ctx0" brushRef="#br0" timeOffset="525503.9063">17548 7102 21492,'0'0'2466,"20"0"-1089,-1-21 673,1 21-64,21 0-993,-3-19-865,3 19-64,-1 0-672,-21 19-545,21-19-449,19 0-1793,-39 21-3171</inkml:trace>
  <inkml:trace contextRef="#ctx0" brushRef="#br0" timeOffset="525860.3516">18223 7042 18513,'-20'0'3940,"20"0"-3107,0 20 416,0-1 608,20 22-543,0-21-578,-20 19-511,40 0-193,-21-19-32,1 1-353,0-21-223,20 20-673,-21-20-1154,1-20-2017,-20-1-3908</inkml:trace>
  <inkml:trace contextRef="#ctx0" brushRef="#br0" timeOffset="526106.4453">18461 7042 17840,'0'39'4196,"-20"-18"-2882,20 38 511,-20-19 129,0 20-224,1 19-353,19-20-768,-20 1-417,20-21-96,0 1-96,0 1-384,0-22-609,0 1-289,0 0-575,20-20-1667,-20 0-2978</inkml:trace>
  <inkml:trace contextRef="#ctx0" brushRef="#br0" timeOffset="526461.914">18699 7181 18513,'40'0'1666,"0"0"-962,-21-20-63,21 20 32,0-19-161,-21-1-160,1 0-127,0-1-129,1-18 64,-21 19 0,-21 20-128,1-20 32,0 20 64,-19 0 0,19 0 129,-20 20 255,21 0-96,-1 19-31,0-18 255,0 19-31,20-1-257,0 0-288,20-19 0,0 1 0,19-1-256,1-1-320,0-19-353,-1 0-320,2-19-801,-1 19-1185,-22-20-1537</inkml:trace>
  <inkml:trace contextRef="#ctx0" brushRef="#br0" timeOffset="526724.6093">19097 6903 21204,'0'0'3074,"19"19"-1504,-19 22-321,0-21 96,20 39 129,-20-20-802,20 2-447,0-2-193,0 1-257,19-21-447,-19 1-97,0-20-288,1 0-608,-21 0-1090,0 0-2530</inkml:trace>
  <inkml:trace contextRef="#ctx0" brushRef="#br0" timeOffset="526976.5625">18978 7062 19442,'-20'0'4132,"40"0"-3107,18 0 608,3-20-63,-1 20-641,19-20-417,-19 20-512,-1 0-448,1 0-513,-1 0-224,-19 0-1986,0 0-1986</inkml:trace>
  <inkml:trace contextRef="#ctx0" brushRef="#br0" timeOffset="527743.164">19911 7122 17552,'19'0'1730,"-19"0"-97,20 0 385,0 0-256,20 0-865,-21 0-481,21 0-160,-20 0 33,19-20-129,-19-1-64,0 2 0,1-1-96,-21 0-64,0 0 64,0 1-64,0-1 96,-21 20-32,1 0 0,0 0 0,-19 0 224,19 20-64,-20-1 96,1 21 65,-1-1 95,20 2 65,1-2-129,-1 1-160,20-1-128,20-18-128,-1-1 0,1-20-320,20 0-129,-20 0-384,19 0-608,1 0-1025,-1-20-1634,1-1-4965</inkml:trace>
  <inkml:trace contextRef="#ctx0" brushRef="#br0" timeOffset="528033.2031">20664 7002 15822,'-20'20'1890,"0"-20"288,2 20 193,-23 0-674,21-1-768,-19 2-481,19 19-319,0-21-129,0 1-321,0 0-223,1-20-577,19 19-769,-20-19-2114,20-19-3651</inkml:trace>
  <inkml:trace contextRef="#ctx0" brushRef="#br0" timeOffset="528278.3203">20387 7062 12587,'0'-20'5285,"20"0"-2786,-20 20 319,19 0-319,-19 0-1090,20 0-640,0 20-385,0 0-288,0 20-96,-1-20-416,1 19-417,0-19-704,0 19-930,1-19-2497,-21 1-12525</inkml:trace>
  <inkml:trace contextRef="#ctx0" brushRef="#br0" timeOffset="528585.9375">20824 7439 15662,'19'40'4869,"1"-1"-3556,-20-39-160,20 20 673,-20-20-385,0 0-704,0 0-160,0-20-417,-20 0-32,0 1-32,-19-21-96,19 0-64,-20 0 160,21-19-32,-21 20-160,40-21 64,-21-19-192,21 19-161,21 0-31,-1 0 320,19 21 32,1 19 96,0 0 128,-1 20 64,1 0 32,-1 20-31,-19 0-161,0 19 32,-20 2-128,0-2 160,0 1-160,-20 0 32,20-20-96,-20 0-160,20-1-161,-19-19-352,-1 0-800,20 0-769,-20 0-1922,20 0-7848</inkml:trace>
  <inkml:trace contextRef="#ctx0" brushRef="#br0" timeOffset="528852.539">21061 6804 19378,'21'0'2947,"-21"20"-1986,20-20 672,-20 39 1,20-19-417,-20 19-192,0 22-385,18-22-383,-18 1-225,21 0-257,-1 0-383,0-21-193,0 1-384,-1 0-641,1-20-1313,0 0-2082</inkml:trace>
  <inkml:trace contextRef="#ctx0" brushRef="#br0" timeOffset="529152.3438">21399 6983 21075,'0'19'1089,"-20"-19"-256,20 40 1025,0-20-288,0 20-802,0-20-223,0 0-321,20-1-192,19 1 64,-19-20 0,21 0-32,-21 0-64,0-20 0,-2 1-64,3-1 64,-21 0 64,-21-1 0,21 2-64,-18-1 32,-2 20-64,20-20 96,-20 20-96,20 0-64,0 0-224,0 0-385,0 0-384,0 0-1057,20 20-1441,-20-20-1474</inkml:trace>
  <inkml:trace contextRef="#ctx0" brushRef="#br0" timeOffset="529948.2421">21756 7022 17264,'0'0'3491,"20"20"-2786,-20 0 1217,20-1 192,-20 2-1057,0-1-417,20 0-255,-20-20 31,0 19-64,0-19 129,0 0-1,0 0 1,0-19-353,0-1-32,-20 0-32,20-1-32,0 2 64,0-21-64,0 20 0,0 1-128,20-22 96,1 41-128,-3-20 0,2 20 32,21 0-609,-3 0-384,-17 0-1185,19 20-1474,-1-20-2081</inkml:trace>
  <inkml:trace contextRef="#ctx0" brushRef="#br0" timeOffset="530285.1563">22134 7002 16976,'39'0'1985,"-19"-19"354,0 19-321,19 0-449,-19-20-544,0 20-512,0 0-225,1 0-160,-21-21 32,0 21 32,0-20-64,0 20-64,-21 0-160,1-19 192,0 19-64,0 0 33,1 0 127,-1 19 0,0-19-32,0 20-96,0 1 128,1-1 65,19 19-161,0-19-64,0 0-128,19 20-97,21-40-191,-20 20-225,19-20-576,1 0-1025,1 0-2114,-3 0-5157</inkml:trace>
  <inkml:trace contextRef="#ctx0" brushRef="#br0" timeOffset="530669.9219">22452 6942 16751,'-20'21'5285,"0"-1"-4132,20-1 97,-20 1 639,20 20-447,20-21-577,-20 2-385,20-1-192,0 0-95,19-20-129,-19 0 64,0-20-128,0 20-160,-20-41 31,19 22-159,-19-21-64,0 1-65,0-2 33,-19 2-64,19-1-65,-20-19 1,20 19 255,0 20 33,-20 0 288,20 1 385,0 19 383,0 0-127,0 19 64,-20 1 0,20 19-1,20 2-127,0-2-353,0 20-224,-1-18 32,1-2-832,20-19-674,-20 0 129,19 0-769,-19-1-2466,-20-19-9449</inkml:trace>
  <inkml:trace contextRef="#ctx0" brushRef="#br0" timeOffset="532814.4532">23027 6883 20563,'-20'-20'1634,"20"20"31,0 0 225,0 0-641,0 0-865,0 0-480,0 0-32,20 20-705,-20 0-1217,20-20-2530,-20 19-10666</inkml:trace>
  <inkml:trace contextRef="#ctx0" brushRef="#br0" timeOffset="533077.1485">23126 7102 22997,'0'20'385,"0"-20"-353,-20 0 32,20 0-160,0 20-1922,-20-20-3043</inkml:trace>
  <inkml:trace contextRef="#ctx0" brushRef="#br0" timeOffset="533972.6563">15781 8353 16303,'0'0'3011,"0"0"-1346,0 0 161,0 0 416,0 0-800,20 0-770,0 0-351,19 0-1,-19 19-64,20-19-160,-1 0-160,2-19-320,-1 19-321,-1 0-832,-19 0-1090,20 0-1889,-21 0-9001</inkml:trace>
  <inkml:trace contextRef="#ctx0" brushRef="#br0" timeOffset="534472.6563">16516 8233 15822,'0'40'4933,"20"-21"-4581,-20 22 385,20-2 705,-20-19 223,19 19-960,1-19-385,0 0-192,0-20 32,0 0-160,-1 0 161,-19 0-129,0-20-129,-19 0-95,-1 1-96,0-21 64,-20 1 128,1-2 32,-1 2 32,19-20 32,3 18-32,-2 2 0,20 19 96,0 1 128,20-1 128,19 20-64,1 20 289,-1-1-449,21 1-32,-1 19-32,2 2-32,-3-2 32,-17 1-192,-23-1 128,3 2-64,-21-2 192,-21 0 0,3-19-96,-2 0-96,-21 1-96,3-2-257,-3-19-480,1 0-224,1 0-1089,19 0-1345,0-19-1666</inkml:trace>
  <inkml:trace contextRef="#ctx0" brushRef="#br0" timeOffset="534805.664">17052 8471 16143,'19'21'2818,"-19"-21"-1729,0 0 833,0 0 0,0-21-641,0 21-512,0-20-192,-19-19-385,-21 19 0,20-19-64,-19-2 96,-1 2 97,-1-1-225,23 1 192,-2 19-160,-1-20 32,21 20-64,0 0-64,21 20-64,-1-19 32,19 19-96,1 0-96,19 0-513,-19 0-608,19 19-1538,-19 1-2594</inkml:trace>
  <inkml:trace contextRef="#ctx0" brushRef="#br0" timeOffset="535067.3828">16872 8273 18801,'-18'19'3524,"18"-19"-2307,18-19 416,23 19-287,-21-20-674,39 20-480,-19-20-160,19 20-512,-19 0-513,-20 0-1089,19 0-2594,-19 0-8585</inkml:trace>
  <inkml:trace contextRef="#ctx0" brushRef="#br0" timeOffset="535315.4296">17528 8035 20275,'0'0'2786,"-20"0"-2081,0 0 320,1 20 320,-21 0-256,0-1-256,21 21-385,-1 0-319,0-20-129,20 0 0,20 19-96,0-19-193,19-1-159,21 1-161,-21 1-192,21-1 161,-21-1 352,2 1 31,-21 0 225,-2-20 32,-18 19 128,0 1 129,-18-20-65,-2 0-224,-21 20-128,2-20-321,-1 21-1409,20-21-3106</inkml:trace>
  <inkml:trace contextRef="#ctx0" brushRef="#br0" timeOffset="537791.9921">18164 7994 11402,'-41'-39'4645,"21"39"-2884,2-20 161,-2 20 192,-1 20-256,1 0-673,0 19-256,0 22-288,20-22-65,-19 21 65,38-1-385,-19 0-96,40 2-96,-20-22-256,21-19-288,-3-1-481,3 1-641,-2-20-1249,1 0-2017</inkml:trace>
  <inkml:trace contextRef="#ctx0" brushRef="#br0" timeOffset="538240.2343">18500 7975 12011,'0'-20'3619,"0"20"-1633,-18 0 256,-3 20 385,21-1-481,-20 1-545,0 21-480,0-2-160,1 20 64,19 2-192,0-2-352,19-20-193,1 2-160,20-2 0,-1-19 0,22-1-128,-2-19-32,-19 0-256,19-19-161,-19-1-127,-1-19-1,-19 19 33,-20-21 159,0 22 65,-20-21-352,1 21 95,-1 19 161,-20-20 127,1 20-223,19 0-225,0 0-448,20 0-737,-20 20-608,20-1-1090,0-19-7911</inkml:trace>
  <inkml:trace contextRef="#ctx0" brushRef="#br0" timeOffset="538515.625">18978 8273 19570,'38'19'2434,"-17"1"-1921,-21 1 864,20-1 225,-20 19-866,20-19-640,-20-20-64,0 19-32,0-19-416,0 0-737,20 0-769,-20 0-512,0 0-993,0 0-4709</inkml:trace>
  <inkml:trace contextRef="#ctx0" brushRef="#br0" timeOffset="539406.25">19434 8292 9801,'20'0'7495,"0"0"-5894,0 0 770,-1 20-161,1 1-320,0 18-994,0 1-351,-20-1-65,20 2-63,-20-2-1,0 0-64,-20-19 97,0 0-33,0 1-192,0-1-63,1-20-129,-1 19-257,-20-38-255,19 19-97,3-20-608,-2-1-512,-1 1-1058,21-19-2210,-20 19-10281</inkml:trace>
  <inkml:trace contextRef="#ctx0" brushRef="#br0" timeOffset="539665.039">19413 8055 19794,'0'0'2627,"0"0"-2211,21 0 33,-21 0-289,0 0-545,20 0-608,-20 0-2434,0 0-7591</inkml:trace>
  <inkml:trace contextRef="#ctx0" brushRef="#br0" timeOffset="539933.5938">19672 7975 18545,'120'80'3587,"-41"-41"-960,0 1-769,-39 20-801,-20-1-673,-1-20-224,-19 2-32,0-2-128,-19 1-384,-1-21-545,0 1-608,0-20-2307,0 20-6181</inkml:trace>
  <inkml:trace contextRef="#ctx0" brushRef="#br0" timeOffset="580532.2266">13418 9642 10153,'-18'0'3235,"18"0"-993,0 0-192,0 0-64,0 0-416,0 0-481,18 0 192,2 0 32,21 0-224,-3 0-96,23 0-256,-2 0-257,-19 0-31,19 0-129,1-19-224,-21 19-32,2 0-32,-21 0-64,0 0-384,-2 0-193,-18 0-384,21 0-736,-21 0-1474,-21 19-2947</inkml:trace>
  <inkml:trace contextRef="#ctx0" brushRef="#br0" timeOffset="584077.1485">14471 9464 4548,'0'-39'10986,"0"39"-8584,0-20 129,0-1-289,0 21-160,0 0-737,0 0-512,20 0-385,-20 0 225,0 21 128,0 18 0,20 1-65,-20-1-31,19 2-161,1 18-95,0 0-193,-20-18-64,20 18 1,0-20-193,-20 2 0,19-2 0,1-19 0,0 19 0,-20-19 0,20-1 0,1-19-289,-21 21-383,0-21-610,20 0-31,-20 0 320,-20 20-544,20-20-1218,-21-20-1761,1 20-4357</inkml:trace>
  <inkml:trace contextRef="#ctx0" brushRef="#br0" timeOffset="584343.75">14331 9762 19826,'0'0'2499,"0"0"-1346,21-20 1345,19 1-256,-20 19-768,19-20-962,1-1-384,-1 1-64,1 0-64,0 20-384,-21 0-673,1-19-192,0 19-321,-20 19-1473,0-19-2690</inkml:trace>
  <inkml:trace contextRef="#ctx0" brushRef="#br0" timeOffset="585056.6406">14928 9782 14637,'0'0'3972,"0"0"-1826,0 0 192,0-20 33,0 20-802,19 0-768,1 0-385,0-20 1,0 20-65,0 0-192,-1 0-64,1 0 0,0 0-64,1 0-416,-1 0-161,-2 0-191,-18 0-385,20 0-1153,-20 0-1602,0 0-2178</inkml:trace>
  <inkml:trace contextRef="#ctx0" brushRef="#br0" timeOffset="585314.4532">15046 9623 18673,'-19'19'2210,"19"-19"-96,0 20 257,0 0-834,-20 1-864,20 18-385,20-19-192,-20 0-96,19-1-32,1 1-449,-20 0-95,20 1-737,1-21-961,-21 19-2403,0-19-9769</inkml:trace>
  <inkml:trace contextRef="#ctx0" brushRef="#br0" timeOffset="585743.164">15364 9762 17136,'0'0'3875,"20"0"-2017,-20-20 416,20 20-416,0 0-513,-1 0-384,-19 0-224,20-19-417,0 19-192,0 19-32,1-19-96,-1 0 32,-20 0-224,18 0-512,-18 0-225,20 0-384,-20 0-737,0 20-1474,0-20-2017</inkml:trace>
  <inkml:trace contextRef="#ctx0" brushRef="#br0" timeOffset="586011.7188">15463 9662 17936,'0'41'4517,"0"-21"-3588,0-1 576,0 1-288,0 19-576,20-19-513,0 0-96,-20 20-256,21-20-801,-1 0-1313,-20-20-3140</inkml:trace>
  <inkml:trace contextRef="#ctx0" brushRef="#br0" timeOffset="588650.3906">13558 10854 12619,'-41'19'2627,"41"-19"-1506,0 0 1185,21 20 193,19-20-193,-1-20-673,21 20-416,-1 0-544,1-19-96,-1 19 31,2-20-223,-2 0-257,0 20-64,-39 0-128,20 0-193,-40 0-543,20 20-706,-20-20-1409,0 20-2722</inkml:trace>
  <inkml:trace contextRef="#ctx0" brushRef="#br0" timeOffset="594739.2578">14748 10714 11242,'0'-39'3043,"0"39"-1441,0-20 480,0 1-33,0-2-415,0 21-705,0-20-128,0 20 63,0-20-127,-18 20-96,18 0-97,-20 0-159,-1 20-65,1 0-96,0 1-32,0 18-96,1-19-64,-1 19-32,20-19 65,0 1-1,39-1-96,1-1 128,1 1-32,18 0-64,1-20 32,-21 19-32,21 1 64,-41-20-64,1 20 0,-20 1 0,0-21 128,0 19-96,-39 1 64,19-20-224,-20 20-64,20-1-257,-19 1-287,19-20-225,20 20-417,-20-20-1440,20 19-1602,20-19-12492</inkml:trace>
  <inkml:trace contextRef="#ctx0" brushRef="#br0" timeOffset="595173.8282">15107 10934 8391,'20'0'8649,"-20"0"-7753,18-21 290,2 21 255,-20-20-256,21 0-608,-1 20-289,0-19-160,-20-1-64,0 20-32,18-20 128,-18 1-64,-18 19 65,18-20 63,-20 20-32,0 0 128,-1 0 65,1 20-33,2-1-64,-2 1 161,-1 0-1,21 19-32,-20-19-31,20 20-97,0-20-224,20 19-64,1-19 64,-1-20-32,18 20 0,-17-20-128,19 0-256,-22 0-449,3-20-320,19 20-1121,-20-20-1826,-1 1-5477</inkml:trace>
  <inkml:trace contextRef="#ctx0" brushRef="#br0" timeOffset="595687.5">15544 10536 19986,'0'-20'3396,"0"20"-2403,0 0 64,0 20 576,0 0-480,0 19-448,18 2-193,-18-2-95,20 20-1,1-18-192,-1-2-128,0 1-31,-1-1-65,1-19-289,0 1-479,0-2-1,0 1-96,-20-20-544,19 20-833,-19-20-1378,-19 0-1569</inkml:trace>
  <inkml:trace contextRef="#ctx0" brushRef="#br0" timeOffset="595958.0078">15443 10795 18513,'-39'0'4004,"39"0"-2819,20 0 865,-1 0 128,21-20-352,1 20-1026,17-21-703,-17 21-354,-2 0-447,1 0-129,0 0-929,-21 0-1473,-19 0-2755</inkml:trace>
  <inkml:trace contextRef="#ctx0" brushRef="#br0" timeOffset="596795.8985">16694 10973 15022,'0'39'1409,"0"-39"193,0 20 223,0-20 738,0 0-834,0-20-576,0 1-416,-20-1-32,20 0-193,-19-20-63,-21 0-97,20 1-64,0-20-160,-19 18 33,19-38-65,0 19-64,20 1-64,0 0 32,0-1 0,20 20 0,0 1 0,0-2-96,-1 22 160,21 19-128,-20 0-225,0 19-383,-1 2-417,-19 19-1089,20-1-2499,-20 20-10890</inkml:trace>
  <inkml:trace contextRef="#ctx0" brushRef="#br0" timeOffset="597051.7578">16417 10734 22132,'-21'0'2018,"42"-20"-608,-21 1 479,40-1-511,-22 20-706,3-20-575,19 20-97,-20 0-385,19 0-320,-19 0-512,20 0-1249,-1 20-1378,1-20-2113</inkml:trace>
  <inkml:trace contextRef="#ctx0" brushRef="#br0" timeOffset="597327.1485">17071 10477 14317,'0'-21'2627,"-19"21"-1026,19 0 801,-20 0-416,0 0-416,20 21-161,-20 18-416,0 1-128,1-1-96,-1 21 95,20-1-191,0 2-289,0-2-191,20-20-161,-1 1-32,21-19-289,0 18-287,-1-39-257,-19 20-352,20-20-929,-1 0-1474,-19-20-1921</inkml:trace>
  <inkml:trace contextRef="#ctx0" brushRef="#br0" timeOffset="597600.586">17271 10734 16335,'18'20'4997,"3"1"-3172,-21-1 193,0-1-480,20 1-481,-20 0-705,0-1-224,0 1-352,20 0-128,-20 1-545,0-21-1153,20 0-1698,-20 0-1056</inkml:trace>
  <inkml:trace contextRef="#ctx0" brushRef="#br0" timeOffset="597622.0702">17289 10695 9513,'0'-40'10858,"-18"21"-10057,18-2-1122,0 21-159,0-20-353,18 20-2338</inkml:trace>
  <inkml:trace contextRef="#ctx0" brushRef="#br0" timeOffset="597911.1328">17409 10456 22805,'79'41'2595,"-39"-22"-1314,-20 21-192,19-1-288,-19 21 63,0-20-415,1 19-257,-21-18-128,0-22-416,20 21-353,-20-21-224,-20 1-704,20 0-2083,0-20-2402</inkml:trace>
  <inkml:trace contextRef="#ctx0" brushRef="#br0" timeOffset="599787.1093">18103 10595 21236,'0'-20'2562,"0"1"-2210,0 19 673,-18 0 128,18 0-736,0 0-481,0 19 32,0-19-673,18 40-961,-18-19-1793,20-2-2242</inkml:trace>
  <inkml:trace contextRef="#ctx0" brushRef="#br0" timeOffset="600057.6171">18144 10873 19186,'0'20'3619,"20"-20"-2882,-20 0 1121,0 0-994,20 0-575,-20 0-225,0 0-160,19 0-577,-19 0-897,20 0-1152,-20 0-1474,0 0-11499</inkml:trace>
  <inkml:trace contextRef="#ctx0" brushRef="#br0" timeOffset="600319.336">18382 10734 14221,'19'-20'9737,"-19"1"-8135,20-1-257,20 20-256,-19 0-769,-3-20-256,23 20-96,-1 0-448,-22 20-513,23-20-609,-21 20-768,0-20-2018,-1 19-7816</inkml:trace>
  <inkml:trace contextRef="#ctx0" brushRef="#br0" timeOffset="600587.8906">18482 10873 19186,'0'0'3811,"18"0"-2433,2-19 832,21-1-481,-3 0-736,3 1-833,-1 19-160,-21 0-608,21 0-577,-20 0-769,0 19-2402,-20-19-1186</inkml:trace>
  <inkml:trace contextRef="#ctx0" brushRef="#br0" timeOffset="600608.3985">18937 10516 22805,'21'-19'3235,"-1"19"-2915,-20 19 385,0 1 256,20 19-64,-20 1-353,18 20-255,-18-21-257,41 22-32,-21-22-96,0 1-193,-1-1-223,1-19-289,0 1-544,0-21-1025,-20 19-2083,0-19-5508</inkml:trace>
  <inkml:trace contextRef="#ctx0" brushRef="#br0" timeOffset="600875.9766">18858 10734 24118,'20'0'1890,"19"-20"-609,22 20 449,-2-19-577,1 19-865,-21-20-256,21 20-224,-21 20-641,1-20-256,-19 0-384,-3 19-1634,2-19-3267</inkml:trace>
  <inkml:trace contextRef="#ctx0" brushRef="#br2" timeOffset="603669.9219">16655 11210 12171,'-20'0'897,"0"0"-417,20 0 1,-20 22 576,20-22 32,0 19-320,0 1-321,0 0 289,0-1 256,20 1 64,0-20-96,-20 20-225,20-20-287,-20 0-129,19 0-32,1 0-160,-20 0 97,40 0-193,-19 0 0,-3 0 32,22 0-32,-19 0-32,17 19-32,3-19 96,18 0-64,1 0 0,19 0-32,-20 0 96,22 0-64,-2 0 32,0 0 0,-19-19 0,-1 19 96,0-20 32,-19 20 64,1-20 257,-41 20-129,18 0 129,-18-19 95,20 19-288,-20-20-159,0 0-97,21 1 0,-21-3-577,20 3-1313,-20-1-1665,0 20-609</inkml:trace>
  <inkml:trace contextRef="#ctx0" brushRef="#br2" timeOffset="604012.6952">17289 11449 15022,'-79'40'4164,"39"-21"-3364,-19 22 289,0 18 449,-1 0-417,1 2-512,-2-22-353,23 0-256,17 2-609,1-2-928,0-19-1762,20 0-2499</inkml:trace>
  <inkml:trace contextRef="#ctx0" brushRef="#br2" timeOffset="605554.6874">16040 12462 16687,'18'0'2819,"-18"0"-1121,21 20 384,-21 0-193,20-1-864,0 1-544,0 19-225,-1-19-160,-19 1-96,20-1-128,0-1-577,-20 1-1184,20-20-1411,-20 0-2497</inkml:trace>
  <inkml:trace contextRef="#ctx0" brushRef="#br2" timeOffset="605833.0078">16000 12243 18257,'0'-39'1697,"0"19"-1633,0 0 33,0 20-129,0 0-353,20 0-1729,0 20-2466</inkml:trace>
  <inkml:trace contextRef="#ctx0" brushRef="#br2" timeOffset="606122.0702">16337 12143 20115,'39'0'4196,"-39"0"-3556,0 21-31,0-1 512,20 0-449,-20-1-543,0 1-129,21 0-481,-21-1-95,0 3-385,0-3-1089,0 1-1954,0-20-4324</inkml:trace>
  <inkml:trace contextRef="#ctx0" brushRef="#br2" timeOffset="606393.5546">16615 12363 18321,'-20'19'2146,"0"1"-865,1 0 801,19-1-641,0-19-800,0 21-417,0-1-128,19-20-96,21 20 0,0-1 32,19-19-160,0 20-160,-19-20 128,1 20 224,-23-1-64,3 1 0,-21 1-96,-21-1-257,3-1-896,-2 1-160,-21 0-1538,21-20-1121</inkml:trace>
  <inkml:trace contextRef="#ctx0" brushRef="#br2" timeOffset="606884.7656">17409 12541 11659,'0'39'5861,"20"-19"-4227,-20 1-33,0-1 1,20-1-33,-20 1-320,20-20-320,-20 0-192,0 0-321,0 0-95,0-20-129,-20-19 0,0 18-32,0-38-32,-19 0 32,-1-21-128,-1 21 97,23-21-161,-2 21-1,20 19 130,0 0-129,20 20-97,-2 0-351,3 20-289,-1 0-576,0 0-1217,0 40-2788</inkml:trace>
  <inkml:trace contextRef="#ctx0" brushRef="#br2" timeOffset="607172.8516">17151 12482 18289,'39'0'3075,"1"-20"-1314,19-20 770,-18 20-1314,18 20-801,-19 0-416,0 20 128,-21-1-96,1-19-224,0 21 224,0-1-96,0 0 160,-1-1-128,1 1 128,0 19 65,1-19-129,-1 1-96,-2-1-353,-18-1-255,0-19-930,20 0-1153,-20 0-2594</inkml:trace>
  <inkml:trace contextRef="#ctx0" brushRef="#br2" timeOffset="607447.2656">17528 12263 20883,'-20'-40'1826,"20"40"-1666,0-19-160,0 19-96,0 0-737,20-20-1505,-20 40-2210</inkml:trace>
  <inkml:trace contextRef="#ctx0" brushRef="#br2" timeOffset="607727.539">17747 12441 17840,'20'41'3235,"-1"-21"-1601,1-1 640,-20 1-897,20 0-448,-20-1-448,20-19-65,-20 0 33,0 0-193,0 0-64,-20 0-32,20-19-32,0-1-128,0 0-32,0 1 64,0-1-96,20 0-32,-20-1 32,20 21-416,-1 21-321,21-1-608,-20 0-1314,19 19-2338,-19-19-11947</inkml:trace>
  <inkml:trace contextRef="#ctx0" brushRef="#br2" timeOffset="607748.0469">18123 12502 21940,'21'19'1442,"-21"-19"-1218,20 20 32,-20 0-256,20-1-576,-20-19-1282,19 0-2691</inkml:trace>
  <inkml:trace contextRef="#ctx0" brushRef="#br2" timeOffset="608042.9688">18085 12282 18961,'-20'-19'2787,"20"-1"-2467,0 0-352,20 20-768,-2 0-1090,2 0-1826</inkml:trace>
  <inkml:trace contextRef="#ctx0" brushRef="#br2" timeOffset="608399.414">18500 12363 19218,'-18'-20'1345,"-23"20"-32,21 20 353,-19-1-289,19 1-384,0 0-256,0-1-353,20-19-288,-20 21-96,40-1 64,0-20-64,0 20-32,19-20 0,21 19-96,-21-19-64,22 0 128,-41 20 128,19 0-32,-39-1 64,0 1 64,0 1-96,-21-1-128,3-1 0,-2-19-801,0 20-992,-1-20-1250,1 0-1890</inkml:trace>
  <inkml:trace contextRef="#ctx0" brushRef="#br2" timeOffset="608739.2578">18482 12124 20595,'18'-20'2178,"-18"40"-1121,20-1 384,1 22-95,19 18-385,-22 2-289,3-2-255,-1 0-193,-20 1-128,20-40-32,0-1 0,-20 1 0,0 0-32,19-1 64,-19-19-96,0 0-64,0 0 128,0-19-96,0-21 32,0 21-64,0-21-32,20 0 64,0 0-96,0 40 128,0 0-64,-1 20 32,1 0-192,-20-1-417,20 2-448,-20-1-609,20 0-576,0-1-2146,-20 1-5477</inkml:trace>
  <inkml:trace contextRef="#ctx0" brushRef="#br2" timeOffset="609029.2968">18998 12422 20595,'39'19'2979,"-39"2"-1506,20-1-31,-20 0-770,0-1-640,20-19-192,0 20-641,-20-20-896,19 0-2371,-19 0-9609</inkml:trace>
  <inkml:trace contextRef="#ctx0" brushRef="#br2" timeOffset="609049.8046">18998 12104 19122,'0'-39'3683,"0"19"-3299,0 0-416,0 20-480,18 0-993,3 0-2563</inkml:trace>
  <inkml:trace contextRef="#ctx0" brushRef="#br2" timeOffset="609664.0625">19275 12323 19410,'0'20'1954,"21"-20"-1186,-21 39 994,18-19-160,2 0-609,-20-1-417,20 2-159,-20-1-129,21-20 96,-1 20-96,-20-20-127,0 0 127,0 0-96,0 0-192,0-20 128,0-21-224,-20 2 96,20 0 0,20-1 96,-20 21-256,18-3 160,3 22 32,-1 22 0,20-3 96,-21 21-256,21-21 32,-20 21-641,0-21-320,-1 2-736,1-21-1058,0 20-1761,0 0-6887</inkml:trace>
  <inkml:trace contextRef="#ctx0" brushRef="#br2" timeOffset="610104.4921">19871 12343 18097,'0'-39'2018,"0"17"-897,20 3 832,-20 19-447,-20 0-513,20 0-289,-20 19-191,-1 3-1,3-3 97,18 21-353,0-21-128,0 1-96,0 0-32,18-1-384,-18-19 128,21 0-129,-1 0 97,0 0-32,0-19 128,-20-21 96,0 21 0,0-1 96,-20 20 128,20 0 0,0 20-96,20-1 64,-1 21 0,21-21 0,-20 2-96,0 19 32,-1-1-32,1 0-64,0 2-64,0-2 96,-20 20 64,-20-18-160,0-1-257,-19-1-1280,-1-19-3588,-19 19-12268</inkml:trace>
  <inkml:trace contextRef="#ctx0" brushRef="#br2" timeOffset="610851.5625">17488 13057 22421,'20'-40'1025,"-20"40"-897,0 0 897,0 20 576,20 21-704,-20-2-448,20 20-129,-20-20-128,20 22-64,19-2-64,-19-18-320,1-2-353,17 0-191,-18-19-610,1 0-1152,-21-1-1922,0-19-8425</inkml:trace>
  <inkml:trace contextRef="#ctx0" brushRef="#br2" timeOffset="611144.5313">17350 13395 20723,'20'-19'3171,"-20"-3"-1665,39 22 608,-19-19-481,20-1-1056,-21 20-481,21-20-64,0 20-545,-1 20-416,2-20-416,17 0-929,-17 20-1730,-2-20-256</inkml:trace>
  <inkml:trace contextRef="#ctx0" brushRef="#br2" timeOffset="611433.5938">17925 13376 18609,'20'39'2979,"-20"-39"-1185,20 20 512,-1-20-833,-19 19-640,20-19-577,0 20-192,-20-20-416,20 20-417,1-20-768,-1 0-2051,-20 0-928</inkml:trace>
  <inkml:trace contextRef="#ctx0" brushRef="#br2" timeOffset="611457.0313">17846 13137 5957,'0'-40'15695,"0"21"-15054,0-2-705,0 21-33,20-20-895,-20 40-2308,19-20-14539</inkml:trace>
  <inkml:trace contextRef="#ctx0" brushRef="#br2" timeOffset="612581.0546">18203 13276 7078,'0'0'3876,"0"-20"-2467,0 20-96,0 0-544,-19 0 128,19 0 128,0 0 64,0 0 128,0 0 128,0 20-31,0-1-289,0 1 192,0 19-96,19-17-352,1 17-353,-20-19-192,20-1-64,0 1 1,0 0-1,-1-20 32,-19 19-64,20-19 64,-20 0-96,0-19-32,0 19-128,-20-20 160,20 0-192,-19 1 0,19-1-160,0 0-64,0 1 127,0-3 65,0 22-224,0-19 256,0 19 0,19 19 96,-19-19-64,20 22 96,-20-3 0,20 1-64,-20-20 32,20 20 96,-20-20-160,20 19 64,-20-19 32,0 0 32,0 0-256,0 0 64,0 0-97,0 0 1,0-19-545,19 19 129,-19-20 512,20 20-32,0 0 192,-20 0 0,20 0 0,1 0 128,-3 20-32,2-20 32,1 0 192,19 0 161,-22 0 95,23 0 1,-21 0-96,0-20-225,-1 0-32,1 1-32,0-3-32,-20 3-95,20-1-1,-20 0-32,-20 1-32,20 19 128,-20 0-96,0 0 224,1 19 161,-1 21 31,20-21-192,0 3-63,0 17-97,20-19-64,19-1-96,1 1-32,-1-20-865,21 20-384,-21-20-834,1 0-2625,1 0-8777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8T04:55:42.058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00FF0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8834 6665 11659,'-20'-40'2402,"0"40"-512,20-20-225,0 20 289,0 0-224,0 0-737,0 0-289,20 41 385,-20-2-96,20 0-352,-20 20 31,18 2-31,-18 17-289,21-17 1,-21-22-161,20 20 64,0-18-96,-20-21-64,20-1 97,-20 1 95,19-20-32,1 0-32,0 0-64,20-20 1,-21 1 95,21-1-128,1 0-192,17-1 192,-17 2-192,-3-1 128,-17 0-352,-1 0-161,0 20-351,-1 0-866,1 0-576,-20 20-961,0-20-2531</inkml:trace>
  <inkml:trace contextRef="#ctx0" brushRef="#br0" timeOffset="196.289">8913 6963 19442,'-40'-21'2178,"40"21"-1409,0-20-545,20 1 1089,0-1 449,19 0-801,21 1-769,-21-1 0,21 0-672,-21 20-417,1-21-384,-19 2-769,-21-1-1057,0 20-3492</inkml:trace>
  <inkml:trace contextRef="#ctx0" brushRef="#br0" timeOffset="347.6562">8893 6665 17552,'-99'0'2563,"58"0"-1410,41-19-257,-18 19 514,18-21 31,18 1-704,23-19-417,-1 19-160,19-19-160,20 17-224,-19 3-1313,19 19-705,-20 0-2051</inkml:trace>
  <inkml:trace contextRef="#ctx0" brushRef="#br0" timeOffset="738.2812">9786 6783 17040,'20'0'1825,"-20"0"-1120,0 0-385,0 21 1218,0-1 95,-20 19-512,0-19-448,1 19-449,19 2 65,-20-21-97,-20-1-128,19 1-385,3 0-287,-23-20-353,21 20-801,0-20-512,-19 0-1185,19 0-8200</inkml:trace>
  <inkml:trace contextRef="#ctx0" brushRef="#br0" timeOffset="919.9218">9468 6863 16431,'0'-19'3331,"20"19"-1249,-20 0-416,20 0 448,0 19-577,1 1-640,-3 0-513,2-1-223,21 22-129,-3-21-321,3-1-127,-1 1-577,-1 0-737,-19-20-31,20 20-1122,-40-20-3171</inkml:trace>
  <inkml:trace contextRef="#ctx0" brushRef="#br0" timeOffset="1354.4921">10162 6804 18257,'-38'0'2274,"18"0"-1409,-1 20 352,-17 0 384,18 19-159,-1 0-385,1 2-288,20 18-577,0-39-96,0 19-32,20-18-32,21-21 0,-23 0 32,23 0-32,-1-21-160,-22 2 192,3-21-256,-1 1 128,0-2 0,-20 21 32,-20-19 64,20 19-32,-20 20 64,20-19 32,-21 19-64,21 0 64,0 19-96,0 1 256,0 0-192,0 19 0,21-18-96,-1-1 64,0-1-448,19 1-353,-19-20-128,20 0-512,-20 0-513,0 0-961,-1 0-4323</inkml:trace>
  <inkml:trace contextRef="#ctx0" brushRef="#br0" timeOffset="1854.4921">10362 6863 320,'19'40'17520,"-19"-21"-15374,20 22-608,-20-21-65,0-1 65,20 1-417,-20-20-577,0 20-223,0-20-161,0 0 64,0-20 128,0 20-192,0-20-63,0-19-33,0 18-128,0 1 32,0-19-65,0 19-159,0 1 32,21 19 192,-1 0-96,-2 0 64,-18 19 32,20 1 160,1 0-192,-1-1 192,0 1-64,-1-20-64,1 21-32,0-21 96,0 0 0,-20 0-32,20 0 32,-20-21 0,19 21-64,-19-20 32,0 1-64,20-1 32,0 0-32,0 20-32,0 0-288,-1 20-193,1 0-159,0-1-65,0 22-352,1-2-160,-3-19-865,2 20-2146,21-21-9129</inkml:trace>
  <inkml:trace contextRef="#ctx0" brushRef="#br0" timeOffset="2166.0156">11057 7359 896,'39'40'14318,"-39"-40"-11211,0 0-1217,0 0 672,-20-20-928,20-19-609,-19-1-609,-21 1-32,20-21-288,-1 1-64,3-21 97,18 20-193,0 0 31,0 21 33,0 19-64,18 0-128,-18 20 288,41 0 0,-21 20 97,19 19-1,-19-19-128,0 21 64,0-2-64,-20-19-32,20 19-96,-20-18-128,0-21-321,-20 0-191,20 0-65,-20 0-769,0-21-415,20 2-482,-20-1-1472,20-20-4549</inkml:trace>
  <inkml:trace contextRef="#ctx0" brushRef="#br0" timeOffset="2550.7811">11175 6566 19282,'20'0'2562,"-20"19"-1088,0 21-1,0 0 545,20 0-609,-20 19-352,20 1-448,-20-1-449,41 0-32,-23-18 0,23-22-32,-1 1 0,-1-20-32,1 0 0,-1-20 1,-19 1-194,20-22-31,-20 2-224,-20-1 0,0 1 159,0 19-31,-20-20 32,20 20 32,-20 0 128,0 20 0,0 0 96,1 20 32,-1 19 32,20-18-64,-20 19 0,20-1-160,20 0 128,0-19-192,19 21-321,1-41-128,-1 19-31,1-19-257,1 0-128,-3 0-577,-18 0-704,-20 20-1538,0-20-7398</inkml:trace>
  <inkml:trace contextRef="#ctx0" brushRef="#br0" timeOffset="3013.6719">9150 7459 19986,'-18'0'865,"18"0"-641,0 0-224,38 0 929,3-20 865,17 1-192,22-2-513,39 1-289,0 0-223,41 1 192,18 19-193,21-20-384,-1 20-32,21 0-95,-1 0-1,-19 0 32,-21 0-385,-20 0 97,-38 0 192,-41 0 0,1 0 0,-41 0 0,1 0-32,-40 0 96,21 0-64,-21-20-128,-21 20-480,21 0-1058,0-19-384,0-1-833,0-1-2338</inkml:trace>
  <inkml:trace contextRef="#ctx0" brushRef="#br0" timeOffset="3215.8203">11731 6705 27385,'0'-20'577,"21"0"-1890,-21 20-545,20 0 449,-2 0-481,-18 20-1666</inkml:trace>
  <inkml:trace contextRef="#ctx0" brushRef="#br0" timeOffset="3360.3516">11890 6983 23574,'0'39'2626,"20"-39"-928,-20 0-1282,0 0 65,0 0-97,0 0-736,0-20-769,0 20-1089,20-19-1346,-40 19-10025</inkml:trace>
  <inkml:trace contextRef="#ctx0" brushRef="#br0" timeOffset="5219.7266">12703 6566 6502,'0'-40'7783,"-18"40"-5349,-2-19-288,20-3 0,-20 22-224,-21-19-641,23 19-544,-2 19-192,-1-19-65,1 22-128,20-3-95,-20-19-33,20 40-224,0-21 96,0 1-96,0 21 32,20-2-96,-20 0 160,0 1-128,0 0 96,0 0-128,0 19 32,-20-20 128,20-18-96,-19 18 64,19-19-96,0 0 32,0 0 64,19-1 32,1-19 96,0 0 97,21 0-1,-23 0-128,23 0-64,-21 0-64,0 0-32,-2 0-160,3 21-256,-1-21-225,0 0-448,0 20-256,-20-20-705,19 0-673,1 0-1985,-20 0-9674</inkml:trace>
  <inkml:trace contextRef="#ctx0" brushRef="#br0" timeOffset="5567.3828">12962 6566 20339,'21'-20'2050,"-21"20"-1602,20 20 929,-20 19 417,18 2-609,2-2-672,1 20-1,-1-20-256,0 22-224,19-22 129,-19-19-97,0 19-64,0-18-160,-20-1-193,19-20-480,-19 19-704,20-19-129,-20 0-768,0-19-1858,0 19-13163</inkml:trace>
  <inkml:trace contextRef="#ctx0" brushRef="#br0" timeOffset="5705.078">13339 6844 15182,'40'0'1537,"-40"0"-3138,21 0-1923,-21 0 1731</inkml:trace>
  <inkml:trace contextRef="#ctx0" brushRef="#br0" timeOffset="6161.1328">13400 6764 13132,'0'19'2851,"-21"-19"-1282,1 0 385,0 0 352,20 21-736,-20-21-353,1 0-320,19 20-193,0-20-383,0 0-193,0 0 0,0 20 64,0-20-160,19 0 64,1 19-96,20-19 96,-19 0-64,17 20-64,3-20 64,-21 20 32,19-20-64,-19 19 96,-20 1-32,20-20 65,-20 21-33,-20-21 128,20 20-96,-20-20-192,-1 0-128,-17 0-193,18 0-704,-1 0-128,1 0-288,2 0-737,18 0-1186,0 0-8551</inkml:trace>
  <inkml:trace contextRef="#ctx0" brushRef="#br0" timeOffset="6392.578">13578 6605 18513,'0'-20'1826,"0"20"-897,20 0 224,-20 20 865,19 0-417,-19 20-800,20 0-449,0-1-256,-20-19 0,20 20-96,0 0-128,-1-21-480,1 1-449,-20-20-449,0 20-768,0-20-1922</inkml:trace>
  <inkml:trace contextRef="#ctx0" brushRef="#br0" timeOffset="6559.5702">13517 6804 18129,'0'-21'4388,"0"21"-3203,0-19-448,21 19 1281,19-20-417,-1 20-1120,1 0-385,0-20-673,-1 20-960,1 0-385,1 20-1537,-3-20-8329</inkml:trace>
  <inkml:trace contextRef="#ctx0" brushRef="#br0" timeOffset="7406.25">14293 6646 14765,'0'0'3460,"0"0"-2115,0 19-544,0-19 928,20 40 161,-20-21-545,18 21-736,3 0-321,-1 0-160,0-21 1,0 1 95,-20 0-192,0-20 128,19 0 0,-19-20-224,-19 0-224,-1 1 160,0-21 32,0 0 32,-1 0 31,3 1 1,-2-21 0,-1 20-64,21 1 96,0 0 0,0 17 64,0 22 97,21 0-1,17 0-64,-17 22-96,19-3-32,19 21 64,-19-1-224,-20 2 96,19-2-97,-39 0 97,20 1 64,-20-21 64,-20 22-96,-19-21 192,-1-1-96,20 1 64,-19-20-384,19 0-96,0 0-289,0 0-544,-1 0-417,21 0-415,0 0-2276,21-20-10505</inkml:trace>
  <inkml:trace contextRef="#ctx0" brushRef="#br0" timeOffset="7725.5859">14809 6922 18225,'20'20'1153,"-1"-20"64,-19 0 641,0 0 480,-19-20-1089,19 1-768,-20-1-97,0 0-64,-21-19-128,3-2-31,17 2-65,-19 0-32,1-1-32,19 0-96,0 0 224,0 1 32,20 19-32,0 1-128,20-3-64,0 3-32,19 19 32,1-20-224,1 20-449,-3 20-608,3-1-513,-1 3-960,-21-3-2499</inkml:trace>
  <inkml:trace contextRef="#ctx0" brushRef="#br0" timeOffset="7884.7656">14669 6665 18161,'-20'0'2242,"20"0"-993,0 0-128,20-19 417,21-2-385,-3 21-929,3-20-192,-1 20-256,-1-20-769,-19 20-417,20 20-1600,-21-20-4486</inkml:trace>
  <inkml:trace contextRef="#ctx0" brushRef="#br0" timeOffset="8241.2109">15186 6526 18545,'-41'0'1441,"23"0"-320,-23 0 257,21 20 255,-19 0-448,19-1-256,0 1-448,20 0-289,0 1 32,20-2-64,19 1-256,1 0 288,19-1-288,-18 1-64,17 0 0,-17 20-32,-21-20 96,0 0 32,-20-1 160,0-19 0,-20 20-128,0 0 32,0-20-224,-19 0-193,19 0-287,-21 0-674,21 0-1216,2 0-2627</inkml:trace>
  <inkml:trace contextRef="#ctx0" brushRef="#br0" timeOffset="8509.7655">15483 6744 23894,'20'-20'1089,"-20"20"-1089,21 0 288,-1 0 129,-2 0-353,2 0-192,21 0-225,-21 0-543,19 0-514,-19 0-736,0 0-1922</inkml:trace>
  <inkml:trace contextRef="#ctx0" brushRef="#br0" timeOffset="8855.4686">15742 6466 20083,'39'0'1313,"-19"0"288,-20 19 225,20 22-321,0-1-640,-20-1-288,0 2-321,19 18 0,-19-20-128,0 0 97,0-18-65,0 19 160,0-21-160,0-19-32,0 20-32,20-20 1,-20 0-97,20 0 96,0 0 0,1 0-32,-3-20-128,23 20 0,-1 0-321,-1-19-223,-19 19-289,20 0-897,-1 0-1057,-19 0-1473,0 0-10794</inkml:trace>
  <inkml:trace contextRef="#ctx0" brushRef="#br0" timeOffset="9159.1797">16277 6724 13708,'0'0'7207,"0"0"-5605,0 0-1122,0 20 1378,0 0-96,0-1-801,0 2-673,0 19-96,20-21-192,0 1 32,0-20-64,-1 0 160,21 0-256,-19-20-128,-1 1-97,-20-1-191,0-21 96,-20 22 31,-1-1 97,1 0-129,0 20 289,-19-19 224,19 19-64,20 0-128,-20 0-705,20 0-672,20 19-321,-20-19-1217,40 0-4836</inkml:trace>
  <inkml:trace contextRef="#ctx0" brushRef="#br0" timeOffset="9392.578">16516 6764 20403,'0'40'1761,"0"-40"-704,20 20 417,0 0-65,-1-20-384,21 0-480,0 0-417,-1 0 128,-19-20-160,0 0 64,-20-1-64,0 2-128,0-1-160,-20 20-96,0-20-161,-19 20-63,19-19 160,-20 19-225,20 0-544,1 0-1473,-1 0-2467</inkml:trace>
  <inkml:trace contextRef="#ctx0" brushRef="#br0" timeOffset="10041.9922">17071 6783 15758,'0'61'2371,"0"-42"-994,20 40-480,-20-18 192,0-2-160,20 1-32,-20-20-129,20-20-95,-20 19-129,0-19 97,0-19-96,0-21-289,-20 20-160,20-40-64,-40 21 128,21-20-96,-1-2 0,0 22-32,0 0-96,20-1 160,0 0-160,0 20 96,20 20-96,20 0 64,-21 20 64,21 1-160,-20-2 160,19 21-160,-39-21-128,20 21 192,-20-21 96,-20-19-128,20 21-64,-19-21-128,-21 0-417,20 0-576,0 0-1314,1-21-2594</inkml:trace>
  <inkml:trace contextRef="#ctx0" brushRef="#br0" timeOffset="10709.9608">18044 6685 11274,'0'-39'3011,"-20"39"-256,20-21-641,-20 1-257,0 20-447,20 0-33,-19 0-256,-1 20-288,0 20-96,0-20-65,20 39-63,0-20-225,20-18-160,0 19-224,19-21 193,1-19-65,-20 0-64,21-19 64,-23-1-32,2 0-256,-20-20 0,0 20-65,0-19 97,-20-1-192,-18 21 96,17-2-321,-19 1-63,20 20-193,1-20-320,-1 20-1121,20 0-1089,0 0-4100</inkml:trace>
  <inkml:trace contextRef="#ctx0" brushRef="#br0" timeOffset="11006.8358">18144 6685 18289,'40'39'2082,"-21"-19"-737,1-20 289,0 20 191,0-20-608,-20 0-224,0 0-352,0 0-128,0 0-129,0-20-160,20 20-128,-20-20-32,0-19-64,19 19-32,1 1-96,0-2 32,0 21 0,0 0 64,-1 0 32,1 21 64,0-2-96,0 1-32,19 0-833,-19-1-1057,1 1-288,-1 0-1666,0-20-9961</inkml:trace>
  <inkml:trace contextRef="#ctx0" brushRef="#br0" timeOffset="12759.7655">19395 6546 4580,'0'-39'2819,"0"17"-1282,0 3 513,0-1 352,0 0-32,0 1-448,0-1-416,0 0-321,-20 1 0,20 19 0,0-21-64,0 21-288,-21-20-64,21 20-97,0 20-255,-20-20 31,0 40 0,2-20-95,-3 19 95,1 20 33,0-18-1,20 18-128,0 2-31,0-22-129,20 0-64,0 1 32,19-21-192,1 2 192,1-1-192,18-20 128,0 0-64,1 0-256,-21 0 32,1-20-96,0-1-65,-21 21 33,-19-19 32,-19-1 192,-1 20-160,-20-20 31,-19 20-63,19 0-64,20-19-545,1 19-641,-1-20-832,20 20-641,20 0-3875</inkml:trace>
  <inkml:trace contextRef="#ctx0" brushRef="#br0" timeOffset="13346.6797">19771 6387 10730,'0'0'3075,"0"0"-1058,0 0-127,0 20 0,0-20-417,0 19-416,0 1-288,21 0-160,-21-1 127,20-19 97,-20 22-256,0-22-97,0 0-31,0 0 127,0-22-255,0 22-193,-20-19 32,20-1-64,0 0-160,0 1 128,0-1-64,0 0-32,20 1 32,-2-2 32,3 21-128,-1-20 96,0 20-128,0 0-513,19 20-416,-19-20-288,0 21-417,19-21-224,-39 19-1377,20 1-7271</inkml:trace>
  <inkml:trace contextRef="#ctx0" brushRef="#br0" timeOffset="13709.9608">20109 6387 13901,'39'0'3235,"-39"0"-2114,20 0 544,1-20-127,-1 20-609,-2 0-609,-18-19-160,20 19-128,1-21 64,-21 21 32,0-20-64,0 20 1,0 0-65,-21-20 160,1 20-192,2 0 64,-23 0 160,21 20 64,0 0-128,1-20 257,19 21 31,0-2 0,0 21-63,0-21-65,19 1-192,1-20-64,21 20 32,-21-1-256,18-19-449,-17 0-288,-1 0-352,0 0-833,-20-19-1729,0 19-9162</inkml:trace>
  <inkml:trace contextRef="#ctx0" brushRef="#br0" timeOffset="13985.3515">20327 6307 16783,'20'20'2114,"0"1"-320,0-2-160,0 1-353,-20 0-160,19-1-384,-19-19-353,20 0-96,-20 20 97,0-20-1,0 0-32,0-20-127,20 20-65,-20-19-64,0-1 0,20 0-160,-20 1-128,0-22-353,20 21-480,-20 20-160,19-19-256,-19 19-321,20 0-1473,0 19-5573</inkml:trace>
  <inkml:trace contextRef="#ctx0" brushRef="#br0" timeOffset="14440.4297">20685 6189 7527,'20'-21'12588,"0"1"-11115,-20 20-160,39-19 545,-19 19-609,0 0-672,0 0-353,19 0-128,-19 19 0,0 1-32,0 1-32,-1-1 96,1-1-96,0 1-32,0 0 64,1 19-64,17 2 64,-17-2-64,-1 0-32,18 20 0,-17-18-64,-1-1 128,0 19-32,0-19 0,-1 0 64,-19-1-96,0-19 128,0 20 161,0-20-1,-19 0-64,-1-1-64,0 1-32,-21-20-128,3 20-192,18-20-737,-21 0-897,23 0-960,-3 0-2852</inkml:trace>
  <inkml:trace contextRef="#ctx0" brushRef="#br0" timeOffset="19519.5311">10243 9762 16655,'0'0'2242,"-20"0"-800,20 0 191,0 20 225,20-1-224,-20 21-481,19-19-417,-19 18-223,20 0-129,-20-19-31,20 0-193,-20-1-96,20-19-224,-20 21-161,20-21-640,0 0-384,-20 0-288,0 0-738,19 0-1504,-19-21-10539</inkml:trace>
  <inkml:trace contextRef="#ctx0" brushRef="#br0" timeOffset="19911.1327">10025 9583 15374,'-61'40'1954,"42"-1"-1025,-1 2 608,0-2 321,20 20-353,0 21-287,40-21-129,-1 21-705,2-21-96,38-19-160,-21 1 129,23-22-1,-2-19-64,-20-19-32,2-3-96,-3-37 32,-17 20-64,-2-21-224,-19 1 64,-20 0-96,0-2 0,0 2-129,-39-1-31,-1 20 64,-1 1 256,-18 19 32,0 20 0,-1 0 32,1 0 0,19 20-321,-1-20-672,3 20-1313,18-1-4004</inkml:trace>
  <inkml:trace contextRef="#ctx0" brushRef="#br0" timeOffset="20961.9141">11910 8670 14285,'0'-19'2018,"0"19"384,0-20-192,20 20-64,0-21-608,0 1-193,19 0-480,1 20-257,1-19-351,-3 19-65,-18 0-96,1 19-32,-1 1 64,-2 0 32,3 21 65,-21 18 63,0-20-64,0 21 0,0-20-128,0-1-64,0 0-32,0-18-96,0-1-160,0 0-449,0-1-736,0-19-577,0 20-1025,0-20-3587</inkml:trace>
  <inkml:trace contextRef="#ctx0" brushRef="#br0" timeOffset="21178.7108">12029 8849 18257,'0'0'2947,"0"-20"-1346,20 0 417,0 20 416,1-19-928,-3 19-994,2-21-384,0 21-128,1 0-192,-1 0-160,-2 0-353,23-20-576,-21 20-289,0 0-287,-20-20 63,19 20-704,-19 0-3108</inkml:trace>
  <inkml:trace contextRef="#ctx0" brushRef="#br0" timeOffset="21649.4141">11831 8492 10537,'-41'59'5221,"23"-20"-3523,18 2 32,0-2 352,-20 20-481,20 2-448,0-2-224,20 0-384,-2 1-385,23-1-64,18-20 160,1 2-32,-1-21 1,22-20 63,-2 0 32,0-41-96,0 21 1,-19-19-97,-1-20-128,0 18 128,-19-18-32,-19 20-256,-1-21 128,-40 20-160,-1-19 63,-19 20-95,1-2 0,-21 21 64,1 1 128,-20-1-64,18 0 192,2 20-96,1 0-288,17 0-577,21 0-769,0 0-2402,0 20-14605</inkml:trace>
  <inkml:trace contextRef="#ctx0" brushRef="#br0" timeOffset="23577.1484">11950 10913 12619,'0'-20'3972,"0"20"-1954,0 0-320,0 0-65,0 0-287,0 20-257,0 20-96,0 0-225,0-1 1,0 0-257,0-18 33,0 19-449,20-21 192,-20 1 1,0 0 95,0-20-128,19 0-64,-19 0 65,20 0-97,0-20 32,0 20-96,0-20 0,19 1-32,-19-1-32,21 0 32,-21 20-128,-2 0-32,-18 0-192,21 0-193,-1 0-319,-20 20-450,0 0-447,20-20-353,-20 19-833,0-19-2402</inkml:trace>
  <inkml:trace contextRef="#ctx0" brushRef="#br0" timeOffset="23802.7344">12207 10973 16944,'0'20'2274,"0"-1"-352,0 1 159,21 0-351,-21 20-737,20 0-448,-20-1-225,20-19-288,-20 21-64,0-22-224,20-19-481,-20 20-288,0-20-545,0 0-1248,19 0-1795</inkml:trace>
  <inkml:trace contextRef="#ctx0" brushRef="#br0" timeOffset="24185.5469">11989 10795 9480,'-59'0'5542,"39"19"-3973,0 1-127,1 19 223,19 22 129,0-2-513,0 19-96,19 2-256,1 20-288,0-41-129,39 21-224,1-40-224,-1-21 65,22-19-129,18-19 32,-40-21 0,20 0 0,-39-19-96,19-22-161,-39 22 161,1 0 96,-21-1-32,-21 1-64,-19-1-96,1 20-64,-21 1 320,1 19-160,0 1 96,-1 19-288,1 0-705,18 0-1313,3 19-3075</inkml:trace>
  <inkml:trace contextRef="#ctx0" brushRef="#br0" timeOffset="26191.4062">15046 8670 3555,'20'-19'2819,"0"19"63,-20 0-383,21 0-321,-21 0-256,20 0-449,-20 0-384,0 0-32,18 0-128,-18-20-32,0 20 32,20-21-1,-20 21-191,0-20-32,0 0-97,0 1-159,0-1 63,0 0-95,-20 1-97,2-2 64,-2 1 193,-1 20-289,-19-20 64,21 20-95,-1 20-161,0 0-96,0 1 64,0 18-32,1-19-64,19 19 64,0-19-32,19 1 0,1-1-32,0-20 32,20 0 128,-21 0-192,21-20 32,-19 20 64,-1-21-32,-2 1 0,2 0-64,-20 1 96,0 19 32,0 0-32,0 0 256,0 19-96,0 1 33,0 21-97,0-2-32,0 1-32,0-1-128,0-19 64,21 20-288,-21-20-193,0 0-191,20-1-610,-20-19-351,0 0-705,0 0-417,0 0-2274,0 0-8520</inkml:trace>
  <inkml:trace contextRef="#ctx0" brushRef="#br0" timeOffset="26683.5937">14947 8333 7783,'-59'0'6150,"39"20"-4581,0 19-288,1 0 962,19 1-1,-20 0-577,20 19-544,0 2-64,0 18-320,20-20-257,-1 1-191,21-21-97,-20 1-96,39 0 352,1-20-127,-1-20-33,0 0-96,2 0-96,-2-20 32,1-1-64,-21 2-160,1-21-32,-1 1 0,-19 0-96,-20-2-32,0-18 95,0 20-191,-20-22-32,1 2 160,-21 20 160,0-2 64,1 21 128,-22 1 256,3 19-192,-1 0-64,18 0-192,1 0-224,1 19-705,19-19-961,0 20-2498,20-20-13165</inkml:trace>
  <inkml:trace contextRef="#ctx0" brushRef="#br0" timeOffset="29693.3593">17568 8194 3715,'-80'39'12620,"61"-19"-10826,-21 0-129,20 19 289,0 2-192,20 18-97,-19 0-544,19 1-352,19-1 32,-19 21-64,40-21-257,19 2-32,1-22-31,19-19-161,0-1-192,21 1 224,-1-20 1,-20-20-97,22 1 0,-42-1-128,0-19-32,-19-2 32,-20 2-288,0-20 64,-1-2-160,-19 2-1,-19 20-95,-1-22-161,-40 22 161,21 0 192,-40 19 128,-2-21-193,2 22-351,0 19 31,0-20-352,18 20-384,3 20-64,17-20-1122,21 19-7494</inkml:trace>
  <inkml:trace contextRef="#ctx0" brushRef="#br0" timeOffset="34372.0702">17866 8492 2178,'0'0'1025,"0"-21"1441,0 21 513,0 0-193,0 0-479,0 0-386,0 0-287,0-20-513,0 20-128,0 0-192,0 0-1,0 0-127,-20 0-64,20 0-33,0-20 1,0 20-65,0 0 33,-20 0-33,20 0-159,-20 0 31,0 0-96,20 20-128,-19-20 32,-1 20-31,0-20 95,20 21 0,-21-2-32,21 1-64,0 0-31,-20 19 63,20-19-64,0 1-64,20-1 96,-20 19-32,21-19-32,-1-20-96,0 19 96,-1-19-64,21 20 33,-20-20-1,0 0 0,19 0-96,-19 0 32,0 0 0,0 0-96,-1 0 192,-19 0-257,20-20-63,-20 1 256,0 19-288,0-20 288,-20 0-192,20 20 192,-19-19-128,-1 19 128,0-20-32,0 20 64,0 0-64,1 0 32,-1 0-160,0 0 128,-20 0-352,40 0-513,-19 20-545,-1-20-1216,0 19-2435,20-19-11531</inkml:trace>
  <inkml:trace contextRef="#ctx0" brushRef="#br0" timeOffset="35962.8905">16317 10556 5317,'-20'19'5413,"20"-19"-2947,0 0-320,0 20-32,0-20-448,0 20-738,0 1-95,0-21-160,0 19 0,0-19 95,0 0-191,0 20-1,0-20 193,0 0 128,0 0-160,0 0-65,0 0-127,0 0-97,0 0-127,-20 0-129,20-20 96,0 20-160,0-19-64,20-2 96,0 1-192,0 0 96,-1-19-96,21 19 64,-19 1-32,-1 19 0,18 0 0,-17 0 0,-1 19 32,-20 1 32,0 0-64,0 19 0,0 2-64,-20-22 96,20 21 0,-21-21-96,21-19 32,0 20-64,21-20 0,-1 0 64,0 0-32,0 0 128,19 0-96,-19 20 64,20 1-64,-21-1-64,1 19 160,0-19 0,-20-1-64,0 21 64,0-19 0,-20-2-32,0 1 0,1-20 0,-21 20 32,0-20-128,21 0-160,-1 0-416,0-20-610,0 20-832,20-20-1057,0 1-3235,0-2-8776</inkml:trace>
  <inkml:trace contextRef="#ctx0" brushRef="#br0" timeOffset="36514.6483">16218 10417 10922,'-60'19'2274,"21"-19"-352,19 41-64,-21-2-33,23 1-223,-2 19-225,20 1-256,0 19 0,0 1-64,20-1-448,19 1-257,1-2-256,19-17 0,20-22-32,1-19-64,0-20 129,19 0-97,-20-20 64,20-19-32,0-22-32,-20 2 32,-18 0-64,-2-1 96,-19 1-32,-40 0 32,0-2 0,-20 2-64,-20-1-128,-19 1 160,0 20 0,-22-2-64,2 21 32,0 1 32,0-1-96,0 20-160,-2 20-224,2-20-353,20 19-544,19 1-1762,0 1-7463</inkml:trace>
  <inkml:trace contextRef="#ctx0" brushRef="#br0" timeOffset="38393.5547">20585 8174 11402,'-20'-21'2403,"20"2"-161,0 19 224,0-20-416,-20 20-416,20 0-545,0 20-193,-20-1 97,20 2-128,-19 19-192,19-1-1,0-19-95,19 19-225,1-18-224,0-1 65,0-1-1,19-19-32,1 0 32,1-19-160,-21-1 64,19-21-128,-19 22-64,-20-21 64,0 21-64,0-21 0,-20 19-160,-19-18-1,19 19-159,-21 20-161,1 0-223,22 0-129,-23 0-320,21 20-801,20 0-1313,-20-1-7816</inkml:trace>
  <inkml:trace contextRef="#ctx0" brushRef="#br0" timeOffset="38798.828">20705 8471 15406,'-20'-20'2210,"20"20"-800,-21 0 607,1 0-255,20 0-385,-20 0-224,2 20-320,18 1-96,-21-2-96,21 21-225,0-1-288,21-19 64,-3 21-128,22-41-64,1 19 0,-2-19 0,1 0 96,0-19-32,-1-22-320,1 21-32,-20-19 128,-20-1 96,0 21-64,-20-22-33,-20 21-159,1 1-96,-1-1 31,0 20-159,1-20-385,19 20-544,-21 0-1090,41 0-3811</inkml:trace>
  <inkml:trace contextRef="#ctx0" brushRef="#br0" timeOffset="39328.1249">20606 8014 13548,'-61'0'1346,"41"0"-802,-19 21 545,19 19 961,-20-1-448,21 0-609,-21 22-513,20-22 0,0 41 257,20-21 96,-19 0-160,19 1-97,19-1-224,21-19-95,19-19 31,21-1-224,-1-1 64,0-19 64,1 0 1,19-19-161,-19 19 96,-1-41-128,1 21-128,-22-19-33,-17-1-287,-1 0 96,-40 0 224,19 1 95,-38-20-159,-1 18-64,-20-18 32,1 0-32,-22 19 192,2 0-33,-20 1 226,-1 19 255,1-1-64,20 21-128,-2 0-128,2 0-224,39 0-384,-20 0-1122,40 0-2530,-19 21-14157</inkml:trace>
  <inkml:trace contextRef="#ctx0" brushRef="#br0" timeOffset="41692.3828">23246 9603 1217,'0'-39'14029,"0"39"-12043,0-21 64,-20 21-32,20-20-481,-21 20-544,1 0-160,0 20-321,2 1-159,-3-2 127,-19 1-128,40 0 1,0-1-129,0 1-128,20 0 32,0 1-96,1-1 64,17-1-160,3 1 96,-1 0 0,-1-1-32,-19 1-64,0 0 160,0-20-32,-20 21-32,0-2 129,0 1-33,0 0 32,-20-20-160,0 19-96,-20 1-128,1-20-321,-2 0-416,1 0-384,22 0-1089,-3 0-1218,21 0-9224</inkml:trace>
  <inkml:trace contextRef="#ctx0" brushRef="#br0" timeOffset="41916.0155">23185 9623 14253,'0'-20'4548,"0"-19"-3779,20 18-160,-20 1-1,21 0-223,-21 20-193,0-19-160,0-1-64,20 20-64,-20 0 0,20 0-577,-1 0-897,1 0-2914</inkml:trace>
  <inkml:trace contextRef="#ctx0" brushRef="#br0" timeOffset="42568.3594">23106 9345 13708,'-79'39'2915,"39"-18"-1153,1 18-225,-1 20-95,20 2-417,0 17-321,1 22-287,19-21-65,19 1-128,41-1-160,-1 1 0,1-41 0,40 0 33,-1-17-65,-20-22 160,0 0-32,-19 0 0,-1-22-64,20 3-96,-18-21 96,18 1-64,-20-21-64,-19 1-32,-20 0-128,-1-2-128,-19-17-33,-19-3 65,-21 22 128,-39-1 128,0 1 128,-2 20-96,-18 19-32,-19-1-128,19 21-641,18 0-2370,22 21-14510</inkml:trace>
  <inkml:trace contextRef="#ctx0" brushRef="#br0" timeOffset="44537.1093">20942 10854 7078,'-19'19'8969,"19"-19"-7720,-20 20-224,20-20 576,-20 20-127,20-20-513,0 0-193,0 0-191,0 0 320,0 0 96,-20 0-225,20 0-95,0-20-128,0 20-161,0-20-96,0 1 1,0-1-193,20 0 32,0 1-32,19-22 64,-19 41-32,20-20-32,-1 20 0,-19 20-32,21 1-32,-21 18 32,-2 1-64,3-1-128,-21 21-64,0-20-64,0 19 96,-21-19 32,3 0 32,-22-1 31,19-19 130,-17-1-162,-3 3 97,21-22 0,-19 0 0,19 0 0,20-22 0,0 3 32,0-21 33,0 21-33,39-21 160,-19 19 96,20 2-32,-19 19-320,-3 0 32,2 19-160,1 2-321,-1-1-319,0-20-866,-2 20-384,3-20-448,-1 0-1218,-20 0-7398</inkml:trace>
  <inkml:trace contextRef="#ctx0" brushRef="#br0" timeOffset="44936.5233">20883 10615 13452,'-139'21'2851,"80"-2"-641,-2 40-416,2 2 31,0-2-63,39 20-160,0 1-577,20-2-321,40 2-383,-1-21-193,60 2-32,1-41-32,19-1 0,0-19-32,1-39 96,-1 19-64,-1-40-32,-37 1-192,-2-2 0,-21 2 160,-17 0 32,-41-1 32,0 1 0,-20 0-96,-39-2 224,-2 22-192,-18 0 0,-20 18 64,20 1-128,0 0-288,-2 20-737,2 0-865,20 0-2338,-1 20-12620</inkml:trace>
  <inkml:trace contextRef="#ctx0" brushRef="#br0" timeOffset="47842.7733">10640 9662 224,'0'0'3907,"-20"0"-2433,20 0 63,0 0-416,0 0-32,-20 0 353,20 0-161,0 0-256,-20 0 128,20 0 224,0 0-31,0 20-353,-19-20-609,19 0-128,0 0 0,0 0 129,0 0-97,0 0 32,0 0 1,-20 0 255,20 21-127,0-21 95,0 0 129,0 0-33,0 0-223,0-21-193,0 21-128,0 0 0,20 0-96,-20-20 96,19 20-96,-19 0 160,20-20-32,0 20 1,20-19 63,-21-1-96,1 20-64,0-20 0,20 20 0,-21-19-32,21-2 64,19 1-32,-19-19 32,1 19-32,18 0 0,0-19 96,-19 18 0,19-18-31,-19 19-65,21 0 0,-23 1 0,3-21-64,-21 19 256,19 2-160,1-1 64,-20 0-64,-1 1 0,1-1 192,0 20-63,0-20 31,0-1-64,-20 21-96,19-20 96,-19 20-192,20 0 224,-20 0-192,0 0 96,0 0-96,0 0 96,0 0 225,0 0-97,0 0-128,0 0 0,0 0 0,-20 0 128,20 0-31,0-19-129,20 19-128,-20 0 32,20 0 64,-20-20-32,20 20-32,1 0 32,-21 0 0,18-20 32,2 20-32,-20 0 0,20 0-64,-20 0 192,0-19 0,0 19-96,0 0 128,-20 0-160,20 0 0,-20 0 32,2 0 0,-3 0-64,1 0 0,0 0 32,0 0 32,1 0-32,-1 0-32,0 0 64,0 0 32,0 0-64,1 0 0,-21 0 0,20 0 64,-1 0-32,3 0 32,18 0 0,-20 0 0,20-20-96,20 20-32,-2-20 64,23 20-32,-1-21 64,19 2-128,-19-1 32,19 20-64,-18-20 0,-23 20 64,2 20 0,0-20 32,-20 20 128,0-1-96,0 22 32,0-21 32,-20 19-64,20-19 0,0-1 0,0 1-224,0 1-193,20-1-480,-20-20-288,0 20-32,21-1-256,-21 1-33,20-20-864,-20 20-5670,18-20-2305</inkml:trace>
  <inkml:trace contextRef="#ctx0" brushRef="#br0" timeOffset="49522.4608">12189 9225 2914,'-20'-39'2531,"20"39"480,0-20-641,0 20-448,-21 0-129,21-19-127,0 19-513,0 0-224,0-20-96,0 20-97,0 0 65,0 0-288,0 0-97,0 0 32,0 0 65,0 0 31,0 0 97,0 20-97,0-20 1,-20 0-161,20 19-95,0-19 63,-20 0 0,20 20 33,0-20-161,0 20 32,0-1-96,-18 2 0,18-1 129,0 0-129,0-1-64,0 1 128,0 19-64,0-19 0,0 21 1,0-2-1,0 0 64,0 1-32,0 0 0,0 0-32,0 19 65,0 1-97,0-20 32,0 19-64,0 1 0,0-1 96,0 1-192,0-1 193,0-19-97,-21 20-96,21-20 96,0 19-32,0-19-64,0 0 32,0-1 32,0 0-64,0-19 32,0 21-32,0-22 0,0 1 64,0 0-64,0-1 32,-20 1 0,20 0-128,0-20 160,0 21-64,0-21 0,0 19 32,0 1-64,0-20 32,0 20 0,0-1 64,0-19-64,0 20 0,0-20-32,0 20 64,0-20 64,0 0-128,-20 0 64,20 21-32,0-21 64,0 0-96,0 0 128,0 0-32,0 0-32,0-21-128,0 21 128,-20-20 64,20 0-128,0 1 128,-20-1-128,1 0 32,-1 1 0,0-2 0,20 1-32,-40-19 96,40 39-64,-19-20 0,-1 0 0,0 20 0,20-19 0,0 19 32,0 0-32,0 0 32,0 0-64,0 0 97,20 19-65,0 1 64,-1 0-64,1-1 32,0 1-96,0 21 96,0-22 0,19 1-32,-19 0-64,0-1 96,0 1 64,-20-20-96,21 0 0,-21 0-32,18 0 64,-18-20-32,20 1 96,-20-1-64,20-19-96,1 18 128,-1-19-96,-2 21 0,-18-1 64,21 0-288,-1 1-161,0-1-416,0-1-416,-20 21-865,19-20-448,1 20-1154,-20 0-6149,0 0 3779</inkml:trace>
  <inkml:trace contextRef="#ctx0" brushRef="#br0" timeOffset="51274.4141">11851 11032 6470,'0'0'4196,"0"0"-3203,0 0-65,0 0 546,0 0-321,20 0-448,-20 0-97,0 20 257,0-20 224,0 0-160,0 0-192,0 19-65,0-19 65,0 21-321,0-21 97,0 0-97,-20 0-31,20 0 95,0 0-64,0 0-63,0 0 63,0-21-96,0 21-31,0 0-65,0 0-64,-20 0-64,20 0 32,0 0 0,-21 0-32,21 0 65,-20 0 95,20-19 0,0 19-64,-18 0-64,18 0-31,-20-20-65,-1 20 160,21 0-32,-20-20-96,0 20-32,2-19 128,-3 19-64,1-20 0,-20 20 32,21-20 65,-21 20-1,20-19-32,-19-2 64,19 21-64,-20-40 32,1 21 33,19-1-225,-21-19 128,21 19-96,2-21 96,-23 2-96,21 19 96,0-19 0,-19-2-128,19 21 128,0-19-32,-20 19-31,21-19-33,-1 18 32,0-18 0,0 19-32,-1 0 64,3 1-64,-2-1 32,-1 0 32,1 20-96,0-21 128,20 2-32,-18-1-32,-3 20-32,1-20 0,20 1 64,-20 19-160,0-20 192,20 0-128,-19 1 32,-1 19-96,20-22 161,-20 22-97,20-19 64,-20 19-64,20 0-97,-20-20 226,1 20-129,19 0 32,-20 0 0,0-20 0,20 20-32,-20 0 0,20 0 96,0 0 0,-20 0-160,20 0 96,0 0-32,0 0 0,0 0 32,0 0-64,0 0 160,0 0-128,-19 0 0,19 0 0,0 0-64,-20 0 64,20 0 64,0 0-32,0 0-128,0 0 224,0 20-192,0-20-64,0 0 160,0 20-32,20-1 64,-20 3-32,19-3-32,-19 1 32,20 19-32,0-19 64,0 0-160,0-1 224,-20 22-96,19-21 0,-19-1 32,20 21-96,-20-21 96,0 1-64,20 1 0,-20-1-32,0-20-32,0 0 64,0 0 160,0-20-64,0-1-160,0-18 32,0-1-128,-20 1 96,0-2-64,20 2-32,-19 0 128,-1 19 32,20-19-96,-20 17 64,20 3 0,0-1 0,0 0 32,20 1 0,0-1-129,-1 0 97,21-1-128,0-18 0,-21 19-128,1 20-161,20-19-159,-19 19-321,-21-20-801,18 40-480,-18-20-1089,20 19-5701,-20 1 3426,0-20 1346</inkml:trace>
  <inkml:trace contextRef="#ctx0" brushRef="#br0" timeOffset="53972.6562">12685 8729 4580,'0'0'2594,"0"-19"33,0 19-65,0 0-416,0-20-352,0 20-769,0 0-513,0 0-223,0 0 383,0 0 33,0 0 32,0 0-33,18 0-95,-18 0-129,0 0-95,0 0-97,21 0 0,-21 0-64,20 0 33,0 0-65,0 0 0,-1 0-128,21 0 32,0 0-64,-21 0 96,21 0 65,1-20-193,17 20 160,-17 0-32,-2 0-96,21 0 160,-21 0-32,21-19 0,-1 19 33,2 0-33,-2-20-160,-1 20 160,3 0-128,18 0-32,-20-21 64,21 21 0,-21 0 0,20 0 32,2-20-96,-2 20 256,-20 0-63,20 0-161,-18-20 64,-23 20-64,23 0 0,-22 0-64,1 0 96,0 0-32,-21 0-32,21-19 32,-20 19-32,0 0 0,-1 0 0,1 0-32,0 0 64,0 0 0,1 0-32,-1 0 0,-20 0 0,18 0 64,3 0-128,-21 0 96,0 0-64,20-20 160,-20 20 32,0 0-256,-20 0 192,20 0-96,-21-20 96,21 20-96,-18 0 96,-2 0 0,-1 0 1,-19-19-97,20 19 32,-19 0 64,19-21-128,-20 21 64,21 0-96,-1 0 64,20 0-64,0 0 31,20 0-95,-20 0 96,39 21 32,-19-21-96,0 19 0,19-19-96,-19 20 32,-20 0 96,0-1 0,0 1-161,0-20 129,-20 20-160,1 1-449,19-21-448,0 20-865,0-20-1249,0 0-7655</inkml:trace>
  <inkml:trace contextRef="#ctx0" brushRef="#br0" timeOffset="55304.6875">14392 8492 3138,'0'0'6535,"0"0"-5703,-20 0 225,20-21 673,0 21 96,0 0-449,0 0-480,0-20-256,0 20-1,0 0-63,0 0 95,0 0 161,0-20-224,0 20-257,0 0 64,0 0-159,-20 0-161,20 0 32,0 0 0,0 0 32,0 0-32,0 0 32,0 0-63,0 0 95,0 0-96,0 0 96,0 0-64,0 0 32,0 0 64,0 0 97,0 0-161,0 0-160,0 0 64,0 0 192,20 20-64,0-20-63,0 20 63,-1-20-128,21 21 0,0-2-32,-1-19 64,-19 20-128,20 0 96,-21-20 64,1 19-192,0-19 96,0 0 32,-20 0-64,21 0 0,-21 0 0,0 0 0,-21 20 96,21-20-64,0 0 32,-20 0-32,20 0 64,-20 0 129,20 20-33,-20-20 32,1 21 64,-1-1 1,0-1-161,0 1 64,-19 0 32,19-1-32,0 1-224,20 0 192,-20 1-160,0-2-224,20 1-416,0 0-802,0-20-255,0 19-449,0-19-1474,0 20-9128</inkml:trace>
  <inkml:trace contextRef="#ctx0" brushRef="#br0" timeOffset="56717.7733">15662 8710 512,'-19'-20'2242,"19"20"-448,-20-20 128,20 20-833,-20 0-545,20 0-31,-21 0 480,1-19 192,2 19-224,-2 0 64,20 0 224,0 0 32,-21 0-288,21-20 0,0 20 32,0 0-256,21 0-161,-21-21-63,0 21-97,0 0-160,0 0-95,0 0-97,0 0 128,0 0 0,0 0 0,0 0 161,20 0-193,-2 0-96,2 0-32,1 0-32,-1 0 128,0 0-32,19 0 32,1 0-192,-1 0 96,1 0 1,19 0-65,1 0 96,-1 0-160,20 0 160,2-20-192,-2 20 160,-20 0 0,20-20-96,2 20 128,-2 0-96,-20 0 32,21 0 0,-21-19-32,0 19 32,2 0 96,-23 0-256,23 0 160,-22-20 64,21 20-96,-21 0 0,21 0 0,-21 0 96,-19 0-160,20 0 160,-19 0-128,-1 0 128,-2 0-64,3 0-32,-1 0 64,0 0 0,-20 0-32,0 0 64,0 0-64,0 0 129,0 0-161,0 0 224,0 0-352,-20 0 192,20-20 32,0 20 64,-20 0 0,20 0-32,0 0 64,0-19-128,0 19-96,0 0 193,0-21-129,0 21 32,-21-20 64,3 20-64,-2-20 0,-21 20 160,1-19-32,21 19 33,-21 0 31,20 0-256,20 0-64,-20 0 64,20 0-32,20 0-32,20 19-32,-20-19 160,19 0-193,22 20 194,-23-20-130,-17 20 65,19-20-32,-20 21 32,-20-2-32,0 1 161,0 19 31,-20-19-160,0 0 32,0 21-96,-19-22-385,19 1-512,-1 0-96,1-1-544,0 1-1474,0-20-6054</inkml:trace>
  <inkml:trace contextRef="#ctx0" brushRef="#br0" timeOffset="59948.2422">17747 8927 12107,'0'0'1185,"-20"0"32,20-19 545,0 19-193,0 0-512,0 0-256,0 0-160,0 0 95,0 0 33,0 0 0,0 0-32,0 0-193,0 0-63,0 0-33,0 19 64,0-19-255,-21 0 63,21 21-160,0-1 64,0-20 65,-20 20-33,20-1 0,-18-19 0,18 20 1,-20 0-1,-1-1-32,1 1-32,20 21 65,-20-21-65,1-1-128,-1 21 0,0 0 96,20 0-96,-20-21 64,0 21 32,1-1 32,-1 2 1,0-2-1,0 0 32,-19 22-128,-1-2 160,20 0-127,-19 1 31,19-20-96,-1 19 96,-19-19-96,20 0 128,1-1-224,19 0 224,-20 2-128,0-21 32,0-1 65,20 21-1,-20-21-96,20 3 128,-19-3-96,-1 1-96,20 0 64,-20 19 0,0-39-128,20 20 160,-20-1-64,20 2 96,-19-21-160,19 20 64,-20-20 32,20 0-96,0 0 64,0 0 0,0 0-64,0 0 64,0 0-32,0 0-32,0 20 64,0-20 0,0 0 1,-20 0-33,20 0 0,0 0-33,0 19 66,0-19-33,0 0 0,0 0 0,-20 0-33,20 0 33,0 20 33,0-20-33,0 0 0,0 0 0,0 0 0,0 0 0,0 0 0,0 0 0,0 0 0,0 0 0,0 0 0,0 0 0,0 0 0,0-20 0,0 20 0,0-19 0,0-1 0,0 0 0,-21-1 0,21 2 0,0-1 0,-18-19 0,18 19 0,-20-19 0,20 17 0,0-17 0,-21 19 0,21 1-65,0 19 33,0-20 0,0 20 0,0 0 0,0 0-64,0 0 32,0 20 32,21-20 32,-21 19 0,0 1 0,0 0 0,0-1 0,0 3 0,0 17 0,20-19 0,-20 19 32,0 0 0,0-18 0,18 19 0,-18-21 0,0 1 0,0 0-32,21-1 0,-21-19 96,0 20-96,0-20 97,20 0-97,0 0 0,0-20 0,-1 20 0,21-19 0,0-1 0,-21 20 0,21-20 0,-20 1 0,0 19 0,19-20 0,-19 20-481,0 0-288,1 0-128,-1 0-224,-20-20-704,18 20-321,3 0-769,-21 0-1313,20-21-4612,-20 2 4259</inkml:trace>
  <inkml:trace contextRef="#ctx0" brushRef="#br0" timeOffset="61781.25">16198 10417 1665,'0'0'7912,"0"0"-7176,0 0 225,0 0 865,0 19-705,0-19-480,0 0-1,-20 20 65,20-20 96,0 0 127,0 0 65,0 0 128,0 0 65,0 0-546,0 0 1,0 0-1,0 0-31,0 0-161,0 0-127,0 0 31,0 0 32,0 0 33,0 0-129,0 0-96,0 0 193,0 0-193,0 0 128,20 0-96,-20 0-31,0 0 95,0-20-64,0 20-32,0 0 32,0 0-63,0 0-33,0 0-96,-20 0 32,20-19 32,0 19-64,0 0 64,0-20-32,0 20-32,-20-20 96,20 20-128,-19-19-96,19 19 224,0-20-192,-20 20 64,0-20 96,20 20-160,-20 0 128,-1-21 0,3 21 0,18-19 0,-20-1 65,0 20-97,-1-20 128,1 1-224,2-1 96,-3 0 160,-19-21 64,20 22-64,1-21-160,-1-19 96,0 19 1,0 0-97,0-19 0,1-1-32,-1 21 32,0-1 32,0-20 0,0 20 32,-19 21 32,19-21 32,-1 0-64,1 20-160,2-19 128,-2-1-32,20 21-32,-21-1-32,1-21-32,20 22 160,-20-1-128,20 0 0,-20 1 64,1-1 0,19-21 32,-20 22-96,0-1 64,20 0 64,-20-19-96,0 19 64,20-1-64,0 21-64,0-20 161,-19 1-1,19-1-64,0 20-32,0-20 32,0 20 0,-20 0 0,20 0-32,0 0 0,0 0 64,0-19-128,0 19 32,0 0 64,0 19 64,0-19-224,-20 0 128,20 20 0,0 0-32,-20-1 0,20 1 0,-21 1 32,21-1 0,-18 19 32,18-19-96,-20 19 64,20-18 0,0 19-32,0-21-129,0 1 225,0 0-32,0-20-64,0 0 32,20 0 65,-20 0-33,18-20-32,-18 0 0,0 1-32,21-1-193,-21-21 33,0 2 64,0 0 0,0 19 96,0-21 64,0 21-96,0-19 32,0 19-64,20 1 128,-20 19-64,20-20 0,0 20-32,-20 0 0,19 0 32,1 20 128,-20-1-96,20 1 96,0 0-192,0 19 160,19-18-128,1-1-32,1-20-289,-3 20-768,3-1-865,-21-19-993,-1 0-1281,1 20-5861,-20-20 5188</inkml:trace>
  <inkml:trace contextRef="#ctx0" brushRef="#br0" timeOffset="65102.539">18421 8511 1153,'0'0'3267,"-20"0"-1474,20 0-479,0 0-385,0 0-129,0 0-255,0 0-65,0 0-288,0 0 97,0 0 1088,0 0 32,0 0-608,0 0-96,-19 0 63,19 0-95,0 0 32,0 0-225,-20 0-256,20 0-127,0 0-1,-20 0 96,20 0 32,0 0 128,0 0 193,0 0 31,0 0 1,0 0-65,0 0-95,0 0-161,0 0-32,0 0-64,-20 0-31,20 0-161,0 0 96,0 0 32,-20 0 64,20 0 128,0 0 32,0 0-63,0 0 31,0 0-128,0 0-128,0 0 64,0 0-96,20 0 32,-20 0 32,20 0-32,-20 0 128,20 0-160,19 0 97,-19 0-1,20 0 32,-19 0-32,17-19 0,23 19-96,-22 0 32,21-21-32,-21 21 64,21 0-128,-1-20 96,20 20-64,-18 0 64,-2 0 32,1-20-128,-1 20 0,-19 0 128,-1-19-128,1 19 64,19 0 96,-18 0-288,-3 0 256,3 0-128,-1-20 32,-21 20 32,21 0-32,0 0 64,-21-20-64,21 20 32,-20 0 64,0 0-96,19-19 96,-19 19-64,0 0 64,21 0 0,-23 0-32,3-20 64,19 20 0,-1 0 0,1-21-96,-20 21 160,19 0-31,-19-20-1,0 20 0,0 0-96,0 0 0,-1 0 32,1-19 0,-20 19-32,0 0 64,0 0-96,0 0 96,0 0-64,0 0 32,0 0-160,20 0 96,-20 0 32,21 0-32,-1 0-64,-2 0 128,2 0-96,1 0 128,-21 0-128,20 0 224,0 0-63,-1-20-33,-19 20 64,20 0-32,-20 0-64,0 0 0,0 0 64,0-20-96,0 20 0,0 0-32,-20 0 0,1 0 64,-1-19-64,0 19 0,20 0 0,-41-20 0,23 20 0,-23-20 0,21 20 96,-19 0-64,19 0 129,-20 0-129,20-21-64,1 21 128,19 0-96,0 0-96,0 0 96,39 0 0,-19 21 0,20-21-32,-1 20 32,2-20 32,-21 20 32,18-1-128,-17 1 96,-21 0-32,0-1 64,0 1-32,-21 1 32,1-1-320,2-1-257,-23-19-352,21 20-352,0 0-801,1-1-1633,-1-19-7848</inkml:trace>
  <inkml:trace contextRef="#ctx0" brushRef="#br0" timeOffset="68308.5936">20843 8790 10570,'0'0'1633,"-19"0"-192,19 0 385,0 0-160,0 0-385,-20 0-384,20 0-225,0 0-255,0 0 63,0 0-223,0 0 191,0 0 161,0 0 31,0 0-95,0 0-129,0 0 0,0 0 33,0 0-97,-20 0 65,20 0-193,0 0-32,0 0-32,0 0-96,0 0 64,0 0-32,0 0 33,0 0-1,-20 0-128,20 0 64,0 19 128,0-19 128,0 0-128,0 0 1,0 0 31,0 0 32,0 0-96,0 20 0,0-20-32,-20 0 129,20 20-97,0-1 0,0 1 0,0 0 64,0 20-192,0-20 161,20 39-33,-20-20-64,20 22 0,-20-2 32,0 1 0,20-1-64,-20 20 64,0-38 97,0 18-129,20 0 96,-20 1-96,0-21 0,0 22 0,0-2-32,19-20 32,-19 22-64,0-2 64,0-20-160,0 21 160,20-20-128,-20-1-64,0 0 160,20 2-32,-20-1-32,20-21 0,-20 21 32,0-21-96,0 22 192,0-21-31,0 19-162,0-19 33,20-1 64,-20 1-32,0 1 65,0-21-98,0 20 66,0-20-1,0 0 0,0 0-32,0 19 64,0-19-64,0 0 64,0 0 32,0 0-96,0 0 0,-20 0-32,20 0 64,-20 0-32,20 0 0,-20 0 0,20 0 0,0 0-32,0 0 64,-20-19-32,20-1 0,-19-1 0,-1-18-64,0-1-32,0 1 96,-19-2-64,19-18-33,0 20 130,-1 19-66,1 1 33,20-3 97,-20 22 31,20 0-256,20 22 224,0-3-32,1 21 32,19-1-32,-1-19-96,1 20 64,-1 0 0,1-21-64,0 1 32,-1 0 0,-19-20-96,21 0 96,-23 0-64,2-20 64,-20 0 0,21 1-96,-21-21 32,0 0-97,0 0-351,0-19-417,0-1-448,0 20-321,0 21-256,20-1-1025,-20 20-4900,0 0 672,0 20 1346</inkml:trace>
  <inkml:trace contextRef="#ctx0" brushRef="#br0" timeOffset="69750">21578 10675 12267,'0'0'1025,"-21"0"192,21-20 1314,0 20-449,0 0-1057,0 0-417,0 0-191,0 0-1,0 0 225,0 0-97,0 0 65,21 0-1,-21 0-223,20-19-1,0 19-128,0-21-160,-1 21 32,1-20-32,0 0 97,20 1-1,-1 19-32,1-40-32,-1 21-64,22-1 192,-2-21 129,1 22-65,19-21-32,-20 1 33,20-2 127,-19 22 193,20-21-1,-20 21-223,-21-21-257,1 21-128,-1-3 0,1 3 32,-20-1-64,19 20 0,-19-20 0,0 20 0,-20 0-160,21-19 160,-21 19 32,0 0-32,0 0 64,0 0-96,0 0 224,0 0-256,0 0 96,0 0-96,0 0 96,0 0-32,20 0 0,-20 0 64,0 0-64,0-20-64,18 20 32,-18 0 128,0 0 0,0 0-128,0-20 160,0 20-32,0 0-32,0-21-32,0 21 97,0-19-161,0 19 128,-18 0-64,18 0-32,0-20 64,0 20-96,0 0 128,0 0-64,-20 0 0,-1 0-32,1 0-32,20 0 64,-20 0 0,1 20 0,19-20 96,-20 0 64,0 0 32,20 0-63,-20 0 31,20 0-64,-20 0 0,20 0-96,0-20-32,0 20 128,0 0-96,0 0 0,0-20-224,20 20 256,0 0-96,0 0 0,19 0-96,1 0 32,1 0 0,-3 0 0,3 0 96,-21 20-193,-1-20 97,1 20 96,-20-1 0,0 2 96,-20 19 1,20-21 95,-19 1-192,19 0 32,0-1-128,19-19-32,1 22-161,-20-3-512,20-19-480,-20 0-352,20 20-97,-20-20-1377,-20 0-3235,20 20-2754,-20-20 2850</inkml:trace>
  <inkml:trace contextRef="#ctx0" brushRef="#br0" timeOffset="71512.6953">22948 9405 8584,'0'0'192,"0"0"160,0 0 2275,0 0 287,0 0-1216,0 0-417,0 0-192,-20 0-128,20 0-96,0 20-224,0-20-129,20 0-192,-20 0 65,0 0 95,0 0-95,0 0 31,0 0 0,0 0 65,-20 0 31,20 0-127,0 0-1,0 0-32,0 0 65,-20 0-65,20 0-96,0 0-64,0 0 33,0-20-33,0 20 0,0 0 32,0 0-64,0 0-31,-20 0-1,20 0 64,0 0-160,0-21 96,-20 21-32,20 0-96,-19-20 224,19 20-160,-20 0 193,0-19-97,20 19 0,-21-20 32,1 20 0,2-20-96,-2 20 65,-1-19-194,-19-1 130,21 0-161,-21-1-1,0 2 258,1-1-193,-1 0 64,1 1 32,-21 19 96,1-20-160,-22 0 128,22 20-32,0-21 129,19 1-33,-19 1-160,-1-21 32,1 21-96,-2-1 64,2-21-32,0 2 32,19 19-32,0 1 64,1-21 96,-1 21-160,1-2 32,19 1 0,-21 0-64,21 1 0,-18-1 33,17-19-33,1 39 0,0-20 0,0-1 0,1 1 0,-1 20 0,0-20 0,20 20 0,-20 0 0,20-19 0,0 19 0,-20 0 0,20 0 0,0 0 0,0 0 0,20 19 0,-20-19 0,0 20 0,0 0 0,0 1 0,20-1 0,-20-1 0,0 21 0,0-1 0,20-19 0,-20 20 0,0 0 0,20-21 0,-20 1 0,0 0 0,19-1 0,-19 2 0,0-21 0,0 0 0,0-21 0,0 21 0,0-39-129,0 19 1,-19-19 64,19-21-160,-20 20 96,20 1 96,-20-20-32,0 38 32,20-19 64,-20 21-32,20-1-32,0 0-96,0 1 32,0 19 31,0-21-31,20 21-128,0 0 192,20 0-64,-1 0-288,1 21-481,19-21-1441,-18 19-577,17 1-1441,-37 0-5029,19-20 4196,-20 0-416</inkml:trace>
  <inkml:trace contextRef="#ctx0" brushRef="#br1" timeOffset="293223.6327">3473 11549 9288,'-19'-41'2467,"19"41"-706,-20 0-704,20-19-288,-20 19-481,0 0-256,0 0 0,-1 0-32,3 0 32,-23-20-32,21 20 193,0 0 415,-19 0 129,19 0-65,-20 0-287,21 0-289,-1 0 64,0 0-128,-20 0 32,1 0-32,19 0-32,-21 0 32,3 0-32,-3 0 0,-17 0 32,17 0 0,2 0 0,-21 0 0,21 20-32,-1-20 0,0 19 0,1 1 0,-1-20 0,-1 21 0,-18-1-32,19-1 32,1 1-32,19 19 32,-20-19-32,1 0 32,19 1-64,0 18 32,0-19 0,1 0 32,19 19-32,-20-18 0,0 18 32,20-19-32,0 19 0,0-19-64,0 21 128,0-22 0,0 1 0,0 19 0,0-19 0,0 19-32,0 2 32,0-2-32,0 1-32,0-21 0,0 3 32,20 17 0,-20-19-32,20 19 32,-1 0 32,1 2 32,0-21 32,0 19 64,0 0-128,-1-19 0,21 1 65,0 18-97,-1-19 0,1 0 32,-1 19-32,2-18-32,-1-1 64,19 0 32,-19-1-96,-1 21-32,1-21-1,19 1 226,-19 1-257,19-1 192,2-1-96,18 1 32,-20-20 0,21 20 0,-21-1-32,20-19 64,0 20-32,2-20 0,-2 0 0,0 0-64,0-20 32,2 20 64,18 0-32,-20 0-64,20-19 96,1 19-96,-1 0 96,0-20-96,0 20 64,0-20-32,-19 20 0,19-19 0,-20 19 64,20 0-128,-18-20 64,-2 20-32,20 0 32,-20 0-32,0 0-96,20 0 128,-18 0-96,-2 0 96,0 20 32,-20-20 0,22 0 0,-2 19-64,0-19 64,0 0-64,1 0 0,-21 20 0,20-20 32,0 0 32,2 0-256,-22 0 95,20 0 97,-19 0 0,20 0 32,-22 0-128,22-20 64,0 20 32,-1-19 32,0-1 0,0 20 0,-18-21-32,18 1-192,0-19 32,0 19 128,-19 1 64,20-21 0,-22 19 0,3-18 0,-2 19 0,1-19 0,-1 19 0,-18-21-32,-3 22-64,23-1-161,-22-19 65,-19 19 160,20 0 64,-20-1 64,-1 2 128,1-1-128,0-19 1,-20-1-1,0 21-32,0-22-64,-20 1 0,0 1-64,1 19 64,-1-1-32,-20-18 32,1 19 32,19 1 0,-21-1 96,3 0 96,-3 1 0,-18-2-160,19 21-64,0-20 0,-19 0 0,-2 1 0,23 19 225,-23-20-225,2 0 64,0 20-96,-21-19 64,21 19-96,-20 0 96,0 0-64,18 0-33,-18 0 65,20 0 65,-21-20-65,21 20 96,-20 0 0,18-21 0,2 21-32,-1 0 64,1-20-64,0 20 64,-1 0-32,-19-19-96,20 19 96,-22-20 0,22 20-64,-1-20 33,21 20-130,-22-19 194,2-1-1,19 20 64,-19-21 128,19 1 65,1 0-1,-21 20-96,21-19 32,-21-1-31,21 20-65,-22-20-64,2 20-32,-20 0-32,19 0 97,-19 0-129,20 0 64,-2-19-96,2 19 96,-20 0-64,19 0 32,1 0 0,-20 0 0,19 0 0,-20 0 128,22 0-31,-42 0 31,20 0-256,1 0 96,0 0-64,-1 0-32,0-20-160,1-1 0,0 1-65,0 1-95,0 19-129,-2-20 65,2 20-737,0 0-2018,-20 0-7047</inkml:trace>
  <inkml:trace contextRef="#ctx0" brushRef="#br2" timeOffset="371488.2812">15959 12084 7943,'0'20'1602,"20"0"-417,-20-1 704,0 2 514,21-21-417,-21 20-577,0-20-320,0 20 0,0-20 224,0 0-96,0 0-31,-21 0-194,21-20-159,-20 0-160,2-20-33,-3 20-159,1-39 31,0-1-127,0 1 31,1-20-96,-1 19-352,0-19 97,0-1-65,20 21 0,0 18 64,-20 2-128,40 19 96,0 0-97,0 1 1,19 19 64,1 0-32,19 0-384,2 0-577,-23 19-737,3 21-576,-1-21-1249,-21 1-2563</inkml:trace>
  <inkml:trace contextRef="#ctx0" brushRef="#br2" timeOffset="371698.2421">15582 11926 17616,'0'19'4933,"0"-19"-4293,21-19 610,-1-1 127,19 0-768,1 20-481,0 0-833,-1-19-1313,1 19-865,-1 0-3747</inkml:trace>
  <inkml:trace contextRef="#ctx0" brushRef="#br2" timeOffset="372132.8125">16297 11647 14798,'-40'-19'3010,"40"19"-1024,-19 0-128,-1 19-64,0 1-321,20 21-480,-20-2-192,20 20-129,0 2-479,20-22-1,0 20-256,0-18 32,-1-22-449,21 21-384,0-21-320,-1-19-64,-19 20-545,21-20-672,-21 0-2146</inkml:trace>
  <inkml:trace contextRef="#ctx0" brushRef="#br2" timeOffset="372602.5391">16417 11747 15182,'20'-39'6150,"-20"18"-4325,20 1-287,19-19 159,-19 19-223,20 20-1090,-21 0-288,1 0-160,0 20 64,-20-1-128,0 21-96,0 20-32,0-20 64,-20-1-1,20 2 97,0-2 0,0-19 0,20-1 96,0 1-32,-20 0 160,20 1-160,-1-21 224,-19 19-32,0 1-352,0 0 481,0-1-225,0 1 0,0 0-417,0-1-63,-19-19-321,-1 21-224,20-21-192,-20 0-833,20 0-1633,-20 0-11980</inkml:trace>
  <inkml:trace contextRef="#ctx0" brushRef="#br2" timeOffset="373075.1953">16834 11569 19506,'20'0'2723,"19"19"-1218,1 1 385,-1 19-481,21 1-384,-40 20-737,-1-1-224,1 2-32,-20-22 32,20 0-224,-20 22-224,-20-42 192,0 21-385,1-21-288,19 1-416,-20 0-705,20-20-1697,0 0-9642</inkml:trace>
  <inkml:trace contextRef="#ctx0" brushRef="#br2" timeOffset="373384.7656">17310 11826 22453,'0'-20'1793,"0"20"-1024,20 0 64,-20 0 672,20 0-608,0 0-705,-1 0-160,21 0-288,-20-19-480,0 19-706,19 0-608,-19 19-1377,-20-19-4677</inkml:trace>
  <inkml:trace contextRef="#ctx0" brushRef="#br2" timeOffset="373574.2186">17409 12025 20595,'20'20'2402,"-20"-20"-704,20-20 288,19 20-417,1-19-416,0-2-960,-1 21 63,2-20-545,-21 20-255,18 0-513,-17-20-673,-1 20-320,0 0-960,-1 0-3653</inkml:trace>
  <inkml:trace contextRef="#ctx0" brushRef="#br2" timeOffset="373834.9609">18004 11608 25816,'20'20'1569,"-20"19"-1312,20 2 159,-20-2 833,21 20-928,-21-18-193,20 18-64,-2-20-385,-18 1 33,20-19-481,1 18-1024,-21-19-866,0-20-1889</inkml:trace>
  <inkml:trace contextRef="#ctx0" brushRef="#br2" timeOffset="376783.2031">4546 11806 7655,'0'-19'1633,"-21"19"738,21-20 287,-20 20-192,20-20-1120,-20 20-449,20 0-97,-18 20-319,18-20-65,-21 0-64,21 20-63,-20-1-161,20 1-64,-20 1-96,20 18 64,-20 1-64,1-1 160,19 2-256,-20 18 192,20-20 0,0 21 160,0-1-96,20-19 0,-20 1-63,19-22 63,1 1 128,0-20 160,0 0-224,1 0 193,37 0 31,-17-39-192,18-2-63,-19-18-161,19 19 96,-39 0-96,0 0 0,-20 1-32,0 19-129,0-20 161,-20 20 33,-20-19-66,20 39-95,-19-20 64,-1 0 64,1 20-384,19-19-225,-1 19-127,1-20-514,0 20-479,20 0-3236</inkml:trace>
  <inkml:trace contextRef="#ctx0" brushRef="#br2" timeOffset="395591.7969">23345 10775 4484,'20'20'2562,"-20"-20"545,0 19-160,0 1-128,0 0-641,0-20-577,0 19-320,0 1-256,19-20-32,-19 0 96,0 0 64,0 0-128,0 0-448,0 0 64,-19-20-225,19 1-160,-20-1-64,20 0-128,-20-19 65,0-22-129,0 2 64,20-21-96,0 2 64,0 17-32,0 22-64,20 0-1,-20 19 130,20 0-258,-20 20-95,20-21-353,-20 2-127,20 19-321,-1 0-257,1 0-1216,0 0-2659</inkml:trace>
  <inkml:trace contextRef="#ctx0" brushRef="#br2" timeOffset="395808.5937">23147 10615 18033,'-21'21'3299,"21"-21"-2402,0 0 448,21 0 929,17-21-1025,-18 21-897,21 0-287,-2-20-258,1 20-607,-20 0-866,0 0-704,-1 20-1378,1-20-14349</inkml:trace>
  <inkml:trace contextRef="#ctx0" brushRef="#br2" timeOffset="396250.9766">23643 10536 13324,'0'-20'2787,"0"1"-737,0 19-32,-20 0 224,20-20-833,0 20-576,-21 20-128,21-20-97,-20 39-31,20-19-1,-18 19-384,18 2 33,0-2-289,0 0-1,18 1-159,2-19-544,1 18-289,-1-19-161,18-20-864,-17 0-1089,19 0-4164</inkml:trace>
  <inkml:trace contextRef="#ctx0" brushRef="#br2" timeOffset="396583.9844">23900 10575 17616,'-20'-19'1698,"20"19"-65,-19 0-63,-1 0-193,0 19-384,0-19-448,20 20-225,0 0-96,0 1-128,20-2 0,0 1-224,0 0 256,19-1-160,22 1 0,-23 0 0,3 1 0,-3-21 0,-18 20 128,-20-1-64,0 1 0,-20 0 32,2-20-416,-2 19-193,-1-19-415,1 0-898,0 0-1441,2 0-10731</inkml:trace>
  <inkml:trace contextRef="#ctx0" brushRef="#br2" timeOffset="396757.8125">23841 10615 19602,'0'-40'2370,"20"21"-512,-1-1 256,1 0-1025,20 1-993,-19-1-320,17 20-609,-18-21-800,1 21-1250,-1 21-2786</inkml:trace>
  <inkml:trace contextRef="#ctx0" brushRef="#br2" timeOffset="397041.0156">24119 10436 21172,'79'0'1345,"-59"0"-769,20 20 674,-20-20-65,19 41-641,-19-22-320,0 21-256,1-1-32,-3 21-64,2-20-192,-20-1-321,20 2-192,-20-21-127,0-1-514,-20 21-960,20-21-3396</inkml:trace>
  <inkml:trace contextRef="#ctx0" brushRef="#br2" timeOffset="397337.8906">24536 10636 22485,'40'-21'1281,"-21"21"-224,1-20 64,-20 20-640,20 0-449,0 0 32,0 0-289,-1-20-319,21 20-33,-20 0-768,19 20-1153,-19-20-2307</inkml:trace>
  <inkml:trace contextRef="#ctx0" brushRef="#br2" timeOffset="397526.3671">24675 10734 17936,'39'20'3876,"-19"-20"-2755,0 0 705,0 0-257,-1-20-1312,1 20-161,21-20-513,-21 20-768,-20 0-608,18 0-674,2 0-3106</inkml:trace>
  <inkml:trace contextRef="#ctx0" brushRef="#br2" timeOffset="398112.3046">24993 10477 19794,'59'-21'1954,"-39"21"-384,19 0 383,-19 0-671,0 0-706,0 21-320,0-1-159,-1-1-33,-19 21-64,20 19 32,-20-19-64,0 0 64,0-1-96,0 2-33,0-21 65,-20 19-160,-19-19-96,19-1 0,0 1 31,0-20 33,-19 0 32,39 0 128,-20-20 128,20 1-128,20-1 320,0 0 129,-1-19 63,1 18 449,20 21 128,-1-20-673,-19 20-288,21 0-256,-21 20-673,-2-20-896,2 21-1410,1-1-5157</inkml:trace>
  <inkml:trace contextRef="#ctx0" brushRef="#br2" timeOffset="399900.3906">5398 11886 3235,'0'-19'2626,"0"-1"97,0 20-193,-18 0-32,18 0-608,0-21-384,0 21-321,-20 0-224,20 0 32,0 0-129,0 0-319,0 0-193,-21 0 33,21 0-193,0 21 128,0-1-192,-20-1 96,20 1-288,-20 0 257,20 19-225,-19 2 64,-1-2 64,0 0 0,20 1-32,0 0-64,-20 19 32,20-19 0,0 1 64,20-22-96,-20 1 192,20 0 96,0-1-31,19 1 31,-19 0-32,21-1-64,-3-19 1,3 0-97,-2-19 0,1-1-32,0-39 0,-21-2 32,1 2-64,-20 0-32,20-1-32,-20 1-96,-20 20 128,20-2-64,-20 2-64,1 19-33,-1 0-31,0 1 32,0-1-192,0-1-257,1 1-288,-1 20-768,0 0-1218,20 0-6310</inkml:trace>
  <inkml:trace contextRef="#ctx0" brushRef="#br2" timeOffset="404630.8594">20843 12223 9096,'20'20'4805,"-20"0"-2467,20-1-352,-20-19-32,20 0-385,-20 0-608,20 0 64,-20-19 32,0-1-96,0 0-288,-20 1-97,0-21-128,-20 0-223,21-19-97,-21 19 0,20-20-64,-19 1-160,19-21 352,0 21-192,20 0-32,0 18-128,20 2 96,19 19 64,-19-19-128,20 39 32,-1-20-320,21 20-1282,-21 20-1120,1-1-1602</inkml:trace>
  <inkml:trace contextRef="#ctx0" brushRef="#br2" timeOffset="404819.3359">20664 12006 19026,'0'0'2081,"0"-21"-1216,41 1 961,-21 0 128,19 1-961,1-1-769,-1 0-384,1 20-865,-20 0-865,19 0-832,1 20-3749</inkml:trace>
  <inkml:trace contextRef="#ctx0" brushRef="#br2" timeOffset="405245.1171">21260 11847 14381,'-20'-41'3235,"1"22"-961,-1-1-192,20 20-160,-20 0-320,0 20-385,-1 19-384,21 2-321,-18 18-31,18 0-97,0 21-128,0-21-224,18 1 160,3-21-384,19 1-384,-1-21-674,1 3-960,19-3-865,-39-19-3587</inkml:trace>
  <inkml:trace contextRef="#ctx0" brushRef="#br2" timeOffset="406642.578">21458 11926 13356,'20'-20'1826,"1"0"480,-1 1 96,18-1-256,-17 20-864,-1 0-738,20 20-384,-40-1-96,19 1 161,-19 19-193,0 22 64,0-22-64,-19 0-32,-1 20 32,20-38 0,0 19 128,0-21-64,0-19-64,0 20 128,20-20-64,-1 0-32,1-20-32,20 1-32,-20 19 32,19-20-128,1 0-769,-1 20-416,-19-21-993,0 21-2595</inkml:trace>
  <inkml:trace contextRef="#ctx0" brushRef="#br2" timeOffset="406902.3436">21776 11806 3203,'40'-19'17360,"-19"19"-15342,17 0-160,-18 19-641,21 22-769,-2-2-288,1 20-224,-20-19 32,-1 0-224,1 0-96,-20-1 63,0 0-319,20-18-1,-40 19-544,20-40-865,-20 19-2146</inkml:trace>
  <inkml:trace contextRef="#ctx0" brushRef="#br2" timeOffset="407301.7577">22252 11906 18289,'-19'0'2722,"19"0"-1344,0-20 383,19 20 225,1-19-640,0 19-674,21-20-384,-23 20-191,23 0-290,-21 0-351,20 0-737,-21 0-833,1 0-929,-20 0-2691</inkml:trace>
  <inkml:trace contextRef="#ctx0" brushRef="#br2" timeOffset="407511.7186">22471 12104 7110,'0'20'15151,"-19"-20"-13614,19 0-416,19 0 0,-19-20-192,20 20-609,0 0-256,-20 0-480,20-20-705,0 20-96,-1 0-385,1 0-800,0 0-1474,20 0-11082</inkml:trace>
  <inkml:trace contextRef="#ctx0" brushRef="#br2" timeOffset="407880.8594">22709 11847 18865,'21'-21'2307,"-1"1"-866,18 1 641,3 19-385,-2-20-607,1 20-834,-20 20-96,0-1-384,-20 22 192,0-21-96,-20 19-97,20-19-63,-20 19 64,20-19-32,0 20-1,20-20 193,19-20 64,-19 20 32,0-1 321,0 1-161,0 0 64,-20-20 32,0 40-95,0-40-33,-20 20-64,0 0-320,0-1-897,0 1-1090,-19 0-1792,19-1-13262</inkml:trace>
  <inkml:trace contextRef="#ctx0" brushRef="#br2" timeOffset="409291.0156">4068 11886 4580,'-19'0'2018,"19"-19"96,0 19-577,0 0-320,0-20 1,-20 20 127,20 0-288,-20 0 0,20 0 160,0 0-96,-20-21-256,20 21-353,-20 0 65,20 0-225,-19 0-160,-1 0 1,20 21 63,-20-1-224,0-1 64,0 1-64,20 0 64,-19 19 0,-1 2-192,20-2 320,0 20-192,0 1 64,0-20-96,0 19 32,0-18 0,20-2 97,-1-39 127,1 20 0,0-1 32,20-19-31,-1 0 223,21 0-160,20-19-224,-1-40 33,-20-22-226,1 1-159,-40 2 96,-20-2-160,0 21-161,0-20 65,-40 38-225,0 2 161,1 19 512,-2 1-224,-17 19-961,17 19-65,2-19-1568,-1 20-11884</inkml:trace>
  <inkml:trace contextRef="#ctx0" brushRef="#br2" timeOffset="411972.6561">21578 8094 11146,'-21'20'2659,"21"-20"-97,0 0-288,0 20-512,-18-20-641,18-20-224,-20 0-225,0 1-159,-1-1 95,-19-21 97,22 2 32,-3-20-193,-19 19-191,20-20-193,20 1 32,-19-1-128,19 20 32,0 1 32,19 0-64,1 17-128,0 3-32,21-1-480,-23 20-770,22 0-543,1 20-1250,-21-1-3972</inkml:trace>
  <inkml:trace contextRef="#ctx0" brushRef="#br2" timeOffset="412178.7109">21300 7935 20595,'0'-19'1057,"20"19"-288,-1-20 800,1 0 1,0-1-1122,21 2-480,-23 19-96,22-20-577,-19 20-352,19 0-800,-22 0-1154,23 0-4292</inkml:trace>
  <inkml:trace contextRef="#ctx0" brushRef="#br2" timeOffset="412421.875">21756 7638 17264,'-19'0'2690,"19"0"-1569,0 19 129,0-19 351,0 40-288,19-19-608,-19 18-321,20 0-191,0 1-129,0 0-128,1-20-289,17 19-736,-18-19-288,1 0-833,17-20-2210</inkml:trace>
  <inkml:trace contextRef="#ctx0" brushRef="#br2" timeOffset="412733.3984">21995 7538 18897,'-41'0'1570,"23"0"-737,18 19 896,-20 22 33,20-1-321,0-21-672,0 21-513,20 0-128,19-40-96,1 20 0,-20-20 97,19-20-97,1 1-32,-20-2-128,-1 1-129,-19-19 129,0 19 32,-19 0-288,-1-21-193,-20 22-128,1-1 65,19 20-193,-20-20-576,19 20-769,3 20-1826,18-20-11883</inkml:trace>
  <inkml:trace contextRef="#ctx0" brushRef="#br2" timeOffset="413008.7891">22114 7796 20979,'0'20'897,"0"0"-256,20-1 416,-1 2 640,-19-21-1120,20 20-289,20 0-192,-20-20 0,19 0 1,-19-20-1,21 20-225,-41-20-31,18-1-224,-18 2 32,-18-1-65,-3 0 65,1 1-257,-20 19-320,21-20-448,-1 0-320,20 1-802,-20 19-6469</inkml:trace>
  <inkml:trace contextRef="#ctx0" brushRef="#br2" timeOffset="413254.8827">22213 7498 21300,'79'0'2754,"-38"0"-1344,-3 20-1,23 0-704,-22-1-161,-19 22-320,20-1-288,-20-1 192,-20 2-32,19-22-63,-19 1-130,0 0-191,0-1-288,0 1-577,0-20-1090,-19 0-1824,19 0-14127</inkml:trace>
  <inkml:trace contextRef="#ctx0" brushRef="#br2" timeOffset="413883.7891">22768 7459 16271,'-18'0'2658,"18"0"-672,0 0 64,0 0 0,18-20-480,2 20-321,1 0-544,-1 0-417,19-19-64,1 19-224,-20 0 64,0 0-608,-1 0-545,1 0-1058,-20 0-575,0 19-3556</inkml:trace>
  <inkml:trace contextRef="#ctx0" brushRef="#br2" timeOffset="414071.2891">22849 7638 19506,'19'0'1858,"1"-20"-609,0 20 577,20-20-769,-1 1-801,-19-3-640,0 22-545,0 0-769,-1 0-1153,1 0-4484</inkml:trace>
  <inkml:trace contextRef="#ctx0" brushRef="#br2" timeOffset="414412.1094">23205 7320 18289,'0'0'1826,"0"0"-1026,0 20 417,0-1 225,-20 21-33,20-19-672,0 18-353,0-19 65,0-1-193,20 1 128,1 0-95,-21-20-1,20 0 96,19 0 129,-39 0-289,20 0-128,0 0-160,-20-20 32,20 20-224,0-20-257,-1 20-384,1-19-320,0 19-513,0 0-319,-20-20-770,20 20-4292</inkml:trace>
  <inkml:trace contextRef="#ctx0" brushRef="#br2" timeOffset="414593.75">23444 7240 20851,'0'21'1762,"-20"-1"-97,20-1 706,0 21-898,0 19-896,20-19-385,-20 0-160,20-1-320,-1 0-673,1 2-673,0-21-864,0 0-1922</inkml:trace>
  <inkml:trace contextRef="#ctx0" brushRef="#br2" timeOffset="416409.1796">6828 11945 4900,'0'-19'4516,"0"19"-3202,0-20 543,0 20 386,0-20-738,0 1-576,0 19 32,0 0 128,0-20-417,0 20 129,-20 0 0,20 0-96,-19 0-289,19 20-160,-20-1-224,20 1 160,-20 0-160,-1 19 1,1 2-33,20-2 128,0 20-96,0-20 32,0 22 0,20-2 0,1-18 0,-1-2-32,-20 0-32,20-19-32,-1 0-64,21-1 416,0 2 32,-1-21-63,21-21-129,-1-18-96,20-20 32,-18-21-256,-22 1-128,-19-1-1,-20 21-31,0-1 0,-20 1-257,1 19 97,-21 1 127,-19 18-223,18 1 159,-17 20 385,17 0-64,-18 20-480,19 1-1282,0-21-4676</inkml:trace>
  <inkml:trace contextRef="#ctx0" brushRef="#br2" timeOffset="420552.7344">18004 8055 2498,'20'0'5029,"-20"20"-3076,0-20-159,0 19 544,0-19-256,0 20-416,0 0-385,20-20-224,-20 19-192,0-19 0,0 21-193,0-1 1,0-20-96,-20 0 63,20 20 97,0-20-32,0 0-33,-20-20-63,0 0-33,1-1-191,-1 2 63,0-21-128,-20 1-95,21-2 63,-21 2-128,20-1-32,-19 1 0,19-2 161,20 2-161,0 19-32,0 1-32,0-21-64,20 21-64,-1-2 64,21 1 64,0 20-128,-1-20-449,1 20-384,-1 0-864,-19 0-513,0 20-1058,-20 0-4579</inkml:trace>
  <inkml:trace contextRef="#ctx0" brushRef="#br2" timeOffset="420728.5156">17767 8014 20243,'19'0'1377,"-19"-20"128,20 1 481,20 19-384,-20-20-1058,19 0-512,-19 1-480,0 19-897,0-20-994,19 20-2305</inkml:trace>
  <inkml:trace contextRef="#ctx0" brushRef="#br2" timeOffset="421406.25">18223 7618 6598,'-20'-20'7207,"20"1"-4325,-19 19-351,19 0-257,0 0-673,-20 0-608,20 19-160,0 21 128,0-21-224,20 21-129,-20 20-159,19-21-161,1 1-288,0 0 0,-20 0-192,20-21-481,0 1-544,-1 0-288,1-1-706,0-19-992,0 0-3971</inkml:trace>
  <inkml:trace contextRef="#ctx0" brushRef="#br2" timeOffset="421754.8827">18421 7657 9769,'-20'-19'8616,"20"19"-6342,-19 0-576,19 0-289,0 19-192,0 1-320,0 21-256,0 18-65,0-20-95,19 0-129,1 2-160,0-2-224,21-19 0,-3-20-96,3 0-224,-3-20 31,3 1-31,-21-21-64,-20 19 287,20-18 33,-20 19 64,-20 1-96,20-1-32,-20 20 64,0 0 96,20 0-32,-21 0-128,21 20 64,0-1-353,0 1-127,0 0-641,21-1-449,-21-19-1473,20 21-3876</inkml:trace>
  <inkml:trace contextRef="#ctx0" brushRef="#br2" timeOffset="422008.7891">18640 7518 19122,'20'0'3875,"0"0"-1793,19 20-512,-19-1-770,20 3-479,-21-3-225,21 21-96,-20-1-384,0-19-417,-1 1-64,1-2 0,-20 1-224,0-20-737,0 20-960,0-20-3204</inkml:trace>
  <inkml:trace contextRef="#ctx0" brushRef="#br2" timeOffset="422218.75">18937 7538 9993,'21'-20'12716,"-21"20"-10922,20-20-481,0 20-320,-2-19-609,3 19-288,-1 0-384,20 0-897,-40 0-513,19 0-992,-19 19-2787</inkml:trace>
  <inkml:trace contextRef="#ctx0" brushRef="#br2" timeOffset="422400.3906">19057 7657 17936,'0'0'1762,"20"0"96,0 0-321,-1-19-255,1-1-674,0 0-608,0 20-352,0-19-993,-1 19-866,1-22-2241</inkml:trace>
  <inkml:trace contextRef="#ctx0" brushRef="#br2" timeOffset="422660.1561">19395 7379 15630,'-41'0'2819,"21"0"-1378,20 0-191,-20 20-65,20-20-192,-18 21-577,18-21-448,18 19 32,2-19-128,0 20 128,21-20-32,-2 20-160,-19-1-65,20 1 33,-21 0-64,1-1 128,-20 3-32,0-3 288,0 1-64,-20 0 0,20-1 0,-19-19-32,19 20-673,-20-20-1153,0 0-2754</inkml:trace>
  <inkml:trace contextRef="#ctx0" brushRef="#br2" timeOffset="422871.0937">19314 7261 22709,'20'-21'2755,"0"1"-994,21 1-63,18-1-545,-19 0-769,-21 1-448,21 19-320,0 0-705,-21 0-1442,1 0-1088,-20 0-3075</inkml:trace>
  <inkml:trace contextRef="#ctx0" brushRef="#br2" timeOffset="424303.7109">5815 11886 7623,'0'0'2818,"0"0"-1088,-20 0 320,20 0-384,0 0-545,-18 0-160,18 0 96,0 0-193,-21 0-447,21 0-33,-20 20-160,20-20-32,-20 20-31,0-1 31,20 21-128,-19 0-64,19 0 64,0-1 0,0 21-64,0-1 192,0-19-64,0 1 97,19-2-97,1-19-32,0-1 0,0 1 0,1-20 96,17 20 32,23-40-32,-22-19-31,21-20-97,-21-2-32,1-18-224,-20-1 31,-20 21 161,0-1-64,-20 21 64,20-20-64,-20 18 128,-20 21-128,21 1 192,-21 19-64,20-20-64,-19 20-64,19 20-384,-21-1-929,21 1-1698,-19 1-10250</inkml:trace>
  <inkml:trace contextRef="#ctx0" brushRef="#br2" timeOffset="429284.1796">15186 8094 4804,'0'40'4580,"0"-21"-2370,20-19 609,-20 21-192,20-21-706,-20 20-543,0-20-193,0 0 96,0 0-64,-20-20-320,20-1-192,-20 2-193,-1-21 1,-17 1-129,18-2-64,-21 2 65,2-1-193,-1-19 0,0 19-160,21 0 64,19 1 128,-20 0-95,20-2-97,20 21-32,-1 1 0,21-21 0,-20 40-353,19-19-576,1 19-896,-19 19-610,17 1-736,-38 0-4708</inkml:trace>
  <inkml:trace contextRef="#ctx0" brushRef="#br2" timeOffset="429465.8203">14947 7935 15919,'-19'20'3299,"19"-20"-1506,0 0-287,0 0 255,0 0-511,19 0-674,-19-20-448,20 20-192,0-19-448,20 19-673,-21-20-673,1 20-961,0-20-2049</inkml:trace>
  <inkml:trace contextRef="#ctx0" brushRef="#br2" timeOffset="430095.7031">15364 7638 7046,'-20'0'4933,"1"0"-1282,19 0-768,-20 0-609,20 19-352,-20 21-449,20-19-191,0 18-193,0 0-257,20 1-415,0 0-257,-1 0-64,1-21-288,20 1-289,-20-20-640,19 0-512,1 0-769,1-20-3108</inkml:trace>
  <inkml:trace contextRef="#ctx0" brushRef="#br2" timeOffset="431710.9375">15682 7677 4292,'0'-39'3779,"0"39"-1152,0-20-321,0 0-160,0 20-481,0-19-415,0 19-97,0-22 32,0 22-64,0-19-160,-20 19 32,20-20 32,-19 20 0,-1 0-289,20 20-159,-20-1-97,-1 22-95,21-1 63,-20-1-31,20 21-65,0-20-128,20-1-160,1-19-32,19 20-64,-21-40 64,21 20 32,-20-20-64,19-20 0,-19-1-128,0 2 0,0-1 0,0 0-64,-20 1 0,0-1-97,0 0 1,0 1 32,0-2 128,-20 1 64,20 20-1,0 0 98,-20-20-98,20 20 65,-20-19 65,20 19-1,0 0 32,-20-20-64,20 20 32,0-20-96,0 20 96,-19-19-96,19 19 128,0-22-32,-20 3 64,20 19 0,-20 0-32,20-20 0,0 20-96,0 0 160,0 0-127,0 0 31,0 0-32,0 0 0,0 0 32,0 0-32,0 0-32,0 20 64,0-20-64,0 0 96,0 0-64,20 0 64,-20 19 0,0-19 96,20 22-64,-20-3 193,19 21-257,1-21 64,0 21-32,0 20-96,0-21 0,-1 1 32,21-21-64,-20 22-64,-20-2-64,21-19-32,-21 0-129,0-1-159,0 1-321,0-20-64,0 0-736,0 0-705,0-20-1730,0-19-8616</inkml:trace>
  <inkml:trace contextRef="#ctx0" brushRef="#br2" timeOffset="432383.7891">15920 7518 11883,'-20'-20'4100,"20"1"-1506,0 19-416,0 0-128,0 0-320,20 19-1,1 1-479,17 19-450,3 2-319,-3-21-161,-17 19-224,-1 1 0,0-19-96,0 18-160,-20-19-64,19-1-64,-19 1-385,0 0-192,0-20-352,0 0-545,0 0-384,0 0-1313,0 0-12108</inkml:trace>
  <inkml:trace contextRef="#ctx0" brushRef="#br2" timeOffset="432709.9609">16297 7557 19698,'0'0'3459,"0"0"-1825,0-19-193,0 19-95,20-20-674,0 20-480,-1-20-192,1 20-384,0 0-385,1-19-768,-1 19-609,-20 0-897,0 0-2626</inkml:trace>
  <inkml:trace contextRef="#ctx0" brushRef="#br2" timeOffset="432895.5077">16356 7697 19698,'0'21'1858,"0"-21"-705,20 0 320,-20 0-31,20 0-994,1-21-416,-1 21-768,0-20-642,-2 20-864,3-20-3171</inkml:trace>
  <inkml:trace contextRef="#ctx0" brushRef="#br2" timeOffset="433629.8827">16734 7320 8327,'-20'-20'3139,"20"1"-224,-20-1-577,20-1-160,0 21-480,0-20-449,-20 20-384,20 20-32,0-20-161,-19 41 161,19-2 32,0 0-64,0 1-97,0 20-127,0-1-97,19 2-223,1-22-65,0-19-96,0 19-64,19-19 32,1-20-64,-19 0 96,17-20-224,3 0-96,-21 1-193,19-21-63,-39 21-193,0-3 225,0-17-65,0 39 129,-39-20 192,19 20 0,0 0-33,-19 20 1,19 0-641,-1-1-1152,21 3-514,-20-3-4259</inkml:trace>
  <inkml:trace contextRef="#ctx0" brushRef="#br2" timeOffset="435002.9297">7443 11906 3747,'-20'-20'3139,"20"1"-480,-19 19 223,-1-20-511,20-1-642,-20 21-416,0-20-416,0 20-320,20 0 63,-19 0 193,-1 20-128,0 1-225,0 18 65,0 1-225,1-1-96,-1 2-128,20 18 193,0 0 159,0 1-96,20-1-223,-1-20-97,1 2 96,0-1-128,0-21 64,0-19 32,19 0 128,-19 0 96,39 0-159,1-39-65,-1 0 128,2-22-480,-22-18 95,1 19 65,-20 1-256,-20-1 224,-20 20 0,0 1 32,-21 0 64,3 19-32,-3 20 0,-18 20 96,-1-1-96,21 1-1,-1 0-1280,1-1-1762,-1 21-10858</inkml:trace>
  <inkml:trace contextRef="#ctx0" brushRef="#br2" timeOffset="506870.1171">9528 9564 13612,'0'19'2082,"0"-19"-160,-20 0-96,20 0-417,0 0-192,-20 0-224,20-19-320,-40 19 64,21-21-129,-1-19-31,-20 21-33,1-21-127,-22 1-65,23-2-128,-23-18-128,23 20-64,17-21 0,1 20 0,20 1 32,0-2-96,0 21 97,41-19-546,-23 19-512,2 1-640,21 19-642,-21 0-2081</inkml:trace>
  <inkml:trace contextRef="#ctx0" brushRef="#br2" timeOffset="507080.078">9150 9484 21107,'-18'0'1538,"-3"0"-257,21-20 449,21-19 31,-3 19-1024,2-21-481,0 2-224,21 19-448,-23 1-321,23-1-896,-1 0-65,-21 20-1313,1-21-3523</inkml:trace>
  <inkml:trace contextRef="#ctx0" brushRef="#br2" timeOffset="507455.078">9567 8988 17680,'-18'0'2499,"-3"0"-1058,21 19-256,0 1-32,0 0 32,0 19-320,21 2-416,-3-2-129,2-19-224,0 19-128,1 2 96,17-21-609,-17-1-255,19-19-578,-20 0-704,19 0-512,-19 0-3428</inkml:trace>
  <inkml:trace contextRef="#ctx0" brushRef="#br2" timeOffset="507820.3125">9826 8927 10313,'0'0'11916,"-20"0"-10347,20 0-1056,0 21 544,20-1 288,0 19-833,-1-19-416,1 19-64,20-19-224,-20 1-256,-1-1-481,21 0-320,-19-20-577,-21 19-1217,20-19-4068</inkml:trace>
  <inkml:trace contextRef="#ctx0" brushRef="#br2" timeOffset="508036.1327">9846 8868 18417,'19'-19'3363,"21"-1"-1473,-20 0 64,19 20-961,22 20-705,-23 0-224,3 19-96,17 0-320,-17-18-353,-1 19-480,-21-21-32,1 21-321,-20-21-672,0 1-1185,0 1-11435</inkml:trace>
  <inkml:trace contextRef="#ctx0" brushRef="#br2" timeOffset="508252.9297">10183 8710 23446,'0'-20'2498,"0"0"-1409,20 1-64,0-1-384,19-1-449,-19 1-96,20 0-448,-20 20-577,19 0-1057,-19 0-961,0 20-2210</inkml:trace>
  <inkml:trace contextRef="#ctx0" brushRef="#br2" timeOffset="508443.3594">10362 8888 19410,'0'0'2947,"19"-20"-1826,1 1 480,0-1-640,1-19-673,-21 39-288,20-21-448,-2 1-737,2 20-641,-20 0-1153,21-20-4548</inkml:trace>
  <inkml:trace contextRef="#ctx0" brushRef="#br2" timeOffset="508759.7656">10600 8471 20659,'0'-59'3043,"0"19"-2595,20 21-320,0-1 609,19-1 224,-19 21-801,0 0-64,0 21-64,19-1 64,-19 19-96,0-19 65,21 39-33,-23-19-32,2 0 0,0-1 32,1 2-225,-1-21-447,-2-1-321,-18 1-513,0-20-960,0 0-4068</inkml:trace>
  <inkml:trace contextRef="#ctx0" brushRef="#br2" timeOffset="508948.2421">10719 8631 22677,'20'-41'1601,"19"21"321,1-19-640,1 0-930,-3 18-384,-18 21-833,1-20-1281,-1 20-2178</inkml:trace>
  <inkml:trace contextRef="#ctx0" brushRef="#br2" timeOffset="510027.3436">3513 11826 11787,'-59'0'1697,"19"0"-255,20 21-225,-21-1 512,23 19-543,-23 0-386,21 1 33,0 0 128,2 19-64,18 0-160,18 2-1,2-22 97,21 0-353,-3-17-255,-17-3-161,39-19 64,-1-19 64,20-22 192,20-18-287,-38-21 31,-2 1-160,-39 19-64,0 20-289,-40-19-223,0 20 127,-19 18-256,-1 1 1,-19 1 159,-2 19 289,22 19-96,-21 1-385,1 21-1858,19-22-14157</inkml:trace>
  <inkml:trace contextRef="#ctx0" brushRef="#br2" timeOffset="513807.6171">11950 12184 11979,'20'59'3267,"-1"-39"-1185,-19 21-160,20-22-193,-20 1-255,20-20-513,-20 0 64,0 0 256,0 0-384,0 0-289,-20-20 129,0-21-128,1 2-193,-21 0-96,0-1 65,1-20-97,-2 1-192,3 20-32,18-22 160,-1 22-160,1 0-32,20-2-32,20 2-32,1-1 0,17 21 0,3 19-640,18 0-546,-19 0-1024,19 19-801,-19 1-2274</inkml:trace>
  <inkml:trace contextRef="#ctx0" brushRef="#br2" timeOffset="514003.9062">11691 12223 20723,'-39'20'2306,"39"-20"-1953,0-20 415,39 1 1058,-19-1-513,21-21-928,17 22-289,-17-21-833,-2 40-576,1-19-257,0 19-1408,-1 0-2980</inkml:trace>
  <inkml:trace contextRef="#ctx0" brushRef="#br2" timeOffset="514308.5937">12228 11926 20979,'-39'-40'2018,"19"40"-1313,20 0 288,0 20 448,-21 19-288,21 1-544,21 0-161,-21 0-95,20 19-129,-2 1-128,3-1-160,-1-20-256,0-17-449,0-3-833,-1 1-544,1-20-736,20 0-3556</inkml:trace>
  <inkml:trace contextRef="#ctx0" brushRef="#br2" timeOffset="514677.7344">12406 11945 15983,'-19'40'6502,"-1"-19"-5798,20-2-31,0 21 833,0-1 31,0 0-864,20-18-449,-1-1-96,21-20-224,-20 0-160,0 0-193,-1-20-704,21-1-320,-40 2-33,21-1-416,-21-19-896,0 19-289,-21 0 576,1 1-127,20-2 1985,-20 1 2435,20 20 1537,0 0-224,0 0-705,0 20-416,0 1-416,20 18-417,0 0-225,1 1-383,-1 20-289,-2-21-96,2 1-736,1-21-449,-1 3-545,18-3-1024,-38-19-4037</inkml:trace>
  <inkml:trace contextRef="#ctx0" brushRef="#br2" timeOffset="514887.6953">12645 11906 20723,'79'20'2306,"-59"-1"-1953,20 21 351,-1 0 289,-19 0-416,0 19-449,0-19-320,-1 0-577,-19-1-64,20-19-256,-20-1-801,0 3-1569,-20-22-13453</inkml:trace>
  <inkml:trace contextRef="#ctx0" brushRef="#br2" timeOffset="515104.4922">12922 11945 22357,'20'-19'3011,"-20"19"-2243,20-20 97,21 20-384,-23-20-321,2 1-128,1 19-609,19 0-1345,-21 0-832,1 0-2691</inkml:trace>
  <inkml:trace contextRef="#ctx0" brushRef="#br2" timeOffset="515301.7577">13041 12124 22132,'0'40'2531,"21"-40"-1826,-1 0 63,0 0 129,19-21-641,-19 21-448,20-19-1217,-21 19-609,1-20-1794,0 20-11658</inkml:trace>
  <inkml:trace contextRef="#ctx0" brushRef="#br2" timeOffset="515589.8436">13379 11806 17136,'-40'20'3971,"40"1"-3138,-20 18 64,20 1 544,0-1 65,0-19-962,20 1-383,0-21-258,21 0 194,-3-21-33,-17-19-64,19 21-225,-22-21-159,3 1 32,-21 18 160,0 1 95,-21 1-31,3-1 32,-22 0-96,-1 20 64,-18 0-32,39 20 224,-19-20-865,39 20-1409,-20-1-1153,20-19-8745</inkml:trace>
  <inkml:trace contextRef="#ctx0" brushRef="#br2" timeOffset="515901.3671">13499 12084 20595,'0'40'2626,"0"0"-1953,-20 0 448,20-21 256,20 21-608,-2-21-513,3 3-159,19-3-65,-1-19 32,1-19 0,-20-22 32,19 1-192,-19 1 0,-20-2 32,0 2 128,-20 0-128,1 19-97,-21 0-319,0 20-545,1-19-128,-1 19-1410,19 19-5828</inkml:trace>
  <inkml:trace contextRef="#ctx0" brushRef="#br2" timeOffset="517338.8671">4922 11847 10698,'-40'-21'1857,"21"42"-928,-1-21-64,0 20 512,-20 19-31,21 0-353,-1 1 256,0 20-64,20-1 96,0 1-576,20-1 31,0-19-63,19 1-321,1-22-127,-1-19-97,1 0 288,39-19-192,21-22 1,-20-38-225,-1-1-96,-20 1-161,-39-1-95,-20 2-225,0 17 97,-40 2-225,-19 20-352,-20 18-160,-2 21 641,2 21 351,0 18-768,0 1-2818</inkml:trace>
  <inkml:trace contextRef="#ctx0" brushRef="#br2" timeOffset="519023.4375">12148 8214 11082,'21'59'3267,"-21"-40"-576,0 1-609,20 1-289,-20-21-447,0 0-193,18 0 160,-18 0-96,-18-21-352,-2 1-96,-1-19-193,1 0-288,-18 19 33,-3-40 127,21 20-320,-20 1-64,21-2 0,19 2-64,-20-1-32,20 1-32,20 19-256,-20-1-385,19 21-928,21 0-673,-20 0-961,0 21-4485</inkml:trace>
  <inkml:trace contextRef="#ctx0" brushRef="#br2" timeOffset="519213.8671">11930 8214 20883,'-20'0'2531,"20"0"-1763,0-20 610,0 0 287,20-1-1024,0 21-545,0-19-288,19-1-257,-19 0-640,20 20-672,-1-19-1699,-19 19-7526</inkml:trace>
  <inkml:trace contextRef="#ctx0" brushRef="#br2" timeOffset="519747.0703">12307 7916 18033,'-19'-40'2722,"19"40"-480,0 0-384,-20 0-256,20 20-481,20 19-449,-20 1-287,0-1-193,19 2-64,1-2-64,20 1-160,-20-21-385,-1 2-159,21-21-737,-20 0-257,19 0-352,-19 0-1025,0-21-4324</inkml:trace>
  <inkml:trace contextRef="#ctx0" brushRef="#br2" timeOffset="520138.6718">12446 7916 19186,'20'-40'2818,"-20"19"-1440,20-18 255,-1 19 33,1 20-994,-20-19-543,20 19-1,1 0-64,-1 19 32,-2 1 0,2 0-64,1 20 32,-21 0-32,20 19 32,-20-20-64,20 2 32,-20-21-128,0-1-160,18 1-289,-18 0-576,0-20-512,0 0-674,0-20-928,0 20-10410</inkml:trace>
  <inkml:trace contextRef="#ctx0" brushRef="#br2" timeOffset="520328.125">12566 8014 18353,'-21'0'3683,"21"0"-1953,0-20 32,21 20 288,-1-19-737,-2 19-705,2-20-287,1 20-257,-1 0-513,0 0-512,-2 0-576,3 0-993,-1-20-609,-20 20-4324</inkml:trace>
  <inkml:trace contextRef="#ctx0" brushRef="#br2" timeOffset="520566.4062">12744 7816 20307,'20'-20'2818,"0"1"-832,-1 19-192,21 0-481,-20 19-512,19 1-449,-19 19-127,0-18-129,21 19 64,-21-21-352,-2 21-33,2-21-255,1 1-225,-21 1-736,20-21-513,-20 0-480,0 20-1506</inkml:trace>
  <inkml:trace contextRef="#ctx0" brushRef="#br2" timeOffset="520978.5156">13161 7737 19858,'0'0'2851,"-20"-19"-1025,20 19-161,0 0 97,20-21-673,0 1-577,0 20-415,-1-20-1,1 20-353,0-19-287,0 19-769,0 0-1154,-20 19-672,0 1-3042</inkml:trace>
  <inkml:trace contextRef="#ctx0" brushRef="#br2" timeOffset="521125">13240 7896 19250,'20'0'2562,"0"-20"-576,0-1-352,-1 2-834,1-1-640,0 20-384,0-20-1057,1 20-737,-21 0-2594</inkml:trace>
  <inkml:trace contextRef="#ctx0" brushRef="#br2" timeOffset="522021.4844">13657 7557 1665,'0'-19'7976,"0"19"-4645,0-20-737,0 0-512,0 1-416,0 19-609,0-20-160,0 0-257,-20 20 193,0 0-32,20 0-129,-19 0-95,-1 20 0,0 19-129,0 1-32,-1 1-159,21-2 31,0-19-160,21-1-32,-1 1-96,0-20 0,0-20 128,19 1-32,-19-21-32,20 21-64,-21-22 0,-19 21-32,20 0 96,-20 20 0,0 0 129,20 20 63,-20 19 0,0 2-160,20-1-64,-20-1-160,20 2-673,1-22-864,-3 1-1026,-18 0-2882</inkml:trace>
  <inkml:trace contextRef="#ctx0" brushRef="#br2" timeOffset="523458.9844">6372 11965 896,'0'-20'2627,"-20"20"-1346,20 0-64,0 0 64,-20 0-63,20 0-33,-21-19-192,21 19-32,-18 0-1,18 0-319,-20 0 192,0 0 256,-1 0-128,1 19-64,2 1-1,18 0-31,-21 1-192,1 18 192,20 0-161,-20 1-95,20 0 160,0 19-65,20-19 1,-20 1-289,20-2 97,19-19-289,-19-1-224,21 1 128,-3 0-128,3-20-32,18 0 64,1-20-96,-1-39-128,1-2-128,-21-17 31,2-2-127,-21 1 320,-20 19-32,-20 20 0,-21 1-257,2 0-351,-21 19-33,1 20 545,-20 0 128,-2 0-801,2 39-2082,0-19-12940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8T05:06:04.80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</inkml:brush>
  </inkml:definitions>
  <inkml:trace contextRef="#ctx0" brushRef="#br0">2778 3747 15470,'-20'0'1762,"20"0"-193,0 0 97,0 0-65,0 0-576,20-21-32,21 21-96,-3-20-256,3 1-193,-1-1-192,19 20-224,-19-20 33,-1 20-65,1 0 0,-20 20 32,-1 0 128,1 19 96,0 2 288,-20-2-127,20 20-1,1 2-127,-21-22-1,18 20-160,2-18 0,-20-2-192,20 0 64,1 1-128,-1-19-32,-2 18-321,-18-19-512,21-1-736,-21 1-417,0-20-481,0 0-2402</inkml:trace>
  <inkml:trace contextRef="#ctx0" brushRef="#br0" timeOffset="246.0937">2898 4084 1057,'0'0'20979,"0"0"-19794,0 0-608,0-19 1377,40 19 352,-1-41-1249,1 21-705,19 1-127,1-21-257,19 1 64,0 18 160,-20-19-1057,2 21-1345,-2-1-449,-39 20-512,20-20-8167</inkml:trace>
  <inkml:trace contextRef="#ctx0" brushRef="#br0" timeOffset="1361.3281">5200 3230 14317,'0'0'769,"0"-20"-321,0 1 897,0 19 289,20 0-737,-20-20-385,0 20-63,0-20 63,0 20-127,20 0-1,-20-19-32,0 19 1,0 0-65,0 0 64,0 0 225,-20 0-129,20 0 129,0 0-1,0 0-63,0 0-65,-20-21 65,20 21-129,-19-20 161,-1 20-225,0 0 32,0 0-63,0 0-97,-1 0-64,3 20-96,-2 1 32,-21-2 0,21 1-32,2 19 96,18-19-96,0 0-32,18-1 0,2 3 32,1-22 160,19 0-31,-1-22-1,1 3-32,0-1-96,-21 0-32,1 1-32,0 19 128,-20 0 0,0 0 0,0 0 0,0 19-96,0 1 256,-20 41 193,20-2-193,0 21-160,20-2-96,0-19 64,19-18-96,-19 18-192,21-39-160,-21 19-321,-2-18-672,-18-1-930,20-20-735,-20 0-1731,0-20-11242</inkml:trace>
  <inkml:trace contextRef="#ctx0" brushRef="#br0" timeOffset="4431.6406">4783 5017 6982,'-19'-19'3139,"-1"19"-673,20 0 161,-20 0-321,0 0-480,20 0-705,-20 19-320,20 1-1,0 0 225,-19 19 160,19 2-192,19-2-128,1 0-384,0 1-97,20-19-96,-21-2-63,21-19-1,0-19 0,-1-2-128,1 1 96,-19-19-256,-3-1 32,2 1-160,-20 18 32,-20-18-64,-19 19-65,19 0 65,-20 1 0,1 19-257,-1 0 65,20 0-225,-19 0-480,39 19-897,0 1-896,0 0-4165</inkml:trace>
  <inkml:trace contextRef="#ctx0" brushRef="#br0" timeOffset="4879.8828">4981 5394 16047,'-39'-20'2690,"19"20"-1056,20 0 127,-20 0-287,0 20-449,20-1-417,-19 3-223,19 17-65,0 0-128,19-19 32,1 21-159,0-22-65,0 1 0,1-20 128,17 0-224,-17-20 160,19 1-64,-22-22-96,3 2 31,-21-1 33,0-1-32,0 2-224,-21-20-160,3 39 63,-22-20-383,19 20-450,-17 20-95,17 0-1345,1 0-12749</inkml:trace>
  <inkml:trace contextRef="#ctx0" brushRef="#br0" timeOffset="6791.9922">8138 3230 16239,'-39'-39'1826,"39"39"-161,-20-20 1,20 20-257,-20 0-384,20 0-128,-20 0-353,20 0-159,-19 39 95,19-19 129,0 41-65,0-22-31,0 20-193,0 1 32,19-1-63,21 0-129,0-18-32,-1-21 0,21 19-64,-21-39 96,22 0-64,-23 0 1,3 0-130,-3-20-191,-17 1 0,-1-1-64,-20 0-65,0-20-63,0 20 32,-41 0-97,23 1 1,-43 19 448,23 19 0,-3 1 64,1 0-192,21-1-929,-1 2-1570,40-1-1601,-20 0-14029</inkml:trace>
  <inkml:trace contextRef="#ctx0" brushRef="#br0" timeOffset="8633.789">11136 3310 832,'20'0'9321,"-20"-19"-6662,0 19 63,0-22-384,0 22-256,0 0-384,0-19-353,0 19-288,0 0-160,-20 0-96,0 0-161,0 19-287,-19 3-1,19-3-64,0 1-63,0 0-129,20-1-32,0-19-32,20 20-32,0 0 96,19 1 64,1-2-128,0 1-64,19 19 128,-19-39-96,-1 20 64,-19 0 0,-20-1 32,0 2 161,0-1-1,0-20 64,-38 20-288,17-20-96,1 19-256,-20-19-577,20 0-737,-19 0-31,19 0-1154,0 0-2786</inkml:trace>
  <inkml:trace contextRef="#ctx0" brushRef="#br0" timeOffset="8850.5859">11037 3269 18385,'0'-19'1794,"20"19"-898,-1-20 610,1 20 31,0-20-832,20 20-609,-1 0-160,-19 0-641,20 0-191,-19-19-834,-3 19-576,2 0-1282,-20 0-4227</inkml:trace>
  <inkml:trace contextRef="#ctx0" brushRef="#br0" timeOffset="14750">9747 5117 2466,'0'-21'2915,"0"1"-97,0 20-576,0-19 1,0 19 127,0-20-384,0 20-417,0 0-384,-20-20-32,20 20-192,0 0 256,0 0-224,0 0 160,0 0-192,0 20 0,0 19-96,20-19-192,-20 40-385,0-20 0,19-1-96,1 2-128,-20-2 65,20-19-65,0-1-96,-20-19-64,20 20-225,-20-20-191,0 0-513,19 20-993,-19-20 192,0-20-480,0 20-1378,0 0-10697</inkml:trace>
  <inkml:trace contextRef="#ctx0" brushRef="#br0" timeOffset="17213.8672">15463 3330 11723,'0'-20'2370,"0"1"-608,0 19 384,0 0-161,0 0-607,0 0-578,20 0-127,-20 0 288,0 19 32,0 1-288,0 0-161,-20 19 33,20-19-33,0 1-31,0 18-129,0-19 0,0-1-159,0 1-129,0-20 128,20 20-160,-20-20 160,20 0-96,21 0 32,-23 0-31,23 0-65,-1-20-32,-1 20 0,-19 0-64,20-20-160,-21 20-97,1 0-159,0 0-225,0 0-224,0 0-352,-20 20 32,0-20-320,19 0-193,-19 0-736,0 0-3140</inkml:trace>
  <inkml:trace contextRef="#ctx0" brushRef="#br0" timeOffset="17431.6406">15880 3291 15214,'0'0'3203,"-20"0"-1537,20 19-385,0 1 673,-19 0 192,19 39-481,0 1-544,0-1-448,0-20-225,19 22-352,-19-22 0,20-19-160,-20 19 64,20-18-416,-20-1-417,20-20-1025,-20 19-704,0-19-1506,0 0-14958</inkml:trace>
  <inkml:trace contextRef="#ctx0" brushRef="#br0" timeOffset="19532.2266">18362 4124 15118,'0'0'2210,"0"-20"-1025,0 20 160,0-20 641,20 20-416,-1-19-513,21 19-193,-20 0-63,19 0-160,2 0-449,-21 0-64,0 19-96,-20 1 32,0 0-96,0 19 32,-20 2-96,0-2 32,-21 0 96,2 1 64,19-21 128,0 3 97,20-3 31,0 1 64,20 0 129,0-20 64,1 0-33,17 0-192,23-20-191,-22 0-97,21 20-385,-21-19-479,1 19-610,-1 0-992,-39 0-1089,20 0-4645</inkml:trace>
  <inkml:trace contextRef="#ctx0" brushRef="#br0" timeOffset="20444.3359">16575 5096 14894,'0'0'1665,"-19"0"-352,19 0 225,0 0 192,0 0-641,0 0-513,0 0-63,0 0 159,0 0 129,0-20 64,19 20-32,21 0-161,-20 0-159,19-19-289,-19 19-128,20 0-32,-19 19-128,-21 1-64,18 1-32,-18-1-64,-18 19 31,-3 0 65,1-19 160,0 21-64,20-41-32,0 19-64,20-19 128,0 20 128,19 0-128,-19-20 96,21 19-96,-21 1 96,-2 0 0,-18-1 1,0 22 95,0-21 64,-18 0-64,-2-1 0,-1-19-64,-19 20-128,22-20-416,-3 0-417,-19 0-1089,20 0-1409,1 0-7111</inkml:trace>
  <inkml:trace contextRef="#ctx0" brushRef="#br1" timeOffset="23331.0547">2758 3430 10025,'-19'-21'1377,"-1"21"289,0 0 64,0 0-481,20 0-352,-20 0 192,1 21-193,19-21-319,0 19-289,-20-19 1,20 20-1,0 19 128,-20-19-63,20 19 63,-20 2 64,20-2 97,0 1-65,-20 20-95,20-1-161,0 0 0,0 21 161,20-21-1,0 21-32,20-1-95,-21-19-193,21-1 32,0 0-32,19-18 128,0-21 0,2 0-63,-2-1-65,20-19 32,1 0-32,-1-19 64,0-21-128,-20-1 160,2 2-192,-21-20 32,-21-1 64,21 1-320,-40-20 288,20-1-160,-20 0 64,0-19 32,-20 19-64,-20 2-192,1-2-161,-21 21 193,1 0 96,-20 18 64,-2 2 96,2 19 0,0 0 96,20 20-128,-2 0-128,3 0 32,17 0-673,2 20-864,19 0-1474,20 19-8040</inkml:trace>
  <inkml:trace contextRef="#ctx0" brushRef="#br1" timeOffset="24461.9141">4981 2913 12523,'-39'-20'1922,"39"20"-705,-20 0 65,20 0 479,-20 0-480,20 0-576,-20 0-353,20 20-127,0-20 159,-19 19 0,19 1-127,-20 1-65,20 18 64,-20 1 0,20-1 65,0 21-65,0-1 64,0 0-32,0 2-31,0-2-1,20 21-160,-20-21 0,0 1 0,20-1-64,-20 0-96,19 2 96,1-22 0,0 0 32,21-19-32,-3 0 64,3 1-160,-3-21 321,23 0-1,-21-21-64,19-19 0,0 21-160,-19-21 64,19 1-32,-18-2 96,-21 2 353,19 0-97,-19-1-159,0 19-65,0-18-64,0 19 32,-20-19-64,0 19 0,19-20-32,-19 0-32,0 1 96,0-22-160,20 2-32,-40 0-64,20-21-352,-19 2-1,-21 17 97,0 2 128,-19 20 448,18 18 160,-18 1 1,0 0-129,-21 1-32,1 19-128,20 0-64,19 19-352,-19 1-1026,38 0-1120,-19 1-1986,20-1-12877</inkml:trace>
  <inkml:trace contextRef="#ctx0" brushRef="#br1" timeOffset="25423.8281">4584 4898 11050,'-38'0'2274,"17"0"-865,21 0-512,-20 0 0,0 19-288,20 1-1,-18 0 97,18 21 352,0-22-192,0 40-193,18 2-319,-18-2 191,20 0-255,0 21-1,1-21-32,17 21 64,3-41 97,-1 22 31,19-22-128,0-19 193,1 19-257,-1-19-64,20-20-31,-18 0-1,-2 0-96,21-20 0,-21 0-96,-19-19 64,-1-21-64,-19 1 0,1 0-64,-1-2 32,-20-18-32,-20-1 63,-1 2-255,-19-2 160,1 21-96,-21-22-32,1 42-1,-2 0 610,-18-2-289,20 41-64,-20 0 224,-1 0-160,21 0-128,0 0-384,19 0-1795,20 21-3106</inkml:trace>
  <inkml:trace contextRef="#ctx0" brushRef="#br1" timeOffset="26447.2657">7901 3012 14445,'-41'0'673,"21"0"-257,20-19 129,-19 19 672,-1 19-96,0-19-577,20 20 193,-20 19 128,20-19 32,0 21-193,0 18-95,20 0-96,-20 1 95,20 39-191,0-19-257,-1-2 64,21-17-32,1-2 192,18-20-95,0-18 63,1-1-128,19-1-224,0 1 256,0-40-31,2 20 127,-22-39-224,0 18 64,21-18-160,-41-1 64,1-19 33,1-1-1,-23 1-64,-18-1 64,0 1-128,0 0 160,-39-2-224,-1 2 32,-19 20 96,-21-2-192,21 2 96,-20-1 0,0 21-192,-2-1 128,22-1-1,0 21-31,-1 0-320,21 0-1058,19 0-1120,0 21-2403</inkml:trace>
  <inkml:trace contextRef="#ctx0" brushRef="#br1" timeOffset="27323.2422">9747 4798 3651,'-40'0'10762,"20"0"-9417,-1 0-512,3 21 545,-23-1-129,21 19-288,-18 0-161,-3 1-319,21 20-33,-20-1 641,40 2 0,0-22-192,0 20-192,20 1-161,20-1-159,39-19 31,-18-21-160,18 3-160,0-3 1,0-19-33,0-19-96,2-3-97,-22-17 33,-1 19-96,3-19-96,-41-21-32,19 20 95,-39 1 97,0 0 256,-20-22-256,1 22 96,-21 0-32,-19-22 32,-2 22-96,-18 19-96,20 0 800,-1 1-480,1 19 97,-1-20-289,21 20-161,-1 0-640,1-21-1024,19 21-1154,-21 0-4484</inkml:trace>
  <inkml:trace contextRef="#ctx0" brushRef="#br1" timeOffset="28243.1641">11215 2993 8680,'-20'-41'512,"0"41"641,1-20 929,-1 1 128,-20 19-128,1 0-640,-1 0-642,20 19-287,-19 1 224,-2 1 224,21 18-193,-18 1-223,17 19 256,1-19-353,0 19 32,0 22 161,20-22-321,-19 21-127,-1-21-97,20 0-32,0 1-32,20-1 256,-1-39-96,21 19 32,39-18 1,0-21-97,21 0 64,-1 0-256,2-21 160,-2-18 0,0 19-64,-20-19-64,0-1-128,-20 0-64,-19-19 96,1 19 31,-41-20-95,0 1 64,-20-2 64,-21 2-32,-18 20 96,-20 0 96,-1-2 128,-20 2 97,1 19 31,0 0-192,20 1-160,-20-1-224,40 20-801,-2 0-737,23 0-3010,17 0-13454</inkml:trace>
  <inkml:trace contextRef="#ctx0" brushRef="#br1" timeOffset="29264.6484">16734 4858 11979,'-20'-39'1569,"20"18"-95,-20 1 95,0 1 545,-19 19-256,19-20-385,0 20-384,-19 0-288,19 20-352,-20 19 95,1 2 97,19 18-97,0 0-127,-21 1-225,41 19 128,-20 21-128,40-20-96,0-2-32,1-19-64,19 2-96,-1-2 96,21-18 96,-1-2-64,20-19-32,-18-20 65,18 0-65,0-20-65,0 0 97,-19-20-96,-1 0-32,-19 1-32,-21-22 64,1 2 64,0 0-32,-20-1-32,-20 1 160,0 0 192,1 18-191,-41 2 223,1 0-32,-1 19-128,-19-1-96,20 1-128,-2 0-224,2 1-385,0 19-1281,19-20-95,0 20-2628,1 0-12331</inkml:trace>
  <inkml:trace contextRef="#ctx0" brushRef="#br1" timeOffset="30191.4063">15582 3171 12395,'-38'-39'1858,"-3"39"512,21-21-1153,-20 21 65,1 0-1,19 0-288,-20 0-353,21 21-351,-21-2 95,20 21 385,-19-1-33,19 0-63,20 22-225,-20-2-95,-1 21-65,1-21-64,20 21 65,0-21-65,41 0 128,-21-18-224,39-2 64,20-19 65,1-1-97,20 1-64,-1-20-32,20 0 32,-1 0-32,-19-39-96,21 19 0,-41-19-64,1-2-96,-21-18 64,0 20 64,-19-41 32,-19 21 128,-21-21-96,0 21 32,-41-22 160,2 22-192,-21 0 96,1-1 0,-40 21 0,0-1 128,-1 1 1,1 18-225,0 1 64,0 20-257,0-19-415,18 38-449,22 1-833,0 1-1857,19 18-9354</inkml:trace>
  <inkml:trace contextRef="#ctx0" brushRef="#br1" timeOffset="31083.0078">18342 3885 1537,'0'-20'9705,"0"0"-9481,0 1 481,-20 19 1922,20 0-1,0-20-768,-20 20-577,1 20-704,19-1-449,-40 1 0,20 21 384,0 18 161,-19 0 288,19 1-225,-1-1-31,1-19-96,20 20-193,0-1-96,20 2 33,1-22-193,38 20 0,-19-39 64,19 20-96,21-20 97,-1 0-33,1-20 0,19 0-256,-20-20 32,0-19 32,1-2-96,-21 2 0,-18-1 96,-3-20 0,3-19 0,-41 19-96,0-19 128,0 20 96,-41-1-32,3 1 320,-23 18-127,-18 1-129,-20 21-32,20-1-96,-20 20-64,20 0-609,-2 0-992,22 0-674,0 20-2305,39-20-13005</inkml:trace>
  <inkml:trace contextRef="#ctx0" brushRef="#br1" timeOffset="35418.9452">4665 3230 800,'19'0'8072,"-19"0"-7239,0-20-97,20 20 738,-20 0 640,0 0-481,0 0-351,0-19-290,20 19 258,-20 0-33,0 0-96,0 0-320,20-20-257,-20 20-127,0 0-1,20-20-320,-20 20-32,19 0 0,-19 0 0,0 0-32,20 0 0,-20 0-96,0 0 96,0 0 96,0 0 97,0 0 191,0 0 193,0 0 31,0 0-223,-20 0-193,20 0-96,-19 0-96,19 0 32,-20 0 64,0 20-32,0-20 0,0 0 96,1 0 1,-1 20-33,0-20-160,0 0 192,-1 19-160,-17-19 96,-3 20 0,3 0-96,-23-1 0,22 3 0,-41-3 0,21 1 32,-20 0-32,18-1-32,2 1 65,-1 0 63,1 20-64,19-20 0,-19 0 32,18-1-32,3 1 32,18-20-32,-1 20 0,1-20 128,20 0 33,0 0-65,0 0 32,0 0 0,0 0-64,0 0-32,0 0-32,0 0 32,0 0-128,0 0 32,0 0 32,0 0-32,-18 0 0,18 19 32,0-19 65,-21 0-97,21 21 0,-20-21 0,0 0 64,0 20-64,1-20 64,19 0-32,-20 20 0,20-20-32,-20 0 96,20 0-64,0 0 32,0 0 32,0 0 0,0 0-64,0 0 32,0 0-64,0-20 96,0 20-32,0 0-32,20 0 64,-20-20 1,0 20-33,0 0-64,0-21 64,0 2-32,0-1 0,0 0-64,0-19-64,0 19 32,0 1-1,0-22 1,0 41 0,0-20 64,0 1-64,0 19 32,0 0-64,0 0 32,0-20 0,20 20-32,-20 20-64,0-20-64,0 19 192,0-19 0,0 20 32,0 0 0,0 20 0,-20-20 32,20 19-32,-20 1 0,20-21 64,-20 22-64,20-21 0,0-1-32,0 1 64,20 0 32,-20-20 32,20 19 32,19-19-32,-19 0 64,20 0-96,-1 0 0,-19-19-64,21 19-32,-21 0-192,-2 0-256,3 0-385,-1 0-609,0 0-704,-20 0-288,0 19-1346,0-19-6565</inkml:trace>
  <inkml:trace contextRef="#ctx0" brushRef="#br1" timeOffset="37717.7734">3533 4402 4996,'-20'0'2082,"20"0"-320,-20-20-161,20 20-127,0-19-385,-20 19 64,20-22-96,0 22 64,0 0-160,0-19 128,-19 19 32,19 0-96,0 0-64,0 0-192,0 0-1,0 0-415,0 0-33,0 0 96,0 0 257,0 0-289,0 0 1,0 0-33,0 0-96,0 0 1,0 0-1,0 0-32,0 0-32,0 0 64,0 0 33,0 0 31,0 0-128,0 0 0,19 19 1,-19-19 95,20 0-32,0 0 64,0 22-160,0-22 65,19 19 31,-19 1 0,39 0 0,-18 19-127,17-19 31,3 20 64,-2 0-96,1-21 64,-1 21-64,0-21-64,2 22 65,-3-21-226,3-1 194,-22 1-97,1 0 192,0-1-128,-21 1-32,1 1 64,0-1-64,-20-20 128,20 19-160,-20-19 32,0 0-64,21 0 96,-21 0-64,0 0 0,0 0 0,0 0 32,0 0-32,0 0 128,0 0-32,0 0-32,0 0 33,0 0-97,0 0 0,0-19 0,-21-1 0,1-1 0,0 1 0,0-19 0,1 0 0,-1-1 0,0 0 0,0 20 0,0 0 0,0 20 0,20-19 0,0 19 0,-19 0 0,19 0 0,19 0-33,-19 19 1,20 1-96,0 0 128,0-1 0,0 2 0,0-1-96,-1-20 64,1 20 32,-20-1-96,20 1 96,-20 0-64,20-1 0,-20 1 0,0 1 0,0-1-32,-20-1 64,20-19 64,-20 20-32,0 0-96,1-20-289,19 19 481,-20-19-576,0 0 0,20 0-33,-20 20-416,20-20-961,-20 0-160,20 0-992,-20 0-4005,20 0-2242</inkml:trace>
  <inkml:trace contextRef="#ctx0" brushRef="#br1" timeOffset="38695.3125">4963 4759 11755,'0'0'1345,"0"0"64,0 0 961,0 0 1,0 0-802,0 0-736,0 0 64,0 0-128,0 0 31,18 0 129,-18-20 0,0 20-128,0-20-96,0 1-161,20-1-31,-20-21-1,0 2-256,21-20 65,-1-1-65,0-19-96,-2-1 64,3 1-32,-21-1-64,20 21 129,0 0-65,-20-1 0,0 40 0,0 0 0,0 1 65,0-1-97,0 20 0,-20 0-64,20 0-64,0 0-96,-20 20-32,-1-1 64,3 1 64,-2 0 0,0-1-32,-1 1 64,1 21-96,2-22 32,-3 1 64,1 0-96,0-1 64,0-19-32,20 20 96,0-20-32,0 0-96,0-20-64,0 1 160,20-1-160,-20-19 128,20 19-160,0-1 96,1 1 32,-3 20-96,2 0 64,1 0-64,19 0 224,-1 0-128,1 0 96,0 20-224,-1-20 32,1 0-353,-1 0-351,1 0-578,-19 0-1569,-1-20-1441,-20 20-6694,0 0 928</inkml:trace>
  <inkml:trace contextRef="#ctx0" brushRef="#br1" timeOffset="41161.1327">7761 3210 1537,'0'0'5829,"0"0"-5092,0 0 769,0 0 1569,0 0-545,0 0-1121,0 0-96,0 0 65,0 0-321,0 0-353,0 0-223,0 0 127,0 0-127,0 0-33,0 0-31,0 0 63,0 0 33,0 0 127,0 0-127,0 0-225,0 0 0,20 0 1,-20 0-257,0 0 96,0 0-160,0 0 96,0 0 0,0 0 0,0 0 320,0 20-224,0-20 161,0 0-65,0 0 0,0 0-32,0 0-95,0 0 127,-20 0-64,20 0-128,-20 0 64,20 0-32,-20 0 0,1 0 32,-1 0 129,0 0-65,0 0-128,-1 0 64,-17 0 0,-3 0-64,3 0-32,-3 0 32,-18 0-128,-1 0 96,1 0 0,-20 0-64,-2 0 32,2 20 128,20-20-192,-20 0 257,-1 0-129,-20 0 96,42-20-64,-22 20-32,0 0 0,1 0 160,20 0-224,-20 0 0,18 0 0,-18 0 96,20 0-128,-1 0-32,1 0 224,-1 0-224,1 0 192,18 0-160,-18 20 96,19-20-96,20 0 321,1 0-65,-1 0 64,20 0 64,0-20-319,-20 20-33,20 0 0,0 0 0,0 0 0,0 0 0,0 0 0,0 20 0,20-20 0,-20 0 0,0 0 0,0 19 0,0-19 0,0 0 0,0 0 0,0 22 0,0-22 0,20 19 0,-20 1 0,0 0 0,19 19 0,-19-19 0,20 20 0,0 0 0,-20-1 0,20-19 0,1-1 0,-3 2 0,-18-1 0,0-20 0,20 0 0,-20 0 0,0 0 0,0 0 0,0-20 0,0-20 0,0-19 0,-20 19 0,2-20-225,-3 21-31,1-20 160,0 18 0,0 1 96,-19 21-64,19-21 128,0 21 64,0 19-96,1-21 96,19 1-32,0 20-96,0-20-32,0 20-96,39-19-64,1-1 192,-1 20-128,21-20-321,-1 20-383,-18-19-738,-3 19-1249,3 0-1312,-21 0-6279,0 0 4356</inkml:trace>
  <inkml:trace contextRef="#ctx0" brushRef="#br1" timeOffset="44417.9688">10739 3330 640,'0'0'4068,"0"0"-3139,0 0 192,0 0 961,0 0-320,0 0-577,0 0-192,0 0 352,0 0 160,0 0-480,0 0-160,0 0-64,0 0-193,0 0-223,0 0-1,0 0 65,0 0 95,0 0-160,0 0 193,0 0-161,0 0 1,0 0-65,0 0 32,0 0-31,0 0 31,0 0-352,0 0 160,-20 0-31,20 0 127,-20 0-64,20 0 192,-20 0 1,20 0 63,-19-20-31,19 20-65,-20 0-192,0 0 193,0 0-193,0 0 96,1 0-160,-1 0 64,-21 0-31,3 0-65,-3 0-96,1 0 32,-19 0 32,-1 0-64,1 0-64,0 0 192,-2 0-96,3 0 32,-3 0 32,2 0 32,0 0-96,-1 0 64,1 0-64,-2 0 0,2-19 0,19 19 0,-19 0 64,19 0-64,-19 0 193,19 0-161,-19 0 32,18 0-96,3 0 96,-23 0-96,23 0 32,-3 0 224,1 0-128,1 19-32,-1-19-64,1 0 97,-1 0-97,-1 20-32,3-20 64,18 0-32,-21 0 0,23 0 192,18 0-96,-21 0 160,21 0-160,0 0 65,0 0-97,0 0 32,21 0-160,-21 0 64,0 0-32,0 0 160,0 0-160,0-20 128,0 20-96,0 0 64,0 0-128,0 0 0,0 0 64,0-19-32,0 19-64,0-22 0,18 22 32,-18-19-64,20-1 32,1 0-128,-1 1 96,-20-1-65,20 0 129,-20 1-32,18 19 64,-18-21-64,0 21 128,0 0-128,0 0 0,0 0-64,0 0 0,0 21 96,0-2-32,-18 1 96,18 19 32,0 1 32,-20-21 0,20 22-32,0-21 64,0 19-96,0-19 0,0 0 0,0-20 65,0 21 31,0-21-96,0 19-32,20-19 64,-20 0 0,18 0 0,3 0-64,-21 0 32,20 0-192,0 0-257,0 0-351,19 20-257,-19-20-481,20 0-736,-1 20-160,1-20-609,-1 0-4484,-19 0-160</inkml:trace>
  <inkml:trace contextRef="#ctx0" brushRef="#br1" timeOffset="46807.6172">8595 3845 11274,'-20'-19'1506,"0"-1"-578,20 20 610,0-20 384,-20 20-289,20 0-512,0 0-96,-19 0-192,19 0-32,0 0 0,0 0-193,0 0 33,0 0-97,0 0 65,0 20-257,19-20 65,-19 20 63,20-20 1,0 19-33,0 1-64,20 0-95,-21 1 127,21-1-32,1 19-31,-3-19-65,3 19-64,-3 2 96,23-2-95,-22 0 95,1 1-64,19 0-64,-19 0 1,1-21-65,-3 21-64,3 1 128,-21-2 64,18 0-224,-17 1 64,-1 0-96,0-20 96,-1 0-64,1-1 0,0 1 1,0 0-33,-20-1 0,20 2 0,-20-1 0,19-20 0,1 20 0,-20-20 0,0 0 0,20 0 0,-20 0 0,0 0 0,0 0 0,0 0 0,0 0 0,0 0 0,0 0 0,0 0 0,0 0 0,0 0 0,0 0 0,0 0 0,0 19 0,0-19 0,0 0 0,0 0 0,0 0 0,0 0 0,0 0 0,0 0 0,0 0 0,0 0 0,0 0 0,0 0 0,0 0 0,0 0 0,0 0 0,0 0 0,0-19 0,0 19 0,0-20 0,-20 0 0,0-1 0,20-18 0,-19 0 0,-1-1 0,20 0 0,-20 0 0,20 21 0,0-21 0,-20 40 0,20-19 0,0 19 0,0 0 0,0 0 0,0 0 0,0 19 0,0 1 0,0 0 0,20-1 0,-20 21 0,20-19 0,-20-2 0,20 21 0,-20-21 0,19 1 0,-19 19 0,20-18 0,-20-1 0,0 0 0,0-1 0,20 1 0,-20 0 0,0-20 0,0 19 0,0-19 0,0 0 0,0 0 0,-20 0 0,0 0 0,-19 0 0,19 0 0,-20-19-97,21 19 65,-21 0-128,19 0-32,1 0-288,2 0-289,18 0-801,0 0-1472,18 19-1443,-18 1-4836,20-20 3396,1 0 576</inkml:trace>
  <inkml:trace contextRef="#ctx0" brushRef="#br1" timeOffset="49365.2343">10124 4778 3747,'-20'0'4228,"20"20"-2178,-21-20-577,21 0 321,0 21-96,-20-21-353,20 0-384,0 20-192,0-20-97,0 0 1,0 0 128,0 0-33,0 0-159,0 0 64,0 0 63,20 0-31,-20 0-257,21-20 97,-1-1-193,0 1-96,19 1 97,-19-21-161,39 1 64,-19-21 193,20 20 191,-21-19 33,22-21-97,-2 21 1,0-1-321,1 1 32,-21 19-191,1-20-1,0 21 32,-1-1 160,-19 21-32,-20-1 33,20-1-129,1 1-32,-21 1-32,0 19 32,18-20-160,-18 20 64,0 0-32,0-20 32,20 20-64,-20-19 64,0 19-96,20-20 192,-20 20-160,0 0 64,0-21 64,21 21 96,-21 0-95,0 0-65,0 0 160,0 0-224,0-20 192,0 20-128,0 0 0,20-20 32,-20 20-64,0 0 0,0-19 96,0 19 0,0 0-96,0 0 64,0-20-64,0 20 0,0 0 160,0 0-32,0-20-95,-20 20-33,20 0 0,-21-19 0,1 19 0,0 0 0,2 19 0,-3-19 0,-19 20 0,20-20 0,1 20 0,-1-20 0,0 19 0,20-19 0,0 0 0,0 0 0,20 0 0,0 0 0,-1 0 0,21-19 0,-20-1 0,19 0 0,-19 20 0,21-19-65,-21 19 33,-20 0-32,18 0-32,3 0-32,-1 0 288,-20 19-128,20 1-96,19 0 192,-19-20-480,0 19-321,0 1-544,0 0-673,-1-20-1056,-19 21-1346,0-21-5926,0 0 3684</inkml:trace>
  <inkml:trace contextRef="#ctx0" brushRef="#br1" timeOffset="51903.3202">15165 3330 7334,'0'0'1089,"0"0"97,0-20 415,21 20 673,-21 0-544,20 0-513,-20 0-480,0 0-97,0 0 97,0 0 128,0 0-289,0 0 129,0 0-160,0 0-97,0 0 97,0 0-65,0 0-64,0 0-63,0 0-65,0 0-96,0 0 32,0 0 33,0 0 31,0 0-32,0 0 64,0 0-31,0 0-1,-20 0-64,20 0-64,-21 0-32,1 0 193,2 0-289,-2 0 32,-1 0-64,1 0 64,0 0-32,-19 0 0,19 0 96,0 0 128,-19 0-192,19 0-64,0 0 97,-20 0-1,1 0 64,-1 0-160,1 0 224,-2 0-32,1-19 32,-19 19-160,19 0 97,-19 0-33,-1 0 0,1 0-32,0 0-32,-22 0-32,22 0 64,-20 0-128,0 0 64,-2 0 96,2 0-192,0 0 128,19 0 0,1 0-160,0 0 128,-22 0-96,23 0 128,-1 0-64,-2 0 32,2 0-64,-1 0 128,-19 0-160,20 0 96,-20 0 0,-2 0-64,22 0 0,-1 0 32,1 0 64,0 0-64,-2 0-64,-18 0 160,20 0-192,19 0 128,-19 0-32,-1 0-32,1 19 0,19-19 32,-19 20 32,18 0-96,3-20 96,-3 0-96,21 0 160,20 0-96,-20 0 128,0 0 33,20 0-1,0 0-32,-19 0-128,19 0 96,-20 0-128,20 0 64,0 0-32,-20 0 0,20 0 128,0 0-160,0 0 128,0 0-160,0 0 224,0 0-128,0-20 64,0 20-64,0-20-32,0 20 32,20-19-64,-20-22 96,20 21-32,-20 0-32,19 1 0,-19 19-96,20-20 96,0 20-64,0-20 64,0 20-96,-20 0 0,21 0 96,-3 0-64,2 0 96,-20 20-192,0 0 128,0-1-32,-20 1 64,2 19 0,-23-17 64,1 17-32,1-19-32,19 19 0,0-19 64,0 1-64,0-21 0,20 19 160,0-19-96,0 0 128,20 0-32,0 0-31,0 0 31,19 0-64,-19 0 32,20-19-320,-20 19-96,19 0-609,-19 0-320,21 19-577,-3-19-865,-17 20-2017,19-20-6150,-20 20 3363</inkml:trace>
  <inkml:trace contextRef="#ctx0" brushRef="#br1" timeOffset="56488.2812">16516 3528 4996,'-41'0'1025,"41"0"1121,-18 0 417,18 0-129,-20 0-672,20-20-417,0 20-32,0 0-192,0 0-320,0 0 0,0 0-129,0 0-159,0 0-33,0 0 33,0 0-1,0 0-159,0 0 95,0 0-64,0 0-63,0 0-33,0 0 0,20 0-64,-20 20-31,0-20-33,0 0-64,18 0 0,-18 0 64,0 20-128,21-20 160,-21 0-32,20 0 33,-20 0-65,20 0 64,0 19-64,-20-19 32,19 0 32,1 0-95,0 21 31,0-21-64,0 0 32,-1 0 0,1 20 64,0-20-128,21 0 32,-3 20-32,3-20-32,-3 19 96,3-19-96,18 20 128,-19-20 0,19 20-128,-19-1 129,19-19-129,-19 20 96,21 1-32,-22-21 0,21 20-64,-21-20 96,21 19-96,-21-19 64,1 0-64,-1 20 32,1-20-32,-19 20 0,-1-20 64,-2 0-64,23 19-32,-21-19 64,0 0 0,-1 0-64,1 20 160,0-20-64,-20 0 0,20 0-96,-20 0 64,0 0 0,0 0 96,0 0-160,0 0 64,0 0 97,0 0-290,0 0 129,0 0 0,20 0 0,-20 0 0,19 0 64,-19 0-128,0 0 64,20 0 96,-20 0-96,0 0 96,0 0 0,0 0 32,0 0 193,0 0-193,0 0 32,-20 0-32,20 0 32,0 0-160,-19-20 256,19 20-256,0 0 64,0 0 64,0 0-128,0 0 0,0 0-96,19 0 64,1 0 128,0 0-96,-20 20 160,20-20-192,0 0 32,-20 0 96,19 0-64,-19 0 64,0 0-32,0 0 193,0 0 63,-19 0-192,19 0-64,-20-20 0,0 20 96,0-19-128,0 19 96,1-20-96,-1 0 32,0 20 32,0-19-32,-19-1 225,19 20-97,0-21-128,-1 21 64,21 0-192,-20 0 96,20 0 32,-18 0-64,18-20 0,0 20-128,18 0-33,2 0 129,1 20 32,19-20 32,-1 21-128,-19-1 160,20-1-128,-1 1 192,1 0-96,-1 19-32,-19-19 64,0 1-96,0 18 160,-20-19-160,21 0 96,-21-20-64,-21 19-32,1 1-288,0-20-481,20 21-768,-20-21-1122,1 0-576,-1 20-4773,20-20-96</inkml:trace>
  <inkml:trace contextRef="#ctx0" brushRef="#br1" timeOffset="58902.3438">18283 4600 4964,'19'-20'6406,"-19"20"-4132,0 0 257,0-19-97,0 19-544,0 0-545,0-20-128,0 20-384,0 0-288,0 0-97,0 0-32,0-20-127,0 20 223,0 0 1,0 0-65,0 0-192,0 0 97,0 0-65,-19 0 0,19 0 33,-20 0-161,20 20 96,-20-20-128,0 20-32,0-20 0,1 19 0,-1 1 64,-21 0-63,21-1-65,-18 2 192,-3-1-256,1 0 64,-19 19 32,19-19-64,-19 19 64,19-18-64,-19-1 32,18 19-64,-18-19 0,19 19 64,1-19-256,-1 1 288,20-21-64,1 20 64,-1-1-32,0-19 0,0 0 32,20 20-32,-20-20 0,20 0 0,0 0 96,0 0 0,0 0-128,0 0 128,0 0-31,0 0 31,20 0 0,-20-20-32,0 20 32,0-19-32,0 19-64,0-20 32,0-1-64,0 1 64,0 0-32,0 1-96,-20 19-128,20-20 833,0 20-641,0-20-32,0 20-65,0 0 1,20 0 0,-20 0 64,0 0-64,20 0-96,-20 20 32,0 0 0,-20 19 64,0-19-193,1 21 289,-1-22 32,20 21 96,0-21 1,-20 1-1,20-20 32,20 21-64,-20-21 0,20 0 64,-1 0-128,1 0 0,20 0-128,-20 0-288,19 0-321,1-21-480,-1 21-1441,1 0-1346,-19 0-6470,17-20 3043</inkml:trace>
  <inkml:trace contextRef="#ctx0" brushRef="#br1" timeOffset="60395.5077">16575 4759 9128,'0'0'1442,"0"0"191,20 19 289,-20-19 96,0 0-513,0 0-127,0 0-321,0 0 32,0 0-64,0 0 192,0 0-32,0 0-288,0 0-289,0 0-159,0 0-1,0 0-64,0 0-63,0 0-97,0 0 32,-20 0 64,20 0 1,0 0-65,0 0-96,0-19 32,-19 19 1,19 0 95,0-20-32,-20 20-32,20-20-160,0 20 64,-20-19-31,20-1-1,-20 0 64,-1 20 0,21-40 32,-18 20-32,-2-19 0,0-1 33,-1-20-193,1 1 64,0-2 0,1 2 32,-1-19-160,0 37 160,0-18 32,0 20-128,1 19 128,-1-1 224,0 1-320,0 1 33,20 19-65,-20 0 0,20-20 0,0 20 0,0 0 0,0 0 0,0 0 0,0 0 0,0 0 0,0 0 0,0 0 0,0-20 0,0 20 0,0 0 0,-19 0 0,19-19 0,0 19 0,0 0 0,-20 0 0,20 0 0,0 0 0,0 0 0,0 0 0,0 0 0,0 0 0,0 0 0,0 0 0,0 0 0,0 0 0,0 0 0,-20 0 0,20 19 0,0 1 0,-20 0 0,20 19 0,-21 2 0,21-2 0,-18-19 0,18-1 0,0 1 0,0 0 0,0-20 0,0 0 0,0 21 0,0-21 0,0-21 0,0 21 0,0-20 0,0 0 0,-20-19 0,20 19-65,0-19 65,0-2-32,20 2 0,-20 0 0,0 19 64,18-1 0,-18 1 32,21 20-31,-21-20-33,40 20-97,-20 0 97,-1 0-160,21 0-128,0 20-224,-1-20-513,-19 0-1025,20 20-1474,-21-20-1344,21 0-5670,-40 0 5189</inkml:trace>
  <inkml:trace contextRef="#ctx0" brushRef="#br2" timeOffset="110418.9452">4942 2099 8167,'-20'-20'1634,"20"1"-1,0 19 385,0-21-480,0 21-353,0-20-32,0 20-160,0 0-32,0 0-96,0 0 63,0-20-31,0 20-224,0 0 32,0-19-65,0 19 129,0 0-128,0 19-161,0-19-160,0 0-128,0 0 1,0 0-161,0 0 32,0 20 128,0-20-32,0 20 192,0 20-95,20-20 63,-20 0-32,0 19-96,21 21 33,-21-20-161,18 19 0,2-20-32,1 2 96,-21-21-160,20 19 128,0-19-64,-20 20 128,0-20 32,0 0 33,18-20 319,-18 0-352,0 0 0,0 19 1,0-19 63,-18 0-96,18 0-64,0 0-64,0 0 64,-20 0-96,20 0 0,-20 0 32,20 0-32,-21 0 96,1 0-64,20 0-32,-18-19 64,-3-1-96,1 0 32,20 20 129,-20-21-65,0 2 64,20-1-96,0 0 64,0 20-192,0-19 192,0 19-96,0 0-64,0 19 96,20 21-32,0-21 64,0 2-64,1-1 32,-3 0-32,23-20 32,-21 0-32,0 0 160,-2-20-96,3 20 64,-1-20-64,0-20-32,0 20-128,0-19-192,-1-1-257,-19 0-480,0 20-384,20-20-801,-20 21-897,20 19-2338,-20-20-7367</inkml:trace>
  <inkml:trace contextRef="#ctx0" brushRef="#br2" timeOffset="139772.4609">2997 2317 12587,'-41'0'1442,"23"0"-930,-2 0-63,0-20-321,20 20 96,-21 0-64,1 0-32,2 20-64,-2-40 0,-1 20 161,1 0 63,0 20 160,1-20-31,-1 20-97,0-1-128,0 2 129,0-1-65,1 0-256,-1-1 0,0 1-32,-20 19 64,19-18 0,-17 19 64,18-21 128,-21 21-64,23-1-96,-23 2 0,21-22-64,-19 21 32,-1-1-32,20 2 0,-19-2 161,19 20-129,0 2 64,-20-2-96,21 0 64,-21 1 0,20-1-64,-1 2 96,3-2-128,-23 0 64,21 1-32,0-21 0,2 1 64,18 0-32,0 0-96,-21-1 96,1 20 0,20 1 96,-20-1-32,20 2-32,0-2 32,-20 0-64,20 1 64,0-1-96,0-19-32,20 20 32,-20-1 64,0 2-128,20-2 64,-20 0 0,20 1 0,-20-1-32,21 1 32,-21 19 0,18 1 32,2-1-224,21 1 256,-21-41-192,19 20 128,1-18-32,-1 18-32,1 0 32,0-18-64,-1 18 64,1 0-32,-1 1-32,1-20 96,1 19 96,-3 1-192,3-21 224,-3 20-64,23-18 32,-41 18 0,19-20-64,1 2 32,0-2-64,19 1 32,-18-1 0,18 2-64,-19-2 96,19 1-192,-19-1 64,19 2 64,0-2 96,1 0-128,-1 1 64,2-19 64,-2-2-192,1 21 64,-1-21 64,-19 1-32,19 0 0,-18-1-32,18 3 64,-19-3 32,19 1 0,-19 0 97,19-1-194,-19-19 194,19 0-129,-19 20 32,19-20-32,0 0 0,2 0-32,-2 0-64,-19 0 128,19 0-64,-19 0 96,1 0-96,17 0 32,-17 0-96,-2 0 64,1-20 32,-1 20-64,1 0 32,0-19 0,19-1-64,-19 20 160,-1-20-96,1 1 96,-1-3-96,22 3 0,-23-1 0,3 0 128,19-19-416,-21 19 320,21-20-96,-21 20 32,2-19-32,-3-1 128,3 1-128,-1-2 32,-1 2-128,1 0 160,19-1 0,-19-20-33,19 20 1,-19-20 129,19 21-162,-18-20 98,-3 19-33,3-20-65,-1 1 130,-21 20-65,21-22 64,-20 22-64,0-22 32,19 2-32,1 0 0,-20-1 96,19 1-192,-19 0 96,21-1 0,-21 1 64,-2-2-96,-18 2 64,21 0-289,-21-1 578,20 20-289,-20-19-64,0-1 64,0 1 0,0-1-32,0 1 0,20 0 0,-20-2 32,0 2-32,0-1-32,0-19 128,0 20-96,0-1 0,0 1 0,0-2 0,0 2-64,20 0 128,-20-1-64,0-19 0,0 19-64,0-19 96,0 19 0,0 1-128,0 0 192,0-2-128,-20 2 64,20-1-64,-20 1 64,20-20-64,-20 19 32,-1 1 32,3-2-32,-2 22 32,0-20 64,-1-2 128,1 2-192,-19 0-64,19-1 96,-20 21-128,21-22 64,-21 2 0,0 20-32,20-22 32,-39 22 0,18-20 256,3 20-256,-23-2 32,22 2-32,-21-1-192,21 1 96,-1 18 32,1 1 64,-1 1-64,0-1 96,-19 0 64,0 1-64,-22-22 32,22 1 64,-20 1 1,-2 0-162,23 19 194,-22-21-225,1 22 32,-1-1-33,-19 20 33,20-20-32,-21 20 32,1 0-64,0 0 96,-21 0 289,1 20-97,-19 19 320,-1 22 289,-40-2-224,1 41-225,-41-2-384,21 21-801,20 1-1825,58-42-10955</inkml:trace>
  <inkml:trace contextRef="#ctx0" brushRef="#br2" timeOffset="144442.3827">4049 6705 19858,'0'0'1538,"0"0"-385,0 0 416,19 19-223,-19 21-482,20 20-191,0-1-417,-20 0-64,41 1-159,-23-20-386,2-1-544,1 2-864,-1-21-738,0-1-3330</inkml:trace>
  <inkml:trace contextRef="#ctx0" brushRef="#br2" timeOffset="144949.2188">2997 7498 18609,'0'-39'2563,"0"39"-1378,20 0-321,-20 20 834,0 19-64,20 22-641,-1 17-353,1 2-31,0-1-193,0-19-256,0 19 32,-1-40-95,1 22-97,0-22-32,21-19-97,-23 19-447,22-18-737,-19-1-1058,17 0-191,-17-1-1442,-1-19-14668</inkml:trace>
  <inkml:trace contextRef="#ctx0" brushRef="#br2" timeOffset="145339.8438">3513 7994 19122,'0'0'2402,"0"0"-1794,0 0 161,0 0 224,20 0 0,-20-19-416,20 19-385,19-20-96,-19 0 0,0-19 0,1 19-32,-21-20 64,0 20 0,0 0 0,0 1 33,-21 19-1,1 0-32,0 0 32,0 19 64,1 1-32,-1 19-31,0 2 31,20 18-96,0-20-96,20 2 0,0-1-128,19-21-225,1 1-415,-1-20-353,2 0-289,17 0-672,-17 0-1601,-1-20-10410</inkml:trace>
  <inkml:trace contextRef="#ctx0" brushRef="#br2" timeOffset="145672.8515">3969 7836 13741,'-39'-20'5861,"19"40"-4580,0-1 161,20 2 319,-20-1 289,1 19-704,19 1-578,0-1-479,19-18-193,-19-1 0,40-20-64,-20 0-64,0 0 128,-1-20-96,1-1-64,0 1 32,0 1 32,-20-1 128,0 0-64,-20 1-32,20 19-64,-20-20 160,20 20-192,0 20 64,0-1-64,0 1 64,0 19-192,0-19-449,20 1-672,0-1-577,19 0-352,-19-20-1153,21 0-5350</inkml:trace>
  <inkml:trace contextRef="#ctx0" brushRef="#br2" timeOffset="146085.9375">4208 7836 15822,'0'19'3011,"0"2"-1954,0-1 449,-21 19-129,21 1 321,21-1-513,-21 2-449,20-21-479,0-1-129,-1-19 0,21 0 64,-20 0-192,0-19 96,-20-21-160,20-1 32,-20-18-160,0 0-32,-20 19 192,0-19 0,0 0-160,-20-2-1,21 22 97,-21 0 128,-1 17 32,23 3-160,-2 19 417,-1 0 31,21 19 0,-20 22 225,20-1 63,0 19-191,20 1-65,1-1-128,17 21-224,3-41 32,-1 1-64,19-1-448,-19 2-353,19-21-608,-19-20-769,-1 19-1185,-19-19-7079</inkml:trace>
  <inkml:trace contextRef="#ctx0" brushRef="#br2" timeOffset="146412.1093">4546 7855 20147,'0'21'2946,"0"-1"-1825,20 0 65,-20-1 127,18-19-384,3 20-513,-1-20-128,0-20-192,0 20 97,-1-19-193,1-21-96,0 19-161,-20 2 129,0-1-160,0 0 128,-20 1-129,0 19 33,1-20 96,-1 20 160,0 0-96,20 20 160,-20-1 64,20 21 128,0 0-127,0 0-33,0-1-32,20 0-224,20 2-545,-21-21-961,21 0-1024,0-1-1634,-1 1-11627</inkml:trace>
  <inkml:trace contextRef="#ctx0" brushRef="#br2" timeOffset="146557.6172">4922 8075 18033,'-20'-81'3042,"20"42"-735,0 0 127,0-1-256,20 0-1153,-20 0-833,20 21-96,19-1-480,2 0-1057,-1 20-1955,-22 0-2561</inkml:trace>
  <inkml:trace contextRef="#ctx0" brushRef="#br2" timeOffset="147432.6172">5479 7677 4708,'-40'0'14606,"40"0"-12909,0 0-127,0-20 127,0 20 450,20 0-674,0 0-608,19 0-513,-19 0-64,20 0-256,-1 0 0,1 20-256,-1-20-352,1 0-385,-20 20-609,1-20-448,-21 21-672,0-21-2691</inkml:trace>
  <inkml:trace contextRef="#ctx0" brushRef="#br2" timeOffset="147607.4218">5617 7855 18833,'-20'21'2915,"20"-21"-1570,0 20 641,20-20 128,0-20-576,0 20-609,19-21-609,1 21-320,1 0-192,-23-19-385,22 19-960,-19 0-1410,17 0-929,-38 19-8904</inkml:trace>
  <inkml:trace contextRef="#ctx0" brushRef="#br2" timeOffset="148354.4922">6491 7598 13901,'0'-41'2210,"-20"22"-481,20-21-159,-20 21 95,0-1-511,-19 0-194,19 1-191,0 19-32,-21 0 192,3 0-225,18 19-159,-1 21-97,1-21-191,20 21-33,0 1-32,20-2-96,1-19 0,19-1 128,-1 1-160,1-20 1,-1 0 31,1-20-64,0 1 32,-21-1-256,1-19 95,0 17 33,-20 3 32,0 19 96,0 0 97,0 0 95,-20 19 32,20 22 96,-20-1 33,20 19 95,0-19-352,20 19-31,0-19-129,0 0-32,19-20-257,-19 0-191,0-20-545,1 19-801,-1-19-1153,-2 0-2274,-18 0-13100</inkml:trace>
  <inkml:trace contextRef="#ctx0" brushRef="#br2" timeOffset="208891.6015">8674 2734 4452,'0'-20'1409,"-20"20"-320,20-19-512,0-1 255,0 20-63,-19 0 1025,19-21-1282,-20 21-191,0-20 415,20 1-255,-20 19 63,0-20-31,0 20 95,1-20 65,-1 20-64,0 0-65,0-19-95,-19 19-65,19 0-64,-1-20 65,-19 20-65,1 0 0,-1 0-160,1 0-32,-1 20 1,0-20-1,1 0 96,19 0-64,-20 19-32,21-19 32,-21 20 65,19-20-33,-17 20-96,18-20 32,-1 19-32,-19 1 32,21-20 32,-1 21-192,-20-1 96,20-1 0,0 1 97,-19-20-33,19 20 64,0 19 0,-1-39-96,3 20 96,-2 1-96,20-1 0,-20-1-96,-1 1 129,1 0-193,20-1 160,-18 22 128,-3-21 64,21 19-128,-20-19 0,0 19 1,20 2-65,0-22 0,0 21 0,0-21 128,0 21-128,0-21-32,0 22 256,0-21-255,20 19-65,-20 1 96,0 0-64,20-20 0,-20 19 64,21 1-64,-3 0 32,-18 0-64,20-1 32,1 0 0,-21-19 0,20 21-32,-20-2 96,20 0-128,-20-19 224,18 21-128,3-2 64,-21 1 1,20-21-97,0 22-64,0-2 32,-1 1 0,-19-1-65,20 2 130,0-2 31,0 0-96,0 20-32,0-18 32,-1 18 0,1-19 32,0 20-96,21-21 128,-23 20-64,2-18 0,1 18 0,-1-20 0,19 22 64,-19-2-64,20-20-64,-1 22-129,-19-22 193,20 0-32,-1 22 64,1-22-32,1 20 97,-3-18-97,3 18 0,-3-20 0,3 0 0,-1 2 0,-1-1 0,1-1 32,0 2-64,-1-2 32,22 0 32,-23-19-64,3 19 64,-3 2 96,3-21-256,18-1 96,-19 21 96,19-21-32,-19 1-32,19-20 64,2 21-128,-3-1 64,-17-1-32,18-19 160,1 20-192,-21-20 160,21 20-160,-1-20 160,-18 0-160,18 0 96,1 0-64,-1 19 32,0-19 0,1 0 32,-1 0-32,-18-19 32,17 19-288,3 0 512,-2 0-256,0-20 128,1 20-224,-20-20 192,19 1-192,-18-1 160,18 20-32,0-21-320,-19 1 576,0 1-288,19-1 64,-19 0-96,19 1 32,-18-21 64,-3 19-160,23-18 0,-2 19 192,0-19-416,1 0 640,-21 18-288,21-19-128,-19 1 128,18 0 0,-19-2-64,19-18 32,-19 19-64,19 0 0,-19 0-32,-1-19-32,1 20 128,-1-2 0,-19 2-33,21 0 66,-21-2-1,18 1-64,-17 1-321,19-20 962,-21 18-673,1 2 32,0 0-128,20-1 31,-40 0 97,19 0-96,1-19 160,0 19-96,0 0 32,0 1-32,1 0-32,-3-2 160,-18-18-128,20 19 0,0 0 128,1 0-64,-1 1 0,-2 0 32,-18-2-128,21 2 192,-21-1-288,20 1 160,-20-2 32,20-18-64,-20 20 64,20-2-64,-20 2 128,19-20-160,-19 19 192,0-20-64,0 21-32,0-1 64,0 0-32,0 0 32,-19-19-192,19 40 128,-20-22-64,0 1 160,0 21-96,-19-21-32,19 21 64,-21-22-32,21 21 0,-19-19 96,-1 0-64,0 19 64,1-1-96,-1-18-64,1 19 96,-1 0-32,-1 1-64,-18-1 32,19 20 0,-19-21 96,0 1-32,19 0-32,-19 1-96,19-1 160,-19 0-64,-2 1-32,2-1 32,-1 20 0,1-21-32,-20 1 32,-2 1-64,2 19 160,20-20-160,-20 20 64,-20-20 32,19 20-64,-20 0 96,1 0-64,0 0-32,0 0 64,-21-19-32,21 19 0,-19 0 64,-1 0 0,-1 19-64,1-19 32,0 0 0,-1 0 0,3 0 0,17-19-128,1 19-224,0 0-577,18 0-1057,-18 0-1089,0 19-4740</inkml:trace>
  <inkml:trace contextRef="#ctx0" brushRef="#br2" timeOffset="209895.5078">9984 6109 19538,'0'-20'1922,"-20"20"-1121,20 20 288,0 19 640,0 2-287,0 18-449,0 20-193,0 1-95,20-21-321,-20 1-95,20-1-257,1-19-96,-1-19-161,-2 18-415,2-19-513,21-1-833,-21-19-1634,-20 0-6629</inkml:trace>
  <inkml:trace contextRef="#ctx0" brushRef="#br2" timeOffset="210807.6172">9310 7261 13516,'-20'-41'2242,"-1"22"-160,21-1-32,0 20 96,0 20-480,0-1-609,0 22 32,0-2-192,21 40 0,-21-19-193,20-1-223,0 0-161,-1-18-96,1-1-192,0-1-32,0-19 32,0 1-288,-1-2-352,1-19-481,0 0-449,0 0-896,-20-19-1026,0 19-5636</inkml:trace>
  <inkml:trace contextRef="#ctx0" brushRef="#br2" timeOffset="211198.2422">9607 7498 18001,'21'20'2562,"-21"0"-1601,0-20 32,20 0 288,-2 0-416,3 19-545,-1-19-192,0 0 0,19-19-96,-19 19 32,20-20 65,-20 0-161,-1-19 32,-19 19-97,20 1 226,-40 19-33,20-21-96,-19 21 0,-21 0 96,20 0-32,0 21 224,-19-2 0,19 1-31,20 19-65,-20-19 0,20 19-128,0 2 32,20-21-96,0 0-64,19-1-288,-19 1-193,20-20-223,-1 20-514,1-20-640,-20 0-1024,19 0-4005</inkml:trace>
  <inkml:trace contextRef="#ctx0" brushRef="#br2" timeOffset="211516.6015">10144 7479 16815,'-40'-20'2595,"19"40"-1154,1-1 225,2 1 256,-2 19-449,-1 2-576,21-21-417,0 19-320,21-19-127,-1-20-66,18 0 258,-17 0-257,19 0-64,-22-20-65,3 1 65,-1-1 32,0 0 64,-20 1 128,-20 19-96,20 0 65,-20 0-194,20 0 1,0 0-96,0 19-32,0 1-417,20 0-672,0-1-705,0-19-416,-1 20-1698,1-20-8648</inkml:trace>
  <inkml:trace contextRef="#ctx0" brushRef="#br2" timeOffset="212175.7813">10381 7479 15919,'-19'19'2210,"19"1"-929,0 0 192,0 21 161,0-22-353,0 1-865,19 0-255,1-1-65,0-19 32,1 0-32,-1 0-64,-2-19 32,2-1-96,-20-19 160,21-2-224,-21 1 128,-21 1 0,21-21 32,-20 20-96,2-19-64,-2 20 96,-1-2 96,1 22 32,0-1 481,1 20 95,19 0-127,-20 20-33,20 19-63,0 2-129,20-2 33,-1 20-33,1 1-256,0-20 64,21-1-96,-3 0 32,3 2-64,18-21 129,-19 0-129,-1-20 32,1 19-32,0-38 0,-21 19 0,21-20-96,-20 0 0,1 1 128,-21-22-128,18 1 32,-18 21 32,0-21-129,-18 21 194,-3-2-33,1 1-97,0 20 130,0-20-1,20 20-96,-19 20 64,-1-20-32,20 41 64,-20-22 64,20 21-32,20-1 32,-20-19-128,39 21 160,-19-22-160,20 1 64,-1 0-128,1-1-256,1-19-129,-23 0-223,23-19-738,-1 19-800,-21-20-1441,-19 0-5414</inkml:trace>
  <inkml:trace contextRef="#ctx0" brushRef="#br2" timeOffset="212430.664">11037 7479 18609,'20'39'1890,"-1"-19"-64,1-1 544,0 3-416,0-3-449,19-19-640,-19 0-256,-20-19-33,20-3 161,-20 3-449,0-21-128,0 1 64,0 0-95,0-2-65,0 21-64,0-19-353,20 19-159,0 20-161,1-19-672,17 38-1410,23-19-1345,-2 20-5893</inkml:trace>
  <inkml:trace contextRef="#ctx0" brushRef="#br2" timeOffset="213375.9765">11711 7281 21268,'0'-20'2306,"0"20"-833,20-21 33,-20 21-65,21 0-736,-1 0-289,18 0-288,3 0-32,-2 0-96,1 0-224,0 21-417,-1-21-736,1 0-833,-20 20-1666,-20-20-8327</inkml:trace>
  <inkml:trace contextRef="#ctx0" brushRef="#br2" timeOffset="213542.9688">11871 7439 14701,'0'20'6503,"19"-20"-4838,1-20 225,20 20 160,-1-19-769,1-2-832,0 21-417,-1-20 32,-19 20-545,21 0-672,-21 0-1249,-2 0-2147,-18 20-14989</inkml:trace>
  <inkml:trace contextRef="#ctx0" brushRef="#br2" timeOffset="214064.4531">12566 7022 18769,'-41'-20'2210,"21"20"-576,20 0 352,-19 20-641,-1 20-416,0 20-224,0 19 63,20 1-63,0 18-193,0-18-95,20-1-289,20-38-64,-1-2 64,22-19-96,-2-20 0,-1 0-128,-17-20 32,18-19-96,-39-2-160,0 1-65,-20 21 225,0-21 64,-40 21 32,1 19 64,-1 0-256,1 0 128,-1 19-513,-1 1-768,3 0-1154,38-1-1921,0 1-13677</inkml:trace>
  <inkml:trace contextRef="#ctx0" brushRef="#br2" timeOffset="259466.7969">15722 2695 320,'-20'0'5893,"20"0"-4643,-20 0-97,20 0 352,0 0-160,-20 0-256,20 0-448,-19 0-129,19 0 161,0 0 160,-20 0 32,20 0 32,0 0-129,-20 0-287,20 0-289,-21 0-64,21 0 32,-20 19 32,20-19 33,-18 0-33,-2 0-32,-1 20 32,21-20-64,-20 0 64,0 20-160,20-20 33,-20 0 31,1 0-96,-1 0 96,20 0-96,-20 0 96,0 19 0,0-19 0,1 0 0,-1 20 64,0-20 0,0 0 33,-1 20-65,3-20 64,-2 21 32,0-21-256,-1 20 96,1-1-192,-18 1 352,17 0-288,1-20 32,-19 19 64,-1 1 32,20 1-32,-19-1 96,19-1-64,-20 1-64,20 19 64,1-19-96,-21 0 32,20 20 32,-1-20-32,-17 19 97,17 1-129,1 1-1,-20-2 33,21 0 0,-1 1 0,-20 0 97,20 19-129,1-19 64,-1 0 32,20 0 32,-20-1 0,20 0-64,0 2 32,0-2 32,20 1-96,-20-1 0,0 2 96,0 18-64,0-20 0,0 2-32,0-2 32,0 1-32,0-1 32,0 2 32,0-2-64,0 20 96,20-20-96,-20 2 193,19 18 31,-19-19-128,20 0-32,-20 19-128,20-19 64,-20 0 0,20 0 0,0 19 0,-20-20-32,19 2 0,1-2 32,0 20-160,21-18 352,-21-2-384,19 1 192,-19-1 0,20 2-64,-1-2 96,-19 20-32,20-18 0,-1-2 32,-19 0-96,20 1 64,-1 20 96,2-20-160,-3-1 64,3 2-32,-21-2 96,18 0-64,3 1 0,-1 0-32,-1 0 64,1-21-64,19 21 32,-19-1 32,1 2-32,18-2 0,-19 0 0,-1-19 32,21 21-64,-21-2 64,1 1-32,19-1-32,-19 2 96,19-22-32,2 21-64,-2-21 32,0 1 32,-19 21-32,19-22-64,1 1 96,-21 19-32,22-19 32,-3 0-32,3-1 0,-2 3-32,1-3 64,-1 1-32,0-20-96,2 20 96,18-20 0,-20 19-64,21-19 64,-21 0 32,0 20-96,1-20 32,20 0-1,-20-20-31,-1 20 0,20 0 0,0-19 32,2-1-32,-2 0-128,0 1 256,0-3-160,20 3 0,-18-1 96,-22 0-96,20-19 96,-19 19 0,19-20-32,0 20 32,-20-19-64,22 19-160,-22-19 31,0-2 129,21 2 64,-21-1-32,0-19 32,2 18 0,-3 2-32,3 0 128,-22-22-128,1 22 32,0 0 0,-1-22 0,1 2 32,-1 20-64,-19-21 96,21 1-96,-3 19 64,3-20 0,-21 1-32,19 0 32,-19-2-64,0 22 32,20-20 0,-21-1 0,1 20 32,0-20 0,0 1-64,-20 19-160,20-20 609,-1 1-385,-19 0 0,20-1 32,-20 20 32,0-19 0,0 19-160,0-19 128,0 0 96,0 18-192,0 1 64,-20-19 0,20 19-32,-19 0 0,-1-19 0,20 20-64,-20-2 32,0-18 32,0 20 0,1-2 0,-1 2 32,0-1-32,-20 1 64,1-2 0,19 2 32,-21 19 0,3-19-128,17-2 64,-19 22-64,1-21 0,19 21-64,-20-21 64,1 21 32,-21-2-64,21-19 64,-1 21-64,-19-1 96,-2-19-64,2 17 64,-1 3 32,21-1-32,-21 0 32,1-19-64,0 39-32,-2-20 32,2 1-32,-1-2 64,1 1-64,0 0 64,-1 20-32,-19-19 0,0-1 96,-2 20-32,2-20 32,0 20-96,0-19-32,0-1 128,-2 20-224,2-21 289,0 21-226,-20-20 65,20 20 32,-21-19-64,1 19 129,0 0 63,0-20-32,0 20-128,-1-20 32,1 1-32,0-1-192,-2-1 32,-17 1 31,19-19-95,-20 39 0,-21 0-321,21-20-608,-19 20-2690,-2 0-12140</inkml:trace>
  <inkml:trace contextRef="#ctx0" brushRef="#br2" timeOffset="260804.6875">17289 6665 2754,'21'0'18514,"-21"0"-16945,0 0-416,-21 20 289,21 19-1,0 1-480,-18 0-481,18 19-31,-20-19-257,20-1-96,0 2-320,0-2-385,0-19-704,0 19-705,0-18-1409,0-1-5285</inkml:trace>
  <inkml:trace contextRef="#ctx0" brushRef="#br2" timeOffset="266263.6718">16218 7320 14637,'0'-20'2275,"0"20"-674,0 0-128,0 0-95,0 40 63,-20-1-384,20 2-416,0 18 31,0 19-95,0-17-289,20 18 32,0-19-95,-1-21 31,1 1-96,20 0-32,-20-20-32,19 0-96,22-20 96,-23 0-64,3-20 97,18 0-354,-19-20 65,-20 20 32,19-19-32,-39-1-32,20 0 96,-20 20 96,-20 0 96,20 1-128,-19-1 224,-21 20 32,20 20-96,0-20 160,1 19-127,-1 1 63,20 21 0,0-22-128,0 1 32,20 19-128,-1-19 64,1 0-96,0-20-96,20 19-352,-1-19-481,1 0-641,-1 0-896,1 0-897,19-19-6407</inkml:trace>
  <inkml:trace contextRef="#ctx0" brushRef="#br2" timeOffset="266603.5156">17091 7638 18545,'-59'0'2114,"39"0"-897,-20 19 481,21 1-129,-1 0-672,20 1-288,0-2-321,0 21-256,0-21 32,39-19 0,-19 20-32,0-20 32,20 0-32,-21-20-32,21 1 32,-40-1 0,20 20 32,-20-20 65,0 1-33,0 19 0,0 0 0,0 0-96,0 0-128,0 19 64,0 1-32,0 0-353,0-1-320,20-19-512,-1 20-673,1-20-192,20 0-1313,-19 0-6566</inkml:trace>
  <inkml:trace contextRef="#ctx0" brushRef="#br2" timeOffset="267249.0235">17389 7697 14317,'-19'-20'3587,"19"20"-1985,0 20-33,0-20 321,0 21-384,0-2-577,0 21-321,0-21-320,19 1-63,-19 0-97,20-20-64,0 0 96,0 0-96,0-20 0,-1 0-32,1 1-96,-20-21 32,0 0 32,0 0-32,0 1 64,-20 0-96,1-2 0,-1 1-32,0 1 96,0 19 0,0 1 32,1-2 32,19 21 128,-20 21-128,20-2 96,0 1 97,-20 19 63,20 1-64,20 1 32,0-2-95,-1 20 95,1-18-160,20-2 32,-1 0-64,1-19 32,19 0-96,-19-20 0,19 0 32,-18-20-32,-1 0-128,-21 1 0,1-21 0,0 21 96,-20-22-32,-20 2 64,0 19-32,1 0 0,-1 1 64,-21 19-64,21-22 128,2 22 0,-23 22 1,41-3-1,-20 1 64,20 0-32,0 19 0,0-19-96,20 20-64,21-20-96,-23 0-384,23-1-289,-21 1-416,19 0-513,1-1-256,-20-19-896,19 0-2980,-39 21-8391</inkml:trace>
  <inkml:trace contextRef="#ctx0" brushRef="#br2" timeOffset="267388.6718">17925 7816 15951,'0'-59'4580,"-20"39"-2466,20-20-256,0 40 128,0-59-1986,20 39 2338,0-19-2018,19 17-224,1 3-448,1 19-1057,17 0-1827,-17 0-2337</inkml:trace>
  <inkml:trace contextRef="#ctx0" brushRef="#br2" timeOffset="267821.2891">18441 7538 19026,'0'-20'2914,"0"20"-1953,0 0 352,20-20 321,-20 20-641,21 0-769,17 0-192,-17 0-96,-1 0-512,18 0-321,-17 0-320,19 0-929,-20 0-1826,-20 0-9961</inkml:trace>
  <inkml:trace contextRef="#ctx0" brushRef="#br2" timeOffset="267983.3985">18482 7697 18769,'0'0'1570,"0"0"-577,18 0 480,23 0-256,-1-20-640,-1 20-481,1-20-256,-1 20-417,-19-19-1088,0 19-738,0 0-1697</inkml:trace>
  <inkml:trace contextRef="#ctx0" brushRef="#br2" timeOffset="268392.5781">18878 7340 16335,'-20'19'3075,"0"1"-2018,20 0 384,-20 20 1,20-20-97,0 19-352,0-19-385,20 19-127,0-17-1,0-22 97,19 19-97,-19-19-127,21 0-97,-3 0-224,3-19 32,-1 19-64,-21-22-64,21 22 160,-20 0-160,0-19-128,-1 19-225,1 0-479,-20 0-450,0 0-576,0 0-736,0 0-1570,0-20-10282</inkml:trace>
  <inkml:trace contextRef="#ctx0" brushRef="#br2" timeOffset="268581.0546">19215 7300 17424,'-19'0'3523,"19"0"-1633,-20 40 320,20-1 160,-20 21-608,20-1-577,0 22-768,0-22-257,0 21-96,20-21-288,0-20-449,-1 0-352,1 2-448,0-21-962,0-20-1985,1 0-13613</inkml:trace>
  <inkml:trace contextRef="#ctx0" brushRef="#br0" timeOffset="411058.5938">654 10695 13580,'0'39'1057,"0"-19"225,0 21 735,0 18-255,20 0-801,1 1-513,-3 19-255,2-19 351,0-1 65,1-39-1,-21 21-63,20-41 288,-20 0-65,0 0-415,-20-41-1,-1 1-96,21 1-160,-40-21-64,22-19 64,-23-1-160,21-18-224,-19-2-64,-1 0 224,20 2 160,0 18 64,20 1-128,0 38 96,0 22-128,20 19-64,0 0 128,20 40-64,-1 19-129,1 20-351,-1 21-225,1 19 417,-19-19 320,17-21 32,-38 1 32,21-2-64,-21-38 256,0 20-128,0-40 192,0-1 65,-21 1-129,21-20 0,0 0-128,-18 0 32,18-20 0,0 1 33,18-1 63,-18 0-64,21-1-96,-21 21 96,20 21-128,20-1-64,-20 0-96,-1-1-288,21 1-449,0 0-128,-21-1 32,21-19-512,-20 0-1090,19 0-159,-19 0-3172</inkml:trace>
  <inkml:trace contextRef="#ctx0" brushRef="#br0" timeOffset="411435.5468">1191 10893 15438,'-20'0'1698,"20"20"192,-21 20 256,21-20-417,21 19-608,-21 20-448,20-18-353,18-2-32,3 1-320,-1-21 129,-21 3 95,21-22-64,0 0 32,-21-22 32,1 22-96,-20-39 32,0 19-32,0-19 33,0-2-33,-20 22 32,20-21 32,-19 21 0,-1 19 0,20 0-224,0 0 224,0 19-160,20 1-32,-1 0 32,21 20-320,-20-20-289,39 0-191,-18-1-193,-3-19-769,3 20-1953,-1-20-1314</inkml:trace>
  <inkml:trace contextRef="#ctx0" brushRef="#br0" timeOffset="411812.5">1727 10873 11883,'19'20'5221,"-19"0"-4100,0 1 576,20 18 385,0 0-384,-20 1-513,20 0-416,0 0-289,-20-1-224,19-19 33,1-1-97,-20-19-64,0 0 128,20 0 1,-20-19-322,0-1 226,0 0-97,0-19-160,0-2 160,0 2-128,0 0 64,0 19-96,0 0-1,0 20 65,20 0 0,-20 20 96,21 0-64,-3 39-64,2-19 160,0 0-288,1-1 0,-1-19-416,-2-20-353,3 0-417,-1 0-800,0 0-1697,-20 0-2884</inkml:trace>
  <inkml:trace contextRef="#ctx0" brushRef="#br0" timeOffset="412160.1562">2043 10913 13837,'21'0'2658,"-21"21"-448,20-2 128,0 21-768,-20-1-353,20 0-128,-1 2-384,-19-2-129,20-19-159,-20 0-65,20-1-128,-20-19-96,0 0-64,20 0 129,-20 0-65,0-39-128,0 19 32,-20-19-32,20-2-160,0 2 64,0 0-65,0-1 33,20 40 32,-20 0 64,20 0 128,-1 40 128,1-1-160,20 21 1,-20-20-1,19-1 0,-19 0-224,21 2-321,-23-41-576,2 20-801,1-20-1249,-21 0-1601,20 0-11562</inkml:trace>
  <inkml:trace contextRef="#ctx0" brushRef="#br0" timeOffset="412326.1718">2539 11012 19186,'21'59'2754,"-1"-38"-1793,-20 19-256,20-21 64,-20 1-641,20 0-353,-20-20-1152,0 19-1153,20-38-2019</inkml:trace>
  <inkml:trace contextRef="#ctx0" brushRef="#br0" timeOffset="412485.3515">2381 10734 21940,'-59'-20'577,"39"20"-609,20-19-449,0 19-2626,0-20-9897</inkml:trace>
  <inkml:trace contextRef="#ctx0" brushRef="#br0" timeOffset="413086.9141">2719 11032 14830,'-20'0'1217,"20"0"-160,20 0 1089,0 20-64,-1-1-801,1 22-705,21-2-159,-21 1 95,-2 1-255,2-22 351,1 1-223,-1-20-161,-20 20-64,20-20-64,-20 0-96,0-20 352,0 0-224,0 1-31,0-22 191,-20 1-192,20-19-32,0 19-64,0 0 32,0 40-32,20-19 128,-20 38-64,18-19 128,3 40-256,-1 0 128,0 0-192,0-1-224,19-19-417,-19-1-512,0 3-961,19-3-1602,-19-19-1441</inkml:trace>
  <inkml:trace contextRef="#ctx0" brushRef="#br0" timeOffset="413537.1094">3353 10993 20147,'0'-20'2114,"0"20"-993,-18 0 640,18 20-512,-20 19-352,20 0-224,0 2-385,0 18-224,38-39-128,-17-1 32,19-19 0,0 0-224,-21-19-96,1-1 127,0 0 161,-20-19 32,0-2 64,-20 22 64,20-1 1,-20 0-33,1 20 128,19 0-160,0 20 64,19 19-32,1 22-96,0-22 0,39 41 32,-19-21-64,19 0-32,2 2 0,-23 17 64,-17-17-32,-1 17 64,-20-17 96,-20-2-96,-1-20-32,3 2 128,-22-21-160,-1-1-64,2 1-1,-1-20-95,1 0-192,-1-20-545,0 1-609,21-1-1216,-1-40-2051</inkml:trace>
  <inkml:trace contextRef="#ctx0" brushRef="#br0" timeOffset="413833.9844">3811 10456 19890,'0'21'2210,"0"-1"-1377,0 19 673,20 20-97,0 1-64,-1 19-384,21 21-480,0-21-289,-1 1-128,1-21-416,19-19-225,-18 0-224,-21-21-512,-2 1-737,2-20-1794,-20-20-3459</inkml:trace>
  <inkml:trace contextRef="#ctx0" brushRef="#br0" timeOffset="414042.9687">3454 10754 24631,'0'-20'1409,"19"0"-448,1 1 1025,40-21-224,-1 0-898,0 0-703,22 1-33,-22 0-128,20 19-321,-19-1-415,-1 1-898,-39 20-320,19 0-960,-19 20-3460</inkml:trace>
  <inkml:trace contextRef="#ctx0" brushRef="#br0" timeOffset="414252.9297">4307 10795 25592,'40'59'1505,"-40"-20"-1217,20 2 129,-1-2 416,-19 0-609,20-19-256,0 19-353,0-18-191,-20-1-481,21-20-1538,-21 0-3586</inkml:trace>
  <inkml:trace contextRef="#ctx0" brushRef="#br0" timeOffset="414421.875">4187 10536 21748,'-58'0'2530,"37"0"-2209,21 0-1154,0-20-2242,0 20-2274</inkml:trace>
  <inkml:trace contextRef="#ctx0" brushRef="#br0" timeOffset="415391.6015">4605 10695 15470,'-21'19'1281,"21"1"33,0 21 800,21 18-32,-1-20-577,0 1-480,0 20-448,19-40-129,-19 19-224,0-19 64,0-20 1,-20 0-97,0 0 0,0 0 64,0 0-64,0-20-159,-20 0-1,0-19-129,20 0-31,-20-22-288,20 22-161,0-20 1,0 38 320,0-19 127,0 40 65,20 20 161,0 0 31,0 1-96,-1 18 96,1-19-32,0 19-96,0-19 64,0 0-32,-1 1-96,-19-2 192,20-19-224,-20 0 224,0 0-96,0 0 32,0 0-64,0-19-288,20 19-129,-20 0-95,0-21 32,20 21 159,-20 21 97,21-2 128,-3 1 64,23 0 96,-21-20-192,18 19 192,3-19-32,-1 0-128,-1-19 480,1-1 1,0 0 63,-21-20 193,1 20-33,-20-19-255,0-1 31,0 1-128,0 18-32,-39-19 65,19 40-97,0 0-32,-20 0 128,21 20-128,19 0-32,0 21-63,0 18-130,19-20 98,21 2-130,19-2 97,2 0-256,18-19-256,-20-20-129,21 0-576,-21-20-705,0 20-1249,-19-19-6502</inkml:trace>
  <inkml:trace contextRef="#ctx0" brushRef="#br0" timeOffset="416251.9532">812 11569 20915,'-18'19'545,"-2"-19"-577,20 20 640,20-20-63,-2 0-129,23 0 1,-1 0-417,19-20 64,1 20-32,19 0 0,1 0-64,19 0 0,0 0 64,40 0 0,-1-19 96,42-1 0,19-1 32,18 21 128,1-20 65,-19 20-33,-19 0-96,18-19 97,-20 19-129,21 0 96,-1 0 64,-19 0-223,-1-20 63,2 20 160,-2-20-192,0 20-32,1-19-32,-20 19 33,-21 0-33,22 0 128,-41 0 128,1 0-64,-21 0 65,0 0-225,-20 0 64,-20 0 32,-19 0-192,-1 19-160,1-19 192,-19 20-32,-21-20-64,20 20 0,-20-20-32,0 19-32,0 1 0,-20 1 0,20-21-64,-21 0-97,21 20-447,0-20-193,0 0-384,0 0-161,-20 0-960,20-20-1922,0-1-6150</inkml:trace>
  <inkml:trace contextRef="#ctx0" brushRef="#br0" timeOffset="416440.4297">6054 10595 26585,'-60'-20'416,"41"1"-320,19 19-1185,19 0-1025,1 0-2178,-20 0-2723</inkml:trace>
  <inkml:trace contextRef="#ctx0" brushRef="#br0" timeOffset="416623.0468">6232 10953 23318,'0'40'1057,"0"-40"-545,0 19-160,0-38-512,0 19-288,21-20-481,-21 20-737,0-20-1248,0 1-1699</inkml:trace>
  <inkml:trace contextRef="#ctx0" brushRef="#br3" timeOffset="419683.5938">7344 10655 3331,'-20'0'3011,"20"0"-1186,0 0 642,0 0 95,-19 20-416,19-20-480,0 0-161,0 20-128,0-20-95,0 0-129,0 0-128,0 0-97,0 0-223,0 0-224,0-20-129,0 0 32,0 1-63,0-2-1,0 1 0,0-19-32,19-1-63,1 21 95,0-22 96,0 21-31,19 20-161,-19-19-64,20 19-96,-1 19 128,2 22-128,-1-2 33,-22 20-1,23 21-64,-1-1 0,-21 1 0,1-1-128,-20 1 64,0-1-65,-20-19-95,1-21 64,-1 20 0,-20-37-32,19-3 64,-17 1 64,18-20 32,-21 0-64,23-20 224,-3-21-256,1 2 192,20 0 96,0 19 96,20-21-31,1 22 255,17 19 129,3 0-65,18 0-384,1 0-160,-21 19-160,21 2-544,-21-21-513,1 0-193,1 0-736,-23 0-2402,2-21-9545</inkml:trace>
  <inkml:trace contextRef="#ctx0" brushRef="#br3" timeOffset="421628.9063">8535 10754 13708,'0'-20'1730,"0"0"-449,0 20 385,0 0 416,-19 0-352,19 0-738,0 20-95,0 0 96,-20 21-416,20-22-65,-20 1-255,20 0-65,0-1-96,0 1-128,0 0-513,0-20-544,0 0-1025,0 0-1890,0 0-1633</inkml:trace>
  <inkml:trace contextRef="#ctx0" brushRef="#br3" timeOffset="421795.8985">8417 10795 14862,'0'0'2850,"0"0"-1312,18 0 896,3 0-640,-21 0-961,20 0-705,20 19-321,-21-19-575,1 20-513,0 0-1218,0-20-1985</inkml:trace>
  <inkml:trace contextRef="#ctx0" brushRef="#br3" timeOffset="422301.7577">8834 10655 20115,'18'40'1825,"-18"-21"-1376,21 21 768,-1 1 320,0-2-480,0 0-576,19 1-321,-19 0-64,0-20-32,0-20-32,-1 0 32,-19 0 0,0 0-192,0-20 64,-19 1-128,-1-2 0,-20 1 64,1-19 63,-1-1-31,20-20-64,-19 1 0,19 0 96,0 18-96,20-18 128,0 39 0,20-19 160,0 39 160,19-21 97,1 42-161,19-1-128,-19 19-96,-1 0 32,1 22 32,1-2-64,-23 21 32,-18-21 64,0 0-128,-18-18 96,-3 18-256,1-20 64,-20-19-192,21-1-257,-1 2-352,0-21-448,0 0-577,20-21-1313,-20 21-1442</inkml:trace>
  <inkml:trace contextRef="#ctx0" brushRef="#br3" timeOffset="422649.4141">9389 10893 17040,'40'80'2402,"-40"-60"-897,19-1 129,1 1-193,0 0-256,0-20-288,-20 0-288,0-20-257,0 0-32,-20 1-63,20-21-33,-40 21-64,21-22 32,-21-18-160,0 20 64,1-22 0,19 2 129,-1-1-33,1 20-64,20 1 0,0 0-96,20-2 32,1 21-64,-1 1 0,19 19-608,1 0-321,0 0-769,-1 19-2017,-19 1-2948</inkml:trace>
  <inkml:trace contextRef="#ctx0" brushRef="#br3" timeOffset="422832.0313">9369 10754 14862,'-59'41'5797,"39"-41"-3715,20 0-224,0-20-609,20 20-416,0-21-481,19 1-224,1 0-224,19 1-641,-19-1-736,1 0-1442,-3 20-2081</inkml:trace>
  <inkml:trace contextRef="#ctx0" brushRef="#br3" timeOffset="423105.4687">9865 10536 18481,'0'-20'2370,"-19"20"-448,-1 0-481,0 20 193,0 0-385,-19-1-480,39 21-257,-20 0-448,40-20-128,-1 19 128,21-19-128,19 21 32,1-21-256,-1-1 192,20 21 64,-18-1 0,-2 2 64,-39-2 32,0 0 160,-20-19 353,0 19-33,-20-18-416,-21-1 65,23 0-706,-22-1-416,19-19-768,1 0-1795,2 0-8039</inkml:trace>
  <inkml:trace contextRef="#ctx0" brushRef="#br3" timeOffset="423787.1094">10759 10675 19666,'0'-20'2851,"0"1"-897,0 19-289,19 0-159,1-21-321,0 21-416,21 0-577,-3 0-96,23 21-417,-2-21-671,0 0-418,-19 19-1505,0 1-3266</inkml:trace>
  <inkml:trace contextRef="#ctx0" brushRef="#br3" timeOffset="423967.7735">10897 11032 23862,'61'-20'1538,"-22"1"-225,40-1 224,-19-19-608,-1 39-416,1-21-417,-21 21-673,2 0-416,-21 0-416,-20 21-1570,0-2-3139</inkml:trace>
  <inkml:trace contextRef="#ctx0" brushRef="#br3" timeOffset="426592.7735">12228 10536 12203,'-21'-80'1473,"-17"60"481,17-19 609,-19 19-289,1 20-224,-1 0-577,20 0-448,-19 40-224,-1-1-32,20 21 128,0 39 63,20 0-191,0 1-352,20-21-225,20 1-64,19-21-96,40-39 64,-18-1-32,18-38 32,0-21-128,0-19 96,-19-1-32,-1 1-256,-39-21-96,-22 21-97,-18 0 225,-38-2-384,-3 2-33,-38 40-96,0-1-224,0-1 129,-1 21-450,21-20-1216,0 20-3427</inkml:trace>
  <inkml:trace contextRef="#ctx0" brushRef="#br3" timeOffset="428559.5703">13260 10417 13741,'-59'-20'1889,"39"20"417,-20 0 353,20 20-641,1 19-641,-1 2-192,0 18-224,20 0-192,0 1-192,20-1-1,19 2-384,1-22-96,0 0-64,-1 1-192,1-19-288,19-2-321,-19 1-704,19-20-1826,-18 0-3140</inkml:trace>
  <inkml:trace contextRef="#ctx0" brushRef="#br3" timeOffset="429463.8671">13657 10714 17008,'0'40'1697,"20"-19"-255,-20 18 768,20-19-417,-20 19-672,19 1-352,-19-19-192,20-2-65,-20 1-159,0-20-33,0 0-64,0 0 32,0 0-160,0-20-31,0 1-33,0-22-32,0 2-32,0-1 0,0 1-32,0-2-129,20 21 129,0 1 0,0 19-64,1 0-64,-3 19 256,2 21-96,1 1 32,-1-2-64,18-19 128,-17 19-96,-1-19 160,0-20-160,0 21 33,-20-21 63,19 0 0,-19-21 128,0 21-64,0-20-96,0 0 64,0 1-96,0-1 0,20 0-64,-20 20-64,20 0 64,0 20-96,0 0-384,19-1-385,1 1-641,-19 0-1152,17-20-2531,3 0-7527</inkml:trace>
  <inkml:trace contextRef="#ctx0" brushRef="#br3" timeOffset="429691.4063">14431 10814 21011,'20'0'2755,"20"-19"-993,-20 19-385,-1 0-736,1 0-417,0 0-96,20 0-320,-21 0-289,1 0-352,0 0-800,0 19-1250,-20-19-2466</inkml:trace>
  <inkml:trace contextRef="#ctx0" brushRef="#br3" timeOffset="429884.7656">14570 10655 19698,'-20'40'2242,"20"-21"96,0 1-480,0 21-641,20-21-736,-20 19-385,20-19-96,0-1-705,19 1-384,-19 0-833,0-20-2882,21 0-13742</inkml:trace>
  <inkml:trace contextRef="#ctx0" brushRef="#br3" timeOffset="430586.9141">15007 10775 16463,'-20'-21'2755,"20"42"-1602,0-1 1121,20 19-320,-20-19-545,20 19-672,-20 2-385,19-22-64,1 1 225,-20 0 63,0-20-127,20 0-1,-20-20-159,0 20-65,21-39-128,-21 18 160,20-19 0,-20 21-95,18-21-65,2 21-32,1-1-128,-1-1 160,0 42 0,-2-21-32,23 39-64,-21-19-385,19 0-447,-19 19-225,20-19-96,-20-20-481,-1 21-800,1-21-2947,-20 0-10923</inkml:trace>
  <inkml:trace contextRef="#ctx0" brushRef="#br3" timeOffset="430891.6015">15443 10417 24022,'40'0'1346,"1"19"95,17 1 192,22 21 33,0-2-481,-21 40-672,0-19-385,-19 19-224,1 1 32,-23-1-97,-18 1-31,-18-21-448,-3 1-33,1-21-192,0 1 96,-19-40-512,39 0-1313,-20-20-2691,20 0-11691</inkml:trace>
  <inkml:trace contextRef="#ctx0" brushRef="#br3" timeOffset="431152.3437">16277 11032 28058,'0'0'577,"0"0"-1474,20-20 64,0 20 224,-20-19 353,0 19-2595,0 0-18769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608008F-8C0F-4F63-86DC-E7B67385E4BD}" type="datetimeFigureOut">
              <a:rPr lang="en-US" smtClean="0"/>
              <a:pPr/>
              <a:t>3/28/2012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65786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61860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938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7611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716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17523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84239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70839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395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75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3298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3336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5834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4150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3067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3069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6893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78413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85137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510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9325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40022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20147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74020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232034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351697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503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3298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192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6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077200" y="4942417"/>
            <a:ext cx="1015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prstClr val="black"/>
                </a:solidFill>
              </a:rPr>
              <a:t>Tim</a:t>
            </a:r>
            <a:r>
              <a:rPr lang="en-US" sz="900" baseline="0" dirty="0" smtClean="0">
                <a:solidFill>
                  <a:prstClr val="black"/>
                </a:solidFill>
              </a:rPr>
              <a:t> </a:t>
            </a:r>
            <a:r>
              <a:rPr lang="en-US" sz="900" baseline="0" dirty="0" err="1" smtClean="0">
                <a:solidFill>
                  <a:prstClr val="black"/>
                </a:solidFill>
              </a:rPr>
              <a:t>Roughgarden</a:t>
            </a:r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buttons is: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8550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9.emf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48665" y="6096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Graph Primitives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2317761"/>
            <a:ext cx="4876800" cy="1625589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 O(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m+n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Algorithm for Computing Strong Components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3714750"/>
            <a:ext cx="335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and Analysis of Algorithms 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1007528"/>
            <a:ext cx="3410687" cy="25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5714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Strongly Connected Components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4080" y="963000"/>
              <a:ext cx="8754480" cy="41238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0040" y="953280"/>
                <a:ext cx="8784000" cy="415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09405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Depth-First Search?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28680" y="998280"/>
              <a:ext cx="7568640" cy="32670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17520" y="985320"/>
                <a:ext cx="7592400" cy="329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419033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Kosaraju’s</a:t>
            </a:r>
            <a:r>
              <a:rPr lang="en-US" dirty="0" smtClean="0"/>
              <a:t> Two-Pass Algorithm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5640" y="1048680"/>
              <a:ext cx="7911360" cy="36450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1600" y="1033920"/>
                <a:ext cx="7939080" cy="367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90907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DFS-Loop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0" y="941400"/>
              <a:ext cx="9126360" cy="40809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3320" y="930240"/>
                <a:ext cx="9154080" cy="410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09405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126063" y="2795084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9,8,7,6,5,4,3,2,1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26062" y="3252284"/>
            <a:ext cx="77893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1,7,4,9,6,3,8,2,5</a:t>
            </a:r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Rectangle 22"/>
              <p:cNvSpPr/>
              <p:nvPr/>
            </p:nvSpPr>
            <p:spPr>
              <a:xfrm>
                <a:off x="1126063" y="3709484"/>
                <a:ext cx="7620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1</m:t>
                      </m:r>
                      <m:r>
                        <a:rPr lang="en-US" b="0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,7,9,6,8,2,5,3,4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3709484"/>
                <a:ext cx="7620000" cy="36933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1126063" y="4183618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7,3,1,8,2,5,9,4,6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7772" y="1066621"/>
            <a:ext cx="8365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Only one of the following is a possible set of finishing times for the nodes 1,2,3,…,9, respectively, when the DFS-Loop subroutine is executed on the graph below.  Which is it?</a:t>
            </a: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750240" y="2206440"/>
              <a:ext cx="8376120" cy="24872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39800" y="2192040"/>
                <a:ext cx="8395560" cy="251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80352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(2</a:t>
            </a:r>
            <a:r>
              <a:rPr lang="en-US" baseline="30000" dirty="0" smtClean="0"/>
              <a:t>nd</a:t>
            </a:r>
            <a:r>
              <a:rPr lang="en-US" dirty="0" smtClean="0"/>
              <a:t> Pass)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85400" y="541080"/>
              <a:ext cx="6918120" cy="37454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1720" y="529560"/>
                <a:ext cx="6944040" cy="377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7276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89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3947</TotalTime>
  <Words>73</Words>
  <Application>Microsoft Office PowerPoint</Application>
  <PresentationFormat>On-screen Show (16:9)</PresentationFormat>
  <Paragraphs>15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1_Lecture</vt:lpstr>
      <vt:lpstr>2_Office Theme</vt:lpstr>
      <vt:lpstr>3_Office Theme</vt:lpstr>
      <vt:lpstr>2_Lecture</vt:lpstr>
      <vt:lpstr>4_Office Theme</vt:lpstr>
      <vt:lpstr>An O(m+n) Algorithm for Computing Strong Components</vt:lpstr>
      <vt:lpstr>Strongly Connected Components</vt:lpstr>
      <vt:lpstr>Why Depth-First Search?</vt:lpstr>
      <vt:lpstr>Kosaraju’s Two-Pass Algorithm</vt:lpstr>
      <vt:lpstr>DFS-Loop</vt:lpstr>
      <vt:lpstr>Slide 6</vt:lpstr>
      <vt:lpstr>Example (2nd Pass)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galaxy</cp:lastModifiedBy>
  <cp:revision>189</cp:revision>
  <dcterms:created xsi:type="dcterms:W3CDTF">2010-07-08T21:59:02Z</dcterms:created>
  <dcterms:modified xsi:type="dcterms:W3CDTF">2012-03-29T02:06:12Z</dcterms:modified>
</cp:coreProperties>
</file>