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ink/ink16.xml" ContentType="application/inkml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ink/ink14.xml" ContentType="application/inkml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ink/ink12.xml" ContentType="application/inkml+xml"/>
  <Override PartName="/ppt/ink/ink10.xml" ContentType="application/inkml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ink/ink9.xml" ContentType="application/inkml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ink/ink7.xml" ContentType="application/inkml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ink/ink15.xml" ContentType="application/inkml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ink/ink13.xml" ContentType="application/inkml+xml"/>
  <Override PartName="/ppt/slideLayouts/slideLayout10.xml" ContentType="application/vnd.openxmlformats-officedocument.presentationml.slideLayout+xml"/>
  <Override PartName="/ppt/ink/ink11.xml" ContentType="application/inkml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ink/ink8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3"/>
  </p:notesMasterIdLst>
  <p:sldIdLst>
    <p:sldId id="697" r:id="rId6"/>
    <p:sldId id="687" r:id="rId7"/>
    <p:sldId id="698" r:id="rId8"/>
    <p:sldId id="680" r:id="rId9"/>
    <p:sldId id="677" r:id="rId10"/>
    <p:sldId id="691" r:id="rId11"/>
    <p:sldId id="692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08" d="100"/>
          <a:sy n="108" d="100"/>
        </p:scale>
        <p:origin x="-78" y="-132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19:21:19.583"/>
    </inkml:context>
    <inkml:brush xml:id="br0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11970 5791 4131,'0'0'2211,"-20"0"-514,20 0-63,0 20-257,0-20 0,0 0-352,0 0-640,0 0-289,0 0 0,0 0 0,-20 0 160,20 20 193,0-20 223,0 0-31,0 0-225,0 0 65,0 0-1,0 0-64,0 0-127,0 0 95,0 0-64,0 0 1,0 0-33,0-20-224,0 20 64,20 0-32,-20-20 64,0 20 33,20-19-97,-1-1-288,1 0 480,0-1-224,0 2 64,0-1-96,1 0-32,17 1 96,-18-21-96,21 21 32,-23-2 0,-18 1 96,21 0 32,-1 1-96,-20-1 33,0 20 63,0 0-32,20 0-32,-20 0 64,0-20-64,0 20-96,0 0 0,0-19 64,0 19-96,20-22 64,-20 22 0,19-19-32,-19 19 32,20-20 0,-20 20 0,0 0-32,0 0 64,0 0 0,0 0-320,0 0 577,20-20-225,-20 20-96,0 0 0,20-19-32,-20 19 128,0 0-64,0 0 32,0 0 96,0 0-64,0 0 0,0 0-32,-20 0 0,20 0-32,0 0-32,-20 0 96,20 0-96,-20 0 0,1 0 64,19 0-96,-20 0 64,0 0-64,0 19 32,-1-19-32,3 20 96,18-20-32,-20 0 161,20 0-1,0 0-64,0 0-224,0-20 192,20 20-224,19-19 256,-19-1-128,20 0-128,-1 20 96,-19 0-32,0 0 96,19 0-64,-19 0 32,-20 20-32,20 0 64,-20 19 0,0 0 32,-20 2-32,20-21-288,-20 19 95,20-19-671,20 21-1154,-20-22-993,20 1-11883</inkml:trace>
  <inkml:trace contextRef="#ctx0" brushRef="#br0" timeOffset="347629.8828">22730 8590 5381,'0'-20'448,"0"20"-416,0 0 0,0 0-256,0 0-225,0 0-63,0 0 704,0 0 769,0 0 577,0 0 1024,0 0-256,0 0-672,0 0-193,0 0-352,0 0-160,0-19-160,0 19-97,0 0-63,0 0 64,0 0-225,0 0-64,0 0 65,0 0-161,0 0-96,0 0-32,0 0 33,0 0-129,0 0 32,0 0 96,0 0 64,-21 0-192,21 0 160,0 0-192,0 0 32,0 0 33,0 0-97,-20 0 96,20 0-32,0 19 0,-20-19 96,20 0 0,0 20 64,-19 0-32,19-20 65,-20 41 31,0-22-224,0 21 192,0 19 97,1 1 31,-1-1 0,-20 1-191,20-1-97,1 0-32,-21 2 128,20-22 224,-1 1-288,1-21 33,2 22 31,18-21 32,-21-1-32,1 1-96,0 0-32,0-1 96,20-19-192,-19 20-32,19 1 224,-20-21-192,20 20 64,0-20 0,0 0 97,0 19 63,0-19 0,0 0 96,-20 0-32,20-19-63,0-1 31,20-1-160,-20 1-128,0-39 64,20 20-96,-20-21 96,0 1 160,0 39-128,0-21 32,0 41-64,0 0-64,0 0-96,0 21 192,0 19-96,0-1 64,0 21-96,0-1-32,19-19 192,-19-1 32,20-18-32,0-1 128,0-20 32,19 0 96,-19 0 33,21-20-225,-21-1 0,19-18-128,1-1-64,0 1-352,-1-2 31,1 22-576,-20-1-1025,19 0-1953,-19 20-1410,1 0-11948</inkml:trace>
  <inkml:trace contextRef="#ctx0" brushRef="#br0" timeOffset="348166.0156">23226 8233 1665,'-21'-80'15631,"1"61"-14414,0-21 0,2 21 225,-3-21 63,1 40-224,0-21-256,0 42-448,-19-1 127,19 19 33,-20 1 64,21 20-97,-1-1-191,0 0-129,20 1-191,20-20-97,0-1 0,19 2 0,1-22-96,-1-19 128,1 0-128,1 0-224,17 0-353,-17-19-192,-2 19-864,1-21-1122,-20 21-928,-20 0-9065</inkml:trace>
  <inkml:trace contextRef="#ctx0" brushRef="#br0" timeOffset="348325.1953">23523 8471 22132,'20'40'2947,"1"0"-1730,-21-21-864,18 21-225,2-19-128,-20-1-385,0 19-896,21-19-1601,-21-1-3525</inkml:trace>
  <inkml:trace contextRef="#ctx0" brushRef="#br0" timeOffset="350795.8984">16218 8273 11947,'0'0'2178,"0"0"-929,0-20 192,0 20 385,0 0-352,0 0-321,0 0-449,-20 0 1,20 0 0,0 0-97,0 0-95,0 0-65,0 20-128,-20-20 65,20 39-33,-20-18-160,1 18-32,-21 20-63,20 2 159,-19-22-192,-22 20 64,23 2 0,17-2 32,-19-20 32,20 2-63,-19-2-33,19 0-32,20-19 32,-20 0-64,20-1-32,0-19-64,0 0 160,0 0 64,0 0 0,0 0 160,0 0 65,0 0 31,0 0-31,0 0-97,0 0-160,-20-19 64,20 19 0,0 0-64,-19-20-63,19 0-65,0 20 96,0-39-160,0 19 128,0-20-64,0 0 64,0 1-128,0 19 64,0-19 0,0 18 0,-20 21-32,20 0-65,0 21-95,0-1 128,0 19-64,0 20 160,0 1-32,0-20 0,20 19-96,-1-19 96,1-20 64,20 0 64,-20-1 32,19-19 161,1 0-33,-19-19-32,-3 19-160,23-20-96,-21 0-224,0-1-96,19-18-257,-19 19-576,0 1-737,0 19-736,-1 0-1154,1 0-6918</inkml:trace>
  <inkml:trace contextRef="#ctx0" brushRef="#br0" timeOffset="351484.375">16655 8134 14798,'-20'-40'2690,"20"21"-1281,-20 19-127,20-20 191,-20 20-288,0 0 0,-19 0-352,19 0-224,0 39 223,-19-19-63,19 19-64,0 22-129,-1-22 33,21 0-257,21 2-96,-1-2-95,18-19-97,-17 0 64,39-1-128,-21-19-64,1 0-321,19 0-319,-19-19-738,-19 19-1088,17 0-385,-18 0-1665</inkml:trace>
  <inkml:trace contextRef="#ctx0" brushRef="#br0" timeOffset="351794.9218">16793 8412 17936,'20'-20'3684,"21"0"-2211,-23 20 641,3-19-384,19-1-577,-20 20-704,-1 20-353,-19-20 32,0 39-64,0-19-64,0 19 0,-19-19 192,19 20-320,-20-20 256,20-20-96,20 20-32,-20-20 256,19 0-32,1 0-95,20 0-65,-20-20-64,19 20-64,1 0-481,-20 0-544,-1 0-1121,1 0-865,0 0-1281</inkml:trace>
  <inkml:trace contextRef="#ctx0" brushRef="#br0" timeOffset="392285.1562">11731 11092 3459,'0'20'1954,"0"-20"-1090,0 0 1218,0 0 193,0 0-642,0 0-512,0-20-192,0 20 192,0 0-288,0 0-385,0 0-191,0 0-1,0 0 128,0 0 129,0 0-225,0 0-64,0 20-64,0-20-32,0 0 65,0 20-1,0-20 64,0 0-32,-20 0 97,20 0-161,0 0 96,0 0 0,0 0-64,20 0 33,-20-20-65,0 20 96,0 0-128,0 0 32,0-20 0,0 20 129,0 0-33,0 0 32,0 0-192,0 0-64,0 0 96,21 0-31,-21-21-33,0 21 96,0-19 64,20 19-64,-20-20 64,18 0-32,2 1 129,-20-1-65,21-19-32,-1 18-160,-20 1 64,20 0 65,-1 1 31,-19-1 32,20-19-64,-20 19-32,20-1-31,0 1 63,0 0 0,-20 1-96,19-1-64,1 0 128,0-20-96,0 20-32,0 0 0,1-19 0,-3 19 32,2 1-32,0-1 97,-20-1-33,21 1 128,-1 1 160,-2-1-320,3 0 96,-21 20-192,20-19 225,0-1-129,-20-21-64,20 22 32,-1-1-128,1 0 160,-20 1-128,20-1 160,-20 20-32,20-20-64,-20 20 96,0 0-64,0-19-32,0 19 0,0 0 128,20-22-128,-20 22-32,0 0 32,0 0 32,19 0-128,-19-19 160,0 19-128,20 0 128,-20 0-128,0 0 160,0 0-64,0 0-32,0 0 0,0 0 0,0 0 64,0-20 0,0 20 0,0 0-32,0 0-32,0 0 32,0 0 0,0 0 0,0 0-128,0 0 128,0-20-128,20 20 128,-20 0 0,0 0 32,0-19-96,0 19 0,0-20 96,20 20-128,-20 0 224,0-20-192,0 20 96,0 0-96,20-21 128,-20 21-96,0 0 64,0-19 1,0 19-1,0 0-32,0 0 128,0 0-160,0 0 64,0 0-32,0 0-32,0 0 0,0 0 0,0 0 96,0 0-64,0 0 0,0 0 0,0 0 0,-20 0 32,20 0-32,0 0 0,0-20 64,0 20-160,0 0 96,0 0 32,0 0-64,0 0 0,0 0 0,0 0 32,-20 0 32,20-20-64,0 20 0,-20 0-32,0 0-32,1 0 128,19 20-96,-40-20 64,20 20-32,0-20 0,1 19 0,19 2-32,-20-21 0,0 0 64,20 20-32,0-20-32,0 0-32,0 0 160,0 0-128,0 0 128,20 0-96,-20 0-32,0 0 128,20 0-128,-20 0 97,19 0-33,-19 0-64,20-20 64,-20 20 32,20 0-96,0-21-32,-20 21 96,20 0-97,-1-19 65,1 19-96,0-20 160,0 20-96,-20 0 64,20 0-96,-20 0 64,19 0-64,-19 20 64,0-1 32,0 2 0,20-1-32,-20 19 32,0-19 0,20 0-96,-20-1 96,21 22 129,-21-41-290,20 20 33,-20 0-288,18-20-353,-18 19-608,0-19-993,20 20-1730,-20-20-6406,0 0 2659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05:44:09.24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15344 2932 1153,'0'-19'1761,"0"19"577,0-20-288,0 20-576,0-20-33,0 20-160,0-19-192,0 19-160,0 0-32,0-20-96,-19 20-160,19 0 31,0 0 1,0 0 63,0 0-255,0 0-129,0 0-160,19 0 65,-19 0 31,0 20 0,0-20-96,0 0 193,0 0-97,0 19-32,20-19 65,-20 0-1,0 20-32,0-20-64,20 20-128,-20-1-31,0-19-1,0 20-32,20 1 64,-20-1-32,0 19 32,0-19-32,20-1-64,-20 21 128,0-19-32,0 18 64,0 0-32,0 1-192,0 1 160,0 18 97,0-20-33,0 21 32,0-1-32,0 0-64,0 2 32,0-2 32,-20 1-31,20 19 63,0 1-192,0-21 32,0 21 32,0-1 32,0 1-64,0-2 64,0 22 0,0-21 0,0 21-32,0-1 64,0-20-96,0 21 33,0-2-33,0-18 64,0 20-256,0-2 192,20-18 64,-20 38-32,19-18 0,-19 0-32,0 19 32,20-20-64,-20 0 32,20 21 0,0-22 64,-20 22-96,21-1 32,-1 1 0,-20-22 64,18 21-96,2 1 0,1-22 0,-1 41 96,-20-19-32,20-1 64,-1 20-31,1-19 63,-20-2-32,20 1-96,0 20 96,0-19-64,-20 19-32,19 0 0,1-21 0,0 21 64,-20 0-128,20-20 32,0 20 32,-20 1-96,0-1 64,0 0-64,0 0 288,0 0-128,19-1-32,-19 20 33,0-19-33,0-19-32,0 19 0,0 0-64,0 0 160,0 0-128,0 0 64,0 0-64,0 1 32,0-3-32,0 2 32,-19 0-64,19 1 64,0-1-64,-20 0 32,20 0-64,0-20 224,0-1-160,0-18 32,0-41 32,20 21-32,-20 20-32,19-2-32,-19 2 192,20 0-96,0-2 64,0 2-96,1-22 32,-3 22-64,-18-20 0,20-1 32,1-20 33,-21 1-98,20-20 66,-20 20-130,20-20-63,-2-21-160,3 1-545,-1 0 64,0-20-1024,0 0-1571,-20 0-3842</inkml:trace>
  <inkml:trace contextRef="#ctx0" brushRef="#br1" timeOffset="6306.6406">833 3269 4131,'0'-39'5349,"0"19"-3587,0 1 672,0-1-63,-21-19-225,3 18-481,18 1-255,-41 0-257,21-19-192,0 39 0,-19-20-225,19 20-255,-20 0-225,1 20-128,19 19 96,-20 1 0,1 40 33,-1-2-1,1 3-32,19 18 64,0-20-127,40 1-65,0-1-96,19-19 96,21-21-352,-1 1-161,0-21-223,1 1-321,19 0-545,-20-20-1024,2-20-1090,-21 0-4675</inkml:trace>
  <inkml:trace contextRef="#ctx0" brushRef="#br1" timeOffset="6545.8984">992 3210 18609,'-20'-78'1377,"0"57"321,20 21-513,0 0 96,0 0 1,0 21-386,0-2-383,0 40-289,0 0-64,0 22-32,0-1 1,0 18-322,20-18-95,0-21-385,0 0-255,19 1-386,1-20-832,-1-21-1505,2 1-3524</inkml:trace>
  <inkml:trace contextRef="#ctx0" brushRef="#br1" timeOffset="6929.6875">1488 3409 19346,'-20'-20'1729,"0"40"-736,0 1 385,-19 18 127,19 0-640,-20 20-513,1-18-160,39 18-31,0-20-290,20 2 258,-1-21-97,21-1 32,-20-19 0,19 0-32,-19 0-128,20-19 96,-20-1 160,-1-1-224,1 1 192,-20-19-128,0 19 64,0-19 64,0 19 0,0-1 225,0 21-193,0 0-224,-20 0 288,20 41-320,0-21 128,0 19-64,20 0-481,0-19-287,21 21-354,-23-22-287,23-19-3075,-21 0 2274,0 0-11820</inkml:trace>
  <inkml:trace contextRef="#ctx0" brushRef="#br1" timeOffset="7103.5156">1806 3588 16463,'20'0'1954,"-1"20"-32,-19 0 0,20-1-289,-20 1-1152,0 19-385,20-19-192,-20-20-161,0 21-351,20-21-673,1 0-1538,-3-21-1121</inkml:trace>
  <inkml:trace contextRef="#ctx0" brushRef="#br1" timeOffset="7240.2342">1845 3409 16463,'-19'-79'1409,"-1"59"65,-20 1-1026,20-3-416,20 3 64,0 19-544,0 0-897,20-20-1410,-20 20-8391</inkml:trace>
  <inkml:trace contextRef="#ctx0" brushRef="#br1" timeOffset="7668.9452">2025 3667 19858,'18'80'609,"-18"-60"512,21-1-32,-21 1 192,20-20-160,-20 0-480,0-20-289,0 1-64,20-1-95,-20-21-161,0 2 64,0 0-192,0-22-32,20 22-129,-20 0 33,0 19-64,0 20 0,0 0 288,0 39 224,19-19-96,-19 19-32,20 2-64,0-21 64,0-1-64,0 1 64,-20-20 32,19 0 65,1-20-33,0 1-64,0-1-32,0 0 0,-1 20-64,1-21 0,20 21-128,-1 0 32,-19 21-64,21-1-161,-21 19-448,19 1-992,-19-1-1795,0 2-1312</inkml:trace>
  <inkml:trace contextRef="#ctx0" brushRef="#br1" timeOffset="8066.4062">733 4183 23286,'-79'21'960,"59"-21"-1056,20 0 609,0 0 672,40 0 0,19 0-544,2 0-33,38 0-63,20-21-161,19 21-96,2-20 65,78 20-97,1-20-64,38 1-192,-18 19 128,-61 0-96,-58-20-320,-21 20 352,-40 0-384,-19 0 96,-20 0-193,-1 0-319,-19 0-129,0 0-384,0 0-225,0-20-1729,0 20-5829</inkml:trace>
  <inkml:trace contextRef="#ctx0" brushRef="#br1" timeOffset="8241.2109">2918 3409 25752,'-20'-20'32,"20"20"-897,20-20-1505,-20 20-641,20 0-769</inkml:trace>
  <inkml:trace contextRef="#ctx0" brushRef="#br1" timeOffset="8406.25">3017 3806 25656,'0'59'961,"0"-59"-577,0 0-96,0 0 97,0 0 287,0 0-704,0 0-512,0 0-385,0 0-1121,0-20-2562,0 20-12204</inkml:trace>
  <inkml:trace contextRef="#ctx0" brushRef="#br0" timeOffset="30147.4609">3890 3269 21075,'-20'-39'1154,"1"39"-386,19 0-576,0 0 481,19 39 576,1 2-512,0 38-449,0 1-64,0 18-159,19-18 31,-19-1-192,20-38-289,-1 18-480,-19-40-736,1 1-994,-1-20-1248,-20 0-9322</inkml:trace>
  <inkml:trace contextRef="#ctx0" brushRef="#br0" timeOffset="30343.75">3732 3747 9705,'-20'0'9385,"20"-21"-8232,0 1-481,20 1 834,0-1 63,-2 0-896,23-19-545,-1 19-96,-1-1-256,1-18-289,-1 19-576,-19-19-993,20 0-800,-20 18-1314</inkml:trace>
  <inkml:trace contextRef="#ctx0" brushRef="#br0" timeOffset="30834.9609">4029 3210 15342,'0'20'1057,"20"19"64,-20 22 897,19-2 0,21 21-385,-19-21-672,-1 21-288,18-21-225,-17-20 97,-1 22-321,0-42-128,-1 21 32,1-21 65,0-19-258,-20 0 33,0 0 97,0 0 95,0-19-32,0-1-64,0-19-128,20 19 96,-20-1-96,0 1-32,20 20-64,0 0 63,-1 0 97,1 20-64,20 1 64,-1-21 32,1 20-96,1-20-32,-2 0 192,1 0-192,-1-20 128,-19-1 32,0 1-32,0 1 96,-20-21-95,0 1 95,0-2-32,0 22 64,-20 19-64,0-20 384,0 20-191,1 0-1,-1 20-96,20 20 96,-20 0-95,40-21-65,-20 21-96,20-21-32,19 1-64,1 1 64,-1-21-353,1 0-159,0 0-353,-1 0-1153,1-21-3139,-19 21-8584</inkml:trace>
  <inkml:trace contextRef="#ctx0" brushRef="#br0" timeOffset="31762.6951">5815 3210 15310,'-38'-39'2851,"-3"39"-2115,1-20-31,1 20 672,-1 0 161,-19 20-481,19 19-353,20-19-319,1 19-225,-1 2 0,40-1 32,-1-1-192,41 2 96,-1-2-96,1 0 64,19 1-96,0-21 32,-20 22-128,-18-21 32,-1 19 96,-40-19 0,0-1 128,0 1 193,-40 1-97,20-1-128,-19-20-96,-2 0-128,21 0-417,-18 0-319,17 0-642,21 0-1505,0-20-1409</inkml:trace>
  <inkml:trace contextRef="#ctx0" brushRef="#br0" timeOffset="32051.7578">6352 3269 19026,'-59'0'1793,"19"0"-319,-1 0 95,2 0-128,-1 22-352,1 17-256,19 0-256,-20 22-289,40-2-32,0-20-63,0 21-97,40-20-64,-1-1-96,1-19-33,19-20-287,22 19-64,-22-19-385,0-19-576,1-1-1410,-1 20-2178</inkml:trace>
  <inkml:trace contextRef="#ctx0" brushRef="#br0" timeOffset="32305.6641">6828 3191 21396,'-39'0'1793,"-1"0"-607,19 19-33,-17 21 192,-3 1-256,1 18-384,21 0-193,19 21-256,0-21-192,39 1-64,2-21-32,17-19 64,3 0-224,18-20-32,-20 0-96,1-20-193,-21 0-640,-19 20-673,21-19-1313,-41-1-2626</inkml:trace>
  <inkml:trace contextRef="#ctx0" brushRef="#br0" timeOffset="32703.125">7463 3409 19090,'-20'0'1697,"0"0"-320,1 0 257,-21 0-225,20 21-320,0-2-576,1 1-257,-1 0-224,20-1-128,20 1 0,19 0 0,1-1 96,-1 2 0,1-21-96,1 20 0,-3 0 0,-17-1 128,-1 21 32,-20-21 96,-20 1 0,-1 1-32,1-1-32,2-1-288,-23-19-673,21 0-1185,-19 20-3299</inkml:trace>
  <inkml:trace contextRef="#ctx0" brushRef="#br0" timeOffset="34919.9217">8435 3548 15118,'-18'-20'2018,"-2"20"160,-1 0-673,1 20 97,20 20-193,-20-20-448,20 39-320,0-20-193,20 2-64,0-21-127,1-1-65,17 1-64,3-20 32,-1 0-64,-21-20 64,21 1-32,-40-22-160,20 21 0,-40-19 96,0 19-64,0 1 64,1-1-128,-1-21 32,0 41-96,0-19-192,20 19-545,0 0-1185,0 0-192,20 40-1153,20-20-3908</inkml:trace>
  <inkml:trace contextRef="#ctx0" brushRef="#br0" timeOffset="35101.5625">8773 3786 15118,'21'0'3299,"-21"-19"-544,-21-1-770,1-1-159,2-18-705,-3-1-288,-19-19-449,20 19-127,1-19-129,19 0-192,0-2-64,0 2-257,19 18-352,21 2-512,1 19-865,-3 20-2018,-17 0-4228</inkml:trace>
  <inkml:trace contextRef="#ctx0" brushRef="#br0" timeOffset="35260.7422">8555 3508 23189,'0'-19'801,"0"19"-609,20 0 321,20 0-33,19-20-352,-19 20-576,40 0-1378,-40-20-3971</inkml:trace>
  <inkml:trace contextRef="#ctx0" brushRef="#br0" timeOffset="36256.8358">9905 3706 13004,'0'-59'1633,"0"20"65,0 19 384,-20-1 448,20 2-576,-20-1-448,-19 20-449,19 20-545,0-20-160,-19 40-63,19 0-65,0-1-128,0 0-32,20-19 0,0 21-64,20-41-32,0 19 64,19-19-96,-19-19 64,0-1-96,20-1 64,-21 1-32,-19 1 160,20-1-192,-20 0 256,0 20-128,0 0 32,0 0-224,0 0 64,20 20 32,0 0-256,0-1-737,-1 1-897,21 1-2178,19-21-3491</inkml:trace>
  <inkml:trace contextRef="#ctx0" brushRef="#br0" timeOffset="36749.0232">10838 3508 17969,'-40'-19'1057,"20"19"-129,-19 19 514,-1 1-65,20 19 193,-19 2-642,19-2-383,0 1-289,20-1-160,20-18 32,0-1-64,19-20 97,1 0-33,0-20-64,-21-21-32,21 2-32,-20 0-96,-20-22 160,0 2-64,0 0-32,-20-1-64,-20 1 0,21-2 32,-21 22 64,20 0 96,0 19 96,20 20 0,-19 0 160,19 20-127,0-1 63,0 21 96,0 40 33,19-21-129,21 1-128,0 19-192,-1-19-192,1-20-225,19-1-383,2-19-514,-22-1-1024,1-19-3267,-1 0-12268</inkml:trace>
  <inkml:trace contextRef="#ctx0" brushRef="#br0" timeOffset="36930.6639">11136 3508 18321,'0'59'2178,"20"-38"-96,-1 19-513,1-21-287,0 21-386,0-21-575,0 1-225,1-20-352,-3 21-289,2-21-640,-20-21-1185,21 1-2883</inkml:trace>
  <inkml:trace contextRef="#ctx0" brushRef="#br0" timeOffset="37068.3594">11136 3409 11883,'-20'-40'6021,"0"21"-4131,20-1-1121,0 20-577,20-20-192,0 20-160,19 0-1089,-19 20-1218,0 0-3586</inkml:trace>
  <inkml:trace contextRef="#ctx0" brushRef="#br0" timeOffset="37372.0702">11533 3767 17840,'0'39'1218,"0"-39"159,0 0-416,0 0 897,0 0 256,0 0-1538,0-20-288,0 1 97,0-22 31,-20 21 97,20-19-129,-20 0-128,20-1-96,-19 0-160,19 20-64,19 0-96,-19 1 0,20 19-224,20-20-577,-20 40-673,19-20-1024,-19 19-2755</inkml:trace>
  <inkml:trace contextRef="#ctx0" brushRef="#br0" timeOffset="37686.5232">11831 3608 18481,'20'20'2178,"0"-40"288,19 0-1120,-19-1 31,0 2-480,0-1-545,-1 0-192,1 1 65,-20-21-129,0 21 64,0 19 96,-20-21-160,1 21-32,-21 0-64,20 0 160,-19 21-64,-1-2-64,19 21-32,1-1 161,2 0-129,18 2-32,0 18-32,18-39 32,2 19-161,21-18-127,-2-1-192,21-20-161,-1 0-352,1 0-704,-1-20-738,-18-1-1152,-3 1-865,3 1-9193</inkml:trace>
  <inkml:trace contextRef="#ctx0" brushRef="#br0" timeOffset="37878.9062">12307 3567 12716,'-19'-39'3843,"-1"39"-704,20 0-801,-20 0-480,20 0-352,-20 20-674,20 20-351,-21-20 63,21 19-287,0 20-97,21-18-32,-1-21-128,20 19-64,-1-19-192,1-20 31,19 0-447,-19-20-193,-1 0-1057,1 1-1153,-40-22-929,21 21-6982</inkml:trace>
  <inkml:trace contextRef="#ctx0" brushRef="#br0" timeOffset="38053.7108">12486 3330 16591,'-20'-20'3876,"20"20"-1250,0 0-1601,0 20 609,0 0-33,20 39-608,-1 1-416,21-1-353,-19 1-160,17-1-288,23-19-128,-23-1-225,-17-18-448,-1-1-288,0-20-1602,-20 0-2530</inkml:trace>
  <inkml:trace contextRef="#ctx0" brushRef="#br0" timeOffset="38241.2108">12446 3528 9064,'-20'-20'12492,"0"20"-10570,20 0-993,20 0 256,0 0 128,0 0-544,39 20-385,-18-20-224,17 20-128,-17-20 0,18 19-448,-39 2-641,20-21-833,-1 20-1633,1-20-2403</inkml:trace>
  <inkml:trace contextRef="#ctx0" brushRef="#br0" timeOffset="38560.5469">12962 3588 16783,'21'20'2339,"-1"-20"-1827,-2 0 929,2-20 321,21 20 352,-21 0-929,19-21-576,-19 21-65,20-19-255,-40-1-1,19 0-64,-19 1 32,0 19-96,-19-20-95,-1 20-65,0 0-193,0 0 33,-19 0 96,-1 20-32,-1-1 96,3 1-32,17 19 32,1 2-64,20-21-128,0 19 32,20-19-353,21-1-63,-3 1-385,3 1-609,-2-1-672,21-20-609,-21 0-127,1 0-5414</inkml:trace>
  <inkml:trace contextRef="#ctx0" brushRef="#br0" timeOffset="38908.2029">13379 3647 9513,'0'-59'5060,"0"38"-1504,-20 21-610,20-19-479,-20 19-641,0 19-577,1 2-545,-1 19-159,20-1-289,0-19-64,20 19-32,-1-18 1,1-1-129,0-1 32,0-19 32,19 0 0,-39-19-96,20-1-32,1-1 32,-21-18-64,0-20-64,0 19-32,0-20-65,-21 1 161,21 20 128,-20-2 64,20 21 225,-18 1 159,18 19 193,0 0-385,0 19-256,0 21 128,18 0-192,2 0 32,21 19-96,-3 1-224,3-21-481,-1 1-480,-1-21-1057,-19 22-4773,-20-41-11370</inkml:trace>
  <inkml:trace contextRef="#ctx0" brushRef="#br0" timeOffset="47065.4295">1329 4978 640,'0'0'9769,"0"-21"-8199,-19 21-97,-1-20 193,0 20 128,20-20-641,0 20-321,0-19 386,0 19-97,20-20-289,-20 20 1,0-20-128,-20 20 64,0-19-193,-1 19-95,3-20-161,-2 20 0,0 0-160,-21 20-64,23-1 1,-3 1 95,1 0-256,0-1 128,0 21-32,20-19 0,20-1-32,-20-1 64,20-19 0,0 20 128,19-40-32,-19 20-32,1-19-32,19-1 65,-40-21-97,18 21-64,-18 1 512,0-1-320,0 0-64,0 20-288,0 0 64,21 20 96,-21 19-224,20 22 224,20 18-32,-21 1 64,41-2 64,-21 2-96,1-1 0,0-18 160,-1 17-64,-19-38 96,1 20 1,-21-21-129,0 1 96,-41-21-384,-18 2 160,-1-1-32,1-20-193,-20 0-287,18 0-385,23 0-417,-3-20-447,21-1-962,20 2-768,-18-21-5574</inkml:trace>
  <inkml:trace contextRef="#ctx0" brushRef="#br0" timeOffset="47478.5155">1667 5037 17328,'0'39'1537,"0"-19"-319,20-20 351,0 0 1474,-20 0-1121,0 0-1218,-20 0-351,-21-20 31,21 1-128,2-1-160,-2 0 0,20-19-160,0 18 64,0-19-192,20 1 384,-20 19-480,18 1-192,-18-1-385,20 20-384,21-21-1090,-1 21-1728,-1 21-2243</inkml:trace>
  <inkml:trace contextRef="#ctx0" brushRef="#br0" timeOffset="47962.8905">2143 4858 17296,'-19'-39'1377,"-1"18"225,0 21 448,20 0 32,-20 0-1089,-1 21-545,3-1-128,-23 19 1,21 20-129,20-18-224,-20-21-32,40 19 64,-20-19-32,20-1 32,1-19 64,-1 0 128,-2 0-224,3-19-64,-1-1 128,0 0 32,0 1 32,-20-1 64,0-1-96,0 1 160,0 20 33,0-20-65,0 20 0,0 0-256,0 20-288,0-20 320,19 20 0,1 1-65,0-1-95,20-1-288,-1-19-321,-19 0-736,20 0-674,-21 0-1728,1 0-2627</inkml:trace>
  <inkml:trace contextRef="#ctx0" brushRef="#br0" timeOffset="48398.4375">2501 5017 10922,'38'100'4292,"-17"-41"-1794,-1 0-1120,20 1 479,-20-20-351,-1 19-449,1-18-256,-20-22-33,20 21-287,-20-40-33,0 0-96,0 0 193,0 0 320,-20 0-737,20-40-32,-39 21 64,19-42-96,-20 22 32,20-41-160,-19 1 64,-1-1 0,19-18-160,1 37 32,20 2 0,0 20 256,0 19-352,20 20 64,21 0 64,-3 0 192,-17 39-192,19 1-65,-20-1 1,0 2-160,-20-2 64,0 1-97,0-21-63,0 1-65,0-20-95,-20 0-577,0 0-1185,0 0-481,0-20 160,-1 1-5508</inkml:trace>
  <inkml:trace contextRef="#ctx0" brushRef="#br0" timeOffset="48759.7654">2679 4502 5637,'20'0'16495,"0"19"-16398,-20 21 960,20-1 576,-20 21 161,19 19-737,-19-20-481,20 1-287,-20-1-161,20-19-128,1 1 32,17-22 96,-18 1-96,-20-20-64,21 0-32,-21 0 0,20 0 32,0-20 0,-20-19-64,18 18 64,-18-19-129,21 21-159,-1-1 512,0 0-352,0 20 128,-1 20 0,21 0-32,0-1-416,-21 1-866,21-20-1024,1 20-2434,-23-20-9002</inkml:trace>
  <inkml:trace contextRef="#ctx0" brushRef="#br0" timeOffset="54532.2264">4009 4839 14733,'-20'-20'2787,"0"20"-737,20 0-32,0 0-64,0 0-321,0 0-832,20 20 64,0-1-192,0 21-161,0-1-128,-1 2-384,-19-2 32,20-19 32,0 0-31,1-1-354,-1 1-223,-20-20-321,18 0-673,-18-20-928,0 1-2370,0-21-12333</inkml:trace>
  <inkml:trace contextRef="#ctx0" brushRef="#br0" timeOffset="54673.828">3989 4620 17424,'-20'-40'2434,"20"40"-1185,-19-19-95,19 19-129,0 0-833,19 0-865,1 0-960,0 0-2051,20 0-8616</inkml:trace>
  <inkml:trace contextRef="#ctx0" brushRef="#br0" timeOffset="54966.7967">4327 4759 18417,'20'80'1505,"0"-41"97,-1-19-129,-19 19 321,20-19-673,0 1-705,0-21-31,-20 0-1,0 0-192,0 0-32,21 0 161,-21 0-33,0-21-128,18 1 0,-18 0-32,0 1-384,0-1 545,0 20-450,20 0 33,0 0-32,1 0-64,-1 0-481,19 20-512,-19-1-929,20 1-1473,-21-20-1698</inkml:trace>
  <inkml:trace contextRef="#ctx0" brushRef="#br0" timeOffset="55401.3672">4902 4778 13805,'0'-19'5349,"-20"19"-3780,20 0-320,-19 19 257,19 22-1,0-2-672,0 1-417,0-1-159,19-19-65,1 1-352,0-1-33,21-20 482,-23 0-289,2 0 96,1-20-128,-1-21 0,0 21-289,-20-19 321,0-20 161,-20 18-161,0-18 32,-21 0-96,23-1 64,-3 1 96,1 39 32,0-20 128,20 40 192,0-20 33,0 20-257,0 20-224,0 20 256,20 0 1,-20 19-97,20 1 96,1-1-128,-3 0-128,23-18-224,-1-2-160,-22 0-161,23-19-544,-21 0-288,20 1-673,-21-21-1986,-19 0-3011</inkml:trace>
  <inkml:trace contextRef="#ctx0" brushRef="#br0" timeOffset="55763.6717">5240 4680 19506,'0'20'2787,"0"-1"-1987,0 21 418,0-1 703,20 2-319,-20 18-801,20-20-641,-1-19 192,1 21-544,21-41 288,-21 19-32,-2-19 32,2 0 0,1-19-96,-1-1 64,-20-21-192,20 21 224,-20-19-192,0 19 545,0-19-449,-20 39 128,20-21 32,0 21-64,0 0-96,0 21-96,20-1 64,-20-1-32,19 21 0,1-1-289,0-19 1,0 1-577,19-21-192,1 20-576,-20-20-642,19 0-1600,-19-20-4549</inkml:trace>
  <inkml:trace contextRef="#ctx0" brushRef="#br0" timeOffset="56219.7264">5777 4719 17969,'-21'0'3491,"1"0"-1794,20 0-704,0 20 769,0 19-160,0-19-770,0 40-255,20-20-257,1-1-32,-3 2-384,2-2 96,21-19 64,-3 0 33,23-20-97,-22 0 64,21 0 0,-20-20-32,-1-19 0,1 19-32,-19-1 0,-21 1 64,18-19-96,-18 19-128,0 0 576,-18-19-544,18 18 160,-21 1 0,1 1-96,0-1 96,20 20-32,-20-20-96,1 20 192,-1 20-96,0 0 0,20 19 128,0 2-32,0-2-192,20-19 32,0 19 192,19-19-224,1 1 32,19-1 32,-18-20 0,18 0-128,-19-20-225,-1 20-191,1-21-481,0 1-545,-21 0-1953,1 1-6150</inkml:trace>
  <inkml:trace contextRef="#ctx0" brushRef="#br0" timeOffset="57968.75">7443 4700 13741,'-20'-20'2049,"20"0"-703,-19-1 479,-1 21 418,0 0-450,0 0-736,-19 21-512,19-1-257,0 19 0,20 1 1,-20-1-33,20 2-32,20-2-32,0-19-64,0-20 65,-1 0-129,1 0 416,0 0-800,0-20 512,0 0 288,-1 1-448,1-1 97,-20-1 31,0-18-96,0 19-32,0 20 64,-20-20 0,20 20-96,0 0-96,0 20-96,20 0 192,-20-1 0,20 1-64,21 21-32,-23-22-161,23 21-287,-1-40-385,-1 19-160,-19-19-865,20 0-801,-40 0-704,19 0-8072</inkml:trace>
  <inkml:trace contextRef="#ctx0" brushRef="#br0" timeOffset="58294.9217">7682 4660 16623,'20'40'2306,"-1"-1"-256,-19-19 64,20-1-224,-20 22-833,20-21-544,-20-20-193,0 19-96,20-19-96,-20 0 32,0 0-31,0 0 31,0 0 64,20-19-160,-20-1-64,0-1 0,0 1 0,0 1 0,20-1-160,-20 20 32,19 0-64,1 0 95,0 20-127,1-1-224,-1 1-641,-2 21-641,2-22-672,21 1-1602,-21 0-9289</inkml:trace>
  <inkml:trace contextRef="#ctx0" brushRef="#br0" timeOffset="59265.6248">8773 4660 15662,'-38'-21'1954,"17"21"128,-19-19-32,20 19-96,1 19-577,-21 2-608,20-1-321,0 19-31,20 1-33,0-1 1,0 2-257,20-22 32,20 1-96,-20 0-32,19-20 0,1-20 32,-19-19-32,17 19-64,-38-21 32,21 22 0,-21-21 32,0 21 32,0-1 32,-21 20 32,21-20-32,0 20 0,0 20-224,0 0-32,21-1 96,-1 1-352,0 19-289,19-19-352,-19 1-705,20-1-1345,-1-20-1441,-19 0-9193</inkml:trace>
  <inkml:trace contextRef="#ctx0" brushRef="#br0" timeOffset="59497.0702">9150 4561 17488,'-39'19'2915,"19"1"-769,0 0-545,0 20 289,1 0-352,-1 19-674,20-20-383,0 2-481,39-2-64,1-19-353,1-1 129,-3-19-577,23 0-384,-23 0-673,3-19-1409,-2-21-737,-19 21-6470</inkml:trace>
  <inkml:trace contextRef="#ctx0" brushRef="#br0" timeOffset="59801.7576">9389 4719 8167,'-20'-39'8616,"20"39"-4484,-20 0-1665,20 0-770,0 20-704,0-1-96,20 1-449,0 0-191,0-20-161,0 0 0,19 0-96,-19 0 0,0 0 64,0 0-32,1 0-32,-21 0 320,18 19 129,-18 22-65,20 18-96,0 0-192,1 21-256,-1-21 224,19 2-96,-19-2 0,0 0-64,0-19 32,-20-20-64,-20 19-96,20-39-225,-40 0-223,19 0-161,-17-19-96,-3-1-512,21-19-449,2-2-1313,-3-18-737,21 20-10153</inkml:trace>
  <inkml:trace contextRef="#ctx0" brushRef="#br0" timeOffset="60105.4686">9905 4700 19602,'20'-40'1313,"-20"19"-31,0 2-578,0-1 1090,-20 20-161,0 0-864,0 20-192,1 20-97,-21 0 1,20 19 95,20 1-224,0-1-223,0-20-161,40 1-32,-1-19-225,1-1 129,19-20-384,-19 0-161,19-41-192,-18 21-416,-21-19-929,0-20-1858,-20 18-32,0-18-10858</inkml:trace>
  <inkml:trace contextRef="#ctx0" brushRef="#br0" timeOffset="60280.2732">10025 4481 17680,'-41'-20'3652,"41"20"-1570,0 20-1057,0 1 864,0-2 161,20 21-640,1 19-578,17-19-415,-18 19-321,21 0-64,-3-18-544,3 18-33,-1-39-352,-1 19-608,-19-39-898,0 0-1376,0 0-2659</inkml:trace>
  <inkml:trace contextRef="#ctx0" brushRef="#br0" timeOffset="60432.6172">10401 4778 18641,'0'0'3203,"20"0"-1089,-20 20-416,0 1 31,21-1-447,-21-1-930,20-19-448,-2 20 0,2-20-289,1 0-479,-1 0-1346,0 0-961,-20-20-4517</inkml:trace>
  <inkml:trace contextRef="#ctx0" brushRef="#br0" timeOffset="60597.6562">10462 4600 20691,'-20'-39'2050,"20"39"-769,0-20-992,20 0 191,-2 20-96,2-19-448,1 19-256,19 0-801,-21 0-1025,21 0-1057,-20 19-96,0-19-4869</inkml:trace>
  <inkml:trace contextRef="#ctx0" brushRef="#br0" timeOffset="60743.1639">10699 4561 1633,'0'78'11819,"0"-37"-7046,-20-2-1442,20 1-865,0-1-512,20 2-384,-20-2-385,40-19-417,-1-1-287,1-19 159,-20 0-768,19 0 289,1 0-450,1-19-544,-23-1-1056,23 0-2756,-21 20-13260</inkml:trace>
  <inkml:trace contextRef="#ctx0" brushRef="#br0" timeOffset="62153.3202">11454 4422 16719,'0'-20'2595,"0"20"-1154,0 0-512,0 0-96,0 20 128,0-1-545,0 1-320,20 21 0,-1-22-96,1-19-96,0 20-801,0-20-1281,0 0-1793,-1 0-10283</inkml:trace>
  <inkml:trace contextRef="#ctx0" brushRef="#br0" timeOffset="62319.3358">11592 4402 15726,'0'0'2210,"0"20"-1281,0-20 385,20 19-610,0 1-191,0 0-449,1 1-192,-3-2-1057,2 1-673,0 19-801,1-19-8455</inkml:trace>
  <inkml:trace contextRef="#ctx0" brushRef="#br0" timeOffset="63557.6172">11871 4680 9480,'0'0'2114,"0"0"-512,0 0 64,0 0 31,0 0 65,0 0-641,0 0-577,0 0 65,0 0 64,0 0-97,0 0 1,0 0-129,0 0-128,0 0-223,0 0 95,19 20 64,-19-20 0,0 19 97,0 1-65,20 0 64,-20-1-32,20 22 1,-20-2-65,20 1 0,0-21-160,-1 1 64,-19 0-256,20-20 192,-20 21-31,20-21 63,-20 0 32,0 0 96,0-21 0,0 21-96,0-40-95,0 21 31,0-1-481,-20-19 866,20-2-609,0 21 160,0 1-128,0 19-1,0 0-63,0 0-128,20 0 160,0 19-32,0 1 64,1 1 0,-21-1-33,18-20 33,2 19 96,0-19-32,-20 0-32,0 0 128,0 0-32,0 0 32,0 0 0,0 0-64,0-19 32,0 19-96,0-20 96,0 20-64,0-21-32,0 21-32,21 0-96,-21 0 224,20 21 96,-2-1-224,3-20 96,-1 19 0,20-19 32,-21 20 32,1-20 32,0 0-64,0-20 129,0 20 31,-1-19 32,1-1-96,0-21-32,0 22 0,-20-1-32,0 0 96,0 1-96,-20 19 65,20 0-33,-20 0 0,20 0-160,-20 0 0,20 19 64,0 1-32,0 19 0,0-19 32,0 21-32,20-22-32,0 1-1,0 0-63,19-1-256,1-19-449,-19 0-256,17-19-961,3-1-1089,-21 0-993,-20 1-8167</inkml:trace>
  <inkml:trace contextRef="#ctx0" brushRef="#br0" timeOffset="63760.7422">12645 4502 14317,'0'-41'3716,"0"41"-1506,20 20-545,-20 1 97,0 18-257,20 0-416,-2 20-448,3 2-353,19-22-192,-20 20-32,19-38-416,-19 18-96,20-39-449,-21 20-545,1-20-960,-20 0-1602,0 0-5124</inkml:trace>
  <inkml:trace contextRef="#ctx0" brushRef="#br0" timeOffset="63949.2186">12604 4719 18705,'0'0'2178,"20"-19"-672,1 19 127,-1-20 1,18 20-545,3-20-641,-1-1-416,-1 21-160,1 0-352,-1 0-673,1 0-1154,1 0-1985,-21 0-8808</inkml:trace>
  <inkml:trace contextRef="#ctx0" brushRef="#br0" timeOffset="64327.1483">13300 4600 18865,'-20'0'2210,"20"20"-960,-20-1-225,20 2 480,-20 19 97,0-1-610,20 0-639,0 2-193,20-2-192,0-19 0,0 0 96,0-20-256,-1 0 256,-19 0-609,20-20 770,-20 0-450,20 1 33,-20-22 96,0 21 0,0 1 96,-20 19 32,20 0 64,0 0 0,0 0-96,0 39 96,20-18-32,-20 18-160,41 1-128,-23-21-417,23 1-1216,-1-20-1635,-1 0-864</inkml:trace>
  <inkml:trace contextRef="#ctx0" brushRef="#br0" timeOffset="64992.1875">12466 5374 17200,'-20'0'2818,"20"0"-928,0 0-448,0 0-514,0 0-191,20 0-320,-20 0-225,20 0-128,19 0-32,2 0-96,-21 0-321,18-20-415,23 20-514,-22-19-1600,1 19-1699</inkml:trace>
  <inkml:trace contextRef="#ctx0" brushRef="#br0" timeOffset="65549.8047">13181 5255 16783,'-20'-20'1986,"0"0"-480,0 20 319,1 0-319,-1 20-225,0 0-704,-1 20-257,1-20 32,20 19-192,0 1-160,20-21 32,1-19-160,19 22 128,-21-22-352,1-22-64,0 22 95,0-19 193,-20-1 192,0 0-224,0 20 288,0 0-64,0 0-96,0 0 0,0 40 160,0-21-32,0 42-64,20-22 32,-1 22 1,1-22 127,0 20-64,-20 1 64,20-20 32,-20-1 225,0 0-161,-20 2-64,0-21-32,0-1-160,1-19 32,-1 0 33,0 0-290,0 0-95,0-19-321,1-22-351,19 21-642,0-19-1217,0 0-1152,19-22-7656</inkml:trace>
  <inkml:trace contextRef="#ctx0" brushRef="#br0" timeOffset="65875.9764">13459 5454 16719,'-21'-19'2787,"1"19"-353,20 0-576,-18 0-417,18-22-448,0 22-576,0-19-1,0-21-288,0 21 96,18-1-127,-18-19-33,20 18-128,1 1-65,-1 20-223,0-20-353,-2 20-416,23 0-897,-21 0-1281,19 20-865</inkml:trace>
  <inkml:trace contextRef="#ctx0" brushRef="#br0" timeOffset="66182.6171">13756 5215 15182,'-40'0'3523,"21"20"-1345,-1-20-640,20 20-225,-20 1-64,0-2-480,20 21-513,0-21-128,20 1-96,0-20-64,0 0 64,-1 0 32,1 0-96,0 0-32,0-20-32,-20 1 256,0 19-64,0-20 33,0 20-1,0-20-32,0 20-32,0 0-128,0 0-160,20 20-321,-20 0-544,21-1-545,-3 21-2017,2-21-1442</inkml:trace>
  <inkml:trace contextRef="#ctx0" brushRef="#br0" timeOffset="66520.5077">14114 5911 15919,'19'19'1537,"-19"-19"321,0-19 96,-19 19-225,19-20-608,-20-1-320,-20-18-385,20-1 33,1 1-65,-1-2 33,0-18-225,20 0-128,0-21-32,0 21-160,20 18 160,0 2-64,-1 0 96,21 39-128,-20 0 32,0 0 32,-1 19 0,1 1-192,0 19 63,-20 2-31,0-1-32,0-21-32,-20 1 64,20 0-64,-20 1-225,20-21-576,0-21-993,-19 21-1185,19-40-865</inkml:trace>
  <inkml:trace contextRef="#ctx0" brushRef="#br0" timeOffset="66825.1953">14193 5037 17104,'21'0'3075,"-3"39"-929,-18-19-769,20 40 32,0-1-256,1 2-320,-21-22-352,20 20-289,-2-20 0,3-17-96,-21-3 32,0-19 64,20 0-64,-20 0 65,0 0-33,0 0-192,0-19 96,0-3-64,0 3-64,0 19 32,20-20-64,0 20-64,-1 20 160,21-1-289,-20 3-223,19-3-417,-19 1-416,0-20-1090,0 20-2017,0-20-5541</inkml:trace>
  <inkml:trace contextRef="#ctx0" brushRef="#br0" timeOffset="67055.6641">14649 4878 320,'0'0'21716,"0"0"-20018,0 20-449,0 19-480,0-19 0,0 21-257,0-2-512,20-19-224,-20 19-289,0-18-223,20-21-674,-20 20-704,21-20-1537,-21-20-3075</inkml:trace>
  <inkml:trace contextRef="#ctx0" brushRef="#br0" timeOffset="67215.8203">14730 4858 15919,'0'-19'3235,"0"19"-961,18 0-609,-18 0-127,0 19-801,21 21-449,-21-1-384,20 2 256,-20-2-1025,20 20-736,0-18-2019,-1-21-2658</inkml:trace>
  <inkml:trace contextRef="#ctx0" brushRef="#br0" timeOffset="67555.6641">15027 5096 18193,'0'0'2882,"0"0"-1344,0 0-353,0 21 288,0-21-544,0 20-672,19-20-193,-19 19-32,20-19-96,-20 20 192,20-20-32,-20 0-128,0 0 128,0 0 128,0 0-32,0 0-96,0-20-96,-20 20 0,20-19-192,0 19-416,0 0-353,-20 0-801,20 0-2210,-19 0-2306</inkml:trace>
  <inkml:trace contextRef="#ctx0" brushRef="#br0" timeOffset="67832.0311">15027 5435 15246,'0'39'2274,"0"-19"769,0-1-929,0-19 192,0 20-897,0-20-576,0 0-384,0 20-1,0-20-192,0 0-31,0-20-193,0 20-96,0-20-161,0 1-255,0 19-225,-20 0-256,20 0-736,-20 0-1090,0 0-2498</inkml:trace>
  <inkml:trace contextRef="#ctx0" brushRef="#br0" timeOffset="69809.5703">515 6724 18033,'-19'20'1665,"-1"0"-1216,20-20 1344,20 0 257,-20 0-512,19 0-834,21 0-544,-20 0-63,19 0-1,-19 0-64,20 0-609,-1 0-768,-19 0-1442,21 0-2690</inkml:trace>
  <inkml:trace contextRef="#ctx0" brushRef="#br0" timeOffset="76719.7264">952 6963 3106,'0'0'3236,"0"0"-1315,0-21 257,0 21 321,0-20-513,0 20-833,0 0-128,0-19-96,0 19 96,0 0 0,0-20-257,0 20-287,0 0 31,0 0-31,0 0-225,0 0-128,0-20-32,0 20 160,0 0-63,0 0 63,0 0 128,0 0-96,0 0-31,0 0 95,0 0-160,0 0 0,0 0-96,0 0 65,0 0 63,0 20 64,0-20-96,20 20 97,-20-1-97,0 1 32,20 21 32,0-2-64,-20 1-96,19 0 193,1 0-33,0-1-96,0-19 96,-20-1-160,21 1 1,-21-20-1,0 21-32,18-21 96,-18 0-32,-18-21-64,18 1 32,0 1-32,-21-1-192,21 0 256,-20-19-256,0-2-32,20 2 160,0-20-224,0 18 128,0 21 32,0 1-97,0-1 33,0 20 96,20 0 96,0 20-64,-20-1 64,39 22-160,-19-2 160,1 1-64,-1-1 0,18-18 0,-17-1 0,-21 0 160,20-1-192,-20-19 64,0 0 129,0 0-161,0 0 64,0-19-96,0 19 0,-20-20 32,-1 0-161,21-1 1,-18-18-128,18 19 0,0-19 128,0 19 31,0-1-31,18 21 160,-18 0-160,21 0 256,-1 41-64,0-22 32,0 21-224,19-1 96,-19-18-32,0-1 32,-20 0-64,20-1 96,19-19-96,1 0 256,-1 0-256,1-19 224,-19 19 0,-1-20 64,-2 20-128,2-20 224,1-1-96,-1 2-63,0-1-65,-20-20 64,0 21 0,0-1 128,0-1-160,-20 1 64,0 20 32,-1 0-64,1 0 1,2 20-97,18 1 0,0-1 32,0 19 32,0-19-193,18 19 65,2 2-64,21-21-256,-1-20-32,-1 19-353,1-19-64,-1-19-833,-19-1-704,0 0-1377,0-1-3460,1-18-3459</inkml:trace>
  <inkml:trace contextRef="#ctx0" brushRef="#br0" timeOffset="76915.0391">1865 6685 17040,'0'-20'2658,"0"20"-1313,20 20 609,-20 0 288,0 19-672,20 0-769,1 22-417,-3 17-224,2-17-64,21-2-416,-3-20-193,3-39-127,-1 21-577,-21-21-865,1-21-1986,-20 2-3363</inkml:trace>
  <inkml:trace contextRef="#ctx0" brushRef="#br0" timeOffset="77118.1641">1885 6983 21460,'-40'0'1057,"40"0"-353,0 0 1122,20-20 64,-20 20-961,20-21-481,21 1-95,-3 1-257,23-1-192,-2 0-225,-19 1-511,19 19-482,-19 0-1024,-1 0-1890,1 19-3972</inkml:trace>
  <inkml:trace contextRef="#ctx0" brushRef="#br0" timeOffset="77526.3671">2580 6863 18801,'0'-19'1762,"-20"19"-1089,-1 0 704,3 0 353,-2 19-513,0 21-288,-1-1-225,-17 2-287,17 18-1,21-20-160,0 2-160,21-21-128,-3-20-64,23 0 32,-21 0 224,18 0-128,-17-40 96,-21 19-160,20 2 193,0-21-65,-20 20-32,0 20 64,0-19 96,0 19-128,0 0-128,0 19-64,0 1 64,0 0-160,20 19-160,19-39-481,-19 21-416,20-1-930,-1-20-3041,-19 0-8457</inkml:trace>
  <inkml:trace contextRef="#ctx0" brushRef="#br0" timeOffset="79785.1561">3017 6963 15438,'-20'0'2242,"0"0"-96,20 0-256,0 0 128,20 0-673,0-21-544,0 21-64,-1 0-385,1 0-352,20 0 128,-20 0-32,19 0-416,-19 0-289,21 0-864,-23 0-1025,2 0-1923,0 0-10729</inkml:trace>
  <inkml:trace contextRef="#ctx0" brushRef="#br0" timeOffset="80212.8904">3493 6804 17680,'0'40'1025,"0"-21"-288,20 1 768,-20 19 545,20 2-672,-20-21-770,20-1-127,-1 1-193,-19 0 64,20-20-96,-20 0-95,0 0 31,20 0 0,-20 0 192,0-20-191,0 0-161,0 1 0,0-1-32,0-21 32,0 22-161,0-21 1,20 21 32,-20-1 64,21 20-96,-3 0 96,2 20 96,1-1 64,-1 21-64,18-21-64,-17 22 0,-1-21-192,20-1-384,-1 1-577,-19-20-513,0 0-1601,19 0-1378</inkml:trace>
  <inkml:trace contextRef="#ctx0" brushRef="#br0" timeOffset="80524.4139">4129 6844 16207,'0'0'3043,"-21"19"-1570,1 1 129,20 0 768,-20 19-737,20 2-736,20-22-512,0 21-225,1-20-160,17-20 128,3 0-32,-1 0-96,-1-20-96,-19 0-32,0 0 0,-20 1-32,0-1 63,-20-1 1,-20 1 0,21 20-128,-21-19-128,19 19-321,1 0-96,2 0-576,-2-20-1025,20 20-1346,0 0-5316</inkml:trace>
  <inkml:trace contextRef="#ctx0" brushRef="#br0" timeOffset="81146.4844">4426 6922 13612,'20'41'4805,"-20"-21"-2403,0 19-608,0-19-225,21 0-351,-3-20-706,22 0-288,-19 0-128,17-20 129,-17 0-257,19 0-1,-20-19 66,-20 18-290,0-18 129,0-1 64,-20 1 32,0 19-64,0-20 32,-1-19-192,-17 19-97,17 0 225,1 0 0,0 21 192,20 19-32,0 0 256,-18 0-95,18 19-129,18 1 320,-18 21-160,20-2 33,0 0 31,1 20 160,-1 2-224,19-22-31,1 20-65,-1-18-32,1-22-32,0 1-32,19-20 32,-19 0 0,-1-20-32,1 1-128,-19-1 32,-3-1-32,2-18 0,1 19-64,-21 0-1,-21-19 1,21 19 224,-20 20-64,-19 0-64,19 0 128,0 0 64,0 0-96,1 20 97,19 0-161,0-1 64,0 21 0,19-21-32,-19 1-128,40 1-257,-20-1-255,19-1-546,2-19-671,-1 0-1571,-1-19-928,1-1-10602</inkml:trace>
  <inkml:trace contextRef="#ctx0" brushRef="#br0" timeOffset="81400.3904">5319 6744 17552,'-39'0'2434,"19"0"-672,0 0-321,20 20 257,-20-1-417,20 2-736,20-1-289,0 19-128,19-19-32,1-20-192,19 20 128,-18-1-96,18 1-96,-19 1 64,-20-1 0,0-1 96,-20 21 64,-20-20-32,0-1-64,-20-19-288,21 21-705,-21-21-1378,19 0-2593,-17 0-10923</inkml:trace>
  <inkml:trace contextRef="#ctx0" brushRef="#br0" timeOffset="83036.1327">6153 6724 12043,'-20'0'5990,"20"0"-3588,-20 0-929,20-19 353,20 19 128,0 0-577,0 0-544,19 0-385,2 19-159,-1-19-193,-1 0 32,21 0-160,-21 0-256,1 0-577,-1 0-673,1 0-864,-20 0-2018,0 20-4901</inkml:trace>
  <inkml:trace contextRef="#ctx0" brushRef="#br0" timeOffset="83204.1016">6332 6922 6758,'-21'41'12716,"3"-41"-10538,18 0-897,18 0 769,23-21-384,-1 21-833,-1-20-737,21 20-32,-21-19-224,21 19-513,-21-20-640,2 20-1762,-3 0-2915</inkml:trace>
  <inkml:trace contextRef="#ctx0" brushRef="#br0" timeOffset="83774.4139">7344 6507 18833,'0'-41'2210,"0"41"-64,0 0-832,0 0 351,0 19-223,0 22-674,0-1-255,0 19-161,20 21-96,-20-21-31,20 1-161,19-1-64,-19-20-385,0 2-351,0-21-353,1-1-705,-21 1-961,0-20-2850</inkml:trace>
  <inkml:trace contextRef="#ctx0" brushRef="#br0" timeOffset="83979.492">7166 6883 20083,'0'-20'2017,"0"20"-511,40-19 768,-21-1-416,21 0-769,19-1-577,-19 2-255,19-1-161,-19 20-160,19-20-353,-18 1-255,-1 19-738,-1-20-1120,-19 20-2435,-20 0-6342</inkml:trace>
  <inkml:trace contextRef="#ctx0" brushRef="#br0" timeOffset="84499.0234">7621 6466 20083,'21'41'2114,"-1"-2"-289,0 20-383,0-18 191,-1 18-512,1 0-608,0 1-193,0-21-160,0 1-32,0-21-32,-20 1-32,19 1-32,-19-1-96,0-20 0,0 19-32,0-19 32,0-19-64,0 19-64,0-20 32,0-1 64,20-18-32,0 19 95,1 0-31,17 20 0,-18 0 128,21 0 0,-2 0 65,1 0-1,0 0 64,19 0-128,-19 0 0,-1 0 160,1-19-128,-1-1 0,-19 0 1,0-20-1,-20 20 0,0 0 32,-20 1-64,0-1-128,2 20 192,-23 0-192,1 20 64,-19 19 32,39 0 128,0-18-64,20 19-32,0-21 64,40 1-96,0 0 0,-1-20-128,22 0 96,-3 0-448,1 0-385,-18-20-384,18 20-1153,-19 0-3107,-20-20-6823</inkml:trace>
  <inkml:trace contextRef="#ctx0" brushRef="#br0" timeOffset="89956.0547">9549 6526 15022,'18'-41'1793,"-18"22"-447,0-1 63,-18 0 289,-3 1-97,1 19-544,0 0-512,-20 19-129,1 1-32,-1 0-95,1-1-97,-22 22-96,23-1 64,18-21 160,-1 21-191,21-19-97,0-2-32,41 1 128,-3 0-128,23-1 96,18 1-64,0-20 32,-18 20-64,18-20 0,-41 19 32,3 2 32,-21-1 160,-20 0 129,0-1 95,-40 1-256,19 0 32,-38-1-160,19 1-128,1-20-128,-1 21-160,0-21-289,21 0-352,19 20-544,-20-20-1666,20-20-2274</inkml:trace>
  <inkml:trace contextRef="#ctx0" brushRef="#br0" timeOffset="90447.2654">10243 6625 2081,'19'-40'14350,"-19"21"-12845,0 19-31,-19-20 191,-1 0 257,0 20-512,-21 0-353,3 0-289,-3 0-63,3 20-96,-3 19-1,21 1-95,0 0-65,1 0-32,19-1-63,19 0-161,1 2-96,0-2-192,21 1 224,18-21-128,-1-19-32,23 0-288,-2 0-33,-20-19-319,22-1-449,-22 0-513,-19 1-1217,-1-1-2690,1 0-9961</inkml:trace>
  <inkml:trace contextRef="#ctx0" brushRef="#br0" timeOffset="90809.5703">10838 6546 17232,'21'-39'1954,"-21"39"-65,-21 0-383,1 0 191,-20 0 1,21 19-417,-41 21-320,21 19-64,-1-19-32,20 19-257,0-19-191,20 0-353,0 0 32,20-1-64,20-19 0,19-1-32,1-19-192,-1 20 0,-18-20-225,17-20-415,-17 20-193,-2-19-385,1 19-640,-20-20-1409,19 20-2146</inkml:trace>
  <inkml:trace contextRef="#ctx0" brushRef="#br0" timeOffset="91157.2264">11375 6705 19058,'39'-20'2690,"-39"20"-960,0 0-545,-21 0 192,21 0-224,-18 0-480,-22 20-289,19-1-160,1-19 33,20 20-289,-18 0-64,18-20 64,18 19-97,2 2 129,21-21 0,-21 20-96,19 0 96,1-1-64,-1-19 128,1 20-128,-20 0 224,-20-1 65,0 1 31,-20 1 0,0-1-64,-19-20-160,-1 19-288,-1-19-320,23 0-610,-2 0-1600,-21 0-4741</inkml:trace>
  <inkml:trace contextRef="#ctx0" brushRef="#br0" timeOffset="93332.0311">2302 7677 15246,'0'-59'1730,"-40"39"320,40 1 96,-39-3-129,19 3-447,-20 19-385,1 0-448,19 0 64,-20 41-225,1-2-63,19 20-65,-21 21-192,21-1 65,20 1-65,0-2-64,0-17 0,20-22-128,21 20-64,-3-38 64,23-1-160,-2-20 64,40 0-320,-20-20-129,2-1-255,-2-18-321,-20 0-513,-19-1-1152,0 19-2563,-21-18-8136</inkml:trace>
  <inkml:trace contextRef="#ctx0" brushRef="#br0" timeOffset="93529.2967">2719 7994 18705,'20'41'2274,"-1"-21"-768,1 19 384,0-19-417,1 0-448,-1-1-609,18 2-416,-17-1 32,-21 0-320,20-1-481,0-19-1024,-20 0-3332,18 0-13933</inkml:trace>
  <inkml:trace contextRef="#ctx0" brushRef="#br0" timeOffset="94166.0154">3254 7994 20275,'40'20'768,"-19"1"-159,17-1 96,-17 0 320,-21-1-289,0 21-447,0-21-65,0 2-64,0-21-64,0 20 0,0 0-192,0-20-416,-21 0-513,21 0-577,-18 0-992,18 0-930</inkml:trace>
  <inkml:trace contextRef="#ctx0" brushRef="#br0" timeOffset="94346.6797">3632 8035 17616,'39'0'1185,"-39"0"-1089,20 0 193,1 0-193,-1-21-64,0 21-128,-2 0-993,23 0-1346,-21 0-4291</inkml:trace>
  <inkml:trace contextRef="#ctx0" brushRef="#br0" timeOffset="94492.1875">4049 8014 10698,'0'0'6310,"19"0"-4997,-19 0-32,20 0-640,0 0-481,1-20-128,-1 20-673,-2 0-1217,2-19-1216,1 19-8457</inkml:trace>
  <inkml:trace contextRef="#ctx0" brushRef="#br0" timeOffset="94680.6641">4367 7994 12171,'19'0'1377,"1"0"-256,-20 0-192,20-19-833,0 19-320,1 0 96,-3-20-96,-18 20-32,20 0 224,-20 0 96,20 20 32,-20-20-160,0 0-449,0 0-288,21 0-1409,-21 0-6374</inkml:trace>
  <inkml:trace contextRef="#ctx0" brushRef="#br0" timeOffset="94882.8123">4783 8014 20275,'40'61'2914,"-20"-22"-1600,0 0 351,-1-18-832,1 19-385,-20-21-415,20 1-226,0-20-287,-20 20-769,0-20-1538,0 0-3459</inkml:trace>
  <inkml:trace contextRef="#ctx0" brushRef="#br0" timeOffset="95512.6953">5518 7579 16976,'-39'-41'1985,"19"21"-159,0 0 96,-1 20-96,1 0-737,-18 20-288,17 0-129,1 21-191,0 18 95,1 0-127,19 1 63,0-1-224,0 1-95,39-1-193,2-19 64,-3-1 32,3-18-160,18-1 96,-19-20-160,19 0-321,1-20-159,-1-1-449,-19 1-513,-1-19-1409,1 19-2722,-19 1-11530</inkml:trace>
  <inkml:trace contextRef="#ctx0" brushRef="#br0" timeOffset="95802.7344">5894 7855 17680,'0'0'2595,"21"0"-1186,-21 0 257,0 21-161,20 19-224,-20-1-384,0 0-288,20 2-449,0-21-128,-1 0-32,1-1-128,-20 1-321,20-20-448,0 20-576,0-40-1922,-20 20-2210</inkml:trace>
  <inkml:trace contextRef="#ctx0" brushRef="#br0" timeOffset="96078.125">6194 7896 16879,'-41'39'1922,"1"-19"-224,21 0 320,-1-1-128,0 22-289,20-21-800,-20 0-449,20-1-128,0 1 1,0 0-129,20-1-32,0-19-32,0 0-32,-1 0 32,21 0-64,-20-19 96,19-1-192,2 20-225,-1-20-383,-22 20-706,3 0-1921,-1 0-1025</inkml:trace>
  <inkml:trace contextRef="#ctx0" brushRef="#br0" timeOffset="97592.7734">595 9325 22132,'-60'0'609,"40"0"352,20 0 705,0 0-225,20 0-384,0 0-769,20 0-288,-1 0-96,1 0-192,-1 0-609,1 0-801,19 0-3010,-18 0-12621</inkml:trace>
  <inkml:trace contextRef="#ctx0" brushRef="#br0" timeOffset="123752.9297">1270 8968 17488,'-20'-20'1217,"20"20"64,0-21 97,0 2 672,0-1-449,0 20-864,40-20-257,-1-19-255,-19 39-161,20-20 128,-20 1-192,-1 19 96,1 0 96,20 0-192,-20 19 192,-1 1-32,21 19-160,-40 20 0,21 2 161,-1-2-97,18 21 32,3-21-96,-1 21 192,-1-41-192,-19 20 32,20-18 32,-21-2 32,-19-19 32,20 19 32,-20-19 65,-20 0-129,1 20-32,-1-20-64,0 0 0,0-1-225,0-19-287,1 20-353,-1-20-256,-20 0-801,19 0-1601,1-20-1057</inkml:trace>
  <inkml:trace contextRef="#ctx0" brushRef="#br0" timeOffset="123941.406">1786 9206 15919,'-40'-20'4003,"1"20"-2433,-1 0-353,-39 0-32,18 0-288,2 0-801,19 0-288,21 0-1057,-1 0-2018,20 0-1826</inkml:trace>
  <inkml:trace contextRef="#ctx0" brushRef="#br0" timeOffset="126041.0154">2460 9484 16303,'-20'-40'1025,"2"21"961,-23-22 288,21 21-32,-19 1-833,19 19-544,-20-20-192,1 20-129,19 0-223,0 20-193,0-1-32,0 22-96,20-2-64,0 1 64,0-1-96,20 2 96,20-22-160,-1 1 160,1-20-129,-20 0 194,19 0-98,-19-20-63,-20 1 96,20-2 32,0 1 32,-20 0-31,0-19 31,-20 19 0,0 20 32,20-19 192,0 19-32,0 0 33,0 0-322,0 0 66,0 19 159,20 21-96,0-21-64,1 1-96,17 21 0,3-41-417,-3 19-191,-17-19-257,-1 0-545,0 0-1472,0-19-2147,-20-2-10666</inkml:trace>
  <inkml:trace contextRef="#ctx0" brushRef="#br0" timeOffset="126293.9451">2659 9523 18001,'40'20'2978,"-40"-20"-1536,0 0 544,0-20 32,0 20-673,0-39-673,0 19-319,-20-19 127,20-2-320,0 2 1,0 19-129,0-19-64,0-1-193,0 19-223,20 21-1,-20-19-351,20 19-321,0 19-513,19 2-1088,-19 19-1987,21-1-12555</inkml:trace>
  <inkml:trace contextRef="#ctx0" brushRef="#br0" timeOffset="126534.1797">3116 9364 20050,'-40'-19'2082,"1"19"-608,39 19 352,-20 1-193,0 1-448,20 18-544,0-19-353,20 19 32,0-19-288,19 0 33,1 1-65,19-21 0,2 0-353,-23 0-63,23-21-705,-22 21-897,1-20-2595,-20 0-11498</inkml:trace>
  <inkml:trace contextRef="#ctx0" brushRef="#br0" timeOffset="127393.5547">4347 8988 256,'-60'-61'13677,"21"42"-11691,19-1 320,-21 0 320,21 1-320,-18 19-608,17 19-577,1 21-320,0 0-64,1 19-97,-1 20-95,20 1-129,20 0-128,-1-1-128,21 1 161,19-41-289,2 1 64,18-21-160,-19-19-192,-1 0-257,0 0-160,2-19-608,-23-1-192,3 0-993,-21 1-2595,-20-1-9737</inkml:trace>
  <inkml:trace contextRef="#ctx0" brushRef="#br0" timeOffset="128418.9451">5022 9225 13196,'-41'0'2434,"23"-19"-63,-3 19 63,21 0-96,-20 0-512,20 0-737,0 0-224,0 0-193,0 0-319,0 0 31,20 0 96,19 0-159,2 0-65,-1 0-64,19 0-32,1 0-160,-1 0 128,20 0-31,-18 0-97,-2 0 0,0 0 64,1-20-128,-21 20-97,1-20 65,-20 20-96,0-19 64,-20-1-64,-20 20 96,0-20 0,0 20 0,-19-21 160,-1 21-64,-19 0 0,19 0 64,-1 0 0,23 0-32,-2 0 128,20 0-192,20 0 64,18 0 64,23 0-128,-2 0 0,0 21 64,1-1-96,-1 0 96,-19-1-96,-19 1 32,-3 19 0,-18-18-32,-18 19 32,-3-21-193,-19 1 65,20 0-512,1-20-674,-1 19-800,20-19-2434,-20 0-5638</inkml:trace>
  <inkml:trace contextRef="#ctx0" brushRef="#br0" timeOffset="129128.906">6332 9027 18897,'-39'-39'1570,"19"39"31,0-20 513,-21 40-672,23-1 31,-3 21-416,-19 20-512,40-1-289,0 0 0,0 21 129,40-40-482,19-1 322,20-18-225,2-1 64,-2-20-224,0-20-161,-20-1-191,2 1-321,-3 1-512,-37-21-577,-1 21-1217,0-1-1281,-20-21-9545</inkml:trace>
  <inkml:trace contextRef="#ctx0" brushRef="#br0" timeOffset="129629.8827">6034 8769 1889,'-20'21'17297,"20"-21"-15504,0 0-415,0-21 351,0 21 65,20-20-929,-20 0-513,20 1-64,0-1-127,-20 0-1,20-19-96,-1 18 128,1 21-224,0-20 224,0 20 0,1 0-64,17 20-31,3 1 63,-3-1-96,3-1-96,-1 1-96,-1 0-417,1-20-352,-1 19-416,-19 1-737,0-20-2787,0 0-9576</inkml:trace>
  <inkml:trace contextRef="#ctx0" brushRef="#br0" timeOffset="131685.5469">8178 8888 16079,'20'-39'1665,"-20"19"289,20 0 512,-20 20-544,0 0-480,0 40-545,-20-21-417,-20 40-192,1 2 33,19-2-161,-20 1 64,20-20 0,20-1 96,-19 0 33,19-18-129,19-1 64,1-20 1,0 20 31,20-20 32,19 19-160,0-19 33,22-19-161,-23 19-32,22-20-160,-20 0-257,-1 20-576,1-21-416,-21 21-705,1 0-1826,-40-19-4131</inkml:trace>
  <inkml:trace contextRef="#ctx0" brushRef="#br0" timeOffset="131895.5078">8336 9047 8007,'-59'0'11787,"59"0"-10249,0-20-641,20 0 928,19 1 1,22-1-737,-2 0-576,20-20-321,-19 20 0,19 0-160,-18 20-352,-23-19-705,-17 38-769,-21-19-3331,0 20-11691</inkml:trace>
  <inkml:trace contextRef="#ctx0" brushRef="#br0" timeOffset="132070.3125">8336 9166 20947,'-18'20'1730,"36"-20"-257,2-20-255,41 1-33,-2-1-545,20-21-351,1 21-257,-1-19-97,1 0-415,-22 19-673,-17-21-1666,-21 22-3234</inkml:trace>
  <inkml:trace contextRef="#ctx0" brushRef="#br0" timeOffset="132256.8359">8714 8729 20467,'120'0'1922,"-41"0"-129,20 0-127,21 20-65,-21 21-415,-40-2-642,0 0-416,-39 20-128,-20 2-64,-20-2-160,-19-20-289,-22 2 1,23-2-481,-23-19-961,22 0-3683</inkml:trace>
  <inkml:trace contextRef="#ctx0" brushRef="#br0" timeOffset="148380.8592">3394 4819 1537,'0'20'7271,"0"-20"-5638,0 19-95,0-19 416,0 20-353,0-20-640,0 20-224,0-20-65,0 0-95,0 0-225,0 19 129,0-19 384,0 0-161,0 0-95,0 0 384,0 0 32,0-19-513,0 19-256,0-20 97,0-19-225,0 19-64,0-21 0,20 22 0,-20-1-64,0 20 32,0 0 0,20 0-128,-20 0 96,0 0 64,20 20-32,-1-1 32,1 1-96,-20 1 0,20-21-32,0 20-32,-20-20-288,20 0-513,-20 0-769,0 0-1633,0 0-4036</inkml:trace>
  <inkml:trace contextRef="#ctx0" brushRef="#br0" timeOffset="149560.5469">3315 4243 5220,'-21'0'4453,"21"0"-2275,0-20-288,0 20-1,0 0-768,0 0-416,-20 0 64,20 0-129,0 0-95,0 0-97,0 0-31,0 0 95,0 0-31,0 0-33,0 0-32,-20 0 33,20 0-129,0 0-128,0 0-31,0 0 95,-18 20 0,18-20-96,-21 0 0,21 20 0,-20-20 65,20 19 127,-20 1-96,20 0 0,-20 21-95,20-22-1,-19 21 0,19-21 0,0 1-160,19 0 160,-19 1-64,20-2-96,0-19 96,0 20-64,1-20 97,-3 20-65,2-20 0,0 0 0,1 0-96,-1-20 160,-2 20-128,3 0 64,-1-20-96,-20 20 32,20-19-96,-20 19 96,20-21-64,-20 21-64,20-20 128,-20 20 0,0-20 0,0 20 0,0 0-32,19-19 64,-19 19-32,0-20-32,0 20 64,0 0-128,0 0 192,0-20-96,0 20-32,0 0 64,-19 0-64,19 0 64,0 0-32,-20 0 96,20 0-160,-20 0 96,20 0-96,-20 0 64,20 0-353,-20 0-159,20 0-737,0 0-641,0 0-1345,0 0-4837</inkml:trace>
  <inkml:trace contextRef="#ctx0" brushRef="#br0" timeOffset="153375.9764">9905 8590 15438,'-20'-20'1858,"20"1"-64,0-1 256,0 20 160,0-20-577,20 1-672,0 19-320,0-21-193,-1 21-160,21 0-192,-19 0 33,-1 0-129,18 21-64,-17-21 160,19 19-160,-22 21 160,23-1-128,-21 22 128,0-2 0,-1 0-96,21 1 0,-20-1 96,0 1 0,0-1-160,-1 0 128,1-18-64,-20-21 96,0 19-192,0-19 128,-20 0 96,1-1-64,-1 2-64,0-21 64,0 20-128,-20-20-64,21 0-64,-1 0-96,0 0-289,0 0-32,-1 0-223,21 0-353,0 0-897,0-20-1474,0 20-1056</inkml:trace>
  <inkml:trace contextRef="#ctx0" brushRef="#br0" timeOffset="153563.4764">10381 8927 18097,'-59'-39'1986,"39"39"-769,0-20-192,-19 20 64,19-19-96,-20 19-705,40 0-288,-21 19-449,21-19-608,0 20-1217,0 0-2338</inkml:trace>
  <inkml:trace contextRef="#ctx0" brushRef="#br0" timeOffset="154092.7734">10938 8968 14157,'0'-60'3972,"-21"40"-2819,1 0 544,0 20 129,2-19-128,-23 19-481,21 19-577,-19 1 1,-1 19-257,20 2-95,0 18 95,1-20-384,19 2 0,0-21 0,19 19-64,1-19 32,0-20-128,20 0 96,-21 0-128,1-20 31,0 1 161,0-1-128,1-21-32,-21 21 160,0 1 0,18-21 64,-18 40-32,-18-19 64,18 19 64,0 0 1,0 19 31,-21 1-64,21 0 96,21 19-32,-21-18-192,18-1 0,2 19 0,0-39-128,1 20-256,-1-20-385,-2 0-512,3 0-801,-1 0-1922,-20-20-1345</inkml:trace>
  <inkml:trace contextRef="#ctx0" brushRef="#br0" timeOffset="154317.3826">11057 9147 11562,'19'0'7560,"-19"0"-5382,0-20-32,20 0-257,-20-21-383,0 22-577,0-21-417,0 1-159,0-2-129,20 22-160,-20-21-32,20 21-352,0-1-161,-1 20-352,21 0-544,-20 20-769,21-20-2242,-23 39-4452</inkml:trace>
  <inkml:trace contextRef="#ctx0" brushRef="#br0" timeOffset="154563.4764">11573 8908 20050,'-40'-20'1442,"40"20"-513,-20 0 512,-19 0 513,19 20-737,0 20-512,0 0-193,-1-1-256,21 0-95,21-19-65,-1 21-64,0-21-96,19-20-32,1 19-353,19-19 33,-19 0-257,19-19-736,-19-1-1410,-19 20-2978</inkml:trace>
  <inkml:trace contextRef="#ctx0" brushRef="#br0" timeOffset="155240.2343">12406 8710 8071,'-39'-40'9962,"-1"40"-7816,20 0-161,-19 20-447,19 19-1,-21 1-512,23 20-256,-2-1-128,20-20-161,0 22-288,0-22-96,38 0 1,-17 2-290,19-21-319,-1-20-481,1 20-384,0-20-1186,-1 0-2113,-19-20-11179</inkml:trace>
  <inkml:trace contextRef="#ctx0" brushRef="#br0" timeOffset="155429.6875">12545 8968 18417,'21'20'3587,"-1"-1"-1505,-20 1-320,18 0-737,2-1-513,-20 1-287,21 1-257,-1-21-97,0 20-319,-2-20-417,-18 0-672,21 0-1378,-21-20-2562</inkml:trace>
  <inkml:trace contextRef="#ctx0" brushRef="#br0" timeOffset="155614.2578">12665 8829 5413,'-20'-20'14702,"20"1"-12588,0 19-1089,0-21-801,0 21-128,0 0-96,0 0-801,0 21-1121,20-21-1281,-20 19-3299</inkml:trace>
  <inkml:trace contextRef="#ctx0" brushRef="#br0" timeOffset="155820.3125">12902 8968 17712,'40'39'2851,"-40"-39"-2242,20 20 416,1 0-193,-1-1 1,-2-19-320,-18 20-385,20-20 32,-20 0-320,21 21 0,-21-21-225,0 20-319,0 0-674,0-1-1601,0-19-1409</inkml:trace>
  <inkml:trace contextRef="#ctx0" brushRef="#br0" timeOffset="156094.7264">13161 9027 18513,'40'39'2562,"-21"-19"-704,1 21-32,20-2-257,-20 1-512,-1 0-448,1 0-385,0-21-160,-20 21 128,0-21-63,-20 1-97,0-20-193,1 21-63,-21-21-64,20 0-289,-19-21-383,-1 1-290,20 1-511,-19-21-1603,19 1-1184</inkml:trace>
  <inkml:trace contextRef="#ctx0" brushRef="#br0" timeOffset="156259.7656">12983 8790 17552,'38'0'833,"-18"0"-705,1 0-352,-1 0-641,-20 0-640,20 0-5446</inkml:trace>
  <inkml:trace contextRef="#ctx0" brushRef="#br0" timeOffset="156436.5233">13379 8790 21524,'80'98'2210,"-40"-38"-576,-22-20-930,3 19-223,-1-20-289,-20 2-128,0-21-256,0-1-449,0 1-1153,0-20-3106</inkml:trace>
  <inkml:trace contextRef="#ctx0" brushRef="#br0" timeOffset="158364.2578">7066 7836 6566,'0'-40'6246,"0"21"-4293,0 19 33,0-20 577,-20 20-481,20 0-545,-20 0-288,2 0-256,18 39-352,-21-19-193,21 19 65,0 2-97,21-21-127,-3-1-97,22 1 32,-19-20-128,17 0-64,3-20 0,-1 1 0,-1-1 64,-19 0-224,0-20-64,-20 20 32,-20 0 64,-20-19-32,1 39 128,-1-20-161,19 1 33,-17 19-96,17 0-417,1 0-287,20 0-962,0 19-1826,20-19-960</inkml:trace>
  <inkml:trace contextRef="#ctx0" brushRef="#br0" timeOffset="158602.5389">7504 7955 17680,'0'-39'1730,"-21"-1"224,1 0-545,0 0-160,-19-19-224,19 19-416,0-19-353,0 19-96,0-1 96,1 2-159,19 19-97,0 1-97,19 19 1,1 0-288,20 0-417,-1 19-960,1 1-2724,-20 19-12138</inkml:trace>
  <inkml:trace contextRef="#ctx0" brushRef="#br0" timeOffset="158791.9922">7285 7757 20050,'-40'0'2883,"40"-20"-1922,0 20-480,20-19 319,20-2-223,-1 21-513,1-20-224,19 20-705,-19 0-705,19 0-2337,-18 0-994</inkml:trace>
  <inkml:trace contextRef="#ctx0" brushRef="#br0" timeOffset="159210.9375">8218 7479 15502,'-40'-20'2114,"20"20"-704,0 0 255,1 20 33,-1-1-1,0 21-319,0 1-385,20-2-161,-20 20-95,20 1-160,20-20-129,0 19-320,0-19 32,19 0-96,21-1 32,-21-19-32,21-20-64,-1 0 33,2-20-33,-22 0-129,-19 1-127,0-1 64,0 0-32,-20-1-32,-20 2 95,0-1-159,-21 0-160,23 20-289,-2-19-416,-1-1-1570,1 20-3010</inkml:trace>
  <inkml:trace contextRef="#ctx0" brushRef="#br0" timeOffset="162168.9453">14094 8849 800,'0'-20'9770,"0"0"-7432,0 1-128,0 19-96,0-21 224,-20 21-544,0 0-417,20 0-224,-20 0-256,-19 21-32,19 18-64,0 0-161,-1 1-127,21 0-193,-18 0-64,36-1-96,-18 0-64,41-19 1,-21 21-65,19-41 32,1 20-64,0-20-161,-1 0-223,1 0-128,-1-20-449,1 0-417,-19-1-800,-21 21-1665,0-20-738</inkml:trace>
  <inkml:trace contextRef="#ctx0" brushRef="#br0" timeOffset="162342.7734">14015 9027 9032,'-20'-20'8008,"20"20"-5478,0 0-832,0 0-65,20 0 65,-1 0-641,1 0-609,20-19-288,-1 19-192,-19 0-288,20-20-577,-1 20-672,-19 0-1602,0 0-2274</inkml:trace>
  <inkml:trace contextRef="#ctx0" brushRef="#br0" timeOffset="162820.3125">14610 8749 15951,'0'-39'1345,"0"39"-224,0-20 865,0 20 256,0 0-576,0 0-513,-20 20-481,0-1 161,0 1-64,0 40-321,1-20-31,-1 19 31,20 1-128,0-21-63,0 20-65,20-18-128,19-1-32,1-1 32,-1-19-64,21-20 0,-1 0 0,2 0-128,-22-20-32,21 0-97,-21 1-63,-19-1 64,0-21 64,0 21-33,-20 1 65,-20 19 128,0-20-320,0 0 224,-19 20 0,19 0 64,-20 0-129,1 0-223,19 0-193,0 0-832,20 0-1762,-21 0-2530</inkml:trace>
  <inkml:trace contextRef="#ctx0" brushRef="#br0" timeOffset="164701.1719">1826 10615 9769,'-40'-40'2626,"20"40"-768,20-19 320,-20-1 192,1 0-320,19 1-576,0-1-97,-20-1-288,20 1 96,0 1-160,0 19-416,0 0-225,0 19 0,0 1-95,0 40-65,0-20 0,20 19-64,-1 1-128,1-21 64,20 1-96,-20-19 32,-1-21 32,21 20-64,-20-20-64,1-20-64,-3-1 32,2-19 0,-20 21 192,20-1-160,-20 20 32,0-20 96,0 20-160,0 0 128,21 20-96,-1-20 128,-2 0-64,3-20 0,-21 20 96,20-19-96,-20-2-64,0 1-256,20-19-33,-40 19-447,20 0-161,0 1-577,-20-1-1505,20 20-2530</inkml:trace>
  <inkml:trace contextRef="#ctx0" brushRef="#br0" timeOffset="164911.1328">2302 10516 21268,'20'40'2178,"-20"-21"-1666,19 1 769,-19 0-95,20 1-610,0-2-480,0 1-96,-20 0-192,21-1-96,-21-19-545,18 0-544,-18 0-962,20 0-2209</inkml:trace>
  <inkml:trace contextRef="#ctx0" brushRef="#br0" timeOffset="165091.7969">2341 10278 7751,'0'-20'13517,"-39"20"-13037,39 0-384,0 0-32,0 0-64,0 0-544,0 0-2307,20 0-1825</inkml:trace>
  <inkml:trace contextRef="#ctx0" brushRef="#br0" timeOffset="165374.0233">2521 10099 20979,'18'39'1954,"-18"2"-1505,0-1 800,21 19 448,-21 1-351,20-1-802,0 21-416,0-21-128,0-20-64,-1 22-192,1-42-288,0 1-225,0 0-416,-20-20-1089,0 19-1762,0-19-3299</inkml:trace>
  <inkml:trace contextRef="#ctx0" brushRef="#br0" timeOffset="165808.5935">2539 10536 20179,'0'0'1121,"0"-20"-257,21 20 1250,-1-19-352,-20 19-993,40-20-481,-20-1 0,-20 21-159,19-20-129,1 1 160,0-1-32,-20-19-256,20 19-64,-20 0 95,20-20 1,-20 20-96,0 0 32,0 1 128,0 19 0,0 0-128,19 19 256,-19 21 64,0 0-64,20 0-64,-20 19 160,20-20-32,-20 2 65,21-2 63,-1-19-96,-2-1-128,-18-19 32,20 0 161,-20 0-97,21 0 64,-21 0 0,20-19-96,0-1-32,-20 0-96,18 20 0,3-19-128,-1 19-32,0 0-128,0 19-33,19 1-511,-19 0-514,0-20-1376,0 19-3236</inkml:trace>
  <inkml:trace contextRef="#ctx0" brushRef="#br0" timeOffset="167713.8672">4029 10397 2338,'-20'-20'15406,"20"20"-13292,0 0-128,0 0-416,0 20 95,0 0-640,0-1-416,0 22-257,0-21-96,20 19-95,-20-19-65,20 19-64,-20-19-64,19-20-353,1 0-351,-20 21-418,0-21-863,0 0-1987,0-21-4356</inkml:trace>
  <inkml:trace contextRef="#ctx0" brushRef="#br0" timeOffset="167894.531">3870 10099 17616,'-19'-20'1474,"19"20"-1346,0 0-224,0 0 192,19 0-160,-19 20-1186,20 0-2209</inkml:trace>
  <inkml:trace contextRef="#ctx0" brushRef="#br0" timeOffset="168314.4529">4665 10219 14445,'-20'-20'1474,"0"20"-65,0 0 224,-1 0 353,3 39 64,-2-19-769,-1 19-191,1 2-322,20-2 1,0 20-160,20-18-289,21-2-64,-2-19-192,1 19 0,-1-39-224,21 20-128,-21-20-257,21 0-640,-40-20-737,19 1-1409,-39 19-1730</inkml:trace>
  <inkml:trace contextRef="#ctx0" brushRef="#br0" timeOffset="168489.2578">4665 10436 16047,'0'-19'2370,"0"19"-1313,19-20 448,1 0-159,0 1-97,20-1-929,-1 0-384,1 20-865,-20 0-704,19-21-1410,-19 21-3491</inkml:trace>
  <inkml:trace contextRef="#ctx0" brushRef="#br0" timeOffset="168821.2889">5339 10079 14509,'-40'-19'4164,"21"19"-3235,-1 0 128,-20 19 513,20 21 255,1 20-383,-21-20-385,40 38-193,-20-17-127,40-2-256,0 1-193,19-21-192,21-19-64,-1 0 32,20-20-64,-18-20-160,-2 0-289,-19 1-383,-1-1-578,1-1-864,-20 21-2242,-20-20-6502</inkml:trace>
  <inkml:trace contextRef="#ctx0" brushRef="#br0" timeOffset="170436.5233">6014 10536 3555,'20'-39'13389,"-20"39"-11307,20 0-1,0 0-831,-20 19-1,20 1-384,-20 0-225,19-1-351,-19 1-129,0 0-64,0 1-32,0-2-96,0-19-417,0 0-736,0 20-1153,0-20-1538,0 0-8359</inkml:trace>
  <inkml:trace contextRef="#ctx0" brushRef="#br0" timeOffset="170791.9922">6491 10516 15150,'19'59'2370,"1"-19"-1121,0 20 769,0-21-288,-20 1-65,20 1-576,-1-22-480,-19 21-257,0-21 1,0 1-161,0 0-64,0 1-64,-19-21-32,-21 0-32,20 0-192,0 0-160,-19 0-193,19-21-288,0 1-768,-19-19-1410,19-1-1505</inkml:trace>
  <inkml:trace contextRef="#ctx0" brushRef="#br0" timeOffset="170966.7969">6332 10199 16399,'0'0'-609,"20"0"-3138,0 0-5254</inkml:trace>
  <inkml:trace contextRef="#ctx0" brushRef="#br0" timeOffset="171314.4529">7046 10119 17232,'-20'0'1794,"2"0"-673,-3 41 768,1-22 193,20 40-416,-20-19-641,20 20-320,0-21-257,40 20-224,-19-18-64,17-2-96,3-19-128,-3 0-160,3-1-160,-1-19-257,19 0-256,-39 0-800,19-19-1154,-19-1-2498</inkml:trace>
  <inkml:trace contextRef="#ctx0" brushRef="#br0" timeOffset="171480.4685">7046 10417 17424,'0'0'2210,"0"0"-1473,20-20 384,21 0 0,-2 1-641,1 19-480,19-20-896,-19 0-2083,19 20-2851</inkml:trace>
  <inkml:trace contextRef="#ctx0" brushRef="#br0" timeOffset="171821.2889">8020 10099 19282,'-61'-20'1217,"23"40"192,18 0 33,-1-1 576,-19 22-481,21-1-512,19 19-513,0-19-63,0 19-129,39-19-32,-19-1-320,39-18 128,-18-1-96,18-1-224,1-19-128,19 0-32,-39-19-353,19-1-576,-18-1-545,-23 1-1281,-18 1-1538,0-21-12201</inkml:trace>
  <inkml:trace contextRef="#ctx0" brushRef="#br0" timeOffset="172209.9609">7621 9960 1889,'0'0'18610,"21"-20"-17073,-21 1-416,20-1 321,20 0-225,-21 1-544,1-2-449,0-19-224,20 21 64,-20-1-64,-1 20 0,1-20 0,0 20-32,1 20 288,-1 0 192,-2-1-191,23 21-97,-1-19-160,-1-2-256,1-19-385,-1 20-576,1-20-1538,-20 0-2882</inkml:trace>
  <inkml:trace contextRef="#ctx0" brushRef="#br2" timeOffset="180044.9217">11314 10318 6438,'-38'-80'4003,"-3"61"-1760,21-21-1026,-20 21 320,1-3-352,19 22-128,-20 0 32,1 0-160,-1 22-32,1 17-96,19-19 160,-21 39-225,21 1-63,-19-1-225,19 21 33,0 18-65,20 22 33,-20-20-161,20 18-96,0 1 0,20-19 33,0 0-65,39-22-64,-19-19-96,19 2 0,22-2 96,-2-20-32,0 2 0,0-22-32,20-19 32,-18 0 0,18-19-96,-20-1 96,0-21-64,21-18 64,-21-21 0,-19 2-64,19-3 32,-20 3 32,2-2-64,-23 1 64,-17 19-64,-21-19-32,0-1 96,0 21-64,-21-21-64,3 1 64,-23-1 0,1 21-192,1 20 96,-21-1 64,-19 0-32,20 20 160,-22 0-160,2 1 96,0 19-1601,0-20 3010,0 20-1505,-2 0-192,23-20-513,-1 20-704,18 0-834,1-19-2465,20 19-12523</inkml:trace>
  <inkml:trace contextRef="#ctx0" brushRef="#br2" timeOffset="180958.0078">11096 10675 8263,'-20'0'3716,"20"0"-2531,-19 0 577,-1 20 320,20-1 96,-20 1-481,20 21-480,0-21-224,0 19-96,0-19-256,20-1-289,19 1-160,-19 0-96,20-20 129,-1-20-129,-19 20-160,20-20 64,-20 1-96,-20-1-161,0 0-31,0 1-224,-20-1 63,0 20-95,-20-21-385,21 1-384,-21 20-769,20 0-737,0 0-4836</inkml:trace>
  <inkml:trace contextRef="#ctx0" brushRef="#br2" timeOffset="181530.2734">11255 10734 14413,'-20'0'2274,"20"0"-1153,0 0 481,0 0 320,0 0-513,0 0-961,0 0-127,20 0-1,1 0-128,17 0-96,-17 0 0,19 0-64,-1-20 65,-19 20-33,20-19-96,-1-1 128,-19 0-96,0 1 32,0-2-64,-20 1 96,19 20-128,-38-20 64,19 1 32,-20 19 64,0 0-64,0-20 96,0 20 96,20 0 0,-19 0 1,19 0-161,0 0 0,19 20 192,-19-1-256,20 1 32,0 0 32,-20 1 0,20-2-128,0 1 160,-20 0-256,0-1-64,19 1-129,-19-20-543,0 0-482,0 20-1120,20-20-1186,-20 0-9896</inkml:trace>
  <inkml:trace contextRef="#ctx0" brushRef="#br2" timeOffset="181920.8983">11790 10636 5092,'-18'0'8713,"-2"-21"-6888,-1 21 65,21 0 128,-20 21-128,20-2-513,0-19-384,0 20-192,20 0-257,1-1-159,-1-19-193,18 20 0,-17-20-160,19-20-32,-1 1 128,-19-1-160,0 0 32,-20 1 0,0-22-96,0 21 0,-20 20-128,-20-19-225,21 19-351,-21 0 31,-1 0-192,23 19-1089,-23 1-801,41-20-4676</inkml:trace>
  <inkml:trace contextRef="#ctx0" brushRef="#br2" timeOffset="182776.3672">11890 10775 4260,'0'-21'2498,"0"21"32,0 0 161,0 0-33,0 0-1024,0 0-577,-19 0 32,19 21 64,-20-1 0,20-1-416,-20 21-161,20-21 1,-21 21-97,21 0-95,-20 0-33,2-21-288,18 40 32,-20-38-64,-1 19 0,1-21 32,0 1-96,20 0 32,0-20 128,0 19-128,-18-19 64,18 0 1,0 0-65,0 0 0,0-19 0,0 19 96,0-20-192,0 0-1,0 1 65,0-1-96,0 0-64,-21-1 128,21 2 64,-20 19 0,0-20 0,20 20 64,-20 0 32,20 0 96,-19 20-31,19-1-65,0 2 96,0-1 32,19 0-128,-19-20-64,20 19 128,0 1-32,0-20-128,-20 0 97,21 0-33,-3 0-128,2-20-1,0 1-447,-20 19-705,21-20-801,-21 0-1025,20 20-1762</inkml:trace>
  <inkml:trace contextRef="#ctx0" brushRef="#br2" timeOffset="183173.8279">11553 11251 14926,'0'40'2722,"-20"-21"-1409,20-19 1,20 20 319,-20 0-448,20-20-576,-1 19-417,1-19-224,0 0 32,0-19 64,-20 19-96,21-20-96,-21 0-417,0 1 289,-21-1-96,1 0-289,0 20-256,-19-19-63,19 19-418,-20-22-223,40 22-866,-20 0-10185</inkml:trace>
  <inkml:trace contextRef="#ctx0" brushRef="#br2" timeOffset="183912.1093">11393 11291 11659,'0'0'2850,"0"0"-1729,0 0 769,0 0 961,0 0-993,0 0-930,0 0-287,0 0-64,0 0-1,0 0-256,0 0-31,0 0-33,0-20-160,0 20-32,-18-20-96,18-21 64,0 22-64,0-21 128,-20 1-160,0 19-64,20-20 128,-21 20-96,1-19 128,2 39 0,-3-20-64,21 20-32,-20 0 192,20 0-128,-20 20-32,20-20-64,-20 19 160,20 1-160,0 0 128,0-1-64,-20 2 96,20 19-64,0-40 0,0 19 64,20-19-32,-20 0 32,20 0-128,0-19 128,0-1-128,-20 0 64,21-20-96,-3 0 32,-18 21 0,0-1 0,0 0 64,0 20-128,0 0 64,20 20-97,-20-20-127,21 20-32,-1-1-769,0 1-1666,-2 0-1921</inkml:trace>
  <inkml:trace contextRef="#ctx0" brushRef="#br2" timeOffset="185805.6639">11513 11945 12395,'0'-39'3716,"0"19"-2948,-20 20 866,1 0 640,19 20-256,-40 0-641,20 19-480,-1 2-256,3 18-33,-2-20 129,0 21-96,20-20-225,20-21-192,0 1-64,19 0-63,-19-20-65,39 0-32,-19-20-257,19 0-447,1-19-481,-21 19-1218,1 20-2593,-19-21-12493</inkml:trace>
  <inkml:trace contextRef="#ctx0" brushRef="#br2" timeOffset="187620.1172">13479 10536 9673,'-20'0'1761,"20"0"-415,-21 0 704,21 0-129,-20 0-287,2 20-129,18-1-31,0 1-225,0 0 0,0 20-288,0 0-64,38-21-289,-17 1-287,19 0-65,-1-20-64,21-20-128,-21 0 0,1 1 0,-1-21-160,-19 0-64,-20 20-32,0-19-32,0-1 96,-20 21-225,-19-1 33,19 20-128,-20-21-129,1 42-192,19-21-448,-21 20-1025,41-1-865,-18 21-4676</inkml:trace>
  <inkml:trace contextRef="#ctx0" brushRef="#br2" timeOffset="188170.8983">13677 10536 13068,'0'0'3267,"0"0"-2178,0 0 513,0-20 544,39 20-321,-19-19-928,20-1-416,19-1 63,2 1 33,18 1-225,0-1 32,-19-19-256,19 19 129,-20 0-65,2-1-192,-2-18 0,-19 19 0,-1 1 32,1 19 0,-20-20-160,-20 0 160,0 20 32,-20 0-160,0 0 256,0 0-224,-19 0 128,19 0-64,-20 0 0,1 0 32,19 0 32,20 20-64,0-20-96,20 0 128,-2 0-64,3 0-32,19 0 128,-1 0-64,21 20 0,-21-20 32,-19 19-96,20 1 64,-20 0-128,-20-1-160,0-19-225,0 21-704,0-1-897,0-20-1986,-20 20-4868</inkml:trace>
  <inkml:trace contextRef="#ctx0" brushRef="#br2" timeOffset="188496.0935">14789 10199 17552,'-41'20'2723,"23"-1"-1218,-2 1 1,20 0-33,-21-1-416,21 22-641,21-21-191,17-1-161,-17-19 32,19 0-96,19 0-32,-19-19-96,-20-1-33,-1-21 1,1 22-32,-20-1-96,-20 0 0,1 20-257,-21-19-96,20 19-191,-19 0-770,-1 19-1056,20-19-545,-1 20-10795</inkml:trace>
  <inkml:trace contextRef="#ctx0" brushRef="#br2" timeOffset="189322.2656">14868 10477 6374,'-20'0'7719,"1"0"-6150,19 0-95,-20 20 416,20 19-97,-20 0-576,0 1-256,-1 0-96,3 19 64,-23 2-96,21-2-129,-20 20-319,21-19-1,-21 19 33,0-19-225,21-1-64,-21 2 0,20-2-64,0-20-64,1 0 32,-1 2-32,0-2 32,20-19 0,-20 0-32,20-20 32,0 0 32,0 0-128,0-20-32,0 0 0,0 1-64,0-21 128,0 0-64,0 0 96,0 1 0,-21 0-64,21 17 192,0 22-160,0-19 32,-18 19 64,18 0-64,0 19 32,0 3-64,0-3 0,0 21 160,18-21-160,3 1 32,-21 0 32,20-1 0,0-19-64,0 0 32,-1 0 0,1 0-96,0-19-96,0 19-321,-20-20-256,20 0-320,-1 1-961,-19 19-2242,0-20-5925</inkml:trace>
  <inkml:trace contextRef="#ctx0" brushRef="#br2" timeOffset="189611.3279">14232 11508 19698,'-39'80'2883,"19"-60"-2275,20 19 129,20-19 256,1 0-96,-3 1-385,22-21-287,-19-21-225,17 1 160,3-19-192,-21-1-64,-20 21-161,20-22 97,-40 21-64,20 1 96,-40-1-96,19 20-193,-17 0-223,17 0-225,-19 0-833,22 0-1697,-3-20-5221</inkml:trace>
  <inkml:trace contextRef="#ctx0" brushRef="#br2" timeOffset="190184.5703">14034 11549 17616,'-39'20'2659,"39"-20"-1859,0-20 354,0-1 31,0-18-353,0-1-415,-20 1-257,20-2-128,0-18 160,-20 0-32,20 18-96,-21-37-64,3 17-64,-2-17-160,0 38 32,-1-20 128,1 40 0,2 1 96,-3 19-32,1 0 0,0 19 64,0 1-64,0 21 0,1-22 128,19 21 64,0-1-128,0-19-32,0-1 161,19-19-97,1 0 32,-20 0-64,20-19 0,0-1-96,0 0-32,1-19 0,-21 19 64,0 1-96,0-2 192,0 1-160,0 0 96,0 20-32,0 20-96,18 0-1,-18 1-159,20-2-609,21 21-1120,-21-21-1859,19 1-10762</inkml:trace>
  <inkml:trace contextRef="#ctx0" brushRef="#br2" timeOffset="190857.4217">14114 12382 16527,'-20'-19'2691,"0"19"-769,20 0-161,-20 19-255,20 1-353,-20 0-417,20 20-127,0-20-97,0 0-159,0-1-33,0 21-160,20-21-96,-20 1-32,20 1-96,0-1 32,0-20-256,-1 0-353,1-20-352,0-1-640,0 1-865,1 1-1634,-21-21-4228</inkml:trace>
  <inkml:trace contextRef="#ctx0" brushRef="#br2" timeOffset="191134.7656">13975 12263 19122,'-41'19'2242,"41"-19"-1345,0 0 320,0-19 352,0-1-224,21 0-448,-1-19-608,0 19-97,19-20-96,-19 0-96,0 21 64,0-1-160,19 20 128,-39 0-128,20 0 32,0 0-385,0 0 129,-20 0-417,21 20-608,-3-1-993,-18-19-1954,0 20-10346</inkml:trace>
  <inkml:trace contextRef="#ctx0" brushRef="#br2" timeOffset="192458.9842">13558 10119 8327,'-59'-20'1634,"19"20"-1,19 0-543,-17 0 351,17 20-192,1-20-288,0 19-288,0 3-129,20-3 129,-19 1 63,-1 0-127,0 19 96,0-19-97,0 20 1,1 0-257,19 19 33,0-20-257,-20 21 32,20-20 160,0 19 32,0 1-31,20 19-33,-1-19-96,-19-1 96,20 2-127,0-2-1,20 0-64,-21-19 0,1 19-32,0-19 32,0 1 32,-20-2-64,21 0 0,-3 1-64,-18 0 32,20-20 32,1 19 1,-21-19-33,20 19 128,0-19 0,-2 1-64,3-1 128,19-1-32,-20 1-128,19 0 65,1-20-129,-1 19 96,1-19-96,0 0 0,-1 20 32,-19-20-64,21 0 32,-3 20 32,3-20-96,-1 21 0,-1-21-65,1 20 33,19-20-32,-19 0 0,-1 0 192,22-20-96,-23-1 32,23 1 0,-22 0 32,1 1 0,-20-1 0,19 0 0,21 1-32,-21-1-64,1-1 128,1-18-32,-3 19 0,3 0-32,-1 1 32,-1-1-32,-19-21-32,20 22 64,-1-21-32,1 21 32,-20-21-32,19-1 96,2 22-32,-21-21-64,-2 1 33,2-2-1,1 2-32,-1 0 0,0-1-65,-2-20 65,-18 21-32,21-20 0,-21-2 0,0 22 0,-21-20 128,3-2-64,-2 22-64,0-20 97,-1 18-33,1 2-129,2 0 97,-2-1-32,-21 0 193,21 0-290,-19 21 129,-1-21-32,20-1 0,-19 22-32,-21-1 64,1 0 0,0 20-96,-22-19 96,22 19 64,-20 0-128,19 0-32,-19 0-160,20 0 32,-2 0-353,23 0-672,-23 0-1506,22 19-1120,19-19-9034</inkml:trace>
  <inkml:trace contextRef="#ctx0" brushRef="#br1" timeOffset="195912.1093">11989 10636 2498,'-19'-21'2594,"19"1"417,0 20-416,0 0-642,-20 0-319,20 0-353,0 0-160,0 0-64,0 0-64,0 0-160,0 0-224,0 0-129,0 0-64,0 0-223,0 0 95,20 0 0,-1 0-192,1 0 32,20 0 129,1 0-161,-3 0 128,3 0 96,18-20-288,1 20-32,-1 0 32,-19 0 32,19 0 32,0 0-96,2 0 32,-3 0-64,-17 0 64,18 20 33,1-20 31,-21 0 96,21 0-160,-21 0 64,22 0-96,-23 0 0,-18 0 64,21 0-32,-21 0-32,-1 0 0,21 0 0,-20 0 64,0 0-96,19 0 32,-19 0 32,0 0-64,0 0 64,-1 0-96,-19 0 64,20 0 0,-20 0 32,20 0-96,-20 0 96,0 0 32,0 0 0,0 0 0,0-20-128,0 20 64,0 0 128,0 0-192,0-19 160,-20 19-64,20-20 0,-20 20 32,1-20-160,-21 20 96,0 0 0,21 0 64,-21 0 97,0 0-65,21 0-64,19 0-64,-20 20-32,40-20 64,-1 0 32,1 20 32,40-20-64,-21 19 0,1-19 0,-1 20-96,1 0 192,-20 1-64,-20-2-64,0 1 64,0 0 0,-20-1-128,0 1-385,0 21-992,1-21-2243,-1-20-6886</inkml:trace>
  <inkml:trace contextRef="#ctx0" brushRef="#br1" timeOffset="197723.6328">11612 11369 5957,'-20'0'2082,"20"0"-320,0 0 224,0 0-129,0 0-671,0 0-610,0-19-448,0 19 128,20 0 129,-20 0-1,20 19 193,0-19-97,1 0-63,-3 0-161,2 21-64,0-21 96,1 0 33,-1 0-129,-2 0 0,2 0-32,21 0 64,-21 0-192,-1 0 193,21 0-65,0 20 96,-1-20 32,1 0 97,19 0-97,2 0-96,-23 20 128,23-20-127,-22 0 31,21 19 64,-21-19-192,21 0 0,-21 20-32,22-20-64,-3 20 32,-17-20 32,18 19-32,-19-19-32,-1 0 32,1 20-32,19-20-32,-19 0 128,1 21-96,-3-21 0,23 0 32,-22 20-64,1-20 0,19 0 161,-19-20 63,0 20 0,-1 0-64,1 0 0,-1 0-64,2 0-128,-21 20 160,18-20-64,-17 19-96,19-19 96,-20 20 64,-1-20-128,1 0 32,0 20 0,0-20 0,19 0 96,-19 0-128,0-20 64,0 20 32,21 0-64,-23 0 32,2-20-32,1 20-32,-1 0 64,0 0 1,-2 0-33,3 0 32,-1 0 0,0 0-32,0 0 64,-1-19-32,-19 19 32,0 0 96,0 0-64,-19-20-128,-1 20 64,0 0-32,0-21 32,-19 21 32,19 0 128,0-20 0,20 20-128,-21 0 65,21 0-33,0 0-128,21-19 64,-1 19-128,0 19 160,19-19-160,1 20 96,-1 1-32,-19-21 32,0 20 32,-20 19-96,20-19 160,-20-1-225,-20 1-383,0 0-737,0 1-1602,1-1-2178</inkml:trace>
  <inkml:trace contextRef="#ctx0" brushRef="#br2" timeOffset="210295.8983">11393 13395 6342,'0'0'9096,"-18"-19"-7430,18 19 31,-20-22 353,0 22-384,20 0-577,-21 0-609,-17 22-191,17-3 95,-19 21 96,20-1-63,0 21-129,1-20-96,19-1 0,19-19-95,1-1-65,20 1 32,-20 1-64,19-21-96,2 0-225,-1 0-319,-1 0-674,1-21-832,-1 1-1345,1 1-1057</inkml:trace>
  <inkml:trace contextRef="#ctx0" brushRef="#br2" timeOffset="210730.4685">11096 13256 15022,'-79'59'2146,"38"-20"-609,3 22 65,17-22 416,1 20-641,20 21-672,0-21-353,41 2-224,-3-22 128,23 0 65,18 2-193,20-21-96,0-20 0,-20 0 32,21 0 0,-1-41-96,-18 21 32,-2-19-96,0-20 64,-39-1 96,-21 1-96,-19-2 0,0 2-32,-19 20-32,-42-22 64,3 2 64,-3 40-32,-18-21 0,0 40-193,0 0-607,0 0-834,-2 20-2818</inkml:trace>
  <inkml:trace contextRef="#ctx0" brushRef="#br2" timeOffset="211461.9139">13934 13435 16591,'-18'0'1602,"-2"0"-481,-21 0 544,21 19 161,2 1-449,-3 19-576,1-18-449,0 19-159,20-1-129,0 0-32,0 2-32,20-21 96,21-1-128,-3-19-288,3 0 287,18 0-607,1 0-705,-21-19-1474,1-1-1890</inkml:trace>
  <inkml:trace contextRef="#ctx0" brushRef="#br2" timeOffset="211845.7031">13697 13315 19090,'0'0'1889,"19"0"-1504,-19-20 191,20 1 353,0-1-288,-20 0-353,20-1-192,0 2-96,-20 19 32,21-20 32,-21 20 0,18 0-32,2 0-32,1 0 96,-1 0 97,18 20-161,-17-1 64,-1 2-128,0 19-385,0-21-608,-1 1-1473,21 0-801,-20-1-3235</inkml:trace>
  <inkml:trace contextRef="#ctx0" brushRef="#br2" timeOffset="212359.375">13517 13117 16879,'-79'59'2499,"41"-20"-1154,-3 22 64,41-22-63,-20 22-353,20-2-385,20 19-416,21-17-160,-3 17 161,23-17-161,-2-2-192,40 1 384,0-40-256,0 0 64,21-20 32,-1-20-64,1 0 0,-21-40 96,0 20-96,-20-20 96,-20 1-64,-19 0 128,-40-21-448,0 21 0,-20-21-1,-39 21 353,-1-2-32,-39 22 32,-1 0-128,-19 19 96,-19 20-96,-2 0 64,21 0-224,0 20-416,40-1-2371,0 1-7591</inkml:trace>
  <inkml:trace contextRef="#ctx0" brushRef="#br1" timeOffset="216055.6639">11831 13652 13612,'-21'20'1025,"21"-20"-96,-20 0 1057,20 0 192,-18 0-961,18 0-320,0 0-480,0 0 287,0 0-191,0 0-161,18 0 161,-18 0-1,0-20-64,20 20-95,-20 0-1,0 0-128,21 0 65,-21 0-33,20 0-64,-20 0 32,0 20 32,20-20-191,-20 0 63,19 0 0,1-20-32,0 20 0,0 0 64,0 0-32,-1 0 0,1 0-64,0-19 129,20 19-97,-1 0 0,1 0-64,1 0 32,-2 0-64,1 0 64,-1 0-128,1 0 96,19 0 32,1-20 0,-21 20-96,22 0 96,-3 0-160,3 0 128,-2 0-64,-19 0 128,19 20-96,-19-20-32,-1 0-32,1 19 0,1-19 32,-3 20 0,-17-20-192,19 0 480,-1 21-256,-19-21 0,20 0 32,-21 0-32,21-21-32,-20 21 96,0-20-128,-1 20 128,1-19-32,0 19-128,-20 0 128,20 0 0,1 0-32,-21-20-32,0 20 32,18 0-32,-18 0 32,20 0 0,-20 0 0,0 0-32,21 0 64,-21 0 64,0 0-192,0 0 192,0 0-32,0-20-128,0 20 64,0 0 0,0 0 0,0-19 0,0 19 0,0 0-32,0-20 128,0 20-96,0 0 32,-21-20 0,1 20-64,2 0 32,-3 0 96,-19-21-64,20 21 64,1 0-96,-1 0 64,0-19-32,20 19-32,0 0 32,0-20 0,20 20-96,0 0 64,-1 0 0,21 0-32,1 0-32,-3 20-128,3-1 160,-21 2-32,-2 19 32,3-21-96,-21 21-64,0-21 96,0 22-97,-21-21-95,3-1-352,-2 1-1474,0 0-2851,-1-20-5925</inkml:trace>
  <inkml:trace contextRef="#ctx0" brushRef="#br0" timeOffset="225860.3514">16139 3726 1153,'0'-20'2114,"0"20"-1282,0 0 386,0 0 1248,0 0-320,0 0-641,-20-19-191,20 19 63,0-20 64,0 20 161,-20-20-33,20 20-127,-20-19-1,20 19-416,0 0 64,-21 0 0,3 0-256,18 19-257,-20 1-63,20 19-129,-20 2 161,20-2-97,20-19-192,0 19-63,19-19-33,1-20-32,-1 20-32,1-40-128,19 0 192,-19 1-128,0-21-256,-21 1-64,1 18 95,-20-18 65,-20-1-32,1 21 96,-1-21-32,-20 40 32,1-21-32,19 21-128,-20 0-353,20 21-480,20-21-1185,-19 20-2883,19-20-10858</inkml:trace>
  <inkml:trace contextRef="#ctx0" brushRef="#br0" timeOffset="226836.9139">16277 3567 13965,'-20'0'1537,"20"0"65,0 0 736,0 0-320,-19 0-993,19 0-705,0 0-320,19 0 288,1 0 193,0-19-97,0-1-64,19 0-127,1-19 159,1 0-192,18-2-128,1-18 32,-21-2 0,21 22 128,-21-20-192,1 20 33,-1-2 127,-19 21-160,0-19 128,-20 19 128,0 1-32,-20 19 65,0 0-65,2 0-64,-3 0 32,-19 0 96,20 19 1,1-19-161,19 20-160,0-20-160,19 0 95,1 0 65,20 20-32,19-20-64,-18 0-128,-3 0 32,3 0 0,-41 0 63,40 39 161,-40-39-224,0 20-32,0 1-385,0-21-832,0 0-1730,0 0-1730</inkml:trace>
  <inkml:trace contextRef="#ctx0" brushRef="#br0" timeOffset="227489.2578">17151 2893 15630,'-20'-39'1410,"0"19"-1,0 20 865,0 20-32,1-1-993,19 21-544,0-1-64,0 2-97,19-2-320,21 0-31,0-19-33,-1-20-64,1 0-32,19 0 32,-18-39-128,-1-1 128,-1 1-192,-19-2 32,-20 2 128,0 19-96,-40-19-32,1 18-32,19 1-64,-21 0-1,3 20-607,17 20-481,21 0-1282,-20 1-1985,20 18-12140</inkml:trace>
  <inkml:trace contextRef="#ctx0" brushRef="#br0" timeOffset="228263.6719">17310 3230 14125,'-21'-20'2082,"21"20"-737,0 20 32,-18 0 481,18 21-513,0-2-480,0 20 32,18-18-96,-18 37-193,0-19-63,0 2-161,0 17-31,0-17-161,0-2-64,0 0-64,0-18 192,-18-22-192,18 21-32,-20-40 129,20 19-33,-21-19 0,21 0-128,-20-19-96,0-1 128,20 0 64,-20 1-96,20-1 96,0-1 288,0 21-95,0 0-97,0 0-192,0 21 0,20-21 64,-20 20 32,20-20-224,0 19 32,1-19 64,-21-19-257,20 19-287,-2-20-1,3-1-448,-21 1-768,20 0-2019,-20 1-1761</inkml:trace>
  <inkml:trace contextRef="#ctx0" brushRef="#br0" timeOffset="228648.4375">17170 4124 5733,'0'-20'4292,"0"20"-833,-19 20-640,19-20-289,0 19-384,0-19-416,0 20-353,19 0-352,-19 20-352,20-20-417,0-20 161,0 20-449,21-20 192,-23 0-32,3 0-32,-1-20-96,-20 20 96,0-20 0,0 1-192,-20-22-96,-19 21-257,19 1-223,-21-1-449,21 20-577,-19-20-512,19 20-1313,0 0-13101</inkml:trace>
  <inkml:trace contextRef="#ctx0" brushRef="#br0" timeOffset="229228.5156">17071 4243 4516,'20'20'10922,"-20"-20"-9096,-20 0 192,20 0 448,0 0-864,-19 0-449,19 0-321,-20 0-287,0-20-257,-20 20-31,21-20-129,-21-20 32,-1 20-96,-18-19-96,1-1 96,17-20-160,-18 21 192,-1-1-128,1 1 160,19 18-96,19 21 96,3 0 192,-2 0-127,20 0-97,-20 21-64,20 18 32,0 1 0,20-1 0,0 2 0,-2-22-64,3 1 64,19 0-160,-20-20 128,-1 0-32,-19 0 0,20-20-96,-20 0 0,0 1 64,0-1-32,0-1 32,-20-18 0,20 19 0,0-19 32,-19 19 0,19-1-32,0 21 64,0 0-193,19 0 97,1 0-64,0-20 128,20 20-736,-1 0-1026,1 0-1858,-19-20-6341</inkml:trace>
  <inkml:trace contextRef="#ctx0" brushRef="#br0" timeOffset="230769.531">19235 2138 14029,'-20'0'1729,"1"0"-447,-1 0 479,20 0 225,-20 40-1986,20-21 1922,0 2-1345,20 19-449,0-40 256,-1 19 32,1-19-31,20-19-129,-19 19-192,17-20 96,-18 0-64,1-1-96,-1 2 353,-20-21-321,-20 21 64,-1 19-32,1-20-256,-18 20 32,17 0-385,-19 20-896,20-1-2147,-19 21-1985</inkml:trace>
  <inkml:trace contextRef="#ctx0" brushRef="#br0" timeOffset="231551.7578">17568 2873 14285,'0'-19'1634,"0"-1"-962,19 20-319,1-21 1056,0 21-160,1-20-833,17 20-159,23 0-161,18-20 96,0 1 320,20-1-63,0 0-193,21-19 64,-21-2 97,20 2-225,1 0 32,-21-1 0,0 0-192,-20 0 33,-20 1-130,2-2-31,-3 22 160,-17-1-64,-21 0 32,0 0 65,-20 20-1,19-39-96,-19 19 384,-19 20-352,-1 0-128,-20 0 352,1 0-320,-1 0 577,-1 0-321,2 20 288,19-20-576,20 0 448,-20 20-352,40-20-32,0 19-64,19-19 64,-39 0 128,99 20-96,-58 0 0,-1 0-224,-21-1 160,1 2 64,-20-1 0,0 0-224,-20-1-577,1 1-864,-1 0-1570,0-20-1602</inkml:trace>
  <inkml:trace contextRef="#ctx0" brushRef="#br0" timeOffset="233084.9609">18561 4124 10634,'-41'0'2658,"41"0"-928,-20 0 63,2 0-159,18 19-97,-21 21-191,21-19-97,0 18-256,0 0-256,0-19-289,21 19-160,-3-17 33,2-22-161,21 0 64,-21 0-32,-2-41-96,3 21-96,-1-19-96,-20-1-128,0 21 64,-20-2-32,-1 1-193,21 0-320,-18 20-640,-2 0-1121,0 0-897,-1 0-5061</inkml:trace>
  <inkml:trace contextRef="#ctx0" brushRef="#br0" timeOffset="233497.0703">18561 4124 19442,'38'19'1762,"-38"-38"-1026,21 19 161,-1-20 320,0 0-608,0 1-481,19-1-96,1-21-64,19 22-160,-19-21-96,19 1 31,2 18-415,-23-19 287,-17 1 161,19 19 256,-40-19-32,20 18-32,-40 1 64,0 20-32,0-19 128,-19 19 160,-1 0 289,-1 0-225,21 0-31,1 19-65,19-19-288,0 0-160,19 20 192,21-20-32,1 0 0,18 21-32,-19-21-129,-1 0 97,1 20 96,-20-20 0,-20 19-96,20 1 96,-20-20-448,0 20-705,-20-20-1025,20 19-833,0-19-4965</inkml:trace>
  <inkml:trace contextRef="#ctx0" brushRef="#br0" timeOffset="233793.9453">19375 3667 16367,'-41'0'2274,"21"20"-929,2-1 417,-3 1 64,21 1-641,0-1-865,0-1-160,0 1-96,21 0 97,-3-20-129,2 0 32,0 0-96,1 0-64,-1-20 32,-20 0-65,0 1 33,0-1-64,-20-1-128,-1 1-129,21 20-832,-20 0-1121,0 0-160,2 0-289,18 20-6662</inkml:trace>
  <inkml:trace contextRef="#ctx0" brushRef="#br0" timeOffset="234374.0233">19474 3767 10634,'20'0'6950,"-20"0"-5316,19 0 608,1 0-384,0 0-385,20 19-640,-21 1-449,21 0 257,0 19-129,19 2-448,-18-2 64,-3-19-96,3 19 32,-1-19-64,-1 1 33,1-1-1,-20-1-64,19-19-33,-19 20-63,0-20-32,-20 0-96,20 0 0,-20-20 64,0 20-129,-20-19 65,0-22 64,0 21 64,0 1 128,-19-1 32,19 0 64,20 1-96,-20 19 192,20-20 0,0 20 0,0 0-352,20 20 192,20-20 0,-1 19-32,-19 1 0,20 0 0,-21-1 0,1 1-96,0 1 96,-20-1 32,0 19-32,0-19 160,-20-1-160,0-19-32,1 20-128,-1 0-416,0-20-866,0 0-1729,0 21-1057,1-21-9128</inkml:trace>
  <inkml:trace contextRef="#ctx0" brushRef="#br0" timeOffset="234677.7343">20109 4163 576,'-40'41'19635,"20"-41"-18803,20 19-63,0 21 384,0-21 321,20 1-834,0 0-351,0-1-193,19 3-32,2-22 32,-3-22-64,-18 22-96,1-19-128,-1-21 160,-20 21-129,0-1-351,0 0-385,-20 1-96,-1 19-448,1-21-609,2 21-32,-2 21-2018,-1-2-7143</inkml:trace>
  <inkml:trace contextRef="#ctx0" brushRef="#br0" timeOffset="235192.3826">20148 4402 13356,'-39'39'3171,"19"1"-2530,-20 0 320,1 0 1025,-1-1 31,-19 21-831,-1-20-674,21 19-352,-22-20-32,2 2-64,19-2 32,0-19 1,21 19-97,-1-39-161,0 20 97,0-20 128,0 0-192,20 0-160,0 0-64,0-20 192,0-19 95,0 19-127,0-19 673,0-2-289,0 21 160,0 1-224,0 19 161,0-20 255,-19 20-256,19 0-95,0 0-33,0 0 0,0 20-32,0-1-64,-20 1 32,20 21 32,0-22-32,0 1 1,20 0-65,-20-1-193,19 1 290,-19-20 63,20 20-96,0-20-32,0 0-64,0-20-256,-1 20-353,21-20-672,-20 20-1218,0 0-1761,-1 0-7975</inkml:trace>
  <inkml:trace contextRef="#ctx0" brushRef="#br0" timeOffset="235612.3045">19314 5017 14765,'-18'0'2819,"-3"0"-1698,21 20 449,0 0 287,0-1-607,21 1-450,-21 1-511,18-1-65,2-20-160,0 19-32,1-19 0,-1-19 64,-2-1-192,-18-1 32,0 1 0,0 1 64,0-21-64,-18 21-64,18-1-97,-20-1-95,-1 1-352,1 0-738,0 20-1312,2 0-706,-3 20-10633</inkml:trace>
  <inkml:trace contextRef="#ctx0" brushRef="#br0" timeOffset="236132.8125">19296 5076 13837,'-21'0'993,"1"-19"384,20 19 545,-20-20 32,20 0-609,-20 1-641,1-22-191,-1 21-33,0-19-127,-20-1-257,21 1 608,-21-2-607,-1 2-65,3-20-32,-23 39-32,2-20-97,19 20 129,-19 0 32,19 1 33,1 19-33,19 0 32,-20 0 160,40 0 160,-21 0 33,21 19-129,0-19-96,0 40 0,0-21-128,0 2 0,21-1-32,-21 0 0,0-1-64,20-19 0,-20 20-192,0-20 64,20 0 96,-20-20 64,20 1-32,-20-21 32,0 0-32,0 0 64,0 1 0,0 0 0,0 18 32,0 1 128,0 0 32,0 20 33,19 0-65,1 0-32,0 20-160,20-20-160,-1 20-545,1 1-576,-1-2-1986,-19 1-1698</inkml:trace>
  <inkml:trace contextRef="#ctx0" brushRef="#br0" timeOffset="236916.9922">19296 3926 11947,'0'-20'2722,"0"20"-992,0-21 64,0 21 256,0 21-545,0-1-352,0-1-384,18 40-96,-18-18 31,20 18-159,-20 0-97,20 21-128,-20-21-63,0 21-257,21-21 96,-21 21-64,20-40-32,-20-1 32,0 0 0,0-18 32,0-1-32,0-20-128,-20 20 0,20-20-64,-21 0-33,1-20 1,20 0 128,-20-1-64,20 2 96,0-1 128,0 20 192,0 0-63,0 0 63,20 0 192,-20 0-31,20 20-161,1-20-288,-1 19 32,19-19-64,-19 21-224,0-21-161,0-21-319,-20 21-353,19-19-1185,-19-1-2115,0 0-5700</inkml:trace>
  <inkml:trace contextRef="#ctx0" brushRef="#br0" timeOffset="238076.1719">17310 4143 9929,'-21'-19'2146,"3"19"-416,18 0-289,0 0 481,0 0-353,0 0-992,0 0-321,0 0 353,18 0 63,3 19-31,19-19-1,-20 20-351,19 0 191,21 1 1,-1-21 95,0 0-256,2 19 65,38-19-129,-20-19-96,20 19-64,-20-21 0,2 21-96,-2-20 32,-20 20 33,-19-20-65,-20 20 0,-1-19 0,1 19 0,-20 0 128,0-20 96,0 20-64,-20 0-160,-19-20-32,-1 20 96,1 0-32,-1 0-160,-1 0 256,23 0-192,-2-19 128,20 19 0,0 0-224,0 0-32,20 0 64,18-20 160,3 20-32,-2 20-128,1-20 31,0 19 97,-1 1-96,1 0 128,-20-1 97,-1 1-161,-19 21 64,0-22 96,-19 1-64,-1 0-64,20-1-96,-20 1-705,20-20-929,-20 20-2338,0-20-8327</inkml:trace>
  <inkml:trace contextRef="#ctx0" brushRef="#br0" timeOffset="239055.6639">20923 2973 10826,'-40'-41'2146,"20"41"-320,0 0 95,1 0 65,-1 20-192,20 1-353,-20 18-288,20 1 65,0-1-322,20 2-415,0-2-129,19-19-128,1-20-63,19 0-1,-19-20-64,-1 0-256,-19 1 64,1-2-97,-21-19 1,0 21 64,-21-1-256,1 0-257,2 1-128,-3-1-544,-19-1-1570,20 21-832,-19 0-7688</inkml:trace>
  <inkml:trace contextRef="#ctx0" brushRef="#br0" timeOffset="239540.0389">20824 2973 15566,'0'-21'2146,"19"1"-2050,-19 1 289,40-1 928,0 0-64,-1-19-929,22-2-223,-2 2-97,-19-20 96,19 18 0,-19 2 32,-1-1-160,1 1-64,-20-2-128,-1 2-33,1 0 97,0 19 192,-20 0 0,0-1 160,-20 2 97,0 19 127,1-20 225,-21 20 63,20 20-223,0-20-97,1 0 0,19-20-191,0 20-193,19 0-257,1-20 225,0 20 32,20 0-96,-1 0-320,1 0 160,-1-20 192,1 20 0,1-19-1,-41 19 130,20 19 191,-20 1 192,0 20-448,0-40 64,0 19-384,0 2-449,0-21-672,0 20-1282,0 0-576,18-20-10538</inkml:trace>
  <inkml:trace contextRef="#ctx0" brushRef="#br0" timeOffset="239822.2656">21638 2218 20467,'-60'40'929,"39"-21"-193,21 1 418,0 0-97,21 19-513,19-39-352,-1 21-32,1-21-64,19 0-224,-19-21 64,1 2-128,-23-21-64,2 20 32,-20 1 31,0 19-127,0 0-449,-20-20-288,-19 0-96,19 20 417,-20-21-578,21 21 129,19 21-1441,-20-21-6247</inkml:trace>
  <inkml:trace contextRef="#ctx0" brushRef="#br0" timeOffset="240292.9685">21855 2377 16655,'0'40'353,"0"-1"672,20 21 800,-20-1 257,20 0-897,-20 21-832,0-1-161,0 1-64,0-21 192,0 2 33,0-2-225,-20-20 0,20 2-64,-20-2-128,2-19-32,-3-1 128,1 1-288,0-20-97,0-20 65,1 1 64,19-1 160,-20 0 32,0 1 0,20-2 288,0 1-32,0 0 64,0 20 1,0 0 95,20 0 32,0 0-31,-20 0-97,19 20-160,1 0 32,0-20-64,0 21 1,19-21 31,-19-21-32,0 21-192,1-20-97,-21 0-223,20 1-417,-20 19-224,0-20-961,0 0-1409,0 1-1281</inkml:trace>
  <inkml:trace contextRef="#ctx0" brushRef="#br0" timeOffset="240699.2187">21717 3369 16527,'0'40'3523,"-20"-19"-2850,20-2 96,20 1 384,0 0-224,-1-1-417,1-19-416,0 0-288,21 0 96,-23-19 64,2 19-96,0-40-192,-20 21-33,-20-2-223,0 1-385,2 0-545,-3 1-223,-19 19 384,20 0-353,-19 0-1025,39 19-3939</inkml:trace>
  <inkml:trace contextRef="#ctx0" brushRef="#br0" timeOffset="241212.8904">21796 3608 17712,'-20'0'417,"0"0"-1,1-20 449,-1 20 192,0-21-673,0 2-320,0-1 96,-19-19-31,-1 19 63,1-19-160,-1 18 0,-1-19 0,3 21-64,-3-1 320,21 0-384,-19 1 224,19-3 128,0 3-63,0-1-1,0 20 96,1 0 0,-1 0-31,0 20 63,20-20 128,0 19-192,20 22 289,-20-1-321,20-21 0,-1 21-95,1 0-65,0 0 0,0-21-32,0-19-64,-20 20-32,0-20-32,0-20-97,0 20 97,0-39 64,0 19 32,0-20 0,0 0 0,0-19 32,-20 40-32,20-22 64,0 21 161,0 0-97,0 20 32,0 0-96,20 20-192,-1-20 0,1 20-449,0-1-608,21 3-1249,-3-3-1634,-18-19-10250</inkml:trace>
  <inkml:trace contextRef="#ctx0" brushRef="#br0" timeOffset="242016.6014">19434 3608 12491,'-21'0'2307,"3"0"-994,18-20-192,-20 20 833,20 0-321,0 0-928,20 0-673,-20 0 128,18 0 353,23 0-33,-1 0-96,19-21 97,20 21-65,20-19 65,0-21-161,21 21 64,-21-21-256,0-20-96,0 21 1,1-1 63,-21-1-96,1 2-96,-21 0 192,-18 19-96,-3 0 64,-18 1-64,-20 19 64,0-21 0,0 21-64,-20 0-96,-18 0 192,17 0-96,-19 0 32,20 0 32,20 0-64,-19 21 0,19-21 64,0 0-256,19-21 160,1 21 0,20 0 96,-1 0-32,1 0-32,-19 0-64,-1 21 128,0-21-64,-1 19 64,-19 1-32,0 19-32,0-19-320,-19 0-385,19 21-736,0-22-866,-20 21-1440,0-21-7143</inkml:trace>
  <inkml:trace contextRef="#ctx0" brushRef="#br0" timeOffset="243349.6093">20525 4302 14317,'-19'0'1762,"19"-20"-321,-20 20 417,20 0 160,0 0-769,0 0-929,20-19-192,-1 19 225,1 0 63,20-20-224,19 20 32,2-20-31,-2 1 31,40-2-32,-20-19 96,20 21-128,0-21-127,1 1-1,-20-2 96,20-18-128,-21 20 96,0-22 128,-19 22-160,-60 39-32,99-80-32,-80 41 192,-19 19-128,0 0 96,-19 1-128,-1-1 97,-20 20-97,-19 0-96,19 0 128,-19 0 32,18 0-32,1 20 0,22-20 32,18 19-128,0-19-96,0 0 32,38 20 128,-18-20-64,21 0 0,18 20 32,-19-20-64,-1 0 0,-19 19 64,0-19-32,-20 20 128,0 1-225,-20-21-159,0 20-448,1-1-1507,-1-19-3042,0 0-11498</inkml:trace>
  <inkml:trace contextRef="#ctx0" brushRef="#br0" timeOffset="245695.3125">17449 4183 5381,'-20'0'2818,"20"-20"-576,-20 20 1,20-20-290,0 20-639,0 0-257,0-19-193,0 19-127,0 0-96,0 0-193,0 0-31,0 0 31,0-20 0,20 20-223,-20 0-161,20-20-32,0 20 32,-1-19-96,1-1 128,0 20-128,20-21-32,-1 1 160,-19 1-96,21-1 0,-3 0-64,3 1 96,-2-1 0,1 20-64,19-21 96,21-19-32,-21 21 0,20-1-32,-18 0 0,-2 1-32,20-1 64,-19-1-64,-1 21 64,20-20-32,-18 20 0,-2-19 0,-19 19 0,19-20 64,-19 20-128,-1 0 64,-19-20 0,0 20 0,0 0 96,-20 0 96,0 0 193,0 0-97,0-19-192,-20 19-128,0-20 64,0 20-32,1-20 0,-21 20 64,20 0-32,0 0 96,1 0 0,19-21-64,0 21-64,0 0 0,0 0-96,19 0 64,1 0 64,40 0 0,-21 21 0,21-21-32,-21 0-64,2 20 32,-21-20-64,0 20 160,-20-1-32,0-19-352,-20 20 64,-21 0-994,21-20-1248,-19 19-1986</inkml:trace>
  <inkml:trace contextRef="#ctx0" brushRef="#br0" timeOffset="247700.1953">19632 2218 6598,'0'0'3427,"-20"0"-1249,20 0-416,0 0-417,0 0-160,0 0-608,20 0-225,0 0 257,20-21-225,-1 21 545,42 0-865,-2 0 801,0 0-257,20 0-63,0 0-161,21 0-192,-1 0-64,-1 0-63,21 0-33,-19 0-32,-21 0 192,0-19-128,-20 19-32,-38-20 160,-3 20-96,-17 0 32,-1-20 64,-20 20 385,-20-19-289,-1 19-192,-17-20-64,-3 20-64,-18 0 64,19 0 0,-19 0-64,39 0 96,0 0-96,0 0-128,20 0 128,20 0-64,0 0 96,20 0 0,-1 0-64,22 0-64,-23 0-64,-17 20 64,19-20-97,-22 19-31,-18 1 0,0 0-417,-18-1-1088,-2 2-706,-21-1-960,21 0-9129</inkml:trace>
  <inkml:trace contextRef="#ctx0" brushRef="#br0" timeOffset="248553.7109">19612 2297 11947,'-39'-20'704,"39"20"-223,0-19-129,0 19 737,0-20 577,20 20-193,-20-20-320,0 20-160,0 0 449,0 0-545,0 0-65,0 0 33,0 0-961,0 0 416,0 0-576,19 20 737,1-20-353,0 0 608,20 0-704,19 20 385,2-1 127,-2 21-95,20-20-129,0-1-96,1 22-128,0-2 0,-22 1-96,3 20-96,-2-1-96,0 0-224,1 1 127,-1-20-63,2-21-128,-23 21 159,3-19-63,-1-21 0,-40 20 159,19-20 161,-19 0 96,0 0 32,0 0-64,-19-20-32,19-1 32,-20 1 0,0 0-96,-1-19 224,-19 19-128,22-19 193,-3 18 223,1 1-128,0-19-63,0 39-1,1-20-64,19 20-96,0 0-256,19 0 32,1 0 224,0 20-224,21 0 128,-23-1-1,22 22 1,-19-21-32,-1 19 32,0-19 128,-20 19-64,0-19 33,-20 1-1,20-1-160,-20-1-417,-1 1-1121,-19-20-2529,22 0-8009</inkml:trace>
  <inkml:trace contextRef="#ctx0" brushRef="#br3" timeOffset="254295.8983">17091 2834 9256,'0'-41'-768,"-20"21"447,20 1-95,-19-1 448,-21 0 961,0-19 384,1 18 129,-1 1 31,1 1-32,-22 19-480,23 0-448,-3 0-321,1 19-192,1 1-64,-21 21 0,21-2 0,-1 0 32,-19 22-32,-2-2 0,2 0 32,-1 21-32,1-21 32,0 21-32,-1-1 0,1 21 0,18-1 96,3-20 289,-3 21 127,41-2-63,-20 2-193,40-20-64,0 18 0,19-37 33,22 17-65,-2-17-64,40-22 64,-20 0-64,40-19-32,1 0-32,19-20 64,-1 0-32,2-20-192,-1 0-288,-1-19 127,-18 0 225,-21-22 32,0 2 128,0-21 33,-20-18-65,2-2 0,-42-19-32,1-1 0,-1 2-160,-19-21 32,-20 0-353,-20 20 289,-39-1-160,0 22-65,-22 18 289,-18 1 320,0 19 289,20 40-193,-20-19-192,19 39-256,20 0-1089,1 0-4260</inkml:trace>
  <inkml:trace contextRef="#ctx0" brushRef="#br3" timeOffset="255222.656">19156 3469 5797,'-99'-20'-288,"58"1"1056,-17-2 193,17 21 1185,-18 0-160,-1 21-224,21-2-385,-1 21-544,1-21-449,-1 40-159,-1 2 63,3-2 160,-3 21 193,21 18-129,2 22-31,-23-1-65,41 0-95,-20 21-161,20-1-64,0-2 96,20 2-64,21-39-96,-3 0-32,23-2-160,-2-18 160,20-1 32,20-19-64,0-1-192,21-19-32,-1-21 31,21-19 161,-2-39 96,1 0-32,-1-41 0,2 1 160,-1-21 513,-139 100-417,178-218-256,-99 99-64,1 19 1249,-20-18-672,-21 19-161,1-1-320,-20 21 128,0-21-256,-40 22-32,20-22-128,-40 20-193,1-19 1,-21 19 0,-19 21 127,-21 0 289,1 38 128,-40 2-256,139 19 160,-298 40 0,160-20-2114,19 19-1409</inkml:trace>
  <inkml:trace contextRef="#ctx0" brushRef="#br3" timeOffset="256156.25">19176 1860 10313,'-60'-19'1666,"21"19"224,-1 0-801,-19 0 96,-2 39-192,22 21 0,-1-1 32,20 21-225,40 19-191,0-19-353,39-21-288,22 1 224,18-40 65,0-20 95,19 0 32,-19-41-159,1 2-97,-1-1-32,-39-19 0,-21 19-160,-19-19 256,-20 0-512,0-2-161,-39 22-191,-21 0 383,-19 19 161,0-1 32,-20 1 0,20 20-577,-2 20-704,22 1-993,0-1-5542</inkml:trace>
  <inkml:trace contextRef="#ctx0" brushRef="#br3" timeOffset="256957.031">21995 1980 3555,'-41'-100'9577,"3"80"-8328,17-19 0,-19 19-512,1 1 32,-1-1 128,-19-1-97,-1 1-191,1 20-97,-20 0 1,18 20-129,-18 1-256,-20 18-32,0 20 97,-21 41 95,1 19 96,1-1-192,38 2-63,21-20-65,18 19 128,21-1 0,20 1-64,0 21-96,40-41 0,40 21 32,19-22-64,20 2 0,1-21 224,19-19-127,-1-1-33,-138-59-32,318 39-32,-158-39 64,-22-19-32,-19-21 32,-40 1-320,0 0-65,-19-22 65,-1-17-32,2-3-65,-41-38 321,19-20-32,-19-20 32,-20 20 64,-20-20 225,0 20-65,-19 21 128,-1 18 193,40 100 223,-159-119-736,40 80 96,0 19-192,-21 20 128,-18 20-672,0-20-962,-2 39-2306</inkml:trace>
  <inkml:trace contextRef="#ctx0" brushRef="#br1" timeOffset="260832.031">21598 5076 4868,'0'-19'4292,"-20"-1"-2018,20 20 577,-21-20-897,21 20-224,-18 20-513,18-20-192,-20 39-64,20-19-129,0 21 33,20-2 0,-2-19-160,3-1-129,19 1-127,-1-20-65,1 0-192,0-20-96,19 1 160,-18-1-159,-23-19-129,2-2-97,-20 21 97,-20-19 64,2 19-224,-23 1 96,21 19-192,-19-20 0,19 40-577,0-20-641,0 19-1376,0-19-1378</inkml:trace>
  <inkml:trace contextRef="#ctx0" brushRef="#br1" timeOffset="261621.0935">21816 4957 512,'0'0'10154,"-20"0"-8681,20 0 897,-20 0-320,20 0-384,0 0-385,20 0-480,-20 0 256,20 0-192,19-20-289,1 0-256,19 1-480,2-21 993,18-20-641,-20 21 0,21-20 33,-1 19 95,-20-20-160,2 1-64,-2 20 0,1-22-96,-21 22 64,1 0-32,-1-2 0,-19 21 32,-20-19 0,0 19 161,-20 0-193,1 20 32,-1-19 0,-20 19 160,20 0 96,1 0-63,-1 0-257,20 0-96,20 19 128,-20-19-64,39 0 32,-19 0 64,20-19-353,-1 19 161,2 0 192,-21 0-32,-20 0-96,18 19 64,-18-19 64,0 20 0,0 0-64,0 19 96,0-19-576,0-1-161,0 3-608,0-3-224,0 1-1058,0-20-608,0 20-4163</inkml:trace>
  <inkml:trace contextRef="#ctx0" brushRef="#br1" timeOffset="261925.781">22987 4243 5861,'-39'20'12908,"19"19"-11594,20-19 287,-20-1 289,40 3-769,0-3-737,19 1 161,1-20-321,-1 0 32,-19-20-128,20 20 97,-19-19-290,-21-3-31,0 3-96,0-1 0,-21 0-128,1 1-97,-20-1-63,1 20-33,-1 0-287,1 0-706,-1 0-1056,20 0-225,0 0-9064</inkml:trace>
  <inkml:trace contextRef="#ctx0" brushRef="#br1" timeOffset="262756.8359">23226 4382 16111,'-21'0'1793,"42"0"-639,-21 0 928,20 0-33,0 0-639,-1 0-321,1 20-256,20 0-257,-1 19-256,21 2-223,-1-2 63,2 20-160,-2 1-64,20-1 96,0-19-160,1 20 96,-21-21-33,20 1-287,-18-1 448,-2-19-192,1 1 256,-41-21-96,1 20 129,0-20 31,0 0-32,0 0 0,-20 0-32,19 0-64,-19-20-32,20 20-192,-20-21 32,0 1 64,-20 0 256,1 1-352,-1-1 128,-20 0-32,20 1 0,-19-1 96,19 20-128,0-21 96,-1 21-64,21 0-32,0 0-256,0 0 192,21 0 64,-1 21-32,0-21 128,19 20-193,1-1 65,0 1-256,-21 19 576,21-19-544,-40 0 384,20 21-32,-20-22-32,0 1 64,-20 0-32,20-1-160,-20-19-833,0 20-1089,1-20-2402,19 21-4485</inkml:trace>
  <inkml:trace contextRef="#ctx0" brushRef="#br1" timeOffset="263068.3594">24495 5096 20595,'21'0'1922,"-21"0"-1506,0 21 769,0-1 353,-21-1-641,21 1-481,21 0-160,-21-1 1,20 1-97,20 0 64,-21-20-160,21 0-352,-20-20-129,0 0 97,-1 1-289,-19-21 1,0 21 159,-19-1 289,-21-1-224,0 1-321,1 20-1153,-22-19-2145,23 19-11180</inkml:trace>
  <inkml:trace contextRef="#ctx0" brushRef="#br1" timeOffset="264015.625">21995 5315 13356,'-20'0'1954,"-1"0"-769,21 0 1121,0 0-128,0 0-1313,0 0-160,21 0 448,-1 20-160,20-1-256,-21-19-225,21 20-128,19 0-31,1 21 63,-1-22-64,20 21-159,2-1-129,-2 2 192,0-2-256,20 0 96,-20 1-64,21 0-32,-1-20-32,-39 19 64,-1-19-32,-19 19 64,-1-39-128,-19 20 128,0 1-64,-20-21 32,0 0 32,21-21 64,-21 21-160,0-20-96,0 1 160,0-21-96,0 21-96,0-21 160,-21 19-32,1-18 32,0 19-64,2 1 96,-3-1-128,21 0 160,-20 1-32,0 19 0,0-21 0,20 21 0,0 0 0,0 0-192,20 21 96,0-21-32,21 19 128,-3-19-64,3 20 32,-21 0-96,0-1-96,-1-19 159,1 20 1,-20 19 64,0-18-32,0 19 33,-20-1 63,1 0-225,-1 2 290,0-21-418,20-1-383,-21 1-802,21 0-1152,0-20-1794,21 19-6727</inkml:trace>
  <inkml:trace contextRef="#ctx0" brushRef="#br1" timeOffset="264334.9609">23464 5870 14830,'-20'21'4388,"20"-21"-3235,-20 20 1089,0-1 256,20 1-960,0 19-545,0 2-641,0-21-96,20 19-64,0 1 33,19-21-161,1-19 96,1 0-96,-3 0-160,-17 0-128,-1-39 95,0 19-31,-20-19 32,0-2 32,0 2 0,-20 19-64,-21-19 32,21 19-128,-19 20-161,19 0-416,0 0-608,0 0-865,20 0-2050,-19 20-9738</inkml:trace>
  <inkml:trace contextRef="#ctx0" brushRef="#br1" timeOffset="264935.5467">23582 5930 16623,'-39'0'2114,"39"0"-1665,0 0 512,0 0 800,0 0-928,21 0-481,-3-19-95,23 19 159,17-20 481,3-1 0,-2-18 96,1-1-64,19 1-1,0-2-95,0 2-288,2-20-33,-22 20-320,0-2-160,1 2 97,-21 19-129,1 0 0,-19-21 96,-21 41-32,0-19-64,0-1-64,-21 20 96,1-20 0,0 20 0,-19 0-32,19 0-96,-20-19 128,21 19-64,-21 0-32,20 0 32,20 0-65,0 19-31,0-19 32,20 0 160,0 0-192,19 0 224,-19 0-128,20 0 64,-1 0 64,-19 0 64,21 20-127,-41 0 127,20-1 0,-20 3 0,0-3-64,0 1-128,0 0 0,0-1-577,0 1-191,0-20-610,0 20-992,0-20-3524,0 21-7398</inkml:trace>
  <inkml:trace contextRef="#ctx0" brushRef="#br0" timeOffset="271908.2031">16674 7757 9993,'-39'-39'2434,"19"18"1,20 21 319,-20 0-31,0 0-641,20 0-801,-19 40-256,19 0-32,0 19-96,0-19-161,0 19-351,19-19-65,21-21-64,0-19 33,-1 0-97,22-39-96,-23 0 32,3-1-128,-3-20-64,3 1-160,-41 20-65,0-2 1,-41 21 0,3 1 32,-3 19 31,-18 19 193,19-19-192,1 20-641,19 0-1505,0-20-3395</inkml:trace>
  <inkml:trace contextRef="#ctx0" brushRef="#br0" timeOffset="272762.6953">17469 7081 10826,'0'-39'3811,"0"19"-2145,0 0 96,0 1-129,0 19-256,0-20-480,0 20-128,0 0-128,0 0-129,0 0-95,0 20-129,-20-1 64,0 21-128,-20-1-64,21 2 97,-21 18-97,-1 0-64,-18 1 0,19-1 0,1-19 224,-1 0 33,20 0-65,0-21-256,-19 1 224,19 0 33,0-1-193,20-19 192,-20 0-160,20 0-64,0-19-64,-19 19 64,19-20-32,0 0-128,19-19 128,1 19-64,0 1 32,-20 19 64,20 0 96,-20 0 1,20 0-33,-20 19-64,19 1-64,1 0 96,0-1-192,0-19 288,0 20-224,-1-20 64,21-20 0,-20 20-128,1-19-224,-1-1-257,-2 20-480,-18-20-480,21 1-1122,-1 19-2338,-20-21-9544</inkml:trace>
  <inkml:trace contextRef="#ctx0" brushRef="#br0" timeOffset="273190.4297">17648 7002 9352,'0'-39'3556,"0"18"-2243,-21 21 545,21-20 736,-20 20 1,0 0-738,1 0-511,-1 20-161,0 1-32,20-1-320,0 19-289,0-19-288,20 0 1,19-1-129,-19-19 64,21 0-96,-3-19 32,3-1-96,-1-20-160,-1 21 0,-39-22-224,0 21 127,0 1-319,-20-1 31,-19 0 33,-2 1 160,3 19-97,-3 0-255,1 19-481,21-19-1122,19 20-2273,0 0-10570</inkml:trace>
  <inkml:trace contextRef="#ctx0" brushRef="#br0" timeOffset="274689.4531">16933 7935 16655,'0'-19'2114,"0"19"-512,20 0 159,-20 19-63,19 1-481,21 0-320,-20 19-320,19 2-33,21 18-31,-21 1-33,1-20-192,21-1-160,-22 20-31,1-18-65,-1-2 128,1 0-96,0 1-32,-21-19 0,21-2 0,-20-19 0,-20 20-64,20-20-64,-1-20-96,1 20-33,0-19-31,-20-2 64,0-19 32,0 21-32,0-1 160,0 0 0,-20 1 64,0-1-32,1-1 32,-1 1 32,0 20-32,0-19 64,20-1 64,-20 20-160,20 0 64,0 0-96,0 0 96,20 0-64,20 0 96,-20 0-128,19 20 32,2-1-32,-3 22 96,-18-2-64,-20 1 32,21 19-32,-21-19 32,-21 0 0,1-1-32,2-19-96,-2 1-384,20-1-449,-21-20-1089,21 0-1025,0 0-2114,0 0-10185</inkml:trace>
  <inkml:trace contextRef="#ctx0" brushRef="#br0" timeOffset="274942.3826">17767 8531 19602,'-20'39'1954,"0"1"-513,20 1 257,20-22-353,-20 21-672,39-21-481,1 1-128,0-20 32,-1 0-64,1-20-64,-1 1-160,-19-21 0,0 21-64,-20-22-65,-20 1-127,0 21-161,1-1-320,-41 0-32,21 20 225,-1 0 63,0 0-704,21 0-833,-1 0-2275</inkml:trace>
  <inkml:trace contextRef="#ctx0" brushRef="#br0" timeOffset="275500.9766">17885 8471 7078,'0'-20'8072,"0"0"-6631,0 1 769,0-1-96,0-19-512,0-2-449,0-18-416,0 0-193,0-1-31,-19-19-321,19-1 96,-20-19-320,0 19 32,20-19 0,0 20 32,-20 18-128,20 2 256,0 0 32,0-1 225,0 21-97,-20-1-160,20 21-64,-19 19 0,-1-20 32,0 20 129,-1 0-33,1 20-160,2-1-32,-2 1 64,-21 0 160,41-1-256,-20 1 225,20-20-161,0 20-64,0-20 32,0-20 96,20 20-128,-20-20-64,20-19-96,1 19-33,-1-19 129,-2 18 0,2 1 64,-20 1 128,21-1-64,-21 20 129,20 0 63,0 20-64,-1-1-160,1 1-96,0 1-352,0-1-321,19-1-448,-19-19-865,20 0-2691,-20 0-6790</inkml:trace>
  <inkml:trace contextRef="#ctx0" brushRef="#br0" timeOffset="276975.5859">19334 6963 2081,'0'-60'5253,"0"40"-4228,-20 0 1602,20 1 63,-18-1-319,-3 0-289,1-1-321,-20 21-63,21 0-193,-21 21-416,20-1-160,0 19-256,1 1-225,19-1-95,0 2-33,39-22-64,1 1-64,-1-20-31,21 0 63,-21-20-128,1 1-64,1-22 0,-23 21-192,-18 1-225,0-21-191,0 21-449,-38-1-801,17 0-1825,1 20-1891</inkml:trace>
  <inkml:trace contextRef="#ctx0" brushRef="#br0" timeOffset="277735.3514">19156 6863 12075,'-20'0'3331,"0"-19"-2274,1 19 801,-1 0 96,-20 0-289,1-20-736,-1 20-320,-1 0 31,-18 0-95,-1 0-161,-19-20-96,20 20-223,-20 0 31,-2 0-32,2 20 0,0-20-64,0 20-64,19-20 128,1 19-32,0-19 64,18 20 0,1-20 0,1 20 288,19-20-95,0 0 95,20 0-96,0 0 1,0 0 95,0-20-96,20 20-64,0 0-352,-1-20 288,1 20-160,-20-19-32,20-1 64,0 20-64,1-20 0,-1-20-64,-2 20-64,2 0 96,-20 1 0,0 19-32,0-20 192,0 20-96,0 0 96,0 0-128,-20 20 32,20-20-64,-18 19-32,-2 21 96,-1-21 32,1 2-64,0 19 96,0-1 0,1-19-96,-1 19 96,0 2 64,0-2 0,0-19-160,20 0 160,0-20-63,0 19-1,20-19 96,20-19-128,19-1 64,-19 20-64,19-20-32,-18 0-192,-1 20-353,-1 0-480,1 0-929,-20 0-2178,19 20-6694</inkml:trace>
  <inkml:trace contextRef="#ctx0" brushRef="#br0" timeOffset="280190.4297">19930 7955 12812,'-19'-20'1313,"19"1"96,0 19 449,-20 0 320,20 0-480,-20 19-545,0 1 0,20 19 64,-21 2-256,21-1-256,0-1-161,21 0-192,19 2-191,-20-21 31,39-20 0,-19 0-128,-1-20 0,1-21-32,-1 2-128,1 0-32,-19-1 64,-21-1-32,0 22 32,0-21 0,-21 21-129,-19-1 33,21 0-64,-21 20-128,0-21-97,1 21-800,19 0-865,20 0-2594,0-19-10379</inkml:trace>
  <inkml:trace contextRef="#ctx0" brushRef="#br0" timeOffset="280785.156">20764 6942 14349,'0'0'2082,"0"0"513,-20 0-65,20 0-416,-19 0-801,19 21-224,-20-1-160,0 19-384,20-19-33,0 0-192,20-1-31,19-19-97,1 0-32,0 0-160,19-19 96,-19-21-96,-1 20-128,-19-19-32,-20 18-32,-20 1-1,0 1-191,-19-1 256,-21 0 0,21 20 96,-1-19-192,-19 19-225,39 0-384,-21 0-896,41 0-2595,-20 19-6471</inkml:trace>
  <inkml:trace contextRef="#ctx0" brushRef="#br0" timeOffset="281639.6482">20624 6963 5220,'0'-21'9289,"0"21"-8040,0 0 417,-18 0 96,18-20-193,0 20-576,-21 0-288,21 0 160,-20-19-33,0 19-95,0 0-128,1 0-97,-1-20-95,-20 20 31,20 0-192,-19 0-96,-1-20-64,1 20 33,-1-19-97,-19 19 96,-2 0-128,2-20 0,-20 20 64,-1 0-96,1 0 96,20 0-32,-2 0 224,2 0-32,-1 0 129,21 0 31,19 0 96,0 0-31,20 0-129,0 0-128,0 0-288,0 0 96,20 0 32,-20 0-32,20 20 32,-20-1 0,0 1 64,0 0-96,20-1 32,-20 22 0,19-21-64,-19 19 97,20-19-33,0 19 0,-20-18 0,20-1 0,-20-20-32,0 20 64,20-20-64,-20 0-128,0-20-65,0 20 33,0-20 64,0-1 0,-20-18-64,20-1 32,-20 1-96,0-2-129,0 2 65,1 19 160,-1 1 64,0-1 64,0 0 0,20-1 128,-20 21-160,20-19 128,0 19-32,0 0-96,20-20 96,20 20-160,-20-20 96,19 1 32,1 19-256,19-20-449,-19 20-736,1 0-737,-2 0-2338,-19 0-2499</inkml:trace>
  <inkml:trace contextRef="#ctx0" brushRef="#br0" timeOffset="282240.2344">19395 7122 16591,'0'0'1986,"0"0"-1057,0 0 1217,18 20-288,3 19-737,19 0-384,-1 22-129,1-2-63,0-20-161,19 21-192,-19-1 64,-1-19-127,1 1 31,1-2-128,-23 0-64,-18-19-32,21 0-161,-21 1 193,-21-2-160,3-19 96,-23 0-32,21 0-64,-20 0 96,21-19 64,-21-2 64,20 1-32,0-19 0,20 19 96,-19 0 96,19 1 96,19 19 193,-19 0-129,20 0 32,0 19 1,0 1-65,19 0-224,1-20-32,1 19-32,-21-19 64,19 0 0,1 0-96,-20-19-128,19-1-224,-19 0-225,0 1-223,-20-3-482,20 22-800,-20-19-1729,0-1-1410</inkml:trace>
  <inkml:trace contextRef="#ctx0" brushRef="#br0" timeOffset="282812.5">20128 7896 19442,'20'-20'1826,"0"-20"-1474,21 0 897,-3 1 705,23-21-833,-2 20-416,0-19-161,21-1-255,-21-19-33,0 19 32,-19 1-128,21 0-128,-22-2 64,1 22-64,-20 0-32,-1-1 96,-19 19-64,0 21 97,-19 0-1,-1 0-64,-20 0 0,-19 21 0,18-1-32,-17 0-32,17-1 64,21 1-192,20-20 64,-20 0 128,20 0-224,20 0 160,0 0-64,21-20 32,-3 1 32,3-1-64,-1 20 96,-1-20-32,-19 20 128,20 0-32,-40 20-64,0 0 32,0-1-64,0 21-481,-20-21-319,20 1-610,0 1-1024,20-21-2467,-20 0-9993</inkml:trace>
  <inkml:trace contextRef="#ctx0" brushRef="#br0" timeOffset="283652.3436">21995 6983 14733,'-20'-20'2243,"-1"20"-97,3 0-32,-23 20-257,41-1-351,-20 21-417,20-1-128,20 2-417,1-2-159,38-19-97,1-20-32,-21 20-128,21-40 64,-21 0-128,1 1-64,-1-1-224,1 0 64,-40-20-32,20 20 32,-20-20 64,-20 21 0,0-1-193,0-1-63,-19 21 32,19 0-97,-20 0-223,21 0-577,-1 21-641,20-1-2210,0-1-9961</inkml:trace>
  <inkml:trace contextRef="#ctx0" brushRef="#br0" timeOffset="284081.0546">23623 7081 18801,'-59'-19'1346,"18"-1"-33,21 20 416,-19 0 65,19 20-545,0-1-544,20 22-353,0-2-127,0-19-1,20 19 32,0-19 96,19-20-127,1 21-65,-1-21-64,2-21-64,-21 1-160,0 1 0,-2-1-321,-18 0-159,0 1-417,-18-1-673,-2 0-1153,0-1-1825</inkml:trace>
  <inkml:trace contextRef="#ctx0" brushRef="#br0" timeOffset="284558.5937">22809 8075 17872,'-59'0'1986,"39"0"-1025,-1 19 288,1 1 161,20 0-289,-20-1-449,20 22-383,20-21-161,0-1 32,21-19 128,-3 0-64,3-19-159,18-1-226,-19 0-63,-1-20-64,-19 20-32,-20-19 63,0-1 97,0-1 128,-20 2-64,-19 19-32,19-19 128,0 39-609,0 0-1889,1-20-2563</inkml:trace>
  <inkml:trace contextRef="#ctx0" brushRef="#br0" timeOffset="286942.3826">23444 7320 13260,'0'-39'1954,"0"19"-513,0 20 641,0-21 32,0 1-768,20 20-514,-20-19-95,0 19-128,0-20-97,0 20-160,0 0 33,0 20-65,-20-20-32,20 19-95,-20 1 31,20 1 0,-20 18 96,0-19-96,1 19-127,-1 22-33,-20-22 0,-19 20-64,-2 2 32,23-2 32,-3-20-64,21 2 32,-19-2 32,19 0-32,0-19 32,0 0 32,0-1 64,20 2 0,-19-1-96,19 0 0,-20-20 1,20 0 31,-20 0-64,20 0 32,0 0 32,0 0-128,0-20 96,0 0 0,0-1-96,0 2 64,20-21-32,-20 21-64,0-1 96,-20 0 0,20 20-32,0 0 0,0 0 0,0 0 32,0 20 32,0 0-64,0-1 96,20 1-64,0 0-32,-1-1 32,1-19 32,0 21 0,20-21 0,-21 0-64,1-21 0,0 2-320,0 19-160,1-20-449,-3 0-769,2 1-1377,-20-21-2722,0 21-9482</inkml:trace>
  <inkml:trace contextRef="#ctx0" brushRef="#br0" timeOffset="287709.9609">22650 7935 14189,'0'20'1762,"0"-20"-97,0 0 930,0 20-417,0-20-769,0 0-512,0 0-128,0-20 95,-20 20-95,20-20-256,-20 1-129,20-1-224,-20 0 0,0-20-128,20 0 96,-19 1-128,-1 0 32,0-2-96,0-18 161,20-2-162,-20 2-63,-19 0 32,19 19 32,-21 0 96,21 1 0,2 19 0,-23 1 64,21 19 32,0-20 65,20 20-65,-19 0 32,19 0-64,0 20 0,0-20 0,0 19-32,0 21 160,0-1-63,0 2-97,0-2 160,0 0-192,-20 1 0,20 1 64,0-22-96,0 1 32,-20 0 32,20-20-64,0 0-96,0 0-160,0-20 128,0 0 32,0-21 0,0 2-97,0 0 1,20-1 0,-40 0 0,40 0 192,-20 1-32,0 19 64,0 1 64,0 19-32,20-20-32,-1 20 32,21 0-32,1 0 0,-3 0-96,-17 0-320,19 0-353,-20 0-961,-1 0-1120,1 0-2467,-20 0-6823</inkml:trace>
  <inkml:trace contextRef="#ctx0" brushRef="#br0" timeOffset="288521.4844">22511 7081 13196,'0'-19'3139,"-20"19"-2050,20 0 897,0 0-96,20 0-769,0 0-609,0 19-63,19-19-129,1 21 64,19-21-127,2 20 159,-2-20-288,20 20-32,-19-20 0,-1 0-64,0-20 32,-19 20-64,-20-20-96,1-1 32,-3 21 64,-18-19 64,0-1-64,-18 0-32,-23 0 64,21 20-32,-19-19 0,-1 19 128,20 0 129,0-20-129,20 20-64,-19 0-128,38 0-64,1 20 128,0-1-32,39-19-32,-19 20 128,-20 20-128,19-21 96,-39 2-32,20 19 32,-20-21 0,-20 1-257,20-20-255,-18 20-801,-3-20-1314,1 19-1537</inkml:trace>
  <inkml:trace contextRef="#ctx0" brushRef="#br0" timeOffset="290427.7344">21895 6963 10057,'0'20'3908,"0"-40"-2659,0 20 481,0 0 480,0 0-609,0 0-608,-20-21-288,20 21 128,0 0-33,-20 0-95,20 0-161,-18 0-95,18 0-97,-21 0 33,1 0-193,0 0 0,-19 0 96,19 21-96,-20-21-95,1 0 159,-1 0-32,-1 0-96,3-21 96,-3 21 1,1-20 63,1 20 64,-1-19-160,1 19-64,19 0 193,-20 0-33,20 0-64,1 19-64,-1-19 33,20 0-65,0 0-64,-20 0 0,40 0-64,-20 0 64,0 0 32,20 0-64,-20 0-32,19-19 0,1-1 0,0 0-96,0 1-96,0-1-65,-20 0 161,19-20 64,1 20-32,-20 0 64,0 20-96,0-19 160,0 19-96,0 0-32,20 0 64,-20 0-128,-20 19 32,20 1 0,-20 0 64,1 20 0,-1 0-32,0-21 96,0 21-96,0-1 64,1-18 0,-1-1 0,20-1 32,0 1 0,0 0 32,0-20 32,0 0-32,0 20 32,20-20 0,-1 0-96,1 0 32,0 0-96,20 0-160,-21-20-192,1 20-129,20 0-544,-1 20-256,1-20-97,-19 19-576,19-19-1985,-1 21-3653</inkml:trace>
  <inkml:trace contextRef="#ctx0" brushRef="#br1" timeOffset="294677.7344">22809 9742 17584,'-41'0'1634,"23"0"-1378,-2 0 993,-1 20 865,21 19-448,0-19-737,0 21-321,21-2-31,17-19-1,23-1 1,-2-19-33,1 0-191,-1-19-161,-19-1-64,-1 0 0,-19-20-96,0 20 32,-40-19-128,0 19 64,-19 0-128,-1 1 32,0-1-192,-19 20-385,19 20-1057,21-20-2658,-21 19-9993</inkml:trace>
  <inkml:trace contextRef="#ctx0" brushRef="#br1" timeOffset="296042.9686">22590 9881 11755,'0'-19'160,"20"19"929,-20-21 737,0 21-289,0 0-800,0-20 31,0 20 161,0 0 192,0 0-160,0 0-320,0 0-161,0 0 33,0 0-1,0 0-159,0 0 95,-20 0 97,20 0-33,0 0-160,-20 0-63,20 0-33,-19 0-96,-1 20 32,0-20-32,-20 0-128,1 0 65,-22 0-97,2 0 64,-20 0-128,-1 21 128,1-21-32,-20 0 64,19 19 480,1-19-95,0 0-97,19 20-96,-19-20-95,20 0-65,-2 20-64,21-20 0,1 0 224,19 0-64,0 0-32,0-20 33,20 20 31,0 0-64,0 0-32,0 0-32,0-20-96,20 20-64,-20 0 128,20-19-64,-20-2 33,20 1-65,1 0 32,-3-19-64,2 19 32,-20-19 0,20 18 0,1 1-65,-21 20 130,0-20-65,0 20 96,0 0-96,0 20-96,-21 0-1,1 1 129,20-1-64,-20 19-32,-19 20-32,19-18-96,0-2-96,-19 0 256,19 1-128,0 0 192,20-20 32,-20 0 0,20-20-64,0 19 128,0-19-64,0 0 128,20 0-64,0 0 161,0 0-97,-1 0-96,21 0-32,1 0 32,-3 0-320,3 0-417,-21 0-320,18 0-672,-17 20-1186,-1-20-2978,-20 0-5734</inkml:trace>
  <inkml:trace contextRef="#ctx0" brushRef="#br1" timeOffset="296485.3514">21122 9980 9513,'-61'-20'3843,"23"20"-2273,-3 0 640,1 20 128,1-1 64,-1 22-736,20-21-609,20 19-288,0-19 95,20 21-287,20-22-129,19-19-127,-19 0-129,19 0-96,-18-19 0,-3-3-256,-17 3-64,-21-21-129,0 21-159,-21-1-129,3 0-96,-43-1 1,23 2-449,-3-1-1666,1 20-1793</inkml:trace>
  <inkml:trace contextRef="#ctx0" brushRef="#br1" timeOffset="297725.5859">20685 10020 14125,'0'-21'1633,"0"21"-1344,0-19 800,0 19 608,0 0-127,-21 0-641,21 0-321,0 0 33,-20 0-97,20-20 65,-20 20-97,-19 0-31,19 0 31,-39 0-223,19 20-65,-19-20-32,-21 0 32,0 19-64,-19-19-63,20 21 63,-20-21 96,20 0-32,0 0 32,38 0-192,-19 0-96,21 0 161,-21 0 31,41 0 32,-21 0 0,20 0 32,20 0 129,0 0-225,-20 0 0,20 0-32,0 0 64,0 0-96,0 0 64,0 0-32,0 0 0,0 0 33,0 0-33,0 0-32,0-21 0,0 21-96,0 0 0,0-19 32,20-1-64,-20 0-32,20 1 64,0-1-33,0-19-63,-1 18 0,1 1 64,0 0 64,0 1 0,-20 19 0,0 0 0,0 0 32,-20 0-96,20 19 64,-20 1-32,-19 21 32,19-2 32,-20-19 64,20 19-64,-19 0-32,19 2 32,0-2 64,-1-19-128,3 0-32,18-1 192,0-19-96,0 22-96,0-22 64,18-22-32,3 22-64,19-19 0,-1 19 96,1-20 0,-20 20-96,0 0 192,-1 0-128,1 0-224,-20 20-289,20-1-351,-20 3-578,20-22-1569,0 19-2754,-1 1-7240</inkml:trace>
  <inkml:trace contextRef="#ctx0" brushRef="#br1" timeOffset="298441.4062">19136 10020 9705,'-20'-21'5093,"20"21"-4133,-19-19 482,19 19 512,-20-20-33,0 20-735,20 20-193,-20-1 352,-1 22-64,3-2-320,18 1-449,0-21-95,18 22-225,23-21 64,-1 0-32,-1-20-95,1 0-1,-20-20-64,19 0-32,-19 1-96,-20-3-96,0 3-129,-20-21-191,0 21-161,-19-21 65,19 40-257,-20-21-833,21 21-3234,-21-19-11980</inkml:trace>
  <inkml:trace contextRef="#ctx0" brushRef="#br1" timeOffset="313395.5076">377 11667 3363,'-20'-20'2466,"20"1"673,0-1-128,-21 0-801,21 1-480,-20 19-161,20-20-160,-18-1-63,18 1-97,-20 1 0,20 19 96,-21-20-352,21 20-256,-20 0-128,20 0-225,0 20 96,0-1-159,0 42 63,0-22 64,20 20-223,1 2-65,-1-2-64,18 1-32,3-21-128,-3-19 160,3 19-160,-1-19 128,-1-20-32,-19 0-64,0-20-64,-20 1 192,20-1 0,-20 0-96,0 1 96,0-1-96,0 20 128,0-21-160,0 21 256,19 21-95,-19-1-193,40-1 96,-20-19 0,1 0 0,17 0 32,3 0-32,-21-19-32,-2-1-192,3-1 127,-21 1-287,0 1 0,-21-1-417,3 0-480,18 1-865,-41-1-1730,21-1-1377</inkml:trace>
  <inkml:trace contextRef="#ctx0" brushRef="#br1" timeOffset="313765.625">733 11330 18481,'-20'-20'2562,"20"20"-1312,0 20 832,0-20-129,0 39-735,20-18-674,-20 38-160,20 0-255,1 2 127,-1-2-192,-2-20-32,23 2 128,-21-2-96,0-19 64,0 19-128,-1-39 64,-19 20 161,0-20-225,20 0 96,-40 0 0,20-20-96,0 1 64,0-1-128,0 0 160,0 1-192,0-1 64,0-1-96,20 21 31,-20 0 1,40 21-128,-20-1-352,-1 19-481,1-19-641,0 19-1025,21-18-2433,-23-1-8041</inkml:trace>
  <inkml:trace contextRef="#ctx0" brushRef="#br1" timeOffset="319172.8514">1211 11787 15118,'-20'-20'1313,"20"0"225,-20 1 576,20-1 192,0-1-256,0 1-801,0 20-288,20-20-128,-20 20-129,38 20-159,-17 0-97,19 1-320,-1-1-64,1-1-32,19 1-256,-19 0-64,0-1-161,19 1-479,-18 1-546,-3-21-736,-17 0-1089,-1 0-192,-20 0-2595</inkml:trace>
  <inkml:trace contextRef="#ctx0" brushRef="#br1" timeOffset="319372.0703">1646 11767 11883,'0'-39'4868,"0"19"-2017,0 20-769,0 0 545,0 20-610,0-1-928,0 40-512,0-18-417,0 18-96,0 0 0,0 1-64,0-1-352,0-19-481,0 0-288,21 0-577,-21-21-1408,0 21-1443</inkml:trace>
  <inkml:trace contextRef="#ctx0" brushRef="#br1" timeOffset="320318.3594">2361 11787 4452,'20'-20'5733,"-20"0"-4708,0 1 705,0-1 384,0-1-160,0 1-385,-20 20 33,20-20-129,0 1-96,-20-1-224,20 20-64,-19 0-192,-1 0-160,0 0-160,20 20-289,-20-1-64,20 21-96,0 1 0,0-2-128,20 0 64,-20-19-128,20-20 32,0 21 64,-1-21 0,21-21 32,-20 21 32,1-20-96,-3-19-64,-18 19 225,0 1-129,0-1-64,0 20 128,0-21-96,0 21 96,0 0-96,0 0-225,0 21-127,0-1 64,20-1-577,1 1-801,-1 0-1024,18-1-2211,3-19-7751</inkml:trace>
  <inkml:trace contextRef="#ctx0" brushRef="#br1" timeOffset="320593.75">2839 11608 20371,'0'-39'1505,"-20"39"-512,20 0 577,-21 0 512,1 19-737,0 1-672,1 19-129,19 1-320,-20 1-32,20-2-256,0 0 0,20-19 0,-1 1-416,21-1-417,-19-1-416,17-19-321,3 20-1088,-21-20-2275</inkml:trace>
  <inkml:trace contextRef="#ctx0" brushRef="#br1" timeOffset="321266.6014">2938 11708 15694,'0'0'2723,"0"0"-1282,0 0 449,18 0 576,-18 0-255,0 20-1090,21-1-289,-1 1-255,0 0-65,19-1-287,-19-19-129,0 20-96,20-20 96,-1 0-96,-19 0-96,21-20 32,-23 20 32,22-19 64,-40-21-160,21 21 31,-21-1 1,0-1 32,0 1 0,0 20 64,-21-20 32,1 1 32,20 19-32,-20 0 64,20 0-96,0 0 32,0 0-96,0 0-32,0 0 128,20 19-32,-20-19-96,0 0 192,0 0-96,20 0-32,-20 0 128,0 0-64,0 0-32,0 20 32,0-20-96,0 0 128,0 20 33,21-20-129,-1 21 64,-2 18-64,3 1 96,-1-1-64,0-18 0,0 38-32,0-20 0,-20 1-33,0 0 162,0 0-33,0-1 32,-20 0-192,0-18 64,0-1-129,0 0-95,-1-1-416,-17-19-225,38 0-545,-21 0-864,1 0-2242,0-19-6246</inkml:trace>
  <inkml:trace contextRef="#ctx0" brushRef="#br1" timeOffset="321832.0312">3791 11667 18129,'-59'-39'1986,"39"19"-97,-1 0 289,1 20-288,2-19-577,-3 19-544,1 19-320,0 1-225,0 0 128,20 19-128,20 2-128,0-2-32,21-19-96,-3 0-96,3-1-224,-3 1 64,3-20-321,-1 0-384,-1 0-128,-19-20-673,-20 1-608,0-1-769,0 0 96,-20 1-5957</inkml:trace>
  <inkml:trace contextRef="#ctx0" brushRef="#br1" timeOffset="322040.0391">3770 11508 11306,'-18'-59'4773,"18"40"-1762,0-1-449,0 20-224,18 0-192,3 20-416,-1 19-481,0 0-512,19 22-225,-19-22-416,0 20-192,20 2-544,-21-22-289,21 0-449,-20-19-639,0 1-898,-1-1-2434</inkml:trace>
  <inkml:trace contextRef="#ctx0" brushRef="#br1" timeOffset="322254.8826">4149 11747 15182,'0'20'5381,"18"-20"-3812,-18 20-223,0-20-353,20 0-577,1 19-384,-21-19-512,20 0-1442,-20-19-2466,0 19-11307</inkml:trace>
  <inkml:trace contextRef="#ctx0" brushRef="#br1" timeOffset="322492.1875">4108 11569 19890,'0'-20'1698,"21"-1"-1506,-1 1 96,-2 1 161,2-1-353,1 20-961,-1 0-1761,0 0-1314</inkml:trace>
  <inkml:trace contextRef="#ctx0" brushRef="#br1" timeOffset="322704.1014">4347 11569 6149,'-20'59'14030,"20"-20"-11820,0-19-353,0 21 33,20-22-480,0 1-674,-1 0-383,21-20-1,1 0-224,-3 0-32,3 0-288,-21-20-417,19 0-31,-19 20-962,0 0-832,-20-19-1986,0 19-5926</inkml:trace>
  <inkml:trace contextRef="#ctx0" brushRef="#br1" timeOffset="322908.2031">4566 11410 21300,'18'-41'897,"23"22"-289,-1-1 161,-1 0 1025,1 20-289,-1-19-768,1 38-385,-20-19-288,0 20 32,-20 19-160,0 2-128,0-2 96,-20 1 64,0-1 0,0 2 0,0-22 128,20 1-192,0 0-161,20-1-768,-20 1-1313,20-20-3395</inkml:trace>
  <inkml:trace contextRef="#ctx0" brushRef="#br1" timeOffset="323124.0234">4981 11806 18545,'20'20'5669,"-20"-20"-6117,21-20-481,-21 20-640,0 0-545,-21 0-10026</inkml:trace>
  <inkml:trace contextRef="#ctx0" brushRef="#br1" timeOffset="324207.0312">774 12243 12812,'-41'0'1377,"41"0"-544,0 0 768,0-20-31,0 20-513,0 0-128,20 0 352,-20 0-224,21 0 96,-1 0-224,-2 0-64,3 0-385,-1 20-96,20-20 97,19 20-129,-19-1-96,39-19 97,0 0-225,21 22-64,-1-22 0,20 0-32,1 0 0,-1 0 0,-20 0 0,0 19 0,1-19-32,-1 0 64,0 0-64,39-19 32,2 19 96,19-22-64,-21 3 1,-18-1 31,-21 0 96,0 20-128,-20-19-32,0 19-32,20 0-64,-38 0-32,18 0 0,-19 0 64,-1 0 32,0 0 0,-18 0 32,17 0-96,3-20 192,-2 20 64,1 0-96,-21-20 96,21 20-96,-21-21 32,2 21-160,17 0 0,-17 0 0,-2 0 32,21-19 32,-20 19 0,-21 0 0,21 0-32,-20 0 64,1 0 0,17 0 33,-18 0 63,1 0-192,-1 19 192,19-19-128,-19 0-32,0 0 96,19-19-160,-19 19 256,20 0-224,-20-20 32,-1 20 96,-19 0 96,20 0-32,-20 0 65,0 0-129,0 0 0,20 0 0,-20 0 32,0 0-192,0 0 32,0 0 64,0 0-64,20 0-32,-20 0-352,0 0-97,20 0-63,-20 0-289,19 0-481,-19-20-1088,20 20-3395,-20 0-5190</inkml:trace>
  <inkml:trace contextRef="#ctx0" brushRef="#br1" timeOffset="324656.25">5398 11549 19666,'-18'0'2595,"18"0"-1058,-20 0-256,-1 0 481,21 20-577,0-20-576,0 19-321,0-19-96,0 0 0,21 0-32,-21 0-96,20 0 1,-20 0-1,0 0 32,0-19-160,0 19-97,0-20-255,-20 20-257,20 0-704,-21 0-1089,21 0-2403,-20 0-5573</inkml:trace>
  <inkml:trace contextRef="#ctx0" brushRef="#br1" timeOffset="324912.1094">5339 11867 23670,'21'-20'1217,"-21"20"-736,0 0 319,0 0 930,0 20-1154,0-20-415,0 19-129,0-19-96,-21 0-289,21 0-1184,0 20-1698,-20-40-2114</inkml:trace>
  <inkml:trace contextRef="#ctx0" brushRef="#br0" timeOffset="361608.3984">6153 11728 7943,'-40'-20'4869,"21"-1"-2787,19 1 256,-20 20 96,0 0-704,0 0-417,0 20-448,20 1-161,-20 18-95,20 1 0,0-1-161,20 2-192,-20-2-192,20-19-32,20-1 32,-20-19 1,-1 20-33,21-20-32,1-20 0,-23 1 64,2-1 0,-20-19-96,0 19 96,0-1-64,0-18 128,-20 19-96,2 0 64,18 20 32,-21 0 32,21 0-96,0 20-96,21 0 32,-3-20-256,2 19-545,21 1-704,-3 1-897,3-21-1634,-1 20-6983</inkml:trace>
  <inkml:trace contextRef="#ctx0" brushRef="#br0" timeOffset="362210.9375">7066 11728 13676,'-20'-41'1858,"0"41"-64,2-20 480,-3 0 192,1 20-864,20 0-385,-20 0-192,0 0-224,1 20-161,19 21-191,-20-2-65,20 1-160,0-1-95,20 2-162,-20-2-223,39-19-192,-19 19-257,0-19-192,19 1-512,1-21-865,-19 0-897,17 0-417,-17 0-11882</inkml:trace>
  <inkml:trace contextRef="#ctx0" brushRef="#br0" timeOffset="362593.75">7225 11747 18225,'-19'40'2018,"19"-21"-321,0 1-159,0 1-1,0-1-800,19-1-481,21-19-64,-20 0-64,0 0-64,-1-19-31,1-1 63,0-1-128,-20 1 0,20 1 0,-20 19 96,0 0 0,0 0 0,0 0 32,0 39-32,0 2-64,20-2-96,-1 20 64,21-18-321,-20 18 97,1-20-256,17 0-161,-17 2 96,-21-21 193,20 19-96,-20-19-161,0-1-288,-20 3-832,-1-22 383,21 0-63,-20 0-897,2-22-3716</inkml:trace>
  <inkml:trace contextRef="#ctx0" brushRef="#br0" timeOffset="362898.4375">7662 11728 14830,'-20'-20'4708,"-1"-1"-2658,21 21-288,-18 0 63,18 0-383,-20 21-481,20 18-481,0-19-320,20 19 0,-2 2-128,3-21 97,-1 19-258,20-19 161,-1-20-224,1 0-192,0 0-65,-21 0-127,21-20-257,-19 0-929,-1 1-832,-2-22-1154,2 21-928</inkml:trace>
  <inkml:trace contextRef="#ctx0" brushRef="#br0" timeOffset="363319.3359">8039 11369 12908,'-19'0'3779,"19"21"-1569,0 19-32,0-21 129,0 21-321,0 20-673,0-21-320,19 20-385,1 2-319,0-22-33,20 1-192,-21-1-96,21-18 0,0-21-32,-1 20-128,-19-20-257,21-20-191,-23 20-417,-18-21-1090,0 21-1216,0-20-1794</inkml:trace>
  <inkml:trace contextRef="#ctx0" brushRef="#br0" timeOffset="364042.9686">8456 11747 12780,'0'20'4132,"0"-20"-2723,20 0 0,-20 0 225,20 0-1,0-20-896,-1 20-289,1-19-319,0-1-33,0-1 96,-20 1-192,0-19 96,0 19 0,0 20 32,-20-20 32,20 20 321,-20 20-97,0 0-192,-19 19-160,19 22 225,20-22-161,-20 20 32,40-18-128,0-22-32,19 1-64,21-40 32,-1 20-353,1-19-544,-1-22-929,2 21-1985,-22 1-4709</inkml:trace>
  <inkml:trace contextRef="#ctx0" brushRef="#br0" timeOffset="365301.7576">873 12859 12908,'-20'-40'1825,"20"1"-191,-41 19 192,41 20 320,-18 0-577,-2 20-640,20 0-256,-21 19 160,21 0-193,0 22-191,21-22-257,-1 20 0,-2-39 32,3 1-96,19-2 96,0-38 1,-21-2-193,1 1 64,0 0-96,0-19-128,-20 0 32,-20 19-97,0-21-95,-19 22-32,19-1 0,-20 0-97,20 1-352,-1-1-864,3 20-1346,18-20 609,0 20-1186</inkml:trace>
  <inkml:trace contextRef="#ctx0" brushRef="#br0" timeOffset="365569.3359">1349 12998 12395,'-20'19'5702,"1"-19"-4485,-21-19 609,20-1-161,-39-19-192,39 19-480,-21-21-224,23 2-288,-23 0-289,21-22 0,0 22-160,1-1 0,19 1-128,0 18 32,0 1-417,0 1-415,39 19-642,-19 0-832,21 0-1538,-23 19-4195</inkml:trace>
  <inkml:trace contextRef="#ctx0" brushRef="#br0" timeOffset="365792.9686">1031 12819 19122,'-39'20'1537,"39"-20"-1377,0 0 1410,0 0-257,20-20-737,-1 1-415,1-1-642,20 0-1024,-19 20-1634,17-21-1377</inkml:trace>
  <inkml:trace contextRef="#ctx0" brushRef="#br0" timeOffset="366665.0391">1926 12700 13452,'0'-40'1025,"0"21"641,-21 19 480,21-20 64,-20 20-673,0 0-544,0 20-192,1-1-353,-1 1 33,0 0-289,0-1-128,20 22-96,0-21 32,0 0-32,20-1 32,0 1-32,19-20 32,1 20-320,1-20-65,17 0 321,-17 19 0,-2-19 160,-19 20 0,0 1 97,-20-1-129,0-1 160,-20 21-192,0-21 64,-19 21-32,19-40-64,-1 21-640,1-21-482,20 0-1376,-20 0-1153,20 0-5030</inkml:trace>
  <inkml:trace contextRef="#ctx0" brushRef="#br0" timeOffset="366998.0467">2539 12660 14733,'0'-39'5478,"-18"18"-4229,-2 21 96,-21 0 609,21 0-577,-19 21-352,-1-1-128,20-1-256,-19 21-225,19-1-128,0 2-288,20 18-64,0-20 128,20 2-352,0-21-64,19-1-225,1 1-160,19-20-320,-18 20-448,17-20-769,3-20-1730,-21 0-2338</inkml:trace>
  <inkml:trace contextRef="#ctx0" brushRef="#br0" timeOffset="367273.4375">2739 12621 18609,'-20'0'2370,"0"0"-544,0 20-96,0-20-129,20 39-416,-19-19-448,19-1-353,0 22-287,0-1-130,19-21 130,1 21-194,0-21-191,0 1-288,19 1-161,-19-21-192,21 0-416,-3 0-513,3 0-1889,-21-21-1474</inkml:trace>
  <inkml:trace contextRef="#ctx0" brushRef="#br0" timeOffset="367551.7576">3096 12760 19058,'0'0'2690,"-20"0"-1665,20 0 673,-20 20-1,1-20-480,-1 20-736,20-1-385,-20 1-128,20 0-32,0-1-32,20-19-385,0 20-127,19 1 63,-19-21-95,39 20 95,-19-1 385,-20-19 128,19 20-32,-19 0 32,-20-1-160,0 1-801,0-20-481,-20 20-2209,2-20-10891</inkml:trace>
  <inkml:trace contextRef="#ctx0" brushRef="#br0" timeOffset="368846.6796">3274 13097 4836,'-20'0'2563,"20"0"-97,0 0-64,-18 0-352,18 0-96,0 0-385,0 0-191,0 0-65,0 20-288,0 0-449,-21-20-127,21 19-65,0 1-384,-20 0-160,20-1-609,0 2-704,0-1-705,-20-20-673</inkml:trace>
  <inkml:trace contextRef="#ctx0" brushRef="#br0" timeOffset="369578.125">3890 12919 15022,'0'-21'1729,"-20"1"257,20 20-160,-19 0 288,19 0-609,0 20-416,-20 1-352,20 18-96,20 1-193,-20-21-256,19 21-96,1-19 1,0-2-1,20-19-128,-21 0 64,1 0-128,0-19-97,0-2 129,0 1-128,-1 20 160,-19-20 32,20 1-64,-20 19 160,0 0 32,20 0-96,-20 19 128,21-19-128,-1 20 32,-2-20 33,2-20-65,21 1-64,-21 19 160,-20-40-128,19 21-96,-19-1-97,0-1-191,-19 1-417,19 20-416,-20 0-865,0 0-2018,20 0-2178</inkml:trace>
  <inkml:trace contextRef="#ctx0" brushRef="#br0" timeOffset="369881.8359">4426 12958 16879,'0'40'2018,"-20"-40"-736,20 19 639,0 1-287,0 0-673,20 1-481,0-21-384,1 0 1,-3 0-33,2 0-32,0 0-64,1-21-32,-21 1-1,20 0 33,-20 1 0,-20-1-64,-1 0-64,1 20-128,0-19-289,-19 19-127,19 0-770,0 0-1216,20 0-1218</inkml:trace>
  <inkml:trace contextRef="#ctx0" brushRef="#br0" timeOffset="370200.1953">4665 13017 19538,'0'20'2370,"-20"0"-1089,20-20 161,0 21-97,20-21-576,-1 19-321,-19-19-192,20 0-31,0 0-33,20-19-96,-21-2-128,-19 1-192,20 0-193,0 1-351,-20-1-353,0 0-833,0 1-1794,-20 19-1825</inkml:trace>
  <inkml:trace contextRef="#ctx0" brushRef="#br0" timeOffset="370606.4453">4902 12600 19442,'0'-20'2690,"-20"20"-1280,20 0 512,0 20-289,0 1-480,0 38-704,0-20-193,20 22-192,0-2-64,0 0-320,1-18-129,-3-2-704,2-19-288,21 19-929,-21-19-2083,-2-20-1600</inkml:trace>
  <inkml:trace contextRef="#ctx0" brushRef="#br0" timeOffset="371004.8826">5181 12819 19314,'-20'20'2594,"20"0"-1120,-20 19 31,20-18 33,0 18-674,0-19-575,0 19-193,20-19-96,0 0 64,-1 1-128,21-21 64,-20-21-192,19 1-65,-19 0 33,-20-19 256,20 19-128,-20-40-32,0 21-32,-20-20 0,0-2 96,1 22 64,-21-20 32,20 18 192,0 21 192,1 20-31,19 0-1,-20 0 64,20 20-191,20 21-161,-1-2-32,1 0-160,20 2-545,-1-1-704,22-1-417,-23-19-1249,3-1-2242</inkml:trace>
  <inkml:trace contextRef="#ctx0" brushRef="#br0" timeOffset="371743.1639">6014 12958 7623,'0'0'2594,"-20"-19"-832,20-1 64,-19 20 512,19-21 160,-20 1-448,0 1-448,20-1-321,-20 20 64,20-20-416,-21 20-192,3 20-225,-2 0-63,20-1-97,-21 22-128,21-2 0,-20 1-160,20-1-96,20 2-192,1-22-256,-1 1-577,-2-20-545,23 0-896,-1 0-1602,-1-20-3683</inkml:trace>
  <inkml:trace contextRef="#ctx0" brushRef="#br0" timeOffset="372017.5779">6173 12939 6598,'0'0'8744,"-20"19"-6598,20 1-64,-20 19-160,20-19-705,0 0-416,20 1-513,0-21-128,1 19-96,17-38 32,3 19-32,-21-41-32,19 21-96,-19 1-64,-20-21-64,20 21-32,-20-1 32,-20-1-225,0 21 1,-1 0-129,3-20-319,-2 40-546,0-20-159,-1 0-737,21 0-4837</inkml:trace>
  <inkml:trace contextRef="#ctx0" brushRef="#br0" timeOffset="372315.4297">6392 12521 17616,'0'20'3267,"-20"0"-2306,20-1 705,0 1-1,0 21-351,20-2-514,-20 0-607,19 22-193,1-22 64,0 20-257,0-39-255,0 21-289,19-22-256,-19 1-448,0-20-897,0 20-1538,-20-20-3235</inkml:trace>
  <inkml:trace contextRef="#ctx0" brushRef="#br0" timeOffset="372540.0391">6550 12580 18673,'0'-19'2563,"0"38"-1058,0 1 417,0 1-289,0 18-447,20 1-706,-20 20-192,20-20-192,-1 19-160,1 1-512,0-40-321,1 19-448,17-19-1282,-18-1-2466</inkml:trace>
  <inkml:trace contextRef="#ctx0" brushRef="#br0" timeOffset="373009.7656">7008 12819 7046,'-21'0'9321,"1"0"-7527,20 0 31,-20 0 1,0 0-96,1 20-481,19 0-544,-20 19-353,20-18-160,0 18-192,20-19-96,-20 0 0,19-20 0,1 0-96,0 0-129,0-20-63,1 0 128,-21 20 128,0-19 256,18-1-224,-18-1 64,0 1 32,-18 20 0,18-19 0,0 19 0,0 0-225,0 0-703,18 0-546,-18 19-832,20 1-609,0 1-3715</inkml:trace>
  <inkml:trace contextRef="#ctx0" brushRef="#br0" timeOffset="373357.4219">7364 13354 15022,'20'0'1601,"-20"0"-800,-20-19-32,20-1 544,-20-19 160,0-1-320,-19 0-768,19-19-33,-20 19-160,21-20-64,-1 1-96,0 20 289,20-2 127,20 2-192,0 19 33,-1 20-33,21 0-128,-20 0-64,0 20-64,19-1 32,-19 1-64,-20 21-64,0-22 0,0 1 0,0 19-128,-20-39-129,20 20-255,-20 0-481,1-20-1314,19 0-415,-20-20-2820</inkml:trace>
  <inkml:trace contextRef="#ctx0" brushRef="#br0" timeOffset="373654.2969">7522 12760 17712,'0'0'2338,"-18"0"-1377,18 0 705,-21 20 352,21 0-833,-20-1-833,20 1-352,0 0 0,20-1-32,1-19-32,-3 20-224,23-20-353,-21 21-159,18-21 255,-17 20 129,-1-1-161,0-19-288,-20 20-96,0 0-160,-20-20 481,0 19-65,-1-19-64,3 0-127,-2 0-1186</inkml:trace>
  <inkml:trace contextRef="#ctx0" brushRef="#br0" timeOffset="374009.7656">7761 12919 19346,'40'-21'1890,"-20"21"-1090,-1-20 97,1-19-32,0 19 192,1 1-448,-21-21-449,20 19-128,-20 1 0,0 1 64,0-1-128,0 20-32,-20 0 96,20 0-32,-21 0 32,1 20-32,0 19 0,1-18 160,-1 19-32,20-1 0,0 0-96,0-19-96,0 1 96,20-1-128,-1-20-128,21 0 32,1 0-481,-3 0-1633,-17-20-3043</inkml:trace>
  <inkml:trace contextRef="#ctx0" brushRef="#br0" timeOffset="375330.0779">7603 13435 17168,'0'0'2562,"0"19"-1537,18-19 64,-18 20 224,0 19-192,21-18-512,-1 19-385,-20-21-96,20 21-96,0-21-128,-20 1-384,19-20-545,-19 21-833,20-21-1537,-20 0-1089</inkml:trace>
  <inkml:trace contextRef="#ctx0" brushRef="#br0" timeOffset="375555.6639">7642 13315 11851,'-21'-20'6118,"21"1"-5446,-18 19-640,18 0 0,0-20-64,0 20-1185,0 0-2082</inkml:trace>
  <inkml:trace contextRef="#ctx0" brushRef="#br0" timeOffset="375812.5">7781 13435 5188,'59'78'12428,"-39"-57"-10314,-20 19-320,20-21-289,-20 1-31,0-20-353,0 20-577,0-20-287,0 0 31,0 0-160,0 0-32,0-20-32,-20 20-64,20-20 0,0 1-32,20-1 64,-20 0-64,21 20-32,-1 0 96,-2 20-288,2 0-161,1-1-191,-1 21-449,0-21-1089,-1 1-1730,1-20-2434</inkml:trace>
  <inkml:trace contextRef="#ctx0" brushRef="#br0" timeOffset="376042.9686">8059 13354 15118,'0'-39'3459,"0"19"-1473,0 40 160,0 0-384,20-1-481,-20 22-608,20 18-417,0-19-320,-1 0-193,1 0-415,0-1-545,0-19-1186,0-1-2049,-1-19-9897</inkml:trace>
  <inkml:trace contextRef="#ctx0" brushRef="#br0" timeOffset="376247.0703">8039 13534 18897,'-19'0'3107,"19"0"-1569,19-21 255,-19 2-639,20-1-866,20 0-288,-20 1-449,19-1-511,1 20-834,-1-20-1601,-19 1-962</inkml:trace>
  <inkml:trace contextRef="#ctx0" brushRef="#br0" timeOffset="376485.3514">8376 13454 16591,'0'59'2370,"0"-18"-864,0-21 448,0-1-385,21-19-640,-21 20-480,20-20-289,-2-20-64,23 1-32,-21-1 0,0 0-96,-20-20-128,19 20 160,-19 0-128,-19 20-33,-1-19-319,0 19 96,0 0-33,-19 0-928,19 0-1378,-1 0-1569</inkml:trace>
  <inkml:trace contextRef="#ctx0" brushRef="#br0" timeOffset="389837.8906">8972 13474 96,'0'0'6566,"0"0"-3715,0 0-353,0 0-192,0-20-288,0 20-449,-20 0-127,20-19-97,-19 19-224,19 0-32,-20 0-256,20 0-224,0 19-97,0 1-64,0 0-95,0 20-65,20 0-192,-1-21 32,1 1-96,0 0 96,0-1-64,19-19-96,1-19 97,-20 19-1,19-20-128,-19-19-33,0 19 33,1-21 32,-21 22-32,0-1-64,-21-19 32,1 39-64,0-20 64,-19 20 32,-1 0-64,1 0-385,19 20-320,-20-1-736,20-19-1506,20 0-1377</inkml:trace>
  <inkml:trace contextRef="#ctx0" brushRef="#br0" timeOffset="390438.4766">9369 13354 15054,'0'22'1473,"0"-22"-832,0 19 1024,0-19 193,0 20-545,20 0-576,0 19-224,-20-19-193,20 20-64,-1-20 0,1 19 97,0-19-1,-20-20-64,20 20-96,-20-20-63,0 0 31,0 0 32,0 0-96,0 0-96,0-20 64,-20 0-96,0 1 64,20-1-96,-20-21-160,20 2-129,0 0 257,0 19 0,0 0 128,20 1 32,-20 19 32,20 0 65,0 19 63,0 1-64,1 0-128,-3 19-32,2-19 0,21 20 0,-21-20 0,-20 0-96,18-20-96,-18 19-289,0-19-223,0 0-417,0 20-1090,0-20-1344,0 0-8809</inkml:trace>
  <inkml:trace contextRef="#ctx0" brushRef="#br0" timeOffset="390887.6953">9766 13534 16431,'40'20'1025,"-40"-20"-801,20 0 321,-20 20 576,20-20-160,-1-20-417,1 20-448,0-20 64,0 20-127,0-21 95,-20 2-64,0-1 32,0 0-64,0 20 96,0-19-64,-20 19 0,0-20-32,0 20-32,20 0 384,-20 20 65,1-1-129,-1 1-224,0 0 32,20 20 33,0 0 319,0-21-64,0 21-95,0-1 63,20-18-192,0-21 289,-1 0-161,21 0-256,-20 0-64,19-21-480,-19 21-513,0-20-929,1 20-2146,-1-19-5893</inkml:trace>
  <inkml:trace contextRef="#ctx0" brushRef="#br0" timeOffset="391096.6796">10162 13672 22325,'21'21'1377,"-1"-1"-1473,-20-20 192,0 0-416,0 0-673,0 0-2178,0 0-12812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05:52:58.241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5459 11728 5605,'-61'-41'224,"23"41"1121,-3-20 449,2 20-577,-1-20-416,0 20 128,1 0-128,-1-19 31,-19 19 129,19 0 64,-19 0-288,-2 0-449,2 0-192,-20 0-128,19 0-448,1 0-321,-2 0 0,-18 0 65,20 0 479,-20 0 225,-21 0 192,20 0 289,-19 0 159,20 0-95,0 0-129,-20 0-192,20 0-127,-20 0-33,18 0 32,2-20 0,-20 20 256,-1-20 353,21 20-33,-20 0-191,20 0-161,-2 0-192,-18 0-32,20 20-32,0-20 32,-20 20-32,0-20-32,20 19 0,-41 1-64,41 21 32,-20-21 32,18-1 32,22 21 64,1-21-32,37 1-64,-19 1 96,20-1 97,1-1 95,-21 1-256,0 19-64,21 1 96,-1 0-64,-20 0-32,40-1 32,-21 0-96,1 22 0,20-22 64,0 0 64,20 2-32,1 18 0,-1-19 0,0 0-32,0 0 32,19 19 0,1-20 0,19 2 32,-19-2-32,19 0 32,2-19 0,-2 21 0,20-2-32,20 1-32,-20-1-192,20-18 31,0 18 33,-18 1 64,18-21-96,21 21 32,-21-19 128,39 18 0,-19-19 64,21-1 0,-2 1 128,1 0-64,1-1-32,-2 2-32,21-21-32,-21 20 0,22 0 0,-2-20 0,2 0 0,-2 19 0,0-19 0,2 0-64,18 0 32,-18 20 32,18-20 0,-20 0 0,21-20 0,0 20 32,0 0-32,-1 0 0,-18-19 0,18 19 64,0-20-64,1 0 0,0 20 0,0-21 0,-1 2 32,0-1-64,2 0 96,-22 20-32,21-19-32,-20-1 0,-21 20 0,22 0 0,-2-20-64,-18 20-224,18 0 160,-19-19 0,1 19 32,-22 0 96,21 0-32,-19 0 64,17-21 0,-17 21 0,-1-20 32,-20 20-64,1-20 0,-1 20 64,-20-19 0,20-1 0,-38 0-64,18 1 0,0-1 0,-19-1 32,-1-18-32,2 19 32,-23 0-32,3-19 32,-21-2-32,-2 21 0,3-19 32,-1 0-32,-20-2 32,0 2 0,-20-1-32,-1 21 0,3-42-64,-22 22 0,-19-20-96,-22-2 64,2 22 64,0-20 64,0 39-32,-2-20 64,2 0 96,0 1-64,-20 19-96,0-20 64,-1 20-64,-19-19-32,0 19 224,-1-19-160,-18 19-32,19-1 32,-21-18 32,2 39 64,-1-40 33,-19 40-33,-2-19 256,2 19-96,-2-20 1,2 20 31,-2 0-32,-18 0-32,-20 0 65,-1 0-129,1 0 0,-21 20 0,1-20 0,1 0 1,-22 0-161,20 0 32,-20 0-64,-18 0-257,-2-20-800,-18 20-1441,19-21-609,-21 1-11819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18:38:55.3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FF"/>
    </inkml:brush>
    <inkml:brush xml:id="br4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436 3111 1953,'0'0'2979,"0"0"-1762,0-20-800,-21 20 2497,21 0-1152,0-20-96,0 20-545,-18-19-96,18 19 160,-20-20 0,20 20-384,0-20 64,0 20 31,0 0 65,0-19-320,0 19-257,0 0 353,0 0-321,0 0-255,0 0-193,0 0-33,0 0 65,0 19 97,0 1-97,0 0 128,20-1 0,-2 1-64,-18 21 128,21-22 128,-21 21-256,20-1 129,-20 0-65,20 2-32,-20-1 0,0-1-32,20 2-96,-20-2 96,0-19 32,19 19-96,-19-19 0,0-1 0,0 2 192,0-1-224,20 0 128,-20-1-160,0-19 96,0 20 0,0-20-96,20 20 96,-20-20 0,0 0 0,0 19 32,0-19-32,0 0 65,0 0-1,0 0-128,0 20 64,0-20-96,0 0 128,0 21-64,0-21 0,-20 20 0,20-20 0,0 19-64,0-19 96,0 0 64,0 20-192,20-20 128,-20 0 64,0 0 64,0 0-128,0 0 96,0 0-96,0 0-160,-20 0 256,20 0-160,0 0 0,0 0 0,0 0 64,0 20-64,0-20 64,0 0 32,0 0 0,0 0-96,0 0 64,0 0-32,0 0 64,0 19-64,0-19 64,0 0-192,0 0 192,0 0-96,0 0 0,0 0 192,20 0-160,-20 0 0,0 0 96,0 20-192,0-20 224,0 0-32,0 0-128,0 20 96,20-20 1,0 21 223,19-1-224,-19-20 32,21 19 0,17-19-128,-17 0 128,-2 0 0,1 0 0,0-19-192,-1 19 96,1 0 160,-20-20-128,19 20 97,-19 0-194,0 20 130,1-20-33,-21 0 128,18 0-160,-18 0 160,0 0-32,0 0-32,0 0-128,0 0 96,0 0 0,0 0-160,20-20 96,-20 20 0,0 0-96,0 0 96,0 20-96,0-20 256,21 0-192,-1 0 96,0-20-64,-2-1 0,3 21 32,-1-20-96,0 0 0,0-19 128,-20 19-32,0 1-32,0-22 64,0 21-64,-20-19 0,-20 19-32,1 1-32,-1-1 0,-1 20 0,2 0 96,-1 0-128,20 20 32,1-1 96,-1 21-64,20-1 32,0 2-32,20 18-32,19-20 64,1-19-96,19 1-385,2-1-352,18-20-224,0 0-704,-20-20-2467,1-1-6214</inkml:trace>
  <inkml:trace contextRef="#ctx0" brushRef="#br0" timeOffset="775.3905">1626 3528 15118,'-18'0'96,"18"0"-897,0 0 481,0 20 352,0-20 0,0 0-384,0 0-994,0 0-127,18 19 1089,-18-19 512,0 0 1089,0 21 544,0-21 33,0 20 96,0 0-64,0-1-1,0 1-415,0 0-289,20-1-192,1 22-513,-1-21-128,0-1 65,-20 1-33,20 0 32,-20-20 33,0 0 223,19 0-159,-19 0-353,-19 0-96,19-20 224,-20-19-192,20 19-64,-20-21 96,20 2-160,0 0 96,-20 19-256,20 20-1,0 0 161,20 0 192,0 20-224,19 19 289,-19 0-161,20 2 64,-20-2-128,-1-19 128,1 0-128,0-1 160,-20-19 64,0 0 256,0 0-416,0-19-64,0-1 256,0-19-224,0-2 32,-20 2-96,20-1 160,0 1-128,0 19-32,0-1 96,20 21 64,-20 21-32,20-1-32,19 19-64,1 1-384,1 20-289,-2-21-608,-19-19-449,0-20-1313,0 20-1633</inkml:trace>
  <inkml:trace contextRef="#ctx0" brushRef="#br0" timeOffset="1267.578">2163 3489 19122,'40'19'1793,"-20"21"-255,-1 0-481,1 0 544,0-1-576,0 0-384,0-19-225,-1 1-288,1-1 97,-20-20-97,0 0 224,0 0 96,0-20-31,0-1-449,-20-18 96,1-1-32,-1 1-64,0-21-160,20 20-33,0 1 97,0 19-32,0 20-160,0 0 96,20 40 320,19-1-32,-19 0-32,20 2 192,-19-2-128,17-19 96,-17 0-64,-1-1 1,0-19 159,-20 0 64,0 0 161,0-19-33,18-1-256,-18 0-160,0-19 65,0-2-129,0 22 96,0-1-257,21 0 1,-21 20-96,20 20 96,0 0 96,20 20-64,-21 0-513,21-1-512,-20 0-513,19-19-1537,1 1-2114,1-21-3907</inkml:trace>
  <inkml:trace contextRef="#ctx0" brushRef="#br0" timeOffset="1629.8827">2997 3449 21332,'-20'-19'1793,"20"19"-640,-21 39 65,3-19 287,18 19-512,-20 0-641,20 22-256,20-42-160,-2 21 32,3-21 0,-1-19 64,20 0-224,-21 0 0,21-19 96,-20-1 0,-20-19 32,20 19 64,-20-21 32,-20 22 0,20-1 64,-20 20 128,0 0-96,0 0-64,20 20 96,-19 20-128,19-20 33,19 19-162,1-19-31,0 19-224,20-39-193,19 20-447,-18-20-354,17 0-704,-17 0-1665,-23 0-5286</inkml:trace>
  <inkml:trace contextRef="#ctx0" brushRef="#br0" timeOffset="2122.0703">634 4302 19698,'-20'20'1281,"40"-20"-224,0 0 449,39-20 31,40 20-416,2-20-288,37 1-288,40 19-257,41 0-96,40-20-128,59 0-160,-21 1 160,-39-2-96,-60 1-64,-78 0 160,-1 20-128,-60 0-32,1 0-96,-21 0 192,-19 0 64,0 0-64,-20 0-256,0 0-161,0-19-416,0 19-640,0-20-769,0 0-2082,21 1-8873</inkml:trace>
  <inkml:trace contextRef="#ctx0" brushRef="#br0" timeOffset="2310.5467">3572 3369 22837,'-19'0'4965,"-1"-19"-4517,20 19-928,0 0-641,0 0 256,0 0-993,20 0-2754</inkml:trace>
  <inkml:trace contextRef="#ctx0" brushRef="#br0" timeOffset="2448.2421">3653 3726 26040,'-21'41'1025,"1"-41"-993,20 0-416,0 0 96,0 0-289,0 0-1121,0 0-2850</inkml:trace>
  <inkml:trace contextRef="#ctx0" brushRef="#br1" timeOffset="5687.5">4605 3528 10890,'-21'-39'2402,"21"19"-96,-18 20-192,-2-20 64,20 20-224,-21-19-705,-19 19-288,22 19-384,-23 1 95,21 19 65,-19 1-64,19 0-129,0 19-63,20-19-65,0 20-96,20-21-95,0 20-193,-1-19-96,21-19 224,1-1-64,-3-1-352,23-19-353,-2-19-448,0-1-224,1 20-353,-21-21-1377,1 1-1857</inkml:trace>
  <inkml:trace contextRef="#ctx0" brushRef="#br1" timeOffset="6122.0702">5200 3647 17424,'-19'-19'1858,"-21"-1"32,20 20 159,0 0-383,-19 0-321,19 0-672,-21 20-289,21 19-63,2 0 31,18 2-128,0-21-160,18 19-64,23-19 32,-1-20 160,19 0-127,-19 0-1,19-20-32,-19 0-257,-20-19 1,-1 18 0,-19 1 32,-19-19-129,-1 19-159,-20 1-545,1 19-544,-1 0-898,20 0-1889,-21 0-10890</inkml:trace>
  <inkml:trace contextRef="#ctx0" brushRef="#br1" timeOffset="6513.6718">5398 3608 21748,'0'-20'2050,"0"20"-1473,0 20-257,20 0 993,-20-1 257,21 21-577,-21-1-481,20-18-224,0-1 1,-20-1-65,19 1 0,-19-20-224,20 0 256,-20 0-64,0 0 97,20-20-1,-20-19-128,20 18-128,-20-18-128,0 19 64,20 20-160,-20-20-32,19 20-33,1 20 97,0-20-32,20 20-577,-21-1-480,21 1-801,1 1-2018,-23-21-8455</inkml:trace>
  <inkml:trace contextRef="#ctx0" brushRef="#br1" timeOffset="14531.25">6253 3567 16431,'20'-59'2787,"-20"40"-801,0-1-1,-20 0-287,20 20-545,-41 0-480,23 0-289,-3 0-256,-19 40-96,20-21 0,-19 21 64,19 0-64,0 0-64,0-1 32,20-19-96,20-1-96,0 1 0,20 1 0,19-21 96,0 0-32,-18 0 31,-1 0 33,-1 0 64,-39 20 32,0-20 97,0 19 95,-21-19-128,3 20 0,-22 0-64,-1-1-32,2 1-96,19 0-320,0 1-417,0-21-833,1 20-1249,19-1-2530</inkml:trace>
  <inkml:trace contextRef="#ctx0" brushRef="#br1" timeOffset="14711.914">6510 3667 18865,'20'20'1602,"-20"-1"-1090,0 1-31,0 1 31,20-21-352,-20 20-160,20-1-544,-20-19-1698,20 0-1666</inkml:trace>
  <inkml:trace contextRef="#ctx0" brushRef="#br1" timeOffset="14856.4452">6471 3449 18513,'0'0'609,"0"-19"-1827,0 19-447,0 0-545,20 19-6406</inkml:trace>
  <inkml:trace contextRef="#ctx0" brushRef="#br1" timeOffset="15319.3358">6789 3588 17648,'-20'40'2146,"0"-21"-1249,-1 21 32,21-1 448,0-18-224,0 18-704,21-19-289,-1 0-96,0-1 0,19-19 0,-19 0-32,0-19-32,20-21-96,-40 21 0,19-42 96,-19 22 0,0-20-64,-19-1 0,-1 1-160,-20 0-33,20 18 193,-19 2 64,19-1 64,0 21 129,-1-3 223,21 3 225,-20 19-97,20 19-320,0 3 65,20-3 191,1 40 97,19-19-257,-21 20-128,21-1-96,0 1-32,-1-20-256,1-1-256,1 0-513,-3-19-609,-18 1-1152,1-1-2499</inkml:trace>
  <inkml:trace contextRef="#ctx0" brushRef="#br1" timeOffset="15696.289">7225 3628 21011,'20'0'2595,"0"19"-2083,-20-19 161,20 0-257,0 20 33,-1-20-257,1 0-96,20 0 0,-20 0-128,-1-20-64,1-19-32,0 19 0,-20-1-160,-20 2-193,0-1 257,1 0 192,-21 20 0,20 0-32,-19 0 128,19 20 96,0 0 64,0 20 64,20 0 129,0-21 63,0 21-63,20-1-289,20-18 32,-1-1-160,1-1-96,-1-19-160,1 0-321,1 0-544,-3-19-865,-17-1-2434,-21-1-9802</inkml:trace>
  <inkml:trace contextRef="#ctx0" brushRef="#br1" timeOffset="15950.1952">7563 3628 14894,'20'59'3235,"0"-40"-481,-2 1-704,3 1-320,-1-1-161,0-20-736,-20 19-416,0-38 63,0 19 193,0-20-481,0-21-96,-20 2-32,0 0-96,20-1 96,0-20-96,0 40-32,0-19-32,20 19-353,0 20-223,19 0-193,21 20-512,-1 0-2147,2-1-5508</inkml:trace>
  <inkml:trace contextRef="#ctx0" brushRef="#br1" timeOffset="17621.0937">8753 3191 16783,'-18'-40'2755,"-3"21"-769,21 19-897,0 0 192,0 0-448,0 39 160,21 0-96,-3 1-321,2 40-255,1-1-1,19-19-96,-22-1-128,23 1 0,-21-20-96,19-1-288,-19 0-353,0-19-320,-20 21-288,0-22-1153,0 1-2338,-20 0-8681</inkml:trace>
  <inkml:trace contextRef="#ctx0" brushRef="#br1" timeOffset="17824.2187">8575 3608 18897,'0'-20'2659,"0"-1"-833,20 2-321,0 19 321,19-40-417,21 21-864,-1-1-385,2 0-96,18 20-96,-20 0-256,-19-19-577,19 19-320,-19 0-801,-1 0-1442,1 0-1536</inkml:trace>
  <inkml:trace contextRef="#ctx0" brushRef="#br1" timeOffset="18157.2265">9211 3508 19794,'20'59'2563,"-2"-38"-481,2 19-321,1-21-576,-1 1-480,0 0-385,-1-1-191,1-19-33,20 0-96,-20 0-96,-1 0-161,1-19 1,0-1 0,0 20 128,-20-20 64,0 20 0,0 0 128,0 0 0,0 0 192,20 40 96,-20-21-160,21 1-63,-3 1-65,22-1-64,1-20-96,-23 0-161,23-20-191,-21 20-353,0-21-832,-20 1-962,19 1-1921,-19-1-4901</inkml:trace>
  <inkml:trace contextRef="#ctx0" brushRef="#br1" timeOffset="18374.0234">9806 3647 15150,'20'40'4452,"0"-21"-1825,-20 1-674,19 1-479,1-21-481,20 20-257,-1-20-191,1 0-225,1-20-160,-3-1 65,-17 1-97,-1 1-96,-20-21 160,-41 21-256,21-1-128,-18 20-97,-23 0 1,22 0 0,-1 0-481,20 20-1057,1-20-3843</inkml:trace>
  <inkml:trace contextRef="#ctx0" brushRef="#br1" timeOffset="18874.0234">10838 3250 18833,'0'0'2755,"0"0"-1986,0 19 160,0 3 576,21 17-512,-21 0-737,18 1-96,2-19-320,0 18-416,1-19-513,17-20-1154,-17 0-2657</inkml:trace>
  <inkml:trace contextRef="#ctx0" brushRef="#br1" timeOffset="19027.3437">11017 3250 17936,'0'0'3268,"0"0"-2115,0 19 384,20 22-768,-20-1-609,20-1-128,-1 2-705,1-2-1152,20 0-2211,-1-19-4805</inkml:trace>
  <inkml:trace contextRef="#ctx0" brushRef="#br1" timeOffset="19403.3202">11553 3508 20499,'-20'0'1505,"0"20"-800,0-20 480,1 39 417,-1-18-738,0 19-575,20-1-193,0-19-32,20 19-64,0-39 64,19 21-32,-19-21-128,0 0-128,19-21 160,-39 1-65,20 1 162,-20-1 31,0 0 32,-20 1-64,20-1 160,-19 20 96,19-20 0,-20 20-127,20 0-322,20 20 1,-20-20 128,19 20-64,1-1-384,20 1-449,-1-20-737,-19 20-1953,21-1-5606</inkml:trace>
  <inkml:trace contextRef="#ctx0" brushRef="#br1" timeOffset="19800.7812">12009 3489 18129,'-59'19'3363,"19"-19"-1954,20 20-736,1 0 512,19 20-96,0 0-320,0-21-609,19 21 32,1-21-224,20 1 192,-1 1-160,1-21 64,0-21-128,-1 1-64,-19 1 32,0-21 64,-20 1-32,0-2 96,-20-18-32,-18 0-224,-3-1-65,21 21 193,-20-1 321,21 21 63,-1-3 96,20 22 97,0 22-193,0-3 64,0 21 161,20-1-385,-1 21 64,21-20-192,0 19-288,-1-19-385,1 0-448,19-1-705,-18-19-1441,-1-1-2979</inkml:trace>
  <inkml:trace contextRef="#ctx0" brushRef="#br1" timeOffset="20040.0389">12406 3508 18385,'40'59'2306,"-40"-18"64,20 18-1569,0 0 1281,-1 1-160,1 19-897,0-18-513,1-2-319,-1-20-97,-2 2 0,-18-2 64,-18-19-128,18-1-32,-41 1-192,21-20-353,-19 0-159,19 0-257,-20-20-673,20-19-1825,-19 0-3075</inkml:trace>
  <inkml:trace contextRef="#ctx0" brushRef="#br1" timeOffset="20179.6875">12426 3250 22293,'0'0'1857,"0"0"-1408,0 0-834,0 0-351,0 0-994,0 0-3491</inkml:trace>
  <inkml:trace contextRef="#ctx0" brushRef="#br1" timeOffset="20787.1092">12942 3449 14125,'-40'0'3876,"1"0"-1346,19 0-640,0 20-513,20 19-256,-20 1-320,20 0-481,20-20-160,0 0-32,20-1 1,-1-19-1,-19 0 32,21 0-224,-21 0 64,-20-19-96,18-1 192,-18 0 32,-18 20-224,18-21 288,-20 21-256,-1 0 160,21 0-160,0 0-192,21 21 64,-1-1-97,-2 0-768,23 19-448,-1-19-1122,-1-1-1569,1 1-8488</inkml:trace>
  <inkml:trace contextRef="#ctx0" brushRef="#br1" timeOffset="21206.0547">13400 3430 20018,'-41'0'2243,"41"0"-1122,-20 19-609,20-19 673,0 40-32,0-21-576,20 21-193,0 0-192,1 0-63,17-1-97,3-19 32,18-1 0,-19-19-64,19 0 32,1 0-64,-21-19 32,-19-21-64,0 21 96,0-21 32,-20 0-192,0 0-1,-20 1 1,0 0 0,0 18 32,-19 1 192,19 20 0,0 0-64,0 20 32,0 20 97,20-20-33,0 39 64,20-20-32,0 2-64,20-2-64,-1 1-128,21-21-128,-1-19-353,-18 20-352,18-20-512,-19-20-1346,-20 1-2369,-1-1-11276</inkml:trace>
  <inkml:trace contextRef="#ctx0" brushRef="#br1" timeOffset="21482.4218">13995 3469 18385,'-20'39'2306,"20"1"32,20 0-352,0 0-192,-20-21-609,19 21-769,1-21-95,0-19 63,0 20-288,-20-20 32,20 0-96,-20-20 64,0 1-192,0-1 128,19 0-64,-19-19-64,0 19-32,20-1-64,0 21-96,0 0 31,19 0-31,1 21-32,-19 19-97,-1-21-447,19 21-546,-19-21-415,0-19-1859,0 0-512</inkml:trace>
  <inkml:trace contextRef="#ctx0" brushRef="#br1" timeOffset="21663.0859">14372 3269 224,'0'-39'18097,"0"39"-14798,0 20-2018,20 21 769,-20-2-673,20 20-768,19 1-545,1-1 64,-1-19-544,1 0-353,0-20-160,-1 0-704,-19-20-2403,-20 0-4869</inkml:trace>
  <inkml:trace contextRef="#ctx0" brushRef="#br1" timeOffset="21836.914">14252 3489 20050,'0'0'4228,"0"0"-3235,20 0-128,21 0 416,18 0-384,0-20-672,1 20-97,-21 0-353,21 0-800,-21 0-416,1-20-1986,-20 20-4837</inkml:trace>
  <inkml:trace contextRef="#ctx0" brushRef="#br1" timeOffset="22180.664">15066 3171 23894,'0'20'1281,"0"-1"-960,0 1 127,0 19 193,0-17-417,20 17-224,1 0-96,-21-19-577,20 0-1089,-2 1-1633,2-21-4997</inkml:trace>
  <inkml:trace contextRef="#ctx0" brushRef="#br1" timeOffset="22299.8047">15244 3230 22709,'0'39'1569,"0"-17"-928,21 17-289,-1 0-480,0 1-1217,0 0-3492</inkml:trace>
  <inkml:trace contextRef="#ctx0" brushRef="#br1" timeOffset="22966.7968">16417 3210 21684,'-21'-39'705,"-19"39"95,21-20 1,-21 20 0,0 20-96,1-20-353,19 20 32,0 19-95,0-19-289,40 21-32,0-2 32,39-19 64,1 19 0,19 2-289,0-2 1,-18 0 0,-22 1-128,-19 0 320,-20-20 64,0 19 160,-39-19 224,-1 19-63,-19-19-129,19-20-128,-1 21-128,21-21-641,1 0-127,-1 0-1571,20 0-3266</inkml:trace>
  <inkml:trace contextRef="#ctx0" brushRef="#br1" timeOffset="23239.2578">17071 3250 20691,'-39'-20'833,"19"20"448,-20 0-224,21 0 96,-21 20 192,-1 21-480,3-2 64,17 20-192,21-18-129,0 18-319,21 0-1,17-19-288,3 19 32,18-39-416,1 0-33,-1-1-384,20-19-31,-19-19-674,-1-1-1601,-18 0-2914</inkml:trace>
  <inkml:trace contextRef="#ctx0" brushRef="#br1" timeOffset="23475.5859">17508 3230 20179,'-39'0'2818,"19"0"-1120,0 0-353,-20 20-96,1 21-64,19-2-192,0 0-672,-1 22 63,42-2-320,-1 0 0,20-19 0,-1-20-96,21 0-224,-1-20-289,20 0-287,-38 0-321,17-20-321,-37 0-1120,-1-1-2083,-20 21-6053</inkml:trace>
  <inkml:trace contextRef="#ctx0" brushRef="#br1" timeOffset="24893.5547">18283 3449 18321,'-20'-40'1281,"20"20"353,-20 20 127,20 0-383,-20-20-482,-19 20-543,19 20-129,0 0-96,-21 1 128,41 18-63,-18-19-193,18 19 0,18-19-65,23-1 65,-1 2-64,19-1-96,0-20-32,-19 20 0,0-20 96,-1 19 64,-19-19 64,-20 20 128,0-20 352,-20 20-127,0-20-129,-19 19 32,19-19-63,0 20-193,-19-20-64,39 0-289,-20 0-576,20 0-992,-20 0-2436,20 0-7814</inkml:trace>
  <inkml:trace contextRef="#ctx0" brushRef="#br1" timeOffset="25299.8047">19196 3508 22453,'0'40'1922,"0"-21"-1250,-20 22 97,20-2-353,20-19 225,-20 19-385,19-19-256,1 1-416,0-21-449,21 0-1025,-23 0-3203</inkml:trace>
  <inkml:trace contextRef="#ctx0" brushRef="#br1" timeOffset="25444.3358">19176 3291 21300,'-40'-22'1954,"20"3"-1186,20 19-768,20 0-480,-20 0-257,20 0-1537,0 19-1922</inkml:trace>
  <inkml:trace contextRef="#ctx0" brushRef="#br1" timeOffset="25654.2968">19314 3548 15534,'20'99'3171,"0"-79"64,1 0-1153,-1-1-640,-20-19-257,18 0-224,-18 0-225,21 0-351,-21-19-161,20-1-160,0 0-96,0-19-64,-1 19-128,1-1 63,0 21-191,0 0 32,0 0 64,-1 41-129,21-21-768,0 19-1441,-21-19-4037</inkml:trace>
  <inkml:trace contextRef="#ctx0" brushRef="#br1" timeOffset="26103.5155">20685 3111 23926,'-21'-40'32,"1"40"32,0 20 96,2 21 1218,-23-2-33,21 20-448,0 2-257,1 17-351,19 2-33,19-1-128,1 1-96,20-41-64,19 1-64,2-1 32,-2-39-160,1 0 64,-21-20-257,1 1 385,-20-1 0,-1-19 64,-19 19-32,-39-21-192,19 22 224,-39-1-128,19 20 32,0 0 32,1 0-545,19 0-1569,20 0-3779,0 20-11788</inkml:trace>
  <inkml:trace contextRef="#ctx0" brushRef="#br1" timeOffset="26284.1796">21221 3210 27129,'0'-39'1922,"0"39"-993,0 0-705,0 0-256,0 0-288,0 20-833,0-1-929,0 21-3171</inkml:trace>
  <inkml:trace contextRef="#ctx0" brushRef="#br1" timeOffset="26414.0625">21300 3628 27385,'0'19'289,"0"-19"-385,20 0-705,-20-19-32,0 19-1601,0-20-6823</inkml:trace>
  <inkml:trace contextRef="#ctx0" brushRef="#br2" timeOffset="30938.4765">7542 4998 11691,'0'-41'2210,"-20"41"-641,-19-20 65,19 0 127,-20 1-319,1 19-353,-1-20 512,1 0-896,-21 20-129,-19 0-159,20 0-161,-22 20-320,2 0 192,0 19-64,0-19-192,-2 21 192,22-2 96,-20 0 129,39 2-65,-19 18-32,19 0 0,1 1-96,-1-1-32,20 22-96,-1-22 160,21 0-96,0 21 65,0-21-65,21 21 0,19-21 0,-1 1 32,1-1-32,19-20-32,21 2 128,0-1-160,-1-1 160,20-19-256,0-1 192,20-19-224,1 0 192,18 0-224,1 0-65,1 0 65,-2 0 32,1 0 224,20-19-64,20-1 96,-21 0 0,1 1 257,0-21 63,-1-1 64,-18 22-31,18-21 63,-39 1-191,21 18-1,-41-18-192,0 19 0,-19-19-64,-20-1 32,-1 19-96,-19-18 160,-1 19-192,1-19 129,-20 0-33,-1-2 0,1 21 32,-20-19-160,-20-22 0,1 22-64,-1 0 31,-20-20 33,20 18-96,-19 2 128,-1-1 96,1 1-128,-21 18 64,1-18 64,-2 19-96,-18 0-32,-20-19 32,0 18-64,-21 1-96,-18 0-64,-1 20 63,19 0 97,1 0 192,0 0-64,19 0 0,-17 20-96,17-20 64,1 0-224,0 20-416,0-20-546,18 0-992,22 0-3235,-20-20-7014</inkml:trace>
  <inkml:trace contextRef="#ctx0" brushRef="#br2" timeOffset="31684.5702">7364 5413 13773,'-20'-39'2690,"0"39"-1409,1-20 1,-1 20 671,-20 0 33,1 0-737,-1 0-384,-1 20-256,3 0 31,-3 21 129,21-2-288,2 0-129,-3 1-160,21 0-64,0 0-32,21-1-32,17 0-32,3-18-32,-3-1-96,23 0-160,-2-20-545,1-20-512,-1 20-961,-19-20-3107</inkml:trace>
  <inkml:trace contextRef="#ctx0" brushRef="#br2" timeOffset="31875">7682 5652 23734,'20'20'2306,"-20"-20"-2210,19 39 96,-19-18 1,20-1 95,0 19-256,0-19-224,0 19-513,0-19-1537,-20-20-3427</inkml:trace>
  <inkml:trace contextRef="#ctx0" brushRef="#br2" timeOffset="32764.6484">9071 5435 16719,'0'0'3267,"0"0"-736,0 0-1314,0 0 128,0 19 193,0 1-866,0 0-479,20-1-1,-20 1-192,20 0 32,1-20-192,-3 21-449,2-21-288,-20 0-512,20 0-1474,-20 0-2754</inkml:trace>
  <inkml:trace contextRef="#ctx0" brushRef="#br2" timeOffset="32952.1483">9032 5235 16431,'-40'0'673,"40"0"-353,-20 0-256,20 0 256,0 0-480,0 20-1537,0 1-7176</inkml:trace>
  <inkml:trace contextRef="#ctx0" brushRef="#br2" timeOffset="33365.2342">8873 5215 14990,'-59'80'1793,"39"-40"-159,-1 19-65,21 1 545,0-1-832,0 21-386,41-21-543,-3-19 63,23 0 1,18-20 95,0-20-352,0 0 0,20-41-128,-18 2-128,-2-20-96,-20-1-128,1-19 0,-39 18-97,-3-17 257,-18 19 32,-39 18 224,-1 2 128,-19 19 129,-40 0 95,18 20-320,2 0-96,0 20-320,0 0-705,39-1-1249,1 1-3684</inkml:trace>
  <inkml:trace contextRef="#ctx0" brushRef="#br2" timeOffset="34876.953">12268 4978 7623,'0'-21'3203,"-20"1"-449,20 20-640,-20-20-64,20 1-320,-21-1-929,3 0 544,-23 20-736,21-19-225,-18 19-32,-23-20 1,21 20-193,-19 20-64,0-1-160,-22 1 160,2 0-96,0 19 0,0-19-224,-20 21 224,20-2 0,-20 0 0,18 2 288,2-2 192,0 20 97,39-19-321,1 0-32,19 0-96,20-1 1,0 0-1,20 2-128,19 18 64,1-19 32,19 20-96,1-21 96,-1 20-128,2-18 128,18-2-128,0-19 64,20 0-96,0-1 32,21-19-32,-1 0-32,19 0 64,-19-19-160,1 19-385,-1-20 65,0 20-1,-1-20 1,2 1 191,-1-1 289,0 0 32,21-1 385,-2 2 447,22-1 65,-22-19 64,1 19-64,1 0-352,-2-20-417,-19 20 64,0 0-128,1-19-160,-21 19 160,0 1 0,-20-3-64,0 3 128,-18-1 192,-22 0-95,1 20-1,-20-19 0,-1-1-160,1-19 64,-20 18-192,-20-19-32,1 1-128,-21 19 128,20-19-321,-19-2 513,-2 22-160,-19-21-64,1 21 64,0-22-32,-21 21 32,1 0-96,-1-19-385,-19 19 1122,0 1-673,-20 19-32,-1-20-129,1 20-159,1-21 256,-1 21 64,-1 0-96,-19 0-1,1 0 97,-2 0 0,1 0-192,21 21 320,-1-21 128,19 20-160,40-1-288,1 21-2082,39-40-2915,0 19-6919</inkml:trace>
  <inkml:trace contextRef="#ctx0" brushRef="#br2" timeOffset="35450.1952">13400 5057 15118,'-21'-20'2018,"1"0"-225,0 20-447,0 0 63,-19 0 0,-1 20-416,1 0-128,-1-1 64,0 22-128,21-2-289,19 1-191,0-1-161,19 2-64,21-2 96,0-19-192,-1-1-288,21 1-289,-21 0-480,22-20-865,-23 0-1729,-17 0-4517</inkml:trace>
  <inkml:trace contextRef="#ctx0" brushRef="#br2" timeOffset="35717.7733">13538 5235 22068,'40'-39'1730,"-1"39"-513,1-20-32,0 0-192,-1 20-704,-19 0-1,0 0-288,-20 20-128,0 19-32,0-19 63,-20 21 1,-20-2 96,21 0 64,-1-19-128,20-20 96,-20 20-32,20-20 64,20 0 33,-20 0-1,20 0 0,19 0-449,-19 0-576,20-20-1249,-1 20-3683</inkml:trace>
  <inkml:trace contextRef="#ctx0" brushRef="#br2" timeOffset="36642.578">11632 5394 7591,'0'19'7815,"20"3"-5509,1-3-32,-21 1-448,18 0-192,2-1-193,-20 1-640,20 0-353,-20 20 33,0-40-65,0 20 0,-20-20-223,0 20 127,2-20-192,-3-20-64,1 20-64,-20-20-96,21 20-192,-1-19-257,20-2-159,-20 21-770,0 0-992,20-20-1314,0 20-2049</inkml:trace>
  <inkml:trace contextRef="#ctx0" brushRef="#br2" timeOffset="36808.5936">11513 5276 2690,'0'-21'19731,"0"1"-19283,0 20-992,0 0-321,20-20-448,-20 20-2147</inkml:trace>
  <inkml:trace contextRef="#ctx0" brushRef="#br2" timeOffset="37613.2811">11553 5137 14317,'-40'0'577,"1"0"-449,19 0-64,0 0 769,0 19 800,-1 1-704,3 19-577,-2-19 609,0 40 192,-1-20-320,21 19-192,0-18-97,0 18 33,21 0-161,-1-19 1,0 19-1,39-19-64,-19-21-95,19 2-65,0-21-32,22 0-64,-23-21 0,21 21-160,-18-39 0,-22 19 0,21-19-32,-41 0 0,21-2 64,-40-18 0,0 20 32,0-22-32,-20 22 32,-19-20 64,-21 18 64,21 21 96,-42 1-160,22-1-96,-20 0-96,19 20-481,1 0-480,19 0-2114,1 20-8456</inkml:trace>
  <inkml:trace contextRef="#ctx0" brushRef="#br2" timeOffset="40437.5">9628 5413 6886,'0'0'1954,"0"0"-1986,0 0 160,0 0 1570,0 0 127,0 0-479,0 0-482,0 0-159,0-19 416,0 19 0,0 0-32,0 0-192,0 0-32,0-20-64,0 20-225,0 0-127,-21 0 63,21 0-160,0 0-223,0 0 95,0 0 0,0 0-64,0 0 0,0 0 0,0 0 161,0 0-65,0 0 32,0 0 1,0 0-97,0 0-96,0 0-64,0 0-64,0 0 256,0 0-160,0 0-32,0 0 128,0 0-32,21 0-64,-21 0 33,0 0 95,20 0-32,-20 0-96,18 0 0,-18 0-64,21 0 96,-21 0-64,20 0 0,-20 0 96,20 0-96,-20 0 64,20-20 65,-1 20-194,-19 0 66,20 0-1,0 0-32,0 0 96,19 0-128,-19 0 64,20 0 32,-1 0-64,1 20 32,1-20-32,-3 0 32,3 0-224,-3 0 480,3 0-256,-1 0-96,-1 0 160,-19 0-96,20 0 96,-1 0-160,1 0 64,1 0 0,-23 0-288,23 0 608,-1 0-320,-1 0-32,1 0-160,-20 0 448,19 0-256,-19 0 64,20 0-64,-21 0 0,1 0 32,0 0 0,0 0 0,1 0 0,-3 0 0,22 0 32,-19 0-64,-1 0 64,-2 0 32,-18 0 1,21 0-33,-1 0 32,-20 0-64,20 0-32,0 0 0,-1 0 0,1 0 32,0 0-64,0 0 32,0 0 64,-1 0-128,-19 0 96,20 0-32,-20 0-32,20 0 32,0 0 64,-20 0-32,20 0 0,-20 0 32,0 0 0,0 0 0,0 0 96,0 0 32,0 0 1,0 0-193,0-20 96,0 20-32,-20 0-64,20-19-32,-20 19 32,0-20 0,20 20 32,-20 0 0,1-20-32,-1 20 0,20-19 96,-20 19 32,0 0-64,0-21 32,20 21 0,-19 0-32,-1 0 32,20 0-352,-20 0 544,20 0-256,0 21-32,0-21-64,0 0 96,20 19-64,0-19 0,-1 20 64,1-20 0,20 0-96,-20 20 32,-1-20-128,1 19 128,0-19-64,-20 20 32,20 0 96,-20-1-96,0 3 160,0-3-160,0 1 224,0 0-96,0-1 0,0 1 0,-20-20-256,20 20 480,-20-20-480,20 21-128,-20-21-513,20 0-672,-19 0-1666,19 19-6438,-20-19 800</inkml:trace>
  <inkml:trace contextRef="#ctx0" brushRef="#br1" timeOffset="66850.5859">357 6844 13132,'-41'-20'2594,"41"0"-768,-18-1 224,-2 21-32,20-19-609,-21 19-832,21 0-353,0 19 449,21 22 31,-21-2-255,20 20-129,-2 21 32,2-1-127,-20 1-1,21-1 32,-1-19-128,0-1 160,-20-19 33,18 0-65,-18-20 160,0-20-255,21 20 63,-21-20 192,0 0-320,0 0-32,0 0-64,20-20-32,0 20 0,0 0 32,19-20-32,1 20 96,-1-19-96,21 19 0,-21 0 32,1 0-160,1 0 192,-2 0-192,1 0-128,0 0-33,-21 0-415,1 19-546,0-19-735,-20 0-1923,20 0-3715</inkml:trace>
  <inkml:trace contextRef="#ctx0" brushRef="#br1" timeOffset="67190.4297">1051 7261 19154,'20'0'2402,"-20"0"-1217,20 0 352,19 0-832,-19-21 32,21 21-225,-3-20-255,3 1-129,-1-1-32,-21 0 96,1 1-288,0-21 128,-20 19-64,-20 2 0,-19-1 0,-1 20-128,-1 0 192,-17 20 64,17-1-64,2 2 192,-1 19-128,20-1 96,20 20-96,0-18 97,0-2-97,40 0-128,1 1 96,18-19-289,-1-2-319,3-19-321,18 0-1089,-20 0-1729,21-19-1506</inkml:trace>
  <inkml:trace contextRef="#ctx0" brushRef="#br1" timeOffset="67408.203">1547 6922 20563,'0'-19'2530,"0"19"-2049,0 19 640,0 1 32,20 21-416,1 18-321,-1-20-128,18 22-192,3-2-64,-1 1-160,-1-21-160,1 1-32,-20-1-737,19-19-737,-19 1-1793,0-21-2339</inkml:trace>
  <inkml:trace contextRef="#ctx0" brushRef="#br1" timeOffset="67575.1953">1488 7181 21364,'-60'20'1986,"41"-20"-1442,19 19 801,19-19 65,21 0-962,19 0-288,2 0-224,18 0-704,-19 0-482,19 0-1504,-20-19-3332</inkml:trace>
  <inkml:trace contextRef="#ctx0" brushRef="#br1" timeOffset="68284.1797">2778 7181 7655,'0'80'10057,"0"-60"-9320,0-1 192,0 1 929,0-20 320,0 0-353,0 0-639,0-20-450,-20 1-415,1-22-161,19 2 0,-40-20-64,20-2 0,0 2-128,-19 0 32,19-1 0,0 1-32,0 19-32,-1 19-32,21 2 96,21-1-192,-1 0-1,20 20 33,-1 0-224,21 0-513,-1 0-1025,20 0-1185,-18 20-2786</inkml:trace>
  <inkml:trace contextRef="#ctx0" brushRef="#br1" timeOffset="68472.6561">2501 7122 20018,'-41'39'2627,"21"-19"-2467,40-20 32,1-20 1410,-1 20-321,18-19-929,23 19-352,-21-20-640,19 0-577,0-1-1410,22 21-2434</inkml:trace>
  <inkml:trace contextRef="#ctx0" brushRef="#br1" timeOffset="68740.2342">3254 6783 18801,'-79'-19'1570,"59"19"-193,-19 19 353,19 2-129,20-1-736,0 19-192,0 20-65,0 2-255,40-2-193,-21 1-128,21-20-32,19-1-192,2 0-385,-2-19-512,-19 1-545,0-21-992,-1 0-2563</inkml:trace>
  <inkml:trace contextRef="#ctx0" brushRef="#br1" timeOffset="68995.1171">3434 6922 13164,'20'20'7815,"-20"1"-6565,19 18 95,-19 21 192,20-20-223,0 0-482,0-1-319,0 0-97,-1-19-192,21 1 97,-20-21-33,1 0-96,17 0 0,-17-21-32,-1 1-63,-20 1-129,0-1-353,20-19-127,-20 19-449,0 0-801,0-1-864,0 2-2275,0-1-8584</inkml:trace>
  <inkml:trace contextRef="#ctx0" brushRef="#br1" timeOffset="69189.453">3811 6764 20595,'59'40'2466,"-19"-20"-640,0 19-673,-1 20-480,1 2-193,-20 18-95,-1-19-161,1-1-64,0 0-96,-20-18-64,0-2-224,-20 0-257,0-19-480,1-20-960,-1 20-4069</inkml:trace>
  <inkml:trace contextRef="#ctx0" brushRef="#br1" timeOffset="70645.5077">4704 7022 17008,'-39'0'2498,"39"0"-1537,0-20-96,19 20 992,1-19-415,0 19-1090,20 0-256,-1 0 0,1 0-288,19 0-384,2 0-770,-23 19-1568,3-19-2596</inkml:trace>
  <inkml:trace contextRef="#ctx0" brushRef="#br1" timeOffset="70820.3124">4783 7181 20275,'-39'20'1954,"39"-20"-1474,0 0 641,20 0 513,-1 0-770,21-20-639,19 20-321,-19 0-481,19 0-608,-18 0-1025,17-20-2146,-17 20-11339</inkml:trace>
  <inkml:trace contextRef="#ctx0" brushRef="#br1" timeOffset="71291.0155">5955 7261 20819,'0'20'1185,"0"-1"-608,0-19 640,0 0 128,-20 0-608,0-19-192,-19-22-193,-2 21-160,21-39 64,-18 20 1,-23-21-97,41 0 64,-19 21-224,19-21 0,0 20-32,20 21 128,0-1-64,20 0-192,0-1 128,19 21-160,1 0-353,19 0-256,2 0-448,-23 21-641,3-1-1537,-1-20-1409</inkml:trace>
  <inkml:trace contextRef="#ctx0" brushRef="#br1" timeOffset="71486.3281">5459 7102 20211,'-20'20'1601,"20"-20"-1184,40-20 832,-1-1 576,21 2-768,19-1-448,0 0-385,0 0-256,-18 20-544,-2-19-481,-19 19-865,19 0-1537,-39 0-1666</inkml:trace>
  <inkml:trace contextRef="#ctx0" brushRef="#br1" timeOffset="71645.5077">6173 7081 11627,'21'41'6630,"-21"-21"-4388,38-1-224,-17 1 128,-1-20-961,0 20-801,-2-20-288,3 19-480,-1-19-577,0 0-1249,-20 0-3395</inkml:trace>
  <inkml:trace contextRef="#ctx0" brushRef="#br1" timeOffset="71780.2734">6094 6844 17232,'0'-20'897,"0"20"-2467,19 0-2241,1 0-2179</inkml:trace>
  <inkml:trace contextRef="#ctx0" brushRef="#br1" timeOffset="71980.4686">6352 7022 12267,'40'80'3523,"-21"-40"-416,1-21-672,0 1-642,-20-20-511,0 20-354,20-20-191,-20 0 0,0-20-289,0 0-320,0 1 1,0-1-129,0-21 96,20 41-224,-20-19 95,19 19-95,1 0-32,0 19 96,0 2-320,0 19-641,19-21-481,2 1-1312,-21 0-1891</inkml:trace>
  <inkml:trace contextRef="#ctx0" brushRef="#br1" timeOffset="72131.8359">6828 7081 7431,'20'41'12844,"-20"-21"-11467,20-1-800,-20 1-449,20 0 0,0-20-384,-1 19-994,1-19-2914</inkml:trace>
  <inkml:trace contextRef="#ctx0" brushRef="#br1" timeOffset="72267.5781">6708 6824 18609,'-38'-20'2338,"17"20"-2049,21-21-770,0 21-1409,0 21-1537</inkml:trace>
  <inkml:trace contextRef="#ctx0" brushRef="#br1" timeOffset="72927.7342">7324 7022 17616,'0'-59'2499,"0"38"-1923,-19 1 97,-1 20 192,0 0 352,-20 0-513,1 20-415,19-20 63,0 21-224,20-1-64,0-1-64,20 1 96,20 0-160,-1 0 32,1-20 0,-1 19-32,1 2 96,0-1-64,-21 0 32,1-1 32,0 1 32,-20 0 288,-20-1 33,0 1 31,1-20-224,-1 21-31,0-21-322,0 0-223,0 20-417,20-20-576,-19 0-961,-1 0-1250,0-20-2593</inkml:trace>
  <inkml:trace contextRef="#ctx0" brushRef="#br1" timeOffset="73290.039">7463 6744 18353,'0'0'1730,"0"0"-1250,0 20 129,20-1 992,-20 22 33,21-2-513,-3 20-417,2 2-127,1-2-385,19 1 0,-22-20 97,23-21-97,-21 1-160,0 0 160,-1-20-128,-19 0 32,20 0 32,-20-20-96,0 0-32,0-19 0,0-2-192,0 22 128,20-1-64,0 0 64,-20 20-128,20 0 63,0 20 33,-1 19 32,21 2-320,-19-21-513,-1 19-416,-2-19-609,2-1-1601,1-19-737</inkml:trace>
  <inkml:trace contextRef="#ctx0" brushRef="#br1" timeOffset="73449.2186">8059 7042 9416,'20'20'11371,"0"-1"-9641,-20 2-1154,0 19-383,0-21-97,20 1-192,-20-20-513,19 0-1057,-19 0-2914</inkml:trace>
  <inkml:trace contextRef="#ctx0" brushRef="#br1" timeOffset="73586.9139">7959 6744 17232,'-20'0'32,"20"0"-1538,0 0-319,20 20-1987</inkml:trace>
  <inkml:trace contextRef="#ctx0" brushRef="#br1" timeOffset="73875.9764">8237 6983 12427,'40'79'5285,"-20"-39"-2818,-20-20-738,21 19 97,-21-19-257,18-20-447,-18 20-418,0-20-223,20 0-225,-20 0 0,0-20 32,20 20-159,-20-39-97,21 19 0,-1-40-96,-2 20-193,3 1 193,-1 19-192,20-1-224,-21 21 95,1 41 97,0-22 0,0 21-65,20-1-640,-21 2-1089,1-2-2242,20-19-4516</inkml:trace>
  <inkml:trace contextRef="#ctx0" brushRef="#br1" timeOffset="74326.1718">8952 6942 17232,'0'-59'3683,"20"39"-2369,-20 1-834,-20-1 769,20 40-224,-19-1-384,-1 1-129,-20 39 33,19-18-129,21 18-64,0-20-319,0-18 63,21-1 0,-1 0-96,0-20-96,19-20-193,-19 0-63,0-1 32,-20 2 160,0-1-65,0 0 129,0 0 96,0 20-192,0 0 288,0 0-192,0 40 288,0-1-64,0 2 65,0-2 31,20 20 0,19 2-64,-19-22-128,0 20-32,0 1 96,-20-20 0,0-1 289,0 0-97,-40 2-96,20-21-32,-19 0-160,-1-1-352,1-19-609,-1 0-576,-1 0-2179,3-19-8968</inkml:trace>
  <inkml:trace contextRef="#ctx0" brushRef="#br1" timeOffset="74817.3827">9806 6665 20243,'0'0'1857,"0"0"-1344,0 20-257,0 0 1057,20 19 161,-20 21-513,20-1-289,-1 0-415,1 21-65,20-40-160,-1 20-64,-19-40-321,21 19-447,-21-39-385,-2 20-513,-18-20-1569,-18-20-3395</inkml:trace>
  <inkml:trace contextRef="#ctx0" brushRef="#br1" timeOffset="75100.5859">9628 7022 19410,'0'0'2434,"20"-20"-1537,39 1 1057,0-1 64,1 20-833,-1-21-769,20 21-384,-18 0-192,-3 0-352,21 0-385,-18 0-288,-22 0-417,1 0-320,-20 21 641,0-1 993,0-20 512,-1 19 449,-19 1 640,0 20 160,20-21-159,-20 2-514,0-1-479,0-20-257,20 20-288,-20-20-417,0 0-672,21 0-897,-21 0-2403</inkml:trace>
  <inkml:trace contextRef="#ctx0" brushRef="#br1" timeOffset="75249.0234">10183 6705 18769,'-21'-20'1410,"42"20"-1795,-21 0-1505,40 20-1088</inkml:trace>
  <inkml:trace contextRef="#ctx0" brushRef="#br1" timeOffset="76070.3124">10541 6783 17232,'0'-19'1665,"0"19"-608,20 19 449,-20-19 191,19 41-255,-19-2-385,20 20-449,0 2-383,0-2 63,0-20 0,-1 2 32,1-21-127,0-1-65,-20-19 0,0 20 96,20-20 0,-20-20 97,0 1-289,0-1-161,0-21-63,0 2-32,0-1-288,0 1-225,0-2 192,0 22 193,0-1 64,20 40 0,-20-20 255,19 39 162,1-18 63,-20 18-96,20-19 0,0 0 64,1-20-160,-21 20 128,0-20-32,18 0-32,-18 0-32,20 0-128,-20-20 0,20 20-64,1-20-160,-1 0 32,-2 1 63,3 19-31,-1 0 352,20 0 64,-21 19 0,21-19 193,0 20 127,-1-20 33,1 0 127,-20-20-63,19 1-97,2-1-159,-21-21-65,0 22-96,-20-21-96,0 21 0,0-1-64,-20 20-32,0 0-224,-1 0 64,1 20 32,2-1 128,-3 40-1,1-18 1,0 18 32,20-19-64,0 0 64,40 0-160,-19-21-384,17 1-225,3-20-416,18 0-865,-19 0-2402,-1-20-4068</inkml:trace>
  <inkml:trace contextRef="#ctx0" brushRef="#br1" timeOffset="76345.703">11831 6883 17584,'20'-59'3588,"-20"39"-2051,-20-1-544,-1 21 96,1 0-128,-18 21-288,-3-1-257,21 0-352,2 19 0,18 0-96,0-19 0,18 21 32,22-22-192,19 1 64,-18 0 0,-1 0 63,19-1 98,-39 2-98,19-1 33,-39 0 32,20-1 32,-20 1 97,-20 0-1,-19-20-64,19 19-288,-20 1-481,1-20-1858,-2 21-3330</inkml:trace>
  <inkml:trace contextRef="#ctx0" brushRef="#br1" timeOffset="79035.1561">12883 7142 10025,'-40'-40'2883,"40"19"-1282,-20-18 866,0 39 127,20 0-864,-19 0-705,19 0-257,-20 39-63,20-18-96,0 19-129,20-21-96,19 1 1,1 0-33,-1-20-160,21-20-32,-19 0-95,-3-19-65,3 19-161,-41-20 193,0 0-352,-20 1 288,-21-2-128,3 21 32,-3 1 128,1-1-577,1 20 97,19 20-801,0-1-1314,20 22-704,0-2-1730</inkml:trace>
  <inkml:trace contextRef="#ctx0" brushRef="#br1" timeOffset="79251.953">13280 7201 15919,'20'-59'2338,"-40"19"-384,-20 0 192,20 0-609,-19-19-576,-1-1-416,1-19-289,19 19-160,0 1-96,20 0 128,0 18-128,0 2-32,20 19 0,19 20-224,-19 0-353,20 20-640,-20-1-1025,19 21-2178,-19-19-10443</inkml:trace>
  <inkml:trace contextRef="#ctx0" brushRef="#br1" timeOffset="79426.7577">13062 6863 17936,'-41'0'3428,"41"0"-1859,0 0-480,20-19 449,1 19-353,38-20-673,-19 0-480,19 20-128,-19-21-416,19 21-353,1 0-833,-1 21-1601,2-21-2178</inkml:trace>
  <inkml:trace contextRef="#ctx0" brushRef="#br1" timeOffset="79932.6171">14153 6724 14926,'40'40'3683,"-40"-21"-1761,39 22-481,-19-2-192,0 1 33,1-1-578,-1 2-319,19-22-161,-19 1 0,-20 0-128,20-20 32,-20 0 257,0-20 63,-20 0-384,0 1-224,-19-22 64,-2-18 0,1 0-128,1 18 64,-1-18 31,1 0 161,-1 19 0,40 0-64,-20 21-32,40 19 32,0 0 64,19 0 129,21 19-129,-1 21-64,2 0 64,-2 19-161,-19-19-63,-1 20-64,-19-1 0,-20-20 192,0 2 192,-20-2-32,-19 1 64,-1-20 128,-19-1-224,18-19 97,1 0-161,22 0 32,-3 0-417,1-19-640,20 19-961,20-20-2049,1 0-6055</inkml:trace>
  <inkml:trace contextRef="#ctx0" brushRef="#br1" timeOffset="80230.4686">14710 6983 15630,'20'59'2915,"-20"-39"-1249,18-1-225,3 2 64,-21-21 65,20 0-513,-20 0-320,0-21-161,-20 2-384,20-21-96,-39 1 33,19-22-1,-21 22-64,1-20-32,21-1 0,-21 1 64,0 19 32,21 0-128,19 20 64,0 0-64,19 1-96,1-1-32,20 20-128,-1 0-737,21 0-1121,-19 20-2563,-2-1-7014</inkml:trace>
  <inkml:trace contextRef="#ctx0" brushRef="#br1" timeOffset="80381.8359">14610 6783 20018,'-60'41'3268,"40"-41"-1731,20 0-192,0 0-192,20-20-448,20 20-577,19-21-128,2 21-672,-2 0-866,-19-19-832,19 19-2627</inkml:trace>
  <inkml:trace contextRef="#ctx0" brushRef="#br1" timeOffset="80656.25">15226 6625 20115,'-40'0'2818,"19"0"-2241,-17 21 224,18-2 544,-21 1-160,41 19-577,0-19-479,0 19-65,20 2-32,21-2-128,18-19-97,-19 19-159,19-19-64,0 21 63,-19-2-127,-20-19 448,0 0 32,-20-1 96,0 2 96,-20-21 0,0 20-32,-20-20-320,21 0-448,-21 0-1346,20-20-3555</inkml:trace>
  <inkml:trace contextRef="#ctx0" brushRef="#br1" timeOffset="81134.7655">15781 6983 20115,'-20'-20'2306,"20"20"-1313,20-21 288,-20 21-64,40 0-769,-20 0-383,19 0-65,22 0-449,-23 0-256,23 0-736,-22 0-1249,21 0-1827</inkml:trace>
  <inkml:trace contextRef="#ctx0" brushRef="#br1" timeOffset="81460.9374">16178 6566 20691,'20'19'2018,"-20"1"-1826,20 0 225,-20 40 511,0-21 97,20 20-448,-20 2-193,19-22-191,-19 20-1,20-18 96,-20-2-64,20-19 161,-20 0-1,20-20 64,0 0-63,-1 0-161,1-20 32,21 20-256,-21-20 192,18 0-320,3 20-128,-1 0-128,-21 0-193,21 0 1,0 20-385,-1-20-385,1 20-1024,-1-20-2178,-19 0-4421</inkml:trace>
  <inkml:trace contextRef="#ctx0" brushRef="#br1" timeOffset="81764.6484">16933 6764 16944,'0'0'3267,"-20"0"-1922,0 19 160,20 2 321,-21-1-577,21 19-480,0 1-385,21-1 1,19-18-129,-1-1-192,21-1 128,-1-19-64,1-19-256,-21-1 96,-19-1-32,0-18-32,-20 19-64,0 0 0,-20-19 160,-20 19-192,1-1-33,-21 21 129,21 0 0,-1 0-160,1 0-417,39 21-672,0-21-737,19 20-1057,1-20-1217</inkml:trace>
  <inkml:trace contextRef="#ctx0" brushRef="#br1" timeOffset="82011.7186">17289 6844 15726,'0'39'3428,"0"-19"-1507,21-1-223,-1 1-96,-20 1-449,40-21-449,-1 20-351,1-20-97,-1-20-96,1-1 0,0 1 0,-21-19-64,-19 0 65,-19 19-97,-41-21-64,21 22-64,-41-1 32,21 0-32,0 20-1,18 0 33,1 0-352,20 20-673,40 0-993,0-1-2626,21 2-9898</inkml:trace>
  <inkml:trace contextRef="#ctx0" brushRef="#br1" timeOffset="82402.3436">17826 6922 19218,'20'61'2114,"0"-22"-929,-1 1-545,1 0 1,20 0 384,-1-1-480,-19 0-449,0-19 64,0 1-64,-20-21 32,0 0 192,0 0 33,-20-41-257,-20 22-160,21-40 96,-21-2-128,20 2 192,0-21-128,20 21-64,0-20 160,0 39-128,20 20 32,20 0-65,-20 1 194,19 19-194,-19 19 97,-20 1 32,20 19 65,-20 2-1,-20-21-32,0 19 192,-19-19-256,19-1 96,0 1-160,20-20-673,0 0-1857,0 0-3748</inkml:trace>
  <inkml:trace contextRef="#ctx0" brushRef="#br1" timeOffset="88054.6875">18937 6824 19250,'0'0'2242,"0"0"-1121,0 0 288,21 20 225,-21-1-577,20 1-513,-20 19-127,20-19-193,-2 21-96,-18-22-96,0-19 0,21 20-128,-21 0-449,0-20-383,0 0-546,0 0-1248,0 0-2211</inkml:trace>
  <inkml:trace contextRef="#ctx0" brushRef="#br1" timeOffset="88229.4921">18858 6625 21652,'-20'-40'1666,"20"40"-1090,-20-19-416,20 19-32,0-20-160,0 20-1153,20 20-769,0-20-1505,0 19-3876</inkml:trace>
  <inkml:trace contextRef="#ctx0" brushRef="#br1" timeOffset="88662.1093">19255 6804 21075,'20'-21'2050,"-20"21"-1633,0 21 448,21-1 640,-21 19-608,18 1-513,-18-1-192,20 2-31,-20-22-33,20 1 160,1 0-288,-1-20 192,-20 0 0,18-20-96,3 0-32,-1 1-128,0-22 161,0 21-162,-1-19 65,1 19-32,0 20-32,0 0-64,0 0 0,-1 20 96,1 0-288,20-1-641,-1 22-1089,21-21-2979,-19-1-10954</inkml:trace>
  <inkml:trace contextRef="#ctx0" brushRef="#br1" timeOffset="89330.0781">20883 6387 16623,'-20'-20'2050,"20"1"-544,-20 19 159,20-21-191,-19 42-514,-1-2-447,-20 1-193,1 39 225,19 2 127,-21 17 1,21 2 0,0-1-449,20 1-64,20-21-128,21 0 64,18-18 64,1-2-160,19-19 96,0-20 1,0-20-33,-18 0-225,-2-19-31,-19-2 32,-20 22 32,-20-21 0,0 1 64,0 19 0,-40-1-160,-1 2 191,3-1-223,18 0 96,-21 20-673,23 0-928,-3 0-834,1 20-1697,20-20-10346</inkml:trace>
  <inkml:trace contextRef="#ctx0" brushRef="#br1" timeOffset="89843.75">21379 6387 13837,'20'0'6502,"-20"0"-5669,0 0 640,21 20 481,-21-1-609,0 1-480,0 19-481,18 2-128,-18-21-127,20 0-1,-20-1 224,0-19-160,0 0 97,0 0 191,0-19-384,0-1 64,-20 0-224,20-21 160,0 22-128,-18-21 32,18 21-64,18-21 64,-18 21-192,40-2-256,-19 1-33,-1 0-256,18 20 97,3 0-225,-21 0-608,0 0-1250,19 20-1889,-19 0-8457</inkml:trace>
  <inkml:trace contextRef="#ctx0" brushRef="#br1" timeOffset="90212.8905">21796 6387 17424,'20'0'2819,"19"0"-2211,-19 20 898,21-20-161,-3 0-608,-17 0-385,19 0-192,-20-20-96,-1 20 0,1-20-128,0 1 32,-20-2-64,0 1-96,-20 0 192,0 20-192,1-19 128,-21 19 0,-1 0 64,3 19 96,17 1 32,1 21-96,0-22 224,20 21-160,0-1 192,20-19-224,0 21 257,21-22-321,-2 1 96,1 0-32,-1-20-352,-19 0-321,0 0-832,0-20-2627,-20 20-7175</inkml:trace>
  <inkml:trace contextRef="#ctx0" brushRef="#br1" timeOffset="90458.0077">22193 6287 17296,'20'61'3972,"-20"-42"-1666,20 1-128,-1 19-128,1-19-545,0 0-672,-20-1-513,20 3-95,1-22 31,-21 0-32,18 0 128,-18-22-95,20 3-225,-20-1-128,21-19-161,-1-1-255,-20 0-353,20 0-576,0 1-802,-1 19-2465,-19 1-8200</inkml:trace>
  <inkml:trace contextRef="#ctx0" brushRef="#br1" timeOffset="93312.5">22630 7062 13004,'20'-20'1922,"-20"20"31,19 0 610,1 0-577,-20 0-961,0 0-289,0 0 193,0 0 0,20 0 64,-20 0-64,0 0-224,0 0-129,0 0-287,0 0-1,0 0-128,0 0-128,0 0 32,0 0-64,0 0 128,0 0-128,0 0-32,0 0 160,0 0-96,0 20 128,0-20-160,21 0 129,-21 0-97,20 0 96,-2-20-385,2 20 65,-20-20-608,0 0-546,0 20-1248,-20 0-4261</inkml:trace>
  <inkml:trace contextRef="#ctx0" brushRef="#br1" timeOffset="100985.3515">713 8153 15310,'0'-19'2306,"0"-1"-128,0 0 64,0 20 0,0 0-320,0 0-673,0 0-320,0 0-64,20 40-224,0 0-193,-20 19-160,21 20-63,-1-19-33,-2 19-256,3-19 128,-1-1-64,0-19-256,0 1-129,-20-22-319,20 1-289,-20 0-513,0-20-704,0 0-1505,0 0-7112</inkml:trace>
  <inkml:trace contextRef="#ctx0" brushRef="#br1" timeOffset="101234.375">377 8233 21204,'-99'0'1889,"58"0"-1056,21 0 641,20 0 608,0 0-865,0-19-320,40 19-225,1-20-223,18 0-33,20-20-192,0 20-224,1-19-288,-21 19-225,20 0-447,-18-1-770,-2 1-1281,-19 1-2915,-20 19-10889</inkml:trace>
  <inkml:trace contextRef="#ctx0" brushRef="#br1" timeOffset="101767.5781">873 7896 24086,'0'-20'385,"20"40"351,-20-20 930,20 20-289,-1 19-704,1 20-353,0 2-160,0-2-128,0 1 64,-1 19-31,-19-19 31,20-21 0,0 20-96,0-39 96,-20 21-64,21-22 192,-21-19-192,-21 20 64,21-20-64,0 0-160,0-20 0,0 1 0,0-2 96,0 1-32,21 0 96,-21 20 0,18-19 96,2 38 96,21-19-192,-21 20 64,19-20-64,21 20-32,-21-20 192,1 0-95,19-20 63,-19 0-96,-1 1 0,-19-21 160,0 21-160,-20-22 0,0 21-256,-20 20 0,-19-19 32,19 19 32,0 0-65,-20 19 97,40-19-64,-19 41 128,19-21-32,0-1 128,19 21-64,1-21 0,20 1-64,-1 0-224,1 1-225,19-21-416,-18 0-672,-1 0-1410,-1 0-3427,-19-21-8616</inkml:trace>
  <inkml:trace contextRef="#ctx0" brushRef="#br1" timeOffset="102071.289">1806 8253 22229,'20'0'2242,"-20"20"-865,0-1 257,19 1-129,-19 21-512,0-22-513,20 21-191,-20-21-33,0 1-64,20 0 0,-20-20-96,0 21 385,0-21-161,0-21-128,0 21-192,20-20 0,-20-19-256,21 19 32,-3 0-64,2 1-1,21 19-159,-21 19 160,19 21-289,-19-21-256,0 21-608,19-19-257,-19-2-576,0-19-3491,0 0-9930</inkml:trace>
  <inkml:trace contextRef="#ctx0" brushRef="#br1" timeOffset="102268.5547">2322 8114 27866,'19'-39'1345,"-38"39"-704,19 0 320,0 0-64,0 0-1058,0 19-735,19-19-226,-19 40-319,20-21-1217,-20 22-4165</inkml:trace>
  <inkml:trace contextRef="#ctx0" brushRef="#br1" timeOffset="102385.7421">2481 8412 25271,'20'0'993,"-20"0"-640,20 0-65,-20 0-288,0 0-1057,0-20-4516</inkml:trace>
  <inkml:trace contextRef="#ctx0" brushRef="#br3" timeOffset="125231.4452">3374 8014 7174,'0'-20'1314,"-21"1"1376,21 19-640,0 0-96,0 0-417,0 0-544,0 0-192,0 0 769,21 19-129,-21 1-320,20 1 32,-20-1-256,20 0-160,0-1-257,-20 1 33,20 0-129,-20-20-96,0 19 32,0-19 33,0 0 223,0-19-223,-20 19-161,20-20-64,-20 0-160,20-19 64,0-2-192,20 2 64,-20 19-64,20-19 96,-1 39-129,21 0 33,-20 0 128,0 39 32,-1-19 32,21 19 0,-20 2 0,1-2-32,-21-19 32,18 0-32,-18-20 0,20 19 96,-20-19 0,0-19 353,0 19-225,0-20-64,0-19 0,0 19-31,0-21-129,0 2 0,21-1-65,-1 21-31,-20 19 64,20 0-128,-2 0 224,3 39-32,-1-19-64,20 19 0,-21 2-256,1-21-160,20-1-353,-20 1-320,19-20-737,-19 20-1633,-20-20-2019</inkml:trace>
  <inkml:trace contextRef="#ctx0" brushRef="#br3" timeOffset="125608.3984">4248 7935 20050,'-20'-39'1890,"0"19"-352,-1 20 63,1 0-159,-18 20-578,17 0-223,-19 19-449,21 0-96,19 2 0,0-1-64,19-1-32,1-19 0,21-20 0,-21 0 32,18 0-64,-17-20-96,19 0 160,-40 1-160,19-21 224,-19 19-32,0 1-96,0 1 64,0 19 32,0 0 65,-19 0-161,19 19 96,0 1-64,0 1-64,0 19-33,19-21-479,21 1-289,0-20-640,-1 0-1122,1 0-2113,19 0-6375</inkml:trace>
  <inkml:trace contextRef="#ctx0" brushRef="#br3" timeOffset="125803.7108">4665 7896 18129,'0'-20'2978,"0"40"-1184,0 0 192,-20-1-448,20 21-449,0 20-481,0-20-384,20-21-192,-1 21-128,1-21-128,0 2-320,0-21-161,-20 0-544,0 0-833,0 0-1858,-20-21-4836</inkml:trace>
  <inkml:trace contextRef="#ctx0" brushRef="#br3" timeOffset="125978.5155">4525 7955 20883,'0'0'1922,"0"0"-545,21 20 609,-1-1-480,-2 1-770,23 1-511,-21-1-193,19 19-321,1-19-415,0 0-513,-21-20-641,21 19-1441,-40-19-2915</inkml:trace>
  <inkml:trace contextRef="#ctx0" brushRef="#br3" timeOffset="126708.9842">3394 8631 15951,'20'-41'1729,"-20"41"289,0 0 545,-20 0-353,20 0-929,0 20-705,0 1 193,20 18-160,0 1 31,-20-1-255,39 2-65,-19-2-128,0-19 193,0-1-225,-20-19 64,20 0 32,-1 0 32,-19-19 33,0-1-129,0 0-128,0-20 0,0 0-288,0 1-96,0 19-449,0-19 0,0 18-128,0 21-416,20 0-609,0 0-1185,0 21-2050</inkml:trace>
  <inkml:trace contextRef="#ctx0" brushRef="#br3" timeOffset="126984.375">3950 8531 18257,'-40'-20'2562,"20"20"-1088,0 0 287,1 20-63,-21 0-353,20 19-416,-1 2-416,21-2-1,0 1-160,21-1-159,-1 2-33,20-22-96,-1 1-32,1-20-321,19 0-127,-19-20-289,-1 1-320,-19-2-704,0 21-1154,-20-20-2594</inkml:trace>
  <inkml:trace contextRef="#ctx0" brushRef="#br3" timeOffset="127144.5311">3831 8710 18481,'0'0'3748,"20"-20"-2788,-1 20 834,1 0-192,20 0-1218,-1 0-384,1 0-577,0 0-992,-1 0-1410,-19 0-2882</inkml:trace>
  <inkml:trace contextRef="#ctx0" brushRef="#br3" timeOffset="127455.0781">4426 8551 14637,'0'-40'5574,"-20"40"-3556,20-19-289,-20-2-255,1 21-161,-1 0-352,0 21-417,0-2-159,0 21 127,0-1 33,1 2-97,-1 18-128,20-20-31,0 22-65,0-22-160,39-19 0,1-1-128,0-19 160,19 0-224,2 0-257,-23 0-415,3-19-161,-3 19-513,-17-20-864,-1 20-2530,-20 0-7048</inkml:trace>
  <inkml:trace contextRef="#ctx0" brushRef="#br3" timeOffset="127602.539">4665 8829 22036,'19'39'2371,"-19"-19"-610,20 0-512,0-1-448,0 2-545,0-1-288,-1 0-672,1-1-321,0-19-993,-20 0-2979</inkml:trace>
  <inkml:trace contextRef="#ctx0" brushRef="#br3" timeOffset="128258.789">5736 8551 19090,'20'39'1889,"1"-39"-63,-21 20-160,0-20 288,0-20-769,-21 0-545,1 1-255,-20-21-97,1-20-96,-21 1-64,21 0-64,-21-1 32,21 1 0,-2-21-32,21 21 97,2 19 95,-2-1-64,40 22 0,-2-1-96,2 0-32,21 20-128,18 0 32,1 0-320,19 20-545,0 19-704,-20-19-1378,2 21-3716</inkml:trace>
  <inkml:trace contextRef="#ctx0" brushRef="#br3" timeOffset="128440.4297">5398 8333 20787,'-38'0'3491,"38"-21"-2113,0 21-161,20-20 224,18 1-544,3-1-609,-2 20-320,21 0-416,-1-20-609,1 20-577,-21 0-1280,22 20-3460</inkml:trace>
  <inkml:trace contextRef="#ctx0" brushRef="#br3" timeOffset="128686.5234">6113 8035 18289,'-59'20'2979,"39"0"-1570,0-1 225,0 21 95,20 20-287,0-1-514,0 0-255,20 1-417,20-1-32,0 2-288,-1-22 161,22-19-578,-2-1-384,-1-19-576,-17 0-961,-21-19-3300,0-1-12587</inkml:trace>
  <inkml:trace contextRef="#ctx0" brushRef="#br3" timeOffset="128961.9139">6332 8233 20563,'20'40'3715,"0"-21"-2241,0 22-225,19-2-128,-39-19 32,20 19-512,0-19-289,-20 0-224,20 1 0,-20-21 1,0 0 95,19 0 32,-19-21-96,0-19-128,0 21 64,20-21-96,-20 1-32,20-2-32,-20 2-352,20 19-321,0 20-96,-1-19-672,1 19-865,0 0-2531,1 0-6534</inkml:trace>
  <inkml:trace contextRef="#ctx0" brushRef="#br3" timeOffset="129150.3905">6749 8035 18513,'40'20'3171,"-1"0"-1153,1 19 32,0 0-128,-1 22-353,-19 17-704,0-17-609,-20 17-160,21-38-128,-21 0-128,0 0-320,0-21-545,0-19-577,-21 0-1441,21-19-6982</inkml:trace>
  <inkml:trace contextRef="#ctx0" brushRef="#br3" timeOffset="129947.2655">8257 8014 18801,'40'-39'2947,"-40"39"-1570,21-20 289,-21 20-225,-21 20-448,1-1-640,0 22-161,-19-1-64,-1-1 32,0 0-64,1 2 96,19-21-96,0-1 97,0 1 95,20-20-64,0 20-32,0-1 0,0-19 225,20 20-33,20-20 65,19 21-129,1-21-128,19 0-64,-20 0-64,2 0 32,-2-21-192,-19 21-192,-1 0-224,-19 0-257,0 0-320,-20 0-353,0 21-1024,0-21-2979,20 0-7687</inkml:trace>
  <inkml:trace contextRef="#ctx0" brushRef="#br3" timeOffset="130649.4139">9190 7916 12235,'0'-20'8680,"21"20"-6918,-21 20-705,20-1 128,-20 21 160,18-21-416,2 22-384,1-21-289,-1 0 64,0-1 97,-20 1-129,0-20-32,0 0 129,0-20-65,0 1-256,-20-1-32,20-21-32,-20 2 32,20-20-32,0-2-32,0 22 32,20 0-96,0 19 32,-1 0-64,1 40 32,0 0 64,20 39 64,-21-19-64,21 19 32,-20-19 96,21-1-32,-23-18 128,2-1 0,-20-20 64,20 0 1,-20 0 95,0-20 0,0-1-224,0 1 33,0-19-65,0 0-64,0-1 32,21 0-96,-1 20-64,-2 20-65,3 0 33,-1 20 32,0-1 32,19 22-64,-19-21-416,20 19-225,-20 0-416,19-19-417,-19-20-832,20 21-2371,-21-21-2786</inkml:trace>
  <inkml:trace contextRef="#ctx0" brushRef="#br3" timeOffset="130982.4217">10063 7836 18353,'-18'-20'2402,"-2"20"-352,20 0-480,-21 0 95,1 20-320,20 20-576,-20-20-513,20 19-127,20-19-65,0 0-96,1-20-33,17 0-95,-18 0-160,21-20-64,-21 0 127,-2 1-95,-18-1 288,0-21-96,0 22 256,0 19 0,-18-20 256,18 20 193,-20 0-1,20 20-95,0-1-193,0 2-128,0-1-64,20 0-288,-2-1-256,23 1-225,-1-20-320,-21 0-737,1 0-1441,0 0-2562</inkml:trace>
  <inkml:trace contextRef="#ctx0" brushRef="#br3" timeOffset="131193.3592">10500 7777 22132,'0'0'3043,"0"0"-1986,0 39 257,0-19-1,0 20-288,0 0-673,0-1-320,0 0-32,0-19-192,21 1-353,-21-1-319,0-20-418,0 0-800,0-20-2754,-21-1-7111</inkml:trace>
  <inkml:trace contextRef="#ctx0" brushRef="#br3" timeOffset="131379.8827">10362 7796 21556,'0'20'2562,"0"0"-768,19-1-128,1 2-321,0 19-705,21-21-543,-23 1-194,23 0-415,-21-1-385,19-19-832,-19 20-1795,0-20-5893</inkml:trace>
  <inkml:trace contextRef="#ctx0" brushRef="#br3" timeOffset="132343.75">9330 8492 15566,'0'-21'3203,"0"21"-1185,0 0 224,19 0-288,-19 21-352,20-2-321,-20 21-576,20-1-289,0 2-160,-20-21 0,20 19 33,-1-19-97,1-20-96,-20 19 192,20-19-128,-20-19 1,20 19-33,0-40 64,-20 21-96,0-42-224,0 22-96,0-1-193,0 0-319,0 20 223,0 0-416,21 20-608,-21 0-609,18 20-2050,-18 0-6374</inkml:trace>
  <inkml:trace contextRef="#ctx0" brushRef="#br3" timeOffset="132627.9296">9806 8451 19314,'-20'-20'2306,"0"20"-1217,1 0 256,19 0 33,-20 20-97,0 0-480,20 1-321,0 18-128,0 20-127,20-18 31,0-2-192,-1 1-32,21-1 0,0-19 0,-1 1-96,1-21-128,19 0 0,-39-21-577,1-19-609,-1 21-896,-20-21-2498,0 21-6407</inkml:trace>
  <inkml:trace contextRef="#ctx0" brushRef="#br3" timeOffset="132788.0859">9786 8610 17744,'-39'0'3748,"39"0"-2243,19 0 161,1 0-1,20-20-479,-1 20-578,1-20-384,19 1-192,2 19-352,-23-20-545,23 20-640,-41 0-1570,19 0-2242,-19 0-10058</inkml:trace>
  <inkml:trace contextRef="#ctx0" brushRef="#br3" timeOffset="133019.5311">10322 8372 15822,'-40'-19'3075,"20"-1"-993,1 20-288,-21 20-192,20 19-225,-19-19-416,19 19-160,20 2-353,0 18-160,20-20 161,19 2-225,1-21-96,-1 19 160,21-39-224,-20 20-160,19-20-320,-38 0-321,17-20-224,-18 20-961,-20 0-2242,0-20-8487</inkml:trace>
  <inkml:trace contextRef="#ctx0" brushRef="#br3" timeOffset="133307.6172">10480 8610 18865,'61'-20'4068,"-41"20"-2530,19 0 319,1 0-671,-1 0-290,-19 20-607,-20 1-193,0-1-192,0 19-64,-20-19 31,1 19 33,19-19 128,-20 20-32,20-40 64,0 20 65,20-20 159,-1 0 32,1 0 161,0-20-33,20 20-384,-1-19 32,-19 19-128,21-21-160,-23 21-449,-18 0-576,20 0-609,-20 0-1633,0 0-5669</inkml:trace>
  <inkml:trace contextRef="#ctx0" brushRef="#br3" timeOffset="134053.7109">11573 8233 13196,'0'79'4004,"0"-38"-1410,19-2-416,-19-19-160,20-1-224,-20-19-545,0 0-224,0-19-320,-20-1-353,1 0-128,-1-19-64,-20-2 1,1-18-129,-1 20 64,-1-21-64,3 1 32,18-2 0,-1 22 32,1-1-96,20 21 64,0-21-32,20 19 0,1 2-64,19 19 0,19-20-160,-19 20-449,19 0-672,-19 20-737,-1-1-2050,1 2-7110</inkml:trace>
  <inkml:trace contextRef="#ctx0" brushRef="#br3" timeOffset="134247.0703">11215 8114 17520,'-99'39'4612,"79"-39"-2754,20 0-577,20 0-31,20-19 95,19 19-480,2-20-385,18 0-448,-20 20-96,20 0-480,-19 0-609,-1 0-1058,-19 20-2881,-1-20-8329</inkml:trace>
  <inkml:trace contextRef="#ctx0" brushRef="#br3" timeOffset="134481.4453">11950 7935 20179,'-20'0'2978,"20"0"-1600,-20 40 31,20-21-64,-20 42 65,20-22-546,0 20-447,0 2-193,20-22-96,20 20-128,19-18 32,1-22-224,-1 1-96,2-20-193,-22 0-191,1-20-289,-40 1-673,20-1-1216,-40-21-2820,0 2-9320</inkml:trace>
  <inkml:trace contextRef="#ctx0" brushRef="#br3" timeOffset="134742.1875">12148 8055 20563,'21'20'1858,"-1"19"320,-2-19-256,23 20-97,-21 0-575,0-21-482,19 21-287,-19-21-161,-20-19 32,20 20 1,0-20-65,-20-20 64,0 1-95,0-1-257,19-19 0,-38 19 0,38-21 0,-19 2 0,0 0-225,20-1-223,0 19-65,0 21-191,0 0-353,-1 0-609,1 21-768,-20-21-2915,0 0-7367</inkml:trace>
  <inkml:trace contextRef="#ctx0" brushRef="#br3" timeOffset="134930.6639">12645 7896 13036,'58'0'7111,"-37"20"-4517,19-1 97,-1 40-706,-19-18-543,0 18-705,0 0-417,-20 2-160,0-22-160,0 0-192,0-19-225,0 1-287,-20-21-642,20 20-1216,0-20-4068</inkml:trace>
  <inkml:trace contextRef="#ctx0" brushRef="#br3" timeOffset="137312.5">2699 7757 12011,'-20'20'2915,"20"-20"-2723,0 19-128,0 1 576,20 19 514,-20 2-33,20-2-289,0 20 65,-20 2-64,19-2 32,1 1-321,0-20-63,1 19-1,-1 1-159,-2-1-129,2 0-32,1 1-32,19-1-160,-22 22 128,-18-22-128,21 21 128,-1-21-64,0 0-64,0 1 64,-1-21-32,1-19 0,0 19 0,0-19 64,0-20 64,-20 21-96,19-21 129,-19 0-193,0 20 64,20-20-32,-20 0-385,0 20 65,0-20 32,20 19 224,-20-19-161,20 20 193,1-20 160,-3 0 65,22 0 95,1 20 0,-2-20-192,1 0-32,0 0-64,-1 0-32,21 0 0,-21 0-64,22-20-64,18 20 224,-20 0-160,20 0 128,-19-20 0,19 20-32,0 0-32,0-19 96,21 19-128,-20 0-160,19 0 96,-20 0-97,1 0 129,19-20 160,0 20-128,-20 0 128,20 0-32,0 0 33,21-20 31,-21 20-128,20 0-32,-19 0 64,-1 0 32,0 20-32,20-20 0,1-20-32,-1 20 32,19-21 0,-18 1 0,-1 20 32,20-19 32,-21 19-96,2-20 0,19 20 96,-19-20-64,-1 20 32,-1 0-64,1 0 32,1 0-32,-1 0 128,0-19-64,19 19-96,-18-20 128,19 20-64,-19-20-96,-3 20 128,3 0-32,-1-21 96,21 21 64,-21-19-32,-1 19 64,1 0-256,1-20 256,-1 20-256,0 0-32,-19-20 32,19 20 32,-20 0-32,0 0 96,1 0 32,-1 0-160,0 0 96,20 0 0,-19 0 0,-1 0 32,0-19-64,19 19-64,-19 0-64,0 0 96,1 0 0,-1 0 64,2 0-64,-22 0 160,20 0-32,-20 0 128,20 19-64,-20-19-96,20 0 32,-19 0-32,0 0 0,19 0-32,-20 0 0,1 0 0,-1 20 32,1-20 0,-1 0 0,0-20 32,0 20-128,0 0 128,-18-19-64,18 19 32,-20-20 32,1 20-128,-1-20 257,2 20-161,-2 0 32,-19-19-160,-1 19 160,-19-21 96,20 21 96,-1-20-224,-19 0 0,0 20-32,0-19 64,1-1-96,-3 20 64,-18-20-32,20 20 64,-20-19 0,0-1-96,0-1 32,21 1 64,-21 0-32,0-19 32,0 19-32,20-20 0,-20 0-32,0 1 32,0 0-64,0-22 32,0 2-32,0 0 32,0-1-96,0 1 96,0-21 0,0 21 0,0-2 96,0 2-160,0 20 64,-20-21 64,-1 20-128,1 1 96,2 0-32,-3 17 0,1-17 0,0 19 32,0 1 32,1 19-31,-1 0 95,0-20-128,-20 20 192,21 20-256,-1-20 96,-20 0-96,1 19 128,19-19-96,-21 0-64,21 20-97,2-20-896,-2-20-1313,-1 20-3299,-19-19-10154</inkml:trace>
  <inkml:trace contextRef="#ctx0" brushRef="#br3" timeOffset="138884.7656">2659 7757 9192,'0'0'417,"0"0"-65,0-20 0,20 20 1,-20 0-257,0 0 64,0 0 64,20 0 128,-20 0 161,20 0 160,0 0 255,-1 0-383,1 0-193,21 0 257,17 0-193,3-19-256,-2 19-128,0-21 0,21 21 0,-1-20 33,21 0-1,-1 20-64,-20 0 32,20 0 0,0-19 64,1 19-32,-1 0 128,20-20 0,1 20-64,-1-20-64,-20 20 32,21 0-32,-21-19-64,0 19 33,0 0-33,0 0 32,19 0-32,-19 0 32,2-22 32,17 22 0,1-19 64,-19 19-32,19-20-32,-20 20 0,0 0-64,1-20 32,-1 20 0,0 0-32,0 0 0,-20 20 0,21-20 0,-1 20 0,0-20 0,0 19 0,1-19 32,0 0-32,18 0 32,-19 0 0,21 0 96,-1 0 385,-20 0-193,1 0-128,-1 0 0,20 0 65,-20 0-65,1 0-96,19 0 32,-20 0 0,0 0-96,1 0 0,19 0 192,-20 0-191,0 0 95,1 0 32,19 22-32,-20-22-64,19 0-32,1 0 64,-19 0-128,19 0 64,-20 0 0,21 0-32,-21 0 0,0 0-32,21 0 128,-21 0-160,0 0 96,20 0-32,-19 0 64,-21 0-96,20 0 128,0 0-32,0 0 96,0 0 65,-19 0-1,-1 0-192,20 0 160,-19 0-128,0 0-64,-1 0 32,0 0 0,1 0 0,-1 0-32,-20 0 96,20 0-128,2 0 32,-22 0 128,20-22-128,2 22 193,-23 0-97,22 0 0,-20 0-32,-1 0-32,0 0-32,1 0 32,-1-19 32,2 19-96,-2 0 64,-19-20 192,19 20 129,-19-20-193,-1 20-96,1-19 0,-1 19-160,1 0-96,-20-20-97,21 20-383,-23 0-385,2 0-1538,1 0-2209</inkml:trace>
  <inkml:trace contextRef="#ctx0" brushRef="#br0" timeOffset="189966.7968">774 9960 14509,'-21'-39'1922,"1"19"-320,0 20 640,2-20-160,-23 20-513,1 20-576,21 0-224,-21 19-97,0 21-31,1-1 224,-1 0-321,19 22-95,3-22-289,36 1 224,3-21-159,19 1-97,19-21 0,1 1-160,-1-20-385,0 21-415,22-21-674,-42 0-896,21 0-2787,-21-21-10250</inkml:trace>
  <inkml:trace contextRef="#ctx0" brushRef="#br0" timeOffset="193360.3514">1130 10338 12619,'0'-20'1858,"-18"20"-352,-3 0 223,21 0 321,-20 0-448,0 0-802,0 0 1,20 20-32,-19 19-32,19-19-65,0 19-159,19-19 223,1 21-223,0-22-65,21-19 65,-3 0-97,3 0-192,-3-19-31,23-22-33,-41 21 64,19-19 64,-39 19-96,0-19-63,-20 19-161,-19-1 32,-1 21-64,1 0-1,-1 0-31,-1 0-256,23 0-289,-3 0-223,21 21-386,0-21 1,21 20-929,-3-20-1345,23 20-449,-1-20-10377</inkml:trace>
  <inkml:trace contextRef="#ctx0" brushRef="#br0" timeOffset="193659.1797">1488 10397 17136,'20'39'1409,"-1"-39"-128,1 20 417,0-20 192,1 0-513,-21 0-384,20 0-160,-20 0-353,0-20-63,-20 20-65,-1-19-288,-19-1 160,21-19-224,-1 19 96,0 0-224,20-20 224,-20 20-288,20 0 32,20 20-160,0-19-289,0 19-608,19 0-1698,22 0-3203</inkml:trace>
  <inkml:trace contextRef="#ctx0" brushRef="#br0" timeOffset="194055.6639">2043 10258 18705,'-18'0'2338,"-23"0"-640,21 0 96,20 0-129,-20 20-768,2-1-480,18 2-33,0-1-224,0 19-64,0 1 32,0-21-64,38 22 64,3-41-31,-3 0-1,3 0-96,-21-21 32,0 1-96,-20 1-97,0-1 1,0 0-160,-40 1-192,20 19-129,-19-20-160,19 20-352,-21 0-545,41 0-512,0 0-2050</inkml:trace>
  <inkml:trace contextRef="#ctx0" brushRef="#br0" timeOffset="194352.5389">2203 10020 21075,'-20'-40'1890,"20"40"-1057,0 0 480,0 0 193,0 19-609,20 2-385,-20 38-192,20-19-63,-1 20-33,1-20-128,20-1-64,-20 0-160,19 2-96,1-21-289,-19-1-512,17 1-480,-17 0-673,-21-20-1506,20 0-1601</inkml:trace>
  <inkml:trace contextRef="#ctx0" brushRef="#br0" timeOffset="194562.5">2361 9980 18481,'0'0'4356,"0"0"-3651,20 0 448,-20 19 448,20 2-415,-20 38-706,21-19-320,17 20-64,-17-20-224,-1-1-288,0 0-449,19 2-576,-19-21-930,20-1-1568,-20-19-3140</inkml:trace>
  <inkml:trace contextRef="#ctx0" brushRef="#br0" timeOffset="194990.2343">2877 10119 21396,'-38'0'2114,"18"0"-865,-1 19 64,-19 3 97,21-3-386,-1 21-703,20-1-225,0 0-32,0 2-96,20-2 32,19-19 128,2-20-192,-21 0 160,18 0-64,3-20-96,-21 20 0,-2-39-64,-18 19 96,0-1-160,0-18 64,-18 19 31,-2 1 97,0-1 0,-1 20 0,21 0 161,-20 0-33,20 0 0,0 20-32,0-1 96,0 1 32,20 19-96,21-18-128,-21-1 32,19 0-160,1-1-160,-1 1-192,-19-20-481,0 0-545,20 0-1344,-40 0-3076,19 0-11465</inkml:trace>
  <inkml:trace contextRef="#ctx0" brushRef="#br0" timeOffset="195200.1953">3236 10397 10473,'18'0'12909,"-18"-20"-11052,-18 1-415,-3-1 63,21-21-288,-20 22-736,0-21-257,0 21-64,20-21-96,-19 21-128,19-22-128,19 41-513,1-20-127,0 20-706,21 0-608,-3 20-2434,3-20-7047</inkml:trace>
  <inkml:trace contextRef="#ctx0" brushRef="#br0" timeOffset="195555.6639">3493 10138 23350,'0'22'1729,"0"-3"-1056,0-19 384,20 20 32,0-20-545,0 20-287,-1-20-129,21 0 128,-20-20-224,1 20 32,-3-20-224,2 1-32,1-3 160,-21 3-128,0-1 160,20 20-129,-20 0-31,0 20 160,20-1 193,-20 3-97,18 17 160,3 0 64,-1 20 257,20-18-1,-21-2-191,1 1-225,0-1-128,-20-18 160,0 18-32,-20-19-64,0 19-256,-19-19-128,-22 0-289,23 1-672,-3-2-737,3 1-961,-3-20-4804</inkml:trace>
  <inkml:trace contextRef="#ctx0" brushRef="#br0" timeOffset="196511.7187">614 10795 5637,'-39'0'7271,"19"0"-5734,20 0-544,-20 0 513,20 0 287,0 19-544,20-19-160,0 20-288,19-20-96,1 0 0,19 20-193,2-20-192,18 0 65,20 0 95,0 0 33,21 0-161,-1 0 32,39-20 129,2 0-257,18 1-64,20-1-128,1-1 0,-41 1-32,-18 20-64,-41 0 64,-20 0 32,20 0-32,-18 0 1,18 0-1,-20-20 0,20 20 32,0-19 192,-20 19 128,21-20 289,-21 20-193,-19 0-320,-1 0 65,2 0-129,-23 0 0,3 0-32,-3 0 0,3-20-32,-21 20 96,0 0 64,-1 0-128,1 0 65,0 0-65,0 0 0,-20 0-96,20 0 96,-20 0-257,0 0-127,0 0-64,0 0-225,0 0-224,0 20-192,0-20-672,0 0-1442,19 0-3235</inkml:trace>
  <inkml:trace contextRef="#ctx0" brushRef="#br0" timeOffset="196744.1406">4167 9980 26040,'-18'-20'1666,"18"20"-1378,0-20-512,0 20 224,0 0-256,0 20-962,0 0-1792,0-1-3557</inkml:trace>
  <inkml:trace contextRef="#ctx0" brushRef="#br0" timeOffset="196916.9922">4287 10436 25720,'0'41'1954,"0"-41"-1218,-20 0-832,20 0-160,20 0-705,-20 0-1697,20 0-3108</inkml:trace>
  <inkml:trace contextRef="#ctx0" brushRef="#br1" timeOffset="242931.6406">4803 10258 16239,'0'39'897,"20"2"-385,-20-21 866,20 19 287,-20 0-416,20-19-512,-20 1-128,19-1-97,-19-20-32,0 0 129,0 0 128,0-20-417,0-1-192,-19 1-64,19-19 0,-20 0-32,20-1 32,-20 0-64,20 0-32,0 1 32,0 19 64,20 20 33,-20 0-33,20 20 32,19 0-64,-19 19 128,0 0-192,19-18 96,-19-1-64,1 0 32,-1-20 32,-20 19 32,20-19-96,-20-19 320,0 19-63,0-20-33,-20 0-96,20-1 96,0-18-160,0 0-32,0-1-32,20 21 64,-2-3-192,3 3 96,-1 19-32,20 41 128,-20-22-64,19 40 64,-19-19-64,20 0-224,-1 19-128,-19-39-225,21 19-384,-23-39-416,2 20-897,1-20-1954,-1 0-5702</inkml:trace>
  <inkml:trace contextRef="#ctx0" brushRef="#br1" timeOffset="243273.4375">5558 10199 17456,'-20'0'2723,"20"20"-1314,-20-1 385,20 21-33,-20 0-512,20 0-544,0-21-481,20 21-160,0-40-64,0 19 64,0-19-31,19-19-66,-19-1-31,0 0 0,0 1 32,-20-21 64,0 19 32,-20 2 33,20-1-97,-20 0 0,0 20 64,0 20 0,20-20-128,-19 39 160,19-18-128,19-1-64,1 19-97,0-19-543,20-20-481,-1 20-673,1-20-2018,-1-20-1633</inkml:trace>
  <inkml:trace contextRef="#ctx0" brushRef="#br1" timeOffset="243450.1953">6054 10138 17008,'20'0'3971,"-20"22"-2689,0 17 223,0 0 32,-20 1-608,20 0-608,20 0-289,-20-21-225,20 1-319,-1-20-673,-19 0-1153,0 0-2979</inkml:trace>
  <inkml:trace contextRef="#ctx0" brushRef="#br1" timeOffset="243653.3202">5835 10278 21876,'0'19'1794,"21"-19"-129,17 21 97,3-21-224,-21 20-962,39 0-416,-19-20-224,0 19-416,-1-19-577,1 0-833,-1 0-1697,-19 0-2884</inkml:trace>
  <inkml:trace contextRef="#ctx0" brushRef="#br1" timeOffset="243807.6172">6352 10297 18609,'40'21'3780,"-21"-1"-2083,1 0-31,-20-1-609,20 21-737,0-40-192,-20 19-384,20-19-641,-1 0-608,-19 0-2019,0-19-4835</inkml:trace>
  <inkml:trace contextRef="#ctx0" brushRef="#br1" timeOffset="243955.0781">6273 10079 9384,'-41'-39'13133,"21"39"-12076,20-20-929,0 20-641,0-21-736,0 21-2530</inkml:trace>
  <inkml:trace contextRef="#ctx0" brushRef="#br1" timeOffset="244736.328">6769 10258 17712,'20'20'1410,"-1"-1"-65,-19 22-32,20-21-128,0-1-352,0 1-256,-20-20-65,20 0-192,-20 0 65,0 0-33,0 0 0,0-20-256,0 1 129,0-21-193,-20 19 96,20-18-224,-20 0 96,20 19-96,20 0 32,-20 20-129,20 20 161,0 0 0,19 19 96,-19 0-32,0-18-32,1 19 65,-3-40-1,22 19 0,-40-19 32,21 0-32,-1 0 96,-20-19-32,0 19 32,0-20-64,0-21 32,0 22-160,0-1 161,0-19-129,18 19-65,-18 20-31,21 0 0,-1 20 64,20-1-64,-1 21 64,1 0-705,-1-20-704,1 0-1314,0-1-2562</inkml:trace>
  <inkml:trace contextRef="#ctx0" brushRef="#br1" timeOffset="245076.1718">7483 10179 15887,'0'40'4324,"21"-21"-2595,-21 21-383,18 0-33,2-20-256,1 0-609,-1-1-224,0-19-95,-2 0-33,3 0 32,-1-19-64,0-1-128,-20-21 0,0 22 0,0-21 64,0 21 0,-20-1 64,20 0-64,-20 20 0,20 0 32,0 0-64,0 20-64,20 0 128,0-1-64,0 21-64,-1-21-289,21 2-608,0-1-640,-20-20-770,19 0-1632,-39 0-7176</inkml:trace>
  <inkml:trace contextRef="#ctx0" brushRef="#br1" timeOffset="245497.0703">7901 10179 17969,'20'79'3843,"-20"-59"-2305,18 20-1,-18 0-32,0-21-351,0-19-578,20 20-352,-20-20-128,0 0 97,0 0-1,21-20-192,-21 1-128,0-21-129,0 19 129,-21-18-128,21 19 64,0-19 64,0 19 64,0 1-32,0 19-33,21 19 97,-21 1 257,20 0 95,0-1-224,-20 21 0,19-21 0,1-19 96,0 0-95,0 0-97,0 0 160,-20-19-224,19-1 160,1 0-64,-20 20-128,20 0 160,-20 0-160,20 0 32,0 20-225,19 0-608,-19-20-1409,21 19-4036</inkml:trace>
  <inkml:trace contextRef="#ctx0" brushRef="#br1" timeOffset="247027.3436">9071 10297 13516,'20'21'1890,"0"-1"416,1-20 97,-3 0-289,-18 0-449,0 0-480,0 0-32,0 0-96,-18-20-512,-3-1-225,-19-18-128,1 19-96,-1-39-192,0 18 96,1-18-64,-1 20 96,1-21 0,19 20-128,0 1 192,20 19-192,0-20 0,20 20 0,18 20 32,3-20-160,18 20-289,-19 0-448,19 0-320,22 20-865,-43 0-2306,3-20-5862</inkml:trace>
  <inkml:trace contextRef="#ctx0" brushRef="#br1" timeOffset="247216.7968">8735 10119 19058,'-41'0'2594,"41"0"-2017,20 0 576,1 0 544,17-20-736,3 20-769,-3-20-64,3 20-512,18 0-449,-19 0-1024,19 0-1987,-19 0-3715</inkml:trace>
  <inkml:trace contextRef="#ctx0" brushRef="#br1" timeOffset="247483.3983">9389 10119 22645,'0'-20'2530,"0"20"-1761,20 0 96,0-20-192,19 20-449,-19 0-288,0 0-64,21 0-833,-3 0-385,3 0-1056,-3 0-1954,-17 0-6791</inkml:trace>
  <inkml:trace contextRef="#ctx0" brushRef="#br1" timeOffset="248432.6172">9806 10099 15951,'0'-20'2338,"0"1"-641,0 19 225,20 19-96,0 1-321,-1 0-608,21 21-288,-20-2-225,19-19 33,1 19-129,-19-19 32,-1-20 0,-2 19-191,-18-19 191,20 0-160,-20-19 288,0-1-319,0 0-1,0-19-32,0 0-64,0-2-64,0-18-256,0 19-449,0 19-224,0 2-480,0 19-770,21 0-1728,-21 19-1987</inkml:trace>
  <inkml:trace contextRef="#ctx0" brushRef="#br1" timeOffset="248801.7578">10442 10099 18673,'0'-20'2274,"-21"20"-608,1 0 96,20 0-385,-20 40-288,1-21-545,-1 22-351,20-21-161,0 19-32,0-39-96,20 20 64,-1-20-161,1 0 1,0-20-64,1 1 96,-1-1 160,-2 0 0,-18 1 32,0-3 32,20 22 64,-20 0 0,0 22 32,0-3 32,0 1-160,21 19 0,-1-19-256,0 0-320,19-1-353,-19-19-769,20 0-1377,-21-19-2402</inkml:trace>
  <inkml:trace contextRef="#ctx0" brushRef="#br1" timeOffset="249012.6953">10561 9841 20979,'0'0'2819,"0"0"-1538,0 21 257,19 18-97,1 0-384,0 20-769,20 2-192,-1-22-96,-19 0-320,20 2-288,-1-1-642,1-21-1184,-19-19-3684</inkml:trace>
  <inkml:trace contextRef="#ctx0" brushRef="#br1" timeOffset="249866.2109">11017 10040 15438,'-20'-20'4709,"20"20"-3332,-21 20-192,21 0 513,0 19-161,21 22-480,-21-22-609,40 0-159,-20-19-65,19 0-160,1-1 64,-1-19 0,-19 0-64,0-19 32,0-1-96,0 0 0,-20 1-128,0-21 128,-20 21 32,20-22-32,-20 21-32,20 20-64,0-20 32,0 20-320,0 0-161,0 0 129,20 0 160,-20 0-33,20 0 129,-20 0 96,0 0 64,0 0 96,0 0 64,0 0-96,0 0 321,0 0-193,0 0 64,0 0-96,0 0-192,0 0 64,0 0-128,0 20 160,0-20-128,21 0 192,-21 0-31,0 0-33,18 20-64,-18-20 64,20 19 64,1 3-96,-21-3 0,20-19-96,0 20 0,-20-20-257,18 0-543,-18 0-354,0 0-1280,21 0-2306,-21 0-8553</inkml:trace>
  <inkml:trace contextRef="#ctx0" brushRef="#br1" timeOffset="250243.1639">11513 10119 17136,'-20'0'4708,"20"0"-4035,20 19 512,0-19-609,0 0-127,0 0-193,19 0-160,-19-19-64,0-1-160,1 20-128,-3-20 0,-18 1 96,-18-1 95,18 0 1,-41 20 32,21 0 160,-19 20-31,19 19 127,-20 1 288,20 1 33,20-2-225,0 0-32,20-19-95,20 19-1,-1-39-160,21 21-160,19-21-289,-20-21-800,2 21-1666,-2-19-2658</inkml:trace>
  <inkml:trace contextRef="#ctx0" brushRef="#br1" timeOffset="251140.625">12406 10119 11755,'-19'0'3267,"19"0"-897,0 0 0,0 19-64,0 3-576,0-3-449,0 1-544,19 0-161,-19-1-255,20-19-129,0 20-128,20-20 64,-21 0 0,21-20-96,-19 1-32,-1-1-160,-20 0 0,0 1 0,0-3 160,-20 3-96,-21 19 0,21-20 224,-19 20-320,19-20 288,0 20-288,0 0-97,20 0-287,0 0-802,20 20-704,20 0-2690,-20-20-12555</inkml:trace>
  <inkml:trace contextRef="#ctx0" brushRef="#br1" timeOffset="251366.2109">12843 10258 19698,'-40'-39'1185,"1"19"193,19-19 95,-21-22 0,23 22-736,-2-22-481,0 2-192,-1 0-96,21-1 96,0 1-128,0 20 0,21 19-256,-1-1-385,0 21-352,-2 0-672,3 21-2275,-1-1-12524</inkml:trace>
  <inkml:trace contextRef="#ctx0" brushRef="#br1" timeOffset="251541.9922">12525 9999 22549,'0'0'1633,"0"0"-960,41 0 704,-3-19-63,3 19-994,17 0-256,-17-20-320,-1 20-577,-1 20-544,-19-20-1410,0 19-3523</inkml:trace>
  <inkml:trace contextRef="#ctx0" brushRef="#br1" timeOffset="252235.3514">13499 9782 17264,'0'-40'2210,"0"21"-1153,0 19 64,-20 0 448,20 0-351,-20 39-418,20 0-31,0 22-32,0 17 0,0-19-161,20 21-256,0-21-95,19-18-1,21-1-128,-1-21-64,0-19 128,1-19-320,-1-1 32,-18 0-160,-1-21-65,-22 22 1,-18-1-97,0 0 193,-18 1-160,-2 19-1,-21 0-223,3 0-705,17 0-1186,1 19-2337</inkml:trace>
  <inkml:trace contextRef="#ctx0" brushRef="#br1" timeOffset="253088.8672">14629 9999 15374,'0'21'2242,"-19"19"32,19-21-352,0 21-352,0 1-577,0-22-353,0-19-191,0 20 31,19-20 1,-19-20-97,0 20-128,0-41-128,20 22-96,-20-21-32,0 1-64,-20-2 32,20 2-64,0 19-192,0-19 192,0 39 32,0 0-129,20 0 193,-20 39 0,20 1 33,21 0 63,-21-20-96,-2 0 32,23-1 32,-21 1 32,0-20 0,-1 0-32,1-20 32,-20 20 0,0-19 0,0-1 0,0-21-32,0 22-64,-20-1 64,20 0-64,0 20 64,0 0-128,0 0 64,20 20 32,0 0-128,0-1 0,19 2-512,1-1-385,0 0-609,-1-20-960,-19 0-1346,1 0-3235</inkml:trace>
  <inkml:trace contextRef="#ctx0" brushRef="#br1" timeOffset="253328.125">15145 10020 16976,'20'20'3779,"-20"0"-1793,21-1 64,-1 1-416,0-20-674,19 20-383,-19-20-193,0 0-95,0-20-1,-1 0-128,-19 1-32,20-1-160,-20 0-256,-20-1-321,20 2-352,0-1-416,-19 20-577,19 0-961,-20 0-1409,20 20-8872</inkml:trace>
  <inkml:trace contextRef="#ctx0" brushRef="#br1" timeOffset="253596.6797">15603 9901 16527,'0'0'3523,"-21"0"-2209,1 20 415,2-1 33,-23 1-192,21 0-610,0-1-575,20 22-257,20-21-96,21-20 64,-3 19-192,3 1 128,18 0-32,-19-20-160,0 19 32,-21 3-129,1-22 322,-20 19-65,-20-19 0,1 20-97,-1-20-63,0 0-352,0 0-577,0 0-257,1 0-1472,19-20-2275</inkml:trace>
  <inkml:trace contextRef="#ctx0" brushRef="#br1" timeOffset="253806.6406">15841 9703 21140,'19'0'2850,"-19"0"-2337,0 20 512,20 19 128,-20 20 64,0-18-576,20 18-321,0 0-160,1 1-160,-3-21-256,23-19-161,-1 0-383,-22-1-450,3-19-832,-21 0-2722,-21 0-9514</inkml:trace>
  <inkml:trace contextRef="#ctx0" brushRef="#br1" timeOffset="253976.5625">15702 10079 20467,'0'0'2979,"0"0"-2114,40-19 768,-1 19-160,1-20-896,19 0-481,2 20-512,-23-21-513,3 21-673,-3 0-1889,-17 0-1826</inkml:trace>
  <inkml:trace contextRef="#ctx0" brushRef="#br1" timeOffset="254550.7811">16773 9603 19922,'0'-20'1922,"0"20"-897,0 20 224,0 0 545,0 19-513,20 2-480,-20-2-224,20 20-97,1-19-224,-21 20-128,20-21-64,-2 1-128,3-21-256,-1 2-449,0-1-480,19-20-577,-19 0-1761,0 0-2531</inkml:trace>
  <inkml:trace contextRef="#ctx0" brushRef="#br1" timeOffset="254740.2343">17151 9960 23157,'19'39'1634,"-19"-18"-673,20-1-192,-20 0-289,20-20-288,-20 19-224,20-19-416,1 0-353,-21 0-833,20-19-1729,-20-1-1858</inkml:trace>
  <inkml:trace contextRef="#ctx0" brushRef="#br1" timeOffset="254889.6484">17131 9782 19346,'-40'-20'1473,"40"0"-1601,20 20-480,-20 0-65,20 0-1121,0 0-3203</inkml:trace>
  <inkml:trace contextRef="#ctx0" brushRef="#br1" timeOffset="255146.4842">17330 9940 15790,'59'0'4421,"-39"0"-2403,0 0-353,20-19-768,-21-1-32,21 0-577,-20 1-224,-20-2 0,20 1-192,-40 0 0,20 20 192,-40 0-224,20 0 160,-19 20 32,-1 0-32,20 1 96,-19-2 288,19 21 65,20-21 31,0 21-224,20-21-95,0 2-129,19-1 0,21 0-96,-21-20-289,21 0-447,-1 0-802,0 0-1473,2-20-2754</inkml:trace>
  <inkml:trace contextRef="#ctx0" brushRef="#br1" timeOffset="255429.6875">18184 9862 11370,'19'19'13677,"-19"1"-12876,0 0-32,20-1-257,-20 21-31,20-21-321,0 2-160,-20-1-192,20-20-449,-20 0-416,19 0-897,-19 0-2402,-19-20-11243</inkml:trace>
  <inkml:trace contextRef="#ctx0" brushRef="#br1" timeOffset="255599.6093">18044 9623 21396,'-20'-20'1825,"20"20"-1728,20 0-226,1 0 1,-21 0-897,20 20-2594</inkml:trace>
  <inkml:trace contextRef="#ctx0" brushRef="#br1" timeOffset="255841.7968">18342 9821 19442,'40'41'3363,"-21"-22"-1569,21 21-225,-20-40-352,1 19-352,-3-19-352,2 0-225,-20 0-96,21 0-32,-21-19-32,20 19-96,-20-20 97,20 0-129,-2 20 32,-18-19-128,21 19 64,-1 0-1,0 19-127,0 1-416,19 0-417,-19-1-545,0 1-2209,0-20-9033</inkml:trace>
  <inkml:trace contextRef="#ctx0" brushRef="#br1" timeOffset="256442.3827">19751 9782 8456,'-20'-40'7366,"0"21"-5572,1-1 288,-1 20-96,0 0-160,0 20-321,-19 19-800,39 0-289,-20 1-160,20 20-191,20-40-65,-1 19 32,21-39-32,-20 20 32,19-40 0,-19 20-32,20-39 0,-40 19 0,21 0 64,-21 1 0,0-2-32,0 21-32,0 0 0,0 0-192,0 0 192,0 21-193,0 18-191,20-19-545,-2-1-768,23-19-2275,-21 0-8328</inkml:trace>
  <inkml:trace contextRef="#ctx0" brushRef="#br1" timeOffset="257030.2734">20843 9742 17008,'-19'-39'2210,"-1"18"-1506,0 21 546,0 0-65,-19 0-64,-1 0-128,19 21-353,-19-1-127,22-1-97,18 1-224,0 19-96,38-19 1,3 0-1,18 1-128,1-2 64,-1-19-161,-19 20-127,-1 0 128,-19-1 96,-20 1 96,-20 0 128,-19-1 129,-1 2 63,1-21-128,-1 0-160,20 0-160,0 0-96,1 0-256,19 0-609,0-21-801,0 2-1505,0-1-2114</inkml:trace>
  <inkml:trace contextRef="#ctx0" brushRef="#br1" timeOffset="257247.0703">21041 9881 19762,'20'40'3524,"-20"-21"-3332,0 1 96,0 0-160,21-20-32,-21 0-512,20 19-417,0-19-801,-20-19-1921,18-1-5830</inkml:trace>
  <inkml:trace contextRef="#ctx0" brushRef="#br1" timeOffset="257409.1797">20982 9742 17392,'-40'-19'3459,"21"-1"-2178,19-1-704,0 1-449,19 20-224,1-20-833,0 20-2242,0 0-3203</inkml:trace>
  <inkml:trace contextRef="#ctx0" brushRef="#br1" timeOffset="257611.328">21240 9921 17969,'40'59'2626,"-20"-59"-512,-20 0-128,20 0-449,-20 0-544,0 0-576,19-20-257,-19 0-64,0-19-32,0 19-64,20 1-32,-20-2 32,20 1-128,-20 20 96,20 0-64,1 20 128,-3 1-64,2-2 32,0 21-321,1-1-351,19-19-449,-22-20-545,3 19-1825,19-19-1698</inkml:trace>
  <inkml:trace contextRef="#ctx0" brushRef="#br1" timeOffset="257835.9375">21539 9503 17904,'0'-19'2851,"18"38"-1185,3 1 576,-1 21-609,-20-2-736,20 20-448,-20 21-321,20-21-64,-1 2-416,1-22-577,0 0-192,0-19-641,19 0-1441,-19-20-2434</inkml:trace>
  <inkml:trace contextRef="#ctx0" brushRef="#br1" timeOffset="258038.0859">21936 9762 11530,'-81'20'6599,"42"-1"-4998,-1 1 609,20 0 289,1 1-898,-1-2-736,20 1-385,0-20 1,39 20-33,1-20-159,1 0-225,17 0-192,1 0-449,2 19-576,-22-19-897,1 0-3651</inkml:trace>
  <inkml:trace contextRef="#ctx0" brushRef="#br1" timeOffset="258543.9453">20387 9345 18481,'-20'19'1634,"20"1"-1602,0 1 160,0-1-160,0-1-32,0 1-993,0 0-1794,20-20-3875</inkml:trace>
  <inkml:trace contextRef="#ctx0" brushRef="#br1" timeOffset="258721.6797">20506 9325 20339,'-20'20'1409,"20"-1"-1025,0-19-127,20 20-161,-1 1-545,1-1-2369,20-1-3813</inkml:trace>
  <inkml:trace contextRef="#ctx0" brushRef="#br1" timeOffset="259376.953">22809 9503 17424,'-21'-39'1473,"1"19"-95,-18 20 319,17 0-63,-19 0-513,1 20-384,-1 19-257,1-19 33,19 0-257,20 20-160,0-20-64,39 19 32,1-19 0,19 0-32,22 21-224,-2-22-64,20 1-1,-20 19-191,-39-19 256,-21 0 96,1 1 128,-40 18 96,1-19-96,-21-20 64,0 19-96,1-19-64,-1 0-160,1 0-641,19 0-929,20 0-1633,-20 0-2274</inkml:trace>
  <inkml:trace contextRef="#ctx0" brushRef="#br1" timeOffset="259636.7187">23404 9642 18737,'-20'-19'3556,"1"19"-3108,-1-20 513,-20 20 705,1 20-417,-1-1-449,-21 21-95,43 1-288,-3-2-225,21 0-160,21 1 0,17 0-288,3-20-161,-1 0-256,-1-1-416,1-19-1121,-1 0-2306,1-19-5125</inkml:trace>
  <inkml:trace contextRef="#ctx0" brushRef="#br1" timeOffset="259858.3983">23702 9642 20819,'-21'-19'2338,"3"19"-1088,-22 19 287,-1 1-32,23 0-448,-23 21-448,21 18-353,20-20-416,20 2 160,21-2-192,18 0-224,-1-19-129,3-20-128,-2 20-191,1-40-674,-1 20-1313,-18-20-2241</inkml:trace>
  <inkml:trace contextRef="#ctx0" brushRef="#br1" timeOffset="260071.2889">23920 9266 22741,'0'-20'1345,"0"20"-608,0 0-96,-20 0 384,20 20-769,0 0-288,0-1-160,20 1-321,-20 0-544,20 19-1473,1-18-2467</inkml:trace>
  <inkml:trace contextRef="#ctx0" brushRef="#br1" timeOffset="260237.3046">24159 9286 22677,'0'0'1057,"0"19"-897,0-19 32,0 20-128,0 19-512,0-19-1122,20 21-3650</inkml:trace>
  <inkml:trace contextRef="#ctx0" brushRef="#br1" timeOffset="260580.0781">24536 10079 6149,'40'-19'13101,"-21"19"-11083,-19 0 288,0-20-320,0 20-737,0 0-192,-19-20-641,-1 20-352,0 0-96,0 0-64,-1 20-512,21-20-1250,-18 0-2370,18 20-13036</inkml:trace>
  <inkml:trace contextRef="#ctx0" brushRef="#br2" timeOffset="281276.3671">8735 11926 12940,'-41'-40'1729,"1"40"-63,21 0 224,-21 0 160,0 20-801,1 0-737,19 19 1,0 2-129,0-22 385,20 21-160,0-1-33,20 0-128,0-18-63,19 19-161,1-21-64,0 1 32,19-20-384,-19 0-288,19 0-769,-18 0-1570,-3-20-2658</inkml:trace>
  <inkml:trace contextRef="#ctx0" brushRef="#br2" timeOffset="281470.7031">8992 12143 19442,'20'41'929,"0"-21"-769,-1-1-160,1 1-64,0-20-481,-20 20-1697,20-1-3171</inkml:trace>
  <inkml:trace contextRef="#ctx0" brushRef="#br2" timeOffset="282493.1639">8972 11867 14221,'0'-80'577,"-20"40"-481,20-20 32,-19 40 640,-1-19-191,-20-1-129,1 21 65,-22-1 192,2-1 159,-1 21 610,-19 0-161,20 0-672,-22 21-129,2-1-63,20 19-161,-20 20-192,-1 2-32,21-2-32,0 21-64,19-2 96,-1 2 32,41 19 0,0-19 128,0-21-31,20 1 159,21-1-320,-2-39 160,41 19-32,-1 2-128,41-2 0,18 1 32,1-21-32,39-19-224,1 0-64,1 0 160,-2-39 96,-20 0 128,2-1 0,-41-40-96,-20 2 0,-40-22-64,-39 0 0,-20 2-96,-40 18 32,-39-20 288,0 21-288,-20 19-64,-21 20 128,-19 21 64,-19 19-448,18 0 95,21 19 257,19 1-673,42 21-4740</inkml:trace>
  <inkml:trace contextRef="#ctx0" brushRef="#br2" timeOffset="283282.2265">9766 11826 16111,'-19'0'2210,"19"0"-2018,19 0 321,1-20 736,0 1-352,20-1-545,-1 0-64,21 1-96,20-22-64,19 1-31,0-19 127,0 20 224,0-2-256,-20 2-160,1 0 32,0-1-32,-21 0 33,-19 0-194,-21 1-95,-19 19 0,0 1 32,-19-3 128,-21 22 224,-19 0 128,19 0 289,0 0-129,21 0-96,-1 0-319,20 22-66,20-3 33,39 1 65,0 0-33,1-1 0,19 1-64,-20 0 96,-19-1-64,1 2 32,-23-1 0,3 0-32,-42-1-32,21 1-161,-18 0-703,-2-1-1122,-1 1-1794,1-20-3939</inkml:trace>
  <inkml:trace contextRef="#ctx0" brushRef="#br2" timeOffset="283586.914">11612 11132 19986,'-20'-80'577,"1"40"-257,-21 1-96,20 19 994,-19 20 159,-1 0-288,-1 20-512,3 19-289,-3 20 0,3 2 257,17-2 31,21 1-192,0-1-223,39 0-1,22-18-64,18-2-192,0-19-289,0 0-223,2-20-289,-23 0-384,1 0-1666,-18 0-3011</inkml:trace>
  <inkml:trace contextRef="#ctx0" brushRef="#br2" timeOffset="283870.1171">11752 11410 18065,'58'-20'2082,"3"-1"-1186,-2 2 450,-19-1-33,19 20-32,-39 0-608,0 20-449,1-1-160,-42 2-64,1 19-96,-20-1 64,-19 0-128,19 2 160,-19-21 0,39 19 352,-1-39 32,1 20-127,40-20-129,1 0 192,-1 0 0,39-20-255,1 20-418,-21 0-255,42 0-321,-43 0-256,23 0-1762,-2 20-1634</inkml:trace>
  <inkml:trace contextRef="#ctx0" brushRef="#br2" timeOffset="284434.5703">11434 10754 10954,'-158'21'1313,"77"-1"-448,2-1-289,0 1 449,18 19 225,2 22 383,1-2-223,17 0-65,1 21 224,21-2-320,19 3-320,19 18-288,1 0-32,41-19-417,38 18 0,19-18 0,21-21-32,21-18 32,18-2-128,21-39-96,19 0-64,-19-19 96,-21-42 160,0 2 65,-38-1 95,-41-19-96,-20-1-96,-39 1-128,-21-20-128,-38 20-160,-21-21 0,-19 21 128,-40-1-33,0 21 161,-41 19 0,1 0 0,1 21-416,-2 19-1090,1 0-1376,39 39-1987</inkml:trace>
  <inkml:trace contextRef="#ctx0" brushRef="#br2" timeOffset="285267.578">13041 11410 15919,'-58'20'1569,"37"-20"-31,1 19-994,40-19 769,1 20 33,37 0-193,22-20-385,19 39-479,0-18-33,20 18-160,21-19 64,-2 19-96,1-19 0,-19 0 0,19 1-32,-21-21 32,-19 20-32,-18-20 32,-22 0-31,0-20-98,-19 20 97,-20-21 33,-20 1-1,0 0 32,-20 20-32,-20-19-32,-19-1 64,19 0-160,-19 1 64,18-1-32,23-1 64,-2 21 32,20 0-128,20 0-32,19 0 64,21 0-64,-1 21 160,20-1-128,-19 19 192,-1 0 96,-18 1-224,-3 20-32,-17-1 64,-21-18-32,0 18-160,-21-20-257,3 1-479,-2 0-706,-21-20-2626,41 0-8456</inkml:trace>
  <inkml:trace contextRef="#ctx0" brushRef="#br2" timeOffset="286066.4062">11752 12780 19410,'-21'0'993,"1"0"-993,0 0 32,2 20 512,-23-1 545,21 21-96,-19-1-64,19 21-192,0 19-353,0-19-95,40-1-33,0 0 32,0-18-224,19-2 64,22 1-224,-3-21-384,1-19-449,2 0-737,18 0-1889,-39 0-2659</inkml:trace>
  <inkml:trace contextRef="#ctx0" brushRef="#br2" timeOffset="286384.7656">12128 13117 18353,'61'0'5541,"-43"0"-4516,23 0-384,-1-20-225,-1 20-192,-19 0 33,0 20-97,-20 0 0,0-1-192,0 21 0,-20 0-64,20-20-32,-20 19-1,20-19 1,0 0 128,0-1-32,20-19 32,20 22 32,-21-22 64,21 0-64,-20 19-32,19-19 0,-39 20 65,0-20-162,0 20-255,-19-1-673,-1 1-961,-20 0-2562,1-1-3524</inkml:trace>
  <inkml:trace contextRef="#ctx0" brushRef="#br2" timeOffset="286847.6561">11513 12561 12940,'-158'-20'2947,"79"40"-994,-2-1-223,22 22-128,-1-2-161,1 40-256,39 1-352,-1 40-289,42-2-159,19 1-321,19 20 128,20-19-192,40-1 96,1-21 0,19-18-64,19-40-64,21-1-32,-20-39-64,20 0 128,-20-20 96,-21-39 32,-39-1 128,1-38-160,-40-2-128,-21 2 64,-19-22-64,-40 20-32,-19-19 0,-42 40-32,2-1-32,-40 21-128,1 0-609,-21 38-1121,-19 1-2850,18 20-11884</inkml:trace>
  <inkml:trace contextRef="#ctx0" brushRef="#br2" timeOffset="287666.9922">9964 12482 11402,'-19'-41'2371,"-1"22"-1122,0 19-641,20-20 802,-20 20 415,0-20-223,1 20-545,-1 0-224,0 0-225,20 0-352,0 20 65,0-20 223,0 20-191,20-1-97,19 2-64,1 19 32,19-21 33,2 21 63,18-1-160,20 2 0,-20 18-64,20-20 0,0-18 32,1 19 1,-1-21-65,-19 1-64,-1 0 128,-20-20-96,-18 19 0,-3-19-32,3 0 96,-21 0 64,-20 0 32,0 0-256,0-19 64,-20-1-96,0 0-96,-19 1 96,19-21 0,-21 19 64,3 1-128,-3-19 63,1 19 129,1 1-64,19-22 32,0 21 64,0 20-128,20-19 128,0 19-64,20 0 97,20 19-161,-20 1 64,19 1 0,-19 18 0,21 1 32,-23-1-64,2 2 96,0 18 32,-20-20-128,-20 22 96,0-22-64,2 0-225,-3 1-255,1-19-929,0 18-1602,0 0-2562</inkml:trace>
  <inkml:trace contextRef="#ctx0" brushRef="#br2" timeOffset="288573.2421">15483 11687 17840,'-59'0'1474,"39"0"-417,-40 0 544,21 21 257,-22 18-481,3 1-384,-1-1-480,-2 21 63,22-20-95,19 19-193,20-19-160,39-20-160,1 19 128,19-19 0,-18-20 32,17 0-160,3 0-32,-2 0-736,-19 0-770,19 0-1217,-19 0-3779</inkml:trace>
  <inkml:trace contextRef="#ctx0" brushRef="#br2" timeOffset="288787.1093">15544 12045 19506,'18'20'2915,"-18"-20"-2339,41 0 225,-21 19 96,19-19-224,-19 20-353,0-20-224,20 0-192,-21 0-257,21 0-383,-20 0-802,0 0-1248,-20-20-1218,0 1-3876</inkml:trace>
  <inkml:trace contextRef="#ctx0" brushRef="#br2" timeOffset="288961.914">15821 11985 4516,'-40'-20'10986,"20"20"-7366,1 20-1090,19 1-704,0-2-225,0 21-544,0 19-512,19-19-513,1 19-192,0-19-513,0 1-544,0-2-1314,-1-19-2145,-19-1-12364</inkml:trace>
  <inkml:trace contextRef="#ctx0" brushRef="#br2" timeOffset="289827.1483">15305 11489 6277,'-40'-40'1089,"1"21"-416,19-21-64,-21 19 512,3 2 897,-3-1 160,-18 20-513,19 0-768,-19 0-32,-21 20 576,21-1 97,0 22-257,-2-2-32,21 20-352,21 21-224,-1 19-353,20 20 224,0 1-319,39-21 31,42 19-512,-2-38 416,20 1-32,40-22 32,-21-20-96,2 0 32,-21-18-64,0-21-32,20-21-64,1 2-96,19-40 192,-39 19-128,-41-40 160,-1 1-32,-17-1 0,-1-19-32,-40 0-160,0 19 769,-20 2-481,-41 17-128,-18 22 96,0-1-128,0 1-32,-20 18-32,0 21-641,0 0-865,18 21-2882,-18-1-12204</inkml:trace>
  <inkml:trace contextRef="#ctx0" brushRef="#br2" timeOffset="290666.9922">12843 13057 11627,'-20'21'2498,"0"-21"-1121,20 0 289,0 0 31,0 0-800,0 0 128,0 0-224,20 0-321,0 0-31,20 0 63,19-21 1,2 21-225,-2-20-128,40 0 0,-20 1-32,40-21 193,-19 1 159,19-21-224,0 20-31,19-19-65,2-1-32,-21 1-96,19 18 96,2-18-96,-1 20-32,-21-22-64,-17 22 32,-22 19-64,-20 1 96,-19-1-96,-20 20 0,-1-20 96,-19 20 96,-19 0-192,-1-19 32,-20 19 192,1 0-96,-21 0 32,1 0 96,18 0-64,-18 19-32,19-19 96,0 0-160,40 0 32,0 0 65,20 0-33,0 20 32,39-20-96,-19 20 32,21-1 32,-2 1-160,-19 0 32,-1-1-32,-39 22-97,20-41-31,-20 20-192,-20-1-705,20 1-1186,-20 19-3138</inkml:trace>
  <inkml:trace contextRef="#ctx0" brushRef="#br4" timeOffset="307120.1171">6848 12580 13004,'-20'0'2338,"20"0"-1249,0 0 769,-20 0 0,20 0-577,0 0-545,0 0-447,0 0-65,0 0 224,20-19 1,0 19-129,20-20 32,-1 0-63,21 1 63,-1-1-160,2 0-128,18-20 64,0 0-128,0 1-96,0 0 32,-19 17 32,-21 3 0,-19 19 32,-20-20 96,-20 20-64,-19 0-32,-21 0 225,21 20 223,-21-20-224,21 19-96,19-19-128,20 0 32,0 0-32,40 0 96,-1 0-64,1 0-32,19 0 32,2 0-32,-23 0-32,-17 22 0,-1-3 32,0-19 32,-20 20 0,0 0-32,-20-1-192,0 1-929,-1 0-1121,1 20-2979</inkml:trace>
  <inkml:trace contextRef="#ctx0" brushRef="#br4" timeOffset="308190.4297">4248 12084 15630,'19'0'1794,"-19"20"-961,20 0 928,-20 20-127,20 0-577,0-1-96,0-19-385,-20 21-159,20-22-129,-20-19 32,0 20 161,0-20-1,0 0 129,0 0-321,0-20-96,0 1-128,0-22 33,0-18-162,0-2 33,0 22-96,19 19-96,-19 1 96,20-1-64,0 20 64,-20 20 64,20 19 64,1 0-32,-21 2 160,18-2-96,2-19-128,-20 0 160,20-1 0,-20-19 96,0 0 32,0 0 64,21 0 65,-21-19-161,0-21 0,0 1-128,20 19 96,-20-20-256,18 20 160,-18 0-320,21 20-97,-1 20 1,0 0 160,-20 20-353,20 0-384,-1-1-832,1 0-1506,0-17-1282</inkml:trace>
  <inkml:trace contextRef="#ctx0" brushRef="#br4" timeOffset="308537.1093">4843 12104 18513,'-40'20'1057,"40"-1"416,-20 22 225,20-21-64,0 19-834,0-19-479,20-1-161,0 3-128,-20-22 32,20 0 64,0 0 32,-1-22-160,1 3 96,0-21-64,-20 21 32,0-1-64,0 0 0,0-1 32,-20 2 129,20 19-258,0 0 97,0 19-96,0 2 192,0-1-96,0 19-32,20-19-384,0 0-673,1-1-577,-3-19-1120,23 0-1410</inkml:trace>
  <inkml:trace contextRef="#ctx0" brushRef="#br4" timeOffset="308776.3671">5260 11985 18801,'0'21'641,"0"-2"608,0 40 385,0-19-65,0 0-672,0 19-417,20-39-480,-1 19-96,-19-17-288,20-22-417,-20 19-1057,0-19-2241,20 0-4101</inkml:trace>
  <inkml:trace contextRef="#ctx0" brushRef="#br4" timeOffset="308958.9843">5141 12084 11562,'-20'0'8008,"20"20"-6342,20-20 95,0 20 257,0-1-801,19 2-832,1-1-257,-1 0-577,22-1-640,-23 1-640,-18-20-2435,1 20-11083</inkml:trace>
  <inkml:trace contextRef="#ctx0" brushRef="#br4" timeOffset="309861.328">4068 12919 13612,'0'39'2947,"0"-19"-2819,0-20-32,0 0 2147,0 0-514,0 0-928,-19 0-225,19-20-31,-20 20 128,20-19-225,-20-1 65,0-21-97,0 2-96,1 0-96,-21-1-63,20-20 63,20 20-160,-20 1-64,20-2-32,0 2 32,20 19-64,0-19 0,20 39-385,-21-20-640,21 20-865,0 20-1377,-1 0-2306</inkml:trace>
  <inkml:trace contextRef="#ctx0" brushRef="#br4" timeOffset="310091.7968">3811 12819 16912,'-20'20'3971,"-1"-20"-2978,21 0 481,21-20 544,-1 1-609,0-1-801,0 20-511,19-20-386,-19-1-95,20 21-225,-21 0-864,21 0-929,0 0-2403,-1-20-12427</inkml:trace>
  <inkml:trace contextRef="#ctx0" brushRef="#br4" timeOffset="310266.6014">4228 12819 20050,'20'40'1410,"-1"-21"127,-19 1-63,20-20-545,-20 21-673,20-21-288,-20 20 32,20-20-801,-20 0-1153,20 19-2274,-20-19-9769</inkml:trace>
  <inkml:trace contextRef="#ctx0" brushRef="#br4" timeOffset="310563.4765">4149 12660 18961,'0'-39'2050,"0"18"-1889,0 21-97,18-20-32,-18 20 32,20 20-96,1 21-289,19-22-95,-21 40 32,21-18 288,-20-1 128,20-1 32,-21 0 544,1 2 161,0-21 96,-20-1-32,0-19 95,0 0-31,0 0-416,0 0-161,0-19-64,0-1 0,0-1-63,0-18-161,0 19-32,-20 0-128,20 1-33,0 19-95,20 0-256,0 19-449,-20 1-929,39 0-1890,-19 19-2786</inkml:trace>
  <inkml:trace contextRef="#ctx0" brushRef="#br4" timeOffset="310743.1639">4605 12859 19698,'0'0'2242,"20"0"-1729,-20 0 448,0 19-385,20-19-480,-20 20-512,20-20-833,-20 21-2339,19-21-6437</inkml:trace>
  <inkml:trace contextRef="#ctx0" brushRef="#br4" timeOffset="310930.6639">4584 12780 16719,'-18'-20'801,"18"20"-2595,0-21-191,0 21-514,18-20-2914</inkml:trace>
  <inkml:trace contextRef="#ctx0" brushRef="#br4" timeOffset="311154.2968">4803 12680 16623,'0'0'1954,"0"20"-1377,-20-20 800,20 19 256,-19 1-576,19 1-704,-20-1-193,20 0-160,20-1 64,-1 1-96,21 0-32,-20-1-96,0 1 160,19 1-32,-39-1 96,0-1-32,0 1 224,0 0 32,-20-1-95,1 1-129,-1-20-225,0 0-479,0 0-705,20-20-2083,-20 20-4131</inkml:trace>
  <inkml:trace contextRef="#ctx0" brushRef="#br4" timeOffset="311454.1014">4823 12621 21844,'20'0'1410,"0"20"-1154,-20-1 448,0 1 450,19 19-258,-19 2-415,20-1-225,-20-1-96,20 0-128,0-19 64,-20 21-32,21-22-32,-21 1 97,0-20-33,0 0 64,18-20-128,-18 1 32,0-1-160,0-21-160,0 2 95,0 0 65,20 19-64,-20 20 64,0 0 0,21 0 64,-21 20-352,20-1-641,0 1-1057,-2 0-1282,3-1-1344</inkml:trace>
  <inkml:trace contextRef="#ctx0" brushRef="#br4" timeOffset="311640.625">5181 12839 16335,'19'20'3972,"-19"-1"-2563,0-19 32,20 20-800,-20 1-385,20-21-320,0 20-608,0-20-962,-20 0-1889,19 0-5862</inkml:trace>
  <inkml:trace contextRef="#ctx0" brushRef="#br4" timeOffset="311816.4062">5200 12600 20563,'-39'-20'2658,"39"20"-2401,0 0-257,-20 0-128,20 0-321,0 20-1088,20-20-3204</inkml:trace>
  <inkml:trace contextRef="#ctx0" brushRef="#br4" timeOffset="312056.6405">5339 12739 10634,'21'80'9737,"-21"-60"-8808,0 0 128,20-1 96,-20-19 224,0 0-704,18 20-321,-18-20-32,0 0 65,0 0-193,0-20-64,0 1-96,0-1 0,20 0-32,-20-19 0,0 19-96,21 20-256,-21-21 127,20 21-287,0 21-353,-1-1-320,1 0-449,0 19-1793,0-19-2114</inkml:trace>
  <inkml:trace contextRef="#ctx0" brushRef="#br4" timeOffset="312642.578">5777 12700 21364,'0'-20'1761,"0"0"-1697,0 20 833,0-19 833,0 19-545,0-20-801,-21 20-287,21 0 95,0 0 0,-20 20-96,20-20-64,0 0-32,0 0 32,0 19 32,0-19 0,0 0 32,0 0-32,0 0 64,0 0-96,0 0-64,0 0-64,0 0 96,0 0-96,-20 0 96,20 0-96,-20 20 192,20 0-32,0-1-32,-19 1 64,19 1-96,19 19 97,-19-21-130,20 1 66,0-20-1,0 20 0,1-20 64,-3 0-128,2 0 0,0-20-32,-20 0 64,0-19-97,0 19 1,0-1-32,-20 21 32,20 0-32,0 0-32,0 0 160,0 21-96,0 19 192,0-21-96,20 21 160,1-1-128,-1 21 128,-2-20 0,-18 19-96,0-19-32,0 0-32,0-1-288,-18 0-224,-23 2-481,21-21-929,-18-1-2178,-3-19-8456</inkml:trace>
  <inkml:trace contextRef="#ctx0" brushRef="#br4" timeOffset="313165.039">4386 13256 20883,'-39'0'2851,"19"0"-2082,20 20 96,0-1 224,0 1-385,20 19-255,-20 22-289,39-2-64,-19 1-96,20-1-192,-19 0-193,17-18-287,-18 18-449,1-20-481,-21-19-1120,20 21-2211</inkml:trace>
  <inkml:trace contextRef="#ctx0" brushRef="#br4" timeOffset="313439.4531">4307 13613 18641,'0'0'3011,"0"0"-2146,0 0 224,20 0-417,20-20 1,-21 20-289,21 0-287,1 0-129,-3 0 0,3 20-33,-3-20 1,3 20 64,-21-20-64,19 19 160,-19 22 1,0-21 95,0-1-96,0 21 0,-20-21-32,19 22-128,-19-21-320,0 0-97,20-1-1024,-20-19-1378,0 0-3299</inkml:trace>
  <inkml:trace contextRef="#ctx0" brushRef="#br4" timeOffset="313615.2343">4625 13376 23510,'-20'0'993,"-1"0"-1025,21 0-449,0-22-352,0 22-1377,21 0-2690</inkml:trace>
  <inkml:trace contextRef="#ctx0" brushRef="#br4" timeOffset="314475.5859">4823 13593 15758,'0'0'3139,"0"0"-2434,0 0 865,0 20-449,0 0-289,20-1-159,0 1-321,-1 21-127,1-2-65,0 0 320,0 2-160,-20-21 33,0 0 63,0-1 129,0-19-65,0 0-256,0 0-192,0-19 65,0-21-97,-20 19-33,20-18-31,0-1-224,0 21 160,0-1-160,0-1 224,20 21-32,-20 21 64,21-1-32,-3 19 31,2-19 66,-20 19-33,21-18 32,-21-1 128,0-20 96,20 0 96,-20 0-95,0 0-65,0-20 0,0 20-96,0-21 0,0-18-96,20 19-64,-20 0-64,18 1-128,3-1 63,-21 20 33,20 0 64,20 20-32,-20-1 96,-1 1-64,21 0-32,-20-1 64,0 1 0,-1-20 192,1 0-64,0-20 32,1 1-32,-21-1 64,0 0 160,0-19-159,0 18-97,-21 1 0,1 20-64,0 0 0,20 0 64,-19 0 64,-1 20 0,20 1 32,0 18 32,0-19-128,0 19 64,20-19-128,-1 21-64,1-21-384,21-20-545,-3 19-1826,-18-19-7303</inkml:trace>
  <inkml:trace contextRef="#ctx0" brushRef="#br4" timeOffset="315040.039">6113 13852 18289,'0'39'1025,"0"-39"-192,-19 0 1152,19-19-575,-20-1-481,20 0-65,-20-21-255,0-18-128,0 20 191,-19-2-95,19-18-1,0 0-384,0 19-95,20 0-97,0 21 32,0-21 32,0 21-64,20-3-32,20 3-161,-1 19-223,-19-20 32,40 20-898,-21 0-768,-19 20-1761,21-1-5926</inkml:trace>
  <inkml:trace contextRef="#ctx0" brushRef="#br4" timeOffset="315238.2812">5876 13652 21748,'-20'41'2659,"20"-21"-2563,0-20 961,20 0 256,-2 0-897,3 0-320,-1 0-160,20-20-608,-21 20-417,21 0-1185,0 0-2595</inkml:trace>
  <inkml:trace contextRef="#ctx0" brushRef="#br4" timeOffset="315554.6875">6431 13772 20947,'0'60'4933,"0"-20"-4677,0-21-128,0 21 161,20-21-225,-20 22 32,0-21-481,0-1-864,20 1-2466</inkml:trace>
  <inkml:trace contextRef="#ctx0" brushRef="#br4" timeOffset="317110.3514">13201 11012 11274,'0'0'2499,"0"20"-674,0-20 802,0 0 191,0 0-768,0 0-320,0 0-321,0-20-448,0 20-352,-20-39-65,20 19-127,-20-20-257,0 0 32,0 1-96,1 0-32,-21-22-64,19 22-64,21-1 160,-20 0-160,20 20 32,20 0-64,1 1 0,19-1 0,-1 20-128,21 0-417,-21 20-416,21-20-609,-21 19-1056,1 1-2563</inkml:trace>
  <inkml:trace contextRef="#ctx0" brushRef="#br4" timeOffset="317314.4531">12942 10834 19026,'-59'20'3587,"59"-40"-2594,0 20 448,19-20 225,21 20-481,1-19-577,-3-1-543,23 20-130,-2 0-287,-19 0-224,-1 20-642,1-1-1024,0 1-2498,-21 0-10987</inkml:trace>
  <inkml:trace contextRef="#ctx0" brushRef="#br4" timeOffset="317610.3514">13438 10934 22036,'41'-41'1538,"-3"21"-1,3 20-127,-21 0-1026,0 0-384,-1 0 64,-19 40-32,20-19-96,-40 18 32,20 20 32,-19-20 0,-1 22-96,-20-22 192,19 0-96,21-17 64,0-3-32,0-19-32,21 0 64,-1 0-64,20 0-160,19-19-449,-19-3-832,-1 22-1282,-19-19-1537</inkml:trace>
  <inkml:trace contextRef="#ctx0" brushRef="#br4" timeOffset="318545.8984">13300 13593 11178,'19'40'2691,"-19"-21"-962,0-19 994,0 20-513,0-20-416,0 0 63,0 0-736,0 0-320,0 0-224,-19-20-1,19-19-63,-20 19-161,0-19-224,0-2 32,0 2-31,1 0-97,-1-1-32,0-1-32,20 2 96,0 19-128,20 1-161,0-1-479,19 0-481,-19 20-962,20 0-2625,-21 0-8264</inkml:trace>
  <inkml:trace contextRef="#ctx0" brushRef="#br4" timeOffset="318752.9297">13201 13474 20147,'-40'60'3395,"20"-40"-2530,0-20 576,20 0 225,20 0-545,0-20-545,20-1-480,-1 2-160,1-1-352,-20 0-161,19 20-576,1 0-897,-1 0-1473,-19 0-2467</inkml:trace>
  <inkml:trace contextRef="#ctx0" brushRef="#br4" timeOffset="323380.8593">13657 13732 2402,'0'0'5221,"0"0"-3331,0 0 352,-20 0 32,20 0-320,-20 0-705,20 0-352,-19 0 96,19 0-193,0 0-255,0 0-33,0 0 129,0 0 0,0 0-129,0 0-64,0 0 97,0 0-225,0 0-128,19-19-31,1 19-97,0 0 32,0-20-96,19 20 0,-19 0-96,0 0 64,0 20 64,0-20 128,-20 19-128,0 1 160,-20 0 32,0-1 33,20 1-161,0-20-128,0 0 96,0 0 64,0 0-96,40 0-64,-19 21 96,17-21-128,-17 0 64,19 20-64,-22-20 128,3 20-128,-1-1 160,-20 1-32,-20 0-128,-1-20 32,3 19-128,-2-19-193,-21 0-960,21 0-1602,2 0-1697</inkml:trace>
  <inkml:trace contextRef="#ctx0" brushRef="#br4" timeOffset="324266.6014">15364 12919 5285,'20'0'5605,"-20"0"-4644,0 20 896,0-20 193,0 19-128,0 1 0,20 0 32,-20-1-705,20 1-192,-20-20-160,19 20-192,-19-20-193,0 0 1,0 0-161,0 0-160,0 0 0,-19 0-32,19 0 1,-20-20-33,0 0-32,0 20-32,-19-19 64,19-21-96,0 21 32,-21-22 32,23 2-32,-2-1-64,20-19-32,0 38 32,0-18-32,0-1 0,20 21-64,-2-22 32,23 41 64,-21-20-416,19 1-481,-19 19-288,20 0-705,-20 19-801,-1 1-1216,-19 1-3140</inkml:trace>
  <inkml:trace contextRef="#ctx0" brushRef="#br4" timeOffset="324467.7734">15206 12800 8263,'-79'39'8264,"38"-19"-5541,21-20-321,0 0-256,20 0-576,20 0-417,0 0-289,1 0-287,17-20-321,23 0-256,-23 20-704,23-19-418,-22 19-575,1 0-2307,0 0-6374</inkml:trace>
  <inkml:trace contextRef="#ctx0" brushRef="#br4" timeOffset="324954.1014">15582 12958 14830,'0'-19'3203,"0"19"-1506,0 0 257,21 0-384,-21 0-546,0 0-511,0 0-33,0 19-95,0 1 127,0 0-63,0-1-65,0 1 0,0 0-63,0-20 31,20 21-128,-20-21 161,0 0-129,20 0-128,-1 0-32,1 0-64,-20 0 0,20-21-96,0 21 64,0 0-224,-20 0 64,19 0-257,1 0-191,-20 0-481,20 0-353,-20 0-672,20 0-1569,-20-20 95,20 20-6117</inkml:trace>
  <inkml:trace contextRef="#ctx0" brushRef="#br4" timeOffset="325139.6483">15841 12898 17264,'-20'0'2626,"20"21"-1248,0-21 223,0 39 385,0-19-961,0 19-865,0 1-64,0 0-320,0 0-224,20-1-641,-1 0-1730,-19-18-2818</inkml:trace>
  <inkml:trace contextRef="#ctx0" brushRef="#br4" timeOffset="336338.8671">17727 11728 11947,'0'19'1986,"0"1"-673,20-20 609,-20 0-289,0 20-768,20-20-320,-20 0 95,0 0 385,0 0 96,0 0 0,0 0-160,0 0-384,0 0-129,-20 0 1,20 0-65,0 0-32,-20 0-31,20-20-225,0 20 160,0 0-64,-21 0 96,21 0-127,0 0-1,0-20-96,0 20 96,0 0-192,0 0 128,0-19-32,0 19 0,-20-20-32,20-1 128,0 1-128,-18 0 64,18 1-32,-20-21-64,20 1-32,-21-21 97,1 20-33,0-40-64,1 41 32,-1-20 0,0 39 0,0 1 0,0-3 0,20 3 96,0-1-192,0 20 192,0-20-128,20 1 32,20-1-32,-1 0 0,22-1 32,-3 21 0,3-19-65,-2 19-63,0 0-608,-19 19-385,0 2-225,-1-1-383,-39 0-1186,0-1-2178,-39 1-11338</inkml:trace>
  <inkml:trace contextRef="#ctx0" brushRef="#br4" timeOffset="336575.1953">17389 11449 22709,'-19'20'1537,"19"-20"-640,0 0 609,19 0-97,1 0-576,20 0-609,-1 0-256,21 0-96,-21 0-224,22 0-481,-23 0-801,3 0-1184,-1 0-2660</inkml:trace>
  <inkml:trace contextRef="#ctx0" brushRef="#br4" timeOffset="336846.6796">18164 11628 21492,'20'19'3011,"-1"1"-2499,-19 0 417,20 21 96,-20-2-288,20 0-673,-20 2-64,20-21-481,0 19-672,-20-19-608,19-20-2724</inkml:trace>
  <inkml:trace contextRef="#ctx0" brushRef="#br4" timeOffset="346660.1561">18897 11310 9673,'40'-19'6149,"-40"-1"-4579,21 20 416,-21 0-289,0 0-383,-21 20-449,21-1-225,-20 21-63,-19-21 191,19 2 65,0 19 0,0-21-224,0 1-129,20-20-32,0 20-63,0-20-193,0 19 192,20-19-31,0 20-129,20-20-32,-21 21-32,21-21-32,1 20-128,-3-20 0,3 0-192,-21 19-384,0-19-321,-1 0-481,1 20-800,-20-20-1249,0 20-2466</inkml:trace>
  <inkml:trace contextRef="#ctx0" brushRef="#br4" timeOffset="347376.9531">19612 11628 11306,'0'39'3203,"20"-19"-1986,-20 1 769,0-21 449,0 20-674,0-20-608,-20 0-224,20 0-32,-19-20-256,-1-1-129,0 1 65,0-19-193,0 19-160,1-39 65,-1 18-65,-20-18-192,19-21 96,3 21-32,-2 20 64,-1 0 257,1 17-257,20 3-128,20 19 64,1-20-128,-1 20 32,19 0 0,1 20-96,19-20-353,-19 19-544,19 3-928,-19-22-1347,-1 19-1792</inkml:trace>
  <inkml:trace contextRef="#ctx0" brushRef="#br4" timeOffset="347602.539">19375 11449 19698,'-21'0'3491,"21"0"-2690,0 0 833,21-19 63,-1 19-928,-2-20-385,23 20-319,-21-20-322,19 20-255,1 0-481,0 0-865,-21 20-1505,21-20-1474</inkml:trace>
  <inkml:trace contextRef="#ctx0" brushRef="#br4" timeOffset="347949.2186">19851 11588 20979,'20'0'3203,"0"-19"-2402,0 19 224,-1 19-384,21-19-385,-20 20-256,0 0 96,-20-1-32,0 21 0,0 1 0,0-22 32,0 21 0,-20-21 129,20 1 127,0 1-256,20-21 96,-1 0-192,1 0 289,0-21-386,0 21-191,19-20-128,1 20-577,-19 0-1409,-1 0-3812</inkml:trace>
  <inkml:trace contextRef="#ctx0" brushRef="#br4" timeOffset="350385.7421">20525 11787 16815,'0'39'3171,"0"-18"-1825,20-1 223,-20 19-95,0 0-866,0 1-223,0-19-450,20-2 33,-20 1-64,0 0-448,20-20-705,1 0-2243,-3-20-3106</inkml:trace>
  <inkml:trace contextRef="#ctx0" brushRef="#br4" timeOffset="351001.9531">20824 11728 16303,'0'19'2402,"0"-19"-640,0 0 192,-20 0-609,20 0-512,0 0-353,0 0-95,-20-19 95,0-22-64,20 21 65,-20-19 31,1-20-95,-21 18-129,19-18-192,-19 0-96,22-21 32,-3 21-64,1 20 32,20-22 32,0 41-32,0-19-32,20 19-32,1-1 32,17 2-32,3-1 32,-1 20-160,-1-20-609,21 20-865,-21 20-768,1-20-2563</inkml:trace>
  <inkml:trace contextRef="#ctx0" brushRef="#br4" timeOffset="351209.9609">20525 11390 16431,'-19'20'6086,"19"-20"-4901,0 0 224,19 0 609,1 0-673,20-20-896,-1-1-257,1 21-288,1 0-320,-2 0-417,1 0-1089,0 0-3715</inkml:trace>
  <inkml:trace contextRef="#ctx0" brushRef="#br4" timeOffset="351855.4686">21102 11667 13452,'0'-20'4196,"0"20"-1633,0-19 255,0 19-447,0-20-770,20 20-512,-2-20-448,3 20-257,-1-19-288,-20 19-32,20 19-160,0-19-96,-1 20-128,-19 19-65,0 1 289,-19-19-32,-1 18 96,20 1 96,0-21-192,0-19 192,0 20-96,20 1 160,-1-21-160,1 20 96,0-1-256,-20-19 192,0 20 32,0 0 0,0-1-192,-20-19-321,0 20-383,1-20-1475,-1 0-4003</inkml:trace>
  <inkml:trace contextRef="#ctx0" brushRef="#br4" timeOffset="359627.9297">21916 11310 9288,'20'0'3716,"-20"-19"-1378,0 19-64,0 0-512,0 0-641,0 0-352,18-20-321,-18 20-32,0 0 257,0 20 0,0-20-129,0 0-191,0 19-1,0-19-96,-18 20 32,18 0-159,-20-1 127,-1 2 96,1-1-192,0 0 64,2 19 161,-3-19-225,1-1 128,20-19 65,0 20-129,0-20 128,0 21-64,0-21 97,20 0-33,1 20-32,17-20 65,3 0-129,-21 0-128,19 0-32,1 19-128,-20-19 0,-20 20-384,19-20-97,-19 20-319,20-20-418,-20 0-671,0 0-1507,0 0-2337</inkml:trace>
  <inkml:trace contextRef="#ctx0" brushRef="#br4" timeOffset="360351.5625">22570 11708 15022,'0'39'3363,"0"-19"-2114,0 0 96,0-20 65,0 19-321,0-19-160,0 0-65,0 0-63,0 0-128,20-19-65,-20-1-287,0 0 63,0-19-128,-20 18-128,20-19-31,-19 1-162,-1-20 130,0 18-1,0-18-193,0 20 194,-19-2-130,19-18 97,-21 40-192,41-21 160,0 21 0,0-3-32,21 3-32,-1-1 32,20 0 64,-21 20-128,21 0 96,0 0 0,-1 0-96,-19 0-1057,20 20-993,-21-20-2114,1 20-4997</inkml:trace>
  <inkml:trace contextRef="#ctx0" brushRef="#br4" timeOffset="360593.75">22371 11469 21268,'-38'20'2818,"38"-20"-2113,0 0 929,18 0-674,-18 0-543,20 0-257,21 0-128,-21 0-192,19 0-833,1 0-1025,-20 0-2146,19-20-4804</inkml:trace>
  <inkml:trace contextRef="#ctx0" brushRef="#br4" timeOffset="366375">22888 11647 1473,'0'0'5541,"0"0"-4067,0 0 351,0 0 578,0 0-546,0 0-704,0 0 0,0 0 161,0 0 63,0 0 64,0 0-223,0 0-450,0 0-351,0 0 63,0 0 129,-20 20-225,20 0-96,0 1-31,-19-1-1,19 19-160,0-19 160,0-1-128,-20 1 161,20 1-129,0-21-96,0 0 64,20 0-32,-20 0 128,19 0 64,21-21-127,-20 21 31,0-20-96,19 1 0,-19 19-64,0 0 0,0 0-64,-20 0-96,19 0-289,1 19-223,-20-19-577,20 20-417,-20-20-384,0 0-896,20 21-1026</inkml:trace>
  <inkml:trace contextRef="#ctx0" brushRef="#br4" timeOffset="366622.0703">23147 11687 19090,'-21'0'3619,"21"0"-2242,0 41 257,-20-22-289,20 21-640,0-1-641,0 2-32,20-2-192,-20 0-193,21-19-415,-3-20-930,2 20-1825,-20-20-2531</inkml:trace>
  <inkml:trace contextRef="#ctx0" brushRef="#br3" timeOffset="374544.9218">14987 11071 11306,'-40'-19'577,"21"-1"544,-1 20-737,0 0 481,0 0 416,0 0-288,1 0-544,19 20-225,-20-20-32,20 0 64,-20 19 0,20-19-191,-20 21 31,-1-1 96,3 0 192,-2-1-128,-1 1 129,1 0-161,0-1-96,-19 3 64,19-3 161,0 21-129,0-21-64,0 21 0,1 0 96,-1-20-95,20 19-33,-20 1 0,0 20 224,20-21-256,-20 20 160,20 2-63,0-2 95,0 0-160,0 1 0,0-1-32,0 2 128,0 17-160,0 2-31,20-1 255,-20 1-32,20-1-160,-20-19 160,20-1-224,-20-19 64,20 20-96,-20-1 65,0 0 63,19 21 96,1-21 32,-20 2-32,20-2-31,0 0 63,0 1-64,19-21-64,1 1-32,1 0 0,-2 0 0,21-1-64,-1 0-96,0-17 96,1 17-96,-1-19 96,2-20 0,-2 19-192,-19-19 224,19 0-64,0 0 0,21 0-64,-21 0 128,2 0 32,-2-19-96,0-1 32,1 0 0,19-21 193,-20 22-33,1-21-192,-1 1 96,2-2-96,-22 2 32,21-20-64,-21 20-64,1-2 0,-1 2 96,-19-1 32,20 1-128,-20-2 192,-1 2-64,1 0 0,0-1-64,1-1 64,-21 2 0,20-20 32,-20-1-32,0 1 160,0-21 0,0 1 32,0-1-256,0 21 225,0-2 95,-20 2-32,20 0-64,-21-21-96,1 21 97,0-21-193,1 21 32,-1-21 0,-20 21-128,1 0 96,-1-1-64,0 1 96,-19 19-64,0 0-33,-22 20-31,-18-19-32,0 19 64,20 0 0,-21 20-96,-19-19-192,20 19-65,0 0 193,-21 19 0,41-19-673,0 0-1986,39 0-7815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18:46:46.257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292" units="cm"/>
      <inkml:brushProperty name="height" value="0.05292" units="cm"/>
      <inkml:brushProperty name="color" value="#A0A0A0"/>
    </inkml:brush>
    <inkml:brush xml:id="br5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7423 2634 16751,'-39'20'2371,"19"-20"-610,0 41-31,0-2 160,20 20-513,0 21-256,0-21-320,20 2-449,20-2-192,19-20-96,2 2 32,-2-22-544,-1 1-417,3-20-736,18 0-1186,-39 0-2722</inkml:trace>
  <inkml:trace contextRef="#ctx0" brushRef="#br0" timeOffset="9829.1015">8020 2854 16879,'19'-61'1634,"-19"41"-129,0 1-95,-19 19-33,19-20-352,-20 20-416,0 0-193,-1 0-256,1 20-96,-18 19 128,17-19-192,1 21 97,0-2-162,20-19 97,20 19-32,0-18 33,21-1-66,-3-1 66,23 1-33,-22 0 0,21-20 32,-41 19-129,1 1 194,0-20-65,-20 20 64,-20-20 32,0 21-32,1-21-256,-1 19-64,0-19-449,0 0-352,0 0-705,20 0-1537,0 0-1313</inkml:trace>
  <inkml:trace contextRef="#ctx0" brushRef="#br0" timeOffset="10430.664">8336 2993 12491,'20'0'3203,"-20"0"-1025,20 0-160,21-20-288,-23 20-897,3-21-481,-1 1-160,20 20-128,-21-19 64,-19-1-128,0 0-32,0 1 0,0-1 128,-19 20-31,19 0-65,-40 0 0,20 0-97,-1 20 33,-17-1 64,17 1-96,1 19 288,0 2-31,20-2 255,0 1-160,0-21 97,40 21 31,-19-19-64,38-21-160,1 0 33,-1 0 95,1-21-192,19 1 0,-20 0 0,2-19-128,-22 19 96,1 1-64,-20-22 64,-20 21-32,0 1-32,0 19 32,-20-20 0,0 0-32,0 20 32,-19 0 64,19 0-31,0 0 31,-1 0 96,1 20 0,2 0-96,18-1 0,0 1 0,0 21 64,18-22-64,23 21-63,-21-21-1,18 1 32,3-20-96,18 20-257,1-20-287,-21-20-737,21 20-1314,-21-20-2049,1 20-10251</inkml:trace>
  <inkml:trace contextRef="#ctx0" brushRef="#br0" timeOffset="11002.9295">9508 2893 14413,'0'-39'8008,"0"39"-7015,0 0-929,20 0 448,-20 39 641,21-19-224,-3 19-448,2 21-193,0-40-128,1 19 64,-1-19 65,-20 0 127,18-20 0,-18 0-31,21 0 191,-21-20-191,0 0-257,20-19-32,-20 0-32,0-2-32,0 2-32,20-1-32,-20 21 32,20 19-160,-20 0 32,19 19 32,1 1 96,0 0-225,0 19-511,19 2-385,-19-22-545,20 21-384,-1-40-1281,-19 0-1217,0 0-8136</inkml:trace>
  <inkml:trace contextRef="#ctx0" brushRef="#br0" timeOffset="11249.0234">10045 2973 12908,'0'-41'3395,"0"41"-672,0-19-513,0 19 96,0 0-673,0 0-672,0 19-32,18 22-224,2-21-289,1 19-96,19-19-127,-22-1-65,23 1-32,-1-20 0,-21 0 0,1-20 96,0 1-288,-20-1-96,-20 0-224,0 1-33,-19-1-159,-1-1-225,1 1 32,-1 1-448,-1 19-545,23 0-384,-2 0-1377,20 0-5830</inkml:trace>
  <inkml:trace contextRef="#ctx0" brushRef="#br0" timeOffset="11466.7968">10282 2714 15983,'0'-19'3715,"0"-1"-1088,-20 20-770,20 0-575,0 20-514,0-1-159,20 1-33,0 19 1,0 22-321,20-22-160,-21 20 161,21-39-418,1 21-447,-3-22-289,3 1-320,-21-20-993,-20 0-1762,0 0-1249</inkml:trace>
  <inkml:trace contextRef="#ctx0" brushRef="#br0" timeOffset="11849.6093">10162 2854 19890,'0'0'2819,"21"0"-1634,19 0 577,-1 0 64,1-20-449,0 20-897,-1 0-416,1 20-32,1-20-64,-23 19-64,23-19-256,-1 20 32,-21-20-1,21 20 1,19-20 128,-19-20 96,0 0-32,-1 1-97,1-1 225,-1-1-64,-19 1-32,-20 0-192,0 1 96,-20-1 96,2 20-32,-23 0 160,1 0 160,21 0-160,-21 20 128,20-1-192,0 1 128,1 21 128,-1-21-128,20 19-96,0 0 32,20-19-256,19 21-352,1-22-257,-1-19-993,1 20-1761,1-20-1378</inkml:trace>
  <inkml:trace contextRef="#ctx0" brushRef="#br0" timeOffset="12139.6484">11116 2813 17328,'20'-40'3940,"-20"21"-1954,-20 19-1218,0 0 1,0 0 0,1 0-129,-1 0-287,0 39-353,20-19 64,0 1-128,0-1 32,20-1-129,0 1-159,19 0-96,1-1-33,-1 1 289,-19-20 64,20 21 128,-20-1-32,1-20 96,-21 19 160,18-19 65,-18 0 191,-18 20-127,18-20-193,-21 20-384,-19-20-321,0 19-1409,1 1-3267,-21-20-13484</inkml:trace>
  <inkml:trace contextRef="#ctx0" brushRef="#br0" timeOffset="12856.4452">12009 3071 15406,'20'40'3171,"0"-19"-1377,0-21-257,-20 19 1,0-19 576,0-19-577,0-2-768,0 1-161,-20-19-191,-20-20-97,20 18-64,-19-18-127,-1 0-129,20-2 0,-19 22-33,19-20 66,20 18-98,0 22 33,20-1-128,0 0 32,-1 1 0,21 19-224,19 0-449,-19 0-128,21 19-737,-23 21-1569,-18-1-2658</inkml:trace>
  <inkml:trace contextRef="#ctx0" brushRef="#br0" timeOffset="13038.0858">11691 2813 19346,'0'0'2626,"0"0"-1953,40-20 832,1 0 257,18 20-865,-19-19-705,19 19-224,0 0-320,-19 19-513,21 1-1409,-3-20-2531,-17 20-9064</inkml:trace>
  <inkml:trace contextRef="#ctx0" brushRef="#br0" timeOffset="13292.9686">12327 2873 16751,'-20'0'5093,"20"20"-3748,0-20-832,-19 20 800,19-1-32,0 1-576,19 21-224,1-22-129,20-19-128,-20 20 0,19-20 0,-19 0-191,0 0-33,0-20-97,-20 1 1,0-1-96,-20-1 0,0 1-96,-20 1-129,21-1-31,-21 20-289,20-20-672,0 20-1314,1 20-1985,19-20-4901</inkml:trace>
  <inkml:trace contextRef="#ctx0" brushRef="#br0" timeOffset="13458.0077">12566 3052 21075,'20'0'2403,"-20"-40"-417,0 21-641,0-22-96,-20 2-512,20 19-577,0-19-352,20-2-417,-2 21-224,2 20-736,1 0-994,19 0-2401</inkml:trace>
  <inkml:trace contextRef="#ctx0" brushRef="#br0" timeOffset="15058.5937">13220 3071 11723,'20'40'2338,"-20"-19"32,0-21-64,0 19-128,0-19-480,0 0-321,0 0-224,0 0 129,0-19-514,0-2-383,0 1-1,-20-19 64,20-1-191,-19 1-193,-21-21-64,20 20 32,0-20-64,1 20 32,-1 1 32,0 19-64,20-19 0,0 18-193,20 1 193,0-19-64,19 19-96,1 1 64,-1 19-609,21 0 1,-21 19-866,-19 1-1088,20 19-1891,-40-19-3042</inkml:trace>
  <inkml:trace contextRef="#ctx0" brushRef="#br0" timeOffset="15234.3749">12983 2873 12235,'-61'20'6791,"41"-20"-4838,20 0-800,20-20 33,0 20 575,21-19-704,-3-1-704,23 20-353,-22 0-64,21 0-513,-21 0-448,21 20-673,-21-1-2241,1 21-2884</inkml:trace>
  <inkml:trace contextRef="#ctx0" brushRef="#br0" timeOffset="15521.4843">13558 2952 14733,'-20'0'6631,"-1"-20"-4453,21 20-705,0 0-192,-18 0-448,18 20-192,0-20-353,0 21-64,18-1-64,3-1-31,19 1-33,-1 0-32,1-20 64,0 0-224,-1-20-161,-19 20 1,-20-20 256,0 1-128,-20-1-64,-19-1-192,-1 21-1,-19-20-95,19 20-257,-1-19-128,23 19-32,-2 0-224,20 0-929,0 0-1825,0 0-3204</inkml:trace>
  <inkml:trace contextRef="#ctx0" brushRef="#br0" timeOffset="15876.953">13876 3091 20435,'0'0'1794,"0"0"-321,0-20 0,-21 1-127,21-21-225,-20 21-417,20-1-319,-18-21-193,18 22-96,0-1-96,0 0-96,0 1-160,18 19-641,2 0-416,21 0-705,-21 0-1890,19 19-2434</inkml:trace>
  <inkml:trace contextRef="#ctx0" brushRef="#br0" timeOffset="16318.3592">14094 2973 17136,'39'20'2050,"-39"-1"32,20 1-449,-20-20-127,0 0-193,0 0-512,0 0-161,0 0 161,0 0-192,0 0-257,0-20-352,0 1 96,0-1-192,0-1-96,0 21-161,0-20-95,20 20-161,-20 0 193,20 0 128,-20 20 160,21 1 160,-3-1-128,2-1 96,-20 1 0,20 0 96,1-20 192,-21 0 64,20 0 65,-2-20-97,-18 20-128,21-20 32,-1 1-32,-20-1-159,20-1 31,-20 21-128,20-20-193,-20 40-31,19-20-224,1 21-417,20-1-609,-20-1-1473,19-19-2049,-19 0-9803</inkml:trace>
  <inkml:trace contextRef="#ctx0" brushRef="#br0" timeOffset="16630.8592">14730 2913 17136,'-20'-20'3267,"-1"20"-1634,1 0-287,0 20 511,0-1-479,20 1-610,-19 1-543,19 18-161,19-19 64,1 0-160,0-20 32,0 0 0,1 0-96,-1 0 0,-2-20 0,3 0-97,-21 1 33,0-1 160,0 20 0,0-21-32,0 21-64,0 0-128,0 21-128,20-1 319,-20-1-31,20 21-512,0-21-705,19-19-289,1 20-288,-20-20-288,-1-20-704,1 1-10379</inkml:trace>
  <inkml:trace contextRef="#ctx0" brushRef="#br0" timeOffset="16803.7108">14928 2714 8808,'0'-19'12844,"0"19"-10602,19 0-865,1 0-95,0 39-450,0-19-255,0 19 0,-1 22-417,21-22-160,-19 0-545,-1 2-384,-2-2-320,2-19-1185,-20 0-3172</inkml:trace>
  <inkml:trace contextRef="#ctx0" brushRef="#br0" timeOffset="17484.375">15643 3032 16367,'19'0'1473,"-19"0"-576,20 39 673,0-19 127,0 21-255,0 18-289,-1-20-545,1 0-255,0 2-225,-20-1 32,20-1-160,-20-19 160,20-20 0,-20 0 289,-20 0-161,0-20-288,0 0-96,-19-19 96,-1 0 0,20-22-64,-19 2-96,19-21 32,20 21-161,0-21 33,0 21 96,39 20 160,-19-2 64,0 21-32,20 20-128,-21 0 96,21 20 32,-20 21 32,0-2 32,-20 20-96,0-18 32,0-2 64,0 0-96,-20-19 160,20 0-64,-20-20 1,0 21-194,0-21-287,20 0-769,-19 0-1025,19-21-2499,0 1-9384</inkml:trace>
  <inkml:trace contextRef="#ctx0" brushRef="#br0" timeOffset="17703.125">16040 3111 21204,'0'-20'2658,"0"-19"-1441,0 19-160,-20-19 96,20-2-448,-20 21-481,20-19-224,0 19-64,0 20-224,20-19-193,0 19-287,-2 0-706,23 19-800,-21 1-1249,19-20-769</inkml:trace>
  <inkml:trace contextRef="#ctx0" brushRef="#br0" timeOffset="17956.0545">16317 2952 18225,'0'0'2114,"-20"21"-192,0-1-65,20 19-127,0-19-545,0-1-544,0 21-225,20-40-32,20 21 1,-1-21-129,-19-21-96,21 1-32,-21 0-64,-2 1-288,-18-1-96,0 0 128,-18 1-129,-2-22-127,0 21-32,-1 20-1,1-19-256,0 19-448,20 0-1665,0 0-2435,0 19-6054</inkml:trace>
  <inkml:trace contextRef="#ctx0" brushRef="#br0" timeOffset="18187.5">16556 2952 10666,'0'41'8648,"0"-22"-6214,0 1-480,0 0-160,19-1-577,1-19-256,0 20-577,0-20-64,19 0 1,-19-20-97,0 1-96,-20-1-192,20 0-160,-20 1-33,-20-1-95,0-1-128,-19 1-33,-1 20 129,20-19-129,-19 19-63,19 0-225,0 19-865,20 1-1537,0-20-1601</inkml:trace>
  <inkml:trace contextRef="#ctx0" brushRef="#br0" timeOffset="18404.2968">16913 3111 21172,'-20'-20'1665,"20"0"449,-21 1-737,3-21-31,-2 21-353,-21-22-449,21 2-224,-19-1-159,19 1 63,20-2-352,0 2 0,0-1-129,0 21-319,41-1-289,-23 20-384,22 0-577,-19 20-2306,-1-1-2082</inkml:trace>
  <inkml:trace contextRef="#ctx0" brushRef="#br0" timeOffset="18600.5859">16615 2873 21043,'-20'20'2947,"0"-20"-1890,40 0-769,0 0 802,20 0 255,19 0-544,0 0-385,22 0-288,-22 0 0,0 0-512,1 0-513,-21 0-352,-19 0-865,0-20-2146,-20 20-5029</inkml:trace>
  <inkml:trace contextRef="#ctx0" brushRef="#br0" timeOffset="18766.6014">17230 2695 19794,'120'39'3011,"-61"-19"-160,-19-1-1122,-1 21-287,-19 20-513,-20-20-545,-20 20-192,1-21-352,-1 1-705,0-1-448,0-19-385,-19 1-1601,19-2-9417</inkml:trace>
  <inkml:trace contextRef="#ctx0" brushRef="#br1" timeOffset="34681.6405">18144 4282 512,'0'-19'9129,"0"19"-6727,-21-20-128,21 0 64,-20 1-192,20-2-576,-18 21-33,-23 0-352,21 0-288,-20 21-288,21-2 63,-1 21-95,-20 19-129,40 1-63,-20-1 127,20-19-191,0 20 95,20-21-192,20 1 32,-20-21-224,19 2-32,1-21-128,1 0-576,-3 0-481,-17-21-705,19 2-993,-1-1-1345,-19 0-4837</inkml:trace>
  <inkml:trace contextRef="#ctx0" brushRef="#br1" timeOffset="34833.9843">18302 4481 18769,'20'21'1986,"-20"-2"160,20 1-416,0 0-801,-20-1-705,20 1-256,-1 19-417,21-18-768,-20-1-640,-20 0-1250,21-20-1570</inkml:trace>
  <inkml:trace contextRef="#ctx0" brushRef="#br1" timeOffset="35304.6875">17885 4004 10153,'-79'20'3075,"40"21"-1185,-1-2 32,-1 20 800,3 21-448,17 18-448,1 22-609,0-1-640,40 20-289,0-39-96,21-2-96,38-17 97,20-42-322,0-19 193,21-20 33,18 0-322,-19-40 289,20-20-256,-39 1-128,-1-20-193,-20-1 706,0 1-450,-39-20 193,-20-1 32,-20 2 96,-40-2-224,0 20 128,-39 1 32,20 20-96,-40 18 128,-1 2 0,1 39-64,0-20 32,0 40-64,38-20-416,2 20-2339,39-1-9929</inkml:trace>
  <inkml:trace contextRef="#ctx0" brushRef="#br1" timeOffset="36231.4452">18958 4045 11883,'0'0'1409,"0"0"-1089,0 0 801,0 0 673,0 0-352,0 0-482,20 0-383,0 0-289,-2 0 97,3 0 127,-1 0 97,0-21 288,19 1-289,1 1-127,19-1-65,1-19 64,19-22 129,1 2 256,19 0-193,0-1-447,0 1-161,0-2 32,-18 2-96,18 0 64,-40 19-64,0-19 32,2 19-128,-41-1 96,18 22 0,-38-1 64,0 0-32,-20 20-96,2 0 32,-43 0-96,22 0 160,-21 20 64,21 0-64,-1-20 32,40 19-160,0-19 0,20 22-64,19-22 128,1 19-65,19 1 65,2-20-32,-3 20 96,-17-1-128,-2 1 64,-19 0 32,0 1 0,-20 18 32,-20-19-128,20-1-384,-20 1-449,1-20-897,-1 20-1697,0-20-3332</inkml:trace>
  <inkml:trace contextRef="#ctx0" brushRef="#br1" timeOffset="36477.5389">20784 3032 16815,'-59'-39'2531,"19"39"-994,19 0-256,-19 19 417,1 1-96,19 19-449,20 22-481,0-22-223,0 20-129,20 2-160,19-22-160,1 0 96,21-19-352,-2 0-609,-19 1-576,19-21-1442,-19 0-2850</inkml:trace>
  <inkml:trace contextRef="#ctx0" brushRef="#br1" timeOffset="36767.578">20843 3310 19026,'40'-19'2466,"0"19"-384,19-22 160,-18 22-480,18 0-930,-39 0-575,0 22-225,-2-3 96,-18 21-96,0-21-288,-18 42 95,-2-42 65,0 21 96,-1-1 0,1 0-160,20-18 32,-18-1 32,18-20-32,0 20-64,18-20 64,2-20 96,21 20-1,-3-20-95,3-1-288,-1 2-289,-1-1-480,-19 0-641,0 1-1441,0-1-1665</inkml:trace>
  <inkml:trace contextRef="#ctx0" brushRef="#br1" timeOffset="37201.1717">20367 2793 14926,'-79'41'1697,"38"-21"-1184,21 19 576,2 20 1057,18 1-96,-20 19-769,20 21-448,0 19-65,20 1-223,18-22-385,23 2-32,38-22 96,0-37 1,39-2-97,22-39-64,-22 0-64,22-39 32,-41-2 128,-1-18-32,-19 0 32,-18-1-32,-43 1 33,3-21-129,-41 21-32,-20-21-257,-19 21-95,-22 0 96,-38-2 96,20 22 96,-20 19 0,-20 1-97,19 19-1889,1-20-4420</inkml:trace>
  <inkml:trace contextRef="#ctx0" brushRef="#br1" timeOffset="38244.1405">18858 4798 10185,'-20'0'1698,"0"0"-257,20-20-256,-20 20 545,20 0 288,0 0-609,-19 0-672,19 20-161,0-20-95,0 0 191,19 0 289,-19 21-352,20-21-225,20 20 65,-20-1-193,19 1 32,22 0 1,-2 19-129,20 2-160,1-21 352,-1 19 32,41 0-256,-21 2 97,19-2-161,21-19 64,-39 19-160,19-19 160,-20-20-192,-20 20 0,-18-20-32,-2 0-64,-19 0 96,-21-20 32,1 0 96,-20-19-128,0 19 160,-20-19 0,-19-2-96,-2 2 96,3 19-128,18-19 64,-1 39-32,1-21 32,0 1-32,20 20-32,20 0-224,0 20 224,39-20-33,2 21 97,-2 18 1,1-19-1,-1 19-32,-19 2 64,-21-2-32,-19 20 160,-19-39-224,-1 21 160,0-2-128,-20-19-224,21-1-289,-1 1-704,0-20-1634,20 0-2914</inkml:trace>
  <inkml:trace contextRef="#ctx0" brushRef="#br1" timeOffset="38505.8593">20923 5057 20979,'-60'-20'961,"21"0"-288,19 20 320,-20 0 384,20 20-128,-19 19-384,39-19-256,-20 40-161,40-20-192,0 19-63,-1-19-65,21 0-96,19-1-192,1-19-577,-1-20-32,2 19-192,-23-19-480,3-19-1154,-21-1-1601,-2 0-2081</inkml:trace>
  <inkml:trace contextRef="#ctx0" brushRef="#br1" timeOffset="38794.9217">21041 5215 2882,'-18'-19'14766,"18"19"-12780,18-20-545,23 20 738,-1 0 127,-22 0-705,23 0-608,-21 20-705,0-1-95,-20 1-33,0 0 0,-20 20-192,0-20-128,0 0-64,20-1-257,0 1 161,0 0-1,20-1 257,0-19 0,0 22 32,-1-3 64,1 1-64,-20 0 64,0 19-128,0-19 224,-20 1-256,1-21-192,-1 19-64,0-19-225,0 20-384,-1-20-512,3 0-1314,18 0-2530</inkml:trace>
  <inkml:trace contextRef="#ctx0" brushRef="#br1" timeOffset="39193.3593">20466 4937 16751,'-99'41'2339,"79"-21"-1763,0 39-31,1 1 1024,19-1 129,19 20-385,21 20-576,0 1-353,39-1-224,0-19-96,41-2 32,-21-37 97,20-21-97,1-20 32,-3 0-96,-17-40-96,19 0-32,-40-19 64,2 0-65,-43-21 33,3 21 193,-21-22-33,-20 3 0,-20-2 64,0 21-64,-39 18 64,-22 2-64,2-1 32,0 21-128,0-1-480,0-1-1378,-2 1-3587,22 20-12268</inkml:trace>
  <inkml:trace contextRef="#ctx0" brushRef="#br1" timeOffset="39920.8983">23305 4004 12491,'20'-39'2178,"-20"19"129,0 1-65,0-1 384,0-1-544,-20 1-576,0 20-578,-19 0-319,-2 20-96,21 21 95,-18 18 1,17-20-129,1 21 97,0-1-257,20-19-128,20 20-128,0-21-32,1-19 0,17 19 32,3-17-480,-1-22-609,-21 0 64,1 0-416,20 0-1122,-20 0-2561,19 0-11981</inkml:trace>
  <inkml:trace contextRef="#ctx0" brushRef="#br1" timeOffset="40246.0936">23483 4163 21460,'0'-20'2722,"0"40"-1633,0-20 161,0 20-97,0 1-64,20 18-545,-20-19-416,0 19-160,20-19 0,0 21-320,1-22-32,17-19-161,-17 0-288,19 0-64,-22-19-288,3-3-384,-1 3-1,0-21 513,0 21 865,-20-1 480,0 0 834,0 20 671,0-19-159,-20 38-289,20 1-256,-20 0-224,20 19-481,-20 0-384,20 22-320,0-22-609,0 1-416,20-19-577,0 18-1153,0-19-2018</inkml:trace>
  <inkml:trace contextRef="#ctx0" brushRef="#br1" timeOffset="40702.1483">23106 3806 15022,'-99'59'2850,"59"-18"-1120,-19 18 32,39 0-161,-19 1-640,39 19-416,0 1-33,19 18-224,21-17 289,19-1-97,21-21-95,-1 0 95,0-19 161,1 0-1,-20-40 1,19 19-64,0-19-417,41-19-64,-21-1 0,0 0-64,-20-20-32,0-19-192,-18 0 160,-23-2-128,-18-17-33,-20-3 97,-20 22 0,-18-21 64,-23 2-96,-18 17-352,-40 2-257,1 20-160,-2-2 0,1 2-1505,20 39-10154</inkml:trace>
  <inkml:trace contextRef="#ctx0" brushRef="#br1" timeOffset="41514.6483">21796 3430 11659,'-59'0'1953,"39"0"-575,0 0 255,0 0 577,20 0-96,0 0-961,-20 0-608,20 0-97,0 0 193,20 19-97,-20-19-95,0 0 127,20 0 65,0 20-160,0-20 31,-1 20-96,21-1-159,1-19-193,17 20-32,1 19 96,2-18 0,18 19-64,0-1 128,0 0 129,2 22-1,-2-22-96,0 0-96,-19 1-128,-1-19 96,0-21 0,-19 20-32,1-20-32,-3 0-320,-17-20 288,-1-1 96,-20 1-96,0 0-96,-20 1-32,-1-21-32,-17 21-32,-3-22 0,1 21-1,1 1 1,-1-1 96,1 0 96,-1 20-64,20-19-32,0 19 160,20 0-64,0 0 0,0 19-96,20-19 256,20 20-32,-1 19-64,1-19-32,0 21 64,19-2-224,-18 0 96,-23 1 32,2 1-96,1-22-32,-42 1-32,1 0-225,2-1-896,-23 1-1313,21 1-2755,-19-21-8777</inkml:trace>
  <inkml:trace contextRef="#ctx0" brushRef="#br1" timeOffset="42303.7108">21657 5096 864,'0'0'14542,"20"-20"-13965,0 1 384,20-1 832,19 0-191,20 1-834,0-22-575,2 1-33,18 1 128,0 0 1057,1-2-256,-1 2-480,20-1-417,-20 1 160,1-2-159,-1 2-129,-20 0 96,-20 19-96,-19-19 64,-1 18 128,-39 1 65,20 0-65,-20 20 64,-20-19-192,-19 19 0,19-20 97,-39 20 63,19 0-160,-19 0-96,19 0 192,19 0-160,1 0-32,20 0-32,0 20 96,20-20 1,1 19-33,19-19-128,19 20 224,-19 0-96,-21 20-32,1-20 64,0 19 0,-20 1-64,0-21 32,-20 22-32,20-21-641,-20-1-544,1 1-1025,19-20-2018,-20 20-7815</inkml:trace>
  <inkml:trace contextRef="#ctx0" brushRef="#br0" timeOffset="44557.617">18362 5494 9160,'0'39'3107,"0"-19"-1089,0 1-64,0-21 384,0 19-448,0-19-673,0 0-64,0 0-160,0 0-416,-20-19-97,0-2-96,0-19 129,1 1-161,-1 0 33,0-2-129,0 1 128,0-19-128,20 19-63,-19 20-1,19 0-96,0 1-128,19-1-32,-19 20-256,20 0-353,20 0-288,-20 0-705,19 20-1120,1-1-1955</inkml:trace>
  <inkml:trace contextRef="#ctx0" brushRef="#br0" timeOffset="44760.742">18164 5435 20851,'-20'19'1986,"20"-19"-1089,0-19 448,20 19 417,19-22-289,1 3-384,0-1-448,-1 0-577,1 20-192,-1 0-449,1 0-384,-20 0-352,19 0-352,-19 20-1186,1-20-2786</inkml:trace>
  <inkml:trace contextRef="#ctx0" brushRef="#br0" timeOffset="44912.1092">18620 5494 21332,'20'59'2562,"0"-38"-1185,0-2-512,-20 21-96,19-21-449,-19 21-320,20-21-512,-20 2-545,20-1-1153,-20-20-3940</inkml:trace>
  <inkml:trace contextRef="#ctx0" brushRef="#br0" timeOffset="45702.1483">21221 2695 15534,'0'19'2146,"0"-19"-1890,0 0 737,0 0 1922,0 0-1185,0 0-833,-20-19-385,0-1-31,0-21-193,-1 22 160,3-21-159,18-19-65,-20 19-96,0 0 32,20 1-32,0-2-32,0 22-64,0-21-96,20 20-32,18 20 96,-17-19-192,19 19-769,-20 19-929,19-19-2274,-19 20-10858</inkml:trace>
  <inkml:trace contextRef="#ctx0" brushRef="#br0" timeOffset="45876.953">21023 2536 21940,'-21'0'2659,"21"0"-2147,0 0 129,21 0 928,17-20-544,3 20-608,-3 0-353,3-21-417,-1 21-607,-1 0-386,-19 21-1344,0-1-3556</inkml:trace>
  <inkml:trace contextRef="#ctx0" brushRef="#br0" timeOffset="46115.2342">21359 2595 14862,'79'0'2658,"-39"-20"-224,21 20 641,-22 0-833,1 0-1345,-20 20-544,-20 19-65,0 2-64,-20-2-288,0 1 0,-21 19 224,23-18-128,-2-22 128,0 1-64,20 0-64,20-20 97,0 0 95,-2 0-32,23 0-416,-1-20-545,-1 0-352,1 20-1089,-1-19-3716</inkml:trace>
  <inkml:trace contextRef="#ctx0" brushRef="#br0" timeOffset="46928.7108">21519 6228 18033,'20'40'1761,"-20"-21"-1569,0-19 705,0 20 1025,0-20 64,0 0-929,0-20-545,0 1-95,0-1-97,-20-19-96,0-2 1,-1 2-97,1-1-96,0 1 0,2-2-32,-3 2 224,21-1 128,0 21-31,0-1-129,21-1-32,-3 1-224,2 20 64,0 0-481,21 0-351,-3 0-353,-17 0-1090,19 20-3202,-20 1-11115</inkml:trace>
  <inkml:trace contextRef="#ctx0" brushRef="#br0" timeOffset="47115.2342">21399 6148 23029,'0'0'1858,"0"0"-1281,21-19 1056,17-1 97,3 0-1058,-1 1-640,-22-1-256,3 0-352,19 20-353,-20 0-513,-1 0-896,1 0-1826,-20 0-768</inkml:trace>
  <inkml:trace contextRef="#ctx0" brushRef="#br0" timeOffset="47382.8125">21717 6129 13869,'59'19'3075,"-39"-19"-321,21 20 257,-23 1-929,2-1-929,-20-1-480,0 1-97,0 0-352,0-1-63,0-19-33,0 20-160,20-20 160,-20 0-128,21 20 32,-1-20 0,-2 0-96,23 21 160,-41-2-32,20 1-64,-20 19 96,0-19 32,-20 0 0,0-1-192,-1 3-160,3-3-513,-2-19-416,-1 0-1922,-19 0-7078</inkml:trace>
  <inkml:trace contextRef="#ctx0" brushRef="#br0" timeOffset="48164.0625">23424 5315 8327,'20'0'5702,"-20"20"-3844,0-20 640,20 19-192,-20-19-416,0 20-257,0-20-191,0 0-673,0-20-289,-20 20 0,20-39-31,-20 19 63,20-20-127,-20 0-97,0-19-256,20 20 96,-19-2-192,19-18 128,-20 20-64,20-2 32,0 21 256,20-19-320,-20 19-32,19 20-128,1-19-673,20 19-544,-20 19-705,19 1-2530,-19 0-6887</inkml:trace>
  <inkml:trace contextRef="#ctx0" brushRef="#br0" timeOffset="48345.703">23305 5137 19890,'-79'39'2819,"58"-39"-1634,21 0-96,0 0 128,41-20 65,-2 1-514,1 19-479,-20-20-129,19 20-64,-19 0-449,0-21-447,20 21-321,-21 21-737,1-21-1345,-20 20-2050</inkml:trace>
  <inkml:trace contextRef="#ctx0" brushRef="#br0" timeOffset="48591.7967">23643 5196 15598,'20'19'7688,"-20"-19"-6920,0 0 513,18 0 353,-18 0-97,0 20-608,21-20-320,-21 20-193,0-20-191,20 21 31,-20-2-160,20-19 0,0 0-64,-1 20 0,1-20-416,20 0-385,-20 0-256,-1 0-128,21-20-673,-20 20-1057,1 0-1761,-21-19-5157</inkml:trace>
  <inkml:trace contextRef="#ctx0" brushRef="#br0" timeOffset="48736.328">23961 5196 18801,'0'-20'3075,"0"20"-2050,-21 0 1057,21 20 128,0-1-672,0 1-513,0 21-801,0-2-128,0 0-737,0 1-448,21-21-256,-3 22-1570,-18-21-3459</inkml:trace>
  <inkml:trace contextRef="#ctx0" brushRef="#br2" timeOffset="80660.1561">397 4163 1313,'-20'-20'9993,"20"1"-7110,-20 19-289,20-20-63,0 20-321,0 0-769,0 0-288,0 20 32,0-1-352,20 1-96,0 40-321,-2-20 1,3 19-97,19 1-96,-1-20-128,-19 19-64,20-19-288,-20-20-288,-1 0-225,1 19-416,-20-39-641,20 20-897,-20-20-768,0 0-3812</inkml:trace>
  <inkml:trace contextRef="#ctx0" brushRef="#br2" timeOffset="80993.164">357 4302 16912,'-59'-59'1121,"18"39"160,21 1 288,20-22 737,20 2-224,1 19-896,37-19-610,3 19-448,-2-1-32,0 21-128,1 0-32,-21 41-64,-19-2 64,0 0-96,-20 22 320,0-2-256,0-20 128,-20 0-128,20 2-128,0-21 192,20 0 0,0-1 32,1 1 32,17 0 128,3 1-160,-21-2 192,-2 1-160,3 0 224,-21-1-96,0 1-224,0 0-352,-21-1-353,3 2-960,-2-21-1346,20 20-3588</inkml:trace>
  <inkml:trace contextRef="#ctx0" brushRef="#br2" timeOffset="81240.2342">972 4341 22421,'0'0'672,"20"0"1,-20 22 640,20-3-320,-20 1-769,19 19-192,1 1-160,0 0-416,0-20-737,1 0-1058,17-1-2017,-17 1-7911</inkml:trace>
  <inkml:trace contextRef="#ctx0" brushRef="#br2" timeOffset="81427.7342">1369 4363 10441,'0'0'11884,"0"19"-11180,-20 21 481,0 19 513,1 1 192,19 19-801,-20-19-961,0 19-192,20-19-96,-20-1-865,20-20-160,20 22-225,-20-41-1216,0 19-2307</inkml:trace>
  <inkml:trace contextRef="#ctx0" brushRef="#br2" timeOffset="81811.5234">1885 4084 16783,'-20'-60'1794,"0"40"416,1 1 0,19 19-128,-40 0-672,20 19-97,-19 1-192,19 21-352,-20 18-449,19 0-64,1 1-96,20-1-288,20 2 64,1-2-480,19-20-481,-1-19-64,1 1-673,19-2-352,-19-19-2402,19-19-3524</inkml:trace>
  <inkml:trace contextRef="#ctx0" brushRef="#br2" timeOffset="82057.6171">2104 4243 16719,'-20'20'2883,"0"-1"-737,-1 21 0,21 1-32,-18-2-737,18 0-320,18 1-896,3 0-129,19-40 64,-1 0 0,1-19 32,0-2-64,-1-19-128,1 1 96,-20 0-64,-20 17 96,-20 3-224,-20-1-257,20 0 1,-19 20-32,-1 0-97,20 0-640,1 20-1089,19-20-2178,0 20-5061</inkml:trace>
  <inkml:trace contextRef="#ctx0" brushRef="#br2" timeOffset="82253.9061">2361 4441 19794,'40'0'2435,"-40"0"-225,0 0-224,0 0-1,-20-19-799,20-21-514,-20 21-287,20-22-97,0 1-384,-20 1 0,20 0-353,0 18-352,20 21-576,0 0-288,0 0-770,19 21-2914,2-2-13323</inkml:trace>
  <inkml:trace contextRef="#ctx0" brushRef="#br2" timeOffset="82586.9139">2778 4282 18865,'-20'0'3332,"20"0"-834,0 0-768,-19 20-1,19 19 1,-20 2-609,20-1-481,0-1-575,0-19-162,20 1 65,-1-2-128,21-19 160,-19-19 96,17-2-192,-18-19-160,-20 21 128,0-21 192,0-1 0,-20 22-96,-18-1-160,17 0-513,-19 20-256,21 0-192,-21 0-833,40 20-3395,-20-20-14317</inkml:trace>
  <inkml:trace contextRef="#ctx0" brushRef="#br2" timeOffset="83073.242">2857 4004 19410,'0'-19'769,"0"-1"704,20 20 353,-20 0 192,21 0-833,-21 20-224,20-1 160,18 22-481,-17 18-447,-1 0-65,20 1-64,-21-1-289,21-19-319,0 1-289,-21-2-192,21-19-256,-20-20-513,1 0-1056,-3 0-2083</inkml:trace>
  <inkml:trace contextRef="#ctx0" brushRef="#br2" timeOffset="83282.2264">3195 3926 21043,'0'0'1826,"0"0"-769,0 0-96,20 19 384,-20 21 417,0 20-801,21-1-417,-3 20-447,2-19 31,0-1-256,1-20-577,17 2-320,-17-21-481,19 0-576,-20-1-1377,19-19-3267</inkml:trace>
  <inkml:trace contextRef="#ctx0" brushRef="#br2" timeOffset="83695.3124">3592 4143 12363,'-20'20'7239,"1"0"-5798,-1 1 289,0 18 96,0 20-97,0-20-575,20 22-642,0-22-512,40-19-32,-20 0-32,19 1-32,1-21-32,1-21-64,-23-19 127,23 21 33,-41-21 32,0-1-96,0 2 192,-21 0-64,1-1-64,2 21 96,-3-2 65,1 21 255,0 0 0,20 21-95,0-21-1,0 39 96,0 0-95,0 1-257,20-21-64,21 22-225,-23-21-511,23 0-129,-1-1-64,-1-19-673,-19 20-1216,0-20-2339,0 0-10794</inkml:trace>
  <inkml:trace contextRef="#ctx0" brushRef="#br2" timeOffset="83891.6015">3930 4502 20883,'-20'-21'2595,"0"1"-609,20-19-449,-20-1 97,20-1-449,0 2-545,0 0-255,0-1-321,20 0-96,-20 40-96,20-20-833,0 20-577,19 20-480,-19 20-1793,20-20-738</inkml:trace>
  <inkml:trace contextRef="#ctx0" brushRef="#br2" timeOffset="84115.2342">4129 4163 22421,'0'0'2306,"0"0"-1826,20 20 641,-2 1 257,2 18-353,21 0-641,-2 1-288,1 1-801,0-22-223,-1 1-290,1-20-735,-20 0-1763,19 0-1985</inkml:trace>
  <inkml:trace contextRef="#ctx0" brushRef="#br2" timeOffset="84275.3905">4546 4143 21172,'-21'61'3203,"21"-2"-1826,-20 0-64,0 21 929,2 20-320,18-22-1185,-21 2-705,21-21-353,0-19-607,21-21-802,-21 1-640,18-20-3107</inkml:trace>
  <inkml:trace contextRef="#ctx0" brushRef="#br2" timeOffset="85172.8515">992 4898 12555,'-60'0'1826,"41"0"192,19 0-737,-20-20 545,20 20-1025,0 0 192,20 0-64,-20 0-641,19 20 641,21-20-545,-20 0 577,19 0-609,1 19 33,19-19-129,2 0-64,18 0 96,20 0 97,0 0-225,41 20-32,38-20 32,0 0 64,21 0-128,-1 0 33,-38 20-65,-22-20 0,1 0 0,1-20-32,-2 20-32,1-20 96,-1 20-96,-18-19 32,-1 19-256,-20-20 640,21 20-320,-21 0-128,0-20 128,0 20-96,-20 0 96,1 0 0,-20-19 97,-1 19-1,1 0 0,-21 0-32,1 0 0,-19 0 129,17 0 95,-17-20-128,-21 20-32,20 0-128,0 0-64,-20 0 1,0 0-66,20 0-159,-20 0-320,0 0-353,0 0-96,0 0-416,0 0-1250,0 0-3298,0 20-10347</inkml:trace>
  <inkml:trace contextRef="#ctx0" brushRef="#br2" timeOffset="85412.1093">4981 3885 26360,'-18'0'641,"18"0"-609,-21 0-256,21 21 96,0-21 256,0 20-384,0-1-833,0 21-1602,0-21-2850</inkml:trace>
  <inkml:trace contextRef="#ctx0" brushRef="#br2" timeOffset="85552.7342">5022 4341 24983,'0'41'320,"0"-41"-191,20 0-354,-20 0 193,0 0-544,0 0-2467,0 0-3491</inkml:trace>
  <inkml:trace contextRef="#ctx0" brushRef="#br3" timeOffset="87631.8359">5360 4104 2914,'0'-39'13133,"0"19"-10891,0-1-481,20-18 65,-2 19 224,23 0-608,-21 1-674,19 19-576,1 19-128,-20 1 33,19 19-97,-39 22 224,20-2-224,-20 0 96,-20 1 0,20-1-32,-19 2 0,-1-22 288,20 0 97,-20 1-33,20-19-63,0-2-33,20-19-224,-20 20 128,20 0-96,-1-20 0,21 0-31,0 0-65,-1 0-289,1 0-736,-1-20-64,1 0-320,1 20-801,-2-19-1602,1 19-1793</inkml:trace>
  <inkml:trace contextRef="#ctx0" brushRef="#br3" timeOffset="87919.9217">6054 4243 19346,'0'39'1826,"0"-19"-1154,0 0 898,0 21 416,0-2-705,20-19-833,-20 19-224,20-19 129,-20-20-1,19 21-128,-19-21-96,0 0 65,0 0-97,20-21 32,-20 21 192,0-20-352,20-19-32,-20 19-224,20 0 96,-20 1-33,21 19 33,17 0 0,-17 19-224,19-19-417,-1 40-673,-19-21-1376,20 1-2371</inkml:trace>
  <inkml:trace contextRef="#ctx0" brushRef="#br3" timeOffset="88282.2264">6570 4282 15374,'-20'0'5701,"0"0"-3875,20 20-609,-20 19 353,20-17-129,0 17-384,0 0-640,20-19-289,0 0-32,0 1 0,19-21 0,1 0 0,-19-21-192,-1 1-128,-20-19 64,0-1 31,0-1-31,-20-18-32,-1 0-96,-19-1-32,21 1 159,-1 0-95,0 18 288,0 22 289,20-1 127,0 20-128,0 0 97,20 39 159,0 2-159,0-2-289,-1 20-64,21 2-32,1-2-449,18 0-864,0 1-256,1-1-1314,-1-39-3427</inkml:trace>
  <inkml:trace contextRef="#ctx0" brushRef="#br3" timeOffset="88679.6875">7423 4620 22132,'40'99'353,"-20"-59"95,1-1-224,-21 2 1026,18-41-33,-18 19-801,20-19-256,-20 0 225,-20-19-33,2-22-320,-3 2 64,-19-1-64,20-19-32,-19-21-64,-1 2-96,1-22 0,39 20 64,-20 21 96,40 19 0,-1 21 32,1-2 64,20 1 160,-1 40-64,1 1-32,-20-2 33,1 40-129,-3-19-32,2 20-192,-20-1-161,0-19-191,-20 0-225,20-20-448,0 0-1089,0-20-3171</inkml:trace>
  <inkml:trace contextRef="#ctx0" brushRef="#br3" timeOffset="89028.3203">7721 4282 22805,'0'0'2530,"0"0"-1505,0 20-384,0 19 1057,-19 2 31,-1-1-864,20 19-641,0-19-160,0 0-64,0-1-128,20-19 0,-1-20 32,1 0-96,0-20-128,0-19-161,0-1 225,-20 0 64,0 0-33,20 1 33,-20 19 160,0 1 64,0 19 64,0 0 129,0 0 31,0 19-32,0 1-128,19 0 0,1 19-192,0-19-544,1 1-353,-1-21-481,-2 19-896,2-19-1922,-20 0-4645</inkml:trace>
  <inkml:trace contextRef="#ctx0" brushRef="#br3" timeOffset="89310.5467">8178 4263 20787,'-20'-20'2691,"0"0"-1122,1 20-1120,-1 20 159,0 0 609,0-1-544,0 1-545,20 19-192,20-17 0,0-3 32,20 21 32,-1-21-32,1 1-32,-1 0 128,-19 1-160,0-2 96,-20 1 64,0 0-96,-20-1 128,0-19-128,1 20-320,-1-20-289,0 0-448,0 0-929,20-20-2146,0 20-4452</inkml:trace>
  <inkml:trace contextRef="#ctx0" brushRef="#br3" timeOffset="89643.5546">8476 4302 20691,'0'-20'1345,"0"1"-576,-20 19-481,20 0 705,-21 0-192,3 0-385,-2 19-384,-1 1 1,1 19-33,20-17 0,0-3-97,0 1 33,20 0 0,1-1 96,17 1 0,3-20 32,-21 20 33,19-20 159,-19 21-64,0-2 128,-20 1 65,0 0-1,0-1-192,0-19-64,0 20-32,0-20-96,0 20-192,-20-20-705,20 0-736,-20 0-2627,20 0-12748</inkml:trace>
  <inkml:trace contextRef="#ctx0" brushRef="#br3" timeOffset="90229.492">9091 4382 19186,'0'-19'1986,"-20"19"-289,20 0-384,0 19-256,-20 1 129,20 19-610,0 1-192,20 0-255,20-20-65,19 0 96,-18-20-256,17-20 160,3 0 0,-22-20-32,-19 0-32,0 1 0,-40 0 0,20-2-32,-40 21-64,1-19 0,19 19-33,-21 20-319,3 0-385,38 20-608,-21-1-1025,42 21-2531,-1 1-11371</inkml:trace>
  <inkml:trace contextRef="#ctx0" brushRef="#br3" timeOffset="90411.1327">9488 4521 15726,'40'-19'3492,"-19"-2"-1282,-21 1-705,-21-19 225,1-1-257,0-1-512,-20-18-384,1 0-289,19-1-128,0 1-160,0 0-160,20-1-224,0 20-353,0 21-448,20-1-673,0 20-576,0 0-1730,0 39-11851</inkml:trace>
  <inkml:trace contextRef="#ctx0" brushRef="#br3" timeOffset="90584.9608">9249 4223 21268,'-38'20'3395,"17"-20"-1569,42-20-1058,-21 20 417,38-19 33,23-2-674,-2 1-448,1 0-416,19 20-769,0 0-128,-18 0-673,18 20-2434,-20-20-10154</inkml:trace>
  <inkml:trace contextRef="#ctx0" brushRef="#br3" timeOffset="91034.1796">10203 4084 20371,'40'59'1858,"-21"-19"-577,1 20-320,0-21 96,0 20-193,0 2-543,19-22-193,-39 1-64,20-19-32,0-21-32,-20 0 128,0 0 192,-20-21-352,0-19-64,-19 1 64,-1 0 0,0-22 32,1 2 0,19-1 32,-21 1-160,41 0 128,-18-2-64,36 42-32,3-1 160,-1 0 0,20 20 64,19 20 161,-19 0-257,19 40 32,-18-21 0,-21 20-321,-2 2-95,-18-2 288,-18 0-64,-23-18 128,1-2-224,1 0-65,19-19 1,-20 0-192,20-20-769,1 0-1506,19 0-2626</inkml:trace>
  <inkml:trace contextRef="#ctx0" brushRef="#br3" timeOffset="91324.2186">10679 4461 16047,'20'20'2882,"-20"-20"-639,0 0-770,20 0 705,-20-20-673,0 0-800,-20-19-353,20 19-63,-20-21-97,1-18-160,-21 20 64,0-21-96,21 20-96,-1-19 192,0 40-96,20-22 0,0 21-32,20 1-160,19-1 192,-19 20-96,40 0 64,-21 0-801,21 20-1089,-21-1-2915,-19 1-9704</inkml:trace>
  <inkml:trace contextRef="#ctx0" brushRef="#br3" timeOffset="91737.3046">10620 4223 20275,'-59'0'3107,"59"0"-1378,0 0-1056,19 0-289,1 0 33,20-19-225,19 19-192,1-21-449,-1 21-319,0-20-930,-19 20-608,1-20-449,-2 20 385,-19-19-449,0 19-352,0-20 2595,-1 0 1441,-19 1 2594,0-1-416,-19 20-353,-1-21-736,0 21-737,0 0-192,-19 21-160,19-21 0,-1 39-385,1-19-319,20 19-161,20-19-64,1 21 31,17-2 33,23 0 33,-2-19-130,-19 0 65,19 21 225,-39-22 127,0 1 160,-20 0 321,0 19 192,-20-19-480,0 1-161,-19-21-320,-1 19-577,20-19-512,0 20-640,20-20-1602,-19 0-8521</inkml:trace>
  <inkml:trace contextRef="#ctx0" brushRef="#br3" timeOffset="92224.6093">11493 4363 19730,'0'0'2242,"0"0"-512,0-22-449,20 22 64,0 0-191,0 0-962,0 0-96,19 0-96,1-19-192,-1 19-289,1 0-320,1-20-416,-3 0-448,3 20-962,-21-19-2017</inkml:trace>
  <inkml:trace contextRef="#ctx0" brushRef="#br3" timeOffset="92554.6875">11910 3965 19730,'20'0'4516,"-20"0"-3523,20 20 225,-20-1 95,20 22-256,-1 18-385,-19 0-351,0 1-161,20 19-96,-20-18-32,0-22 0,20 0-64,-20 1 0,20-19 96,0-2 96,1-19 160,17 0 33,-18 0 31,1-19-64,17 19-127,3-21-97,-1 1-64,-1 0-417,1 1-127,-1 19-225,1-20-480,-20 20-224,19 0-353,-19-20-832,0 20-1955,-20-19-5572</inkml:trace>
  <inkml:trace contextRef="#ctx0" brushRef="#br3" timeOffset="92844.7264">12624 4183 19250,'-38'21'3331,"18"-2"-1441,-1 1-609,21 19 256,0 1-223,0 1-386,21-22-543,-1 1-225,18 0-96,23-1-32,-2-19 64,-19-19 0,19-1-256,-39-19-224,0 17 95,-20-17 1,0 19 192,-40 1-224,0-1 96,1 0 160,-22 20-1,23 0 33,-3 0-256,41 0-897,0 20-993,0-20-737,21 0-1761,19 0-11371</inkml:trace>
  <inkml:trace contextRef="#ctx0" brushRef="#br3" timeOffset="93105.4686">13003 4282 16623,'-20'40'6566,"-1"-21"-4708,21 3-833,21-3-224,-1 1 192,-2 0-288,23-20-321,18 0-192,-19-20-96,0 0-32,-1 1-96,-19-22-160,-20 21-96,0 0-97,-20 1 1,-39-1-353,19 0 129,-19 20 255,-2-19 161,23 19-480,17 0-417,21 0-769,0 0-993,21 19 289,-1-19-5446</inkml:trace>
  <inkml:trace contextRef="#ctx0" brushRef="#br3" timeOffset="93446.289">13339 4580 10922,'20'80'4804,"0"-40"-1601,1-21-1857,-21 1 319,18 0-31,-18-20-481,0 0-545,0-20-31,0 0-161,-18-19-127,18-2 63,-41-18-128,21 0-64,0-21-160,20 21 0,-19-1-64,19 1 64,19 19-64,1 21 32,20 19 64,-19 0 64,17 0 129,3 39-65,-21-19-96,-2 19-64,-18 0 64,-18-17-64,-2-3 32,0 1-192,-21 0-161,23-20-351,-23 0-770,21 0-1761,0-20-8039</inkml:trace>
  <inkml:trace contextRef="#ctx0" brushRef="#br3" timeOffset="96672.8515">535 5354 13901,'-20'-59'2274,"20"40"224,0-2 97,0 1-161,-19 20-993,19 0-736,0 20 64,19 20-1,-19 0-543,20 19 95,0 1-64,20-1 193,-21-19-225,1 0 32,0 0 32,0-21-160,-20 1 33,21 0-97,-3-20-32,-18 0 0,20 0-64,21-20-128,-21 20 63,19 20-31,1-1-256,-20 2 32,19-1 95,-19 19 97,0-19 32,-20 19 64,0 2 0,-20-21 0,0 19-32,1-19-64,-21-1 96,20 1-64,-21-20-449,23 21 97,-23-21-193,21-21 96,-18 1 97,38 1 384,-21-21 128,21 1-160,21-2 416,-3 22 192,2-1-448,21 0 97,-3 1-226,3 19 130,-1-20-98,-1 0 65,1 20 0,0-21 0,-1 2 32,-19 19 1,0-20 31,1 0 224,-3 20-32,-18-19 32,20 19 161,-20-20-417,0 0 96,0 20-192,0-19 64,0-2 32,0 21-64,0-20 160,0 20-64,-20 0-32,20 0 96,-18 0 0,-3 20 32,21 1-31,-20 18-129,20 0-64,-20 1-97,20 20 161,20-21-320,0-19-160,19 19-609,2-19-449,-1-20-928,-1 0-1186,1-20-4772</inkml:trace>
  <inkml:trace contextRef="#ctx0" brushRef="#br3" timeOffset="97071.289">1567 5574 17584,'21'-41'3075,"-42"41"-1570,21 0-95,-40 0 480,21 20-385,-1 20-384,-20 0-512,20-1-385,20 0-192,0 2-64,20-21 96,0-1-32,20 1-32,-21-20 96,1-20-128,21 1-128,-21-1 32,-20-21-32,18 22 160,-18-1 32,0 20-257,0 0-223,0 0 512,0 39-160,20 2 96,21-2-160,-1 20 192,-21 2 0,21-2 96,-20 1 128,0-1 97,-1-19-33,-19 20-160,-19-21 0,19 1-288,-40-21-128,0 1 32,1 0-97,-1-20-415,-1 0-610,-18 0-640,19-20-512,21 0-2595,19-19-10634</inkml:trace>
  <inkml:trace contextRef="#ctx0" brushRef="#br3" timeOffset="97274.4139">1845 5672 23093,'20'0'2018,"0"0"-1954,-20 20 64,0-1 673,20 2 609,-20 19-866,0-1-480,21-19-160,-21-1-448,0 1-417,18 1-385,-18-42-1376,20 1-3108</inkml:trace>
  <inkml:trace contextRef="#ctx0" brushRef="#br3" timeOffset="97562.5">1885 5435 19826,'20'0'1762,"-20"19"-545,21 21 577,-21 19 96,38 21-161,-18-21-736,-20 1-544,21-1-129,-1-39-192,-2-1 32,-18-19-32,0 20-32,21-20-128,-21 0 160,0-20 33,0 20 31,20-39-288,-20 0 0,20 19-417,0-21-288,-1 22 193,21-1 31,0 20-224,-21 0-191,21 20-418,-20-1-1344,19 22-1923,-19-41-4676</inkml:trace>
  <inkml:trace contextRef="#ctx0" brushRef="#br3" timeOffset="97825.1953">2481 5533 15919,'-21'-39'4164,"21"39"-2115,-20 19-735,2 1 415,-3 21 193,1-22-993,20 21-737,20-1-128,1 0 32,17-18-224,3-1-384,18 0 63,-19-1 65,0-19 288,-21 20 32,1 19 128,-20-19 0,0 21 64,0-2 64,-20 0 97,1-19-225,-1 21-64,0-41-705,20 20-1153,0-20-4196</inkml:trace>
  <inkml:trace contextRef="#ctx0" brushRef="#br3" timeOffset="98475.5859">3454 5533 17936,'0'-79'1922,"-20"60"-512,0-3-225,0 3 32,0 19-64,-19 0-384,-2 19-417,1 22-160,22-1 0,-3-1-95,21 2-1,21-2-225,17 0 65,3-19-32,18 0 64,21-1-128,-21 2 96,0-1 64,-19 0-64,-20-1 96,1 1 224,-21 0 321,-21 19-65,1-18-191,0-1-129,-19-1-96,19 1-288,0-20-481,0 0-480,0 0-545,20-20-2562,0 1-5317</inkml:trace>
  <inkml:trace contextRef="#ctx0" brushRef="#br3" timeOffset="98744.1405">3811 5652 21043,'20'20'1858,"-20"0"-1666,0 20 1058,0-20 351,20 19-608,-1-19-705,1 0-192,20-20 65,-1 0 31,1 0-32,-20-20 0,0-19-224,-20-1 96,0 19-256,-20-18 0,0 19-97,-20 1-255,1-1-289,-1 20 0,1 0 160,-1 20-288,20-1-704,20 1-2211,0-20-10057</inkml:trace>
  <inkml:trace contextRef="#ctx0" brushRef="#br3" timeOffset="99503.9061">4108 5513 10762,'41'61'9577,"-41"-22"-8104,18 0 1,23 1 31,-21 0-128,0-20-544,-1 19-288,1-19-225,0 0-32,0-20-128,-20 0-128,0 0 128,0 0 1,0 0-193,-20-20-161,20-19 193,-20 19-96,0-21 32,20 2-192,0 0-96,0 19 192,0 0-33,20 20 65,0 20 160,0 0 32,0 19-96,0-19 64,-1 20-32,1-20-32,0 0 64,0-1-128,1-19 160,-21 20-64,0-20 0,0 0 32,0 0-96,0 0-160,0 0-64,18 0-257,-18-20 161,20 20 0,0-19 63,1 19-159,-1 0 384,-2 0 64,23 19 32,-21-19 128,19 0-64,1 0 160,-20-19 353,19-1 31,-19 0-127,0-1 31,0 2 33,0-21-97,-20 1-64,0 19 33,-20 1-97,20-2-96,-20 1-31,0 20 95,0 0-160,1 0-64,19 20-160,-20 20 192,20-20-160,0 39 192,0-20-96,0 2-128,20-2-128,19-19-353,1 0-95,-1-20-161,21 0-224,-21 0-929,2-20-1666,-1 0-3779</inkml:trace>
  <inkml:trace contextRef="#ctx0" brushRef="#br3" timeOffset="99836.9139">5080 5574 22709,'-18'0'2114,"18"19"-1249,0 1 256,0 0 128,18 19-480,-18-19-385,21-1-256,-1 2-32,20-1-192,-20-20 0,-1 0-320,1 0 128,0-20 127,0-1 161,-20 21 64,0-19 65,20 19-65,-20 0 320,0 0 0,19 19 161,1 22-65,0-21-320,1-1-63,17 1-129,3-20 160,-1 0-64,-1-20-64,-19-19-192,0 19-65,-20-20-255,0 0-225,-20 21-64,0-21-960,-19 21-1570,39-2-3684</inkml:trace>
  <inkml:trace contextRef="#ctx0" brushRef="#br3" timeOffset="100476.5624">5716 5037 22677,'-20'0'1730,"20"0"-1218,20 20 321,0 19 736,21 21 65,-3-1-705,3 21-609,-21-1-160,19-18-128,1-2 32,-20-20 96,19 2-95,-39-22-33,20 1 0,-20-20 64,0 20-224,0-40 64,0 20-33,0-20-63,0-20 32,20 0 64,-20 1-160,20 0 32,-20-2 96,20 41 0,-1 0-1,21 19 33,-20 3 128,19-3-64,-19 21-96,21-21-32,-21 1-608,-2 0-129,3 1-96,-1-2-352,-20-19-1282,0 20-2946,0-20-10570</inkml:trace>
  <inkml:trace contextRef="#ctx0" brushRef="#br3" timeOffset="100816.4061">6451 5513 22485,'40'0'2210,"-21"0"-673,-19 0-704,40 0-64,-40 0 32,20 0-417,0 0-96,-1-19-96,-19-1-128,20 20-224,-20-20-128,0 1-96,0-3-33,-20 3-31,1 19 224,-1 0 64,0 0-33,0 0 65,0 19 160,1 22-32,19-21 256,0 19 193,0 1 63,19-19 1,1 18-225,0-19-160,20-1-96,19 1-192,-18-20-320,18-20-385,-19 1-320,-21-1-801,1 0-2498,-20 1-6375</inkml:trace>
  <inkml:trace contextRef="#ctx0" brushRef="#br3" timeOffset="101076.1718">6828 5574 19122,'20'59'3042,"0"-40"-928,-20-19-768,20 20-161,-20-20 352,0-20-287,0 20-866,-20-19-288,20-21 64,-20 21-32,20-22-32,0 2-128,0-1 0,20-1 0,0 2-192,0 19-577,-1 20-416,1 0-288,0 0-225,0 20-1409,1 0-2018,-3 21-10506</inkml:trace>
  <inkml:trace contextRef="#ctx0" brushRef="#br3" timeOffset="101373.0467">7125 5474 13676,'41'0'4901,"-21"0"-897,0-20-1794,19 20-224,-19-19-192,0-3-673,0 22-609,-1-19-256,1-1-160,0 20 65,-20-20-33,0 1-192,0 19-161,-20-20-159,0 20 32,1 0-33,-1 0 225,-20 0-160,20 0 32,-19 20 127,19-1 97,0 21 64,-1 1-96,21-22 641,21 21-257,19-1 161,-1-19 127,1 20 97,0-20-385,19-20-96,-19 20-224,-21-20-224,21 0-641,1 0-833,-23-20-1312,23 0-9674</inkml:trace>
  <inkml:trace contextRef="#ctx0" brushRef="#br3" timeOffset="103703.125">8376 5413 2786,'0'-19'3459,"0"19"161,0-20-834,0 20-383,21 0 351,-21 20-63,0-20-289,20 41-512,-2-22-673,-18 21-416,21-21-193,-1 21-159,-20-19-161,20-2-192,0 1-64,-20-20-96,0 20-480,0-20-513,0 0-481,0 0-1216,0 0-2115,0-20-12171</inkml:trace>
  <inkml:trace contextRef="#ctx0" brushRef="#br3" timeOffset="103883.789">8336 5057 21300,'-39'0'128,"19"0"-256,20 0-449,0 0 353,20 19-449,1 1-2113,-3 1-7912</inkml:trace>
  <inkml:trace contextRef="#ctx0" brushRef="#br3" timeOffset="104187.5">8615 5374 17488,'39'80'3203,"-39"-40"-1890,20-21-31,0 21 255,0-40-256,-20 21-256,21-21-256,-21 19-321,18-19-255,-18-19 31,20 19-64,-20-21-32,21 1-64,-21-19-32,20 19-160,0-19-160,-2 17-1,-18 22 1,21 0 0,-1 22-32,20-3-577,-21 1 192,1 19-1249,20 1-1921,-1-19-4485</inkml:trace>
  <inkml:trace contextRef="#ctx0" brushRef="#br3" timeOffset="104586.9139">9687 5354 19698,'0'-39'1730,"-21"19"-353,3 20 96,-2 0 193,-1 20-96,-19 19-321,1 1-513,19 1-447,0 18-193,20-20-192,0 2 0,40-22 0,-19-19-65,17 0-63,-18 0-160,21-19 192,-23-22-1,23 21 193,-41-19 32,20 19-64,-20 1 129,0 19-1,0 0 128,0 0-32,0 19-256,0 1-32,0 19-385,20-19-640,19 0-897,1 1-1505,-20-21-1826</inkml:trace>
  <inkml:trace contextRef="#ctx0" brushRef="#br3" timeOffset="106150.3905">10818 5374 9480,'0'-39'3011,"0"19"-2050,0 0 0,0-20 865,0 20 352,0 0-705,0 1-480,-20-1-128,0 20 0,1 0-192,-21 20-65,0 19-95,1 2-65,-1-2-160,20 0-63,20 1-290,0-21 130,40 22 31,0-21 0,-1-20-96,21 20 64,-1-20-32,0 19 0,-19-19-32,1 20 64,-41-20-64,18 20-96,-36-20 576,-2 21-191,-1-2-193,-19-19 0,22 20-96,-23-20-225,21 0-223,0 20-289,1-20-512,19 0-1057,0 0-2082,0 0-2755</inkml:trace>
  <inkml:trace contextRef="#ctx0" brushRef="#br3" timeOffset="106362.3046">11116 5394 18321,'20'0'2690,"-20"19"-1921,0 3 64,20-3 416,-20 1-416,0 0-577,19-1-256,-19-19-352,20 20-449,-20-20-1345,20 0-1858,-20-20-2562</inkml:trace>
  <inkml:trace contextRef="#ctx0" brushRef="#br3" timeOffset="106480.4686">11076 5276 14285,'-39'-41'1089,"39"21"-897,0 1-640,0 19-289,20-20-640,-1 20-6759</inkml:trace>
  <inkml:trace contextRef="#ctx0" brushRef="#br3" timeOffset="106715.8203">11276 5435 11755,'18'59'5669,"-18"-40"-3107,20-19-608,1 0-192,-1 0 32,-20 0-769,20 0-481,-20-19-256,18-1-159,-18 0-65,21 1 96,-21-3-160,0 3-64,20-1-32,-20 20-65,20 0-31,0 0 32,-20 0 32,19 39-224,1-17-513,20-3-705,-20 21-1344,-1-21-2564</inkml:trace>
  <inkml:trace contextRef="#ctx0" brushRef="#br3" timeOffset="112806.6405">11752 5137 11851,'0'-41'3267,"-21"21"-737,21 20-192,-20 0-320,20 0-256,0 0-577,0 20-288,20 21-64,-20-2-225,0 20-287,21 1-33,-21-1-64,20 0-160,-20-18 96,18-1-288,-18-1-128,20-19-257,-20 20-287,0-40-481,21 20-1058,-21-20-1376,20 0-1826</inkml:trace>
  <inkml:trace contextRef="#ctx0" brushRef="#br3" timeOffset="113082.0311">12069 5315 18929,'0'-20'1346,"-20"20"-1218,0 0 480,0 20 898,-19 0-97,19 19-576,0-19-160,0 21-225,0-22 97,1 1-257,19 19 224,0-39-191,0 20-33,0 0-96,39-20-64,-19 0 32,20-20-64,19 0-96,2 20-416,-23-19-257,23-1-127,-43 20-353,3 0-801,-1 20-2050,-20-20-3972</inkml:trace>
  <inkml:trace contextRef="#ctx0" brushRef="#br3" timeOffset="117892.5781">12883 5255 320,'0'-20'5765,"0"0"-4003,19 20-577,-19-19-96,0 19 449,0-20-129,0 0-256,0 1 160,0 19 417,0-20 32,0 20-129,-19-21-224,-1 21-352,0 0-224,-20 21-320,1-1-161,-1 19-192,1-19-32,-1 19 32,19 2 33,1-2-65,2-19 0,36-1-96,2 21 64,21-21-64,-3 3 0,23-22 0,-2 19 0,20 1-32,-19-20 32,-19 20 0,-3-1-32,-17-19 32,-21 20 128,0 0 33,-21 1-1,-17-2-64,-3 1-192,1 0 32,1-1-225,-1-19-191,20 20-417,0-20-320,1 0-673,19 20-1441,0-20-1537</inkml:trace>
  <inkml:trace contextRef="#ctx0" brushRef="#br3" timeOffset="118262.6953">13438 5215 6342,'-20'-19'5220,"20"19"-2241,0-20-801,-18 20-96,-3-20-384,1 20-193,0 0-31,0 0-321,1 20-32,-1 0-256,-20 19 0,40 2-289,-20-2 33,20 0-97,20 1-288,0 1-128,20-2-96,-1-19-160,1-1-160,-1 1-193,22-20-31,-23 0-161,23 0-608,-22-20-673,1 1-736,0-1-930,-21 0-1665</inkml:trace>
  <inkml:trace contextRef="#ctx0" brushRef="#br3" timeOffset="118618.164">14015 5215 16719,'0'-19'1954,"-20"-1"-448,0 20-33,0 0 449,-1 20-417,3 19-544,-22 2-128,19-2 160,1 20-160,2 2-321,18-2-320,18-20-160,2 2-64,21-2-256,18-39-32,1 0-289,-1 0-288,20 0-384,-18-20-833,-23 1-2498,3-2-10058</inkml:trace>
  <inkml:trace contextRef="#ctx0" brushRef="#br3" timeOffset="119797.8515">15145 5196 11146,'-18'0'2242,"-2"-20"-640,20 20 320,-21-20 416,21 20-673,-40 20-736,21-20-224,-1 39 320,-20 1-96,40 0-161,-20 19-191,20-19 0,20 1-193,20-2-224,-1 0-192,1-19 96,19 0-64,-18 1-192,17-21-481,3 0-480,-2-21-769,1 1-1249,-1 0-1473</inkml:trace>
  <inkml:trace contextRef="#ctx0" brushRef="#br3" timeOffset="120434.5703">15384 4937 16623,'-20'-20'2883,"20"20"-545,0-19 417,0 19-897,20 0-737,-20 19-449,0 1-191,0 0 384,0 21-930,0-2 162,0 0-65,20 2-32,-20-2-353,20-19-608,-1 0-288,1-1-384,-20 1-1026,0-20-2145,0 0-9130</inkml:trace>
  <inkml:trace contextRef="#ctx0" brushRef="#br3" timeOffset="120644.5311">15285 5137 19634,'0'0'3523,"0"0"-1825,0-20-385,0 20 545,20 0-673,-20 0-961,20 0-192,-1-21-96,1 21-352,0 0-225,20 0-256,-1-20-352,-19 20-608,21-19-770,-3-1-1537,-18 20-3427</inkml:trace>
  <inkml:trace contextRef="#ctx0" brushRef="#br3" timeOffset="120823.242">15702 4898 14733,'-40'19'2275,"21"1"-161,-21 21-385,-1-21 1,3 19-705,17 0-769,1 2-448,0-2-673,0-19-480,1 0-1666,19-20-1762</inkml:trace>
  <inkml:trace contextRef="#ctx0" brushRef="#br3" timeOffset="120991.2108">15265 5037 21364,'-21'0'2722,"21"0"-1280,0 0-385,0 0 416,21 20-480,-1-1-801,0-19-32,19 20-640,1 1-289,19-21-416,-19 20-545,1-20-1473,-3 0-2530</inkml:trace>
  <inkml:trace contextRef="#ctx0" brushRef="#br3" timeOffset="121506.8359">15781 5633 12587,'-20'0'6535,"20"0"-4646,-19 0-223,19 0 416,-20 0-352,20 0-449,-20 19-352,20 1-193,0-20-255,0 20-97,20-20-224,-20 0-32,20 0 1,-1 0-33,1-20-32,0 20-64,-20-20-192,20 20 63,-20-19-255,-20 19-321,20 0-480,-20 0-1057,0 0-3011,1 19-11242</inkml:trace>
  <inkml:trace contextRef="#ctx0" brushRef="#br4" timeOffset="207482.4217">20824 2099 25944,'0'0'-448,"0"0"-449,19 0-961,-19 0-2754</inkml:trace>
  <inkml:trace contextRef="#ctx0" brushRef="#br5" timeOffset="255122.0703">23722 3409 5829,'0'-20'7271,"0"0"-5253,0 1-353,0 19 289,0-20 192,0 0-608,0 20-513,0 0-128,0-19-97,0 19-287,0 0-97,0 0-31,0 0 127,0 19 1,0 1-65,-20 0-224,20 19-64,-21 2-32,21 18-31,0-20-65,-18 21 96,18-1-128,0-19 32,-20-1 32,20 21-64,0-20 32,0-1-32,0 2-96,-20-2-161,20-19 33,-21 19 32,21-19 256,0 1-32,-20-1 32,20-20 64,0 0-64,-18 0 32,18-20 129,-21-1-129,1 1 0,20 1-96,0-21-32,-20 21 160,20 19 0,0-20 32,0 20-32,0 20-32,0-20-64,20 19 97,-20 1-193,0 0 32,20-1 32,-20 1 96,21 1 0,-3-21-64,2 0 32,1 0-256,-1-21-321,0 1-160,19 20-159,-19-19-161,0-1-1538,0 20-4259</inkml:trace>
  <inkml:trace contextRef="#ctx0" brushRef="#br5" timeOffset="256110.3514">23543 2773 12716,'-20'-19'1729,"20"-1"866,-20 20-289,0-20-448,1 20-449,-1 20-416,-20 0 0,20 19-321,1-19-223,19 21-193,0-22 64,0 1-31,19 0 31,1-20-64,20 0-128,-20-20-64,19 20-128,-19-39 160,0 19-160,1-1 64,-3 1-32,-18 20 64,0 0-96,0 0 0,0 0-64,0 20 96,0 21 96,-18-2-96,18 0 0,0 22 32,0-22-32,0 0 96,0-19 32,0 0-64,0 1 0,0-2-256,-21-19-224,21 0-353,-20 0-320,0 0-865,0 0-1954,1 0-1793</inkml:trace>
  <inkml:trace contextRef="#ctx0" brushRef="#br5" timeOffset="256392.5781">23742 2854 17136,'0'-20'3747,"0"20"-2113,-20 0-161,20 0-256,-20 20-384,20-1-320,0 1-417,0 0 0,0-1 64,40 1-64,-20-20 64,-1 0 64,21 0-31,-20-20-97,-20 1-96,20-1-225,-20 0-95,0 1-449,-20-1-608,20-1-352,-20 21-450,20-20-1856,-20 20-5574</inkml:trace>
  <inkml:trace contextRef="#ctx0" brushRef="#br5" timeOffset="256624.0233">23961 2813 18833,'0'21'2691,"0"-21"-1122,-21 20 257,21-1-353,-20 1-736,20-20-577,0 20-32,0-1-96,20-19 97,-20 20-33,39-20-288,-19-20-1,0 20 1,1-19-224,-21-1-385,0 0-544,0 1-545,-21-1-897,1 20-1441,0-21-10345</inkml:trace>
  <inkml:trace contextRef="#ctx0" brushRef="#br5" timeOffset="256928.7109">24040 2813 13901,'38'21'5060,"-38"-21"-3618,20 20 480,-20-20-257,0 19-672,0 1-705,21-20-95,-21 20 127,20-20 64,0 0-160,0 0 1,-1-20-353,1 0-65,0-19-63,-20-2-96,0 2-33,0-1-31,-20 1 256,20-21 224,-20 40 128,1-19 64,19 19 225,-20 20-225,20 0 193,0 20-257,0-1-96,20 21-128,-20-1-321,39 21-768,-19-20-1825,20 19-3493</inkml:trace>
  <inkml:trace contextRef="#ctx0" brushRef="#br5" timeOffset="257398.4375">24179 3230 21428,'0'39'801,"19"-17"-801,-19-3 128,0 21 704,20-21-159,-20 1-417,0-20-160,20 20 161,-20-20 255,0 0-288,0-20-96,0 0 1,0-19-129,-20 0 96,-19-2-128,19-18 32,0 19-32,0 0 128,20 20-96,0-19-64,0 39 128,20-20 160,20 20-224,-21 20 128,21-1-128,-20 21-32,19-19-32,-19 18-96,-20 0 128,0 1 32,0-21 96,-20 22-96,1-21-192,-1 0-481,0-20-800,20 0-1666,-20 0-2819</inkml:trace>
  <inkml:trace contextRef="#ctx0" brushRef="#br5" timeOffset="257645.5078">24416 3330 14990,'41'39'2178,"-21"-39"416,-2 20-608,3-20 384,-21 0-704,0 0-737,0-20-449,0 1-159,-21-1-65,21-19-160,-38-2 32,17 1 64,1 1-64,0 0-96,2 18 0,18-19-160,18 21 64,-18-1-256,20 20-513,21 0-736,-21 0-1442,-2 0-2466</inkml:trace>
  <inkml:trace contextRef="#ctx0" brushRef="#br5" timeOffset="257812.5">24436 3191 20787,'-20'0'1538,"0"0"-193,20 0-352,20 0 96,-20-20-641,41 20-416,-21 0-416,19 0-1025,-19 0-1506,20-20-2562</inkml:trace>
  <inkml:trace contextRef="#ctx0" brushRef="#br5" timeOffset="258042.9686">24793 3052 20435,'20'0'1633,"-40"0"-127,20 0 223,-39 0-255,19 19-866,0-19-511,0 20-162,1 0-255,38 20-385,1-20-191,0 0 127,20 19 449,-1-19 288,2-1 0,-3 3 160,-18-3 352,1 1 129,-21 0-33,-21-1-255,1-19-321,2 20-897,-2-20-1986,-1 0-9160</inkml:trace>
  <inkml:trace contextRef="#ctx0" brushRef="#br5" timeOffset="273560.5467">24078 2436 10537,'-18'-19'609,"18"-1"1153,-20 0-609,-1-1-96,1 21 416,0-19-31,2 19-257,-3 0-224,-19 0-97,20 0-287,-19 0-129,19 0-159,0 19 31,0-19-192,1 21 0,-1-21 32,-20 20-64,19-20-64,-17 20 65,18-1 31,-1 1 0,-17 0 32,17-1-96,1 2 128,-20-1-64,21 0 193,-1-1 31,0 1-160,0 19 0,0-19 1,-19 1-129,19 18 32,0-19-96,0 19 32,1 1 64,-21 1-96,19-2 96,1 0 32,0 2 0,2-21 32,-3 19 0,1-19-63,0 19-1,0-19-96,20 20 96,-19-20-64,19 0 96,-20-1-32,20 1-64,-20 0 64,20-1-64,-20 3 32,0-3-64,20 1 0,-19 0 96,19-1-96,0 21 96,-20-19 0,20-2-64,-20 21 97,20-21-1,0 1-32,-20 19-64,20-18 64,-20 19-32,20-21-64,-19 1-64,19 19 160,-20-19 32,0 21-96,20-22-32,-21 21 160,1-21-128,2 21 64,18-19-96,-20-1 0,-1 19 97,21-19-130,-20-1 1,20 1 64,0 1-32,-20-1-32,20-1 32,-19 1 129,19 19-1,-20-19-128,20 0 288,0 20-288,0-20 192,0 0-128,0 19 64,20-19-128,-20 21 0,0-22 32,19 21-32,-19-1 161,0-19-226,0 20 65,0 0 97,0-21-129,20 1-1,-20 19 1,20-18 0,1-1 32,-1 19 64,18-19-96,-17 0 32,19-1-32,-1 1 129,-19 1-97,20 18 0,-21-19-65,21 0 65,-20-1 32,0 1-64,19 0-288,-19 1 320,21-21-32,-23 20 32,22-1-64,-19-19 64,-1 20 32,0-20-128,-1 0 64,1 0 32,0 0 96,0 20-160,0-20 32,19 0-128,-19 0 128,20-20 32,-1 20-32,1-20-128,19 20-129,-18-19 97,-3-1 0,3-1 0,-1 21 0,-1-20 96,1 0 352,-1 1-288,21-1 0,-21-19 32,1 19 96,19-1-96,-18 1 0,19-19 64,-21 19-32,1 1 64,19-1 96,-19 0-96,-1-1 32,1-18 0,1 0 1,18 19-1,-19-40-96,19 20 32,-19 1-32,-1 0-64,21-22 128,-21 22-96,-19-1 256,21-20 32,-23 21 97,23-1-289,-21-20 0,0 21 96,-20-20-160,20 18 32,-1-18 96,-19 19-64,20 1-63,-20-21-1,0 20 32,20 1 32,-20-2 0,20-18-96,-20 20 64,0 19-32,0-20 32,0 0-32,0 21-32,0-21-32,-20-1 160,20 22 0,0-1-160,0-19 32,-20 19 64,20-19-96,0-2 64,0 2-64,-20-1 128,20 1 64,-19-2-160,-1 2 97,-20 0-97,19-2 64,1 1-32,-18 1 64,-3-20-96,2 18-32,-21 2 96,1 0-32,-1-1-32,1 19 128,-20-18-32,18 19-96,2-19-32,0 19-224,-1-1-417,21 21-928,19-19-866,0 19-4836,0-20-3715</inkml:trace>
  <inkml:trace contextRef="#ctx0" brushRef="#br3" timeOffset="278290.039">496 6903 16111,'-20'-20'1986,"0"0"-481,20 20 289,-20 0 352,20-19-481,0 19-832,0 0-609,0 0 97,20 19 191,-20-19-95,40 0-1,-1 20-288,1-20-128,19 0 32,-19 0-480,19 0-289,2 0-608,-2 0-833,1 0-2403,-21 0-2946</inkml:trace>
  <inkml:trace contextRef="#ctx0" brushRef="#br3" timeOffset="278479.4921">695 7042 19890,'-81'39'2339,"42"-18"-482,19-21-191,20 0-97,0 0-416,0-21-96,20 21-512,19-19-385,21-1-224,-21 20-160,22 0-513,-2 0-384,1 0-448,-21 20-1570,21-20-3524</inkml:trace>
  <inkml:trace contextRef="#ctx0" brushRef="#br3" timeOffset="278761.7186">932 6724 23766,'-39'0'705,"39"0"-481,20-19 416,-1 19-63,21-20-545,0 20 32,19 0-32,0 20-416,2-1 160,-23 1 160,23 0-33,-22-1 33,1 22 128,0-21-32,-40 19 129,0-19 63,-20 19-288,-20 2-96,1-2-929,-1 1-1794,-1-21-2562</inkml:trace>
  <inkml:trace contextRef="#ctx0" brushRef="#br3" timeOffset="279398.4375">2043 6922 13741,'21'61'4836,"-1"-42"-2946,-20 21-321,20-1-480,-20-18 64,20-21-256,-20 0-32,0 0 32,0 0 128,0-21-545,0 2-159,0-21-161,-20 1 32,0-22-128,-21 22-64,3-20 64,17 39 0,1-20-64,0 20 0,2 0 32,-3 1 0,21-1-96,-20 0-32,20 1 32,0-22 32,20 21 96,39-19-96,-18 19-64,18 1-416,1 19-289,-1 19-320,0-19-417,-19 20-1312,-40 0-2051,0-1-8392</inkml:trace>
  <inkml:trace contextRef="#ctx0" brushRef="#br3" timeOffset="279586.914">1786 6863 22261,'-20'20'1665,"40"-20"-800,-20 0 897,40-20-161,-21 20-992,21-19-449,1-1-192,17 0-673,1 20-480,2 0-641,-2 0-1441,1 0-2146,-21 0-10218</inkml:trace>
  <inkml:trace contextRef="#ctx0" brushRef="#br3" timeOffset="279755.8593">2401 6863 13260,'39'40'4548,"-39"-21"-1152,20 1-1250,1 1-321,-1-1-543,-20-20-450,20 19-575,-2-19-225,-18 20-321,0-20-287,21 0-449,-21 0-929,0-20-2370,0-19-8328</inkml:trace>
  <inkml:trace contextRef="#ctx0" brushRef="#br3" timeOffset="279890.625">2381 6685 21204,'-20'-20'1217,"20"20"-1409,0 0-193,20 20-672,0 0-416,1-1-1250,-3 1-4035</inkml:trace>
  <inkml:trace contextRef="#ctx0" brushRef="#br3" timeOffset="280058.5937">2659 6983 21652,'0'-20'1313,"0"-1"513,-19 1-64,19-19-385,0 19-544,-20-19-353,20-2-512,0 22 128,0-21-224,20 40-320,-20-19-834,19 19-735,1 19-1058,0-19-1922,20 20-12362</inkml:trace>
  <inkml:trace contextRef="#ctx0" brushRef="#br3" timeOffset="280275.3906">3017 6685 19986,'-40'0'1250,"1"20"223,-1-1 577,19 1-641,-17 19-704,18-18-513,20-1-256,0 0 32,38-1 32,3 1 0,-1 0 32,19-1-128,-19 1 128,-1 1-160,-19-21 64,-20 20 192,-20-1-128,0 1 0,-19-20-224,-1 20-417,1-20-448,19 0-1505,-21 0-2595</inkml:trace>
  <inkml:trace contextRef="#ctx0" brushRef="#br3" timeOffset="280478.5156">3116 6526 23221,'39'0'1954,"-39"0"-1954,0 20 449,20 19 1088,-20 1-288,0 20-640,20-1-481,21-20-64,-23 2-320,22-21-160,-19 19-353,17-39-320,-38 20-545,21-20-1184,-21 0-2596</inkml:trace>
  <inkml:trace contextRef="#ctx0" brushRef="#br3" timeOffset="280654.2968">3037 6783 22485,'0'-19'2626,"19"19"-1569,21-20 609,0 0 192,19 1-1250,0-1-736,2 20-641,-23 0-1056,3 20-514,-1-20-2209</inkml:trace>
  <inkml:trace contextRef="#ctx0" brushRef="#br3" timeOffset="281187.5">4327 6783 13100,'-60'-39'2082,"41"19"352,-21 1-64,19-1-127,-17 20-450,-3-20-383,21 20-770,0 20-95,-19-20 95,39 20-159,-20 19-193,0 0 32,20 2-320,20-2 64,-20 1-384,20-1-256,19-18-321,-19-1-737,21-1-1601,17-19-1794</inkml:trace>
  <inkml:trace contextRef="#ctx0" brushRef="#br3" timeOffset="281549.8046">4584 6724 15822,'-59'40'5926,"19"-21"-4965,22 2 224,-23 19 353,21-1-257,0-19-545,20 19-575,0-18-161,20-21 64,0 0 32,21 0-96,-23-21 0,22 1-256,1 1 159,-23-21-31,-18 21 32,0-21 0,0 19 0,0 21 96,0-19 0,0 19 96,0 0 0,0 19 0,0 2 32,0-1-96,0 19-32,21-19-224,-21 0-256,20-1-129,0 1-352,0-20-320,-1 0-160,1 0-833,0-20-801,0 1-2851</inkml:trace>
  <inkml:trace contextRef="#ctx0" brushRef="#br3" timeOffset="281767.578">4684 6526 20371,'0'20'3811,"20"-20"-2914,-20 20 288,20 19 609,0 2-577,0-2-704,-1 20-353,21-20-128,-20 2-224,19-2-193,1-19-287,-20 0-161,1-20-288,-3 0-545,-18 0-1184,20-20-1378,-20 0-3588</inkml:trace>
  <inkml:trace contextRef="#ctx0" brushRef="#br3" timeOffset="281932.617">4942 6446 20883,'21'20'3748,"-21"21"-2595,0-2-256,0 20 480,18 1-64,-18-1-960,20 0-321,21 2-897,-21-2-192,19-20 32,-19-18-833,0-1-2818,0-1-12172</inkml:trace>
  <inkml:trace contextRef="#ctx0" brushRef="#br3" timeOffset="283266.6014">5657 6605 14862,'0'-39'2114,"0"19"-225,0 20-351,0-20 288,0 40-673,0-20-96,20 39-64,-20 1-193,19 20-127,1-1-96,20-20-97,-19 22-224,17-2-224,-18-20-256,21 2-320,-23-22-289,3 1-545,-1 0-1184,-20-20-2435,-20-20-12011</inkml:trace>
  <inkml:trace contextRef="#ctx0" brushRef="#br3" timeOffset="283627.9296">5538 6844 19410,'-40'-20'2658,"40"0"-992,20-20 192,20 20-257,-1 0-768,21-19-737,-1 39-192,2-20-384,-3 20 31,1 0-63,-18 0-129,-1 20-160,-1 19 161,1 1 255,-20 0 353,0 19 32,-1-19 225,-19-1 351,20 2 97,20-22-97,-19-19 97,17-19-225,3-1-31,-3-21-225,-17 22-96,-21-21-192,0 1 0,0-2-225,-21 22-63,-17-1 96,-3 20 160,-18-20-32,19 20-65,1 20 65,19-20-576,0 20-642,0-20-768,0 19-993,20 2-1249</inkml:trace>
  <inkml:trace contextRef="#ctx0" brushRef="#br3" timeOffset="284063.4765">6749 6744 15342,'40'80'2883,"-21"-41"-1602,21-19 0,-20 19 32,20-19-288,-21-20-32,1 0-448,-20 0-161,0-20 1,0-19-321,-20 19-128,-19-19 128,-1-21-128,0 20 0,-19-19-1,0 19-31,18-19-32,21 19 128,20-1 96,0 2 0,41 39 97,-3 0 63,23 0-96,-22 20 0,21 21-96,-1-2-32,-19 20-192,1-18-64,-3-2 128,-38 0 0,0 1 0,0-21 64,-20 2 96,-19-1-96,19-20 32,-20 20-513,21-20-1152,-21 0-1346,40 0-2338</inkml:trace>
  <inkml:trace contextRef="#ctx0" brushRef="#br3" timeOffset="284324.2186">7225 6922 15246,'40'0'4420,"-40"0"-1954,20-19-416,-20-1-576,0 0-417,-20-19-385,-20 19-383,21-20-193,-41 0-96,21 1 64,-2 0-32,1 18 96,22-19 192,-3 21-128,21-1-127,0 0-194,0 1 65,39-22-64,1 21-160,40 0-481,-20 20-768,-1 0-1890,0 0-2691</inkml:trace>
  <inkml:trace contextRef="#ctx0" brushRef="#br3" timeOffset="284521.4843">7087 6665 23574,'-41'0'1665,"41"0"-1152,0 0-193,41-19 673,-3-2-192,23 1-609,-2 20-704,20-20-481,-19 1-609,-1 19-1729,2-20-2499</inkml:trace>
  <inkml:trace contextRef="#ctx0" brushRef="#br3" timeOffset="284744.1405">7781 6426 16335,'20'-19'4740,"-20"19"-3426,-20 0-610,0 0 449,-20 19 129,1 1-353,-1 19-545,1 2-224,19-1-96,20-1-96,20-19 0,19 20-64,1-20-96,19 0 96,21-1 32,-21 1 128,-18 0-64,-3-1 32,3 2 128,-41-1 160,0 0 193,-20-1-385,-21-19-96,3 20-577,-23-20-800,22 20-1730,-1-20-2979</inkml:trace>
  <inkml:trace contextRef="#ctx0" brushRef="#br3" timeOffset="286287.1093">9032 6744 9737,'0'-39'4292,"-20"19"-2819,20-19-96,-40 18 321,20 21 320,-19-20-320,19 20-513,-21 0-352,3 20-225,18 20-31,-21 0 63,23 19-159,18 1-129,0-21-160,18 1-64,23-21 97,17-19 95,3 0-96,-2-39-128,1 19 0,-21-39-160,1 19-192,-19 0-96,-21-19 159,0-1-159,-41 1 32,21-2 32,-19 2-97,-1 0 65,0 19 288,1 0 96,-1 21 352,40-1 161,-21 20-33,21 20-319,21-1 319,-1 21 129,20 0-97,-1 19-191,1 0-257,19 2-64,-19-2 0,19 1 64,-18-20-384,-3-1-449,3-19-352,-21-1 32,0 2-705,-1-21-1376,-19 0-2051,0 0-8648</inkml:trace>
  <inkml:trace contextRef="#ctx0" brushRef="#br3" timeOffset="286430.6639">9448 6705 18705,'20'0'2883,"0"19"-1089,0 1-641,-20-20-385,20 20-607,-20-20-129,21 19-545,-21-19-768,18 0-1506,-18-19-2434</inkml:trace>
  <inkml:trace contextRef="#ctx0" brushRef="#br3" timeOffset="286584.9609">9389 6466 18225,'0'-20'2690,"-20"20"-1985,20 0-481,20-20-224,-20 20-96,20 20-929,0 0-1633,-1-20-3813</inkml:trace>
  <inkml:trace contextRef="#ctx0" brushRef="#br3" timeOffset="286851.5625">9865 6466 16463,'-39'19'4612,"19"-19"-3298,0 22-225,-19 17 288,19-19-96,0-1-800,20 21-1,20-19-384,19 18-128,1-19 96,19-1-128,-19 1-96,0 0-160,-1-1 224,-19 2 128,1-1-128,-42 0 192,1-1 0,-19 1-160,-1-20 96,0 20-160,21-20-481,-21 0-736,20-20-929,20 20-2115,0-20-8679</inkml:trace>
  <inkml:trace contextRef="#ctx0" brushRef="#br3" timeOffset="287097.6561">10322 6605 18769,'0'-39'2563,"0"39"-1602,-20 0-65,0 0 450,0 0 351,1 19-544,-21 21-352,20 0-160,20-20-353,0 19-64,20 1-192,20-21 64,-1 2-192,1-21-416,19 0-449,2 0-416,-3-21-994,3 21-2177,-22-19-4164</inkml:trace>
  <inkml:trace contextRef="#ctx0" brushRef="#br3" timeOffset="287351.5625">10739 6566 14637,'-20'0'7207,"20"0"-5349,-20 0-769,20 19 256,0 21 1,0 0-289,0-20-513,20 19-416,20-19-32,19 0 64,0-20-224,-19 0 64,1 0-192,-2-20-224,-19 0-1,-20 1-95,-20-21-97,-1 21-127,-17-2 159,-23 1 289,2 0 192,19 1-161,1 19-543,-1 0-1474,20 0-3332</inkml:trace>
  <inkml:trace contextRef="#ctx0" brushRef="#br3" timeOffset="287874.0234">11156 6507 16751,'19'0'4613,"-19"0"-2948,20 0-319,-20 19 287,40 1-352,-20 19-384,1 1-160,17 0-161,3-20-351,-3 19 31,-17-39 32,19 20 0,-20-20 1,-1 0-33,1 0-96,-20 0 32,0-20-64,0 1-192,0-21-32,0 21-416,-20-22-609,20 21-481,0 1 33,0-1-417,0 20-737,0 20-1345,0-20-5541</inkml:trace>
  <inkml:trace contextRef="#ctx0" brushRef="#br3" timeOffset="288155.2734">11573 6646 1281,'79'19'13452,"-40"-19"-10569,1-19-577,1 19-544,-3-21-289,3 21-352,-21-20-128,-1 0-480,1 1-321,-20-1 64,0 0-96,0 20-31,-20-19-33,1-3-128,-21 22 64,19 0 32,1 0 96,-18 0 32,17 22-96,1-3 64,0 21 129,20-21 383,0 21-95,20-19-97,0 18-288,21-19-95,-3-20-65,23 19-545,-22-19-224,21 0-320,-21 0-512,1 0-1058,-20 0-2978,1 0-11083</inkml:trace>
  <inkml:trace contextRef="#ctx0" brushRef="#br3" timeOffset="288331.0546">12090 6744 17840,'0'-20'3620,"0"1"-1762,0-1-97,0-19 65,18-2-577,-18 2-832,20 19-353,0-19-321,1 17-63,-1 3-289,-2-1-864,3 20-513,-1 0-929,0 0-1377,0 0-3811</inkml:trace>
  <inkml:trace contextRef="#ctx0" brushRef="#br3" timeOffset="288535.1561">12367 6446 5861,'20'0'7815,"-20"0"-3298,-20 20-1667,0-1-704,0-19-64,0 41-704,20-21-545,0 0-641,0-1 0,20 1-160,20 0 32,-1 1-160,1-2-192,0 1 63,-1 0 97,-19-1 96,1 1 64,-42 0 64,1-1-32,-19-19 33,-1 21-194,0-21-543,1 20-1314,19-20-3075,-20-20-11787</inkml:trace>
  <inkml:trace contextRef="#ctx0" brushRef="#br3" timeOffset="289083.9843">13359 6307 14894,'0'-59'1505,"0"20"289,-20 19-193,20-1 449,-39 1 0,19 20-993,0 0-384,-20 20-225,21 1 97,-21 38 95,0 0 65,21 1-64,-1 19-225,20 1-224,20-21-384,19 2 480,21-22-288,-1-19-288,20-20-353,0 0-63,-18 0-353,-2-20-705,1 0-1153,-41-20-1409,1 20-3267</inkml:trace>
  <inkml:trace contextRef="#ctx0" brushRef="#br3" timeOffset="289292.9686">13657 6168 19826,'40'-20'3267,"-40"20"-2210,19 20-224,-19-20 288,0 41 32,20-2-640,-20 0-289,0 1-160,20 0-32,0 0-224,0-1-513,19 0-448,-39-17-993,20-22-2146,-40 19-4420</inkml:trace>
  <inkml:trace contextRef="#ctx0" brushRef="#br3" timeOffset="289488.2812">13479 6407 22773,'0'0'2370,"20"-20"-1121,19 0 481,21 1-160,-21-2-1186,1 21-320,-1-20-256,1 20-513,0-20-448,19 20-288,-18-19-545,-3 19-1281,3-20-1890</inkml:trace>
  <inkml:trace contextRef="#ctx0" brushRef="#br3" timeOffset="289645.5077">14015 6209 2306,'-40'19'14734,"20"1"-13325,-19 0-128,-1-1 513,-1 21-321,23-19-1184,-23-2-289,1 1-769,20 0-833,-19-20-1825,19 0-3844</inkml:trace>
  <inkml:trace contextRef="#ctx0" brushRef="#br3" timeOffset="289794.9218">13598 6287 18257,'19'-19'4004,"-19"19"-1762,20 19-256,0-19-385,20 20-1024,-1 0-353,1 1-320,1-2-641,-3 1-320,3-20-288,-21 20-1698,19-20-1473</inkml:trace>
  <inkml:trace contextRef="#ctx0" brushRef="#br3" timeOffset="291479.4921">14789 6446 13036,'-20'-39'2338,"-1"19"-1089,3 20 513,-2 0 288,-1 0-417,1 20-576,0 19-384,0 0 64,20 2-257,0 18-224,20-19-63,0-19 63,21-2-32,-3 1-32,3-20 97,-1-20-129,-1 1-96,1-2 32,-20-19-32,-1 21-64,-19-21 128,0 21-160,0-22 96,0 41-128,-19-20 160,-1 20 0,0 0-32,20 20-32,-20-1 160,40 3 97,-20-3 31,20 1-128,0 0-128,19-1-128,1 1-448,-1-20 63,1 0-416,1 0-384,-23 0-1153,2 0-1922,1-20-4260</inkml:trace>
  <inkml:trace contextRef="#ctx0" brushRef="#br3" timeOffset="291777.3436">15165 6407 18001,'21'39'3651,"-1"-19"-2049,-20 21 319,20-2-575,-2-19-1,-18-1-480,21 1-385,-1 0-192,-20-20 1,20 0-1,-20 0 0,20 0-192,-1-20 193,-19 0-33,20 1-288,-20-1 32,0 0-32,20 1-224,-20-3-65,20 22 97,-20 0 32,20 0 64,-1 0-417,1 22-576,20-3-64,-19 1-577,17 0-1088,-18-1-930,1-19-1793</inkml:trace>
  <inkml:trace contextRef="#ctx0" brushRef="#br3" timeOffset="292138.6717">15801 6407 15598,'0'0'4228,"0"19"-2722,-20 1 191,20 0 321,0 21-384,0-22-353,0 21-608,20-21-481,0-19 192,19 20-352,-19-20 224,0-20 1,21 20-129,-23-39-128,2 0-32,-20-2-192,0 1 95,-20 1 1,2-21-128,-3 20 64,1 1 192,0 19-32,0 1 352,1 19 161,-1 0-65,20 19-160,0 1 33,0 19-193,20 22-64,-1-22-32,21 0-353,1-19-544,-3 19-352,23-17-224,-22-3-1666,1-19-5061</inkml:trace>
  <inkml:trace contextRef="#ctx0" brushRef="#br3" timeOffset="296118.1639">15544 7122 10089,'0'20'7271,"0"-1"-5798,18 1 385,2 0 0,1 19-129,-1-18-415,0 18-610,-1-19-191,1-20 31,0 20 161,-20-20-289,0-20 97,20 20-161,-20-39-192,0 19-96,20-21 1,-20 2-1,0 0-64,19-1-96,-19 19-33,0 2 33,20 19-128,-20 0 192,20 19 0,0 2 64,0-1-32,19 19 0,-19-19-96,21 0-577,-23-1-256,23 1-288,-1 1-737,-22-21-1313,3 0-1890</inkml:trace>
  <inkml:trace contextRef="#ctx0" brushRef="#br3" timeOffset="296378.9062">16178 7122 14349,'40'0'4773,"-40"0"-2627,0 0-321,20 20-127,-20-1-641,19 1-384,1 19-353,0-19-160,0-20-64,0 0 128,19 0 1,-19-20-97,1 1-32,-1-21-256,-20 21 160,-20-1-96,-1 0-225,-19-1-191,1 21 191,-1-19-95,1 19-160,-1 0-514,20 19-863,20-19-2852,0 21-11787</inkml:trace>
  <inkml:trace contextRef="#ctx0" brushRef="#br3" timeOffset="296588.867">16437 6883 19570,'0'0'3171,"0"0"-2691,0 20 289,0-1 801,20 22-65,-20-2-832,18 1-545,3-1-96,19 22-416,-20-42-257,-1 21-32,21-21-448,-20-19-769,0 20-1505,-20-20-2306</inkml:trace>
  <inkml:trace contextRef="#ctx0" brushRef="#br3" timeOffset="297052.7343">16417 7122 15983,'0'-20'4484,"0"20"-3203,20 0-32,0-21-32,-2 21-256,3 0-576,-1 0-289,0 0-288,0 0 160,-1-19-129,1 19-255,0-20-161,-20 0 289,20 0 64,-20 1 160,0-22-32,0 21-64,0 1 64,0 19 32,0 0 320,0 0 32,20 19 321,-20 22 63,0-2-127,19 1 159,1-1 33,0 2-256,0-2-161,1-19-64,-3 0 0,22-20-95,-19 0 191,-21 0-256,20 0-96,-2-20 160,-18 0-128,21 1 64,-21-21-96,0 19 0,20 21-32,-20-19-96,20 19 96,0 19 0,-1-19-32,1 41 64,0-21-448,0 19-353,0-19-448,-1-1-385,1-19-1121,-20 0-1953,0 0-6791</inkml:trace>
  <inkml:trace contextRef="#ctx0" brushRef="#br3" timeOffset="297242.1875">17131 7081 20691,'20'21'2595,"-1"-1"-1122,1 0-768,0-1-417,0 1-224,1-20-256,-1 20-609,-2-20-480,3-20-993,-21 0-2307,0 1-10857</inkml:trace>
  <inkml:trace contextRef="#ctx0" brushRef="#br3" timeOffset="297393.5546">17190 6963 14733,'-20'-41'4869,"1"41"-2947,19-19-1217,0 19-417,19 0-256,-19 0-160,20 0-1089,0 19-2435,0 1-6822</inkml:trace>
  <inkml:trace contextRef="#ctx0" brushRef="#br3" timeOffset="304202.1483">17528 7102 5220,'-20'0'7367,"20"-21"-5829,0 2 256,0 19 352,0 0 160,0-20-320,0 20-545,0 0-512,0 20-32,0-20-193,0 19-127,20 2-97,-20 19-191,0-21-97,20 1-96,-20-20 0,0 20-32,0-20-32,0 0 64,0 0 128,0-20-127,0 0-65,0 1-96,0-1 160,20-21-160,-20 2 64,19 19-65,1 20 33,0 0 129,-20 0 63,21 20 0,-1 0-192,18 20 96,-17-20-64,-1 19-481,0-19-223,-1 0-257,1-20-384,0 19-994,0-19-2017,0 0-5765</inkml:trace>
  <inkml:trace contextRef="#ctx0" brushRef="#br3" timeOffset="304615.2343">18103 7022 16527,'20'-39'2915,"-20"39"-1217,0-20 319,0 20 65,-20 0-896,-18 20-354,-3 19-127,1-19 128,1 19-257,19 2-351,20-2-97,0-19-256,20 0 31,19-20 33,1 0-160,1-20-256,-3 0 255,3 1-31,-21-21-32,0 19 0,-1 2 128,-19 19 160,0 0 0,0 0 64,0 19 32,-19 2 0,-1 19-32,20-1 160,-20 0 32,40 2-160,-20-2-32,0 1 1,20-1-65,-20-19 96,0 20-289,0-40-223,-20 20-32,0 0-65,-1-20-352,-17 0-544,-3 0-1634,1 0-2786</inkml:trace>
  <inkml:trace contextRef="#ctx0" brushRef="#br3" timeOffset="305186.5234">18620 7122 16944,'0'-20'2786,"0"20"-1697,20 0 96,-20 0 641,20-21-417,19 21-704,-19 0-481,0-19-64,0-1-63,0 0 31,-1 0-64,1 1 32,-20-1-160,0 20 192,-20-21-96,1 21-32,-1 0-32,-20 0 0,20 21 0,1-1 0,-21-1 0,20 21 192,20-1 32,0 2 32,0-2 0,0 1-63,40-21-33,-20 1 64,39 1-160,-19-21 0,19 0-224,-19 0-353,19-21-384,2 1-896,-22 1-962,-19-1-1505,0 0-4260</inkml:trace>
  <inkml:trace contextRef="#ctx0" brushRef="#br3" timeOffset="305418.9453">18998 6804 18865,'-20'0'3716,"40"0"-2435,-20 0 192,18 0 193,-18 40 32,21-21-513,-21 21-481,20-1-351,-20 21-257,20-20-32,0-1-288,-1-18-321,21 19-384,-20-40-224,0 19-96,-20-19-737,19 0-1665,-19 0-2563</inkml:trace>
  <inkml:trace contextRef="#ctx0" brushRef="#br3" timeOffset="305773.4375">19454 6922 17328,'0'-19'3651,"0"19"-2113,0 0-321,-20 0 417,-1 0 31,3 19-736,-2 1-481,-1 1-255,1-1-65,20-1-160,0 21 64,20-20-32,21-1 0,-23 2 32,23-1-64,-1 0 32,-1-1 0,-19 1 0,0 0 0,-20-1-96,0-19 96,0 20-96,-20-20-193,0 0-63,-19 0-257,19 0-544,-20-20-672,1 20-994,19-19-2530</inkml:trace>
  <inkml:trace contextRef="#ctx0" brushRef="#br3" timeOffset="306158.2031">19672 7142 23574,'79'-20'1345,"-59"0"-384,21 20 256,-23-21-352,3 21-481,-1-19-191,0-1-97,-20 0-96,0 0 192,0 20-192,0-19-192,0 19-33,-20-20-63,-21 20-224,23 20 95,-23-20 193,1 19 128,20 1 64,1 0 0,-1 0 96,0 20 192,20-20 97,0 0-161,20-1 128,0 1 32,19 0 33,1-20-97,1 19-96,18-19-192,-19 0-32,-21 20-96,21-20-192,-20 0-545,0 0-256,-20 0-417,19-20-832,-19 20-1858,20-19-6950</inkml:trace>
  <inkml:trace contextRef="#ctx0" brushRef="#br3" timeOffset="306396.4843">20089 6705 17424,'20'-40'2851,"-1"40"-1058,-19 0 161,20 0-32,-20 0-609,20 20-224,-20 19-352,0 1-289,0 0-95,-20 19-225,20-19-192,0-1 0,20 2-609,-20-22-384,0 21-576,0-20-1410,21-1-5637</inkml:trace>
  <inkml:trace contextRef="#ctx0" brushRef="#br3" timeOffset="306547.8514">20209 7261 25368,'18'0'864,"2"0"-992,-20 0-416,21 0 448,-21 0-513,-21 0-4420</inkml:trace>
  <inkml:trace contextRef="#ctx0" brushRef="#br3" timeOffset="374399.414">634 8233 13805,'-20'0'2530,"20"0"-768,0 0-225,0-19 289,0 19-385,0 0-256,20 0-96,0 0-416,0 0-417,1-20-224,17 20 32,-18 0-32,21 0-128,-2 0-384,1 0-705,0 0-1057,-1 0-1762,1 0-2274</inkml:trace>
  <inkml:trace contextRef="#ctx0" brushRef="#br3" timeOffset="374586.914">873 8333 672,'-99'59'17329,"38"-39"-15151,22-1-513,-1 1-223,20-20-129,20 0-480,-19 0-225,38 20-95,-19-20-385,40 0-64,1 0-192,17 0-353,1-20-255,2 20-450,-2 0-928,1-20-1377,-21 20-1249</inkml:trace>
  <inkml:trace contextRef="#ctx0" brushRef="#br3" timeOffset="374848.6327">1051 8114 13805,'-59'-20'3139,"59"20"-1057,-20 0-769,40-19 160,0 19-320,-1 0-384,21 0-417,1 19-256,18 1 0,-1 0-31,-17-1-33,18 2-64,-19-1 64,0 0-96,-21-1 416,-19 1-224,0 19-96,-39-19-192,19 1-385,-20-1-1024,1 19-769,19-19-1922</inkml:trace>
  <inkml:trace contextRef="#ctx0" brushRef="#br3" timeOffset="385520.5077">1746 8333 8872,'0'0'2178,"0"0"0,0 0 705,20 20-513,-20 19-865,20-19-512,-20 19-96,20 2 32,0-22 192,-20 1-192,19 0 64,1-20 64,-20 0-288,0 0-321,0-20-64,0 0 129,0-20-97,-20 0-223,1 1-97,-1-20-64,20 18-32,-20-18 0,20 20 32,0 19-128,0-1 0,0 2-33,20-1 65,0 20-32,19 20-961,1-1-352,19 2-705,-18 19-1153,18-21-1153,1 1-2787</inkml:trace>
  <inkml:trace contextRef="#ctx0" brushRef="#br3" timeOffset="385817.3827">2223 8273 14509,'0'0'3235,"0"0"-1185,0 0-512,0 0 287,0 0-95,19-20-673,-19 20-512,20-20-385,0 1 32,0 19-192,-20-20 160,20 0-224,-20-1 96,0 21-64,-20-19 32,0 19-64,0 0 96,0 0-64,-19 19 256,19 22-32,0-21 225,0 19-1,1 0 65,-1 2-161,20-2-32,20 1-288,-1-21 64,21 1-128,0 0-128,-1-20-673,21 0-96,-1 0-480,-18 0-1025,-3-20-2275,3 0-8391</inkml:trace>
  <inkml:trace contextRef="#ctx0" brushRef="#br3" timeOffset="386099.6093">2640 8174 19986,'-40'-21'2979,"20"2"-1954,0 19 256,-1 19 193,-17-19-545,18 21-417,-1 19-288,1-21-224,20 21-160,41-21 96,-1 22-192,19-21 0,-19-1-97,19 1 129,1 0 160,-21-20 96,-19 19-128,1 1 32,-21-20 288,-21 20-96,-19-20-160,21 21 0,-21-2-96,0-19-448,1 0-674,19 20-1024,0-20-2306,0-20-7656</inkml:trace>
  <inkml:trace contextRef="#ctx0" brushRef="#br3" timeOffset="386311.5234">2839 8055 18321,'18'-41'2402,"-18"41"-1857,0 0-257,20 21 1185,-20-1 417,0 19-673,21 1-576,-1 0-129,-20 19-319,20 0-129,19-18 0,-19-2-321,0-19-287,19 0-481,-19-20-769,-20 0-1313,20 0-1505</inkml:trace>
  <inkml:trace contextRef="#ctx0" brushRef="#br3" timeOffset="386483.3984">2778 8233 21716,'-20'0'3171,"20"0"-1794,20 0 513,21 0-256,-3-19-962,3 19-672,-1 0-480,19 0-769,-19 19-289,19-19-1184,-19 0-3813</inkml:trace>
  <inkml:trace contextRef="#ctx0" brushRef="#br3" timeOffset="386999.0234">3671 8253 18897,'-39'0'2243,"39"0"-930,-20 20-32,0 19 128,20 2-224,-20-2-224,40-19-416,0 19-449,21-19 0,-3-20-96,3 0 224,18-20-128,-19 0 32,-1-19-31,-19 19-290,-20-19 193,-20 18-128,1-18-160,-21 19-96,-1 0-97,3 20-63,18 0-449,-1 0-1121,21 20-2819,0 0-7847</inkml:trace>
  <inkml:trace contextRef="#ctx0" brushRef="#br3" timeOffset="387203.125">4149 8412 16271,'0'-20'6438,"-20"0"-5221,-21 1-128,2-1 32,-21-21 160,1 2-480,-1 0-224,21-1-513,-1-20 32,19 21-192,21-1 32,0-1-160,21 22-161,19-1-223,-20 0-321,19 40-449,1 0-1632,-20-1-2788</inkml:trace>
  <inkml:trace contextRef="#ctx0" brushRef="#br3" timeOffset="387375">3811 8174 20755,'-79'20'3363,"59"-20"-1537,-1 20-288,21-20 415,0-20-223,0 20-1089,21 0-641,19-20 0,19 20-673,0 0-1057,21 0-640,-21 0-961,20-21-2531</inkml:trace>
  <inkml:trace contextRef="#ctx0" brushRef="#br3" timeOffset="388134.7656">4764 8075 16815,'0'0'2691,"0"0"-1922,19 39 544,-19-19 288,20 20 161,-20 19-801,20-19-448,0 20-225,0-21-192,-1-19-32,1 0 32,0-1-128,-20-19 192,0-19 32,0-1-352,-20-19 32,0-22 32,-19 22-64,-1-20 224,1-1-64,-1 1 0,0-2 0,1 2-64,19 20 256,20 19 256,0 0-95,40-1-1,-21 21 193,41 21 159,-21-1-480,41 19-159,-21 1-97,0 20 32,2-20-481,-2 19 1,-39-19 191,0 19 257,-20-19-32,-40-1 160,19-18-96,-37 18-64,17-19-160,-18-20-64,19 0-193,21 0-576,-1-20-832,0 1-1026,20-1-1569,20-21-8265</inkml:trace>
  <inkml:trace contextRef="#ctx0" brushRef="#br3" timeOffset="388394.5312">5181 8292 12908,'79'41'4964,"-59"-21"-2561,-1-1-738,1-19 65,-20 20-417,0-20 32,0-20-480,-20 20-448,1-19-65,-21-22 32,20 21-224,-39-19 33,19 0 31,-1-1-128,3 0-64,18 0 32,-1 1 128,21-22-64,21 22 33,-1 0-65,39 19-96,1-21-64,-1 22-161,1-1-960,-1 20-256,0 20-1218,-18-1-3362</inkml:trace>
  <inkml:trace contextRef="#ctx0" brushRef="#br3" timeOffset="388578.125">5062 8153 21876,'-40'21'1922,"19"-21"-929,42-21-32,-1 2 288,39-1-384,1 0-673,-1 1-672,1 19-385,-1-20-641,-18 20-1408,18 0-2756</inkml:trace>
  <inkml:trace contextRef="#ctx0" brushRef="#br3" timeOffset="388816.4062">5617 7955 19698,'-39'0'1698,"19"0"-481,0 20 288,-20-1 225,21 1-353,-21 21-480,40-21-480,0 19-289,20 0-96,0 2 0,39-2-128,-19 1-129,19-21-31,0 22-32,-19-21 64,-20-1 64,-20 21 95,0-21 130,-20-19-130,-20 20 130,1-20-226,-1 20-415,20-20-385,-19 0-641,19 0-1024,0-20-2787</inkml:trace>
  <inkml:trace contextRef="#ctx0" brushRef="#br3" timeOffset="389039.0625">5777 8253 22325,'79'-39'2562,"-41"19"-2146,3 0-319,-1 20 63,-21 0-224,1 0-353,0 0-1312,0 20-2083,0-20-1409</inkml:trace>
  <inkml:trace contextRef="#ctx0" brushRef="#br3" timeOffset="389336.914">6173 7916 13196,'21'-20'8776,"-3"20"-7398,2 0-385,-20 20 128,0-1-160,0 21-481,0 20-160,-20 19-256,2-19 0,-3-1 97,21-19-193,0-1 128,21-18 128,-21-1 288,18-20 225,2 19-32,1-19-225,-1-19-256,18 19-31,-17 0-1,-1-20-192,0 20-289,0 0-543,19 0-610,-19 0-512,20 0-1377,-21 0-2851</inkml:trace>
  <inkml:trace contextRef="#ctx0" brushRef="#br3" timeOffset="389640.625">6708 8153 17520,'-18'-19'4068,"18"19"-1986,0 0-1377,-20 0-33,20 19 738,-21 22-514,21-2-319,0 1-289,21-1-32,-1-18 1,18-1-1,23-20-96,-2 0-32,-19-20-64,-1-1 0,-19 1-64,0 1-320,-20-21 96,0 21-96,-40-1 255,1 0-63,-21 20 0,21 0 96,-22 0-32,23 0 64,18 0-256,20 0-705,0 0-929,38 0-1377,3 0-2434</inkml:trace>
  <inkml:trace contextRef="#ctx0" brushRef="#br3" timeOffset="389923.828">7066 8194 20179,'0'20'3075,"-20"-20"-2243,20 19 225,0 1 545,0 0-641,20-1-577,21 1-320,-23-20-32,23 0 224,-1 0-192,-1 0 161,1-20-257,-20 1 160,-1-1-32,-19-19 0,0 19-96,-19-21-32,-21 22-96,0-1-32,1 0 64,-1 1 32,1 19-33,19 0-671,-1 0-674,21 0-1184,21 19-2851,-1 1-12651</inkml:trace>
  <inkml:trace contextRef="#ctx0" brushRef="#br3" timeOffset="390460.9375">7603 8253 14830,'-20'0'4996,"20"0"-3458,0 39-577,0 2 896,0-2-319,0 20-673,0-19-545,20 20-224,-2-21 0,3 1-96,-21-19 32,20-1 0,0-1-64,-20-19 64,0-19 192,0-1-224,-20-1 0,20-38-160,-41 19 128,23-20-160,-22 1-96,19 0 192,1-1 0,20 1 96,0 39-64,0 0 64,0 20-32,20 0 64,21 0 96,-21 20 128,39 0 0,-39-1-64,19 21-224,-19-21 160,-20 1-31,0 1 63,-20-21-32,-19 20-64,19-20-224,-21 0-321,3 0-480,18 0-1857,-1-20-6279</inkml:trace>
  <inkml:trace contextRef="#ctx0" brushRef="#br3" timeOffset="392201.1717">8376 7876 14958,'-20'-40'3331,"20"20"-737,-20 0-256,2 20-480,18 0-609,0 20-608,0 0-32,0 40-1,0-1-159,18 0-161,2 2-192,21-2-32,-21-19-32,19 19-256,-19-19-289,0-21-319,0 1-129,-1-20-481,1 0-672,-20 0-1345,20-39-1121</inkml:trace>
  <inkml:trace contextRef="#ctx0" brushRef="#br3" timeOffset="392375.9765">8615 8075 6181,'20'39'12652,"-20"-19"-9929,19 20-737,1-20-929,20 0-641,-19-1-320,-3 1-256,2-20-641,1 0-480,-21 0-1602,0 0-2658</inkml:trace>
  <inkml:trace contextRef="#ctx0" brushRef="#br3" timeOffset="392543.9453">8674 8014 15919,'-20'-59'3555,"20"39"-2178,0 1-1056,0-1-289,20 0-161,-20-1-383,20 21-1698,-20-19-2499</inkml:trace>
  <inkml:trace contextRef="#ctx0" brushRef="#br3" timeOffset="392727.539">8794 7796 17232,'20'20'3779,"-20"0"-1601,20 20-576,-2 0-33,3-1-383,-1 20-258,0 2-543,0-22-257,19 0-64,-19 2-256,0-21-289,0-1-223,-1-19-545,-19 20-769,20-20-1666,-20 0-2241</inkml:trace>
  <inkml:trace contextRef="#ctx0" brushRef="#br3" timeOffset="393185.5467">9211 7975 16207,'-41'19'2274,"21"-19"-865,2 20 65,-23 1 448,21-1-705,0 0-417,1 19-287,19-19 96,0-1-65,0-19-96,19 21-31,1-21-97,20 0-96,-1 0-160,22 0 33,-23 0-130,3-21 1,-1 21 0,-21 0-64,21 0 32,-20 0 64,0-19-32,-1 19 32,1 0 32,0 0 0,0-20 0,0 0-64,1 1 64,-3 19-32,2-20-96,0 0-64,-20-1 64,0 21 64,-20-20 64,20 20-32,-20 0-32,-19 0 32,19 0 96,0 20-96,-20 1 96,21-1 160,-1 0 161,0-1 63,20 1-31,20 19-193,0-39-192,19 21 32,1-1-64,1-20-352,17 0-833,-17 0-385,18-20-1409,-19 20-3106</inkml:trace>
  <inkml:trace contextRef="#ctx0" brushRef="#br3" timeOffset="393852.539">10223 8194 15630,'20'20'3396,"-1"-1"-1058,-19-19-833,0 20 1,0-20 159,0 0-384,0-20-576,0 1 128,0-21-289,-19 19-191,19-18-65,0 0-160,0-1 96,19-20-64,-19 20-160,20 21-96,20-21-64,-20 19-160,0 2-449,-1 19-352,21 0-544,-19 19-1314,-1 2-3203</inkml:trace>
  <inkml:trace contextRef="#ctx0" brushRef="#br3" timeOffset="394200.1953">10580 8075 9673,'20'-20'12459,"0"20"-11209,0-20-289,0 20 128,-1-21-32,21 21-449,-20-20-480,0 20-64,-1-19-96,1 19 32,-20 0 96,0 0-96,-20-20-64,20 20 0,-39 0 32,19 0 32,-20 0 0,1 20 64,-1-20 96,20 19 65,1 1-97,-1 1 0,20-1 96,0 19-160,20-19 0,-1 19-160,21-18-192,-20-1-289,19-20-159,1 20-321,0-20-737,-21 0-1569,1 0-2082</inkml:trace>
  <inkml:trace contextRef="#ctx0" brushRef="#br3" timeOffset="394446.289">11136 7994 19378,'-40'-19'3171,"20"19"-1570,1 0-383,-21 19 447,20 1-63,-1 21-385,3-21-545,18 19-383,0 0-129,18-18-96,3 19-160,-1-21-353,20 1-351,-1-20-353,1 0-97,-1 0-864,1 0-1377,0-20-2114</inkml:trace>
  <inkml:trace contextRef="#ctx0" brushRef="#br3" timeOffset="394692.3827">11314 8075 19826,'0'19'3588,"0"-19"-2339,0 20 128,0 0 609,21-1-320,-1 2-802,0-1-511,19-20-193,21 0-64,-21 0 0,1 0-64,-1-20-320,1-1-97,-20 2-223,-20-1-513,0 0 0,-20 1-385,0-1-159,0 0-321,1 20-1249,-1 0-1698</inkml:trace>
  <inkml:trace contextRef="#ctx0" brushRef="#br3" timeOffset="394917.9686">11731 8214 18929,'0'-20'1890,"0"0"-96,0-1-32,-20-18 320,20 19-929,0-19-513,0-2-448,20 21-192,1 1-128,-1-1-512,-2 20-353,2 0-897,1 0-2050,19 20-7943</inkml:trace>
  <inkml:trace contextRef="#ctx0" brushRef="#br3" timeOffset="395191.4062">12108 7935 22293,'-59'20'1601,"19"-20"-512,20 20 160,1-1 577,-1 1-673,20 1-768,20-1-289,-1 0 0,41-1-96,-1 1 0,2 0 0,-23-1-64,3 2-129,-21-1 33,-20 0 64,-20-20-64,-21 19 32,3-19 0,-23 0 96,22 0 32,-21 0-128,40 0-129,1-19-703,-1 19-738,20 0-1089,20-20-1313,-1 20-6117</inkml:trace>
  <inkml:trace contextRef="#ctx0" brushRef="#br3" timeOffset="395374.0234">12387 8114 21556,'19'20'3779,"1"-1"-2657,-20-19-674,0 21-256,20-21 0,-20 20-160,0-20-384,0 0-865,0-20-1089,0 20-3716</inkml:trace>
  <inkml:trace contextRef="#ctx0" brushRef="#br3" timeOffset="395523.4375">12367 7896 21011,'-20'-20'2563,"0"-1"-1762,0 2-577,20-1-288,0 20-897,0-20-3267</inkml:trace>
  <inkml:trace contextRef="#ctx0" brushRef="#br3" timeOffset="396125.9765">12586 8075 13484,'18'-40'2435,"-18"19"255,20 21-159,1 0-417,-1 0-481,0 41-576,-2-21-512,3 19-225,-1 0 160,0-18-31,0-1 63,-20 0-31,19-20 95,-19 0 1,20-20-193,0 0-192,-20-1 1,20 2-33,-20-21-32,20 1-32,-20 19-128,19-21-32,-19 22-96,20-1 32,-20 20-97,20 0 97,-20 20-192,20-1 32,1 22-289,-1-1-384,-2-1-256,23 0-385,-21 2-1216,19-21-641,1-20-1090</inkml:trace>
  <inkml:trace contextRef="#ctx0" brushRef="#br3" timeOffset="396532.2265">13418 7994 17424,'20'-39'3171,"-20"19"-1441,-20 20-97,2 20 257,-23 0-385,21 19-352,-19 2-416,19-21-417,20 19-191,0-19-129,20-20 0,-1 19-96,1-38-161,20-1-223,-19 0 95,-3 1 97,2-1 128,-20 0 64,0-1 128,21 21-32,-21 21 0,0-1 128,0 19 96,0 1-64,0 20-31,20-1-97,0 0-32,-2 1 32,3-1-64,-1-19-129,-20 0 65,0 0 0,-20-1-32,-19-19 64,-1 1-160,-1-21-225,-18 0-31,19 0-129,1-21-512,-1 21-1153,1-20-2178,19 0-7976</inkml:trace>
  <inkml:trace contextRef="#ctx0" brushRef="#br3" timeOffset="397045.8984">14352 7975 3843,'-39'-20'14093,"19"20"-12395,-21 0 32,3 0 352,-3 39-160,1-19-673,1 21-320,19-2-289,20 1-31,20 0-449,19-20-32,21-20 0,-1 0-128,-18 0 128,18-20-64,-19-20-224,-20 0-128,-1 21-32,-19-21 224,0-1-33,-39 22 1,19-21-192,0 21 0,-19 19-321,19 0-224,-1 0-320,1 0-1249,20 0-1410,-20 19-2049</inkml:trace>
  <inkml:trace contextRef="#ctx0" brushRef="#br3" timeOffset="397321.289">14372 7994 18193,'40'41'2786,"-21"-21"-576,1 0-384,0-1-32,0 1-481,0 0-480,-1-20-417,-19 0-63,20 0 63,-20-20-160,0 0-128,0 20-96,0-39 0,0 19 0,0-1-64,20-18 0,0 19-160,0 20 96,-1 0 96,1 20 0,20-1 64,-19 22-64,-1-1-64,-2-21 32,3 21-993,-1-21-416,0 2-545,-20-21-1634,0 0-8743</inkml:trace>
  <inkml:trace contextRef="#ctx0" brushRef="#br3" timeOffset="401573.242">15702 7796 5381,'0'-39'4772,"0"19"-2434,-20 1 289,20-2-65,0 21-95,0 0-674,-20 0-672,20 0-256,0 0 64,-19 40 0,-1 0-192,20-1 31,0 21-95,0-1 0,0 0-193,20-18-96,19-1-191,1-1 63,19-19-128,1-20-96,19 0 64,-20-20-160,2 0-192,-2 1-129,-19-21 1,-21 19 0,-19-18 95,-19 19 97,-1 0-192,-20 1 96,1-1-129,-22 20 289,23 0-192,-3 0-353,21 20-736,20-20-1730,0 19-5221</inkml:trace>
  <inkml:trace contextRef="#ctx0" brushRef="#br3" timeOffset="402296.875">16755 7916 864,'-21'-20'14350,"21"20"-11307,-20 0-865,20 20 32,-20 19-160,20-19-737,-20 19-384,20 2-224,0-2-225,20-19-192,0 0-192,0-1 1,1-19-65,-3 0-257,2 0-127,0 0 64,-20-19-65,21 19 65,-21-20 320,0 20-96,0 0 96,0 0-64,0 0 224,20 0 65,-2 0-33,3 0-32,-1 0-64,0 0-96,19 0 64,-19-20-128,-20 1-96,20-1 64,-20 0-160,0-1-129,-20 21-255,20 0-737,-20-20-1794,1 20-2947</inkml:trace>
  <inkml:trace contextRef="#ctx0" brushRef="#br3" timeOffset="402512.6953">17151 8035 23125,'19'0'1954,"-19"20"-1665,20-20 351,-20 20-63,20-1-225,-20 1-480,20 0-609,1-1-896,-21 2-1154,20-21-2946</inkml:trace>
  <inkml:trace contextRef="#ctx0" brushRef="#br3" timeOffset="402737.3046">17251 7737 21364,'20'-19'3427,"-2"19"-2274,3 0-160,-1 19 416,0 21-384,0-1-416,19 21-353,-19-20-224,0 19-416,19 1-673,-19-20-96,20-21-161,-20 1-864,-20-20-2018,0 0-3779</inkml:trace>
  <inkml:trace contextRef="#ctx0" brushRef="#br3" timeOffset="403094.7265">17251 8014 17424,'-21'21'4901,"42"-21"-3428,-21 0 577,38 0-513,-17 0-416,19 0-832,-20-21-193,19 21 32,-19-20-224,0 1-160,-20-1-33,20 0 65,-20-19 160,0 19-64,0-20-64,19 20 224,-19 0-64,0 1 192,0 19 96,0 19 385,20 1 192,0 19-161,0 2-127,0-2-33,-1 1-256,21-1-127,1-18-65,-3-21-96,-17 20-161,-1-20-95,0-20-96,-20 20-1,19-21-95,-19 1 0,0 20-129,20-19 32,-20 19 161,20 0-96,-20 19-97,0 1-512,20 1-1986,-20-1-5733</inkml:trace>
  <inkml:trace contextRef="#ctx0" brushRef="#br3" timeOffset="403810.5467">18699 7816 14413,'20'-59'1922,"-20"39"-929,0-20 64,-20 20 929,20 0 256,-19 1-544,-1 19-513,-20 19-321,19 1-127,-17 21 96,-3 18-224,21 0 95,2 21-223,18-21-193,0 1-224,38-20 32,23-21-96,-2 1-576,20 0-481,20-40-65,0 0-543,-18 1-1058,-2-21-1441,-40-1-1441</inkml:trace>
  <inkml:trace contextRef="#ctx0" brushRef="#br3" timeOffset="404042.9686">19156 7638 20083,'0'0'3267,"0"0"-2435,0 19 65,0 1 416,0 0-320,0 20-608,0 0-225,20-1-320,0 0-289,-20 2-512,19-21-672,-19-1-1314,0 1-1633,0-20-9161</inkml:trace>
  <inkml:trace contextRef="#ctx0" brushRef="#br3" timeOffset="404224.6093">18958 7836 20947,'20'-20'1922,"0"0"-256,-2 20 288,23-19-513,-1 19-1057,-1-20-352,1 20-544,-1 0-673,1 0-769,1 0-1698,-23 0-1921</inkml:trace>
  <inkml:trace contextRef="#ctx0" brushRef="#br3" timeOffset="404404.2968">19434 7638 7302,'-21'0'7560,"3"19"-5382,-2 1 0,-1 0 64,1 1-929,-18-2-929,17 21-287,1-21-354,-20 21-768,21-21-1057,-1 2-1281,-20-21-7431</inkml:trace>
  <inkml:trace contextRef="#ctx0" brushRef="#br3" timeOffset="404588.867">19057 7757 17360,'0'0'4484,"0"-20"-2434,0 20-448,0 20-33,20-20-576,0 20-705,19-1-288,1 1-640,-1 0-417,1-1-865,1-19-2338,-3 21-10250</inkml:trace>
  <inkml:trace contextRef="#ctx0" brushRef="#br3" timeOffset="405476.5625">20069 7836 14669,'-20'-20'2851,"0"20"-64,1 0-1538,-1 20-224,-20-1 192,1 22-320,19-2-224,0 20-289,20-18-256,0 18 0,20-39-96,19 0-96,1-20 96,19 0-64,-19-20 96,0-19-64,-1-1-96,-19-1 32,1 2 64,-21-20 0,0 18 0,-21-18-64,21 0-64,-20 19 128,0 0 0,1 21 64,19-1 32,-20 20-32,0 0 32,20 20 128,-20-1 65,20 21 63,0 0-192,20 0 96,20-1 97,-21 21-33,21-1-192,1-19-64,-3-1 32,23 2-96,-22-21 0,1-20-160,-1 0 96,1 0 0,-20-20 0,0 0-64,-1-1 32,-19-18 64,0-1-161,0 21 1,0-21 160,0 0 0,0 20 96,-19 0 32,19 1 97,-20 19-65,0 0-128,0 0 0,20 0 0,-20 19 32,20 1-64,-19 0 64,19 20-64,-20-20 64,20 19 32,0-19 160,0 0 64,0-1 65,39 1-193,1 1-128,0-21-128,19 0-481,-18 0-192,-3 0-127,3 20-450,-21-20-1280,0 0-2563,-1 0-8456</inkml:trace>
  <inkml:trace contextRef="#ctx0" brushRef="#br3" timeOffset="405781.25">20883 7579 23990,'-20'0'1442,"20"0"-738,0 39 545,20 0 353,-20 1-705,20 20-481,19-1-320,1-20-96,1 22-384,-3-22-417,3 0-96,-3-19-128,-17 1-352,-1-21-1153,-20 20-1794,0-40-4229</inkml:trace>
  <inkml:trace contextRef="#ctx0" brushRef="#br3" timeOffset="406092.7734">21122 7935 10570,'39'0'8808,"1"0"-6470,-1 0 128,1 0-832,0 0-737,-1-19-385,1 19-288,-19 0-127,-3-20-1,2 0 32,-20-1-32,0 2-128,-20-1-64,2 20 32,-23-20-128,1 20 127,1 0 97,-1 0 1,20 20 63,-19 0 0,19 20 96,20 0 32,0-21-96,0 21 0,40-1-192,-1-18-160,21-1-160,-1-20-161,0 20-352,2-20-608,-3-20-1378,-17 0-1537,-21-1-3395</inkml:trace>
  <inkml:trace contextRef="#ctx0" brushRef="#br3" timeOffset="406307.617">21618 7598 21556,'0'20'2050,"0"0"-288,20-1 127,-20 21-31,19 0-865,1 19-673,0-19-224,0 20-160,19-21-224,1-19-160,-20 19-545,1-39 0,-3 0-641,2 0-992,-20-19-2851</inkml:trace>
  <inkml:trace contextRef="#ctx0" brushRef="#br3" timeOffset="406485.3514">21557 7816 19506,'-18'0'4068,"18"0"-2659,39-20 481,1 20 480,39 0-640,-20 0-1186,1 0-351,-1 20-193,-18-20-193,-21 20-159,-2-1-481,23-19-672,-21 21-33,-20-1-768,20-20-1730,-1 0-1889</inkml:trace>
  <inkml:trace contextRef="#ctx0" brushRef="#br3" timeOffset="406809.5703">22114 7916 14477,'39'0'3588,"-19"-20"-1250,0 20-320,20 0-128,-1 0-193,-19-20-512,21 20-384,-23-21-192,2 21-257,-20 0-192,0-19 32,0 19-96,0-20 0,0 20-160,-20-20-32,2 20-128,-3 0 0,-19-19 0,1 19-1,19 0 33,-20 0 64,20 19 64,1-19 128,-21 20-64,20 19 224,0-18-31,1 19 95,19-1-384,0-19 96,19-1-160,21 22-65,0-41 1,-1 20-224,1-20-289,-1 0-448,1 0-577,1-20-1153,-23 20-1569,23-21-7399</inkml:trace>
  <inkml:trace contextRef="#ctx0" brushRef="#br3" timeOffset="407166.0156">22452 7796 20595,'-40'0'2018,"20"20"-1121,20 0 672,0 20 33,0-20-481,0 19-256,20 1-481,0-21-64,0 1 1,-1-20 95,1 21-320,0-42 64,0 21-160,0-20-160,-1-19-64,1 0-96,-20-1-65,0-20 225,0 21-96,0-20 32,-20 18 128,1 2 96,-1-1 128,20 21 224,-20 19-32,20 0 129,-20 19 63,20 1 193,0 39-193,20 1-223,0-1-161,19 0-64,1 2-128,19-22-225,-19 0-415,-19 2-738,17-21-351,-18 0-1859,-20-1-9352</inkml:trace>
  <inkml:trace contextRef="#ctx0" brushRef="#br2" timeOffset="413984.375">22689 3171 11274,'-39'-20'705,"39"1"1217,-20 19-609,20 0 545,0 0-1,0 0-415,0 0-834,0 0-255,0 19 640,20-19-32,-1 20 128,1 19-96,21-19-321,-3 41-159,3-22 191,38 40-31,-19 1 96,-1-2-385,20 22-64,0 0-31,-18-2-1,-2-18 0,-19-21 32,0 2-127,19 17 63,0 2-128,1 19-96,-1 1 64,2-1-128,-2-20 96,-19 1-32,-1-21-160,1 0 32,-20 1-256,19-20-161,-19-1-544,0 2-384,1-21-513,-21-1-705,0-19-3042</inkml:trace>
  <inkml:trace contextRef="#ctx0" brushRef="#br2" timeOffset="414556.6405">22768 5276 13805,'-59'39'1153,"39"-39"-641,0 20-352,1-20-64,-1 19-96,20-19-32,-20 0 0,20-19 32,0 19 577,0 0 800,0 0-32,0-20-223,0 20 63,0 0 64,20-20-64,0 1-352,39-22 96,0-18 32,22 0-129,37-41-159,1-19-321,-20-1 65,1 2 191,-1 19-448,0-21-64,0 1-63,41-40-98,-1 0 65,-39 40-96,-1 1 64,-20 38-32,-20 21-160,-19 19-256,0 19-385,-21 21-1249,1 0-3235,0 0-12941</inkml:trace>
  <inkml:trace contextRef="#ctx0" brushRef="#br0" timeOffset="441626.9531">1905 9047 21075,'0'-40'673,"0"21"-160,-20-1 800,0 0 128,0-1-608,1 21-545,-21 0-96,20 0-95,-19 21-65,19-1 32,0 0-64,0-1-96,-1 21 63,21 20-287,0-20 0,21-1 128,-21 21-97,20-20 129,0-1 160,0 0-32,-20 2 32,19-2 32,-19 1 0,-19-1-96,19 2 96,-20-22-32,0 1 96,0 19-256,-1-39 256,21 0 129,0 0 63,21 0-64,-1 0-192,20-19-64,-21-1 64,21 20-673,-20-20-640,19 20-641,-19 0-1665,0 0-2275</inkml:trace>
  <inkml:trace contextRef="#ctx0" brushRef="#br0" timeOffset="442010.742">2341 9325 24182,'-19'-59'1698,"-1"39"-1538,0-1 481,0 2 256,-19 19-129,19 0-319,-20 19-353,20 2-160,1-1-96,19 0 32,0 19-65,19-19-223,21 19-32,0-18-257,19-1 0,0-1 129,1 1-1,-21 0 513,2-1 64,-21 1 32,-20-20 160,0 20 193,-20-20 95,-1 21-352,-17-21 64,-23 19-320,41-19-192,-19 20-481,-1-20-128,20 0-736,1 0-1987,-1 20-3523</inkml:trace>
  <inkml:trace contextRef="#ctx0" brushRef="#br0" timeOffset="442256.8359">2560 9147 17520,'0'0'3459,"20"0"-3715,-20 19 224,0 1 1121,0 19 577,20 22-129,-20-22-960,20 20-385,19-18-128,-19-2-256,20-19-161,-20-1-672,-1 1-832,1-20-2307,-20-20-8520</inkml:trace>
  <inkml:trace contextRef="#ctx0" brushRef="#br0" timeOffset="442451.1717">2401 9384 22709,'21'0'1185,"17"-20"128,3 1 577,18-1-737,-19 20-800,19-20-514,1 20-799,-1 0-706,2 0-1409,-23 0-2210</inkml:trace>
  <inkml:trace contextRef="#ctx0" brushRef="#br0" timeOffset="442893.5546">3236 9246 18129,'-61'-21'2338,"22"21"-961,-1 21 161,0-1-65,1 19-288,-1 1-192,1-1-224,19 2-513,20-2-160,0 0-160,20-19 192,19 0-192,-19-20 64,20 0 0,-1 0 32,1-20-224,-20 0 64,-1-19 32,1 0 32,-20 19 64,0-21 64,-20 22-96,1-1 64,-1 0 192,20 20 96,-20 0 65,20 0-193,0 20-64,0 0-32,20-1-160,0 22-352,19-21-481,1-1-288,19-19-481,-18 20-1473,-3-20-2883</inkml:trace>
  <inkml:trace contextRef="#ctx0" brushRef="#br0" timeOffset="443081.0546">3394 9503 19794,'-20'0'3395,"20"-39"-1921,0 19-97,0-19 257,20 18-289,0-18-1025,-20 19-320,40-19-512,-21 19-385,1 0-705,0-1-1889,0 2-1954</inkml:trace>
  <inkml:trace contextRef="#ctx0" brushRef="#br0" timeOffset="443308.5937">3691 9047 24855,'0'19'1473,"21"1"-384,-21 21 65,20-2-65,0 1-481,-2 20-608,3-21-32,-1 1-256,0-1-321,19 2-416,-19-41-192,20 19-480,-40-19-1667,20 0-3042</inkml:trace>
  <inkml:trace contextRef="#ctx0" brushRef="#br0" timeOffset="443690.4296">3592 9286 9288,'0'0'13869,"0"-20"-12491,20 20-161,21-20 96,-3-1 289,3 2-770,18-1-832,-19 20-352,-1-20-577,21 20-256,-21 0-416,1-19-610,0 19-927,-1 0 63,-19-20 96,21 20 993,-23-20 2723,2 20 1409,-20-21-160,0 21 128,0 0-289,-38 21-640,18-1-320,-21 0 32,2-1 160,19 21-480,20-21-449,0 2-128,20-1 32,19-20 0,22 20 0,-2-20 0,0 0-32,1 19 0,-20-19 0,-1 20 0,-39-20 32,0 20 96,0-1 128,-20 1-64,1 1-256,-21-1-224,20-1-1153,-20 1-2755,21 0-8937</inkml:trace>
  <inkml:trace contextRef="#ctx0" brushRef="#br0" timeOffset="445666.0156">4963 9325 15342,'0'0'5573,"0"0"-4772,0 0-128,0 20 992,0-1-351,18 1-546,-18 1-383,20-1-289,1-1-32,-21-19 0,20 20-96,0-20-545,-20 0-288,18 0-1024,-18-20-2243,0 1-3331</inkml:trace>
  <inkml:trace contextRef="#ctx0" brushRef="#br0" timeOffset="446014.6483">4902 9107 2114,'0'-21'14958,"0"1"-13197,0 20-1280,0-19-289,20 19-96,0 0-448,1 19-1346,17 1-960,-17 21-545,19-2 544,-1 1 2083,-19 20 1472,0-21 1282,0 1 929,0-1-288,-1-18-289,1-1-255,-20-1-610,0-19-352,20 0-224,-20 0-64,0-19-384,0-1-193,0-1-191,0-18-129,0 19-96,0-19-96,0 19 64,20 0 32,0 20-128,-1 20 64,1 0-32,0 19-97,21-19-479,-23 19-481,23-18-1538,-1 18-3426</inkml:trace>
  <inkml:trace contextRef="#ctx0" brushRef="#br0" timeOffset="446433.5937">6194 9206 18257,'-41'-40'1377,"21"21"96,0 19 321,1 0-64,-21 0-289,20 19-608,-20 21-321,21 0 129,-1 0-160,0 19-225,40-20-128,0-18-128,-1-1 0,21-1 32,0-19-64,-1-19-96,1-1 0,1-21 32,-23 22-33,2-21-127,1 21 160,-42-1-128,21 20 160,-20 0 64,20 0-192,-18 20 96,18 19 64,0-19-449,18-1-1120,2 1-1699,1 1-2177</inkml:trace>
  <inkml:trace contextRef="#ctx0" brushRef="#br0" timeOffset="447094.7265">7008 9127 18769,'-21'-20'929,"-19"-1"-769,20 42 321,-19-21 1056,-1 20 1,0 19-545,40-19-513,-19 19-352,38-18-64,1 19-64,20-21 96,19 1-160,1-20 32,-1 20-96,2-1 64,-22-19 128,1 20-64,-40-20 128,0 21 257,-40-1 159,1-20-127,-2 19-97,1-19-64,1 20-256,19-20 64,0 0-128,0 0-512,20 0-738,0 0-1184,20-20-2243,0 1-11434</inkml:trace>
  <inkml:trace contextRef="#ctx0" brushRef="#br0" timeOffset="447278.3203">7305 9286 17712,'19'39'3235,"1"-19"-2466,-20-20 160,20 19-417,-20 1-383,0-20-226,20 0-479,-20 0-577,0 0-1185,0-20-2083</inkml:trace>
  <inkml:trace contextRef="#ctx0" brushRef="#br0" timeOffset="447520.5077">7324 9127 19026,'20'0'1665,"0"20"-31,0-1-65,0 21-384,-1 0-416,21 0-353,-20-1-31,1-19-65,17-1 32,-17 1 1,-21 1-33,20-21-160,-20 20-32,0-20 96,0 0 129,0-20-1,20-1-256,-20 1-96,18 1-64,3-1-448,-1 20-449,20 0-32,-1 0-224,-19 0-1057,20 20-1666,-20-1-5829</inkml:trace>
  <inkml:trace contextRef="#ctx0" brushRef="#br0" timeOffset="453968.75">8000 9027 2594,'0'-20'4837,"-20"1"-1314,20 19-288,0 0-705,0-20-63,0 20-546,0 0-511,0 20-513,0-20-33,0 39 33,0 0-160,20 2-128,-20 18-1,20-19-191,-20 20-129,0-21-160,19 1-64,-19-1 0,20-18 0,-20-1-64,0-1-96,0-19-384,20 0-97,-20 20-448,0-20-256,20 0-993,-20 0-1890,20-20-1570</inkml:trace>
  <inkml:trace contextRef="#ctx0" brushRef="#br0" timeOffset="454258.789">8318 9107 18833,'0'-21'1666,"0"21"-929,0 0 448,-41 21 96,21-1-256,-19 19-545,-1 1-95,0 0-129,21 0-32,-1-21 32,0 1 129,20 0-97,0-1 96,20-19 289,0 0-64,-1 0-97,41 0-95,-21-19-129,21 19-224,-1-20-32,-18 20-352,18 0-353,-19 0-704,-20 0-609,-1 0-1217,1 20-2403</inkml:trace>
  <inkml:trace contextRef="#ctx0" brushRef="#br0" timeOffset="454779.2968">8852 9127 15054,'0'0'1922,"0"20"-193,21-1 738,-1 21-353,-20 0-481,20 0-608,0-21-448,-1 21-193,1-21 0,-20 1 97,20-20-1,-20 0-191,20 0 95,-20-20-160,20 1-64,-20-1-128,19-19 32,-19-1 32,0 0-192,0 0 256,20 21-224,-20 19 96,20 0-160,0 0 64,-20 39-64,21-19-416,17 20-513,-18 0-417,21-1-1408,-3-19-2564,3-1-11978</inkml:trace>
  <inkml:trace contextRef="#ctx0" brushRef="#br0" timeOffset="455055.6639">9468 9186 19186,'0'0'3235,"-20"0"-2178,20 20 256,0 20 128,0-20-320,0 19-608,20-19-321,0 0-96,0-20-32,21 0-96,-23 0-96,-18-20-64,20 0 96,-20 1 96,0-1-192,-20 0-65,2-20 1,-3 20-64,1 20 0,-20-20-289,20 20-704,20 0-1186,-19 0-1889,19 0-6150</inkml:trace>
  <inkml:trace contextRef="#ctx0" brushRef="#br0" timeOffset="455497.0703">9747 9186 19314,'-20'20'1121,"20"-20"-288,-20 19 512,20 2 673,0-1-993,0 19-673,0-19-160,20 0-128,0-20-32,19 0 64,-19 0 33,0 0-65,19-40 0,-19 21 0,-20-21-96,0 0 32,0 0 128,-20 1-224,20-22 96,-19 22-288,-1-20 191,20 18 33,-20 2 32,0 19 225,20 20 63,0-19 160,0 38-128,20 1 225,-20 0-33,20 20-63,0 0-161,-1 19 0,1-20-128,20 22-128,-20-22 64,-1 0-64,21-18-384,-19-1-641,-1 0-192,-2-1-385,2-19-1152,-20 0-1891,0 0-9384</inkml:trace>
  <inkml:trace contextRef="#ctx0" brushRef="#br0" timeOffset="455880.8593">10262 9286 21011,'40'0'2755,"-20"0"-2435,0 0-256,0-20 225,19 20 640,-19-20-449,1-1-352,-1 2-128,-2-1 160,2-19 96,-20 19-127,-20 0-65,20 20-128,-18 0 64,-2 0-32,-21 0-32,21 20 96,1 19 0,-1 1-32,0 0 352,20 0-192,20-1-64,0-19-32,19-1-32,2-19-32,17 20 32,-17-20-416,18 0-321,-19 0-800,-1-20-2019,-19 20-6533</inkml:trace>
  <inkml:trace contextRef="#ctx0" brushRef="#br0" timeOffset="457843.75">11276 9186 17232,'-41'-20'1890,"21"20"-737,0 0 544,0 20 257,1 19-512,19 2-674,0-21-351,19 19 31,1-19 33,20-1-97,1-19-128,18 0-128,-19-19 0,19-1-128,-19-19-128,-21 19-160,-19-21 0,0 2 352,-19 19-160,-1-19 64,-20 19-32,1 20-129,-1 0-127,-1 0-64,23 0 95,-3 20-511,21 0-385,0 19-641,21 21-1569,-3-20-801,43-1-5670</inkml:trace>
  <inkml:trace contextRef="#ctx0" brushRef="#br0" timeOffset="458038.0859">11454 9364 3010,'99'20'7047,"-60"-40"-2627,-19 20-1377,0-39-737,-20 19-544,-20-19-449,0-2-224,-19-18-288,-1 20-353,1-22-255,-1 2-129,20 0 64,-1-1-96,3 21 0,18-1-64,18 21-32,3-2-481,19 21-576,-20 0-1057,-1 21-2787</inkml:trace>
  <inkml:trace contextRef="#ctx0" brushRef="#br0" timeOffset="458235.3514">11355 9127 3971,'-41'0'20019,"41"0"-19026,0-20-416,41-1 512,-3 1 352,23-19-896,18 19-481,-20 20-769,22-19-961,-23 19-992,1 19-3140</inkml:trace>
  <inkml:trace contextRef="#ctx0" brushRef="#br0" timeOffset="458952.1483">12446 8790 17040,'-20'-21'2082,"0"1"-513,1 20 161,-1 0-1,-20 41-223,20-2-641,-19 0-289,19 41 97,0-1 63,20-20-415,0 21-193,20-21-96,39-18 0,1-21-32,-1-1 0,20-19 0,2-19-352,-2-1-33,-20 0 1,-19-20 64,-20 0 31,-20 21-63,-20-21 128,0 19 128,-39 1-129,19 20 1,-19 0-96,-2 0-417,41 20-1249,1-20-2530,-1 21-11499</inkml:trace>
  <inkml:trace contextRef="#ctx0" brushRef="#br0" timeOffset="459165.039">12962 9107 23414,'21'-21'1954,"-1"21"-1250,18-20 193,-17 20-352,19-19-225,-1 19-128,1 0-736,-1 0-129,1 0-833,0 19-1184,-1-19-2755</inkml:trace>
  <inkml:trace contextRef="#ctx0" brushRef="#br0" timeOffset="459544.9218">13995 8849 19410,'-61'-20'1986,"23"0"-961,-3 20 160,3 20 512,-23 0 65,2-1-449,-1 40-288,21-18-352,19 18-161,0 0-383,40 2 95,19-22-256,21 0 64,-1 2-32,22-41-64,-2 0-257,0-20-319,0-1-641,-19 2-97,-1-1-576,-18 0-704,-23-19-1986,-18 19-12493</inkml:trace>
  <inkml:trace contextRef="#ctx0" brushRef="#br0" timeOffset="459834.9609">14293 8690 21300,'0'0'3011,"0"0"-1666,0 0-96,0 20 545,0-1-289,0 21-832,-21 0-513,21 0-64,21-1-128,-21 0-288,20 2-353,-2-21-704,-18-1-65,0 1-800,0-20-1441,0 0-994</inkml:trace>
  <inkml:trace contextRef="#ctx0" brushRef="#br0" timeOffset="460042.9686">14054 8948 17648,'0'0'5734,"20"-21"-4197,20 21-352,-1-19 193,22-1-161,-23 20-673,3-20-416,-3 20-416,3 0-769,-21 0-288,0 0-737,-1 0-1570,-19 0-1569</inkml:trace>
  <inkml:trace contextRef="#ctx0" brushRef="#br0" timeOffset="460237.3046">14392 8829 19794,'-61'20'2435,"23"-1"-2147,-3 1-480,21-20-257,-19 0-448,19 20-1921,0-20-3076</inkml:trace>
  <inkml:trace contextRef="#ctx0" brushRef="#br0" timeOffset="460423.828">14074 8809 3203,'20'-19'16335,"-20"19"-14637,20 19 95,-1-19 129,1 20 32,20-20-417,-1 20-448,1-1-736,1 1-321,-2 0-128,1-1-545,-1-19-448,1 21-641,-20-21-1985,19 0-5254</inkml:trace>
  <inkml:trace contextRef="#ctx0" brushRef="#br0" timeOffset="460841.7968">14629 8729 22613,'40'-19'1185,"-20"19"-192,39-20 96,-18 20 416,-1-20-63,-1 20-481,-19 0-577,20 20-64,-21 0-159,-19-1-65,20 1-32,-20 21 32,0-2 0,0 0-224,0 20 192,0-18-224,0 18 160,20-20-96,20 2 64,-21 18-161,21-19-31,-19 0-32,-1 0 32,-2-1 96,-18 0 224,0-19 0,-18 1-32,-23-1-64,1-1 64,1-19-224,-1 0-449,1 0-128,-21 0-416,40 0-1057,-19 0-3171,19-19-9513</inkml:trace>
  <inkml:trace contextRef="#ctx0" brushRef="#br2" timeOffset="491560.5467">20545 2575 17424,'-20'-119'2274,"20"80"321,0-1-802,0 40-511,20 0-642,-20 20 97,20 19 192,21 41-64,-3 38-353,23 21-96,-22 20-223,41 0-97,-21-40 64,0 1-192,22-20-64,-43-22-129,23-19-223,-22 2-225,-19-22-480,20-19-576,-40-1-1026,0 1-1825</inkml:trace>
  <inkml:trace contextRef="#ctx0" brushRef="#br2" timeOffset="491816.4062">20089 3906 22613,'-79'39'1858,"39"-39"-737,40 0-737,20-39 449,39-22 608,40-37-288,21-21-576,58-20-385,20-40-64,21 20 64,0 1-224,-41 19-384,-18 39-577,-61 41-320,0-2-1025,-40 42-865,-39-1-2851</inkml:trace>
  <inkml:trace contextRef="#ctx0" brushRef="#br2" timeOffset="506352.539">20804 4798 12235,'0'-59'5093,"-20"39"-2146,20 1-1025,20-1 95,-20 20-671,20 20-417,-1-1-97,21 21 129,0 20-224,-1 19-64,1 21-193,-1-2-768,2 2 832,-1-1-416,-1 0 33,1-19-129,-1-1-32,-19-19-193,20-1-319,-20-20-353,19-18-448,-39 19-417,0-21-928,0 1-2307,-20 0-12716</inkml:trace>
  <inkml:trace contextRef="#ctx0" brushRef="#br2" timeOffset="506602.539">20288 5870 20755,'-61'0'3043,"61"-20"-1794,20-19-64,21-20 545,38-21 64,20-18-673,41-22-673,18 1-416,20-20 160,-18 0-288,-22 19-544,-19 22-802,-40 18 834,2 1-866,-43 38-992,3 2-2082,-41 19-8361</inkml:trace>
  <inkml:trace contextRef="#ctx0" brushRef="#br2" timeOffset="512515.625">17945 3865 16912,'-40'-59'3363,"40"39"-833,0 20-1024,0-19-482,20 19-159,20 19 0,-1 21 32,1 19-160,19 21-129,2 20-287,-2 18-65,1-19-160,-1 1-160,0-1-385,1-19-447,-1-2 31,2-37-128,-22 18-96,-19-20-481,0 2-768,0-2-1057,-20 1-1346</inkml:trace>
  <inkml:trace contextRef="#ctx0" brushRef="#br2" timeOffset="512791.9921">17508 5117 20851,'-59'0'2210,"59"-21"-480,20-18-865,19-40 512,60-21 225,21-39-577,38-39 544,1 19-1056,20-20-321,-20 40-384,-21 20-801,-18 19-737,-41 41 128,-39 0-832,-1 18-2274,-39 22-12845</inkml:trace>
  <inkml:trace contextRef="#ctx0" brushRef="#br3" timeOffset="544219.7264">436 10636 19026,'-59'0'1665,"59"0"-704,-20 0 128,-1 0 320,21 0-191,21-21-354,-1 21-127,18-20-417,23 20-160,-2 0-160,-19-20 193,19 20-321,2 0-129,-3 0-479,1 0-834,2 0-1281,-21 20-2177</inkml:trace>
  <inkml:trace contextRef="#ctx0" brushRef="#br3" timeOffset="544456.0546">614 10854 13612,'-79'39'10731,"59"-19"-9835,20-20-671,0-20 1024,40 20-96,0-20-448,-1 1-417,22-1-192,-3 20-32,1-20-256,-18 20-225,19 0-351,-21 0-674,1 0-832,19 0-2242,-39 0-4677</inkml:trace>
  <inkml:trace contextRef="#ctx0" brushRef="#br3" timeOffset="544711.9139">1012 10397 22709,'-40'-20'1569,"40"1"-1408,0-1 191,20 20 32,19-20-191,1 20-65,1 0-32,-3 20-64,23 19-96,-2 1-225,0-1-31,21 2 256,-41-2 96,21 20-32,-41-18 96,1-2 0,-20-19-160,-39 19 96,19-19-256,-20 21-1153,1-22-2115,-1 1-4323</inkml:trace>
  <inkml:trace contextRef="#ctx0" brushRef="#br3" timeOffset="546566.4062">2242 10556 17456,'-19'-59'737,"-1"39"-481,0-1 192,0 1 1058,0 1-65,-19 19-768,-1 0-289,1 19-96,-2 22 97,21-21-33,0 19-64,2-19-95,18-1-161,0 21 0,0 0 0,38 0 64,23-1 0,-2 2-64,20-21 0,0-20 0,-39 0 0,0 19 0,-21-19 0,-19 0 224,0 0 353,-19 20-321,-1-20-256,-20 20 96,1-1-224,19-19-96,-20 20-481,40-20-448,0 0-865,0 20-1281,0-20-2402</inkml:trace>
  <inkml:trace contextRef="#ctx0" brushRef="#br3" timeOffset="546870.117">2620 10615 19410,'-40'0'1633,"20"0"-1280,20 21 672,0 18 640,0-19-383,0 19-546,40-19-383,-20 1-129,19-1-192,1-20 160,0 0-32,-1-20-224,2-1 96,-21 1-160,-2 0-192,2-19-193,-20 19-448,-20 1-800,2-2-1154,-2 1-1185,-1 20-8584</inkml:trace>
  <inkml:trace contextRef="#ctx0" brushRef="#br3" timeOffset="547210.9375">3236 10556 18513,'18'-20'1890,"-36"0"-1250,-3 20 1090,1 0 160,0 0-673,0 0-352,-19 20-193,39-20-223,-40 79-449,20-39 544,1 0-383,19-1-97,19-19-96,1 1-65,20-1-63,-20-1-128,19-19-96,22 0-193,-3 0-224,-58 0-992,120-39 1793,-80 39-7912</inkml:trace>
  <inkml:trace contextRef="#ctx0" brushRef="#br3" timeOffset="547494.1406">3612 10536 15374,'-20'-20'2627,"0"20"-930,20 0 33,-19 20-1730,-1 19 3683,0 1-2369,0 0-610,20 0-384,0-1-255,0-19 95,40 21-64,-20-41-96,19 0 128,22 0-384,-61 0-385,99-20 641,-60-1-4196,1 1-1826</inkml:trace>
  <inkml:trace contextRef="#ctx0" brushRef="#br3" timeOffset="548210.9375">4149 10595 15855,'-20'0'1761,"20"0"-1248,0 0 319,20 0 898,-20-20-321,18 20-704,2-19-321,1-1-191,-1 0-33,0 1-96,-1-1 96,-19 20-32,0-21-96,-19 21-64,-21 0-64,19 0 96,-17 21 0,-3-1 288,1-1 33,21 21-65,-1-1 160,0 2 65,20-22-193,0 21 0,20-21-64,0 21-31,19-40-129,2 21-160,-3-21-225,23 0-608,-22 0-544,1 0-1282,0 0-2337</inkml:trace>
  <inkml:trace contextRef="#ctx0" brushRef="#br3" timeOffset="548543.9453">4684 10436 17232,'0'-19'4036,"-19"19"-3524,-21 0-95,20 19 768,-39 1 160,18 1-256,3 18-513,17 1-383,1-21-65,20 1-224,20 0 96,1 1-32,17-2 64,23 1-32,-2-20-64,20 0-32,-19 20-65,-1-1 97,-39 1-32,0-20 32,-20 20 128,0 1 64,-20-1-256,-20-1 64,1 1-32,-1-20-288,0 20-321,21-20-704,-1 0-1506,0-20-1441,40 0-11787</inkml:trace>
  <inkml:trace contextRef="#ctx0" brushRef="#br3" timeOffset="548833.0078">5121 10436 16207,'40'-39'3779,"-40"19"-3074,-20 20-128,0 0 768,-21 20 32,3 0-256,-3-1-384,3 22-257,-3-2-287,41 1-193,0-21 32,20 1-225,1 0 290,17 1-129,3-2-33,-3 1 33,3 0-32,-21-1 32,0 1 32,-20-20 160,-20 20-127,20 1 127,-40-21-288,19 0-97,3 20-127,-22-20-769,19 0-1121,21 0-1506,-20-20-3042</inkml:trace>
  <inkml:trace contextRef="#ctx0" brushRef="#br3" timeOffset="549041.0156">5380 10575 18129,'38'0'4836,"-17"0"-4195,-21 0-289,20 40-352,0-19 1410,-20-21-1026,0 39-384,0-19-32,0-1-320,19-19-673,-19 0-673,0 0 1698</inkml:trace>
  <inkml:trace contextRef="#ctx0" brushRef="#br3" timeOffset="549238.2811">5299 10297 22197,'-39'-19'352,"19"-1"-737,20 20-1408,0 0-2435</inkml:trace>
  <inkml:trace contextRef="#ctx0" brushRef="#br3" timeOffset="549673.8281">5657 10516 18705,'20'59'1890,"-1"-39"-641,21 40-320,-20-20 128,1-21-160,17 21-353,-18-19 33,1-21-97,-1 0-63,-2 0 63,-18-21-159,21-19-97,-21 1-96,0 0-32,0-2-32,-21 2-256,21-1-353,0 1-159,0 18-1,0 21-1025,0 0-1505,0 0-2530</inkml:trace>
  <inkml:trace contextRef="#ctx0" brushRef="#br3" timeOffset="549977.5389">6113 10615 19186,'60'0'2658,"-21"-20"-1729,2 0-96,-1 1-128,-1-1-225,1 0-224,-20-19 32,-1 18-255,-19 1-33,0 1 64,0-1-128,-19 20-33,-21-20-95,-1 40 96,-17 0 32,17-1 64,-18 22 192,19-2-128,1 1 449,19-1-1,20 2-127,20-22-161,19 1 96,21 0-64,20-20-192,-1 0-96,-19 0-608,19 0-641,-79 0-994,119-40 2275</inkml:trace>
  <inkml:trace contextRef="#ctx0" brushRef="#br3" timeOffset="553050.7811">7583 10477 14381,'-20'-60'2050,"-1"40"-1025,1 0 865,2 1 224,-3-1-417,1 20-479,0 0-418,-19 0-319,19 20-161,-20-1 129,20 21-33,1-1-64,-1 21-160,0-20-63,0 19-65,20-19-64,0 0-193,20-21-351,20 1-161,-1 0-352,1-20-640,19 0-1314,2-20-1377,-2 0-7560</inkml:trace>
  <inkml:trace contextRef="#ctx0" brushRef="#br3" timeOffset="553375">7821 10497 13708,'-40'0'4709,"20"0"-2659,-20 19-288,21 1 95,-21 19-255,20 1-513,-1 0-577,21 0-255,0-21-193,21 1 0,19-20 0,-20 0 64,19-20-64,1 1 0,0-21-96,-21 21 0,1-22 64,0 21-96,-20 1 32,0-1 64,0 0-64,0 20 128,-20 20-128,20-20 96,0 20 0,0-1-128,0 21-64,20-19-321,1-21-31,-1 19-97,18-19-223,-17 0-385,-1 0-481,0-19-608,-1-2-641,1 1-1345</inkml:trace>
  <inkml:trace contextRef="#ctx0" brushRef="#br3" timeOffset="553598.6328">8059 10219 17840,'-20'-20'2691,"20"20"-1090,0 0-127,0 0 159,20 20-447,-20 19-482,20 21-351,0-1-193,0-19-128,-1 20-64,21-21-161,0-19-191,-21 19-353,21-39-288,-20 20-768,1-20-834,-21-20-1344,18 20-7913</inkml:trace>
  <inkml:trace contextRef="#ctx0" brushRef="#br3" timeOffset="553792.9687">8297 10119 21620,'0'0'2306,"0"19"-1409,0 3 320,0 37-160,21-20-320,-21 21-481,18 19-224,2-20-256,21-18-289,-21 18-351,19-40-1,-19 21-833,0-19-1537,0-21-2562</inkml:trace>
  <inkml:trace contextRef="#ctx0" brushRef="#br3" timeOffset="554113.2811">8913 10338 22645,'0'-20'1185,"0"20"-1121,-20 0 192,0 0 962,-1 0-97,-17 40-577,-3-21-256,3 21-224,-3-1 65,21 2-129,20-22-32,20 21-225,0-21-127,19 1 320,22 0 0,-23 1-96,23-2 160,-22 1 32,21-20-160,-40 20 160,-1-1-32,-19-19 32,0 20 128,-19-20-32,-1 0-320,0 20-65,-20-20-832,21 0-1185,-21 0-3011</inkml:trace>
  <inkml:trace contextRef="#ctx0" brushRef="#br3" timeOffset="554903.3203">9666 10219 15438,'0'-20'3363,"0"20"-1377,0 0-160,21 0-64,-1 20-193,-20 19-288,20 0-256,-20 22-160,20-2-384,-20 21-161,19-21 32,1-20-256,20 21 64,-20-20-224,-1-1-288,1-19-128,0 1-257,-20-1-288,20-20-801,-20 19-1185,0-19-2946</inkml:trace>
  <inkml:trace contextRef="#ctx0" brushRef="#br3" timeOffset="555121.0936">9488 10575 22421,'0'-19'2818,"0"19"-1729,20-20-384,21 0-128,-23 1 31,22 19-608,1 0-64,-2 0-320,21 0-353,-1-20-736,0 20-930,21 0-1536,-21 0-1987</inkml:trace>
  <inkml:trace contextRef="#ctx0" brushRef="#br3" timeOffset="555324.2186">10203 10477 18321,'-20'39'2786,"20"1"-896,-21-21-192,21 21-225,0-19-448,21-2-448,19-19-321,-1 0-160,1 0-96,20-19-224,-21-2-32,-19-19-193,1 21-63,-21-21-161,-21 21 129,1-1 63,-39 20 97,-1 0 416,1 0-192,-2 0-65,23 0-1024,-3 0-1730,41 20-2466</inkml:trace>
  <inkml:trace contextRef="#ctx0" brushRef="#br3" timeOffset="555903.3203">11037 10338 14029,'0'0'5733,"20"0"-4516,-20 20-448,39 19 480,-19 0 161,0 22-706,0-2-480,19 0-320,1-19-544,-20 0-609,19-21-641,-19-19-1345,1 0-2178</inkml:trace>
  <inkml:trace contextRef="#ctx0" brushRef="#br3" timeOffset="556166.0156">10897 10338 128,'-38'-41'19442,"38"22"-17712,18-21-417,22 21 673,40-1-32,-1 20-1378,1 20-448,-1-1-96,0 1-96,-18 19 32,18 2-160,-40 18-96,1-20 192,-20 22 96,-20-22 32,-20 0 32,-20 1 32,1 0-160,-1-20 32,1 0-256,-1-1-481,19-19-897,-17 0-1217,38-19-1505</inkml:trace>
  <inkml:trace contextRef="#ctx0" brushRef="#br3" timeOffset="556453.125">11711 10714 20467,'20'40'1697,"-20"-40"-1216,0 0 544,0-20 673,0 0-1090,-20 1-352,20-21-96,-20 0-31,-19-19-97,19 19 32,-20-20-160,1 1 256,19 0-128,0 18 352,-19 2 1,39 0-193,0 19-160,0 0-32,19 1-96,21-3-129,19 22-479,-19 0-545,19 0-1090,2 22-2625,-41-3-13005</inkml:trace>
  <inkml:trace contextRef="#ctx0" brushRef="#br3" timeOffset="556649.4139">11592 10417 15630,'-79'19'6150,"79"-19"-4676,0 0-930,20-19 161,20-1 63,19 0-671,0 1-194,22-1-671,-22 0-610,0 20-1184,-19 0-2787</inkml:trace>
  <inkml:trace contextRef="#ctx0" brushRef="#br3" timeOffset="556915.0389">12169 10179 19922,'-61'0'2307,"22"20"-1923,19 0 481,-20-1 736,1 21-608,19 0-705,20 0-223,0-1-98,39 0-159,1 2-160,21-21 224,18 19-224,-20-19 63,1 19 289,-21-19-32,-19 1 96,0-2 64,-20 1 193,-20 0 127,0-20-192,-19 19-160,-1-19-448,-19 0-353,18 0-768,1 0-2082,1 0-6054</inkml:trace>
  <inkml:trace contextRef="#ctx0" brushRef="#br3" timeOffset="557403.3203">12902 10179 14765,'-19'-19'2307,"-1"-3"-962,0 22 160,0 0 417,-19 22 32,19-3-705,0 1-480,20 19 64,-20 20-225,-1 2-159,21-2-129,0 1-192,0 19-128,21-20-512,19 1-225,-1-21-320,1-19-384,0 0-641,-1 1-1922,22-21-8808</inkml:trace>
  <inkml:trace contextRef="#ctx0" brushRef="#br3" timeOffset="557712.8906">13201 10238 20723,'-40'40'2114,"20"-21"-1505,0 22 31,20-2 609,-19 20 33,38 2-353,-19-2-577,40 0-192,0-19-160,19 0-96,0-21-64,1 1-32,-1-20-129,2-20 33,-2 1-192,-19-21-65,-40 0 161,0 0 63,-20 21 129,0-1 96,-21 0 96,3 1-32,-3 19 32,3 0-192,17 0-801,1 0-865,20 0-1089,0 19-1665</inkml:trace>
  <inkml:trace contextRef="#ctx0" brushRef="#br3" timeOffset="557940.4296">13817 10655 20275,'38'20'2594,"-38"-20"-1761,0 20 416,21-1-96,-21 1-352,0-20-449,0 20-384,0 1 96,20-21-384,-20 20-769,0-20-1313,20 0-2755</inkml:trace>
  <inkml:trace contextRef="#ctx0" brushRef="#br3" timeOffset="558157.2264">14094 10595 20467,'20'20'4676,"-20"-20"-4259,0 21-65,0-2 96,0 21 321,0-21-609,19 1-288,-19-20-352,20 0-353,0 0-544,-20 0-1250,20-20-2081</inkml:trace>
  <inkml:trace contextRef="#ctx0" brushRef="#br3" timeOffset="558368.1639">14015 10397 20083,'-20'-20'2594,"0"20"-2370,20-19-544,0 19-417,-20-20-704,20 20-2018</inkml:trace>
  <inkml:trace contextRef="#ctx0" brushRef="#br3" timeOffset="558591.7968">14173 10238 20755,'140'40'3523,"-81"0"-1633,20 0-833,-39 19-736,-1 1-97,1-21-32,-40 20-96,0-19-128,-20 20-352,0-40-33,1 19-576,-1-19-1057,-20-20-2530</inkml:trace>
  <inkml:trace contextRef="#ctx0" brushRef="#br3" timeOffset="561856.4453">15206 10179 12491,'0'0'3556,"0"0"-2275,0 20 609,0-20 352,20 20-609,-20-1-768,0 1-512,0 0-161,18-20-160,-18 19-64,21 2-257,-21-21-864,20 0-929,-20 0-1505,20 0-3203</inkml:trace>
  <inkml:trace contextRef="#ctx0" brushRef="#br3" timeOffset="562079.1014">15364 10160 4388,'20'19'14573,"-20"-19"-12779,0 0 64,20 20-160,-20 0-770,20-1-607,-20 1-225,19 0-449,1-1-575,-20 2-834,20-21-2210,-20 20-4260</inkml:trace>
  <inkml:trace contextRef="#ctx0" brushRef="#br3" timeOffset="562928.7108">16000 10477 18673,'-21'20'2242,"21"-1"-1217,0 1 801,0 39-224,21-18-449,-1 18-609,0 0-224,-2-18-256,23 18 65,-21-20-33,19-19-64,-19 1 32,-20-21 0,0 0 64,0 0 160,0-41-288,-39 21-96,19-39 32,-20-1-32,1 1-32,19 0-160,-21-21-1,21 1 193,20 19 0,0 20 64,20 1 64,1-2-32,-1 22 160,18 19-32,3 0 65,-1 0-65,-1 40 32,1-20-32,-20 19-96,-1 1 32,-19-21-64,0 22 128,-19-21-32,-1-1-32,-20 1-256,1 0-160,-1-1-289,-1-19-416,23 0-1057,-2-19-2498,20 19-7464</inkml:trace>
  <inkml:trace contextRef="#ctx0" brushRef="#br3" timeOffset="563529.2968">16337 10456 18097,'39'0'2434,"2"0"-2114,-21 0 577,18-20 256,3 20-224,-21-19-545,19 19-255,1-20-65,0 0-96,-21 1 96,1-1-32,0 20-64,-20-20 128,-20 20-96,0 0 0,1 0 64,-21 0-64,20 0 0,-19 20-96,-1-20 224,20 39 192,-19-19 97,39 19 159,0-19-31,0 21-257,18-22 64,23 1-192,-1 0 33,19-1 95,0-19-64,22-19-32,-23-1-160,1 0 96,-18-19-160,-1 18 32,-21 1 128,1 1-31,-20-1-130,0 0 194,0 1-65,-20-1-32,20 0-32,-19 20 32,-1 0-160,0-21 96,0 21 0,-1 0-128,21 0 224,-18 0-192,18 0 128,0 0 32,-20 21 64,20-1 0,0 0-64,0-1-64,0 1 192,0 19 32,20-19-31,-20 1-97,39-1-64,1-20 64,-1 0-224,1 0-321,19 0-512,-19-20-256,0 20-320,-1-21-1026,-19 21-2113,0 0-5830</inkml:trace>
  <inkml:trace contextRef="#ctx0" brushRef="#br3" timeOffset="563789.0625">17251 10099 20243,'0'0'2530,"0"0"-1633,0 39 512,0-17-63,20 17-482,-20 20-511,0-20-321,18 22-224,3-22-257,-1 0-288,20-19-576,-21 1-961,1-1-2627</inkml:trace>
  <inkml:trace contextRef="#ctx0" brushRef="#br3" timeOffset="564443.3593">18103 10297 18097,'-38'0'1986,"17"0"-1346,1 21 385,-20-1 961,1 19-288,19-19-641,0 19-353,20 2-255,0-21-353,40-20 32,19 19 64,2-38-64,-3-1-64,-17-1-64,-2 1-32,-19-19 64,-20 0-128,0 19 96,-20-21-192,-19 22-96,19-1-129,-21 0 161,3 20-32,-3 0-577,1 0-288,21 20-577,-1 19-1921,20-18-7368</inkml:trace>
  <inkml:trace contextRef="#ctx0" brushRef="#br3" timeOffset="564693.3593">18342 10536 18161,'0'-20'4516,"0"1"-3011,0-1-127,-20-1-321,20 1-257,-20-19-383,1 0-129,-21-1-96,20 0-96,-19-19-32,-1 0-32,19-2-64,1 22 0,20-22-320,0 22 96,20 19-225,1 1-159,19 19-417,-21 0-769,21 19-1633,0 1-7399</inkml:trace>
  <inkml:trace contextRef="#ctx0" brushRef="#br3" timeOffset="564993.1639">18541 10397 8199,'0'20'10346,"0"-20"-8712,0 0 512,-21 0-128,1-20-225,2 20-672,-3-39-608,21 19-129,-40-21 1,20 2-1,1 0-224,-1-1-128,20-20-32,0 20 0,0 1-160,20-2-160,-1 22-129,1 19-255,20 0-193,-1 0-64,2 0-609,-1 19-2113,-22 22-2467</inkml:trace>
  <inkml:trace contextRef="#ctx0" brushRef="#br3" timeOffset="565200.1952">18044 10238 18961,'0'0'3364,"21"0"-2788,-1-19 769,39 19 161,0 0-257,1-20-865,-1 20-512,1 0-801,-1 0-704,-18 0-1794,-3 0-7624</inkml:trace>
  <inkml:trace contextRef="#ctx0" brushRef="#br3" timeOffset="565470.703">18878 9980 24439,'19'-20'1377,"-19"20"-672,0 0 352,0 20 32,20-1-513,-20 22-512,0-2-480,0 1-257,20-21-288,-20 3-1025,21-3-1345,-21-19-1569</inkml:trace>
  <inkml:trace contextRef="#ctx0" brushRef="#br3" timeOffset="565677.7342">19116 10040 22325,'0'20'3907,"20"-1"-3747,0 1-768,0 0-193,-20-1 96,0 3-1889,0-3-14222</inkml:trace>
  <inkml:trace contextRef="#ctx0" brushRef="#br3" timeOffset="568608.3984">19851 10179 12171,'0'-41'2659,"0"22"95,0-1 129,0 20-513,20 0-512,-20 0-641,0 20-96,20 21 32,0-2-352,-20 20-385,0 1 33,19-1-321,1 20-64,-20-38-352,40-2-385,-20 0-224,-1-19-352,1 0-705,0-20-1185,-20 0-1569</inkml:trace>
  <inkml:trace contextRef="#ctx0" brushRef="#br3" timeOffset="568837.8906">19692 10436 21908,'0'0'1986,"19"0"-897,21-19 833,1 19-192,18-20-962,1 0-672,-1 20-32,0-19-160,1-1-384,-1 20-353,-18-20-416,-21-1-609,-2 21-1473,-18-19-2210</inkml:trace>
  <inkml:trace contextRef="#ctx0" brushRef="#br3" timeOffset="569332.0312">20109 10079 15438,'39'0'3908,"-39"20"-2179,20 0 129,1 21-160,-1-2-289,-20 20-352,18-20-544,2 22-225,-20-22-224,21 0 0,-1-19 0,0 21-64,-20-41 96,19 19-32,-19-19 0,0 0-128,0 0 64,-19 0-96,19-19-192,-20-1-64,20 20-33,-20-21-95,20 1 63,20 20 257,0 0 128,-1 0 160,21 0 32,-20 0-63,39 20 95,-19-20-192,-1 21 128,1-21-64,1-21-32,-3 21 32,3-20-64,-1-19 96,-21 19-96,1-19 32,-20 19 32,0-1 0,-20 2 32,1-1 0,-21 20 65,-1 20-33,3-1 64,-3 2 192,21 19-63,0-1-1,1 0-32,38-19-128,1 21-160,20-22-96,39-19-576,-18 0-385,18 0-865,0 0-3235,0-19-10026</inkml:trace>
  <inkml:trace contextRef="#ctx0" brushRef="#br3" timeOffset="570048.8281">21618 10199 17712,'0'-39'769,"0"17"-801,20 22 96,-20-19 449,-20 19 736,20-20-545,0 20-319,0 0 480,0 0-1,-20-20 1,20 20-224,-20 20-161,-1 0-63,-17-1-65,-3 22-32,1-21 33,22 19-129,-3 1-160,21-21 0,21 22 64,-3-21-64,43 19-32,-21-19 64,19-1-64,0 1 32,1 1-32,-21-1-32,-19-1 64,-20 1 33,0 0 127,-20-20 96,-19 19-192,-1-19-128,20 20-128,-19-20-320,19 0-481,-21 0-545,23 0-544,18 0-1601,0 0-5798</inkml:trace>
  <inkml:trace contextRef="#ctx0" brushRef="#br3" timeOffset="570349.6092">22153 10119 17840,'-19'-20'2146,"-21"20"-1153,20 0 737,-19 0 288,-1 20-641,-1 21-224,3-2-128,-3 0-192,41 1-352,-20 0-1,40 19-480,21-39 96,-3 19-288,3-19-257,18 1-63,1-1-33,-1-20-255,20 0-257,-19 0-577,-21-20-768,2 20-1250,-1-21-1729</inkml:trace>
  <inkml:trace contextRef="#ctx0" brushRef="#br3" timeOffset="570633.7889">22551 10160 18801,'-40'-22'3363,"20"22"-1569,0 0-128,1 22-289,-1 17 64,-20 0-191,-1 1-386,23 20-415,18-21-289,18 20-96,23-18-64,-1-21 32,-1-1-160,21 1-256,-21-20-385,21-20-256,-21 20-128,-19-19-481,21-1-736,-21-1-1762,-2 1-5605</inkml:trace>
  <inkml:trace contextRef="#ctx0" brushRef="#br3" timeOffset="570897.4609">23047 10297 19666,'-20'0'1826,"0"0"-1186,-20 0 930,21 0-97,-21 21-159,0-21-514,21 20-511,19 19-193,39-19-64,-19 0 32,39 19-160,1-18-129,-21-1-127,21 19 32,-39-19 128,-3-1 160,-18 1 32,0-20 256,-18 20-128,-3-20 64,-19 0-224,1 0-320,-1 0-545,0 0-2018,-19-20-9448</inkml:trace>
  <inkml:trace contextRef="#ctx0" brushRef="#br3" timeOffset="572274.4139">1865 11628 15182,'-20'-20'1025,"20"20"-353,-19-20-95,-1 40 448,0-20 512,20 39-95,-20 1-481,20 1-289,0 18-95,20-20-353,0 2 64,0-2-95,19-19 95,-19-20-160,39 0 0,-19-40 192,1 1-224,-23-2-63,3 2-130,-21 0-31,-21-2-288,3 21-193,-2 0-127,-1 1 351,1-1-480,0 20-1088,20 0-578,-18 0-640</inkml:trace>
  <inkml:trace contextRef="#ctx0" brushRef="#br3" timeOffset="572853.5156">2183 11608 15822,'0'39'1602,"20"-19"-513,0 21 448,-20-2-415,19 1-130,1-21-255,-20 1-128,0 1-193,20-21 33,-20 0-289,0 0 32,0 0 96,0 0 97,0 0 63,0 0-224,0-21-352,-20 21-32,20-39-224,-20 19-1,20 0 97,0 1 32,20 19 63,0 0 97,0 0 32,19 19 128,1 1-64,1 0 96,-3-20-96,23 0-64,-22 19 128,-19-19 33,20-19 31,-20 19 96,-1-20 64,1 0-160,0 1 64,0-1-31,-20-1 31,20 1 32,-20 0-96,0-19-32,-20 19 0,20 20 0,-20-19 33,20 19-129,-20 0 96,0 19-128,20 1 128,0 0-96,0 19 96,0 2 0,0-2 160,0-19-224,20 19-224,20-19 128,-20 1-417,39-21-191,-18-21-866,18 21-896,-1-20-2851</inkml:trace>
  <inkml:trace contextRef="#ctx0" brushRef="#br3" timeOffset="573317.3828">3155 11350 15438,'0'-20'5605,"-19"20"-4323,19 0-129,0 0-128,0 20 192,0 20-224,19 19-321,-19 0-191,20-18-193,0 18-96,0-39-96,1 19-32,17-19-64,-18-20 65,21 0-1,-23 0 0,23 0 0,-21 0 0,20 0-96,-1 0-32,-19 21-128,0-1 31,-20-1 1,0 1 0,-20 0 64,0-1-96,0 1 0,-19-20-193,-1 0 1,-1 0-193,23 0-127,-23 0-834,21-20-1697,20 1-1954</inkml:trace>
  <inkml:trace contextRef="#ctx0" brushRef="#br3" timeOffset="573721.6795">3653 11647 22805,'0'20'1602,"0"0"-1218,18 1 225,2-1 448,21-1-417,-21-19-416,-2 20-128,23-20-31,-21 0-65,0-20-161,-1 1-31,1 19 160,-20-20-64,20 20 96,-20 20-96,0-1 160,0 21-64,0-1-64,20 2 96,0-2 32,-1 20 64,1 1-32,0-20 32,0-1-32,0 0-63,-20-18-1,0 19 32,0-21-160,-20-19-1,0 20-383,-20-20-449,21-20-416,-21 20-1057,20-19-2211,0-1-9480</inkml:trace>
  <inkml:trace contextRef="#ctx0" brushRef="#br3" timeOffset="574460.9375">4584 11628 960,'-18'-20'12909,"-2"0"-11180,-1 20 642,1 0-1,0 0-480,20 20-673,-18 0-385,18 19-31,0-19-192,0 21-161,18-2-256,2-19 65,0-1-161,21-19-32,-23 0 0,23-39-32,-1 19-160,-21-19 0,1-2 64,0 2-65,-20 19 65,-20 0-256,0 1-192,1-1-1,-21 20 1,20 0-129,-19 20-384,19-1-833,-1 1-1537,21 0-1409</inkml:trace>
  <inkml:trace contextRef="#ctx0" brushRef="#br3" timeOffset="575126.9531">4863 11588 17136,'19'40'2146,"1"-21"-769,20 21-96,-19-19-96,-3-1-416,2-1-385,1 1-255,-1 0-33,0-20 96,-2 0 0,-18 0-192,0 0 256,0 0-160,0-20-128,-18 20-64,-2-20 64,0 1 96,20-22-416,0 21-161,-21-19-31,42 19 64,-21 20-257,20-20 288,0 20 321,-2 20-256,3-20-481,19 20 96,-20-1 161,19 1-33,-19-20 257,20 20 256,-20-20 96,-1 0-64,1 0 96,21 0 160,-21 0 384,-2-20 97,2 20-321,1 0-96,19 0 97,-21 0 255,1 0 1,20-20-129,-20 20-63,-1-19 287,-19-1-31,20 20-65,-20-20-223,0 1-1,-20-1-160,1-1 0,-1 21 1,0-20-161,0 20 64,0 20 128,1-20 96,-1 21-128,20 18 1,0-19-33,0 19 32,20 1-128,19-19-32,1-1-128,19-1 128,1-19-609,-1 0-352,-18 0-480,17-19-2146,-17 19-7496</inkml:trace>
  <inkml:trace contextRef="#ctx0" brushRef="#br0" timeOffset="580045.8984">6789 11410 6502,'0'-20'2722,"-20"-1"-63,20 2-225,-20-1-128,-1 0-384,1 20-417,2-19 1,-23 19-257,1 0-192,21 19-384,-21 1-129,20 0-320,0-1 1,20 22-65,0-21-160,0 19 32,20 0-64,0 2 0,0 18-128,19-20-65,-19 1 161,-20 1 32,20-2 0,-20 0 64,0-19-32,0 21 32,0-41-64,0 19 64,0-19 96,21 0 97,-1 0 127,-2-19-32,2-1 65,21 20-353,-2-21 128,-19 21-256,20 0-192,-20 0-33,0 0-383,-1 21-321,1-21-609,-20 0-960,20 0-1731</inkml:trace>
  <inkml:trace contextRef="#ctx0" brushRef="#br0" timeOffset="580372.0702">7107 11628 20499,'0'0'2883,"0"0"-1858,18 19-449,-18-19 321,21 20-160,-1 0-353,0 1-352,0-1-32,-1-1-384,1 1-353,0-20-448,0 0-897,-20 0-1922,0-20-2338</inkml:trace>
  <inkml:trace contextRef="#ctx0" brushRef="#br0" timeOffset="580607.4218">7107 11430 17552,'-20'-20'1217,"-1"20"-1153,21 0-352,0 0-32,0 0-545,21 0-737,-1 20-3522</inkml:trace>
  <inkml:trace contextRef="#ctx0" brushRef="#br0" timeOffset="580835.9375">7305 11588 16559,'39'59'2787,"-19"-39"-833,0 21 224,0-41-449,-1 20-576,1-20-512,0 19-160,-20-19-97,20-19 64,-20 19-127,21-20-65,-21-1-224,0 1 32,18 0-64,-18 1-64,20 19-128,1 0 96,-1 0-65,0 19-287,19 1-449,-19 21-480,0-21-993,19-1-2595</inkml:trace>
  <inkml:trace contextRef="#ctx0" brushRef="#br0" timeOffset="581588.8671">8119 11608 10025,'0'20'1954,"19"-1"-641,-19 1 801,20 21 641,0-21-673,-20-1-897,20 1-481,-20 0 33,20-20 96,-20 0 160,0 0-224,0-20-321,0 0-320,-20 1 128,20-22-95,-20 1-65,0 1-32,20 0 0,-20 19-96,20-21 32,0 41-32,20-19-32,-20 19-64,40 0-65,-20 19-127,19-19-449,1 20-384,-1-20-608,22 21-1859,-23-21-2017</inkml:trace>
  <inkml:trace contextRef="#ctx0" brushRef="#br0" timeOffset="581900.3906">8555 11569 14125,'20'19'3395,"-20"-19"-1793,0 0 1056,20-19-448,0 19-800,0-20-962,-1-1-192,-19 21-224,20-20 64,-20 1 97,0-1-97,0 20 32,0-20-64,-39 20-32,19 0-96,0 0 128,-20 0-96,20 20 128,-19 0-64,19-1 0,20 1 160,0 21 32,0-2-31,0 0 95,20-19-96,0 21 0,19-21-192,1-1-160,0 1-256,-21-20-161,21 0-32,1 0-512,-23 0-961,2-20-1409,1 20-1153</inkml:trace>
  <inkml:trace contextRef="#ctx0" brushRef="#br0" timeOffset="582167.9687">8753 11508 13100,'0'41'4388,"20"-21"-2114,1-1 96,-1 21-608,0-21-417,-2 1-480,3 0-320,-1 1-193,0-1 64,0-1 97,-20-19-257,19 0-96,-19 0 97,0-19-33,0-1-128,0-1 0,0 1-224,0-19 32,0-1-385,0 1-544,0 18-384,0-18-321,0 39-768,20 0-1410,-20 0-5060</inkml:trace>
  <inkml:trace contextRef="#ctx0" brushRef="#br0" timeOffset="582515.625">9190 11608 17808,'41'0'3428,"-23"0"-1763,2-20 193,1 1-769,-1 19-416,0-20-385,-20-1-160,19 1-32,1 20 0,-20-19-128,0-1-160,0 20 32,-20-20-32,1 20 64,-1-19-1,-21 19 161,21 19-32,-18-19-32,17 20 128,1-20 1,0 39 31,20-19 160,0 21 0,20-22 97,0 21-97,1-1-96,17-19-128,3 1-416,-1-1 64,-1-20-385,1 0-192,-1-20-897,-19 20-992,0-21-1250,0 21-5893</inkml:trace>
  <inkml:trace contextRef="#ctx0" brushRef="#br0" timeOffset="582787.1092">9549 11687 17680,'0'0'1922,"0"0"-384,-21 0-1,21-20 161,0 0-802,0 1-287,0-1-257,0-19-31,0 19 31,21-21-192,-3 2-96,-18 19-96,20 1-96,-20-1-416,20 20-449,1 0-897,-1 20-1281,-2-20-1410</inkml:trace>
  <inkml:trace contextRef="#ctx0" brushRef="#br0" timeOffset="583081.0546">9964 11390 18801,'0'-21'2851,"-19"2"-1794,-1 19 320,0 0-95,0 19-193,0 2-417,1-1-448,19 19-128,0-19-160,0 19 64,19-19-192,21 1 96,0 18-96,-21-19-32,21 0 0,1-1 31,-23 1 161,2 0 32,-20-20 96,0 21 33,-20-21-1,-18 0-128,-3 0-385,21 20-736,-19-20-1826,-1 0-2177</inkml:trace>
  <inkml:trace contextRef="#ctx0" brushRef="#br0" timeOffset="583639.6484">10381 11569 15855,'0'19'4195,"0"-19"-3426,20 0 192,-20 0 64,20 0 288,1 0-608,-21 0-481,20-19-32,-20 19-63,18-41-1,-18 21-32,0 20 0,-18-19-32,-2-1 64,-1 20-64,1 0 128,0 20-96,-19-1-64,19 22-32,-20-21 161,40 19 127,-20 0-64,40 1-64,0 1-96,20-22-64,19-19 32,2 0-320,-2 0-481,0 0-768,1 0-1570,-21-19-2306</inkml:trace>
  <inkml:trace contextRef="#ctx0" brushRef="#br0" timeOffset="584160.1562">11294 11330 15758,'-18'0'3652,"18"0"-2115,0 20 161,0 20 256,0 0-577,0 19-352,0 1-320,18-1-449,23 0-224,-21 2 0,18-22-512,3 0-161,-1-19-608,-1-20-833,-19 0-1217,-20 0-2211</inkml:trace>
  <inkml:trace contextRef="#ctx0" brushRef="#br0" timeOffset="584537.1092">11096 11628 512,'0'0'21556,"20"-20"-19826,0 0-545,39 1-96,-19 19-736,1 0-353,-3 0-257,3 0-127,-3 0-129,23 19-319,-22 1-225,1-20 0,-20 20 448,0-1 449,-1 1 224,-19 21 416,0-21 545,0 19 0,0-19-96,20-1-544,0 1-33,0-20-32,19 0 65,1-20-289,1-19-160,-23 19-129,23-19 225,-41 18-128,0 1-64,-21 0 128,1 1 32,-39 19 0,19-20-32,-19 20-64,19 20-384,1-20-545,19 19-737,20 1-800,0-20-1346</inkml:trace>
  <inkml:trace contextRef="#ctx0" brushRef="#br0" timeOffset="584950.1952">12069 11867 12812,'39'98'5124,"-19"-57"-3842,0 18-578,1-20-63,-1-19 800,-2-1-480,3 2-512,-21-21-65,0-21 129,-21 2-321,3-21-96,-2-19 0,-21 19-128,3-19 256,-23 0-160,41-2 64,-19 2 193,39-1-225,0 1-32,19 19 0,1 1-160,20 18 160,1 1 0,-3 20-32,3 20-32,-21 1 32,-2 18-96,-18 1-32,-18-1 96,-2 2-64,-1-2 128,1 1-353,0-21-191,2-19-417,18 20-897,-21-20-1953,21 0-4069</inkml:trace>
  <inkml:trace contextRef="#ctx0" brushRef="#br0" timeOffset="585205.078">12268 11608 19794,'20'20'2915,"-20"19"-1858,19-19-192,-19 21 224,20-2-96,0-19-609,20-1-224,-1 1-32,-19-20-128,20-20 129,-1 1-33,-19-21-32,-20 21-160,0-1-385,-20-21 289,0 21-288,-19 1-289,-1-1 0,1 0-128,-1 20-192,0 0-1249,21 0-2050</inkml:trace>
  <inkml:trace contextRef="#ctx0" brushRef="#br0" timeOffset="585480.4687">12486 11390 672,'19'-40'21396,"-19"20"-18993,0 20-1378,0 0-96,0 20 416,0 20-352,0 0-193,0-1-383,20 20-321,0 1-64,1-1-224,-1-19-193,18 1-415,3-2-161,-21-19-417,-2-1-415,3-19-1378,-1 0-2563</inkml:trace>
  <inkml:trace contextRef="#ctx0" brushRef="#br0" timeOffset="585734.375">12883 11569 19314,'-20'0'3619,"20"0"-2722,0 39 32,-20-19 544,20 19-31,0-19-802,20 21-512,19-22-64,1-19-96,21 0 32,-23-19-32,3-1-160,-21-21-128,-1 21-193,-19-19 97,-19 19-353,-1 1-544,-41-1-160,23 20 512,-23 0 0,2 0-1089,-1 0-1602</inkml:trace>
  <inkml:trace contextRef="#ctx0" brushRef="#br0" timeOffset="586398.4375">13657 11569 11883,'-20'-20'3267,"20"20"-1057,-20 0-160,1 0-417,-1 0-63,0 0-289,0 20-448,-1-1-257,3 1-159,-2 19-161,20 1 0,20-19-63,-20 18-33,39-39-128,-19 20-64,20-20 64,-21 0-128,1-20 0,0 1-1,0-1 161,-20-21-288,0 21 256,-20 20 0,20-19-64,-20 19 160,0 19-96,20 1 97,0 0-97,0 40-32,20-20 64,0 20-128,20-1 0,-1 0-33,1-18-31,-20-2-32,1 0 32,-21-19 96,0 19 32,-21-39 32,-19 21 32,20-21 0,-19 0-96,-1-21-64,0 21 0,1-39-288,-1 19-449,19 1-1025,3-21-1857,-2 21-1795</inkml:trace>
  <inkml:trace contextRef="#ctx0" brushRef="#br0" timeOffset="586655.2733">13896 11628 20018,'20'0'1954,"-20"19"-1409,0 21 416,18-19 0,-18 18-513,21-19-384,-1 0-128,0-1-448,-20 1-481,20-20-641,-20 0-1697,0-20-5253</inkml:trace>
  <inkml:trace contextRef="#ctx0" brushRef="#br0" timeOffset="586893.5546">13876 11469 21268,'-21'-20'2434,"21"1"-2178,0 19-256,0 0-96,21 0-224,-1 0-737,0 19-1698,19 1-2562</inkml:trace>
  <inkml:trace contextRef="#ctx0" brushRef="#br0" timeOffset="587139.6484">14372 11528 20403,'-20'-20'1729,"-1"20"-1344,-17 0 800,17 20 577,1 1-321,-18 18-480,17 1-385,1-1-447,20 2-194,20-21-191,1 19-416,17-19-289,3-1-385,-3-19-928,23 0-2018,-22-19-3459</inkml:trace>
  <inkml:trace contextRef="#ctx0" brushRef="#br0" timeOffset="587375">14629 11588 16815,'-59'-19'2883,"19"19"-1570,21 19 865,-21 1 65,20 0-578,0 19-704,1 2-577,19-21-159,19-1-225,1 1-32,20-20-129,-1 0-63,-19 0-160,20-20 96,-20 20 95,-1-19 97,-19-22 0,0 21 32,0 0-32,0 20 64,-19-19 32,19 19 96,0 0 32,0 19-128,0 1 32,0 0 0,19 1-224,1 18-96,0-19-545,0-20-544,21 0-577,-23 0-1377,3-20-4421</inkml:trace>
  <inkml:trace contextRef="#ctx0" brushRef="#br0" timeOffset="587609.375">14748 11291 24695,'0'39'2722,"0"-19"-1761,21 20-128,-21 19-160,20 0-257,0-18-288,19 18-576,1-20-481,0 1-256,-1 1-609,-19-22-1665,20 1-1922</inkml:trace>
  <inkml:trace contextRef="#ctx0" brushRef="#br0" timeOffset="588158.203">15623 11528 11883,'0'-20'1825,"-20"1"-479,-1 19 736,21 0 192,-20 19-128,-18 1-288,17 1-609,1 18-160,0 20-256,20-19-161,0 1-415,40-22-129,1 1-96,18-20 96,-19 0-224,19 0 0,-39-39-65,19 19-63,-39-21-32,20 21 64,-40-19 0,1 19 32,-1 1 63,0-1-95,-20-1-224,21 21-65,-1 21-512,0-21-640,-1 20-769,21-1-1218,21 1-9448</inkml:trace>
  <inkml:trace contextRef="#ctx0" brushRef="#br0" timeOffset="588408.203">16000 11728 20179,'-21'-20'2658,"1"-1"-1889,2-19 608,-3 1-64,1 19-384,20-40-448,0 40-289,0-19-224,20 19-160,1 1-385,-3 19-640,2 0-801,21 0-2498,-3 19-4869</inkml:trace>
  <inkml:trace contextRef="#ctx0" brushRef="#br0" timeOffset="588984.375">16297 11469 17616,'-40'20'2595,"1"-1"-1218,19 1-32,20 1 0,0 18-448,0 1-224,20-21-321,19 21-224,1-19-31,0-21-1,-1 0 0,2 0 32,-1-21-64,-22-19-64,3 1 0,-1 0 0,-20-2 0,0 2 0,-20-20-32,-1-2-32,-17 22-32,18-20 32,-1 20 64,1 17 32,0 22 64,1 0 64,-1 0 32,20 22 96,0 17 33,20-19-65,-20 39 192,19 1-31,21-21-225,-19 20-32,19 2-224,-1-2 192,1-20-96,19-19-32,1 1 96,-21-1-96,1-20-32,19-20 96,-39-21-160,21 21-32,-23-19 128,-18 0 64,0 19-32,0-21-96,-18 2-32,-2 19 0,-21 1-32,3-1 32,17 20 64,-19 0-64,20 20 192,1-1 32,-1 1 224,20 0-128,0 19-31,20-18-1,-1 18-192,1-19-192,20 0-449,19-1-384,-18-19-865,18 20-1697,-19-20-5061</inkml:trace>
  <inkml:trace contextRef="#ctx0" brushRef="#br0" timeOffset="589219.7264">17012 11687 21364,'-20'-59'2370,"20"19"-961,20-20 353,0 21-32,0-1-866,19 1-671,-19-2-225,20 22-353,-1 19-896,1 19-577,-19 2-2274,17-1-10441</inkml:trace>
  <inkml:trace contextRef="#ctx0" brushRef="#br0" timeOffset="589968.75">17806 11489 15662,'-59'0'2563,"18"19"-673,21 1-289,2 21-128,18-2-255,0 0-354,18-19-671,23 0-33,18-20-32,1 0-96,19-20 96,-20 0-192,1-19-32,-39 0 0,-1-2-128,-20 2-33,-20 19-127,-21 0 192,1 1 32,-19 19-97,19-20 1,1 20-288,-1 20-994,20-1-704,20 1-833,0 0-7719</inkml:trace>
  <inkml:trace contextRef="#ctx0" brushRef="#br0" timeOffset="590208.0078">18184 11528 18385,'-40'-59'2178,"19"20"-512,-17-1-193,-3-20-352,1 1-480,20 20-385,1-22-320,19 2 160,0 39-192,0-1-289,19 2-287,1 19-545,20 19-993,1 22-2627</inkml:trace>
  <inkml:trace contextRef="#ctx0" brushRef="#br0" timeOffset="590452.1484">17885 11350 18129,'-59'0'5381,"39"0"-4196,20 0-512,20-20 576,39 20 192,1-20-960,-1 20-417,22-19-641,18 19-32,-20 0-512,-20 0-1313,20 19-3363</inkml:trace>
  <inkml:trace contextRef="#ctx0" brushRef="#br0" timeOffset="590710.9375">18759 11112 20883,'0'20'2819,"0"-20"-2531,0 39 961,0-19 129,20 21-289,-1 18-481,1 0-416,0-19-127,20 19-130,-21-19-319,1-1-64,21-18-225,-21 18-192,-20-39-416,0 20-705,0-20-1665,0 0-4197</inkml:trace>
  <inkml:trace contextRef="#ctx0" brushRef="#br0" timeOffset="590952.1484">18581 11390 19602,'-40'20'3908,"40"-40"-2947,0 20 64,20 0 320,18 0 32,3 0-928,-1 0-353,19 0-256,0 0-353,1 0-31,-21 0-257,22 0-416,-21-21-577,-22 2-576,3-1-1154,-21 0-351,-21 1-3877</inkml:trace>
  <inkml:trace contextRef="#ctx0" brushRef="#br0" timeOffset="591360.3515">18917 11151 13356,'0'-19'3812,"0"19"-1378,0 19-384,0 1-192,20 19-385,1 2-384,-1-1-224,18 19-320,-17-19-129,19 0-256,-20-21-128,19 1 32,-19-20-64,0 20 96,-20-20-32,20 0-32,-20 0-128,-20 0-96,20-20-96,-20 20-97,20 0-159,-20-20-161,20 20-160,0 0-416,0 0 96,0 0 673,20 0 319,0 0 33,0-19 128,19 19 64,-19 0 0,21-20 321,-23 20 63,22-20-160,1 20-32,-23-21 289,23 2 480,-1-1-320,-21 0-193,21 1-32,-20 19-255,-20-20-1,0 20-32,0 0-32,0-20-96,-20 20-64,0 0-64,0 0 32,1 20 32,-1-20 32,0 20-32,0-1 64,-1 1 224,21 19-128,0-18 32,0 19-31,21-21 31,-1 1-64,20-20-96,19 0-160,0 0-225,21 0-544,-1-20-1889,-20 20-3716</inkml:trace>
  <inkml:trace contextRef="#ctx0" brushRef="#br0" timeOffset="592618.1639">7621 12223 16239,'-18'0'2370,"18"0"-1857,0 20 448,0-20 448,0 39-640,0-17-577,18-22-128,-18 19-224,0-19-385,21 20-800,-21-20-1794,20 0-2723</inkml:trace>
  <inkml:trace contextRef="#ctx0" brushRef="#br0" timeOffset="592859.375">7741 12184 16591,'20'0'2306,"0"20"-1217,-20-20-96,20 19-288,0 21-353,-20-21-672,19 3-1121,1-3-994,-20 1-2177</inkml:trace>
  <inkml:trace contextRef="#ctx0" brushRef="#br0" timeOffset="593639.6484">8059 12541 15662,'20'0'2435,"-20"0"-1378,0 20 128,20-1-64,-20 22-64,20-2-192,-1 1-97,-19-21-31,20 22-224,-20-21-161,20-20-192,-20 20 32,0-20 0,0-20-160,0 20-128,0-41 0,0 21 0,0-19-64,0 0-224,-20-2-225,20 2 225,0-1 256,-20 1-65,20 19 289,20 20 65,-20 20-1,20 19-32,0-19-64,19 19 64,-19 2-32,0-21 0,0 19-32,1-39 0,-3 20 32,2-20 33,0 0 31,-20 0-64,0-20-64,0 20-64,0-20 32,0 1-32,0-1-96,0-1 0,0 1-33,21 1 65,-21 19 64,20 0 64,-2 19 32,3 1-96,19 1 96,-20-1-160,19-20 64,1 0 0,0 0 0,-21 0 160,1-20-64,0-1 33,-20 1 31,20 1-64,-20-21 64,0 21-32,0-1-64,-20 0 32,0 20 0,0-21 160,1 21-64,19 21-160,-20-21 97,0 20-1,20 19 192,0-19-32,0 19-192,0 2 64,20-21-160,0 19-32,-1-19-288,1-1-225,20-19-512,-19 0-993,17 0-1185,3 0-1409</inkml:trace>
  <inkml:trace contextRef="#ctx0" brushRef="#br0" timeOffset="593883.7889">8952 12343 19218,'0'0'2626,"0"0"-1409,0 0 417,0 39-193,0 1-480,0 0-512,20 19-385,-20 0-128,40 2-193,-1-22-223,1-19-257,1-1-352,17 1-1089,-17-20-1922,-3 0-6822</inkml:trace>
  <inkml:trace contextRef="#ctx0" brushRef="#br0" timeOffset="594131.8359">8933 12541 21268,'-20'20'2114,"20"-20"-993,0 0 865,0 0-225,20-20-1248,19 20-353,1-20-448,-1 20-289,21 0-480,-21 0-737,22 0-1024,-3 0-2339</inkml:trace>
  <inkml:trace contextRef="#ctx0" brushRef="#br0" timeOffset="601522.4609">9628 12580 10537,'0'0'2595,"0"-19"-1218,-21 19 769,21 0 64,0-20-320,-20 0-641,20 20-384,0-19-352,-20-1-1,20 20 193,0-20-129,-18-1-255,18 21-161,-21 0 0,1 21-32,0 19-32,0-1 0,0 0 0,1 2 0,-1-2-32,20-19-31,20 0 95,-1-20 32,21 0-32,-20 0-128,21-20 0,-3 0-192,-18 1-32,1-1 63,-1-1 161,-20 1-32,0 1 32,0 19 96,0 0 1,0 0 95,-20 0 0,20 19-128,0 1-128,0-20 96,0 21-160,0-1-353,20-1-223,-2 1-834,3 0-1024,-1-1-1250,0-19-5477</inkml:trace>
  <inkml:trace contextRef="#ctx0" brushRef="#br0" timeOffset="601761.7186">9964 12660 22004,'0'0'1890,"0"0"-1698,0 0 609,0 0-32,20 0-705,-20 0-128,20 0-417,1 0-512,17 0-608,3 0-1954,17 0-2627</inkml:trace>
  <inkml:trace contextRef="#ctx0" brushRef="#br0" timeOffset="608232.4218">10620 12600 4260,'0'0'960,"0"-20"-511,0 20 960,0 0 1250,0-19-385,0 19-352,20 0-225,-20 0 161,0-20-385,20 20-255,-20-20-33,0 20-224,0-19-97,0 19-159,0-20-128,-20 0-1,20 20-159,-20 0 31,0 0-160,0 20-31,1 0-97,-1-1 32,0 21-96,20-1-32,0 2-64,0-22-64,20 1 160,0-20-32,-1 0 64,1 0-128,0-20-32,0 1-128,0-1 64,-1-1 0,-19-18 64,20 19-32,-20 20 128,0-20 0,0 20 32,0 20-32,0 0 96,0 19-64,20 2-64,0-2 32,0 20-32,-1-18 65,21-2-194,1 20 194,-23-18-1,2-2 0,0 1 0,1-1 0,-21 2-32,-21-22 32,1 21-192,-18-21-192,-3 1-97,1-20-351,1 0-610,-21-20-1024,41 20-769,-21-19-448,20-1-5734</inkml:trace>
  <inkml:trace contextRef="#ctx0" brushRef="#br0" timeOffset="608617.1874">11037 12700 160,'20'0'14958,"-20"19"-13805,0-19 737,0 0 640,0 20-416,0-20-833,0 21-192,0-21-64,-20 20-128,20-20-64,0 0-224,0 0-289,-20-20-64,20 20-96,0-21-128,-20-18 0,20-1-96,0 21 96,20-22-96,-20 2-96,20 19-288,0 0-225,-20 20-512,19 0-705,1 0-1825,0 20-2243</inkml:trace>
  <inkml:trace contextRef="#ctx0" brushRef="#br0" timeOffset="609073.242">11533 12621 10025,'0'0'2082,"0"0"-513,-20-21 962,20 21 159,-20-20-672,1 20-640,19 0-642,-20 0 1,0 20 160,0 1-96,-1-1-417,3-1-192,18 21-192,0-40 32,0 19 32,18 1 0,3-20-64,-21 0 0,20-20-96,0 1 96,0 19 0,-1-20 0,-19 0-64,0 20 128,0-19 96,0 19-96,0 0 129,0 0-289,0 19-1,-19 1-31,19 0-416,19-20-641,-19 19-801,20-19-1473,20 0-930</inkml:trace>
  <inkml:trace contextRef="#ctx0" brushRef="#br0" timeOffset="609493.1639">11731 12898 8263,'59'60'8296,"-39"-20"-6438,1-1-257,-1-19-159,0 1-33,-20-2-480,19 1-352,-19 0 127,0-20-223,-19 0-161,19-20-32,-20 0 33,-21-20 63,21 0-64,2 1-256,-23-20-64,21-1 0,0 1 0,20-2 32,0 2-64,20 20-64,0-2 64,1 21 96,17 20-256,3 20 96,-21-20-96,0 41-129,19-22 257,-39 21 64,0-21 0,0 22 32,0-21 0,-20 0-192,1-1-576,-1 1-706,0-20-576,-1 0-1761,1 0-1891</inkml:trace>
  <inkml:trace contextRef="#ctx0" brushRef="#br0" timeOffset="609847.6562">11890 12441 17680,'20'-19'3363,"-20"19"-2338,0 0 673,0 0 0,20 40-257,-20-20-96,20 19-608,0 1-225,-20 20-287,19-21-65,21 20-128,-20-39 0,0 21 0,1-41-32,-3 0 64,2 0-160,0 0-64,1-20 64,-21-21 96,20 22-96,-20-1 31,18-19 65,-18 19-192,21-1 256,-21 21-160,20 0 224,-20 21-128,20-1-96,0 19-608,-20 0-610,19-19-543,1 1-1923,0-1-4964</inkml:trace>
  <inkml:trace contextRef="#ctx0" brushRef="#br0" timeOffset="610782.2264">12545 12382 14894,'0'0'2498,"0"0"-993,0 0-95,0 20 704,0 0-769,0-1-640,0 2-481,-20-1-224,20 0 64,20-1-192,-20 1-609,0 0-993,21-20-1729,-1 19-2338</inkml:trace>
  <inkml:trace contextRef="#ctx0" brushRef="#br0" timeOffset="611041.992">12685 12402 19666,'0'0'2659,"0"20"-2371,0-1 481,0 2-289,0-21-384,18 20-576,-18 0-1058,0-1-1216,21 1-1891</inkml:trace>
  <inkml:trace contextRef="#ctx0" brushRef="#br0" timeOffset="611764.6484">13400 12700 11306,'-21'-20'1089,"21"20"417,-20-20 1216,20 20 161,-20-19-737,20 19-801,-20 19-512,20 1-288,-19 0-33,19 19 1,0-18 95,0 19-191,0-21-225,19 1-128,21 0 64,-20-20-32,19 0-64,-19-20-64,1-19-160,-1 19 32,-20 0-257,0-21-255,0 22-289,-20-1-385,-1 20-127,1-20-1634,2 20-3043</inkml:trace>
  <inkml:trace contextRef="#ctx0" brushRef="#br0" timeOffset="612019.5312">13637 12839 15246,'60'0'4516,"-60"0"-3138,0-20 255,-20 1-160,0-21-384,0 19-480,-19-18-449,-1-20 64,-1 18-224,3-18 32,18 0-64,-1-1 32,21 20-96,0 1 0,21 39-96,19 0-384,-1 20-449,1-1-1666,-1 1-3010</inkml:trace>
  <inkml:trace contextRef="#ctx0" brushRef="#br0" timeOffset="612271.4842">13438 12600 20915,'-79'41'2851,"59"-41"-2274,0 0 223,20 0 770,40 0-65,-20-20-1024,39-1-449,2 21-705,-2-20-512,-19 20-192,19 20-1314,-19-20-2017</inkml:trace>
  <inkml:trace contextRef="#ctx0" brushRef="#br0" timeOffset="613269.5312">14352 12502 5733,'0'-20'3747,"0"20"-2754,0-20 32,0-1 513,0 2 448,0-1 224,0 20-128,0 0-481,0-20-287,0 20-161,-21 0-449,3 0-287,-23 20 95,1 0 33,22-1-97,-23 2-128,21-1-31,0 0 31,1-1-224,-1 21-32,0-21-64,20 22 96,20-21-160,19 19 128,21-19-192,-1-1 96,20 1-64,2 1-32,-2-1 128,-20-20-64,1 20 128,-41-1 0,1 1 32,-20 0-64,-20-1 0,-19 1 0,-1-20-224,1 21-64,-1-21-289,0 0-480,21 0-1185,-1 0-2242,0 0-8232</inkml:trace>
  <inkml:trace contextRef="#ctx0" brushRef="#br0" timeOffset="613588.8671">14848 12521 18769,'0'-39'1057,"-19"19"-736,-1 20 1344,-20 0 97,1 0-129,19 20-736,-21 0-448,21-1 63,0 21-95,1-1 63,19 2-64,0-2-255,19 0-129,21 2 0,1-21-193,18 0-191,1-20-160,-1 0-481,0 0-289,1 0-1280,-1 0-2210,-18-20-7336</inkml:trace>
  <inkml:trace contextRef="#ctx0" brushRef="#br0" timeOffset="613857.4218">15244 12462 17840,'-38'-21'2082,"18"21"-929,-21 0 705,23 21 96,-23-1-320,21 0-641,-19-1 32,19 21-257,0 20-255,0-21-321,20 1-32,40-1 0,-20 2-128,39-21 0,0-1-64,2 1-416,-23-20-257,23-20-96,-2 20-224,-39-19-1185,20 19-2402,-21 0-7047</inkml:trace>
  <inkml:trace contextRef="#ctx0" brushRef="#br0" timeOffset="614328.125">15742 12680 13965,'19'-20'4740,"-19"1"-3747,0 19-320,0-20 1056,0 20-319,-19 0-161,-1 20-576,-20-20 127,20 19-575,1 1-193,19 0 0,-20-1-32,40 1-32,-20 21 64,19-21-32,1-1-193,20 1 1,-1-20 96,-19 20 96,20-1 0,-20 1 0,-20-20 128,19 21 32,-19-21-63,-19 20-97,-1-20-481,0 0-384,0 0-1217,0 0-2082,-19-20-4260</inkml:trace>
  <inkml:trace contextRef="#ctx0" brushRef="#br0" timeOffset="615044.9218">15979 12502 14125,'21'-20'4260,"-21"0"-1505,20-1-353,0 2-256,-2-1-929,23 20-576,-21-20-225,0 20-256,-1 0-128,1 0 0,20 0 32,-20 0-64,-1 20 0,1-20 0,20 39 96,-20-18-32,-20-21-128,19 20 257,-19 0-226,20 19 66,-20 0-33,20 2 96,-20 18-96,21 0-64,-1 2-225,0-2 129,-2-20 0,23 2 64,-21-2 0,19 0 128,-19-19-64,-20 0-32,0-20 32,-20 21-257,1-2-191,-21-19 64,-1 0 255,-17 20-511,17-20-1090,-18 0-2242,19 0-7430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18:57:53.51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FF00FF"/>
    </inkml:brush>
    <inkml:brush xml:id="br5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19632 2893 1761,'0'0'5670,"0"-20"-4742,0 20 65,0-19 1153,0 19 577,0-20-1186,-20-1-512,1 1-160,-1 20 192,0-20 64,-20 20-288,1-19-481,-1 19 1,1 0-33,-2 0 160,-17 19-191,17 1-65,1 0-64,-19 1-96,19 18 128,1-19-96,-22 39 1,3-18 287,-3 18 64,22 0 65,-1 1-1,1-1-287,-1 2-33,20 17-128,20 2 32,0-21 0,20 21-32,20-1-32,-1-20 0,21 1 32,20-1 0,-1-19-32,20 1 32,0-2 32,20-39-96,21 20 128,18-20-128,20-20 33,-18 0 223,-2-19-64,2-2-64,-42 2 0,1-1 192,0 1 65,-19-21-257,-21 20 192,1-19 33,-21-1-193,0 1 0,-39-21 96,1 21-160,-1-2 0,-40 2-96,20 0 0,-21-21-128,-17 21 0,-3 20-32,-38-21 0,19 20 160,-19 1-32,-21-2 0,1 21 0,0 1 32,-40-1-64,1 20 32,-2 0-32,2 0-225,-2 0-511,21 20-386,20-20-223,0 19-1089,40-19-2819</inkml:trace>
  <inkml:trace contextRef="#ctx0" brushRef="#br0" timeOffset="760.7421">19354 3291 12587,'-20'-22'3268,"0"3"-1987,2 19 737,-3 0 96,1 0-481,-20 0-672,21 19-448,-1 3 191,0-3-31,0 21-33,20-21-223,0 1-129,20 21-96,0-22-32,0 21-63,-1-21-33,21 1 0,-20-20-192,19 20-129,-19-20-415,21 0-610,-21 0-864,19 0-2017,-19 0-4037</inkml:trace>
  <inkml:trace contextRef="#ctx0" brushRef="#br0" timeOffset="957.0312">19672 3449 22164,'0'40'833,"0"-21"128,20 1 320,-20 0-480,0 20-481,0-20-191,19 0-193,-19-1-289,20-19-351,0 20-674,0-20-864,-20 0-2242</inkml:trace>
  <inkml:trace contextRef="#ctx0" brushRef="#br0" timeOffset="2470.7031">22868 2873 10730,'-39'-39'2050,"19"39"-417,-21-21 737,23 21 161,-23-20-673,21 20-673,-19 0-609,-1 0-95,20 0-193,-19 20 64,-1 1 33,0 18-129,1 1-32,-22-1 64,23 2-31,-3 18-161,1 0 96,1 1-192,19-1 128,-20 2-64,21-2 32,-1 0 0,20 1 0,0-1-96,20 1 96,19-1 1,21-19 31,-1-1 32,41 2 0,-21-2-128,40-19 64,-20-1-96,41 1 0,-2 0-64,1-20 0,-19 0 0,-21 0-64,0 0-32,-20-20 352,20 20-64,1-39 96,19 19 96,0-19-31,-40-22-1,21 22-96,-40-20-64,-1 18 64,-19-18-192,-1 0 161,-19-1-97,-20 1-32,0-2-32,-40 2 64,21 0-32,-41-1-128,1 1 96,-2 0-128,3 18-33,-42-18-63,21 20-64,-40-2 96,20 2 64,-41 19-65,2 20-95,-1-20 64,-21 20-64,42 20-577,19-20-929,18 20-1793,43-20-2147</inkml:trace>
  <inkml:trace contextRef="#ctx0" brushRef="#br0" timeOffset="3086.9141">23543 3269 2306,'0'-19'11947,"-20"-1"-11563,20 0 1186,0 1 448,-20 19-160,20-20-577,-20 20-801,20-20 193,-19 20 96,-1 20 320,0-20-129,0 39-287,0-19-192,1 19-193,19-17-256,0 17 96,0 0 0,39 1-192,-19-19-320,20 18-257,-1-19-608,1-1-1474,-19-19-2369</inkml:trace>
  <inkml:trace contextRef="#ctx0" brushRef="#br0" timeOffset="3375.9765">23623 3330 23318,'58'0'416,"-17"-20"-32,-21 20 225,19-19-257,-19 19-256,0 19-64,0-19-64,-20 20 32,-20 0 0,20 19-64,-20-19 128,-19 20-64,19-20-32,0 0-64,20-1 64,0-19 192,0 20 33,20-20 63,0 0-224,-1 0-32,21 0-192,0 0-994,-1 0-1632,-19 0-2980</inkml:trace>
  <inkml:trace contextRef="#ctx0" brushRef="#br0" timeOffset="4214.8437">20367 3230 18833,'20'20'1634,"-20"-20"-1410,0 0 1538,0 19-97,0 3-576,0-3-448,0 1-513,20 0 32,-20-1-64,0 1-64,0-20 0,0 20-288,19-20-416,-19 0-674,0 21-1312,0-21-2563</inkml:trace>
  <inkml:trace contextRef="#ctx0" brushRef="#br0" timeOffset="4381.8359">20327 3111 12043,'-19'-20'10538,"19"20"-10570,0 0-417,0-20 353,0 20-32,0 0-2178,19 20-2306</inkml:trace>
  <inkml:trace contextRef="#ctx0" brushRef="#br0" timeOffset="4852.539">20128 2993 5637,'-39'59'4484,"19"-40"-2914,0 21 992,0 0-32,20 19-512,-19-19-640,19 20-546,19-1-255,-19 2 32,40-2-1,0-20-224,19-19 193,20-1 64,1-19-161,0 0-256,-1-39-64,0 19-160,0-19 64,-38-21-128,18 20 193,-39-19-290,0 18-95,-20-18-192,0 0 63,-40 19 33,1 0 64,-22 21 352,2-21-160,-20 21 96,19 19 0,1 0-385,19 0-1440,1 0-2243,-1 0-11051</inkml:trace>
  <inkml:trace contextRef="#ctx0" brushRef="#br0" timeOffset="6502.9296">20824 3269 13292,'0'0'1025,"-20"-19"-128,20 19 1089,0 0-160,0 0-1122,0 0-640,0 0 257,0 0 159,20 0 0,-20 0 1,0 0-1,19 0 129,1 0-225,0 19-159,0-19-1,0 0-128,19 0 160,-19 0 0,21 0 97,-3 0-97,3 0 32,18 0 64,-19 0-127,-1 0-1,21 0-192,-21 0 0,21 22-32,-21-22 0,22 19 0,-3-19-64,-17 0-32,18 0 64,21 20 32,-21-20 0,20 0 96,0 0-160,-18 0 128,-2 0-160,1 0 128,-21 20-64,1-20 96,-1 0-96,1 0 96,1 0-64,-23 0 160,23 0-160,-21 0 256,0 0-96,-20 0 33,20 0-193,-1-20 0,-19 20 0,20 0 0,0 0 0,0 0 0,-20 0 0,20 0 96,-1 0 32,1 0-128,0-20 32,-20 20 0,20 0-128,-20 0 96,0 0 32,0 0 32,0 0-32,0 0 352,0 0-127,-20 0-225,0-19-32,0 19 192,1-22-160,-1 22 160,0 0-128,0-19 256,0 19-352,1 0 128,-1 0 129,20 0-1,0-20-224,0 20-128,20 0 64,-1 0 160,1 20-96,20-20-64,-20 19 128,19-19-289,-19 22 258,0-3-98,-20 1 162,0 0-1,-20-1-32,20 1-64,-20 0-96,0-20-97,20 21-575,-19-21-353,19 19-545,0-19-2049,0 0-6727</inkml:trace>
  <inkml:trace contextRef="#ctx0" brushRef="#br0" timeOffset="19787.1093">22829 3269 1089,'20'-19'480,"-20"19"-480,0 0 0,0 0-96,0-20 384,0 20 1634,0 0-96,0 0 256,0 0-353,0-20-287,0 20-353,0-19-449,0 19-287,0 0-1,0-20 160,0 20 1,0 0 320,0 0 32,0-20 352,-20 20-64,20 0 0,-20 0-352,20 0-129,-21 0-319,21 0-129,-20 20 64,2-20 32,-2 0 161,-1 20-321,21-1-128,-20 1 288,20 0 97,-20-1-161,20 3 64,20-3-31,-20 1-65,20 0 64,1-1 96,17 1-255,-18 0-1,21 1 32,-21-2 0,19-19 32,-19 20-160,20-20 128,-21 0-32,1 0 65,0 0-97,0-20-32,0 20 32,-1-19-96,1-2 0,0 1 96,0-19-192,1 19 64,-21-19 32,18 17 0,-18-17 96,0 19-64,0-19 64,0 19 0,0 1 0,0-22-64,-18 21-32,18 1 32,-21-21-32,1 21 128,0-1-96,-19 20 161,-1-21-129,0 21 32,1 21 96,-21-21-160,21 39-32,-2-19-192,21 0-801,2 19-801,18-19-1537,0 1-1409</inkml:trace>
  <inkml:trace contextRef="#ctx0" brushRef="#br0" timeOffset="20446.2891">22908 3250 928,'20'0'11595,"-20"0"-10890,0-20 1761,20 20 161,-20 0-1090,19 20 97,-19-20-321,20 0-224,-20 19-96,20-19-352,-20 22-161,0-3-288,20-19 33,-20 20-65,0-20 0,-20 20 160,20-20-288,-20 0-32,0 19-32,20-19-288,-19 20-33,-1-20-383,0 20-129,20-20-352,0 21-1185,0-21-2275</inkml:trace>
  <inkml:trace contextRef="#ctx0" brushRef="#br0" timeOffset="20670.8984">22948 3132 16495,'0'0'2018,"0"-21"-1377,-20 21 896,20 0-544,-20 0-641,20 0-224,0 21-448,0-21-1826,-20 19-2306</inkml:trace>
  <inkml:trace contextRef="#ctx0" brushRef="#br1" timeOffset="32430.6641">18699 4422 11082,'0'19'3203,"0"1"-2594,0 0 223,0 1 610,0-2-1,20 21-320,0-21-416,-20 1 32,20 0 127,-20-20 33,0 19-96,0-19-160,20 0 127,-20-19-63,-20 19-417,20-20-192,-20-19 0,0 19-32,20-19 1,-20-2-65,20 21-65,0-19 65,0 39-32,20-20 0,-20 20 0,20 20 64,20 0 32,-21-1-128,21 1 128,0 0-31,-21 20 31,21-20-128,-19-20 64,-21 20 0,0-20 0,0 0 384,0 0 128,0-20-384,-21 0-31,21 1-65,-20-22-32,20 21-96,0-19 224,0 19-256,20 1 31,-20 19-95,21 19 256,-1 1 96,0 0-128,-2 19 65,3 2-161,19-2-1,-20 0-319,-1 1-385,1-21-608,-20-19-705,20 21-1249,-20-21-1730</inkml:trace>
  <inkml:trace contextRef="#ctx0" brushRef="#br1" timeOffset="32814.453">19314 4441 14221,'0'-19'2947,"0"-1"-705,-18 20 0,18-20-224,-21 20-609,21 20-640,-20 0-225,20-1 33,-20 21-257,20 0-160,0-20-95,20 0-97,0-1 32,1-19 0,-3 0 0,2 0-65,-20 0 33,20-19 32,-20-1 32,0 0 0,0 1 1,0-2-1,0 21 64,0-20 32,0 20-96,-20 0-32,20 20 32,0 1-64,0-2-32,0 1 32,20 0-289,-20-1-575,21 1-642,-1 0-736,-2-20-1185,3 0-1538</inkml:trace>
  <inkml:trace contextRef="#ctx0" brushRef="#br1" timeOffset="33009.7655">19612 4422 8359,'20'-20'9129,"-20"20"-6631,0 0-768,0 20 448,0-1-480,-20 21-673,20 0-449,0 0-384,0-21-95,0 21-97,0-21-33,20-19-223,-20 21-480,20-21-642,-20 0-1344,0 0-2403</inkml:trace>
  <inkml:trace contextRef="#ctx0" brushRef="#br1" timeOffset="33184.5702">19474 4441 20915,'0'0'2819,"0"0"-1698,0 0 673,20 20-225,-1 0-768,1 1-609,0-2-224,20 1-320,-21 0-321,21-1-320,-20 1-897,0 0-1665,-1-20-2851</inkml:trace>
  <inkml:trace contextRef="#ctx0" brushRef="#br1" timeOffset="33798.828">18838 4937 13805,'0'0'3139,"0"0"-1474,0 0 97,0 0 288,0 20-545,20 1-704,-20 18-289,20 1-127,-1-21 31,-19 22-128,20-21-31,0-1-1,1-19 0,-21 0 64,20 0 65,-20 0-97,20-19-32,-20-1-160,18-1 33,-18 1-65,0 1-96,0-21-193,0 21-63,0 19-449,21-20-320,-21 20-256,20 0-545,-20 0-1857,0 20-2979</inkml:trace>
  <inkml:trace contextRef="#ctx0" brushRef="#br1" timeOffset="34125.9766">19275 4937 11883,'0'-20'4100,"-20"20"-2243,20 0 642,-20 0-225,20 0-929,-20 20-416,20 0-352,0 1 95,-19-1-319,19-1-33,19 21-192,-19-21-160,20 1 96,0 21-128,0-22-32,1-19-192,-3 20-513,22-20 0,-40-20-576,21 20-705,-1-19-1442,-20 19-2049</inkml:trace>
  <inkml:trace contextRef="#ctx0" brushRef="#br1" timeOffset="34278.3202">19215 5057 19570,'0'0'1986,"0"0"-1121,20 0 192,0 0-257,0 0-703,1-20-674,17 20-1185,-18 0-1857,21 0-9930</inkml:trace>
  <inkml:trace contextRef="#ctx0" brushRef="#br1" timeOffset="34690.4296">19672 4917 15438,'0'-19'2531,"-20"-1"-225,0 20-320,20 0-161,-20 0-576,1 20-448,19-20-416,-20 39 31,0-19-192,20 1 97,0 18-97,0-19-96,0 19-32,20-19-64,0 1 0,-1-21-64,1 20-288,0-20-257,0 0-640,0 19-929,-1-19-2114,1-19-4741</inkml:trace>
  <inkml:trace contextRef="#ctx0" brushRef="#br1" timeOffset="34843.75">19871 5117 17424,'20'39'4805,"-20"-19"-3140,0 0-320,20 19-416,-20-19-448,19 20-417,-19-20-545,20 0-736,0-1-1217,-20-19-3364</inkml:trace>
  <inkml:trace contextRef="#ctx0" brushRef="#br1" timeOffset="35428.7108">20347 4937 15214,'20'20'1698,"-20"-20"416,0 0 224,0 0 288,0 0-1248,-20 0-770,0-20-159,1-19 95,-1-1-608,-21 21 833,3-42-577,18 22-128,-21-20 32,21 18-64,1 2 128,19 0-224,0-1 128,0 0-160,19 20 64,1-19 64,21 39-96,-3-20 0,3 20-448,-21 20-770,19-20-1376,-19 39-3300</inkml:trace>
  <inkml:trace contextRef="#ctx0" brushRef="#br1" timeOffset="35618.164">20049 4660 21908,'-20'0'1474,"20"0"-802,20 0 738,0 0 95,20 0-608,-1-21-673,22 21-128,-23 0-224,3 0-256,-21 0-481,19 21-1121,1-21-2274,-20 0-3107</inkml:trace>
  <inkml:trace contextRef="#ctx0" brushRef="#br1" timeOffset="35871.0937">20585 4521 21043,'-20'0'2627,"20"0"-2083,0 0 129,0 20 800,-20 0-416,20 19-640,0 0-193,0 22-128,20-22 64,-20 0-192,20 2 96,1-2-256,-3-19-288,2 0-385,-20-1-769,20-19-576,1-19-2402,-21-1-13037</inkml:trace>
  <inkml:trace contextRef="#ctx0" brushRef="#br1" timeOffset="36125.9766">20685 4680 19218,'20'0'4164,"-20"20"-3011,20-1 512,-1 1-159,-19 19-481,20-19-321,0 21-255,-20-22-161,20 1-96,-20-20-64,0 20-64,0-20 0,0 0 65,20-20-225,-20-19 31,19 19-255,1-21 128,-20 22-288,20-21-161,-20 21-384,20-1-224,0 0-673,-1-1-2242,1 2-5029</inkml:trace>
  <inkml:trace contextRef="#ctx0" brushRef="#br1" timeOffset="36298.828">21041 4461 22421,'41'20'1761,"-21"1"-95,0 18-289,-2 20 33,3-20-802,-1 22-512,0-22 0,-20 0-224,20 2-160,-20-2-289,0-39-95,0 20-417,0-20-449,0 0-1312,-20 0-2916</inkml:trace>
  <inkml:trace contextRef="#ctx0" brushRef="#br1" timeOffset="37051.7577">21618 4521 12395,'0'-19'5317,"0"19"-2818,0 0-642,0 0-639,0 19 159,0 1-544,0 19-289,-20 1-192,0 0 65,-1-20 191,21 0-159,0-1 224,-18-19-449,18 0 224,18 0-256,-18 0 321,21 20-65,-1-20-127,0 0-129,19 0-64,-19 0-96,20 0-192,-20 20 128,-1-1-321,1-19-159,0 20-257,-20-20-256,20 21-929,-20-21-992,0 20-2788,21-20-10986</inkml:trace>
  <inkml:trace contextRef="#ctx0" brushRef="#br1" timeOffset="37609.375">22054 4481 17232,'20'21'2851,"-20"-2"-1859,20 21 258,0-21-33,-20 21-320,0-21-353,20 2-256,-20-21-95,0 0 287,0 0 161,0 0 31,0-21-544,-20 2-64,20-1-31,0-19-130,-20-1-95,20 0 96,0 20-96,0-19 0,20 39 224,-20 0-256,0 0 128,20 39 128,-1-19 32,-19 20-64,20 0 0,0-21 32,0 1 32,-20 0 64,20-1 192,-20-19-128,0 0 0,0 0 289,0-19-225,0-1-224,0 0 64,0-19-64,0 19-32,0-20-128,0 20 64,19 0-32,1 20-32,0 0-32,0 20 160,1 0-160,-3 20-161,2-20-479,1 19-674,-1-19-1344,0 0-1923,-20-20-6886</inkml:trace>
  <inkml:trace contextRef="#ctx0" brushRef="#br1" timeOffset="37935.5469">22531 4422 19506,'0'0'2466,"-20"0"-1793,20 19 864,-20 1 129,20 21-609,-20-22-833,20 21-64,20-21-256,-20 1 256,20 0-224,-20-20 32,20 0-64,0 0 96,-20-20-64,19 0 32,1 1-192,-20-1 128,0 0-64,0 1 224,0-2 0,0 21-32,0 0 128,0 0-128,0 21-64,0-2 0,0 1 32,0 0-352,20 19-1090,0-39-544,0 20-1313,19-20-1762</inkml:trace>
  <inkml:trace contextRef="#ctx0" brushRef="#br1" timeOffset="38137.6952">22908 4382 20499,'20'0'1441,"-20"20"-384,0 19 609,0 1-1,0 0-511,0 0-706,0-21-256,0 21-160,0-21-224,0-19-96,0 21-385,0-21-512,0-21-449,0 2-2049,-20-1-1890</inkml:trace>
  <inkml:trace contextRef="#ctx0" brushRef="#br1" timeOffset="38296.875">22788 4422 13324,'-20'0'8520,"20"0"-7078,0 19 447,20 1 129,1 0-576,19 1-834,-21-2-416,21 21-192,0-21-224,-1-19-352,-19 20-481,0-20-865,0 0-1986,-1 0-8744</inkml:trace>
  <inkml:trace contextRef="#ctx0" brushRef="#br1" timeOffset="39057.6172">22292 5037 7655,'-20'0'8167,"20"0"-6757,0 0 544,0 0 128,0 0-737,0 0-865,0 0 225,20 0 192,-20 20 32,20-1-225,1 1-191,-3 1-97,2-1-256,1 19 33,-21-19 127,20 19-160,0-19 64,-20-20 97,0 21 95,0-21-64,0 0-63,0-21 95,20 1-64,-20 0-160,0-19-160,0 0-32,0-2-480,0 21-193,0-19 33,0 39-385,19-20-257,-19 20-960,0 20-2594,0 0-9322</inkml:trace>
  <inkml:trace contextRef="#ctx0" brushRef="#br1" timeOffset="39333.0077">22630 4957 19506,'0'-20'1986,"0"0"-1057,0 20 896,-20 20-800,20-20-160,0 41-416,-20-21-161,20 19-32,0 0 193,0 2-257,20-2 0,0-19-64,0 0-64,-1-1 64,21-19-320,-19 0-128,17 0-609,3-19-416,-41-1-1442,20 0-2178,-40 1-12011</inkml:trace>
  <inkml:trace contextRef="#ctx0" brushRef="#br1" timeOffset="39500">22650 5076 22036,'0'0'2691,"0"0"-1410,19-19 160,1 19-31,0 0-962,21 0-448,-3 0-192,3 0-160,-2 0-801,1 0-929,-20 0-1217,0 0-2403</inkml:trace>
  <inkml:trace contextRef="#ctx0" brushRef="#br1" timeOffset="39716.7968">23027 4937 13292,'-20'0'6438,"20"-20"-4708,-20 20 512,20 20-801,-20 0-192,20 1-448,-19-1-224,19 19-257,0 0 225,0 2-193,0-2-128,19-19-224,1 19-32,0 1-128,0-19-224,0-21-481,-1 19-288,1-19-289,0-19-2177,0-2-5029</inkml:trace>
  <inkml:trace contextRef="#ctx0" brushRef="#br1" timeOffset="40006.8358">23165 5156 20275,'20'0'2050,"0"0"-225,21 0-479,-21 0-994,-20 0-224,19 0-128,-19 20 0,0 19-384,-19 1 95,19 0-31,-20 0 320,20-1 0,0-19 192,0-1-64,0-19 33,0 0 31,20 0 0,-20 0-64,19-19-96,1 19-32,-20 0 32,20-20-64,0 0-288,0 20-385,-1-19-1153,1 19-2658,0-20-12396</inkml:trace>
  <inkml:trace contextRef="#ctx0" brushRef="#br1" timeOffset="40716.7968">23681 4957 17936,'0'0'1122,"0"21"383,0-21 1153,0 0-800,0 0-1025,0-21-417,0 1-223,0 0 223,-18-19-64,18 19-288,-20-40 32,0 21-96,-1-1 33,21-19-33,-20 19 96,2 0-64,-3 21 0,21-21-64,0 21 0,0 19-97,21-21-31,-21 21 64,18 21-576,23-21-802,-21 19-704,0 1-3075,-2 0-12139</inkml:trace>
  <inkml:trace contextRef="#ctx0" brushRef="#br1" timeOffset="40891.6015">23503 4719 20851,'-59'20'2531,"59"-20"-2019,-20 0 962,40 0 63,0 0-576,-1 0-353,21 0-447,19 0-161,-18 0-481,-1 0-320,-1 0-992,1 0-1827,-1 0-2722</inkml:trace>
  <inkml:trace contextRef="#ctx0" brushRef="#br1" timeOffset="41100.5858">23940 4600 16623,'0'-20'4484,"-20"20"-3170,20 0 351,0 0 193,-20 20-513,20 0-416,0-1-448,-20 22-289,20 18-64,0-20-64,20 2-224,-20 18-96,20-20-449,21-19-224,-23 0-384,2 1-1218,0-1-1953,-20-20-8840</inkml:trace>
  <inkml:trace contextRef="#ctx0" brushRef="#br1" timeOffset="41353.5155">23999 4798 4676,'20'0'15663,"1"0"-13677,-1 21 192,-20-1-641,18-1-95,2 1-450,1 0-575,-1-1-257,-20 1 288,20-20-255,-20 0 159,0 0 160,0 0-415,0 0-97,0-20-33,20 1 33,-20-21-320,19 21-32,-19-22-289,20 21-320,-20 1-288,20-1-1057,0 20-3075,-20 0-10698</inkml:trace>
  <inkml:trace contextRef="#ctx0" brushRef="#br1" timeOffset="41528.3202">24357 4620 21460,'59'0'2626,"-39"19"-800,1-19-289,17 41-63,-17-21-257,-1 39-704,0-20-193,-20 2-256,0 18-160,0-20-737,0 2-224,-20-21-673,20-1-1313,-20 1-8231</inkml:trace>
  <inkml:trace contextRef="#ctx0" brushRef="#br2" timeOffset="74258.7891">753 3706 21204,'0'0'1793,"0"20"-1504,0-20 703,0 21 290,21-1-385,-1-1-321,-20 21-224,18-1-159,3-19-65,-1 21-64,0-22 0,0 1-64,-20-20-224,20 20-385,-1-20-256,-19 0-544,0 0-1538,0-20-3299</inkml:trace>
  <inkml:trace contextRef="#ctx0" brushRef="#br2" timeOffset="74403.3203">674 3389 19442,'-60'-39'2402,"41"39"-1537,-1-20-160,20 20-353,0 0-640,0 0-801,20 20-2595</inkml:trace>
  <inkml:trace contextRef="#ctx0" brushRef="#br2" timeOffset="74694.3359">972 3747 18257,'20'79'2242,"0"-60"-577,-1 1-255,-19 0-97,20-20-224,-20 0-448,0 0-353,0 0 96,20 0-31,-20 0-353,0-20 32,0 0 64,0-19-192,0 19 32,0 1-32,20-1 96,1 20 160,-3 0-160,2 20 32,21-1 0,-21 1-673,19 19-544,1-19-1217,-20 0-2755</inkml:trace>
  <inkml:trace contextRef="#ctx0" brushRef="#br2" timeOffset="75511.7187">1905 3230 14509,'-20'-39'2723,"0"19"-1058,20 0 161,-20 20 256,1-19-737,-1 19-704,20 0-161,-20 19 193,0 1-32,20 39 256,-20 2-481,20 17-96,0 2-128,20 19-128,0-19 97,0-2-65,19 2 0,21-21 32,-1-19 0,20-19-32,21-21-352,-20-21 160,-21-19-289,-19 1 65,-1-20 64,-39 18 64,0 2 96,-39 0 0,-1 19-1,-19 0-159,19-1 0,-19 21-353,19 0-287,20 21-1154,-1-21-3428,3 20-11722</inkml:trace>
  <inkml:trace contextRef="#ctx0" brushRef="#br2" timeOffset="76025.3905">2361 3210 1,'0'40'16526,"0"-21"-15725,0 3 704,0-3-31,20 1 255,0 0-1056,1-1-225,-21 1 1,18 0 223,-18-20 257,20 0-192,-20 0 128,0-20 96,0 0-705,-20 1 0,2-1-32,-3-19-95,-19-2-65,20 1 32,20 21-160,-19-1 96,19 0-32,0 20-96,19-19-193,1 19 97,20 0-160,-1 19-449,22-19-576,-23 0-769,3 20-1890,-21-20-1537</inkml:trace>
  <inkml:trace contextRef="#ctx0" brushRef="#br2" timeOffset="76374.0234">2659 3210 15983,'20'20'3843,"-20"-20"-1921,20 0-288,0-20-545,0 20-96,-1 0-385,1-19-159,-20 19-225,20 0-64,-20-20-32,0 0-32,0 20-288,0-19 32,0-2 32,-20 21 128,0 0 64,1 0-160,-1 21 0,0-21 128,0 39-64,20-19 96,0 19 96,0 0-32,20-17 0,0 17-32,19-19-96,1-1 64,1-19-320,-3 0-192,3 0-289,-21 0-672,-2-19-1090,-18 19-2882</inkml:trace>
  <inkml:trace contextRef="#ctx0" brushRef="#br2" timeOffset="76619.1405">2877 3151 7751,'21'40'12716,"19"-21"-10186,-22 21-544,3-21-673,-1 3-384,0-3-128,0-19-385,-1 20 161,1-20-193,0 0-127,0-20 63,-20 1-64,20-3 64,-20 3-320,0-21 0,0 1-448,0 0-353,-20-2-608,20 2-577,0 19-1858,20 0-4580</inkml:trace>
  <inkml:trace contextRef="#ctx0" brushRef="#br2" timeOffset="77604.4921">913 4204 13100,'-20'19'1409,"20"-19"-1281,0 0 129,0 0 1408,0 0-95,20 0-994,-20 0 257,0 0 416,19 0-352,-19 0 192,40 0-160,0 0-256,-1 0-225,40 0 64,2 0-255,37 0-1,41-19-64,60 19 193,18-21 319,22-19-319,-22 21-225,-37-1-64,-62 0 128,-18 1-160,-1 19 32,-40 0 32,-20 0-96,1 0-64,-21 0 385,-19 0-65,0 0-672,-20 0-97,0-20-95,-20 20-1026,20 0-736,0 0-2082,0-21-5638</inkml:trace>
  <inkml:trace contextRef="#ctx0" brushRef="#br2" timeOffset="78046.875">3374 3469 19154,'-21'20'2402,"21"-20"-1665,-18 0-641,18 0 512,0 19 738,0-19-514,18 0-127,-18 20-160,21-20-1,-1 0-96,-20 0-31,20 0-97,-20 0 65,0 0 191,0-20-256,0 20-63,-20-19-161,20-1 0,-20 0-64,20 20-96,0 0-64,0 0-513,0 0-832,-21 20-577,21 0-993,0-1-3075</inkml:trace>
  <inkml:trace contextRef="#ctx0" brushRef="#br2" timeOffset="78307.6171">3434 3806 24535,'0'20'833,"0"-1"-481,0-19 449,0 0 352,0 0-705,0 0-224,0 0-31,20 0-65,-20 0-64,0 0-160,0 0 0,0 0-193,0 0-95,0 0 64,-20 0-353,20 0-384,0 0-1377,0 0-3844</inkml:trace>
  <inkml:trace contextRef="#ctx0" brushRef="#br1" timeOffset="82475.5859">5479 3430 11018,'-20'-41'1505,"20"21"289,-20 1 608,-21 19 289,23-20-353,-2 0-929,-21 20-223,21-19-258,-19 19-159,19 19-128,-20 1-225,21 19-31,-21 1-97,20 20-32,0-1-96,20 1-32,0-1-64,0-19-64,40-1 96,0 2-64,-1-22 129,40-19 63,2 0-160,-22-19 0,20-1-384,-19 20-417,-21-21-512,1 21-545,-20-20-1729,-1 20-3140</inkml:trace>
  <inkml:trace contextRef="#ctx0" brushRef="#br1" timeOffset="82765.625">5835 3767 21172,'21'19'5733,"-21"-19"-5092,0 0-289,20 20 609,-20 0-128,0-1-769,18 1 96,3 21-160,-1-21-192,0-1-513,0 1-961,-20-20-1729,19 20-9641</inkml:trace>
  <inkml:trace contextRef="#ctx0" brushRef="#br1" timeOffset="84402.3437">7344 3767 12171,'0'0'4260,"20"19"-2370,-20 1 480,20 0 32,-20-1-320,20 1-929,-1 21-448,1-2-96,0-19-193,-20 0-64,20-1-191,-20 1 63,0-20-96,21 0-128,-21 21-320,0-21-321,0 0-224,-21-21-897,21 1-1633,-20 1-2915</inkml:trace>
  <inkml:trace contextRef="#ctx0" brushRef="#br1" timeOffset="84561.5234">7245 3548 20851,'-20'-20'3011,"1"0"-1762,19 1-704,0 19-353,0 0-160,0 0-1025,0 0-1121,0 19-2018,19 1-13356</inkml:trace>
  <inkml:trace contextRef="#ctx0" brushRef="#br1" timeOffset="85119.1405">7026 3350 6662,'-39'19'4484,"19"1"-3619,20 0 832,-20 20 417,0 0 161,1 19-482,19 1-351,0 19-449,0 20-64,0-20-257,19 21-191,21 0-289,1-22-128,38-17 64,0-22 192,20-19-31,0-1 191,0-19-192,-20-19-128,21-21 65,-21 0-65,1 0 0,-21-19 32,-18-1-64,-21 1 64,-20 0-320,0-21 128,-41 21-128,1-2-64,-39 2-256,0 0 351,0 19 65,-2 0-32,-18 1-96,20 19-512,20 1-97,-1-2-672,1 21-3748</inkml:trace>
  <inkml:trace contextRef="#ctx0" brushRef="#br1" timeOffset="86567.3827">6173 2973 14285,'-99'0'545,"59"-21"-1,0 21-384,1-20-64,-1 1 417,1 19 896,-22-20-288,2 20-288,19-20 64,-19 20-321,-20 0 1,19 0 96,1-19 159,-2 38-639,2-19 31,19 20-288,-19-20 128,19 20-32,1-1 32,-1 1-64,-1 1 96,3 18-96,-3-19 0,3 19 0,-3 1 32,1 0 32,1 0-128,-21-1 256,21-19 32,19 21 97,-20-2-1,21 20-64,-21-18-160,20-2 32,20 20 65,-21-20 31,21 22-192,0-22 128,0 0 0,-18 22 64,18-22 1,18 20-65,-18-18-64,0 18 0,21 0 0,-1 1-96,0-20 128,19 19-32,1 1 160,19-1-127,1 2-33,19-2-64,0-20 160,0 21-128,22-20 0,-22-1 128,21 0 0,-1-18-64,-20-1 129,20-20-161,0 0-64,0 20 64,1-20-32,-1 0-96,0 0 64,-20 0-64,20 0-32,1-20 0,-1 20 32,0 0-64,0 0 32,-18 0 64,18-20 32,21 20 0,-21 0-128,0 0 160,0-21-64,-20 21 32,0-19 0,0-1-32,0 20 64,2-20-32,-2 1 96,0-1-96,0 0 64,21 1 128,-20-2-256,-1 21 64,0-20 0,0 0-128,-18-19-64,-2 19 160,0 1 0,-19-3 0,0-17 64,-1 19 32,-19-19-64,0 0 128,0-2 33,1 2-1,-3-1-224,2 1 32,-20-2 96,0-18-96,21 20 0,-21-22-32,0 22 0,-21-20-64,1 18-32,2-18 96,-3 20 32,-19-2-33,20 2 98,-19 0-1,-21-1-96,21 0 0,-21 20-65,1-19-31,-2 19 128,-18 0-224,20-21 224,-20 2-128,19 19 128,21-19 32,-22 0-32,3 18-96,17-19 128,-18 21-160,-1-1 64,1 0 32,-2 1 0,3-1 0,-22-1 32,20 1 0,-19 1 0,20 19-32,-40-20-32,20 0 64,-2 1-96,-18-1-129,0 20-31,-21 0 96,2 0 224,-1 0-128,-20 20 128,19-1 32,2 1-96,38 0-96,21-1-769,19-19-1729,40 0-6279,20-19-2401</inkml:trace>
  <inkml:trace contextRef="#ctx0" brushRef="#br1" timeOffset="87616.2108">12327 3330 14894,'0'-39'2018,"-20"-2"-961,20 1 704,0 21 353,-19-1-640,-1 0-321,20 1-321,-20 19-255,0 0 0,-19 0-33,-2 39-96,1 0-31,1 1 63,19 20-95,0-1 95,20 2-384,20-2 0,0 0 0,39-19 1,-18 0-1,18-1-96,1-19-161,-1-1-255,0-19-353,-19 20-288,0-20-864,-21 0-2532,-19 0-7878</inkml:trace>
  <inkml:trace contextRef="#ctx0" brushRef="#br1" timeOffset="87893.5547">12486 3628 6438,'80'-20'17104,"-42"0"-15278,23-1-930,-23 2-415,3 19-257,-21 19-160,0 2 0,-20-1 0,-20 0-352,20 19 256,-40 0 0,19 2 64,-17-2 0,18-19 32,-1 0 32,21-1-128,0-19 192,0 0-128,41 0 64,-21 0 32,19-19-128,1 19-576,-20 0-385,19-20-448,1 20-1410,-20 0-3107</inkml:trace>
  <inkml:trace contextRef="#ctx0" brushRef="#br1" timeOffset="88681.6405">10004 3747 21075,'21'20'1057,"-1"-1"545,-2 1-353,2 19-192,1 1-448,-1 20-161,-20-20-128,20-21-95,-2 22 95,-18-21-32,0-1-64,-18 1 193,-2 0-129,0-20-64,-1 0-96,1 0-352,-18-20-128,17 0-353,-19 1-352,21-22-576,19 21-770,-20-19-3554</inkml:trace>
  <inkml:trace contextRef="#ctx0" brushRef="#br1" timeOffset="88841.7968">9786 3489 21556,'0'-20'2242,"0"0"-1986,0 20-352,0 0-32,0 0-993,20 0-2466,-20 20-2019</inkml:trace>
  <inkml:trace contextRef="#ctx0" brushRef="#br1" timeOffset="89463.8671">9666 3291 448,'-18'0'3940,"-2"0"-929,20 19-1122,0 1 33,-21 0-224,21 19 127,0 2 257,-20-2 0,20 20-512,0 21-97,0-1 1,0 20-161,20-20-672,21 21-321,-2-20-96,21-1-128,19-20 160,20-38 385,1-2-64,-1-19-417,0-19 64,0-2-32,-20-19-96,0 1-32,-18 0 160,-2-41-320,-19 21 0,-20-22-32,-20 3 0,-20-2-256,-20 1 63,-19 19-31,-20 1 160,-2 19 96,-18 0 64,-21 20-32,21 20-32,20-20-257,20 20-576,19 20-1761,20-20-6022</inkml:trace>
  <inkml:trace contextRef="#ctx0" brushRef="#br1" timeOffset="91355.4687">12367 2952 9352,'-40'-20'3428,"20"1"-1250,1-1-321,19 20-255,-20-20-449,0 20-320,0-19 32,-1 19-33,3-20 97,-23 20 128,21-21-256,-18 21-224,-3-20-193,1 20-128,1 0 0,-1 0-127,0 0-97,-19 0 64,0 0-32,-2-20-160,2 20 160,-1 0-64,1 0-32,0 0 96,-22 0-128,23 0 160,-1 20-96,-2-20 192,2 0-256,-1 20 64,1-20 32,19 0 0,-19 21-32,18-21 0,21 0 0,-19 0 0,-1 0 0,-19 20 32,19-20-64,-19 0 32,-1 0-32,21 0 64,-22 19-32,23-19 96,-23 0-192,22 0 96,-1 0 0,0 20-64,-19-20 32,18 0 0,-17 20 0,17-20 0,3 19-32,-3 1 32,2-20 0,-1 21-32,0-1 64,1-1-32,-1 1 64,-19 0-64,19-1 32,-19 1 64,18 0-96,3 1 32,-3 18 96,21-19-96,-20-1 96,21 1-32,19 0-32,-20-1 32,20 22-128,-20-21 128,20 19 64,0 1-128,0 20 64,0-21-64,-20 20 96,20 2-64,-20-22 32,20 20-32,-19-18 96,-1-2 33,0 20-257,20-18 128,-21-2 96,21 1-128,0-21 32,0 22 32,0-2-64,0 1 96,21-1-160,-1 2 256,0-22-64,19 21-64,-19-1 64,20-19 32,-1 21-96,-19-22 65,20 21-97,-1-21 32,22 1-32,-23 21 320,23-22-224,-2 1-192,-19-20 96,19 0 64,1 0-160,-1 0-96,0 0 0,-18 0 128,17-20-32,3 20-32,-2-19 96,1-2-128,19 1 64,-20 0 31,2 1 33,18 19-32,-20-20-96,1 20-96,19 0 128,-20-20-96,2 20 64,-2 0-64,1 0 160,-1-19-33,20 19 33,-19 0 32,-1 0-32,2 0 128,18-22-256,-20 22 128,20 0 0,2-19-64,-2 19 160,0-20 128,0 0-95,0 1 63,1-1 64,-1 20-128,-20-20 32,2 20-256,-2-19 224,1 19-96,-1 0-32,-19-21-32,19 21-32,0 0 32,-18-20-32,-1 20 64,-1-20 32,1 1 0,-1 19 64,1-20 64,-20 0 96,0 1 0,19-1-96,-19-1-31,0 1-33,1-19-32,-1 19-193,-2-19 258,2 18-97,-20-19 64,21 1 32,-21 0-128,0 19 64,0-21 64,0 2-32,0 19-32,0-19 32,0-2-160,0 22 192,0-21-64,0 1-128,0 19 224,0-20-96,0 20 160,-21-19-96,21 19 129,-20-19-129,2 17 96,-2-17-128,-1 19-96,-19-19-64,20 0 64,-19 18 32,19-19 0,0 21 64,-19-1-32,19-19-32,0 19 96,-21-21-160,23 22 224,-22-1-96,-1-19 0,-18 19-256,19-1-64,-19 1 63,19 0-287,-19 20-257,19-19-352,21 19-1057,-21 0-6502,20 0-288</inkml:trace>
  <inkml:trace contextRef="#ctx0" brushRef="#br1" timeOffset="96907.2265">9587 3845 2081,'0'0'1090,"0"0"1568,0 0-96,0 0-992,0-19-994,0 19-383,20 0-97,-20 0 0,0 0 224,21 0 577,-21 0 32,0 0-481,0 0 1,0 0 512,0 0 224,0 0-513,0 0-287,0 0-129,0 0 0,0 0 97,0 0-65,0 0-64,0 0 289,0 0 191,0 0-95,0 0-33,0 0 193,0 0-64,0 0-33,0 0-415,0 0 95,0 0-160,0 0-96,0 0 32,0 0-64,0 0 65,0 0-65,0 0 32,0 0 32,0 0 64,0 0 0,0 0 0,0 0-96,0 0 193,0 0-97,0 0-96,0 0 32,0 0-64,0 0 64,0 0 64,0 0-224,0 0 225,0 0-193,0 0 128,0 0-96,0 0 96,0 0-192,0 0 128,0 0 32,0 0 0,0 0 192,0 0-128,0 0 1,0 0-1,0-20-64,0 20 128,0 0-224,0 0-32,0 0 64,0 0 32,0 0-64,0 0 0,0 0 64,0 0-32,0 0 64,-21 0-192,21 0 64,0 0 128,0 0-64,-20 0 64,20 0-32,0 0 65,0 0-1,0 0-64,-20 0 64,20 0 32,0 0-64,0 0-32,-18 0-96,18 0 0,0 0 96,-21 0-96,21 0 128,0 0-32,0 0-96,-20 0 192,20 0 33,-20 0-225,20 0 192,-20 0-224,0 0 256,1 0-160,-1 0 96,0 0-32,20 0 0,-20 0-64,0 0-32,1 0 96,-1 0-128,0 0 64,-1 0-64,1 0 32,2 0-64,-2 0 160,-1 0 0,1 0 1,0 0-97,2 0 32,-3 0 32,1 0 64,-20 0-160,21 0 96,-1 0-32,0-20-32,0 20 128,-19 0-64,19 0-256,0 0 288,-21 0-96,23 0 0,-2 0 32,0 0-32,-1 0 32,-17 0 0,17 0-64,1 0 32,0 0 96,-19 0-224,19 0 192,-20 0-64,20 0-32,-19 20-32,19-20 96,-20 0-32,19 0 96,3 20-160,-23-20 64,21 0 32,0 0 64,-19 0 96,19 0-192,-20 19 0,1-19 96,19 0 0,-20 0-128,1 0 32,19 0 32,0 0-32,20 0 0,-20 0 0,20 0 64,0 0-31,-19 0 31,19 0-32,0 20 0,0-20-64,0 0 32,-20 0 0,20 0 96,0 0-96,-20 0 0,20 0 96,0 0-32,0 0-32,0 0 128,0 0-128,-21 0 160,21 0-96,0 0-96,0 0 0,0 0 32,0 0 64,0 0-64,0 0 1,0 0-33,0 0 0,0 0 0,0 0 0,0 0 0,0 0 0,0 0 0,0 0 0,0 0 0,0 0 0,0 0 0,0 0 0,0 0 0,0 0 0,0 0 0,0 0 0,0 0 0,0 0 0,0 0 0,0 0 0,0 0 0,0 0 0,0 0 0,0 0 0,0 0 0,0 0 0,0 0 0,0 20 0,0-20 0,0 21 0,0-21 0,0 20 0,0-1 0,0 1 0,21 0 0,-1-1 0,-20 1 0,20 1 0,-1-21 0,-19 20 0,20-1 0,-20-19 0,0 20 0,20-20 0,-20 0 0,20 20 0,-20-20 0,20 0 0,-20 0 0,0 0 0,0 0 0,19-20 0,-19 20 0,0-20 0,0 20 0,0-19 0,0 19 0,0-20 0,0 20 0,-19-21 0,19 21 0,-20-20 0,20 1-65,-20 19 1,0-20-32,0 0 32,1 20 0,-1-19-96,20-1 32,-20-1-64,-1 1 192,21 0-160,-20 20 128,20-19-33,0 19 65,0 0 33,0-20-66,0 20 66,0 0 63,0 0-64,0 0 32,0 0-128,0 0 64,0 0-32,0 0 32,0 0 0,0 0 0,0 0 0,0 0-929,0 0 1922,0 0-961,0 0 0,0 0 32,20-20-64,-20 1 0,21 19-64,-1-20 128,0-1-96,-1-18 32,1 19-96,0 0-257,0 1-127,-20-1-97,0 20-191,0-20-193,-20 20-865,20 20-1825,-20-20-4421,0 20 3171,1-1 1538,19-19 833,0 20-1857</inkml:trace>
  <inkml:trace contextRef="#ctx0" brushRef="#br3" timeOffset="103432.6171">4981 4937 6982,'-18'0'5798,"18"0"-4453,0 0-897,0 0-159,0 0 543,0 0 225,18 0 32,-18 20 0,0 1-128,0-1-288,20-1-161,-20 1-127,21 0 63,-21-1-127,20 1-33,0 1-160,-2-1 32,3-20-64,-1 19 32,20-19 32,-20 0-31,-1 0 31,1 0-32,0 0 0,0 0-96,0 0-32,-1 20 32,1-20-32,0 20 32,1-20 0,-1 0 64,18 0 64,3 0 0,18 0-31,-19 0-97,19-20 64,1 20-32,-1-20-160,-18 20 64,17 0 32,1 0-64,2 0 128,-22 0-96,21 0 64,-20 0-96,19 0 32,0 0-97,-18 0-31,17 0-32,3 0 0,-22-19 96,21 19 64,-21 0 32,21 0 0,-21 0-64,22-20 128,-23 20-96,23 0 64,-2 0-64,-19 0 64,19-21-96,-19 21 128,19 0-64,-19-20 96,19 20-160,-18 0 128,18 0-64,-19 0 32,19 0-32,1-19 0,-21 19 0,21 0 0,-21 0 0,22 0 0,-23 0 0,3 0 0,18 0 0,-19 0 0,20 0 32,-21 0-64,22 0 32,-23 0-32,23 0-32,-2 0 32,0 0 32,-19 0 32,0-20-64,-1 20 160,1 0-160,-19 0 32,-3 0 0,2 0 0,0 0 32,1 0-32,-21 0-32,20 0 64,-2 0-64,3 0 64,-21 0-64,20 0 128,-20 0-128,0 0 224,20 0 128,-20-20 33,20 20-65,-20-19 96,0-1-159,19-1 127,-19-19 0,0 21-224,20-21-480,-20 1 1249,20 18-833,-20 1-609,0 20-544,0 0-1409,-20 0-6919</inkml:trace>
  <inkml:trace contextRef="#ctx0" brushRef="#br3" timeOffset="105153.3203">9707 4739 10409,'0'20'5574,"0"-1"-5030,0-19-127,20 20 672,-20 1 288,0 18-448,0-19-225,0 0-479,0-1 511,0-19-159,0 20-129,20-20 129,-20 0-289,19 0-192,-19 0 0,20 0-96,0 0 0,0 0-128,0 0-160,-20 0 96,19 0 128,1 0 64,-20 0-32,20 0 64,0 0-64,0 0 32,19 0 32,2 0-32,-3 0-32,23 0 32,-2-20 0,1 20 96,-1 0-192,-19 0 96,19 0-64,-18 0 128,17 0-32,3 0-32,-22 0 0,40 0 64,-19 0-96,-1-19 64,20 19-321,2-20 706,-2 20 63,-20-20-480,20 20 32,-19-19 32,-1 19-128,2 0 128,18-20-96,-20 20 64,1 0-32,19 0 0,0-21 0,-18 21 0,-2 0 0,20 0-32,-19 0 96,19 0-96,-20 0 64,22 0-32,-22-20 64,0 20-64,1 0-32,-1 0 32,-19 0 0,19 0-64,-18 0 64,17 0 0,-17 20-96,-21-20 224,19 0-160,1 0 64,-1 0 225,-19 0-33,20 0 64,-20 0 64,19 0-95,-19-20-1,0 20-64,1 0 64,-21 0-31,20 0 63,-2-19 0,-18 19-256,20-20 224,1 0-127,-21 1 31,0-21 192,0 0-64,0 20-160,0-19-64,0-1-31,0 21-130,-21-2-543,21 1-1186,0 20-2370,-20-20-8488</inkml:trace>
  <inkml:trace contextRef="#ctx0" brushRef="#br3" timeOffset="116217.7734">7980 5672 11883,'-21'0'2882,"21"0"-2273,-20 0 896,20 0 417,-18 0-544,-2 0-417,-1 0-161,-19 0 257,21-20 224,-21 20-320,20-19-320,-20-1-225,1 0-95,-1 1-161,19-22-32,-17 21-32,-3-19 0,3 0 0,17-2-32,-19 1 161,20 1-65,20 19-32,-19 1-224,19-22 64,0 41-673,19-20-1313,1 20-2915,-20 0-11274</inkml:trace>
  <inkml:trace contextRef="#ctx0" brushRef="#br3" timeOffset="117245.1171">7921 5692 11979,'0'0'2146,"0"0"-1762,0 0 225,0 0 960,0 0-127,18 0-738,2 0-287,1 0-65,-1 19-352,19-19 96,1 0 64,0 0 257,-1 0-1,21 0-224,-1 0-96,-18 0-96,17-19 0,1 19-96,2-20-64,18 0-352,-19 20 191,19-19-31,-20 19 160,2-20 128,-22 20 64,21 0 32,-21 0-96,21 0 128,-21 0-64,22-20-96,-3 20-225,1 0 129,22-19 160,-22 19 32,-19-21 64,19 21 96,2-20 129,-23 20 31,23-20 96,-2 20 97,0-19-1,1-1-159,-1-19-33,1 17 289,-1-17 159,0 19-287,-18-19-65,17 19 161,-17-20-161,-1 0-256,-1 1-32,-19 19-64,-20 1 32,20-1-31,-20-1-33,0 21-32,0 0-289,-20 0-1088,20 0-1474,-20 21-1921</inkml:trace>
  <inkml:trace contextRef="#ctx0" brushRef="#br3" timeOffset="118071.2891">8595 5831 14958,'20'0'672,"0"-20"-191,-1 20 1569,1 0 160,0 0-609,0 0-640,19 20-192,2-20-289,-1 19 1,-1 1-65,1 1-288,19-1-32,-19-20-128,-1 19-160,1-19-416,19 0-674,-19 0-1760,-19 0-2980</inkml:trace>
  <inkml:trace contextRef="#ctx0" brushRef="#br3" timeOffset="119100.5859">9607 5930 15502,'-20'-19'2947,"20"-1"-1890,-20 20 96,2 0 385,-3 0-257,1 0-609,0 20-287,0-1-161,0 1-64,20 0-64,0-1-64,20 1-64,0 1 96,0-21-160,21 20 224,17-20-160,-17 20-96,-2-20 64,1 19 64,-20 1 0,-20 0 64,0-1 64,-20 1-32,0 1-64,0-1 32,-1-20-64,3 0-96,18 0-288,0 0-1186,0-20-1793,0-1-1665</inkml:trace>
  <inkml:trace contextRef="#ctx0" brushRef="#br3" timeOffset="119333.0077">9806 5791 18705,'0'20'2627,"0"-20"-2339,20 39 705,-20-19 352,20 21-448,-1-2-609,1-19-256,0 19-96,20-18-192,-21 19-449,1-40-928,0 19-1923,-20-19-2113</inkml:trace>
  <inkml:trace contextRef="#ctx0" brushRef="#br3" timeOffset="119657.2265">9747 6009 19218,'19'-20'3107,"-19"20"-1954,20-19 256,20 19-640,-20 0-481,-20 0-256,39 0 64,-19 0-256,0 0-128,0 0-161,-1 0-255,1 0 319,0 19 161,1-19 160,-1 0 0,-2 0 192,-18 0 288,41 20 193,-21-20-161,0 21-223,-2-21-33,3 0-160,-21 20 0,20-20-32,0 0-32,-20 20-96,0-20-32,0 0-161,0 0-736,0 0-832,0 19-2275,-20-19-11339</inkml:trace>
  <inkml:trace contextRef="#ctx0" brushRef="#br3" timeOffset="119809.5703">10063 5850 21460,'-18'-19'1505,"18"19"-1569,0 0-32,0-20 32,0 20-224,0 20-1474,0-20-1985</inkml:trace>
  <inkml:trace contextRef="#ctx0" brushRef="#br3" timeOffset="120041.0155">10203 5772 19442,'20'0'3747,"0"19"-3458,-20 1 191,19 0 705,-19 19-192,20 2-608,0-2-289,0 0-64,0-19-192,0 21-129,19-21-351,-19-20-481,-20 19-1154,21-19-1985,-21 0-9993</inkml:trace>
  <inkml:trace contextRef="#ctx0" brushRef="#br3" timeOffset="120200.1953">10381 5791 19666,'0'0'3363,"20"20"-3042,-20 0 255,20 19 161,1-18-385,-1 38-288,-2-20-384,2 2-1218,1-1-992,19-21-1602</inkml:trace>
  <inkml:trace contextRef="#ctx0" brushRef="#br3" timeOffset="120606.4452">10976 5711 18865,'0'0'2114,"-18"-19"-1345,-2 19 352,-21 19 417,21-19-225,-19 21-544,19 19-321,0-21-288,0 21-160,20-21 0,0 1-160,20 1-224,0-1-257,21-1 129,-3 1 95,-18 0 161,21-1 64,-2 1 128,-19-20 96,0 21 224,0-21 0,-20 0-96,0 0 33,0 0-97,-20 0-385,0 0-191,0 0-289,-1 0-1121,3 0-1665,-2 0-1986</inkml:trace>
  <inkml:trace contextRef="#ctx0" brushRef="#br3" timeOffset="120896.4844">11314 5711 16944,'0'-39'2434,"0"19"-1601,-20 20 320,2 0 128,-3 0-128,1 20-96,-20 0-256,1 20-417,19 0 97,0 19-129,20-20-32,0 2-224,20-2-160,0-19 32,19-1-192,1 1-288,1 1-129,-23-21-480,23 0-929,17-21-1730,-17 1-1312</inkml:trace>
  <inkml:trace contextRef="#ctx0" brushRef="#br3" timeOffset="121127.9297">11612 5711 17328,'-20'-39'3587,"1"39"-2562,19 0 321,-20 0 319,0 0-608,0 20-480,20 20-257,-20 0-96,1-1-64,19 0-96,0 2-96,19-21 64,21-1-192,-20 1-128,19-20 0,21 0-97,-21-20-223,1 1-33,1 19-1056,-23-20-2403,2-1-3524</inkml:trace>
  <inkml:trace contextRef="#ctx0" brushRef="#br3" timeOffset="121823.2421">10838 6189 9641,'-20'0'2882,"20"0"-1472,0 0 576,0 0 416,0 0-993,0 20-576,0-20 0,20 0 352,1 0-288,-3 0-129,2 0-191,0-20-193,21 20-223,-23-21-65,-18 1 0,21 1-128,-21-1-225,0 0-415,0 20-738,0-19-351,0-1-866,0 20-3074</inkml:trace>
  <inkml:trace contextRef="#ctx0" brushRef="#br3" timeOffset="122692.3827">12049 5831 15758,'0'-20'3171,"-20"20"-1825,20-20 31,-20 20-32,0 0-448,1 0-513,-1 20-159,-20 0-33,20-1 96,20 1 0,-19 1-224,19-1-128,19-20 96,1 19 0,20-19-32,-1 20-128,21-20 0,-19 0 96,-3 0-192,-18 20 256,-20-20-32,0 19 64,0 1 64,-20 1 0,0-21-32,2 20-32,-3-20 65,1 0-225,0 0-801,20 0-961,0 0-2594,0 0-10538</inkml:trace>
  <inkml:trace contextRef="#ctx0" brushRef="#br3" timeOffset="123438.4765">12764 5533 15374,'-40'-20'2755,"40"20"-1442,0 0 32,-21 0 0,21 20-95,-18 21-450,18-22-95,-20 40-192,20-19-33,0 20-32,0-21-223,20 1-65,-2-1-192,3 2-192,-1-22-641,20 1-737,-21-20-1409,21 20-2562</inkml:trace>
  <inkml:trace contextRef="#ctx0" brushRef="#br3" timeOffset="123720.703">13021 5791 17200,'-18'20'2210,"-2"19"-1377,20-19 576,0 21-256,20-22-608,-20 1-353,38-20 64,-17 0-160,19 0 64,-1-20 0,-19 1-192,0-22 32,0 21-96,-20-19-192,-20 19 544,-20 1-288,1 19 0,-1 0-32,-1 0 192,23 0-192,-2 0-512,20 19-738,0 1-896,20-20-1441,-20 20-11531</inkml:trace>
  <inkml:trace contextRef="#ctx0" brushRef="#br3" timeOffset="123946.2891">13359 5870 17840,'-40'-20'3300,"21"-19"-2051,-21 19-288,20-19 96,-19-2-257,-1 2-447,20 0-97,0-1-256,20 0-32,20 20 0,0 0-64,0 20-32,19 0-673,1 0-897,-20 0-2370,19 20-1921</inkml:trace>
  <inkml:trace contextRef="#ctx0" brushRef="#br3" timeOffset="124133.7891">13082 5711 21812,'20'0'2018,"19"0"-961,1-19-256,-1-1-513,1 20-480,-20 0-705,19 0-1569,-19 0-2723</inkml:trace>
  <inkml:trace contextRef="#ctx0" brushRef="#br3" timeOffset="124787.1094">13776 5454 13196,'-20'-19'2146,"20"-3"128,0 22 385,-20 0-802,20 22-896,0-3-160,-20 1 96,20 19-288,0 22-1,0-2-63,0 0-129,20 1-320,0-21-64,20-19 0,-1 0 128,2-1-128,17-19 64,-17-19-288,-1-1-64,-1 0-64,-19-19-65,-20 19 65,0-20-96,0 20 256,-20 0-129,0 1-864,1 19-737,-1 0-1633,0 0-3299</inkml:trace>
  <inkml:trace contextRef="#ctx0" brushRef="#br3" timeOffset="125229.4921">14094 5435 14253,'0'19'3043,"0"1"-2210,0 0 480,0-1 609,0 1-417,0-20-576,20 20-256,-20-20-1,0 0 321,0-20-320,0 0-481,-20 1 0,20-1 32,0-19-63,-20-2-33,20 21-64,0-19-96,0 19 32,0 20-96,20-20-129,0 20-191,-1 0-321,1 20-448,20 0-801,-19-1-864,-3-19-994,22 20-10602</inkml:trace>
  <inkml:trace contextRef="#ctx0" brushRef="#br3" timeOffset="125647.4608">14372 5374 19858,'20'20'1089,"0"-20"0,-20-20 96,19 20-128,1 0-608,-20-20-289,20 1-64,0-1-96,-20 0-288,0 1 480,0 19-320,-20-21-256,0 21 95,0 0 193,1 0-32,-1 0 160,0 21-64,0-2 0,20 1 64,0 19 128,20-19 32,0 19 65,0-17 127,-1-3-224,21 1-128,0-20 96,-21 0-32,21 0-192,-20 0-192,-20-20-513,20 1-768,-20-3-2531,-20 3-11499</inkml:trace>
  <inkml:trace contextRef="#ctx0" brushRef="#br3" timeOffset="125908.203">14590 5276 16111,'20'39'5285,"-1"-19"-3299,1-20-481,0 19-288,0-19-352,-20 20-256,0-20-353,0 0-128,0 0 160,0 0 97,0-20-193,0 20-192,21-39-128,-21 19-129,20-20-287,-2 20 128,-18 0 127,21 1 1,-1 19-417,-20-20-736,20 20-961,-20 0-2435,0 0-11274</inkml:trace>
  <inkml:trace contextRef="#ctx0" brushRef="#br3" timeOffset="126125">14928 5137 20659,'118'59'2178,"-57"-20"-833,-23 2-672,3 18 32,-1 0-129,-22-18-255,-18-2-1,21 0-96,-21 1-160,0 0 64,0-20-224,-21 0-673,21-20-1088,-18 19-3204</inkml:trace>
  <inkml:trace contextRef="#ctx0" brushRef="#br3" timeOffset="127305.6641">10859 6466 15374,'18'-40'2370,"-18"21"-992,-18 19 640,18-20 96,0 20-673,-21 0-961,21 20-384,-20-1-96,0 1 97,20 0-33,0-1-32,0 3-96,0-3 160,0 21-224,0-21 31,0 21-63,0-19 0,0-2-96,20 1 32,-20 0 96,0-1-1,20 1 129,-20-20 0,0 0 64,21 0 65,-21 0-65,18 0 64,2 0-96,0-20 32,1 20-64,-1 0-32,-2 0 0,3 0-160,-1 0 31,0 0-255,0 0-737,-1 20-577,1-20-832,-20 0-417,20 0-2242</inkml:trace>
  <inkml:trace contextRef="#ctx0" brushRef="#br3" timeOffset="127813.4765">11096 6466 7014,'20'0'2466,"-20"0"-1024,0 0 1152,0 0 225,0-20-545,0 20-512,0 0-289,0-20-512,0 20-224,0-19-1,0 19 33,0 0-192,0 0-193,0 0 33,0 0-321,0 0-64,0 19 32,0 21 128,0-21-96,20 22 0,-20-21-128,20 0 160,-1-20-64,1 19 32,0-19 32,20 0 65,-19 0-193,-3 0 64,2 0-96,21 0 0,-21 20 32,-2-20 0,-18 20 0,21 1 32,-21-2-64,0 1 128,0-20 0,-21 0-96,21 20-96,-18-20-129,-2-20-287,-21 20-161,3 0-63,17 0-385,-19-20-385,20 20-864,0 20-993,1-20-4933</inkml:trace>
  <inkml:trace contextRef="#ctx0" brushRef="#br3" timeOffset="128110.3516">11513 6566 16944,'0'-20'3747,"20"20"-1921,-20 0-321,0 0-320,20 0-640,0 20-417,-1-1-32,21-19-128,-20 20-128,19 0-256,-19-20-257,0 0-608,1 0-673,-1 0-2050,-2 0-10025</inkml:trace>
  <inkml:trace contextRef="#ctx0" brushRef="#br3" timeOffset="128276.3671">11831 6485 10441,'0'41'11083,"0"-1"-10058,0-21-577,0 21 930,0 0-289,-21 0-705,21-21-352,0 21-192,0-21-417,0 2-704,0-1-1602,0 0-2370</inkml:trace>
  <inkml:trace contextRef="#ctx0" brushRef="#br3" timeOffset="128696.2891">12268 6367 8712,'-20'0'7879,"0"0"-5220,-1 20-513,3-20-160,18 39-385,-20-19-704,20 19-545,0 2-159,20-1-97,19-21 0,1 1-64,-1-20 0,1 0 0,19 0-32,-19-20-96,0-19 32,-21 19 32,1-21-32,-20 2-1,-20 0-95,1-1-64,-21 0-32,-19 20 128,19 0 160,0 20-256,1-19-417,19 38-1217,0-19-1825,20 20-1442</inkml:trace>
  <inkml:trace contextRef="#ctx0" brushRef="#br3" timeOffset="128950.1953">12367 6466 16719,'0'-20'5702,"0"20"-4453,20 0-96,-20 0 352,19 0-640,-19 20-448,20-1-257,0 3-128,0-3-128,19 1-225,-19 0-383,0-20-321,1 0-801,-1 0-1345,-20 0-2050</inkml:trace>
  <inkml:trace contextRef="#ctx0" brushRef="#br3" timeOffset="129260.7421">12703 6426 19762,'0'20'2563,"0"-20"-1923,21 20 706,-21-1 191,0 3-672,20-3-609,0 1-64,0-20-160,-1 0 64,1 0 97,0-20-193,0 1 192,0-3-288,-20 3 64,0-21-257,0 21-191,-20-1-513,0 0-609,0 20-544,20-19-768,-20 19-962,1 19-7719</inkml:trace>
  <inkml:trace contextRef="#ctx0" brushRef="#br3" timeOffset="129500">13021 6407 18641,'41'0'4613,"-21"19"-3685,0-19-575,-20 20 287,19 0 1,-19-20-449,0 19-224,0 3-128,20-22-481,-20 19-384,0-19-800,20 0-2596</inkml:trace>
  <inkml:trace contextRef="#ctx0" brushRef="#br3" timeOffset="129656.25">13003 6327 20883,'-20'-20'2531,"20"20"-2147,0-20-384,20 20 32,-20 0-160,0 0-1217,18 20-2179,-18 0-8743</inkml:trace>
  <inkml:trace contextRef="#ctx0" brushRef="#br3" timeOffset="129970.703">13161 6327 19154,'59'-20'2530,"-19"0"-1505,0 1 128,-21 19 160,1 0-928,-20 0-289,0 19-96,0 21-96,0 0-64,-20 0 128,1-1-65,-1-19 65,0 21 64,20-22-32,0 1 193,0-20-129,20 20 64,0-20 96,-1-20-96,1 20-96,20-20-32,-19 20-128,-3-19-256,-18 19-225,20 0-448,-20 0-1217,0 0-1730,-20 0-6342</inkml:trace>
  <inkml:trace contextRef="#ctx0" brushRef="#br3" timeOffset="130128.9062">13260 6446 5028,'0'0'16304,"0"0"-15183,0 0-545,20 0 930,0 0-289,-1 0-961,21 0-288,-20 0-641,1 0-832,-3 0-1506,-18 0-3459</inkml:trace>
  <inkml:trace contextRef="#ctx0" brushRef="#br3" timeOffset="130674.8047">13459 6248 20371,'0'0'2370,"0"-20"-1249,20 1-288,0 19 512,-2-20-512,3 20-641,19 0-64,-20 0-128,19 0 160,-19 0-224,0 20 32,0-1-160,-1 1 160,-19 0-96,20-1-64,-20 1 0,20 21 31,0-22 33,-20 21 128,20-21 32,1 1-96,-3 19 96,-18-17-64,20-3-32,1 1-32,-21 0-160,0-20-257,0 0-223,-21 0-129,-17 0-641,17 0-2113,-19 0-9193</inkml:trace>
  <inkml:trace contextRef="#ctx0" brushRef="#br4" timeOffset="212174.8046">6094 3291 2017,'0'0'2467,"0"0"-577,0 0-65,0 0-704,0 0-832,-20 0-161,20 0 96,0 0 449,0-22 255,0 22-63,0 0 352,0 0-192,0 0 225,0 0 63,0 0-288,0-19-160,0 19 96,0 0 31,0 0-319,0 0-96,0 0-193,0 0-96,0 0-64,0 0 129,0 0-33,0 0-64,0 0 1,0 0 31,0 0-96,0 19 0,0-19 64,0 22-127,0-3 63,20-19-96,-20 20-32,19 0-96,-19-1 192,20-19-64,-20 20 96,20-20 1,-20 0 31,0 0 32,0 0 64,0 0 97,20 0-33,-20-20-32,0 1-127,0-1 95,21-19-192,-21-2-128,18 21 64,-18-19 32,0 39-96,0-20-256,0 20-257,0 0-672,0 0-1185,0 0-3908</inkml:trace>
  <inkml:trace contextRef="#ctx0" brushRef="#br4" timeOffset="213427.7343">6034 3171 5701,'0'-20'2050,"0"20"-577,0 0 897,0 0 65,0 0-930,0 0-608,0 0 32,0 0 320,0 20-64,0-20 96,0 0-256,20 20-160,-20-20-320,0 19-193,0 1-224,20-20-96,-20 20 0,0-1-480,0 3-673,0-22-1762,0 19-1473</inkml:trace>
  <inkml:trace contextRef="#ctx0" brushRef="#br4" timeOffset="214600.5859">5955 3052 1281,'-20'0'4740,"20"0"-2113,-20 0-129,20 0-736,0 0-641,-21 0-320,21 0-321,0 0-64,-18 0 225,18 0-257,0 19 1,0-19 31,0 20 33,0-20-1,0 20 64,0 1-159,0-21-33,0 19-64,0 1 65,0 0 63,0-1-64,0 1-63,0 19-129,18-17 224,-18-3-160,21 1 0,-1 19-96,0-19-64,0-20 1,-1 20 95,21 1-96,-20-21 32,20 0 32,-21 0 192,21-21-192,1 1 0,-23 20 0,2-20 0,21 1 1,-21-1-33,-20 0 128,18 1 0,-18-3 192,21 3-320,-21-1 65,0 0 63,0 1 96,0-1-96,-21 0 0,3 1 97,18-2-129,-20 21-32,0-20 32,-1 0-32,21 1 0,-20 19-96,2-20 0,-3 0-160,1 20-320,0-19-33,0-1-159,1 20-513,-1-21-577,20 21-704,-20 0-2467</inkml:trace>
  <inkml:trace contextRef="#ctx0" brushRef="#br4" timeOffset="215418.9453">6034 2952 8007,'-20'0'5798,"20"-20"-4389,0 20 609,-20 0 384,20 0-1057,0 0-640,-19 0-32,19 0-97,0 0-63,0 0 159,-20 0-159,0 0 31,20 20-255,-20-20-289,-1 21 0,3-1-193,18-1-800,-20 1-960,20 0-802,0-1-2626</inkml:trace>
  <inkml:trace contextRef="#ctx0" brushRef="#br4" timeOffset="217324.2188">4981 1960 8840,'0'0'3043,"0"0"-2691,20 0 481,-20 0 897,21-20-1,-1 20-223,0-19-610,-2 19-511,3 0-33,-1-20 97,0 20-65,0 0-96,0 0-96,-1 0 33,21 0-65,0 0-128,-21 20 0,21-20-64,1 0-64,-23 19 64,2-19-64,21 0 160,-21 20-32,-1-20-96,1 20 32,0-1 0,-20 1-33,20 0-127,0 1 96,-20-2 96,0 1 96,19 0-192,-19-1 160,0 1 64,20 0-64,-20-1-32,0 2 161,0-1-33,20 0-224,-20-1 32,0 1 64,0 0 96,0-20 32,20 20-64,-20-1 32,0-19-32,20 21-32,-20-1 64,19-20 33,-19 20-65,20-20-96,0 19 32,-20 1 0,20 0 0,1-1-128,-21 2 160,18-1-96,-18-20 0,20 20 32,-20-1-32,20 1 192,-20 0-160,0-1 0,21 1 32,-21 1-32,20-1 96,-20-1-160,0 1 64,0-20 32,0 20-64,18-20 0,-18 0 256,0 0-192,0 19 64,0-19 64,0-19 97,-18 19-129,18 0-32,0 0 32,0 0 0,-20 0-96,20 0 96,-21 0-128,21 0 0,-20 0 64,20 0 0,-20 0 32,20 0-96,-18 0 64,-3 0 129,1 0 31,0-20 224,20 20-223,-20 0-65,1-20-128,19 20 0,-20-19 128,20 19-64,0 0 0,0 0 32,20 0 160,-1 0 129,1 0 31,0 0-224,21 19-95,-23-19-129,22 20 32,-19-20-64,-1 0 64,-2 0-64,3-20 160,-21 20 0,0-39-192,0 18-96,0-18-193,0 19-191,0-19 31,20 19-127,-20 0-1378,0 20-2755,0-21-8744</inkml:trace>
  <inkml:trace contextRef="#ctx0" brushRef="#br4" timeOffset="225218.75">4149 1701 4868,'-20'0'2178,"20"0"-32,-21 0-320,21 0-64,-20 0-225,20-19-288,-20 19-192,20 0-32,-19 0-256,-1-20 32,20 20-225,-20 0 65,0 0 96,20 0-129,-20 20-191,20-20-1,-19 19 96,19 1-63,-20 0 95,20 21 65,0 18-257,0 1 1,20-21-129,-1 20-96,1-39 32,20 0-32,-1 1 32,1-21-32,1 0 33,-3-21-129,-17 1-257,19 0-351,-1-19-385,-19 19-448,0 1-577,0 19-1409,-20 0-3844</inkml:trace>
  <inkml:trace contextRef="#ctx0" brushRef="#br4" timeOffset="225797.8515">4505 1662 16335,'-20'0'1089,"2"0"256,18-20 577,-21 20-577,21 0-480,-20 0-545,20 0-63,0 20-33,0 0 32,0 19 0,20-19-31,-20 21-161,21-22 32,-3 1 0,2-20 96,-20 0 32,20 0 225,1 0-257,-21 0 32,0-20-128,20-19 96,-20 18-31,0 1 95,-20 0-64,20 1 128,0 19-31,-21-20-193,21 20-64,0 0-64,0 0-353,0 0 289,0 20 64,0-20-128,0 19-160,21 1-257,-1-20-128,-20 20-640,18-20-192,3 21-417,-1-21-1089,0 0-2338</inkml:trace>
  <inkml:trace contextRef="#ctx0" brushRef="#br4" timeOffset="226182.6172">4704 1523 12107,'0'-39'4676,"0"39"-3843,0-20 512,-20 20 513,20 0-416,-19 0-449,19 0-353,-20 0 65,0 39-97,20-19-63,0 19-481,-20 2-192,40-21 32,-20-1 160,20-19-160,0 0 96,19 0-32,1 0-96,-1-19 31,1 19-127,-20-20 160,0 20 32,-1 0 128,1 0 64,-20 0-64,0 20 33,0-1-33,-20 1-192,20 0-353,-19-1-255,-1-19-514,20 0-1921,-20 20-1889</inkml:trace>
  <inkml:trace contextRef="#ctx0" brushRef="#br4" timeOffset="226625.9765">4942 1503 16815,'0'0'161,"21"-19"351,-21 19 1378,0 0-609,0 0-288,18 0-384,-18-20-289,20 20-128,-20-20-64,0-1 96,21 2 129,-21 19-129,-21-20-160,21 20 160,-20-20-224,20 20 224,-18 0-224,18 0 64,-21 20 33,21 0-1,-20-1 32,20 2-32,0 19 96,0-1-96,20-19-96,-20 19 0,21-18 32,-3-1 0,2-20 0,21 0-128,-21-20-416,-2-1-193,23 1-416,-21 20-1153,-20-39-1346,20 19-3779</inkml:trace>
  <inkml:trace contextRef="#ctx0" brushRef="#br4" timeOffset="226878.9063">5080 1166 20211,'0'0'1697,"0"0"-640,0 0-32,0 0 64,0 0-128,0 0-288,21 20-321,-1-1-160,20-19-160,-20 40 32,19-21-32,1 1-128,-20 1-224,-1-21-64,21 20-353,-40-20-736,21 20-866,-21-20-2305</inkml:trace>
  <inkml:trace contextRef="#ctx0" brushRef="#br4" timeOffset="227877.9296">4446 1999 13548,'-20'20'2723,"20"-20"-2403,0 0 417,0 0 640,0 20 161,0-20-641,20 21-481,1-21 96,17-21 161,3 21-289,18-40 33,1 21-1,-1-21-192,0 1 33,1-2-97,-1 2 128,20-20-192,2 18-96,18-18-96,-20 0 96,0 18-64,-18 2-128,-23 0-128,-17 19-321,-1 20-993,0-20-2466,-1 20-9256</inkml:trace>
  <inkml:trace contextRef="#ctx0" brushRef="#br5" timeOffset="245088.8672">11096 3132 6630,'0'0'4452,"0"0"-2434,-20-21 320,20 21-160,0 0-224,0 0-673,0 0-320,0 0-96,0 0-96,0 0-161,0 0-63,0 0 31,20 0-31,-20 21-33,20-2 65,0 1-321,-20 0 32,20-1 33,-1 1-129,1 0 0,-20-1-64,20 3 0,-20-22 64,20 19 33,-20-19-33,0 0 128,0-19-64,0 19 193,0-41-417,20 21 96,-20-19 0,0-20-224,0 18-32,0 2-128,0 19-193,21 0-319,-21 1-834,0 19-736,18 0-1858,-18 19-5926</inkml:trace>
  <inkml:trace contextRef="#ctx0" brushRef="#br5" timeOffset="246174.8046">11057 3032 4580,'0'0'2402,"0"0"-512,-20-20 352,20 20 0,0 0-512,0 0-385,-20-19-320,20 19 96,0 0-128,-20 0-192,20 0-129,0 0-319,-21 0-65,21 0 64,0 19-95,-18 1-97,18 0 0,-20-1-64,20 1 96,0 0-96,0 20 193,0 0 31,0-1 64,0 0-128,20 2-31,-20-21 95,39 19-160,-19-19 64,20 21-64,-1-41 161,1 19-97,-1-19 32,1 0 129,0 0-193,-1-19 0,2-2-64,-1-19-64,-1 21 64,-19-21-128,20-1 0,-21 2-32,-19 0 64,20-1-32,0 21 64,-20-22 32,0 21-32,0-19 97,-20 19-33,0 1 0,1-1-128,-21-1 96,-1 1-128,3 1-64,-3 19-64,3-20-161,-3 20-127,1 0-321,1 0-288,19 0-801,0 20-3234</inkml:trace>
  <inkml:trace contextRef="#ctx0" brushRef="#br5" timeOffset="248225.5859">13400 2793 11274,'0'-20'1410,"-21"20"127,21 0-160,0 0 481,-20 0-353,20 0-864,0 20-64,0-20 416,0 0 64,0 0-97,0 0-255,-20 0 64,20-20 0,0 20-161,-20 0-416,20 0-32,-19 0 65,-1 0-65,20 0-32,-20 0 32,0 0-32,20 0 32,-20 0-64,20-19 129,-19 19-1,-1 0 0,20-20-128,-20 0 32,0 20 65,0-19-97,1-1-64,-21 20-64,19-21 160,-17 21-96,18 0 0,-21 0 0,21 0-64,-19 0 32,19 0-32,-20 0 160,1 0-192,-1 0 32,-1 0 96,3-20-32,-3 20-32,3 0 0,18 0 0,-21 0 0,21 0-96,-19 0 64,19 0 0,-20 20 0,21-20 0,-21 0-32,20 21 64,0-21 0,-19 20 32,19-20-32,-21 19 0,23 1 32,-2 0-32,-21-20-128,3 19 160,17 1 0,1 0-32,-20 1 0,20-1 0,1-1-64,-1-19 128,20 20-128,-20 0 128,0-1-64,0-19 64,1 20 0,-1-20-128,0 21 160,-1-21-64,1 0-32,20 0 64,-18 0-96,18 20 32,-20-20 32,20 0-32,-21 0 32,21 0 32,0 19-96,-20-19 64,20 0 0,-20 0-64,20 0 96,0 0 0,0 0 32,-18 0-32,18 0-32,0 0 64,0 0 0,0 0-96,0 20 97,0-20-130,0 0-31,0 0 64,0 0 32,0 0-32,0 0 129,0 0-65,0 0 96,0 0 0,0-20-192,-21 20 0,21-19 0,0 19 0,0-20 0,0-1 32,21 1-96,-21 1 64,0-1 32,0 20-96,0-20 32,18 20 31,-18 0-31,0 0-32,0 20-128,-18-20 160,18 20 64,0 19-64,0-18 224,-21 18-256,21 1 64,0-21 64,-20 21-32,20-19 0,0-2-32,0-19 64,0 20-32,0-20 0,0 0 32,20 0 0,-20 0 224,21-20-95,-3 20-65,2-19 0,0-2-128,1 21 0,-1 0-161,-2 0-511,2 0-641,1 0-1026,-1 0-4003,0 21-4804</inkml:trace>
  <inkml:trace contextRef="#ctx0" brushRef="#br5" timeOffset="249650.3905">13657 2813 8872,'20'-20'1665,"-20"0"1026,0 1 64,0-1-129,0 0-320,0 20-544,0-19-545,0 19-704,-20 0 255,0 0-319,0 19-33,1 1-224,-1 19 97,0-19 95,20 21 0,-20-2-63,20 1-161,0-21-32,20 22-96,0-21 0,0-1 0,-1-19 64,1 0-224,20 0-288,-20 0-449,19 0-577,-19-19-511,20 19-1154,-19-20-1153,-3-1-11658</inkml:trace>
  <inkml:trace contextRef="#ctx0" brushRef="#br5" timeOffset="250079.1015">14034 2854 15022,'0'-20'1857,"0"20"-127,0 0-160,-19 0 191,-1 0-512,0 0-416,0 20-160,-1-20 64,-17 39 31,18-19-255,20-1-225,0 1-192,0 1 32,0-1-96,20-20 0,0 19 161,-2-19-65,3 0-160,-1-19 64,0-1 96,0-1-224,-20 1-64,19 20 63,-19-19 33,0 19 96,0-20 32,-19 20 65,19 0-1,0 0-96,0 20 32,0-20-32,0 19-64,0 1-96,19-20-225,-19 21-127,20-21-577,0 20-352,0-20-193,0 0-1537,-20 0-1377</inkml:trace>
  <inkml:trace contextRef="#ctx0" brushRef="#br5" timeOffset="250427.7343">14272 2854 15246,'0'0'3235,"-20"-20"-1121,20 20-512,-20 0-1,20 0-320,-18 0-736,18 0-417,-21 0 128,1 20 32,20-20 1,-20 19 31,20 1-320,0 19 0,0-19 0,0-20 0,0 21 96,40-1-96,-19-1 96,17-19-96,-18 20 64,21-20-32,-23 20-32,3-20 96,-21 19-64,0 1 64,0-20 33,0 20-33,-21-20-192,3 0-289,18 0-544,-20 0-832,20-20-2243,-21 20-7143</inkml:trace>
  <inkml:trace contextRef="#ctx0" brushRef="#br5" timeOffset="250802.7343">14431 2952 23798,'60'0'480,"-40"-20"-287,-1 20 319,1-19 449,0 19-192,-20 0-481,20-20-288,-20 20 192,0 0-96,0 0 0,0-20-224,0 20-32,0 0 64,0 0 0,-20-19-64,20 19-64,-20 19-33,0-19 97,1 20 160,19 0 64,-20-1 0,20 1 32,-20 21 65,20-2-33,0-19-128,0-1 96,20 1-192,19 0 288,1-20-256,0-20 64,-1 20-256,-19-20-577,21 1-352,-21-1-673,-2 0-2434,3 1-10058</inkml:trace>
  <inkml:trace contextRef="#ctx0" brushRef="#br5" timeOffset="251265.625">14868 2773 22164,'60'-19'1794,"-41"-1"-417,21 0-544,-40 20-96,20 0-481,0 0-352,-20 0 32,0 20 0,0 0 32,0 19 64,-20-19 32,0 21-32,0-22 0,20 21-96,-20-21 288,1 1-32,19 1 65,0-21-161,0 20 288,19-20-128,1 0 65,20 0-193,-1 0-64,1 0-256,1 0-225,-3-20-287,-17 20-225,19 0-705,-22 0-1409,-18 0-1633,0 20-4068</inkml:trace>
  <inkml:trace contextRef="#ctx0" brushRef="#br5" timeOffset="251774.414">13776 3191 4900,'-20'19'11787,"20"-19"-9673,0 0-448,0 0 96,20 0-289,0 0 96,19 0-672,2 20 32,38-20-256,0 0-161,20 0-255,0 0 31,0 0-288,21 0 96,-1 20-32,0-20-32,-19 0-32,-21 0-64,0 0-64,-39 0 128,0 0-128,-1 19-161,-19-19-191,-20 0-1,21 0-191,-21 0-1090,0 0-2818,0-19-6310</inkml:trace>
  <inkml:trace contextRef="#ctx0" brushRef="#br2" timeOffset="261905.2734">336 6168 17136,'-20'-20'2018,"2"20"-1378,18 0-127,0 0 1216,0 0 33,0 20-1153,18 1 287,-18 18-607,20 20 127,1 2-64,-21-2-95,20 0-65,0-18-64,-2 18 288,3-20-191,-1 2-1,0-22 32,0 1 32,-20-20-63,0 20 95,19-20-128,-19 0 96,20 0 33,0 0-193,0-20-64,19 20 0,1-20-32,1 20-32,-23 0-32,22 0 64,1 0-320,-2 0-33,-19 0-223,0 20-385,0-20-448,0 0-705,-20 0-1986,0-20-7335</inkml:trace>
  <inkml:trace contextRef="#ctx0" brushRef="#br2" timeOffset="262282.2266">992 6485 21940,'0'22'3556,"0"-22"-3108,0 0 449,0 0 544,0 0-832,20-22-385,-1 22-160,-19 0-32,20-19-128,0-1 0,-20 0-160,20 1 288,-20-1-96,0-19 160,-20 18-384,0 21 191,0-20 1,1 20-96,-1 0 128,0 20 32,0 1 96,0 18 0,1 0 160,-1 1-95,20 1 63,0-2-128,0 0 128,20-19 32,-1 21-64,1-41-64,20 19-128,-1-19-288,-19 0-321,20-19-512,-1 19-576,-19-21-1090,21 1-2434,-21-19-9353</inkml:trace>
  <inkml:trace contextRef="#ctx0" brushRef="#br2" timeOffset="262493.164">1290 6228 18481,'0'-39'3491,"0"39"-1473,0-21-128,-20 21-449,20 0-576,20 21-128,-20-1-417,20 19-32,-20 20-288,19 1 0,1-1-96,0 0-320,20-18-97,-21-1-159,21-1-353,-20-19-641,0 1-1184,-1-21-2339</inkml:trace>
  <inkml:trace contextRef="#ctx0" brushRef="#br2" timeOffset="262681.6405">1290 6407 21268,'-40'0'4003,"19"0"-3042,21 0-160,0 0 865,0 0-481,21 0-897,-1 0-96,0 0-288,19 0 0,1 0-384,19 0-1058,-19 0-416,19 0-1153,-19 0-3235</inkml:trace>
  <inkml:trace contextRef="#ctx0" brushRef="#br2" timeOffset="264324.2187">2005 6407 9224,'0'-20'7335,"0"0"-5477,0 20-577,0 0 577,20 20-128,-20 0-641,0 19-32,18 0-449,3 2-223,19-1 63,-20-1-128,19 2 65,1-22-33,-20-19 160,-1 20-287,-19-20 127,20-20-96,0 1 65,-20-2-129,20-19-64,-20 1-128,0-22-128,0 22-193,0 19-319,-20-19-97,20 39-352,0 0-609,0 0-1921,0 0-1634</inkml:trace>
  <inkml:trace contextRef="#ctx0" brushRef="#br2" timeOffset="264510.7421">2521 6367 23254,'0'20'512,"18"-40"-128,-18 20-31,21 0-97,19 0-320,-20 0-545,0 0-1024,19 0-2115,-19 0-1953</inkml:trace>
  <inkml:trace contextRef="#ctx0" brushRef="#br2" timeOffset="264696.2891">2620 6566 19154,'0'19'3907,"20"-19"-3298,-20 0 672,39 0-288,-19-19-641,20 19-544,-21-20-544,21 20-1218,-19-20-2691</inkml:trace>
  <inkml:trace contextRef="#ctx0" brushRef="#br2" timeOffset="265293.9453">3116 6168 19762,'0'-20'1506,"0"20"-962,0 20 898,0 1 319,20 18-640,-20 1-448,19 19-225,21 1 1,-20-1-193,19-20-192,1 2-64,1-1 0,-23-21-256,3 1-289,-1 0-416,0-20-704,0 0-1378,-20-20-2787</inkml:trace>
  <inkml:trace contextRef="#ctx0" brushRef="#br2" timeOffset="265597.6562">3553 6387 20050,'0'-20'2627,"-20"1"-1730,20 19-289,-40 19 449,20-19-256,1 20-513,-1 19-127,0-19-129,20 0-128,20-1 192,0 3-192,19-3 63,1 1 1,-1-20 0,21 20 0,-39-1 0,17-19 96,-38 20-64,0 0 193,0-20-97,0 0 0,-20 21-96,2-21-160,-3 0-257,1 0-640,20-21-1057,-20 21-1537,20-20-2563</inkml:trace>
  <inkml:trace contextRef="#ctx0" brushRef="#br2" timeOffset="265814.4531">3752 6189 21844,'18'0'2755,"-18"20"-2563,0-1 64,21 1 673,-21 19-64,0 22-449,20-22-416,0 0 128,19 1-224,-19 1-192,20-22-192,-20 1-449,-1-20-961,1 0-1890,-20 0-1729</inkml:trace>
  <inkml:trace contextRef="#ctx0" brushRef="#br2" timeOffset="265996.0938">3691 6407 22261,'-20'19'1665,"40"-19"-896,21-19 864,-21 19-191,39 0-834,-19 0-576,19 0-512,0 0-481,-19 0-769,19 19-2434,-19-19-13292</inkml:trace>
  <inkml:trace contextRef="#ctx0" brushRef="#br2" timeOffset="266329.1015">4347 6387 21460,'20'59'1729,"-1"-39"-1216,-19 21 288,0-22 480,20 1-128,-20 0-544,0-1-289,0-19-64,0 0-32,0 0 161,20-19-33,-20-1-256,0 0-64,0-21 0,0 22-64,20-21 32,1 1-64,-21 19 32,18 1-320,2 19 160,0 19-33,1 1 161,-1 19-256,-2 1-449,3 1-96,-1-22-640,20 1-1922,-21 0-2947</inkml:trace>
  <inkml:trace contextRef="#ctx0" brushRef="#br2" timeOffset="266620.1171">4863 6348 21172,'0'0'3267,"0"0"-2723,0 39 129,0-19 480,-20 19-192,40-19-673,-20 21-192,19-22-64,1 1-64,20-20 128,-19 0-64,-3-20-96,23 1 192,-41-3-320,20-17 64,-20 19 64,0 1-192,-20-1 320,-21 0-256,23 20-1,-3 0 1,1 0-192,0 0-1122,20 0-1440,0 20-2756</inkml:trace>
  <inkml:trace contextRef="#ctx0" brushRef="#br2" timeOffset="267169.9219">5200 6327 7751,'-19'-20'608,"19"20"-383,0 0-65,-20 0-32,20 0 320,0 0-63,0 0 1056,0 20 929,0-20 257,0 0 256,0 0-257,-20 0-480,20 0-352,0 0-385,-20 21-448,0-21-449,20 19-31,0 21-257,-21-21 0,21 21-160,0-21 161,21 22-33,-1-21-32,0 0-224,0-1 160,0-19-64,19-19 64,-19-1-32,20 0-256,-40-21 96,19 2 32,-19 0 32,-19-1-96,-1-20-32,0 1-225,0 0 193,0 18 32,1 2 96,-1 19 160,0 1-64,20 19 96,0 0 0,0 0-96,0 39 160,0 0-96,20 2 97,19-2-65,-19 20-64,20-19-32,-1 0-96,-19 0-257,21-1-287,-21-19-481,-2-1-609,2-19-1761,1 22-6502</inkml:trace>
  <inkml:trace contextRef="#ctx0" brushRef="#br2" timeOffset="267496.0938">5498 6387 22004,'40'0'2339,"-20"0"-994,19 0-256,-19-20 192,0 20-512,0 0-609,-20 0-32,20-19 0,-1 19-32,-19-21-128,0 1-128,0 20-32,-19-20-128,-1 20 63,0 0-31,0 20 224,0 0 0,1 1 160,-1 18 96,0 0 97,0-19 95,20 19-96,20-17-96,20-3 1,-21 1 31,21 0-64,19-20-128,-19 0-256,1 0-545,-3 0-961,-18-20-2273,1 20-10187</inkml:trace>
  <inkml:trace contextRef="#ctx0" brushRef="#br2" timeOffset="268052.7344">6411 6327 15726,'0'-20'3043,"0"0"-1025,0 20-673,0 0 65,-19 20 127,19 21-640,0-2-481,0 0-95,19 1-97,1 1-96,20-22 64,-1 1-96,1-20-32,0-20 65,19 1-193,-38-22-33,-1 1-95,-2-19 96,-18 19-32,-18 0-224,-2 1 160,-21 19 63,21 20-63,-19 0-96,-1 0-193,20 20-800,1 19-1153,19 1-2659</inkml:trace>
  <inkml:trace contextRef="#ctx0" brushRef="#br2" timeOffset="268270.5077">6888 6507 17104,'20'-41'3267,"-40"1"-1025,0 1-1089,0 0-128,-20-22 0,21-17-481,-1 17-479,0 2 223,-1 20 64,21-2-32,-20 21-288,20 20-32,20 0-288,1 0-160,-1 20-193,19 1-864,-19 19-1154,20-21-2786</inkml:trace>
  <inkml:trace contextRef="#ctx0" brushRef="#br2" timeOffset="268437.5">6570 6248 20435,'-40'20'3715,"40"-20"-2946,20 0-224,39-20 448,2 20-545,18 0-320,-20 0-352,21 0-833,-21 0-1858,-19 20-1986</inkml:trace>
  <inkml:trace contextRef="#ctx0" brushRef="#br2" timeOffset="269707.0313">397 7320 10441,'-20'-39'1634,"20"19"160,0 20 544,-20-21 160,20 1-960,-21 1-321,1-1-160,2 0-64,-2 1 0,-1-1-96,1 0-257,0 20-320,-19 0-191,19 20-33,-20 0 0,1 19 128,19 20 0,0-18 96,20 37-191,0-17 63,20-2-192,0 0 256,0-18-224,19-2 96,21 0 32,-21 1-320,22-19-160,-2-21-449,-1 0-288,3 0-1057,-2 0-2210,-19-21-4965</inkml:trace>
  <inkml:trace contextRef="#ctx0" brushRef="#br2" timeOffset="269910.1562">674 7538 21748,'21'19'1249,"-21"-19"-192,18 22 160,2-3-384,0 1-512,1 0-193,-1-1-64,-2 21-256,-18-19-321,21-2-448,-21 1-929,20 0-1761,0-20-2083</inkml:trace>
  <inkml:trace contextRef="#ctx0" brushRef="#br2" timeOffset="270379.8827">992 7379 15630,'0'20'3684,"20"1"-1794,-20-2-481,0 21 256,0-1-319,19 0-610,1 2-415,20-1-1,-1-21-96,2-19 193,-1 0-161,19 0-64,0-19-64,-19-21-32,0-1-256,-1 2-64,-19-20-128,-20 20-1,0-2-223,-40 2-225,21-1-160,-21 21-705,0 19-992,21 0-929,-1 0-8169</inkml:trace>
  <inkml:trace contextRef="#ctx0" brushRef="#br2" timeOffset="270750">1944 7261 20147,'0'-41'1217,"0"22"-1121,-18 19 64,-3 0 545,1 0 288,0 0-257,0 19-159,1 22-1,-1-2 1,20 1 128,-20 19-65,20 1 65,20-21-65,0 20-415,-1-18-65,21-21-96,1 0 128,17-20-192,-17 0-224,18 0-417,-39-20-672,0 20-737,-20-20-1505,19 20-3076</inkml:trace>
  <inkml:trace contextRef="#ctx0" brushRef="#br2" timeOffset="271046.875">2183 7538 19090,'59'0'3171,"-19"0"-2275,-20 0-95,0 0 480,-1 0-256,-19 19-672,0 3-193,0 17-384,0-19 192,0 19 128,-19 2-96,19-22 0,0 21 96,0-21 0,0-19 288,39 0 161,-19 0 191,0 0-255,19 0-257,-19 0-96,21-19-224,-3 19-544,-17 0-449,-1 0-705,0 0-1730,0 0-8839</inkml:trace>
  <inkml:trace contextRef="#ctx0" brushRef="#br2" timeOffset="274548.828">3037 7518 5925,'0'0'1666,"0"0"352,0 20 1057,0-1-545,0 3-640,0-3-481,0 1-352,19 0 128,-19-1-160,20 1-64,-20-20-256,0 0 256,0 0 64,20-20-321,-20 1-319,0-1-193,0-19 0,-20 17-160,20-17-64,-20 19 128,20-19-96,-19 19-32,19 20 96,0-19-64,0 19-32,19 0-128,1-21 64,0 21 0,20 0-321,-1 21-31,1-21-129,-1 0-448,1 0-928,1 0-674,-2 0 289,-19 0-1185</inkml:trace>
  <inkml:trace contextRef="#ctx0" brushRef="#br2" timeOffset="274925.7813">3473 7459 13516,'0'0'1217,"0"0"161,0 0 1312,0 0-416,0 0-1088,20 0-418,0 0-351,-20 0-65,20-20-32,0 1-160,-20 19-95,19-21-97,-19 1-97,0 20 33,0-20 192,-19 20-192,-1 0 0,0 20 32,0-20 32,-19 20 32,19 1 0,0 18 96,0-19-64,20 19 224,0-19-63,0-1-161,40 3 160,-20-3-128,19 1-32,1 0-448,-1-1-577,1-19-929,1 0-737,-3 0-320,3 0-6149</inkml:trace>
  <inkml:trace contextRef="#ctx0" brushRef="#br2" timeOffset="275251.9531">3910 7439 16239,'-40'0'2562,"21"-19"-992,-1 38 191,0-19-191,-21 40-193,23-21-448,18 21-705,0-21-192,0 3 129,18-3-194,3 1 66,-1 0 63,0-20-160,0 0 128,-20-20-128,19 0-65,1 20 97,-20-19-64,20-3 32,-20 3 0,0-1 0,0 20 0,0 0-32,0 20 32,0-20 0,0 19-32,0 3-513,20-3-704,0 1-801,-1 0-993,1-20-801,0 0-10249</inkml:trace>
  <inkml:trace contextRef="#ctx0" brushRef="#br2" timeOffset="275461.9141">4088 7479 13452,'-20'0'3267,"1"0"-2050,19 0 97,0 19 800,0 1-353,0 0-800,19 21-448,1-22-289,0 1-128,21 0-64,-23-1 0,43 1-224,-22-20-256,1-20-33,0 20-576,-20-19-769,-20-1-1152,0 0-1667</inkml:trace>
  <inkml:trace contextRef="#ctx0" brushRef="#br2" timeOffset="276011.7187">4187 7281 17840,'-20'0'2627,"20"0"-2019,20 0 738,-20 39 479,21-19-383,-1 19-577,19 2-449,-19 18-384,20-20 32,0 0 0,-1-17 0,-19-3-128,0 1 160,1 0-32,-21-20-96,18 0 32,-18 19-64,0-19 64,0-19 0,0-1-32,-18 0-32,18 1 0,0-3-32,0-17-32,0 19-128,18 20 128,2 0 31,0 0 33,1 20 128,17-20-64,3 20 64,-21-1-31,19 3 31,1-22 64,0 0-128,-21 0 192,21-22-96,-20 3-32,0-1-64,-1 0-32,-19 1 64,0-21-96,0 21 64,-19-2-96,-1 21 0,0 0 128,0 0-64,0 0-64,1 0 192,-1 21-96,0-21 64,20 39-32,-20-19 160,20 19-288,0-19 160,20-1-64,20 3-160,-21-3-32,21 1-129,-20-20-255,19 0-481,1 0-1281,-20 0-2051,1-20-6437</inkml:trace>
  <inkml:trace contextRef="#ctx0" brushRef="#br2" timeOffset="276395.5077">5080 7479 3138,'21'-20'10987,"-42"20"-8937,21 0-160,-18 0 63,18 20-63,-20-1-480,20 1-257,-20 19-609,20 2-159,0-21-97,20 19-32,0-19-192,-2-20 128,23 0 97,-1 0-225,-1-20 96,-19 1-160,0-21-32,0-1 64,-20 2-224,-20 0 96,0-1-193,0 0 33,-19 0 128,19 1 128,-20 39 96,19-20 224,3 20 1,18 20-193,0 0 192,0 19-96,18 2-192,23-2 64,-1 0-64,-1-19 32,1 19-256,19-17-384,-19 17-193,-19-19-1057,-1-20-3138,-2 0-13134</inkml:trace>
  <inkml:trace contextRef="#ctx0" brushRef="#br2" timeOffset="280248.0468">5894 7161 4868,'0'-19'2691,"-18"19"-1442,18-20 416,0 20 385,0 0 160,-20-20-576,20 20-481,0 0-192,0 0 0,0 0 32,0 0 0,0 0-385,0 20 97,0 0 224,-21 19-192,21 20-65,0-18-127,21 18-33,-21 0-191,20-19-1,-2 0 0,3-21-192,19 1 257,-20 0-65,-1-20 64,1-20-127,0 20 63,0-20-256,0 1-32,0-1 0,-1 0 0,1 1 32,0 19-256,0 0 192,1 19 32,-3-19 0,2 40-96,-20-21 32,21 1 96,-21 0-32,0-1 0,0 3-32,0-3 64,-21-19-128,1 0-128,2 0 128,-23 0-160,21 0-65,0-19 1,1-3-225,-1 3-415,0-1-322,0 0-447,20 1-161,0-1 32,20 20-1953,-20-20-12331</inkml:trace>
  <inkml:trace contextRef="#ctx0" brushRef="#br2" timeOffset="280828.125">6411 7420 17264,'-19'0'2979,"-1"0"-1666,20 0-544,0 19 928,0 1-127,20 0-834,-1-1-511,1 1 31,20 0-256,-20-20 128,19 0-160,-19 0 160,20-20-320,-21 20 0,-19-20 0,20 20 31,-20 0 1,0 0-96,0 20 224,0 0 0,0-1 96,0 22 0,0-1 32,0-1-32,20 21 0,1-20 0,-1 19-32,18-19 32,-17 0 0,-21-21 65,0 21-33,0-21-64,0 1-64,-41-20 32,23 21-257,-23-21-287,1-21-897,1 1-1634,19 1-2851</inkml:trace>
  <inkml:trace contextRef="#ctx0" brushRef="#br2" timeOffset="283234.375">7186 7240 5381,'-20'-20'3843,"20"1"-1184,0 19-449,0-20-32,0 20-448,0 0-513,0 0 0,0 0 64,20 0-640,-20 0 256,0 39-65,20-19-95,-20 21-32,19-2-321,1 20-96,-20-18-63,20-2-129,0-19-64,0 19 96,-1-39-224,21 20 0,-20-20-513,0 0-608,-20 0-769,19 0-1794,-19 0-2209</inkml:trace>
  <inkml:trace contextRef="#ctx0" brushRef="#br2" timeOffset="283675.7813">7583 7420 13580,'20'-21'3235,"-20"1"-1729,18 0 63,-18 1 417,0 19-480,0-20-417,-18 20-577,-2 0-192,0 20 1,-1-20 31,1 19-192,2 21-160,18-19 64,0-2-192,0 1 160,18 0-128,2-1-64,21 1 96,-3 0-64,23-20 32,-22 19 32,1-19 64,0 22-32,-20-3 32,-20-19 0,0 20 128,-20-20-32,0 20-96,0-20 32,0 0-192,0 0-385,1 0-736,-1 0-801,20 0-993,-20-20-1890</inkml:trace>
  <inkml:trace contextRef="#ctx0" brushRef="#br2" timeOffset="283907.2266">7921 7320 17040,'0'0'3203,"0"0"-2531,0 20 449,18 19 545,-18-19-449,20 20-640,-20 0-417,21-1 0,19 0-96,-21-17-32,1-3-192,0-19-160,-20 20-641,20-20-961,-20 0-1537,-20-20-2531</inkml:trace>
  <inkml:trace contextRef="#ctx0" brushRef="#br2" timeOffset="284103.5156">7821 7459 18609,'-20'0'3203,"20"0"-2210,0 0 352,39-20 641,-19 20-865,21-19-864,-3 19-193,3 0-64,18-21-64,1 21-353,-21 0-352,1 0-864,19 21-833,-39-21-1602,20 0-3203</inkml:trace>
  <inkml:trace contextRef="#ctx0" brushRef="#br2" timeOffset="284625.9766">8735 7657 11979,'38'80'4740,"-17"-40"-2626,-21-21-672,20 21 31,0-21-32,-20 2-352,0-21-384,18 20-320,-18-20 159,-18-20-64,-2-1-351,0 2-97,-21-21 32,2 1 0,-1 0-96,20-22 0,-19 2-96,19-1-33,0 1 65,20 19 0,20 0 128,0 20-256,19 20 96,-19 0 128,20 0 32,-1 20-64,2 1 64,-21 18-64,0 0 96,-2-19-192,-18 19 32,0-17-32,0-3-32,-18 1-97,-2 0-351,0-20-577,-1 0-769,21 0-2114,-20 0-7527</inkml:trace>
  <inkml:trace contextRef="#ctx0" brushRef="#br2" timeOffset="285037.1094">9170 7420 19378,'-20'0'1633,"20"0"-736,-18 0 192,-3 0 192,-19 39-288,20-19-320,1 19-417,19 0-31,0-17-129,19 17-64,1-19-64,20-20 128,-19 0 32,17 0-128,-18 0-32,1-20 32,-1 0 0,-20 1-32,0-3-32,0 3 160,0-1-192,-20 0 192,-1 1-64,1 19 224,20 0-160,-20 19 0,20 1-64,0 0-32,0-1 0,20 3-96,21-3-256,-21 1-385,18-20-320,3 0-320,-21 0-1057,-1 0-2115,1 0-9160</inkml:trace>
  <inkml:trace contextRef="#ctx0" brushRef="#br2" timeOffset="285363.2813">9549 7399 16335,'18'-40'3715,"-18"21"-2978,0 19-384,-18 0 1088,-3 0-288,1 0-416,0 19-385,0 1-128,20 0-288,-20 20 224,20-20-128,20 0-128,-20-1 160,40 1 0,-20 0-192,19-20 96,-19 19 32,21-19-32,-21 22 160,-20-3-128,0-19 160,0 20-128,-20-20 1,-1 0-33,1 20-289,0-20-127,2 0-545,-3 0-512,1 0-706,20 0-1184,0-20-5253</inkml:trace>
  <inkml:trace contextRef="#ctx0" brushRef="#br2" timeOffset="285666.9922">9766 7420 15758,'0'-21'2755,"0"21"-1858,-19 0-128,-1 0 352,0 0 576,0 21-704,-1-2-544,21 1-257,0-20-128,21 20 0,-21-1 32,40 1-128,-20 0 96,-1-1-64,21-19 0,-20 22 0,19-3 0,-19-19-32,0 20 64,-20 0 160,0-20-32,0 19 1,0-19-129,-20 0 128,20 20-288,-20-20-449,1 0-768,-1 0-1602,0 0-1922</inkml:trace>
  <inkml:trace contextRef="#ctx0" brushRef="#br2" timeOffset="286312.5">10462 7479 16271,'-20'0'2851,"20"0"-2019,0 19 97,0-19 993,0 40-384,20-21-706,-2 3-479,2-3-97,1 1-64,19-20-32,-1 0 32,-19 0-95,20-20-33,-40-21-225,19 22 65,-38-1 128,-1-19-160,0 19 64,-20 0 0,1 20-64,19 0 96,-1 0-577,1 0-640,20 20-1345,20 0-2019</inkml:trace>
  <inkml:trace contextRef="#ctx0" brushRef="#br2" timeOffset="286523.4375">10859 7598 17520,'-21'-41'3844,"1"22"-2371,0-21-512,0 21 320,1-21-352,-1 0-609,0 0 1,20 21-353,0-21 32,20 21-32,0 19-64,-1-20-1,21 20-479,-20 20-801,1-20-577,-3 19-1121,2-19-2819</inkml:trace>
  <inkml:trace contextRef="#ctx0" brushRef="#br2" timeOffset="286685.5468">10600 7399 20563,'-39'21'2819,"39"-21"-1730,19 0-64,21-21 0,19 21-513,21 0-448,-21 0-544,0 0-1058,2 0-960,-2 0-2947</inkml:trace>
  <inkml:trace contextRef="#ctx0" brushRef="#br2" timeOffset="287478.5156">11612 7359 16751,'0'-19'3203,"0"19"-1921,20 0-97,0 19 288,1 1-480,17 21-448,-18-2-257,1 0-64,17-19-160,-38 0 64,20-1-32,-20 3 0,0-22 97,-20 0-1,2 0-320,-23-22 64,1 3-32,1-21-33,-1 1 97,1 0 0,19-22 64,0 22-160,20 0 192,20-2-128,0 2-32,19 19 192,1 20 64,19 0-64,2 20-128,-23-1 32,23 22 0,-22-2 32,1 1-224,-20-1 32,-20 2 96,0-2-32,0-19 224,-40-1-128,0 1 128,21 0-64,-21-20-32,-1 0-32,23 19-192,-2-19-256,-1-19-353,21 19-416,0 0-1666,0 0-2722</inkml:trace>
  <inkml:trace contextRef="#ctx0" brushRef="#br2" timeOffset="287804.6875">12228 7579 17616,'40'39'2274,"-40"-19"-832,20-20-289,-20 0 544,0 0-127,0-20-994,0 0-287,-20-21-1,20 2-64,-40 0 96,1-1-191,19 0-33,-21-19 32,3 19 128,17 21-96,1-22-96,0 21 0,20 20-32,0-19-160,20-1 0,21 20 64,-3 0-64,3 0-673,-3 0-640,3 0-1090,-1 20-2145,-21-1-5638</inkml:trace>
  <inkml:trace contextRef="#ctx0" brushRef="#br2" timeOffset="287978.5156">12108 7359 10634,'-39'20'10089,"39"-20"-8391,0-20-833,21 20 832,17 0-320,3-19-832,18 19-577,-19 0-577,19 0-1120,-19 0-866,-1 0-3074</inkml:trace>
  <inkml:trace contextRef="#ctx0" brushRef="#br2" timeOffset="288282.2266">12685 7161 17520,'-20'0'2851,"0"0"-1954,-21 0 64,23 20 480,-2 0-384,-21-1-288,21 22-225,1-21-288,38 19-256,1-19 32,0-1-64,39 1-96,-18 21 0,17-22 32,3 1 0,-22 0-96,-19-1 192,0 1-64,-20 0 128,-20-1 0,0-19 64,1 22 0,-21-22-64,20 0-160,-1 0-160,3 0-609,-2 0-1025,20-22-2178,0 22-6213</inkml:trace>
  <inkml:trace contextRef="#ctx0" brushRef="#br2" timeOffset="288478.5156">13041 7399 24375,'41'-20'2178,"-2"20"-1762,1 0-448,-20 0 32,0 0-64,19 0-288,-19 0-609,20 0-1057,-21 0-2018,1 0-3491</inkml:trace>
  <inkml:trace contextRef="#ctx0" brushRef="#br2" timeOffset="289158.2031">13598 7142 15726,'19'-20'3620,"-19"20"-1698,20-20-481,-20 20 32,20 20-127,-20 19-642,20 1-191,-20 20-161,20-1-64,-1-20-127,-19 22 31,20-22-160,0 0 128,-20-19 64,20 0 0,0-1-96,-20-19-31,21 0 127,-3-19-32,2-1-96,1 0 0,-1 1-192,18 19 128,-17-20-64,19 0 0,-1 20-32,-19 0-320,20 0-193,-20 0 1,19 0-481,-19 20-513,0-20-448,1 20-1153,-3-20-673,2 19-10473</inkml:trace>
  <inkml:trace contextRef="#ctx0" brushRef="#br2" timeOffset="289462.8906">14372 7320 19026,'-20'20'1953,"-1"-1"-351,21 1 416,0 0-289,0 20-1024,0-20-385,41 0-224,-1-20 33,-1 19-97,1-19-64,19-19-32,-19-1 32,-20 0 32,-1-20 64,-19 20-64,0 0 0,-39 1-64,-1-1-33,1 20 97,-1-20-96,0 20 96,21 0-64,19 20-384,0-20-673,0 0-577,19 20-1345,21-20-2498</inkml:trace>
  <inkml:trace contextRef="#ctx0" brushRef="#br2" timeOffset="289723.6327">14748 7340 18897,'0'0'3267,"0"19"-2242,0-19 161,0 20 255,0 0-320,21 1-544,19-2-449,-1-19-96,21 0 160,-21 0-160,1-19-64,-20-2-128,0 1 192,-20 0-96,0-19-32,-40 19-33,0 1-127,1 19 128,-21-20-64,21-1 96,19 21-128,0 0-641,-1 0-929,21 0-1217,21 21-1921</inkml:trace>
  <inkml:trace contextRef="#ctx0" brushRef="#br2" timeOffset="290107.4219">15165 7538 19538,'41'80'1858,"-21"-41"-929,-2-19-65,-18 21 354,21-22-257,-1 1-449,-20-20-288,0 0 97,0-20-1,0 1-192,-20-22-32,-1 2-128,3-20 96,-2-2-96,20 2 32,0-1 0,0 1 32,0 19-128,20 21 32,19 19 128,-19 0-64,20 0 64,-21 19-32,1 21-32,0-21-192,0 21 192,-20-19-64,0 18 32,-20-19 32,-20-1-96,21-19 96,-1 0-641,-20 0-352,40-19-1377,-21-1-3780</inkml:trace>
  <inkml:trace contextRef="#ctx0" brushRef="#br2" timeOffset="290672.8515">16457 7002 11050,'-20'-60'2915,"0"40"-289,-1 20 65,1-19-609,0 19-481,1 0-544,-1 19-384,0 22-129,0-2 129,20 21-96,-20-20-33,20 19-63,20 0-225,0 2-192,0-22-160,19 0-257,1 1-223,1-19-385,18-2-512,-19-19-1346,-20 0-2498</inkml:trace>
  <inkml:trace contextRef="#ctx0" brushRef="#br2" timeOffset="291100.5859">16813 7261 17424,'-20'0'1890,"20"0"-481,-20 0 417,20 0 96,-18 20-513,-3 19-640,21-19-257,0 19-288,21-19 33,-3 20-193,2-20-32,21-20 0,18 0 96,-19 0-160,19-20 32,-39-20-96,20 0-96,-40 21 96,0-21 96,-20 21-65,0-1 1,-20-1-32,-19 1 128,18 20-96,3 0 0,-3 0-96,21 0-192,2 0-513,-3 20-448,42 1-737,-3-21-1666,2 20-4740</inkml:trace>
  <inkml:trace contextRef="#ctx0" brushRef="#br2" timeOffset="291419.9219">17071 7220 20083,'20'20'2274,"-20"1"-1153,20-1 352,0 19-512,0-19-160,-1-1-193,1-19-319,0 20-1,0-20-128,1 0 0,-21 0 0,20-20-32,-20 20-95,18-19 127,3-21-64,-21 21 0,20-1-192,0-1 32,0 21 0,-1 0-64,1 0 31,0 21 1,0-1-128,0 19-609,-1-19-352,1-1-737,0 1-2818,0 0-8200</inkml:trace>
  <inkml:trace contextRef="#ctx0" brushRef="#br2" timeOffset="292114.2577">18223 6844 13452,'0'-20'2274,"0"0"-608,0 20 640,0-21-256,0 21-609,-20 21-512,20-1-448,-19 0 191,-1 39-127,-21 1-1,21-1-127,2 0-1,18 2-127,0-2-97,18 1-64,2-21 32,21 1-160,18-40 160,1 19-64,-1-19-64,0-19-96,-19-1-96,19-19-64,-18 19 0,-21-1-1,0-18 161,-40 19-32,0 20 96,-1-20-96,-17 20-96,-3 0-192,1 0-289,21 0-897,19 0-2337,-20 20-5798</inkml:trace>
  <inkml:trace contextRef="#ctx0" brushRef="#br2" timeOffset="292628.9063">18640 6903 14830,'-20'19'1409,"20"-19"545,0 20 416,0 1-320,0-21-577,0 20-512,20-1-128,-20 1-192,20-20-33,-20 0-352,20 20 129,-20-20 191,0-20-95,0 0-193,0 1-96,0-1-32,0-21 1,0 22-97,0-21-64,0 1 0,0 19 0,19-1-96,-19 21-1,20 0-95,0 0-320,0 0-129,19 21-416,-19-21-352,0 20-129,0 0-608,0-20-1153,-1 19-1217</inkml:trace>
  <inkml:trace contextRef="#ctx0" brushRef="#br2" timeOffset="293012.6953">18998 6883 12235,'39'0'6086,"-39"0"-4805,20 0 449,0-20-673,0 20-449,-1 0-255,1 0-1,0 0-288,0 0 128,-20-19-64,0 19 64,0-20 1,0 20-65,-20-20 0,20 20-64,-20-21-192,-19 21 256,19 21-288,0-21 224,0 20-64,-1 0 32,21-1 128,0 1 96,21 19 65,-1-19 127,0 1-160,19-1 33,1-1-225,0 1 0,-21-20-192,21 0-289,-20-20-287,-20 20-449,21-19-1089,-21-1-2147,-21-1-7462</inkml:trace>
  <inkml:trace contextRef="#ctx0" brushRef="#br2" timeOffset="293265.625">19255 6783 12459,'41'21'3972,"-23"-1"-1281,2 0 384,21-20-737,-21 19-673,-2 21-448,3-40-480,-1 19-192,-20 1 63,20-20-352,-20 0-95,0 0 191,0 0-32,0-20-192,0 20-128,20-19-160,-1-1-192,-19 0-225,20 1-255,0-21-418,0 40-543,19-21-834,-19 21-2305,-20 0-6503</inkml:trace>
  <inkml:trace contextRef="#ctx0" brushRef="#br2" timeOffset="293533.2031">19692 6665 18065,'79'20'2178,"-20"-20"224,2 39-608,18 1-33,-20 20-1024,-19-1-513,0 0-128,-1 21 32,-19 0-128,1-21 97,-21 0 95,0-18 256,20-2-160,-20-19-127,0 0-97,-20-1-32,20-19-577,0 0-928,-21 0-1122,21-19-3779</inkml:trace>
  <inkml:trace contextRef="#ctx0" brushRef="#br2" timeOffset="294424.8046">20644 7300 6213,'20'0'10186,"-20"0"-7976,0-19-128,0 19 224,0 0-544,-20 0-897,20 0-385,0 0-256,0 0-31,0 0 95,20 0 96,-20 0 1,0 0 127,0 0 1,0 0-65,0 0-128,0 0-288,-20 0-32,20 0-256,0-20-545,0 20-1120,-20 0-1699,20 0-9416</inkml:trace>
  <inkml:trace contextRef="#ctx0" brushRef="#br4" timeOffset="303541.9922">932 8631 12139,'-39'-21'2498,"19"1"-416,0 0 160,0 1-128,-1 19-608,3-20-545,-23 20-417,21 0-127,-18 20 159,17-1-31,-19 21 31,1 1-319,19 37 127,-20-17 128,1 17-351,19 2-97,0-1 128,20 1-64,0-21-64,20-19 32,19-21 32,21 2-96,-1-21-608,20-21-545,2 2-577,-2-21-1601,-20 21-2595</inkml:trace>
  <inkml:trace contextRef="#ctx0" brushRef="#br4" timeOffset="304027.3437">1329 9027 16143,'-19'-39'3843,"19"-1"-3554,0 40 800,-20-21 640,0 2-351,-21 19-97,23 0-608,-22 0-97,-1 19-31,23 22-33,-3-21-31,21 19-225,0 0-128,0 2-32,21-21 128,17 0-96,3-1-96,-3-19 128,3 0-160,-1-19 97,-21-1-226,21 0 161,-40-21 1,20 22 31,-20-1-32,0 0 64,0 1-64,-20 19 0,20 0-224,0 0 63,0 19 33,20 1 160,-20 0-480,20 19-577,19-18-384,-19-1-481,20 0-1313,-1-1-2819</inkml:trace>
  <inkml:trace contextRef="#ctx0" brushRef="#br4" timeOffset="304404.2969">1865 8927 18417,'20'-39'2050,"-20"39"-897,0-20 384,0 20 97,-20 0-513,0 0-384,1 20 31,-21 0-255,0 20-193,21-20-128,-1 19-192,0-19-64,20 19 32,0-19 64,20-20-32,19 21-32,1-1-64,0-20 0,-1 0-128,1 0 96,-19 20 96,-21-20 0,18 19-32,-18 1-64,-18-20-97,-3 20-31,1-20-545,0 19-1281,0-19-3587,1 0-12204</inkml:trace>
  <inkml:trace contextRef="#ctx0" brushRef="#br4" timeOffset="304766.6015">2005 9107 22325,'79'-21'2114,"-59"1"-1634,19 1 513,-19 19 256,0-20-384,0 20-545,0-20-160,-1 20-63,1 0 31,-20-19 32,20 19-128,-20-20 160,0 20-96,0-20-96,-20 20-96,20 0-128,-20 0-64,1 20 95,-21 0 97,20-1-32,20 1 160,-20 19-96,1 2 128,19-21-32,0 19-128,19-19 96,21-20 64,-20 20-64,19-20-96,1 0-192,0-20-353,19 20-768,-18-20-993,-3 1-2659,3-1-9129</inkml:trace>
  <inkml:trace contextRef="#ctx0" brushRef="#br4" timeOffset="304998.0468">2580 8729 9032,'0'-39'12300,"20"19"-11211,-20 20-256,0 20 800,20 0-63,-20 39-706,20-19-511,-20 19-65,19 0-224,1 2-32,0-22-96,0-19-160,19 19-64,-19-18-513,0-21-609,-20 0-1184,21 0-3364</inkml:trace>
  <inkml:trace contextRef="#ctx0" brushRef="#br4" timeOffset="305793.9453">595 9523 15118,'-40'0'1697,"40"20"-1184,-20-20-129,20 0 1410,20 0-321,0 0-736,0 0-417,19 21-31,1-21 287,19 19 1,20-19-65,2 20-320,18-20-31,21 0 127,-3 20-224,23-20-64,38-20 96,21 0 32,19 1-32,-19-22 64,-21 2 225,-18-1-129,-81 21-128,-19 19 833,-1-20-192,-19 20-193,-21 0 257,1 0-224,-20 0-641,20 0 160,1 0-128,-1 0-96,-2-21-33,2 21-319,-20 0-481,21 0-384,-21-20 0,20 20-513,-20 20-2594,0-20-6727</inkml:trace>
  <inkml:trace contextRef="#ctx0" brushRef="#br4" timeOffset="306758.7891">3335 8690 14317,'18'-39'2723,"-18"19"-1026,0 20 738,-18-21-418,18 21-863,-41 21-546,21-21-256,0 20-63,2-1-97,-3 1-128,1 0 32,20-1-96,0 1 0,20 0 0,-20 20-32,21-20 0,-3 19 0,2 20 32,0-18-64,-20-2-32,21 1 96,-21-1-32,0 2 0,0-2 64,0-19-32,0 0 96,0-20 0,20 0 288,-20 0 1,18 0-321,23 0 160,-21 0-96,0-20-64,0 20 0,19 0-32,-19 0-32,0 0-192,0 0-352,-1 0-257,1 0-544,0 0-1218,0 0-2754</inkml:trace>
  <inkml:trace contextRef="#ctx0" brushRef="#br4" timeOffset="307142.578">3712 8927 18321,'20'0'2658,"0"0"-1280,-2 41 479,-18-21-319,21 19-609,-1 0-321,0-19-255,0 1-161,-1-1 32,21-20 64,-20 0 33,0 0-129,-1-20-32,1-21 64,0 22-160,-20-21 96,20 1-128,-20-2-576,-20 2-641,20 19-1121,-20 20-3972</inkml:trace>
  <inkml:trace contextRef="#ctx0" brushRef="#br4" timeOffset="312321.2891">4584 8809 8680,'0'-19'2082,"0"-2"128,0 1 32,0 20-96,0-20-545,0 20-415,0-19-1,0-1-128,-18 20-160,18 0 224,-20 0-289,-1 0-319,21 0-65,-20 20-95,0-1 127,2 21-64,-3 0-95,21 0 63,0 19-256,0-19 32,0 0-63,21-1-1,17-19 96,-18-1-192,21 1 64,-2-20-32,1 0-32,-1 0-224,1-20-289,0 1-288,-21-1-352,1 20-704,0-20-1154,-20 1-2114</inkml:trace>
  <inkml:trace contextRef="#ctx0" brushRef="#br4" timeOffset="312529.2969">4505 8948 20403,'0'0'1665,"0"0"-640,20 0 545,1-21-449,-1 21-865,-2 0-256,23-19-672,-21 19-610,0 0-1280,19 0-2083</inkml:trace>
  <inkml:trace contextRef="#ctx0" brushRef="#br4" timeOffset="313479.4922">5240 8749 12780,'0'-39'2306,"0"19"-1089,0-19 160,-20 19 737,20 20-384,-20-21-865,1 21-97,-1 0-127,0 21-128,-20-1 31,19 19 33,3 0-33,-2 1 1,20 0-257,-20 19 64,40-19-192,-20-21 97,20 22-225,19-21 0,1-20 160,-20 19-160,39-19-96,-19 0-321,-1-19-415,22 19-385,-23-20-929,-18 0-2403,21 20-3554</inkml:trace>
  <inkml:trace contextRef="#ctx0" brushRef="#br4" timeOffset="313697.2656">5518 8968 20339,'40'20'3363,"-40"-20"-2274,20 19 0,-1 1-32,-19 0-256,20-1-513,-20 1-256,20 1-128,-20-1-288,20 0-225,-20-1-352,0-19-769,20 20-800,-20-20-1474,0 0-3010</inkml:trace>
  <inkml:trace contextRef="#ctx0" brushRef="#br4" timeOffset="314176.7577">5657 8631 19986,'0'-21'3107,"20"1"-2402,-1 20-128,1-20 576,20 1-128,-19 19-513,-3 0-384,2 0-32,-20 19 32,20-19 65,1 40-129,-21-19-32,20 18 32,-2 1 0,3-1-128,-1 2 64,20-2-96,-21 0 0,1 20 0,20-18-97,-20 18 1,0-20 96,-1 2-32,1-1 32,0-21 32,-20 1 160,0 0 0,0-1-32,-20-19 0,20 0 64,-20 0-416,1 0-449,-1 0-672,0 0-1218,0 0-3266</inkml:trace>
  <inkml:trace contextRef="#ctx0" brushRef="#br4" timeOffset="315819.3359">2977 9464 3555,'-21'0'2722,"21"0"33,-18 0-417,18 0-640,-20 0-481,20 0-128,-20 0-128,20 0-320,0 0 31,0 0-159,0 0-193,0 0-128,0-20 32,0 20 385,0 0 96,0 0-1,0 20-63,-21-20-129,21 0-95,0 0-193,21 0 160,-21 0-95,0 0 31,20 0 64,-20 0-192,20 0 129,-20 0-129,18 0 160,-18 0-224,21 0 97,-21 20-33,20-20 0,0 0 32,0 0-32,19 0 33,-19 19-33,20-19 32,-1 0-64,1 0-96,-1 0 64,1 0-64,1 0-32,-2 0 32,-19 0-31,20 20 31,-1-20 64,-19 0 64,20 0-96,-1 0-64,21 20 160,-21-20-32,22 0-128,-23 0 64,23 0-96,-2-20 65,-19 20-1,19 0-32,1 0 0,-1 0 32,0 0 32,2-20-64,-2 20 64,21 0-32,-21-19-64,-18 19 32,17-20 32,1 20-64,2-20 32,-22 20-32,21 0 0,-21-19 32,21 19 32,-21 0-96,1 0 32,1 0 32,18 0 96,-19 0-96,-1 0 64,1 0-96,0 0 0,19 19 64,-19-19-96,-1 0 64,2 0 1,-3 20-1,3-20-32,-1 0-32,-1 0 32,1 0 0,-1-20 32,-19 20-32,20 0 0,19 0 64,-19 0 32,-19 0 64,17 0-128,3 0 32,-21 0-64,-2 0 128,23 0-128,-1 0 128,-21 0-64,21 0-96,-20-19 96,20 19-64,-21 0 0,-19 0 0,20-20 64,-20 20-96,0 0 0,0 0 32,0 0-224,0 0-192,0 0-161,0 0-160,0 20-512,0-20-641,0 19-1281,20-19-4131,-20 0-3365</inkml:trace>
  <inkml:trace contextRef="#ctx0" brushRef="#br4" timeOffset="316311.5234">6510 8769 14317,'0'-20'2178,"0"20"-416,0-20 512,-19 20 352,19 0-704,-20 0-705,0 0-416,20 20-128,-20-20 31,20 20-63,-20 1-545,20-2 64,0 1-96,0-20 97,0 20-97,20-20-32,0 0 96,0 0-64,0-20 32,-20 0-192,19 1-32,-19 19-417,0-21-127,0 21-514,-19 0-671,19 0-1699,-20 21-5348</inkml:trace>
  <inkml:trace contextRef="#ctx0" brushRef="#br4" timeOffset="316768.5546">6550 9166 17264,'0'0'2979,"0"0"-1122,0 0 321,0 0 161,0 0-994,0 0-929,0 0-191,0 0 31,0 0-64,0 0-128,0 0-64,0 0 32,0 20 128,0-20-128,0 0-32,0 0-96,0 0 128,0 0-96,20-20 160,-20 20-160,0 0 160,0 0-192,0 0 64,0 0 128,0 0 128,0-19-63,0 19-161,0 0 160,-20 0-416,20 0 63,0 0-575,-20 0-418,20 19-607,0-19-1506,0 20-7335</inkml:trace>
  <inkml:trace contextRef="#ctx0" brushRef="#br2" timeOffset="460224.6094">7563 9086 16719,'-21'-39'1762,"1"19"-641,2 0 160,18-19-32,-21 19-95,1 20-354,0-21-255,0 21-129,1 21-192,-1-1 1,0 19-1,0 20 64,0 2-64,20-2-31,0-20-129,20 2-32,0-21-32,20-1 192,-1-19-96,1-19 64,-1-1-128,-19-21 64,1 2 0,-1 0-96,-20-1 96,0-1-96,0 22-96,0-1 192,0 0 0,0 20-128,0 0-128,0 20 160,0 0-32,0-1-64,20 22 128,-2-21-64,3 0-576,19-1 31,-20-19-224,19 0-256,-19 0-576,0 0-1058,0-19-896,0-1-10603</inkml:trace>
  <inkml:trace contextRef="#ctx0" brushRef="#br2" timeOffset="460449.2187">7761 8651 15214,'-20'-41'4004,"20"41"-1954,0 0-897,0 21 801,0 18-481,20 20-512,0 2-449,0-2-384,0 19 33,-1 2-193,21-21-289,-19-18-191,17-1-193,-18-21-544,1 1-545,-1-20-928,0-20-930,-20 1-3426</inkml:trace>
  <inkml:trace contextRef="#ctx0" brushRef="#br2" timeOffset="460665.0391">7939 8710 9865,'-18'-79'6022,"-2"58"-2595,20 21-1281,0 21-705,20-1 321,-20 39-481,0 0-416,18 1-449,2 19-159,1-19-354,19-1-287,-1-20-449,-19 2-352,20-1-865,-1-21-2082,1-19-6213</inkml:trace>
  <inkml:trace contextRef="#ctx0" brushRef="#br2" timeOffset="460984.375">8555 9007 23446,'-20'20'1153,"20"0"-641,-19 19-255,19-18 415,19-1-127,-19 19-321,20-19-224,20-20 64,0 0 32,19 0-160,-18-20 96,-3 1-128,-17-21 128,-1-1-96,-20 22 160,0-21 0,-41 21 0,21-1-32,-19 0 0,-21 20-64,21 0-64,19 0-160,-20 0-32,20 0-193,20 20-351,0 0-642,20 19-1569,20-19-2562</inkml:trace>
  <inkml:trace contextRef="#ctx0" brushRef="#br2" timeOffset="461199.2187">9051 9127 12780,'0'-41'5349,"-19"21"-2210,-21-19-961,0 0-865,21-22-384,-41 2-96,39 0-449,-17-1-192,18 21-96,-1-1 0,21 1-128,21 18-64,-1 21-160,0 0-513,19 0-992,1 21-2820,-1-1-13868</inkml:trace>
  <inkml:trace contextRef="#ctx0" brushRef="#br2" timeOffset="461380.8594">8674 8888 22869,'-79'20'2659,"79"-20"-2275,20-20-256,19 0 64,21 1 353,20 19-353,-22-20-736,23 20-2179,-22 0-4452</inkml:trace>
  <inkml:trace contextRef="#ctx0" brushRef="#br2" timeOffset="461984.375">9826 8690 19218,'-40'-59'1697,"1"18"-864,19 21-96,0 1 160,-21-1 416,3 20-288,17 20-417,1-1-223,-18 21-97,17 1 32,1 37 129,20-17-65,0 17-288,0-19 0,20 2-32,19-2-128,1-20 0,19-18 0,2-1-288,-2-20-353,20 0-800,-19 0-833,-21-20-2691</inkml:trace>
  <inkml:trace contextRef="#ctx0" brushRef="#br2" timeOffset="462168.9453">10144 8988 22421,'18'59'1954,"3"-20"-1154,-1-18-704,0 19-192,0-21-288,-1 1-609,1 0-2018,-20-20-1921</inkml:trace>
  <inkml:trace contextRef="#ctx0" brushRef="#br2" timeOffset="463939.4531">10938 8948 14637,'0'0'2531,"0"0"-1378,0 0 641,20 0 416,19 0-545,-19 0-768,20 0-577,-1-21-159,21 21-1,-41-19-64,21-1 32,-20 0-160,0 1 32,-20-1-32,0 0 32,0 1 0,-40 19 0,20 0 32,-19 0-96,-1 0 160,0 19-64,1 1 128,-1 19 96,19 1 33,3 0 31,18 0 32,-20-1-160,40 0-63,-2-19-129,3 1 0,19-1-65,19-20-255,-19 0-449,19-20-480,-19-1-897,1 1-1761,-3 20-2275</inkml:trace>
  <inkml:trace contextRef="#ctx0" brushRef="#br2" timeOffset="464172.8515">11652 8809 9480,'21'-19'3204,"-42"19"-2244,21 19 482,-20-19 896,0 20 160,0 0-1152,1 19-866,-1-19-288,0-1-128,20 2-576,-20-1-1250,20 0-2370</inkml:trace>
  <inkml:trace contextRef="#ctx0" brushRef="#br2" timeOffset="464351.5625">11454 8849 19794,'0'0'3876,"0"0"-2339,0 0-95,20 19-417,-1-19-257,1 20-575,20 19-97,-20-18-160,19-1-225,-19 0-159,21-1-385,-23 1-448,2-20-385,0 0-1248,1 0-2147</inkml:trace>
  <inkml:trace contextRef="#ctx0" brushRef="#br2" timeOffset="464700.1953">11910 9107 2818,'40'79'15695,"-20"-19"-14125,-1-20-97,-19-1-576,20-19 576,0-1-448,-20-19-576,0 0-193,0 0 192,0-19-224,-20-21-127,0 1-1,-19-2-160,-1-37 64,20 17-97,-19-18 33,19-1-96,20 21 160,0 20 0,0 19-32,0 1 96,40 19-96,-21 0 64,21 19 0,-20 21 0,0-1-32,-1 0 32,1 2-64,0-2-256,-20 1-32,0-21-129,20 1-127,-20 1-193,-20-21-864,20 0-1795,-20-21-1697</inkml:trace>
  <inkml:trace contextRef="#ctx0" brushRef="#br2" timeOffset="464924.8046">11970 8590 20723,'19'0'1666,"1"20"256,-20 1-353,20 18-416,0 20-128,-20-19-769,20 20-224,1-1 32,-3 1-416,22-20-224,-19-1-481,17-19-609,-17-1-1249,-1-19-2146</inkml:trace>
  <inkml:trace contextRef="#ctx0" brushRef="#br2" timeOffset="465178.7109">12367 8809 14221,'-20'-19'6118,"20"38"-4036,-20-19-673,20 40 161,0-1-65,0 0-640,0 2-385,20-2-352,0 1-128,19-21-32,1-19 128,0 0-128,-1-19 0,-19-1-96,21 0-64,-41-19 0,0 19 32,0-20-32,-41 20 31,21 0 65,-19 1-32,-1-1-64,20 0 64,-19 20-353,19 0-479,20 0-866,0 0-1633,0 20-2083</inkml:trace>
  <inkml:trace contextRef="#ctx0" brushRef="#br2" timeOffset="465490.2344">12624 8988 19506,'21'39'1409,"-21"-39"161,20 20-353,0-20 449,-20-20-129,18 20-768,-18-20-449,0-19-128,0 19 64,0-20 97,-18 0-225,18 1 64,0 0-32,0 18-96,0 1 0,0 0-256,18 20 64,3 0-449,-1 20-191,0-20-321,19 41-769,-19-22-1697,20 1-1859</inkml:trace>
  <inkml:trace contextRef="#ctx0" brushRef="#br2" timeOffset="465808.5938">13021 8888 5381,'20'0'14509,"-20"0"-12395,21 0-512,-21 0 160,20-20-97,19 20-768,-19-19-385,0-1-127,20 20-1,-21-20-160,-19 1-96,20-2 33,-20 21-33,0-20-96,-20 0-32,20 20-224,-39 0 63,19 0-31,-20 0 64,1 20 128,19 0-128,-21 1 96,23 18 0,18 0-32,-20 1 64,20-21-32,20 22-32,-2-21-64,23 19-321,-1-39 1,-1 20-449,1-20-384,19 0-801,-19-20-2434,-1 0-4389</inkml:trace>
  <inkml:trace contextRef="#ctx0" brushRef="#br2" timeOffset="466157.2266">13459 8809 16495,'-41'0'3267,"23"0"-961,-3 0-224,1 20-224,0 0-384,0 19-866,20 0-384,0 2-96,0-2-128,20 1 64,0-21-64,21-19 0,-3 0 33,-17 0-33,19-19 64,-1-21-128,-19 1-1,-20-21 1,0 20 32,0-38-96,-20 17-192,-19 22 64,19 0 352,-21-2 96,21 41-96,-19 0 192,19 21-128,20-1 65,0 19-33,20 0-32,19 22-32,2-22-192,17 20 192,3-20-672,-22 2-353,1-21-705,0 19-2273,-21-19-10667</inkml:trace>
  <inkml:trace contextRef="#ctx0" brushRef="#br2" timeOffset="468877.9297">14313 8511 16335,'0'-19'2498,"0"-2"-1056,0 21-738,0 0 161,0 0 865,0 21-481,0 18-544,-20 20-225,20 2 65,0-2-161,20 0-64,-20 1 1,39-21-97,-19-19-64,20 19-64,-21-39 96,21 0-128,0 0 32,-1 0-32,1 0-64,-1-19 65,-19 19-162,20 19 129,-19 2 33,-1-1-65,-2-20-33,-18 20 66,0-1-162,0 1 161,-18-20-96,-2 20-64,-21-20 64,1 0-128,1 0-64,-1-20 64,1 20-97,-1-20-415,0 20-385,21-19-673,19 19-1377,0 0-2402</inkml:trace>
  <inkml:trace contextRef="#ctx0" brushRef="#br2" timeOffset="469239.2577">14928 8888 20851,'39'-20'1602,"-19"20"-1154,0-19 97,0-1 448,-1 20 32,-19 0-641,0-20-192,20 1-192,-20-2 0,0 21-32,0-20 96,-20 0 96,20 1-160,-19 19 128,-1 0 65,0 0 159,0 19-96,0 21 0,1 0 1,-1 0 127,20-1-96,20 21-224,-1-20 129,1-21-193,40 1 0,-21 0-321,22-20-191,-2 0-737,-1 0-897,3-20-2243,-22 0-4483</inkml:trace>
  <inkml:trace contextRef="#ctx0" brushRef="#br2" timeOffset="469494.1405">15443 8988 20275,'20'19'2530,"-20"-19"-160,20 0-800,-20-19-129,0-1-640,0 0-289,0-20-319,-20 0-1,-19 1-192,19 0 32,-20-2 0,1-18-32,19 20 0,0-22-64,20 41 64,0-19-96,0 19 0,20 1-321,19 19-255,1 0-802,-20 0-800,19 19-2883,-19 1-10890</inkml:trace>
  <inkml:trace contextRef="#ctx0" brushRef="#br2" timeOffset="469684.5703">15186 8710 21396,'-59'0'3011,"59"0"-2018,0 0-481,18-20 481,23 20 192,17-20-801,-17 20-319,18 0-162,1 0-607,-21 0-257,1 20-897,1 0-1986,-3-1-4932</inkml:trace>
  <inkml:trace contextRef="#ctx0" brushRef="#br2" timeOffset="469912.1094">15682 8769 19954,'-39'21'2178,"39"-21"-640,-20 39-1,20-19 129,0-1-705,0 21-449,20-21-223,-1 2-97,21-1-64,19-20-64,-19 0 0,-20-20 32,19-1-64,-39-18-128,0 19-96,0-19 32,-39 19-289,-1 1-127,-19-2 31,19 21-127,1 0-417,-1 0-545,19 21-2274,1-21-1793</inkml:trace>
  <inkml:trace contextRef="#ctx0" brushRef="#br2" timeOffset="470125.9766">15900 8927 19506,'20'0'3011,"-20"-19"-1185,-20-1-65,20-19-287,0 19-449,-20-19-609,20-2-224,0 2-192,0 19 96,0 0-224,20 1-448,0 19-385,1 19-449,17 1-1120,-17 0-3043,19-1-12460</inkml:trace>
  <inkml:trace contextRef="#ctx0" brushRef="#br2" timeOffset="470398.4375">16218 8829 20275,'39'0'2850,"-19"0"-351,0 0-834,0-20-319,0 1-578,-1-22-383,1 21-193,-20 1-96,20-1 96,-20 0-128,0 1 32,-20-1-32,0 20-128,1 0-96,-1 20 128,-20-1-32,1 21-32,19-1 96,0 21-64,0-20 32,40-1 32,0 0-32,19-18 32,1-1 0,19-20 32,2 0-32,-3 0 0,3 0-481,-22 0-447,-19 0-1283,0 0-4355,0-20-12236</inkml:trace>
  <inkml:trace contextRef="#ctx0" brushRef="#br2" timeOffset="471028.3203">17310 8570 3138,'20'-59'4485,"-20"19"-4037,20 20 1314,-40 0 1473,20 1 96,-20 19-801,-1 0-544,3 0-384,-2 39-289,-1 2-64,1 18-160,0 0-256,20 1-256,0-20-129,20 19-96,21-19-191,-3-20 31,3 19-128,18-39-128,-19 0-321,19 0-415,1 0-578,-21-19-1088,-19-1-3396</inkml:trace>
  <inkml:trace contextRef="#ctx0" brushRef="#br2" timeOffset="471296.875">17668 8769 21107,'99'-20'2339,"-60"20"-834,21 0-928,-21 0-385,1 0-32,-20 41-96,-20-22-288,0 21 128,0-1-160,-40 0 256,20 2 64,0-21 128,1 19 128,-1-19 32,20-20-31,20 0 63,-1 0 193,1 0-385,40 0-96,-21-20-384,22 0-385,-3 20-448,-17-19-929,-2 19-3139</inkml:trace>
  <inkml:trace contextRef="#ctx0" brushRef="#br2" timeOffset="471934.5703">18798 8729 19474,'0'40'1281,"0"-40"-704,20 0 159,20 0-95,-1 0-64,-19-20-449,21 20-160,-1-39 32,-22 19-64,3-19-97,-1 19 97,-20-1 64,-20 1 0,-1 0 64,-17 20-160,-3 0 128,21 0 193,-19 20-33,19 0 192,0 21 161,0-2-1,20 20 33,20-18-193,0-2-96,0 0-192,39 1-96,-18-21-64,18-19-320,1 21-513,-21-21-832,1-21-1699,-20 2-2754</inkml:trace>
  <inkml:trace contextRef="#ctx0" brushRef="#br2" timeOffset="472216.7969">19196 8610 20275,'19'60'1441,"21"-20"-512,-20-1 192,1 2 96,17-2-320,-18-19-449,1-1-159,-21 1-193,20 0-32,-20-20 64,0 0 160,0 0-32,0-20-191,0 0 31,-20-19-96,20 0-32,0-2-257,0-18-351,0 20-65,0 19 0,20-1-223,-20 21-1026,18 21-1506,-18-1-2209</inkml:trace>
  <inkml:trace contextRef="#ctx0" brushRef="#br2" timeOffset="472506.8359">19573 8749 15118,'59'0'3908,"-39"-20"-1282,20 20-1089,-21-19-544,1-1-128,0 0-577,-20 1-159,0 19 31,0-20-96,0-1 64,-20 1 0,0 20-160,1-20 64,-1 20 64,-20 20 32,20-20 64,1 20 129,-1 21-1,20-22 96,-20 21-63,20-1-97,20 2-96,0-2-64,-1 0-288,21-19-416,0 0-257,-1-20-192,1 0-641,1 0-1505,-23-20-2370</inkml:trace>
  <inkml:trace contextRef="#ctx0" brushRef="#br2" timeOffset="472679.6875">19891 8868 21172,'-20'-19'2114,"20"19"-225,0-40-31,0 21-256,20-22-738,0 2-479,19-1-289,-19 21-192,20-22-64,-1 41-513,1-20-512,-1 20-1153,1 20-3748</inkml:trace>
  <inkml:trace contextRef="#ctx0" brushRef="#br2" timeOffset="473369.1405">20804 8829 16303,'20'39'1922,"-20"-39"96,0 0 96,0 0-96,-20-19-705,20-1-544,0 0-321,0-20-128,-20 0-31,20 1-129,0 0 96,0-2-224,0 1 96,20 1 96,-20 19-64,20 1-128,-1-2-96,1 21-32,-20 0-576,40 21-257,-20-2-1089,-1 1-2018,21 19-1954</inkml:trace>
  <inkml:trace contextRef="#ctx0" brushRef="#br2" timeOffset="473666.0156">21140 8651 18513,'21'0'2755,"-1"-20"-641,0-1-225,0 1-479,19 0-513,-19 1-545,0-1-224,0 0-64,-1 1-32,-19-2-128,0 1 64,0 20-96,-19 0 32,-21 0 64,0 0-64,1 20 192,19 1-96,-21-2 0,23 21 192,-22-1-96,40 2 64,-21-2-32,21 1-32,0-1-160,21 2-160,19-22-352,-1 21-257,1-40-641,19 19-511,-19-19-1251,-1-19-1248,1-1-9449</inkml:trace>
  <inkml:trace contextRef="#ctx0" brushRef="#br2" timeOffset="473991.2109">21557 8610 13004,'21'-59'3619,"-42"59"1,3-20-866,-22 20-736,19 20-705,-19-1-288,1 21-320,19 1-289,0-2-255,0 0-97,20 1-128,20 0 32,0-20-65,21-20 1,-3 20 0,-18-40-32,21 20 0,-21-20 32,-2-20 96,3 20 32,-21-19 64,20 19 96,-20-19 161,0 39 223,-20-20 1,20 20-161,-21 0-288,21 20-192,0-20 64,0 19-128,21 1-32,-1 0-321,0-1-447,0 1-450,19-20-672,-19 0-1249,0 0-2562</inkml:trace>
  <inkml:trace contextRef="#ctx0" brushRef="#br2" timeOffset="474211.9141">21875 8511 13741,'-38'-19'7495,"38"19"-5862,-21 19-608,21 1 224,-20 0 33,20 19-482,0 2-479,20-2-129,1 1-192,37-1 0,-17-19-224,18 1-65,-19-21-191,19 0-129,-19 0-544,-1-21-929,-19-19-1505,-20 1-2339</inkml:trace>
  <inkml:trace contextRef="#ctx0" brushRef="#br2" timeOffset="474758.7891">21995 8312 21011,'0'0'1570,"0"0"-225,40 41 257,-21-2-1,1 0-576,20 22-544,-20-2-193,-1 21-192,1-21 0,0-20-64,0 1 0,0-19 96,-1 18-128,1-39 64,-20 0-32,20 0-96,-20 0 32,0-20 64,20 1 32,-20-22-160,21 2 128,-21 19-64,18-19 0,2 39 32,1-20-64,-21 20 160,20 20-96,0-1 96,0 1-64,-20 0 0,19-1 193,1 1-1,0-20-64,20 0 128,-21 0 1,1 0-97,20-20 0,-20 1-192,-20-1 0,19-19 128,-19 19-224,0-1-192,0 1 160,-19 0-33,-1 1-63,0 19 0,0 0 160,0 0 32,1 19-32,-1 1 96,0 0 128,20 21-128,-20-22 0,20 21-32,0-1-32,20-19 0,-20 20-192,20-20-129,19-20-415,-19 20-289,20-20-673,-20 0-1057,19-20-1633,-19 0-801</inkml:trace>
  <inkml:trace contextRef="#ctx0" brushRef="#br2" timeOffset="475135.7421">22888 8631 14253,'-20'-21'5317,"1"21"-2530,-1 0-1154,0 0 129,-1 21-161,1-1-672,2 19-576,18 0-65,0 1-96,0 0 0,18-20-32,2 0-64,21-20 65,-2 0-33,1 0-96,-20-40-224,19 21-65,-19-22-159,0-18-193,-20 0-416,0-2-320,0 2-224,-20-1 416,20 1 736,-39 20 417,19-2 705,-20 21 736,20 1-31,-19 19-129,-2 19-128,21 1-64,20 21-320,0-2-225,20 20 33,21-18-289,18-2-96,1 20-192,-21-18-288,1-2-513,-1-19-416,-19 0-513,0-1-1313,0 1-3843,-20-20-7624</inkml:trace>
  <inkml:trace contextRef="#ctx0" brushRef="#br2" timeOffset="475330.078">23205 8790 28474,'21'19'161,"-1"1"-193,0-20-97,-1 20 129,-19-20-1057,0 0-2914</inkml:trace>
  <inkml:trace contextRef="#ctx0" brushRef="#br2" timeOffset="482713.8671">1051 10020 12395,'0'-21'1730,"-20"21"-673,20 0 448,0 0 609,0 21-192,0-1-769,0 0-448,0 19 32,0 22 95,20-22-287,0 20-129,0-20 65,19 2 95,-19-2-127,1-19-161,-1 0 96,-20-1-127,0-19-1,0 0 128,0 0 1,0 0-225,0 0-192,-20 0 32,-1-19-160,21-1 224,-38 0-193,17-19 161,1-2-128,20 2 96,-20-20-128,0-2-288,20-17 288,0 17-32,0 22 31,20-20-31,0 39 32,0 1 32,19 19-160,-19 0-64,21 19-33,-3 21 65,-17-1-192,19 21-257,-20-1 288,-20 0 129,19 2 288,-38-22-64,-1 1 160,0-21 32,0 2-32,-1-21-64,3 0 160,-2 0 65,0 0-97,20-21 192,-21-18 0,42 19 225,-21 1-65,20 19-224,18 0 97,-17 0-129,19 19-128,-20 1-32,19 0-32,1 20-160,-20-20 32,19 0-192,-19-1-289,20-19 65,-21 0-417,1 0-897,0 0-2402,-20-19-6758</inkml:trace>
  <inkml:trace contextRef="#ctx0" brushRef="#br2" timeOffset="483257.8125">1845 10179 11594,'-19'0'5830,"19"0"-5574,-20 0 897,0 0 1057,0 0-416,20 0-1057,-20 20-289,1 0 193,19-1-129,0 1-127,19 0-65,1-1-96,0-19-192,0 21 64,0-21-96,-1 20 193,1-40-161,0 20 32,0-21-96,1 2 0,-21-1 160,18 0-32,-18 1-32,-18-1 32,18 0-32,-21 1 96,1 19-128,0-22 64,0 22-64,1 0-64,-1 0 32,0 0-32,0 0 0,0 0 0,-19 22 96,19-3-128,0 1 96,20 19 32,-21-19-32,21 19 64,21 2 0,-1-21-96,0-1 65,0 1-33,19 0 0,1-1-32,-1-19-97,-19 0-287,20-19-417,-1 19-864,1-20-1666,1 20-2595</inkml:trace>
  <inkml:trace contextRef="#ctx0" brushRef="#br2" timeOffset="483667.9687">2262 10119 17040,'-20'0'1761,"-19"0"-768,19 0 865,0 19 64,0 22-128,1-21-930,19 19-383,0 1-193,0-21-256,19 22 160,21-21-192,-20-20 96,19 0 32,-19 0-192,20-20 161,-20 0-130,-1-1 98,-19 2-97,0-1 32,0 0 64,-19 1-32,-1-1-32,20 20 64,-20 0 0,20 0-64,-20 20 64,20 19-64,0-19 96,0-1-160,20 22 0,20-21-257,-21-20-287,1 19-417,20-19-545,-19-19-2337,-3 19-5126</inkml:trace>
  <inkml:trace contextRef="#ctx0" brushRef="#br2" timeOffset="483986.328">2659 10119 18321,'-39'0'2082,"19"19"-1506,0-19 353,-21 22 609,23-3-33,-2 1-512,0 0-737,20-1-320,0 1 160,20 0-256,0-20 224,-2 19-96,23-19-64,-1 21-64,-20-21 288,19 20-192,-19-20 32,0 20 96,-20-1 0,0-19 96,0 20-96,-20 0 96,0-20-224,20 19-64,-20-19-512,1 0-866,19 0-1825,0 0-2370</inkml:trace>
  <inkml:trace contextRef="#ctx0" brushRef="#br2" timeOffset="484298.828">2877 10258 19794,'-20'0'2242,"20"20"-2210,0-20 833,0 19 897,0 2-801,0 19-577,20-21-64,1 1-288,-1-20 1,0 0-33,-2 0-33,23 0 1,-21-39-32,0 19 0,-20 0-128,0-20 224,-20 20-64,0 0 160,-21 1-96,23 19 0,-22 0 64,-19 0 33,39 0-33,-1 19-128,1-19-481,20 20-864,0 0-1890,20-20-2883</inkml:trace>
  <inkml:trace contextRef="#ctx0" brushRef="#br2" timeOffset="484616.2109">3056 10219 22549,'20'19'1057,"0"1"32,-20 0 224,20-1 64,-20 2-704,20-21-545,-20 20 32,0-20 33,19 0-1,-19-20 0,20-1-128,0 2 32,-20-1-64,20 0-32,19-19 128,-19 19 32,0 20-160,1 0 0,17 20 96,-17 0-96,19-1-96,-20 21-384,0-21-577,-1 2-641,1-1-1665,0 0-5317</inkml:trace>
  <inkml:trace contextRef="#ctx0" brushRef="#br2" timeOffset="485210.9375">1329 10695 8039,'0'0'11307,"0"0"-10474,0-20 544,20 20 513,0 0-289,0 0-416,39 20-416,20-20-449,2 0-159,38 19-1,19-19-96,61 0 32,-1-19-64,0 19-32,-18-20 32,-22 0 0,-38 20-64,-1-19-64,-20 19 192,-20 0 0,0 0-96,-38 0 160,-2 0 192,1 0-31,-20 0 63,0-21-256,-20 21-32,19 0-256,-19 0-96,0-20-641,0 20-640,0 0-1250,0 0-3811</inkml:trace>
  <inkml:trace contextRef="#ctx0" brushRef="#br2" timeOffset="485442.3827">3653 10079 27546,'0'-19'1729,"0"19"-1441,0 0-127,0 0 479,0 0-640,0 19-128,0 1-833,18 0-929,-18 21-1889,20-2-5766</inkml:trace>
  <inkml:trace contextRef="#ctx0" brushRef="#br2" timeOffset="485638.6718">3732 10397 24086,'0'39'2723,"0"-19"-1634,0-20-224,0 21 0,0-21-737,-20 0-577,20 0-576,0 0-448,0 0-2243,0 0-18993</inkml:trace>
  <inkml:trace contextRef="#ctx0" brushRef="#br2" timeOffset="495181.6405">4167 10179 14830,'0'0'1697,"0"0"-608,0 0 321,0 20 736,0 19-705,0-19-608,20 19-129,1 2-191,-21-21 63,20-1-159,0 1 63,-20-20-31,0 0-97,19 0 0,-19 0 65,-19 0-129,19-20-224,0 1 32,-20-21-64,20 19 0,0-18-96,0 0 0,20 19 32,-20 20-96,19 0 0,1 0 96,0 20 32,20-1 96,-20 1-192,19 19 192,1-18-96,-19-1 0,17-20-192,-18 20-97,1-20-479,-21 0-578,20 0-1120,-2 0-1442,-18 0-2081</inkml:trace>
  <inkml:trace contextRef="#ctx0" brushRef="#br2" timeOffset="495471.6796">4724 10179 17969,'-20'0'1313,"20"20"384,-20 0 321,20-1-128,-19 1-705,19 19-608,0-18-289,19-1-128,1 0 0,20-20-32,-20 0 33,19-20-1,1 0-192,-20-1 96,-1 2-224,-19-1-97,0 0 33,-19 1 0,-1 19-96,-20 0-97,1 0-223,19 19-610,0 1-1408,0 0-2851</inkml:trace>
  <inkml:trace contextRef="#ctx0" brushRef="#br2" timeOffset="496398.4375">5339 10297 14958,'0'41'1377,"21"-2"417,-1 1 63,-2-1-191,2 2-417,1-2-576,-1-19-161,0-1 97,-20 1 64,19-20-97,-19 0-95,0 0-33,0-20-160,0 1-96,-19-21-63,-1 1-1,0-2-224,-1-18 160,-17 20-193,18-21-31,20 1 64,0 19 0,0 21 0,0-3 0,20 22 0,-2 0-96,2 22 192,1 17 0,-1-19-96,-20 19 0,20 0 128,-20-18 0,0-1 0,-20 0-32,20-1-96,0-19-353,-20 0-256,20 0-672,0 0-1057,0-19-1794,0 19-4228</inkml:trace>
  <inkml:trace contextRef="#ctx0" brushRef="#br2" timeOffset="496753.9063">5795 10179 16079,'0'20'3203,"-18"-20"-1794,-3 20 161,1 19 159,20-19-159,-20-1-802,20 22-479,0-21-193,0-20-32,0 19 64,20-19-32,-20 0-32,20-19 96,1-1-96,-21 0-64,18-1 32,-18-18-64,20 39 160,-20-20-192,0 20 32,0 0-96,0 0 64,0 20 32,20 19-64,-20-18-288,21-1-193,-1 0-608,-2-20-801,23 0-608,-21 0-225,0 0-2146</inkml:trace>
  <inkml:trace contextRef="#ctx0" brushRef="#br2" timeOffset="496993.164">5975 9980 19762,'0'19'2947,"19"2"-2402,-19 19 383,0-1 129,20 0-32,-20 2-480,20-1-449,0-1-128,0 0-160,0-18-225,-1-1-351,1 0-546,0-20-1472,-20 0-2467</inkml:trace>
  <inkml:trace contextRef="#ctx0" brushRef="#br2" timeOffset="497375.9766">5915 10278 22709,'20'-20'609,"0"0"255,0 1-223,-1 19-161,1-20-415,0 0-65,0 1-129,0-3-127,0-17-128,-20 19-1,19 1 97,-19-1-64,0 0 320,0 20-96,20 20 192,-20 0 256,0-1-32,20 40 129,0-18 191,-20-1-63,21-1-97,-3 0 129,2-18-97,1 19-159,-1-40-33,0 0-160,-20 0 128,18 0-64,-18 0-32,21-20 1,-1 0-97,-20-20-64,0 20 0,20 0-96,0 1-65,-1 19-191,1 0 0,0 0-129,0 0-448,0 19-544,-1 1-1185,1 0-3012</inkml:trace>
  <inkml:trace contextRef="#ctx0" brushRef="#br2" timeOffset="497639.6483">6670 10099 18065,'-21'20'2722,"1"-20"-1761,0 41 384,1-22 33,19 1-257,-20 19-705,40-19-416,-1 0-64,1-1-256,21 2-65,-3-1-127,3-20-33,-1 20 449,-21-20 64,-19 19 160,20-19-224,-20 20 288,-20-20-159,1 0-33,-1 0-321,20 0-1633,-20 0-3363</inkml:trace>
  <inkml:trace contextRef="#ctx0" brushRef="#br2" timeOffset="498319.3359">7404 10258 13452,'19'20'2819,"-19"-1"-1154,0 2 449,0-21-64,0 0-160,0 0-512,0-21-802,0 21-192,-19-19-127,-1-21-33,0 21-128,-20-21 0,1 21-64,19-22-32,-20 1 64,1 1 32,19-2-64,20 22 192,0-1-224,0-19 65,20 19-97,19 0 96,1 1-128,0-2-353,-1 21-320,1 0-480,-20 21-512,19-2-1506,-39 1-1570</inkml:trace>
  <inkml:trace contextRef="#ctx0" brushRef="#br2" timeOffset="498535.1562">7107 10079 19794,'-20'0'2018,"20"0"-1025,20 0 480,-2 0 97,23 0-865,-1 0-641,-1 0-64,1 0-192,-1 0-321,1 0-416,0 20-480,-1-20-897,-19 0-2018,21 20-11820</inkml:trace>
  <inkml:trace contextRef="#ctx0" brushRef="#br2" timeOffset="498785.1562">7662 10219 17616,'20'19'1634,"-20"-19"512,0 0-32,0 0-64,0 0-801,0 0-544,-20-19-257,0 19-192,-1-20-32,3 0-224,-2 20 32,20-19 33,-20-22-258,20 21 129,0 0-128,20 1-256,0-1-1,19 20-319,1-20-386,-1 20-543,1 0-2083,20 0-2209</inkml:trace>
  <inkml:trace contextRef="#ctx0" brushRef="#br2" timeOffset="499035.1562">8020 10040 16815,'-40'39'3139,"19"-19"-1601,1 0 256,2-1-193,18 22-224,0-1-640,0-21-385,18 1-223,2 0 63,21-20-32,-2 0-32,1-20-64,0 0 64,-21 1-96,1-21-32,-20-1-96,0 2-160,-20 19 0,-19 1-1,19-1-255,-20 0-1,21 20-383,-21 0-514,40 20-1505,-21-20-2466</inkml:trace>
  <inkml:trace contextRef="#ctx0" brushRef="#br2" timeOffset="499440.4297">8237 10119 16047,'40'60'5028,"-40"-40"-4067,20 0 449,1-20 159,-21 0-224,0 19-512,0-19-352,0 0-65,0-19-192,0 19-192,-21-20 32,21 0-32,0 1-128,-20-22-96,20 21-160,20 0 224,-20 1-64,21 19-1,-3 0 33,2 0 128,0 19 32,-20 21-32,21-21 128,-1 3 64,-20-3 65,0-19-97,0 0 64,18 0 0,-18 0-32,0-19-32,21-3-32,-21 3-128,20 19 0,0-20-64,0 20 64,-1 0 0,1 20-96,20-1-320,-20 3-417,19-3-641,-19 1-2818,0 0-8264</inkml:trace>
  <inkml:trace contextRef="#ctx0" brushRef="#br2" timeOffset="520467.7734">9607 9841 12651,'-40'-20'2339,"1"0"-962,19 20 769,0 0-96,-20 0-545,21 0-384,-1 0-512,-20 20-289,20 0 33,-19 1 223,19 18 33,-1 0-97,1 20-95,20-18-129,0-2 32,0 20-192,20-37 65,21 17 31,-2-39-96,1 20-32,0-20-32,19 0-128,2-20-192,-23 20-289,3-20-384,-3 20-512,3-19-1442,-21 19-2978</inkml:trace>
  <inkml:trace contextRef="#ctx0" brushRef="#br2" timeOffset="520719.7266">9885 10179 19538,'20'0'2562,"-20"20"-1889,0 0 993,0-1-449,20 21-513,-20-21-351,0 22-353,20-21 32,-1 19-64,-19-39-417,20 20-640,0-1-1281,1-19-3075</inkml:trace>
  <inkml:trace contextRef="#ctx0" brushRef="#br2" timeOffset="521503.9063">10462 9881 18289,'0'0'2690,"0"0"-1537,0 0 1,0 20 511,0 19-416,0 1-576,18 20-225,-18-1-191,20-20-129,1 22-32,19-22-32,-21 1-128,21 0-224,-20-20-321,0 0-448,-20-20-609,19 0-1184,-19 0-2051</inkml:trace>
  <inkml:trace contextRef="#ctx0" brushRef="#br2" timeOffset="521909.1796">10381 10179 20435,'0'0'3171,"20"-19"-2018,0-3 609,21 3-417,-3-1-737,3 20-543,18-20-1,-19 20-321,-1 0-383,-19 0-385,20 0-449,-20 20-447,-1-20-994,1 20-1121,-20-20-1601,20 19 480,-20 3 5509,0-22 4228,20 19-416,-20 1-832,0 0-738,0-1-544,0 1-513,0 0-512,21-1-384,-3 2-257,2-21 65,21 0-193,-3 0 0,3-21-192,-21 2 0,0-1-224,-20 0-32,0 1 0,0-1-96,-40 0 63,20 1-63,-19 19-32,19 0-513,-21 0-993,41 0-2594,-20 0-13741</inkml:trace>
  <inkml:trace contextRef="#ctx0" brushRef="#br2" timeOffset="522792.9687">11652 9901 11402,'-40'-20'5830,"20"20"-4389,1 0 161,-1 0 63,0 20 1,-20 0-321,21-1-672,-1 21-65,0 0-127,20 19-65,0-19-63,0 1-161,20-2 160,19 0-192,1-19-32,0 0-96,19-20 64,0 0-96,2 0-128,-23 0-288,23-20-353,-22 20-512,1 0-865,-20-20-2242,-20 20-4901</inkml:trace>
  <inkml:trace contextRef="#ctx0" brushRef="#br2" timeOffset="523155.2734">11970 10160 17424,'39'-22'4516,"-19"22"-3587,0-19 224,21-1-224,-23 20-96,2 0-641,0 0-288,1 20 160,-1-1-160,-20 3 64,0-3-128,0 21 192,0-21 0,-20 21-32,20-21-64,-21 2 224,21-1-32,0 0 32,0-1-32,21-19-32,17 0 97,3-19-1,-1 19-96,-1-20-96,1 0-417,-20 20-383,19 0-834,-19-21-2017,-20 21-6215</inkml:trace>
  <inkml:trace contextRef="#ctx0" brushRef="#br2" timeOffset="528360.3516">13319 9782 9929,'-19'0'2979,"19"0"-961,-20 0 544,20 0 193,-20 19-577,0 21-385,20 0-351,-20 19-321,20 21-384,0-21-161,20 0-224,0 2-159,0-2-129,0-20 32,19 2-96,1-21-224,-1-1-385,2 1-512,-1-20-1121,19 0-2659,-19 0-8616</inkml:trace>
  <inkml:trace contextRef="#ctx0" brushRef="#br2" timeOffset="535271.4843">13835 10079 11146,'0'-19'3619,"-18"19"-2626,-3-20 641,21 20 384,-20 0-256,0 0-834,0 0-511,20 20-225,-20-20 160,20 19-192,0-19 65,20 20-65,-20 0-224,20-1 224,20-19-256,-19 22 192,-3-3-32,23 1-64,-21 0 32,-20-1 64,20 1 353,-20 0 31,0-20 0,-20 19-127,0-19-161,20 21-128,-21-21 0,21 0-224,-20 0-385,20 0-415,-18 0-770,18 0-1505,-21 0-1185</inkml:trace>
  <inkml:trace contextRef="#ctx0" brushRef="#br2" timeOffset="535486.3281">14074 10219 15790,'40'0'2819,"-40"0"-2659,0 0 897,0 0 224,0 19-736,0 1-513,0-20-448,0 0-1090,0 0-1729,19 0-6534</inkml:trace>
  <inkml:trace contextRef="#ctx0" brushRef="#br2" timeOffset="535697.2656">14034 9960 19026,'-19'-20'-65,"19"20"-767,0 0-1,0-19 160,0 19-1601,19 0-7847</inkml:trace>
  <inkml:trace contextRef="#ctx0" brushRef="#br2" timeOffset="535914.0625">14232 10199 13708,'40'59'2531,"-19"-39"-673,-1-1 224,-20-19-193,0 0-287,18 0-449,-18 0-512,0-19-161,0 19-192,0-20-31,0 0-161,0-19 32,0 19-224,0 20 192,21-19-160,-21 19 128,20 0 0,0 0-160,0 19 160,-1 1-96,1 0-481,20-1-352,-20 1-544,-1 0-993,1-20-1121,0 19-1859</inkml:trace>
  <inkml:trace contextRef="#ctx0" brushRef="#br2" timeOffset="536372.0702">14710 10099 17936,'0'0'1762,"-21"0"-353,21 20 257,-20-20-321,20 19-608,0 3-289,0-3-95,20 21-65,1-21 0,-1 1-63,19 0-129,1-20 64,-20 19-96,19-19 96,1 0-128,-1-19 96,-19-1-128,20 0 96,-20-19-64,-20 19-96,19 1-32,-19-22 128,0 21-32,-19 20-32,19-20-32,-20 20-32,0 20 64,0 0-64,0-1 32,1 3 192,19 17-32,0 0 0,19-19-96,1-20-128,40 20 192,-1-20-224,0-20-321,2 20-960,-23 0-1089,-17-20-2403</inkml:trace>
  <inkml:trace contextRef="#ctx0" brushRef="#br2" timeOffset="537625">15623 10099 14285,'20'0'1473,"-1"20"-63,1-1 448,-20 3-225,20 17-480,0-19-448,-20-1 64,20-19 31,-20 20-95,0-20-161,0 0 289,0-20-384,0 20-289,-20-19-64,20-1-64,-20 0-32,20 1-64,-20-3-96,20-17-96,0 39 127,0 0-31,0 0-32,20 0 96,0 39 64,0-17 64,-1-3 32,1 1-32,0-20 32,0 20 0,0-20 64,-20 0-192,19 0 160,1-20-160,-20 20 192,20-20-192,-20-21 32,0 22-64,20-1-64,-20 0-128,0 1 32,0 19 127,21 0-63,-21 0 224,18 19-96,2 1 128,21 0-96,-21-1 32,19 3 32,1-3-32,-20-19 32,19 0 0,-19 0 0,0-19 64,0-3-31,-1 3 191,-19-1-128,20 0 128,-20 1-288,0-1 192,-20 0-64,20 20 0,-19 0 97,-21-21-161,20 42 128,0-21-256,20 0 224,-19 20-128,19 0 32,0-1 0,19 1-32,1 19 0,20-17 64,-1-3-96,-19-19-128,40 0-385,-21 0-320,2 0-832,-1 0-1442,-1-19-1954</inkml:trace>
  <inkml:trace contextRef="#ctx0" brushRef="#br2" timeOffset="537837.8906">16475 9901 18737,'-18'0'3908,"18"20"-2851,0-20-128,18 39 128,3-19-192,-1 20-417,0 19-288,19-19-64,1 1-448,0-22-128,-1 1-193,-19-20-416,21 20-1057,-41-40-1730,0 20-3042</inkml:trace>
  <inkml:trace contextRef="#ctx0" brushRef="#br2" timeOffset="538036.1328">16437 10020 4932,'-20'0'16208,"-1"0"-14062,21-21-353,21 21-127,-1-19-673,18 19-801,3 0-160,-1-20-448,-1 20-129,1 0-768,19 0-801,-19 20-1762,-1-20-2017</inkml:trace>
  <inkml:trace contextRef="#ctx0" brushRef="#br2" timeOffset="538299.8046">16972 9980 7943,'-39'40'12236,"19"-20"-10827,0 0-192,-1-1 417,3 1-321,18 0-833,0-1-320,18 3-63,23-22-33,-21 0-96,0 0 128,19-22-224,-19 3-33,0-1 65,-20 0 64,0 20 0,0-19 128,0 19-32,0 0 321,-20 0-353,20 19 128,0 1-160,0 0-64,20-1-545,0 3-640,19-3-1089,1 1-3492</inkml:trace>
  <inkml:trace contextRef="#ctx0" brushRef="#br2" timeOffset="538871.0938">17389 10060 17136,'-19'-20'3267,"19"20"-2018,0 0 64,0-20 225,0 20-289,0 0-961,19 0-256,1 0-96,0 0-224,0 0-129,19 0-543,1 0-962,0 0-2082,-21 0-2562</inkml:trace>
  <inkml:trace contextRef="#ctx0" brushRef="#br2" timeOffset="539305.664">17945 9999 18673,'-40'-19'1570,"1"-1"-1410,19 20 993,-20 0 384,20 20-416,-19-20-512,19 19-385,-1 22-96,1-21-64,20-20 0,20 19-64,1-19 32,-1 0-32,19 0-32,-19 0-96,0-19-64,0 19 32,0 0 32,-1 0 32,1 0 96,-20 39-128,20-19 128,-20 21 0,20-2 32,-20 20-64,20-20 160,-1 2-96,1-2 64,0-19 0,-20 19 64,0-19 96,-20 1-288,0-21 128,1 0 97,-1 0-257,0 0-193,0 0-319,-19-21-1218,19 1-1601,20 1-2467</inkml:trace>
  <inkml:trace contextRef="#ctx0" brushRef="#br2" timeOffset="539567.3828">18123 10199 10153,'-20'-20'12268,"20"20"-11788,-18-19-63,-2-3 672,20-17-257,-21 19-703,21-19-162,21 19-63,-1-1-288,-2 2-385,2 19-512,1 0-417,19 0-1440,-21 0-3269</inkml:trace>
  <inkml:trace contextRef="#ctx0" brushRef="#br2" timeOffset="539878.9063">18541 9960 19538,'-59'20'2883,"38"-20"-2435,1 19 577,0 2 32,0-1-352,20 19-577,0-19-64,20 0 0,0-20-128,21 0-32,-23 0 128,2-20-64,1 20 32,-1-20-32,-20 1 64,0-1 64,0 20-96,0 0-32,0 0-32,0 0-128,0 20-321,0 19-992,0-19-1250,20 21-1761</inkml:trace>
  <inkml:trace contextRef="#ctx0" brushRef="#br2" timeOffset="540174.8046">18798 10536 16463,'0'20'3107,"0"-20"-1986,0-20-64,0-19-512,-19-2-65,-1 2-384,20-20-32,-20-2-224,0-17 32,0 19 32,20-2 32,-19 22 352,19-1 289,0 19-97,19 21-32,1 0 129,0 21-257,0 19-160,0-1-63,-1-19-194,1 21-255,0-2-32,0-19 63,-20-1-159,0-19-225,0 0-448,0 0-544,0-19-1314,0-1-4612</inkml:trace>
  <inkml:trace contextRef="#ctx0" brushRef="#br2" timeOffset="540450.1952">18838 9821 18065,'20'20'2626,"0"1"-576,-1-2 0,-19 21-609,20-1-736,0 0-353,-20 2-63,21-2-193,-21 1-64,20-21 32,-20 3-128,20-22 0,-20 0 64,18-22 0,-18 3 32,21-21-224,-1 21 159,0-1-63,-20 0-32,20 20-96,-1 0-32,1 20-64,0 0-97,0 19-1152,0-19-2051,-1-1-6565</inkml:trace>
  <inkml:trace contextRef="#ctx0" brushRef="#br2" timeOffset="540954.1016">19652 10020 19314,'20'0'2915,"0"0"-2499,-1 0 417,-19 20 224,20-20-160,-20 20-481,20-1-224,-20 1-192,20 0-192,-20-20-641,0 19-832,0-19-1250,0 0-2851</inkml:trace>
  <inkml:trace contextRef="#ctx0" brushRef="#br2" timeOffset="541153.3203">19771 9881 12812,'-40'0'7751,"20"0"-8039,20-19-577,-19 19-64,19 0-801,0 0-1857</inkml:trace>
  <inkml:trace contextRef="#ctx0" brushRef="#br2" timeOffset="541365.2343">20069 9901 20371,'-40'39'1281,"1"-19"-352,19 0 416,0 20-288,0-20-672,40 19-385,0-19 96,20 0-160,-1-1-161,21-19 1,-21 22 96,2-3 96,-21-19 0,-20 20 128,18-20-96,-36 0 96,18 20-160,-41-20-512,21 0-546,-19 0-1184,19 0-2530</inkml:trace>
  <inkml:trace contextRef="#ctx0" brushRef="#br2" timeOffset="542043.9453">20705 9960 16335,'-20'-20'2562,"20"20"-1152,-21 0 31,1 20-64,20 0-512,-20 20-384,20-20-257,0 19-32,0 1-160,20-21 32,0-19-64,1 22 160,-1-22-32,0 0-64,-1-22 1,1 3-1,-20-1 0,20 0-64,-20 20 128,0-19-192,0 19 128,-20 0-96,20 0-32,0 19 64,0 1 0,20 0 0,-20-1-289,20 3-543,0-22-386,-1 19-735,21-19-1475,0 0-3714</inkml:trace>
  <inkml:trace contextRef="#ctx0" brushRef="#br2" timeOffset="542306.6406">21181 9960 14637,'-41'-20'9065,"23"20"-8168,-2 0-321,-21 20 577,21-20 193,2 20-674,-3-1-415,21 2-225,0-1 0,21 0-96,-3-1-161,2 1-415,21 0-289,-21-1-512,19-19-706,1 0-1728,-20 0-2083</inkml:trace>
  <inkml:trace contextRef="#ctx0" brushRef="#br2" timeOffset="542616.2108">21320 10020 20563,'-20'20'2626,"20"0"-2081,0-1 448,0-19-64,20 20-545,-1-20-192,1 0-32,0 0-63,0 0-194,19-20 33,-19 20-32,-20-19 64,20 19-32,-20-20 32,0 20-96,0 20 64,21-1 192,-21 1-32,0 19-96,20-17 160,-20 17-96,20 0 1,-2 1-65,3-21 0,-21 22-193,20-21 1,-20-1 0,-20-19-385,20 0-255,-21 0-706,3 0-864,-2 0-385,0 0-1056</inkml:trace>
  <inkml:trace contextRef="#ctx0" brushRef="#br2" timeOffset="542883.789">21796 9980 18417,'-40'0'4772,"21"19"-4227,-21-19-33,40 21 577,-20 19-352,20-21-256,0 1-225,20 19-160,20-17-64,-21-22 96,21 19-288,1-19-128,17 0-193,-17-19-352,-2 19-512,-19-41-1345,0 21-1314,-20-19-3459</inkml:trace>
  <inkml:trace contextRef="#ctx0" brushRef="#br2" timeOffset="543166.9921">21895 9762 15887,'0'0'4099,"21"20"-3298,-21-1 865,0 21-33,0-19-287,0 38-450,20-20-319,-20 21-417,0-20-96,18-1-96,3-19-96,-1-1-128,-20 3 32,20-22 63,0 0 1,-1 0 32,1 0 128,-20-22 0,20 3 32,0 19-160,-20-20-1121,0 20-2050,0 0-2723</inkml:trace>
  <inkml:trace contextRef="#ctx0" brushRef="#br2" timeOffset="544259.7656">22292 10040 17680,'20'-20'2563,"-20"20"-1314,21 0 1025,-21 0-384,0 0-737,18 20-480,-18 0-321,0-1-160,20 21-96,-20-40-64,0 19-64,21 3-480,-21-22-417,0 0-481,0 0-1088,0 0-2082,0 0-7336</inkml:trace>
  <inkml:trace contextRef="#ctx0" brushRef="#br2" timeOffset="544462.8906">22351 9940 16879,'-18'-19'4261,"18"19"-2308,-21-20-255,21 20-737,0-20-769,21 20-288,-21 0-545,18 0-640,2 20-1345,21-20-1442,-21 20-3812</inkml:trace>
  <inkml:trace contextRef="#ctx0" brushRef="#br2" timeOffset="544664.0625">22551 9940 12651,'0'20'6375,"0"0"-4934,-20-1 224,20 2 578,-20-1-546,20 19-832,0-19-449,20 19-191,0-17-33,-1-3-96,21-19-64,0 0-160,-1 0 32,2 0-481,-3 0-192,-18 0-512,1-19-897,-21-3-2434,0 3-10667</inkml:trace>
  <inkml:trace contextRef="#ctx0" brushRef="#br2" timeOffset="544875.9766">22709 9801 20179,'59'0'3203,"2"20"-1570,-2 21-127,1-22-738,-21 21-287,21 19-225,-41 1-128,1-21-224,-20 20-192,0-18-193,0-21-223,-20 0-193,20-1-320,-19 1-1282,-1-20-3202</inkml:trace>
  <inkml:trace contextRef="#ctx0" brushRef="#br2" timeOffset="547738.2812">23503 10258 1793,'0'0'7912,"-20"0"-7368,20 0 769,0 0 97,0 0 127,0 0-512,0 0-192,0-20-64,0 20 96,0 0-65,0 0-191,0 0-1,0 0-95,0 0-65,0 0-63,0 0 31,0 0 1,0 0 191,0 0 65,0 0-129,0 0-95,0 0-129,0 0-128,0 0 225,0 0-65,0 0-64,0 0-96,20 0-64,-20 0-31,0 0-514,0 0-928,0 0-1666,0 0-4260</inkml:trace>
  <inkml:trace contextRef="#ctx0" brushRef="#br2" timeOffset="651278.3203">1310 11330 13228,'0'0'6374,"0"0"-5509,0-20 224,19 20 833,1 0-225,20-19-864,-1 19-416,1 0-610,19-20 834,22 20-641,-22-20 32,1 20-224,-1-19-417,0 19-512,-19 0-705,-20 0-1889,1 0-609</inkml:trace>
  <inkml:trace contextRef="#ctx0" brushRef="#br2" timeOffset="651501.9531">1608 11369 17969,'-100'41'2146,"80"-41"-705,0 20 321,20-20 31,0 0-512,0 0-384,40 0-352,-1 0-225,22 0-224,-2 0-32,1 0-352,-1 0-353,-19 0-512,19 0-1121,0-20-2370,2 20-10731</inkml:trace>
  <inkml:trace contextRef="#ctx0" brushRef="#br2" timeOffset="651866.2108">1944 11171 23382,'-18'0'1697,"18"0"-1665,0 0-128,18 0 545,2 0 223,21-20-480,-3 20-192,23 20 0,-2-20-160,1 20 64,-1-1-32,-19 3 0,-1-3 160,-19 1 0,-20 0 32,0 19 32,-20-19 0,-19-1-64,-1 2-256,0-1-160,21-20-705,-21 20-545,20-1-1665,0 1-2723</inkml:trace>
  <inkml:trace contextRef="#ctx0" brushRef="#br2" timeOffset="652662.1093">3056 11171 17168,'-39'0'1601,"-1"0"-95,19 0-33,-17 20-256,18-1-256,-21 22-224,23-21-385,18 19-288,0 1 0,0 0-128,18-20 160,2-20-96,21 0 0,-3 0 96,-17-20 1,19-1-1,-20-18 0,-1 19-32,1 1 96,-20 19 96,20-20 32,-20 20 1,0 0-257,0 20-160,0-20 96,0 39-129,20-19-95,0-20-545,-1 19-512,21-19-384,-20 0-1474,19 0-897,-19 0-10026</inkml:trace>
  <inkml:trace contextRef="#ctx0" brushRef="#br2" timeOffset="652896.4843">3315 11012 17616,'0'-19'2915,"0"19"-1986,0 0 608,20 19 257,-20 21-705,0 0-673,18 0-255,3-1-193,-1 0-161,20 2-479,-20-21-417,19 0-769,1-20-1377,-20 0-1121</inkml:trace>
  <inkml:trace contextRef="#ctx0" brushRef="#br2" timeOffset="653127.9296">3473 10973 15534,'-19'-20'4100,"19"40"-2178,0 0-609,0 19-96,0 0-256,19 2-448,1 18-385,20-20-192,-1 22-705,1-41-544,1 19-641,-3-19-1217,-17-20-1954</inkml:trace>
  <inkml:trace contextRef="#ctx0" brushRef="#br2" timeOffset="653359.375">2839 11647 2049,'0'20'20820,"18"-20"-20468,43-20 705,-2 20 705,40-19-513,-20 19-768,20-20-481,0 20-192,2 0-193,-22-20-159,0 20-257,-20-19-288,-18 19-96,-1 0-385,-22 0-1376,-18 0-2980</inkml:trace>
  <inkml:trace contextRef="#ctx0" brushRef="#br2" timeOffset="656268.5546">4724 11369 10794,'0'21'2850,"0"-21"-1120,0 0 224,0-21 224,0 21-96,-20-39-705,20 19-352,-20-19-416,1 19-65,-1-21-95,-20 2 31,19-20-95,-17 18-33,17 2-96,-19 0-32,22-1 1,-3 0 63,21 20-160,0 0 0,0 1-96,0 19 0,39-20-64,-19 20 0,21-20 64,18 20-256,-19 0-353,19 0-320,-19 20-512,-1 0-897,1-20-2146,-20 19-4357</inkml:trace>
  <inkml:trace contextRef="#ctx0" brushRef="#br2" timeOffset="656512.6952">4347 11171 19154,'-20'20'2210,"20"-20"-1474,20 0 962,19-20 416,1 0-897,1 20-672,17-19-513,-17 19 0,-2 0-64,1 0-289,-1 0-127,1 0-513,0 0-1153,-1 0-1537,-19 0-1730</inkml:trace>
  <inkml:trace contextRef="#ctx0" brushRef="#br2" timeOffset="656914.0625">5080 11251 14637,'0'-19'6855,"0"19"-6279,0 0-415,21 0 864,-21 0 192,20 0-865,-20 0-256,40 0-64,-20 0-288,19 0-481,-19 0-672,20 19-769,-1-19-1153,-19 0-6727</inkml:trace>
  <inkml:trace contextRef="#ctx0" brushRef="#br2" timeOffset="657210.9375">5319 11132 16431,'41'19'5125,"-21"1"-3652,-2 0 97,2-1-385,1 3 96,19 17-512,-21-19-257,1-1-319,20 1 63,-20 0-96,-1-20 96,-19 0-32,20 0 33,-20 0 127,0-20-96,0 0-192,0-19-32,0 0 0,0-2-160,0 1-416,20 1-97,-20 19 1,0 20-225,0 0-640,20 0-545,-20 20-1570,0 0-2690</inkml:trace>
  <inkml:trace contextRef="#ctx0" brushRef="#br2" timeOffset="657617.1874">5935 11151 19826,'0'-19'2499,"-20"19"-1314,-1 0 192,3 0-128,-2 19-224,-21 1-384,21 0-417,2 21-192,18-22 64,0 1-128,18 0 32,2-20 32,0 0 0,21-20-32,-23 20-96,3-20-96,-1 1 64,-20-3 160,20 3-128,-20-1 160,0 20-160,0 0 32,0 0-64,20 0 95,-20 20 1,19 21 0,1-22-128,0 1-256,0 0-161,0-20-544,19 0-192,-19 0-64,0 0-1026,-20-20-1312,0 0-5286</inkml:trace>
  <inkml:trace contextRef="#ctx0" brushRef="#br2" timeOffset="657830.078">6074 10873 4548,'0'0'18001,"0"20"-16015,0-20-705,0 41 160,0-2-95,20 0-450,-1 1-607,1 20-129,20-21-160,-1 1-64,2 1-385,-1-22-351,-1 1-418,-19 0-511,20-20-930,-40 0-2978</inkml:trace>
  <inkml:trace contextRef="#ctx0" brushRef="#br2" timeOffset="658370.1171">6332 11052 20243,'0'19'2306,"0"22"-961,20-21 353,-20 19-353,20 0-512,0-17-513,-20 17-224,39-19-32,-19-1-64,0-19-32,0 0-32,-1 0-96,-19 0-128,20-19 160,-20-1-65,0-19-31,0 17-192,0 3-97,0-1 33,20 0 224,-20 20 128,0 0-97,0 0 161,20 20 32,-20-20 64,20 20 32,-1-1 0,1 3 161,0-3-1,21-19 192,-3 0 1,3 0-33,-2-19 192,-19-3-159,20 3-33,-20-1-31,0 0-97,-1-19-128,-19 19 0,0-1-64,0 2-32,-19-1-160,-1 20-64,0-20 0,0 40-65,0-20 65,0 39 128,1 2 0,-1-21 64,20 19 0,0 0 32,0 2-32,20-21-64,-1 0-32,21-1-256,0-19-193,-1 0-544,1-19-512,1 19-1859,-3-20-3202</inkml:trace>
  <inkml:trace contextRef="#ctx0" brushRef="#br2" timeOffset="658660.1563">7206 11012 21204,'0'-39'2017,"-20"39"-1344,20 0 224,-40 20 448,19-1-864,3 1-225,18 19-320,-20-18 64,20 19-96,20-21 0,-2 1-129,3 0 33,19-1 128,-1 3-32,21-22 96,-21 19 0,1-19 192,0 20 1,-21-20-1,1 20 0,-20-20 96,0 19-96,-20-19-160,1 20-224,-1-20-545,0 0-736,0 0-1890,0 0-9673</inkml:trace>
  <inkml:trace contextRef="#ctx0" brushRef="#br2" timeOffset="660976.5625">7959 11171 15951,'-20'-20'3395,"20"1"-1409,0 19 192,0 0-417,0 0-992,0 19 0,20 1-385,-20 19-128,21 2-95,-21-21-193,20 0 128,-20 19-128,20-39-289,-1 20-479,-19-20-546,0 0-1312,20-20-1346,-20 0-3779</inkml:trace>
  <inkml:trace contextRef="#ctx0" brushRef="#br2" timeOffset="661205.078">7939 10893 14413,'0'-59'2787,"0"39"-2531,0 1-384,0 19 32,20-20 32,-20 20-993,21 0-1538,-21 20-4323</inkml:trace>
  <inkml:trace contextRef="#ctx0" brushRef="#br2" timeOffset="661428.7108">8039 10953 2722,'20'118'5798,"0"-77"-1667,20 18-1248,-21-39-192,1-1 127,0 3-543,20-22-514,-40 19-640,19-19-416,-19-19 32,20 19-225,-20-22-192,0 3-223,0-1 31,20 0 0,-20 1-224,0-1 96,0 20-160,20 0-1,1 0 65,-3 20-64,2-1-320,21 1-385,-21 0-416,19-1-961,-19 3-1730,0-22-865</inkml:trace>
  <inkml:trace contextRef="#ctx0" brushRef="#br2" timeOffset="661704.1016">8913 10834 16879,'20'-59'545,"-20"18"-225,-20 41 1026,0-20 639,0 20-383,-19 0-609,-1 20-288,-1 21 223,23 18-63,-23 0-128,21 1 32,20-1-353,0-19-256,40 0-64,-1 0 32,2-21-96,17 1-32,3-20-256,-2 0-288,-19 0-353,19 0-737,-19-20-1537,-1 20-2946</inkml:trace>
  <inkml:trace contextRef="#ctx0" brushRef="#br2" timeOffset="661918.9453">9310 11171 23894,'39'20'2819,"-19"-1"-2531,0-19-96,0 22-96,0-3-96,-1 1 96,-19 0-384,20-1-545,-20 1-832,0 0-2435,0-1-7911</inkml:trace>
  <inkml:trace contextRef="#ctx0" brushRef="#br2" timeOffset="664692.3828">10124 10873 15214,'0'-39'1665,"-20"39"-63,20-20 288,0 20-225,0 20-95,0 0-257,0 19-416,20 21-288,0-1 63,-2-19-287,3 20-1,-1-21-96,0 1-256,0 1 96,-1-22-96,1 1-128,0 0-288,20-20-449,-40 19-480,20-19-801,-1 0-1986,-19 0-2082</inkml:trace>
  <inkml:trace contextRef="#ctx0" brushRef="#br2" timeOffset="665062.5">10480 11132 19602,'20'0'2050,"1"0"-1570,-21 0 161,20 0 0,0 0 127,-20 0-479,19 0-129,1-20-128,0 20 32,0-20-32,-20-1-96,0 2 0,0-1 32,-20 0 32,0 20-96,0 0 64,1 0 0,-1 0 96,0 20 192,-1 0-96,21 20 128,-20 0 65,20-1-97,0-19-32,20 21-32,1-22-128,19 1-32,-1-20-256,21 0-448,-21 20-674,21-40-960,-21 20-1794,1-20-8648</inkml:trace>
  <inkml:trace contextRef="#ctx0" brushRef="#br2" timeOffset="665367.1874">11017 11012 19986,'-20'-39'1986,"20"39"-1345,-21 0-97,3 0 481,-2 0 96,-1 20-672,1-1-353,40 1-96,-20 0-64,21-1 96,-1 2-96,19-1-32,-19 0-192,20-1 159,-21 21 65,21-40 64,-40 19 64,20 3-32,-20-22 65,0 19-33,-20-19 32,0 0-160,0 0-225,-19 0-95,19 0-64,0 0-738,-1 0-1056,21 0-2242</inkml:trace>
  <inkml:trace contextRef="#ctx0" brushRef="#br2" timeOffset="665643.5546">11375 11052 14477,'0'0'3075,"0"0"-1441,-20 0-545,0 0 608,-1 0 33,1 19-577,2 2-640,18-1-257,0 0-256,0 19 32,38-19-96,3-1 128,-3 3-64,3-3 0,-1 1 96,-21 0-96,1-1 64,0 1-32,-40-20 64,20 20-192,-20-20-288,1 0-673,-1 0-1602,-20 0-3042</inkml:trace>
  <inkml:trace contextRef="#ctx0" brushRef="#br2" timeOffset="666228.5156">12049 10854 14894,'-20'-40'2050,"20"40"32,0 0 32,0 0-641,0 0-192,0 40-224,0-21-416,20 42-225,0-2 1,1-20-193,-3 21-160,22-1 32,-19-19-192,17 1-321,3-22-511,-21 1-834,0 0-1729,-20-20-1923</inkml:trace>
  <inkml:trace contextRef="#ctx0" brushRef="#br2" timeOffset="666467.7733">11930 11171 22869,'40'-20'2114,"-1"1"-865,21-1-704,-21 20-353,1-20-160,1 20-32,-2 0-96,-19 0-288,20-21-385,-21 2-608,1 19-930,-20-20-1504,0 0-3973</inkml:trace>
  <inkml:trace contextRef="#ctx0" brushRef="#br2" timeOffset="666740.2343">12228 10814 16559,'0'40'2114,"20"-21"-897,0 21 545,0 20-193,-1-21-191,21 20-674,-20-18-255,19-2-385,1 1 64,-20-21 128,0 3 33,-20-22-65,19 19 0,-19-19-64,0 0 160,20-19-159,-20-3-1,0 3-128,20-21 32,-20 21-64,21-21-64,-21 19 64,20 21-32,-2 0-64,-18 21 0,20-1 64,1 0-449,-1 19-320,0-19-608,-2-1-417,3-19-1729,-1 22-1378</inkml:trace>
  <inkml:trace contextRef="#ctx0" brushRef="#br2" timeOffset="667104.4921">12942 11032 18129,'-40'20'2786,"21"-1"-1280,-21 2 223,20 19-127,0-1-417,1-19-544,19 21-449,0-22-192,19 1 0,1-20 128,0 0-192,20 0-64,-21-20-96,1 1 159,-20-3 33,20 3 32,-20-1 0,0 0-32,-20 1 64,20 19 65,-20 0-1,20 0 32,0 19-64,0 1-32,0 0 0,20-1-32,0 3 0,0-3-128,21-19-257,-3 0 97,-17 20-705,-1-20-256,0-20-1121,-20 20-2115,0-19-6149</inkml:trace>
  <inkml:trace contextRef="#ctx0" brushRef="#br2" timeOffset="667387.6952">13121 11032 5541,'-19'60'15791,"19"-40"-13709,0 19-385,0 1-480,19-21 97,-19 3-546,20-3-383,0-19-289,-20 0 32,20 0 32,0 0-32,-1-19-96,-19-3-32,20 3 0,0-1 0,20 0-96,-21 1 0,1 19 64,0 0-96,0 0 160,1 19-128,-3 1 0,2 0-449,1-1-608,-1-19-705,0 22-1729,-20-22-7592</inkml:trace>
  <inkml:trace contextRef="#ctx0" brushRef="#br2" timeOffset="669481.4453">14372 11092 14029,'-59'0'1922,"39"0"-385,-21 0 33,21 40 159,-19-21-352,19 1-480,20 19-256,0-17-257,20-3-63,1-19-97,17 0-96,-18 0 0,21 0-32,-23-19 0,3-3-96,-1 3 32,-20-1-32,20 0 64,-20 20 0,0 0-32,0 0-128,0 0 128,0 20-32,20 0 0,-20 21-96,39-41-544,-19 19-513,0 1-801,0-20-865,-1-20-800</inkml:trace>
  <inkml:trace contextRef="#ctx0" brushRef="#br2" timeOffset="669719.7266">14590 10854 11466,'0'-20'7880,"0"20"-5190,0 0-1633,0 20 225,0-1-33,20 21-545,-20 0-415,19 19-193,1-19-192,0 0-289,21-20-479,-3 0-386,-17-1-800,-1-19-1857,0 0-2563</inkml:trace>
  <inkml:trace contextRef="#ctx0" brushRef="#br2" timeOffset="669955.078">14769 10834 9609,'0'0'11114,"0"0"-8904,0 0-1249,0 20 288,0 19-352,20 2-384,0-2-385,0 20-64,-1-20-288,21 2-289,0-2-576,-21-19-544,21 0-1474,-40-1-1954</inkml:trace>
  <inkml:trace contextRef="#ctx0" brushRef="#br2" timeOffset="670203.125">14352 11489 23061,'-39'19'2595,"39"-19"-1891,18 0-287,23-19 480,-1 19-193,-1 0-479,21 0-193,19-20-32,0 20-129,21 0-31,-21 0-320,1 0-1,-21 0-191,0 0-353,-19-20 160,-19 20-384,-1 0-1314,-20 0-2241</inkml:trace>
  <inkml:trace contextRef="#ctx0" brushRef="#br2" timeOffset="672414.0625">15821 11232 13516,'0'39'1986,"0"-39"-544,0 0 704,-20 0 224,20-20-544,0 20-705,-20-19-417,20-22-63,-39 1-289,19 1 33,0-2-65,0 2 64,0-20-256,1 20-128,-1-22 64,20 22-96,20 0 64,-1-2-32,1 21-64,0 0-96,20 1-416,-21 19-257,21 19-641,-20 21-1088,0 1-2723</inkml:trace>
  <inkml:trace contextRef="#ctx0" brushRef="#br2" timeOffset="672643.5546">15524 11032 19122,'-41'0'2466,"41"0"-1185,20 0 225,1-20 159,17 20-800,23 0-705,-22 0-128,1 0-384,0 0-161,-1 0-864,1 0-1185,-1 0-2980</inkml:trace>
  <inkml:trace contextRef="#ctx0" brushRef="#br2" timeOffset="672870.1171">16040 11052 17584,'39'0'5381,"-39"0"-4260,20 0-512,0-20-481,0 20-64,-1 0-224,21 0-513,-20 0-1249,19 0-1601,-19 0-2146</inkml:trace>
  <inkml:trace contextRef="#ctx0" brushRef="#br2" timeOffset="673153.3203">16496 11012 22805,'20'20'1794,"-20"-20"-1602,20 20 705,0 20-257,-1-20-63,1 19-321,0-19-96,0 19-128,19-39 97,-19 22-33,0-22 0,0 0 96,-20 0-64,21-22 160,-3 3-224,-18-1 129,20-19-65,-20-1-96,0 0 32,20 20-513,-20-19-191,21 39-481,-21-20-641,20 40-1857,-20-20-2179</inkml:trace>
  <inkml:trace contextRef="#ctx0" brushRef="#br2" timeOffset="673493.164">17170 11012 18225,'-39'-19'2146,"19"19"-481,0 19-191,-19 1-193,39 0-608,-20-1-481,20 22-192,0-21 32,20-20-32,-1 19-64,1-19 64,0 0-128,0-19-65,0 19 225,-20-20-64,19 20 64,-19 0-32,0 0-64,0 0 64,20 20 0,-20-1 0,20-19-256,0 20-673,21-20-832,-23 0-1474,3 0-1154</inkml:trace>
  <inkml:trace contextRef="#ctx0" brushRef="#br2" timeOffset="673731.4453">17230 10754 19698,'0'-20'2915,"0"20"-1794,0 20 256,21 21-320,-1-2-128,-2 0-352,3 22-289,19-2-192,-20-20-352,19 0-97,21 2-351,-21-21-385,-19-1-993,20-19-2274,-21 0-3203</inkml:trace>
  <inkml:trace contextRef="#ctx0" brushRef="#br2" timeOffset="674260.7421">17508 10913 1697,'0'21'17168,"20"-21"-15950,-20 19-194,20-19 674,-20 40 320,20-21-801,-20 21-576,19-21-545,1 22-32,-20-21-96,20-1-64,-20 1 64,21-20-417,-21 0 129,0 0-224,20 0 223,-20-20-127,0 20 127,18-19 129,-18-1-192,20 0 64,-20 20 127,21-21 33,-21 21 224,20 21 32,0-21 97,19 0-65,-19 20 96,0-20-64,19 0 0,1 0 129,0-20 159,-21 20 0,21-40-31,-20 20-33,21 0-32,-41-19-223,18 19-33,-18-20 64,0 40-224,-18-20 96,-23 20 0,21 0-96,-20 20 160,21 1-128,-1-2 64,0 21 0,0-1 0,20-19-64,20 20 96,0-20-64,0 19-160,19-39-160,1 20-161,1-20-256,-3 0-672,3-20-1153,-2 1-3332</inkml:trace>
  <inkml:trace contextRef="#ctx0" brushRef="#br2" timeOffset="674562.5">18382 10913 16239,'0'-40'3459,"0"40"-1729,-20-19-385,0 19 160,0 0-319,0 0-866,20 19-192,-19 1-224,19 0 128,0 1 0,19-2-96,1 21 0,20-21 0,-20 1 32,19 0-64,-19-1 96,21 2 0,-41 19 96,18-40-32,-18 19 224,0-19-64,0 20-96,-18-20-31,18 0-290,-21 0-671,21-20-1347,-20 20-3074</inkml:trace>
  <inkml:trace contextRef="#ctx0" brushRef="#br2" timeOffset="675203.125">19077 11012 17840,'20'-19'2435,"-20"-1"-1058,19 20 64,-19 0-288,20 20 33,0-1-514,-20 1-416,20 0-31,-20 20-161,20-20 0,-20 0-224,0-1-97,19 1-415,-19-20-513,20-20-1282,-20 20-2241,0-19-9033</inkml:trace>
  <inkml:trace contextRef="#ctx0" brushRef="#br2" timeOffset="675550.7812">19116 10734 20179,'-19'-39'1281,"19"19"-993,0 20-320,19 0-32,1 0-288,0 20-673,20-1-1378,-21 21-639,21 1-1507,-20 18-2337,19-20 3907,-19 21 4228,0-20 3139,21-1 1153,-23 0-1280,3-18-770,-1-1-1121,0-20-640,0 0-417,-20 0-224,0-20-416,19 20-193,-19-21-384,0 2 0,0-1-64,20 0-32,-20 1 0,20 19-128,0 0 64,0 19-192,-1 1-289,1 0-319,20-1-610,-1 2-1313,1-1-3266</inkml:trace>
  <inkml:trace contextRef="#ctx0" brushRef="#br2" timeOffset="676267.578">20486 10714 14798,'-40'-19'2146,"40"-1"-193,-20 20 129,1 0-416,-21 20-417,20-1-128,-19 21-416,19 1-257,0 18 1,-1-20-65,21 21-64,21-20-224,19-1 1,19-19-33,0-1-64,1 2-32,-1-21-385,-19 0-384,-1 0-640,1 0-993,-40 0-2499</inkml:trace>
  <inkml:trace contextRef="#ctx0" brushRef="#br2" timeOffset="676607.4219">20764 11012 19154,'40'0'3043,"-20"0"-2147,19 0 610,1 0-545,-1 0-609,1 20-256,-20 0-160,1-1 32,-21 22-192,0-21 192,0 19 64,-21-19-64,1 21 288,0-41 289,20 19 191,0 1-159,0-20-289,0 0 128,40 0-223,-1 0-129,2-20-128,-1 20-257,19 0-543,-19-19-610,-1 19-1345,-19 0-2946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19:22:07.803"/>
    </inkml:context>
    <inkml:brush xml:id="br0">
      <inkml:brushProperty name="width" value="0.05292" units="cm"/>
      <inkml:brushProperty name="height" value="0.05292" units="cm"/>
      <inkml:brushProperty name="color" value="#A0A0A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695 12263 8616,'-41'-20'2914,"21"20"-543,-19-20 31,39 1-576,-20 19-161,0-20-416,0 20-256,-19-20-224,19 20 128,0 0-321,-21 0 33,23 20 0,-2 19-33,0 1-127,20 20-65,-21 19-128,21-19-32,0-1-127,21 0 159,-1-18-224,18 18 32,3-39-96,-1-1-192,19-19-481,0 0-448,22-19-545,-23-21-800,1 21-2211</inkml:trace>
  <inkml:trace contextRef="#ctx0" brushRef="#br0" timeOffset="499.0234">1091 12502 15919,'-20'0'800,"0"-20"-255,20 0 800,-20 20 289,20-21-225,-19 21-416,-1 0-256,0 0-129,0 0 33,0 21-33,1 19-159,19-21-97,0 21-160,0-21 193,0 22-1,0-21-256,19-1-64,-19-19 32,20 0 32,0 0-63,-20 0 63,20-19-160,0-1 160,-1-1-128,-19 1 160,0 20-160,0-19 0,0 19-64,0 0-64,-19 0 32,19 0-33,0 19-447,0 1-353,0 1-801,19-1 33,1-1 31,20 1-864,-19-20-3876</inkml:trace>
  <inkml:trace contextRef="#ctx0" brushRef="#br0" timeOffset="870.1172">1369 12482 18033,'20'-20'2338,"-20"20"-1441,0-21-65,0 21 802,0 0-161,-20 0-704,0 0-513,0 0-160,1 21-96,-1-1 32,20 0-64,-20-1-128,0 1 128,20 0-64,20-1 32,0 1 32,0 1 32,39-1 0,-19-20 0,-1 19 0,1 1-32,-20-20 128,19 20-256,-39-1 128,20-19-352,-20 0-193,-20 20-320,-19-20-416,19 0-865,-20 0-1762,1 0-8872</inkml:trace>
  <inkml:trace contextRef="#ctx0" brushRef="#br0" timeOffset="1260.7422">1746 12580 20115,'40'0'352,"-20"0"32,-20 0 161,20-19 512,-20 19 32,19 0-513,-19-20-416,20 20 33,-20-20 31,0 20-160,0 0-128,0-19-32,-20 19 32,1-20 128,19 20-64,-20 0 32,0 0-64,0 0 32,0 20 96,1-1 0,-1 1 0,0 19 128,20-19-32,-20 21 65,20-22-257,20 21 64,0-21 32,19-19-32,1 20-96,0-20-288,-1 0-449,1 0-673,-19 0-639,-3 0-2532</inkml:trace>
  <inkml:trace contextRef="#ctx0" brushRef="#br0" timeOffset="1722.6562">2143 12382 10602,'20'0'6598,"-20"0"-5990,0 0 481,20 0 193,0 0 191,-20 0-384,20 0-384,-1 0-257,21 0-256,-20 0-128,0 20 32,-1 0 65,1-1 191,-20 2 224,0 19-63,0-1-33,0 0-95,0-19-33,-20 21-160,20-22-96,-19 21 33,19-40 95,19 19 224,1 1 1,20-20-257,-1-20-64,22 20-64,-23-19-288,23-1-385,-21 20-448,-40 0-544,59-20 1601,-19 20-6567,-21 0-11530</inkml:trace>
  <inkml:trace contextRef="#ctx0" brushRef="#br0" timeOffset="3101.5625">3335 12263 13004,'-20'-40'1922,"20"40"-257,-21-19 257,1 19-160,0-20-385,-19 20-512,19 0-257,0 0-319,-19 20 95,19-20 64,0 19-95,20 1-33,0 0-160,0-1-256,0 3 128,0-3-32,0-19-32,0 40 0,0-21-96,20 21 96,0-21-224,-1 22 256,1-2 0,0 1 64,-20-1-128,20 2 160,1-22 0,-21 1-32,0-20-32,18 0-64,-18 0 160,0 20 0,0-20 289,0 0-129,20 0-160,0 0-128,21 0-128,-23 0-160,23-20-577,-1 20-641,-20 0-191,19-20-2531</inkml:trace>
  <inkml:trace contextRef="#ctx0" brushRef="#br0" timeOffset="7017.5781">3612 12422 14317,'0'0'1634,"0"0"-449,0-20 705,0 20-1,0 0-351,0 0-193,20 20-544,-20 20-161,0 0-191,21-1-33,-3 0-128,-18 2-95,20-2 127,1 1 0,-1-21 1,-20 1 95,20-20-64,-20 21 65,0-21 63,0-21-288,0 21-128,0-39-32,0-1-32,0-20-96,0 21-256,0-20 64,18 19-65,-18 19-768,0 2-640,21 19-642,-21 0-607,0 19-6311</inkml:trace>
  <inkml:trace contextRef="#ctx0" brushRef="#br0" timeOffset="7669.9219">4108 12363 8936,'0'-20'3459,"0"0"-640,0 20-321,0 0-384,0 0-416,-20 0-449,20 0-224,-20 0-32,20 0-224,-19 0-65,19 20 1,0 0-96,-20-1-97,20 21-160,0-21-63,20 2-65,-20 19-192,19-1 0,1-19 32,0 19-32,21-18-32,-23-1 64,23-20-192,-1 0-128,-1 0-193,1 0-319,-20-20-97,19-1-352,-19 21-609,-20-20-160,20 1-1377,-20 19-6983</inkml:trace>
  <inkml:trace contextRef="#ctx0" brushRef="#br0" timeOffset="7860.3516">4167 12482 20723,'-18'0'1249,"-2"0"-992,20 0 800,0 0 640,20 0-768,-2 0-705,2-20-224,21 20-672,-21 0-770,19-21-640,-19 21-2434</inkml:trace>
  <inkml:trace contextRef="#ctx0" brushRef="#br0" timeOffset="8452.1484">4704 12204 15694,'-39'-20'2339,"19"20"-962,20 0 128,-20 0-191,0 20-97,-1 19-256,3 0-193,-2-17-191,20 17-193,0-19 225,0 19-129,20-19-63,-2 20-161,3 0-64,-1-1-128,0 0 0,19-19-64,-19 1 32,20-1-192,-1-20-416,1 0-193,0 0-833,-1 0-960,1-20-801,-19-1-6118</inkml:trace>
  <inkml:trace contextRef="#ctx0" brushRef="#br0" timeOffset="8791.9922">4981 12462 17392,'20'0'2210,"1"0"-1858,-1 0 769,0-21-64,-2 21 193,3 0-706,-1 0-480,-20 0 64,20 21-96,-20-1-96,0 19 64,-20-19 0,20 19 32,-20-19-64,-1 21 321,21-22 159,-18 1 97,18-20-1,0 20 33,18-20-97,3 0-96,-1 0-288,20-20-96,-1 20 33,-19-20-514,20 20-576,-1-19-512,-19 19-577,-20 0-993,41 0 3139</inkml:trace>
  <inkml:trace contextRef="#ctx0" brushRef="#br0" timeOffset="9285.1562">5360 12065 18897,'20'0'1570,"-20"-20"-1058,18 20 33,2 0 192,-20 0 63,21 0-159,-1 20-353,0-1-192,-1 1-96,1 19 160,0 22-128,20-22-32,-21 22 33,-19-22-98,20-19 65,0 19 0,0 0 32,19 2-32,1-2-96,1 20-128,-23-18-32,22-2-96,1 1-65,-23-1 289,3 2 160,-1-21 513,-20-1 223,0 1 65,-20 0-160,20-20-289,-21 19-128,-17-19-224,17 0-256,1-19-480,0 19-834,2-20-928,-3 20-6631</inkml:trace>
  <inkml:trace contextRef="#ctx0" brushRef="#br0" timeOffset="10816.4062">535 13137 13324,'-20'0'481,"1"0"-65,19 0-416,0-20 0,0 20 64,0 0 577,0-20 63,0 20 65,0 0-64,19 0-129,1 0-159,-20 20-193,20-20-128,0 0-32,19 0-32,-19 20 32,20-20-64,-1 0 32,1 0 32,-19 0 32,17 0 32,3-20-64,19 20 65,-1-20-65,0 20 0,1-19-96,-1 19 96,2 0 0,18-21-32,0 21-32,0-20-32,20 20 96,-20-20-96,2 20 64,-22 0 0,20-19-64,-19 19 160,-1 0-192,2 0 128,18 0 128,-20 0-160,20 0 0,1 0-64,-21 19 96,20-19 32,0 0-64,-18 0 32,18 20-96,-19-20 64,20 0-32,-22 0 0,21 0 64,-18 0-128,-2 0 128,20 0-64,-19 0 65,-21 20-1,22-20-32,-2 0 0,-19 21 0,19-21 64,-19 19 0,19-19-32,-19 0 96,19 20-96,-18-20-32,17 0 64,3 0 161,-22 0-97,21 0 0,-1 0-192,1 0 192,-21 0-160,22 20 64,18-20-32,-20 0 32,1 0-96,-1 0 64,2 19-64,-3-19 64,1 20 64,2-20 0,-2 0 32,-19 20 129,19-20-65,1 0-128,-1 0 32,0 0-64,2 0-32,-23 0 32,23 0 96,-2 0 0,-19 0 193,0-20 95,-1 20-32,2 0-127,-3 0-1,3 0-96,-21 0-96,19-20-32,1 20 64,-20 0-96,19-19-32,-19 19 32,0 0-32,0-20 64,0 20-32,-1 0 64,-19 20-64,0-20-32,20 0 64,-20 0-384,0 19-417,0-19-416,0 0-224,0 0-257,0 20-672,0-20-2691</inkml:trace>
  <inkml:trace contextRef="#ctx0" brushRef="#br0" timeOffset="11077.1484">6113 12363 21908,'-19'0'961,"-1"0"-352,0 0-1410,0 0-897,20 0-416,-20 0-929,20 0-7559</inkml:trace>
  <inkml:trace contextRef="#ctx0" brushRef="#br0" timeOffset="11200.1953">6311 12700 22036,'-38'39'-576,"38"-18"-3300</inkml:trace>
  <inkml:trace contextRef="#ctx0" brushRef="#br1" timeOffset="68067.3828">6670 12343 10185,'-21'-20'3011,"21"20"-993,0 0 32,0 0-192,0 0-545,0 0-96,0 0-320,0 20 64,21 19 128,-1-19-192,-2 19-257,2 2-223,1 18-193,19-20 0,-21 2-160,21-2 128,-20 1-160,0-21 128,0 1 1,-20 1-1,19-21-32,-19 0 96,0 0 0,0 0-224,-19 0 128,19-21-160,-20 1 32,-20-19 0,20 0-32,-19-22 0,-1 22 0,-1 0 0,23-1 0,-23-20 64,21 21-32,0-1-64,20-1 160,20 2-96,21 19 128,-3 1-63,3-1 63,18 20-160,1 20-32,-1 19 64,-19 0-32,19 2-161,-39 18 161,0-39-160,1 19 224,-21 2-32,20 18 32,-20-20 0,-20 22 96,-1-42-64,-19 21 0,1-21 1,-1 1-33,1 1 32,19-1-96,-20-20-161,20 0-319,0 0-961,20 0-1827,0 0-1408,0 0-11595</inkml:trace>
  <inkml:trace contextRef="#ctx0" brushRef="#br1" timeOffset="68719.7266">7344 12521 15726,'20'0'1890,"-20"0"-1217,0 20 448,0 19 256,20 2-128,0-21-160,-20 39-256,19-40-192,1 22-97,0-1-127,0-21-129,1 1 96,-21 0-63,18-20-65,-18 0 320,0 0-95,0 0-97,0-20-31,0 0-33,-18-19 0,-3-2-128,1-18-31,-20 20 31,1-22-64,19 22 128,-20 0-160,21-1 0,-21 0 96,20 20-63,20-19-65,-20 19-128,40 0 32,20 1-1,-1-22-95,1 21-192,19 20-545,-19-20-576,19 20-1154,-18 0-928,-21 20-3395</inkml:trace>
  <inkml:trace contextRef="#ctx0" brushRef="#br1" timeOffset="68900.3906">7344 12561 22517,'0'0'1281,"0"0"-416,20 0 64,20-20-481,-21 0-480,21 1-480,1-1-1282,-23 0-929,23-1-2882</inkml:trace>
  <inkml:trace contextRef="#ctx0" brushRef="#br1" timeOffset="69356.4453">7921 12263 17424,'18'-40'2562,"-18"21"-1280,0-1-65,0 20 673,0 0-193,-18 0-864,-2 0-321,-1 39-159,-19-19-65,21 19 225,-1 2-65,0-1-256,0-21-256,20 21 128,0 0-128,0-20 32,20 19-160,20-19-32,-1 0 31,2-1-63,17 1-64,3 1 0,-2-1 159,0-1 33,-19 1 128,0 0 32,-21-1 129,-19 1-65,0 1 32,-19-1-32,-1 19-256,-20-19-545,20-20-1377,-19 0-576,19 0-1891</inkml:trace>
  <inkml:trace contextRef="#ctx0" brushRef="#br1" timeOffset="70595.7031">8496 12363 12203,'-61'-40'4452,"43"21"-2242,-23 19-512,21 0 160,0 0 128,20 19-833,-18 1-481,18 0-31,0 19-129,18 0-31,-18 22-97,20-22-63,0 0-321,21 2 64,-23-2-96,23-19-225,-1 0-704,-1-1-576,-19 1-1218,20-20-736,-1 0-7335</inkml:trace>
  <inkml:trace contextRef="#ctx0" brushRef="#br1" timeOffset="108643.5547">8913 12304 11402,'-20'-22'1602,"20"22"224,-20-19 31,20 19 161,-21 0-352,21 0-641,-18 0-577,18 19-63,0-19 223,-20 22 33,20 17 63,0-19 1,0-1 64,0 21-257,0 0-127,0 19-33,0 0-128,20 2-128,-2-22 0,3 20-32,-1-18 0,20-21 65,-1-1-33,1-19-64,-1 0-96,21-19-96,-21-21 63,1-1 33,-19 2-32,-1 0 128,-2 19 0,-18-21 64,-18 22-160,-23-1 64,21 20 0,-18 0-128,-3 0-448,1 0-289,21 0-192,-1 20-1057,0-1-1121,20 1-7912</inkml:trace>
  <inkml:trace contextRef="#ctx0" brushRef="#br1" timeOffset="109172.8516">9349 12323 10890,'0'0'2402,"0"20"-736,-19-20 320,19 20 128,0-1-705,19 1-704,-19 0-225,20-1-128,-20 2 257,20-1 160,-20 0 192,20-20-33,-20 0-159,0 0-288,0-20-33,-20 0 32,20-1-95,-20-18-193,0-20-160,20 20 0,-19-22 160,19 41-192,0 1 32,0-1-96,0 20 64,19 0-32,1 0-96,20 0-160,-20 0-289,19 0-512,-19 0-961,20 20 32,-1-20-704,-19 19-3332</inkml:trace>
  <inkml:trace contextRef="#ctx0" brushRef="#br1" timeOffset="109584.9609">9666 12263 18545,'21'0'1602,"-21"19"-1314,0-19 417,0 0-1,20 22 65,0-22-609,-20-22 0,20 22-96,-1-19 32,-19 19-32,0-20-32,0 0 33,0 20-1,-19-19-64,19-1 64,-20 20 128,0 0 0,0 0-64,-1 0 353,3 20-321,18-1 32,0 21-96,0-21 192,18 3 33,-18 17-129,21-19-64,-21-20-64,20 39-128,0-19 32,0-20-320,19 19-577,-19 2-385,0-21 97,0 0-128,-1 0-737,1 0-2562</inkml:trace>
  <inkml:trace contextRef="#ctx0" brushRef="#br1" timeOffset="109852.5391">9826 12243 15822,'0'20'3396,"20"-20"-1539,-1 19 65,1 22-64,0-21-353,0 0-512,0-1-416,-1-19-289,1 20 0,0-20 129,1 0-33,-1 0-224,-2 0 33,2-20-97,1 1 0,-21-40-256,0 18-65,0 1-319,0 1-129,0 19-192,0-1-160,0 21-928,20 0-738,0 0-2498</inkml:trace>
  <inkml:trace contextRef="#ctx0" brushRef="#br1" timeOffset="110265.625">10401 12621 18513,'41'0'1730,"-21"20"-321,-2-20-576,23 19-129,-21 21-319,0-21-257,-1 22-96,1 18-192,0-39-128,-20 19-225,0-19-320,-20 1-992,20-1-2788</inkml:trace>
  <inkml:trace contextRef="#ctx0" brushRef="#br1" timeOffset="111503.9062">10739 12541 7366,'0'-20'7143,"0"20"-5926,0 0 577,0 0 288,20 0-224,-20 0-609,19 20-224,1 19-288,-20-19-289,20 21 129,0-22-65,1 1 1,-21 0 63,18-20-95,-18 0 95,20-20-224,-20 0-159,0-19-33,0-2-128,0 2-417,20-20-383,-20 18-353,0-18-705,21 40-448,-21-1-897,0 40-5221</inkml:trace>
  <inkml:trace contextRef="#ctx0" brushRef="#br1" timeOffset="111807.6172">11037 12184 20307,'39'-41'2050,"-19"22"-801,40 19 288,-1 40-416,-19 0-352,19 19-481,2 21-224,-22-21 33,1 1-130,-20-1-159,-1-19 64,-19-1 0,0 21-160,0-20-289,0-1-672,-19 2-1121,-1-21-1698</inkml:trace>
  <inkml:trace contextRef="#ctx0" brushRef="#br1" timeOffset="114862.3047">11970 12660 12139,'-20'-39'2018,"20"39"-481,0-21 161,0 21 320,0 0-449,20 0-255,-20 0-65,19 21-96,-19-1-448,20-1-161,-20 21-224,20-1 33,0-18-129,0-1 0,1 0-96,-3-20 64,2 0-63,-20 0-1,20 0-96,1-20 32,-21 0 32,20-1-96,-2 21 0,-18-20 64,21 20-64,-1 0 256,-20 0-224,20 0-32,0 0 64,-1 0-96,1 0 64,0 0-128,0 0-224,-20-19-225,20-1-480,-20 0-864,0 1-514,0-1-1120,0 20-8040</inkml:trace>
  <inkml:trace contextRef="#ctx0" brushRef="#br1" timeOffset="115173.8281">12645 12621 17936,'0'20'1922,"-21"-20"-801,1 0 193,20 19 671,-18 1-607,-2 0-866,20-1-320,0 1-127,0 1 95,20-1-224,-2 0 256,23-20-224,-21-20 64,18 0-128,-17-1-96,-1 1 127,-20-19 130,0 19-162,0 1-63,-41-1-128,23-1-385,-2 21-640,-21 0-288,21 0-1090,-18 0-4067</inkml:trace>
  <inkml:trace contextRef="#ctx0" brushRef="#br1" timeOffset="115462.8906">12764 12641 20595,'20'59'1698,"-1"-40"-609,-19 1 288,0 1 64,20-1-576,-20-20-352,20 0-321,-20 0 64,0 0-224,20 0 160,-20-20-128,20-1-64,-20 1 0,0 1-64,0-1 0,19 0-32,-19 20-128,20 0 0,-20 0-65,20 20-415,0 0-513,21-20-1090,-23 19-31,2-19-2274</inkml:trace>
  <inkml:trace contextRef="#ctx0" brushRef="#br1" timeOffset="115672.8516">13082 12343 12780,'20'-20'9064,"-1"20"-7398,-19 0-385,0 20 256,0 0-383,0 19-1058,20 0-96,-20 2-481,0-21-544,20-1-1025,0 1-448,0-20-1794</inkml:trace>
  <inkml:trace contextRef="#ctx0" brushRef="#br1" timeOffset="115853.5156">13379 12304 20371,'21'39'2947,"-21"0"-1314,18 1 129,-18 0-353,0 0-416,20-1-833,-20 0-448,21 2-449,19-21-288,-22 19-352,23-19-1346,-21-20-1056</inkml:trace>
  <inkml:trace contextRef="#ctx0" brushRef="#br1" timeOffset="116013.6719">13339 12600 21204,'-20'0'2370,"20"0"-1345,0 0 672,20 0-608,20-20-640,-1 1-513,2 19-705,-1-20-1153,19 20-1153,-19 0-5124</inkml:trace>
  <inkml:trace contextRef="#ctx0" brushRef="#br1" timeOffset="116563.4766">14313 12739 18609,'0'21'1345,"0"-21"-1152,-20-21 575,20 1 481,-21-19 289,-19 0-321,1-22-192,-1-17-64,1-2-384,-1 1 95,0 18-95,21 2-193,19 40-224,0 19 32,0-20-192,19 20-32,21 0-32,-20 0-288,39 20-769,-19-1-1089,-1 21-1538,1-21-4131</inkml:trace>
  <inkml:trace contextRef="#ctx0" brushRef="#br1" timeOffset="116809.5703">13916 12521 19602,'-20'20'1345,"20"-20"-992,20 0 1280,19-20 321,21 20-513,19-19-960,-20 19-385,20 0-32,-18 0-192,-2 19-32,1 1 128,-21 19-96,1 2 128,-20-2 0,-1-19-96,1 19-353,0-19-576,-20 1-1121,20-21-1089,-20 0-4228</inkml:trace>
  <inkml:trace contextRef="#ctx0" brushRef="#br1" timeOffset="116961.9141">14392 12363 20275,'-20'-40'2818,"0"40"-1376,-1-19-257,21 19-1025,0 0 32,0 0-448,21 19-577,-1-19-1249,0 20-1729</inkml:trace>
  <inkml:trace contextRef="#ctx0" brushRef="#br1" timeOffset="117265.625">14590 12561 3010,'39'60'19891,"-19"-21"-18257,0-19-481,0 19-609,-20-19 609,21-20-288,-21 21-192,0-21-257,0 0-288,0-21 97,0 1-97,0-19 64,0 19-288,0-19 160,20 18-64,-20 1-96,18 1 0,-18 19 0,21 19 32,-1 1-577,0 1-672,19 18-833,-19-19-673,20 0-800,-1-20-10443</inkml:trace>
  <inkml:trace contextRef="#ctx0" brushRef="#br1" timeOffset="117433.5937">14987 12600 20339,'20'21'3235,"-20"-1"-1698,0-1-320,20 1-896,-1-20-225,1 20-320,0-20-769,1 0-1570,-1-20-1056,-2 0-14831</inkml:trace>
  <inkml:trace contextRef="#ctx0" brushRef="#br1" timeOffset="117565.4297">15046 12363 19378,'-39'0'2178,"39"-20"-1441,0 20-289,20-20-256,-1 20-256,1 0-1153,0 0-2114,21 0-14446</inkml:trace>
  <inkml:trace contextRef="#ctx0" brushRef="#br1" timeOffset="117845.7031">15305 12422 20787,'-20'40'1698,"0"-20"-1346,20 0-128,0-1-224,0 1 385,0 19 31,20-19-288,20 1-128,-1-1 0,1-1 128,-1 1-288,1 0 160,-20-1 96,1 1 161,-1-20 351,-20 21-352,0-1-96,-20-20-95,-21 20-226,21-20-95,0 0-416,-19 0-546,19 0-671,0-20-2532</inkml:trace>
  <inkml:trace contextRef="#ctx0" brushRef="#br1" timeOffset="118178.7109">15483 12282 13324,'41'22'11371,"-41"-22"-10538,20 39-97,-20 0 257,18 1 192,2 0-480,-20 0-256,21-1-225,-1 0-224,0 2 64,19-2-160,-19 1 224,0-40-64,0 19-192,-1-19 96,1-19 160,-20 19-128,20-40 32,-20 21-32,20-1 0,0 20-96,-1-21 32,1 21-96,0 21-513,0-1-704,19-1-2147,-19 1-1248,21 0-14446</inkml:trace>
  <inkml:trace contextRef="#ctx0" brushRef="#br1" timeOffset="154347.6562">16536 12600 320,'20'0'12492,"-20"0"-10186,-20 0-320,20 21-64,0-1-481,0-1-320,0 1-128,0 19-192,20 2-33,-1-21 161,1 0-96,0-20-192,20 0-129,-21 0-160,21-20-127,-20 0-1,1-21-160,-3 22-32,-18-21 32,0 1-96,0-2-256,0 22-257,0-1-544,-18 0-705,18 20-255,-21 20-642,1 0-3875</inkml:trace>
  <inkml:trace contextRef="#ctx0" brushRef="#br1" timeOffset="154723.6328">16953 12580 12395,'0'20'5157,"0"1"-3812,0 18 97,19-19 191,1 0-416,-20-1-352,40 1 64,-20-20-448,-1 0 127,1 0-127,0 0-97,-20-20-96,20 1-31,-20-1-161,0 0-96,0-19 64,0 18-32,20 1-96,-20 1 64,0 19 0,19 0-32,-19 19 32,20 1-96,0 21-289,-20-22-95,20 21-513,1-21-449,-1 1-31,-2-20-161,3 21-1280,-1-21-4517</inkml:trace>
  <inkml:trace contextRef="#ctx0" brushRef="#br1" timeOffset="154948.2422">17310 12243 20563,'0'0'2242,"0"20"-961,20-1 481,-20 3-417,20 37-480,0-20-417,-20 0-255,19 2-97,1-21-256,0 19-257,0 0-448,19-19-544,-19 1-961,0-1-993,0-20-9866</inkml:trace>
  <inkml:trace contextRef="#ctx0" brushRef="#br1" timeOffset="155231.4453">17350 12541 19442,'-20'20'2787,"20"-20"-1827,0 0 642,0-20-545,20 20-673,0 0-384,-1 0 0,21 0-544,-20 0-417,0 0 32,19 0 160,-19 0 353,20 20 352,-21-1 64,21-19 256,-19 41 417,-1-21 448,-2-1-769,2 1-224,1 19 64,-1-19-320,0 1-384,-1-1-353,1-20-448,-20 0-1442,20 0-4452</inkml:trace>
  <inkml:trace contextRef="#ctx0" brushRef="#br1" timeOffset="155375.9766">17627 12323 20243,'0'-41'1537,"0"22"-1537,0 19-801,21-20-416,-21 20-1409,20 0-9610</inkml:trace>
  <inkml:trace contextRef="#ctx0" brushRef="#br1" timeOffset="155600.5859">17846 12223 20723,'0'59'3235,"0"-37"-1922,20 37-192,-20-20-64,19 0-448,-19-18-513,20-1-192,20 19-480,-20-19-289,19 19-673,1-19-576,-19 1-1313</inkml:trace>
  <inkml:trace contextRef="#ctx0" brushRef="#br1" timeOffset="156302.7344">18818 12502 16303,'-20'-20'2466,"1"20"-672,-21 0-64,20 0-449,0 20-577,20 19-191,-19-19-225,19 19-192,19-18-64,1-1 129,0-1-226,0-19 97,19-19-96,-19-1 64,0-1 0,20 1 64,-40 1 161,0-1-33,0 0 32,0 20 32,0 0-128,-20 0-63,20 20-65,0 19 0,0-19-577,20 21-544,-1-22-705,21 1 193,1-20 63,-3 0-2081,3 0-12044</inkml:trace>
  <inkml:trace contextRef="#ctx0" brushRef="#br1" timeOffset="156527.3437">19037 12143 21268,'0'0'1633,"0"21"-672,20 19 577,-20-1-481,20 22-673,0-2-192,-1-20-128,1 0-480,0 2-417,-20-21-256,20-1-577,19 1-352,-19 0-1249,0-20-7239</inkml:trace>
  <inkml:trace contextRef="#ctx0" brushRef="#br1" timeOffset="156679.6875">19215 12164 17232,'-19'-21'2947,"-1"21"-1282,20 21 353,0 19 0,0-1-961,0 22-641,20-2-416,-1 0-416,1-19-1057,0-20-1282,21 0-1057</inkml:trace>
  <inkml:trace contextRef="#ctx0" brushRef="#br1" timeOffset="157041.0156">19812 12402 21075,'-20'39'1154,"20"-18"-930,20-1 224,-20 0 129,18-1-193,3 1-128,-1 0-96,20-20-127,-1 0 31,-19-20-64,20 0 0,-21 1 96,-19-21 32,-19 19 288,-21-18-352,0 19-32,1 20 0,19 0 32,0 0-192,-1 20-256,21-20-609,0 20-577,21-1-1344,-21 2-7080</inkml:trace>
  <inkml:trace contextRef="#ctx0" brushRef="#br1" timeOffset="157244.1406">20247 12580 20243,'0'-39'1761,"-38"0"-576,18-1 321,-21-40-257,2 2-736,-1-3-417,0 22-32,40-1 32,0 40-32,0 1-32,20 19 0,0 0-192,20 0-673,-1 39-897,2-19-992,-3-1-4101</inkml:trace>
  <inkml:trace contextRef="#ctx0" brushRef="#br1" timeOffset="157404.2969">19851 12304 19730,'-21'0'1762,"21"0"-1378,41-22 897,18 3 385,21 19-1154,-21-20-1056,0 20-1730,-19 0-1538</inkml:trace>
  <inkml:trace contextRef="#ctx0" brushRef="#br1" timeOffset="159912.1094">21122 12143 14798,'-40'-39'928,"19"19"65,1 1 577,2-1 95,-3 20-544,1 20-352,0-1-224,0 1 63,1 0 97,-1 20-225,20 0-127,0 19 63,0-18-288,0-2 64,20 0-256,-1-19 160,1 0-96,0-1-128,21-19-160,-3 21-1121,3-21-481,-3 0-1249,23 0-4901</inkml:trace>
  <inkml:trace contextRef="#ctx0" brushRef="#br1" timeOffset="160085.9375">21339 12402 17584,'20'39'2499,"0"-39"-2147,0 21-192,19-1-288,-19-20-192,0 20-705,1-1-2050,-1-19-7880</inkml:trace>
  <inkml:trace contextRef="#ctx0" brushRef="#br1" timeOffset="160513.6719">21776 12282 18961,'0'41'1410,"0"-21"-898,0 19 449,0-19 288,20 0-64,-20-1-672,20 2-225,19-21 33,1 20-97,1-40-32,-2-1-160,1 2-128,-1-40 0,-19 19-257,-20-20-223,-20 20-769,20 21-513,-19 19-1281,-1 0-4580</inkml:trace>
  <inkml:trace contextRef="#ctx0" brushRef="#br1" timeOffset="160824.2187">22452 12084 19410,'-20'-39'1601,"0"19"-768,0 20 448,-1 0 673,1 20-544,2 0-642,-3-1-191,21 40-161,0-18-63,0 18-129,21-20-32,17 2-96,-17-1-128,19-21 32,-20-19-352,19 0-257,-19 20-768,20-20-1057,-21 0-545,21-20-3940</inkml:trace>
  <inkml:trace contextRef="#ctx0" brushRef="#br1" timeOffset="161121.0937">22709 12263 21972,'59'0'3588,"-39"0"-2852,21 0-479,-21 19 575,19-19-255,-39 0-481,20 22-96,-20 17-288,0-19 0,-20-1 191,20 1 97,0 0 32,0-1 33,0-19 31,0 21 96,20-1 0,-20-20-224,20 0 96,19 0-160,1 0-224,0 0-609,19-20-1570,-18 20-800,17 0-7431</inkml:trace>
  <inkml:trace contextRef="#ctx0" brushRef="#br1" timeOffset="164092.7734">2104 13534 11659,'0'-21'992,"-20"2"898,20 19 256,-20-20-416,-1 20-225,3-20-287,-2 20-322,-1 0-191,1 0-225,0 0-159,20 20 127,-18 19 161,18 2-257,0-2-32,0 1-127,0-1-193,0 2 64,18-2-32,2-19-96,0 19-64,1-39-545,17 21-288,3-21-96,-21 0-64,19-21-993,21 1-2434,-21 1-9289</inkml:trace>
  <inkml:trace contextRef="#ctx0" brushRef="#br1" timeOffset="167250">2600 13494 11498,'0'19'1698,"0"-19"-865,0-19 768,0 19 225,0 0-801,-20 0-577,20-20-31,0 20 255,0 0 161,0-20-32,-20 20-32,20 0-225,0 0-191,0 0 159,-21 0 33,21 0-225,0 0-32,0 0-64,0 0 33,0 0-65,0 0 96,-18 0-96,18 0-64,0 0-64,0 0 161,0 0-65,-20 0-64,20 0-32,0 0-32,0 0-32,-20 0 64,20 0-32,0 0 64,-21 0-32,21 0 64,-20 20-128,20-20 0,-18 0 0,18 20 32,0-20-32,-21 19-32,21-19 64,0 21-32,-20-21 64,20 20-128,0 0 32,-20-1 96,20-19-96,0 20-32,0 0 96,0-20-32,0 19-32,0 1-32,0 1 96,0-1-64,0-1-32,0-19 128,0 20-64,0 0 0,20-20-32,-20 19-32,20 1 160,-20-20-96,21 21 0,-21-1 32,0-20-64,18 20 160,-18-20-160,20 0 32,-20 0-32,0 19 64,21-19-64,-1 0-32,-20 0 128,20 0-32,-2 20-96,3-20 32,-1 0 96,0 0-320,0 0 512,0 0-256,-1 0-32,-19 0 96,20 0-96,0-20 0,0 20 0,19-39-64,-39 19-64,20-1 32,0-18 32,1 19-96,-21-19 192,0 19-129,0-21 162,-21 22-226,21-1 193,-20-19 0,0 19-32,1 0-128,-1-1-64,0 2-289,20-1-1088,-20 20-321,0 0-352,1 0-1442,-1 20-5700</inkml:trace>
  <inkml:trace contextRef="#ctx0" brushRef="#br1" timeOffset="167959.9609">2997 13732 15438,'0'0'2595,"-20"0"-1410,20 20-96,0-20 320,0 20-224,20 19-416,-20-18-321,0 19-223,20-21-129,-20 1 256,20-20-288,-20 0 577,19 0-353,-19 0-96,0-20-96,0 20-32,-19-19 32,19-21-128,-20 19 128,20-18-192,0-1 128,-20 21-32,20-1-32,20-1 96,-20 21-64,20 0 225,-20 21-322,19-1 97,21-1-64,-20 21-32,0-21 128,-1-19-32,-19 20 0,20-20 32,-20 0 97,0 0-129,0 0 128,0-20-64,0 1-32,0-1-96,-20 0 128,20 1-32,0-1-96,20-1 192,-20 21 32,20 0-32,0 0-32,1 21-96,17-1 64,3-1-64,-21 21-256,19-21-224,-19 1-417,0-20-961,0 21-288,0-21-1281,-20 0-9065</inkml:trace>
  <inkml:trace contextRef="#ctx0" brushRef="#br1" timeOffset="168575.1953">3870 14050 14221,'0'20'737,"-19"-20"-129,19-20 1218,-20-19 0,-20-2-705,19 21-320,-17-19-97,18-20-31,-1 18-257,1 21-31,20-19-225,-18 0 32,18 19 32,18-1-32,2 1 0,1 1-31,19-1-129,-22 20-32,23 0 0,-21 20 64,19-1-224,-39 22 63,20-2 162,-20 1-33,-20-21 128,1 22-64,19-41-96,-20 20-192,0-20-545,0 0-576,-1 0-577,21-20-1794,0-1-10761</inkml:trace>
  <inkml:trace contextRef="#ctx0" brushRef="#br1" timeOffset="168872.0703">4009 13513 2786,'-20'0'17585,"20"-19"-16784,0 19-161,0 0 545,0 0 353,0 19-705,20 2-513,0 38-256,-20-19 64,20-1-128,-1 21-32,21-20-160,-19-1-385,-1-18-512,-2-1-384,2-20-673,1 20-4388</inkml:trace>
  <inkml:trace contextRef="#ctx0" brushRef="#br1" timeOffset="169228.5156">4367 13732 11530,'19'20'11307,"1"0"-9673,0-20-289,-20 0-544,20-20-417,1 20-224,-3 0-128,2-20 64,0 20-32,1-19-32,-1-1-64,-2-1-64,-18 1-32,0 1 64,0-1 32,-18 20 32,-2-20 0,-1 20-32,1 20 32,0-20-32,2 39 64,-3-19 128,21 21-32,0-22 97,0 21-97,21-1-32,-3 2-96,2-21-64,21-1-128,-21 1-545,39-20-929,-19-20-1345,-1 20-6598</inkml:trace>
  <inkml:trace contextRef="#ctx0" brushRef="#br1" timeOffset="169835.9375">4902 13494 12780,'0'-20'6342,"-20"20"-4933,20 0-576,-19 0 416,19 0 256,0 0-512,0 20-224,0 20-224,19 0-193,1-1-128,0 0-128,0 22 32,19-22-256,-19 0-128,1 2-160,-1-1-449,0-1-513,-2-19-95,3-1-353,-21 1-1601,0-20-8520</inkml:trace>
  <inkml:trace contextRef="#ctx0" brushRef="#br1" timeOffset="170067.3828">4823 13732 19762,'-20'40'1986,"0"-21"-545,20-19-352,0 0 673,0 0-417,20 0-960,20-19-289,-20-1-96,19 0-96,22 1-160,-23-1-321,3-1-576,-3 21-929,3-20 0,-21 20-929,0 0-4868</inkml:trace>
  <inkml:trace contextRef="#ctx0" brushRef="#br1" timeOffset="170416.0156">5260 13732 13516,'39'20'7848,"-39"0"-7080,20-20 1,0 0-192,1 0-257,-1 0 32,-20 0 161,18-20-289,2 0-160,-20 1 64,21-1-96,-21-1 96,0 1-96,0 1 129,0-1-193,-21 0 96,1 20-32,-18 0 0,17 20 0,1 0 64,0-1-96,1 22 0,19-21 128,0 19-64,0 0-128,19 2 128,21-21-128,1 19-160,-23-19-705,23-20-801,18 0-320,-19 0-1793</inkml:trace>
  <inkml:trace contextRef="#ctx0" brushRef="#br1" timeOffset="170632.8125">5538 13415 20659,'-20'0'2018,"20"0"-993,0 20 288,0-1-352,20 21-320,0 20-65,0-1-576,-1 0 32,21-18-480,-20-2-289,19 0-928,1-19-353,1 1-1378,-3-21-13804</inkml:trace>
  <inkml:trace contextRef="#ctx0" brushRef="#br1" timeOffset="171039.0625">5935 13633 22293,'0'0'1409,"0"0"-608,0 19-33,0-19 482,20 20-546,0 1-480,-1 18-191,21-19-322,-20 0-447,20-1-257,-1 1-513,1-20-159,-1 0-1122,-19-20-4452</inkml:trace>
  <inkml:trace contextRef="#ctx0" brushRef="#br1" timeOffset="171197.2656">6311 13554 19058,'0'39'2082,"-18"1"-1474,18 20 97,-20-1 672,20 0-416,-20 2-801,-1-2-160,1 1-352,2-21-385,18-19-480,-21 0-481,21-1-2305</inkml:trace>
  <inkml:trace contextRef="#ctx0" brushRef="#br1" timeOffset="171972.6562">6987 13534 19026,'-20'40'1345,"20"-40"-641,0 19-479,0-19 607,0 0-63,20 20-352,1-20-257,17 20-64,-18-20-96,21 0 96,-23 0-32,3 0 0,19-20-192,-40 0 64,20 1 128,-1-1-32,-19 0 64,0 20 0,-19-21-96,-1 21 96,0 0 0,0 21 96,-19-1 161,19 0 31,-1 19-31,1 0-1,0-19-64,2 21-64,18-2-31,0-19-161,0 19-32,0-18-129,18-1-319,2 0-289,0-20-672,21 0 384,-23 0-480,23 0-609,-1-20-3780</inkml:trace>
  <inkml:trace contextRef="#ctx0" brushRef="#br1" timeOffset="172156.25">7563 13494 18481,'0'40'1698,"0"0"-994,-21-21 321,21 21 192,-20-1-192,2-18-768,18 18-257,-21-19-417,21-20-480,0 20-256,0-20-1345,0 0-4293</inkml:trace>
  <inkml:trace contextRef="#ctx0" brushRef="#br1" timeOffset="172328.125">7364 13593 19026,'0'0'2690,"0"20"-1505,0-20 769,0 20-288,20-20-994,0 19-576,19 1-192,-19 1-128,21-1-160,-23-1-257,23 1-1057,-21-20-384,18 20-960,-17-20-4197</inkml:trace>
  <inkml:trace contextRef="#ctx0" brushRef="#br1" timeOffset="172749.0234">7860 13931 17584,'20'119'1698,"1"-80"-1282,-1 1-224,-2-19-160,-18-21 96,20 0 161,-20 0-97,0-21-128,0 1 64,-20-19 96,2-1 129,-23-20-65,21 1 224,-19-20-63,-1 19-97,20 1-128,20-2 129,0 2 447,0 20 33,20 19-576,0-1-97,19 2-128,-19 19 64,21 19-96,-3 2-192,-18 19 96,1-1 96,-1 0 96,-20 2-96,0-2 32,-20 1 0,-1-1-192,1-18-449,2-1-1345,18-20-865,-20-20-4227</inkml:trace>
  <inkml:trace contextRef="#ctx0" brushRef="#br1" timeOffset="172958.0078">7980 13315 21011,'20'0'2435,"0"20"-1506,-20-1 704,0 3-63,19 37-321,-19-20-416,20 21-481,0-1-384,0-19 0,0-1-449,-1 2-319,1-22-225,0 1-1089,0 0-1666,0-20-8167</inkml:trace>
  <inkml:trace contextRef="#ctx0" brushRef="#br1" timeOffset="173515.625">8535 13574 16527,'-19'-20'2210,"-1"20"-1409,0 0 448,20 0 257,-20 20 191,-1-1-544,21 1-512,-18 19-161,18 2-31,0-2-129,18 1-192,3-21-128,19 1 32,-20-20-32,-1 0 96,21-20-32,-20 1-128,-20-21-160,20 1 160,-20 18-96,0-18-160,-20 19-513,20 0-577,-20 20-127,0-19-129,20 19-512,-20 0-1793,20 0-8393</inkml:trace>
  <inkml:trace contextRef="#ctx0" brushRef="#br1" timeOffset="173796.875">8794 13713 16527,'40'39'2082,"-40"-19"-1473,0-20 640,0 0 224,0-20 193,0 0-193,0 1-608,-20-1-192,20-21-33,-20 22-319,20-21-33,-21 1 0,21 19-256,0-1-96,0 2-384,21 19-417,-21 0-961,20 19-896,18 2-834,-17-21-9256</inkml:trace>
  <inkml:trace contextRef="#ctx0" brushRef="#br1" timeOffset="174138.6719">9150 13613 18833,'0'20'2082,"0"-20"-1569,0 0 864,0 0-96,20 0-96,0 0-544,-20 0-417,21 0-32,-1 0 33,-2-20-65,2 0 0,-20 20-32,0-19-32,0-1 64,0 0-128,-20 20 64,2-21 1,-2 21-1,-1 21-64,-19-21 32,22 20-128,-3 0 96,1 19 0,0-19-32,20 19-64,0-18-161,20-1-351,0-1-481,1 1-673,17-20-95,3 20-1346,-3-20-5157</inkml:trace>
  <inkml:trace contextRef="#ctx0" brushRef="#br1" timeOffset="174522.4609">9429 13613 15726,'0'0'3588,"-20"20"-2755,20-20 416,0 19 160,0 1 161,0 21-449,0-22-705,0 21-352,20-21-32,-20 1 0,19 1 32,1-21-32,20-21-96,-20 21 32,-20-20 32,21 1 0,-21-21 64,0 1-32,0-21 32,-21 20 0,1-19 289,0-1 223,0 1-159,0 20 223,1-2-159,-1 21-97,0 0 0,0 20 1,20 20-289,0 0 128,0 21-128,20 18-64,0 0-96,19-19-96,1 19-256,21 0-289,-23-18-704,23-2-1186,-22 1-1441,-19-21-9833</inkml:trace>
  <inkml:trace contextRef="#ctx0" brushRef="#br1" timeOffset="182360.3516">10162 13534 13676,'-18'20'2755,"18"-20"-929,-20 0 160,20 0-97,0 0-255,0 0-481,20 0-384,-20 0-321,18 0-63,3 0 31,-1 0-128,0 0-96,19 0-127,1-20 63,-20 20-160,20 0 96,-1-21-257,2 21-479,-3 0-385,3 0-288,-21 0-225,0 0-512,-1 0-1185,1 0-5349</inkml:trace>
  <inkml:trace contextRef="#ctx0" brushRef="#br1" timeOffset="182628.9062">10322 13652 16912,'-20'20'1793,"20"1"-704,0-21 673,0 0-32,0 0-866,0 20-383,0-20-33,20 0-256,-20 0 1,20 0-1,19 0-192,-19 0 0,21 0 0,-3 0 0,3 0-481,-21 0-544,19-20-512,-19 20-993,20 0-4357</inkml:trace>
  <inkml:trace contextRef="#ctx0" brushRef="#br1" timeOffset="183004.8828">10679 13354 20083,'-19'0'2914,"19"0"-1536,0-19 383,0 19-223,19-20-834,1 20-383,20 0-321,-20 0 32,39 0 0,-18 20 0,17-20-192,1 19-129,22 3-31,-22-3-32,-19 1 63,19 19-95,-39-19 224,0 19 0,-20 2-64,-20-2-97,0-19-255,0 19-1090,0-19 1,-19 1 511,19-1-31,20-1-2786</inkml:trace>
  <inkml:trace contextRef="#ctx0" brushRef="#br1" timeOffset="202100.5859">12090 13713 11755,'18'19'3010,"-18"1"-1920,0-20 255,0 0 673,0 0-833,0 0-577,0 0-127,0 0 288,0 0 224,0 0-257,-18-20-127,18 1-33,-21-1 97,1-1-225,20-18-127,-20-1-33,0 1-128,0-2-32,1-18 64,-1 20 1,20 0-97,-20 17-64,20-17 32,0 19-160,20 20 96,-20-19-160,20-1-225,19 20-159,-19 0-545,20 0-833,-1 0-480,1 0-1218,1 0-9993</inkml:trace>
  <inkml:trace contextRef="#ctx0" brushRef="#br1" timeOffset="202303.7109">11890 13494 14381,'-19'60'6598,"-1"-40"-5701,20-20 32,0 0 865,20 0-225,-1-20-1152,1 20-353,0-20-641,20 20-352,-21-21-704,21 21-321,0-19-1057,-1 19-2242</inkml:trace>
  <inkml:trace contextRef="#ctx0" brushRef="#br1" timeOffset="202708.9844">12486 13435 16687,'-20'-40'1890,"20"40"-705,-20-19 353,0 19 63,20 0 97,-20 0-737,20 19-449,-19 1-95,19 19 95,0 1-256,0 0-192,19 0-64,-19-1-96,20 0-288,0 2-193,20-21-448,-21-20-672,21 19-97,-19-19-1025,-1 0-4003</inkml:trace>
  <inkml:trace contextRef="#ctx0" brushRef="#br1" timeOffset="202984.375">12604 13494 18129,'20'19'2082,"-20"2"-1186,21-1 226,-21 0 703,20 19-608,0-19-832,-2 19-193,3-18 0,-1-1-128,0-20 160,0 19-31,-1-19-97,-19 0 96,20-19-64,-20 19-64,20-20 96,-20-1-128,0 1-32,0-19-192,0 19-384,0 1-321,20-1-929,-20 20-704,0-20-2243</inkml:trace>
  <inkml:trace contextRef="#ctx0" brushRef="#br1" timeOffset="203194.3359">12922 13376 18353,'61'-22'3011,"-23"44"-1698,3-3 32,-1 1-480,-1 19-449,1 20-63,-20 2-225,-1-22-128,1 20 64,-20-18-192,0-2-128,0-19-417,0-20-1281,-20 19-929,1-19-4227</inkml:trace>
  <inkml:trace contextRef="#ctx0" brushRef="#br1" timeOffset="205041.0156">13697 13354 16912,'-20'0'1793,"20"0"-512,-20 0 65,20 0 223,-20 0-576,20 0-416,0 22-65,20-22-95,0 0-257,0 19-32,-1 1-128,21-20 0,-20 20 32,21-1-64,-23-19-32,23 20 32,-1-20-64,-22 0 96,3 0 0,-1 20-32,0-20 64,-20 19-64,0 2 32,0-1 128,0 0-64,-20 19-64,-21-19 224,23 19 128,-2-18-95,-21-1-1,21-1-192,2 1-256,-3-20-545,21 0-736,0 0-609,-20 0-1634</inkml:trace>
  <inkml:trace contextRef="#ctx0" brushRef="#br1" timeOffset="206708.0078">14491 13672 2178,'0'60'11787,"20"-40"-10730,-20 0-160,0-20 832,0 0 353,0 0-993,0 0-64,0-20 32,0 0 192,0 1-64,-20-22-288,20 2-320,-40-1-193,20-19-160,-19 19 1,-1-19-193,19 19 128,-17-1-192,17 22 64,1-21-96,20 21 32,0-1-64,20 0-321,21 20-351,-2-21-610,1 2-1088,-1 19-1057,21 0-8104</inkml:trace>
  <inkml:trace contextRef="#ctx0" brushRef="#br1" timeOffset="206904.2969">14313 13494 15790,'-20'40'4869,"20"-40"-4453,20 0 738,-20 0 575,18-21-608,3 2-961,19-1-544,-20 20-257,-1 0-640,21 0-577,-20-20-2081</inkml:trace>
  <inkml:trace contextRef="#ctx0" brushRef="#br1" timeOffset="207186.5234">14908 13315 16623,'-40'-20'4805,"20"20"-3588,1 0-737,-1 20 513,20 0 289,-20-1-482,20 22-479,0-1-193,0-1-128,20 0-417,0 22-512,-1-22-544,1 0-353,20-19-1088,-1 1-5254</inkml:trace>
  <inkml:trace contextRef="#ctx0" brushRef="#br1" timeOffset="207518.5547">15086 13494 20947,'-20'0'2178,"20"0"-1793,0 0 544,-20 19 320,20 2-512,20 19-449,-20-21-192,20 21-64,1-21-224,-1-19 160,18 20-193,-17-20-31,-1 0 32,0-20 64,-2 20 64,3-19 128,-21-1 160,0 20 256,20 0-63,-20 0-65,0 20-64,0-20-63,0 19-258,0-19-159,20 0-128,0 0-97,-20 0-255,19-19-802,1-1-351,-20 0-642,20-19-3010</inkml:trace>
  <inkml:trace contextRef="#ctx0" brushRef="#br1" timeOffset="207708.0078">15305 13335 17872,'59'0'3492,"1"0"-1122,-21 19-160,22 3-865,-23 17-416,3 0-480,-21 1-289,0 0-256,-20 19-193,0-39-159,0 19-705,0-19-1345,-20-20-1282,20 0-12588</inkml:trace>
  <inkml:trace contextRef="#ctx0" brushRef="#br1" timeOffset="208554.6875">16277 13574 11594,'20'39'3460,"-20"-19"-1731,0-1 1,0 1-257,0-20-95,0 0-289,0 0-417,0 0-95,0 0 32,0-20-129,0 1 32,-20-1-63,0-19-97,20-1-96,-19-20-95,-1 21 63,0-20 64,0 18-192,20 1-96,-20 21-32,20-1-32,20 0-160,0 20-929,0-21-929,0 21-929,-1 0-7047</inkml:trace>
  <inkml:trace contextRef="#ctx0" brushRef="#br1" timeOffset="208750.9766">16139 13435 17840,'0'19'1666,"0"-19"-1186,19 0 321,1 0 32,20 0-513,-20-19-416,-1 19-929,21 0-480,-20 0-865,19 0-2595,-19 19-5957</inkml:trace>
  <inkml:trace contextRef="#ctx0" brushRef="#br1" timeOffset="208960.9375">16457 13494 14125,'0'40'3491,"0"-20"-1697,0 0-161,0 19-159,0-19-449,0-20-224,18 19-257,3-19-352,-1 0-32,0 0-31,0-19-33,-1-1-64,-19 0 192,20 1-256,-20-1 0,-20 0-64,1-1 0,-1 21-129,0 0-255,0 0-289,-19 0-224,39 0-224,-20 0-705,20 21-2498</inkml:trace>
  <inkml:trace contextRef="#ctx0" brushRef="#br1" timeOffset="209113.2812">16615 13613 16335,'40'-20'3908,"-40"20"-1954,19-19 63,-19-1-575,0 0-866,0-20-448,0 20-160,0 0-640,0 1-898,20 19-1024,20 0-3396</inkml:trace>
  <inkml:trace contextRef="#ctx0" brushRef="#br1" timeOffset="209692.3828">17370 13474 12748,'-20'0'4964,"0"-20"-3522,0 20 351,-1 0-31,3 0 224,-23 20-481,21 0-640,0 20-448,0-20-385,1 19-32,19-19-32,0 0 32,0-20-97,19 0 129,21 0-64,-20 0-160,1-20-64,17 0 96,-17 1-32,-21-1 192,20 0-32,-20 20 96,0-21-64,0 21 0,-20 21-64,20-21 32,0 20-129,0 0-479,20-1-385,-20-19-545,20 20-191,0-20-1058,-1 0-2818</inkml:trace>
  <inkml:trace contextRef="#ctx0" brushRef="#br1" timeOffset="209902.3437">17429 13276 16143,'0'-40'3075,"0"40"-1858,0 0 128,0 0 321,0 20-225,0 19-704,20 1-577,-20 1-96,20 18-544,-20-20-802,19 0-383,1-18-417,0-1-1954</inkml:trace>
  <inkml:trace contextRef="#ctx0" brushRef="#br1" timeOffset="210069.3359">17607 13215 19634,'0'-19'3235,"-20"38"-1954,20 2-384,0 19-288,0-21-193,0 21-448,20 1-673,0-2-928,21 0-769,-23-19-1922</inkml:trace>
  <inkml:trace contextRef="#ctx0" brushRef="#br1" timeOffset="211163.0859">18342 13376 15855,'0'0'2370,"0"0"-801,0 0-352,0 19 385,0-19-129,0 20-544,20 19-352,-20 1-129,20-21-256,-1 22 65,-19-21-97,20-1 0,0-19-128,-20 0 32,20 0 32,-20 0-64,21-19-96,-21 19 32,18-20 96,-18 0-64,0-1-64,20 21 128,-20 0-64,21 0 128,-21 0-96,20 21 32,-20-21 0,20 20-32,-2-20-64,3 0 128,-1-20-96,-20 20 32,0-40-128,20 20-128,-20 0-352,-20 1-193,20-1-801,0 0-480,-20 20-1024,20-19-4325</inkml:trace>
  <inkml:trace contextRef="#ctx0" brushRef="#br1" timeOffset="211452.1484">18978 13335 19122,'-20'-20'2370,"20"20"-1345,-21 0 224,1 0 449,20 20-353,-20-20-640,20 41-385,0-22-128,0 21-64,0-1-128,20 0 96,21 2-96,-21-21-192,18-1-256,3-19-353,18 0-865,-19 0-800,-20-19-1121,19-1-11724</inkml:trace>
  <inkml:trace contextRef="#ctx0" brushRef="#br1" timeOffset="211612.3047">18978 13454 19986,'-41'20'3011,"21"-20"-1826,20 0-288,0 0 288,20-20-192,1 20-929,19-19-480,19-1-769,-19 0-865,-1 20-416,21-19-3012</inkml:trace>
  <inkml:trace contextRef="#ctx0" brushRef="#br1" timeOffset="212068.3594">19672 13215 18545,'-40'-39'1954,"20"19"-1185,-19 20 127,19-19 962,-20 19-64,21 19-833,-21 1-321,20 0 1,-1-1 64,3 22-65,-2-2-447,20 20-1,20-37-96,-2 17-128,3 0 0,19-19-257,-1 0-191,21-20-609,-21 0-481,21 0-672,-21 0-768,1 0-4325</inkml:trace>
  <inkml:trace contextRef="#ctx0" brushRef="#br1" timeOffset="212271.4844">19950 13454 18321,'20'40'5957,"0"-21"-5252,-20 2-609,0-1 32,0 0-128,0-1-224,0 21-1666,20-21-1217,-20 1-3074</inkml:trace>
  <inkml:trace contextRef="#ctx0" brushRef="#br2" timeOffset="446278.3203">21539 13295 12267,'-20'-59'2787,"0"19"-962,-1 0 65,1 21 513,-18-1-514,17 0-607,-19 20-482,20 20 65,1 0-128,-21 39-65,20 1-287,0-1 31,20 21-352,0-21 32,20 0-32,20-18-64,19-21 64,2-20 33,-3-20-1,21-21 0,-18-18 0,-22 20 64,1-22-96,-20-17 32,-20 38-160,-20-20-64,-20 21-192,1-1-385,-1 21-736,1-2-801,-1 21-609,-1 0-3139</inkml:trace>
  <inkml:trace contextRef="#ctx0" brushRef="#br2" timeOffset="446561.5234">21539 13276 22869,'0'19'1826,"0"1"-961,0 0 864,0-1-447,0 22-802,18-1-416,3-1-32,-1-19-160,0 20-352,0-20-481,19 0-1057,-19-1-1153,0-19-2146</inkml:trace>
  <inkml:trace contextRef="#ctx0" brushRef="#br2" timeOffset="446872.0703">21837 13176 21556,'0'0'2018,"0"0"-1121,0 20 1313,0-1-641,0 2-704,0 19-288,0-1-225,0 22-224,18-22-32,2 0 0,0 1-128,21-21 64,-2 2-96,1-21-192,-1 0-192,-19 0-225,20 0-448,-1 0-1089,-19-21-673,0 2-768,-20 19-7624</inkml:trace>
  <inkml:trace contextRef="#ctx0" brushRef="#br2" timeOffset="447015.625">22015 13376 19698,'0'0'1345,"0"0"-992,0 0 95,20-22-640,-1 22-1794,1-19-3011</inkml:trace>
  <inkml:trace contextRef="#ctx0" brushRef="#br2" timeOffset="447180.6641">21975 13256 20275,'-39'0'2210,"19"0"-481,20-20 482,0-1-578,0 2-768,38-21-769,3 1-96,-21 19-513,39 1-1024,-39-2-1826,20 1-1986</inkml:trace>
  <inkml:trace contextRef="#ctx0" brushRef="#br2" timeOffset="447750">22392 13117 16591,'20'0'7335,"-20"20"-7079,0-1 225,0 1 1377,0 19-705,20-18-801,-20 19-256,20-21-96,-1 21 96,-19-21-96,20-19 0,0 22 128,-20-3-160,0-19 64,0 0-128,-20 0-32,20 0-128,-39-19 64,19-3 64,0-17 31,-21 0 65,21-22 0,2 2 129,-3 20-33,21-21 96,0 20 32,21 21 64,17-1-128,3 0-64,-1 20-64,19 0-32,-19 20 64,-1 19-64,-19 1 64,0 0-64,-20 19 64,0 0 64,0 2 193,-20-22-97,0 0-192,0 2 192,1-21-256,-1 0-416,0-20-642,0 0-575,0 0-1538,20 0-7591</inkml:trace>
  <inkml:trace contextRef="#ctx0" brushRef="#br2" timeOffset="448292.9687">22987 12780 29115,'0'0'1666,"0"20"-770,0-1-575,0 21-65,0-1-192,0 21 0,20-20-320,-20-1-641,0 21-769,0-40-1601,20 19-2210,-20-19-15341</inkml:trace>
  <inkml:trace contextRef="#ctx0" brushRef="#br2" timeOffset="448443.3594">23066 13395 18193,'0'40'10217,"-19"-21"-10088,19 1-514,0-20-287,-20 0-546,20 0-2337,0 0-12716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05:19:40.75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8532 6517 11659,'-20'-29'2402,"1"29"-512,19-14-225,0 14 289,0 0-224,0 0-737,0 0-289,19 29 385,-19 0-96,20-1-352,-20 15 31,17 1-31,-17 13-289,20-14 1,-20-14-161,19 14 64,0-14-96,-19-15-64,19 1 97,-19-1 95,18-14-32,1 0-32,1 0-64,18-14 1,-20-1 95,20 1-128,1 0-192,17-1 192,-17 0-192,-2 1 128,-18 0-352,0 0-161,0 14-351,-1 0-866,2 0-576,-20 14-961,0-14-2531</inkml:trace>
  <inkml:trace contextRef="#ctx0" brushRef="#br0" timeOffset="1">8607 6733 19442,'-38'-15'2178,"38"15"-1409,0-14-545,19-1 1089,0 1 449,18 0-801,21 0-769,-21-1 0,21 1-672,-21 14-417,1-15-384,-19 1-769,-19-1-1057,0 15-3492</inkml:trace>
  <inkml:trace contextRef="#ctx0" brushRef="#br0" timeOffset="2">8588 6517 17552,'-95'0'2563,"57"0"-1410,38-14-257,-18 14 514,18-15 31,18 1-704,20-15-417,1 15-160,17-15-160,19 14-224,-17 1-1313,18 14-705,-20 0-2051</inkml:trace>
  <inkml:trace contextRef="#ctx0" brushRef="#br0" timeOffset="3">9441 6603 17040,'19'0'1825,"-19"0"-1120,0 0-385,0 15 1218,0-1 95,-19 15-512,0-15-448,1 15-449,18 0 65,-19-15-97,-20 1-128,20-1-385,1 0-287,-20-14-353,18 14-801,1-14-512,-18 0-1185,18 0-8200</inkml:trace>
  <inkml:trace contextRef="#ctx0" brushRef="#br0" timeOffset="4">9137 6661 16431,'0'-14'3331,"20"14"-1249,-20 0-416,19 0 448,0 14-577,0 0-640,-1 0-513,1 1-223,20 14-129,-2-15-321,1 1-127,1-1-577,-2 0-737,-18-14-31,20 14-1122,-39-14-3171</inkml:trace>
  <inkml:trace contextRef="#ctx0" brushRef="#br0" timeOffset="5">9801 6618 18257,'-37'0'2274,"17"0"-1409,1 14 352,-18 1 384,18 13-159,0 1-385,-1 0-288,20 14-577,0-29-96,0 15-32,20-14-32,18-15 0,-20 0 32,20 0-32,1-15-160,-21 0 192,1-13-256,0-1 128,0 0 0,-19 15 32,-19-15 64,19 15-32,-19 14 64,19-14 32,-19 14-64,19 0 64,0 14-96,0 0 256,0 0-192,0 15 0,19-14-96,0-1 64,0 1-448,19-1-353,-19-14-128,19 0-512,-18 0-513,-1 0-961,-1 0-4323</inkml:trace>
  <inkml:trace contextRef="#ctx0" brushRef="#br0" timeOffset="6">9992 6661 320,'18'28'17520,"-18"-13"-15374,19 14-608,-19-15-65,0 1 65,19-1-417,-19-14-577,0 14-223,0-14-161,0 0 64,0-14 128,0 14-192,0-14-63,0-15-33,0 14-128,0 1 32,0-15-65,0 15-159,0 0 32,19 14 192,1 0-96,-3 0 64,-17 14 32,20 0 160,-1 0-192,0 1 192,0-1-64,-1-14-64,1 15-32,1-15 96,-1 0 0,-19 0-32,19 0 32,-19-15 0,18 15-64,-18-14 32,0-1-64,19 1 32,0 0-32,1 14-32,-1 0-288,-1 14-193,1 0-159,0 1-65,0 14-352,1 0-160,-3-15-865,3 14-2146,18-13-9129</inkml:trace>
  <inkml:trace contextRef="#ctx0" brushRef="#br0" timeOffset="7">10655 7020 896,'37'29'14318,"-37"-29"-11211,0 0-1217,0 0 672,-19-15-928,19-13-609,-18-1-609,-20 1-32,18-16-288,1 1-64,1-15 97,18 16-193,0-2 31,0 15 33,0 15-64,18 0-128,-18 14 288,39 0 0,-20 14 97,18 15-1,-18-15-128,0 15 64,1 0-64,-20-15-32,19 15-96,-19-14-128,0-15-321,-19 0-191,19 0-65,-20 0-769,1-15-415,19 0-482,-19 1-1472,19-14-4549</inkml:trace>
  <inkml:trace contextRef="#ctx0" brushRef="#br0" timeOffset="8">10768 6445 19282,'19'0'2562,"-19"14"-1088,0 15-1,0 0 545,19 0-609,-19 14-352,20 0-448,-20 0-449,38 0-32,-20-14 0,20-14-32,1-1 0,-2-14-32,1 0 0,-1-14 1,-17-1-194,18-14-31,-19 0-224,-19 1 0,0-1 159,0 15-31,-19-15 32,19 14 32,-19 1 128,0 14 0,-1 0 96,3 14 32,-3 15 32,20-14-64,-19 14 0,19-1-160,19 1 128,1-15-192,17 15-321,1-29-128,-1 15-31,2-15-257,-1 0-128,-1 0-577,-18 0-704,-19 14-1538,0-14-7398</inkml:trace>
  <inkml:trace contextRef="#ctx0" brushRef="#br0" timeOffset="9">8834 7092 19986,'-18'0'865,"18"0"-641,0 0-224,37 0 929,1-14 865,19 0-192,18-1-513,39 0-289,0 1-223,39 0 192,17 14-193,20-14-384,-1 14-32,20 0-95,0 0-1,-20 0 32,-18 0-385,-20 0 97,-37 0 192,-39 0 0,2 0 0,-40 0 0,2 0-32,-39 0 96,19 0-64,-19-15-128,-19 15-480,19 0-1058,0-14-384,0 0-833,0-1-2338</inkml:trace>
  <inkml:trace contextRef="#ctx0" brushRef="#br0" timeOffset="10">11299 6546 27385,'0'-14'577,"20"-1"-1890,-20 15-545,19 0 449,-1 0-481,-18 15-1666</inkml:trace>
  <inkml:trace contextRef="#ctx0" brushRef="#br0" timeOffset="11">11450 6747 23574,'0'29'2626,"20"-29"-928,-20 0-1282,0 0 65,0 0-97,0 0-736,0-14-769,0 14-1089,19-15-1346,-38 15-10025</inkml:trace>
  <inkml:trace contextRef="#ctx0" brushRef="#br0" timeOffset="12">12228 6445 6502,'0'-28'7783,"-18"28"-5349,-1-15-288,19 0 0,-19 15-224,-20-14-641,21 14-544,-1 14-192,0-14-65,0 15-128,19 0-95,-20-15-33,20 28-224,0-14 96,0 1-96,0 14 32,20 0-96,-20-1 160,0 1-128,0 0 96,0 0-128,0 13 32,-20-13 128,20-14-96,-17 14 64,17-15-96,0 0 32,0 0 64,17 1 32,3-15 96,-1 0 97,19 0-1,-20 0-128,21 0-64,-20 0-64,0 0-32,-1 0-160,1 15-256,0-15-225,1 0-448,-1 14-256,-19-14-705,18 0-673,1 0-1985,-19 0-9674</inkml:trace>
  <inkml:trace contextRef="#ctx0" brushRef="#br0" timeOffset="13">12475 6445 20339,'20'-14'2050,"-20"14"-1602,19 14 929,-19 15 417,18 0-609,1 0-672,0 13-1,0-13-256,1 15-224,17-16 129,-18-14-97,0 15-64,0-14-160,-19-1-193,18-14-480,-18 15-704,19-15-129,-19 0-768,0-15-1858,0 15-13163</inkml:trace>
  <inkml:trace contextRef="#ctx0" brushRef="#br0" timeOffset="14">12835 6647 15182,'39'0'1537,"-39"0"-3138,19 0-1923,-19 0 1731</inkml:trace>
  <inkml:trace contextRef="#ctx0" brushRef="#br0" timeOffset="15">12893 6589 13132,'0'14'2851,"-19"-14"-1282,-1 0 385,1 0 352,19 15-736,-19-15-353,1 0-320,18 14-193,0-14-383,0 0-193,0 0 0,0 15 64,0-15-160,18 0 64,1 14-96,20-14 96,-20 0-64,18 14-64,1-14 64,-18 14 32,17-14-64,-18 15 96,-19-1-32,19-14 65,-19 15-33,-19-15 128,19 14-96,-19-14-192,-1 0-128,-17 0-193,18 0-704,0 0-128,0 0-288,1 0-737,18 0-1186,0 0-8551</inkml:trace>
  <inkml:trace contextRef="#ctx0" brushRef="#br0" timeOffset="16">13063 6474 18513,'0'-15'1826,"0"15"-897,19 0 224,-19 15 865,18-1-417,-18 15-800,19 0-449,1-1-256,-20-13 0,19 14-96,0 0-128,-1-15-480,1 0-449,-19-14-449,0 14-768,0-14-1922</inkml:trace>
  <inkml:trace contextRef="#ctx0" brushRef="#br0" timeOffset="17">13005 6618 18129,'0'-15'4388,"0"15"-3203,0-14-448,20 14 1281,18-15-417,-1 15-1120,2 0-385,-1-14-673,-1 14-960,2 0-385,-1 14-1537,-1-14-8329</inkml:trace>
  <inkml:trace contextRef="#ctx0" brushRef="#br0" timeOffset="18">13746 6503 14765,'0'0'3460,"0"0"-2115,0 14-544,0-14 928,19 29 161,-19-15-545,18 15-736,1 0-321,0 0-160,1-15 1,-1 0 95,-19 0-192,0-14 128,18 0 0,-18-14-224,-18 0-224,-1 0 160,-1-15 32,1 0 32,0 0 31,1 1 1,-1-16 0,0 15-64,19 1 96,0-1 0,0 14 64,0 15 97,19 0-1,18 0-64,-18 15-96,20 0-32,17 13 64,-18 1-224,-18 0 96,17 0-97,-37-1 97,19 1 64,-19-15 64,-19 15-96,-18-14 192,-2-1-96,20 0 64,-18-14-384,18 0-96,-1 0-289,1 0-544,0 0-417,19 0-415,0 0-2276,19-14-10505</inkml:trace>
  <inkml:trace contextRef="#ctx0" brushRef="#br0" timeOffset="19">14239 6704 18225,'19'14'1153,"-1"-14"64,-18 0 641,0 0 480,-18-14-1089,18-1-768,-19 1-97,0 0-64,-20-15-128,2 0-31,18 0-65,-20 1-32,2-1-32,18 0-96,0 0 224,0 1 32,19 14-32,0-1-128,19 0-64,0 1-32,18 14 32,2-14-224,-1 14-449,-1 14-608,2 0-513,-1 1-960,-20 0-2499</inkml:trace>
  <inkml:trace contextRef="#ctx0" brushRef="#br0" timeOffset="20">14106 6517 18161,'-20'0'2242,"20"0"-993,0 0-128,20-14 417,18-1-385,-1 15-929,2-14-192,-1 14-256,-1-15-769,-17 15-417,18 15-1600,-20-15-4486</inkml:trace>
  <inkml:trace contextRef="#ctx0" brushRef="#br0" timeOffset="21">14599 6417 18545,'-39'0'1441,"22"0"-320,-22 0 257,20 14 255,-18 0-448,18 0-256,-1 1-448,20-1-289,0 1 32,20-1-64,17 1-256,1-1 288,18 0-288,-17 0-64,17 1 0,-17 14-32,-20-15 96,0 1 32,-19-1 160,0-14 0,-19 14-128,0 0 32,-1-14-224,-17 0-193,18 0-287,-19 0-674,18 0-1216,3 0-2627</inkml:trace>
  <inkml:trace contextRef="#ctx0" brushRef="#br0" timeOffset="22">14883 6574 23894,'19'-14'1089,"-19"14"-1089,20 0 288,-1 0 129,-1 0-353,1 0-192,19 0-225,-18 0-543,17 0-514,-18 0-736,0 0-1922</inkml:trace>
  <inkml:trace contextRef="#ctx0" brushRef="#br0" timeOffset="23">15131 6373 20083,'37'0'1313,"-18"0"288,-19 14 225,19 16-321,0-2-640,-19 1-288,0 0-321,18 14 0,-18-15-128,0 1 97,0-14-65,0 14 160,0-15-160,0-14-32,0 14-32,19-14 1,-19 0-97,20 0 96,-1 0 0,0 0-32,-1-14-128,20 14 0,1 0-321,-2-14-223,-18 14-289,20 0-897,-2 0-1057,-18 0-1473,0 0-10794</inkml:trace>
  <inkml:trace contextRef="#ctx0" brushRef="#br0" timeOffset="24">15641 6560 13708,'0'0'7207,"0"0"-5605,0 0-1122,0 14 1378,0 1-96,0-1-801,0 1-673,0 14-96,20-15-192,-1 0 32,0-14-64,-1 0 160,20 0-256,-18-14-128,-1 0-97,-19-1-191,0-14 96,-19 15 31,-1-1 97,1 1-129,0 14 289,-18-14 224,18 14-64,19 0-128,-20 0-705,20 0-672,20 14-321,-20-14-1217,38 0-4836</inkml:trace>
  <inkml:trace contextRef="#ctx0" brushRef="#br0" timeOffset="25">15870 6589 20403,'0'29'1761,"0"-29"-704,19 14 417,0 1-65,-1-15-384,20 0-480,1 0-417,-2 0 128,-18-15-160,0 1 64,-19-1-64,0 1-128,0-1-160,-19 15-96,0-14-161,-18 14-63,18-14 160,-20 14-225,20 0-544,1 0-1473,-1 0-2467</inkml:trace>
  <inkml:trace contextRef="#ctx0" brushRef="#br0" timeOffset="26">16400 6603 15758,'0'44'2371,"0"-30"-994,19 29-480,-19-14 192,0 0-160,19-1-32,-19-14-129,19-14-95,-19 15-129,0-15 97,0-15-96,0-13-289,-19 14-160,19-30-64,-38 15 128,20-13-96,-1-2 0,-1 15-32,1 1-96,19-1 160,0 0-160,0 15 96,19 14-96,20 0 64,-21 14 64,20 1-160,-19-1 160,18 15-160,-37-15-128,20 15 192,-20-15 96,-20-14-128,20 15-64,-17-15-128,-22 0-417,20 0-576,0 0-1314,1-15-2594</inkml:trace>
  <inkml:trace contextRef="#ctx0" brushRef="#br0" timeOffset="27">17330 6532 11274,'0'-29'3011,"-20"29"-256,20-15-641,-19 1-257,0 14-447,19 0-33,-18 0-256,-1 14-288,0 15-96,-1-14-65,20 27-63,0-13-225,20-14-160,-1 14-224,18-15 193,1-14-65,-18 0-64,18-14 64,-20-1-32,1 1-256,-19-15 0,0 14-65,0-13 97,-19-1-192,-18 15 96,18-1-321,-20 1-63,20 14-193,1-15-320,-1 15-1121,19 0-1089,0 0-4100</inkml:trace>
  <inkml:trace contextRef="#ctx0" brushRef="#br0" timeOffset="28">17424 6532 18289,'39'28'2082,"-21"-14"-737,1-14 289,0 15 191,0-15-608,-19 0-224,0 0-352,0 0-128,0 0-129,0-15-160,20 15-128,-20-14-32,0-14-64,18 13-32,1 1-96,0-1 32,0 15 0,1 0 64,-3 0 32,3 15 64,-1-1-96,0 1-32,18-1-833,-18 0-1057,1 0-288,-1 1-1666,0-15-9961</inkml:trace>
  <inkml:trace contextRef="#ctx0" brushRef="#br0" timeOffset="29">18620 6431 4580,'0'-29'2819,"0"14"-1282,0 1 513,0 0 352,0-1-32,0 1-448,0 0-416,0 0-321,-20-1 0,20 15 0,0-15-64,0 15-288,-19-14-64,19 14-97,0 14-255,-19-14 31,0 30 0,1-16-95,-1 14 95,-1 15 33,1-13-1,19 12-128,0 2-31,0-15-129,19-1-64,1 1 32,17-15-192,1 1 192,1-1-192,17-14 128,0 0-64,2 0-256,-21 0 32,1-14-96,1-1-65,-21 15 33,-18-14 32,-18-1 192,-1 15-160,-20-14 31,-17 14-63,17 0-64,20-14-545,1 14-641,-1-14-832,19 14-641,19 0-3875</inkml:trace>
  <inkml:trace contextRef="#ctx0" brushRef="#br0" timeOffset="30">18979 6316 10730,'0'0'3075,"0"0"-1058,0 0-127,0 14 0,0-14-417,0 14-416,0 1-288,20-1-160,-20 0 127,19-14 97,-19 15-256,0-15-97,0 0-31,0 0 127,0-15-255,0 15-193,-19-14 32,19 0-64,0-1-160,0 1 128,0 0-64,0 0-32,19-1 32,-1 0 32,1 15-128,0-14 96,0 14-128,1 0-513,17 14-416,-18-14-288,0 15-417,18-15-224,-37 15-1377,19-1-7271</inkml:trace>
  <inkml:trace contextRef="#ctx0" brushRef="#br0" timeOffset="31">19302 6316 13901,'37'0'3235,"-37"0"-2114,20 0 544,-1-14-127,0 14-609,-1 0-609,-18-15-160,19 15-128,0-15 64,-19 15 32,0-14-64,0 14 1,0 0-65,-19-14 160,0 14-192,1 0 64,-20 0 160,18 14 64,1 0-128,1-14 257,18 15 31,0 0 0,0 13-63,0-14-65,18 1-192,1-15-64,20 14 32,-20 0-256,18-14-449,-18 0-288,1 0-352,-1 0-833,-19-14-1729,0 14-9162</inkml:trace>
  <inkml:trace contextRef="#ctx0" brushRef="#br0" timeOffset="32">19510 6258 16783,'19'14'2114,"0"1"-320,0 0-160,1-1-353,-20 0-160,17 0-384,-17-14-353,20 0-96,-20 15 97,0-15-1,0 0-32,0-15-127,19 15-65,-19-14-64,0 0 0,19 0-160,-19-1-128,0-14-353,19 15-480,-19 14-160,18-15-256,-18 15-321,19 0-1473,1 15-5573</inkml:trace>
  <inkml:trace contextRef="#ctx0" brushRef="#br0" timeOffset="33">19852 6172 7527,'19'-15'12588,"0"1"-11115,-19 14-160,37-14 545,-18 14-609,1 0-672,-1 0-353,18 0-128,-18 14 0,0 0-32,1 1-32,-3 0 96,3-1-96,-1 0-32,0 0 64,1 15-64,17 0 64,-18 0-64,0-1-32,18 15 0,-18-13-64,1-2 128,-1 15-32,0-14 0,-1 0 64,-18-1-96,0-13 128,0 14 161,0-15-1,-18 1-64,-1-1-64,0 0-32,-20-14-128,2 14-192,18-14-737,-20 0-897,22 0-960,-3 0-2852</inkml:trace>
  <inkml:trace contextRef="#ctx0" brushRef="#br0" timeOffset="34">9878 8760 16655,'0'0'2242,"-20"0"-800,20 0 191,0 14 225,20 1-224,-20 13-481,18-13-417,-18 14-223,19-1-129,-19-13-31,19-1-193,-19 0-96,19-14-224,-19 15-161,20-15-640,-1 0-384,-19 0-288,0 0-738,18 0-1504,-18-15-10539</inkml:trace>
  <inkml:trace contextRef="#ctx0" brushRef="#br0" timeOffset="35">9669 8631 15374,'-58'28'1954,"40"1"-1025,-1 0 608,0 0 321,19 14-353,0 15-287,38-16-129,-1 16-705,2-15-96,36-14-160,-18 0 129,20-15-1,-2-14-64,-18-14-32,0-1-96,0-28 32,-19 15-64,-1-16-224,-18 1 64,-19 0-96,0 0 0,0 0-129,-37-1-31,-1 16 64,-1-1 256,-17 15 32,0 14 0,-2 0 32,2 0 0,17 14-321,1-14-672,1 14-1313,17 1-4004</inkml:trace>
  <inkml:trace contextRef="#ctx0" brushRef="#br0" timeOffset="36">11470 7970 14285,'0'-15'2018,"0"15"384,0-14-192,19 14-64,0-15-608,0 1-193,18-1-480,2 15-257,0-14-351,-2 14-65,-18 0-96,0 14-32,0 1 64,-1-1 32,1 15 65,-19 14 63,0-14-64,0 14 0,0-14-128,0-1-64,0 1-32,0-14-96,0-1-160,0 1-449,0-1-736,0-14-577,0 14-1025,0-14-3587</inkml:trace>
  <inkml:trace contextRef="#ctx0" brushRef="#br0" timeOffset="37">11584 8099 18257,'0'0'2947,"0"-14"-1346,19-1 417,0 15 416,1-14-928,-3 14-994,3-15-384,-1 15-128,0 0-192,0 0-160,-1 0-353,21-14-576,-20 14-289,0 0-287,-19-15 63,18 15-704,-18 0-3108</inkml:trace>
  <inkml:trace contextRef="#ctx0" brushRef="#br0" timeOffset="38">11394 7840 10537,'-38'43'5221,"20"-14"-3523,18 0 32,0 0 352,-19 13-481,19 2-448,0-1-224,19 0-384,-1 0-385,20 0-64,18-14 160,2 0-32,-2-15 1,22-14 63,-3 0 32,1-29-96,-1 15 1,-17-15-97,-2-14-128,0 14 128,-17-14-32,-20 15-256,0-16 128,-38 15-160,0-13 63,-20 13-95,2 0 0,-20 14 64,0 1 128,-18 0-64,17 0 192,2 14-96,0 0-288,17 0-577,20 0-769,-1 0-2402,1 14-14605</inkml:trace>
  <inkml:trace contextRef="#ctx0" brushRef="#br0" timeOffset="39">11508 9594 12619,'0'-15'3972,"0"15"-1954,0 0-320,0 0-65,0 0-287,0 15-257,0 14-96,0 0-225,0-1 1,0 1-257,0-14 33,0 13-449,19-13 192,-19-1 1,0 0 95,0-14-128,18 0-64,-18 0 65,19 0-97,1-14 32,-1 14-96,0-14 0,18-1-32,-17 1-32,18 0 32,-19 14-128,-1 0-32,-18 0-192,19 0-193,1 0-319,-20 14-450,0 0-447,19-14-353,-19 15-833,0-15-2402</inkml:trace>
  <inkml:trace contextRef="#ctx0" brushRef="#br0" timeOffset="40">11754 9637 16944,'0'15'2274,"0"-1"-352,0 0 159,19 0-351,-19 16-737,20-2-448,-20 1-225,19-15-288,-19 16-64,0-16-224,19-14-481,-19 14-288,0-14-545,0 0-1248,18 0-1795</inkml:trace>
  <inkml:trace contextRef="#ctx0" brushRef="#br0" timeOffset="41">11545 9508 9480,'-56'0'5542,"37"14"-3973,-1 1-127,3 13 223,17 16 129,0-1-513,0 14-96,17 1-256,3 14-288,-1-29-129,37 15-224,2-30-224,-2-14 65,21-14-129,18-14 32,-39-14 0,20-2 0,-38-13-96,19-15-161,-38 16 161,0-1 96,-19-1-32,-19 1-64,-20 0-96,2 14-64,-20 1 320,0 13-160,1 1 96,-2 14-288,2 0-705,18 0-1313,1 14-3075</inkml:trace>
  <inkml:trace contextRef="#ctx0" brushRef="#br0" timeOffset="42">14466 7970 3555,'19'-15'2819,"0"15"63,-19 0-383,19 0-321,-19 0-256,20 0-449,-20 0-384,0 0-32,17 0-128,-17-14-32,0 14 32,20-15-1,-20 15-191,0-14-32,0-1-97,0 1-159,0 0 63,0 0-95,-20-1-97,3 0 64,-3 1 193,1 14-289,-19-14 64,20 14-95,-1 14-161,-1 0-96,1 1 64,0 14-32,1-15-64,18 15 64,0-15-32,18 1 0,1-1-32,0-14 32,20 0 128,-21 0-192,20-14 32,-19 14 64,1-15-32,-3 1 0,3-1-64,-20 1 96,0 14 32,0 0-32,0 0 256,0 14-96,0 1 33,0 14-97,0 0-32,0-1-32,0 1-128,0-15 64,19 15-288,-19-14-193,0-1-191,19 0-610,-19-14-351,0 0-705,0 0-417,0 0-2274,0 0-8520</inkml:trace>
  <inkml:trace contextRef="#ctx0" brushRef="#br0" timeOffset="43">14371 7725 7783,'-56'0'6150,"36"15"-4581,1 13-288,1 1 962,18-1-1,-19 2-577,19 12-544,0 2-64,0 13-320,19-14-257,-1 1-191,21-16-97,-20 1-96,37 0 352,2-15-127,-2-14-33,0 0-96,2 0-96,-2-14 32,2-1-64,-21 1-160,2-15-32,-2 1 0,-18-1-96,-19 0-32,0-14 95,0 14-191,-19-14-32,1 0 160,-21 14 160,1 0 64,1 15 128,-21-1 256,2 15-192,0 0-64,17 0-192,1 0-224,1 15-705,17-15-961,1 14-2498,19-14-13165</inkml:trace>
  <inkml:trace contextRef="#ctx0" brushRef="#br0" timeOffset="44">16875 7625 3715,'-77'28'12620,"59"-14"-10826,-20 1-129,19 13 289,-1 2-192,20 12-97,-18 1-544,18 1-352,18-1 32,-18 15-64,39-16-257,17 2-32,2-15-31,17-15-161,1 0-192,19 0 224,-1-14 1,-18-14-97,20 0 0,-40 0-128,1-15-32,-19 0 32,-19 0-288,1-14 64,-2 0-160,-18 0-1,-18 14-95,-2-14-161,-37 14 161,20 1 192,-39 13 128,-1-14-193,2 15-351,-1 14 31,1-15-352,17 15-384,2 15-64,17-15-1122,20 14-7494</inkml:trace>
  <inkml:trace contextRef="#ctx0" brushRef="#br0" timeOffset="45">17159 7840 2178,'0'0'1025,"0"-15"1441,0 15 513,0 0-193,0 0-479,0 0-386,0 0-287,0-14-513,0 14-128,0 0-192,0 0-1,0 0-127,-19 0-64,19 0-33,0-14 1,0 14-65,0 0 33,-19 0-33,19 0-159,-19 0 31,-1 0-96,20 14-128,-17-14 32,-3 14-31,1-14 95,19 15 0,-19 0-32,19-1-64,0 0-31,-19 15 63,19-15-64,0 1-64,19-1 96,-19 15-32,19-15-32,0-14-96,1 14 96,-3-14-64,22 15 33,-20-15-1,0 0 0,18 0-96,-17 0 32,-1 0 0,0 0-96,-1 0 192,-18 0-257,19-15-63,-19 1 256,0 14-288,0-14 288,-19 0-192,19 14 192,-18-15-128,-1 15 128,0-14-32,-1 14 64,1 0-64,1 0 32,-1 0-160,0 0 128,-20 0-352,39 0-513,-17 14-545,-3-14-1216,1 15-2435,19-15-11531</inkml:trace>
  <inkml:trace contextRef="#ctx0" brushRef="#br0" timeOffset="46">15680 9335 5317,'-19'14'5413,"19"-14"-2947,0 0-320,0 15-32,0-15-448,0 14-738,0 1-95,0-15-160,0 14 0,0-14 95,0 0-191,0 15-1,0-15 193,0 0 128,0 0-160,0 0-65,0 0-127,0 0-97,0 0-127,-20 0-129,20-15 96,0 15-160,0-14-64,20-1 96,-1 1-192,0-1 96,-1-13-96,20 14 64,-18-1-32,-1 15 0,18 0 0,-18 0 0,1 15 32,-20-1 32,0 0-64,0 15 0,0 0-64,-20-15 96,20 15 0,-19-15-96,19-14 32,0 14-64,19-14 0,1 0 64,-1 0-32,0 0 128,18 0-96,-18 15 64,20 0-64,-21-1-64,1 15 160,0-15 0,-19 0-64,0 15 64,0-14 0,-19-1-32,0 0 0,1-14 0,-21 15 32,1-15-128,20 0-160,-1 0-416,0-15-610,-1 15-832,20-14-1057,0 0-3235,0-1-8776</inkml:trace>
  <inkml:trace contextRef="#ctx0" brushRef="#br0" timeOffset="47">15585 9234 10922,'-58'15'2274,"21"-15"-352,18 29-64,-19 0-33,20-1-223,-1 15-225,19 1-256,0 13 0,0 1-64,19-1-448,18 1-257,1-1-256,19-14 0,18-14-32,2-15-64,-1-14 129,19 0-97,-20-14 64,20-15-32,0-14-32,-20 0 32,-17 0-64,-2-1 96,-17 2-32,-39-1 32,0-1 0,-20 1-64,-18 0-128,-18 0 160,-1 14 0,-20 0-64,2 15 32,-1-1 32,1 1-96,-1 14-160,-1 14-224,2-14-353,18 15-544,19-1-1762,-1 1-7463</inkml:trace>
  <inkml:trace contextRef="#ctx0" brushRef="#br0" timeOffset="48">19757 7610 11402,'-19'-15'2403,"19"1"-161,0 14 224,0-14-416,-20 14-416,20 0-545,0 14-193,-19 0 97,19 1-128,-18 14-192,18-1-1,0-13-95,18 13-225,1-13-224,1 0 65,-1-1-1,18-14-32,1 0 32,1-14-160,-20-1 64,18-14-128,-18 15-64,-19-15 64,0 15-64,0-15 0,-19 14-160,-18-13-1,18 13-159,-20 15-161,1 0-223,20 0-129,-20 0-320,18 15-801,20-1-1313,-19 0-7816</inkml:trace>
  <inkml:trace contextRef="#ctx0" brushRef="#br0" timeOffset="49">19871 7825 15406,'-19'-14'2210,"19"14"-800,-20 0 607,1 0-255,19 0-385,-19 0-224,1 14-320,18 1-96,-19 0-96,19 13-225,0 1-288,19-15 64,-1 15-128,20-29-64,1 15 0,-2-15 0,1 0 96,1-15-32,-2-14-320,1 15-32,-18-15 128,-20 1 96,0 13-64,-20-14-33,-18 15-159,1-1-96,-2 1 31,1 14-159,1-14-385,18 14-544,-20 0-1090,39 0-3811</inkml:trace>
  <inkml:trace contextRef="#ctx0" brushRef="#br0" timeOffset="50">19776 7494 13548,'-58'0'1346,"39"0"-802,-18 16 545,18 12 961,-20 1-448,22-1-609,-22 16-513,20-16 0,0 30 257,19-15 96,-18 0-160,18 1-97,18-2-224,20-13-95,18-14 31,21-1-224,-1 1 64,-1-15 64,1 0 1,19-15-161,-18 15 96,-2-29-128,1 15-128,-20-15-33,-17 1-287,-1-2 96,-38 2 224,18-1 95,-36-14-159,-1 14-64,-20-14 32,2 0-32,-20 14 192,0 0-33,-18 1 226,-2 14 255,1-2-64,20 16-128,-2 0-128,2 0-224,37 0-384,-20 0-1122,39 0-2530,-18 16-14157</inkml:trace>
  <inkml:trace contextRef="#ctx0" brushRef="#br0" timeOffset="51">22298 8645 1217,'0'-28'14029,"0"28"-12043,0-16 64,-19 16-32,19-14-481,-19 14-544,-1 0-160,1 14-321,1 2-159,-1-2 127,-19 0-128,38 0 1,0 1-129,0-1-128,19 0 32,0 1-96,0 0 64,18-1-160,2 0 96,-1 0 0,-1 1-32,-17-1-64,-1 0 160,0-14-32,-19 15-32,0 0 129,0-1-33,0 0 32,-19-14-160,0 14-96,-20 1-128,2-15-321,-1 0-416,-1 0-384,21 0-1089,-1 0-1218,19 0-9224</inkml:trace>
  <inkml:trace contextRef="#ctx0" brushRef="#br0" timeOffset="52">22240 8659 14253,'0'-14'4548,"0"-14"-3779,20 12-160,-20 2-1,19 0-223,-19 14-193,0-14-160,0-1-64,19 15-64,-19 0 0,19 0-577,-1 0-897,1 0-2914</inkml:trace>
  <inkml:trace contextRef="#ctx0" brushRef="#br0" timeOffset="53">22165 8458 13708,'-76'28'2915,"38"-12"-1153,1 12-225,-2 15-95,20 1-417,0 13-321,1 15-287,18-15-65,18 1-128,40-1-160,-2 1 0,2-30 0,36 1 33,1-14-65,-19-15 160,-1 0-32,-17 0 0,-2-15-64,20 1-96,-19-15 96,19 1-64,-20-16-64,-17 1-32,-20 0-128,-1 0-128,-18-14-33,-18-1 65,-20 15 128,-38-1 128,0 1 128,-1 15-96,-17 14-32,-19-2-128,18 16-641,18 0-2370,21 16-14510</inkml:trace>
  <inkml:trace contextRef="#ctx0" brushRef="#br0" timeOffset="54">20097 9551 7078,'-17'14'8969,"17"-14"-7720,-20 14-224,20-14 576,-19 15-127,19-15-513,0 0-193,0 0-191,0 0 320,0 0 96,-19 0-225,19 0-95,0-15-128,0 15-161,0-14-96,0 0 1,0 0-193,19-1 32,0 1-32,18-15 64,-17 29-32,18-15-32,-1 15 0,-17 15-32,18 0-32,-19 13 32,-1 1-64,1-1-128,-19 16-64,0-15-64,0 13 96,-19-12 32,1-2 32,-20 1 31,19-15 130,-18 0-162,-2 2 97,20-16 0,-18 0 0,17 0 0,20-16 0,0 2 32,0-14 33,0 13-33,37-13 160,-17 13 96,18 0-32,-18 15-320,-3 0 32,3 15-160,-1 0-321,0-1-319,0-14-866,-1 14-384,1-14-448,1 0-1218,-20 0-7398</inkml:trace>
  <inkml:trace contextRef="#ctx0" brushRef="#br0" timeOffset="55">20041 9378 13452,'-133'15'2851,"77"-1"-641,-2 29-416,2 1 31,-1-1-63,38 14-160,0 1-577,19-1-321,38 1-383,-1-16-193,58 2-32,0-30-32,19 1 0,0-15-32,0-29 96,0 15-64,-1-30-32,-36 1-192,-2 0 0,-19 0 160,-17 0 32,-39-1 32,0 2 0,-19-1-96,-38-1 224,0 16-192,-19-1 0,-19 14 64,20 1-128,-1-1-288,-1 15-737,2 0-865,18 0-2338,0 15-12620</inkml:trace>
  <inkml:trace contextRef="#ctx0" brushRef="#br0" timeOffset="56">10257 8688 224,'0'0'3907,"-19"0"-2433,19 0 63,0 0-416,0 0-32,-20 0 353,20 0-161,0 0-256,-19 0 128,19 0 224,0 0-31,0 14-353,-18-14-609,18 0-128,0 0 0,0 0 129,0 0-97,0 0 32,0 0 1,-19 0 255,19 15-127,0-15 95,0 0 129,0 0-33,0 0-223,0-15-193,0 15-128,0 0 0,19 0-96,-19-14 96,18 14-96,-18 0 160,19-14-32,1 14 1,18-15 63,-20 1-96,1 14-64,0-14 0,20 14 0,-21-14-32,20-2 64,18 2-32,-17-14 32,-1 13-32,19 1 0,-1-14 96,-18 12 0,19-12-31,-19 14-65,20-1 0,-21 1 0,2-14-64,-20 12 256,18 2-160,1 0 64,-18 0-64,-3 0 0,3-1 192,-1 15-63,0-14 31,0-1-64,-19 15-96,18-14 96,-18 14-192,19 0 224,-19 0-192,0 0 96,0 0-96,0 0 96,0 0 225,0 0-97,0 0-128,0 0 0,0 0 0,-19 0 128,19 0-31,0-15-129,19 15-128,-19 0 32,20 0 64,-20-14-32,19 14-32,0 0 32,-19 0 0,18-14 32,1 14-32,-19 0 0,19 0-64,-19 0 192,0-14 0,0 14-96,0 0 128,-19 0-160,19 0 0,-19 0 32,1 0 0,-1 0-64,0 0 0,-1 0 32,1 0 32,1 0-32,-1 0-32,0 0 64,0 0 32,-1 0-64,3 0 0,-22 0 0,20 0 64,0 0-32,1 0 32,18 0 0,-19 0 0,19-15-96,19 15-32,-1-14 64,20 14-32,1-15 64,17 1-128,-18-1 32,19 15-64,-19-14 0,-20 14 64,1 14 0,0-14 32,-19 15 128,0-1-96,0 15 32,0-14 32,-19 13-64,19-14 0,0 1 0,0-1-224,0 1-193,19-1-480,-19-14-288,0 15-32,20-1-256,-20 0-33,19-14-864,-19 14-5670,18-14-2305</inkml:trace>
  <inkml:trace contextRef="#ctx0" brushRef="#br0" timeOffset="57">11736 8371 2914,'-19'-28'2531,"19"28"480,0-14-641,0 14-448,-19 0-129,19-14-127,0 14-513,0 0-224,0-15-96,0 15-97,0 0 65,0 0-288,0 0-97,0 0 32,0 0 65,0 0 31,0 0 97,0 15-97,0-15 1,-19 0-161,19 14-95,0-14 63,-20 0 0,20 14 33,0-14-161,0 14 32,0 0-96,-17 2 0,17-2 129,0 0-129,0 0-64,0 1 128,0 13-64,0-14 0,0 16 1,0-2-1,0 1 64,0-1-32,0 2 0,0-2-32,0 15 65,0 1-97,0-16 32,0 15-64,0 1 0,0-1 96,0 0-192,0 0 193,0-14-97,-20 14-96,20-14 96,0 14-32,0-14-64,0 0 32,0-1 32,0 1-64,0-15 32,0 15-32,0-14 0,0-1 64,0 0-64,0 0 32,-19 1 0,19-1-128,0-14 160,0 15-64,0-15 0,0 14 32,0 1-64,0-15 32,0 14 0,0 0 64,0-14-64,0 14 0,0-14-32,0 15 64,0-15 64,0 0-128,-19 0 64,19 15-32,0-15 64,0 0-96,0 0 128,0 0-32,0 0-32,0-15-128,0 15 128,-20-15 64,20 1-128,0 0 128,-19 0-128,1-1 32,-1 1 0,0-1 0,19 1-32,-39-15 96,39 29-64,-17-14 0,-3 0 0,1 14 0,19-15 0,0 15 32,0 0-32,0 0 32,0 0-64,0 0 97,19 15-65,1-1 64,-3 0-64,3 0 32,-1 1-96,0 14 96,0-15 0,18 1-32,-17-1-64,-1 0 96,0 0 64,-19-14-96,20 0 0,-20 0-32,17 0 64,-17-14-32,20 0 96,-20 0-64,19-15-96,0 14 128,0-14-96,-1 15 0,-18 0 64,19 0-288,1-1-161,-1 1-416,0-1-416,-19 15-865,18-14-448,1 14-1154,-19 0-6149,0 0 3779</inkml:trace>
  <inkml:trace contextRef="#ctx0" brushRef="#br0" timeOffset="58">11413 9680 6470,'0'0'4196,"0"0"-3203,0 0-65,0 0 546,0 0-321,20 0-448,-20 0-97,0 14 257,0-14 224,0 0-160,0 0-192,0 15-65,0-15 65,0 15-321,0-15 97,0 0-97,-20 0-31,20 0 95,0 0-64,0 0-63,0 0 63,0-15-96,0 15-31,0 0-65,0 0-64,-19 0-64,19 0 32,0 0 0,-19 0-32,19 0 65,-19 0 95,19-15 0,0 15-64,-18 0-64,18 0-31,-19-14-65,-1 14 160,20 0-32,-19-14-96,0 14-32,1-14 128,-1 14-64,0-15 0,-20 15 32,21-14 65,-20 14-1,19-14-32,-18-1 64,17 15-64,-18-29 32,1 15 33,18 0-225,-20-15 128,20 15-96,1-16 96,-20 2-96,18 14 96,1-15 0,-18 0-128,18 14 128,-1-13-32,-18 14-31,20-15-33,-1 14 32,0-14 0,-1 15-32,1 0 64,1 0-64,-1-1 32,0 1 32,0 14-96,-1-15 128,20 1-32,-17-1-32,-3 15-32,1-14 0,19 0 64,-19 14-160,0-14 192,19-1-128,-18 1 32,-1 14-96,19-15 161,-20 15-97,20-14 64,-19 14-64,19 0-97,-19-15 226,1 15-129,18 0 32,-19 0 0,0-14 0,19 14-32,-20 0 0,20 0 96,0 0 0,-19 0-160,19 0 96,0 0-32,0 0 0,0 0 32,0 0-64,0 0 160,0 0-128,-18 0 0,18 0 0,0 0-64,-19 0 64,19 0 64,0 0-32,0 0-128,0 0 224,0 14-192,0-14-64,0 0 160,0 15-32,19-1 64,-19 1-32,18-1-32,-18 1 32,19 13-32,1-14 64,-1 1-160,0-1 224,-19 15-96,18-14 0,-18-1 32,19 14-96,-19-13 96,0-1-64,19 1 0,-19-1-32,0-14-32,0 0 64,0 0 160,0-14-64,0-1-160,0-14 32,0 1-128,-19-1 96,0 0-64,19 0-32,-18 1 128,-1 14 32,19-15-96,-19 14 64,19 1 0,0-1 0,0 1 32,19 0 0,0 0-129,-1-1 97,20 0-128,1-13 0,-21 13-128,1 15-161,19-14-159,-18 14-321,-20-14-801,17 28-480,-17-14-1089,20 14-5701,-20 1 3426,0-15 1346</inkml:trace>
  <inkml:trace contextRef="#ctx0" brushRef="#br0" timeOffset="59">12210 8012 4580,'0'0'2594,"0"-14"33,0 14-65,0 0-416,0-14-352,0 14-769,0 0-513,0 0-223,0 0 383,0 0 33,0 0 32,0 0-33,18 0-95,-18 0-129,0 0-95,0 0-97,19 0 0,-19 0-64,19 0 33,1 0-65,-1 0 0,-1 0-128,20 0 32,1 0-64,-21 0 96,20 0 65,1-14-193,17 14 160,-18 0-32,-1 0-96,21 0 160,-21 0-32,21-15 0,-2 15 33,2 0-33,-2-14-160,0 14 160,2 0-128,18 0-32,-20-15 64,21 15 0,-21 0 0,20 0 32,1-14-96,-2 14 256,-18 0-63,18 0-161,-17-15 64,-21 15-64,21 0 0,-21 0-64,1 0 96,1 0-32,-22 0-32,22-14 32,-20 14-32,0 0 0,-1 0 0,1 0-32,1 0 64,-1 0 0,0 0-32,0 0 0,-19 0 0,18 0 64,2 0-128,-20 0 96,0 0-64,19-14 160,-19 14 32,0 0-256,-19 0 192,19 0-96,-20-14 96,20 14-96,-18 0 96,-1 0 0,0 0 1,-20-15-97,20 15 32,-18 0 64,18-15-128,-20 15 64,22 0-96,-3 0 64,20 0-64,0 0 31,20 0-95,-20 0 96,37 15 32,-18-15-96,0 15 0,18-15-96,-18 14 32,-19 0 96,0 0 0,0 1-161,0-15 129,-19 14-160,1 1-449,18-15-448,0 14-865,0-14-1249,0 0-7655</inkml:trace>
  <inkml:trace contextRef="#ctx0" brushRef="#br0" timeOffset="60">13841 7840 3138,'0'0'6535,"0"0"-5703,-20 0 225,20-15 673,0 15 96,0 0-449,0 0-480,0-14-256,0 14-1,0 0-63,0 0 95,0 0 161,0-14-224,0 14-257,0 0 64,0 0-159,-19 0-161,19 0 32,0 0 0,0 0 32,0 0-32,0 0 32,0 0-63,0 0 95,0 0-96,0 0 96,0 0-64,0 0 32,0 0 64,0 0 97,0 0-161,0 0-160,0 0 64,0 0 192,19 14-64,1-14-63,-1 14 63,-1-14-128,20 15 0,1 0-32,-2-15 64,-18 14-128,19 0 96,-20-14 64,1 14-192,1-14 96,-1 0 32,-19 0-64,19 0 0,-19 0 0,0 0 0,-19 15 96,19-15-64,0 0 32,-19 0-32,19 0 64,-20 0 129,20 14-33,-19-14 32,1 15 64,-1-1 1,0 1-161,0-1 64,-18 0 32,17 0-32,1 1-224,19-1 192,-19 1-160,0-1-224,19 1-416,0-1-802,0-14-255,0 14-449,0-14-1474,0 14-9128</inkml:trace>
  <inkml:trace contextRef="#ctx0" brushRef="#br0" timeOffset="61">15054 7998 512,'-18'-14'2242,"18"14"-448,-20-14 128,20 14-833,-19 0-545,19 0-31,-19 0 480,0-15 192,1 15-224,-1 0 64,19 0 224,0 0 32,-20 0-288,20-14 0,0 14 32,0 0-256,20 0-161,-20-15-63,0 15-97,0 0-160,0 0-95,0 0-97,0 0 128,0 0 0,0 0 0,0 0 161,19 0-193,-1 0-96,1 0-32,0 0-32,0 0 128,1 0-32,17 0 32,1 0-192,-1 0 96,2 0 1,17 0-65,2 0 96,-2 0-160,20 0 160,1-14-192,-2 14 160,-19 0 0,20-15-96,1 15 128,-1 0-96,-20 0 32,21 0 0,-21-14-32,0 14 32,2 0 96,-21 0-256,21 0 160,-21-14 64,21 14-96,-21 0 0,20 0 0,-20 0 96,-17 0-160,18 0 160,-19 0-128,1 0 128,-3 0-64,3 0-32,-1 0 64,0 0 0,-19 0-32,0 0 64,0 0-64,0 0 129,0 0-161,0 0 224,0 0-352,-19 0 192,19-14 32,0 14 64,-19 0 0,19 0-32,0 0 64,0-15-128,0 15-96,0 0 193,0-15-129,0 15 32,-20-14 64,3 14-64,-3-14 0,-18 14 160,-1-15-32,22 15 33,-22 0 31,20 0-256,19 0-64,-19 0 64,19 0-32,19 0-32,19 15-32,-18-15 160,17 0-193,20 14 194,-20-14-130,-17 14 65,18-14-32,-19 15 32,-19 0-32,0-1 161,0 14 31,-19-13-160,0-1 32,0 15-96,-18-14-385,17-1-512,1 0-96,0 0-544,0 1-1474,-1-15-6054</inkml:trace>
  <inkml:trace contextRef="#ctx0" brushRef="#br0" timeOffset="62">17045 8156 12107,'0'0'1185,"-19"0"32,19-14 545,0 14-193,0 0-512,0 0-256,0 0-160,0 0 95,0 0 33,0 0 0,0 0-32,0 0-193,0 0-63,0 0-33,0 14 64,0-14-255,-19 0 63,19 15-160,0-1 64,0-14 65,-19 15-33,19-1 0,-18-14 0,18 14 1,-19 0-1,-1 1-32,1-1-32,19 15 65,-19-14-65,1-1-128,-1 14 0,0 2 96,19-2-96,-20-14 64,1 15 32,1-1 32,-1 2 1,0-2-1,0 1 32,-19 15-128,0-2 160,19 1-127,-18 1 31,17-16-96,1 15 96,-19-13-96,18-2 128,3 1-224,17-1 224,-20 2-128,1-16 32,0 0 65,19 15-1,-19-15-96,19 1 128,-18-1-96,-1 1-96,19-1 64,-20 14 0,1-28-128,19 15 160,-19-1-64,19 1 96,-18-15-160,18 14 64,-19-14 32,19 0-96,0 0 64,0 0 0,0 0-64,0 0 64,0 0-32,0 0-32,0 15 64,0-15 0,0 0 1,-19 0-33,19 0 0,0 0-33,0 14 66,0-14-33,0 0 0,0 0 0,-20 0-33,20 0 33,0 14 33,0-14-33,0 0 0,0 0 0,0 0 0,0 0 0,0 0 0,0 0 0,0 0 0,0 0 0,0 0 0,0 0 0,0 0 0,0-14 0,0 14 0,0-14 0,0-1 0,0 1 0,-19-1 0,19 1 0,0-1 0,-18-13 0,18 14 0,-19-15 0,19 14 0,0-14 0,-19 15 0,19 0-65,0 14 33,0-14 0,0 14 0,0 0 0,0 0-64,0 0 32,0 14 32,19-14 32,-19 14 0,0 0 0,0 1 0,0-1 0,0 1 0,0 14 0,19-15 0,-19 14 32,0 1 0,0-14 0,18 14 0,-18-15 0,0 0 0,0 0-32,19 1 0,-19-15 96,0 14-96,0-14 97,20 0-97,-1 0 0,0-14 0,-1 14 0,20-15 0,1 1 0,-21 14 0,20-14 0,-19 0 0,1 14 0,17-15 0,-18 15-481,0 0-288,0 0-128,1 0-224,-20-14-704,17 14-321,3 0-769,-20 0-1313,19-15-4612,-19 1 4259</inkml:trace>
  <inkml:trace contextRef="#ctx0" brushRef="#br0" timeOffset="63">15566 9234 1665,'0'0'7912,"0"0"-7176,0 0 225,0 0 865,0 15-705,0-15-480,0 0-1,-19 14 65,19-14 96,0 0 127,0 0 65,0 0 128,0 0 65,0 0-546,0 0 1,0 0-1,0 0-31,0 0-161,0 0-127,0 0 31,0 0 32,0 0 33,0 0-129,0 0-96,0 0 193,0 0-193,0 0 128,19 0-96,-19 0-31,0 0 95,0-14-64,0 14-32,0 0 32,0 0-63,0 0-33,0 0-96,-19 0 32,19-15 32,0 15-64,0 0 64,0-14-32,0 14-32,-20-14 96,20 14-128,-17-14-96,17 14 224,0-15-192,-20 15 64,1-14 96,19 14-160,-19 0 128,0-15 0,1 15 0,18-14 0,-19-1 65,-1 15-97,1-14 128,0 0-224,1 0 96,-1-1 160,-20-14 64,20 15-64,1-15-160,-1-14 96,0 14 1,0 0-97,-1-13 0,3-2-32,-3 15 32,1 1 32,0-16 0,0 16 32,-19 13 32,19-13 32,0-2-64,0 16-160,1-14 128,-1-1-32,19 15-32,-20 0-32,1-16-32,19 16 160,-19 0-128,19-1 0,-19 1 64,1 0 0,18-16 32,-19 16-96,-1 0 64,20 0 64,-19-15-96,0 15 64,19-1-64,0 15-64,0-14 161,-18-1-1,18 1-64,0 14-32,0-14 32,0 14 0,-19 0 0,19 0-32,0 0 0,0 0 64,0-14-128,0 14 32,0 0 64,0 14 64,0-14-224,-19 0 128,19 14 0,0 0-32,-20 1 0,20-1 0,-19 1 32,19-1 0,-18 15 32,18-15-96,-19 14 64,19-12 0,0 12-32,0-14-129,0 1 225,0-1-32,0-14-64,0 0 32,19 0 65,-19 0-33,18-14-32,-18-1 0,0 1-32,19 0-193,-19-16 33,0 2 64,0 0 0,0 13 96,0-14 64,0 15-96,0-15 32,0 15-64,20 0 128,-20 14-64,19-15 0,0 15-32,-19 0 0,18 0 32,1 15 128,-19-1-96,19 0 96,1 0-192,-1 15 160,18-14-128,1-1-32,1-14-289,-2 15-768,1-1-865,-18-14-993,-2 0-1281,1 14-5861,-19-14 5188</inkml:trace>
  <inkml:trace contextRef="#ctx0" brushRef="#br0" timeOffset="64">17690 7855 1153,'0'0'3267,"-20"0"-1474,20 0-479,0 0-385,0 0-129,0 0-255,0 0-65,0 0-288,0 0 97,0 0 1088,0 0 32,0 0-608,0 0-96,-17 0 63,17 0-95,0 0 32,0 0-225,-20 0-256,20 0-127,0 0-1,-19 0 96,19 0 32,0 0 128,0 0 193,0 0 31,0 0 1,0 0-65,0 0-95,0 0-161,0 0-32,0 0-64,-19 0-31,19 0-161,0 0 96,0 0 32,-19 0 64,19 0 128,0 0 32,0 0-63,0 0 31,0 0-128,0 0-128,0 0 64,0 0-96,19 0 32,-19 0 32,19 0-32,-19 0 128,19 0-160,18 0 97,-17 0-1,18 0 32,-19 0-32,18-15 0,21 15-96,-21 0 32,21-15-32,-21 15 64,21 0-128,-2-14 96,19 14-64,-17 0 64,-2 0 32,2-14-128,-2 14 0,-17 0 128,-2-15-128,2 15 64,17 0 96,-18 0-288,-1 0 256,2 0-128,-1-14 32,-20 14 32,21 0-32,-1 0 64,-20-14-64,20 14 32,-18 0 64,-1 0-96,18-14 96,-18 14-64,0 0 64,20 0 0,-21 0-32,1-15 64,19 15 0,-1 0 0,2-15-96,-20 15 160,18 0-31,-18-14-1,1 14 0,-1 0-96,0 0 0,-1 0 32,1-14 0,-19 14-32,0 0 64,0 0-96,0 0 96,0 0-64,0 0 32,0 0-160,20 0 96,-20 0 32,19 0-32,0 0-64,-1 0 128,1 0-96,0 0 128,-19 0-128,20 0 224,-1 0-63,-1-15-33,-18 15 64,19 0-32,-19 0-64,0 0 0,0 0 64,0-14-96,0 14 0,0 0-32,-19 0 0,1 0 64,-1-14-64,-1 14 0,20 0 0,-38-14 0,20 14 0,-20-15 0,18 15 96,-17 0-64,18 0 129,-20 0-129,20-15-64,1 15 128,18 0-96,0 0-96,0 0 96,37 0 0,-17 15 0,18-15-32,-1 15 32,2-15 32,-20 14 32,18 0-128,-18 0 96,-19 1-32,0-1 64,0 0-32,-19 1 32,0 0-320,1-1-257,-20-14-352,18 14-352,1 0-801,1 1-1633,-1-15-7848</inkml:trace>
  <inkml:trace contextRef="#ctx0" brushRef="#br0" timeOffset="65">20003 8056 10570,'0'0'1633,"-18"0"-192,18 0 385,0 0-160,0 0-385,-19 0-384,19 0-225,0 0-255,0 0 63,0 0-223,0 0 191,0 0 161,0 0 31,0 0-95,0 0-129,0 0 0,0 0 33,0 0-97,-20 0 65,20 0-193,0 0-32,0 0-32,0 0-96,0 0 64,0 0-32,0 0 33,0 0-1,-19 0-128,19 0 64,0 14 128,0-14 128,0 0-128,0 0 1,0 0 31,0 0 32,0 0-96,0 15 0,0-15-32,-19 0 129,19 14-97,0 0 0,0 0 0,0 1 64,0 14-192,0-15 161,19 29-33,-19-14-64,19 14 0,-19 0 32,0 1 0,20-2-64,-20 15 64,0-27 97,0 13-129,19-1 96,-19 2-96,0-15 0,0 14 0,0 0-32,18-14 32,-18 14-64,0 0 64,0-14-160,0 14 160,19-14-128,-19-1-64,0 1 160,19 0-32,-19 0-32,19-15 0,-19 15 32,0-15-96,0 15 192,0-14-31,0 13-162,0-14 33,20 1 64,-20-1-32,0 1 65,0-15-98,0 14 66,0-14-1,0 0 0,0 0-32,0 15 64,0-15-64,0 0 64,0 0 32,0 0-96,0 0 0,-20 0-32,20 0 64,-19 0-32,19 0 0,-19 0 0,19 0 0,0 0-32,0 0 64,-19-15-32,19 1 0,-18-1 0,-1-14-64,-1 1-32,1-1 96,-18 0-64,18-14-33,0 15 130,-1 13-66,1 1 33,19-1 97,-19 15 31,19 0-256,19 15 224,0-1-32,1 15 32,18-1-32,-1-13-96,2 14 64,-2 0 0,1-15-64,1 0 32,-2 0 0,-18-14-96,20 0 96,-22 0-64,3-14 64,-20 0 0,19 0-96,-19-15 32,0 0-97,0 0-351,0-14-417,0 0-448,0 14-321,0 15-256,19 0-1025,-19 14-4900,0 0 672,0 14 1346</inkml:trace>
  <inkml:trace contextRef="#ctx0" brushRef="#br0" timeOffset="66">20705 9422 12267,'0'0'1025,"-20"0"192,20-15 1314,0 15-449,0 0-1057,0 0-417,0 0-191,0 0-1,0 0 225,0 0-97,0 0 65,20 0-1,-20 0-223,19-14-1,0 14-128,0-15-160,-1 15 32,1-14-32,1-1 97,18 1-1,-1 14-32,2-28-32,-2 13-64,21 1 192,-2-15 129,2 14-65,17-13-32,-19-1 33,20 0 127,-18 15 193,17-15-1,-17 15-223,-21-15-257,1 15-128,-1-1 0,2 1 32,-20-1-64,18 15 0,-18-14 0,1 14 0,-20 0-160,19-14 160,-19 14 32,0 0-32,0 0 64,0 0-96,0 0 224,0 0-256,0 0 96,0 0-96,0 0 96,0 0-32,19 0 0,-19 0 64,0 0-64,0-14-64,18 14 32,-18 0 128,0 0 0,0 0-128,0-15 160,0 15-32,0 0-32,0-15-32,0 15 97,0-14-161,0 14 128,-18 0-64,18 0-32,0-14 64,0 14-96,0 0 128,0 0-64,-19 0 0,0 0-32,-1 0-32,20 0 64,-19 0 0,1 14 0,18-14 96,-19 0 64,0 0 32,19 0-63,-19 0 31,19 0-64,-20 0 0,20 0-96,0-14-32,0 14 128,0 0-96,0 0 0,0-15-224,20 15 256,-1 0-96,0 0 0,18 0-96,2 0 32,-1 0 0,-1 0 0,2 0 96,-20 15-193,-1-15 97,1 14 96,-19 0 0,0 1 96,-19 14 1,19-15 95,-18 0-192,18 1 32,0-1-128,18-14-32,1 15-161,-19-1-512,19-14-480,-19 0-352,20 15-97,-20-15-1377,-20 0-3235,20 14-2754,-19-14 2850</inkml:trace>
  <inkml:trace contextRef="#ctx0" brushRef="#br0" timeOffset="67">22014 8502 8584,'0'0'192,"0"0"160,0 0 2275,0 0 287,0 0-1216,0 0-417,0 0-192,-19 0-128,19 0-96,0 14-224,0-14-129,19 0-192,-19 0 65,0 0 95,0 0-95,0 0 31,0 0 0,0 0 65,-19 0 31,19 0-127,0 0-1,0 0-32,0 0 65,-20 0-65,20 0-96,0 0-64,0 0 33,0-14-33,0 14 0,0 0 32,0 0-64,0 0-31,-19 0-1,19 0 64,0 0-160,0-16 96,-19 16-32,19 0-96,-18-14 224,18 14-160,-19 0 193,0-14-97,19 14 0,-20-14 32,1 14 0,1-15-96,-1 15 65,0-14-194,-20 0 130,21 0-161,-20-2-1,-1 2 258,2 0-193,-1 0 64,1 0 32,-21 14 96,2-15-160,-21 1 128,21 14-32,-1-15 129,19 1-33,-18-1-160,-2-13 32,2 14-96,-2-1 64,1-14-32,1 0 32,18 15-32,-1 0 64,2-15 96,-1 15-160,1-1 32,17 1 0,-18-1-64,19 1 0,-18 0 33,17-15-33,1 29 0,0-14 0,0-1 0,1 1 0,-1 14 0,-1-15 0,20 15 0,-19 0 0,19-14 0,0 14 0,-19 0 0,19 0 0,0 0 0,0 0 0,19 14 0,-19-14 0,0 15 0,0-1 0,0 1 0,19-1 0,-19 1 0,0 13 0,0 1 0,20-15 0,-20 15 0,0 0 0,19-15 0,-19 0 0,0 1 0,18-1 0,-18 1 0,0-15 0,0 0 0,0-15 0,0 15 0,0-29-129,0 15 1,-18-14 64,18-16-160,-19 15 96,19 1 96,-20-15-32,1 28 32,19-14 64,-19 15-32,19 0-32,0 0-96,0-1 32,0 15 31,0-15-31,19 15-128,0 0 192,20 0-64,-2 0-288,1 15-481,19-15-1441,-19 15-577,18-1-1441,-36 0-5029,18-14 4196,-19 0-416</inkml:trace>
  <inkml:trace contextRef="#ctx0" brushRef="#br1" timeOffset="68">3411 10055 9288,'-18'-30'2467,"18"30"-706,-19 0-704,19-14-288,-20 14-481,1 0-256,0 0 0,0 0-32,1 0 32,-21-14-32,20 14 193,0 0 415,-18 0 129,18 0-65,-20 0-287,21 0-289,-1 0 64,0 0-128,-20 0 32,2 0-32,18 0-32,-20 0 32,2 0-32,-1 0 0,-18 0 32,17 0 0,2 0 0,-21 0 0,21 14-32,-1-14 0,-1 14 0,2 0 0,-1-14 0,-1 16 0,-17-2-32,18 0 32,1 0-32,17 15 32,-18-15-32,1 0 32,17 2-64,1 12 32,0-14 0,1 1 32,18 13-32,-19-13 0,0 14 32,19-15-32,0 15 0,0-15-64,0 15 128,0-14 0,0-1 0,0 14 0,0-13 0,0 13-32,0 2 32,0-2-32,0 1-32,0-15 0,0 1 32,19 14 0,-19-15-32,19 14 32,-1 1 32,1 0 32,0-14 32,1 13 64,-1 1-128,-1-15 0,20 1 65,1 14-97,-2-15 0,1 0 32,-1 15-32,2-14-32,-1-1 64,19 0 32,-19 1-96,-1 13-32,2-14-1,17 1 226,-18 0-257,19-1 192,0 0-96,19 1 32,-20-15 0,21 14 0,-20 0-32,18-14 64,1 14-32,1-14 0,-2 0 0,1 0-64,-1-14 32,2 14 64,18 0-32,-20 0-64,20-14 96,0 14-96,0 0 96,0-14-96,-1 14 64,1-15-32,-19 15 0,18-14 0,-18 14 64,19 0-128,-18-14 64,-2 14-32,20 0 32,-19 0-32,-1 0-96,20 0 128,-18 0-96,-2 0 96,1 14 32,-20-14 0,21 0 0,-1 14-64,-1-14 64,1 0-64,1 0 0,-21 15 0,20-15 32,-1 0 32,2 0-256,-21 0 95,20 0 97,-18 0 0,17 0 32,-18 0-128,18-15 64,2 15 32,-1-14 32,-1 0 0,1 14 0,-19-15-32,19 0-192,-1-13 32,1 14 128,-18-1 64,17-13 0,-18 13 0,0-14 0,0 15 0,0-15 0,0 15 0,-19-15-32,-1 14-64,21 1-161,-21-14 65,-18 13 160,20 1 64,-20-1 64,-1 1 128,1-1-128,0-13 1,-19-1-1,0 15-32,0-15-64,-19 0 0,0 1-64,1 13 64,-1 0-32,-20-13 32,2 13 32,18 1 0,-20 0 96,2 0 96,-1-1 0,-18 0-160,17 15-64,1-14 0,-19 0 0,0-1 0,20 15 225,-21-14-225,1 0 64,1 14-96,-21-14 64,21 14-96,-20 0 96,1 0-64,17 0-33,-17 0 65,18 0 65,-20-15-65,21 15 96,-20 0 0,19-15 0,0 15-32,0 0 64,0-14-64,1 14 64,-2 0-32,-17-14-96,19 14 96,-21-15 0,20 15-64,0-14 33,20 14-130,-21-14 194,2 0-1,17 14 64,-17-16 128,17 2 65,2 0-1,-21 14-96,21-14 32,-20-1-31,20 15-65,-21-14-64,2 14-32,-20 0-32,18 0 97,-17 0-129,19 0 64,-2-14-96,2 14 96,-20 0-64,18 0 32,2 0 0,-20 0 0,19 0 0,-19 0 128,20 0-31,-39 0 31,18 0-256,2 0 96,-1 0-64,1 0-32,-2-14-160,1-2 0,0 2-65,1 0-95,-1 14-129,-1-14 65,2 14-737,-1 0-2018,-18 0-7047</inkml:trace>
  <inkml:trace contextRef="#ctx0" brushRef="#br2" timeOffset="69">15338 10442 7943,'0'15'1602,"19"-1"-417,-19 0 704,0 1 514,19-15-417,-19 15-577,0-15-320,0 14 0,0-14 224,0 0-96,0 0-31,-19 0-194,19-14-159,-19-1-160,1-14-33,-1 15-159,0-29 31,-1-1-127,1 1 31,1-14-96,-1 14-352,0-14 97,0-1-65,19 15 0,0 13 64,-20 2-128,40 14 96,-1-1-97,0 1 1,18 14 64,2 0-32,17 0-384,2 0-577,-21 14-737,1 15-576,1-15-1249,-22 0-2563</inkml:trace>
  <inkml:trace contextRef="#ctx0" brushRef="#br2" timeOffset="70">14978 10327 17616,'0'15'4933,"0"-15"-4293,19-15 610,0 1 127,19 0-768,0 14-481,1 0-833,-2-14-1313,1 14-865,-1 0-3747</inkml:trace>
  <inkml:trace contextRef="#ctx0" brushRef="#br2" timeOffset="71">15661 10126 14798,'-39'-14'3010,"39"14"-1024,-18 0-128,-1 14-64,0 0-321,19 16-480,-19-2-192,19 15-129,0 1-479,19-16-1,0 15-256,0-14 32,-1-14-449,21 13-384,-1-14-320,-1-14-64,-18 15-545,20-15-672,-20 0-2146</inkml:trace>
  <inkml:trace contextRef="#ctx0" brushRef="#br2" timeOffset="72">15775 10198 15182,'19'-28'6150,"-19"12"-4325,19 2-287,18-14 159,-17 13-223,18 15-1090,-20 0-288,1 0-160,0 15 64,-19-1-128,0 14-96,0 16-32,0-15 64,-19-1-1,19 2 97,0-2 0,0-14 0,19 1 96,1-1-32,-20 0 160,19 1-160,-1-15 224,-18 15-32,0-1-352,0 0 481,0 0-225,0 1 0,0-1-417,0 0-63,-18-14-321,-1 15-224,19-15-192,-20 0-833,20 0-1633,-19 0-11980</inkml:trace>
  <inkml:trace contextRef="#ctx0" brushRef="#br2" timeOffset="73">16173 10069 19506,'19'0'2723,"18"14"-1218,2 0 385,-2 15-481,21-1-384,-39 16-737,-1-1-224,1 1-32,-19-16 32,19 1-224,-19 14-224,-19-28 192,0 13-385,1-14-288,18 1-416,-19-1-705,19-14-1697,0 0-9642</inkml:trace>
  <inkml:trace contextRef="#ctx0" brushRef="#br2" timeOffset="74">16628 10255 22453,'0'-14'1793,"0"14"-1024,19 0 64,-19 0 672,19 0-608,0 0-705,-1 0-160,21 0-288,-20-14-480,0 14-706,18 0-608,-17 14-1377,-20-14-4677</inkml:trace>
  <inkml:trace contextRef="#ctx0" brushRef="#br2" timeOffset="75">16723 10400 20595,'19'14'2402,"-19"-14"-704,19-14 288,18 14-417,2-15-416,-1 0-960,-1 15 63,2-14-545,-20 14-255,18 0-513,-18-14-673,0 14-320,1 0-960,-3 0-3653</inkml:trace>
  <inkml:trace contextRef="#ctx0" brushRef="#br2" timeOffset="76">17291 10097 25816,'19'15'1569,"-19"13"-1312,20 2 159,-20-2 833,19 15-928,-19-14-193,19 14-64,-1-14-385,-18-1 33,19-13-481,0 14-1024,-19-15-866,0-14-1889</inkml:trace>
  <inkml:trace contextRef="#ctx0" brushRef="#br2" timeOffset="77">4435 10241 7655,'0'-14'1633,"-19"14"738,19-15 287,-19 15-192,19-14-1120,-19 14-449,19 0-97,-18 14-319,18-14-65,-19 0-64,19 15-63,-20-1-161,20 0-64,-19 1-96,19 14 64,-19-1-64,1 1 160,18 0-256,-19 14 192,19-14 0,0 14 160,0 0-96,19-14 0,-19 0-63,18-15 63,1 1 128,0-15 160,1 0-224,-1 0 193,37 0 31,-17-29-192,17 0-63,-18-14-161,19 14 96,-38 0-96,0 0 0,-19 1-32,0 14-129,0-16 161,-19 16 33,-20-15-66,20 29-95,-18-14 64,-1 0 64,1 14-384,17-14-225,1 14-127,0-15-514,0 15-479,19 0-3236</inkml:trace>
  <inkml:trace contextRef="#ctx0" brushRef="#br2" timeOffset="78">22393 9494 4484,'19'14'2562,"-19"-14"545,0 14-160,0 1-128,0-1-641,0-14-577,0 14-320,0 0-256,18-14-32,-18 0 96,0 0 64,0 0-128,0 0-448,0 0 64,-18-14-225,18 0-160,-19 0-64,19-1-128,-19-13 65,-1-16-129,1 1 64,19-15-96,0 1 64,0 14-32,0 14-64,19 1-1,-19 13 130,20 1-258,-20 14-95,19-15-353,-19 1-127,19 14-321,-1 0-257,1 0-1216,0 0-2659</inkml:trace>
  <inkml:trace contextRef="#ctx0" brushRef="#br2" timeOffset="79">22203 9378 18033,'-19'15'3299,"19"-15"-2402,0 0 448,19 0 929,18-15-1025,-17 15-897,18 0-287,-1-14-258,2 14-607,-20 0-866,0 0-704,-1 14-1378,1-14-14349</inkml:trace>
  <inkml:trace contextRef="#ctx0" brushRef="#br2" timeOffset="80">22677 9321 13324,'0'-14'2787,"0"-1"-737,0 15-32,-19 0 224,19-14-833,0 14-576,-19 14-128,19-14-97,-20 29-31,20-15-1,-17 15-384,17 0 33,0 0-289,0-1-1,17 1-159,3-14-544,-1 13-289,0-13-161,18-15-864,-17 0-1089,18 0-4164</inkml:trace>
  <inkml:trace contextRef="#ctx0" brushRef="#br2" timeOffset="81">22923 9349 17616,'-19'-14'1698,"19"14"-65,-18 0-63,-1 0-193,0 14-384,-1-14-448,20 15-225,0-1-96,0 1-128,20-1 0,-1 1-224,0-1 256,18 0-160,21 0 0,-21 1 0,1 0 0,-1-15 0,-17 14 128,-20 0-64,0 1 0,-20-1 32,3-14-416,-3 14-193,1-14-415,0 0-898,0 0-1441,1 0-10731</inkml:trace>
  <inkml:trace contextRef="#ctx0" brushRef="#br2" timeOffset="82">22867 9378 19602,'0'-29'2370,"19"15"-512,-1 0 256,1 0-1025,20-1-993,-20 1-320,18 14-609,-18-15-800,0 15-1250,1 15-2786</inkml:trace>
  <inkml:trace contextRef="#ctx0" brushRef="#br2" timeOffset="83">23132 9249 21172,'75'0'1345,"-55"0"-769,18 14 674,-19-14-65,18 29-641,-17-14-320,-1 13-256,0 1-32,-1 14-64,1-14-192,-19-1-321,19 2-192,-19-16-127,0 0-514,-19 15-960,19-15-3396</inkml:trace>
  <inkml:trace contextRef="#ctx0" brushRef="#br2" timeOffset="84">23530 9393 22485,'39'-15'1281,"-21"15"-224,1-14 64,-19 14-640,19 0-449,0 0 32,1 0-289,-3-15-319,22 15-33,-20 0-768,18 15-1153,-18-15-2307</inkml:trace>
  <inkml:trace contextRef="#ctx0" brushRef="#br2" timeOffset="85">23664 9464 17936,'37'15'3876,"-18"-15"-2755,0 0 705,0 0-257,-1-15-1312,1 15-161,20-14-513,-20 14-768,-19 0-608,18 0-674,1 0-3106</inkml:trace>
  <inkml:trace contextRef="#ctx0" brushRef="#br2" timeOffset="86">23967 9278 19794,'56'-15'1954,"-36"15"-384,17 0 383,-18 0-671,0 0-706,0 15-320,1-1-159,-3 1-33,-17 13-64,20 15 32,-20-14-64,0 0 64,0-1-96,0 2-33,0-16 65,-20 15-160,-17-15-96,18 0 0,0 0 31,0-14 33,-18 0 32,37 0 128,-20-14 128,20 0-128,20 0 320,-1-1 129,-1-13 63,1 13 449,19 15 128,-1-15-673,-17 15-288,18 0-256,-19 15-673,-1-15-896,1 15-1410,1-1-5157</inkml:trace>
  <inkml:trace contextRef="#ctx0" brushRef="#br2" timeOffset="87">5250 10299 3235,'0'-14'2626,"0"-1"97,0 15-193,-18 0-32,18 0-608,0-15-384,0 15-321,-19 0-224,19 0 32,0 0-129,0 0-319,0 0-193,-19 0 33,19 0-193,0 15 128,0 0-192,-20-1 96,20 0-288,-19 0 257,19 15-225,-18 0 64,-1 0 64,0-1 0,19 1-32,0 0-64,-19 14 32,19-14 0,0 0 64,19-15-96,-19 1 192,19-1 96,0 0-31,18 0 31,-17 1-32,18-1-64,-1-14 1,2 0-97,-2-14 0,1-1-32,1-27 0,-22-2 32,3 1-64,-20 0-32,19 0-32,-19 0-96,-19 14 128,19 0-64,-20 0-64,3 15-33,-3 0-31,1 0 32,0-1-192,0 0-257,1 1-288,-1 14-768,-1 0-1218,20 0-6310</inkml:trace>
  <inkml:trace contextRef="#ctx0" brushRef="#br2" timeOffset="88">20003 10543 9096,'19'14'4805,"-19"1"-2467,19-1-352,-19-14-32,19 0-385,-19 0-608,20 0 64,-20-14 32,0-1-96,0 1-288,-20 0-97,1-15-128,-19 0-223,20-14-97,-21 15 0,20-16-64,-18 1-160,18-15 352,0 15-192,19 1-32,0 12-128,19 2 96,18 13 64,-18-13-128,20 28 32,-2-14-320,20 14-1282,-20 14-1120,2 0-1602</inkml:trace>
  <inkml:trace contextRef="#ctx0" brushRef="#br2" timeOffset="89">19832 10385 19026,'0'0'2081,"0"-15"-1216,39 1 961,-20 0 128,18-1-961,2 1-769,-2 0-384,1 14-865,-19 0-865,18 0-832,2 14-3749</inkml:trace>
  <inkml:trace contextRef="#ctx0" brushRef="#br2" timeOffset="90">20401 10270 14381,'-19'-29'3235,"1"15"-961,-1-1-192,19 15-160,-19 0-320,-1 15-385,1 13-384,19 2-321,-18 12-31,18 1-97,0 15-128,0-15-224,18 1 160,1-16-384,20 1-384,-2-15-674,1 1-960,19-1-865,-38-14-3587</inkml:trace>
  <inkml:trace contextRef="#ctx0" brushRef="#br2" timeOffset="91">20591 10327 13356,'19'-14'1826,"0"0"480,0 0 96,18-1-256,-17 15-864,-1 0-738,19 15-384,-38-1-96,18 0 161,-18 15-193,0 14 64,0-14-64,-18-1-32,-1 15 32,19-28 0,0 14 128,0-15-64,0-14-64,0 14 128,19-14-64,-1 0-32,1-14-32,20 0-32,-20 14 32,18-14-128,2-1-769,-2 15-416,-18-15-993,0 15-2595</inkml:trace>
  <inkml:trace contextRef="#ctx0" brushRef="#br2" timeOffset="92">20894 10241 3203,'39'-14'17360,"-20"14"-15342,18 0-160,-18 14-641,20 15-769,-2 0-288,1 14-224,-18-15 32,-3 2-224,3-2-96,-20 1 63,0-1-319,19-13-1,-38 14-544,19-29-865,-20 14-2146</inkml:trace>
  <inkml:trace contextRef="#ctx0" brushRef="#br2" timeOffset="93">21349 10313 18289,'-18'0'2722,"18"0"-1344,0-14 383,18 14 225,1-14-640,0 14-674,20-15-384,-21 15-191,20 0-290,-19 0-351,20 0-737,-21 0-833,1 0-929,-19 0-2691</inkml:trace>
  <inkml:trace contextRef="#ctx0" brushRef="#br2" timeOffset="94">21558 10457 7110,'0'14'15151,"-18"-14"-13614,18 0-416,18 0 0,-18-14-192,19 14-609,0 0-256,-19 0-480,19-15-705,1 15-96,-3 0-385,3 0-800,-1 0-1474,19 0-11082</inkml:trace>
  <inkml:trace contextRef="#ctx0" brushRef="#br2" timeOffset="95">21786 10270 18865,'19'-15'2307,"0"1"-866,18 0 641,2 14-385,-2-15-607,1 15-834,-18 15-96,-1-1-384,-19 15 192,0-14-96,-19 13-97,19-14-63,-20 15 64,20-15-32,0 16-1,20-16 193,17-14 64,-18 14 32,0 0 321,0 1-161,1-1 64,-20-14 32,0 29-95,0-29-33,-20 15-64,1-1-320,0 0-897,0 0-1090,-18 1-1792,17-1-13262</inkml:trace>
  <inkml:trace contextRef="#ctx0" brushRef="#br2" timeOffset="96">3979 10299 4580,'-17'0'2018,"17"-14"96,0 14-577,0 0-320,0-15 1,-20 15 127,20 0-288,-19 0 0,19 0 160,0 0-96,-19-15-256,19 15-353,-19 0 65,19 0-225,-18 0-160,-2 0 1,20 15 63,-19 0-224,0-1 64,0 0-64,19 0 64,-18 15 0,-1 0-192,19 0 320,0 14-192,0 0 64,0-14-96,0 14 32,0-14 0,19 0 97,-1-29 127,1 14 0,0 0 32,20-14-31,-2 0 223,21 0-160,17-14-224,1-29 33,-20-15-226,2 0-159,-39 1 96,-19-1-160,0 15-161,0-14 65,-39 28-225,1 0 161,1 15 512,-2 0-224,-17 14-961,18 14-65,1-14-1568,-2 14-11884</inkml:trace>
  <inkml:trace contextRef="#ctx0" brushRef="#br2" timeOffset="97">20705 7552 11146,'-20'15'2659,"20"-15"-97,0 0-288,0 14-512,-17-14-641,17-14-224,-20-1-225,1 1-159,0 0 95,-20-16 97,22 2 32,-3-15-193,-18 15-191,19-16-193,19 1 32,-18-1-128,18 16 32,0-1 32,18 1-64,1 13-128,0 0-32,20 1-480,-22 14-770,22 0-543,-1 14-1250,-18 1-3972</inkml:trace>
  <inkml:trace contextRef="#ctx0" brushRef="#br2" timeOffset="98">20440 7437 20595,'0'-14'1057,"19"14"-288,-1-14 800,1 0 1,0-2-1122,20 2-480,-22 14-96,22-14-577,-20 14-352,20 0-800,-22 0-1154,22 0-4292</inkml:trace>
  <inkml:trace contextRef="#ctx0" brushRef="#br2" timeOffset="99">20875 7222 17264,'-18'0'2690,"18"0"-1569,0 14 129,0-14 351,0 28-288,18-12-608,-18 12-321,19 1-191,0-1-129,1 2-128,-1-16-289,18 14-736,-18-13-288,1-1-833,17-14-2210</inkml:trace>
  <inkml:trace contextRef="#ctx0" brushRef="#br2" timeOffset="100">21103 7149 18897,'-38'0'1570,"20"0"-737,18 15 896,-19 14 33,19 0-321,0-15-672,0 14-513,19 2-128,18-30-96,1 14 0,-18-14 97,17-14-97,1 0-32,-19-2-128,-1 2-129,-18-14 129,0 13 32,-18 1-288,-1-15-193,-19 14-128,1 1 65,17 14-193,-18-14-576,19 14-769,1 14-1826,18-14-11883</inkml:trace>
  <inkml:trace contextRef="#ctx0" brushRef="#br2" timeOffset="101">21217 7337 20979,'0'14'897,"0"0"-256,19 0 416,-1 2 640,-18-16-1120,19 14-289,20 0-192,-20-14 0,18 0 1,-18-14-1,20 14-225,-39-14-31,18-2-224,-18 2 32,-18 0-65,-1 0 65,-1-1-257,-18 15-320,20-14-448,-1 0-320,19 0-802,-19 14-6469</inkml:trace>
  <inkml:trace contextRef="#ctx0" brushRef="#br2" timeOffset="102">21312 7121 21300,'75'0'2754,"-36"0"-1344,-2 14-1,21 0-704,-21 1-161,-18 14-320,19 0-288,-18-1 192,-20 2-32,17-16-63,-17 0-130,0 0-191,0 1-288,0-1-577,0-14-1090,-17 0-1824,17 0-14127</inkml:trace>
  <inkml:trace contextRef="#ctx0" brushRef="#br2" timeOffset="103">21842 7092 16271,'-18'0'2658,"18"0"-672,0 0 64,0 0 0,18-14-480,1 14-321,1 0-544,-1 0-417,18-14-64,1 14-224,-18 0 64,-1 0-608,-1 0-545,1 0-1058,-19 0-575,0 14-3556</inkml:trace>
  <inkml:trace contextRef="#ctx0" brushRef="#br2" timeOffset="104">21919 7222 19506,'18'0'1858,"1"-15"-609,0 15 577,20-14-769,-2 0-801,-18-1-640,0 15-545,1 0-769,-3 0-1153,3 0-4484</inkml:trace>
  <inkml:trace contextRef="#ctx0" brushRef="#br2" timeOffset="105">22260 6992 18289,'0'0'1826,"0"0"-1026,0 14 417,0 0 225,-20 15-33,20-14-672,0 13-353,0-13 65,0-1-193,20 0 128,-1 0-95,-19-14-1,19 0 96,18 0 129,-37 0-289,19 0-128,1 0-160,-20-14 32,19 14-224,0-14-257,-1 14-384,1-14-320,0 14-513,1 0-319,-20-15-770,19 15-4292</inkml:trace>
  <inkml:trace contextRef="#ctx0" brushRef="#br2" timeOffset="106">22488 6934 20851,'0'15'1762,"-20"-1"-97,20 0 706,0 15-898,0 14-896,20-14-385,-20 0-160,19-1-320,-1 1-673,1 0-673,0-15-864,0 1-1922</inkml:trace>
  <inkml:trace contextRef="#ctx0" brushRef="#br2" timeOffset="107">6615 10342 4900,'0'-15'4516,"0"15"-3202,0-14 543,0 14 386,0-14-738,0 0-576,0 14 32,0 0 128,0-15-417,0 15 129,-19 0 0,19 0-96,-18 0-289,18 15-160,-19-1-224,19 0 160,-19 0-160,0 15 1,-1 0-33,20 0 128,0 14-96,0-15 32,0 16 0,20-1 0,-1-14 0,0 0-32,-19-1-32,19-14-32,-1 1-64,21-1 416,-1 1 32,-1-15-63,21-15-129,-2-14-96,20-13 32,-19-16-256,-20 1-128,-17-1-1,-20 15-31,0-1 0,-20 1-257,3 15 97,-22-1 127,-17 14-223,17 1 159,-17 14 385,18 0-64,-19 14-480,19 1-1282,-1-15-4676</inkml:trace>
  <inkml:trace contextRef="#ctx0" brushRef="#br2" timeOffset="108">17291 7524 2498,'19'0'5029,"-19"14"-3076,0-14-159,0 14 544,0-14-256,0 15-416,0-1-385,20-14-224,-20 14-192,0-14 0,0 15-193,0 0 1,0-15-96,-20 0 63,20 14 97,0-14-32,0 0-33,-19-14-63,0-1-33,1 0-191,-1 1 63,0-15-128,-20 1-95,21-2 63,-20 2-128,19-1-32,-18 1 0,17-2 161,20 2-161,0 14-32,0-1-32,0-13-64,20 14-64,-3-2 64,22 2 64,-1 14-128,-1-14-449,2 14-384,-2 0-864,-18 0-513,0 14-1058,-19 0-4579</inkml:trace>
  <inkml:trace contextRef="#ctx0" brushRef="#br2" timeOffset="109">17065 7494 20243,'17'0'1377,"-17"-14"128,20 0 481,18 14-384,-19-14-1058,18-1-512,-17 1-480,-1 14-897,0-14-994,18 14-2305</inkml:trace>
  <inkml:trace contextRef="#ctx0" brushRef="#br2" timeOffset="110">17500 7207 6598,'-19'-14'7207,"19"0"-4325,-18 14-351,18 0-257,0 0-673,-19 0-608,19 14-160,0 15 128,0-15-224,19 14-129,-19 16-159,18-15-161,1-1-288,0 2 0,-19-2-192,19-14-481,1 1-544,-2-1-288,1 0-706,0-14-992,0 0-3971</inkml:trace>
  <inkml:trace contextRef="#ctx0" brushRef="#br2" timeOffset="111">17690 7236 9769,'-20'-14'8616,"20"14"-6342,-17 0-576,17 0-289,0 14-192,0 0-320,0 16-256,0 12-65,0-13-95,17-1-129,3 2-160,-1-2-224,19-13 0,-1-15-96,2 0-224,-2-15 31,1 1-31,-18-14-64,-20 12 287,19-12 33,-19 14 64,-19-1-96,19 1-32,-20 14 64,1 0 96,19 0-32,-19 0-128,19 14 64,0 1-353,0-1-127,0 0-641,19 0-449,-19-14-1473,19 16-3876</inkml:trace>
  <inkml:trace contextRef="#ctx0" brushRef="#br2" timeOffset="112">17898 7135 19122,'20'0'3875,"-1"0"-1793,18 14-512,-18 1-770,20 0-479,-22-1-225,22 15-96,-20-1-384,0-14-417,-1 2-64,1-2 0,-19 0-224,0-14-737,0 14-960,0-14-3204</inkml:trace>
  <inkml:trace contextRef="#ctx0" brushRef="#br2" timeOffset="113">18183 7149 9993,'19'-14'12716,"-19"14"-10922,19-14-481,0 14-320,-1-14-609,1 14-288,1 0-384,18 0-897,-38 0-513,18 0-992,-18 14-2787</inkml:trace>
  <inkml:trace contextRef="#ctx0" brushRef="#br2" timeOffset="114">18297 7236 17936,'0'0'1762,"19"0"96,0 0-321,-1-14-255,1-1-674,0 1-608,1 14-352,-1-14-993,-1 14-866,1-15-2241</inkml:trace>
  <inkml:trace contextRef="#ctx0" brushRef="#br2" timeOffset="115">18620 7034 15630,'-39'0'2819,"20"0"-1378,19 0-191,-19 15-65,19-15-192,-18 15-577,18-15-448,18 14 32,1-14-128,0 14 128,20-14-32,-2 15-160,-18-1-65,19 0 33,-20 0-64,1 1 128,-19 0-32,0-1 288,0 0-64,-19 1 0,19-1 0,-18-14-32,18 14-673,-19-14-1153,0 0-2754</inkml:trace>
  <inkml:trace contextRef="#ctx0" brushRef="#br2" timeOffset="116">18543 6949 22709,'19'-15'2755,"0"0"-994,20 1-63,17 0-545,-18 0-769,-20-1-448,21 15-320,-1 0-705,-20 0-1442,1 0-1088,-19 0-3075</inkml:trace>
  <inkml:trace contextRef="#ctx0" brushRef="#br2" timeOffset="117">5648 10299 7623,'0'0'2818,"0"0"-1088,-19 0 320,19 0-384,0 0-545,-18 0-160,18 0 96,0 0-193,-19 0-447,19 0-33,-19 14-160,19-14-32,-20 14-31,1 1 31,19 13-128,-18 2-64,18-2 64,0 1 0,0 14-64,0 0 192,0-14-64,0 0 97,18 0-97,1-15-32,1 0 0,-1 0 0,0-14 96,18 15 32,21-30-32,-21-13-31,21-15-97,-21-1-32,1-13-224,-18-1 31,-20 16 161,0-2-64,-20 15 64,20-13-64,-19 12 128,-19 16-128,20 0 192,-21 14-64,20-15-64,-18 15-64,18 15-384,-20-1-929,20 0-1698,-18 1-10250</inkml:trace>
  <inkml:trace contextRef="#ctx0" brushRef="#br2" timeOffset="118">14599 7552 4804,'0'29'4580,"0"-15"-2370,19-14 609,-19 15-192,19-15-706,-19 15-543,0-15-193,0 0 96,0 0-64,-19-15-320,19 0-192,-19 1-193,0-15 1,-18 1-129,17-2-64,-18 2 65,1-1-193,-2-13 0,1 12-160,20 2 64,18-1 128,-19 1-95,19-2-97,19 16-32,-1 0 0,20-15 0,-18 29-353,17-14-576,1 14-896,-19 14-610,18 0-736,-37 1-4708</inkml:trace>
  <inkml:trace contextRef="#ctx0" brushRef="#br2" timeOffset="119">14371 7437 15919,'-18'15'3299,"18"-15"-1506,0 0-287,0 0 255,0 0-511,18 0-674,-18-15-448,19 15-192,0-14-448,20 14-673,-21-14-673,1 14-961,0-14-2049</inkml:trace>
  <inkml:trace contextRef="#ctx0" brushRef="#br2" timeOffset="120">14769 7222 7046,'-19'0'4933,"1"0"-1282,18 0-768,-19 0-609,19 14-352,-19 14-449,19-12-191,0 12-193,0 1-257,19-1-415,0 2-257,-1-2-64,1-14-288,20 1-289,-20-15-640,18 0-512,1 0-769,1-15-3108</inkml:trace>
  <inkml:trace contextRef="#ctx0" brushRef="#br2" timeOffset="121">15073 7250 4292,'0'-28'3779,"0"28"-1152,0-15-321,0 1-160,0 14-481,0-14-415,0 14-97,0-15 32,0 15-64,0-15-160,-19 15 32,19-14 32,-18 14 0,-2 0-289,20 14-159,-19 1-97,0 14-95,19 0 63,-19-1-31,19 16-65,0-16-128,19 1-160,0-15-32,20 16-64,-21-30 64,20 14 32,-19-14-64,18-14 0,-17-2-128,-1 2 0,0 0 0,0 0-64,-19-1 0,0 1-97,0 0 1,0 0 32,0-2 128,-19 2 64,19 14-1,0 0 98,-19-14-98,19 14 65,-19-14 65,19 14-1,0 0 32,-20-15-64,20 15 32,0-14-96,0 14 96,-17-14-96,17 14 128,0-15-32,-20 0 64,20 15 0,-19 0-32,19-14 0,0 14-96,0 0 160,0 0-127,0 0 31,0 0-32,0 0 0,0 0 32,0 0-32,0 0-32,0 14 64,0-14-64,0 0 96,0 0-64,19 0 64,-19 15 0,0-15 96,20 15-64,-20-1 193,17 15-257,3-15 64,-1 14-32,0 16-96,0-15 0,-1-1 32,21-14-64,-20 16-64,-19-2-64,19-13-32,-19-1-129,0 0-159,0 0-321,0-14-64,0 0-736,0 0-705,0-14-1730,0-14-8616</inkml:trace>
  <inkml:trace contextRef="#ctx0" brushRef="#br2" timeOffset="122">15301 7135 11883,'-19'-14'4100,"19"0"-1506,0 14-416,0 0-128,0 0-320,19 14-1,0 0-479,18 15-450,2 0-319,-2-15-161,-18 15-224,0-1 0,0-12-96,1 12-160,-20-14-64,17 1-64,-17-1-385,0 0-192,0-14-352,0 0-545,0 0-384,0 0-1313,0 0-12108</inkml:trace>
  <inkml:trace contextRef="#ctx0" brushRef="#br2" timeOffset="123">15661 7164 19698,'0'0'3459,"0"0"-1825,0-15-193,0 15-95,19-14-674,0 14-480,-1-14-192,1 14-384,0 0-385,1-14-768,-1 14-609,-19 0-897,0 0-2626</inkml:trace>
  <inkml:trace contextRef="#ctx0" brushRef="#br2" timeOffset="124">15717 7264 19698,'0'16'1858,"0"-16"-705,19 0 320,-19 0-31,19 0-994,1-16-416,-1 16-768,0-14-642,-1 14-864,1-14-3171</inkml:trace>
  <inkml:trace contextRef="#ctx0" brushRef="#br2" timeOffset="125">16078 6992 8327,'-19'-15'3139,"19"1"-224,-19 0-577,19-1-160,0 15-480,0-15-449,-19 15-384,19 15-32,0-15-161,-18 29 161,18 0 32,0-1-64,0 1-97,0 14-127,0 0-97,18 1-223,1-16-65,0-13-96,0 13-64,18-14 32,2-14-64,-20 0 96,18-14-224,2 0-96,-20 0-193,18-15-63,-37 15-193,0-1 225,0-14-65,0 29 129,-37-14 192,18 14 0,-1 0-33,-17 14 1,18 0-641,0 1-1152,19 0-514,-19-1-4259</inkml:trace>
  <inkml:trace contextRef="#ctx0" brushRef="#br2" timeOffset="126">7203 10313 3747,'-19'-14'3139,"19"0"-480,-18 14 223,-1-15-511,19 0-642,-19 15-416,-1-14-416,1 14-320,19 0 63,-18 0 193,-1 14-128,0 1-225,0 14 65,-1-1-225,3 1-96,-3 0-128,20 14 193,0 0 159,0 1-96,20-2-223,-3-13-97,3 0 96,-1 0-128,0-15 64,0-14 32,18 0 128,-17 0 96,36 0-159,2-28-65,-2-1 128,2-15-480,-21-13 95,1 14 65,-18 0-256,-20-1 224,-20 16 0,1-1 32,-19 1 64,1 13-32,-2 15 0,-17 15 96,-2-1-96,21 0-1,-2 0-1280,2 1-1762,-1 13-10858</inkml:trace>
  <inkml:trace contextRef="#ctx0" brushRef="#br2" timeOffset="127">9195 8617 13612,'0'14'2082,"0"-14"-160,-19 0-96,19 0-417,0 0-192,-19 0-224,19-14-320,-39 14 64,21-16-129,-1-12-31,-19 14-33,0-15-127,-19 1-65,20-2-128,-21-13-128,21 15-64,18-16 0,-1 16 0,20-1 32,0 0-96,0 15 97,39-15-546,-21 15-512,1 0-640,19 14-642,-18 0-2081</inkml:trace>
  <inkml:trace contextRef="#ctx0" brushRef="#br2" timeOffset="128">8834 8559 21107,'-18'0'1538,"-1"0"-257,19-15 449,19-13 31,-1 14-1024,1-16-481,0 2-224,20 13-448,-22 1-321,22 0-896,-1 0-65,-20 14-1313,2-16-3523</inkml:trace>
  <inkml:trace contextRef="#ctx0" brushRef="#br2" timeOffset="129">9232 8200 17680,'-18'0'2499,"-1"0"-1058,19 14-256,0 0-32,0 0 32,0 15-320,19 0-416,-1 0-129,1-15-224,1 14-128,-1 2 96,18-16-609,-18 0-255,20-14-578,-20 0-704,18 0-512,-18 0-3428</inkml:trace>
  <inkml:trace contextRef="#ctx0" brushRef="#br2" timeOffset="130">9479 8156 10313,'0'0'11916,"-19"0"-10347,19 0-1056,0 15 544,19-1 288,1 15-833,-3-15-416,3 15-64,18-15-224,-19 1-256,-1-1-481,21 1-320,-20-15-577,-19 14-1217,19-14-4068</inkml:trace>
  <inkml:trace contextRef="#ctx0" brushRef="#br2" timeOffset="131">9499 8113 18417,'17'-14'3363,"22"0"-1473,-20-1 64,18 15-961,21 15-705,-21-1-224,1 14-96,19 1-320,-19-14-353,1 14-480,-21-15-32,1 14-321,-19-13-672,0-1-1185,0 1-11435</inkml:trace>
  <inkml:trace contextRef="#ctx0" brushRef="#br2" timeOffset="132">9820 7998 23446,'0'-14'2498,"0"0"-1409,19-1-64,0 1-384,19-1-449,-19 1-96,19-1-448,-18 15-577,17 0-1057,-18 0-961,0 15-2210</inkml:trace>
  <inkml:trace contextRef="#ctx0" brushRef="#br2" timeOffset="133">9992 8127 19410,'0'0'2947,"18"-14"-1826,1 0 480,0 0-640,0-15-673,-19 29-288,20-15-448,-3 1-737,3 14-641,-20 0-1153,19-15-4548</inkml:trace>
  <inkml:trace contextRef="#ctx0" brushRef="#br2" timeOffset="134">10218 7825 20659,'0'-43'3043,"0"15"-2595,20 14-320,-1-1 609,18 0 224,-18 15-801,0 0-64,1 15-64,17 0 64,-18 13-96,0-14 65,20 29-33,-22-13-32,3-2 0,-1 1 32,0 0-225,0-15-447,-1 1-321,-18-1-513,0-14-960,0 0-4068</inkml:trace>
  <inkml:trace contextRef="#ctx0" brushRef="#br2" timeOffset="135">10332 7941 22677,'20'-29'1601,"17"14"321,1-13-640,1-1-930,-2 14-384,-18 15-833,0-14-1281,0 14-2178</inkml:trace>
  <inkml:trace contextRef="#ctx0" brushRef="#br2" timeOffset="136">3449 10255 11787,'-56'0'1697,"17"0"-255,20 15-225,-19 0 512,20 13-543,-21 1-386,20-1 33,0 2 128,1 12-64,18 1-160,18 1-1,1-16 97,20 1-353,-2-14-255,-18-1-161,39-14 64,-2-14 64,19-15 192,20-14-287,-37-15 31,-2 1-160,-37 13-64,1 16-289,-40-15-223,1 14 127,-18 14-256,-1 1 1,-19 0 159,0 14 289,20 14-96,-21 0-385,2 16-1858,17-16-14157</inkml:trace>
  <inkml:trace contextRef="#ctx0" brushRef="#br2" timeOffset="137">11508 10515 11979,'19'42'3267,"-1"-27"-1185,-18 14-160,19-15-193,-19 1-255,20-15-513,-20 0 64,0 0 256,0 0-384,0 0-289,-20-15 129,1-14-128,1 0-193,-20 1-96,-1-1 65,2-14-97,-1 0-192,1 14-32,18-14 160,-1 14-160,1 1-32,19-2-32,19 2-32,1-1 0,17 15 0,1 14-640,18 0-546,-17 0-1024,17 14-801,-17 0-2274</inkml:trace>
  <inkml:trace contextRef="#ctx0" brushRef="#br2" timeOffset="138">11261 10543 20723,'-37'14'2306,"37"-14"-1953,0-14 415,37 0 1058,-18 0-513,20-16-928,17 16-289,-18-15-833,-1 29-576,2-14-257,-1 14-1408,-1 0-2980</inkml:trace>
  <inkml:trace contextRef="#ctx0" brushRef="#br2" timeOffset="139">11773 10327 20979,'-37'-28'2018,"18"28"-1313,19 0 288,0 14 448,-19 15-288,19-1-544,19 2-161,-19-2-95,19 15-129,-1 1-128,1-2-160,1-13-256,-1-14-449,0-1-833,-1 1-544,1-15-736,20 0-3556</inkml:trace>
  <inkml:trace contextRef="#ctx0" brushRef="#br2" timeOffset="140">11944 10342 15983,'-18'28'6502,"-1"-13"-5798,19 0-31,0 13 833,0 1 31,0-1-864,19-13-449,-1 0-96,20-15-224,-19 0-160,1 0-193,-3-15-704,22 0-320,-39 1-33,19 0-416,-19-15-896,0 15-289,-19 0 576,0-1-127,19 0 1985,-20 1 2435,20 14 1537,0 0-224,0 0-705,0 14-416,0 1-416,20 14-417,-1-1-225,0 1-383,0 15-289,-1-16-96,1 1-736,1-15-449,-1 1-545,18-1-1024,-37-14-4037</inkml:trace>
  <inkml:trace contextRef="#ctx0" brushRef="#br2" timeOffset="141">12172 10313 20723,'75'14'2306,"-56"1"-1953,20 13 351,-2 2 289,-18-2-416,0 15-449,1-14-320,-2 0-577,-18-1-64,19-13-256,-19-1-801,0 1-1569,-19-15-13453</inkml:trace>
  <inkml:trace contextRef="#ctx0" brushRef="#br2" timeOffset="142">12437 10342 22357,'19'-15'3011,"-19"15"-2243,19-14 97,20 14-384,-21-14-321,1 0-128,0 14-609,20 0-1345,-22 0-832,3 0-2691</inkml:trace>
  <inkml:trace contextRef="#ctx0" brushRef="#br2" timeOffset="143">12551 10471 22132,'0'29'2531,"19"-29"-1826,0 0 63,1 0 129,17-15-641,-18 15-448,19-14-1217,-20 14-609,1-14-1794,1 14-11658</inkml:trace>
  <inkml:trace contextRef="#ctx0" brushRef="#br2" timeOffset="144">12874 10241 17136,'-39'14'3971,"39"1"-3138,-19 14 64,19-1 544,0 1 65,0-15-962,19 1-383,0-15-258,20 0 194,-2-15-33,-18-13-64,20 13-225,-22-13-159,3-1 32,-20 14 160,0 1 95,-20 0-31,3-1 32,-22 1-96,1 14 64,-19 0-32,38 14 224,-18-14-865,37 15-1409,-19-1-1153,19-14-8745</inkml:trace>
  <inkml:trace contextRef="#ctx0" brushRef="#br2" timeOffset="145">12988 10442 20595,'0'29'2626,"0"0"-1953,-20 0 448,20-15 256,20 15-608,-3-15-513,3 1-159,18-1-65,-1-14 32,2-14 0,-20-15 32,18 0-192,-18 1 0,-19-2 32,0 2 128,-19-1-128,1 15-97,-20 0-319,-1 14-545,2-15-128,-1 15-1410,18 15-5828</inkml:trace>
  <inkml:trace contextRef="#ctx0" brushRef="#br2" timeOffset="146">4795 10270 10698,'-38'-15'1857,"20"30"-928,-1-15-64,-1 15 512,-18 13-31,20 1-353,-1-1 256,0 16-64,19-1 96,0 0-576,19 0 31,0-14-63,18 0-321,2-15-127,-2-14-97,1 0 288,38-14-192,19-15 1,-18-28-225,-2-1-96,-19 1-161,-36-1-95,-20 1-225,0 13 97,-39 1-225,-17 15-352,-20 12-160,-1 16 641,2 16 351,-1 12-768,1 1-2818</inkml:trace>
  <inkml:trace contextRef="#ctx0" brushRef="#br2" timeOffset="147">11698 7639 11082,'19'43'3267,"-19"-29"-576,0 0-609,19 1-289,-19-15-447,0 0-193,18 0 160,-18 0-96,-18-15-352,-1 1-96,0-15-193,0 1-288,-18 14 33,-2-30 127,20 15-320,-20 1-64,21-2 0,18 2-64,-19-1-32,19 1-32,19 14-256,-19-2-385,18 16-928,21 0-673,-20 0-961,0 16-4485</inkml:trace>
  <inkml:trace contextRef="#ctx0" brushRef="#br2" timeOffset="148">11489 7639 20883,'-19'0'2531,"19"0"-1763,0-14 610,0-1 287,19 0-1024,0 15-545,0-14-288,18 0-257,-17-1-640,18 15-672,-1-14-1699,-17 14-7526</inkml:trace>
  <inkml:trace contextRef="#ctx0" brushRef="#br2" timeOffset="149">11849 7423 18033,'-18'-28'2722,"18"28"-480,0 0-384,-19 0-256,19 14-481,19 14-449,-19 1-287,0-1-193,18 2-64,1-2-64,20 1-160,-20-15-385,-1 1-159,20-15-737,-19 0-257,18 0-352,-17 0-1025,-1-15-4324</inkml:trace>
  <inkml:trace contextRef="#ctx0" brushRef="#br2" timeOffset="150">11982 7423 19186,'19'-28'2818,"-19"12"-1440,20-12 255,-3 14 33,3 14-994,-20-15-543,19 15-1,0 0-64,0 15 32,-1-1 0,1 0-64,1 16 32,-20-2-32,19 15 32,-19-15-64,19 2 32,-19-16-128,0 0-160,18 1-289,-18-1-576,0-14-512,0 0-674,0-14-928,0 14-10410</inkml:trace>
  <inkml:trace contextRef="#ctx0" brushRef="#br2" timeOffset="151">12096 7494 18353,'-19'0'3683,"19"0"-1953,0-14 32,19 14 288,0-14-737,-1 14-705,1-14-287,1 14-257,-1 0-513,0 0-512,-1 0-576,1 0-993,0-15-609,-19 15-4324</inkml:trace>
  <inkml:trace contextRef="#ctx0" brushRef="#br2" timeOffset="152">12266 7351 20307,'20'-14'2818,"-1"-1"-832,-1 15-192,20 0-481,-19 15-512,19-1-449,-19 14-127,0-12-129,20 12 64,-20-14-352,-1 15-33,1-15-255,0 0-225,-19 2-736,19-16-513,-19 0-480,0 14-1506</inkml:trace>
  <inkml:trace contextRef="#ctx0" brushRef="#br2" timeOffset="153">12665 7294 19858,'0'0'2851,"-19"-14"-1025,19 14-161,0 0 97,19-16-673,0 2-577,0 14-415,-1-14-1,1 14-353,1-14-287,-1 14-769,0 0-1154,-19 14-672,0 0-3042</inkml:trace>
  <inkml:trace contextRef="#ctx0" brushRef="#br2" timeOffset="154">12740 7409 19250,'20'0'2562,"-1"-14"-576,0-2-352,-1 2-834,1 0-640,0 14-384,1-14-1057,-1 14-737,-19 0-2594</inkml:trace>
  <inkml:trace contextRef="#ctx0" brushRef="#br2" timeOffset="155">13139 7164 1665,'0'-15'7976,"0"15"-4645,0-14-737,0 0-512,0 0-416,0 14-609,0-15-160,0 1-257,-20 14 193,1 0-32,19 0-129,-18 0-95,-1 14 0,0 15-129,0-1-32,-1 2-159,20-2 31,0-13-160,20-1-32,-1 0-96,0-14 0,0-14 128,18 0-32,-17-15-32,18 15-64,-20-16 0,-18 16-32,19 0 96,-19 14 0,0 0 129,19 14 63,-19 15 0,0 0-160,20 0-64,-20-1-160,19 2-673,0-16-864,-1 0-1026,-18 0-2882</inkml:trace>
  <inkml:trace contextRef="#ctx0" brushRef="#br2" timeOffset="156">6180 10356 896,'0'-14'2627,"-19"14"-1346,19 0-64,0 0 64,-20 0-63,20 0-33,-19-15-192,19 15-32,-18 0-1,18 0-319,-19 0 192,0 0 256,0 0-128,-1 15-64,3-1-1,17 0-31,-20 1-192,1 14 192,19-1-161,-19 1-95,19 0 160,0 14-65,19-14 1,-19 0-289,19 0 97,18-15-289,-17 0-224,18 0 128,-1 1-128,2-15-32,17 0 64,2-15-96,-2-27-128,2-2-128,-21-13 31,1-1-127,-19 1 320,-19 13-32,-19 16 0,-19-1-257,1 1-351,-21 13-33,2 15 545,-20 0 128,-1 0-801,2 29-2082,-1-15-12940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05:20:26.8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2509 3199 15470,'-18'0'1762,"18"0"-193,0 0 97,0 0-65,0 0-576,18-16-32,18 16-96,-2-15-256,1 1-193,1-1-192,16 15-224,-17-15 33,0 15-65,0 0 0,-17 15 32,-2 0 128,2 14 96,0 2 288,-18-1-127,17 14-1,1 2-127,-18-16-1,17 14-160,0-13 0,-17-1-192,18 0 64,0-1-128,0-13-32,-2 14-321,-16-15-512,18 0-736,-18 0-417,0-15-481,0 0-2402</inkml:trace>
  <inkml:trace contextRef="#ctx0" brushRef="#br0" timeOffset="1">2614 3454 1057,'0'0'20979,"0"0"-19794,0 0-608,0-15 1377,36 15 352,-2-31-1249,2 17-705,16-1-127,1-15-257,16 0 64,1 14 160,-18-13-1057,1 14-1345,-1 0-449,-34 15-512,17-15-8167</inkml:trace>
  <inkml:trace contextRef="#ctx0" brushRef="#br0" timeOffset="2">4643 2808 14317,'0'0'769,"0"-14"-321,0-1 897,0 15 289,18 0-737,-18-15-385,0 15-63,0-15 63,0 15-127,18 0-1,-18-15-32,0 15 1,0 0-65,0 0 64,0 0 225,-18 0-129,18 0 129,0 0-1,0 0-63,0 0-65,-18-16 65,18 16-129,-16-15 161,-2 15-225,0 0 32,0 0-63,1 0-97,-1 0-64,1 15-96,0 1 32,-19-1 0,18 0-32,2 15 96,16-16-96,0 1-32,16 0 0,2 1 32,0-16 160,17 0-31,0-16-1,0 1-32,1 0-96,-20 1-32,2-1-32,0 15 128,-18 0 0,0 0 0,0 0 0,0 15-96,0-1 256,-18 32 193,18-1-193,0 15-160,18 0-96,-1-16 64,17-13-96,-16 14-192,18-30-160,-19 14-321,0-13-672,-17-1-930,18-15-735,-18 0-1731,0-15-11242</inkml:trace>
  <inkml:trace contextRef="#ctx0" brushRef="#br0" timeOffset="3">4276 4159 6982,'-17'-15'3139,"-1"15"-673,18 0 161,-17 0-321,-1 0-480,18 0-705,-18 15-320,18 0-1,0 0 225,-16 15 160,16 1-192,16-2-128,2 1-384,0 0-97,17-14-96,-18-1-63,18-15-1,1-15 0,-2-1-128,1 1 96,-17-15-256,-2 0 32,2 1-160,-18 13 32,-18-14-64,-16 15-65,17 0 65,-19 0 0,2 15-257,-2 0 65,19 0-225,-18 0-480,35 15-897,0 0-896,0 0-4165</inkml:trace>
  <inkml:trace contextRef="#ctx0" brushRef="#br0" timeOffset="4">4450 4444 16047,'-34'-15'2690,"17"15"-1056,17 0 127,-18 0-287,0 15-449,18 0-417,-16 1-223,16 13-65,0 1-128,16-15 32,2 16-159,0-16-65,-1 0 0,1-15 128,16 0-224,-16-15 160,17 0-64,-18-16-96,1 1 31,-18 1 33,0-2-32,0 1-224,-18-15-160,1 31 63,-18-17-383,17 16-450,-16 15-95,16 0-1345,1 0-12749</inkml:trace>
  <inkml:trace contextRef="#ctx0" brushRef="#br0" timeOffset="5">7232 2808 16239,'-34'-29'1826,"34"29"-161,-18-15 1,18 15-257,-18 0-384,18 0-128,-18 0-353,18 0-159,-16 30 95,16-16 129,0 32-65,0-16-31,0 14-193,0 2 32,16-1-63,20-1-129,-1-13-32,0-16 0,18 15-64,-19-30 96,19 0-64,-19 0 1,2 0-130,-2-15-191,-16 0 0,0 0-64,-18 0-65,0-16-63,0 17 32,-36-1-97,20 0 1,-38 15 448,20 15 0,-1 0 64,-1-1-192,20 1-929,-2 1-1570,36-1-1601,-18 0-14029</inkml:trace>
  <inkml:trace contextRef="#ctx0" brushRef="#br0" timeOffset="6">9874 2869 832,'18'0'9321,"-18"-15"-6662,0 15 63,0-16-384,0 16-256,0 0-384,0-15-353,0 15-288,0 0-160,-18 0-96,0 0-161,0 15-287,-16 1-1,16-1-64,1 0-63,-1 0-129,18 0-32,0-15-32,18 14-32,-1 1 96,17 1 64,2-1-128,0 0-64,15 15 128,-15-30-96,-2 15 64,-16-1 0,-18 1 32,0 1 161,0-1-1,0-15 64,-34 15-288,16-15-96,0 15-256,-17-15-577,17 0-737,-16 0-31,16 0-1154,0 0-2786</inkml:trace>
  <inkml:trace contextRef="#ctx0" brushRef="#br0" timeOffset="7">9786 2838 18385,'0'-15'1794,"18"15"-898,-2-15 610,2 15 31,0-14-832,18 14-609,-2 0-160,-17 0-641,19 0-191,-18-15-834,-2 15-576,2 0-1282,-18 0-4227</inkml:trace>
  <inkml:trace contextRef="#ctx0" brushRef="#br0" timeOffset="8">8650 4235 2466,'0'-16'2915,"0"1"-97,0 15-576,0-15 1,0 15 127,0-15-384,0 15-417,0 0-384,-18-15-32,18 15-192,0 0 256,0 0-224,0 0 160,0 0-192,0 15 0,0 15-96,18-15-192,-18 30-385,0-15 0,16 0-96,2 1-128,-18-2 65,18-14-65,-1 0-96,-17-15-64,18 15-225,-18-15-191,0 0-513,17 15-993,-17-15 192,0-15-480,0 15-1378,0 0-10697</inkml:trace>
  <inkml:trace contextRef="#ctx0" brushRef="#br0" timeOffset="9">13686 2884 11723,'0'-15'2370,"0"0"-608,0 15 384,0 0-161,0 0-607,0 0-578,18 0-127,-18 0 288,0 15 32,0 0-288,0 0-161,-18 14 33,18-14-33,0 1-31,0 14-129,0-15 0,0 0-159,0 0-129,0-15 128,18 14-160,-18-14 160,18 0-96,17 0 32,-18 0-31,18 0-65,1-14-32,-2 14 0,-16 0-64,17-15-160,-18 15-97,1 0-159,-1 0-225,1 0-224,0 0-352,-18 15 32,0-15-320,16 0-193,-16 0-736,0 0-3140</inkml:trace>
  <inkml:trace contextRef="#ctx0" brushRef="#br0" timeOffset="10">14054 2854 15214,'0'0'3203,"-18"0"-1537,18 15-385,0 0 673,-16 0 192,16 29-481,0 2-544,0-1-448,0-16-225,16 17-352,-16-16 0,18-15-160,-18 14 64,18-13-416,-18-1-417,17-15-1025,-17 15-704,0-15-1506,0 0-14958</inkml:trace>
  <inkml:trace contextRef="#ctx0" brushRef="#br0" timeOffset="11">16241 3484 15118,'0'0'2210,"0"-15"-1025,0 15 160,0-15 641,18 15-416,-2-15-513,20 15-193,-19 0-63,18 0-160,0 0-449,-17 0-64,0 15-96,-18 0 32,0 0-96,0 15 32,-18 0-96,0 0 32,-17 0 96,0 0 64,18-16 128,-1 2 97,18-1 31,0 0 64,18 0 129,-1-15 64,1 0-33,16 0-192,20-15-191,-20 0-97,19 15-385,-19-15-479,2 15-610,-2 0-992,-34 0-1089,18 0-4645</inkml:trace>
  <inkml:trace contextRef="#ctx0" brushRef="#br0" timeOffset="12">14666 4219 14894,'0'0'1665,"-16"0"-352,16 0 225,0 0 192,0 0-641,0 0-513,0 0-63,0 0 159,0 0 129,0-15 64,16 15-32,19 0-161,-17 0-159,16-15-289,-16 15-128,18 0-32,-19 15-128,-17 0-64,17 1-32,-17-1-64,-17 14 31,0 1 65,-1-15 160,0 16-64,18-31-32,0 15-64,18-15 128,0 14 128,16 1-128,-16-15 96,17 15-96,-17 0 96,-2 0 0,-16 0 1,0 16 95,0-17 64,-16 1-64,-2 0 0,0-15-64,-17 15-128,18-15-416,0 0-417,-19 0-1089,18 0-1409,2 0-7111</inkml:trace>
  <inkml:trace contextRef="#ctx0" brushRef="#br1" timeOffset="13">2491 2959 10025,'-16'-16'1377,"-2"16"289,1 0 64,-1 0-481,18 0-352,-18 0 192,2 16-193,16-16-319,0 15-289,-18-15 1,18 15-1,0 15 128,-18-15-63,18 14 63,-18 2 64,18-1 97,0 0-65,-17 15-95,17 0-161,0-1 0,0 17 161,17-16-1,1 15-32,18 0-95,-20-15-193,20 0 32,-1-1-32,17-13 128,0-16 0,1 0-63,-1 0-65,18-15 32,1 0-32,-2-15 64,1-15-128,-18-1 160,1 2-192,-17-16 32,-20-1 64,20 2-320,-36-16 288,17 0-160,-17-1 64,0-13 32,-17 13-64,-19 2-192,2-2-161,-19 17 193,1-1 96,-18 14 64,-1 2 96,2 14 0,-1 0 96,18 15-128,-1 0-128,1 0 32,16 0-673,2 15-864,16 0-1474,18 14-8040</inkml:trace>
  <inkml:trace contextRef="#ctx0" brushRef="#br1" timeOffset="14">4450 2568 12523,'-34'-14'1922,"34"14"-705,-17 0 65,17 0 479,-18 0-480,18 0-576,-18 0-353,18 14-127,0-14 159,-16 15 0,16 0-127,-18 1-65,18 14 64,-18 0 0,18-1 65,0 17-65,0-1 64,0-1-32,0 2-31,0-2-1,18 17-160,-18-16 0,0 0 0,18 0-64,-18-1-96,16 2 96,2-16 0,0 0 32,17-16-32,-1 1 64,2 1-160,-2-16 321,19 0-1,-17-16-64,16-13 0,-1 14-160,-15-15 64,16 0-32,-17-1 96,-17 2 353,16-1-97,-16 0-159,0 14-65,0-13-64,-1 14 32,-17-15-64,0 15 0,17-16-32,-17 2-32,0-1 96,0-16-160,18 2-32,-36-1-64,18-16-352,-17 2-1,-18 13 97,-1 2 128,-16 14 448,17 14 160,-17 1 1,0 0-129,-19 0-32,1 15-128,18 0-64,17 15-352,-17 0-1026,34 0-1120,-17 1-1986,17-1-12877</inkml:trace>
  <inkml:trace contextRef="#ctx0" brushRef="#br1" timeOffset="15">4101 4069 11050,'-34'0'2274,"16"0"-865,18 0-512,-18 0 0,0 15-288,18 0-1,-16 0 97,16 15 352,0-15-192,0 30-193,16 1-319,-16-2 191,18 1-255,0 15-1,0-15-32,16 15 64,1-30 97,1 16 31,16-16-128,0-16 193,1 16-257,-1-15-64,17-15-31,-15 0-1,-2 0-96,19-15 0,-19 0-96,-17-14 64,-1-17-64,-16 1 0,0 1-64,-1-2 32,-17-13-32,-17-2 63,-1 2-255,-18-2 160,2 16-96,-19-15-32,1 30-1,-1 0 610,-17 0-289,18 30-64,-17 0 224,-2 0-160,19 0-128,0 0-384,16 0-1795,18 16-3106</inkml:trace>
  <inkml:trace contextRef="#ctx0" brushRef="#br1" timeOffset="16">7023 2644 14445,'-36'0'673,"18"0"-257,18-15 129,-16 15 672,-2 15-96,1-15-577,17 15 193,-18 14 128,18-14 32,0 16-193,0 14-95,18-1-96,-18 2 95,17 28-191,1-13-257,-2-2 64,20-13-32,-1-1 192,17-16-95,0-13 63,2-1-128,15 0-224,1 0 256,0-30-31,1 15 127,-19-30-224,-1 14 64,20-13-160,-36-1 64,0-15 33,1 0-1,-20 0-64,-16-1 64,0 2-128,0-1 160,-34-1-224,-2 2 32,-16 14 96,-19-1-192,20 2 96,-19-1 0,0 15-192,-1 0 128,19-1-1,0 16-31,-1 0-320,19 0-1058,16 0-1120,0 16-2403</inkml:trace>
  <inkml:trace contextRef="#ctx0" brushRef="#br1" timeOffset="17">8650 3994 3651,'-36'0'10762,"18"0"-9417,1 0-512,0 16 545,-18-2-129,17 16-288,-16 0-161,-2 0-319,19 15-33,-19 0 641,36 1 0,0-17-192,0 16-192,18 1-161,17-2-159,35-14 31,-17-15-160,17 1-160,0-1 1,-1-15-33,1-15-96,1-1-97,-19-14 33,0 15-96,1-15-96,-35-15-32,16 15 95,-34 0 97,0 1 256,-18-17-256,2 16 96,-20 0-32,-16-15 32,-1 15-96,-16 15-96,17 0 800,-2 0-480,2 15 97,-1-14-289,19 14-161,-2 0-640,2-16-1024,17 16-1154,-19 0-4484</inkml:trace>
  <inkml:trace contextRef="#ctx0" brushRef="#br1" timeOffset="18">9943 2629 8680,'-17'-31'512,"-1"31"641,2-15 929,-2 0 128,-18 15-128,2 0-640,-1 0-642,17 15-287,-16 0 224,-2 1 224,18 14-193,-16 0-223,16 14 256,1-13-353,-1 14 32,0 15 161,18-15-321,-16 15-127,-2-15-97,18-1-32,0 2-32,18-1 256,-2-30-96,20 14 32,33-13 1,1-16-97,17 0 64,1 0-256,1-16 160,-2-13 0,1 14-64,-19-15-64,1 0-128,-18-1-64,-17-13 96,1 14 31,-36-16-95,0 2 64,-18-2 64,-17 2-32,-17 14 96,-18 0 96,-1-1 128,-16 2 97,-1 14 31,1 0-192,17 0-160,-17 0-224,35 15-801,-2 0-737,20 0-3010,16 0-13454</inkml:trace>
  <inkml:trace contextRef="#ctx0" brushRef="#br1" timeOffset="19">14807 4039 11979,'-18'-29'1569,"18"13"-95,-18 1 95,0 0 545,-16 15-256,16-15-385,1 15-384,-17 0-288,16 15-352,-18 15 95,2 0 97,16 15-97,1 0-127,-19 0-225,36 15 128,-18 15-128,36-14-96,0-2-32,0-14-64,17 0-96,-1 0 96,20-14 96,-3-1-64,19-16-32,-17-14 65,17 0-65,0-14-65,-1-1 97,-15-16-96,-2 1-32,-17 0-32,-18-15 64,0 0 64,1 1-32,-18-2-32,-18 1 160,1 1 192,0 13-191,-36 1 223,1 0-32,-1 16-128,-17-2-96,18 1-128,-1 0-224,1 0-385,0 15-1281,16-15-95,1 15-2628,1 0-12331</inkml:trace>
  <inkml:trace contextRef="#ctx0" brushRef="#br1" timeOffset="20">13792 2764 12395,'-35'-30'1858,"0"30"512,17-16-1153,-17 16 65,1 0-1,16 0-288,-18 0-353,20 16-351,-20-1 95,19 15 385,-18-1-33,18 1-63,17 16-225,-18-2-95,0 17-65,0-16-64,18 15 65,0-15-65,36-1 128,-18-13-224,34-1 64,17-15 65,2 0-97,17-1-64,-1-14-32,18 0 32,-1 0-32,-16-29-96,17 14 0,-36-15-64,3-1-96,-21-13 64,1 14 64,-16-31 32,-18 17 128,-18-17-96,0 17 32,-36-17 160,2 17-192,-19-1 96,1-1 0,-36 17 0,1-1 128,-1 0 1,1 14-225,0 1 64,-1 15-257,1-15-415,16 30-449,19 0-833,0 1-1857,16 14-9354</inkml:trace>
  <inkml:trace contextRef="#ctx0" brushRef="#br1" timeOffset="21">16223 3303 1537,'0'-15'9705,"0"1"-9481,0-1 481,-17 15 1922,17 0-1,0-15-768,-18 15-577,1 15-704,17 0-449,-35-1 0,17 17 384,0 14 161,-16-1 288,16 2-225,1-1-31,-1-16-96,18 17-193,0-1-96,18 0 33,-1-15-193,35 15 0,-16-30 64,16 15-96,19-15 97,-2 0-33,1-15 0,18 0-256,-19-15 32,1-14 32,1-2-96,-19 1 0,-17 0 96,0-15 0,0-15 0,-35 14-96,0-13 128,0 14 96,-35 0-32,0 0 320,-18 14-127,-17 2-129,-17 14-32,17 0-96,-17 15-64,17 0-609,-1 0-992,19 0-674,0 15-2305,35-15-13005</inkml:trace>
  <inkml:trace contextRef="#ctx0" brushRef="#br1" timeOffset="22">4172 2808 800,'16'0'8072,"-16"0"-7239,0-14-97,18 14 738,-18 0 640,0 0-481,0 0-351,0-15-290,18 15 258,-18 0-33,0 0-96,0 0-320,17-15-257,-17 15-127,0 0-1,18-15-320,-18 15-32,17 0 0,-17 0 0,0 0-32,17 0 0,-17 0-96,0 0 96,0 0 96,0 0 97,0 0 191,0 0 193,0 0 31,0 0-223,-17 0-193,17 0-96,-17 0-96,17 0 32,-18 0 64,1 15-32,-1-15 0,0 0 96,2 0 1,-2 15-33,0-15-160,0 0 192,1 15-160,-17-15 96,-2 14 0,2 1-96,-19 0 0,18 1 0,-36-1 0,20 0 32,-19 0-32,17 0-32,1-1 65,-2 1 63,2 16-64,17-16 0,-17 0 32,17 0-32,0 0 32,18-15-32,-1 14 0,0-14 128,18 0 33,0 0-65,0 0 32,0 0 0,0 0-64,0 0-32,0 0-32,0 0 32,0 0-128,0 0 32,0 0 32,0 0-32,-16 0 0,16 15 32,0-15 65,-18 0-97,18 16 0,-18-16 0,0 0 64,1 15-64,0-15 64,17 0-32,-18 15 0,18-15-32,-17 0 96,17 0-64,0 0 32,0 0 32,0 0 0,0 0-64,0 0 32,0 0-64,0-15 96,0 15-32,0 0-32,17 0 64,-17-15 1,0 15-33,0 0-64,0-16 64,0 1-32,0 1 0,0-1-64,0-15-64,0 15 32,0 0-1,0-16 1,0 31 0,0-14 64,0-1-64,0 15 32,0 0-64,0 0 32,0-15 0,18 15-32,-18 15-64,0-15-64,0 15 192,0-15 0,0 14 32,0 1 0,0 16 0,-18-16 32,18 15-32,-17-1 0,17-14 64,-18 16-64,18-16 0,0 0-32,0 0 64,18 0 32,-18-15 32,17 14 32,18-14-32,-18 0 64,19 0-96,-2 0 0,-16-14-64,17 14-32,-17 0-192,-1 0-256,0 0-385,1 0-609,0 0-704,-18 0-288,0 14-1346,0-14-6565</inkml:trace>
  <inkml:trace contextRef="#ctx0" brushRef="#br1" timeOffset="23">3174 3694 4996,'-17'0'2082,"17"0"-320,-18-15-161,18 15-127,0-15-385,-18 15 64,18-16-96,0 16 64,0 0-160,0-14 128,-16 14 32,16 0-96,0 0-64,0 0-192,0 0-1,0 0-415,0 0-33,0 0 96,0 0 257,0 0-289,0 0 1,0 0-33,0 0-96,0 0 1,0 0-1,0 0-32,0 0-32,0 0 64,0 0 33,0 0 31,0 0-128,0 0 0,16 14 1,-16-14 95,18 0-32,0 0 64,-1 16-160,1-16 65,16 15 31,-16 0 0,34 0 0,-16 15-127,16-15 31,1 15 64,-1 0-96,1-15 64,-1 15-64,0-15-64,1 15 65,-1-15-226,1 0 194,-19 0-97,2 0 192,-1 0-128,-18 0-32,1 1 64,-1-2-64,-17-14 128,18 15-160,-18-15 32,0 0-64,18 0 96,-18 0-64,0 0 0,0 0 0,0 0 32,0 0-32,0 0 128,0 0-32,0 0-32,0 0 33,0 0-97,0 0 0,0-15 0,-18 1 0,0-2 0,1 1 0,-1-15 0,1 0 0,0 1 0,-1-2 0,0 16 0,0 0 0,1 15 0,17-15 0,0 15 0,-17 0 0,17 0 0,17 0-33,-17 15 1,17 0-96,1 0 128,0 0 0,0 1 0,-1-2-96,0-14 64,1 15 32,-18 0-96,17 0 96,-17 0-64,18 0 0,-18 0 0,0 1 0,0-2-32,-18 1 64,18-15 64,-17 15-32,-1 0-96,1-15-289,17 15 481,-17-15-576,-1 0 0,18 0-33,-18 15-416,18-15-961,-18 0-160,18 0-992,-17 0-4005,17 0-2242</inkml:trace>
  <inkml:trace contextRef="#ctx0" brushRef="#br1" timeOffset="24">4434 3964 11755,'0'0'1345,"0"0"64,0 0 961,0 0 1,0 0-802,0 0-736,0 0 64,0 0-128,0 0 31,16 0 129,-16-15 0,0 15-128,0-15-96,0 0-161,18 0-31,-18-15-1,0 0-256,18-15 65,0 0-65,-1-15-96,0 0 64,1 0-32,-18 0-64,17 15 129,1 0-65,-18 0 0,0 30 0,0 0 0,0 0 65,0 0-97,0 15 0,-18 0-64,18 0-64,0 0-96,-17 15-32,-1 0 64,1 0 64,0 0 0,-1 0-32,0-1 64,0 17-96,2-16 32,-2 0 64,1 0-96,-1 0 64,0-15-32,18 15 96,0-15-32,0 0-96,0-15-64,0 0 160,18 0-160,-18-15 128,18 15-160,-1-1 96,1 2 32,-2 14-96,2 0 64,0 0-64,17 0 224,0 0-128,0 0 96,1 14-224,-2-14 32,1 0-353,-1 0-351,2 0-578,-18 0-1569,-1-14-1441,-17 14-6694,0 0 928</inkml:trace>
  <inkml:trace contextRef="#ctx0" brushRef="#br1" timeOffset="25">6900 2794 1537,'0'0'5829,"0"0"-5092,0 0 769,0 0 1569,0 0-545,0 0-1121,0 0-96,0 0 65,0 0-321,0 0-353,0 0-223,0 0 127,0 0-127,0 0-33,0 0-31,0 0 63,0 0 33,0 0 127,0 0-127,0 0-225,0 0 0,18 0 1,-18 0-257,0 0 96,0 0-160,0 0 96,0 0 0,0 0 0,0 0 320,0 14-224,0-14 161,0 0-65,0 0 0,0 0-32,0 0-95,0 0 127,-18 0-64,18 0-128,-18 0 64,18 0-32,-18 0 0,2 0 32,-2 0 129,0 0-65,1 0-128,-1 0 64,-16 0 0,-2 0-64,2 0-32,-1 0 32,-17 0-128,-2 0 96,2 0 0,-17 0-64,-2 0 32,1 15 128,18-15-192,-18 0 257,-1 0-129,-16 0 96,35-15-64,-18 15-32,-1 0 0,2 0 160,17 0-224,-18 0 0,17 0 0,-17 0 96,18 0-128,-1 0-32,1 0 224,-1 0-224,1 0 192,16 0-160,-16 15 96,17-15-96,17 0 321,2 0-65,-2 0 64,18 0 64,0-15-319,-18 15-33,18 0 0,0 0 0,0 0 0,0 0 0,0 0 0,0 15 0,18-15 0,-18 0 0,0 0 0,0 15 0,0-15 0,0 0 0,0 0 0,0 16 0,0-16 0,18 15 0,-18 0 0,0 0 0,16 14 0,-16-14 0,18 16 0,0-1 0,-18 0 0,17-16 0,1 1 0,-1 1 0,-17-1 0,0-15 0,17 0 0,-17 0 0,0 0 0,0 0 0,0-15 0,0-16 0,0-13 0,-17 14 0,0-16-225,-1 17-31,1-16 160,-1 14 0,0 2 96,-16 14-64,16-15 128,1 15 64,-1 15-96,1-16 96,17 1-32,0 15-96,0-15-32,0 15-96,35-14-64,0-1 192,-1 15-128,19-15-321,-1 15-383,-16-15-738,-2 15-1249,2 0-1312,-19 0-6279,1 0 4356</inkml:trace>
  <inkml:trace contextRef="#ctx0" brushRef="#br1" timeOffset="26">9524 2884 640,'0'0'4068,"0"0"-3139,0 0 192,0 0 961,0 0-320,0 0-577,0 0-192,0 0 352,0 0 160,0 0-480,0 0-160,0 0-64,0 0-193,0 0-223,0 0-1,0 0 65,0 0 95,0 0-160,0 0 193,0 0-161,0 0 1,0 0-65,0 0 32,0 0-31,0 0 31,0 0-352,0 0 160,-18 0-31,18 0 127,-17 0-64,17 0 192,-18 0 1,18 0 63,-17-15-31,17 15-65,-17 0-192,-1 0 193,0 0-193,0 0 96,2 0-160,-2 0 64,-17 0-31,0 0-65,0 0-96,-1 0 32,-15 0 32,-3 0-64,2 0-64,0 0 192,-1 0-96,1 0 32,-1 0 32,1 0 32,0 0-96,-1 0 64,1 0-64,-1 0 0,1-15 0,16 15 0,-16 0 64,17 0-64,-17 0 193,16 0-161,-15 0 32,15 0-96,2 0 96,-19 0-96,18 0 32,0 0 224,-1 0-128,2 15-32,-1-15-64,1 0 97,-2 0-97,1 15-32,0-15 64,18 0-32,-19 0 0,20 0 192,16 0-96,-18 0 160,18 0-160,0 0 65,0 0-97,0 0 32,18 0-160,-18 0 64,0 0-32,0 0 160,0 0-160,0-15 128,0 15-96,0 0 64,0 0-128,0 0 0,0 0 64,0-15-32,0 15-64,0-16 0,16 16 32,-16-15-64,18 0 32,0 1-128,-1-1 96,-17 0-65,18 0 129,-18 0-32,17 15 64,-17-16-64,0 16 128,0 0-128,0 0 0,0 0-64,0 0 0,0 16 96,0-1-32,-17 0 96,17 15 32,0-1 32,-18-14 0,18 16-32,0-16 64,0 15-96,0-16 0,0 1 0,0-15 65,0 16 31,0-16-96,0 15-32,18-15 64,-18 0 0,17 0 0,0 0-64,-17 0 32,18 0-192,0 0-257,0 0-351,16 15-257,-17-15-481,19 0-736,-2 15-160,2-15-609,-2 0-4484,-16 0-160</inkml:trace>
  <inkml:trace contextRef="#ctx0" brushRef="#br1" timeOffset="27">7635 3274 11274,'-18'-15'1506,"0"0"-578,18 15 610,0-15 384,-18 15-289,18 0-512,0 0-96,-16 0-192,16 0-32,0 0 0,0 0-193,0 0 33,0 0-97,0 0 65,0 15-257,16-15 65,-16 15 63,18-15 1,0 15-33,0-1-64,17 1-95,-18 1 127,18-1-32,1 15-31,-2-15-65,1 14-64,0 2 96,18-1-95,-19 0 95,1-1-64,17 2-64,-16-1 1,-1-15-65,0 15-64,0 0 128,-17 0 64,16 0-224,-16 0 64,0 0-96,-1-15 96,0 0-64,0 0 0,1 0 1,0 0-33,-18 0 0,18 1 0,-18-2 0,16-14 0,2 15 0,-18-15 0,0 0 0,18 0 0,-18 0 0,0 0 0,0 0 0,0 0 0,0 0 0,0 0 0,0 0 0,0 0 0,0 0 0,0 0 0,0 0 0,0 0 0,0 15 0,0-15 0,0 0 0,0 0 0,0 0 0,0 0 0,0 0 0,0 0 0,0 0 0,0 0 0,0 0 0,0 0 0,0 0 0,0 0 0,0 0 0,0 0 0,0-15 0,0 15 0,0-15 0,-18 1 0,0-2 0,18-14 0,-16 0 0,-2 0 0,18 0 0,-18 0 0,18 15 0,0-15 0,-18 30 0,18-15 0,0 15 0,0 0 0,0 0 0,0 0 0,0 15 0,0 0 0,0 0 0,18 0 0,-18 15 0,18-14 0,-18-2 0,18 16 0,-18-15 0,16 0 0,-16 15 0,18-14 0,-18-2 0,0 1 0,0 0 0,18 0 0,-18 0 0,0-15 0,0 15 0,0-15 0,0 0 0,0 0 0,-18 0 0,0 0 0,-16 0 0,16 0 0,-17-15-97,18 15 65,-18 0-128,17 0-32,0 0-288,2 0-289,16 0-801,0 0-1472,16 15-1443,-16 0-4836,18-15 3396,0 0 576</inkml:trace>
  <inkml:trace contextRef="#ctx0" brushRef="#br1" timeOffset="28">8982 3979 3747,'-18'0'4228,"18"15"-2178,-18-15-577,18 0 321,0 16-96,-18-16-353,18 0-384,0 14-192,0-14-97,0 0 1,0 0 128,0 0-33,0 0-159,0 0 64,0 0 63,18 0-31,-18 0-257,18-14 97,0-2-193,-1 1-96,18 0 97,-18-15-161,35 0 64,-16-15 193,17 15 191,-19-15 33,19-15-97,-1 15 1,0 0-321,2 0 32,-20 15-191,1-15-1,1 15 32,-2 0 160,-16 15-32,-18 0 33,17-1-129,1 2-32,-18-1-32,0 15 32,17-15-160,-17 15 64,0 0-32,0-15 32,17 15-64,-17-15 64,0 15-96,18-15 192,-18 15-160,0 0 64,0-16 64,18 16 96,-18 0-95,0 0-65,0 0 160,0 0-224,0-15 192,0 15-128,0 0 0,18-14 32,-18 14-64,0 0 0,0-15 96,0 15 0,0 0-96,0 0 64,0-15-64,0 15 0,0 0 160,0 0-32,0-15-95,-18 15-33,18 0 0,-18-15 0,0 15 0,1 0 0,0 15 0,-1-15 0,-17 15 0,17-15 0,2 15 0,-2-15 0,0 15 0,18-15 0,0 0 0,0 0 0,18 0 0,0 0 0,-2 0 0,20-15 0,-19 0 0,18 0 0,-18 15 0,19-15-65,-18 15 33,-18 0-32,16 0-32,2 0-32,0 0 288,-18 15-128,17 0-96,17 0 192,-16-15-480,0 15-321,0-1-544,0 1-673,-2-15-1056,-16 16-1346,0-16-5926,0 0 3684</inkml:trace>
  <inkml:trace contextRef="#ctx0" brushRef="#br1" timeOffset="29">13424 2884 7334,'0'0'1089,"0"0"97,0-15 415,18 15 673,-18 0-544,18 0-513,-18 0-480,0 0-97,0 0 97,0 0 128,0 0-289,0 0 129,0 0-160,0 0-97,0 0 97,0 0-65,0 0-64,0 0-63,0 0-65,0 0-96,0 0 32,0 0 33,0 0 31,0 0-32,0 0 64,0 0-31,0 0-1,-18 0-64,18 0-64,-18 0-32,0 0 193,2 0-289,-2 0 32,1 0-64,-1 0 64,0 0-32,-16 0 0,16 0 96,0 0 128,-16 0-192,16 0-64,1 0 97,-19 0-1,2 0 64,-2 0-160,2 0 224,-1 0-32,-1-15 32,-16 15-160,17 0 97,-17 0-33,-1 0 0,1 0-32,0 0-32,-19 0-32,19 0 64,-18 0-128,1 0 64,-2 0 96,1 0-192,0 0 128,17 0 0,1 0-160,0 0 128,-19 0-96,19 0 128,0 0-64,-1 0 32,1 0-64,-1 0 128,-17 0-160,18 0 96,-18 0 0,-1 0-64,20 0 0,-3 0 32,2 0 64,0 0-64,-1 0-64,-16 0 160,17 0-192,16 0 128,-16 0-32,-1 0-32,1 15 0,16-15 32,-15 15 32,15 0-96,2-15 96,-2 0-96,19 0 160,17 0-96,-18 0 128,0 0 33,18 0-1,0 0-32,-16 0-128,16 0 96,-18 0-128,18 0 64,0 0-32,-18 0 0,18 0 128,0 0-160,0 0 128,0 0-160,0 0 224,0 0-128,0-15 64,0 15-64,0-15-32,0 15 32,18-15-64,-18-16 96,18 16-32,-18 1-32,16-1 0,-16 15-96,18-15 96,0 15-64,-1-15 64,1 15-96,-18 0 0,18 0 96,-2 0-64,2 0 96,-18 15-192,0 0 128,0 0-32,-18-1 64,2 16 0,-20-14 64,1 14-32,1-15-32,16 14 0,0-14 64,0 1-64,1-16 0,17 15 160,0-15-96,0 0 128,17 0-32,1 0-31,0 0 31,16 0-64,-16 0 32,17-15-320,-17 15-96,16 0-609,-16 0-320,18 15-577,-2-15-865,-17 15-2017,19-15-6150,-18 15 3363</inkml:trace>
  <inkml:trace contextRef="#ctx0" brushRef="#br1" timeOffset="30">14614 3034 4996,'-35'0'1025,"35"0"1121,-17 0 417,17 0-129,-18 0-672,18-15-417,0 15-32,0 0-192,0 0-320,0 0 0,0 0-129,0 0-159,0 0-33,0 0 33,0 0-1,0 0-159,0 0 95,0 0-64,0 0-63,0 0-33,0 0 0,18 0-64,-18 15-31,0-15-33,0 0-64,17 0 0,-17 0 64,0 14-128,17-14 160,-17 0-32,18 0 33,-18 0-65,18 0 64,0 15-64,-18-15 32,16 0 32,2 0-95,-1 16 31,1-16-64,0 0 32,-2 0 0,2 15 64,0-15-128,17 0 32,0 15-32,0-15-32,-1 15 96,2-15-96,16 15 128,-17-15 0,17 15-128,-16-1 129,16-14-129,-17 15 96,18 1-32,-19-16 0,20 15-64,-20-15 96,19 15-96,-19-15 64,2 0-64,-2 15 32,2-15-32,-19 15 0,1-15 64,-2 0-64,20 15-32,-18-15 64,-1 0 0,0 0-64,1 14 160,-1-14-64,-17 0 0,18 0-96,-18 0 64,0 0 0,0 0 96,0 0-160,0 0 64,0 0 97,0 0-290,0 0 129,0 0 0,18 0 0,-18 0 0,16 0 64,-16 0-128,0 0 64,18 0 96,-18 0-96,0 0 96,0 0 0,0 0 32,0 0 193,0 0-193,0 0 32,-18 0-32,18 0 32,0 0-160,-16-14 256,16 14-256,0 0 64,0 0 64,0 0-128,0 0 0,0 0-96,16 0 64,2 0 128,0 0-96,-18 14 160,18-14-192,-1 0 32,-17 0 96,17 0-64,-17 0 64,0 0-32,0 0 193,0 0 63,-17 0-192,17 0-64,-17-14 0,-1 14 96,0-15-128,0 15 96,2-15-96,-2 0 32,0 15 32,1-15-32,-18 0 225,18 15-97,-1-16-128,0 16 64,18 0-192,-18 0 96,18 0 32,-16 0-64,16-15 0,0 15-128,16 0-33,2 0 129,0 15 32,17-15 32,0 16-128,-18-1 160,19 0-128,-2 0 192,2 0-96,-2 14-32,-17-14 64,1 1-96,0 14 160,-18-15-160,18 0 96,-18-15-64,-18 15-32,0-1-288,0-14-481,18 16-768,-17-16-1122,0 0-576,0 15-4773,17-15-96</inkml:trace>
  <inkml:trace contextRef="#ctx0" brushRef="#br1" timeOffset="31">16171 3844 4964,'17'-15'6406,"-17"15"-4132,0 0 257,0-15-97,0 15-544,0 0-545,0-15-128,0 15-384,0 0-288,0 0-97,0 0-32,0-15-127,0 15 223,0 0 1,0 0-65,0 0-192,0 0 97,0 0-65,-17 0 0,17 0 33,-17 0-161,17 15 96,-18-15-128,0 15-32,0-15 0,2 15 0,-2 0 64,-17 0-63,17 0-65,-16 1 192,-2-2-256,1 1 64,-17 15 32,16-15-64,-16 15 64,17-14-64,-17-2 32,16 16-64,-15-15 0,15 15 64,2-15-256,-2 1 288,19-16-64,0 14 64,-1 1-32,1-15 0,-1 0 32,18 15-32,-18-15 0,18 0 0,0 0 96,0 0 0,0 0-128,0 0 128,0 0-31,0 0 31,18 0 0,-18-15-32,0 15 32,0-15-32,0 15-64,0-14 32,0-2-64,0 1 64,0 0-32,0 0-96,-18 15-128,18-15 833,0 15-641,0-15-32,0 15-65,0 0 1,18 0 0,-18 0 64,0 0-64,18 0-96,-18 15 32,0 0 0,-18 15 64,0-15-193,2 15 289,-2-15 32,18 15 96,0-15 1,-18 0-1,18-15 32,18 16-64,-18-16 0,18 0 64,-2 0-128,2 0 0,17 0-128,-17 0-288,16 0-321,2-16-480,-2 16-1441,2 0-1346,-19 0-6470,17-15 3043</inkml:trace>
  <inkml:trace contextRef="#ctx0" brushRef="#br1" timeOffset="32">14666 3964 9128,'0'0'1442,"0"0"191,18 15 289,-18-15 96,0 0-513,0 0-127,0 0-321,0 0 32,0 0-64,0 0 192,0 0-32,0 0-288,0 0-289,0 0-159,0 0-1,0 0-64,0 0-63,0 0-97,0 0 32,-18 0 64,18 0 1,0 0-65,0 0-96,0-15 32,-16 15 1,16 0 95,0-15-32,-18 15-32,18-15-160,0 15 64,-18-15-31,18 0-1,-18 1 64,1 14 0,17-31 32,-17 16-32,-1-15 0,1 0 33,-1-15-193,0 0 64,0-1 0,2 2 32,-2-16-160,0 30 160,1-15 32,-1 15-128,2 15 128,-2-1 224,0 2-320,0-1 33,18 15-65,-18 0 0,18-15 0,0 15 0,0 0 0,0 0 0,0 0 0,0 0 0,0 0 0,0 0 0,0 0 0,0-15 0,0 15 0,0 0 0,-16 0 0,16-15 0,0 15 0,0 0 0,-18 0 0,18 0 0,0 0 0,0 0 0,0 0 0,0 0 0,0 0 0,0 0 0,0 0 0,0 0 0,0 0 0,0 0 0,-17 0 0,17 15 0,0 0 0,-18 0 0,18 14 0,-18 2 0,18-1 0,-16-15 0,16 0 0,0 0 0,0-1 0,0-14 0,0 0 0,0 16 0,0-16 0,0-16 0,0 16 0,0-14 0,0-1 0,-18-15 0,18 15-65,0-15 65,0 0-32,18 0 0,-18 0 0,0 15 64,16-1 0,-16 1 32,18 15-31,-18-14-33,35 14-97,-17 0 97,-2 0-160,20 0-128,0 14-224,-2-14-513,-17 0-1025,19 15-1474,-20-15-1344,20 0-5670,-36 0 5189</inkml:trace>
  <inkml:trace contextRef="#ctx0" brushRef="#br2" timeOffset="33">4416 1954 8167,'-17'-15'1634,"17"0"-1,0 15 385,0-16-480,0 16-353,0-15-32,0 15-160,0 0-32,0 0-96,0 0 63,0-15-31,0 15-224,0 0 32,0-15-65,0 15 129,0 0-128,0 15-161,0-15-160,0 0-128,0 0 1,0 0-161,0 0 32,0 15 128,0-15-32,0 15 192,0 16-95,17-16 63,-17-1-32,0 16-96,18 16 33,-18-16-161,16 14 0,2-14-32,0 1 96,-18-16-160,18 14 128,-1-14-64,-17 16 128,0-16 32,0 0 33,17-15 319,-17 0-352,0 0 0,0 15 1,0-15 63,-17 0-96,17 0-64,0 0-64,0 0 64,-17 0-96,17 0 0,-18 0 32,18 0-32,-18 0 96,0 0-64,18 0-32,-16-15 64,-2 0-96,1 0 32,17 15 129,-18-16-65,0 1 64,18 0-96,0 0 64,0 15-192,0-14 192,0 14-96,0 0-64,0 14 96,18 16-32,0-15 64,-1 1-64,1-1 32,-2 0-32,20-15 32,-18 0-32,-1 0 160,0-15-96,1 15 64,-1-15-64,1-16-32,0 16-128,0-14-192,-2-1-257,-16-1-480,0 16-384,18-15-801,-18 16-897,18 14-2338,-18-15-7367</inkml:trace>
  <inkml:trace contextRef="#ctx0" brushRef="#br2" timeOffset="34">2702 2118 12587,'-36'0'1442,"20"0"-930,-2 0-63,0-15-321,18 15 96,-17 0-64,-1 0-32,1 15-64,0-30 0,-1 15 161,0 0 63,0 15 160,2-15-31,-2 15-97,1 0-128,-1 1 129,0-1-65,2 0-256,-2-1 0,0 1-32,-17 15 64,17-14 0,-16 14 64,16-15 128,-18 14-64,20 1-96,-19 1 0,17-16-64,-16 14 32,-2 1-32,18 1 0,-16-1 161,16 14-129,1 2 64,-19-1-96,20-1 64,-20 2 0,18-2-64,1 2 96,0-1-128,-18-1 64,17 2-32,0-16 0,2-1 64,16 2-32,0-1-96,-18 0 96,0 14 0,18 2 96,-17-1-32,17 0-32,0 0 32,-18-1-64,18 2 64,0-1-96,0-16-32,18 17 32,-18-1 64,0 0-128,17 0 64,-17 0 0,18 0 0,-18 0-32,18 1 32,-18 13 0,16 2 32,2-2-224,18 2 256,-19-32-192,17 16 128,2-14-32,-2 13-32,2 1 32,-1-14-64,-1 13 64,2 1-32,-2 1-32,2-17 96,-1 16 96,-1 1-192,2-17 224,-2 16-64,19-14 32,-35 13 0,16-14-64,2 1 32,-1-1-64,17-1 32,-17 1 0,17 1-64,-16-1 96,16-1-192,-17 1 64,17 1 64,0-1 96,1-1-128,-1 1 64,2-14 64,-2-1-192,1 15 64,-1-16 64,-17 1-32,17 0 0,-16 0-32,16 1 64,-17-1 32,17 0 0,-16 0 97,15-1-194,-15-14 194,16 0-129,-17 15 32,17-15-32,0 0 0,2 0-32,-3 0-64,-15 0 128,16 0-64,-17 0 96,1 0-96,16 0 32,-17 0-96,-1 0 64,2-15 32,-2 15-64,2 0 32,-1-14 0,17-1-64,-16 15 160,-2-15-96,1 0 96,-1-1-96,20 1 0,-20 0 0,1 0 128,19-14-416,-20 14 320,19-16-96,-19 16 32,2-15-32,-2 1 128,1-1-128,1-1 32,-2 1-128,2 1 160,16-1 0,-17-16-33,17 17 1,-17-17 129,17 16-162,-16-14 98,-2 14-33,2-16-65,-1 2 130,-19 14-65,20-16 64,-18 16-64,-1-15 32,18 0-32,0 1 0,-17-2 96,16 1-192,-16 1 96,17-2 0,-17 1 64,-1 0-96,-17 0 64,17 1-289,-17-2 578,18 16-289,-18-14-64,0-2 64,0 1 0,0 0-32,0 0 0,18 0 0,-18 0 32,0 0-32,0-1-32,0-13 128,0 14-96,0 0 0,0 0 0,0-1 0,0 2-64,18-1 128,-18 0-64,0-15 0,0 14-64,0-13 96,0 13 0,0 2-128,0-1 192,0-1-128,-18 2 64,18-2-64,-18 2 64,18-16-64,-18 14 32,1 2 32,0-2-32,-1 16 32,1-14 64,-1-2 128,0 2-192,-16-1-64,16-1 96,-17 17-128,18-17 64,-18 1 0,-1 16-32,18-17 32,-33 16 0,15-14 256,2 14-256,-19-1 32,18 1-32,-18 1-192,19-1 96,-1 14 32,0 1 64,0 0-64,-1 0 96,-16 0 64,0 1-64,-19-17 32,20 1 64,-19 0 1,-1 1-162,19 14 194,-18-16-225,1 16 32,-2 0-33,-17 15 33,18-15-32,-17 15 32,0 0-64,-1 0 96,-17 0 289,0 15-97,-17 15 320,-1 16 289,-34-2-224,0 32-225,-36-2-384,19 16-801,16 0-1825,53-30-10955</inkml:trace>
  <inkml:trace contextRef="#ctx0" brushRef="#br2" timeOffset="35">3629 5435 19858,'0'0'1538,"0"0"-385,0 0 416,17 15-223,-17 14-482,18 17-191,-1-1-417,-17-1-64,36 2-159,-20-16-386,2-1-544,0 2-864,0-16-738,-1 0-3330</inkml:trace>
  <inkml:trace contextRef="#ctx0" brushRef="#br2" timeOffset="36">2702 6035 18609,'0'-30'2563,"0"30"-1378,18 0-321,-18 15 834,0 15-64,17 15-641,0 15-353,1 0-31,-1 0-193,1-15-256,0 15 32,-2-30-95,2 15-97,0-15-32,17-15-97,-18 15-447,18-14-737,-17-2-1058,16 1-191,-16 0-1442,0-15-14668</inkml:trace>
  <inkml:trace contextRef="#ctx0" brushRef="#br2" timeOffset="37">3157 6410 19122,'0'0'2402,"0"0"-1794,0 0 161,0 0 224,17 0 0,-17-15-416,18 15-385,16-15-96,-16 0 0,0-15 0,0 15-32,-18-15 64,0 15 0,0 0 0,0 0 33,-18 15-1,0 0-32,0 0 32,1 15 64,0 0-32,-1 14-31,1 2 31,17 14-96,0-15-96,17 0 0,1 0-128,16-15-225,2 0-415,-2-15-353,2 0-289,16 0-672,-17 0-1601,1-15-10410</inkml:trace>
  <inkml:trace contextRef="#ctx0" brushRef="#br2" timeOffset="38">3558 6290 13741,'-34'-15'5861,"16"30"-4580,1-1 161,17 2 319,-18-1 289,2 15-704,16 0-578,0-1-479,16-13-193,-16-1 0,35-15-64,-17 0-64,0 0 128,-2-15-96,2-1-64,0 2 32,0-1 32,-18 0 128,0 0-64,-18 0-32,18 15-64,-18-15 160,18 15-192,0 15 64,0 0-64,0 0 64,0 15-192,0-16-449,18 2-672,0-1-577,16 0-352,-16-15-1153,17 0-5350</inkml:trace>
  <inkml:trace contextRef="#ctx0" brushRef="#br2" timeOffset="39">3769 6290 15822,'0'14'3011,"0"2"-1954,0-1 449,-18 15-129,18 0 321,18-1-513,-18 2-449,18-16-479,-1 0-129,0-15 0,18 0 64,-17 0-192,0-15 96,-18-15-160,17 0 32,-17-15-160,0 0-32,-17 15 192,-1-15 0,0 0-160,-17 0-1,18 15 97,-18 0 128,-1 14 32,20 1-160,-2 15 417,0 0 31,18 15 0,-17 16 225,17-1 63,0 14-191,17 2-65,1-1-128,16 15-224,2-30 32,-1 0-64,17-1-448,-16 2-353,16-16-608,-17-15-769,-1 15-1185,-16-15-7079</inkml:trace>
  <inkml:trace contextRef="#ctx0" brushRef="#br2" timeOffset="40">4067 6304 20147,'0'16'2946,"0"-1"-1825,17 0 65,-17 0 127,17-15-384,0 15-513,1-15-128,0-15-192,0 15 97,-2-15-193,2-15-96,0 14-161,-18 2 129,0-1-160,0 0 128,-18 0-129,0 15 33,2-15 96,-2 15 160,0 0-96,18 15 160,-18 0 64,18 15 128,0 0-127,0 0-33,0 0-32,18 0-224,18 0-545,-20-15-961,20 0-1024,-1 0-1634,-1 0-11627</inkml:trace>
  <inkml:trace contextRef="#ctx0" brushRef="#br2" timeOffset="41">4399 6470 18033,'-18'-60'3042,"18"30"-735,0 0 127,0 0-256,18 0-1153,-18 0-833,17 15-96,17 0-480,2 0-1057,-1 15-1955,-18 0-2561</inkml:trace>
  <inkml:trace contextRef="#ctx0" brushRef="#br2" timeOffset="42">4889 6170 4708,'-36'0'14606,"36"0"-12909,0 0-127,0-15 127,0 15 450,18 0-674,0 0-608,16 0-513,-16 0-64,17 0-256,0 0 0,0 15-256,-1-15-352,2 0-385,-19 14-609,1-14-448,-18 16-672,0-16-2691</inkml:trace>
  <inkml:trace contextRef="#ctx0" brushRef="#br2" timeOffset="43">5011 6304 18833,'-18'16'2915,"18"-16"-1570,0 15 641,18-15 128,-1-15-576,1 15-609,16-16-609,2 16-320,-1 0-192,-18-14-385,18 14-960,-17 0-1410,16 0-929,-34 14-8904</inkml:trace>
  <inkml:trace contextRef="#ctx0" brushRef="#br2" timeOffset="44">5781 6110 13901,'0'-31'2210,"-18"16"-481,18-14-159,-18 14 95,1 0-511,-17 0-194,16 0-191,0 15-32,-17 0 192,0 0-225,18 15-159,-1 15-97,0-15-191,18 14-33,0 2-32,18-1-96,0-15 0,17 0 128,-1 0-160,2-15 1,-2 0 31,1-15-64,1 0 32,-20 0-256,2-15 95,0 14 33,-18 1 32,0 15 96,0 0 97,0 0 95,-18 15 32,18 16 96,-18-1 33,18 14 95,0-13-352,18 14-31,0-15-129,0 0-32,16-15-257,-16 0-191,-1-15-545,1 15-801,0-15-1153,-2 0-2274,-16 0-13100</inkml:trace>
  <inkml:trace contextRef="#ctx0" brushRef="#br2" timeOffset="45">7704 2434 4452,'0'-15'1409,"-17"15"-320,17-15-512,0 0 255,0 15-63,-17 0 1025,17-16-1282,-18 16-191,1-15 415,17 0-255,-18 15 63,0-15-31,0 15 95,2-14 65,-2 14-64,1 0-65,-1-15-95,-16 15-65,16 0-64,0-15 65,-17 15-65,0 0 0,0 0-160,1 0-32,-2 15 1,1-15-1,1 0 96,16 0-64,-18 15-32,20-15 32,-20 14 65,19-14-33,-18 15-96,18-15 32,-1 15-32,-18 0 32,20-15 32,-2 16-192,-17-1 96,17 0 0,0 0 97,-16-15-33,16 14 64,1 16 0,-1-30-96,1 15 96,0 1-96,17-1 0,-18 0-96,0 0 129,0-1-193,18 1 160,-16 16 128,-2-16 64,18 15-128,-17-15 0,-1 14 1,18 2-65,0-16 0,0 15 0,0-15 128,0 14-128,0-14-32,0 16 256,0-16-255,18 15-65,-18-1 96,0 2-64,17-16 0,-17 15 64,18-1-64,-2 2 32,-16-1-64,18 0 32,0-1 0,-18-14 0,18 16-32,-18-1 96,17 0-128,-17-16 224,17 17-128,1-1 64,-18 0 1,17-15-97,1 15-64,0 0 32,-2 0 0,-16 0-65,18 0 130,0 0 31,0 0-96,-1 14-32,1-13 32,-2 14 0,2-15 32,0 15-96,17-15 128,-18 15-64,1-15 0,-1 15 0,1-15 0,16 15 64,-16 0-64,18-15-64,-2 15-129,-16-15 193,17 0-32,-1 16 64,2-17-32,-1 16 97,-1-14-97,2 13 0,-2-14 0,2 0 0,-1 1 0,-1-2 0,2 1 32,-1 1-64,-1-1 32,20-1 32,-20-14-64,1 15 64,0 1 96,0-16-256,17-1 96,-17 16 96,17-15-32,-16 0-32,16-15 64,1 16-128,-1-1 64,-16 0-32,15-15 160,3 14-192,-20-14 160,19 15-160,-1-15 160,-16 0-160,15 0 96,3 0-64,-2 15 32,0-15 0,1 0 32,-1 0-32,-17-15 32,17 15-288,1 0 512,-1 0-256,0-15 128,2 15-224,-19-14 192,17-1-192,-17 0 160,17 15-32,0-16-320,-16 1 576,-1 0-288,17 0 64,-16 0-96,16 1 32,-17-16 64,-1 14-160,20-14 0,-2 15 192,-1-14-416,3-1 640,-20 14-288,19-14-128,-17 0 128,16 1 0,-17-2-64,17-14 32,-16 16-64,15-2 0,-15 1-32,-2-15-32,2 16 128,-2-2 0,-16 1-33,17 0 66,-17 0-1,16 0-64,-16 0-321,17-14 962,-18 13-673,0 1 32,1 0-128,18 1 31,-36-2 97,16 1-96,2-15 160,0 15-96,-1 0 32,1 0-32,0 0-32,-2 0 160,-16-15-128,18 15 0,0-1 128,0 2-64,-1-1 0,0 0 32,-17-1-128,17 2 192,-17-1-288,18 0 160,-18-1 32,18-13-64,-18 14 64,18-1-64,-18 2 128,16-16-160,-16 15 192,0-15-64,0 15-32,0 0 64,0-1-32,0 2 32,-16-16-192,16 30 128,-18-16-64,0 2 160,0 14-96,-16-15-32,17 15 64,-19-16-32,18 16 0,-16-14 96,-1-1-64,-1 15 64,2-1-96,-2-14-64,2 16 96,-1-1-32,-1 0-64,-16 0 32,17 15 0,-17-16 96,0 1-32,16 0-32,-15 0-96,15 1 160,-16-1-64,-1 0-32,1 0 32,-1 15 0,1-16-32,-18 1 32,-1 0-64,1 15 160,18-15-160,-17 15 64,-19-14 32,17 14-64,-16 0 96,-1 0-64,1 0-32,0 0 64,-19-15-32,19 15 0,-17 0 64,-1 0 0,0 15-64,0-15 32,-1 0 0,1 0 0,1 0 0,17-15-128,0 15-224,-1 0-577,17 0-1057,-16 0-1089,-1 15-4740</inkml:trace>
  <inkml:trace contextRef="#ctx0" brushRef="#br2" timeOffset="46">8859 4984 19538,'0'-14'1922,"-18"14"-1121,18 14 288,0 16 640,0 1-287,0 14-449,0 14-193,0 2-95,18-17-321,-18 2-95,18-2-257,-1-14-96,1-14-161,-2 14-415,2-15-513,18 0-833,-19-15-1634,-17 0-6629</inkml:trace>
  <inkml:trace contextRef="#ctx0" brushRef="#br2" timeOffset="47">8265 5855 13516,'-18'-31'2242,"0"17"-160,18-1-32,0 15 96,0 15-480,0-1-609,0 17 32,0-1-192,18 29 0,-18-13-193,18-1-223,-1-1-161,0-13-96,0-1-192,1 0-32,0-16 32,0 2-288,-2-1-352,2-15-481,0 0-449,-1 0-896,-17-15-1026,0 15-5636</inkml:trace>
  <inkml:trace contextRef="#ctx0" brushRef="#br2" timeOffset="48">8527 6035 18001,'18'15'2562,"-18"-1"-1601,0-14 32,17 0 288,0 0-416,0 15-545,1-15-192,0 0 0,16-15-96,-16 15 32,17-14 65,-17-1-161,-1-15 32,-17 15-97,17 0 226,-34 15-33,17-16-96,-17 16 0,-18 0 96,17 0-32,0 16 224,-16-1 0,16 0-31,18 15-65,-18-15 0,18 14-128,0 2 32,18-16-96,0 0-64,16 0-288,-16 0-193,17-15-223,0 14-514,0-14-640,-17 0-1024,16 0-4005</inkml:trace>
  <inkml:trace contextRef="#ctx0" brushRef="#br2" timeOffset="49">8999 6020 16815,'-35'-15'2595,"17"30"-1154,0 0 225,2 0 256,-2 14-449,1 2-576,17-16-417,0 15-320,17-15-127,1-15-66,16 0 258,-16 0-257,17 0-64,-18-15-65,1 0 65,-1 0 32,1 0 64,-18 0 128,-18 15-96,18 0 65,-17 0-194,17 0 1,0 0-96,0 15-32,0 0-417,17 0-672,1 0-705,0-15-416,-2 15-1698,2-15-8648</inkml:trace>
  <inkml:trace contextRef="#ctx0" brushRef="#br2" timeOffset="50">9208 6020 15919,'-16'15'2210,"16"0"-929,0-1 192,0 17 161,0-16-353,0 0-865,16 0-255,2 0-65,0-15 32,0 0-32,-1 0-64,0-15 32,1 0-96,-18-15 160,17-1-224,-17 2 128,-17-1 0,17-16 32,-18 17-96,1-16-64,0 15 96,-1-1 96,0 17 32,0-1 481,2 15 95,16 0-127,-18 15-33,18 14-63,0 2-129,18-1 33,-2 14-33,2 2-256,0-16 64,17 0-96,0-1 32,0 2-64,17-16 129,-16 0-129,-2-15 32,1 15-32,1-30 0,-20 15 0,20-15-96,-19 0 0,1 0 128,-18-16-128,17 2 32,-17 14 32,0-15-129,-17 15 194,-1-1-33,1 1-97,-1 15 130,0-14-1,18 14-96,-16 14 64,-2-14-32,18 31 64,-18-16 64,18 15-32,18 0 32,-18-16-128,34 17 160,-16-16-160,17 0 64,0 0-128,0 0-256,1-15-129,-20 0-223,20-15-738,-1 15-800,-19-15-1441,-16 0-5414</inkml:trace>
  <inkml:trace contextRef="#ctx0" brushRef="#br2" timeOffset="51">9786 6020 18609,'18'30'1890,"-2"-16"-64,2 1 544,0 1-416,0-1-449,16-15-640,-16 0-256,-18-15-33,17-1 161,-17 1-449,0-14-128,0-1 64,0 0-95,0-1-65,0 17-64,0-16-353,18 15-159,0 15-161,0-15-672,16 30-1410,19-15-1345,-1 15-5893</inkml:trace>
  <inkml:trace contextRef="#ctx0" brushRef="#br2" timeOffset="52">10381 5870 21268,'0'-15'2306,"0"15"-833,17-16 33,-17 16-65,18 0-736,0 0-289,16 0-288,2 0-32,-2 0-96,1 0-224,1 16-417,-2-16-736,1 0-833,-17 15-1666,-18-15-8327</inkml:trace>
  <inkml:trace contextRef="#ctx0" brushRef="#br2" timeOffset="53">10521 5990 14701,'0'15'6503,"17"-15"-4838,0-15 225,19 15 160,-2-15-769,2-1-832,-1 16-417,-1-15 32,-16 15-545,18 0-672,-19 0-1249,0 0-2147,-17 15-14989</inkml:trace>
  <inkml:trace contextRef="#ctx0" brushRef="#br2" timeOffset="54">11133 5675 18769,'-35'-15'2210,"17"15"-576,18 0 352,-16 15-641,-2 14-416,0 17-224,0 14 63,18 0-63,0 14-193,0-13-95,18-2-289,18-28-64,-2-1 64,19-15-96,-1-15 0,0 0-128,-17-15 32,17-15-96,-34-1-160,0 2-65,-18 14 225,0-15 64,-36 15 32,2 15 64,-1 0-256,0 0 128,0 15-513,-1 0-768,2 0-1154,34 0-1921,0 0-13677</inkml:trace>
  <inkml:trace contextRef="#ctx0" brushRef="#br2" timeOffset="55">13915 2404 320,'-18'0'5893,"18"0"-4643,-18 0-97,18 0 352,0 0-160,-18 0-256,18 0-448,-16 0-129,16 0 161,0 0 160,-18 0 32,18 0 32,0 0-129,-18 0-287,18 0-289,-17 0-64,17 0 32,-18 15 32,18-15 33,-17 0-33,0 0-32,-1 15 32,18-15-64,-18 0 64,0 14-160,18-14 33,-17 0 31,0 0-96,0 0 96,17 0-96,-18 0 96,0 15 0,0-15 0,2 0 0,-2 15 64,0-15 0,1 0 33,-1 15-65,1-15 64,0 16 32,-1-16-256,0 15 96,0 0-192,-16 0 352,17-1-288,-1-14 32,-16 15 64,-2 0 32,18 1-32,-16-1 96,16 0-64,-17 0-64,17 14 64,2-14-96,-20 0 32,18 16 32,1-16-32,-17 15 97,16-1-129,0 2-1,-17-1 33,18 0 0,-1-1 0,-17 2 97,17 14-129,2-16 64,-2 2 32,18-1 32,-18 0 0,18-1-64,0 2 32,0-1 32,18 0-96,-18-1 0,0 2 96,0 14-64,0-15 0,0 0-32,0 0 32,0 0-32,0 0 32,0 0 32,0 0-64,0 15 96,18-16-96,-18 2 193,16 14 31,-16-15-128,18 0-32,-18 15-128,18-15 64,-18 1 0,17-2 0,1 16 0,-18-15-32,17 0 0,0 0 32,1 15-160,18-14 352,-19-2-384,17 1 192,-16 0 0,18 1-64,-2-2 96,-16 16-32,17-14 0,-1-2 32,-16 1-96,18 0 64,-2 16 96,1-17-160,-1 1 64,2 1-32,-18-1 96,16-1-64,1 1 0,1 1-32,-2-1 64,2-16-64,15 16 32,-15 0 32,-1 1-32,17-2 0,-16 1 0,-2-15 32,19 16-64,-18-1 64,0-1-32,17 1-32,-17 1 96,17-16-32,2 14-64,-2-14 32,-1 0 32,-15 16-32,16-16-64,1 0 96,-19 14-32,20-14 32,-2 0-32,1 0 0,-1 1-32,1-1 64,-1 0-32,0-15-96,1 15 96,17-15 0,-18 14-64,19-14 64,-19 0 32,0 15-96,1-15 32,16 0-1,-15-15-31,-2 15 0,17 0 0,1-14 32,1-1-32,-1 0-128,-1 0 256,1-1-160,17 1 0,-16 0 96,-19 0-96,18-14 96,-17 14 0,17-16-32,0 16 32,-18-15-64,19 16-160,-19-16 31,-1-1 129,21 1 64,-21 1-32,1-16 32,2 14 0,-2 1-32,1 1 128,-19-17-128,1 16 32,1 1 0,-2-17 0,2 1 32,-2 16-64,-16-17 96,17 1-96,-1 16 64,2-17 0,-18 1-32,16 1 32,-17-2-64,1 16 32,18-14 0,-20-2 0,2 16 32,0-15 0,-1 0-64,-17 15-160,18-15 609,-1 0-385,-17 0 0,17 0 32,-17 15 32,0-15 0,0 15-160,0-15 128,0 0 96,0 15-192,0 0 64,-17-15 0,17 14-32,-17 2 0,-1-16 0,18 15-64,-17 0 32,-1-15 32,0 15 0,2-1 0,-2 2 32,0-1-32,-17 0 64,1-1 0,16 2 32,-18 14 0,2-15-128,16-1 64,-17 16-64,1-14 0,16 14-64,-18-15 64,2 15 32,-19-1-64,19-13 64,-2 14-64,-16 0 96,-1-15-64,1 14 64,-1 1 32,19 0-32,-20 1 32,3-16-64,-1 30-32,-2-15 32,2 0-32,-1-1 64,1 1-64,0 0 64,-1 15-32,-17-14 0,1-1 96,-2 15-32,1-15 32,0 15-96,1-15-32,-1 0 128,-1 15-224,1-16 289,1 16-226,-19-15 65,19 15 32,-19-15-64,1 15 129,-1 0 63,1-14-32,-1 14-128,1-15 32,0 0-32,-1 0-192,-1-1 32,-14 1 31,15-15-95,-17 30 0,-18 0-321,18-14-608,-17 14-2690,-1 0-12140</inkml:trace>
  <inkml:trace contextRef="#ctx0" brushRef="#br2" timeOffset="56">15296 5405 2754,'17'0'18514,"-17"0"-16945,0 0-416,-17 15 289,17 15-1,0-1-480,-17 2-481,17 14-31,-17-16-257,17 1-96,0 1-320,0-1-385,0-15-704,0 14-705,0-13-1409,0-1-5285</inkml:trace>
  <inkml:trace contextRef="#ctx0" brushRef="#br2" timeOffset="57">14352 5900 14637,'0'-15'2275,"0"15"-674,0 0-128,0 0-95,0 30 63,-18-1-384,18 2-416,0 14 31,0 14-95,0-13-289,18 13 32,0-13-95,-2-16 31,2 0-96,17 0-32,-17-15-32,16 0-96,19-15 96,-18 0-64,0-15 97,17 0-354,-17-15 65,-17 15 32,16-15-32,-34 0-32,18-1 96,-18 17 96,-18-1 96,18 0-128,-16 0 224,-20 15 32,19 15-96,-1-15 160,2 15-127,-2 0 63,18 15 0,0-15-128,0 0 32,18 15-128,-2-15 64,2 0-96,-1-15-96,19 14-352,-2-14-481,2 0-641,-2 0-896,1 0-897,17-14-6407</inkml:trace>
  <inkml:trace contextRef="#ctx0" brushRef="#br2" timeOffset="58">15121 6140 18545,'-52'0'2114,"34"0"-897,-17 15 481,18 0-129,0-1-672,17 2-288,0-1-321,0 15-256,0-15 32,34-15 0,-17 15-32,1-15 32,18 0-32,-20-15-32,20 0 32,-36 0 0,17 15 32,-17-15 65,0 0-33,0 15 0,0 0 0,0 0-96,0 0-128,0 15 64,0 0-32,0 0-353,0 0-320,18-15-512,-1 15-673,0-15-192,19 0-1313,-18 0-6566</inkml:trace>
  <inkml:trace contextRef="#ctx0" brushRef="#br2" timeOffset="59">15383 6184 14317,'-16'-14'3587,"16"14"-1985,0 14-33,0-14 321,0 16-384,0-1-577,0 15-321,0-15-320,16 0-63,-16 0-97,18-15-64,0 0 96,-1 0-96,1-15 0,-1 0-32,0 0-96,-17-15 32,0-1 32,0 2-32,0-1 64,-17 0-96,0-1 0,-1 2-32,1-1 96,-1 15 0,0 0 32,2-1 32,16 16 128,-18 16-128,18-1 96,0 0 97,-18 15 63,18-1-64,18 2 32,0-1-95,-2 15 95,2-15-160,17 0 32,0 0-64,0-15 32,17 0-96,-16-15 0,15 0 32,-15-15-32,-1 0-128,-18 0 0,1-15 0,-1 15 96,-17-15-32,-17 0 64,-1 15-32,1 0 0,0 0 64,-19 15-64,18-16 128,2 16 0,-19 16 1,35-1-1,-18 0 64,18 0-32,0 15 0,0-16-96,18 17-64,17-16-96,-19 0-384,20 0-289,-18 0-416,16 0-513,1-1-256,-17-14-896,16 0-2980,-34 16-8391</inkml:trace>
  <inkml:trace contextRef="#ctx0" brushRef="#br2" timeOffset="60">15856 6275 15951,'0'-45'4580,"-18"30"-2466,18-16-256,0 31 128,0-44-1986,18 29 2338,0-15-2018,16 14-224,1 1-448,1 15-1057,16 0-1827,-17 0-2337</inkml:trace>
  <inkml:trace contextRef="#ctx0" brushRef="#br2" timeOffset="61">16311 6064 19026,'0'-14'2914,"0"14"-1953,0 0 352,17-15 321,-17 15-641,18 0-769,16 0-192,-16 0-96,0 0-512,16 0-321,-16 0-320,17 0-929,-17 0-1826,-18 0-9961</inkml:trace>
  <inkml:trace contextRef="#ctx0" brushRef="#br2" timeOffset="62">16346 6184 18769,'0'0'1570,"0"0"-577,17 0 480,18 0-256,1-14-640,-2 14-481,1-15-256,-1 15-417,-16-15-1088,0 15-738,0 0-1697</inkml:trace>
  <inkml:trace contextRef="#ctx0" brushRef="#br2" timeOffset="63">16696 5915 16335,'-18'15'3075,"0"-1"-2018,18 1 384,-17 16 1,17-16-97,0 15-352,0-15-385,17 14-127,1-13-1,0-16 97,16 15-97,-16-15-127,17 0-97,0 0-224,0-15 32,1 15-64,-20-16-64,19 16 160,-17 0-160,0-15-128,-2 15-225,2 0-479,-18 0-450,0 0-576,0 0-736,0 0-1570,0-14-10282</inkml:trace>
  <inkml:trace contextRef="#ctx0" brushRef="#br2" timeOffset="64">16992 5885 17424,'-16'0'3523,"16"0"-1633,-18 30 320,18-1 160,-18 17-608,18-1-577,0 15-768,0-15-257,0 15-96,18-15-288,0-15-449,-2-1-352,2 2-448,0-16-962,0-15-1985,-1 0-13613</inkml:trace>
  <inkml:trace contextRef="#ctx0" brushRef="#br0" timeOffset="65">638 8451 13580,'0'29'1057,"0"-14"225,0 16 735,0 14-255,17-1-801,1 2-513,-1 14-255,0-15 351,1 0 65,0-30-1,-18 15-63,18-30 288,-18 0-65,0 0-415,-18-30-1,0 0-96,18 0-160,-35-15-64,18-15 64,-18 0-160,17-15-224,-16 0-64,-2-1 224,19 2 160,-1 13 64,18 2-128,0 28 96,0 16-128,18 15-64,-1 0 128,19 31-64,-2 14-129,1 14-351,0 17-225,0 14 417,-17-15 320,16-15 32,-34 0 32,18 0-64,-18-30 256,0 15-128,0-30 192,0 0 65,-18 0-129,18-15 0,0 0-128,-16 0 32,16-15 0,0 0 33,16 0 63,-16 0-64,18-1-96,-18 16 96,18 16-128,17-1-64,-17 0-96,-2 0-288,20 0-449,-1 0-128,-18 0 32,18-15-512,-17 0-1090,16 0-159,-16 0-3172</inkml:trace>
  <inkml:trace contextRef="#ctx0" brushRef="#br0" timeOffset="66">1110 8601 15438,'-17'0'1698,"17"14"192,-18 17 256,18-16-417,18 15-608,-18 14-448,17-13-353,18-1-32,0 0-320,1-15 129,-20 0 95,19-15-64,1 0 32,-20-15 32,2 15-96,-18-30 32,0 15-32,0-15 33,0-1-33,-18 17 32,18-16 32,-16 15 0,-2 15 0,18 0-224,0 0 224,0 15-160,18 0-32,-2 0 32,20 15-320,-18-15-289,34 0-191,-17 0-193,-1-15-769,2 15-1953,-1-15-1314</inkml:trace>
  <inkml:trace contextRef="#ctx0" brushRef="#br0" timeOffset="67">1583 8586 11883,'16'15'5221,"-16"-1"-4100,0 2 576,18 14 385,0 0-384,-18 0-513,18 0-416,-1 0-289,-17 0-224,17-15 33,1 0-97,-18-15-64,0 0 128,17 0 1,-17-15-322,0 0 226,0 0-97,0-15-160,0-1 160,0 2-128,0-1 64,0 15-96,0 0-1,0 15 65,18 0 0,-18 15 96,18 0-64,-2 30-64,2-15 160,0 0-288,0 0 0,-1-15-416,0-15-353,0 0-417,1 0-800,0 0-1697,-18 0-2884</inkml:trace>
  <inkml:trace contextRef="#ctx0" brushRef="#br0" timeOffset="68">1862 8615 13837,'17'0'2658,"-17"16"-448,18-1 128,0 15-768,-18 0-353,18-1-128,-2 2-384,-16-1-129,18-15-159,-18 0-65,18 0-128,-18-15-96,0 0-64,17 0 129,-17 0-65,0-30-128,0 15 32,-17-15-32,17-1-160,0 2 64,0-1-65,0 0 33,17 30 32,-17 0 64,18 0 128,-1 30 128,0 0-160,19 15 1,-18-15-1,16 0 0,-16 0-224,17 0-321,-19-30-576,2 15-801,0-15-1249,-18 0-1601,18 0-11562</inkml:trace>
  <inkml:trace contextRef="#ctx0" brushRef="#br0" timeOffset="69">2299 8691 19186,'18'44'2754,"-1"-28"-1793,-17 14-256,18-15 64,-18 0-641,18 0-353,-18-15-1152,0 15-1153,18-30-2019</inkml:trace>
  <inkml:trace contextRef="#ctx0" brushRef="#br0" timeOffset="70">2160 8480 21940,'-52'-14'577,"34"14"-609,18-15-449,0 15-2626,0-15-9897</inkml:trace>
  <inkml:trace contextRef="#ctx0" brushRef="#br0" timeOffset="71">2457 8706 14830,'-17'0'1217,"17"0"-160,17 0 1089,1 15-64,-2-1-801,2 17-705,18-1-159,-19 0 95,0 0-255,1-15 351,-1 0-223,1-15-161,-18 15-64,18-15-64,-18 0-96,0-15 352,0 0-224,0 0-31,0-15 191,-18 0-192,18-15-32,0 15-64,0 0 32,0 30-32,18-15 128,-18 30-64,16-15 128,2 30-256,0 0 128,0 0-192,-1 0-224,18-15-417,-18 0-512,1 0-961,16 0-1602,-16-15-1441</inkml:trace>
  <inkml:trace contextRef="#ctx0" brushRef="#br0" timeOffset="72">3016 8676 20147,'0'-15'2114,"0"15"-993,-16 0 640,16 15-512,-18 15-352,18-1-224,0 2-385,0 14-224,34-30-128,-16 0 32,17-15 0,1 0-224,-20-15-96,2 0 127,0 0 161,-18-15 32,0-1 64,-18 17 64,18-1 1,-18 0-33,2 15 128,16 0-160,0 15 64,16 14-32,2 17-96,0-16 0,34 30 32,-17-15-64,17 0-32,1 0 0,-18 15 64,-18-15-32,1 15 64,-18-15 96,-18 0-96,1-15-32,0 1 128,-18-17-160,-1 1-64,2 0-1,-2-15-95,2 0-192,-1-15-545,-1 0-609,20 1-1216,-2-32-2051</inkml:trace>
  <inkml:trace contextRef="#ctx0" brushRef="#br0" timeOffset="73">3419 8270 19890,'0'16'2210,"0"-1"-1377,0 15 673,18 14-97,0 2-64,-2 13-384,19 17-480,1-17-289,-2 2-128,2-16-416,16-15-225,-17 0-224,-17-15-512,-2 0-737,2-15-1794,-18-15-3459</inkml:trace>
  <inkml:trace contextRef="#ctx0" brushRef="#br0" timeOffset="74">3105 8495 24631,'0'-15'1409,"16"1"-448,2-1 1025,35-15-224,-1-1-898,0 1-703,19 1-33,-19-1-128,18 15-321,-17-1-415,-1 1-898,-34 15-320,16 0-960,-16 15-3460</inkml:trace>
  <inkml:trace contextRef="#ctx0" brushRef="#br0" timeOffset="75">3856 8526 25592,'36'45'1505,"-36"-15"-1217,17 0 129,0 0 416,-17 0-609,18-15-256,-1 14-353,1-13-191,-18-1-481,18-15-1538,-18 0-3586</inkml:trace>
  <inkml:trace contextRef="#ctx0" brushRef="#br0" timeOffset="76">3751 8331 21748,'-52'0'2530,"34"0"-2209,18 0-1154,0-15-2242,0 15-2274</inkml:trace>
  <inkml:trace contextRef="#ctx0" brushRef="#br0" timeOffset="77">4118 8451 15470,'-17'15'1281,"17"-1"33,0 17 800,17 14-32,1-15-577,0-1-480,0 17-448,16-31-129,-16 15-224,-1-15 64,1-15 1,-18 0-97,0 0 0,0 0 64,0 0-64,0-15-159,-18 0-1,1-15-129,17 0-31,-18-15-288,18 15-161,0-15 1,0 29 320,0-13 127,0 29 65,18 14 161,-1 1 31,1 1-96,-1 14 96,0-15-32,1 15-96,0-15 64,0-1-32,-2 2-96,-16-1 192,18-15-224,-18 0 224,0 0-96,0 0 32,0 0-64,0-15-288,18 15-129,-18 0-95,0-16 32,17 16 159,-17 16 97,18-1 128,-2 0 64,20 0 96,-18-15-192,16 15 192,1-15-32,1 0-128,-2-15 480,2 0 1,-1 0 63,-19-16 193,2 17-33,-18-16-255,0 0 31,0 0-128,0 14-32,-34-13 65,16 29-97,1 0-32,-19 0 128,20 14-128,16 1-32,0 16-63,0 14-130,16-15 98,20 0-130,15 0 97,3 0-256,15-15-256,-17-15-129,19 0-576,-19-15-705,0 15-1249,-16-15-6502</inkml:trace>
  <inkml:trace contextRef="#ctx0" brushRef="#br0" timeOffset="78">777 9111 20915,'-16'15'545,"-2"-15"-577,18 15 640,18-15-63,-2 0-129,20 0 1,-1 0-417,17-15 64,1 15-32,17 0 0,0 0-64,17 0 0,0 0 64,36 0 0,-1-15 96,36 0 0,17 0 32,17 15 128,0-15 65,-17 15-33,-17 0-96,17-15 97,-18 15-129,18 0 96,0 0 64,-18 0-223,0-15 63,2 15 160,-2-15-192,0 15-32,0-15-32,-16 15 33,-20 0-33,20 0 128,-36 0 128,0 0-64,-17 0 65,-1 0-225,-17 0 64,-18 0 32,-17 0-192,0 15-160,0-15 192,-17 15-32,-18-15-64,18 15 0,-18-15-32,0 15-32,0 0 0,-18 0 0,18-15-64,-18 0-97,18 15-447,0-15-193,0 0-384,0 0-161,-18 0-960,18-15-1922,0 0-6150</inkml:trace>
  <inkml:trace contextRef="#ctx0" brushRef="#br0" timeOffset="79">5396 8375 26585,'-54'-15'416,"38"1"-320,16 14-1185,16 0-1025,2 0-2178,-18 0-2723</inkml:trace>
  <inkml:trace contextRef="#ctx0" brushRef="#br0" timeOffset="80">5553 8646 23318,'0'30'1057,"0"-30"-545,0 15-160,0-30-512,0 15-288,18-15-481,-18 15-737,0-15-1248,0 0-1699</inkml:trace>
  <inkml:trace contextRef="#ctx0" brushRef="#br3" timeOffset="81">6532 8421 3331,'-17'0'3011,"17"0"-1186,0 0 642,0 0 95,-17 15-416,17-15-480,0 0-161,0 15-128,0-15-95,0 0-129,0 0-128,0 0-97,0 0-223,0 0-224,0-15-129,0 0 32,0 0-63,0-1-1,0 1 0,0-14-32,17-1-63,0 15 95,1-16 96,0 16-31,16 15-161,-16-15-64,17 15-96,-1 15 128,2 16-128,-1-1 33,-18 14-1,18 17-64,1-2 0,-20 2 0,2-1-128,-18 0 64,0 0-65,-18-15-95,2-15 64,-2 15 0,-17-30-32,17 0 64,-16 0 64,16-15 32,-18 0-64,20-15 224,-2-15-256,1 0 192,17 0 96,0 15 96,17-16-31,1 17 255,16 14 129,2 0-65,16 0-384,1 0-160,-19 14-160,19 2-544,-19-16-513,2 0-193,-1 0-736,-18 0-2402,1-16-9545</inkml:trace>
  <inkml:trace contextRef="#ctx0" brushRef="#br3" timeOffset="82">7581 8495 13708,'0'-15'1730,"0"1"-449,0 14 385,0 0 416,-16 0-352,16 0-738,0 14-95,0 1 96,-18 16-416,18-16-65,-17 0-255,17 0-65,0 0-96,0 0-128,0-1-513,0-14-544,0 0-1025,0 0-1890,0 0-1633</inkml:trace>
  <inkml:trace contextRef="#ctx0" brushRef="#br3" timeOffset="83">7478 8526 14862,'0'0'2850,"0"0"-1312,16 0 896,2 0-640,-18 0-961,18 0-705,17 15-321,-19-15-575,2 15-513,0 0-1218,0-15-1985</inkml:trace>
  <inkml:trace contextRef="#ctx0" brushRef="#br3" timeOffset="84">7845 8421 20115,'17'30'1825,"-17"-15"-1376,17 14 768,1 2 320,0-1-480,0 0-576,16-1-321,-17 2-64,1-16-32,0-15-32,-2 0 32,-16 0 0,0 0-192,0-15 64,-16 0-128,-2-1 0,-17 2 64,1-16 63,-2 0-31,18-16-64,-16 2 0,16-1 96,1 14-96,17-13 128,0 29 0,17-15 160,1 30 160,16-16 97,2 32-161,16-1-128,-17 15-96,-1-1 32,2 17 32,-1-1-64,-18 15 32,-17-15 64,0 0-128,-17-15 96,0 15-256,-1-15 64,-18-15-192,20-1-257,-2 2-352,0-16-448,1 0-577,17-16-1313,-18 16-1442</inkml:trace>
  <inkml:trace contextRef="#ctx0" brushRef="#br3" timeOffset="85">8334 8601 17040,'36'60'2402,"-36"-45"-897,16 0 129,2 0-193,0 0-256,-1-15-288,-17 0-288,0-15-257,0 0-32,-17 0-63,17-15-33,-36 15-64,20-15 32,-20-15-160,1 15 64,1-16 0,16 2 129,0-2-33,0 16-64,18 1 0,0-1-96,18-1 32,0 16-64,0 0 0,16 15-608,1 0-321,1 0-769,-2 15-2017,-16 0-2948</inkml:trace>
  <inkml:trace contextRef="#ctx0" brushRef="#br3" timeOffset="86">8316 8495 14862,'-51'31'5797,"33"-31"-3715,18 0-224,0-15-609,18 15-416,-1-16-481,17 1-224,2 1-224,16-1-641,-17 0-736,1 0-1442,-2 15-2081</inkml:trace>
  <inkml:trace contextRef="#ctx0" brushRef="#br3" timeOffset="87">8754 8331 18481,'0'-15'2370,"-17"15"-448,-1 0-481,1 15 193,-1 0-385,-16-1-480,34 16-257,-18 1-448,36-16-128,-2 15 128,20-16-128,16 17 32,1-16-256,-1 0 192,17 15 64,-15 0 0,-2 0 64,-35 0 32,1 0 160,-18-15 353,0 14-33,-18-13-416,-17-1 65,18 0-706,-18 0-416,17-15-768,0 0-1795,2 0-8039</inkml:trace>
  <inkml:trace contextRef="#ctx0" brushRef="#br3" timeOffset="88">9542 8436 19666,'0'-15'2851,"0"0"-897,0 15-289,16 0-159,2-16-321,0 16-416,17 0-577,-1 0-96,20 16-417,-2-16-671,-1 0-418,-15 15-1505,0 0-3266</inkml:trace>
  <inkml:trace contextRef="#ctx0" brushRef="#br3" timeOffset="89">9663 8706 23862,'54'-15'1538,"-20"0"-225,35 0 224,-15-15-608,-2 30-416,1-16-417,-19 16-673,2 0-416,-19 0-416,-17 16-1570,0-1-3139</inkml:trace>
  <inkml:trace contextRef="#ctx0" brushRef="#br3" timeOffset="90">10835 8331 12203,'-17'-61'1473,"-17"46"481,16-14 609,-18 14-289,2 15-224,-1 0-577,17 0-448,-16 29-224,-2 1-32,18 16 128,1 28 63,17 2-191,0-1-352,17-15-225,19 0-64,16-15-96,35-30 64,-16-1-32,17-28 32,-1-16-128,1-15 96,-19 0-32,1 0-256,-35-16-96,-18 17-97,-17-1 225,-34-1-384,-2 2-33,-33 29-96,-1 0-224,0-1 129,-1 16-450,19-15-1216,0 15-3427</inkml:trace>
  <inkml:trace contextRef="#ctx0" brushRef="#br3" timeOffset="91">11745 8240 13741,'-52'-14'1889,"35"14"417,-19 0 353,18 14-641,2 16-641,-2 1-192,0 14-224,18-1-192,0 2-192,18-2-1,16 2-384,2-16-96,-1 0-64,0-1-192,0-13-288,17-1-321,-17 0-704,17-15-1826,-16 0-3140</inkml:trace>
  <inkml:trace contextRef="#ctx0" brushRef="#br3" timeOffset="92">12095 8466 17008,'0'29'1697,"18"-13"-255,-18 14 768,18-15-417,-18 15-672,16-1-352,-16-13-192,18-1-65,-18 0-159,0-15-33,0 0-64,0 0 32,0 0-160,0-15-31,0 0-33,0-15-32,0 0-32,0 0 0,0 0-32,0-1-129,17 17 129,1-1 0,0 15-64,0 0-64,-2 15 256,2 14-96,0 2 32,-1-1-64,18-15 128,-18 15-96,1-16 160,0-14-160,0 16 33,-18-16 63,16 0 0,-16-16 128,0 16-64,0-14-96,0-1 64,0 0-96,0 0 0,18 0-64,-18 15-64,17 0 64,1 15-96,0 0-384,16 0-385,2 0-641,-19-1-1152,18-14-2531,0 0-7527</inkml:trace>
  <inkml:trace contextRef="#ctx0" brushRef="#br3" timeOffset="93">12777 8541 21011,'17'0'2755,"19"-15"-993,-18 15-385,-2 0-736,2 0-417,0 0-96,17 0-320,-18 0-289,0 0-352,1 0-800,0 15-1250,-18-15-2466</inkml:trace>
  <inkml:trace contextRef="#ctx0" brushRef="#br3" timeOffset="94">12900 8421 19698,'-18'30'2242,"18"-15"96,0-1-480,0 17-641,18-16-736,-18 15-385,17-15-96,1 0-705,16 0-384,-16-1-833,0-14-2882,17 0-13742</inkml:trace>
  <inkml:trace contextRef="#ctx0" brushRef="#br3" timeOffset="95">13285 8511 16463,'-18'-16'2755,"18"32"-1602,0-1 1121,18 15-320,-18-15-545,18 15-672,-18 0-385,16-15-64,2 0 225,-18 0 63,0-15-127,18 0-1,-18-15-159,0 15-65,17-30-128,-17 14 160,18-13 0,-18 14-95,16-15-65,2 15-32,0 0-128,0-1 160,-1 32 0,0-16-32,18 30-64,-17-15-385,16 0-447,-16 15-225,18-16-96,-19-14-481,0 16-800,0-16-2947,-17 0-10923</inkml:trace>
  <inkml:trace contextRef="#ctx0" brushRef="#br3" timeOffset="96">13669 8240 24022,'35'0'1346,"1"15"95,16 0 192,17 16 33,2-1-481,-19 29-672,0-13-385,-16 13-224,-1 2 32,-18-2-97,-17 2-31,-17-16-448,-1 0-33,1-15-192,-1 0 96,-16-30-512,34 0-1313,-18-15-2691,18 0-11691</inkml:trace>
  <inkml:trace contextRef="#ctx0" brushRef="#br3" timeOffset="97">14404 8706 28058,'0'0'577,"0"0"-1474,17-15 64,1 15 224,-18-15 353,0 15-2595,0 0-18769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18:45:59.16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21041 8631 6342,'20'-41'3267,"-20"21"-449,0 20 1,0-19 384,0 19-737,0 0-672,0 0-513,0 0-480,0 19-32,0 21-33,-20-19-415,20 18 159,0 1-192,0-21-63,0 21-33,0-19 64,0-21 289,0 19-97,20-19-96,-20 0-63,21 0-97,-1 0 0,18 0 64,-17-19 0,19 19-63,-20-21-129,-1 21 32,1 0-96,0 0-64,0 0 32,0 21-385,-20-21-448,19 19-320,1-19-352,0 0-417,-20 0-1377,20 0-1281,-20 0-8585</inkml:trace>
  <inkml:trace contextRef="#ctx0" brushRef="#br0" timeOffset="203.125">21458 8551 18705,'-20'0'3235,"20"19"-1473,0 1 384,0 21-96,-18 18-481,18 0-672,0 1-448,18-1-321,-18-19-160,20 0-192,-20 0-353,20-21-544,-20 1-288,21 0-898,-21-1-1985,0-19-14285</inkml:trace>
  <inkml:trace contextRef="#ctx0" brushRef="#br0" timeOffset="1440.4297">13240 8312 14926,'-20'-39'1857,"1"39"770,19-20-577,-20 20-192,20 0-705,0 0-385,-20 0-351,20 20 255,-20 19 97,20 2 0,-20 18-96,20 0-97,0 21-224,0-21-256,20 1-63,0-1 31,20-19 0,-1 0-96,1-40 64,-1 20-64,1-20-32,1-20-193,-23 1 1,2-2 0,1-19-97,-21 21 97,-21-1 160,1 0 32,2 1-32,-23-1 0,1 20 64,1 0-192,-1 0-321,20 0-512,1 20-993,-1-20-3043,0 19-12876</inkml:trace>
  <inkml:trace contextRef="#ctx0" brushRef="#br0" timeOffset="2968.75">6987 8372 5797,'0'0'2979,"0"-19"-353,0 19-127,0-20-225,-20 20-160,20-21-577,0 21-480,0-20-160,-20 20-160,20-19 32,-20 19-1,1-20-127,-1 0-33,0 20-159,0-19 31,0 19 1,0 0-1,1 19-224,-1-19-159,-21 40 127,21-21-96,2 22 32,18-2-64,0 1 32,0-1-64,18-19-64,2 1 64,1-2-32,19-19 32,-21 20-128,21-40 161,0 20-33,-20-19-32,-1-2 0,-19-19 64,20 21-32,-20-1-32,0 0 64,0 1 160,0 19 289,0 0-33,0 0-224,-20 19 1,20 21-65,0-21 96,20 42 97,-20-22-193,20 0-160,0 22-64,1-41 0,-3 19-320,2 0-193,0-19-192,1 0-416,-21 1-384,0-21-737,20 19-3203,-20-19-11147</inkml:trace>
  <inkml:trace contextRef="#ctx0" brushRef="#br1" timeOffset="1.44307E6">12883 4739 6950,'-20'-20'2627,"0"1"-1250,0 19-320,0-20 384,20 0 129,-19-1-161,-1 2-704,20-1-161,-20 20 161,0-20 32,-1 1-1,-17 19 1,18 0-128,-21 0-257,41 0-96,-59 19-256,19 1 160,21 0-192,-21 20 0,20 0 64,0-1-96,-19 0 128,19 22-128,0-22 32,0 20-64,1-18 288,-1-2-288,0 1 192,20-1 96,0 2-63,0-2 31,20 0 160,19 1 128,21-19-159,-1 18-65,20-19 0,2-20-160,18 19-32,0-19 64,-20-19-96,20 19 64,-20-40-32,21 21-32,-40-42 97,-60 61-33,99-119-64,-60 40 96,-19-1-32,-20 1-417,0 19 994,-40-19-481,1 40 32,-21-2 1,-19 2 127,-21 19-64,1 20-256,0 0-96,20 0-769,18 20-1153,3-20-3427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6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8.xml"/><Relationship Id="rId6" Type="http://schemas.openxmlformats.org/officeDocument/2006/relationships/customXml" Target="../ink/ink9.xml"/><Relationship Id="rId5" Type="http://schemas.openxmlformats.org/officeDocument/2006/relationships/image" Target="../media/image5.emf"/><Relationship Id="rId4" Type="http://schemas.openxmlformats.org/officeDocument/2006/relationships/customXml" Target="../ink/ink8.xml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6.emf"/><Relationship Id="rId4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 Primitives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317761"/>
            <a:ext cx="4876800" cy="1625589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Correctness of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Kosaraju’s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Algorithm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058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Recap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6200" y="1123950"/>
              <a:ext cx="8001000" cy="18014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60" y="1109910"/>
                <a:ext cx="8020440" cy="18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057400" y="2925390"/>
              <a:ext cx="6096000" cy="28310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43720" y="2913870"/>
                <a:ext cx="6121921" cy="28569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/>
          <p:cNvSpPr/>
          <p:nvPr/>
        </p:nvSpPr>
        <p:spPr>
          <a:xfrm>
            <a:off x="76200" y="2343150"/>
            <a:ext cx="2362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2408400" y="1641960"/>
              <a:ext cx="5331600" cy="1622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393640" y="1630080"/>
                <a:ext cx="5359680" cy="16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4215960" y="1906200"/>
              <a:ext cx="4288680" cy="2101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204440" y="1893600"/>
                <a:ext cx="4312440" cy="21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6342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5320" y="619560"/>
              <a:ext cx="8804880" cy="4395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0560" y="608400"/>
                <a:ext cx="8833320" cy="442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5430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063" y="2795084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In general, they are unrelated.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Every SCC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is contained in an SCC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𝑟𝑒𝑣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but the converse need not hold. 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705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solidFill>
                            <a:prstClr val="black"/>
                          </a:solidFill>
                        </a:rPr>
                        <m:t>Every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prstClr val="black"/>
                          </a:solidFill>
                        </a:rPr>
                        <m:t>SCC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prstClr val="black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prstClr val="black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𝑟𝑒𝑣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is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contained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in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an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SCC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of</m:t>
                      </m:r>
                      <m:r>
                        <a:rPr lang="en-US" b="0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𝐺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but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converse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need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not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hold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. 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8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126063" y="4183618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They are exactly the same.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407772" y="1435953"/>
                <a:ext cx="83650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</a:rPr>
                  <a:t>What how are the SCC of the original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 and its reversal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𝑟𝑒𝑣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 related?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72" y="1435953"/>
                <a:ext cx="8365063" cy="830997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116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585360" y="4171680"/>
              <a:ext cx="3531240" cy="622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74560" y="4161240"/>
                <a:ext cx="3552480" cy="6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8254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Lemma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8120" y="1077480"/>
              <a:ext cx="8776440" cy="3980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3000" y="1064880"/>
                <a:ext cx="8805960" cy="40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9090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Intuition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5320" y="755640"/>
              <a:ext cx="8940960" cy="3988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720" y="741960"/>
                <a:ext cx="8969400" cy="40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5988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Key Lemma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040" y="419760"/>
              <a:ext cx="8826480" cy="3780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60" y="405720"/>
                <a:ext cx="8856720" cy="38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20960" y="4329000"/>
              <a:ext cx="8233200" cy="765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6560" y="4315680"/>
                <a:ext cx="8254440" cy="78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2190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92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4006</TotalTime>
  <Words>38</Words>
  <Application>Microsoft Office PowerPoint</Application>
  <PresentationFormat>On-screen Show (16:9)</PresentationFormat>
  <Paragraphs>15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1_Lecture</vt:lpstr>
      <vt:lpstr>2_Office Theme</vt:lpstr>
      <vt:lpstr>3_Office Theme</vt:lpstr>
      <vt:lpstr>2_Lecture</vt:lpstr>
      <vt:lpstr>4_Office Theme</vt:lpstr>
      <vt:lpstr>Correctness of Kosaraju’s Algorithm</vt:lpstr>
      <vt:lpstr>Example Recap</vt:lpstr>
      <vt:lpstr>Observation</vt:lpstr>
      <vt:lpstr>Slide 4</vt:lpstr>
      <vt:lpstr>Key Lemma</vt:lpstr>
      <vt:lpstr>Correctness Intuition</vt:lpstr>
      <vt:lpstr>Proof of Key Lemma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galaxy</cp:lastModifiedBy>
  <cp:revision>192</cp:revision>
  <dcterms:created xsi:type="dcterms:W3CDTF">2010-07-08T21:59:02Z</dcterms:created>
  <dcterms:modified xsi:type="dcterms:W3CDTF">2012-03-29T02:07:10Z</dcterms:modified>
</cp:coreProperties>
</file>