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1"/>
  </p:notesMasterIdLst>
  <p:sldIdLst>
    <p:sldId id="256" r:id="rId6"/>
    <p:sldId id="685" r:id="rId7"/>
    <p:sldId id="686" r:id="rId8"/>
    <p:sldId id="674" r:id="rId9"/>
    <p:sldId id="675" r:id="rId10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232" d="100"/>
          <a:sy n="232" d="100"/>
        </p:scale>
        <p:origin x="-102" y="-198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3T23:21:06.63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377 3826 11146,'0'19'705,"-20"-19"128,20 0-257,0 0 513,0 0 384,20 20 65,0-20-385,19 0-416,21 0-321,-21 0 33,21 0-321,-1 0-64,-18-20 0,17 20 64,1 0-96,-18 0 0,-1 0-32,-20 0 0,-1 0-288,1 0-129,0 0-608,-20 0-384,20 0-609,-20 0-1121,0 0-2786</inkml:trace>
  <inkml:trace contextRef="#ctx0" brushRef="#br0" timeOffset="22414.0625">1211 3706 8423,'0'0'3236,"0"-19"-1251,0 19 546,0-20 63,0 20-576,0-20-480,-20 20-289,20-19-96,0 19-416,0 0-1,0 0 33,0 19-353,20 1-159,-20 0-33,39-1-32,-19 22 32,0-2-160,19 1-128,1-1 192,0 2-128,-21-21 161,21 19-193,-20-19 32,0-20 192,-1 19-128,-19-19-96,0 0 288,20 0 192,-20 0-480,-20-19 0,20-1 128,-19-19-32,19-2-352,-20-18-32,20 0 0,-20 18-353,20-18-256,0 39-256,0 1-1570,0 19-1280,0 19-11596</inkml:trace>
  <inkml:trace contextRef="#ctx0" brushRef="#br0" timeOffset="27953.125">1885 3786 9705,'-20'-19'2466,"20"19"-320,0 0-320,0 0 64,-20-20-673,20 20-577,0 0-287,0 0 223,20 0-31,-20 0-129,0 20-32,20-20-95,0 0-65,1 0-224,-21 0 128,18 0 0,2-20 64,-20 20-128,20-41 33,-20 22-97,0-1 0,0 0-32,-20-19 96,20 39-64,-20-20 64,20 20 32,-18 0 32,-3 0 256,21 0-96,-20 20-63,0 0-33,20 19-96,-20-19 0,20 19 96,0 2-96,0-22-32,20 21-32,0-21 161,-20 1-65,20 0-64,1-20-64,-3 21-192,2-21-353,0 0-768,1 0-641,-1 0-384,-20 0-2883</inkml:trace>
  <inkml:trace contextRef="#ctx0" brushRef="#br0" timeOffset="28591.7968">2282 3687 16143,'0'0'1345,"0"0"-1121,20 19 929,-20 22 321,20-2-545,-1 1-481,-19-1-224,20 2 33,0-21 191,-20-1-64,20 1 1,-20-20 319,0 0 193,-20 0-320,0 0-289,0-20 32,-19-19-128,19 18 97,-20-19-161,21 1 64,19 19-96,-20-19 0,20-2-192,0 22 96,20-21-96,-1 21 64,21-1-128,0 0-353,-1-1-1120,1 21-801,-1 0-769,-19 21-5702</inkml:trace>
  <inkml:trace contextRef="#ctx0" brushRef="#br0" timeOffset="28924.8045">2699 3430 18769,'20'0'1698,"-20"0"-1634,20 19 865,-1-19 640,1 40-191,0-1-482,21 0-543,-23 22-161,2-22-96,1 20-192,19-18-32,-22-22-609,3 21-448,-1-21-577,0-19-1056,-20 0-3749</inkml:trace>
  <inkml:trace contextRef="#ctx0" brushRef="#br0" timeOffset="29177.7343">2719 3767 19794,'20'0'1185,"-1"-20"-672,1-1 1377,41 1-193,-23 1-768,3-1-448,-3 20-385,3-20 0,-1 20-64,-1 0-32,-19 0-160,0 0-129,0 0-511,-1 0-738,1 0-736,-20 0-961,20 0-3107</inkml:trace>
  <inkml:trace contextRef="#ctx0" brushRef="#br0" timeOffset="29337.8905">3215 3667 13484,'39'20'2723,"-19"-20"-641,0 0 64,1 19-96,-1-19-385,-2 20-864,3 1-481,-1-21-191,0 20-129,-20-20-289,20 19-960,-20-19-1153,0 20-1826,0-20-11819</inkml:trace>
  <inkml:trace contextRef="#ctx0" brushRef="#br0" timeOffset="29496.0937">3236 3389 18481,'-41'-20'1698,"41"20"-898,0 0-31,0 0-417,0 0-704,20 0-705,1 20-2242,17 0-11883</inkml:trace>
  <inkml:trace contextRef="#ctx0" brushRef="#br0" timeOffset="29909.1795">3811 3647 12748,'-20'-39'2722,"-1"19"-960,3-1 128,-2 2 31,0-1 129,-1 20-288,1 0-577,2 0-512,18 20-321,-21-1 65,1 42-1,20-22-32,0 20-160,0 1-127,20-20-65,1-1-96,17 2-1,3-2-223,-3-39-352,3 20-417,-1-20-481,-1-20-832,1 1-1794,-20-1-8328</inkml:trace>
  <inkml:trace contextRef="#ctx0" brushRef="#br0" timeOffset="30235.3514">4009 3747 288,'0'0'16848,"20"0"-16048,0 0 610,-1 0 319,1 0-191,0 0-673,1 0-353,-1 0-159,-2 0-97,2-21 32,1 1 0,-21 1-95,0-21-1,0 21-192,-21-1 256,1 0-128,2 20-128,-2-21 64,-21 21-64,21 21 128,1-21 64,-1 40-63,0-21-1,20 21-64,0 20-64,0-21-32,0 1-96,20-1-65,19-19-607,1 1-642,1-1-287,18-20-898,-19 0-3587</inkml:trace>
  <inkml:trace contextRef="#ctx0" brushRef="#br0" timeOffset="30517.5781">4485 3647 13805,'0'-39'6213,"0"39"-4739,-18-20-257,-3 20 449,21 20-289,-20-20-640,0 20-449,20-1-192,0 1-128,20 0-96,0 19 32,1-18-289,17-1-479,3-1-322,-3 1 161,3 0 481,-1-1 256,-21 1 352,-19-20 256,0 20 641,0-20-160,-19 21-289,-1-21-352,-20 20-224,19-20-608,3 0-962,-2 0-2914</inkml:trace>
  <inkml:trace contextRef="#ctx0" brushRef="#br0" timeOffset="31076.1718">5042 3588 19986,'-20'0'1506,"20"0"-1314,0 0 353,20-21 1312,0 21-479,19 0-898,1 0-384,0 0-96,19 0-32,-19 0-833,-1 0-1281,2 0-833,-21 0-5669</inkml:trace>
  <inkml:trace contextRef="#ctx0" brushRef="#br0" timeOffset="31250">5161 3826 21107,'20'0'385,"-1"0"-97,21 0 993,0 0-544,-1-20-545,2 20-480,-3 0-737,3 0-1185,-21 0-3748</inkml:trace>
  <inkml:trace contextRef="#ctx0" brushRef="#br0" timeOffset="32249.0234">5915 3588 1153,'0'-60'6310,"-21"21"-3236,21 19-831,-18 0 351,18 1-352,0-2-576,0 21-673,0-20 64,0 20-160,0 0-225,0 0 129,18 20 192,-18 20-128,21 19-385,-1 0-63,-20 21-97,20-21-32,19-18-128,-19-2-96,0 1-64,0-21 64,20-19-32,-21 20-64,1-20 161,-20-20-194,20 20-63,-20-19 32,0-1 0,0 0 192,-20 1-256,20 19 320,0-20-160,0 20 64,0 20-160,20-20 192,0 19-64,19 1-64,2-20 64,-1 0 64,19-20 1,-19 1-33,-1-1 96,-19-21-96,-20 2 64,20 0 32,-40-1 32,0 0-192,0 0-64,1 1-192,-1 19-128,0-20-257,0 40-320,-1-20-544,21 20-1570,0 20-1762</inkml:trace>
  <inkml:trace contextRef="#ctx0" brushRef="#br0" timeOffset="32599.6092">6789 3706 16751,'19'0'1698,"-19"0"-1410,20 0 353,0 0 352,0-19-192,0 19-449,0-20-96,-1 0-64,-19 1 65,0-1-1,0 20 64,0-20 32,-19-1-31,-1 21 191,-20 0 193,20 0-32,-19 21-225,19-1 32,0 19-127,20 1-129,0-1-96,0 2-224,20-22 96,19 21-513,1-21-736,0 1-897,-1-20-768,21 0-5703</inkml:trace>
  <inkml:trace contextRef="#ctx0" brushRef="#br0" timeOffset="33329.1014">7344 3230 19410,'-20'0'2178,"20"0"-1281,0 39 672,0 2 417,0 18-769,0 2-704,20 17-257,0-19-160,0-18-64,0-21 96,-1 19-32,1-39-64,0 0 97,0 0-65,-20 0 32,21-20 0,-3 1-128,2 19 32,1 0-32,-1 0 0,0 19 32,-2 1 64,3 19-64,-1-19-128,0 21 160,-20-22-64,0 1 0,-20-20 0,0 20-97,-1-20-63,3 0-128,-22-20 64,19 20-33,-17-20-63,17 1 32,1 19-481,20-20-1153,0-1-1089,0 1-4708</inkml:trace>
  <inkml:trace contextRef="#ctx0" brushRef="#br0" timeOffset="34313.4765">8318 3687 14926,'-21'-20'2338,"21"20"-576,0 0-673,0 0-321,0 39 385,0 2-128,21 18-288,-3 20-289,22-19-191,-19-1 31,17 2-160,-17-2-32,-1-40-32,0 1 128,-20 0-95,0-20 255,0 0 513,0-20-705,-20 0-192,0-19 32,-19-20 0,19-1 0,-1 1 32,-19-22-96,40-17 32,-18 18-128,18 1 96,0 19-33,18 21-63,2-1 64,0 21-32,1 19 128,17 0-96,-17 39 96,-1 0-192,-20 1 160,20 20-64,-20-1 0,-20-20 128,20 2-32,-20-21 0,20-1-417,-21 1-864,21-20-481,0 0-1729,0-20-9193</inkml:trace>
  <inkml:trace contextRef="#ctx0" brushRef="#br0" timeOffset="34668.9452">8852 3469 20467,'-38'59'1409,"18"-20"-864,-21 2 1505,41-2-481,-18 20-832,18-18-513,18-21-160,2-1-96,1-19 0,19 0-64,-22 0-64,23-19 32,-21-22 32,-20 21 96,0-19 96,0 19 0,0 1 96,-20-1 96,20 20 129,-20 0-1,20 0-96,0 0-224,0 20-160,0-1 0,0 1-96,20 19-737,0-19-672,19-20-1250,1 21-1377,-20-21-14317</inkml:trace>
  <inkml:trace contextRef="#ctx0" brushRef="#br0" timeOffset="35392.578">9330 3528 18513,'-20'0'1377,"0"39"-544,20-18 929,0-1-225,0 19-640,0-19-545,0 0-255,20-1-1,0-19-64,-1 0-64,1 0 128,0-19 0,-20-21 32,20 21-64,-20-21 192,0 19-32,-20 2 225,20-1 256,0 20-129,-20 20-160,20-20-416,0 40 97,20 0-129,-20 19-1,40 1-127,-1-1 32,21 20-256,-1-19 32,-18-1-1,18 2 225,-19-2 160,-20 0-64,-1 1 32,-19-1 64,0-20-128,-19 2 96,-1-1-128,0-21-32,-21 1-64,23-20-33,-23 0-95,21-20-192,-18-19-129,17 0 193,21-22 63,0 2-191,0 20 255,0-22 97,21 2 160,-3 20 32,2-2 64,21 2-96,-21 0 32,19-2 96,-19 1 160,20 1 161,-21 0 127,21-2-63,-20 2-97,0-1-128,-20-19 0,0 19 65,0 0 31,0 21-96,-20-1 64,0 0 1,0 20 95,0 0-128,1 40-160,-1-21-96,0 21-32,20 20-32,0-21-64,0 20-512,20-18-674,19-2-575,1-19-1,0 0-1121,-1-20-6502</inkml:trace>
  <inkml:trace contextRef="#ctx0" brushRef="#br0" timeOffset="35682.617">10162 3489 18129,'-18'-20'2242,"18"20"-673,-20 0 33,-21 0-97,21 20-352,2 19-480,-2 0-161,20 2-415,0-2-194,38 1 65,3-21-320,38 1-192,-19 1 31,19-21-160,-20 20 129,-19-20 288,1 0 256,-23 19 128,-18 1 801,-18-20 64,-23 20-353,1-1-255,1 1-321,-1-20-64,20 20-897,-19-20-2338,19 0-6054</inkml:trace>
  <inkml:trace contextRef="#ctx0" brushRef="#br1" timeOffset="46841.7967">19593 4322 15630,'-20'-79'2210,"0"59"-192,20 1-128,0-2 352,0 21-320,0 0-1313,0 21-33,20 18 97,0 0-193,-20 20-127,19 22-193,1-1 64,0-21-224,0 19 32,0-17-192,-20-22-321,19 0-448,1 2-480,-20-21-961,0-1-513,-20-19-3875</inkml:trace>
  <inkml:trace contextRef="#ctx0" brushRef="#br1" timeOffset="47044.9217">19156 4402 20307,'20'-39'2306,"0"-2"-1441,-1 21 576,41-19 577,-1-1-641,20 0-960,-18 0-353,18 1-320,0 0-930,-19 19-1280,-21-1-1570,-19 21-10313</inkml:trace>
  <inkml:trace contextRef="#ctx0" brushRef="#br1" timeOffset="47414.0625">19911 4700 19506,'0'0'3876,"0"0"-2787,0 0-417,19 19 866,1 1-289,-20 0-929,20-1-384,0 1-160,0 1-481,-1-1-512,1-20-1121,-20 0-769,0 0-3427</inkml:trace>
  <inkml:trace contextRef="#ctx0" brushRef="#br1" timeOffset="47543.9452">19812 4363 16463,'-20'-22'1602,"20"22"-1666,0-19-673,20 19-1121,-2 19-5445</inkml:trace>
  <inkml:trace contextRef="#ctx0" brushRef="#br1" timeOffset="48006.8358">20109 4660 18961,'39'59'1698,"-39"-19"-609,20-21 288,-20 1 481,0-20-705,21 0-672,-21 0-353,0 0 160,0-20 0,20 1-192,-20-21 97,0 1-33,0-2-96,0 22-64,0-1 64,18 0-64,-18 20 32,0 20 96,20 0 32,-20 20-128,21 0-64,-1-21 0,0 1-32,-1 0 0,-19-20-64,20 0 0,0 0 96,-20-20 64,20 0 64,-20 1 0,0-21-96,0 19 64,0 2 64,0-1 0,0 20-128,20 0 32,-20 20 96,19-20-63,1 40-162,0-20-415,0 0-417,19-1-704,-19-19-866,0 0-384,-20 0-2978</inkml:trace>
  <inkml:trace contextRef="#ctx0" brushRef="#br1" timeOffset="48210.9375">20545 4143 20787,'-20'-39'2082,"20"39"-929,0 0-544,0 0-129,0 20-320,20-1-352,0 21-1473,0 0-353,1 0-1506,-3-1-7302</inkml:trace>
  <inkml:trace contextRef="#ctx0" brushRef="#br1" timeOffset="48485.3515">20942 4263 4067,'-19'0'17809,"-1"19"-16976,20-19 224,-20 20 448,20 0-576,0-1-769,0 22-256,20-21-224,19 19-289,-19-19-640,41 21-128,-23-22 224,-17 1 576,19 0 481,-22-1 449,-18 1 447,0 0 450,-18-20-65,18 19-577,-20-19-576,0 21-192,-1-21-1313,1 20-1858</inkml:trace>
  <inkml:trace contextRef="#ctx0" brushRef="#br1" timeOffset="49758.7889">19612 5156 17808,'-19'-60'1698,"19"60"-225,0-20-31,0 20 255,19 20-544,1 1-320,0-1-256,0 39-257,0 0 0,-1 1-159,1-1-65,0 2-64,0-22 32,1-19-32,-21-1-32,20 1 32,-20-20-96,0 0 96,0 0 128,0-20 0,0 1-32,0-1-128,0-19 96,0 17-128,0-17 64,18 19-128,-18 20 64,21 0-64,-1 20 128,0 0-32,0 21 0,19-2-480,-19 0-706,20-19-1120,-1 0-448,1 1-2756</inkml:trace>
  <inkml:trace contextRef="#ctx0" brushRef="#br1" timeOffset="50020.5077">20148 5374 15534,'-20'0'3171,"1"20"-2114,19-1 192,0 22 449,0-21-513,19 19-768,1-19-417,21 0 96,-3-20 128,-18 0 64,21 0-128,-21-20 64,-1-19-127,-19 19 63,0-19 128,0 17-480,-19-17 0,-1 19-289,0 1-512,-1 19-160,1 0-737,2 0-1121,18 0-4644</inkml:trace>
  <inkml:trace contextRef="#ctx0" brushRef="#br1" timeOffset="50781.25">20367 5374 16783,'0'-20'1474,"0"40"-513,0-20 800,20 20 1,-20-1-673,20 22-641,19-1-31,-19-21-1,0 21-63,-20-40-225,20 21-32,-1-21 0,-19 0 32,0 0-32,0-21 32,0 1-224,0 0 192,0 1-96,0-1 64,0 0-64,-19-21-64,19 41-32,0-19 32,19 19-96,-19 0 32,20 0 96,0 19-96,0 3 192,1-3-96,-3-19 32,2 20 0,0-20-96,1 0 0,-21 0 96,20 0-33,-20 0-31,0 0 64,0 0-224,20 0 64,-20 0-32,19-20 0,1 20 96,20 0 0,-20 20 63,19-20 66,1 0-33,-20 0 32,19 0-32,-19 0 0,0-20 128,1 1 192,-21-22-64,0 21 129,-21-19-65,-19 19 160,20 0 1,-19 20 63,19 0 65,0 0-225,0 20-224,20 19-320,20-19 160,0 19-160,20 2-641,19-21-672,0 0-929,-18-20-1218,17 19-13388</inkml:trace>
  <inkml:trace contextRef="#ctx0" brushRef="#br1" timeOffset="51411.1327">19970 5989 19154,'0'20'1121,"20"1"-833,-20 19 417,20-1 448,19 0-192,-19 22-769,0-2-64,0-20-128,-1 2 96,1-22-128,-20-19 128,0 20 0,0-40 417,0 20-161,-20-19-288,1-22-32,-1 2 64,-20-1-128,20 1 0,1-21-32,-1 1-96,20-2 160,20 2-192,-1 20-65,1-2 33,0 21 96,20 20 0,-1 0 32,-19 20-609,21 1 225,-23 18 256,-18 1 63,0-21 258,0 22-97,-18-21 96,-2 0-32,-1-20-96,21 19 96,-20-19-545,0 0-1473,20-19-3587</inkml:trace>
  <inkml:trace contextRef="#ctx0" brushRef="#br1" timeOffset="51773.4375">20486 5891 18929,'-20'0'1858,"0"0"-513,0 20 321,20-1-193,-19 21-896,19-1-449,0 2-128,0-2 128,19 1-224,1-21-96,0-19-160,0 0 159,0 0 1,-1-19 192,-19-1 160,0-19-31,0 19 287,0 0-64,-19-1 97,19 1 63,0 20-320,0-19 1,0 19-290,0 19 33,0 1-96,19 1-576,-19-1-610,20 19-992,0 1-609,0-21-4420</inkml:trace>
  <inkml:trace contextRef="#ctx0" brushRef="#br1" timeOffset="52455.078">20863 5950 19762,'-20'-20'2242,"20"20"-1185,-19 20 673,19 0-193,-20-1-768,20 22-577,0-21 1,20 19-258,-20-19 97,19 0-32,1-20-32,0 19 0,0-19-64,-20-19 96,0-1 96,20 0-96,-20 1 64,-20-21 33,20 19-161,-20 21 160,20-20-32,0 20-64,0 20-96,0-20 32,0 41 31,0-2-127,20 1-64,19 20-256,1-21-161,1 20 32,-23-19 161,23 20 288,-21-21 160,-20 20 32,0-18 160,0-1 160,0-21-95,-20 21 31,-1-19-224,1-21-160,2 0 32,-3 0-577,1 0-576,0-21 32,20-19 0,0 1 256,0 19 545,20-21 159,0 2 225,1 19 161,-3-19 383,23 0 193,-21 18-33,18-19 97,3 1 160,-21 0-352,19-2-65,-19-18-127,0 20 63,-20-1-64,0-1-95,0 22-129,-20-21 192,0 21-256,-19 19 257,19 0 287,0 0-287,-1 19-193,21 21-192,0-21 160,21 22-128,-1-1-96,0-1-64,19 0-609,1-19-448,0-20-1377,-1 0-1282,1 0-7879</inkml:trace>
  <inkml:trace contextRef="#ctx0" brushRef="#br1" timeOffset="54750">19573 3926 13260,'-40'-20'641,"20"-1"352,-19 21-289,19-20 898,0 20-97,-19 0-512,19 0-448,-21 0-193,21 0 128,2 0-95,-3 0-97,-19 20-96,20 1-32,1-1-128,-1-1 225,0 21-97,-20-1 96,21-18 32,-1 18 1,0 1 95,0 19-192,-1-19 32,3 19 65,18-19 31,-20 20-32,0-1 33,-1 21-33,21-21-128,0 21 32,0-1-224,21 1 32,-1-1 64,0 1 0,-2-1-128,3-19 192,-1 19 193,0 1-225,0-2-64,-1 3 0,1-3 128,0 2-32,20-21 0,-21 21-64,1-21 64,0 0-160,0 2 128,1-2-64,-3 1-64,2-1-32,0-19 64,1-1 0,-1 2 96,-2-22-64,23 21 33,-21-21-65,0 1 0,19 0 128,-19 1-192,20-2 64,-1 1 64,-19 0-32,20-1 32,-1 1-96,1 0 128,19-20-192,-18 19 64,18 3 0,-19-3 0,19-19-64,-19 20 128,19-20 64,-19 20-192,19-20 160,-18 19-64,18-19-64,-19 20-65,19-20 129,-19 20 0,19-20 0,-19 21-64,19-21 64,-19 19-64,21 1 0,-2-20-32,0 20 128,1-20-32,-1 0 0,2 0 0,-2 0 0,-19 0 64,-1-20-128,-19 20 96,20-20-64,-1 20 32,1-19-32,-20 19 96,19-21-128,1 1 64,-19 0 0,17 1 0,3-21-64,-1 21 128,-22-3 0,3-17-96,19 19 64,-20-19-96,19 19 96,-19-20 0,0 20 0,0-19-64,-1 19 96,21-19-96,-20-2 64,1 2-64,-21-1 96,18 1-128,-18-2 128,0-18 32,0 20-160,0-2 32,0-18 32,0 20 32,-18-22-32,18 2 96,0 20-128,-21-21 161,21 20-129,-20-19 32,20-1 128,-20 1-64,0 0-160,20-2 0,-19 22 96,-1-20-32,20 18 64,-20-18-96,0 20 96,0-2 0,1 2 160,-1-1-512,0 1 832,20-2-512,-20 2-32,-1 0 0,21-22 32,0 22 0,-18 0 0,18 19-64,-20-19 96,20-2-96,-20 2 129,-1 19-33,1-19-32,20-2-64,-20 21 64,2-19 32,-3-1-96,1 21 64,-20-22 0,21 21 0,-1 1-32,0-1 0,0-19 64,0 19 64,1-1-64,-21 1 32,20 1-192,-19-1 160,-1 20-128,19-20 0,-17 1 160,-23-1-64,22 20-64,-21-21 0,21 21 32,-21 0 32,21-20-64,-22 20 64,3 0 0,-3-20-64,22 20 64,-21-19-64,1 19 64,19-20-32,1 20 32,-1 0-32,19-20 0,-17 20 0,-3 0 0,21 0 0,-19 0 0,19 0-96,-20 0 32,-19 0 64,-1 0-32,1 0 32,-20 0-64,18 20 32,-18-20 128,20 20-192,-1-1-96,21-19-385,-1 20-832,20-20-2083,20 0-2978</inkml:trace>
  <inkml:trace contextRef="#ctx0" brushRef="#br0" timeOffset="80109.375">515 4998 19602,'-39'-20'1858,"19"-1"-769,0 21 1153,20 0-384,-21 0-961,21 0-641,21 0 192,-1 0 129,0 0-289,19 0-96,1 0-96,0 0-224,19 0 0,-18 0-769,-3 0-1025,3 0-1441,-21 0-1762</inkml:trace>
  <inkml:trace contextRef="#ctx0" brushRef="#br0" timeOffset="86653.3203">1409 4680 11466,'-20'-41'1890,"0"22"224,20 19 352,-20-20 65,-19 0-225,19 20-448,0 0-641,0 0-448,-1 0-289,3 20-128,-2 19 65,0 2-1,-1-2-63,21 20-257,0 2-128,0 17-64,0-38 128,21 20-128,19-20-97,-22-1-639,23 2-482,-1-22-1088,19 1-1185,-19 0-5094</inkml:trace>
  <inkml:trace contextRef="#ctx0" brushRef="#br0" timeOffset="87232.4217">1746 4937 15086,'0'-20'2434,"0"20"-800,-19-19 512,-1 19 32,0-20-288,0 20-833,-1 0-513,1 0-224,2 20-160,-2 19 193,20 2-289,0-2-64,20 1-64,-20-1 32,38 2-32,-17-22-160,19 1-1,-20-20 33,19 0 32,-19-20 64,0-19 32,0 18 128,-20-18-32,0-1 32,0 1 32,-20-22-224,20 2 448,-20 20-288,0-21 128,0 20 1,20 1 31,0 19 0,-19-1 64,19 2-160,0-1-32,19 20 129,1 0 127,-20 20-64,20-1-64,0 22 0,0-2 1,-1 20-97,1 2-128,-20-2-225,20-20-223,0 2-449,1-2-512,-3-19-833,2 0-705,0-20-1794</inkml:trace>
  <inkml:trace contextRef="#ctx0" brushRef="#br0" timeOffset="87436.5234">2104 4917 19826,'20'40'2178,"-1"-19"-1185,-19-1 417,20 19 127,-20-19-992,20-1-481,0 1-353,-20-20-736,20 0-960,-20 0-578,0 0-2722</inkml:trace>
  <inkml:trace contextRef="#ctx0" brushRef="#br0" timeOffset="87594.7264">2064 4700 19698,'0'-20'1345,"0"20"-1473,0 0-32,0-20 96,20 20-609,-20 0-2017,20 0-8905</inkml:trace>
  <inkml:trace contextRef="#ctx0" brushRef="#br0" timeOffset="87971.6796">2401 4898 12523,'39'59'4421,"-39"-18"-3653,20-22 97,-20 21 929,21-40 64,-21 19-385,0-19-480,0 0-128,0 0 416,0-19-352,0-1-513,-21 0-63,1-19-33,2 18-160,-3-19 0,21 21-192,-20-21 288,20 40-63,0-19-97,20-1-128,1 20 64,-3-21-128,23 21-257,-1 0-960,-1 0-1506,1 21-1729,0-1-15183</inkml:trace>
  <inkml:trace contextRef="#ctx0" brushRef="#br0" timeOffset="88283.203">2719 4937 17936,'0'0'1922,"20"0"-1217,-20-20 1185,19 20 0,1-19-577,0-1-833,1 20-191,-1-20-1,-20 1-192,18 19 128,-18-20 32,20-1-96,-20 1-160,-20 20 129,20-19-129,-18 19-96,-2 0-97,-1 0 193,1 19-160,0 22 32,1-21 64,-1 19 0,20 0-96,0 1 256,0 1-384,0-2 31,20-19-1120,-1-1-673,21-19-224,1-19-1730</inkml:trace>
  <inkml:trace contextRef="#ctx0" brushRef="#br0" timeOffset="88521.4842">3056 4858 19410,'-19'0'1922,"19"0"-801,0 20 224,-20 0 897,20-1-736,0 21-802,0 20-223,0-20-321,0-1-160,39-18-64,-19-1-289,40-1-223,-21-19-257,1 0-192,-1-19-512,1-22-193,-19 21-256,-1 1-704,-2-21-1891,-18 1-1889</inkml:trace>
  <inkml:trace contextRef="#ctx0" brushRef="#br0" timeOffset="88703.125">3335 4819 5957,'0'-100'3748,"0"61"-353,0-2-64,0 22 0,18 19-320,-18 0-224,0 0-962,21 40-511,-1 0-770,0-1-95,-20 20-321,20 1-160,0-1-64,-1 2-417,21-41-416,-20 19-288,0-39-288,-1 0-930,-19 0-768,0 0-5445</inkml:trace>
  <inkml:trace contextRef="#ctx0" brushRef="#br0" timeOffset="88875.9764">3294 4858 19954,'0'0'2499,"21"0"-1987,-1 0 962,-2 0 383,23 20-768,-1-20-416,-1 0-481,1 0-192,0 0-672,-1 0-962,-19 0-1473,0 0-2306</inkml:trace>
  <inkml:trace contextRef="#ctx0" brushRef="#br0" timeOffset="89196.289">3732 4978 18417,'38'0'1569,"3"-21"-159,-21 21 31,0-20 353,-1 0-481,1 1-480,-20-1-481,20 20 193,-20-20-321,-20 1-96,20-1-64,-20 20 32,1 0-96,-1 0 96,0 20-128,0-1 128,-1 21 32,3-21 1,-2 42 287,20-22-288,-20 1-160,40-21-64,0 1-288,19 1-641,1-21-545,-1 0-2209,1-21-7432</inkml:trace>
  <inkml:trace contextRef="#ctx0" brushRef="#br0" timeOffset="89883.789">4386 4858 17328,'-39'-19'1281,"-1"-1"-160,20-1 32,-19 21 833,19 0 0,-21 0-320,21 0-1154,-18 41-96,38-22 33,-21 40-289,21-19 64,0 1-320,21-2 96,-1 0-32,18-39 0,3 0-32,-2 0 96,1-19-32,-20-21-64,0-20 96,0 1-32,-20 19-96,0-40 448,-20 21-256,0 20-64,-20-21-32,20 20 193,-19 1-33,19 19 96,20 1 192,0 19-159,0 0 31,0 19-192,0 1-32,20 19 96,0 1-256,-1 20 64,21-1-96,-20 0-288,20 1-449,19-20-544,-18-1-1090,-3-19-896,3-20-3043</inkml:trace>
  <inkml:trace contextRef="#ctx0" brushRef="#br0" timeOffset="90413.0859">4525 4382 18193,'59'-19'1665,"-18"19"-287,18 19 1056,1 21 0,-1-1-608,1 41-769,-21-1-641,1 1-320,-1-2-64,-19-17 0,1-2-128,-1-20-224,-20-19-481,0 1-352,0-1-961,0-1-1057,-20-19-2947</inkml:trace>
  <inkml:trace contextRef="#ctx0" brushRef="#br0" timeOffset="91305.664">5558 4898 17328,'0'-20'1377,"0"20"-640,20 0-577,-20 20 609,19-20 576,1 0-608,0 19-289,0-19-224,0 0 129,-20-19-257,19 19 448,-19-20-159,0 0-1,0 1-96,-19-1 1,-1-1 63,0 1 160,0 1 65,0 19-65,1 0-159,-1 19-97,0 1-160,0 1 0,0 38-64,20-20-64,0 22 0,0-22-192,20 1-256,20-1-417,-1-18-801,21-21-800,19 0-994,-20 0-7142</inkml:trace>
  <inkml:trace contextRef="#ctx0" brushRef="#br0" timeOffset="91711.9139">6034 4778 16303,'-20'20'1890,"20"1"-673,0 18 352,0 1 65,0-1-193,0 2-1024,20-2-193,0-19-128,0 19-96,19-19 64,-19-20-32,20 0-32,-19-20-32,-3 1 64,-18-21 0,0 1 32,0-2 32,-18-18-128,-3 0 385,-19-1-225,1 1-32,-1-2 128,0 2 256,20 20-159,1 0 319,-1 18 97,20 1-257,-20 20 1,20 0-321,20 0-96,-20 20 96,20 20-64,19 0 0,-19 19-128,20 21 97,-1-21-290,1 1-447,1-1-578,-3 0-1248,3-18-1025,-3-21-4261</inkml:trace>
  <inkml:trace contextRef="#ctx0" brushRef="#br0" timeOffset="92415.039">6530 4739 18193,'0'20'2210,"-20"-1"-1153,20 1 128,0 21 769,-19 18-481,19-20-800,0-19-673,19 21 128,1-41-288,20 19 192,-20-19-64,-1-19 32,1-1-96,0-1 128,1-19-160,-21 21 544,0-21-512,0 21 512,-21 19-159,21 0-1,0 0 32,0 0-256,0 19-64,21 21-32,-1-1-64,-2 2-192,23 18-225,-1 0 193,-1 1-1,-19-1 225,20 2 128,-20-2 64,-1-20 96,-19 0-31,0 2-33,-19-21-64,-1 19-128,0-19-32,-20-20-353,20 20-288,-19-20 97,19-20-225,-1 0-224,1-19 256,20 0 32,0-22-128,0 2 449,20 20 416,1-22 64,-1 22 160,0 0 128,19-2 160,-19 2 161,20-1 416,-20 21 64,-1-22-96,1 1-257,0 1-63,0 19 192,-20-19-289,0 18-63,-20 1-97,20 1 65,-20 19 31,20 0-96,0 0-223,-20 0-65,20 0-160,-19 39 0,19-18-33,0 18-63,0 20-320,0-19-65,19 1-544,1-2-288,0-19-289,0-20-576,19 0-1217,1-20-11403</inkml:trace>
  <inkml:trace contextRef="#ctx0" brushRef="#br0" timeOffset="92682.6171">7285 4700 17360,'0'-40'2594,"-20"40"-640,0 0 32,0 20-64,1 0-513,-1 19-512,20 0-673,0 22-128,0-22-192,39 0-96,1-19-256,19 21-353,1-41 32,-1 20 97,-19-1 63,-19 1 353,-3-20 352,-18 20 192,-18-1-96,-23 1 33,1 1-33,1-1-128,-1-20-288,1 19-609,19-19-673,0 0-1857,20-19-14414</inkml:trace>
  <inkml:trace contextRef="#ctx0" brushRef="#br0" timeOffset="92900.3905">7761 4839 25271,'40'0'769,"-1"-20"-449,1 20 161,1-21-225,-3 21-32,-17 0-256,19 0 32,-21 21-1025,1-21-1793,-20 20-1218</inkml:trace>
  <inkml:trace contextRef="#ctx0" brushRef="#br0" timeOffset="93058.5936">7959 5017 22645,'21'0'1537,"19"0"-896,-1 0 32,1-19-481,-1-1-128,1 20-609,-20 0-1793,0 0-3780</inkml:trace>
  <inkml:trace contextRef="#ctx0" brushRef="#br0" timeOffset="94283.203">8496 4521 14093,'-20'-60'3107,"0"40"-833,20 1-224,0 19-288,0 0-417,0 19-32,20 21-256,20 20-448,-21 19-353,21 1-32,0 18-160,-1-38-32,-19-1 32,20 2-224,-1-22 128,-19-19 32,1 0 32,-21-20-160,20 19 32,-20-38 32,0-1 128,0 0 32,20-19 0,-20-2-32,0 2-96,18-1-128,-18 1 480,21 18-320,-1 21-96,0 0 224,19 21-96,-19 18-64,20-19-224,-20 19-256,19-19-770,1 0-896,-1 1-897,-19-1-2594</inkml:trace>
  <inkml:trace contextRef="#ctx0" brushRef="#br0" timeOffset="94522.4608">9249 4739 21075,'0'0'1826,"20"39"-737,-20 2 385,41-2-97,-21 20-608,-1-19-545,21 1-320,0-22-641,-1 1-288,1-20-640,1 0-610,-3-20-575,-18 1-3556</inkml:trace>
  <inkml:trace contextRef="#ctx0" brushRef="#br0" timeOffset="94703.125">9549 4798 16623,'0'60'2338,"18"-20"-928,-18 19 928,20 21-224,-20 0-512,0-1-193,20 1-448,-20-2-577,21-19-288,-21 2-256,20-22-224,-20-19-289,18 21-928,-18-22-1442,0-19-2338</inkml:trace>
  <inkml:trace contextRef="#ctx0" brushRef="#br0" timeOffset="95708.9842">9885 4819 6982,'-20'-41'12108,"20"41"-10507,0 20-640,0 1 480,20 18 353,-20 20-673,40 22-672,-20 17-417,19-18 160,-19-1-160,21 1-96,-23-2 32,2-37-32,1-1 0,-1-21 32,-20 1 32,0-20 192,-20 0-224,20-20 64,-41 1-64,23-21 32,-23-20 96,1 1-96,21-21 0,-21 1 0,20-1-64,20 1 32,0-1 0,20 21-128,0 20 288,19-2-192,1 21-33,19 20-31,-18 0-320,-1 20-161,-1 21-352,-19 18 33,-20-20 63,0 22-128,-20-22 769,-1 0 256,-17 2-32,18-21 64,-21-1 96,23 1 128,-2-20-160,-1 20 64,21-20-63,0-20-129,0 0-65,41 1 65,-23-1-96,23-1 64,-1 21 32,-1-20 96,1 1 1,-1 19 63,1-20 32,0 0-64,-20 1-256,-1-22 576,1 1-95,0 21-1,-20-21-352,0 1 544,0 18-127,-20 1-97,0 1 321,1 19-65,-1 0-63,0 0 127,0 19-383,20 1-97,-20 21 0,20-2-64,0 20-128,20-18 96,0-2-416,0 1-577,19-1-929,1-18-961,1-21-896,-3 0-6759</inkml:trace>
  <inkml:trace contextRef="#ctx0" brushRef="#br0" timeOffset="95869.1405">10561 5076 17392,'-20'-39'2466,"0"19"-384,20-19-512,-21-2 384,21 21-961,21-19-737,-21 0 64,20 19-256,19-1-32,1 21-320,0-20-961,-1 20-1794,1 20-3748</inkml:trace>
  <inkml:trace contextRef="#ctx0" brushRef="#br0" timeOffset="96186.5234">10838 4441 22132,'-20'20'1858,"20"0"-1057,0 20 672,20 19 225,1 21-321,-21-1-544,18 1-449,-18-21-287,20 0-130,0 2-383,1-22-289,-1-19-480,-2-1-1089,3-19-480,-1-19-1635</inkml:trace>
  <inkml:trace contextRef="#ctx0" brushRef="#br0" timeOffset="96361.3281">11076 5017 21075,'20'40'1730,"-20"-21"-1057,0 1 320,20-20-513,0-20-416,-20 1-993,20-1-2146,-20-19-17648</inkml:trace>
  <inkml:trace contextRef="#ctx0" brushRef="#br0" timeOffset="96512.6953">11057 4561 23093,'-40'0'1538,"40"0"-1218,0 0-800,0 0-513,20 0-1281,-20 0-5638</inkml:trace>
  <inkml:trace contextRef="#ctx0" brushRef="#br0" timeOffset="97092.7734">11375 4858 19410,'-20'0'3043,"20"20"-1922,0 0-641,20-1 994,-2 21-1,3 1-704,-1-2-193,0 0-191,0-19-33,-1 1-128,-19-21-128,20 0-64,-20 0 32,0 0-160,0-21 96,0 1-32,0-19 64,-20 19 0,20-19-32,0-2 32,0 2-32,0 19-320,20 0 576,0 20-320,0 20 96,19 19-128,-19 1-288,20 1-641,-1-22-545,-19 21-704,21-21-96,-21-19-1025,-20 0-6086</inkml:trace>
  <inkml:trace contextRef="#ctx0" brushRef="#br0" timeOffset="97295.8984">11612 4660 15758,'-20'-80'2467,"20"41"-802,0 39 738,20 0 511,0 20-672,0-1-672,1 40-609,17 2-385,-18-2-383,21 21-97,-23-21-385,23 0-415,-1-18-609,-21-22-769,21 21-1538,-20-40-2273</inkml:trace>
  <inkml:trace contextRef="#ctx0" brushRef="#br0" timeOffset="97535.1561">12009 4798 17936,'-59'0'2435,"39"21"-513,-20-1 544,21-1-288,-1 1-641,0 0-512,-1 19-416,21-19-449,0 21 64,0-22-160,21 1-96,-1-20 0,0 20 0,19-20-256,1-20-192,-1 20-609,21-20-1122,-19 1-1280,-3-1-2210</inkml:trace>
  <inkml:trace contextRef="#ctx0" brushRef="#br0" timeOffset="97823.242">12367 4700 20595,'-20'0'1634,"0"0"-545,-19 19 544,19 1-224,0 19-352,20-19-704,0 21-321,0-2-160,40-19-289,-21-1 33,41 1-385,-21 0 97,21-20 319,-21 21 257,-19-1 256,0-20 385,-20 19 480,-20 1-289,0 0 161,-19-1-608,19 1-193,0-20-513,0 0-1024,20 0-2050,-19 0-5478</inkml:trace>
  <inkml:trace contextRef="#ctx0" brushRef="#br1" timeOffset="105995.1171">19792 3767 3235,'0'0'2626,"0"0"-288,0 0 0,0 0-31,0 0-321,0 0-417,0 0-32,0 0-63,0 0-33,0 0-416,0 0-384,0 19-65,0-19 97,0 0-289,0 0-63,0 0-1,0 20-64,20-20-32,-20-20 65,18 20 127,-18-19-160,21-1 33,19-1-65,-20-18 128,19-20-128,-19-2 1,20-17-1,-1-2 0,1-19 128,-1-1 161,22 1-161,-23 0-128,23 19-63,-22 2-1,1-3-64,0 22-64,-21-1 32,21 1-96,-20 0 64,0 18 0,-1 2-32,-19 19 96,0 1-32,0-1 192,0 20-160,-19-20 0,-21-1-128,0 21-64,1 21 128,-1-21 0,-19 20 32,18 0 65,21-20-97,2 19-32,-2-19 96,20 0-288,20 0-65,-2 0 193,23-19 32,-1-1-128,19 20-32,-19-20 128,-1 20-96,1 20 224,-20 0 128,-1 19 128,1-19-224,-20-1-96,20 2-32,0-1-448,1-20-705,-21 0-1634,18 0-1537,-18-20-10859</inkml:trace>
  <inkml:trace contextRef="#ctx0" brushRef="#br1" timeOffset="106791.992">20644 1682 17680,'20'-59'2563,"-20"18"-321,-20 21 160,20 1 160,0-1-928,0 20-961,0-20-353,0 40 353,20 0-289,1 19-256,-1 2-32,0 18-128,-1 0 160,21-18-352,0-2-288,-1 0-417,1-19-609,-20 1-1344,-1-21-1314,-19 0-7880</inkml:trace>
  <inkml:trace contextRef="#ctx0" brushRef="#br1" timeOffset="106995.1171">20446 1701 20531,'-39'-19'2306,"39"-1"-1185,-20 20 160,20-20 865,20 1-608,19-22-769,1 21-513,19-19-96,2 0-96,18-1-32,0 0-737,0 0-640,-19 21-801,-1-1-1153,-19 0-1121</inkml:trace>
  <inkml:trace contextRef="#ctx0" brushRef="#br1" timeOffset="107218.75">21181 1623 23318,'40'19'864,"-40"1"257,19 0 577,-19-1-481,20 1-800,-20-20-449,20 20-225,-20 1-415,20-1-770,-20-20-1088,20 0-929,-20 0-9546</inkml:trace>
  <inkml:trace contextRef="#ctx0" brushRef="#br1" timeOffset="107365.2342">21102 1464 21300,'-20'-41'1473,"-1"22"-1281,21-1-64,0 0 0,0 1-544,21 19-1570,19-20-3331</inkml:trace>
  <inkml:trace contextRef="#ctx0" brushRef="#br1" timeOffset="107761.7186">21379 1523 17552,'59'119'3395,"-39"-79"-768,-20-21-513,20-19-993,-20 0-545,21 0-95,-21 0-257,20-19-96,-20-1-96,0 0-256,20 1 64,-20-1 64,0-1 0,18 1-32,-18 1 96,0 19 352,21 0 32,-21 19-96,0 1-63,20 1-97,0 18-128,-20-19 64,20-20-32,-1 20-64,-19-20-161,20 0 1,-20 0 64,20-20 64,-20 0 160,0 1 0,0-1 128,0 20 65,0-21-161,0 1-96,0 20 0,20 0 96,-20 20-128,20-20-513,-1 21-480,21-1-1409,-20-1-225,1-19-1953</inkml:trace>
  <inkml:trace contextRef="#ctx0" brushRef="#br1" timeOffset="107951.1718">21816 1225 21300,'0'-39'1345,"0"19"-256,0 0 705,0 20-545,21 0-1025,-21 0-160,18 0-512,22 20-1026,-19-20-800,17 20-801,-17 19-5413</inkml:trace>
  <inkml:trace contextRef="#ctx0" brushRef="#br1" timeOffset="108191.4061">22213 1245 18129,'0'-40'2146,"0"40"-609,-20 0 641,0 0-32,0 0-1089,20 0-801,-19 20-256,38 0-64,-19-1-128,40 1-192,-20 21 32,19-41 127,1 20 161,-20 19-32,1-39 288,-3 39 161,-18-18-193,-18-21-96,-3 20-288,1 0-609,0-1-993,0-19-2530</inkml:trace>
  <inkml:trace contextRef="#ctx0" brushRef="#br1" timeOffset="108811.5234">21420 2238 19794,'18'0'897,"-18"20"512,20 19 481,0 1-256,21 20-898,-21-1-511,-2-20-97,23 22 64,-41-42 64,20 1-32,-20 0 65,0-20 287,0 0-159,-20-20-257,-21 0-224,23-19 32,-22-21-96,19 1 31,-19-2-31,22 2-160,-3 0 96,21-1-32,0 20 160,21-19-161,17 40 33,3-2 64,-1 1-32,-1 20 0,1 0-96,-1 20-193,-19 20-63,0-20-129,-20 19 449,0 1-257,-20-21-31,0 2-97,1-1-287,-1-20-1058,0 20-1666,20-20-8231</inkml:trace>
  <inkml:trace contextRef="#ctx0" brushRef="#br1" timeOffset="109189.453">21916 1980 19698,'-21'0'1089,"21"19"-160,-20 1 833,0 0 288,2 20-1025,-3 0-609,21-1-256,0 0-96,0-18-160,21-1 0,-3-20 32,2 0-64,0-20 192,1-1 160,-21 2-128,0-21 64,0 1 65,0 19-97,0-20 352,0 20-63,0 20-1,0-20-320,0 20-32,0 0-160,20 20 128,-2 0-160,3 1-320,-1-2-642,0 21-831,0-21-962,-1 1-1345,1 0-12428</inkml:trace>
  <inkml:trace contextRef="#ctx0" brushRef="#br1" timeOffset="109855.4686">22233 2158 12299,'39'80'5029,"-19"-41"-2947,0 1-705,1 20 129,-3-20-1,2-1-352,1 0-576,-21 2-161,0-41-128,20 20 129,-20-20 127,0 0 129,-20 0-449,-1-20-192,-17 0-32,17-20-64,-19-19 128,20-2-128,1 2 0,-1 0-32,0-21 96,20 1 0,20-1-32,0 21-352,-1 20-97,21 18 289,-20 1 96,1 20-96,-3 0 192,2 0-257,1 0-319,-1 20-449,-20 21 64,0 18 64,-20-20 32,-1-19 577,1 1 96,2-21 96,18 19 96,-21-19-96,21 0 160,0 0-96,0 0-193,0 0 161,21 0 0,-3 0 32,2-19-64,1 19 352,-1-21 33,0 21 127,19-20 97,-39 0 95,20-19 65,-20 19-161,20-19-95,-20 18 31,0 1 1,0 1 255,-20-1 129,20 20 64,-20-20-449,20 20-191,-19 0-193,19 0 32,-20 20-64,20 39-32,0 1 0,20-1-128,-20-19-865,39 0-545,-19-20-736,20 0-737,-21-20-6854</inkml:trace>
  <inkml:trace contextRef="#ctx0" brushRef="#br1" timeOffset="110014.6484">22630 1980 13773,'-20'-40'7302,"20"21"-5476,-20-1 320,20-1-192,0 1-416,20 1-1250,-20-21-192,20 21-288,0-1-961,-1-1-1025,21 1-641,-19 0-1858</inkml:trace>
  <inkml:trace contextRef="#ctx0" brushRef="#br1" timeOffset="110267.5781">23027 1603 20467,'20'-21'1121,"-20"1"96,-20 20 833,0 0-64,0 20-865,-19-20-448,19 21-417,0 18-288,0-19-96,20 19 64,0 1-257,40-19 33,-1 18-128,1-19-161,0 0 161,-1-1 192,-19 1 416,0 1 0,-40-1-224,0-1-192,0-19-289,-19 20-864,19-20-1890,-20-20-5029</inkml:trace>
  <inkml:trace contextRef="#ctx0" brushRef="#br1" timeOffset="112303.7108">20962 947 10121,'-20'-39'513,"1"19"351,-1 20 770,0-20 1185,0 1-898,0 19-992,-19-21-160,19 21-128,0-20-65,-19 20 33,19 0-289,-21 0 64,1 20 33,1-20-129,-1 21-96,1-2 161,-1 1-129,0 19 96,-19-19-32,19 0-95,1 20-65,-2 0 64,21-1-32,-18-19 160,17 20-160,1 0 65,0 19-129,1-20 64,19 22-32,0-2-32,19 1 0,-19-1 0,20 21 0,0-21 97,1 0-1,-1 21 96,18-21-192,3 21-32,-2-21 192,-19-19-191,20 20 31,-1-21 96,21 1-160,-21-21 32,-19 22 128,20-21-320,-1-1 96,-19 1 96,0 0 64,21 19-64,-21-18 32,-1-1-64,1 19 32,0-19-96,0 19 0,-20 2 64,20-21-96,-20 19 64,0 0 64,0 2-128,0-2 160,0-19-160,0 0 32,0-1 0,19 1 128,1 0-256,0 1 320,20-21-128,-21 20 64,21-20-96,-20 19 0,1-19 0,-3 0-64,2 20 160,1-20-96,19 20-64,-22-20 0,23 19-96,-1-19 64,-1 0 64,1 0-32,19 0-64,-19 0 160,19 0-160,-18 0 160,-1 0-32,19 0-32,-19 0 32,-1 0 32,21 0-96,-21 0-32,22 0 64,-3-19 0,1 19-64,2 0-1,-22 0 65,1-20-32,0 20 64,-1 0-96,1 0 192,-1-20-320,1 20 64,1 0-128,-3-19 96,3 19-193,-1-20 193,-1 20 32,1-21-64,19 1-1,-19 0-127,-1 1 96,1-1 160,1 0 96,18 20-64,-19-19 64,-1 19 128,1-20-128,-1-1 96,1 1 0,0 1-160,-1-21 128,1 21-64,-1-1 32,1-21-64,-19 22 64,19-1-32,-21 0 96,1 1-128,0-1 96,0-21-96,0 2 96,19-1 0,-19 1-96,20-2 192,-1-18-256,-19 0 224,0 19 33,1-19 31,-21 19-96,18 1 128,2-2-64,-20-18 32,0 20 33,0-2-33,0-18-32,0 20-96,0-2 192,0 2-32,0-1 129,0 21-97,-20-21 0,20 0-128,-18 0 0,-23 1-63,21-2-162,-19 2 194,-1 19-194,-19-19 194,19-1-97,-19 19 96,-2 2 0,21-21 32,-19 21-96,0-21 96,19 21-96,-19-2 0,19-19 64,-19 21-192,-2-1 64,3 0 96,17 1-128,-18-2 64,-1 1-160,21 0 128,-21 1-64,1 19 32,-2-20 32,2 0 64,0 20-64,-1-19 64,1-1 0,-1 20 64,1-21 32,0 21-256,-22 0 288,2 0-160,20 0 32,-20 0-32,19-20 0,-19 20 0,18 0 64,-18 0-32,20 0 0,-1 0-32,21 0-64,-1 0-192,1 0-481,19 20-800,0-20-802,-1 21-896,1-1-5733</inkml:trace>
  <inkml:trace contextRef="#ctx0" brushRef="#br1" timeOffset="113410.1561">21638 4441 18225,'-20'-19'2370,"20"19"-833,-20-20 834,20 20 127,0 0-1217,0-20-672,20 20-257,0-19 289,-1 19-353,21-22-32,0 3-192,-1 19-32,22-40 32,-3 21-192,1-1-160,2-19-128,-2 18 31,-19 1 33,-20 0-32,-20 1 191,0-1 161,-20 0 96,0 20-32,-20-19 129,-19 19 95,18 0 64,3 0 97,17 0-193,1 0-32,20 0-480,20 0 96,21 0 159,18 19 130,0-19-161,1 20-129,-1 0 225,1-1-192,-21 1 224,1 0 0,-40 1-64,0 18 289,0-19-33,-20-1-160,-20 21-64,21-21-128,-1-19-288,20 22-545,-20-22-769,20 0-1665,20 0-897,-20 0-12812</inkml:trace>
  <inkml:trace contextRef="#ctx0" brushRef="#br1" timeOffset="113716.7967">22908 3409 23574,'-20'-20'1890,"0"20"-994,20 0-287,0 41 961,0-2-353,0 40-577,20 1-191,-20 18-289,20 2-128,0-20-288,0-1 31,-1-40-511,1 21-417,0-40-609,-20 0-672,0-20-1122,0 0-3747</inkml:trace>
  <inkml:trace contextRef="#ctx0" brushRef="#br1" timeOffset="113918.9452">22531 3706 19442,'-40'-59'2114,"40"40"-961,0-1 128,20-21 769,0 2-576,39 0-674,1-1-383,-1 21-1,20-22-288,1 21-256,0 1-224,-21-1-673,0 0-513,-19 20-800,-20 0-993,1 0-4132</inkml:trace>
  <inkml:trace contextRef="#ctx0" brushRef="#br1" timeOffset="114135.742">23285 3945 27001,'20'40'384,"-20"-21"289,0 22 352,20-21-320,-20-1-481,0 1-288,20 0-353,-20-1-479,20 1-994,-20 0-1762,19-20-2882</inkml:trace>
  <inkml:trace contextRef="#ctx0" brushRef="#br1" timeOffset="114292.9686">23185 3687 20563,'-20'-40'1121,"20"21"-1089,0-1-32,40 0 0,-19-1-1025,-1 2-4132</inkml:trace>
  <inkml:trace contextRef="#ctx0" brushRef="#br1" timeOffset="114721.6796">23444 3826 13580,'39'119'6214,"-19"-79"-4260,-20 20 833,20-40-513,0-1-929,1 1-672,-21-20-289,18 20-96,-18-40 1,20 20-193,-20-39-160,21 19 0,-21-21 0,20 2 32,-20 0 32,0 19-64,20-21 128,-20 41-32,0 0 128,18 0 128,-18 20-128,0 1-32,0 18-96,0 1 64,21-1-192,-21-18 96,0-1-64,20-20 0,0 0 0,-20-20 64,20 20-64,-1-41 128,-19 22-64,20-21 0,0 21 0,0-22 128,-20 21-64,20 20 225,-1 0-1,1 20-192,0 1 0,0-1-288,-20 19-385,21 0-416,-3-19-896,2 1-962,-20-21-1121,0 0-9705</inkml:trace>
  <inkml:trace contextRef="#ctx0" brushRef="#br1" timeOffset="114918.9452">23961 3469 21075,'0'-39'2114,"18"18"-512,-18 1 480,0 20-577,20 0-800,-20 20-481,20-20-96,1 40-544,-1 0-737,-2-21-769,23 21-1249,-21 0-1089,0-20-9065</inkml:trace>
  <inkml:trace contextRef="#ctx0" brushRef="#br1" timeOffset="115178.7108">24357 3608 14029,'-20'39'5893,"20"-19"-5444,0 19-225,0-19 321,20 1 63,1-1-416,17-1-96,3 1-96,-3 19 161,-17-19 831,-1 0 546,0 1-321,-20-1-288,-20-1-192,0 1-385,-1 0-320,3-1-416,-2 1-609,-1 1-865,1-21-2114</inkml:trace>
  <inkml:trace contextRef="#ctx0" brushRef="#br1" timeOffset="116113.2811">22809 4819 15534,'-21'-60'1281,"1"40"577,2 0 576,-2 20-31,-1 0-545,1-19-769,0 38-161,1 1-319,-1 0-129,0 19-31,20 21-129,0-20-128,0-1-416,0 2 32,20-2 160,0-19-416,19 19-513,2-39-609,17 20-640,-17-20-384,18-20-1506,-19 1-5926</inkml:trace>
  <inkml:trace contextRef="#ctx0" brushRef="#br1" timeOffset="116381.8359">22987 4878 13196,'-20'-20'4132,"1"20"-1858,-1 20-160,0 0 32,20 19-801,-20 2-384,40-21-576,-20 19-33,40-19-160,-1-1 160,1 1-255,-1-20 127,-19-20-64,20 1-32,-19-1 0,-21-19-64,0 19-160,0-21-96,-21 21-192,1 1-289,-20-21 481,21 40-513,-1-19-128,0 19 65,0 0-257,20 0-865,-20 19-1569,20 1-10411</inkml:trace>
  <inkml:trace contextRef="#ctx0" brushRef="#br1" timeOffset="116678.7108">23246 4878 3747,'0'20'14958,"0"-1"-14061,20-19 608,-20 20 866,0 0-193,19 1-1249,1-1-481,-20-1 129,40 1-289,-20 0-32,-1-20 32,1 0-31,0-20-129,0 20-32,0-20-320,-20-19-129,0 18-576,0 1-31,0 0-322,-20 1-704,20-1-192,-20 20-1793,0 0-12589</inkml:trace>
  <inkml:trace contextRef="#ctx0" brushRef="#br1" timeOffset="116938.4764">23702 5117 21268,'0'0'1345,"-21"0"128,3-21 673,18 1-608,-20 1-1026,0-1-255,20-19-290,0 19 66,0-21-98,20 2 290,-20-1-578,20 21-319,-2-1-289,3-1-865,19 21-704,-20-20-641,-1 20-9513</inkml:trace>
  <inkml:trace contextRef="#ctx0" brushRef="#br1" timeOffset="117518.5546">23961 4819 17872,'0'-21'2787,"-21"21"-1025,21 0 608,-20 0-448,20 0-1153,0 0-545,0 0-64,0 21-32,20-1-96,1-1-32,-3 21-64,22-21-128,1 21-96,-23-19-97,2 18 353,1-19-192,-21 0-64,0 19-225,0-18-31,-21-1-321,1-1 128,-18 1-160,17 0-384,-19-20 320,22 19 449,-3-19 448,1 0 0,20-19 64,0-1 64,20 0 320,19 1 0,-19-22 161,21 21-97,-3-19 33,3 19 255,-1 1 97,-20-1 224,19-1-256,-19 1 32,20-19 0,-21 19-289,1 0-224,0 1-95,0-1-97,-20-1 0,21 1 0,-21 1-32,0-1-160,-21 20 32,21 0-192,-20 0 288,20 0-224,-20 20 224,0-1 32,1 1-96,-1 21 96,0-2 0,0-19-224,20 19-32,0 2 128,0-21-161,20-1-511,0-19-385,0 20-929,19-20-865,-19 0-1217,21-20-12684</inkml:trace>
  <inkml:trace contextRef="#ctx0" brushRef="#br1" timeOffset="117778.3203">24635 4759 11274,'20'-20'10186,"-20"0"-8457,-40 20 642,20 0-449,-19 20-673,19 0-641,-21-1-544,41 22-96,0-21-32,21 19-64,19-19-256,-1 19-97,1-19 161,19 1 96,-39-1 256,0-1 128,-40 1-128,0 0 64,1-1-224,-21 1-288,0 1-994,1-21-736,-1 20-1858,19-20-14573</inkml:trace>
  <inkml:trace contextRef="#ctx0" brushRef="#br1" timeOffset="118533.203">24040 4858 10537,'-21'0'2403,"21"0"-1442,0 0 864,0 0-31,0-19-801,0 19-384,0 0-129,0-20 385,0-1-32,0 21-65,0-20-351,0 1-257,0 19-192,21-20-64,-1 0-801,-2 1-737,2 19-1440,21-20-6824</inkml:trace>
  <inkml:trace contextRef="#ctx0" brushRef="#br1" timeOffset="121576.1718">22888 3052 3010,'0'0'3267,"-20"-20"-2786,20 20-481,-19 0 1922,-1-20 128,20 20-577,-20 0-576,20-19 128,-21 19 32,1 0 96,20 0-128,-18 0-352,-2 0-129,-1 19-63,21-19-225,-20 20 32,0 0 32,1-1 225,-1 1 95,0 21-191,0-22 31,0 21-63,1-21 127,-1 21-255,0 1-97,20-2-96,-20 0 160,0 22-128,20-22 160,-19 0-191,19 20 159,0-18-64,0-2-224,0 1 320,-20-1 33,20 2-1,0-2-64,0 0-64,0 22-32,0-22-64,-20 20 33,20-18-33,0-2 32,0 1-32,20 19 32,-20-19 96,0 0-64,0 19 1,20 1-161,-20-20 192,0-1-96,19 2 96,-19-2-192,0 0 32,0 1 96,0-21-96,0 22 32,0-2-32,0-19 64,0 19 97,0-19-258,0 21 130,-19-22-33,19 21-96,-20-21-65,20 1 161,0 0-416,0 1 448,-20 18-96,20-19 32,0 0-32,0 19 32,0 2-128,0-22 160,0 21-128,0-1 0,0 2 96,0-22-96,20 21 192,-20-21-256,20 21 320,-20-21-128,19 3-32,1-3 64,-20 1-160,20 0 256,0-1-224,0 1 96,-1 21 32,1-22-96,0 1 64,0 0-32,19-1-32,-19 1-64,0 0-64,21-1 96,-23-19-97,23 21 290,-21-1-225,19-20-1,1 0 161,0 0-224,-1 0 160,-19 0-32,20 0-96,-1 0-256,-19 0 160,21 0 31,-3 20 97,-18-20-96,21 0 192,-2 0-96,-19 0 192,0 0-96,-20-20-32,40 20 32,-21 0 32,21-20-96,0 20-160,-1 0-160,1-21-1,-1 21 161,2-19 64,-1 19 64,-22 0 192,23-20-96,-1 20 0,-21 0-128,21-20 256,0 20-320,-1-19 128,1 19-161,-1-20 129,1 20-64,1-20 96,-3 20 0,3-19 32,-1 19 0,-1-21 96,1 21-96,-1-20 32,1 20 0,1-20 32,-23 1-64,22 19 32,1 0 32,-2-20-64,-19 20 128,20 0 0,-21-20-128,1 20 128,0 0-96,0 0 64,19-19-64,-19 19-32,0 0 0,0-22-64,0 22 64,19-19 0,-19 19-64,1 0 224,-21-20-160,20 20 0,-2-20 128,2 20-160,-20-19 64,21 19-224,-1-20 128,-20 20 32,20-20 160,-20 1-128,20-2 0,-1 21 128,-19-20-128,20 0 32,-20 1 64,0-1 64,20 0-224,-20 1 64,0-1 128,0-1-96,0 1-64,0 1 160,20 19-128,-20-20 32,0 0 96,20 1-160,-20-1 192,0-1-32,19 1 32,-19 0-288,0 1 448,20-1-288,-20 0 64,0-19-32,20 18 65,-20 1-33,0-19-96,0 19 96,0-19 128,0 19 0,0-1 0,-20-18-160,20 19 64,0 1-160,0-21 96,-20 21 0,20-22-32,-19 21 32,-1-19 96,20 0-160,-20-2 129,0 21-129,0-19 32,1-20 32,-1 18 64,20 2-128,-20-1 32,0 1-96,20 18 96,-21-18 64,1-1-128,20 1 64,0-2-33,-18 2 98,18 19-1,0-19-64,-20-2 256,20 21-224,0 1 64,-21-21 96,1 21-224,20-21 0,-20 19-32,1 2 32,-1-21 128,20 21-160,-20-21 64,0 21 128,0-2-64,1 1-64,-21-19 64,20 19 32,-19 0-128,-1 1 0,-1-3 96,3 3-64,-3-1 64,3 0-64,-23 1-32,2-1 64,-1 20-64,1-20 128,-2 20-128,23-19 161,-3-2-161,3 21 160,17-20 128,1 0 0,0 20-160,0-19 64,-19-1-64,19 20-31,-20-20-1,1 20-64,-1-19-64,1 19 160,-1 0-128,-1 0 32,-18 0 32,19 0-64,-19 0 96,0 0-64,-21 0-64,0 0 160,1 0-96,19 0-96,1 19 64,19-19-321,21 20-704,19-20-1153,0 20-1730,0-1-11018</inkml:trace>
  <inkml:trace contextRef="#ctx0" brushRef="#br1" timeOffset="123288.0859">21339 6705 12107,'-39'-20'1730,"19"20"-321,0 0 96,0 0 770,20 20-930,0-20-609,20 19 482,0 21-129,0 0-96,19 39 64,1-20-449,1 41-159,17-20-65,3 18-192,-2 2 96,0-21-95,1 1-97,-21-2 160,21-17-224,-21-2 160,1 1-192,-19-20-32,-1 19 64,-20-40-32,0 22-32,0-21 96,0-20 0,-20 19-160,-21-19 64,21-19 0,-19-1-32,-1 0 64,1-20-64,-1 0 96,0 1-64,21 19 32,-1 1 192,0-2-64,0 21 129,20 0 31,20 0-320,-20 21 128,40-2 0,-21 1-64,21 0 160,19-20-32,1 0 0,-21 0 33,22 0-289,-23-20 64,3 0-65,-1 1-159,-1-22-288,1 21-385,-1-19-993,-19 19-640,0 1-930,0 19-7526</inkml:trace>
  <inkml:trace contextRef="#ctx0" brushRef="#br1" timeOffset="129212.8905">21638 8392 15118,'-20'-20'2306,"20"1"-512,0 19-1,0 0 225,0 0-64,0 19-705,20 21-384,-20-1-320,0 21 63,19-1-191,-19 2 31,0-22-320,0 20 32,0-19-160,0 0 96,0-20-64,0 0-32,0-1-96,0-19 32,0 0-96,0-19-32,-19-1 64,-1-19 64,20-2 64,-20-38 32,20-1-64,-20 1 32,20-20-64,20 20 64,0-1 32,0 21-128,-1 18 256,21 22-128,0-1 0,-1 20 160,1 20-96,-1-1 64,1 42-64,-19-2-96,17 21 96,-17-2 1,-21 2-65,20-1-32,-20-18 0,0-2-129,0-20-63,20 2-192,-20-22-257,0-19-416,0 0-608,0 0-609,-20 0-1826,0-19-7976</inkml:trace>
  <inkml:trace contextRef="#ctx0" brushRef="#br1" timeOffset="129394.5311">21638 8610 15694,'-40'21'4549,"40"-21"-2403,0 0-545,0 0 449,20 0-416,0 0-866,39 0-191,-19 0-289,19-21-192,20 1-352,-18 20-833,-22-20-1217,1 20-1506,-20 0-2818</inkml:trace>
  <inkml:trace contextRef="#ctx0" brushRef="#br1" timeOffset="130154.2967">22432 8610 4099,'0'-40'13549,"-20"1"-11307,20 19-64,-20 1 193,-1-2-353,1 21-897,2 0-353,-3 21-95,-19 18-321,20 0-160,1 22-192,19-2 65,0 0-97,19-18-97,1-22-127,0 1-128,0-20 31,19 0 33,-19-20 224,1 1 32,-1-2 32,0-19 128,-20 21 0,0-21 160,0 21-160,0 19 129,0 0 63,0 0-160,20 39-64,-20 0 32,0 22-96,0-2 0,19 0 0,-19 1-320,20-21-128,0 20-193,-20-18-512,20-1-641,-20-21-96,0 1-288,0 19-1345,0-39-7752</inkml:trace>
  <inkml:trace contextRef="#ctx0" brushRef="#br1" timeOffset="130567.3827">22630 8570 19122,'0'0'1761,"0"0"-447,-20 20 287,20 0 353,0 1-1089,0 18-289,0 1-191,20-1-161,-20-19-160,20 20 32,-1-40-96,-19 20-128,20-20-32,0-20 64,1 20 0,-21-19-1,20-2 65,-2 1 128,2 0-31,1 1 191,-21 19 96,0-20 65,20 20 31,-20 0-192,0 0-96,0 0 0,0 20-127,0-1-130,20 1-287,-1-20-449,1 20-256,0 1-929,0-21-416,0 19-577,-1-19-4644</inkml:trace>
  <inkml:trace contextRef="#ctx0" brushRef="#br1" timeOffset="131060.5467">23147 8570 14733,'-21'-19'2275,"1"19"-514,20 0 642,0 0-450,-20 0-447,20 19-417,-20 1-192,20 0-225,-19 1-159,19 18-161,0 1-160,0-21-160,0 21 0,19-19-64,-19-21-64,20 19-32,-20-19-64,20-19 64,0 19 160,-20-21 32,21-19-64,-21 21 32,0-1-32,18 0-64,-18 1 192,0-1-32,0-1 32,0 21 161,0 0 95,0 21-160,0-1-192,0-1 128,0 1-192,0 19 32,20-19-320,-20 0-449,20 1-480,1-21-929,-1 0-737,0 0-1953</inkml:trace>
  <inkml:trace contextRef="#ctx0" brushRef="#br1" timeOffset="131443.3592">23305 8769 13100,'20'40'7399,"-20"-40"-5958,20 0 449,-20 0 320,0 0-768,0-19-866,0-2-320,-20 1 33,20 0-33,0-19-96,0 19-160,0-19-32,0 18 0,20 1-288,0 0-353,-20 1-320,19 19-256,1 0-289,0 0-95,0 0 127,0 19-704,-1-19 256,1 20 1378,0 0 608,-20-20 1025,20 21 737,-20-1-289,0-1-192,21 1 1,-21 0-514,0-1-543,18 1-450,2 0-864,-20-20-704,21 0-1282,-21 0-8200</inkml:trace>
  <inkml:trace contextRef="#ctx0" brushRef="#br1" timeOffset="131622.0703">23564 8511 20595,'-21'-40'1858,"21"20"-897,-20 0 416,20 20-256,0-19-865,20 19-416,1 0-577,-21 0-832,18 0-897,2 19-2339</inkml:trace>
  <inkml:trace contextRef="#ctx0" brushRef="#br1" timeOffset="131878.9061">23702 8590 17488,'0'20'2338,"20"1"97,-20-1 351,20-1-640,0 1-1185,-1 0-480,1-20-129,0 0-64,0 0-160,0 0-64,-1-20-128,1 0-128,0 1-96,-20-1-129,0-1-63,0 1-129,0 20-736,0 0-1185,0 0-1122,0 0-7110</inkml:trace>
  <inkml:trace contextRef="#ctx0" brushRef="#br1" timeOffset="132166.9921">24159 8471 22100,'20'-20'961,"-40"20"-32,0 0 705,0 20-65,-1 1-608,21-2-769,-20 1-192,20 0-160,0-1 0,41 21-160,-21-19-129,20-1-95,19-20 31,-19 19 257,-1 1 160,-19-20 192,-20 20 32,0-20 0,0 19 0,-20-19-96,0 20-224,1-20-384,-1 20-2115,0-20-4676</inkml:trace>
  <inkml:trace contextRef="#ctx0" brushRef="#br1" timeOffset="133182.6171">22035 9484 3555,'19'0'1954,"-19"0"768,0 0 1731,0 0-1411,0 19-1024,0 1-64,20 0-96,-20 1-225,20 18 161,-20 0-737,20 1-352,-20 1-65,0-22-31,20 1-193,-20-20 97,0 0-129,0 0-128,19 0 65,-19 0 95,0-20-160,0-19-63,-19-2-65,19 2-32,0-1-64,0-20-64,0 21 96,19-20-128,1 39 32,-20-21 32,20 22-224,0 19-97,0 0-832,19 19-993,-19 1-1345,0 1-1602</inkml:trace>
  <inkml:trace contextRef="#ctx0" brushRef="#br1" timeOffset="133487.3045">22471 9543 17872,'20'0'1986,"0"-20"577,20 20 95,-21-20-1120,1 1-770,0-1-383,-20 0-225,20 1 64,-20-1-128,0-1 128,0 1-63,0 1 31,-20 19 0,0 0 32,0 0-64,1 0 33,-1 19-33,0 22-32,0-21 64,0 19-32,20 0-32,-19 1-32,19 0-32,19 0-64,-19-1-160,20-19-352,20 1-193,-20-21-192,19 20-512,1-20-737,-1-20-897,1-1-2819</inkml:trace>
  <inkml:trace contextRef="#ctx0" brushRef="#br1" timeOffset="133718.75">22849 9444 18321,'-40'-19'1858,"40"19"-1,0 0 706,-21 0-449,21 19-1057,-20 1-288,2 19-161,18 1-224,0 0-63,0-20-257,18 19 0,2 1-320,21-19-385,-2-1-352,1-20-480,0 0-898,-1 0-511,1 0-1250,-20-20-11019</inkml:trace>
  <inkml:trace contextRef="#ctx0" brushRef="#br1" timeOffset="134001.953">23106 9523 18097,'0'20'2018,"-20"-20"-225,20 21 449,-20 18-448,20-19-769,0 19-352,0 2-257,20-21-320,20-1 0,-19-19-96,17 0 64,3-19 32,-1-1-32,-21-21 1,1 21 31,-20 1 0,0-21-128,-39 0 0,19 20-64,-21 0-97,1 1 33,22 19-128,-3 0-385,1 0-352,20 19-384,0 1-545,0 0-1121,0 1-5669</inkml:trace>
  <inkml:trace contextRef="#ctx0" brushRef="#br1" timeOffset="134516.6014">23365 9603 17104,'19'39'2850,"-19"-19"-1088,20 0 256,-20-20 384,0 21-832,20-21-449,-20 0-352,0 0-97,0 0-95,0-21-129,0 1 33,0 0-161,0 1-128,0-1-96,0-19-96,0-2-64,0 21-64,20 1-256,0-1-289,-20 0-384,19 20-577,1 0-992,20 20-1058,-19-20-7398</inkml:trace>
  <inkml:trace contextRef="#ctx0" brushRef="#br1" timeOffset="134964.8436">23781 9503 16495,'0'0'1666,"0"-19"352,0 19-65,0 0 193,0 0-896,-19 0-514,19 0 33,-20 19-160,0 1-161,20 0-64,-20 20-127,-1-20-193,21 19-64,21-19-64,-1 0 96,0 1-64,0-21-96,-1 0-65,21 0 1,-20-21-32,-20-19 224,20 1 64,-20 0-64,0-2 256,-20 2 97,0-1-97,0 1 224,20-2 129,-20 22-65,1-21-95,-1 40-161,20-19-320,0 19 320,0 0-416,0 19 320,20 1-160,-20 0-64,19 19 129,21-18-194,-20 18-287,0 1-192,-1-21-514,1 21-511,0-19-993,0-2-1122,1-19-5573</inkml:trace>
  <inkml:trace contextRef="#ctx0" brushRef="#br1" timeOffset="135254.8827">24159 9464 21172,'-20'-20'1793,"20"20"-159,-20 0 31,-1 0-159,1 0-705,20 20-513,-18 0-256,18-1-64,18 1-96,2 0-289,1 1-63,19-2 95,-1 1 33,1 0 352,-20-1 0,19 1 128,-39 0 161,0 1 447,0-1 1,-19-20-257,-1 19-384,0-19-352,-20 0-801,21 0-1089,-1 0-2210,20 0-16560</inkml:trace>
  <inkml:trace contextRef="#ctx0" brushRef="#br1" timeOffset="138219.7264">21995 7955 10698,'-20'-20'2402,"-1"20"-993,3 0 353,18-19 160,-20 19-801,20 0-352,-21-20-193,21 20 33,-20 0-225,20-20 289,-20 20-97,20 0-320,-18 0 193,-3 0 159,-19 0-31,20 0-385,1 0 0,-21 0-96,20 0 193,0 0-193,1 20 64,-1-20 64,0 0-32,-21 20-32,23-20-160,-2 0 129,0 19-129,-1-19 32,-19 20 0,22-20 64,-23 20 0,21-1 32,-19 1 0,-1 1-96,20-1 96,-19 0 0,-1-1-32,-1 1 1,3 19-33,18-18-64,-21-1 64,2 0 0,19-1 64,-20 21-32,21-21-32,-1 22-32,20-21 32,-20 19-32,20-19 64,-20 19-64,20 2 64,0-2-128,0 0 64,0 22 257,0-22-193,20 1-96,0 19 224,0-19-256,-1 0 128,21 19-64,-20-19 96,1 0-64,17 19-96,-17-20 32,19 22 32,-22-2-64,23-19 32,-21 0 0,19 19 192,1-20-160,0 2-64,-21 18 128,21-20-32,-20 2-64,19-2-32,-19 20 32,21-39-32,-21 21-64,0-22 96,19 1 0,-19 0 0,0-1-64,19 1 128,-19-20-96,20 20 64,-20-20-32,-1 21 0,21-21 0,-20 19 0,1 1-32,-3-20-32,2 20-32,0-1 192,1 1-96,-1 0 32,-2-20-64,3 19 32,19 2-64,-20-1 64,-1-20 32,21 20 64,0-1-192,-1-19 192,1 0-96,19 20 0,-19-20 0,-1 20-160,2-20 64,-1 19-160,-1 3 192,-19-22-32,20 19 128,-20-19 32,19 20-128,1-20 64,-1 0 160,1 0 32,19 0-128,2 0 32,-2 0-288,1 0 64,-21 0-64,21 0 32,-1 0-1,-18-20 97,-3 20 64,3 0 0,-1-19 0,-1 19-32,-19-22 0,20 22 192,-21 0-256,21-19 192,0-1-64,19 20 0,-18-20-160,-3 20 96,3-19-160,-3-1 224,23 20-96,-22-20 0,1-1-96,0 21-128,-21-19-33,21-1 129,-20 20 32,19-20 32,-19 20 64,0-19 0,1 19 64,17-20 0,-18 20 32,1 0 0,-1-20 0,0 20-32,0-19 0,-1 19-32,1 0 0,0 0 32,0 0-96,-20 0 0,20-21 0,19 21 31,-19 0 33,0 0 0,19 0 64,-19 0-32,0-20 97,-20 20 127,21 0-64,-1 0-64,-2 0-64,3 0-32,-21 0 32,20 0-64,0 0 96,0-20-64,-1 20 64,1 0-64,20-19 32,-20 19 0,-20-20 32,19 20 0,1-20-32,-20 20-32,0-19 0,20-1 0,0 20-32,-20-21-32,20 1 160,-1 0-96,1 1 32,-20 19 32,20-20-64,1 0 64,-21 1-64,20-22 33,-20 21-33,18-19 0,-18 19 0,20-19-33,-20-2 66,0 2-66,0 0 66,0-1-33,0 0 64,0 0 64,0-19-128,-20 18 0,20 2 0,0 0 32,-18-22-64,18 22 0,0 0 96,-20-1-32,20 21-96,0-22 64,-21 2 0,21-1 32,-20 1-64,0-2 32,20 2 0,-19-1 32,-1 0-64,0 20 128,20-19-64,-20-1 64,0 1 0,1 18 0,-1-18 32,0-1-64,-20 21 0,21-1-96,-21-21 128,20 22-128,-19-1 0,19 0 64,-21 1-64,21-1 96,-19 0-128,-1-1 160,1 1-128,-1 20 96,0-19-64,-19 19-64,18-20 128,-17 0-96,17 20 64,3-19-32,-3 19-32,-18 0 32,19-20 0,0 20 0,1-20 0,-1 20-32,1 0 64,-1-21-96,-19 21 64,18-19 32,1 19-64,1-20 0,-21 20 32,21-20 64,-1 20-128,1-19 64,-1-1 32,-1 0-32,21 20 0,2-19 0,-3 19 32,-19-21 0,20 21 32,-19-20-96,-1 20 97,1 0-98,-1-20-31,-19 20 128,-2 0-128,23 0 64,-3 0 0,1 0 64,1 0-128,-1 0 64,20 0 64,-19-19 33,19 19 31,-20 0 64,1 0 32,-1 19-64,-19-19-64,18 0-96,1 0 96,1 0-96,-1 0 0,20 0 32,-19 0 0,19-19-128,0 19-64,20 0-512,0-20-738,0 20-1440,20 0-2211,0 0-8584</inkml:trace>
  <inkml:trace contextRef="#ctx0" brushRef="#br1" timeOffset="163215.8202">22928 988 4900,'0'19'2979,"0"-19"-288,0-19 223,0 19-255,0 0-962,0 0-608,0 0 32,0-21 1,0 21-162,0 0-351,0 0 96,0 21-193,0-21 129,0 0-193,20 0 193,-20-21-97,0 21 129,19 0-96,1-20-97,-20 20-160,40-20 33,-20 1-65,19-1-96,1 0 0,-1 1-96,1-22 32,21 2-31,-2-1-33,0 21 0,-19-22-128,19 1 160,1 21-128,-21-21 128,2 21-160,-1-1 160,-1 20-128,-19-21 128,0 21-32,-20-20 0,20 20-64,-20 0 96,19 0 0,-19 0 160,0 0-127,0 0 159,0 0-192,0 0-32,0 0 32,20 0-96,-20-19 64,0 19-32,0 0 0,0 0 0,0-20 96,0 20-96,0 0-32,0-20 96,-20 20-96,1 0 32,-1-19 33,0 19-65,0-20 64,-19 20-128,-1 0 192,19-20-64,21 20 0,-20 0 0,20 0-224,0 0 160,0 0-64,20 0 160,1 0-160,-1 0 32,0 0 0,19 20 64,1-20-96,-1 20 160,1-1-257,0 1 194,-21 0-33,1-1-97,0 1-159,0 1 32,1-1-96,-21-20-257,-21 19-704,21 1-577,-20-20-961,20 20-896,-20 19-6855</inkml:trace>
  <inkml:trace contextRef="#ctx0" brushRef="#br1" timeOffset="164299.8045">23643 1603 13260,'-20'-21'2627,"20"21"-1218,0-20 128,0 20 193,20 0-161,-20-19-608,20 19 0,-20-20-96,18 20-64,3 0-225,-21 0 33,20 0-32,0 0-161,0 0-32,-1 0-95,1 0-129,0 20-160,20-20 160,-1 19-160,22-19 32,-23 20 32,23-20-32,-2 0 96,1 0-160,-1 0 32,-19 21 128,-1-21-128,1 0 64,-19 0-64,-21 0 32,18-21-96,2 21 96,-20 0 64,0 0-32,20 0-96,-20 0 128,0 0 1,0 0-33,0-20-96,0 1 32,0 19 32,-20-20 96,0 0-160,2 1 128,-3-1 0,1 0 192,-20-1 225,21 21-193,19-19-192,-20-1-320,20 20 128,20 0 128,-1 20-128,21-20 0,1 19-192,17 2-161,-17-1 65,-2 19 64,-19-19 127,0 19 129,-20 2 128,0-2 33,-20 1-65,0-1-64,-19 2-32,19-21-289,-1-1-1376,21 1-2083,0-20-4227</inkml:trace>
  <inkml:trace contextRef="#ctx0" brushRef="#br1" timeOffset="169600.5859">17648 4341 12011,'0'0'1697,"0"-19"-575,0 19 1024,0 0 192,0 0-769,-21 0-704,21 0-96,0 0 128,0 0-129,0 0-351,21 0 159,-21 0 97,0 0-96,20 19 63,-2-19-95,2 22-97,1-22 0,19 19-31,-1 1-193,21 0 32,-1-1-31,20 1-97,2 0 0,-22 1-64,20-2-32,-19 21 0,-1-40 0,-19 19 0,-1 1-96,1 0 192,-1-1-128,-19-19 32,21 21-128,-21-21 192,-2 20-96,3-20 0,-1 20 0,0-20-64,0 0 128,-1 0-32,1 0-64,0 19 32,0-19-32,-20 0-32,20 0 160,-20 0-128,0 0 64,0 0-32,0 0 96,0 0 128,0 0-128,-20-19-64,20 19 1,-20-20 31,-20 0-128,21-1 128,-21 2-96,20-1 96,-19 0-96,19 1 96,0-1-96,-1 0 32,21 20 0,0 0-161,0-19-159,21 19 224,19 0 32,-22 0 32,23 19-32,-1 1 0,-1 0 64,1-1-32,-20 21-32,-1 0 64,-19-20 0,0 19 64,0-19 0,0 19 32,-19-19-64,-1 1-32,0 18-32,0-19-192,20 0-449,-20-1-1121,20 1-1505,0-20-1890</inkml:trace>
  <inkml:trace contextRef="#ctx0" brushRef="#br1" timeOffset="180397.4609">15900 3706 2722,'-20'-19'5285,"20"-1"-3908,-20 0 225,20 20 320,-19-19 128,-1-1-673,0 0-448,0-1 224,0 2 320,1-1-223,-1 20 31,0 0-128,0 0-352,0 20-321,1 20-160,-1 0-63,0-1-129,-1 20 32,21-38-32,0 18-32,0-19 0,21-20-64,-21 20 32,20-20 32,0-20 64,-1 0-31,1 1-33,0-1-32,0-21 0,0 22 0,-20-1-32,19 0 64,-19 1-96,0 19-32,0 0 128,0 0-32,20 0 96,-20 19 0,20 1-160,0 19-64,0-19-160,-1 1-545,1-1-736,0-1-961,21 1-833,-23-20-5029</inkml:trace>
  <inkml:trace contextRef="#ctx0" brushRef="#br1" timeOffset="180702.1484">16317 3548 19730,'-40'-20'1281,"20"20"-95,20 0 831,-19 20-287,-1-20-705,20 40-609,0-20-31,0 19-225,0 1-64,20-21-96,-1 22-64,1-21-192,0-1-353,20 1-512,-1 0-609,-19-20-63,1 0-129,19-20-801,-22 0-2466,3 1-2946</inkml:trace>
  <inkml:trace contextRef="#ctx0" brushRef="#br1" timeOffset="180940.4295">16536 3667 4644,'0'-20'5349,"0"1"-833,0 19-1089,0 0-1377,-20 19-672,20 21 63,-20-21-64,20 22-576,0-2-352,20-19-257,0 0-64,19-1 64,-19-19 0,20-19 97,-1-1-289,-19 0 96,0 1-96,-20-1-64,-20-21-65,0 22-159,1-1-256,-21-19-129,0 39-128,21-20 97,-1 0-225,0 20-673,20 20-1985,0-20-8969</inkml:trace>
  <inkml:trace contextRef="#ctx0" brushRef="#br1" timeOffset="181115.2343">16854 3706 22901,'18'0'1538,"3"0"-738,-1-19 289,20 19-608,-21-20-289,21 20-480,-20-20-641,19 20-1025,-19 0-1537,0 0-8745</inkml:trace>
  <inkml:trace contextRef="#ctx0" brushRef="#br1" timeOffset="182012.6953">15562 4422 5701,'-18'-40'1153,"18"21"-256,0-3 1537,0 3 577,0-1-833,0-19-993,-20 19 64,20 0 65,0 1-65,-21 19-32,21-21-192,-20 21-32,0 21-256,0-2-289,1 1-128,-1 39-160,0-20 33,20 2-1,0-1 0,0-1-96,0-19-64,20 1 32,0-2-64,-1 1 0,1-20 32,0-20 32,0 1-32,1-2 0,-1 1-32,-2-19 32,-18-1 0,20 21 32,-20-3 0,0 3 33,0 19 31,0 0-32,0 0-32,0 0-128,0 19 64,0 22-64,21-1-289,-1-21-575,0 21-1058,-1-19-321,1 18-1472,0-39-9834</inkml:trace>
  <inkml:trace contextRef="#ctx0" brushRef="#br1" timeOffset="182361.328">15821 4363 18897,'0'0'1538,"0"19"-449,0 1 641,20 0-129,-20 19-800,0-19-513,19 1-96,1-21-96,-20 19-192,20-19 192,0 0-128,1 0 0,-21-19 32,18-2-64,-18 1 128,20 0 32,-20 1-96,0-1 96,21 20-224,-21 0 96,20 0 32,0 0 0,-2 20 0,3-1-160,-1 1-320,0 0-866,0 1-351,-1-2 31,1-19-768,-20 0-993,20-19-3588</inkml:trace>
  <inkml:trace contextRef="#ctx0" brushRef="#br1" timeOffset="182564.453">16218 4163 17040,'20'0'2850,"-20"20"-1120,0 1 352,19 18-384,-19 0-577,20 1-737,0 1-288,0-2-192,0-19-256,-1-1-385,1 1-993,0-20-512,-20 0-576,0 0-4357</inkml:trace>
  <inkml:trace contextRef="#ctx0" brushRef="#br1" timeOffset="182752.9295">16119 4341 16687,'0'0'1922,"20"0"-1441,-1 0 1120,1 0 1,20 0-706,-20-19-671,19 19-129,1-20-128,-20 0-385,-1 20-383,-19-19-674,20 19-1056,-20-20-2275</inkml:trace>
  <inkml:trace contextRef="#ctx0" brushRef="#br1" timeOffset="183027.3436">16356 4143 13708,'0'0'2979,"20"20"-1153,0 0 64,-20 20-32,21 0 95,-1-1-511,0 0-673,-20 22-385,18-41 128,3 19-127,-1-19-225,-20-20-96,0 21-32,20-21-64,-20 0 64,0 0-96,0 0 128,0-21-64,0 21 32,0-40-64,20 21 32,-1-1 64,-19 0-96,20 1 0,0 19-64,0 0-96,0 19-225,-1 1-415,1 0-1218,0-1-1121,0 1-3652</inkml:trace>
  <inkml:trace contextRef="#ctx0" brushRef="#br1" timeOffset="183345.7031">16854 4282 10602,'0'0'7238,"0"20"-5860,0 0 95,0-1 225,0 22 95,0-1-672,0-1-672,18 2-321,-18-22-128,21 1 160,-1-20-64,0 0 96,0-20 65,-1 1-33,1-22-32,-20 21 0,0-19 97,-20 0-257,1 17 192,-1-17-192,20 19 64,-20 20 32,0-19-96,20 19-96,0 0-416,0 0-577,0 19-449,0 21-1665,0-21-1858</inkml:trace>
  <inkml:trace contextRef="#ctx0" brushRef="#br1" timeOffset="183498.0468">17052 4461 14862,'0'-39'3811,"0"19"-1601,0-19 193,19 17 223,-19-17-1056,20 0-674,20-1-383,-1 21-385,-19-2-384,20 1-1250,19 0-1921,-38 20-1922</inkml:trace>
  <inkml:trace contextRef="#ctx0" brushRef="#br1" timeOffset="186177.7343">16198 3250 11242,'-59'-20'1762,"39"20"-641,0 0 544,0 0-31,-19 0-225,19-20-576,0 20-384,-21 0-97,23 0 96,-3 0 97,-19 0 31,20 0-255,1 20-1,-21-20-192,20 0 0,-19 20 64,-1-1-31,0-19-1,1 22 96,-22-3-128,23-19 0,-3 20 0,1 0-128,1-1 128,-1-19 33,1 20 63,-1 0-128,-1 1-32,23-21-64,-22 19 32,19 1 0,1 0 32,2 19-64,-2-19 0,-1 20 0,1-20-32,-19 19 64,19 1-64,0-1 128,0 2-96,0-2 32,-19 0 64,19 1 96,0 1-63,0-2 31,20 0-64,-19 2-32,19 18 0,0-20 0,0 1-96,0 20 64,0-21 32,19 20-64,1-18 32,-20 18 0,20-19-64,0 0 64,0 0 64,-1-1 0,21 0 64,-20-18-96,19 19-64,1-1 0,1 0-64,-23-19 64,23 21-96,-1-22 96,-22 21-64,23-21 32,-1 1-224,-21 0 320,1 1-128,20-21 96,-20 20 32,-1-20-128,1 19 0,20-19 96,-19 0-32,17 20 0,-18-20 0,1 20 0,19-20-64,-21 0 0,21 19 64,-20-19-64,19 0-64,-19 0 64,20 20 128,-20-20-160,19 0 96,-19 0 0,21 0-32,-23-20 64,23 20-128,-1 0 96,-1 0 64,-19-19-225,20 19 97,-21 0 32,1 0 32,0 0-32,0 0 0,0 0 96,19 0-160,-19 0 96,0-20-64,0 20-128,-1 0 0,1 0 0,0 0 31,1-20 97,-1 20 32,18 0 32,-17 0 0,-1 0-96,0 0 96,0 0 32,-1-19-64,1 19 0,0 0-160,0 0 32,0-20 32,19 20 128,-19 0-64,0 0-64,19-21-161,-19 21 33,0 0 64,1-20 160,17 20-64,-17 0 96,-1 0-32,0-20 32,0 20 0,-1 0-32,1 0 32,0-19-32,0 19 128,19-20-64,-19 20-160,0-20 0,0 20-33,0-19 33,-1 19 96,1-20-32,0 20 96,0 0-64,1-21 64,-21 21-32,20-20 0,-20 20 0,18 0 0,-18 0 0,21-19-32,-21 19 32,20 0 0,0-20 32,-20 20-32,20-20-96,-20 20 224,19-19-160,1 19 32,-20 0 96,20-20-128,0 20 96,-20-20 0,20 20 1,-20-21 31,19 21 0,1 0-32,-20-19-96,20 19 64,-20-20 0,20 20 32,-20-20-96,20 20 64,-20-19 32,0-1-64,19 0 96,-19 20-96,0-19 96,0-2-32,20 1 64,-20 0 32,0 1 161,0-1-1,20 0-192,-20 20 0,0-19-96,21-3 0,-21 3-64,0-1 128,20 20 0,-20-20 97,0 1 63,0-1 64,0 0 1,0 20-65,0-40 96,0 20 0,0 0 97,-20 1 31,-1-1-127,21 0-1,-20-19-192,0 18 0,1 1 0,19 1-63,-20-21-226,0 21 161,0-1-32,20-1 0,-20-19 193,20 21-257,-19-1 160,19 0-64,-20 1 0,0-1 0,20-1 32,-20 1 32,0 1-64,20-1 0,-19 0 32,19 1 0,-20-1 0,20 0 32,-20-1-32,20 2-32,-20 19 32,20-20 0,-21 0 33,3 1 31,18 19-64,-20-20-32,20 0-32,-21 1 64,1-2-32,20 21 0,-20-20 32,0 0 0,1 1 32,19 19 0,-20-20-32,0 0 0,0 20 64,-19-19-192,19-3 128,0 22-96,0-19 32,-19 19 32,19-20 0,-20 20-32,1-20-32,-2 20 96,1 0-32,-19 0-64,19 0 32,-19 0-32,0 0 129,19 20-194,-19-20 97,39 0-32,-21 0-96,21 0-64,20 0-577,-20 0-896,20 0-2531,20 20-256,-20-20-10026</inkml:trace>
  <inkml:trace contextRef="#ctx0" brushRef="#br1" timeOffset="205926.7578">16218 5811 13068,'-20'-39'2754,"20"-1"-575,0 19 63,0 21 384,0-19-416,0 19-864,0 0-482,0 0-31,0 19 0,20 2-160,-20 19-225,20-1-256,-1 0 32,1 2-160,0 18-64,0-20-64,0-19 32,-1 21-160,1-21-256,0 19-481,-20-19-769,21-1-1217,-1-19-640,-20 20-4484</inkml:trace>
  <inkml:trace contextRef="#ctx0" brushRef="#br1" timeOffset="206120.1171">16496 5911 17904,'0'-20'2179,"0"20"-770,20 20 801,-20-1-448,0 1-1186,20 0-544,-20 19-352,20-18-1218,-1-21-960,1 20-1666</inkml:trace>
  <inkml:trace contextRef="#ctx0" brushRef="#br1" timeOffset="206280.2734">16536 5791 18961,'-20'-19'1986,"0"19"-1089,20 0-320,0-20-353,20 20-224,-20 0-769,20 0-800,0 0-1346,-20 20-5861</inkml:trace>
  <inkml:trace contextRef="#ctx0" brushRef="#br1" timeOffset="206541.0156">16834 5791 18321,'-41'0'2050,"21"20"-929,2 0 448,-3-1 353,21 1-961,0 1-769,0-1-288,21-1 96,-3 1-96,22-20-96,1 20-64,-23-1 31,23 1 257,-21 1 0,0-1 97,-20 19 63,-20-19 64,20 0-64,-20-1-160,0-19-32,-1 20-352,21-20-705,0 0-1506,-18-20-1632</inkml:trace>
  <inkml:trace contextRef="#ctx0" brushRef="#br1" timeOffset="206753.9061">16953 5672 18513,'19'20'1858,"1"-1"-993,-20 22 608,20-2 769,0 20-1121,0 2-897,-1-22-288,21 0-352,-20-19-545,0 1-705,-1-1-319,1-20-898,-20 0-3427</inkml:trace>
  <inkml:trace contextRef="#ctx0" brushRef="#br1" timeOffset="206949.2187">16933 5950 11530,'-20'-20'5285,"0"20"-2722,20 0-737,0 0 191,0-19-351,20 19-609,20-20-480,-1-1-225,1 1-448,-1 20-192,1-19-641,0 19-1057,-1-20-801,-19 20-2081,21 0-7913</inkml:trace>
  <inkml:trace contextRef="#ctx0" brushRef="#br1" timeOffset="207171.875">17370 5772 13612,'0'-20'3364,"-20"40"-1475,20-20 33,-20 19-64,0 1-160,-1 0-609,3 19-321,18-18-415,0-1-289,0 19-128,39-19 32,1-1-64,-1-19-129,1 20 65,0 1 0,-21-21 128,1 20 160,-20 0-64,0-20 96,-20 19-32,1 1-160,-1-20-96,0 20-480,0-1-1666,0-19-1026,20 0-13099</inkml:trace>
  <inkml:trace contextRef="#ctx0" brushRef="#br1" timeOffset="208199.2187">15841 6665 13004,'-40'-19'1954,"0"19"32,21-21-33,-1 42 129,0-21-416,0 19-353,0 21-480,20-21-160,0 21-97,0 0-31,20-20-289,20 0-64,-20-1-128,19-19 32,1 0-96,-1-19 128,-19-1-128,0-21 32,-20 22 0,0-21-128,-20 21 64,0-21-160,1 0-64,-1 20-96,0 0 63,0 20-447,0-19-450,20 38-831,0-19-129,20 20-961,0 21-12909</inkml:trace>
  <inkml:trace contextRef="#ctx0" brushRef="#br1" timeOffset="208389.6484">16079 6783 8968,'0'0'11371,"-21"-19"-9866,3-1-160,-22 0 898,-1 1-962,23-21-769,-23 0-384,21 0-96,0 1-32,20 0-64,0-2-64,20 1 0,0 21-384,21-1-481,-3 20-865,3 0-769,-3 0-2818</inkml:trace>
  <inkml:trace contextRef="#ctx0" brushRef="#br1" timeOffset="208562.5">15880 6585 19506,'0'0'416,"20"0"-159,0-19 928,19 19-128,2-20-769,17 0-961,-17 20-1569,-1-19-4196</inkml:trace>
  <inkml:trace contextRef="#ctx0" brushRef="#br1" timeOffset="209200.1953">16615 6605 16623,'-40'-20'2306,"21"1"-896,-1 19 95,0 0 833,0 19-704,20 1-865,-21 21-321,21-2-192,0 0-63,0 1-161,21 0-32,19-20-97,-1-20-223,1 0 32,-20 0 128,0-20 64,-1-1 96,-19-18 96,0 0-32,-19-1-32,-1 0 64,0 0-128,0 21 128,0-1-352,1 0-97,-1 1-704,20 19-928,0 0-1058,0 0-3299</inkml:trace>
  <inkml:trace contextRef="#ctx0" brushRef="#br1" timeOffset="209481.4453">16714 6685 19218,'20'39'2178,"-20"-19"-1057,21 0 737,-21-20-193,0 0-832,0 0-577,18 0-128,-18 0 0,0 0 33,0-20-65,20 0-32,-20-19-32,0 19-32,0-20 32,20 20-32,-20 20-32,21 0-32,-21 0 224,20 20-64,19 1-64,-19 18 32,20-19-512,-21-1-193,1 1-704,0 0-929,0-20 96,0-20-513,-20 20-2498</inkml:trace>
  <inkml:trace contextRef="#ctx0" brushRef="#br1" timeOffset="209698.2421">17012 6367 18225,'0'-19'3107,"0"19"-1057,0 0 512,0 19-128,0 1-960,20 0-866,0 19-383,-20 0-129,19 2-128,21-21 0,-20 0-417,0 19-480,19-39-544,-19 20-1025,0-20-1154,-20 21-2145</inkml:trace>
  <inkml:trace contextRef="#ctx0" brushRef="#br1" timeOffset="209901.3671">17310 6605 8680,'20'20'12524,"-20"-20"-10635,20 21 1,-20-2-545,20-19-896,-20 0-417,19 0-416,-19 0-417,20 0-833,-20-19-992,0-2-2403</inkml:trace>
  <inkml:trace contextRef="#ctx0" brushRef="#br1" timeOffset="210423.828">17289 6348 18801,'0'-21'2595,"21"21"-930,-21 0 930,20 21-769,0-2-834,19 21-703,-19-1-97,20 22-160,-20-22-64,19 20 160,-19-18-160,0-22 32,0 1 64,-20 0 128,0-1-128,0-19 161,0 0 31,0 0-128,0-19-128,0 19-96,0-40 64,-20 21-64,20-22-97,0 21-95,20-19-160,-20 19 192,19 1 63,-19 19 65,20 19 64,0-19 64,1 20 64,17 0-160,-18-1 96,1 1-64,19-20-192,-21 20-64,1-20 63,20 0 1,-20-20 160,-1 0 128,1 20 32,0-39-96,0 19 192,0 1-96,-20-22-64,0 21 32,0-19 32,0 19-64,0 20 193,-20-20-65,0 20 224,0 20-64,20 0-128,-20 19-64,20 0 33,0 2-65,20-1 32,0-1-96,20-19-160,-1-20 64,1 0-289,19 0-704,-18-20-1954,18-19-2594</inkml:trace>
  <inkml:trace contextRef="#ctx0" brushRef="#br1" timeOffset="211337.8905">16396 7379 11723,'21'80'2498,"-1"-41"-320,18 1-416,-17-21 63,-1 22-511,0-21-417,-20-20-65,20 0 225,-20 0 192,-20-20-95,20 1-546,-20-22-95,0 1-97,-1 1-128,-17-21-31,18-19-161,-21 20-32,21-1 32,1 1-128,-1-2 64,20 22-96,0 19 0,0 20-129,20-20 33,-1 20-224,1 0 0,21 20-481,-1 0-865,-1 0-1217,-19 20-1825</inkml:trace>
  <inkml:trace contextRef="#ctx0" brushRef="#br1" timeOffset="211539.0625">16317 7320 17392,'-20'20'2210,"20"-20"-1377,0 0 32,40-20 608,-21 20-544,21-20-577,1 20-224,-3 0-64,3 0-192,-1 20-961,-1-20-1185,1 20-2979</inkml:trace>
  <inkml:trace contextRef="#ctx0" brushRef="#br1" timeOffset="211764.6484">16854 7538 12844,'18'0'2530,"3"0"-352,-21 0 0,0 0 32,0 0-384,0 0-833,-21-20-128,21 0-225,-18 1-159,18-1-161,-20-19-192,20 18-128,0-19-32,20 21 0,-20-1-96,18 0-513,3 20-640,19 0-1025,-20 0-801,19 0-5861</inkml:trace>
  <inkml:trace contextRef="#ctx0" brushRef="#br1" timeOffset="212285.1561">17210 7359 14221,'20'0'544,"-20"0"161,21 0 1057,-1 0-289,-2 0-1120,3-19-193,-21 19 32,20-20 448,-20 0 193,20 20 160,-20-19 32,-20-1-160,20-1-160,-20 21-97,-1 0-127,21 0-193,-18 0-96,-2 0 32,20 21-128,-21 18-31,21 1 31,0-21-64,21 21 0,-21 0-96,38-20 64,-17 0-129,19-1-31,-1-19-256,-19 0-673,20 0-641,-20 0-160,-1 0-1921</inkml:trace>
  <inkml:trace contextRef="#ctx0" brushRef="#br1" timeOffset="212626.953">17648 7300 20883,'38'0'577,"-38"0"-33,20 0 353,21-19 288,-21 19-672,-1-20-321,1 20-96,-20-21 0,20 1 192,-20 1-95,0 19 95,-20-20-160,20 0 32,-20 20-32,1 0 32,-1 0-63,20 20 63,-20 0-128,-1 19 160,21 2-32,0 18-96,0-20-32,21 2-192,-1-22-32,39 1-289,-19-20-544,19 0-800,20-20-1058,-39 1-4420</inkml:trace>
  <inkml:trace contextRef="#ctx0" brushRef="#br1" timeOffset="213162.1093">16694 8094 11178,'-39'-80'6246,"19"41"-4516,0 19-641,20-19 768,-20 19 482,0 0-738,20 20-672,-19 0-96,19 0-96,0 20-257,-20 19-128,20 1-224,0-1 161,0 22-289,20-2 64,-20-19-96,39-20-96,-19 19-449,20-39-384,-21 20-865,21-40-1216,1 20-1,-3-19-2114,-18-21-8264</inkml:trace>
  <inkml:trace contextRef="#ctx0" brushRef="#br1" timeOffset="213454.1014">16953 7935 4131,'0'0'12813,"-20"0"-10251,20 0-800,-20 20 256,20 19-353,0-19-704,0 21-481,0-21-159,20 19-193,0-39-64,19 20-64,-19-40 96,20 20-32,-21-20-32,-19-19 32,20 19 128,-20-21-160,-20 22 0,1-1 129,-1 0-161,-20 1 32,20 19-160,1 0 128,-1 0-97,0 0-479,20 0-513,0 19-641,0 1-576,20-20-1506,0 20-11114</inkml:trace>
  <inkml:trace contextRef="#ctx0" brushRef="#br1" timeOffset="213742.1875">17210 7955 13356,'0'0'6630,"0"20"-5220,0-1-33,0 1 353,20 21-385,1-21-929,-1-1-191,-2 1-193,23-20 192,-1-20-128,-21 20-32,1-19 32,0-21-64,-20 19-32,0-18-128,-20 19-256,20-19-225,-20 19-352,20 20-480,-19 0 63,19 0-287,0 0-1602,0 0-13197</inkml:trace>
  <inkml:trace contextRef="#ctx0" brushRef="#br1" timeOffset="213973.6328">17568 8075 18097,'19'-20'2690,"-38"20"-1248,19-20 800,0-1-288,0 1-1026,0-19-703,-20 19-129,20-19-64,0 19-64,20-1 32,-20 2-192,19-1-417,1 20-896,-20-20-1090,20 20-384,21 0-4035</inkml:trace>
  <inkml:trace contextRef="#ctx0" brushRef="#br1" timeOffset="214437.5">17786 7737 17712,'-19'0'2018,"19"0"64,0 20 96,-20 19-320,20-19-1185,0 19-577,20-18 0,-1 19-160,21-1 32,-20-19-321,0-1-223,-1 1-1,1-20 65,-20 21 384,0-1 32,0-20 96,-20 20-32,1-20-225,-1 0-319,0 19-129,0-19-224,0 0 32,20 0 193,0-19 287,0-1 321,20 20 64,-20-20-32,20 20 192,0-21 161,0 1 95,19 1-160,-19-1-32,0 0-160,0 1 32,19-1-32,-19-21 32,0 22 97,1-21 255,-21 21 129,0-1 255,0 0 97,0 20-96,-21 0-128,21 0-257,-20 0-96,0 0-192,20 20-224,-20 19 96,1 1-96,19 0-32,0 0 64,-20-21-256,40 21-801,-20-21-1025,19-19-417,1 0-3010</inkml:trace>
  <inkml:trace contextRef="#ctx0" brushRef="#br1" timeOffset="214697.2656">18243 7677 9160,'-20'0'9705,"0"20"-7783,1 1-865,-1 18 353,20-19-193,0 19-961,20 0-256,-1-18-256,41-1-513,-21-20-128,1 20 385,0-20 448,-40 19 128,19 1 512,-19 0 930,-19-1-225,-1 1-673,0-20-447,0 21-258,0-21-1216,1 20-2210,19-20-8489</inkml:trace>
  <inkml:trace contextRef="#ctx0" brushRef="#br1" timeOffset="217131.8359">16356 5574 6758,'-39'0'2658,"39"-21"-1120,-20 21 256,20-20 127,-20 20-447,0-20-385,20 20-449,-19 0-287,-1-19 63,0 19 161,0 0-97,0 0-95,-19 0-33,19 0-96,-21 19 128,3 1 97,-3 0-129,21 1-128,-19-2-31,-1 1 63,1 0-64,-1 19-64,0-19 0,1 20 64,-1 0 129,1-1 31,-1 0-128,-1 2 33,3-2 31,-3 20 32,21-18-128,-19 18-32,19-19-63,0 20-65,0-1 160,0 0-64,1 1 32,19-1-128,-20 0 64,20 2-32,0 18 32,20 1-32,-20-21-32,0 21-32,19 18 64,1-38-31,0 19 31,0 1 0,0-1 0,-1-19 32,1 19-96,0-19 0,0-1 0,1 0 32,-21 2-64,20-2 128,-2-18-128,-18 18 64,20-20 0,-20 21 0,21-20 0,-1-1-32,0 0 64,-1 2-32,1-1 0,20-1 32,-1-19-32,1-1 0,19 22 64,-19-21-96,19-1 32,2 1-32,-2 19 0,-19-19 64,19 1-32,1-1 32,-21 19-31,21-19-130,-1 19 97,2-19-32,-2 1-32,0 18 32,1-19 64,-1-1-128,-19 1 0,-1-20 32,22 20-32,-23-20 0,23 21-32,-22-21 32,21 20 0,-21-20-97,21 19-63,-21-19 0,1 0 224,1 0 0,-3 0 0,3-19 64,-1 19 64,19-20 0,-19-1-32,-1 1-32,1 0 0,-1 20-32,22-19 0,-23-1 64,23 0-96,-22 1-64,21-2 160,-21 1-96,21 0-32,-21 1 64,21-1 0,-19-19 32,-3 19 0,3-21 32,-2 22-64,1-21 0,0 21 32,-1-21-128,1 19 96,-1-18-32,1 19 64,-20-19-32,19 19 0,-19-1-64,21 1-64,-21 1 96,-2-21 0,3 21 0,-1-1 32,0 0 0,0-1-32,-1-18 64,1 19-64,0 1 64,0-21-64,-20 21 64,20-2 32,-20-19-128,19 21 64,-19-1 0,0 0 64,20-21-64,-20 2 128,0 19-96,0-19 96,20-21 64,-20 20 33,0 1-193,0 0 128,-20-22-64,20 22-32,-20 0 64,20-22 64,-19 22 32,-1-20-127,0 18-1,0-18 32,0 20 0,1-1 0,-1-20 32,-20 21 64,19 19-63,3-19-65,-22-2-32,19 2 128,-17-1-288,-3-1 128,21 22-64,0-21 64,1 1-96,-1 0 128,0 18-160,0-19 96,0 1 32,20 0 0,-19-2-32,-1 21 0,0-19-64,20 0 160,-20-1-128,0-1 64,1 22-160,-1-21 224,-21 1-64,21 18 0,2 1 32,-23 1-64,1-1 96,20 0-160,-19 1 128,19-21-64,-20 19 64,21 2-128,-21-1 64,0-19 128,1 19-224,-2 0 96,3 1 0,-3 19 64,-18-21-96,19 21 64,0-20-32,1 20 0,-1-20 0,1 20 0,19-19 64,0 19-96,-21 0 64,23-20-32,-2 20-32,-21 0 64,21-20 0,-19 20-32,-1 0 0,0-19 32,1 19-32,-1-22 0,-19 22 128,-2 0-256,2-19 288,1 19-64,-3 0-32,-18 19-31,20-19-1,-1 0-64,21 22 128,-1-22-128,19 0-193,1 0-255,20 0-577,0-22-1249,20 22-897,21-19-3684,-3 19-7558</inkml:trace>
  <inkml:trace contextRef="#ctx0" brushRef="#br1" timeOffset="218255.8592">18461 6387 13805,'-40'0'2722,"40"0"-1088,-20 0 384,20 0 64,0-20-577,0 20-608,0 0-481,0 0 33,20 0 95,-20 0-95,20 0-65,21-19-128,-23-2-128,23 1 0,-1 0-31,-1 1-33,1-1 0,-20-19-32,19 19-32,1-1 96,-1 1-64,1-19-64,0 19 160,-1 1-64,2-1-64,-21 0 0,18 20 0,-17-21 0,-21 21 0,20-20 96,0 20-96,-20-19 0,0 19 32,0 0-96,0 0 96,0-20 32,0 20 96,0-20-160,0 20 160,-20 0-63,0-19-1,-1 19 64,3-20 96,-2 20 0,0-21-64,-1 21-95,21 0-65,0-20-129,0 20 65,0 0-64,0 0 0,41 0 32,-21 0 32,19 0-32,1 0 32,-1 0-32,1 20 64,-20 1-32,0 18 64,-1-19 0,-19 19 128,0-19-192,0 21 96,-19-21-64,19-1-160,-20 1-769,20 0-1633,0-1-2371,0-19-12331</inkml:trace>
  <inkml:trace contextRef="#ctx0" brushRef="#br1" timeOffset="221362.3045">18917 10477 18961,'-20'-41'1954,"1"41"-416,19 0 704,-20 0-416,20 20-673,0 21-481,0 18-63,0 21-161,20-2-31,-20 3-97,19-3-192,1-17 96,-20 17-63,20-38-1,1 20-32,-1-40 32,18-1-32,-17 1-128,19-20 64,-1 0-64,1-20-64,0 1-128,-1-1-449,1-21-544,-19 22-737,17-1-1313,-18-19-736,-20 19-6151</inkml:trace>
  <inkml:trace contextRef="#ctx0" brushRef="#br1" timeOffset="221545.8983">18998 10953 19602,'-40'0'2242,"40"0"-1473,0-19 480,20-2-32,18 1-544,3 0-641,38-19-32,-19 19-224,-1-19-737,-18 18-1506,-3 1-2017</inkml:trace>
  <inkml:trace contextRef="#ctx0" brushRef="#br1" timeOffset="221718.75">18978 10516 16623,'-41'-60'3363,"21"60"-1505,0-20 448,20 20-96,0-19-832,20 19-866,0-20-384,21 0-256,-3 20-64,3 0-801,-1 0-1089,19 0-1826,-19 0-3651</inkml:trace>
  <inkml:trace contextRef="#ctx0" brushRef="#br1" timeOffset="221949.2187">19573 10358 19506,'20'59'2691,"-20"-20"-1891,0 2 1218,0 18 32,19 0-769,1 1-640,0-1-385,0 2-224,0-22 0,-1 0-320,21 1-32,-40-19-577,20-2-545,-20 1-1120,0-20-481,0 20-5317</inkml:trace>
  <inkml:trace contextRef="#ctx0" brushRef="#br1" timeOffset="222163.0859">19354 10575 22421,'-20'-59'2370,"0"40"-1954,20-1 1314,20-21 352,21 2-1281,-3 19-641,3-19-192,18 19-256,-19-1-321,19 21-576,1 0-1121,-21 0-1378,1 0-3138</inkml:trace>
  <inkml:trace contextRef="#ctx0" brushRef="#br1" timeOffset="222419.9217">20049 10477 22421,'-39'-21'2626,"-1"21"-2017,0 21 1441,1 18-225,-1 1-703,19 19-290,-17 1-191,38 19-385,0-19-128,20-1-96,19 2-32,21-42-128,-1 21 128,0-21-224,1 1-160,-1-20-385,-18 20-480,-21-20-737,18 19-1473,-17-19-1730</inkml:trace>
  <inkml:trace contextRef="#ctx0" brushRef="#br1" timeOffset="222598.6328">20387 11132 23093,'20'19'1922,"-1"-19"-1313,1 0-353,0 0-192,0 0-673,0 0-2209,-1 0-4966</inkml:trace>
  <inkml:trace contextRef="#ctx0" brushRef="#br1" timeOffset="223256.8359">19434 11906 13036,'-39'-80'3779,"19"41"-1376,-1 19-449,1 20 1249,0 0-673,2 0-993,18 20-416,0 19-160,0 21-160,0-1-160,18 21-97,2 19-416,0-19 1,1-2-129,17 3 0,3-22 0,-1-40 0,-21 22 0,1-21 0,20-1-65,-1 1-351,1 0-289,0-20-512,-1 0-576,-19 0-1507,21-20-1824,-21 0-13390</inkml:trace>
  <inkml:trace contextRef="#ctx0" brushRef="#br1" timeOffset="223443.3592">19494 12363 23254,'-20'-20'1633,"20"20"-1281,20-20 1218,-1 1-129,21-3-1249,19 3-95,1-21-546,-1 21-1409,-19-1-1985,1 0-2211</inkml:trace>
  <inkml:trace contextRef="#ctx0" brushRef="#br1" timeOffset="223616.2109">19573 12045 18417,'-99'-39'2306,"79"39"-512,0-21 448,20 1-64,0 0-1057,20 1-544,0-1-321,19 0-192,1 1-192,19-1-705,1-1-1601,-1 21-2339</inkml:trace>
  <inkml:trace contextRef="#ctx0" brushRef="#br1" timeOffset="223793.9453">20148 11886 25528,'20'59'993,"1"-19"-417,-21 20 866,20 19 95,-20 1-800,18-2-481,2-17-192,1-2-256,-1-20-129,0-18-511,-1-1-482,21 0-864,-20-20-1409,0 0-2403</inkml:trace>
  <inkml:trace contextRef="#ctx0" brushRef="#br1" timeOffset="224024.4139">19950 12065 23478,'-39'-20'2498,"39"0"-1537,19 1 993,1-22-225,40 2-607,-1-1-546,20 1-352,0-2-160,2 22-64,-2-21-448,-20 40-673,1-19-897,-1 38-1537,-18-19-1218,-23 20-12908</inkml:trace>
  <inkml:trace contextRef="#ctx0" brushRef="#br1" timeOffset="224248.0468">20784 11847 24631,'-40'0'1986,"1"0"-897,19 20 1153,-41 19-545,22 20-672,-1 21-928,1 18-97,39 2 0,0 0 0,0-41 0,39-20 0,-19-18 0,39-1 0,2 0 0,18-20-1346,20-20-960,0 0-1377,-20-20-1378,-18 0-14414</inkml:trace>
  <inkml:trace contextRef="#ctx0" brushRef="#br1" timeOffset="224417.9686">21221 12422 26136,'19'19'3171,"-19"-19"-1793,20 0-225,-20 21-705,0-21-416,0 0-416,0 0-1090,20-21-1793,-20 21-3940</inkml:trace>
  <inkml:trace contextRef="#ctx0" brushRef="#br2" timeOffset="295793.9453">555 6546 992,'-20'-20'3812,"20"20"64,0-19-129,0-3-1152,-20 3-641,20-1-417,-19-19-320,19 19-192,-20 0-64,0-20-128,0 20 320,-1 0 96,3 1-224,-22-1-128,19 20-192,1 0-225,20 20-64,-18 19-63,-2 21-129,-1-1 64,21 41-224,0-1 0,0 20-64,21-19 32,17-22 32,3-17-96,17-22 64,23 1 33,-22-40-1,20 0-128,-18-20 96,-23-20 0,23 1 32,-43-21-128,3 1 288,-1-21-256,-20 21 128,-20-21-384,-19 21 288,-2-22-96,1 22 31,-19 20-255,19 19-64,1 1-161,-1-2-255,1 21-866,19 0-608,0 0-481,0 21-2530</inkml:trace>
  <inkml:trace contextRef="#ctx0" brushRef="#br2" timeOffset="296047.8514">654 6526 22997,'-20'20'1442,"0"-20"-738,20 20 866,20-1 95,-20 21-832,20 0-513,0 0-384,1-21 96,-3 21-192,22 0-160,-19-20-513,17 0-640,-17-1-737,-1 1-577,0 0-1569</inkml:trace>
  <inkml:trace contextRef="#ctx0" brushRef="#br2" timeOffset="296568.3593">1031 6665 21524,'-19'-60'1730,"19"60"-994,0 0-127,0 0 1473,0 20-769,19 1-865,-19 38-191,20 0-225,0 1 96,0-1-128,19-20 0,-19 2-32,1-2 64,-1-19-160,0-20 128,-2 0-128,-18 0 128,21 0 32,-21-20-32,0-19 64,0 18-64,0-18-64,0-1 128,-21 1-32,21 19-32,0-1 352,0 21-64,21 0-96,-1 21 1,0-1-65,0 0-449,19 19-255,1 0-737,-20-19-705,19 21-1634,-19-41-3010</inkml:trace>
  <inkml:trace contextRef="#ctx0" brushRef="#br2" timeOffset="296930.6639">1547 6883 18385,'20'-20'2434,"1"20"-992,-21 0 768,20 0-449,18 0-832,-17 0-608,-1 0-33,20-19-256,-21 19 96,1-20 0,0 0-32,0-1 32,0 2-64,-20-1 0,0 20 161,0-20-257,-20 1-32,20-1 192,-20 20-64,0 0-64,0 0-32,1 0-32,-1 20 64,0-1 64,0 1-32,-1 19-64,1 2 64,20-2-224,20 1-193,1-21-287,-1 1-546,20 1-800,-21-1-480,21-20-1634</inkml:trace>
  <inkml:trace contextRef="#ctx0" brushRef="#br2" timeOffset="297199.2186">1964 6665 17680,'0'-19'2499,"0"19"-930,0 0 225,-20 0 64,20 19-609,0 1-384,-18 0-417,18 19-224,0-19-256,0 40 32,38-21-160,3-19-64,-3 19-257,3-39 257,-1 20-32,-21-20 256,-19 21 192,0-1-64,-19-1 128,-21 1-192,20-20 1,-19 20-97,19-20-257,-1 0-928,1 20-2434,0-20-7656</inkml:trace>
  <inkml:trace contextRef="#ctx0" brushRef="#br2" timeOffset="297742.1875">2223 6248 19698,'-20'-39'1089,"0"39"769,20-20-321,0 20 97,20 20-65,0-1-191,-1 21-578,1 19-255,20 1-289,-20 19-96,19 1-96,1-1-32,-1-19-96,2-1-352,-21-20-321,0 2-416,-2-21-737,3-1-1024,-1-19-1186,-40 0-6887</inkml:trace>
  <inkml:trace contextRef="#ctx0" brushRef="#br2" timeOffset="298009.7656">2242 6646 17296,'0'-41'2787,"0"21"-1602,20 1 993,0-1 416,20 0-800,-1 20-961,1-19-481,-19 19-160,38 0-96,-19 0 96,19 19-160,-19 1-64,-1 19 32,1 1 64,0 0 1,-21 0-130,21 19 162,-19-19-65,-1 0-321,-2-21-223,2 1-225,-20 0-576,0-20-1153,0 0-1090,-20 0-10153</inkml:trace>
  <inkml:trace contextRef="#ctx0" brushRef="#br2" timeOffset="298177.7343">2600 6466 19218,'-20'-20'2242,"0"0"-1057,20 20-448,0-19 384,0 19-577,20 0-544,0 0-801,20 0-1409,-21 0-1922</inkml:trace>
  <inkml:trace contextRef="#ctx0" brushRef="#br2" timeOffset="298480.4686">2977 6566 23478,'-21'19'1217,"21"1"-352,0 40 704,0-20-63,0 19-802,21-19-544,-1 0-160,20-1 0,-21-39-128,21 0-32,0 0 128,-21-20 64,1-19-224,0 19 96,-40-20 96,0 0-32,1 1-32,-21 0 64,0 18-64,1-19 96,-1 21-192,19-1-257,3 0-576,-2 1-544,20-3-994,0 3-351,0 19-3012</inkml:trace>
  <inkml:trace contextRef="#ctx0" brushRef="#br2" timeOffset="298770.5077">3076 6546 14509,'79'100'2306,"-39"-61"-95,-20 0-97,1 1 288,-3 0-192,2-20-1153,-20 0-417,20-20-223,-20 0-33,0 0 1,0-20-129,0 0-64,0-20-96,0 20 128,0-19-31,21-1-33,-21 0-96,20 40 32,-20 0 64,18 0 128,23 21-96,-21 18-160,0 0 0,19-19-224,1 19-352,-20-18-353,19-1-576,1 0-1186,-20-20-928,-20 0-9738</inkml:trace>
  <inkml:trace contextRef="#ctx0" brushRef="#br2" timeOffset="299596.6796">555 7479 17136,'-59'-20'833,"19"0"1056,40 20-832,-20-19 449,20 19 255,0 0-511,20-21-386,0 21-383,19 0-1,1 0-159,19 0-33,22 0-192,-2 21 0,20-21 96,0 0-160,41 0 32,-2 0 32,60 0 1,21-21 159,40 1 64,-22-19-160,1 19 32,-59 0-256,-20 1 64,-41 19-32,22 0 32,-41 0-64,0 19-64,0-19 160,-19 0-32,0 20-64,-21-20 128,0 0-32,1 0 32,-21 0-96,2 0 64,-1 0-32,-22 0 32,23 0-32,-41 0 64,20-20 161,0 20 31,-20 0 0,0 0-96,0 0 0,0 0-128,0 0 64,0 0-128,0 0-128,0 0-128,0 0-257,-20 0-319,20 0-353,0 0-545,0 0-480,-20 0-481,20 20-3523</inkml:trace>
  <inkml:trace contextRef="#ctx0" brushRef="#br2" timeOffset="300075.1953">3950 6507 25912,'0'-22'1634,"-20"22"-353,20 0-416,0 0-97,0 0-287,0 0-385,0 0-192,20 22-385,-1-3-864,-19 21-2114,20-1-2307</inkml:trace>
  <inkml:trace contextRef="#ctx0" brushRef="#br2" timeOffset="300256.8359">4088 7002 24535,'20'20'2338,"-20"0"-1922,21-20-191,-21 0-161,20-20-321,-20 20-1184,18-20-2307,-18 20-14573</inkml:trace>
  <inkml:trace contextRef="#ctx0" brushRef="#br2" timeOffset="301962.8906">4525 6863 3779,'-20'-59'4292,"20"38"-769,-20 2-384,20-1-256,-18 0-320,18 1-610,0 19-383,0 0-289,0 19-416,18 1 128,-18 19-192,20 22-193,0-2-95,-20-20-33,21 2-160,17-2-95,-17 1-225,-1-21 0,0 2 64,0-21-96,-1 20 32,1-40-128,-20 20-33,20-21 97,-20-18 32,0-1 0,0 21 32,0-22 32,0 21-128,0 20 96,0 0 32,20 0 193,0 41-129,19-21 0,-19 19-96,20-19 32,-1 0-128,1-20 160,-1 0-128,2-20 64,-1 0-161,-22-19 1,3-2-64,-21 21-192,-21-19-449,3 0-320,-2 19-1025,0-21-897,-21 22-1922</inkml:trace>
  <inkml:trace contextRef="#ctx0" brushRef="#br2" timeOffset="302309.5703">4981 6268 19890,'0'19'2146,"0"1"-1281,20 21 1217,-20 18-160,21 0-833,19 21-416,-22-1-289,23 20-224,19-40 0,-21 2-224,1-22 160,-1 0-96,1-19 32,-19 1 32,-1-21-64,-2 0 32,-18 20 161,0-20 159,0-20-64,0 20-64,0-21-127,-18-18-33,18 19 0,0 0-224,18 1 224,2 19-128,1 0-65,-1 0-223,19 19-224,-19 1-481,20 0-865,-20 19-1538,19-18-1376</inkml:trace>
  <inkml:trace contextRef="#ctx0" brushRef="#br2" timeOffset="302643.5546">5756 6783 17616,'-20'-39'2434,"0"39"-1056,0 0 640,1 39 32,-1-18-865,0 38-545,20-19-191,0-1-289,20 2-128,0-22-96,-1 1 64,21-20-192,-20 0 32,19-20-1,-19 1 65,0-1 96,-20-21 32,21 22 0,-21-1-32,-21 0 32,21 1 0,0 19 0,0 0 33,0 19-97,0 21-1,21-21-31,-1 22-608,-2-21-1058,3-20-832,-1 0 512,0 0-993,0-41-9481</inkml:trace>
  <inkml:trace contextRef="#ctx0" brushRef="#br2" timeOffset="302884.7656">5894 6407 2081,'0'-40'16304,"0"40"-13710,21 20-480,-1 19 321,0 20-738,0 2-608,19 18-576,-19-19-289,20 19-160,-1-19-480,1-21-289,1-19-448,-23-20-385,2 0-1504,-20 0-1186,0-20-13389</inkml:trace>
  <inkml:trace contextRef="#ctx0" brushRef="#br2" timeOffset="303063.4765">5856 6724 19506,'-61'0'2915,"61"0"-1378,0 0 321,20 0 256,21 0-833,-3-19-544,43-1-513,-22 0-32,20 1-480,2-2-673,-2 21-480,-41-20-2147,3 20-3362</inkml:trace>
  <inkml:trace contextRef="#ctx0" brushRef="#br2" timeOffset="303831.0546">7026 6566 16143,'-18'-20'1409,"-23"20"257,21 0 384,0 0-129,-19 39-319,19 1-641,20 0-385,-20 19-127,20 0-129,0 2 0,20-22-159,0-19-161,19-20 32,1 0 96,-20 0-64,1-40 32,17 1-128,-38-2 0,0-18-64,0 0 64,-20-1 0,2 1-32,-23-21-129,1 21 129,21-21 0,-21 21-32,20 0 96,0 39 64,20-21-32,-20 22 96,20 19 225,0 0-65,20 19 32,-20 1 225,20 40 63,0-1-223,0 41-33,19-21-64,-19 21-256,20-20 0,-1-21-128,1 0-352,19 1-513,-18-21-576,18-19-994,-19 0-1312,-20-20-5382</inkml:trace>
  <inkml:trace contextRef="#ctx0" brushRef="#br2" timeOffset="304149.414">7324 6646 15054,'0'0'3811,"0"19"-2369,20 21-1,-20-21 705,20 40-224,-20-38-1025,20 19-513,19-21-224,-19 1-96,20-20 0,-1-20 129,-19 1-129,1-1-64,-1-21 64,-20 2-32,0 0 0,-20-1 0,-21 0-32,2 0-64,-1 21-32,1-21 64,-1 21 0,20 19-193,0-22-63,20 22-288,-19 0-706,19 22-479,19-3-225,1 1-1313,-20 0-13389</inkml:trace>
  <inkml:trace contextRef="#ctx0" brushRef="#br2" timeOffset="304468.75">7583 6744 18321,'38'0'2146,"-17"-20"-1025,19 20 256,-1-19 289,1-1-833,-20-19-513,20 18-224,-21 1 64,1-19-32,-20 19 32,20 0-31,-20 1 127,-20-3 0,0 22-32,1 0 65,-21 0-1,20 0 64,0 22-128,-19-3-64,19 1-63,0 19-65,20 1 64,0 0-64,0 0-32,20-1-96,0-19-129,19-1-319,1 2-353,0-21-576,19 0-1058,-18-21-608,-3 2-4644</inkml:trace>
  <inkml:trace contextRef="#ctx0" brushRef="#br2" timeOffset="304714.8436">8138 6566 16495,'0'-40'2114,"-19"40"-576,-21 0 544,20 0-97,-19 20-351,-1 0-481,19-1-448,21 21-513,0-19-256,41-2 0,-2 1 64,21 0-96,19-20 96,-20 19-192,-19 1 192,1 0 64,-23-1-32,-18 22 64,-18-21-32,-3-1 32,-19 1-64,1 0-224,19-1-481,-20-19-1057,20 20-1505,1-20-7046</inkml:trace>
  <inkml:trace contextRef="#ctx0" brushRef="#br2" timeOffset="305316.4062">8913 6348 16815,'-40'-100'2018,"19"80"-96,21 1-224,0 19 544,0 0-545,0 19-704,0 1-128,0 39-192,21 1-129,-1 39-319,20 1-161,-21-1-64,21-20-96,0-19-321,-1-1-320,1-19-320,-1-21-640,-19 1-962,0-20-704,-20 0-4420</inkml:trace>
  <inkml:trace contextRef="#ctx0" brushRef="#br2" timeOffset="305560.5467">8735 6665 19698,'0'0'2627,"18"0"-1731,2-19 1251,21 19-162,-3-21-864,23 1-576,-2 0-385,1-19-224,-1 19 0,-18 1-288,-3-22-449,3 21-961,-21-19-1377,-20 19-832,-20-19-15054</inkml:trace>
  <inkml:trace contextRef="#ctx0" brushRef="#br2" timeOffset="306018.5546">9051 6209 17200,'60'78'1569,"-39"-17"-31,37-2 576,-17 0-449,-3 1-672,3-1-320,-2 2-193,-19-22 1,20 0-289,-40 1 64,20-21-128,-20 2 32,0-1-63,0 0-33,-20-1-96,0 1 0,20 0-161,-20-1 1,20-19-96,-20-19 96,20 19-32,0-20 95,20 0 1,0 20 128,0-19 32,19 19 64,1 19 97,0-19-97,-1 0-32,1 0 96,19 0 0,-18-19 32,-1-1 32,-1-21 129,-19 2-97,20 0-32,-40-20 0,0 18 1,-20 2 191,0 19-224,0 20 64,-19 0 129,19 0 63,-20 20-191,40 19-129,-21 2 32,21-2-64,21 0 0,19 1-32,19-21-128,1 2 32,19-21-384,0-21-641,0 2-1378,0-1-2786,-18 0-14349</inkml:trace>
  <inkml:trace contextRef="#ctx0" brushRef="#br2" timeOffset="308343.75">4823 7796 512,'-20'-39'128,"20"19"-128,-20 1 0,20-2 288,0 21 962,-19-20 127,19 0-352,0-19 192,0 19 993,0 1 801,0-22-449,-20 21-480,20 0-32,0 1-448,0 19-321,0 0-32,0 0 0,20 19-96,-20 40-128,19 2-96,1 18-384,20 1-97,-20-21-159,19 21-97,1-41 32,-19 0-128,17 2-64,3-21 0,-3-20-32,-17 20-64,-1-20-192,0-20 96,0 0-65,-20-21 129,0 2 64,0 0 96,0 19-128,-20 0 96,20-1 96,0 21-64,20 21 65,0-1 127,19 19-224,1-19 64,-1-20-64,22 0 64,-23-20-128,23 1 128,-41-21 0,-1 0-32,1-19 32,-20 19 0,-20 0-63,1-19-1,-21 19-32,-1-1-385,3 2-31,-3 19-65,21 1-287,20 19-1026,0 0-736,0 39 31,20-19-3426</inkml:trace>
  <inkml:trace contextRef="#ctx0" brushRef="#br2" timeOffset="308669.9218">5777 7816 18609,'18'0'1249,"-18"0"-768,0 0 768,0-20 128,20 1-576,-20-1-545,0-19-32,0 18-95,0 1-33,0 0 64,-20 1 0,2 19 0,-3-20-32,1 20 193,-20 20 31,21-1-32,-1 1 129,0 21-65,0-2-96,20 0 1,0 20-97,20-18 96,0 18-256,19-20-64,1-19-160,1 1-193,17-21-575,1 0-866,2-21-1057,-22-18-1185</inkml:trace>
  <inkml:trace contextRef="#ctx0" brushRef="#br2" timeOffset="309183.5937">5955 7340 17328,'-20'-20'2434,"20"20"-576,-20 0 416,20 0 32,0 0-928,0 20-610,20 19-31,0 2-160,0-2-129,19 20-32,-19 2-287,20-22-33,19 0 32,-19 1-160,-1-19 64,2 18-32,-1-39-32,-1 20 0,1-20 32,-1 19 0,-19-19-32,20 20 64,-20 0-32,-1 20-96,1-20 32,-20 19-33,0-19 65,0 0-64,0-1-64,0 1-96,-20-20-96,-19 0-33,19 0 225,-20-20 64,1 1 0,-1-1-32,1 0-64,19 1-97,-21-21-159,21 0 256,20 20-385,0 0-1185,20-19-992,21 19-1314</inkml:trace>
  <inkml:trace contextRef="#ctx0" brushRef="#br2" timeOffset="310166.0156">7285 7657 18001,'-40'-59'1281,"20"40"-96,-19-3 865,19 22 224,-21 0-833,23 41-576,-2-1-384,-1 19-97,1 1-128,20 19-64,20-39-160,1 0 0,17-1-128,3-39 32,-1 0-64,-1-39 0,1 19-256,-20-21 127,-1-18 1,-19 20 192,0 19 64,0-20 0,-19 40 32,19 0 128,-20 21-160,20-2 0,20 40 0,-1 0 0,21 2 0,0 17-32,-1-17 32,1-2-64,-1 1 64,2-20 0,-21-1 128,0 0-224,-20-19 160,-20 21 32,0-22 33,-21 1 63,2 0-32,-1-1 32,-19-19-160,19 0 0,-19 0-96,19 0-320,20-19-385,1 19-897,19-20-864,0 20-673,19-20-6790</inkml:trace>
  <inkml:trace contextRef="#ctx0" brushRef="#br2" timeOffset="310469.7265">7801 7916 19314,'-20'-40'2018,"-20"19"-257,20-18 546,-19 19-514,19 1-960,-21-21-481,23 21-288,-2-22-32,20 2-64,20 19-64,-2 0-224,23 1-449,-1-3-480,-1 22-577,21 0-800,-1 0-1602,2 0-13099</inkml:trace>
  <inkml:trace contextRef="#ctx0" brushRef="#br2" timeOffset="310875.9765">8277 7498 16431,'-59'-19'2178,"39"19"-769,0 0 65,-20 19 512,21 1-353,-21 19-704,20 22-512,20-22-129,0 22-160,0-42-192,20 21 32,20-40 96,-21 19-192,21-19-32,-20-19 128,19-1-97,-19-19 97,0 18 32,0-19 97,-20 21-1,0-21 64,0 21 256,-20 19 129,20 0-97,0 0-224,0 0-256,0 19-64,0 1 32,0 0-64,20 19-320,1-19-417,-3 1-705,22-2-416,-19 21-64,17-21-1505,-17 1-4933</inkml:trace>
  <inkml:trace contextRef="#ctx0" brushRef="#br2" timeOffset="311324.2186">8814 8312 20179,'38'100'993,"-38"-61"-193,21 2 321,-21-22 481,20 1-737,-20-20-225,0 0-223,-20-20-225,-1 1-192,3-22 32,-2-18 128,-21-21 0,3 1 64,-23-20-31,22-21-1,-1 2-32,0 18-96,20 1 128,1 20 32,19 40-224,19-2 32,1 21-64,20 0 128,-20 40-63,39 0 31,-19 21 0,-19-2-128,17 20-193,-17 1-63,-21-1-64,0-19-1,0 0 33,0-20-128,0 0-97,0-20-576,0-20-705,-21 0-320,21-1-1217,-20-18-5253</inkml:trace>
  <inkml:trace contextRef="#ctx0" brushRef="#br2" timeOffset="311636.7186">8694 7220 11498,'41'-19'4933,"-41"19"-1666,18 39-736,2 2-353,1 37-641,19 2-320,-22 19-224,3 1-416,19-20-385,-20-2-96,-1-19-64,21-18-32,-20-21 0,0-1-32,-20-19 64,19-19-64,1-1 32,0-21 0,-20-18 96,20 20 0,1 0-32,-3-2 64,-18 41 129,20-20-33,21 40 64,-21 0-224,-2 1-160,23 18-160,-21-19-417,0 19-576,-1-19-1506,1-1-2017</inkml:trace>
  <inkml:trace contextRef="#ctx0" brushRef="#br2" timeOffset="312345.7031">9984 7220 14509,'-39'-39'3460,"39"39"-1218,-20 0-865,20 0 513,0 20 192,20-1-257,-1 42-543,1-2-450,-20 21-351,20-2-193,1 3-160,-1-3-64,-2-17-64,23-22-224,-21 0-256,18-19-705,-17-20-577,-1 20-1089,0-20-928,0-20-6247</inkml:trace>
  <inkml:trace contextRef="#ctx0" brushRef="#br2" timeOffset="312635.742">10322 7557 18609,'0'81'1506,"0"-42"-353,20 2 192,0-2 417,-1 0-705,21-19-609,1-20-192,-3 0-128,3-20 33,-2 1-161,-19-21 128,0 0-96,-20 0 32,0 1 32,-40 19 32,1-21 0,-2 22-96,-17 19 32,17-20-96,2 20 32,19 0-96,20 0-224,-20 0-481,40 0-448,0 20-801,-1-20-1281,21 0-7367</inkml:trace>
  <inkml:trace contextRef="#ctx0" brushRef="#br2" timeOffset="312895.5077">10739 7618 19890,'0'59'1538,"0"-18"-481,0-22 769,20 1-481,-1 0-737,1-20-255,20 0-161,-19 0-32,17-20-64,-18 0 32,1 1-96,-21-2-32,0 1 64,-21 0-96,1 1-64,-18-1 0,17 20-96,-19-20-32,1 20-225,-1 0 65,20 0-353,0 0-896,20 0-866,0 0-5412</inkml:trace>
  <inkml:trace contextRef="#ctx0" brushRef="#br2" timeOffset="313142.578">10798 7220 21364,'0'-19'2178,"0"19"-1249,20 19 256,21 1 608,-23 21-607,22-2-354,-19 20-447,-1 21-289,19-21 64,-19 2-288,0-2-353,0-40-319,19 21-706,-19-19-864,0-2-801,0-19-2338</inkml:trace>
  <inkml:trace contextRef="#ctx0" brushRef="#br2" timeOffset="313374.0234">11314 7518 18769,'-79'39'2210,"59"2"-160,-20-21 865,21 19-993,-1-19-673,20 0-416,0 20-353,39-40-95,-19 20-161,20 0-128,1-20-96,-3 0 0,3 0-288,-3 0-257,-17-20-512,19 0-640,-1 20-1250,-19-19-1569</inkml:trace>
  <inkml:trace contextRef="#ctx0" brushRef="#br2" timeOffset="314091.7968">11970 7081 21011,'-20'0'1922,"20"0"-673,0 21 289,0 19 384,20-1-577,-1 41-448,-19 18-321,40-18-287,-20 19-129,21-39-96,17-1-96,-17 2-160,-2-22-225,1-19-416,-20-1-576,-1-19-641,1 0-1089,0-19-576,-20-1-7015</inkml:trace>
  <inkml:trace contextRef="#ctx0" brushRef="#br2" timeOffset="314282.2265">12387 7538 16623,'39'41'2883,"-19"-2"-1121,0 0 191,-20-19-447,20 21-1090,-20-22-384,19 1-416,1-20-993,0 0-865,-20-20-3108</inkml:trace>
  <inkml:trace contextRef="#ctx0" brushRef="#br2" timeOffset="314482.4218">12426 7399 18321,'-39'-20'1473,"39"0"-1184,0 20-193,0 0 0,0-19-481,19 19-1376,-19-20-3524</inkml:trace>
  <inkml:trace contextRef="#ctx0" brushRef="#br2" timeOffset="314698.242">12525 7002 17616,'0'0'3363,"20"20"-2242,1 20 609,-1 20 736,-2-1-768,23 21-737,-21-1-320,0 1-449,19-2-192,-19-19 32,20-18-64,-21-1-417,1-21-223,0 1-321,0 0-769,-20-20-1185,20 0-416,-20 0-9193</inkml:trace>
  <inkml:trace contextRef="#ctx0" brushRef="#br2" timeOffset="315300.7812">13062 7340 18737,'-41'39'1217,"3"-19"-256,17 1 833,-19 18-289,1 0-448,19-19-320,0 0-320,0 21 63,20-41-192,-20 19 1,20-19-33,20 20-32,0-20 32,0 0-32,0 0-127,19 0 191,1 0-160,1 0 32,-3 0-32,-17-20-96,19 20 0,-1 0-192,-19 0-32,0 0-321,19 0-255,-19 0-129,0 0-64,0 0 288,-20 0 161,20 20 127,-20-20 321,0 0 128,0 0 65,0 0 159,0 0 192,19 0-31,-19 0-97,0 0-96,20 0 33,0 0 31,-20-20-128,20 20 96,19-19-192,-19 19 97,1-22-33,-1 3-96,-20-1 96,20 0 0,-20-19 32,0 19 97,-20 1 31,0-2-96,-1 1 0,1 0 65,2 20-1,-3 0 64,-19 20-96,20 0-63,20 1-33,-19 18-160,19 0 96,0 20-160,0-18 160,19-1-96,1-21-64,20 1 0,-1 0-160,22-20-193,-2 0-352,1-20-320,-21 20-961,21-20-928,-21 1-770,-19-1-10089</inkml:trace>
  <inkml:trace contextRef="#ctx0" brushRef="#br2" timeOffset="315641.6014">13697 7002 20947,'0'-60'1698,"39"40"-961,21 1-65,-1-21 994,20 21-609,2 19-256,-22-20-609,0 40-96,-19-20 0,-20 19 0,-20 21-96,0-1 64,0 2-32,-40 18 32,1 1-64,-1-20 96,0 19 129,21-40 95,-1 22-224,0-21-256,20-1-193,20-19-896,0 20-1441,-1-20-1474,1 0-16174</inkml:trace>
  <inkml:trace contextRef="#ctx0" brushRef="#br2" timeOffset="315847.6561">14214 7579 24086,'0'39'1185,"0"-39"-512,18 0-481,-18 0-64,20 0-320,-20 0-1409,0 0-2083</inkml:trace>
  <inkml:trace contextRef="#ctx0" brushRef="#br3" timeOffset="405815.4296">1329 9007 6245,'-19'0'2435,"-1"-19"-97,20-1-64,-20 0 64,0-1-416,-1 2-288,3-1-353,-2 20-192,0-20-384,-1 20-97,1 20 1,2 0-1,-3-1-223,21 42-65,-20-2-96,20 1-64,-20-1-64,20 21-128,0-21 161,20 0-97,0-18-32,-20 18-513,39-39-352,-19 19-544,21-19-513,-3-20-512,3 0-1314,-1 0-10729</inkml:trace>
  <inkml:trace contextRef="#ctx0" brushRef="#br3" timeOffset="406336.914">1727 9225 12203,'0'-59'1249,"0"40"737,-20-1 0,20 20 96,0 0-513,-40-20-1569,40 20 1570,-21 20-1122,1 0-127,20-1-65,-18 21 64,18 20-320,0-21 96,18 1 0,2-1-160,21-18 32,-21-1 64,-20-20 32,59 0-64,-19 0 0,-20-20 96,-20-21 33,19 22 95,1-21-160,-20 1 96,0 19 160,-20-1 161,20 2-257,-19 19 32,19-20-224,0 20-128,0 20 128,0-1-32,0 2-96,0-1 96,0 19-256,19-19-481,1 0-256,-20-1-640,40-19-1122,-19 0 161,17 0-1250</inkml:trace>
  <inkml:trace contextRef="#ctx0" brushRef="#br3" timeOffset="406684.5703">2163 9107 14317,'20'-41'1281,"-20"41"-448,-20 0 833,20 0 512,-20 0-769,20 0-544,-39 20-128,19 21-97,0-21-448,20 19-192,0-19-32,0-1-32,20 2 32,0-1-64,19 0-96,-19-1 288,20 1-96,-20-20 0,19 20 0,-19-1 0,0-19 64,-20 20 0,0 1 0,0-21-128,-20 20-192,20-20-417,-20 19-608,0-19-641,1 0-736,19 0-1538</inkml:trace>
  <inkml:trace contextRef="#ctx0" brushRef="#br3" timeOffset="407003.9062">2580 9147 13837,'-20'0'1601,"-1"0"-127,3 19 223,-2 1 161,0 0-801,20-1-673,0 2-256,0-1-192,20 0 128,0-1 32,19 1 1,-19 0-97,0-20 32,20 19 0,-40 1 32,19 1 0,-19-1 224,-19-1-96,19-19-96,-20 20 0,0 0-224,-20-20-224,19 0-129,3 0-447,-2 19-290,0-19-703,20 0-802,0 0-4964</inkml:trace>
  <inkml:trace contextRef="#ctx0" brushRef="#br3" timeOffset="407366.2109">2798 9206 13068,'0'0'3075,"0"0"-1794,-20 19-416,20 2 640,0 19-127,0-21-738,0 21-255,0-21-257,20 1-32,21-20-32,-23 21 0,2-21 0,1-21-32,-1 1-32,-20 1-32,20-1-64,-2 0 96,-18 1 32,0-1-256,0 0 512,0 20 0,0 0 193,0 0-289,0 0-64,0 20 0,21 0-256,-1 19 32,0-19-673,0-1-993,-1-19-1889,21 0-8072</inkml:trace>
  <inkml:trace contextRef="#ctx0" brushRef="#br3" timeOffset="408308.5937">3136 9166 10762,'0'-19'2146,"0"19"-32,0 0-641,19 0 545,1 19-160,0 1-577,0 19-512,19-18-97,-19 19-159,0-21-97,21 21 97,-23-21-33,-18-19-224,21 20-63,-21-20 31,0 0-96,0 0 128,0 0 97,0-20-225,-21 1-96,21-1 0,-18-19 0,18 19-64,0-21 32,0 41-64,0-19-32,0 19-33,18 0 97,3 0-64,-1 19 192,0 2-128,0-21 32,0 20 32,-1 0-64,1-20 0,0 19 128,-20-19-64,0 0-64,20 0 32,-20 0 0,0-19 64,0 19-64,0-20 33,0 0-226,20 20 33,-20-21 128,19 21-32,1 21 0,0-21 96,0 20-96,1-20 0,-3 20-384,2-1-257,1 1-416,-1 0-705,0-1-704,-2-19-321,3 0-6406</inkml:trace>
  <inkml:trace contextRef="#ctx0" brushRef="#br3" timeOffset="408633.789">3870 9305 8359,'20'0'5830,"0"0"-3684,0-19 32,0 19-384,-1-20-641,1 20-545,0-20-223,-20-1 31,0 2-224,0 19-96,0-20-64,0 0 33,-20 1-33,0 19-64,1 0-1,-1 0 162,0 19 127,20 1 64,0 19-32,0-18-31,0 19-33,20-1-224,0 0 128,-1-19-160,21 1-416,0-1-577,-1-20-1089,22 0-2435</inkml:trace>
  <inkml:trace contextRef="#ctx0" brushRef="#br3" timeOffset="409329.1014">4446 9127 6726,'0'-20'12972,"0"20"-11210,0 0-833,0 20 256,21 0 256,-3-1-704,22 21-353,-19-21-192,17 22-160,3-21 33,-21-20-226,19 0 129,-19 0-352,-20-20-449,20 0-320,0-20-577,0 0-319,-20 21-194,0-21 578,0-1 576,0 22 833,0-1 352,0 20 416,19 0 673,-19 20 545,0 19 0,20 2-417,-20 18-64,20 1-64,-20 19-416,0 21 64,0-22-385,0-17-224,0 17-224,0-38 32,0 1-160,20-22-320,-20 1-161,20 0-544,-20-20-833,19-20-800,-19 0-97,20 1-5605</inkml:trace>
  <inkml:trace contextRef="#ctx0" brushRef="#br3" timeOffset="409654.2968">5121 9166 18353,'-41'20'1409,"23"0"-512,18 20 384,-20 0-32,20-1-384,0-19-192,20 19-449,-20-18-192,18-21 64,23 0-160,-21 0 64,0-21-32,0-18-128,-1 19 128,-19-19 32,0-1 64,-19 0-128,-21 20 128,20 0-32,-21 20 64,23-19-224,-2 19-128,20 0-417,0 0-768,0 0-737,20 0-897,-20 19-4965</inkml:trace>
  <inkml:trace contextRef="#ctx0" brushRef="#br3" timeOffset="410002.9296">5240 9107 18129,'0'20'2242,"-20"-20"-1377,20 39 288,0 1 448,20-21-544,-20 22-640,20-2-225,0-19 96,-1 0-256,21-20 32,-40 0-64,21 0 160,-1-20-128,-20 0-64,18 1 160,-18-21-64,0 0-128,0 20 161,0 0-97,0 1 32,20 19 0,-20 0-32,0 19 128,21 21-32,-1-21-96,-20 22-96,39-2-481,-19-19-384,0 0-897,0-20-1184,19 0-1603</inkml:trace>
  <inkml:trace contextRef="#ctx0" brushRef="#br3" timeOffset="410238.2812">5677 8769 21588,'19'0'1858,"-19"0"-865,0 40 0,0-20-161,-19 19-575,19 1-193,0 0-96,0 0-289,19-1-543,1 0-1154,-20-19-2082,20 1-3011</inkml:trace>
  <inkml:trace contextRef="#ctx0" brushRef="#br3" timeOffset="410516.6014">5856 9047 17680,'38'80'1826,"-38"-41"-160,21 1 63,-1 0-159,0-20-289,0 0-416,-1-1-577,1-19 64,0 20-192,-20-40 33,0 20-33,20-19 32,-20-1-96,0-21-160,0 22 32,0-1-64,0 0 32,0 1-385,0 19-255,0 0-321,0 0-705,0 0-2081,20 19-4742</inkml:trace>
  <inkml:trace contextRef="#ctx0" brushRef="#br3" timeOffset="410827.1483">6253 9186 12523,'40'-20'6310,"-40"20"-3171,18-19-1377,3 19-257,-1-20-448,-20 0-192,20-1-384,-20 21-257,0-20-32,0 1-96,0-1 0,0 20 0,0-20 0,-20 20-64,20 0-64,-20 0-64,-1 20-64,3 19 192,-2 2-64,0-1 32,-1-1 64,21 0-96,0-18 160,21-1-256,19 0 32,-22-1 224,23-19-128,-1 0-96,-1-19-512,-19 19-898,0-20-1537,0 20-3203</inkml:trace>
  <inkml:trace contextRef="#ctx0" brushRef="#br3" timeOffset="411617.1875">7046 9206 5957,'0'-40'4773,"-20"1"-1602,2 19-673,-3-1-128,1 1-160,0 20-544,-19 0-417,19 0-320,-20 20-288,20 1-225,-19 19-128,19-1-128,0 0-63,20 2-97,20-2-97,0-19 129,-1 0 0,21-20-32,0 0 0,-20 0-64,19-20-64,-19 0 64,0-19 64,-20 19-192,21-20 128,-21 20 96,0 0-64,0 1 96,0 19 0,0 0-96,0 19-64,0 1 128,0 19-96,0-18 32,18 19-256,2-21-609,0 1-480,21-20-770,-23 0-447,3 0-705,-1-20-7431</inkml:trace>
  <inkml:trace contextRef="#ctx0" brushRef="#br3" timeOffset="411878.9062">7046 8868 12812,'0'-78'2402,"0"57"-384,0 1-96,0 0 192,0 20-481,0 20-256,0 0-287,20 20-258,-20 19-383,21 0-97,-1 21-160,-2-1-128,3-18-96,19-2-160,-1-19-449,1 0-255,0-21-1058,-1-19-993,-19 0-1505</inkml:trace>
  <inkml:trace contextRef="#ctx0" brushRef="#br3" timeOffset="412189.4531">7583 9266 8904,'20'39'6758,"-20"-39"-4772,18 0-256,-18 0 448,0 0-545,0-19-928,0-1-256,-18-21-193,18 2 128,-20 0-32,0-1-127,20-1-129,-21 22 96,21-1 0,0 0 0,0 1-224,0 19 0,21 0 128,-1 19-288,0-19-448,19 20-514,1 0-863,-1-20-1122,-19 19-1346</inkml:trace>
  <inkml:trace contextRef="#ctx0" brushRef="#br3" timeOffset="412704.1014">8020 9127 11370,'19'0'3588,"1"20"-2147,-20-20-768,20 0 544,-20-20 160,20 20-288,-20-20-544,20-1-161,-20 1-64,0 1-95,0-1 159,0 0 32,-20 1 65,0 19-65,0-20 1,0 20 63,1 20-192,-1-1-128,0 1-128,20 0 33,0 19-162,-21 2 161,21-2-96,21 1-32,-21-21-384,20 22-353,0-21-480,-1-1-769,1-19-1185,20 0-3876</inkml:trace>
  <inkml:trace contextRef="#ctx0" brushRef="#br3" timeOffset="413015.625">8336 9066 18289,'-18'0'2082,"-3"0"-705,1 0 161,0 20 255,0 21-768,1-21-608,19-1-257,0 21-224,0-21 128,19 2-128,1-21-128,0 20-193,0-20 161,1-20 128,-21-1-96,18 21-1,2-19 129,-20-1 64,0 0-32,20 1 161,-20 19-65,0-20 160,0 20-32,-20 20-192,20-20-32,0 19-128,20 1-545,-20 0-1153,21-1-3106</inkml:trace>
  <inkml:trace contextRef="#ctx0" brushRef="#br3" timeOffset="413724.6093">8735 9047 16719,'-61'-20'1506,"41"20"63,1 0-31,19 0-417,-20 20-545,20-1-223,0 22-161,0-21-192,20 19 0,-1 1 0,1-21 0,20-19-64,-19 0 128,-3 0-384,2-19 95,1-1-95,-21-19 224,0-1 0,0-20 192,0 1 0,-21-2-32,-17 2 96,17 0 161,-19 19 447,20 0 1,-19 21-225,19-1-127,0 20-1,20 0-127,0 20-33,0-1 0,0 21 0,20 20-96,20-1-31,-1 21-161,1-21-33,-1 0-191,22-18-288,-23-2-257,3-19-416,-21 0-801,19-20-1249,-39 0-2659</inkml:trace>
  <inkml:trace contextRef="#ctx0" brushRef="#br3" timeOffset="413927.7343">9051 9007 20659,'20'40'2338,"0"-21"-1569,0 1-417,1 1 129,-3 19-225,22-21-288,-19 1-64,-1 0-609,18-1-832,-17-19-1442,-1 0-1569</inkml:trace>
  <inkml:trace contextRef="#ctx0" brushRef="#br3" timeOffset="414132.8125">9369 9066 11178,'-20'61'8296,"20"-22"-6566,-19 20-641,19 2 416,0-2-224,0 1-480,0-21-705,0 1-256,19-1-577,1-19-576,-20 1-1634,20-21-3555</inkml:trace>
  <inkml:trace contextRef="#ctx0" brushRef="#br3" timeOffset="415086.914">9786 8769 14221,'0'-40'2306,"0"40"-416,-20 0-641,20 0 353,0 0-257,20 0-288,-20 20-705,20 21-320,0-22 160,0 21-448,-1-21-352,1 1-866,-20-20-1248,20 0-1474</inkml:trace>
  <inkml:trace contextRef="#ctx0" brushRef="#br3" timeOffset="415312.5">9925 8729 15822,'0'0'1666,"0"0"-545,0 0 833,20 20-609,-1 0-960,-19 1-353,40 18-833,-19-19-1025,-1 19-1153,-2 0-5573</inkml:trace>
  <inkml:trace contextRef="#ctx0" brushRef="#br3" timeOffset="415608.3984">10401 8927 16944,'-39'21'1505,"-1"-1"-352,20 19 737,0 1-385,20-1-416,0 2-576,0-2-385,20-19-96,20 19 128,-1-18-192,1-21-384,1 20-577,-3-20-449,3 0-1088,-21-20-1057,-1-1-11916</inkml:trace>
  <inkml:trace contextRef="#ctx0" brushRef="#br3" timeOffset="415919.9218">10778 9266 17552,'0'0'1409,"-19"-20"-191,19-1 639,0 2-639,-20-1-226,20-19-351,-20-1-353,20-1 1,0 2-225,0 0 0,20 19-32,0 0-96,-20-1-225,19 21-704,1 0-512,0 21-1153,0-1-930</inkml:trace>
  <inkml:trace contextRef="#ctx0" brushRef="#br3" timeOffset="416332.0312">10958 9007 16751,'-41'0'897,"21"20"-320,20 19 928,-20 2-63,20-1-802,0-1-384,0-19-127,20 20-129,0-20-161,1-20-31,17 0 160,-17 0-96,-1-20 96,0-1-96,0-18 224,-20 19-160,0-19 160,0 19 192,0-1 257,-20 1 224,20 20 63,-20-19-319,20 19-225,0 19-256,0 1 32,0 1-64,20-1 0,-20 0-96,20-1-384,19 1-449,-19-20-545,0 20-832,0-20-577,-1 0-4676</inkml:trace>
  <inkml:trace contextRef="#ctx0" brushRef="#br3" timeOffset="416752.9296">11255 9066 18257,'0'61'1729,"0"-41"-608,21-1-31,-21 1-290,18-20-511,-18 0-161,20 0-64,-20 0 32,0 0-128,0 0-32,21-20 128,-21 1-128,0 19 160,0 0-96,0 0 224,20 19 64,-20 1 97,0 0 31,20-1-128,-2 2-224,3-1-32,19-20-32,-20 0 0,19-20 64,-19-1-31,0-18-130,-20 19 1,20-19-96,-20 19-64,0-21-417,-20 22-448,20 19-352,-20-20-1730,0 20-4004</inkml:trace>
  <inkml:trace contextRef="#ctx0" brushRef="#br3" timeOffset="417317.3827">11711 8729 18961,'-20'-39'993,"20"39"993,-18 0-929,18 0 257,0 20-97,18 19-353,-18 21-383,20-1-97,0 0-288,1 2-64,-1-2 0,18 1-128,-17-20-352,19-21-97,-21 1-415,1 0-226,0-20-1120,0 0-448,-20 0 31,0-20-4452</inkml:trace>
  <inkml:trace contextRef="#ctx0" brushRef="#br3" timeOffset="417636.7186">12009 9107 16527,'40'0'1730,"-20"0"-417,1 0-96,-3-21-128,2 21-96,-20-20-384,20 1-289,-20 19-96,0-20-96,0 0 0,0 1-95,-20-1 63,0 20-96,2 0 96,-3 0 0,1 0-96,20 0 0,-20 20 224,0-1-160,20 21-32,0-21 32,0 22 32,0-1-160,20-1 32,0-19-256,21-1-321,17-19-416,-17 0-736,-2 0-1026,1 0-1089</inkml:trace>
  <inkml:trace contextRef="#ctx0" brushRef="#br3" timeOffset="417998.0467">12347 9027 15534,'-20'59'1698,"20"-38"-865,0 19 320,0-1 320,0 0-800,20-18-193,0-1-256,0 0-128,19-20 193,-19-20 31,0 0-384,0-1 160,-20-18-64,0 19 0,0-39 0,0 18 64,-20-18-96,0 20 128,0-21-160,-19 1 128,19 0 33,0 18 351,0 2 0,20 39 193,-20-20-64,20 20-129,0 20-95,0 19-97,0 21-96,20-1 0,-20 0-96,20 2-224,0-2-480,19-20-289,1-18-577,0-1-1248,19-20-1506</inkml:trace>
  <inkml:trace contextRef="#ctx0" brushRef="#br3" timeOffset="418272.4609">12703 8610 19538,'0'41'1730,"-18"-22"-449,-2 21-288,20-1-513,0 2-352,-20-22-288,40 1-576,-20 0-834,20-20-1249,-2 0-2370</inkml:trace>
  <inkml:trace contextRef="#ctx0" brushRef="#br3" timeOffset="418477.539">12823 8651 18609,'0'39'1377,"-20"0"-320,20 1-96,0-19-736,20 18-322,0-19-960,0-1-1793,0 1-3492</inkml:trace>
  <inkml:trace contextRef="#ctx0" brushRef="#br3" timeOffset="418932.617">13319 9066 17969,'20'-19'832,"-20"19"962,0 0 192,20 19 32,-20 1-769,0 1-737,20 19-351,-20-1-161,0-19 0,0-1-289,21 2-223,-21-21-257,0 0-1057,0 0-1505,0-21-2018</inkml:trace>
  <inkml:trace contextRef="#ctx0" brushRef="#br3" timeOffset="419146.4843">13319 8829 1057,'-19'-39'18897,"19"18"-17936,0 21-929,0-20-64,0 20-160,0 0-1217,19 0-865,-19 0-5478</inkml:trace>
  <inkml:trace contextRef="#ctx0" brushRef="#br3" timeOffset="419375.9765">13459 8651 19474,'20'19'2370,"0"1"-832,-2 0-129,-18 39 32,21 1-768,-1-1-321,-20 21-224,20-21-224,0 0-160,-1-18-224,1-21-321,-20-1-480,20-19-577,-20 0-1729,0 0-3364</inkml:trace>
  <inkml:trace contextRef="#ctx0" brushRef="#br3" timeOffset="419598.6327">13459 9047 17392,'-21'0'2146,"21"0"-833,21 0 385,-1 0 64,0 0-738,19 0-511,1 0-225,19 0-128,-19-20-224,-1 20-897,-19 0-1281,20-20-1761,-20 20-3621</inkml:trace>
  <inkml:trace contextRef="#ctx0" brushRef="#br3" timeOffset="419814.4531">13855 8610 21140,'100'41'1793,"-40"-2"-31,-21 20-417,1 1-384,-20-1-416,-20 0-161,19 2-256,-19-22-128,0 0-96,0 2-64,0-21-289,20-20-287,-20 20-578,0-20-2049,0 0-2306</inkml:trace>
  <inkml:trace contextRef="#ctx0" brushRef="#br2" timeOffset="495042.9686">634 10377 384,'0'0'3491,"0"-19"-384,0 19-801,0-20-576,0 20 1121,0-20-1090,-20-1 1,20 2-96,0 19-129,0-20-256,-19 0-256,19 20-32,-20 0-160,-20-19-64,20 38-289,-19-19-96,-1 20-95,-19 0 127,18 20-224,3 0-128,-3-1-32,21 0-96,0 2 96,20-2 129,20 1-226,21-21 130,17 1-1,3 0-96,18-20 96,0 21-64,0-2 0,0 1-96,-18-20 192,-23 20-32,-17-1 128,-1 1 128,-20 0 0,0 1-159,-41 18-33,3-19-32,-3 0-64,3-1 0,-23 1-128,22 0-449,19 1-288,0-21-416,0 0-1057,20 0-1602,20 0-1825</inkml:trace>
  <inkml:trace contextRef="#ctx0" brushRef="#br2" timeOffset="495263.6717">1051 10675 19026,'20'-20'1537,"0"20"-288,1 0 737,-21 20-416,18-20-513,2 20-481,1-1-320,-21 1-192,20 0-96,-20-20-160,0 21-384,20-1-385,-20-20-801,18 0-1857,3 0-2211</inkml:trace>
  <inkml:trace contextRef="#ctx0" brushRef="#br2" timeOffset="495468.75">1112 10536 16239,'-41'-59'2530,"21"38"-1281,0 1-160,1 20-544,19-19-545,0 19-384,0-20-1474,19 20-1281,-19 0-8969</inkml:trace>
  <inkml:trace contextRef="#ctx0" brushRef="#br2" timeOffset="495759.7656">1270 10456 10153,'40'0'9353,"-21"0"-8584,1 0 96,0 0 192,20 0-321,-21 0-351,1 0-33,0 21-128,-20 18-32,20 1 321,-20-21-33,0 21 65,0 0-129,-20 0-31,20-1-65,0 2 96,0-21-63,20 19-193,0-19-192,-1-1 32,-19 1 128,20 0-160,0 1 32,1-2 32,17-19-32,3 0-192,-1 20-161,-20-20-351,-1 0-802,1 0-1345,0-20-1473,-20 20-8424</inkml:trace>
  <inkml:trace contextRef="#ctx0" brushRef="#br2" timeOffset="495984.375">1428 10795 18513,'-39'-20'2050,"39"20"-1089,-20 0 961,20-21 128,20 21-641,19-20-736,1 20-289,0-20-224,-1 20-128,22-19-384,-23 19-609,3 0-769,-1 0-1088,-21 0-2019,1 0-9416</inkml:trace>
  <inkml:trace contextRef="#ctx0" brushRef="#br2" timeOffset="496316.4062">1806 10734 16783,'39'0'3107,"-19"0"-1377,0 0 32,0 0-609,1-20-353,-3 1-383,2-1-129,0 0-96,-20-20-160,21 20 96,-21 0-63,0 1 95,-21-1-192,1 20 64,0 0-32,20 0 32,-18 0 64,-3 20-96,21-20 64,-20 39-160,0-19 96,20 20-32,-20 0 64,20-1-64,20 2-32,0-2 128,21 1-160,17-40 128,1 19-32,2-19-192,-2-19-353,-19 19-736,-20 0-1057,-20 0-1634,0 0-8968</inkml:trace>
  <inkml:trace contextRef="#ctx0" brushRef="#br2" timeOffset="496758.789">456 11251 21812,'-41'0'1121,"23"0"-544,18 0 800,18-19 385,23-3-193,18 22-608,21-19-224,38-1-481,2 0 128,39 1-127,-1 19-225,2-20 96,18 20-224,-20-20 64,2 20 32,-40 0-64,-21 0-64,-40 0 63,-19 0-63,-21 20-32,-19-20 32,20 0-224,-20 0-193,-20 0-288,20 0 161,0 0-545,0-20-1122,20 20-2049,-20 0-2754</inkml:trace>
  <inkml:trace contextRef="#ctx0" brushRef="#br2" timeOffset="497028.3203">2361 10497 26296,'-20'-41'1186,"20"41"-994,0 0-192,0 0 160,0 0-192,20 0-609,-20 21-1056,20-1-2980</inkml:trace>
  <inkml:trace contextRef="#ctx0" brushRef="#br2" timeOffset="497230.4686">2521 10775 24407,'39'39'1313,"-39"-39"-512,0 0 127,0 0-287,0 0-289,0 0-448,20 0-544,-20 0-834,0 0-2305,0 20-18162</inkml:trace>
  <inkml:trace contextRef="#ctx0" brushRef="#br2" timeOffset="519226.5625">3017 10675 11082,'20'0'2787,"-20"0"-1794,0 0 960,0 0 834,0 0-1121,0 0-802,0 0-63,0 0 352,0 0-224,0 0-352,0-20-193,0 1 32,19-22-191,1 2 31,-20 19-128,20-19 0,0 19 0,-20-1-64,20 1-32,-20 20 32,0 0-128,19 20 64,-19-20 64,20 41-32,0-22-32,-20 1 33,20 0-1,1-20-32,-3 0 64,2 0-32,0 0 96,1-20 0,-1 0-32,-2 1-96,23-1 32,-21-1-32,0 1-128,0 1-160,-1 19-385,1-20-256,0 20-448,-20 0-833,0 20-1378,0-1-2529</inkml:trace>
  <inkml:trace contextRef="#ctx0" brushRef="#br2" timeOffset="519777.3436">3136 10893 12171,'-20'0'4260,"20"-20"-3139,20 20 993,-1-19 417,1-1-834,0 0-832,0 1-449,19 19-63,-19-20 31,21 20-160,-21 20-32,19-20-63,-39 19-97,20-19 64,0 20 128,-20-20-128,20 0-32,-20 0 96,0 0-128,20 0 64,-20 0-64,19-20 32,-19 1-352,20 19-385,0-20-576,0-1-1377,0 1-2211</inkml:trace>
  <inkml:trace contextRef="#ctx0" brushRef="#br2" timeOffset="522114.2577">3791 10556 13324,'0'-59'2178,"0"39"-865,20-21 481,0 22 480,0-1-896,-1 20-706,21 0-319,-20 39 63,0 2-192,-1-2-32,1 20-128,0 2-64,-20-2 96,0-20-192,0 22 96,0-42 0,0 21 64,-20-21-32,0 1 1,1 0-1,-1-20 32,20 0 32,-20 0 0,20-20-64,-20-19-64,20 19 128,20 0-96,0 1 0,0-1 96,-1-1 96,1 21-192,20 0-32,-20 21-64,19-1-416,-19-1-706,21-19-1088,-23 20-1025,23 0-3652</inkml:trace>
  <inkml:trace contextRef="#ctx0" brushRef="#br2" timeOffset="522512.6953">4367 10556 17936,'-20'-20'1666,"0"20"-225,0 20 257,20-1-289,-20 21-576,0 0-384,20 19-225,20-19-64,0 1-32,20-22-128,-20 1 0,19 0-32,1-20-64,-1-20-64,-19 0 32,0-19-32,-20-2 31,0 21 258,0-19-97,-20 0 0,-18 18 0,17 1 0,-19 0-32,1 1-96,-1 19 31,20 0-159,0 0-160,0 0-545,20 0-801,0 19-928,20 1-897</inkml:trace>
  <inkml:trace contextRef="#ctx0" brushRef="#br2" timeOffset="522816.4062">4625 10575 11883,'-20'20'6502,"-1"0"-4804,21 1-161,0 18 257,0-19-673,21 19-513,-1-19-383,20-20-161,-1 21 32,1-21 32,-1-21-64,1 1-32,-20 0-32,0-19 0,-20 19 0,0-20 64,-20 20-64,-20 0 32,1 1-160,-21 19-64,21 0-65,-1 0-511,20 0-898,-1 0-2882</inkml:trace>
  <inkml:trace contextRef="#ctx0" brushRef="#br2" timeOffset="524272.4609">5062 10675 2306,'18'0'13549,"3"20"-12685,-21-1 578,20 21 447,-20-19-575,20 18-642,-20-19-223,20 0-33,-20-20-31,0 19 31,0-19-64,20-19 225,-20 19-161,0-20-288,-20-19 32,20 19-31,0-21-33,-20 2-96,20-1 0,0 0 0,0 20 0,0 0 32,0 20-32,20 20 160,0 0 32,-1 20-128,21 0-32,0-1-32,-21 2 96,21-21-160,-19-1 128,-1-19 32,-20 0-64,18 0 129,-18 0 127,0-19-96,0-1-96,-18-1-96,18 1 96,0 0-96,0 1 0,0 19-96,0 0 0,18 0-160,-18 0 256,41 19-641,-21 1-704,0-20-1474,-1 20-1889</inkml:trace>
  <inkml:trace contextRef="#ctx0" brushRef="#br2" timeOffset="524505.8593">5578 10734 12684,'0'0'3747,"0"0"-2658,19 20 1281,-19-20-224,20 21-1313,0-21-673,0 20-352,0-20-416,-1 0-1506,1 0-1506,-20 0-12587</inkml:trace>
  <inkml:trace contextRef="#ctx0" brushRef="#br2" timeOffset="524727.5389">5578 10636 14029,'0'-21'608,"0"21"-736,0-20-352,0 20-1794</inkml:trace>
  <inkml:trace contextRef="#ctx0" brushRef="#br2" timeOffset="524965.8203">5696 10338 16047,'0'20'2818,"0"19"-1536,0-19 383,0 40 385,20-1-769,-20 0-736,20 1-321,0-1-192,19-19-32,-19 1-160,21-22-256,-21 1-225,19 0-288,-39-20-640,20 0-674,-20 0-511,0-20-3172</inkml:trace>
  <inkml:trace contextRef="#ctx0" brushRef="#br2" timeOffset="524983.3984">5856 10456 12780,'0'0'3715,"20"0"-1857,-20 21 1057,18-1-161,3 19-960,-1 0-673,0 22-384,0-2-481,-1 0-224,1-18 0,0-2-448,0 0-353,0-19-224,0-20-737,-1 20-1345,-19-20-1473</inkml:trace>
  <inkml:trace contextRef="#ctx0" brushRef="#br2" timeOffset="525186.5234">6194 10695 15919,'18'39'3107,"-18"-19"-705,20 21-128,-20-2-993,21-19-1025,-1-1-288,-20 1-288,20-20-449,-20 0-928,0 0-1955,0-20-2594</inkml:trace>
  <inkml:trace contextRef="#ctx0" brushRef="#br2" timeOffset="525397.4609">6113 10516 14541,'-19'-19'1954,"19"-1"-1249,0 20-257,19-21-160,1 21-288,0 0-1217,0 21-4484</inkml:trace>
  <inkml:trace contextRef="#ctx0" brushRef="#br2" timeOffset="526221.6795">6550 10655 7911,'-20'-19'4260,"0"19"-2979,20 0 65,0-21 127,-19 21-320,19 0-384,0 0-129,0 0 129,0 0 64,0 0 0,0 0-385,0 0 65,0 0-225,0 0 128,0 0-31,0 0 95,0 0-224,0 0 193,0 0-161,0 0-96,0 0 0,-20 0 1,20 0-97,0 0 64,0 0-128,-20 0 0,20 21-32,0-21 32,0 19 96,0 1 0,0 19 128,0 1-31,0 1-65,0-2-64,20 0-96,0-19 32,-1-20-32,-19 20 64,20-20 32,-20 0-32,0-20 128,0 0-128,0 1-32,0-21-32,-20 1-64,20-2 64,-19 2-64,-1 19 160,20 0-96,0 1-32,0-2 64,0 21-64,0 0 0,20 21 32,-1-2 96,1 1-64,0 0-32,0 19 0,0-19-32,-1-20 0,-19 21 96,20-21-64,-20 0 0,0 0 32,0 0 32,0-21-64,20 1 0,-20 0 0,21-19-32,-1 19-32,-2 20 0,2 0-64,1 0 96,-1 40 0,0-1-96,-1 2-545,21-2-1216,-20-19-3044,20 0-11755</inkml:trace>
  <inkml:trace contextRef="#ctx0" brushRef="#br2" timeOffset="526996.0936">7087 10655 11979,'0'0'6150,"0"20"-5510,0 0 609,20-1 865,-20 21-832,18-19-610,3-1-287,-1-1 95,-20 1-160,20-20-159,-20 0-1,20 0 96,-20-20-32,0 1-64,0-1-128,0-1 64,0-19-31,0 1-98,0 19 66,0 1-33,0-2-33,0 21 1,19 0-32,1 21 64,0-2 32,0 1-128,0 19-96,19-19-673,1 21-960,-20-21-1635,-1-1-1504</inkml:trace>
  <inkml:trace contextRef="#ctx0" brushRef="#br2" timeOffset="527293.9453">7504 10655 16271,'0'0'2819,"0"20"-1923,0 0 706,0-1 128,18 21-737,2-19-513,1 18-384,-1-19-96,18-20 96,3 0-32,-21 0 0,0-20 0,-20 1-32,0-1-32,0-1 0,-20 1-160,0 0 64,-21 1-224,23 19-129,-2-20-159,0 20-97,-1 0-640,21 20-1121,-20-20-545,20 19-5061</inkml:trace>
  <inkml:trace contextRef="#ctx0" brushRef="#br2" timeOffset="528002.9296">7741 10695 16399,'0'39'2050,"0"-19"-801,0 21 257,20-22 31,0 1-800,0 0-513,0-20-64,-1 0 0,1 0 32,0-20-63,1 0 127,-21 1-256,0-22 0,0 1 0,-21 1-64,1 0 32,0-22-96,1 22 96,-21-20 64,20 18 0,0 2-96,0 19 128,20 1-32,-19 19 128,19 0-384,19 0 95,-19 19 258,20 1-1,0 19 32,20 2-32,-20-2 64,-1 20 64,21 21-127,-19-21-65,17 2 0,-18-22-96,21-19 64,-2 0-32,-19-20 64,20-20 32,-1 0-96,-19 1 32,-20-22-32,20 1 64,-20 1 0,-20 0-32,20-2-32,-20 21 32,1 1 32,-1-1-32,0 20 64,20 20-32,-20-20 32,20 39 0,-20-19 1,20 20-1,0 0 0,0-1-96,0 2 32,20-2-160,0-19-193,0-20-351,0 20-578,19-20-1088,-19 0-1633,20-20-6696</inkml:trace>
  <inkml:trace contextRef="#ctx0" brushRef="#br2" timeOffset="528307.617">8397 10556 16367,'-41'0'2338,"41"0"-1057,-20 0 449,20 19 0,-18 1-705,18 0-737,0 20-64,18-20-224,2 0 32,21-1-32,-3 1 0,3-20-32,-21 20 128,0 1-96,-1-1 96,-19-1 193,0 1 159,0 0 0,-19-20-191,-1 19-161,0-19 0,0 0-288,-1 0-353,3 0-448,18 0-865,0-19-2241,0 19-2339</inkml:trace>
  <inkml:trace contextRef="#ctx0" brushRef="#br2" timeOffset="528857.4218">8852 10913 11883,'41'0'7687,"-1"21"-6021,-21-2-866,-19 21-95,0-1 0,0-19-609,0 20-288,-19-20-1026,-1 0-1280,0-1-1666</inkml:trace>
  <inkml:trace contextRef="#ctx0" brushRef="#br2" timeOffset="551197.2656">9290 10655 8840,'0'-19'4516,"-21"19"-2754,21 0 96,0 0 576,0 0-640,0 0-1090,0 0-95,21 0 160,-21-21 31,20 1-127,-20 0-321,20 1-31,-1-1-257,-19 0 32,20 1-32,0-1 32,0-1-96,0 21 0,-20 0 0,0 0 128,19 21-64,-19-1 32,20-1-64,-20 1 0,0 0 0,20-1-32,-20-19-32,20 0 96,0 0-96,1-19 128,-3 19-96,2-20 32,0-19-32,1 19 64,-1-1-192,-2 1-128,3 20-224,-21-19-449,20 19-801,-20 19-1121,0 1-1633</inkml:trace>
  <inkml:trace contextRef="#ctx0" brushRef="#br2" timeOffset="551509.7656">9528 10814 16367,'-20'0'2659,"20"0"-1218,0 0 481,0 0-449,0 0-1057,0 0-255,0 20-161,20-20 32,-20 0 128,21 0-64,-21 0 64,18 0 32,2-20-96,0 20 161,1-19-161,-21 19 224,20-20-192,-2 20-32,-18 0-64,21 0-64,-1 20-32,0-20-480,0 0-481,-1 0-929,1 0-2498</inkml:trace>
  <inkml:trace contextRef="#ctx0" brushRef="#br2" timeOffset="552594.7264">10183 10417 13324,'-21'-20'2595,"21"0"-674,0 20 322,0 0-33,0 20-609,21 0-512,-21 19-416,20 21-65,0-20-63,0 19-257,-1-19-160,1 0-96,20-21-128,-20 21-480,-20-40-417,20 21-769,-20-21-1729,0 20-2627</inkml:trace>
  <inkml:trace contextRef="#ctx0" brushRef="#br2" timeOffset="554667.9687">10719 10417 288,'-20'-20'9865,"20"0"-7527,0 20 1,0-19 159,0 19-128,0-20-672,0 20-769,0 20 96,0-1 0,20 1-289,0 39-159,-20-18-129,20-2-159,-1 0-33,-19 1 32,20-19-160,0 18 0,0-39-32,1 20-64,-21-20 32,18 0 65,2 0-193,0 0 64,1 19 64,-1 1-32,-2 0-64,3 1 96,-1-21 0,-20 20-32,0-1 0,0-19 32,-20 0-64,-1 20-64,3-20-64,-2 0-65,-1-20 65,1 20-224,0-19-32,2 19-161,-3-20-95,21 20-514,0-21-607,0 21-1474,21-20-769</inkml:trace>
  <inkml:trace contextRef="#ctx0" brushRef="#br2" timeOffset="554902.3437">11175 10575 14509,'20'61'3139,"0"-42"-2562,-20 21 992,20-21 673,-20 1-1313,0 0-769,20 1-128,-20-21-288,21 0-320,-21 0-770,0 0-1408,0-21-1987</inkml:trace>
  <inkml:trace contextRef="#ctx0" brushRef="#br2" timeOffset="555125.9764">11195 10497 13516,'-20'-20'2114,"20"-1"-1025,0 21-64,0-20-544,0 20-545,0-19-1314,0 19-1504,0-20-7144</inkml:trace>
  <inkml:trace contextRef="#ctx0" brushRef="#br2" timeOffset="555376.9531">11235 10278 10249,'20'40'5093,"-20"-20"-3139,21 0 512,-3 19-192,2 20-416,-20-18-865,41 18-609,-21-20-223,-2 2-161,3-2 0,-1-19 32,-20-1-385,20 1-319,0-20-385,-20 0-865,0 0-1089,0 0-1858</inkml:trace>
  <inkml:trace contextRef="#ctx0" brushRef="#br2" timeOffset="555629.8828">11414 10377 1505,'20'-19'14574,"0"38"-12108,-20 1 257,20 19-513,-1 2-609,1 18-288,-20 0-640,20 1-256,0-1-321,19-19-160,-19 1-129,0-22-319,0 1-353,1 0-480,-3-1-1154,-18-19-1729,0-19-8520</inkml:trace>
  <inkml:trace contextRef="#ctx0" brushRef="#br2" timeOffset="555644.5312">11772 10636 17072,'18'59'2818,"-18"-40"-576,0 1 65,20 21-1090,-20-21-1121,21-1-64,-21-19-481,20 0-351,-20 0-1058,20 0-2050,-20-19-6085</inkml:trace>
  <inkml:trace contextRef="#ctx0" brushRef="#br2" timeOffset="555886.7186">11752 10397 16239,'-21'-39'1986,"21"39"-641,0 0-32,-20-20-736,20 20-769,0 0-2339,20 0-3939</inkml:trace>
  <inkml:trace contextRef="#ctx0" brushRef="#br2" timeOffset="556609.375">12128 10655 8359,'0'-19'5734,"-20"19"-5094,20-21 353,-18 21 705,18 0 96,0 0-769,-21 21-417,21-2 33,0 1 128,0 0-33,0 19-159,0 2-161,0-21-95,21-1-33,17-19 0,-18 20-96,21-20 0,-23-20 1,23 20-33,-21-19-32,-20-22-32,20 21-64,-20 0 96,-20-19-96,0 19 64,-21 1-96,23-2 96,-23 1-256,21 0 128,0 20-256,2 0-96,18 0-513,0 0-1345,0 0-1218,18 0-1536</inkml:trace>
  <inkml:trace contextRef="#ctx0" brushRef="#br2" timeOffset="556884.7656">12347 10655 14637,'40'59'2146,"-40"-19"-224,19-19 256,-19-21-448,20 20-449,-20-20-480,0 19-417,0-19 1,0 0-1,0 0-64,0-19-256,0 19-32,0-20-64,0-1 0,0 1 0,0-19-32,20 19-32,-20 0-64,20 20 64,0 0 0,-1 20 64,21 0-192,-19 19-545,17-19-641,-18 21-1664,1-22-1571</inkml:trace>
  <inkml:trace contextRef="#ctx0" brushRef="#br2" timeOffset="557303.7108">13082 10754 8872,'39'0'4804,"-39"0"-3458,20-20 672,-20 20 32,20-20-865,-20 1-705,0-21-192,0 21 225,0-2 288,-20 1-33,0 0-31,20 20-96,-19 0-65,-21 0-255,19 0-65,1 20-192,20 21 32,-18-2-64,18 0-32,-20 1 32,40 1 0,-20-22-64,18 21-192,23-21-353,-21-19-640,19 20-769,1-20-1409,0-20-2499</inkml:trace>
  <inkml:trace contextRef="#ctx0" brushRef="#br2" timeOffset="557688.4764">13280 10655 14381,'-20'40'2050,"20"-1"-641,0 2 673,20-21-256,0 19-865,-1-19-545,1-1-159,0-19-65,0 0 96,1-19-96,-21-1-64,18 0-96,-18-19-96,0-2 96,-18 2-32,-3-20-64,1-2 96,-20 22-64,21-20 96,-21-1-64,20 20 96,0 1-63,1 19 351,-1-1 289,20 21-97,0 0-384,0 21-32,20-1 193,-1 19-1,1 1-64,0 20-95,20-1-97,-21 0-32,21 1-289,1-1-383,-3-19-481,3-19-801,-3-1-2082,3-20-3299</inkml:trace>
  <inkml:trace contextRef="#ctx0" brushRef="#br2" timeOffset="558572.2656">13817 10556 16976,'-41'-20'2402,"21"40"-1025,0-20 769,20 19-672,0 21-738,0-19-383,0 18-225,20-19-96,-20-1 32,20 1 0,0-20-64,-20 0 96,21-20-64,-21 20 128,0-39-128,0 19 64,0 1 0,-21-2 65,21 1-1,-20 20 64,20 0-96,0 20-96,0 1 96,0 18-128,20 0 32,1 1-64,-3 20 32,23-1 0,-1-19-96,-22 20-64,23-21 32,-21 20 32,-20-18 32,0-21 32,0 19 96,0-19-96,-20-1-32,0 3-97,-1-22-127,3 0-256,-22 0-33,19 0-224,1-22-128,2-17 1,-3 0-65,21-1 96,0 0 416,0 0 257,21 1 160,-3 0 160,2 18 224,1-19 225,-1 21 256,0-1-417,19-19-288,-19 19 192,0-21 321,19 2-129,-19 19 129,0-19 32,0 18-129,-20 1-352,20 0-32,-20 20 1,-20-19 31,20 19-64,-20 0-96,0 19-64,0 1 128,1 0-64,19 20 0,-20 0 32,20-21-96,0 21 96,0 1-96,20-22-96,-1 1-289,1 0-256,20-20-384,-20 19-736,19-38-994,-19 19-1249</inkml:trace>
  <inkml:trace contextRef="#ctx0" brushRef="#br2" timeOffset="558856.4453">14372 10595 11274,'20'-59'4677,"-20"39"-2820,0 1 353,-20 19 353,0 0-673,-1 0-577,3 19-640,-2 1-193,-1 19-192,21 1-256,0 0-160,21 0 96,-1-21-160,19 1-96,21 0-65,-21 1 129,1-1 96,-20-20 128,-1 19 32,-19 1 256,0 0 193,0-1-1,0 1 97,-19-20-289,19 20-64,-20-20-224,0 21-320,0-21-609,20 0-929,-20 0-4227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3T23:37:13.83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357 12204 4067,'-21'-20'1057,"1"20"-64,20-20 737,0 20 160,0-21 32,0 21-481,-18 0-320,-2 0-32,20 0-128,-21 0-160,21 0-449,0 0 321,0 0 416,21 21-417,-1-1-319,-2 19 95,2 20 33,1 2-225,19-22-64,-22 20 32,-18-18-224,21 18 256,-1-39 97,-20 19-65,20-18-96,0-21 0,-20 0 193,19 0 287,-19 0-479,-19-21-97,-1 1-64,0-19-32,-21-61-32,3 2-129,-3-2 65,21 0 64,20 61-32,-18-20-32,18 20-64,0-2 32,18 2 224,2 19-320,1 0 32,-1 20 160,0 20-32,19 19-353,-19 1-31,0 0-97,0 19 321,-1-19 192,1 0-64,-20 0 64,0-1 32,0 0-32,-20-17 32,20-3 96,-19 1-32,19 0-128,-20-20 160,20 0-224,0 0 32,0 0 32,0-20-32,0 20 0,20 0 64,-20-20 160,0 20-160,0 0 96,0 0-64,19 0 32,1 20-32,-20-20 32,20 20-32,-20-20 0,20 19 0,0 1-32,-1-20 0,1 20 32,0-20 0,-20 19-32,20-19 64,1 0 0,17 21-32,-18-21 0,1 0 32,-1 20-32,-2-20 128,-18 0-224,21 20 128,-1-20 0,0 0 128,-20-20-64,20 20 64,-20-41-192,0 22 160,-20-1-160,0-19 160,0 19-32,-1 0 65,21 1 223,-18 19 0,18-22-223,0 22-65,-20 0-64,20 22-32,0-3 96,0 1 32,20 19 32,-20-19 64,18 19-256,3-18 128,19 19-128,0-21 64,-21 1-160,21 0-224,-20-20-129,0 0-351,-1 0-930,1-20-801,-20 20-1632</inkml:trace>
  <inkml:trace contextRef="#ctx0" brushRef="#br0" timeOffset="376.9531">1290 12502 17008,'59'39'608,"-39"-39"193,-20 20 672,20-20-127,-20 0-161,20 0-160,-20 0-513,0-20-95,-20-19 127,0 19-256,-20-40 1,21 20-129,-21-19-192,-19-1 160,19 1-64,-19-2-128,18 22 160,21 0-64,0-1 32,1 21-320,-1 19 128,20-21-64,0 21 31,20 0-63,19 21-513,1-2-1152,19 1-1667,20 0-1601</inkml:trace>
  <inkml:trace contextRef="#ctx0" brushRef="#br0" timeOffset="581.0547">1112 12243 18417,'-81'20'1121,"62"-1"-833,19-19-31,0 0 735,0 22 97,19-22-320,1 0-256,0 0-257,21 0-352,-3 0-609,3 0-1024,-3 0-1699,23 0-7174</inkml:trace>
  <inkml:trace contextRef="#ctx0" brushRef="#br0" timeOffset="920.8985">1508 12402 15951,'19'20'672,"-19"-20"-255,20 0 1248,0 0 802,1-20-1090,17 20-833,-18-20-255,1 1-65,-21 19 64,20-40-192,0 21 0,-20-3 96,0 3 33,0 19-97,-20-20 64,0 0-64,-1 20 64,1 0-160,2 0 128,-23 20-127,21 0 159,0-1-96,20 22 0,0-21-32,20 19-128,-20 1 160,20-21-192,1 22 32,17-21-256,23-20-289,-21 0-352,19 0-1025,-19 0-1441,-21-20-1666</inkml:trace>
  <inkml:trace contextRef="#ctx0" brushRef="#br0" timeOffset="1216.7969">1926 12402 14509,'38'39'577,"-18"-18"576,1-1 256,-1 0 321,-20-20-257,18 0 65,-18 0-481,0 0-321,0-20-191,0 0-1,-18-1-95,-2-18-33,-1 19-192,1-19-63,20 19-97,0-21-160,0 41-65,20 0 97,1 0-96,17 0-288,23 0-513,-22 0-1185,1 0-3620</inkml:trace>
  <inkml:trace contextRef="#ctx0" brushRef="#br0" timeOffset="1948.2421">2422 12363 10666,'-21'0'5381,"21"0"-4805,-20 0-448,20 0 737,0 0 416,0 19-480,20-19-352,1 0-321,-3 0-96,2 0 64,1 0 64,-1-19 32,0-1-384,-20-19 192,18-2-160,-18 21 128,-18-19 128,-2 19 32,20 20 160,-20 0 129,-1 0-161,1 20 128,2-1 1,18 21-33,0 1 0,0-22 97,0 21-129,0-21-64,18 1-224,2 19 32,1-18-288,-1-1-320,18 0-321,-17-1-833,19-19-800,0 0-705,-21-19-10250</inkml:trace>
  <inkml:trace contextRef="#ctx0" brushRef="#br0" timeOffset="2267.5781">2640 12263 15790,'0'41'1346,"19"-22"672,-19 1-193,20 0-511,0-1-514,0 21-319,0-21-65,19 2-63,-19-1-97,-20-20-160,21 20 0,-1-20 32,-20 0 0,18 0-96,-18-20 0,0 0 0,0-1-32,-18 2-32,18-21 0,0 21 0,0-1-96,0 0-96,0 20 224,18 0-64,2 20-160,1-20-737,-1 20-833,18-1-1377,3 1-2915</inkml:trace>
  <inkml:trace contextRef="#ctx0" brushRef="#br0" timeOffset="2723.6327">3294 12223 2081,'-20'-19'9161,"0"19"-6791,20 0-192,-18 0 1,18 0-290,-21 19-351,21 1-417,-20 19-288,20-17-193,0-3-95,0 1-1,0 19-159,20-19-225,-20 19-192,21 2 96,-3-21-64,2-1-192,21 1-129,-21-20-31,19 0-289,-19-20-352,0 20-768,0-19-1090,0-1-1281</inkml:trace>
  <inkml:trace contextRef="#ctx0" brushRef="#br0" timeOffset="3109.375">3572 12363 11146,'0'19'6310,"20"-19"-5830,-20 0 161,20 20 768,0-20-223,-20 0-642,21 0-128,-3 0 1,2 0-97,1 0-256,-1-20 192,-20 1-159,20-1 31,-20 0 64,0-21-96,-20 22 64,20-1 64,-20 20 161,-1 0-193,1 0-96,2 20-96,-3-1 32,21 22-32,-20-21 96,20 0-160,0-1 32,0 1-64,20 0 96,1-1-96,17 2-64,3-21-257,-3 0-223,3 0-417,18-21-1185,-39 21-1186,20-19-11146</inkml:trace>
  <inkml:trace contextRef="#ctx0" brushRef="#br0" timeOffset="4353.5156">614 12760 11851,'-39'0'993,"-1"0"32,20 20 128,20-20 448,0 0-896,0 0-193,0 0 161,0 0 0,20 0-65,0 0-31,0 0 31,0 0-127,39 0-33,-18 0-31,17 0-65,-17 20-224,18-20 192,1 0-63,-1 0 127,0 0-64,22 0-128,-2 0-95,20 19 31,0-19 0,0 0-32,21 0 0,-21 0-32,-20 0 96,0 20-32,0-20-64,2 0 65,-22 0-33,20 0-64,-19 0-64,19 20 128,-20-20-96,20 0 64,2 0-32,-22 0 0,1 0-32,-21 0 64,21 0-160,-21-20 224,22 20-160,-23-20 64,23 20 0,-22 0 0,1 0-32,19 0 0,-19 0 0,-1 0 64,1 0-96,1 0 96,-3 0-128,3 0 96,-3 0-64,3 0 32,-1 0 32,-1 0 0,-19 0-32,20 0 0,-20 0 0,19 0 32,-19 0 32,0 0 32,1 20-32,-3-20-32,23 0 64,-21 0-96,18 0 64,3 0-31,-21 0-1,19 0 0,-19 0-32,20 0 32,-20 0 0,-1 0 128,1 0 32,0 0-96,0 20-160,0-20 256,-1 0-96,1 0-32,-20 0 32,20 0-96,-20 0 64,21 0-31,-21 0-130,0-20-95,0 20-160,0 0-353,0 0-512,0-20-1185,0 20-2179,0 0-11690</inkml:trace>
  <inkml:trace contextRef="#ctx0" brushRef="#br0" timeOffset="4635.7422">4187 12164 22036,'0'0'2242,"0"-21"-1185,0 21-896,0 0-129,0 0 192,0 0-128,0 0-352,0 0-257,0 0-1088,21 21-1891,-21-1-2786</inkml:trace>
  <inkml:trace contextRef="#ctx0" brushRef="#br0" timeOffset="4780.2734">4287 12422 22517,'20'40'897,"-20"-40"-161,0 20-415,0-20 191,0 0-352,0 0-416,20 0-833,-20 0-1537,0 0-2435</inkml:trace>
  <inkml:trace contextRef="#ctx0" brushRef="#br0" timeOffset="9250.9765">5062 12025 11883,'-40'-19'961,"40"-2"512,-21 21 289,-17 0 128,17 0-225,1-20-512,0 20-128,0 0-288,1 0-97,19 0-127,-20 20-225,0-20 161,20 21-257,0-21-64,-20 19 0,20 1 32,0 0 32,0 19-224,20 0 193,-20 2-1,20-2-128,-20 20 0,0-18 224,20-1-96,-20-1 0,19 21-160,1-1 64,-20 0 0,20-18 65,0-2-1,-20 1 192,21-21-96,-21 22-64,18-21-32,-18 0 65,20-20-1,1 19-192,-1-19 192,0 20-96,-2-20 0,23 20-96,-21-1 96,20 1-96,-21-20 0,21 0-128,0 0-64,-21 0-353,1 0-127,21 0-353,-21-20-673,-2 1-1601,-18 19-1762</inkml:trace>
  <inkml:trace contextRef="#ctx0" brushRef="#br0" timeOffset="10925.7813">5319 12204 928,'0'0'1186,"0"-20"-322,0 20 1507,0 0 1216,0 0-736,0-20-962,0 20-191,0 0-128,0 0-481,0 20 96,20 0 64,-20-1-160,21 21-352,-1 1 63,-20-2-127,18 0-128,2 1-161,1 0-192,-1 0-64,0 19-96,-1-20 32,21 2-96,-20-22-160,-20 1-417,20 0-319,-1-20-482,-19 19-640,0-19 193,0 0-2147,0-19-8840</inkml:trace>
  <inkml:trace contextRef="#ctx0" brushRef="#br0" timeOffset="11323.2422">5339 12243 15983,'0'-100'1889,"0"61"-447,21 19 608,17-19-128,-18 19-897,21 1-801,-2 19-128,-19 0 0,0 19-160,0 1 96,-20 0-224,0 19 96,0 0 64,0 2 64,-20-2 32,0 1 64,20-21-192,0 3 0,0-22-64,0 0 160,20 19 0,0-19 0,0 0 32,19 20 32,1 0-64,-1-1 96,1 1-96,-20 19 128,1 2 160,-21-2 65,0 1 95,-21-21-127,1 22-225,0-21-96,-19-1-160,19 1-161,0 0-415,0-1-738,0 1-1120,20-20-1954</inkml:trace>
  <inkml:trace contextRef="#ctx0" brushRef="#br0" timeOffset="11830.0781">6014 12482 16079,'20'20'1121,"-20"19"897,20-19 32,-20-1-513,0 22-640,20-21-417,-20-1 33,20 1-97,-20-20 33,0 0 191,0 0-351,0 0-193,-20-20 32,20 1-96,-20-1-64,-20-21 32,20 22 96,20-21-192,-19 1 96,19-2-160,0 22 128,0-21-64,19 21-481,-19 19-192,40-20-288,-20 20-833,20 0-1633,-1 0-1313</inkml:trace>
  <inkml:trace contextRef="#ctx0" brushRef="#br0" timeOffset="12185.5468">6491 12382 17296,'-20'20'1121,"20"0"256,-20 20 449,0-20-417,20 19-512,-20 1-480,20-1-289,20-18 0,0-1-96,0-1 64,0-19-32,-1-19-64,21-1-64,-20-1 128,-20-18 0,0 19-32,0-19 32,0 19-128,-20 0-32,-20 20 0,21-21-224,-1 21-353,0 0-800,0 0-1250,20 21-1249</inkml:trace>
  <inkml:trace contextRef="#ctx0" brushRef="#br0" timeOffset="12620.1172">6690 12462 16719,'0'20'1986,"0"0"-737,-20-1 321,20 21-321,0-21-416,0 22-257,0-21-415,20-1-258,-2 1 162,2 0-1,21-20-64,-21 0 64,-1-20 0,1 0-32,0 1 32,-20-22 32,0 2 0,-20-1-32,0-19-32,1-1 64,-21-19-32,-19-1 0,39 21 193,-21 18-65,21 22 160,20 19-32,-19 0 1,19 0-161,0 19-256,0 2 160,19 19-32,1 19 32,21-18-64,-21-2 32,-2 0-32,23 1 64,-21-21-320,19 22-129,1-2-287,0-19-513,-1 0-1442,-19-1-1793,0-19-9705</inkml:trace>
  <inkml:trace contextRef="#ctx0" brushRef="#br0" timeOffset="12982.4218">7046 12521 17488,'20'0'2050,"1"0"-416,-1 0-417,-20 0-64,18 0-417,3-19-511,-21 19-33,20-20 32,0 20-160,-20-20 32,20-1 0,-20-18-128,0 19 32,0 1 0,-20 19-32,0-20 96,0 20-32,-1 0 32,3 0 161,18 20 191,-20-1-96,20 21-31,0 0-161,0-20 64,0 19-96,20 1 32,-2-1-192,23 2 0,-21-22-96,19 1-577,21-20-416,-21 0-929,1 0-2178,-20 0-8776</inkml:trace>
  <inkml:trace contextRef="#ctx0" brushRef="#br0" timeOffset="13257.8125">7404 12462 15951,'19'20'1185,"-19"0"-224,0-1 960,20 1 354,-20 19-738,20-19-640,0 21-256,1-22-161,-21 1 0,18-20-95,-18 0 95,20 0-127,-20-20-129,0-19 32,-20 18-96,20-18-96,-18-20 0,18 19-96,0 0 0,0 20-128,0 0-64,18 1-577,2-1-896,21 20-1731,-21 0-1889</inkml:trace>
  <inkml:trace contextRef="#ctx0" brushRef="#br0" timeOffset="14011.7188">8257 12502 16335,'20'0'1057,"-20"0"-32,0 0 256,0 0 449,0 0-577,0 0-641,20 0-159,-20 0-193,21 0 64,-3 0-160,2 0 64,-20-20 32,20 0-160,-20-1 64,0 2-32,0-21-32,0 21 161,-20 19-1,0-20 32,2 20 32,-3 0 0,1 20-95,0-1 31,0 21-128,1 0 96,19 0-160,0-1 32,19 0 0,1-19-128,20 1-353,-1-1-384,1-20-896,1 0-2051,-2 0-5861</inkml:trace>
  <inkml:trace contextRef="#ctx0" brushRef="#br0" timeOffset="14249.0235">8575 12084 19218,'-20'20'1345,"20"0"-512,20 20 832,-20 0-319,20 19-225,0 1-609,0-20-320,-20-1-160,39 0 32,-19-18-288,0 19-320,19-1-257,2-19-929,-21-1-1120,0-19-1346</inkml:trace>
  <inkml:trace contextRef="#ctx0" brushRef="#br0" timeOffset="14416.0156">8674 12422 15406,'-39'-20'2627,"39"20"-1634,-20-20 416,20 20 385,0-19-481,20 19-673,-1-20-544,21 20-224,-20-20-576,19 20-1378,2 0-1762,-1 0-9064</inkml:trace>
  <inkml:trace contextRef="#ctx0" brushRef="#br0" timeOffset="14828.125">9468 12402 16879,'0'-39'1346,"0"39"223,-20-20 866,1 20-770,-1 0-480,0 0-352,-20 20-256,21-1-353,-1 21-160,20-21-32,0 2-64,0-1 64,20 0-96,-1-20 192,1 19-192,0-19 0,0-19 128,0 19-64,-1-20 128,1 20-64,-20 0-64,0 0-64,0-20 96,20 20 0,-20 20-96,0-20-352,20 20-641,0-1-833,-20-19-1121,21 0-1281</inkml:trace>
  <inkml:trace contextRef="#ctx0" brushRef="#br0" timeOffset="15016.6015">9567 12084 19602,'-18'-19'2530,"18"38"-1376,18 1 671,2 19-608,0 2-704,1 18-353,17-20-128,-17 2-448,19-1-289,-40-1-896,20-19-1058,-1-1-2210</inkml:trace>
  <inkml:trace contextRef="#ctx0" brushRef="#br0" timeOffset="16932.6171">10480 12223 7174,'-18'-39'2114,"18"19"192,-20 20 33,20-21 127,0 2-192,-21 19-480,21 19-609,0-19-352,21 41 224,-21-2-288,20 20-129,-2 2-223,2-2-129,-20-39-64,21 20 0,-1-20-192,19 19 32,-19-19-64,0 0 64,20-20-64,-21 0-128,-19 0 32,20-20 160,-20 0-160,0-19 128,0 19-32,0-1 0,0 2-64,0 19 192,0 19 128,0 2 1,20-1-289,0 19 256,0 1-160,19-21-32,1-19 32,-1 0 64,22 0-32,-23-39-64,3 0-32,-21-22 160,-20 2-63,-20 0-1,-21-1-96,-18 1-129,19 39-159,1 0 32,19-1-321,0 21-416,20 0-1153,0 21-1441,20 19-1986</inkml:trace>
  <inkml:trace contextRef="#ctx0" brushRef="#br0" timeOffset="17649.4141">11276 12323 11947,'-21'-19'2915,"21"-3"-513,0 22 256,-20 0-255,20 22-1122,0 17-192,0 0-256,0 20-225,0-18-159,20-21-225,-20 19-160,21 20-64,17-18 32,-17-22-32,19 1 0,-22-20 0,3 0 0,19 0 0,-20-20 0,-20 1 32,19-22 32,-19 21 32,0-19-64,0 19 0,0 1 32,0 19 96,0 0 65,0 0-65,0 0 32,20 19-96,0 1-96,20 0 96,-21-20-32,21 0-32,1 0 32,-3-20 0,3-19 0,-21-1-32,-20-20-32,-20 21-96,-21-20 0,3 18-384,-3 21-321,1 0-832,21 20-1122,-1 0-3939</inkml:trace>
  <inkml:trace contextRef="#ctx0" brushRef="#br0" timeOffset="18438.4766">11871 12363 9705,'0'-20'3651,"-20"20"-1537,20 0-224,0-20 320,0 20-256,0 0-577,0 20-384,0 0-64,0-1-96,20 21-193,-20 0-159,0 0-129,19-1-192,1 0-96,0 2-64,0-21 64,19-1-64,-19 1 65,20-20 31,-20 0-32,19 0-128,-19-20 128,-20 1 64,20-22-160,-20 21 64,0 1 0,0 19 160,0 0-96,0 0 32,21 19 0,-21 1-128,20 1 32,19-1 64,-19-20-64,39 0 1,-19-20 63,0-40-96,-21 1 128,1-2-32,-20-17-96,-39 38-64,-1-1-96,0 22-65,1-1-415,-1 20-481,19 0-1250,21 0-4259</inkml:trace>
  <inkml:trace contextRef="#ctx0" brushRef="#br0" timeOffset="19661.1327">12983 12304 11562,'0'0'1922,"0"0"32,0 0 64,0 0 288,0 0-672,-21 0-513,21 0-160,0 19 0,0-19-97,0-19-319,0 19-161,0-22-191,21 3-1,17-21 0,-18 21 0,21-21 0,-21 40-160,19 0 32,-19 0 0,20 40-32,-21-1 65,1 22-97,0 17 128,0-19-64,0-18-64,-20 18 0,0-20 32,0 2 0,0-2-64,0 1 32,0-1 0,-20 2-32,0-21 32,0-1-32,0-19 64,1 0-128,-1 0 64,20-39-32,-20 19 64,20-40 0,0 40 0,20-19 96,0 19-96,-1-1 32,1 21-32,20 0-64,-20 0-289,19 0-480,1 0-640,-1 21-321,-19-21-1345,21 0-256,-21 0-10794</inkml:trace>
  <inkml:trace contextRef="#ctx0" brushRef="#br0" timeOffset="20067.3828">13657 12363 17328,'-40'-20'1537,"21"20"-480,-1 0 833,20 20-32,-20 19-769,20-19-384,0-1-193,0 22-256,0-21 33,20-1-97,0 1-128,19 19-32,1-39 32,-1 0 32,1 0-128,0-19-128,-1-21 64,-19 21 128,-20-42-64,0 22 64,-20 19-64,-19 1-96,-1-1 64,0 20-161,21 0-95,-21 0-256,20 20-610,20-1-1248,0 1-1153,20-20-3748</inkml:trace>
  <inkml:trace contextRef="#ctx0" brushRef="#br0" timeOffset="20422.8515">14094 12363 17328,'-40'0'1730,"20"0"-770,1 0 994,19 19-256,0 21-545,0-21-416,0 22-193,0-21-320,19-1-127,1-19-33,20 20 32,-20-20-96,39 20 128,-18-20-128,-3-20 32,-18-19 32,1-1-64,-1 0-64,-40-19 128,-1 39-256,-19-19 224,1 17-128,-1 22 64,1 0-161,-1 0-223,20 22-321,0-3-512,20 1-545,20 19-1312,0-19-3365</inkml:trace>
  <inkml:trace contextRef="#ctx0" brushRef="#br0" timeOffset="20784.1796">14550 12323 17744,'-20'0'2563,"1"20"-1282,-1 0 385,0-1 191,0 21-736,20 0-448,0 0-289,0-1-288,20-19-32,0 19-64,19-18-32,1-21 129,19 0-129,1 0-129,-19-41 97,18-18 64,-39 0 32,-20-1-32,-20 21 32,-21-1-64,3-1 64,-23 41-160,22-19-96,-21 19-32,21 0-129,19 19-95,0 3-769,20-3-1602,20 1-1857</inkml:trace>
  <inkml:trace contextRef="#ctx0" brushRef="#br0" timeOffset="21285.1562">14908 12124 4676,'0'0'15791,"0"-20"-14798,20 20 160,-1 0 609,21 0-641,0-20-545,-1 20-288,2 0-223,-3 0-1,3 20 0,-1-20-64,-22 20 32,-18-20-32,21 40 64,-21-20 0,0 19-32,20 1 32,-20 20-64,20-20 64,0 19-64,19-19 0,-19 0 32,0-1-32,0 0-288,19-19-1,-19 21 193,21-2 192,-21 0-96,-2 2 32,-18-21 97,0 19 63,0-19-160,-18 0-32,-2-20-160,-1 0-513,-19 0-1505,20 0-3876</inkml:trace>
  <inkml:trace contextRef="#ctx0" brushRef="#br0" timeOffset="182423.8281">1826 13534 6374,'19'0'1793,"-19"0"577,0 0-223,-19 0-98,19-21-703,0 21-481,0 0-129,-20 0-31,20 0 64,-20-19 95,20 19-191,-20 0 128,0 0-161,1 0 33,-1 0 0,0 0 31,20 19-95,-20 2-129,20-1-31,-21 19-97,21-19 1,0 19-129,0 2 96,0-2-256,21 1 32,19-1-32,-1-18 0,1-21-32,19 0-64,-19 0-224,1-21-256,-23 1-353,2 1-673,21-1-351,-41 20-225,20 0-1666,-20 20-10858</inkml:trace>
  <inkml:trace contextRef="#ctx0" brushRef="#br0" timeOffset="186131.8359">2302 13454 2178,'0'0'8231,"0"0"-6245,0 0 1057,0 0-256,0 0-1122,0 0-544,0 0-224,0 0-96,0 0-417,0 0-31,0 0 191,0 0-63,0 0-97,0 0-64,0 0 65,0 0 31,0 0-32,0 0-31,0 0-129,0 0 32,0 0 65,-20 0-225,20 0 160,0 0-160,0 0 32,0 0-128,0 0 160,0 0-64,0 0-96,0 0-32,0 0 128,0 0-128,0 0 64,0 0 0,20 0-32,-20 0 32,20 0-64,-1 0 129,1 0-65,0 0 32,-20-19-32,20 19-32,-20 0-32,21 0 128,-3 0-96,-18 0 64,20 19-32,-20-19 0,0 0-32,21 0-32,-21 20 128,20-20-96,-20 20 0,20-1 0,-20 2 0,0-1-64,18 0-64,-18-1 96,0 21 64,0-21-128,0 22-33,0-21 97,0-1 32,0 21-96,0-21-64,-18 1 32,18 1-96,0-1 160,-20 19-64,20-19-257,0 0 513,-20-1-63,20 1-162,-21 1-63,1-21 160,2 20 32,-3-1-96,1-19 128,0 20-352,0-20 544,-19 0-256,19 0 0,20 0-64,-20 0 64,0-20 32,1 1-32,-1 19-96,0-20 192,20-21-96,-20 22 32,20-1-96,0-19 160,-20-1-224,20-1 160,0 22-32,0-21 32,0 1-96,0 18 160,0-18-128,0 19 0,0 0-32,0 1-32,20 19 0,-20-20 0,20 20-128,20-20-513,-21 20-736,21 0-353,0 0-961,-1 0-3683</inkml:trace>
  <inkml:trace contextRef="#ctx0" brushRef="#br0" timeOffset="197981.4453">2798 13633 8231,'0'0'2467,"0"0"-2211,0 0 64,-20-20 1474,20 20-225,0 0-864,0-20-289,0 20 97,0 0 31,0 0 33,0 0 128,0 0-129,0 0-31,0 0 31,0 0-127,0 0-129,0 0-32,0 0 33,0 0 63,0 0-128,0 0 0,0 0 65,0 20-65,0-20-64,0 20 0,0-20-32,0 19-95,0 22 63,0-21 0,0 19-160,20-19 32,-20 19 0,0-18 0,0-1 32,21 0 0,-21-1 0,0-19-96,0 0 128,0 0 32,0 0 96,0 0 0,0 0-160,0-19 0,0-1 32,0 0 0,0-21-128,0 22 64,-21-21 32,21 1-96,0-2 96,0 22-64,0-1 32,21 0-64,-21 1-32,20 19 96,-2-20-96,2 20 96,1 0 0,-1 0 0,18 20 32,-17-1-32,-1 21 32,0-1-96,0 2 128,-1-2-64,-19 0-64,20-19 96,0 1 0,-20-1-64,0 0 0,20-20 96,-20 0 96,0 0-64,0 0-96,0-20 0,0 0 32,0-1-64,0-18 0,0 19 32,0-19 96,0-2 1,20 41-1,-1-20 256,1 20 0,-20 0-159,20 20 31,21 1-96,-23 18-96,2 1-64,0-21-96,21 22-257,-23-21-351,-18 0-353,21-1-353,-1-19-800,0 20-2626</inkml:trace>
  <inkml:trace contextRef="#ctx0" brushRef="#br0" timeOffset="198583.0078">3592 13652 11979,'0'0'2050,"0"-19"-961,0 19 512,0-20 257,0 20-705,0 0-320,0 0 288,0 20-384,20-1-321,0 22-160,-20 18-160,21 0 65,-3 2-129,2-2-160,-20-20-161,21 2-159,-1-2-257,-20-19-640,20-1-1057,-20 1-2531</inkml:trace>
  <inkml:trace contextRef="#ctx0" brushRef="#br0" timeOffset="198874.0234">3553 13652 15406,'0'-59'1217,"0"20"545,0 19 128,0-1 128,19 2-513,1-1-512,20 20-192,-1-20-545,2 20-96,17 20-224,-17 0-32,-1 20-32,-21 0-96,1 19-97,-20-20-63,0 2 192,-20-2-32,1 0-97,-21 2-223,-1-21 127,23 0-159,-22-20-129,19 19-320,1-19-961,2 0-1153,18 0-4228</inkml:trace>
  <inkml:trace contextRef="#ctx0" brushRef="#br0" timeOffset="199220.7032">4108 13732 16976,'0'0'1601,"-20"0"-672,20-19 160,0 19 352,-20 19-288,20 1-192,0 19-352,20-19-289,-20 21-128,20-21 1,21-1-33,-23-19-32,23 0 32,-21-19-32,19-1-96,-19 0-96,-20-21-192,20 22-321,-20-21-672,0 1-737,-20 18-800,20 1-3813</inkml:trace>
  <inkml:trace contextRef="#ctx0" brushRef="#br0" timeOffset="199792.9688">4625 13554 12972,'-20'-41'2242,"-1"2"128,21 19-640,-18 20 256,18-19-161,0 19-736,0 0-224,0 0 0,0 19-192,18 21-129,3 0-320,19 19-127,-20 0-1,-1 2-192,1-2-161,20-20-255,-20-18-417,-1 19-865,1-40-384,-20 19-1409,0-19-11019</inkml:trace>
  <inkml:trace contextRef="#ctx0" brushRef="#br0" timeOffset="199980.4688">4525 13772 18129,'0'-40'1665,"0"40"-896,0-19 1505,21-22 417,17 21-1090,3 1-800,-1-21-609,-1 21-160,1 19-32,-1 0-352,1 0-353,-20 0-768,19 19-1378,-19 1-1889</inkml:trace>
  <inkml:trace contextRef="#ctx0" brushRef="#br0" timeOffset="200321.289">4942 13732 15214,'39'0'2883,"-19"0"-2435,1 0 577,-1 0 192,18 0-416,-17 0-353,19-19-63,-20 19 31,0-20 1,-20 20-161,19-21 0,-19 1-32,0 1-64,0-1 33,-19 0-65,-1 1 96,0-1-32,0 20 96,0 0-95,-1 0-97,3 20-96,18-1 0,-20 1 32,20 19-96,0 2 0,0-2-225,20 1-447,-2-21-610,3 22-576,-1-21-1024,20 19-4581</inkml:trace>
  <inkml:trace contextRef="#ctx0" brushRef="#br0" timeOffset="200690.4296">5339 13752 15438,'0'20'2659,"0"-1"-2339,0 1 385,0 21 832,0-21-384,21 19-736,-21-19-257,20-1 160,-2-19 192,2 0-127,1-19-97,-1-21-160,-20 1 32,20-22 129,-20 22-161,0-20 64,-20-1 96,-21 1 129,21-2 159,-18 2 65,17 20-65,1 0-95,0 17-97,1 22-320,19 0 64,19 22 0,-19-3-128,40 21 65,-19 19-98,17-19-31,-18 19-352,21-19-417,-2-1-384,1-18-1057,0-1-1570,-1-1-13420</inkml:trace>
  <inkml:trace contextRef="#ctx0" brushRef="#br0" timeOffset="201646.4843">6153 13574 11883,'0'-40'2018,"-20"0"736,20 20-512,-20-19-256,20 19-224,0 20-513,0-20-448,0 20-96,0 0-33,0 20-95,20 19-129,0 1-320,21 20 0,-23-1-128,23 0-256,-21 1-352,18-1-513,-17-18-769,-1-1-513,0-21-2337</inkml:trace>
  <inkml:trace contextRef="#ctx0" brushRef="#br0" timeOffset="201872.0703">6034 13772 17648,'0'0'2627,"0"0"-1602,20 0 608,-20-20 513,20 20-1153,0-20-737,19 20-192,1-19-31,-1-1-386,2-1-351,-1 1-514,-1 1-351,1-1-449,-20 0-1473,-1-19-4036</inkml:trace>
  <inkml:trace contextRef="#ctx0" brushRef="#br0" timeOffset="202110.3515">6273 13276 14541,'38'19'2531,"-17"1"-1250,-1 19 160,20 2 193,-21 18-161,1 0-576,0-18-545,0 18-191,0-20-65,-1 2-32,1-21 0,0-1 64,0-19-96,-20 20-128,20-20-192,-20 0-417,0 0-256,0 0-512,0 0-1314,0 0-2562</inkml:trace>
  <inkml:trace contextRef="#ctx0" brushRef="#br0" timeOffset="202567.3827">6530 13693 16239,'0'0'1377,"-20"0"-864,20-21 416,0 1 800,20 1-127,0-1-513,0 0-385,0 20-415,-1 0-33,21 0-128,-19 0-64,17 20 0,-18 19-128,1-19 64,-1 1-192,0-1-192,-1 19-161,1-19-448,-20-1-288,20 1-609,-20-20-2626</inkml:trace>
  <inkml:trace contextRef="#ctx0" brushRef="#br0" timeOffset="203009.7657">6947 13672 13004,'40'41'2210,"-40"-22"-1794,21-19 321,-3 20 961,2-20-321,0 0-480,-20-20-64,21 20-417,-1-19-64,-20-1-63,0-1 63,0 1-64,0 1-32,-20-21 161,-1 40 191,1-19-159,0 19-257,2 0-96,-3 19 96,1-19 0,20 40-63,-20-21-97,20 22 0,20-2-128,0-19 63,1 19 66,17-19-258,3-20-447,-3 21-289,3-21-705,-1-21-1377,-1 21-4516</inkml:trace>
  <inkml:trace contextRef="#ctx0" brushRef="#br0" timeOffset="203841.7969">7781 13376 13068,'0'-22'1794,"0"3"768,-20 19-800,0-20 31,0 20-351,1 0-417,-1-20-481,0 20-63,0 20-129,-19 0-96,19-1-160,0 22-160,20-1 128,0-21-160,0 21 64,20-21 0,18 22-32,3-21-32,18-1 32,1 1 0,19 0 64,-18-1 0,-23 1 64,3-20-96,-21 21 160,-1-1 96,-19-1-256,-19 1 192,-1-20-224,0 20-64,-21-1-64,3-19-673,17 20-704,-19-20-481,21 21-1377,-1-21-6855</inkml:trace>
  <inkml:trace contextRef="#ctx0" brushRef="#br0" timeOffset="204211.914">8336 13295 1473,'-18'-19'15214,"-3"19"-13356,1 0-32,0 0 32,-19 0-481,19 0-320,0 19-449,0 1-415,0 0 255,20 21-128,-19 18-127,19-20-97,0 21-32,19-20-128,-19-1 64,40 0-32,-20 2-65,19-41-63,1 20-224,19-20-609,-19 0-384,1-20-385,-2 20-2434</inkml:trace>
  <inkml:trace contextRef="#ctx0" brushRef="#br0" timeOffset="204594.7265">8814 13335 16527,'-20'-40'2787,"20"21"-1826,-21-1-32,1 20 768,2-20-448,-23 20-352,21 0-384,0 20-129,1 19-32,-1 1-63,0 20 63,0-1-160,20 0-128,0 2-64,0-22 0,40 0-32,-1 2-256,1-41 0,19 20-353,2-20-544,-23-20-449,23 20-704,-22-21-3716</inkml:trace>
  <inkml:trace contextRef="#ctx0" brushRef="#br0" timeOffset="205014.6485">9269 13494 17936,'21'-20'513,"-21"20"160,0 0 896,-21 0-63,21 0-321,-20 0-289,2 20-415,-2-20-289,-1 19-64,21 2 0,0-21-160,0 20 32,21 0-32,-1-1-32,-2 1-32,2 0 0,21-20 96,-2 19 0,-19 1 0,20 1 32,-20-1-32,-1-20 96,1 19 64,-20 1 0,0-20-95,0 20-194,-20-20-415,1 0-737,-1 0-321,0 0-1313,-20 0-5316</inkml:trace>
  <inkml:trace contextRef="#ctx0" brushRef="#br0" timeOffset="205753.9063">10083 13613 7911,'21'0'9801,"-21"-20"-8263,-21 20-641,1 0 704,2 20 65,-2 0-545,-1 19-545,21 2-319,-20 18-161,20-40 0,20 22 96,1-41-64,17 0-64,23-21 64,-23-18-32,3-1 0,-1 1 0,-21-21-31,-19 20-65,0 1 0,0-2-193,-39 22-95,19-1 0,0 20-481,-1 0-736,-17 20 95,38-1-1248,-20 22-3268</inkml:trace>
  <inkml:trace contextRef="#ctx0" brushRef="#br0" timeOffset="205956.0546">10480 13693 17296,'0'-21'2819,"0"1"-1410,-38-19 160,-3 0 385,2-1-801,-1-20-512,0 1 0,1-2-225,19 22-256,0-20-128,0 39-64,40-20-96,-20 20-481,40 20-768,-21 0-1442,21 0-1889</inkml:trace>
  <inkml:trace contextRef="#ctx0" brushRef="#br0" timeOffset="206130.8593">10203 13494 21428,'-41'40'1761,"23"-40"-1664,18 0 351,0 0 801,39-21-672,-19 2-545,39-1-385,1-19-1152,-1 19-1025,2 20-4389</inkml:trace>
  <inkml:trace contextRef="#ctx0" brushRef="#br0" timeOffset="206651.3672">11057 13354 13837,'0'-78'2594,"0"38"-224,0 19-288,0 2 64,0 19-512,0 0-737,0 0-129,0 40-351,19 0-65,-19 19-64,20 21-256,0-21-32,0 21-416,0-1-385,-1-40-352,21 2-705,-20-22-544,21 1-2787</inkml:trace>
  <inkml:trace contextRef="#ctx0" brushRef="#br0" timeOffset="206847.6563">10958 13633 18001,'-20'19'1697,"20"-19"-1409,0 0 1250,20-19 800,-2-1-768,23 0-770,18 1-415,1-21-385,-1 0 0,-19 0-321,19 21-383,-18-1-834,-21 0-640,0 1-1858</inkml:trace>
  <inkml:trace contextRef="#ctx0" brushRef="#br0" timeOffset="207368.164">11276 13156 15951,'18'59'1473,"2"-18"-384,1 18 384,-21 2 97,20 17-417,0-19-608,-2 2-1,-18-2-96,21-20 1,-1-18-289,0-1-32,0-1-64,-20 1 0,0-20 32,0 0-32,0 0-96,0 0-64,0-20-64,0 20-128,0-19-129,-20-1 1,20-1 0,20 21 256,-20-20 31,19 20 161,1 20-32,0 1-32,20-21 64,-1 20-32,-19-1-96,21-19 192,-3 20-96,-18-20 32,21-20 129,-23 1-1,2-22 96,1 21-64,-1-19 0,-20 0-160,0-1 289,0 0-33,-20 20 160,-1 0 33,-17 20-97,18 20-160,-1 0 129,21-1-129,-20 22-160,20-2-32,20 1-64,1-1-32,17-18-352,3-1-449,-1-1-1249,19-19-1057,0 20-11371</inkml:trace>
  <inkml:trace contextRef="#ctx0" brushRef="#br0" timeOffset="208151.3672">12347 13534 10473,'0'-60'2531,"0"40"576,0 1-609,0-1-224,0 20-544,0 0-769,0 0-32,0 0 128,0 39-481,20 1-159,0 20-193,-1-21 0,1 20-64,20-18-32,-20-2-64,19-19 65,-19 0-33,21-1-64,-23-19 32,2 0 64,1-19-192,-21 19 64,20-20-32,-20 0 96,0 20-64,0-19 0,0 19 0,20 0 96,-20 0-96,18 0 64,3 0-32,19 0-32,-1 0 160,-19-41-128,20 21 32,-20-19 64,-1 0-128,-19-22 96,0 22 1,-19-20-194,-21 20-95,0-2-96,1 21-64,-1 0 31,19 1-415,3 19-578,-2 0-639,20 19-834,0 1-3363</inkml:trace>
  <inkml:trace contextRef="#ctx0" brushRef="#br0" timeOffset="208469.7265">13220 13672 19954,'20'0'865,"0"0"-352,-20-20 768,0 1-160,0-21-673,0 21-255,0-21 63,0 19-96,0 2 32,0-1 32,-20 0 1,0 20-1,1 0-32,-1 20-32,0-20-32,-20 39 128,21-18-31,-1 19-33,20 19-96,0-20-160,20 2 96,-1-2-416,21-19-65,0 19-320,-1-39-512,21 21-801,-21-42-2210</inkml:trace>
  <inkml:trace contextRef="#ctx0" brushRef="#br0" timeOffset="209027.3438">13400 13276 10698,'0'-20'2018,"0"20"320,0-20-32,-21-1-96,21 2-416,-20-1-257,20 0-224,0 20-159,-20-19-194,20 19-287,0 19-96,0-19-65,0 40-128,0-21-63,0 42-193,0-22-32,20 22-64,0-2 32,19-20-64,-19 0 32,21 2 0,-21-21 0,-2-20 0,23 19 0,-21-19-32,0 0 0,19 0 32,-19 0-128,0 20 160,0 0-192,-1-1 0,-19 1 32,20 21 96,-20-22 0,0 21 0,0-21-64,-20-19 32,1 20-160,-1-20 128,0 0 32,-20 0-161,21-20 33,-21 1-128,20-1-353,-1 0-159,3 1 95,-2-1-672,0 20-866,20-21-2497,0 21-11852</inkml:trace>
  <inkml:trace contextRef="#ctx0" brushRef="#br0" timeOffset="209896.4843">14372 13633 11146,'20'-40'2979,"-20"21"-1282,0-21-95,0 19 640,-20 2-384,0 19-513,-19 0-160,19 19-448,-21 22-257,21-2-351,2 1-97,-3-1 32,21 2-64,0-2 32,21-19-64,-3-1 96,2-19-32,21-19-385,-21-1 482,19 0-226,-19 1 97,-20-1 0,20-21 97,-20 22-65,0 19 128,0 0-128,0 0 32,0 19 64,0 1-64,0 21-32,0-2-64,20 20 128,-20-18-160,19-2 128,-19 20-32,20-39 32,-20 21-64,0-22 96,-20 1-64,1 0-32,-1-1-128,0-19-64,-21 20 0,3-20-193,-3-20-447,21 20-706,2-19-1280,-3 19-3364</inkml:trace>
  <inkml:trace contextRef="#ctx0" brushRef="#br0" timeOffset="210210.9375">14669 13791 15406,'0'41'5317,"0"-41"-4580,0 0 704,-20 0 289,0-21-769,20 21-225,-19-20-63,-1-19-192,0 19-129,0-19 64,20-2-288,-20 2-64,20 0-128,0 19-32,0-21 64,20 41-352,0-19-65,0 19-640,19 0-832,1 19-834,1 2-3299</inkml:trace>
  <inkml:trace contextRef="#ctx0" brushRef="#br0" timeOffset="210635.7422">15165 13554 15630,'-20'-20'1378,"2"20"31,-2-21 769,-1 21-544,-19 21-65,1-1-384,-1 0-544,20 19-417,-19 0-128,19 2-96,20-2 0,0-19 0,20-20 0,0 20 64,19-40-32,1 20 0,-1-20 32,-19 1 0,21-22 0,-21 21 0,-2-19-64,-18 19 97,0-19 31,0 19-64,0 20 128,-18 0-192,18 0 0,0 0-32,-20 20 64,20 19-160,0-19-513,0 19-544,20-19-673,-2 1-192,2-1-1665,1-1-10891</inkml:trace>
  <inkml:trace contextRef="#ctx0" brushRef="#br0" timeOffset="211142.5782">15404 13772 13356,'39'80'1570,"-19"-21"255,0-39-223,-20 19-1,20 2-480,1-22 33,-21-19-1,0 0-353,0 0-511,0 0 127,0-19 97,-21-22-161,1 2-64,-20-1-32,21-19-127,-21 18-97,20-37 96,0 17-128,1-17-64,19 17 0,19 2-33,1 20 97,20 19-32,-20 20-32,19 0 64,1 20-96,1 19-32,-23 1-160,2 20 96,-20-21 32,0 20-257,0-18-191,0-2-289,-20 1 128,2-21-352,-2-19-801,-1 0-2178,1 0-6662</inkml:trace>
  <inkml:trace contextRef="#ctx0" brushRef="#br0" timeOffset="211504.8827">15463 13276 12587,'40'-61'5061,"-19"61"-3011,-1-19-544,-20 38 447,18 2-383,-18-1-577,20 39-256,1 2-289,-21-2-192,20 0-128,0 21-64,-1-21-128,21-20 160,-20 2-32,0-22-31,-1-19 31,1 20 64,-20-20 32,20-20-96,-20 1 0,0-1 96,20-21-64,-20 22 0,0-1-64,0-19 0,0 39-64,20-20 32,-20 20 0,19 20 64,1-1-192,-20 1-192,20 19-577,0-19-512,1 21-737,-3-22-833,2-19-7239</inkml:trace>
  <inkml:trace contextRef="#ctx0" brushRef="#br0" timeOffset="211837.8906">16277 13672 13260,'0'21'8040,"0"-21"-6054,0 0-513,-20 20 0,20-20-672,0 0-417,0 0-287,0 19-97,0-19 160,0 0 32,20 0-192,-20 0 192,20 0-128,0-19 32,-20-1 32,20 20-32,-20-21 33,0 1-226,0 20-415,-20 0-577,20 0-1185,-20 0-2114</inkml:trace>
  <inkml:trace contextRef="#ctx0" brushRef="#br1" timeOffset="257876.9531">17131 13276 6213,'-20'-20'2755,"20"0"-833,0-1 160,-20 21 288,0-19-224,1 19-352,19-20-289,-20 20-352,0 0-192,0 20-64,20-20-96,-20 19-225,20 22-223,0-2-33,0 20-160,0-18-160,0 18 32,20-19 64,0 0-256,20 0-352,-21-21-481,21 1-737,0 0-993,-1-20-2786</inkml:trace>
  <inkml:trace contextRef="#ctx0" brushRef="#br1" timeOffset="258500">17409 13494 14445,'20'19'1506,"-20"2"-289,0-21 737,0 20-1,20 19-864,-20-19-544,20 19-65,-1-19-223,1 1 31,0-1 64,0-1-31,0 1-33,-20 0-64,19-20 160,-19 0-95,0 0-97,-19 0-128,19 0-96,-40-20 64,20 0-64,0-19-32,1 18-32,-1-18 0,0-20-193,0 19 1,20-20 32,0 21 128,20-1 128,-20 21-353,20-3-95,0 22 64,-1 0 127,1 22 1,0-3 160,0 1 0,-20 0 96,0 19-32,0-19 128,-20-1-128,20 2 32,-20-1 96,0-20-672,20 20-994,-19-20-1921,19 0-4965</inkml:trace>
  <inkml:trace contextRef="#ctx0" brushRef="#br1" timeOffset="259036.1328">17668 13435 15118,'0'0'1345,"18"19"0,-18-19 801,20 20-352,-20 0-961,21-1-385,-1 2 1,0-1-33,-1 0 129,-19-1 31,20-19-95,-20 0 255,0 0-383,0 0-33,-20-19-96,20-1 0,-19 0-160,-1-20-32,20 0-64,-20 21 64,20-21-32,0 21-32,0-3-32,0 3-96,0 19-128,20 0-385,0 0-1024,19 0-1122,-19 19-1953</inkml:trace>
  <inkml:trace contextRef="#ctx0" brushRef="#br1" timeOffset="259405.2735">18044 13354 15022,'21'0'1153,"-1"0"-449,-2 0 642,-18 0-225,20-19-737,-20 19-224,21 0-32,-21 0 33,0-20-33,0 20 32,0 0-64,0-20 160,-21 20 193,1-19-1,2 19-64,-2 0 225,20 0-97,-21 19-31,1 1-1,20 0-63,0-1-161,0 22-32,20-1-192,1-21-64,17 21 128,-18-21-192,21-19-224,-2 21-577,1-21-736,0-21-962,-1 21-3202</inkml:trace>
  <inkml:trace contextRef="#ctx0" brushRef="#br1" timeOffset="260588.8672">18779 13256 6213,'19'-20'6983,"-19"20"-5414,20 0 674,-20 20-1,20 0-705,-20-1-736,20 21-160,0 1 31,-20-22 1,19 1 31,-19 0-287,20-1 31,-20-19 97,0 0 192,0 0-481,0 0-128,-20-19-96,1 19 32,-1-20-96,0-19-96,0-2 32,-19 21-32,19-39 32,20 18-33,-20 2 65,20 0-32,0 19 32,20 0 0,0 20 96,-1 20-64,1 0 32,20 19-64,-1 0 96,-19-18-32,0 19 32,21-21 0,-41-19-64,20 20 128,-20-20 64,0 0-96,0 0 0,0 0-31,-20-20-98,20 1 162,-20-21-194,20 0 65,0 0 32,20 1 0,-20 0-32,20 18 64,-2 21 65,3 0 31,-1 0-64,0 21 0,0 18-64,-1 0-64,1 1-193,20 20-383,-20-40-866,-1 19-800,1-19-641,0-1-3042</inkml:trace>
  <inkml:trace contextRef="#ctx0" brushRef="#br1" timeOffset="261118.164">19395 13215 5477,'0'-19'9961,"0"-1"-8584,0 20 353,-20 0 448,20 0-544,-21 0-898,21 20-95,-20-1-161,20 22-223,0-21-193,20 19-128,-20-19 192,0-1-32,21 3-128,-1-22 64,-20 0 32,18 0 32,-18 0-64,0-22 96,0 3 32,0-1-160,0 0 289,0-19-97,0 19 160,0-1 65,0 21-161,0-19-224,0 19-64,0 0 96,21 0-32,-21 0 0,20 19-64,-20 2-320,20-1-1,-20 0-127,20-1-449,-1 1-737,1-20 33,-20 20 159,20-20-223,0 19-866,-20-19-3587</inkml:trace>
  <inkml:trace contextRef="#ctx0" brushRef="#br1" timeOffset="261595.7032">19871 13693 13452,'20'39'2274,"-20"-39"-384,-20 0 0,20 0-481,0 0-352,-20-19-320,-1-1 0,3-21-161,-2 2-191,-21-20-321,21-1 64,-19 1-128,19 0 0,0-2 64,0 2-192,20 39 64,0-20 64,20 20 160,20 20-96,-21 0-32,21 0-64,1 0-160,-21 20-33,-2 20 97,3-20 32,-1 19 64,-20-19 32,-20 0-32,-1-1-192,3 3-545,-2-22-704,-1 0-321,1 19-1024,0-19-1699</inkml:trace>
  <inkml:trace contextRef="#ctx0" brushRef="#br1" timeOffset="261791.0157">19950 13315 19506,'40'-20'2626,"-1"20"-1376,-19-19 736,0 19-865,0 0-865,0-20-320,-1 20-192,1 0-866,21 0-992,-21 0-1633,-2 0-13742</inkml:trace>
  <inkml:trace contextRef="#ctx0" brushRef="#br1" timeOffset="262653.3203">20446 13276 11659,'20'0'3875,"0"19"-2594,0 1 33,-1 0 607,-19 21-95,20-2-609,0-19-512,-20 19-64,0-19 31,20-1 129,-20-19-192,0 0-321,0 0-224,0-19-32,-20-1-32,0 0 96,0-19-96,-19 0 0,19-22-32,0 22 32,0-22-64,20 2 32,0 20-64,0 0 64,20 18-192,0 21 128,0 0-385,0 21-288,-1-2-192,1 21-256,0-1 64,0 0 673,-20 2 480,0-21 96,0 19 96,0-19 32,0-20 225,0 19-1,0-19-160,0 0-31,0 0-129,-20 0-64,20 0-32,0-19-96,20 19 96,-20 0 0,21 0 96,-21 0-32,18 0 32,2 19-128,0-19 96,1 22-96,-1-3-96,0-19 64,-1 20-32,1-20 32,0 0 64,0-20-32,0 20 64,-20-19 64,19-3-32,-19 22 32,20-19 1,-20-1 31,0 0 96,0 1 64,0-1-31,0 0-193,0-1-64,0 21 64,-20-19 0,20 19-64,0 0 64,0 0 0,0 19 0,0 2 192,0 19-192,0-1-31,0-19-97,20 21-1,0-22-31,0 1-192,0 0-192,19-20-1090,-19-20-1665,21 20-7271</inkml:trace>
  <inkml:trace contextRef="#ctx0" brushRef="#br1" timeOffset="263355.4687">21280 13137 15502,'-20'-40'1666,"0"21"576,1 19-577,-1 0-95,0 19-513,20 21-384,0-1-161,0 21-128,0-20-255,20-1-1,0 0-96,-1-17 64,1-3 0,20-19-32,-20 0 32,-1-19 0,1-3-64,-20-17 64,0-20 0,0-1-32,-20 20-64,1-19 64,-21-1 1,20 1 31,0 20 32,20 19 96,-19-1 0,19 1-192,0 20-32,0 20 192,0 1-224,19 18 64,1 1-64,20 19 96,-20-19-160,19 19-384,-19-19-289,21 0-544,-3-20-1025,-18 0-833,1-1-2531</inkml:trace>
  <inkml:trace contextRef="#ctx0" brushRef="#br1" timeOffset="263703.125">21539 13097 15566,'18'20'3395,"-18"-20"-2049,0 20 704,0 19 64,21-19-897,-21 20-673,0-20-384,20 0-95,0-1-65,-20 1 128,20-20-64,-1 0-32,-19 0 0,20 0-96,-20-20 32,0 1-32,20-1-64,-20 0 63,0-1 33,0 2 32,0-1-96,20 20 224,-20 0 33,0 0-65,20 20-64,-20-1 32,19-19-64,-19 21-224,20-1-225,0 0-480,-20-20-1057,20 0-1281,1 0-2530</inkml:trace>
  <inkml:trace contextRef="#ctx0" brushRef="#br1" timeOffset="269583.0077">22035 13137 12075,'-20'-20'1954,"20"0"384,0 20-32,-20 0-416,0-19-289,20 19-479,-21 19-258,3 1-127,-2-20-192,20 20-225,0-1-160,0 1-160,0 0-32,0-20 64,20 19 32,-2 2-32,23-21-288,-21 0-96,0 20-65,-1-20-544,1 0-608,0 0-289,-20 0-865,20 0-2690</inkml:trace>
  <inkml:trace contextRef="#ctx0" brushRef="#br1" timeOffset="270002.9297">22272 13137 12587,'20'0'897,"-20"0"929,0 0 512,20 0-960,-20 0-802,0 0-224,21 0-63,-21 0-129,18-20 0,2 0 0,-20 1-192,21-2 128,-21 1 32,0 0 64,0 1 257,-21-1 95,1 20 193,2 0 0,-3 0-193,1 20-63,0-1-225,0 21-128,1 0 128,19 0-320,0-1 32,0 0 32,19 2-160,1-21-128,20-20-129,-1 0-479,22-20-962,-21 0-1441,19-1-4389</inkml:trace>
  <inkml:trace contextRef="#ctx0" brushRef="#br1" timeOffset="270613.2813">22829 12660 16912,'0'-39'1601,"0"39"-384,0 20 673,-20-1-192,20 21-834,-21-1-575,21 22 31,0-2-160,-20 21 32,20-21-192,0 0-32,0 1-352,0-21-737,0-19-609,20 0-544,-20-1-2178</inkml:trace>
  <inkml:trace contextRef="#ctx0" brushRef="#br1" timeOffset="270880.8594">23007 12660 19826,'20'-19'993,"-20"19"385,-20 0 351,20 19-448,0 21-736,0-1-193,0 22-224,0-2-32,20-20-160,0 21-128,-1-1-320,-19-19-577,20 0-801,0-20-608,-20 0-1955,20-1-11017</inkml:trace>
  <inkml:trace contextRef="#ctx0" brushRef="#br1" timeOffset="271083.9844">23047 13037 15983,'0'0'1441,"0"0"705,19 0-288,1 0-577,-20 0-704,20-20-257,0 20-192,1 0-256,-3-19-192,22 19-385,-19-20-512,-21 0 0,20 1-129,0-22-1088,-20 21-2050,0-19-7335</inkml:trace>
  <inkml:trace contextRef="#ctx0" brushRef="#br1" timeOffset="271236.3281">23246 12700 11050,'-20'-40'3940,"20"40"-1506,0 0-352,0 20 64,0 0-609,-21-1-351,21 22-129,0-1-641,21-1-160,-21 0-192,20 22-96,-20-22-256,20 0-737,-1-19-1185,1 21-993,0-41-4004</inkml:trace>
  <inkml:trace contextRef="#ctx0" brushRef="#br1" timeOffset="271706.0546">23523 12878 12043,'20'-19'4100,"-20"-1"-2627,0 0 385,0 1 224,-20 19-449,20 0-672,-20 19-32,0 1-320,1 0-97,19 19-255,0 2-161,-20-22-32,20 21-160,0-21 96,20 1 0,-20 0-64,19-20 32,1 0-33,0-20 33,0 0 32,-20 1 0,21-1 32,-21 0 0,0 1 33,0-1-1,0-1-64,0 21 0,0 0 192,0 0-96,0 0-64,0 21-32,-21-1 0,21 19-320,0-19-641,21-1-897,-3 1-1505,2-20-1986</inkml:trace>
  <inkml:trace contextRef="#ctx0" brushRef="#br1" timeOffset="272156.25">23762 12878 16559,'0'-19'1538,"0"19"-161,0 0 513,0 19-449,-20 1-480,20 21-288,0-22-225,0 1-352,20 0-96,-20-1 64,19 1-64,-19-20 0,20 0 32,0-20-64,0 1 32,-20-1 32,20-19-32,-40-2 64,20 2-128,-20-1 192,20-19-64,-20 18 97,0-18-1,20 20 96,-19-2 128,19 22 161,0 19-33,0-20-95,0 40-65,0-1-160,19 22-96,-19-2-96,0 1 64,20 20-96,0-20-224,0-1-384,0 0-417,19 2-449,-19-21-1152,21-20-1987,-23 0-12523</inkml:trace>
  <inkml:trace contextRef="#ctx0" brushRef="#br1" timeOffset="272547.8515">24098 12800 18865,'21'19'1634,"-21"1"-161,-21 0-63,21-20-1,0 19-608,0 22-545,0-21-192,21-1-64,-1-19 32,0 0-64,0 0-64,19 0 192,-19-19-160,0-1 128,0-21-32,-20 22 32,0-1-64,0 0 32,-20 1 64,0 19-160,0-20 64,0 20-128,1 0-128,-1 0-289,0 0-704,0 20-1249,20-1-1474,0-19-10185</inkml:trace>
  <inkml:trace contextRef="#ctx0" brushRef="#br1" timeOffset="272873.0468">24396 12819 18961,'0'-19'1346,"0"19"159,0 0 481,-18 19-416,18 1-802,0 0-351,-21-1-225,21 1-96,21 1-64,-21-1 0,18-20-32,22 0 0,-19 0 64,-1 0-64,-2 0 32,3-20-32,-21-1 96,20-18-160,-20 19-32,0-19 128,-20 19-288,20 0 96,-21-1-289,3 21-480,18 0-832,-20 0-417,20 21-1762,0-1-10025</inkml:trace>
  <inkml:trace contextRef="#ctx0" brushRef="#br1" timeOffset="273292.9687">24635 13156 16239,'20'20'801,"0"-20"95,-20 0 1251,0 0-290,0 0-928,0-20-320,0 20 159,-20-19-255,20-1 128,-20-19-97,20-2-192,-20 2 65,20-1-129,0-20-160,0 1-96,20 0 0,0 18-32,-20 2-96,20 19 160,19 0-32,-19 20 0,0 0-160,0 0 32,-1 20-64,-19 0 0,0 19 96,0-18-32,0 19 0,0-21-1,-19 21 129,-1-40-64,20 19-320,-20-19-353,0 0-95,20 0-578,-20 0-800,1-19-2050,19-1-12458</inkml:trace>
  <inkml:trace contextRef="#ctx0" brushRef="#br1" timeOffset="273763.6718">24774 12462 12395,'59'-21'5029,"-38"2"-3844,17 19 449,-18 0 448,21 19-609,-1 22-576,-21-2-641,21 20-192,-20 2 32,0 17 0,-20-17-224,19-22-96,1 20 0,-20-18-161,0-21-383,0-1-481,0 1-1186,-20-20-2337</inkml:trace>
  <inkml:trace contextRef="#ctx0" brushRef="#br1" timeOffset="276061.5235">18482 13415 9128,'0'20'3972,"-21"-20"-1826,21 0 32,0 0-288,0 0-513,0-20-320,0 20-352,21 0-257,-21 0-256,18-20-128,2 20-32,-20 0-320,21 0-609,-1 0-1153,0 0-2594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3T23:45:19.23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11057 6129 6438,'0'0'1441,"0"0"-480,0 0 1025,0 0 192,0 0-224,19 0-289,-19 0-159,0-20-225,20 20-320,-20-20-64,0 1-33,0-1-127,0 0-160,0-21-97,-20 22 1,1-1-1,-1 0-128,0 1-31,-21 19 63,23 0-64,-23 0 1,1 0-1,22 19-128,-3 21-96,1-1-96,20 2 64,0-2 0,0 20-96,20-39 32,1 1 64,17-1-128,-18-20 64,21 0 32,-23 0 32,3-20 65,-1-21-65,0 22 64,-20-21 0,0 21 0,0-21-128,-20 19 224,20 1 32,0 20-63,0 0 127,0 0-256,0 20-64,20 21 192,0-2-192,19 20 0,1 2 0,-1 17 0,1-17 32,0-2-32,-19 0 32,-3-18 0,2-2 32,-20 0 64,0 1 65,-38 0-33,17-20-32,-39 19-96,21-19 128,-21-20-64,21 0-160,-1 0 32,-1-20-384,3 1-321,17-1-320,21 0-480,0 20-674,0-19-1408,21 19-9033</inkml:trace>
  <inkml:trace contextRef="#ctx0" brushRef="#br0" timeOffset="355.4688">11454 5911 19954,'0'-20'2275,"0"20"-1154,0 0-32,0 20 897,20 19-481,-20 0-768,19 22-353,1-2-416,0-20 32,0 2 32,0-2-192,-1 1-96,1-40-801,0 19-577,0-19-1056,-20 0-1122,0-19-12812</inkml:trace>
  <inkml:trace contextRef="#ctx0" brushRef="#br0" timeOffset="500">11375 5613 18705,'-40'-60'1121,"40"40"-864,0 20-290,0-20 1,20 20-128,0 20-2178,-2 0-5958</inkml:trace>
  <inkml:trace contextRef="#ctx0" brushRef="#br0" timeOffset="1029.2969">11950 5970 2498,'-20'-59'16528,"0"39"-14543,0 20-671,1 0 639,-1 0-191,0 20-609,-1-1-480,1 21-161,2-1-287,18 2-193,0-2-64,0-19 0,18 0 64,2-20-64,1 0 32,-1 0-129,0-20 65,-1 0 32,1 1 32,0-1 0,-20 0 0,0-1 0,20 1 96,-20 20-32,0 0 97,0 0 95,0 0-64,0 41 160,20-21-223,-1 19-65,1 1-128,0-21-33,0 1-287,21 1-385,-23-21-544,22 0-288,-19 0-642,-1-21-575,-2 1-2307</inkml:trace>
  <inkml:trace contextRef="#ctx0" brushRef="#br0" timeOffset="1369.1406">12148 5891 17616,'0'20'2082,"21"-1"-128,-1 21 576,-2-1-159,-18 2-546,21-2-1024,-21 1-384,20-21-129,0 1-96,0 1 0,-20-21 64,19 0-224,-19 0 193,0-21-225,0 1 32,0-19-96,0 19 192,0-19-256,0-2 128,0 21-96,0 1-1,0 19 1,20 0 96,0 19-192,0 1 288,0 1-192,-1 19 0,1-1-545,0-19-351,0-20-354,19 19-479,-19-19-642,-20 0-864,20-19-3876</inkml:trace>
  <inkml:trace contextRef="#ctx0" brushRef="#br0" timeOffset="1608.3984">12525 5533 19730,'0'-20'2883,"20"20"-1506,1 20 321,-1 21 384,18-2-513,-17 20-704,-1 21-577,0 18-127,-2-18-65,3-21-289,-1 2-31,20-22-128,-21-19-417,1 0-192,0-1-672,-20-19-129,0-19-736,0-1-2147</inkml:trace>
  <inkml:trace contextRef="#ctx0" brushRef="#br0" timeOffset="1796.875">12566 5850 13612,'-41'0'8456,"41"0"-6534,0 0-1025,0 0 897,41 0-193,-3 0-640,3-19-416,17 19-289,3-20-224,-2 0-192,-39 20-545,20-19-832,-40 19-866,19 19-1216,-19-19-5253</inkml:trace>
  <inkml:trace contextRef="#ctx0" brushRef="#br0" timeOffset="2998.0469">11652 7122 10826,'21'-41'2466,"-21"22"64,0-21-319,0 20-354,0 1-223,-21-1-385,1-1-192,0 1-160,-19 20 64,19 0-224,-20 0-161,-19 41-63,19-21-257,1 19 128,19 1-224,0 0-128,-1 0-32,42 19 0,-1-20-64,18 2 64,23-2-32,18 0-128,0-19-128,20 0-32,-20 1 31,-18-2 193,-41 1 96,-1 0 32,-19-1 128,-19 1 97,-1 0 31,-21-20-96,-17 19-96,-3-19-64,22 0-64,-1 0-352,1 0-449,19 0-320,0 0-705,20 22-1025,0-22-3170</inkml:trace>
  <inkml:trace contextRef="#ctx0" brushRef="#br0" timeOffset="3403.3203">12307 6983 15182,'0'-20'2178,"-19"-1"-32,-1 21 416,0 0-287,-21 0-738,23 0-288,-23 41-224,1-2-160,1 20-192,19 2-193,0-2-288,20 1-96,0-1-160,40-20 64,-1 1-32,1 0 96,1-20-384,18 0-257,-19-1-319,19-19-482,-19-19-800,-1 19-1249,21-20-3812</inkml:trace>
  <inkml:trace contextRef="#ctx0" brushRef="#br0" timeOffset="3678.7109">12883 7002 19346,'0'-39'2018,"-20"39"-481,0 0 737,0 0-448,0 20-609,-19 39-320,-1 1-32,19 19-96,3-20-225,18 21-416,39-21-32,1-18-96,19-22-96,1 1-128,19-20 32,0-20-321,1 1-383,-20-2-418,-1-19-704,-19 21-960,-20-1-1507</inkml:trace>
  <inkml:trace contextRef="#ctx0" brushRef="#br0" timeOffset="6610.3516">11393 4858 5285,'-18'0'1217,"18"0"-96,0 0-385,0 0-191,0-19 352,0 19 256,0 0 96,-20-20 96,20 20-160,0 0-128,-20 0 97,20 0-129,-21-21-129,1 21-191,2 0-225,18 0-63,-21 21 31,1-21-95,0 0-129,-20 0 32,21 0 0,-1 0-31,0 0 31,-20 20-128,21-20 64,-21 0-192,-1 19 96,3-19 0,17 20 0,-19-20 0,1 20 1,-1-1-65,1-19 224,-1 20-160,-19 0 32,19 1-64,0-1-96,1-1 32,-2 21 32,3-21-32,-23 22-64,22-2 128,-1 1-32,-20-1-32,21 2 0,-22 18 0,23-20 0,-23 22 0,2-2 0,19 0 0,-19 1 32,19-1 32,21-20-160,-21 22 192,20-2-128,-19-20 64,19 21-64,0-20 64,0 20-64,-1-1 0,3 0 64,-2 21 0,20-21-96,-21 2 160,1-2-224,20 0 160,0 1-32,0-1 32,0 2 0,0-2-128,-20 0 160,20 1-64,20-1-32,-20 0 64,0-18-96,20 18 128,-20-20-128,21 22 64,-1-22-32,19 0 128,-19 2-160,0 18 64,19-20-32,-19 1-32,0 20 160,20-21-128,-21 20 64,21-18-32,0 18 0,-1-19 32,2 0 0,-3 19 0,3-19 96,17 0-96,3 0 96,-22-1-95,21 0 31,-20 2-64,19-1 0,-18-21 64,18 21-96,0 0 32,1-20 0,-1 0 64,20-1-96,-19 1-32,19 0 160,-20-1-128,22 1-32,-22 1 128,20-1-64,-19-1 32,-1 1-32,2-20-32,18 20 192,-20-1-224,1-19 128,19 20-32,0-20-32,0 0 64,1 0-64,0 0 0,-1 0 0,0 0 32,0 0-32,-18 0 0,18 0-32,-20 0 32,21-20 0,-21 20 0,20-19 0,-18 19 0,18-20 0,-20 0 0,1 1 0,19-1 0,-20-1-32,22 1 0,-22 1 32,0-1-128,1 0 128,-1 1-32,-19-1 32,-1 0 32,22-1 0,-23 2-32,23-21 0,-22 21 0,21-21-64,-1-1 96,1 22-32,-21-21 32,22 1-64,-23-2 32,23 2-64,-22 0 64,1 19 96,0-19-160,-1-2-32,1 2 32,-1-1 128,1-1-64,1 2 0,-23 0 64,23-20-128,-21 18 64,19 2 0,-19-1 0,0 1 32,0-21-64,19 20 64,-19 1-64,0-2 32,0-18 0,0 20 0,-20-2 0,19 2 64,-19-1-64,0 1 32,20-2-64,-20 2 64,0 0-32,20-20 32,-20 18-64,0 2 32,0-1 0,0-1 0,0 2 32,0 0-32,-20-1 96,20 21 0,0-22 0,-20 2-32,1-1 64,19 1-128,-20-2 0,20 2 32,-20 19-64,20-19 128,-20-2-160,20 21 64,-20-19-32,1 0 96,19-2-64,-20 2 0,0-1 32,20 1 64,-20-2-160,0 2 64,1 0 0,-1-1 0,0 0 64,0 20-64,-1-19 0,3-1 0,-2-1 64,-21 22-160,21-21 128,2 1 0,-3 19 0,1-20-64,-20 20 96,21-19-64,-21 19 0,0 0 0,21-19 32,-21 18-64,-1 1 64,3 1-64,-3-1 64,21 0-32,-19 1-224,-1-1 513,0-1-225,1 1-161,-1 0 130,1 1-226,-21-1 546,21 0-321,-1 1 32,-1-1-32,-18 20 32,19-21-32,1 21 0,-21-20 0,21 20 32,-21-19-64,1-1 32,18 20-128,-18 0 32,19-20 160,-19 20-96,19-19 32,-19 19-64,19 0 96,-19 0-32,-2-20-32,23 20 0,-23 0 0,2 0 0,19 0 0,-19 0 64,0-20 32,-1 20-32,-20 0 96,22 0-224,-23 0 96,22 0-32,-20 0-64,18 0-96,-18 0-64,21 0-64,-23 0-65,22-21-223,0 21 31,-1 0-223,21 0-482,-22 21-735,23-1-3108</inkml:trace>
  <inkml:trace contextRef="#ctx0" brushRef="#br1" timeOffset="12960.9375">10699 9364 9801,'0'0'1185,"0"0"-609,0 20 1186,-20-20 769,20 0-898,0 0-928,0 0-385,0 0-64,0 0 193,20 0 31,-20 0 193,0 0 160,20-20-193,-20 20-191,20-19 31,-20 19-192,20-20-160,-1 0-31,1 1-1,20-21 96,-19 0 96,17 0 0,-18 1-31,21-22-65,-2 2 96,21 0 32,-21-1 33,21 1-161,-21-1-128,1 1 0,1 0 0,18-22 0,-19 22 32,-1-1 64,1 1 1,-20 0-65,-1 38-96,-19-18 192,0 19 0,0 0-64,-19 1-32,-1 19 32,0 0-64,-21 0 0,23 0 65,-2 0 95,-21 0 0,21 0-64,20 0-32,0 0 128,0 0-256,0 0 33,41-20-98,-21 0 130,39-1-65,-19 21 0,-1-19 0,21-1-33,-21 20 33,1 0 33,-20 20 63,1-20 96,-3 19-64,2-19-64,0 21 0,-20-21-64,0 20-288,0 0-705,0-1-1313,0 21-1538,-20-40-10409</inkml:trace>
  <inkml:trace contextRef="#ctx0" brushRef="#br1" timeOffset="13809.5703">9666 9662 11787,'-18'-39'2402,"18"19"-160,-20 0-32,20 1 32,0 19-640,0 0-833,20 19 31,-20 1 65,0 19-224,18 1-385,-18 1-192,21-2 0,-1 0-64,-20-19-288,20 0-609,0-20-576,-1 0-513,1-20-865,0 0-2402</inkml:trace>
  <inkml:trace contextRef="#ctx0" brushRef="#br1" timeOffset="13941.4063">9846 9603 9192,'0'-60'3908,"0"40"-1314,0 0-223,0 20-353,0 20-705,0 0-545,0 20-415,0 0-225,0-1-192,19 2-737,1-2-1089,0 1-2786</inkml:trace>
  <inkml:trace contextRef="#ctx0" brushRef="#br1" timeOffset="14237.3047">10262 9782 16879,'-19'-20'4004,"-1"20"-3235,0 0 512,20 20 321,-20-1-193,-1 21-768,21 0-257,0 19-288,21-19-32,-1 0 32,0 0-224,0-21-288,19 1-513,1 0-641,0-20-832,-21 0-1057,21 0-5253</inkml:trace>
  <inkml:trace contextRef="#ctx0" brushRef="#br1" timeOffset="14526.3672">10500 9841 13837,'-20'0'2466,"2"40"-576,-2-20 416,20 19-352,-21 1-481,21-21-608,21 22-128,-1-21-417,-2-1-64,23-19-32,-1 0-31,19-39-33,-19 19-96,-21-20 96,21 0-96,-40 21 0,0-21 96,-20 21-32,0-2-192,1 1 0,-21 20-192,0 0-128,21 0-257,-1 20-160,0-20-480,20 21-481,0-2-992,0 1-4357</inkml:trace>
  <inkml:trace contextRef="#ctx0" brushRef="#br1" timeOffset="20597.6563">10798 9901 10730,'0'0'1569,"20"0"-95,-20 0 575,20 20 258,-20-1-834,21 1-544,-21 0-353,18 20-95,2-20-129,-20 0 33,20-20-97,-20 0 256,21 0-95,-21 0 223,0 0-127,0-20 32,-21 0-97,21-20-128,-20 0-95,20 1-97,-20 0 64,20-2-64,0 21 0,0-19-160,0 19 32,0 1 32,0 19-64,20 0 0,0 0-96,1 0-512,17 19-802,3 1-1344,-1-20-2499</inkml:trace>
  <inkml:trace contextRef="#ctx0" brushRef="#br1" timeOffset="20975.5859">11235 9881 14413,'20'0'2370,"-20"0"-1441,21 0 641,-21 0-161,18 0-96,2-19-672,-20 19-97,21 0 65,-1-21-129,-20 1-63,0 0-225,0 20 0,-20-19 0,20 19-63,-21 0 127,1 0 32,-19 0-32,19 0 33,0 39-33,0-19-96,20 1 64,0 18-96,0 0 0,20 1-64,0-21-64,0 22 33,19-41-33,2 20-97,-1-20-255,-1 0-449,1-20-1056,-1 0-1699,1-1-6533</inkml:trace>
  <inkml:trace contextRef="#ctx0" brushRef="#br1" timeOffset="21554.6875">12049 9841 17872,'-40'0'1314,"20"0"-193,1 0 512,-1 40 321,20-20-577,-20 19-512,20-19-544,0 19-97,40-18 0,-21-21-128,21 0 96,0 0-96,-1-21-64,1-18 32,1 0-64,-23-1 193,-18 0-193,0 0 224,-18 1-64,-23 19-128,1 1 128,1 19 32,-1 0-128,0 0 65,21 0-226,-1 19-63,20 1-544,20 0-834,-1 19-1633,41-19-3139</inkml:trace>
  <inkml:trace contextRef="#ctx0" brushRef="#br1" timeOffset="21764.6484">12387 9901 18033,'0'-39'1633,"-20"18"481,0-19 64,-20 21-288,1-21-641,19-20-416,-21 20-224,23 1-417,-2-21-64,20 20-128,0 21 32,20-21-32,-2 21-32,3 19 64,19 0-192,-1 0-385,1 19-768,-20 1-641,19 0-1537,-39 19-7432</inkml:trace>
  <inkml:trace contextRef="#ctx0" brushRef="#br1" timeOffset="21933.5938">12148 9682 19378,'-20'0'2242,"20"0"-1505,0 0 608,41-20 321,-3 20-577,3-20-737,18 20-288,1-19-128,-21-1-705,21 20-896,-40 0-1474,-1-20-3844</inkml:trace>
  <inkml:trace contextRef="#ctx0" brushRef="#br1" timeOffset="22577.1484">10660 10477 15310,'-20'-21'2114,"0"21"128,0 0 96,20 0 129,0 0-1090,0 21-512,20 18-193,0 1-191,0 19 31,-1 1-159,1-1-289,20 2-32,-20-22-192,19 0-65,-19-19-735,0 0-482,-20 1-1024,21-21-1218,-42 0-12075</inkml:trace>
  <inkml:trace contextRef="#ctx0" brushRef="#br1" timeOffset="22772.4609">10541 10814 19506,'0'0'1505,"0"-19"-95,0 19 1152,39-20-736,1-1-833,0 21-385,-1-20-512,21 0-63,-21 1-130,22-21-383,-23 21-641,-18-2-545,1 1-1088,-21 20-417,0 0-4933</inkml:trace>
  <inkml:trace contextRef="#ctx0" brushRef="#br1" timeOffset="23373.0469">10859 10456 19314,'18'21'2114,"2"18"-1345,0 1 928,-20-1 65,21 21-577,-1-1-641,-2 2-255,3-22-97,19-19-96,-20 19-96,-20-19 96,19 0 0,-19-20-96,0 21-96,0-21 64,0 0-96,0 0 0,-19 0-64,-1-21 31,20 1 33,0 0-64,-20 1-96,20-21 64,20 21 96,0 19 96,-1 0-1,1 0-31,20 0 64,-1 0-32,1 0-32,-20 19 128,21-19-32,-23 0-160,2 0 64,21 0-32,-21 0 64,-20 0 64,18-19 64,3 19-96,-21-20 160,20-1-31,-20 1-129,20-19 64,-20 19 0,0-19 0,0 18-64,0 1 96,0 0-96,-20 20 0,0 0-32,20 0 64,-21 20-96,21 0 128,-18 1 0,18 18 0,0 0 96,18 1 32,-18 1-32,41-22-256,-21 1 96,0 0-64,19-20-96,1 0-352,-20 0-481,19-20-1506,-19 0-1376,21 1-13294</inkml:trace>
  <inkml:trace contextRef="#ctx0" brushRef="#br1" timeOffset="24220.7031">11790 10417 14349,'0'-40'2787,"0"40"-417,0-19-352,0 19-96,20 19-385,1 1-480,-21 19-256,40 2-193,-21 18-255,21 0-97,-20-18-256,19-2 96,1 0-64,-20-19-32,0-20 64,1 20 0,-21-20-96,0 0 32,0-20-160,0 0 224,0 1-128,0-21 32,-21 0-32,21 0 64,0 21-64,0-21 0,0 40 32,21-19-32,-21 38 160,18 1 64,2 0-160,0-1 64,1 1-96,17 0 96,-17 1-32,-21-21 32,20-21 0,0 1 64,-20 0-31,0 1-65,0-21 128,0 1-64,-20 18-128,20-18-128,-20-1-321,20 21-191,-21-1-482,21 0-223,0 20-865,21 20-865,-21 19-3587</inkml:trace>
  <inkml:trace contextRef="#ctx0" brushRef="#br1" timeOffset="24532.2266">12545 10655 19762,'0'-19'1153,"0"19"289,21-21 31,-21 1-448,0 0-673,20-19-288,-20 19 65,0-19-65,0 18 0,-20 1 32,-1 1 32,21 19-32,-20 0 0,0 0 0,1 19 64,-1 1 32,20 21-63,0-2 95,0 0-128,0 1-64,20-19 0,-1 18-96,1-39 128,21 20-416,-3-20-225,3 0-544,-21-20-1025,0 0-448,19 1-3012</inkml:trace>
  <inkml:trace contextRef="#ctx0" brushRef="#br1" timeOffset="25286.1328">13121 10160 17520,'20'-22'2306,"-20"22"-1153,0 22 769,0-3 256,0 1-1249,0 19-512,0 1-225,0 0-192,0 0-64,20-21-321,-20 1-864,20-20-1185,-20 0-1154,20-20-10345</inkml:trace>
  <inkml:trace contextRef="#ctx0" brushRef="#br1" timeOffset="25437.5">13280 10138 19986,'0'0'2499,"0"22"-1186,0-3 353,0 21-513,0-21-897,20 1-224,-1 0-609,-19-1-1088,20 2-1506,0-1-2595</inkml:trace>
  <inkml:trace contextRef="#ctx0" brushRef="#br1" timeOffset="32128.9063">12703 10318 4099,'0'-21'4869,"0"21"-4100,0 0 1121,0 0 736,0 0-448,0 0-993,0 0-320,0-19-64,0 19-193,0 0-31,0 0 96,0 0-97,0 0-63,0 0 95,0 0-63,0-20-1,0 20-31,0 0-129,0 0 64,0 20-95,21-20 159,-21 19-127,20 2-1,-20-1 0,20 19 1,-20 1-129,20-21-192,-1 22 0,1-2 128,0-19-128,0 0 64,-20-1-31,20-19-33,-1 20-32,-19-20 64,0 20-64,0-20 32,0 0 32,0 0-96,0 0 128,0-20 0,0 20-128,0-20 64,0 1-96,0 19 32,0-20-32,0 0-32,20 1 64,0 19-64,0 0 64,1 0-32,-1 19 32,-2-19-32,2 20-32,-20 0-32,21-1 0,-1 1 0,-20 0 0,0 1 63,0-2 1,-20 1-64,-1 0-32,1-20-64,2 19 96,-2-19 32,-21 0 0,41 0-96,-20 0-225,0-19-63,20-21-289,0 21-576,0-2-769,0-19-160,20 21-1249,-20 19-6247</inkml:trace>
  <inkml:trace contextRef="#ctx0" brushRef="#br0" timeOffset="282745.1172">13934 5911 2786,'0'0'2210,"-18"0"-320,18 0 256,0 0 288,0 0-384,0 0-865,0 0-256,0 0-160,-20 0-256,20 0-1,0 0 161,0 0-161,-20 0 97,20 0-161,0 0-31,-21 0-1,21 0-32,0 0-31,0 0-33,0 0 64,0 0-160,0 0-95,0 0-1,0 0 96,0 0-160,0 0 96,0 0-128,0 0 32,0 0 0,0 0-64,0 0 64,0 0 32,0 0-64,0 0 65,0 0-97,0 0 96,0 0-32,0-20 64,0 20 32,0 0-64,0 0 32,0 0-32,0 0-32,0 0 64,0 0-63,0 0 63,0 0 0,0 0-64,0 0 0,21 0 0,-21-21 32,0 21-96,20 0 32,-20-20 32,20 20 0,-2 0 32,-18 0-32,0 0-32,21-19 0,-21 19-32,20 0 32,-20 0 0,20 0 1,-20 0-1,20 0 32,-1-20-32,1 20 32,0 0 32,0 0-160,0-20 160,19 20-64,-19 0 64,0-19-32,19 19 32,-19-20-32,0 20-96,21 0 96,-23-20-32,23 20-32,-1-21 96,-1 21-64,21-19 32,-21-1-32,21 0 32,-21 20-31,22-19-98,-2-1 130,-19 20-33,19-20-32,1 1 0,-1-2 64,0 21-32,2-20 32,-3 0-64,3 1-64,-2-1 96,0 0 0,1 1-32,-1-3 0,22 3 32,18-1-32,-20-19-32,20 19 96,0 0-64,21-20 32,-21 20-32,0-19-96,0 19 192,1 0-96,-1 1 0,20-1-32,-19-1 64,17 1-32,3-19 0,-21 19 0,20 1 0,-19-1 32,-1-1-96,0 1 96,20 0 64,-19 1-480,-1-21 1120,0 21-672,-20-1 96,20-1 33,-38 1-1,18 1-128,-20 19-64,1-20 32,-1 0 32,2 20-32,-23 0 0,23-19-32,-43 19 32,23-20 0,-21 20-32,0 0 0,-1 0 0,1 0 32,-20 0-32,0 0 64,0 0-64,0 0 64,0 0 64,0 0 0,0 0 129,0 0-1,0 0-32,0 0 64,0 0-191,0 0 95,0 0 0,0 0-96,0 0 0,0 0 32,0 0-64,0 0 0,0 0-32,0 0-32,0 0 32,0 0-32,0 0-32,0 0 32,0 0 0,0 0-32,0 0-32,0 0 0,0 0 0,0 0 32,0 20 32,0-20 0,0 19 64,0 1-128,0-20 96,0 20-32,0-1-64,0 1 64,0 1 32,0-1-32,0-1-32,0 1 32,0 19 0,20-19-64,-20 0-288,0 21 320,20-2 64,-20-19-96,0 19 96,20 2-32,-20-2-32,0 0 64,19 1-64,-19 20 64,0-21-32,20 20 0,-20-18-64,0 18 64,0 2 96,20-22-64,-20 20-64,0 1 32,0-1 32,0 0-96,0 2 128,20-2-128,-20 1 128,0-1-64,-20 20 0,20-19 32,0-1-64,0 21 32,0-21 0,20 0 32,-20 2-96,0-2 160,0-18-160,20 18 96,-20-20-64,19 21 96,-19-20-32,20-1-96,-20 20 128,0-18 0,20 18-32,-20-20 32,0 22-32,21-22 32,-21 0 32,20 2 64,-20-2-256,20 1 224,-20-1 64,18-19-159,-18 20 95,21-20-64,-21 0-32,0-1 0,0 1 0,20-20-96,-20 20-32,0-20-65,0 0-191,0 0-224,0 0-321,-20 19-256,-1 3-641,3-3-96,-2 21-512,-21-1-4773,1 2-6822</inkml:trace>
  <inkml:trace contextRef="#ctx0" brushRef="#br0" timeOffset="284433.5938">13975 7379 6758,'20'0'448,"-20"0"769,0 0-224,0-20 961,0 20-320,0 0-65,0 0 1,0 0-481,0-19-352,0 19-257,0 0 0,0 0 1,0 0-129,0 0-64,20-20-159,-20 20-129,0 0 64,19 0-32,1 0 96,0 0 0,0 0 128,19 0-64,-19 0 97,20 0-129,-19 0-32,17 0-96,-18 0 32,21 0-96,-2 0 160,1 0-192,-1 20 96,1-20 0,0 0-32,19 19 96,-19-19-32,19 0 32,2 0-32,-2 0-32,0 0 97,21 20-226,-21-20 129,20 0 1,-18 0-33,18 20-65,-20-20 162,1 21-33,-1-21 64,0 19-32,1-19 0,-1 20-96,2 0 96,-2-20 96,20 19 0,-19 1-96,-1-20-31,2 20 63,18-1-32,-20-19 0,1 22-128,19-22 64,-40 19-32,21-19 224,-1 20-192,2-20 32,-2 20 64,1-20 32,-21 19-96,21-19 33,-1 20-65,20-20 64,-18 20-96,-2 1 0,20-21 192,-19 0-384,19 19 320,-20-19-64,2 20-64,-2-20 32,20 20 32,-19-20 0,-1 0 0,1 19 32,20-19-96,-22 20 0,22-20 96,-20 20-128,19-20-32,-20 19 160,22-19-32,-2 21-64,-20-21 32,1 0-32,-1 0 32,1 0 32,-1 20-96,0-20 64,-18 0-32,17 0 0,-17 0 0,-1 20 32,-1-20-32,-19 0 32,20 0-96,-21 19 193,1-19-258,-20 0 129,20 0 97,0 0-33,-20 20 0,20-20 0,-1 0 32,-19 0-96,0 0 0,0 0 96,0 0-96,20 0 0,-20 0 96,0 0-32,0 0 64,0 0 160,20 0-95,-20-20-1,0 20-96,0-19 32,21-1-32,-21 0 64,0-1 64,0-18 97,0 19 191,20-19-31,-20 0-97,20-2-288,-2 2-96,3 19-96,-1 0-224,-20 1-353,0-3-576,0 3-1281,0-1-994,-41 20-10505</inkml:trace>
  <inkml:trace contextRef="#ctx0" brushRef="#br0" timeOffset="287445.3125">9964 6189 2049,'0'0'1794,"0"0"-545,0 0 289,0-21 704,0 21-384,0 0-801,0 0-160,-19 21-33,19-21-63,-20 0 160,20 0 32,0 0-224,-20 0-321,20 0-32,-20 0 65,20 0-33,-20 0-127,20 0 191,-19 0-127,19 0 63,-20 0-128,0-21-288,20 21 545,-20 0-289,-19 0-128,19-20-32,0 20-64,0 0-32,-19-19 33,19 19 31,-21 0-32,21-20 64,-19 20-64,-1 0 0,0-20-32,1 20 32,-1 0-64,1-19 96,-22 19 0,3 0 0,-3-20 32,2 20-96,0 0 97,-1 0-65,1-20-32,-20 20-64,18 0 192,2-21-224,-1 21 192,-19-20-32,20 20-64,-1-19 64,-20 19-64,1 0 32,0-20-64,-1 20 0,1 0 0,20 0 32,-20-20-64,18 20 64,-18-19 32,19-1-64,-19-1 32,20 21-32,-2-20 64,-18 1-32,20 19 0,-1-20-32,-19 0 32,20 20-128,-20 0 192,-2-19-160,2-1 96,20 20-64,-21 0 64,0-20 0,22 20-64,-22-21 64,20 21-32,-19-19 0,0 19 32,0 0-64,-2 0 32,-18 0 0,20 0 32,0-20-64,-20 20 0,20 0 64,-2 0-320,2 0 544,0 0-224,20 0-32,-2 0 0,3 0 0,-22-20 64,20 20-96,21 0 161,-21 0-290,19-19 257,3 19-96,-3 0 0,21 0 65,-19-20-33,19 20 0,0 0-64,0 0 96,20 0-32,-19 0 0,-1 0 64,20 0 32,0 0 0,-20 0 0,20 0 96,0 0-63,0 0 31,0 0-128,0 0-32,0 0-96,0 0 32,0 0 32,0 0-32,0 20 96,0-20-96,0 19 128,20-19-160,-20 20 32,0-20 96,0 20-32,0-1-64,0 2 64,20-1-96,-20 0 128,0 19-96,0-19 64,0 19-32,0 2 0,0-2 0,19 0 32,-19 2-64,0-1 32,20-1 0,-20 20 0,20-18 0,-20-2 0,20 20 32,-20-18-64,21-2 32,-21 20 0,0-20 32,18 2-32,-18 18 0,20-19 0,-20 20 32,0-21 0,21 1-32,-21 20 0,20-21 0,-20 1 32,20 20-64,-20-21 128,0 1 0,18-1-64,-18 2-32,0-2 32,0 1 96,0-1-192,0-18 128,0 18 96,0 1 161,0-21 63,0 21-192,0-19 0,0-2-160,0 1 33,0 0-130,21-1 130,-21 1-33,20-20 96,-20 20-192,0-20 160,0 19-192,0 3 160,0-22-32,0 19 32,0 1-160,-20-20 128,20 20 64,0-1-96,0-19 0,0 20-32,0-20 64,0 20-32,0 1-32,0-2 32,0 1 32,0 0-64,0-1 64,0-19-32,0 20-32,0 0 0,20-20-96,-20 0-161,0 19-223,0-19-417,0 0-384,0 0 256,0 0 32,0 0-545,0 0-2113,0 0-7592</inkml:trace>
  <inkml:trace contextRef="#ctx0" brushRef="#br0" timeOffset="289053.7109">5042 7855 3331,'0'-19'224,"0"19"-128,0 0 256,0 0 1474,0-20 576,-20 20-320,20 0 0,0 0-64,0 0-512,0 0-353,0-20-385,0 20-287,0 0-161,0 0-128,0 0 1,0 0 95,0 20 32,0-20-64,0 0-31,20 20-97,-20-1 64,0 2-96,20-1 96,-20 0-32,18 19-64,-18-19 0,21-1-31,-21 22 63,20-21 0,0 19 32,-20-19-128,20 19 128,-20-18 0,0 19-32,20-21-32,-20 1-96,0 19 193,0-39-193,0 20 160,0 1-160,-20-21 96,20 0 32,0 20 64,0-20 96,0 0-127,0 0-1,0 0-64,0 0-32,0 0-32,0 0-32,0 0 32,0 0 32,0 0-64,20 0 0,-20-20 96,0 20-192,19 0 96,1 0 0,-20 0 0,20 0 0,-20 0-64,20 0 160,0 0-128,-1 0 32,1 0 0,21 0 32,-21 0-32,18 0-32,-17-21 32,19 21 64,-1 0-64,21-20-32,-21 20 64,21 0-32,-21-19 32,22 19-128,-3-20 160,1 20-64,2-20-32,18 1 64,-19-1-32,19 20-64,1-20 128,-1-1-32,-19 2-64,19 19 96,-20-20-64,20 0 32,2 1 0,-2-1 32,0 0-64,0-1 32,2 1-32,-2 1 32,20-1 0,-20 0-32,20 1 32,-20-1 32,0 0-32,2 20 33,-2-21-33,0 21-32,0-19 32,2-1 0,-2 20 0,20-20 96,-20 1-224,20 19 128,-20-20-96,0 0 128,2 1 0,-2 19 32,0-21-32,0 21 0,2 0 32,-22-20-160,20 20 128,-19 0 0,-1-20-96,20 20 0,0-19 96,-18 19-32,-2-20 64,20 20-128,-19-20 32,-1 20 64,2-19 32,-2 19 33,1-22-33,-1 22 160,-19-19-128,19-1 0,0 20-64,-19-20 0,19 1-64,2-1 128,-23 20-128,3-20 32,-1 20-96,-21 0 192,1-19-128,0 19 0,-20 0 0,0 0-32,0 0-128,0 0-64,0 19-577,0-19-832,0 20-577,0 0-3236</inkml:trace>
  <inkml:trace contextRef="#ctx0" brushRef="#br0" timeOffset="293957.0313">17668 5276 672,'0'-21'4324,"0"21"-2274,0-20 128,-20 20 1089,20-20-736,0 1-738,0 19-255,0 0-97,0-20-160,-21 20-224,21 0-128,0 20-192,-20-1-257,20 1 97,0 0-97,-20 20-63,20 0-97,0-21-96,20 21 97,0-40 31,1 19-128,-1-19 32,-2 0-31,2-19-65,1 19-32,-1-40 64,-20 21-96,0-1 64,0-19-64,0 18 1,-41 1-1,21 0 32,2 1-64,-23-1-96,21 20 0,0 0-32,20 0-513,0 0-224,0 0-1056,20 0-834,0 20-2081</inkml:trace>
  <inkml:trace contextRef="#ctx0" brushRef="#br0" timeOffset="294522.4609">17965 5235 4388,'-20'0'1633,"0"0"769,20-20-159,0 20 383,-20 0-608,20-19-256,0 19-97,0 0-512,0-20 417,0 20-449,0 0 0,20 0-32,-20 0-64,0 0-288,0 20-33,0-1-127,0 21-161,0-19-127,0 18 95,20-19-224,0-1-128,19 1 32,-19 0 0,0-20 32,21-20 32,-41 0-32,18 20-63,2-19-33,-20-1-97,0 0-31,0 1-96,0-2-96,0 1-257,0 20-256,0 0-192,0 0-928,0 0-97,0 0-993,0 0-5317</inkml:trace>
  <inkml:trace contextRef="#ctx0" brushRef="#br0" timeOffset="294790.0391">18302 5076 19186,'20'-19'2818,"-20"19"-1536,0 0-97,0 0 576,0 19-511,0 1-642,0 21-192,20-22-191,0 21-33,-20-1-128,20-19-32,-1 20 0,1-20-128,0-20-192,0 20-321,-20-20-448,0 0-737,-20 0-320,20 0-1921</inkml:trace>
  <inkml:trace contextRef="#ctx0" brushRef="#br0" timeOffset="294956.0547">18123 5156 17328,'0'-19'3043,"0"19"-1570,0-20 257,41 20 768,-2-21-960,1 1-706,19 1-543,1-1-257,-1 0-64,2 20-449,-23-19-960,3 19-1346,-21 0-992</inkml:trace>
  <inkml:trace contextRef="#ctx0" brushRef="#br0" timeOffset="296291.0156">5101 6089 12587,'-21'-19'2146,"21"-1"353,0 20 31,0 0-640,0 0-609,0 0-288,0 0 160,21 20 0,-21-1-256,20 21-224,0-1-33,0 2-95,-20-2-129,20 0-159,-20 1-129,19-19 64,1 18-160,-20-19-32,0-20-128,20 19-128,-20-19-449,0 0-480,0 0-481,20 0-416,-20-19-256,0-1-2499</inkml:trace>
  <inkml:trace contextRef="#ctx0" brushRef="#br0" timeOffset="296797.8516">5380 6268 13484,'0'19'2755,"0"1"-929,0-20 159,0 20 290,0-20-482,0 0-351,0 0-321,0-20-417,0 20-223,0-20-97,-20 1 1,20-1-33,-21-19-128,21-2-64,-20 2-128,20 19 96,0 0-31,0 1-33,0 19-96,0 0-129,20 19 258,1 1-33,17 19-96,-18-19 64,21 21-96,-2-2 96,-19-19-64,20-1 64,-20-19 0,-1 0-64,1 0 32,-20 0 96,20-19-96,-20-21 192,0 21-224,0-22 64,-20 2-32,20-1-353,-20 1-127,20-2-577,-19 21-897,19 1-961,0 19-1921</inkml:trace>
  <inkml:trace contextRef="#ctx0" brushRef="#br0" timeOffset="326770.5078">14133 6367 736,'0'-19'1762,"20"19"288,-20-21-128,0 1-225,0 20 1,0-20-385,-20 1 96,20 19-95,0-20-1,-19 0 128,19 20-95,-20-19-129,20 19-320,-20 0-161,20 19-351,0-19-65,0 40 32,0-21-31,0 21-65,0-19-64,20 18 32,0-19-32,-1-1 65,1 1-97,0-20 32,21 0-32,-23-20 32,2 1-32,-20-1-96,20 0 97,-20-20-65,0 20-128,0-19 128,-20 19-160,0 0-96,2 20 63,-3 0-447,1 0-97,0 0-416,20 20-288,-20 0-1377,20-1-5318</inkml:trace>
  <inkml:trace contextRef="#ctx0" brushRef="#br0" timeOffset="327690.4297">14232 6367 5445,'-39'0'5733,"39"0"-4804,0 0 32,-20 20 704,20-20-319,0 0-802,20 0 1,-20 0-97,21 0-31,-3 0-33,2 0-64,21 0-96,-3-20-63,3 20-129,-1-19 64,19-2-32,0 1-32,1-19-32,-1 19 32,2 0 0,-2 1-64,-19-1 32,-20-1-192,-1 1 32,1 1 160,-20 19 0,0-20 64,0 20-32,-20-20 128,1 20 32,-1-19 224,0 19-223,0 0 95,20 0 128,0 0-288,0 0-224,0 0 32,20 0 96,20 0-128,-21 0 64,21 19 96,0-19 0,-21 20 32,1 0 0,0-20 0,-20 19 33,20 1-65,-20-20-64,0 0-417,20 0-928,-20 0-2242,0 0-10955</inkml:trace>
  <inkml:trace contextRef="#ctx0" brushRef="#br0" timeOffset="328841.7969">15186 5891 10313,'0'-21'2178,"0"1"-864,-21 20 319,21-19 161,0 19-577,-20 0-352,2 0-257,18 0-127,-20 0-97,-1 19-31,21-19-33,-20 20-32,0 1-224,1-1 128,-1 19-64,0-19-128,0-1 65,0 1-65,20 1 0,0-1-33,0 0 33,20-20-32,0 19 0,0-19 64,0 20-32,-1-20 32,1 0-64,0 20 32,-20-20 0,21 19 0,-21-19 97,0 20-97,0 1 64,0-1-96,-21-20 96,21 19-64,0 1 96,0 0-192,21-20 64,-21 19 32,20-19-257,-2 0 482,2 0-161,1 20-128,-1-20 128,0 0-160,-2 0 224,3 20-256,-1-20 128,0 0-32,0 0 64,-20 21-64,19-21 64,-19 0-129,0 0 162,0 0-65,0 19 0,20-19 32,-20 0-64,20 0-65,0 0 1,0 0 64,-1 0 0,1 0-32,0 0 0,-20-19-224,20 19 480,1 0-96,-1 0-128,-20-21 96,18 21-64,-18-20 0,0 20 0,20-20 32,-20 20 32,0-19-64,0 19 64,0-20 0,0 20 32,0 0 97,0-20-321,0 20 416,0-19-192,0 19-160,21-20 128,-1-1-128,0 1 32,-20 1 32,19-1-64,1 0 128,-20 1 0,0-1-32,0 20 0,0-20 128,0-1 32,-20 1-96,20 1 65,-19-1 63,-1 0 32,-21 1 192,3 19-127,-3-20-1,1-1-64,1 21-64,-1-20-128,0 20-31,21 0-130,-1 0-1056,20 0-1441,0 0-5350</inkml:trace>
  <inkml:trace contextRef="#ctx0" brushRef="#br0" timeOffset="330074.2188">14232 6963 8071,'0'0'2851,"0"0"-1602,0 0 705,0-21-224,0 21-545,0 0-609,0 0 33,20 0-97,0 0 97,1 0-97,-1 0-31,19 0 95,1 21-223,-1-21 31,21 0 0,-1-21-256,1 21 33,-1 0-33,2 0-32,-2 0-128,-19-20 160,19 20-64,-39 0-128,19 0 64,-19-19 32,0 19 0,-20-20 0,0 20 32,0-20 32,0 20-96,-20-19 0,-19 19 0,19-20 32,-20 20 32,20-20 0,1 20-64,-1 0 0,20 0 32,0 0 64,0 0-192,20 0 96,-1 0 32,1 0 32,20 0-32,-1 0-32,1 20-96,-20-20 64,0 20 64,-1-1-32,-19 1-96,0-20 64,-19 20-192,19-1-256,-20-19-193,20 0-1089,0 0-1857,0 0-10539</inkml:trace>
  <inkml:trace contextRef="#ctx0" brushRef="#br0" timeOffset="330898.4375">15285 6685 16944,'-20'0'992,"-1"-20"1,21 20 513,-18 0-353,-2 20-416,20 0-321,-20-20-160,20 19-192,-21 21-128,21-21 160,0 2-96,0-1-128,0 0-160,0 19-64,-20-19 63,20-1 193,0 1-32,-18 1 0,18-21 96,0 20 0,0-20-32,0 0 96,0 19-32,0-19-32,0 0 128,0 20-32,0-20-96,0 20 128,0-20-64,0 0 0,18 0 64,2 20-64,1-20-128,-1 0 160,18 0 0,-17 0-64,-1 0 0,0 0 32,0 19-128,-1-19 64,1 21 0,0-21 0,-20 20 96,20 0-192,0-20 192,-20 19 32,19-19-32,1 20-128,0-20 96,0 0 0,1-20 32,-1 20-96,18-19 32,-17 19 0,-1-20 0,0 0 32,-1 20 161,1-21 191,-20 21-32,20 0 33,-20 0 31,20-19 0,-20 19 1,0 0 31,20-20-352,-20 20 129,19-20-161,-19 20-64,20 0 32,-20 0 32,20-20-96,-20 20 0,0-19 0,0 19-64,0-20 63,0-1-127,-20 1 96,0 1 128,1-1-96,-1 0 96,-20 1 97,1-1-33,-1 0 32,-19 20 0,18 0-64,1-21 0,1 21-64,19-19-544,20 19-545,-20 0-289,20-20-1504,20 20-6855</inkml:trace>
  <inkml:trace contextRef="#ctx0" brushRef="#br0" timeOffset="333058.5938">15463 6783 3459,'0'0'1761,"0"0"1,0 0 544,0 0-672,0 21-769,0-21 192,0 0-32,0 0-129,0 0 33,0 20 128,0-20-256,0 0-128,0 0-97,0 0-159,0 0-65,0 0-32,0 0 65,0 0-65,0 0 64,0 0 1,0 0-97,0 0 0,0 0 1,0 0-97,0 0 0,0 0-64,0-20 96,0 20 0,0 0 33,0-21 95,0 21-32,0-19-31,0-1 63,0 0-32,0 1-64,-20-1-127,20 0-1,0-20-32,0 20-32,0-19 32,-19 19 32,19 0-64,0 1 0,0 19 160,-20-22-160,20 22-31,0-19-1,0 19 32,0 0 0,0 0-128,0 0 96,0 0-32,-20 0 64,20 0-64,-20 19 0,20-19 32,-20 0-32,20 22 32,-19-22 0,19 0 32,-20 19-96,20-19 96,0 0-128,0 0 160,0 0-32,0 0 32,0 0-96,0-19 64,20-3-32,-1 3-32,1-1 96,-20 20 0,20-20-64,0 20 32,-20-19-64,20 19 32,-20 0-160,19 0 224,1 0-288,0 19-352,0-19-257,1 20-512,-1-20-193,-20 20-448,18-20-1152,2 0-5895</inkml:trace>
  <inkml:trace contextRef="#ctx0" brushRef="#br0" timeOffset="334484.375">15682 6050 1377,'0'0'5733,"0"0"-3747,0 0 160,0 0-192,0 0-320,0 0-930,0 0-191,0 0 384,20 0-289,0 0-63,0 0-33,-1 0 33,1 0-289,0 0 32,20 0-96,19 0 1,-18-20-1,18 20 96,-1-21-32,-17 1-32,18 1 65,1-1-161,-1 0 64,-19 1-32,-1-1-32,-19-1-32,21 21 0,-21-20 33,-20 20 31,0-19 0,-20-1-128,-1 20-32,1-20 0,0 20 64,-19 0-64,19-19-32,0 19 96,20 0-64,0 0 32,0 0-160,0 19-160,20-19 576,0 20-320,19-20 64,-19 20-32,21-1 0,-21 1-32,0-20 64,-20 21-64,0-1 64,0-1-32,0 1 32,0 0 0,-20-20 0,20 0-32,0 19-32,-20-19 64,20 0-96,0 0-64,0 20-160,0-20-513,20 0-673,-20 21-992,0-21-4709</inkml:trace>
  <inkml:trace contextRef="#ctx0" brushRef="#br0" timeOffset="335658.2031">16674 5692 13580,'0'-20'2467,"0"0"-1186,-19 20 577,19 0-449,-20 0-352,0 0-480,-20 0-257,1 20-96,19 0 128,0 20-159,-1-20-129,21 0-64,21-1-32,-21 1 32,20 0-32,0-1-65,19 1-31,-19 1-64,0-1-96,-20-1 288,0 1-32,0 0 64,0 19-96,-20-18 96,0-1-32,20 0 32,-19-1-32,19 1-32,0 0-128,19-20-353,1 19-63,20-19 223,-20 0-63,19 0 32,1-19 320,-19 19-97,-3 0 225,-18 0 1,20 19 63,-20-19-64,0 20 32,0-20-64,20 21 0,-20-1 96,21-20 160,-21 0-64,20 19-95,-2-19-33,3 0-96,-1 20 64,0-20-64,0 0-96,-1 0 0,21 0 64,0 0-65,-21 0 1,21 0 96,-20-20 64,0 20 65,19-19-258,-19-1 610,0 20-321,1-21 64,-1 1-224,-2 1 0,-18 19 160,0-20-128,21 0 0,-21 20 0,0-19 65,-21 19 95,21-20 256,0 20 33,-18-20 127,-2 20-191,20-21-33,-21 1-160,21 1-160,0-1-96,-20 0 64,20 1-96,0 19 128,0-20 64,0-1-64,0 1-32,-20 1-32,20-1 0,-20 0-32,20 20-32,0-19-32,0-1-96,0 0-224,20-1 223,0 21 97,0-19-64,-20 19 192,0 0 32,0-20 0,0 20 32,-20 0-96,20 0 97,-40-20-33,21 20 256,-1-19-160,-20 19 160,20 0 97,1-20-65,-1 20-128,-20-20 193,20 1-225,1 19-128,-21-21-64,20 21-32,-19-20-160,-22 20-257,2 0-576,-1 0-128,21 0 577,-1 20-1154,20-20-6117</inkml:trace>
  <inkml:trace contextRef="#ctx0" brushRef="#br0" timeOffset="337548.8281">15801 6942 1249,'0'0'2498,"0"0"-1633,0 0 448,0 0-32,0 0-384,0 0-256,0 0 128,0 0 191,0 0-191,0 0-256,0 0-97,0 0 193,0 0 287,0 0 1,0 0-288,0 0-289,0 0-192,0 0 32,0 0-95,0 0-65,0 0 64,0 0-64,20 0 64,-20 0 0,0-20 32,0 20 0,0 0 64,20 0 0,-20 0-32,0 0 64,0 0-95,0 0-1,19-19-32,-19 19-32,0 0 0,20 0 0,-20-20 0,20 20 128,0-20 64,-20 20 97,21-19-1,-3-1-32,23 20-96,-21-20-64,18-1 33,-17 2-97,19-1 128,-20-19-96,19 19 192,1 0-64,-20 1 33,19-22 63,21 21 96,-21-19 33,2 19 31,-1-21-95,-1 22-129,1-1-128,-20-19-96,-1 19 32,1 20 0,0-20 0,0 1-96,-20-2 96,0 21 0,0 0 192,0 0-63,0 0-1,-20 0-32,-20 0-64,21 0 32,-21 0 64,-1 21 1,23-21-65,-2 0 64,20 0-128,-20 0-192,20 0-32,20 0 96,0 0 32,-2 0 0,23-21-1,18 21 1,-19-20 32,0 20 32,-21 0-32,1 0 65,0 0-65,-20 0 96,0 0-128,0 0-97,0 20-415,-20-20-513,20 21-673,0-2-1473,-20 1-4740</inkml:trace>
  <inkml:trace contextRef="#ctx0" brushRef="#br0" timeOffset="338381.8359">15860 7042 10634,'0'0'1729,"0"-20"-1376,0 20 1472,0 0-127,0 0-801,20 0-417,0 0-63,21 0 127,-3 0-31,3 0-33,18 0-64,1-20 97,-1 20 160,20-19-33,0 19-223,2 0-129,-2-20-256,0 20 128,20-21-128,-20 1 32,20 20 32,-18-19 192,-2-1 225,-20 0-1,-19 1-223,-1-1-97,-19 20-96,0-20 0,-20 20 96,20 0 32,-20-21-63,-20 21 31,20-19-96,-20 19 0,0 0 32,20-20 0,-19 20-160,-1 0 0,20 0 0,0 0-64,0 0-96,0 0 96,20 20-128,-1-20 256,1 0 0,0 0-32,0 19-32,1-19 224,-1 21 32,-20-21 64,0 20 1,0 0-97,0-20-96,0 19-160,-20-19-513,20 20-1313,0-20-1473,0 20-12396</inkml:trace>
  <inkml:trace contextRef="#ctx0" brushRef="#br0" timeOffset="339532.2266">17230 7022 10409,'0'-20'1025,"0"1"-160,0 19 1345,0 0-32,0 0-416,0 0-673,0 0-384,0 19-33,0-19 33,0 20-257,21 0-191,-21-20-129,0 20 224,0-1-64,20-19-31,-2 0-33,-18 21 96,21-21-160,-1 0-32,0-21-64,0 21-64,-1 0-64,1-19 32,0 19-32,0 0-128,0 19 288,-1-19-288,1 21 256,-20-21-64,20 20 32,0-20-32,0 0-32,-1 0 64,21 0-32,-19-20-32,17 20-64,-18 0-96,1 0 96,19-21 64,-21 21 0,1 0 32,0 0 0,-20 0 0,20 0-32,0 21 128,-20-21 128,19 0-128,1-21 32,-20 21 0,20-19-96,0 19 32,0-40-32,-20 20-32,19-19 0,1 18-128,0-18 160,0-1-32,-20 1 0,21 19 32,-21-1 96,0 2 321,0 19-65,-21 0 1,21 0-193,-20 0-96,20 19-128,0-19-64,0 0 160,-20 0 0,20 0-192,0 0-32,-20-19 160,20 19-96,0-20 96,-19 0-33,-1 20 66,20-19-130,-20-1 33,0 0 64,20 1-32,-20-2 64,1 1 0,-1 0 64,0 1-192,0-1 32,0 0 64,1 1 64,-1 19-64,-21 0 32,21-22-64,-18 22 128,17 22 33,-19-22-1,21 19-64,-21-19 32,20 20 64,-19 19-32,-1-19-32,0 21 0,21-2 0,-1-19-32,0-1-64,0 1 0,-1 0-64,21-1-160,-18-19-448,18 21-449,-20-21-193,20 20-351,-21-20-1602,21 0-11403</inkml:trace>
  <inkml:trace contextRef="#ctx0" brushRef="#br0" timeOffset="340887.6953">18044 5811 10249,'0'-20'1794,"0"20"480,0 0 0,0 0-320,-20 0-705,0 0-480,0 0-257,1 20-127,-21 0 31,20 19-128,20-18-31,0-21-1,0 20-128,0-1-64,0-19-32,20 20-96,-20-20 128,0 0-64,20 0-128,-20 20-96,20-20 32,-20 19 96,0 1 32,0-20-1,0 21 65,0-1-32,0 0 32,19-20-32,-19 0 0,0 19 96,20-19 33,-20 0-33,20 0 0,0 0-64,-20 20 0,21-20 96,-1 0-96,-20 0 64,18 0 0,2 0-96,1 20 32,-21-20 96,20-20-256,0 20 608,-1-20-384,1 20 96,0-19 1,0-1 31,0 0 32,-1-1-96,1 1-64,0 1 32,-20-1 64,20 0 97,-20-19 191,0 18 161,0 1-129,-20 1-96,20-1 97,-20 20 127,0-20-319,1 1-97,-21 19-128,20 0 64,-19-20-160,19 20-256,0 0-257,20 20-768,-21-20-1057,1 19-353,20 1-3459</inkml:trace>
  <inkml:trace contextRef="#ctx0" brushRef="#br0" timeOffset="341828.125">17370 5811 4195,'-20'0'1570,"0"-20"1121,0 20 351,20 0-896,-21 0-576,3-19-257,-2 19-352,-1 0-32,21 0-192,-20 0 63,20 0-63,-20 0-160,20 0-1,0 0-127,0 0-129,0 0-160,0 0 128,20 0 225,-20 0-65,20 0-95,1 19-65,-1-19-192,19 0 0,1 0-64,-20 0-32,19 20 64,1-20-32,19 20-32,-39-20 0,20 19 0,-1-19 0,2 0 0,-21 0-64,18 0-32,-17 0 64,-1 0 0,0 0-256,-20 0 640,0 0-288,19 0-64,-19-19 96,0 19-32,-19-20 128,-1 20-256,0-20 160,-1 20 97,-17 0-1,18-19-128,20 19 0,-21 0-64,21 0 0,0 0-96,0 0-128,21 0 95,-1 0 65,18 19-96,-17-19 128,19 0 32,-21 0 0,1 0-64,0 20 32,-20 0 96,0-20 64,0 19 32,-20 1-31,0 1-225,1-21-641,-1 20-929,20-1-800,-20-19-4389</inkml:trace>
  <inkml:trace contextRef="#ctx0" brushRef="#br0" timeOffset="342603.5156">17806 6705 9609,'0'0'1025,"0"0"288,0 0 1698,20-20-641,-20 20-1025,0-20-512,0 20-192,0-19-1,20-2 33,-20 1-97,20 0-31,-20 1-129,19-21-31,1 21-161,-20-22-96,20 1 32,0 1-64,19 0-160,-19-2 128,0 2-32,0-1 32,-20 21 161,0-1-33,0 20 192,0-21 97,-20 21-289,20 0 32,-20 0-160,0 21-64,-19-21 32,19 20-32,0-20 64,20 0-96,-20 0 64,20 0-32,0 0 96,0 0 0,0 0-128,0 0-32,20 0 64,0-20-96,0 20 96,-20 0 0,20 0 96,-1 0-128,-19 0-32,20 20 128,-20-20-64,20 19-32,-20-19-96,0 20-449,0-20-800,0 20-256,0-20-1506,0 0-12140</inkml:trace>
  <inkml:trace contextRef="#ctx0" brushRef="#br0" timeOffset="343893.5547">17984 7122 13612,'0'-20'2467,"-19"20"-1634,19 0 896,0-21-287,0 21-129,0 0-769,0 21-352,0-21 97,0 20 159,19-20 1,1 20-97,0-1-128,21 1-128,-21 19 32,18-19 0,-17 1-128,19-1 97,-21-1-33,21 1 0,-20-20-32,0 20 64,-20-20-64,19 0-64,1 0 64,-20 0 32,0 19-64,20-19 0,-20 0 0,0 0 0,0-19 0,0 19-160,0-20 96,0 20-129,0-20 97,-20 1 192,20-1-63,-20 20-33,1-21 128,19 21 192,0 0-96,0 0-32,0 0-288,0 0 0,0 0 32,19 21 64,1-1 32,0-1-64,0 1 96,0 0 0,-1-1-128,-19 1 64,20 0 32,-20-20 32,-20 21 128,20-21-256,-19 19-224,19-19-481,0 0-576,0 0-385,0 0-896,0-19-3075</inkml:trace>
  <inkml:trace contextRef="#ctx0" brushRef="#br0" timeOffset="344161.1328">18500 7340 15951,'-18'0'1985,"18"19"-447,-21 1 672,21 0-416,-20 1-577,20-2-577,0 21-223,0-21-97,20 1-192,1-20 0,-3 20 33,2-20-65,21-20-64,-21 0-64,-2 1-96,3-21-97,-21 40 257,0-19-160,0-2-256,-21 1-33,21 20-63,-18-20-673,18 20-513,-20-19-1312,20 19-4966</inkml:trace>
  <inkml:trace contextRef="#ctx0" brushRef="#br1" timeOffset="397958.0078">17747 8610 15022,'0'0'1025,"-20"0"-449,20-20 834,0 0 191,0 20-672,0-39-449,-21 19-31,21-40 127,0 21-223,0-20-97,0-2-32,0 2 64,-20-21-95,20-18-97,0 18-96,-18 21 64,-2-2 96,20 22 224,-21 19 33,1 1-129,20 19-32,-20-20 65,1 20-33,-1 0-160,20 20-160,0-20 96,0 0-128,0 19-64,0-19 64,0-19 64,20-1 0,-1 0 32,1 1 0,0-22 32,-20 21 0,21 1 96,-21-1 32,20 20-32,-20 0 1,0 0-33,18 0-64,-18 0 32,20 0-128,1 0-257,-1 0-415,-20 0-834,39 0-1729,-39 0-4228</inkml:trace>
  <inkml:trace contextRef="#ctx0" brushRef="#br1" timeOffset="399101.5625">17686 7657 9769,'-18'-19'865,"-2"19"63,-1 0 546,21 0 352,-20 0-577,0 19-481,1 1-95,-1 0 160,20 20 192,-20-20-256,20 0-97,0-20-255,0 19-1,0-19-64,0 0-159,0 0 31,0 0-32,0 0 96,20-19-32,-20 19-95,0-40-129,20 21 128,-1-2-96,-19 1-96,20 20 128,0-20-160,1 20 160,-1 0-192,-2 0 160,2 0-64,1 20 32,-1 0-288,-20 1-385,20-2-704,-20 1-993,19 0-1282,-19-20-3619</inkml:trace>
  <inkml:trace contextRef="#ctx0" brushRef="#br1" timeOffset="400130.8594">17071 9086 16335,'0'0'1730,"-19"0"-1154,19 0 737,19-20 609,-19 20-609,20 0-416,0 0-320,0 0-321,0-19-192,-1 19 64,1-20 32,-20 20-63,20-39-1,-20 19-32,0 0 64,0-1-128,0-18-96,-20 19 128,0 20-64,1-19 64,-1 19 64,0 0 96,0 0 64,0 19-96,1 1 1,19 19-65,-20 22 64,0-2 32,20-20-128,20 22 64,-20-22-128,39-19 0,-19-1-96,0 2-288,20-21-321,-21 0-416,21 0-961,-20-21-1185,21 2-3395</inkml:trace>
  <inkml:trace contextRef="#ctx0" brushRef="#br1" timeOffset="400290.0391">17310 9127 13548,'20'20'3428,"-20"-20"-2435,20 0 1024,-20 19-319,20-19-1442,-20 0 129,19 0-353,-19 0-481,20 0-736,-20 0-1505,20 0-3781</inkml:trace>
  <inkml:trace contextRef="#ctx0" brushRef="#br1" timeOffset="400753.9063">17648 8948 15342,'0'-60'1922,"-21"40"-993,21 20 1761,-20-19-480,0 19-1025,1 19-448,-1 21-32,0 0-97,0 0-287,20 19-161,0-20-160,0 2-64,20-21 128,-20-20-256,20 0 0,19 0 31,-19-20-31,0 0 64,-20-1 128,21-18 0,-1 19 32,-20 0 32,0 20 64,0 0 32,18 20 33,-18 0 63,20 19-128,1 22 0,-21-22-64,20 0-64,0 2 0,-1-2-160,1-19-256,-20 0 223,0-1-671,0 1-257,0-20-577,0 21-672,-20-21-1314,20 0-6950</inkml:trace>
  <inkml:trace contextRef="#ctx0" brushRef="#br1" timeOffset="400928.7109">17925 9147 21588,'0'0'1025,"0"0"-897,0 0 32,0 0 32,0 19-224,0-19-929,0 0-1217,0 0-929,0 0-4003</inkml:trace>
  <inkml:trace contextRef="#ctx0" brushRef="#br1" timeOffset="401093.75">18065 9166 16463,'58'59'2755,"-37"-18"-1474,-1-2 961,0 1-705,-1-1-255,1-18-898,-20-1-224,20-1-96,-20 1-288,0 0-705,0-20-1089,0 0-1793,-20 0-13902</inkml:trace>
  <inkml:trace contextRef="#ctx0" brushRef="#br1" timeOffset="401796.875">18581 8849 14285,'-40'-40'2851,"19"40"-385,1 0-64,2 0-704,-3 0-609,1 20-545,20 19-95,-20 1-193,20 0-160,0 19-64,0-19-64,20-1-256,21-18-417,-23 19-640,23-40-1249,-1 0-1250,-1 0-5541</inkml:trace>
  <inkml:trace contextRef="#ctx0" brushRef="#br1" timeOffset="402093.75">18739 8868 13933,'-20'20'2210,"20"0"-705,-20 20 321,20 0-32,-19 19-641,19-20-513,19 2-319,1-2-129,0-19 160,20-20-64,-1 0-31,1-20-1,-20-19-96,-1 19-32,-19-21-32,0 22-32,-19-21-64,-1 1 0,0-2 0,-20 22 0,21-1 0,-1 20 0,0-20 0,0 20-96,0 0-192,20 0-225,0 20-608,0-20-672,20 20-1026,-20-1-3555</inkml:trace>
  <inkml:trace contextRef="#ctx0" brushRef="#br1" timeOffset="402529.2969">19077 8988 3138,'39'39'8713,"-39"-19"-6247,0-1 193,0 1 191,0-20-736,0 0-897,-19 21-192,19-21-64,-20-21-288,20 21-225,-20-20-159,0-19-33,-1 19-64,21-19-224,0 19 64,0-20-96,0 0 64,21 21-96,-21-1-353,20 20-383,20 0-642,-21 0-1152,1 0-1442,20 0-11851</inkml:trace>
  <inkml:trace contextRef="#ctx0" brushRef="#br1" timeOffset="402969.7266">19354 8927 14573,'41'120'1314,"-23"-40"-193,3-21-257,19 1 834,-20-1-96,-1-19-449,21-1-673,-20 2-192,-20-22 65,20-19 127,-20 0 65,0 0 223,-20-19-543,0-1-97,0-21 32,-19 2-128,-1-20 32,20-21-64,-19 1 0,19-1 0,-1 1-32,21 19-32,21 1 32,-21 20-32,20-2-128,19 41-1,-19 0 1,20 0 160,-21 20-128,1 20 0,0 0-128,-20 19-65,0-19-63,0 19-33,-20-19-31,0-1-289,20-18-224,-19-21-96,19 0-1313,0 0-3620</inkml:trace>
  <inkml:trace contextRef="#ctx0" brushRef="#br1" timeOffset="403267.5781">19612 8829 12203,'20'39'4324,"-20"-19"-2338,0 19-416,0 22 223,20-22-544,-20 0-608,20-19-257,0 1-127,-1-1 63,1-20-128,0 0-32,0-20 64,-20-1-63,0-18 31,0 19 32,-20-19-96,0-1 0,0 19 32,1 2-64,-21-1-31,20 0-97,20 20-65,-20 0-223,20 0-320,0 0-770,0 20-287,20 0-1090,0-1-4580</inkml:trace>
  <inkml:trace contextRef="#ctx0" brushRef="#br1" timeOffset="403441.4063">19871 9086 2049,'0'0'18354,"-20"-20"-16945,-1-19 481,21 19-160,0-19-737,-18 19-737,18-20-192,18 0-128,3 1-257,-1 19-671,0 20-578,0-19-1345,-1 19-2754</inkml:trace>
  <inkml:trace contextRef="#ctx0" brushRef="#br1" timeOffset="403745.1172">20109 8809 6438,'0'20'10506,"-20"-20"-8713,0 20 225,0-1 0,0 21-96,1 0-865,-1 0-545,20-21-384,0 21-128,20-21-64,-1 1 32,-19-20 0,20 0-64,0 0 64,0-20 64,0 1-32,-20-1 64,19 0-32,-19 1 321,0 19 31,0 0-224,0 0-128,0 0-192,20 0 224,-20 19-256,20 1-481,1 0-288,-1-1-832,-2-19-513,-18 0-161,20 0-1408,1-19-9898</inkml:trace>
  <inkml:trace contextRef="#ctx0" brushRef="#br1" timeOffset="403926.7578">20268 8690 17840,'20'39'2531,"-20"1"-802,20 0-351,-1 19-161,1 0-737,0-18-448,0-2-160,0-19-512,-1 0-417,21-20-737,-20 0-576,-20-20-1602,0 0-7911</inkml:trace>
  <inkml:trace contextRef="#ctx0" brushRef="#br1" timeOffset="404222.6563">20227 8888 6053,'-38'0'11179,"38"20"-9770,20-20 417,-2 0 224,23 19-673,-1-19-416,19 0-64,20 0-128,-19 0-1,-1-19-383,0-1-33,-39 0-128,21-19 65,-41 19-97,0 1 64,0-22-32,-21 21-32,1 20-256,-18 0 224,17 0-128,1 20-224,0 21 192,0-2-32,20 20 0,0-20-64,20 2-32,20-21-64,-1-1-257,22 1-287,-2-20-802,-19-20-1409,0 20-2402</inkml:trace>
  <inkml:trace contextRef="#ctx0" brushRef="#br1" timeOffset="405038.0859">17330 9841 10249,'0'-20'6246,"0"20"-4612,0 20-481,0 1 833,20-2-225,-20 40-479,20 0-514,-1 2-191,1-22-225,0 0 0,0-17-127,0-3-97,19-19-96,-39 0-32,20 0 0,0 0-192,-20-19 128,20 19 64,-20-22 32,0 3-32,0 19-32,0-20 64,19 20 96,1 0-64,21 20 32,-3-20 64,-18-20-96,21 20 32,-2-20 32,-19 1 32,0-21 33,-20 0-129,20 0 96,-40 1-128,20 0-96,-40-2-64,21 21-257,-1 1-31,0-1-129,-1 20-672,21 0-993,0 39-705,0-19-2754</inkml:trace>
  <inkml:trace contextRef="#ctx0" brushRef="#br1" timeOffset="405313.4766">18024 10040 8776,'61'0'9929,"-43"-20"-8936,2-1 577,1 2-225,-1-1-352,0 0-321,-20 1-63,0-1-417,0 0 32,0 20 33,-20-19-161,0 19 160,-1 0-32,1 0-32,-18 19-95,17 21-33,21-1-32,-20 0-32,20 2 96,20-2-256,1 1 63,17-21-511,3 22-353,18-41-641,-19 20-1953,19-20-6150</inkml:trace>
  <inkml:trace contextRef="#ctx0" brushRef="#br1" timeOffset="405805.6641">18421 9723 10826,'0'-41'5893,"-20"21"-3266,20 20-33,0 0-416,0 0-448,0 0-993,0 41 63,20-21-31,-20 39 0,20 0-257,0 1-159,1-1-225,17-20-64,-17-18 32,19 19-96,-22-40 32,3 19-32,-1-19 0,0 0-32,0 0 32,-1 0 0,1 0 0,0 20 0,0 0 0,-20-1 0,0-19 0,0 41 0,0-41 0,0 20-32,-20-20-32,0 0-32,0 0-64,1 0-33,-1 0-31,0 0-128,0-20-257,-1 1-255,3-3-161,-2 3-257,20-1-896,0 0-1633,20 1-6759</inkml:trace>
  <inkml:trace contextRef="#ctx0" brushRef="#br1" timeOffset="406378.9063">19296 9940 16239,'18'-59'1890,"-18"40"-385,0-2 193,0 1-481,0 0 224,-18 1-288,-3 19-352,1 19-417,-20 1 1,1 0-193,-1 20 96,20 0-96,1-21-256,19 1 64,19 0-32,1-1-32,20 2 32,19-21-160,2 0 128,-23 20-32,23-20-64,-22 20 160,-19-1 32,-20 1 64,20 0 64,-40-1 64,0 3-96,-1-3 33,3 1-97,-23-20-128,1 0-1,22 0-255,-3 0-320,1 0-482,0 0-927,20-20-1763,0 1-5125</inkml:trace>
  <inkml:trace contextRef="#ctx0" brushRef="#br1" timeOffset="406559.5703">19573 9980 20499,'39'19'1826,"-39"2"-737,20-21 480,-20 20-896,0 0-353,0-1-192,20 1-288,-20-20-416,0 0-514,0 0-1248,0-20-2658</inkml:trace>
  <inkml:trace contextRef="#ctx0" brushRef="#br1" timeOffset="406704.1016">19553 9821 17488,'-20'-20'1890,"0"20"-737,20-19-320,0-1-225,20 20-608,-20 0-608,20-20-1506,-20 20-3652</inkml:trace>
  <inkml:trace contextRef="#ctx0" brushRef="#br1" timeOffset="406943.3594">19711 9642 20787,'20'0'1922,"0"20"-481,0 0 353,1 21-449,-1-2-480,-2 20-384,3 21-289,-21-21-160,20 21-224,0-41-257,0 1 1,-1-21-225,1-19-192,0 0-448,-20 0-545,0-19-1249,-20-21-1761,20 21-7496</inkml:trace>
  <inkml:trace contextRef="#ctx0" brushRef="#br1" timeOffset="407384.7656">19711 9921 18225,'0'0'1793,"0"0"-223,20 0 160,0 0-417,21 0-480,-3 0-353,3 0-192,-1-20-63,-1 20-161,1 0-64,-20 0 96,-1 0-128,1 20-32,-20-20-32,20 0 160,0 0-64,0 0 128,-1 0 64,1 0 32,0 0 192,1-20-95,17 0 31,-18 20-192,1-19 64,-1-2-159,-20 1 63,20 0 0,-20-19 32,-20 19-64,0 20 128,-1-19-128,1 19 0,2 0-64,-23 19-32,21 21 65,-19-21-33,19 21 32,0 20 32,0-21-160,20 1 32,0 0-64,20 0-225,0-21-31,0 1-161,19-20-223,2 0-225,-21 0-256,18-20-353,-17 1-1216,19-1-1282,-21 0-3716</inkml:trace>
  <inkml:trace contextRef="#ctx0" brushRef="#br1" timeOffset="407717.7734">20486 9801 11659,'39'-59'4228,"-19"40"-1410,-20-1-704,0-1-352,0 21-417,-20 0-160,1 21-480,-1-21-353,-20 20 1,20-1-65,1 21-128,19-21-96,0 1 0,0 0-160,19 1 64,1-21-32,20 19-96,-1 1-32,1-20-97,-20 20 129,19-20 0,1 19 0,-19-19 160,-1 20 32,-20-20 128,0 20 32,0-1 257,0 2-33,0-1-64,-20-20-127,-1 20-97,1-20-256,0 0-481,-19 0-480,19 0-929,0 0-1922,0 0-10601</inkml:trace>
  <inkml:trace contextRef="#ctx0" brushRef="#br0" timeOffset="427863.2813">8456 6407 2146,'0'0'12876,"0"0"-12428,0 0-480,-21 19 513,21-19 255,-18 20-255,18 0-321,0-1-32,0 3-96,0-3 32,0-19 32,18 20 32,-18-20-32,21 20 0,-21-20-63,20 0 31,-20 0-32,0 0 32,20 0 128,-20 0 64,0 19 193,0 1-161,0 0-64,0 1-128,0-21 96,0 19-32,0 1-31,20-20-65,-20 20 32,19-1-96,-19-19 64,20 0-32,0 20 0,0-20 32,0-20-64,0 20-32,-1 0 64,1 0-32,0 0-64,-20 0 64,0 0 32,20 0 0,-20 0 0,0 0-32,0 0 64,0 0-64,0 0 128,0 0 32,21-19-32,-21 19-128,0-20 96,18 0-31,-18 20 63,20-19-96,-20-2 0,0 21 96,21-20 32,-21 0-96,0 20 0,20-19 32,-20 19-64,0-20 96,0 0-160,0 20 96,0-19-64,0-3 96,0 22 65,0-19-33,0-1 64,0 20-96,0-20 96,0 20-96,-20-19 32,20-1-64,0 20-64,0-20 65,0 20-33,-21-19-32,21 19 96,-20-21 128,20 21-32,-39 0-96,19 0 96,0 0-32,-19 0 33,-1 0 63,0-20 0,20 20-128,-19 0-96,19-20-64,0 20 128,20 0-480,-21 0-641,21 0-2146,21 0-2530</inkml:trace>
  <inkml:trace contextRef="#ctx0" brushRef="#br0" timeOffset="428696.2891">8735 6526 10281,'-21'-19'1826,"21"19"-1217,21 0 768,-21-22 577,18 22-737,2 0-545,1 0-287,-1 0-33,18 0-160,3 0 97,-1 0 63,-1 0-128,21 0 0,-1 0 33,0 0 95,2 0-224,18-19 96,-20 19 97,1 0-97,-1 0-128,1 0 0,-21 0-160,1 0 128,1 0-64,-23 0 0,3 0 64,-1 0-32,-20 0 64,0 0 96,0 0 97,0 0-65,-20 0-64,20-20-160,-21 0 32,3 20 0,-23-19 0,41 19-64,-20-20 96,20 20 64,0 0-96,0-20-128,0 20 0,20 0 96,21 0 64,-23 20 0,23-20-160,-1 20 96,-21-20 32,1 19-64,0 1 160,0-20 193,-20 20-65,-20-1 256,20-19-352,-20 22-96,20-22-96,-20 19-448,1-19-673,19 0-1153,0 0-2307</inkml:trace>
  <inkml:trace contextRef="#ctx0" brushRef="#br0" timeOffset="429927.7344">8456 7081 15374,'-21'-19'1025,"21"19"-288,0 0 1217,0 0-129,-18-20-704,18 20-544,0 20-385,-20-20 32,-1 19 97,1 2 95,0-1-96,20 19-31,-18-19-193,18 0 128,0-1-192,0 1 0,0-20-96,18 21 96,2-21-32,0 20-224,1-20 96,-21 0-129,20 0 33,-20 19 64,18-19 128,-18 0-64,0 20 224,0-20-96,0 0-64,0 20 0,0-20 32,0 19-96,21-19 192,-21 20-96,20-20-128,-20 20 96,20 1-32,0-21-32,-20 0-97,19 19 1,-19-19 0,20 20 32,-20-20 96,0 0 0,0 20 128,20-20-32,-20 19-32,0-19-128,0 0 256,20 0-224,-20 0 96,0 0 96,20 0-96,-20 0 0,0 0 0,20 0-32,-20 0-32,19 20 160,-19-20-64,20-20 64,0 20-64,0-19-128,-20-1 96,21-19 0,-21 18 64,18 1-128,-18 0 64,0 1 32,0-1-32,0 0 64,0 1-32,-18-1 96,18-1-128,-21 21 128,21-20-64,-20 1-64,0-1 161,0 0-1,1 1 96,19-1-96,-20 20 96,0-20 97,0 20-129,0 0-64,-19 0 32,-1 0 129,20 0-65,-19 20-96,19-20-128,-1 0-96,1 0-192,20 20-545,0-20-1185,0 0-1121,20 0-4580</inkml:trace>
  <inkml:trace contextRef="#ctx0" brushRef="#br0" timeOffset="430796.875">8753 7281 7559,'-18'-20'4740,"18"20"-3971,0 0 384,0 0 673,0 0-481,0 0-608,18 0 31,-18 0 65,20 0-320,21 0-289,-21 0-96,-2 0-32,23 0 64,-21 0 0,19-21-96,1 21-32,0 0 33,19-20 63,-18 1-64,17-1 160,1 20 128,2-20 1,-22 1-65,21-1-160,-21 20-64,21-20-32,-19 20 64,-3-21 32,3 21 32,-21-19 97,19 19-129,-19 0-96,20 0 32,-40 0 64,19-20-224,1 20 96,-20 0 32,0 0 0,0 0 96,0 0 0,0 0-96,-20 0 0,1 0-64,-1 0 32,0 0-96,0 0 224,-1 0-96,3-20 32,-2 20-64,20-20 193,-21 20 31,21-19-96,0 19 0,0-20-192,0 20 0,21 0 64,-1-21-32,-20 21-64,39 0 160,-19 0-96,0 0 0,0 0-32,-1 21 32,1-1 0,-20-20 64,0 19 256,0 1 64,0 0-127,-20 0-161,20-1 64,0 2-96,0-21-417,0 20-511,0 0-642,0-20-1345,0 19-2562</inkml:trace>
  <inkml:trace contextRef="#ctx0" brushRef="#br0" timeOffset="432376.9531">8435 7122 5092,'0'0'2627,"0"0"-2179,0 0 1218,0 0 1249,0 0-833,0 0-865,0 0-481,0 0-63,0-20 64,0 20-33,0-21-127,0 21-129,0-19-31,0-1-97,21 0 0,-21-19-127,0 19-65,20-1-64,-20-18 224,0 39-96,0-20 0,0 0-96,0 20 97,0-19-97,0 19-288,-20 0 480,20 0-256,-21 0-64,21 0 32,-18 19 32,-2-19 0,-1 0 0,21 20 0,-20-20 0,0 0 96,2 0-96,18 20 32,-21-20 32,21 0 0,0 0-64,0 0-32,0 0 64,21-20 1,-3 20-1,2-20-64,21 20 192,-21 0-32,-2 0-96,3 0-32,-21 0-64,20 0 64,0 20-64,-20-20-320,20 0-225,-20 0-576,19 0-1153,-19 0-2915</inkml:trace>
  <inkml:trace contextRef="#ctx0" brushRef="#br0" timeOffset="433291.0156">8435 6922 416</inkml:trace>
  <inkml:trace contextRef="#ctx0" brushRef="#br0" timeOffset="433544.9219">8435 6922 1537,'0'-39'2210,"0"39"-32,0 0-544,0 0-97,0-20 97,0 20 159,0 0 1,0 0-385,0-19-223,21 19-162,-21 0-159,0 0 96,0-20-32,0 20 32,0 0-256,0 0-129,0 20-31,20-20-97,-20 19-96,20 1-159,0 0-33,-20-20-160,19 19 128,1 1-352,0-20-193,0 0-640,-20 0-1121,20 0-2466</inkml:trace>
  <inkml:trace contextRef="#ctx0" brushRef="#br0" timeOffset="434732.4219">7225 7340 12587,'-19'0'1794,"19"0"-1410,0 0 1282,-20 0 192,20 19-929,-20 1 128,0 21-225,20-2-287,-21 0-97,21-19-31,0 0-129,21-1 0,-1 3-31,-20-22-129,40 0 160,-21-22-160,1 3 64,0-1-256,0 0 32,0 1-96,-20-1-32,0 20 160,0 0 0,0 0-128,0 0 0,0 0 224,0 20 32,19-20-256,-19 19 160,20-19-64,0 0 160,0 0-96,0 0 64,-1 0-64,1-19-64,0-1 128,-20 0-64,0 1 32,20 19-64,-20-21-32,0 1 64,21 0-32,-21 1-32,0-1 64,0 0-32,0 1 0,0-1 32,-21-1 0,1 21 0,0-20 0,0 20-32,1-19 64,-1 19 32,-20 0-31,20 19-33,1-19-96,19 20-161,0 1-960,0-1-993,0-1-544,0 1-3364</inkml:trace>
  <inkml:trace contextRef="#ctx0" brushRef="#br0" timeOffset="435528.3203">7285 7181 1729,'0'0'2082,"0"0"-384,0 0 448,0 0-417,0 20-383,0-20-353,0 0 256,0 0 32,0 0-512,0-20-289,-20 20-63,20 0-1,0 0-96,-20 0 289,20 0 160,-20 0-193,20 20-63,-19-20 95,19 19-159,-20-19-353,20 20 64,0 1-224,-20-1 160,20-20-192,0 19-385,0-19-640,20 0-993,-20 20-2466</inkml:trace>
  <inkml:trace contextRef="#ctx0" brushRef="#br0" timeOffset="436296.875">7423 7161 9801,'-19'0'801,"19"0"640,0 0 385,0 0-673,19-19-577,-19 19-255,20-20-129,0 0-128,0-1 0,1 2-32,17-1 32,-17-20 160,19 21 161,-1-1-193,1-21-128,-1 22-32,1-1 64,0-19 96,19 19 128,-18-21-127,-3 22-33,3-1 256,-1-19 65,-1 19-257,-19 0-96,20 1 64,-21-2-96,-19 1-32,20 0 32,-20 1 193,-20-1-257,1 20 32,-1 0 448,0 0-31,-20 0-65,21 0 32,-1 0-255,0 0-97,20 0-64,0 0 32,0 0-320,20 0 384,0 0-192,-1 0 64,21 20 0,0-20-32,-21 0-32,1 19 128,0 1-128,0-20 160,-20 20-160,0 1 128,-20 18-417,20-19-928,-20-1-1762,0 1-9288</inkml:trace>
  <inkml:trace contextRef="#ctx0" brushRef="#br0" timeOffset="437100.5859">7463 7439 11402,'-20'-19'1954,"20"19"-1281,0 0 1153,0 0-289,0 0-928,0 0-289,20 0 160,0 0 97,1 0 31,17 0 97,3 0-289,-3 0-127,3 0-1,18 0-32,-19 0 1,20-21-33,-21 21 0,22-20-128,-2 20-32,-19 0-64,-1-20 128,1 20-96,-20-19-96,-1 19 64,1-20 64,0 20 0,-20-20-64,0 20 160,0-19-224,-20 19 128,0-20-64,1 20 32,-1-21-32,0 21-64,-20 0 96,21 0 0,-21 0 33,19 0 63,21 0-64,-20 21-64,20-21-96,0 0 64,20 20-32,21-20 160,-21 19 0,19-19 0,1 20-96,-1-20 0,-19 20 0,0-1 96,0 1-96,-20 0-96,-20 1-224,0-2-577,0-19-1474,1 20-2978</inkml:trace>
  <inkml:trace contextRef="#ctx0" brushRef="#br0" timeOffset="438629.8828">6728 6168 2370,'0'-20'12460,"0"20"-11147,0 0 224,0 0 577,0 0-480,-20 0-705,2 0-385,18 20-31,-20 1-321,-1 18 96,21-19-128,-20 0-32,20-1-64,0 1-32,20 0 65,1-20-129,-1 0 160,-2 0 0,23 0-64,-21-20 0,0 0-96,-1 20 32,-19-19 64,0 19-32,0 0-32,0 0-128,-19 19 96,-1 21 0,0-19 96,20 18-128,-21-19 96,21-1-64,21 1 32,-1-20 64,0 0 0,-1 0 32,21-20-32,-20 20 96,20-19-128,-21 19-32,1-20 32,0 20-32,0-20-32,-20 20 32,21-19-64,-21 19 32,0 0 32,0 0 0,0 0 0,0 0-96,0 0 64,0 19 0,18-19 96,-18 0-96,0 20 32,0-20 32,0 0 64,20-20 0,-20 20 0,0-19-96,20-2 32,-20 1-32,0 0 0,0-19 64,21 39-128,-21-20 96,0 1 32,0 19 65,0 0-1,0 0 0,0 0-160,-21 0-32,21 19 0,0-19 32,21 0 32,-21 0-32,20 20 64,-20-20 0,0 0 32,18 0-64,-18 0 32,0 0 128,0 0 0,0-20-128,0 1 32,0-1-64,-18-1-32,-2 1-32,-1 1 0,-19-1 32,22 20-32,-23-20 32,1 20 32,1 0-32,19 0 32,-20 0-64,20 20 0,1 0-128,19-1-1026,0 1-1216,0 1-1698,0-1-12139</inkml:trace>
  <inkml:trace contextRef="#ctx0" brushRef="#br0" timeOffset="439462.8906">6888 6546 11242,'-20'-20'2146,"20"20"-1313,0-19 801,0 19 319,0 0-639,0 0-834,0 19 33,0-19 287,0 20-95,20 0-128,-20-1-33,20 1-288,-1 21 1,1-2-33,0 0 32,0 20-128,1-18-128,-3 18 96,-18 0-32,20 1-64,0-20 64,-20-1-128,0 2 128,0-21-64,0-1 0,0 1 0,0 0 128,-20-20-160,20 0 0,0 0 64,-20 0-32,20-20 129,-18 0-162,18 1 98,0-1 287,0 0-64,0 20 0,0-21 97,0 21-97,0 0-256,0 0-32,0 21 64,18-1-96,-18 0 64,20-20 0,0 19-32,1-19 64,-1 0 0,-2-19-96,3-1 192,-1 0-192,0-20-128,0 20-96,-20 0-609,0-19-576,0 19-1218,0 20-1633</inkml:trace>
  <inkml:trace contextRef="#ctx0" brushRef="#br0" timeOffset="440266.6016">7066 6367 11498,'21'-40'3524,"-21"40"-2595,0 0 128,0-20 576,0 20-159,0 0-834,0 0-512,0 20 417,20-20 63,-2 21-159,3-2-225,19 1 160,-1-20-127,1 20-1,19-1 64,1-19-96,-1 20-160,2-20 97,-2 20-129,-1-20 32,3 19-64,-2-19-32,1 22 96,-21-22-160,22 0 0,-23 0-33,3 0-63,-1 0 0,-21 0 96,1-22-32,0 22 128,0 0-32,-20 0-32,20-19 96,-40 19 0,20-20-32,-20 20 32,0-20 0,0 1-32,-19 19 96,-2-20 64,21 20-32,2-20 0,-2 20 32,-1-19-31,21 19-65,0-21-96,0 21-32,21-20 0,-1 20 96,18 0 0,-17 0-96,19 20 64,-1-20-33,1 21 33,-20-2 65,19 1-33,-19 0-32,-20-1 32,0 1 64,0 0 96,-20-1-96,0-19-128,1 22-352,-1-3-1122,0-19-1857,0 0-5381</inkml:trace>
  <inkml:trace contextRef="#ctx0" brushRef="#br0" timeOffset="441620.1172">5538 6844 14061,'-20'-20'2626,"20"20"-1921,-20 0-257,20 0 770,-19 20-97,19 19-513,-20 0-191,20 2-33,0-2-96,0-19-96,0 0 33,0 0-129,20-1-64,-1-19 96,-19 0 0,20 0-192,0-19-32,-20 19 0,20-20 32,-20 0-32,0 20 64,0 0-65,0 0 1,0 0 32,0 20 160,0 19-64,0-18-64,20-1 64,-20 0-32,19-1-32,1-19 128,0 0-31,0 0-33,-20 0 32,20 0 0,-1 0-64,-19 0-64,20 0 96,-20-19-32,20 19 0,-20 0-32,20 0 64,-20-20 0,0 20-96,21-20 64,-21 20 0,0 0-32,18 0 0,-18 0 0,0 0 128,0 20-32,0-20-32,0 0-32,20 0 96,-20 0 96,0 0-128,0-20-32,0-1-64,0 21 160,0-19-128,0-1 128,0 0-160,0 0 32,0 20 0,0 0 0,0 0 0,0 0-64,0 0 64,20 0-64,-20 0 96,21-19-32,-21 19 32,20 0-64,-20-20 32,18 20 32,-18-21 32,0 1-64,0 1 32,0-1 0,0 0 0,-18 1-32,-2-1 0,-1 0 32,1-20-64,0 40 32,-19-20 0,-1 20 64,20 0 33,-19 0 31,19 20-128,0-20 0,0 0-128,20 19-545,0-19-704,20 0-1122,0 21-2818</inkml:trace>
  <inkml:trace contextRef="#ctx0" brushRef="#br0" timeOffset="442324.2188">5856 6804 5861,'-21'0'3652,"21"0"-1635,0 0 770,0 0-481,0 0-1121,0-21-480,21 21 0,17-19-33,3 19-191,-1-20-161,-1 0-192,21 1-32,-1-1-32,2 0 32,-2 1 65,-19-22-33,19 2 32,-19 19 64,-1-19 64,1-2 1,-20 21-65,-1 0-128,1 1-32,0-1 32,-20 0 0,0 1 64,-20 19-96,0 0-96,1 0 32,-1 0 0,0 0 257,-20 0 63,21 0-192,-1 19-32,20-19-128,0 0 32,0 20 0,0-20-96,20 0 96,-1 0 0,1 0-32,0 0 0,0 20-96,-20-20 32,0 0 128,0 0-64,0 19 128,-20-19-128,20 0 64,0 0-449,-20 20-672,20-20-416,0 0 32,0 0-1186,-20 20-1121,20-1-3651</inkml:trace>
  <inkml:trace contextRef="#ctx0" brushRef="#br0" timeOffset="442895.5078">6491 6407 9320,'0'-20'2787,"0"20"-225,0 0-512,0 0-608,0 0-385,0 20-257,19-1-255,-19 1-97,20 19-191,-20-17-97,20-3-64,0 1-64,-20 0 0,20-1-480,-20-19-802,0 20-800,0 0-2690</inkml:trace>
  <inkml:trace contextRef="#ctx0" brushRef="#br0" timeOffset="444075.1953">6133 7399 10954,'-39'-20'3267,"19"20"-1730,20 0 1026,-20 0-193,0 0-1025,0 0-544,0 20-64,1-20-161,-1 40-127,20-20-129,0 0-320,0-1 0,20 1 32,-1 0-160,1-1-96,-20 3-385,20-22-192,0 19 1,-20-19 159,20 20 129,-20-20 159,0 0 289,0 20 96,0-20 0,0 0 160,0 19-95,0-19-97,0 20 96,0 0-32,0 1-32,0-2-96,20 1 96,-1-20-64,1 20-128,0-20-1,0 19 129,1-19-96,-3 0 160,-18 0-96,20 0 32,-20 0 32,21 0 0,-1 0 0,-20 0-32,20 0-128,-20-19 64,18 19 96,-18 0 0,21-20 0,-21 20 96,20 0-96,-20 0 0,20 0 0,-20 0 32,0 20 64,0-20-64,0 0-32,0 0 0,0 0-32,20 0 0,-20 0-96,0-20 96,0 20 0,19-20 32,-19 1-64,0-2 64,0 1 32,0 0-32,-19 20 32,19-19 288,0 19 97,0 0-97,-20-20 96,20 20-63,0-20 191,0 20-320,0-19 33,0 19-97,0-22-160,0 22 64,0 0-64,0-19 64,0 19 128,0 0-224,0-20 64,0 0 64,-20 20-32,20-19-64,-20-1 96,-1 20-64,-17-20 32,18 1-64,-21 19 32,2-21 193,19 21-97,-20 0 32,21 0-160,-1 0-160,0 0-193,20 0-351,-20 0-1186,20 0-2626</inkml:trace>
  <inkml:trace contextRef="#ctx0" brushRef="#br0" timeOffset="445075.1953">5955 7340 6309,'0'0'2819,"0"0"-1377,0 0 896,0 0 384,0 0-1024,0 0-609,0 0-96,0 0-128,0 0 32,0 0-161,0 0-191,0 0-97,0 0 1,0 0 63,0 0-96,0 0-31,0 0-129,0 0-192,0 0 128,-20-20-160,20 20 32,0-20 33,-20 20-65,20-19 0,-21 19-32,21-20 32,-18-1-32,-2 1 32,20 1 0,-21-1 0,1 20-32,20-20 96,-20 20 64,20-19-96,0 19 0,0 0-32,-18 0 32,18 0 32,0 0-64,0 0-64,0 0-32,0 0 32,-21 19 96,21-19-96,0 20 64,-20 0 0,20-1 32,0 1-96,-20 1 96,20-1-32,0-20-32,0 19 0,0-19 0,0 0 64,0 0-32,0 0 33,20 0 31,-20 0 0,0-19-32,20-1 0,-20-21-96,0 22 32,0-1 0,0 0 0,21 20-32,-21-19-32,0 19-96,18-20-33,-18 20 33,20 0-64,0 0-64,1 0-225,17 0-31,3 0-289,-21-20-769,19-1-1344,-19 21-4197</inkml:trace>
  <inkml:trace contextRef="#ctx0" brushRef="#br1" timeOffset="471948.2422">5360 9066 6117,'0'0'2691,"0"0"-673,0 0 288,0 0 96,20 0-448,-20-19-513,0-1-223,18-19-97,-18-1-128,20-20-257,1 1-255,-21-21-1,20 1-192,-20-1-159,20-18-97,-20 18 96,0 1-32,19 19-32,-19 1 128,0-2 0,0 22 97,-19 19-161,19-19 0,-20 39 64,0 0-160,-1 0 128,-17 0-192,18 20 256,-21 19-96,21-19 1,20-20-1,0 19 0,0-19-256,20 0 192,0-19 0,21-1-32,-3-19 0,23-1 0,-42 19-32,21 1 0,-20 20 0,0 0-64,-20 20 128,19 1 32,-19-1 0,0 0-192,0-1 96,0-19-577,0 20-544,20-20-800,-20 20-1186,0-20-4228</inkml:trace>
  <inkml:trace contextRef="#ctx0" brushRef="#br1" timeOffset="472948.2422">5022 9564 12716,'0'0'3010,"-21"-21"-1344,21 21 608,0 0 0,0 0-832,0 0-770,0 0-191,21 21 191,-21-21-415,20 19 127,18-19-128,-17 0-160,-1-19-64,0 19 96,0-21 1,0 1-129,-20-19-32,0 19-65,0 0-31,-20 1 128,0-1 0,0 20 0,0 0-64,-1 0 96,-17 20 32,38-1 32,-20 1 65,-1 19-97,21 1 32,0 20 0,21-21-160,-21 1 160,20 1-128,0-22-128,19 1-257,-19 0-415,0-20-386,20 0-1184,-21 0-2819</inkml:trace>
  <inkml:trace contextRef="#ctx0" brushRef="#br1" timeOffset="473122.0703">5319 9703 4228,'20'0'15054,"-20"0"-13453,0 0 321,0 0 544,0 0-1441,0 0-993,21 0-128,-21 0-480,0 0-609,20 0-1057,-2 0-2275,-18 20-9832</inkml:trace>
  <inkml:trace contextRef="#ctx0" brushRef="#br1" timeOffset="473468.75">5558 9503 18065,'-20'-19'1953,"0"19"-992,0 0 1121,20 19-384,-19 21-737,19-19-577,0 18-352,0-19 64,19-1-96,1 1-192,-20-20 0,20 20-64,0-20-225,0-20 129,-20 20 224,19 0 32,-19 0 64,0 0 128,20 41 288,-20-21-96,0 39 33,0-20-1,20 21-96,-20-20-160,0-1-32,0-19-64,-20 20-128,20-20-256,-20 0-321,20-1-320,-19 1-1185,-1-20-2210,0 0-7047</inkml:trace>
  <inkml:trace contextRef="#ctx0" brushRef="#br1" timeOffset="473636.7188">5756 9782 17936,'21'0'4004,"-21"0"-3908,0 19-128,0-19 353,0 0-225,0 0-577,0 20-1280,0-20-2820</inkml:trace>
  <inkml:trace contextRef="#ctx0" brushRef="#br1" timeOffset="474295.8984">5994 9682 20179,'40'0'1089,"-20"21"-865,0 18 416,0-19 65,-1 19-385,-19-19-127,20 21-257,-20-22-225,20 1-672,-20-20-1281,0 20-1954,0-20-11274</inkml:trace>
  <inkml:trace contextRef="#ctx0" brushRef="#br1" timeOffset="474990.2344">6133 9523 15726,'20'0'2210,"-20"20"-1793,20 1 1537,1-2-129,-3 21-768,2-21-224,1 21-320,-1-19-33,0-1-31,-20-1-129,18-19-128,-18 0 32,0 0-32,0 0 161,0 0-129,-18-19-192,18-1-32,-20-1 0,0-19-96,20 21-128,-21-21-65,21 21 33,0-2 0,21 1 224,-21 20-128,20 0 128,0 20-64,19 20 160,-19-20-32,0 19-224,19-19 96,-19 0-65,0 1 65,0-1 32,0-20 0,-20 0 96,19-20 32,1-1 64,-20 1-64,20 0 33,-20-19-33,0 19 160,0 1-96,0-2-64,0-19 0,0 21-32,-20 19 32,0-20-32,20 20-32,-19 0 96,19 0-96,0 20 64,-20-1 32,20 21-160,0-19 128,20 18-32,-20 0 0,19 1-32,-19-19-224,20-1-256,0-20-225,0 19-256,0-38-448,-1 19-897,1-41-1282,-20 21-1505</inkml:trace>
  <inkml:trace contextRef="#ctx0" brushRef="#br1" timeOffset="475324.2188">6609 9444 13612,'0'0'2243,"20"20"-258,-20 0 1,20 19-160,1 2-609,-21-2-608,20-19-289,-2 19-192,2-19-64,1-20 32,-21 21-96,20-21 0,-20 0 96,0-21 33,0 21-97,0-20 64,20 0-96,-20 20 320,19 0 0,-19 0 65,20 20-1,0-20-64,0 20-128,0-20-63,0 0-33,19-20 160,-19 0-32,-20-19-96,20 0 0,-20-2-96,0 2 0,0 19-288,-20 0-352,0 1-578,0 19-1216,-19 0-3299</inkml:trace>
  <inkml:trace contextRef="#ctx0" brushRef="#br1" timeOffset="476200.1953">5260 10258 15887,'0'-20'3395,"0"20"-2306,0 0 352,20 20 353,-1 40-513,1-20-704,0 19-257,1 1-64,-1-1-32,-20-20-31,18 1-129,2-19-64,-20-21 0,21 19-32,-21-19-129,0-19 33,0-2 32,0-19 96,0-19 0,0 20-32,0-2 0,0 22-64,20-1 96,0 20 32,-20 20 128,39-1 0,-19 1-128,0 21-32,19-22 0,1-19 0,-20 0 0,0 0-32,-20 0 257,0-19-33,0-22-64,0 21-64,-20-19-64,0 0-96,20 19-385,-20-21-351,20 22-353,0 19-385,0 0-1857,0 0-1570</inkml:trace>
  <inkml:trace contextRef="#ctx0" brushRef="#br1" timeOffset="476526.3672">5795 10556 18705,'20'0'1410,"0"-20"255,-20 0 257,21 1-673,-21-1-768,20-1-417,-20-18 160,0 19-96,0 0 0,0 1 0,0-1-64,-20 0 0,-1 20-96,21 0 64,-20 20-128,20-20 64,-20 39 32,20-19 0,0 19-64,0 2 64,0-2-64,20 1 64,0-1-64,1-19-32,-1 20-320,-2-40-97,23 20-384,-21-40-96,0 1-352,-1-2-1698,1 1-1537,0-19-8969</inkml:trace>
  <inkml:trace contextRef="#ctx0" brushRef="#br1" timeOffset="477026.3672">6014 10199 15182,'0'-39'3683,"0"39"-1601,0-22 257,0 22-674,0 22-672,20-3-288,0 21-257,0-1-63,0 0-161,-1 22 160,1-42-320,-20 21 0,20-21-128,0-19 160,1 20-32,-3-20-64,-18 0-32,20 0 96,21 21-96,-21-21 0,-2 20 64,3-1-32,-1 1-64,0 0 32,-20-1 64,0 1-64,0-20-128,-20 20 128,0-20-224,-19 21 192,19-21 0,-21-21-161,3 21 33,17-40-64,1 21-32,0-1-129,20-19 1,0 19-449,0 20-384,20-21-1025,0 1-2371,1 20-11498</inkml:trace>
  <inkml:trace contextRef="#ctx0" brushRef="#br1" timeOffset="477917.9688">6670 10417 14413,'0'-20'2402,"0"40"-1248,20-1 671,-2 22 33,23-2-609,-21 1-544,19 19-161,1 1-223,-20-21-33,0 1 64,0-19-95,-1-1 95,-19-1-64,0-19 129,0 0-1,-19-19-224,-1-1-160,-20-1 32,0-38-96,1 0 96,-2-21-96,3 1 0,18-21-96,-1 20-192,21-18 96,0 37 63,0 22-63,21 19 128,17 20 0,-18 0 0,1 20 96,-1 19-160,0 2 128,-1-1 32,1 19-32,-20-19 0,0 0-32,0-1-193,0-19-447,0-1-321,0-19-257,-20 0-1376,20 0-1666,0-19-10857</inkml:trace>
  <inkml:trace contextRef="#ctx0" brushRef="#br1" timeOffset="478259.7656">7026 10119 17200,'-18'41'1345,"-3"-22"321,1 21 544,20-21-609,0 21-864,0 0-513,20 0-224,1-21 64,-3-19-32,2 0 0,-20 0 0,20-19 0,-20-1 64,21 0-64,-21-20 129,-21 20-161,21 0 64,-20-19 0,20 39 0,0-20 224,0 20-96,0 0-224,0 20 0,0 0 0,0-1 0,20 1-256,1 0-161,-1 20-447,-2-40-738,3 20-1505,-1 0-1954</inkml:trace>
  <inkml:trace contextRef="#ctx0" brushRef="#br1" timeOffset="478968.75">7344 10099 17840,'0'0'2723,"-20"0"-2211,20 20 513,-19-1 865,19 22-737,0-1-640,0-1-289,19 0-128,-19-18-32,20-1-64,0-20 32,-20 20-32,0-40 64,20 20 128,-20-41-128,0 22-31,0-1-33,-20-19 0,20 39 96,0-20-192,0 20-1,20 20 65,0-1-32,-20 1 96,39 19-64,-19 22 32,0-22 0,19 20 0,-19 1-32,1-1 64,-1 2 0,0-22 0,-20 0-32,0 1 32,0 1 32,-20-22-31,0 1-66,20-20-127,-21 0 32,1 0-192,2-20-64,-3-19-257,1 18 32,0-19 65,20 1-1,20 0 257,-20-2 128,20 2 32,1 19 160,-3-19-64,2 19 32,1-21 32,-1 22 0,0-21 128,-2 1 96,3-2 65,-21 2 95,20 0 64,-20 19 33,0-19 160,-20 17-225,20 3-32,-21-1 65,21 0-257,-18 20-64,18 0-64,0 20-160,0 0 0,0-1 96,0 22-64,0-1 0,0 19-64,0-19-160,18 0-289,3-1-95,-1-19-449,0-1-385,0-19-384,-1 0-1505,21-19-320,-20-21-9033</inkml:trace>
  <inkml:trace contextRef="#ctx0" brushRef="#br1" timeOffset="479244.1406">7901 10099 14093,'38'-39'2819,"-38"19"-834,0 20-31,0 0 384,0 0-1249,-18 20-448,-2-1-192,20 21 31,-21 1-96,21-2-191,0-19-226,21-1-63,-1 1 0,-2 0 0,23-20-32,18 0-32,-19 0 96,0 0 96,-21 0 96,1 19 224,0-19 193,-20 21 31,0-1 129,0-20-321,-20 20-319,0-1 127,1 1-673,-21 0-672,40-1-1025,-20 1-3427</inkml:trace>
  <inkml:trace contextRef="#ctx0" brushRef="#br2" timeOffset="515163.0859">6133 5672 704,'-20'0'3491,"20"0"-1857,0 0-737,0 0 288,0 0-192,0 0-288,0 0 640,0 0-128,0 0-320,0 0-224,0 0-97,0 0-31,0 0-97,0 0-32,0 0-63,0 20-193,0-20 128,0 0 193,0 0 223,0 0 65,0 0-321,0 0-159,0 0-97,0 0 96,0 0-32,0 0-320,0 0 545,0 0-193,0 0-128,0 0-64,0 0 64,-19 0-95,19 0-33,0-20 32,0 20 0,0 0-353,0 0 546,19 0-257,-19 0 0,0 0 0,20 0 0,-20 0 32,20-20 0,-20 20 0,20-19 0,1-1-32,-3 20 0,2-20 64,1 1-64,19-22 0,-22 21 32,23 1-96,-21-21 96,19-1-32,-19 22 0,20-21 0,-20 1 0,19 0 96,1 18-160,-1-19 64,-19 1-32,21 0 32,17-2 0,-17 2 0,-2 19 32,1-19-64,0-2 96,-1 1-96,1 1 0,1 0-256,17 19 800,-17-21-512,-2 2-32,21 19 64,-21-19 0,21 19-64,-21-20 64,1 20-96,-1 0 128,1-19-64,1 19 0,-3 1 0,3-2 0,-3 1 0,3 0 0,18 1-32,-19-1 32,0 0-128,-1 1 160,22-3 32,-23 3 0,23-1-96,-22 0 96,21 1-160,-21-1 96,21 0 0,-21 1 32,21-2-32,-21 21 64,22-20-128,-23 0 32,23 20 32,-22-19 0,21 19-32,-1-20 0,1 0 96,-1 20-64,2-19 0,-2-1-32,0 20 64,1-21-32,-1 21 0,20-20-32,-18 20 32,-3-19 32,3 19-128,18-20 160,-20 20-64,22-20 32,-23 1-64,22 19 0,-1-20 0,1 20 96,-1-21-32,0 21-64,0-20 32,0 0-64,21 20 160,-20-19-96,-1 19 0,0-20-96,1 0 192,0 20-96,19-19-32,-20 19 64,0 0 64,21-20-192,-21 20 160,20-21-160,0 21 192,-18 0-96,-2-20 0,20 20-32,-20 0 32,0 0 32,20 0-96,-19 0 160,19 0-96,-19-19 0,20 19 0,-21 0 32,20 0 0,-20 0 0,0 0-32,20 0 0,-18 0 32,18 0-32,-20 0-32,0 0 64,20 0-64,-19 0 128,19 0-192,-19 0 128,-1 0 0,1 0 0,-1 0-32,0 19-32,-19-19 64,19 0-64,-18 20 0,18-20 160,-20 0-192,1 21 32,19-1-32,-20-20 160,2 19-64,-3-19 32,1 20-32,2-20 32,-22 20-32,21-20 33,-1 19-65,1-19 32,-1 20 0,-18-20 0,18 20-128,1-20 192,-21 0-128,21 21 64,-1-21 32,-19 20-96,19-20 32,-18 19 32,18-19-64,-19 20 96,-1-20-96,1 20 32,-1-20 32,1 19 0,0-19 32,19 20-64,-18-20 0,-3 21 96,3-21-256,-1 0 256,19 20-128,-19-20 160,-1 0-160,1 19 0,-1-19 64,1 20-32,1-20 0,-3 20 0,3-20-32,-3 19 64,3-19-64,-21 20 160,19-20-128,1 20 0,-20-20-96,19 21 192,1-2-64,-20-19-32,19 20-64,-19-20 128,21 20-64,-21-20 0,0 19 0,-2 1 32,3-20-32,-1 20-64,0-20 160,0 19-160,-1 3 128,1-22-64,0 19 0,0 1 32,0-20-32,-1 20-32,1-20 32,0 19 32,0-19 32,1 20-96,-3 0 160,2-20-64,0 21 0,21-21-32,-23 19 0,-18-19 65,21 20-97,-1-20-65,0 20 98,0-20 95,-1 19-224,1-19 160,0 0 160,-20 20-320,20-20 192,-20 20 128,20-20-128,-20 0 0,19 19-32,-19-19-32,20 21 96,-20-21-160,0 0 128,20 20-96,-20-20 65,20 0-1,-20 0 64,0 20 32,20-20-64,-20 0 64,0 0 64,0 0-31,0 0-1,0 0 64,0 0-96,0 0-96,0 0 32,0 0-96,0 0 0,0 0 32,0 0-192,0 0 96,19 0 96,-19 0-96,0 0 96,20 0-64,-20 19 96,20-19 64,-20 0-128,20 0 0,-20 0-32,0 0 96,21 0-96,-21 0-32,0 0 0,0 0 192,0 0-128,0 0-32,0 0-96,0 20 128,0-20-160,0 0 32,0 20 32,0-1-257,0 1-351,0 1-545,20-1-193,-20-1-1152,0-19-1891</inkml:trace>
  <inkml:trace contextRef="#ctx0" brushRef="#br2" timeOffset="518202.1484">6828 5652 928,'0'0'2723,"0"0"-129,0-19-1120,0 19-417,-20 0-32,20 0-224,0 0-161,0 0 129,0 0 0,0 0-1,0 0 1,0 0 0,0 0-193,0 0-127,0 0-129,0 0-32,0 0-63,0 0-33,0 0-32,0 0 96,0 0 128,0 0-95,0 0-1,0 0 0,0 0-63,0 0 63,0 0-96,20 0-96,-20-20 96,20 20-192,-20 0 32,20-20 0,0 20 0,0-19 32,-20 19-32,39-21-96,-19 1-160,0 20 512,1-20-288,-3 1 0,2 19 0,21-20 0,-21 0 0,-2 1 0,23-3 32,-1 3-64,-1-1 96,1 0-64,-1 1 33,-19-1-33,20 0 0,-20-20 0,19 20 96,-19 0-64,21 1-128,-23-1 96,2 0-32,21 20 32,-21-19 0,19-1 0,1-1 0,-1 1 0,1 20 32,20-19 0,-21-1-96,22 0 96,-23 1-64,23-1 96,-22-1-32,21 1 96,-1-19-32,20 19-64,-18 0-352,-3-19 928,22 18-544,-20 1 0,19-19-32,0 19-64,0 1 0,2-21 0,-2 19 64,-20 2-64,20-21 96,2 21-64,-2-1 32,0 0-32,0 1-32,0-2 64,1 1-32,-1 20 0,1-20 0,-1 1-32,1-1 64,19 0-32,-19 1 0,-1 19 32,0-22 0,0 3 0,-19 19-32,19-20 96,0 20-96,2-20 32,-22 20-32,20-19 0,0 19 0,2 0-32,-23-20 97,22 20-130,-1-20 130,1 20-65,-21 0 0,20 0 0,-18-19 32,-2 19-32,1 0 0,19 0 96,-20 0-128,2 0 32,18 0-96,-21 0 192,3 0 0,18 0-128,-20 0 32,22 0 32,-2 0 64,0 0-128,-20 0 0,1 0 64,19 0-32,-20 0 32,2 0 0,18 0 32,-21 0-32,3 0 0,-2 0-64,1 0 32,-1 0 32,20 0-32,-18 19 32,-2-19-32,1 0 32,19 0-32,-20 0 0,2 0 0,-2 20-96,-1-20 160,3 0-32,-2 0-32,1 0 64,-1 20-128,2-20 96,-23 0-64,23 19 96,-22-19-96,21 20 0,-1-20 128,-19 20-128,19-20 32,0 19 64,-19-19 32,19 22-192,-18-22 160,18 19 0,1-19-64,-1 0 32,1 20 32,-1-20-128,-18 0 192,18 0-96,1 20-64,-21-20 64,1 19 0,19-19-128,-19 0 192,-1 20-192,1 0 192,1-20-96,-3 21 97,3-21-97,-3 19-97,3-19 129,-1 20-32,-1-20 0,1 0 65,-20 20-65,19-20 0,1 19 0,-19-19 0,17 20-32,-18-20 64,21 20-32,-21-20 0,19 19 0,-19 2 96,0-21-96,19 0 32,-19 20-96,20-20 128,-1 20 0,-19-20 0,20 19-224,-19-19 256,17 20-96,-17-20 32,19 0 0,-1 20-128,-19-20 64,20 0 96,-21 19-64,21-19 0,0 20 0,-21-20 64,1 0-32,20 21-32,-20-21 0,-1 0 0,1 20 0,0-20 64,1 19-32,-1-19 0,0 20-32,-2-20 128,23 0 0,-21 20-320,0-20 352,-1 0 64,1 0 481,0 0-1057,0 0 31,0 0 1090,-1 0-1057,-19 0 256,20 19-353,-20-19 1186,0 0-1089,20 0 320,-20 0 32,0 0-64,20 20 32,1-20 0,-21 0 32,18 20-64,-18-20 64,20 0-96,-20 0 64,0 0 0,20 0 0,-20 0 96,0 0-32,0 0-96,0 0 0,0 0-96,0 0-224,0 0-353,0 21 97,0-21-257,0 20-704,0 19-1410,-20-19-4036</inkml:trace>
  <inkml:trace contextRef="#ctx0" brushRef="#br2" timeOffset="520041.9922">8535 4502 256,'-19'0'2562,"19"0"-672,-20 0 192,20 0 416,0-21-320,-20 21-544,20 0-385,0 0-288,0 0-352,0 0-129,0 0 0,20 0 65,-20 0 64,20 0-1,19 0-127,-19-20-161,40 20-96,-21 0-96,22-20 0,-2 1-32,-19-1-31,19 20 31,-19-20-64,-1 1-128,1-3 160,-20 3-64,-1-1-64,-19 20 96,0-20 32,0 20-128,-19-19 96,-1 19-64,0 0 64,-20 0-128,1 0 192,19 0-96,0 0 128,-1-20 0,21 20 192,0 0-192,0 0-128,21 0 64,19 0 64,19 0-31,-19 0-33,19 0-64,2 20 32,-3-1 0,-17 1-32,-23-20 32,23 20-96,-41-1-32,0-19-129,0 22-31,0-22-545,-21 19-416,1-19-224,-18 20-257,17-20-1953</inkml:trace>
  <inkml:trace contextRef="#ctx0" brushRef="#br2" timeOffset="520925.7813">11116 4045 4548,'-20'0'4836,"0"0"-2658,20-21-1056,0 21-162,20 0 65,-20 0 128,20 0-352,0 0-320,0 0-257,19 0-96,1 21 128,19-21 33,-18 0-129,17 20 0,-17-20 0,18 0-32,-19 0-32,0-20 32,-1 20-32,1-21 1,-19 21-1,17-20 0,-38 1-32,0-1-64,0 20-32,-20-20-96,2 20 64,-3 0-33,1-19 33,0 19 32,0 0-32,1 0 0,19 19-64,0-19 64,19 0 64,1 0 64,20 20 0,-1-20 128,1 0 65,-19 20-161,17-20 128,-38 19 96,20-19-288,-20 20 128,0-20 65,-20 21-321,2-21-961,-2 20-1025,-1-20-1794</inkml:trace>
  <inkml:trace contextRef="#ctx0" brushRef="#br2" timeOffset="521853.5156">13697 4104 5349,'-20'-20'5861,"20"1"-3619,0 19-800,0 0-417,0-20-129,20 20-223,-1 0-128,1 0-161,0 0-160,20 20 32,-1-20 65,2 0 31,-1 19-128,19-19-32,0 0-95,1 20-1,-21-20 0,1 0-96,1 0 128,-3 0-128,-18 0 64,1 0 0,-1 0-32,-20 0 64,0 0 32,0 0 32,0-20-224,-20 20-64,-21-19-64,21 19 128,-19 0 96,-1-20 0,20 20 64,1 0-96,19-21 0,0 21-64,19 0-64,1 0 384,20 0-160,19 0-32,-18 21 96,-3-1-96,23-20 65,-41 19-161,19 1 160,-39 0-96,20-20 0,-20 19-160,-20 1-257,0-20-800,1 20-1153,-21-20-1954</inkml:trace>
  <inkml:trace contextRef="#ctx0" brushRef="#br1" timeOffset="525416.9922">16674 3548 12011,'-19'-20'2050,"19"20"-1634,-20-20 449,0 20 769,20 0-417,-20 20-577,20-20-255,-20 20 31,1 20 129,-1 0-33,-20-1-31,19 20-129,-17 1-32,-3-1 0,1 2-159,1-2 31,-1-20-192,20 2-224,1-2 544,-21 1-256,20-1-32,0 2 0,1-22 0,19 1-160,-20 0 256,0-1-96,20 1 0,-20-20 32,-1 0 128,21 0 129,-18 0-129,18-20 0,-20 1 96,20-21 33,0 21-225,20-2 224,-20 1-32,0 20-192,18 0-160,-18 0-96,21 20 256,-21 1-160,20 18 128,0-19-96,0-1 64,-20 1 32,19-20-32,1 0 64,0 0 33,20-20-161,-21 1-1,1-21-31,20 21-544,-20-2-673,-1 1-769,21 0-1666,-19 1-5220</inkml:trace>
  <inkml:trace contextRef="#ctx0" brushRef="#br1" timeOffset="526409.1797">16834 3210 12171,'-21'-39'2755,"21"19"-577,0 20 224,0-19-640,0 19-769,0 0-833,0 19-160,0 1 288,21 0-256,-21-1 0,20 1 64,-20 0-256,18-1-224,3-19-577,-21 22-897,20-22-1313,-20 0-929,0 0-7911</inkml:trace>
  <inkml:trace contextRef="#ctx0" brushRef="#br1" timeOffset="526568.3594">16933 3191 9352,'0'-40'3043,"0"21"-1153,20 19 416,-20 0-256,0 0-897,19 0-576,-19 19-1,0 1-351,0 0-129,0 19-289,20-19-607,-20-1-578,20 3-704,-20-3-992,0-19-7240</inkml:trace>
  <inkml:trace contextRef="#ctx0" brushRef="#br1" timeOffset="526873.0469">17190 3091 14221,'0'-20'2530,"0"20"-928,0 0-385,0 0 0,0 20-192,20 0-128,0 20-352,1 0-257,-1 19-96,-2-18-96,3 18 32,19-20-192,-20 2-96,-1-2-256,1-19-289,0-1-512,0 1-1314,-20-20-1601</inkml:trace>
  <inkml:trace contextRef="#ctx0" brushRef="#br1" timeOffset="527075.1953">17151 3409 14765,'-20'-20'2851,"20"0"-1666,20 20 97,-1-19 671,21-21-543,-20 21-962,21-3-256,18 3-224,-19-1 0,-1 20-448,1-20-833,-1 20-1538,1 0-1313,-20 0-7367</inkml:trace>
  <inkml:trace contextRef="#ctx0" brushRef="#br1" timeOffset="527373.0469">17568 3230 14221,'0'39'1922,"0"2"160,0-21-224,0 0-577,19-1-320,-19 1-193,20 0-95,0-20-161,1 0-63,17-20-161,-18 0 0,1 1-256,-1-1-32,0-19-64,-1 17 32,-19 3-32,0 19 160,0 0-96,0 0-320,0 19 160,0-19 96,20 22-32,-20-3-32,40 1-609,-20 0-608,-1-20-737,1 0-1057,0 0-1922</inkml:trace>
  <inkml:trace contextRef="#ctx0" brushRef="#br1" timeOffset="528038.0859">17866 2952 14541,'0'-39'2563,"0"39"-706,0 0-255,0-20-513,0 20-577,0 20-127,19-1-33,-19 1-192,20 1 97,0 18-65,0-19 0,19 0-96,-19 19 64,0-19-128,21-20 32,-21 21 32,18 18-64,-17-19-32,-1-1-96,0 21-96,-1-21-32,1 3 32,-20-3 96,0 1 32,0 0 32,0-1 96,-20-19-96,20 0 0,-19 0 96,-1 0-289,0 0 33,-1-19-64,21-1-96,0 0 63,0 1-95,0-3 128,0 22 160,21-19 160,-1 19-64,0 0 160,-1 0-128,1 0-32,0 0 0,-20 0 128,40 0-32,-21-20 32,1 0-32,0 1-32,0-1 129,0-19-33,-1 18 128,1-19 0,-20 21 33,0-1-129,0 0 0,-20 1-64,1 19 96,-1 0-192,0 19-64,0 1 32,0 19 32,1 1-32,-1 0 0,20-20-96,0 19 32,0 1-320,20-21-321,-1 3-64,1-22-224,0 0-992,20 0-1250,-1-22-3940</inkml:trace>
  <inkml:trace contextRef="#ctx0" brushRef="#br1" timeOffset="528277.3438">18599 3032 14285,'0'-20'2755,"-18"1"-1186,18 19-128,-20 19-255,20-19-290,-20 20-383,20 0-161,0-1-256,20 21 65,-20-19-33,38-2-128,-17 21 96,-1-21-96,0 1 64,0-20-64,-20 20 32,0-1 256,-20-19-128,0 22-288,-21-22-192,23 19-257,-22-19-544,19 0-865,1-19-2114</inkml:trace>
  <inkml:trace contextRef="#ctx0" brushRef="#br1" timeOffset="528539.0625">18719 2773 12812,'20'-19'5989,"-20"19"-4836,20 0-896,-20 19 639,0-19-287,0 40-289,0-19-256,20-1 33,-20 19-386,0-19-672,0-20-1217,0 19-1665,0-19-10251</inkml:trace>
  <inkml:trace contextRef="#ctx0" brushRef="#br1" timeOffset="528706.0547">18897 2695 17808,'0'19'2787,"0"1"-2531,0 0 481,20 19-128,-20-19-385,20 21-128,-20-22-160,21 1-609,-21 0-640,20-1-1218,-20-19-2369</inkml:trace>
  <inkml:trace contextRef="#ctx0" brushRef="#br2" timeOffset="537099.6094">7980 7935 928,'0'0'1153,"0"0"65,0-19 63,0 19-32,0 0 288,0 0 1,-21 0-161,21 0-352,0 0-128,0 0 32,0-20-160,0 20-1,0 0 1,0-20 64,0 20 0,0 0-129,0-21 1,0 21-64,0 0-97,0 0-127,0 0-65,0-19-32,0 19-32,0 0 1,0 0 255,0 0-31,0 0-225,0 0 96,0 0-127,0 0-1,0 0 64,0 0-160,-20 19-96,20-19-32,0 21-32,0-21 0,-18 20 32,18 0 0,0-1 0,0 1-32,0-20 65,0 20-33,0-1 32,18-19-32,-18 20 0,20 1 0,-20-21 32,21 20-64,-21-20 0,20 20 32,0-20 0,-20 0 0,19 19-64,1-19 64,0 20 64,0-20-160,0 20 96,-1-1-96,-19 22 160,20-21 0,-20-1-96,20 21 0,-20-21-32,0 22 64,20-2-32,-20 1 0,0-21 0,0 1 32,0 21-96,0-22 64,0-19-32,20 20-64,-20-20 64,0 20 0,0-20 64,19 0-32,-19 0-64,0 19 96,20 1 0,-20-20-64,0 20 96,20 1-96,-20-1 64,20-1-64,-20-19 64,0 20-64,21 0 64,-21-1 0,18-19-96,-18 20 0,20-20 32,0 0 64,-20 0-64,21 0 32,-1 0-128,-20 0 256,18 20-192,3-20 0,-21 0 128,20 0-64,0 21 96,-20-21-96,20 0-32,-1 19 32,1-19-64,-20 0 64,20 0-64,0 0 0,-20-19-32,20 19 31,0-21-159,-1 1 192,1 0 0,0 1-64,0 19-32,-20-20-32,21 20 96,-21 0-32,0 0 64,18 0 64,-18 0-64,0-20 64,0 20-32,0 0 32,20 0-96,-20-19 160,0 19-96,0 0 32,0-20-32,21 20-64,-21-21 96,20 21-32,-20-20 0,20 20 0,-2-20-32,-18 20 64,21-19-128,-1 19 96,0-20 32,-20 20-64,20-20 96,-20 20-96,19-19 32,-19 19 64,0-21-32,0 21 64,20-20-128,-20 0 160,0 20-224,0-19 160,0 19 0,0-20-32,20 0-96,-20 20 160,0-19-96,20 19 0,-20-20 0,0 20 64,20-21-32,-20 1 0,0 20 32,0 0 0,0-19-32,0-1 0,-20 20 32,20-20 32,0 20-31,-20-19-97,20-1-1,0 0 162,-20-1-129,0 21 0,1-19 64,19-1-64,-20 0 32,0 1-32,0-1 32,-1 0 64,3-1-32,-2 1-32,0 1 32,-1-1 32,1 0 0,20 1 64,-18-1-32,-3-21-64,21 22 33,-20-21-129,20 21 64,-20-1-96,20-19-33,-20 18-191,20 21-513,-19-20-608,19 0-673,0 20-1986,0 0-12139</inkml:trace>
  <inkml:trace contextRef="#ctx0" brushRef="#br2" timeOffset="537788.0859">8435 8035 8423,'0'-41'2691,"0"22"-801,0-1 32,0 20 224,21 0-385,-21 0-608,0 0-160,20 20-192,-20-1-160,20 22-193,0-1-96,-20-1-95,19 0-1,1 2-128,0-2-64,-20 1 0,20-21 32,-20 1 0,0 1-128,0-1 32,0-20 0,0 0-192,-20 0 32,20-20-32,-20-1 160,0 21-64,1-20 96,19 1 128,0 19 128,0-20-32,0 20 1,0 20 63,0-20-96,19 19-64,-19 1-64,20-20 0,0 21-128,-20-21 160,20 0 0,0-21-128,-20 1-32,20 1-96,-20-1-160,19 0-289,-19 1-256,0-1-576,20 0-1922,-20 20-2883</inkml:trace>
  <inkml:trace contextRef="#ctx0" brushRef="#br2" timeOffset="539091.7969">6808 8233 12043,'-19'-39'1569,"19"19"-704,-20-1-416,20 21 1120,-20 0 321,20 21-961,-21-1-545,21 19-128,0 1 65,0-1-65,0 2 64,21-2-96,-21 0-127,20-19-33,0 21-64,-1-22 0,1 1-64,0 0-1,0-1-159,0-19-128,19 20 192,-19-20 64,0 0-96,0 20-129,1-20 161,-3 0 160,2 21 64,-20-1-128,20-1 96,-20 1 32,21 19 32,-21-19-32,20 0 32,-20 1 129,18-21-225,3 19 96,-1-19-64,0 0 0,19-19 0,-19 19-32,0-21 0,0 1-192,0 20-1,-1 0 97,1 0-96,0 0 192,-20 0-32,20 0 32,-20 20 32,0-20 64,20 0-128,-20 0 160,0 0 65,19 0-97,-19 0-64,0 0 64,20-20 64,-20 20-64,20-20-96,-20 20 128,20-19-96,-20-1 64,0 0-32,21 1 96,-21-1-128,0-1 33,18-19-65,-18 21 32,0-21 64,0 21 64,0-22-128,0 21 224,0-19-32,-18 0 0,18 19 33,-21-21 95,21 22-320,-20-21 32,0-19 32,0 19 32,1 20 161,-1-19 223,0 19-192,-20 0 97,1-1-97,-1 21-64,1 0-256,19 0-96,0 0-544,0 0-834,20 0-1537,0 0-3042</inkml:trace>
  <inkml:trace contextRef="#ctx0" brushRef="#br2" timeOffset="539771.4844">7046 8253 13292,'-20'-20'897,"20"1"-64,0 19 1569,0 0-96,0 0-1281,0 0-512,20 0 255,-20 19-127,20-19-64,-20 20-65,21 0-256,-1-1 0,-2 1-127,3 21 95,-1-2 96,-20-19-192,20 19-64,0 2 32,-1-2-64,-19-19 0,20-1 33,-20 1-98,0-20 162,0 0-129,0 0 64,0 0-64,-20 0-64,1-20-32,19 20-1,-20-19 97,0-1-96,20 0 192,-20 1-160,20 19 96,0 0 97,0 0 63,0 0-224,0 19 64,0-19-32,20 20 128,-20-20-128,20 20 64,-20-20 32,20 19-64,-20-19-64,0 0 96,19 0 0,-19-19 32,20-1-96,0 0-64,0 1-288,-20-2-225,20 1-480,-1 20-1505,1 0-3076</inkml:trace>
  <inkml:trace contextRef="#ctx0" brushRef="#br2" timeOffset="546263.6719">15742 8392 8520,'0'20'1185,"0"-20"-609,0 0 930,-20 0 63,20 19-576,0-19-256,0 0-193,0 0 289,0 0 320,0 0-64,0 20-288,0-20-289,0 0 1,0 0-33,0 0 65,0 0-161,0 0 1,0-20-97,0 20 0,0-19-160,0 19 97,20-20-97,-20-19-32,0 19 0,19-21 32,-19 2-128,20-20 128,-20 18-128,20-18 32,-20-21 0,0 41-96,0-20 160,0-2-64,0 42 0,0-21-32,20 21 64,-20-1-32,0 0-32,0 1 160,0 19-31,0-21-1,0 21 128,-20 0-96,0 0-96,0 0 128,1 21-96,-1-21 1,0 19 127,0-19-128,0 20 64,20-20-160,0 0 32,0 0-192,0 0 224,20 0-96,0-20 32,20 20 0,-21-19 0,1 19 0,0 0 0,20 0-32,-40 19-32,19-19 64,1 0-32,-20 20-321,20-20-607,-20 0-610,0 0-1056,20 0-2339</inkml:trace>
  <inkml:trace contextRef="#ctx0" brushRef="#br2" timeOffset="547277.3438">15623 7598 992,'-20'-19'9225,"-1"19"-6919,21-22-416,-20 22 512,20 0-416,-18 0-897,-2 0-608,-1 22-1,1-3-63,0 1-1,-19 19-192,19 1-128,0-19 97,0 18-129,0 0 32,20-19-128,0 19 32,0-18-64,0-1 64,20 19-32,0-19 96,0 0-96,0 19 64,-1-18-64,-19 19 96,20-21-128,-20 21-65,20 0 129,-20-20 0,0 19 0,-20 1-96,20-40 96,-20 99 0,20-59-192,-19-1 128,-1 2 64,20-22-64,0 21 0,0-21 0,0 1-64,20 0 64,-1 1 96,-19-1-192,20-1-65,0 1-95,0 19-32,-20-19 64,21 0-97,-1 1 1,-20-2 256,0 1 64,18 0 64,-18-20 0,0 0 0,0 0 288,20 0-32,1 0 0,-21 0 1,20 0 63,0-20-96,-1 20-192,1 0 0,0 0 32,0 0-128,0 0 64,-1 0-32,1-20-224,0 20 128,0-19 0,0 19 160,-1-21 0,1 1 64,0 0-160,0 1 96,1-1-32,-3 0-32,2 20 64,1-19-32,-1-22 128,-20 21-192,20 0 96,-2-19-64,3 19 96,-21 1 192,20-22-32,-20 2 33,20 19-33,-20-19-32,20-22 32,-1 22-64,-19-20-64,20-1 1,-20 1-65,0 19 64,0-20-64,0 1 32,-20 19 64,20 19 0,-19-18-96,-1 19 32,20 1-96,-20-1-256,0 20-481,20 0-864,0 20-2115</inkml:trace>
  <inkml:trace contextRef="#ctx0" brushRef="#br2" timeOffset="549336.9141">16655 8353 288,'0'0'961,"0"0"480,0 0 1282,0 0 31,0 0-480,0 0-672,0 0-609,0 0-481,0 0-31,0 0 127,0 0 193,0 0 96,19 19 160,-19-19-32,0 0-224,0 0-97,0 0-63,0 20-129,0-20-127,0 0-65,0 0 0,0 0 1,0 0 63,0 0-96,0-20-95,0 20-65,0-39 160,0 18-160,20 1 32,-20-19 32,0 0-96,0-1 1,0 19-65,0-18 32,0 0-160,0 19 160,0 0 0,0-1-128,20 1 0,-20 1 32,0-1 128,20 20-64,-20-20-64,0 1 64,0 19 96,0 0-32,-20 0-96,20 0 64,-20 19-96,0-19 32,1 20 0,-1 0 32,0-1 0,0-19-32,20 20 96,0-20-96,0 0-64,0-20 96,20 1 0,0-1 0,19-19-64,-19 19 96,0 0 64,0-1 64,-20 2-63,21 19 31,-21 0-160,0 0-32,18 19 64,-18 2-128,20-21-385,-20 20-736,20 0-1089,1-1-2018,-21-19-3972</inkml:trace>
  <inkml:trace contextRef="#ctx0" brushRef="#br2" timeOffset="550409.1797">16556 7777 8295,'-20'0'1826,"20"0"-513,0 0 641,0 0 0,-20 0-352,20 0-513,0 0-64,-20 0-193,20 19-159,0 1-193,-21 0 1,21-1-193,0 2-160,-18 19-64,18-1 96,0-19-95,-20 19-65,20 2 0,0-2 64,0-19-96,20 19 96,-20 2-64,18-21 0,-18-1 0,21 21-64,-21-21 0,0 22 31,0-21-191,20-1-64,-20 21-64,0-21 224,0 1 96,-20 0 32,20 20 0,0-20 32,-21 0-32,21-1-32,-18 1-97,18 0-127,-20 21 0,0-22 224,20 1-32,0 0 32,-21-1 128,21 1-32,0-20-32,0 0 0,0 20 128,21-20-96,-21 0-64,0 0 128,0 0-64,0 0 129,20 0-97,-20 0 96,20 0 0,-20 0 0,18 0-32,3 0-96,-1 0-32,0 0-32,-20-20 0,20 20-96,-1 0 0,-19 0-96,20-20 32,-20 20 96,0 0 128,0 0-160,0 0 64,0 0 96,0 0-96,20 0 64,-20 0-32,20 0 32,-20-19-32,20-1 0,-1 20 0,1-20-32,-20 1 64,20 19-32,0-20 32,1-1 32,-21 21-64,18-20 96,2 20-128,0-20 128,-20 20-64,21-19-32,-1-1-32,-2 0 96,3 1-96,-1-2 32,0 1 96,0 0-224,-1 1 224,-19-1-96,20-19 0,-20 19 96,20-21-64,-20 2-96,0 0 160,20-1 65,-20 0 159,0-19-32,-20 19-32,20-20 321,-40 20 160,21 21-161,-21-1-191,-1 0-193,23-1-160,-2 2-64,-1-1-417,21 0-480,-20 20-1089,20 0-2914</inkml:trace>
  <inkml:trace contextRef="#ctx0" brushRef="#br1" timeOffset="554281.25">13796 9364 2530,'0'0'2018,"0"0"-64,0 0-193,0 0 1,0 0-32,0 0-321,0 0-704,0 0-161,0 0 161,0 0-1,0 0-63,0 0 32,0 0-65,0 0 33,0 0 32,0 0-161,0 0-128,-20 0-191,20-19-161,-20 19 32,0 0-32,20 0 64,-20 0 64,1 0 64,-1 0-96,0 0 64,0-20-63,0 20-1,1 0 32,-1-20-192,0 20 128,-21-19-128,23 19 32,-22-20 96,19 20-160,-17-20 64,-3 20-32,1-21-32,-19 21 128,19-19-32,1 19-32,-21-20 0,1 0 96,0 1-192,18 19 96,-19-20 96,1 0-224,0 20 160,-1-21-96,1 1 96,-20 1 0,18 19-64,2-20 64,-20 20 32,19-20-128,1 1 64,-2 19 0,-18-20 0,20 0 32,-21 20 0,21-21-32,0 21 32,-22-19 32,22 19-32,-20-20-64,19 20 32,1 0 0,-20-20 0,18 20 32,3 0-160,-1 0 256,-2 0-96,2 0-64,-21-19 96,21 19-96,0 0 0,-2 0 64,2-20-32,19 20 0,-19 0-32,-1 0 128,1-20-128,0 20 96,-2 0-160,3 0 32,17-19 96,-18 19-32,19-21 64,-19 1-64,19 0 0,-19 1 32,-2 19-32,3-20-64,-3 20 192,2 0-32,0 0-64,-1 0 0,21 0-32,-21 0 64,21 0 33,-2 0 63,1-20-96,22 20 0,-23-19-64,21-1 96,-20 20 0,1-21 224,-1 21 129,20-20-1,-19 20-128,19-20-127,-1 20 95,1-19-224,2 19 128,-2 0-96,-1 0-32,21 0 32,0 0-32,0-20-32,0 20 193,0 0-161,0 0 0,0 0-224,0 20 320,0-20-128,0 19 96,0 1-64,0 21 32,0-21-128,0 19 32,21-19 64,-21 19-64,0-39 64,20 20-32,-20-20 0,0 0 96,0-20 1,0-19-33,0-1-64,0 1-64,0-2 96,0 2-64,-20-1 32,20 21-128,0 19 128,0-21-96,20 21-97,-2 0-479,2 0-545,41 0-1057,-2 0-1218,0-20-1312</inkml:trace>
  <inkml:trace contextRef="#ctx0" brushRef="#br1" timeOffset="555437.5">13855 9405 1121,'0'0'10538,"0"0"-9898,0 0-159,21 0 1408,-21 0-223,20 0-513,0-21-352,-2 1-353,3 20-288,19-39-31,-1 19-33,1 1-32,19-21-64,-19 0-64,19 20 192,-19-19-128,19 19 64,2-21 32,18 2 256,-20-1 65,21 1-289,-21 19 32,20-1-192,-18-18 128,-2 19-96,1 20 64,-21-19-64,21-1-32,-21 20 64,2 0-32,-21-20 160,-20 20-32,0-19 96,0 19 33,0-21-161,-20 1 96,-1 20 160,-19-20-127,1 20-65,-1-19 128,20 19 224,-19 0-223,19 0-193,0 0 128,20 0 32,0-20-128,0 20-128,0 0-96,40 0 160,-20 0-64,19 0 64,1 0-128,-1 0 96,-19 0-32,0 0-64,21 20 128,-41-20-64,18 19 0,-18-19-96,20 20-320,-20-20-545,0 20-705,-20 1-1665,2-21-2498</inkml:trace>
  <inkml:trace contextRef="#ctx0" brushRef="#br1" timeOffset="556320.3125">13934 9484 4676,'0'0'5061,"-18"-20"-4100,18 20 608,0 0 962,0 0-289,0 0-513,0 0-608,0 0-64,0 20-128,0-20-96,18 19-64,3 1-193,-1 0-255,0 1 95,19-21-128,21 19 1,-21 1-193,21-20 64,-21 20-192,1-20 128,-19 19-128,17 1 96,-17 0-32,-1-20-32,0 21 0,-20-1 32,20-1 0,-20 1-160,19-20 0,-19 20-64,0-1-193,0 1-255,0 0-674,0-20-1024,0 21-2082</inkml:trace>
  <inkml:trace contextRef="#ctx0" brushRef="#br1" timeOffset="557530.2734">14511 10238 10954,'0'-19'4132,"-20"19"-2435,20-20-31,0 20 256,0 0-321,0 0-800,20 0-256,-20 20 63,0-1-159,19 1-225,-19 19-128,20 2 0,-20-21-224,0-1-353,20 1-223,-20-20-674,0 20-1152,20-20-1153,-20-20-5542</inkml:trace>
  <inkml:trace contextRef="#ctx0" brushRef="#br1" timeOffset="557711.9141">14629 10160 12587,'0'-22'2787,"0"22"-1538,20 0 449,-20 22 160,0-3-769,0 21-609,0-1-224,0-19-256,0-1-192,20 2-352,-20-1-513,20-20-929,1 0-1185,-21 0-7079</inkml:trace>
  <inkml:trace contextRef="#ctx0" brushRef="#br1" timeOffset="565410.1563">14947 10219 11050,'0'-40'1762,"-19"40"-353,19-19 192,0-3 642,0 22-386,0 0-543,0 0-578,0 0-31,0 22 64,19-3-65,1 21-223,0-1-129,0 21-160,-20-1 33,20 0-257,-1-18 128,1-2-96,0 1-96,1-1-161,-21-19-255,20 1-225,-20-21-448,0 19-545,0-19-1088,-20-19-1186</inkml:trace>
  <inkml:trace contextRef="#ctx0" brushRef="#br1" timeOffset="565620.1172">14888 10436 15182,'-20'-19'2690,"20"19"-1440,0 0-257,0 0 544,20 0-96,0-20-384,0 20-224,19-20-224,21 1-353,-21 19-160,2-20-192,-3 0-320,-18 20-33,1 0-800,-1 0-545,0 0-704,-20 20-1154,0-20-8103</inkml:trace>
  <inkml:trace contextRef="#ctx0" brushRef="#br1" timeOffset="565931.6406">15226 10456 11627,'18'0'2562,"3"0"-1633,-1 0 897,0 0 159,0 0-831,-1-20-450,-19 20-319,20-19 63,-20-1-224,20 20-64,-20-20-32,0 1 65,-20-1-33,0 20 32,20 0-32,-19 0 160,-1 0 1,0 0 31,0 20-64,20-1-31,0 1-33,0 0-128,0 19-32,0-18-32,20 18-64,-20-19-32,20 0-32,19-1-513,-19 1-288,0-20-384,0 0-1153,0-20-1410,-1 20-6694</inkml:trace>
  <inkml:trace contextRef="#ctx0" brushRef="#br1" timeOffset="566279.2969">15483 10397 11594,'20'20'4933,"-20"-1"-3940,0 1 513,21 1 255,-21 18-512,0-19-384,0 0-256,20-1-257,-20-19-224,0 0-64,18 0 64,-18 0-32,0-19 1,0-21-33,0 21-96,0-22 64,0 21 0,0 1-32,0-1 32,0 20-64,0 0-64,0 0 128,20 39 0,-20-19-128,21 1-161,-1 18-543,0-19-546,-1 0-800,1-1-704,-20-19-1058</inkml:trace>
  <inkml:trace contextRef="#ctx0" brushRef="#br1" timeOffset="566792.9688">15801 10397 14990,'0'-20'2242,"-20"20"-1762,20 0 641,0 0 417,0 0-513,-20 20-545,20 0-224,0 19 33,0-18-97,0 18 64,0-19-256,0 0 192,20-1-256,0-19 64,-20 20-32,20-20 64,-20-20 32,0 1-128,20-21 0,-20 21 64,-20-22 32,20 2-192,-20-1 96,0 1 32,20-2 0,-20 2 64,1 19 32,-1 1 320,0-1 1,20 0-33,-20 20 129,20 0 95,0 0-448,0 20 64,20 0 97,-20 19-97,20-19-96,0 20-64,-1 0 0,-19-1-160,20 0-449,20-19-159,-40 1-449,20-1-577,-1-20-1441,1 0-1858</inkml:trace>
  <inkml:trace contextRef="#ctx0" brushRef="#br1" timeOffset="567056.6406">16000 10536 4035,'0'20'11019,"0"-20"-9097,0 0 31,0 0-63,0 0-833,-21-20-320,21 0-161,0-19-95,-20 18-225,20-18-32,0 19-160,20-19-64,-20 39-32,0-20-192,21 20-737,-21 0-672,20 0-1698,0 0-1314</inkml:trace>
  <inkml:trace contextRef="#ctx0" brushRef="#br1" timeOffset="567224.6094">16139 10456 13356,'19'41'1890,"-19"-41"128,20 19-160,-20 1-481,0-20-801,20 20-544,-20-20-416,0-20-705,20 20-1281,-20-20-2499</inkml:trace>
  <inkml:trace contextRef="#ctx0" brushRef="#br1" timeOffset="567385.7422">16119 10318 13644,'-20'-21'673,"20"2"-737,0-1-609,0 20-1056,20-20-6151</inkml:trace>
  <inkml:trace contextRef="#ctx0" brushRef="#br1" timeOffset="567557.6172">16119 10160 16143,'20'59'2370,"-20"-40"-1025,19 21 545,1 0-352,0 0-642,0-1-479,0 0-129,-1 2-224,1-21-32,-20-1-384,20-19-129,0 0-415,-20 0-898,20 0-1633,-20-19-2211</inkml:trace>
  <inkml:trace contextRef="#ctx0" brushRef="#br1" timeOffset="567792.9688">16396 10318 12011,'0'-21'3715,"0"21"-1472,0 21-610,-20-21-128,0 20-448,20 0 33,-19-1-258,19 1-543,0 0-193,0-1-96,19-19 0,1 20 0,0 1-32,1-21-32,-1 20 64,0-1-32,-2 1 64,-18-20 0,0 20 64,0-20 32,0 19-32,-18-19-128,18 0-288,-20-19-321,20 19-448,-20-20-673,20 20-1697,-21-20-4420</inkml:trace>
  <inkml:trace contextRef="#ctx0" brushRef="#br1" timeOffset="568009.7656">16376 10040 18673,'0'0'2531,"0"20"-2179,0-1 160,0 1-127,20 0-257,-20-1-128,0 3-513,0-22-576,21 0-1345,-21 0-2370</inkml:trace>
  <inkml:trace contextRef="#ctx0" brushRef="#br1" timeOffset="568177.7344">16437 9999 16623,'20'0'2435,"-20"21"-898,18-1-224,-18 19-800,21-19-545,-21 0-961,20-1-1890,0-19-4388</inkml:trace>
  <inkml:trace contextRef="#ctx0" brushRef="#br0" timeOffset="574165.0391">20843 4461 5765,'0'-20'5029,"0"1"-3204,0-1 450,0 0-129,0 1-160,0-3-609,-19 22-608,-1 0-289,0 0-64,0 22-31,-19-3-225,19 1-96,0 19 160,-1 1-224,1-19 0,0 18 96,20-19-192,0-1 128,20 1-96,0 0 96,1-1-96,-1-19-96,19 21 96,-19-21-32,0 20-32,20-20 160,-40 0-128,19 20 32,-19-20 96,0 19 0,0 1 64,-19 0-160,19-1 32,-20 1-32,20 1-33,0-1 65,20-1 0,-20-19-192,39 20 192,-19 0-64,20-20-96,-1 0 96,-19 0-224,21 0 191,-23 19 161,2-19 193,-20 0-802,21 0 833,-1 0-31,-20 0-802,20 0 897,-20 0-352,18 0 321,3 0-994,-21 0 1089,20 20-672,0-20 288,0 0 0,-1 0 0,1 0 32,0 0-96,0 0 224,0-20-160,-1 20-224,1-19-160,0 19-33,0-20 737,-20 20-256,0-20-96,0 1 193,0 19-33,-20-20 288,20 20-64,-20-21 33,0 21-97,1-20 96,-1 20-319,0-19 159,20 19-224,0-20 0,0 0 0,-20 20-96,20-19-97,0-1-31,20 0-224,-20-1 63,0 21 161,20-19 160,-20-1 0,0 20 0,0-20 96,0 1 32,0 19-160,20-20 96,-20 20 32,0-20-32,0 1-32,0-2 96,-20 21 64,20-20 0,-20 0 97,0 1 127,-19-1-128,19 0 32,-20 1 129,1 19-193,-22-22 0,41 3-160,-19 19-96,19-20-673,0 20-832,0 0-2467</inkml:trace>
  <inkml:trace contextRef="#ctx0" brushRef="#br0" timeOffset="575363.2813">20883 5672 13132,'0'-20'2370,"0"20"-1153,-20-19 641,20 19-769,-20 19 64,1 1-448,-1 0-129,0-1-223,20 2-1,0-1-256,-20 0 96,20-1-128,20 1-64,-20 0 64,0-1-192,20 1 0,0-20-192,-1 0 384,1 21-160,20-21 0,-20 0 288,19 0-224,1 20-32,-19-20 0,17 19 96,-17 1-192,-1-20 96,0 20 32,-20-1 0,18-19 32,3 20 32,-21-20-128,20 0 64,0 0-33,0 0 1,-1 0 32,1-20-64,0 20 160,0-19-64,0 19-64,-1 0 160,-19 0-192,20-20 224,-20 20 1,-20 0-33,20 0-64,0 0-32,0 0 96,0 0-96,0-20 64,20 20-160,-20-19 128,20-1-32,-20 20 96,20-41-96,-20 22-32,0-1 64,0 0 64,0-19-96,0 19-64,-20-1 160,20 2 32,-20-1 0,0 0 64,1 1 97,-1-1-65,-20 0-256,1 20 320,-21-19-160,21 19 0,-42 0 129,22 19 63,0-19-192,19 20-64,20 0-640,20 19-1026,0-19-1697,40-1-11403</inkml:trace>
  <inkml:trace contextRef="#ctx0" brushRef="#br0" timeOffset="579344.7266">21657 6566 17136,'-19'0'2947,"-1"0"-2019,0 0-287,0 19 608,20 1-256,-21 21-512,21-2-321,0 0-160,0 1 64,21 0-64,-1-20-128,20 19 32,-21-39-257,21 20 97,-20-20-32,19 0 256,-19 0-160,20 0 448,-19-20-288,-3 20 0,2-19 64,-20 19-64,20 0-32,-20 0 192,21 19-224,-21-19 32,20 20 128,-20-20-224,18 20-65,-18-20 1,21 19 32,-21-19 160,20 0-128,0 0 320,0-19-224,-1 19 96,1 0 128,0-20-128,0 20 192,0 0-32,-1-20-63,1 20-1,0-19-64,0-1 288,0 0 0,-1-1-159,1 2 31,0-21-32,0 21-32,1-1-128,-3-19 160,-18 18-256,0 1 224,-18 0-63,-3 1 31,1-1 32,-20 0-96,-19 1 160,19 19 160,-19 0 33,0 0-417,-1 0 96,1 19-192,18 1-289,21 0-223,2-1-545,-3-19-1410,21 20-3651</inkml:trace>
  <inkml:trace contextRef="#ctx0" brushRef="#br0" timeOffset="580323.2422">22392 5235 13612,'0'-39'1730,"-21"39"-353,21-20 513,-20 20-96,2 0-513,-3 0-544,1 20-449,0-1-224,0 21-96,1 0 192,19-20-96,-20 19-160,20 1 128,20 1-128,-20-22-96,39 21-64,-19-21 63,0 21-63,1-19 192,-3-2 0,2 1 160,1 19-128,-21-19-32,20 0 160,-20-1-128,0 2 96,0-1-96,0 0 0,20-20 96,-20 19-160,20-19-32,-1 0 160,1 0-32,0 0-224,0 0 256,0 0-64,19 0 0,-19-19 192,0 19-128,19-20 192,-19 0-224,21-1 128,-21-18 65,-2 0-193,23-1 64,-21 0-96,0 0 128,-1 1-32,-19 0 96,0-2 288,-19 21-224,-1-19 257,-21-1-97,21 21-127,-18-2-129,-3 1 96,2 0-160,-1 20-32,0 0-96,21 0-128,-21 20-353,0 21-1120,1-2-802,19 20-3939</inkml:trace>
  <inkml:trace contextRef="#ctx0" brushRef="#br0" timeOffset="580939.4531">21837 6546 14381,'-41'0'1986,"21"0"-1057,0 0 1089,1 0-609,-1 0-832,0 0-577,20 0-449,-20 0-1953,20 0-4869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3T23:55:27.87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833 3667 16463,'0'-20'2050,"0"20"-256,0-19-929,0 38 512,0 1-32,20 0-192,-20 19-448,20 2-257,-20 18-95,20-20-353,-20 22 32,0-42 0,20 21-321,-1-21-543,1-19-321,-20 0-769,20 0-1249,0-19-1281,-20-21-6535</inkml:trace>
  <inkml:trace contextRef="#ctx0" brushRef="#br0" timeOffset="312.5">634 3350 17392,'-99'0'1153,"60"39"-480,-1 2 928,20 37 193,-1 2-32,21 38-834,0 2-511,21-1-321,-1 1-64,39-22-128,1 2 96,39-61-96,1-19 96,-1-20-96,0-40 0,0-19 0,-20-21 31,0-18 130,-18-21-162,-41 19-351,-20-20-321,-20-19 193,-41 41 384,-18-2 832,0 41-31,0-1-257,-20 60-288,0 0-128,0 19-641,18 22-1889,-18 18-4901</inkml:trace>
  <inkml:trace contextRef="#ctx0" brushRef="#br0" timeOffset="7256.8359">2163 4024 9256,'0'-39'353,"0"39"-321,20-20 384,-20 0 1410,0 20 128,0-19-673,0-1-480,0-1-1,0 21 193,-20-20 224,20 0 193,-20 1-321,1-1-192,-1 20-1,0 0 65,0 0-32,-19 0-416,19 39 31,-1 1-287,1 1-97,0-2-64,20-19-32,0 19-96,0-18-64,0 18 224,20-19-160,21-20 64,-3 0 0,23-20 96,-41-19-128,19 18-64,-19-18 32,0-1 32,-20 21 0,20 19 0,-20-20 128,0 20-32,0 20-128,0-1 0,0 1-32,0 19 64,19-19-384,1 21-353,0-22-512,0 1-705,0-20-1345,19 0-1346,-19 0-9991</inkml:trace>
  <inkml:trace contextRef="#ctx0" brushRef="#br0" timeOffset="7481.4453">2460 3489 21075,'0'-20'2018,"21"20"-1601,-21 0 255,0 20 706,20 19-321,0 21-513,-2 19-384,3-20-32,-1 1 1,0-1-225,0 2-65,0-22-383,-1-19-417,1 0-512,0-20-449,0 0-1473,0-20-3940</inkml:trace>
  <inkml:trace contextRef="#ctx0" brushRef="#br0" timeOffset="7648.4375">2739 3508 672,'-20'-59'19571,"20"59"-17169,0 0-1217,0 40 64,0-1 97,20 21-546,-1 19-479,-19-20-193,20 1-224,0-20-129,1-1-479,17-19-802,-18 1-928,21-1-3331</inkml:trace>
  <inkml:trace contextRef="#ctx0" brushRef="#br0" timeOffset="23716.7969">3612 3608 10185,'-20'-80'3107,"20"41"-1089,0 19 384,0 0 289,0 1-641,0 19-833,0 0-448,0 0-129,0 19 33,0 1-65,0 0-127,0 19-289,0 0 64,0 2-96,0-21-31,0-1-33,0 1-96,20 0 0,-20-20 64,0 0 0,20 0 32,1 0 64,-21 0-64,18-20 0,23 20-32,-21-20-96,0 20 64,-2 0-64,23 0 0,-21 20-352,0-20-161,-1 0-63,1 20-449,0-20-321,0 0-736,-20 0-1441,20 0-3011</inkml:trace>
  <inkml:trace contextRef="#ctx0" brushRef="#br0" timeOffset="23913.0859">3870 3330 19218,'0'0'1954,"0"0"-1218,20 39 1058,-20 1 128,20 0-641,0 39-897,0-19-256,-1-1-128,1-19-192,0-1-384,0 2-257,0-22-384,-1 21-609,1-21-1633,-20 1-2563</inkml:trace>
  <inkml:trace contextRef="#ctx0" brushRef="#br0" timeOffset="24870.1172">4823 3786 16335,'20'59'993,"-20"2"-705,20-2 865,-1-20 353,1 22 63,0-22-736,0 0-513,1-19-256,-21 0 193,18-20 191,-18 21-160,0-42 129,0 21 480,-18-40-801,-3 1 192,-19 0-224,1-41 64,-1 21-128,-19-41 0,19 0 0,0 21-32,21-1 64,19 21-128,0 20-32,19 0 32,1 18 0,20 21 96,19 0 32,-19 40 32,19 0-96,-19 19-192,-19-19 159,-3 19-31,-18 0 64,0-18 96,0-2-128,0-19 64,-18 0-320,18-20-417,-21 0-736,21 0-1730,-20 0-2146</inkml:trace>
  <inkml:trace contextRef="#ctx0" brushRef="#br0" timeOffset="25302.7344">5220 3469 15086,'0'-20'4452,"0"20"-3107,0 0-64,0 0 545,-20 0-513,20 40-480,-19-1-352,19 0 31,0 22-256,0-22-159,0 0-130,19 2-31,1-21 32,0-1-32,0 1 64,-20-20-128,20 0 32,-20-20 32,19 1 128,-19-1 0,-19-1-32,19-18 0,0-1 0,0 21 32,-20-1-64,20 0 96,0 20 97,0 0-97,20 0 0,-20 20 256,19 19-96,1-19-192,0 19 33,1-19-290,-1 21-255,-2-41-289,2 19-480,1-19-641,-1 0-1345,0-19-2146</inkml:trace>
  <inkml:trace contextRef="#ctx0" brushRef="#br0" timeOffset="25520.5078">5538 3747 17168,'20'20'2882,"-20"-20"-607,0 0 383,0-20-800,0 20-737,0-21-480,0-18-225,-20 19-192,20-19-160,0 19-128,0-21-64,0 22-545,0-1-191,0 0-546,20 1-928,0 19-2210,-20 0-6791</inkml:trace>
  <inkml:trace contextRef="#ctx0" brushRef="#br0" timeOffset="25702.1484">5637 3291 12363,'20'0'8616,"-20"0"-7655,20 19 513,-1 1 608,1 19-545,0 22-768,0-2-449,19 0-288,-19 1 0,0-1-448,1-20-353,-1-19-544,-2 1-449,-18-21-1665,0 20-3780</inkml:trace>
  <inkml:trace contextRef="#ctx0" brushRef="#br0" timeOffset="26099.6094">5677 3608 17168,'-20'-20'3107,"40"-1"-2114,-20 21 544,19-19-128,21-1-416,1-19-352,-3 19-545,3 0-32,18 1-32,-19-2-288,-20 1-385,19 0-384,-19 20 0,0-19 257,0 19 319,0 0 289,-20-20 256,0 20 321,0 0 159,0 20-95,-20-1 31,0 21-32,0-19 225,0 18-224,20 0-161,0 1-256,20-21-64,20 2-64,-1-1-64,1 0-160,1-1-97,-3 1 321,-17-20 32,-21 20 32,0-20 352,0 19-31,-21-19-1,1 20-160,2 1-128,-3-21-160,1 20-705,20-20-1665,-20 19-3876</inkml:trace>
  <inkml:trace contextRef="#ctx0" brushRef="#br1" timeOffset="32457.0313">7146 3310 1153,'-39'-80'11018,"19"60"-9737,-21-19 129,21 19 672,2 1 96,18 19-32,-21-21-769,1 21-544,20 21-257,0 18 97,0 20-32,0 21-257,0-1-160,0 21 32,0-22-160,20 2 33,-20-1-194,21-38-159,-3 18-288,2-40-481,21 1-961,-21 0-2242,19-20-4933</inkml:trace>
  <inkml:trace contextRef="#ctx0" brushRef="#br1" timeOffset="34137.6953">7583 3588 13773,'-20'-60'2434,"-1"40"-929,21 1 449,-20-1 32,2 0-545,-3 1-448,21 19-320,-20 19-225,0 1-95,0 39-65,1-20-96,19 22-160,0-22 32,0 0-128,19-19-64,-19-20 96,20 0 32,0 0 0,21-20 32,-23-19 0,-18 0 0,20-1 32,-20 19 0,21 2-64,-21 19 0,0-20 64,20 40 128,-20 20 97,20 19-65,-2 0-128,3 21-64,-1-21 32,0 2 128,19-2-192,-19 0 32,-20-18 0,20-2 289,-20-19-161,-20 19-64,0-19 0,1 1-128,-21-21-64,-1 19-32,3-19-225,-3-19-127,21-2-289,-19-19-448,19 1-673,20-20-1377,-20 18-1762</inkml:trace>
  <inkml:trace contextRef="#ctx0" brushRef="#br1" timeOffset="34361.3281">7821 3588 19058,'39'-21'1185,"-39"21"-353,20 21 834,-20-1 64,21 0-417,-21 19-833,20 0-352,-20-19-160,0 1 0,18-1-256,-18-20-288,20 0-545,-20 0-609,0 0-2082,0-41-3555</inkml:trace>
  <inkml:trace contextRef="#ctx0" brushRef="#br1" timeOffset="34484.375">7781 3409 15534,'-20'-59'2595,"0"19"-1923,20 21-127,0-3-97,20 3-192,-20-1-416,20 20-1121,0 0-2498</inkml:trace>
  <inkml:trace contextRef="#ctx0" brushRef="#br1" timeOffset="40097.6563">8356 3628 6342,'0'-20'1953,"0"0"1,0 20 929,-20-21-128,20 2-770,-18-1-287,-3 0-96,1 1-193,20 19-224,-40 0-288,21 0-160,-1 19-385,0 1 32,0 19-192,0 2 1,20-2-65,0 1-128,0-1 32,20-18-32,0-21 32,0 20-32,19-20 0,-19 0 0,0-20 96,0-1-224,1 1 64,-21 1-32,0-1 128,0-19-32,0 19 32,0 0 96,0 20 32,0 0 96,0 0-32,0 20-192,0 0-32,0-1-64,18-19 0,2 20-384,0 0-321,1-20-544,17 0-769,3 0-1858,-21-20-3971</inkml:trace>
  <inkml:trace contextRef="#ctx0" brushRef="#br1" timeOffset="40387.6953">8476 3489 15855,'20'19'2978,"-20"-19"-1857,20 20 673,-1 0 160,-19-1-481,20 2-512,0-21-320,0 20-321,0-20-64,-20 0-127,20 0-65,-20 0 0,0 0 0,19 0-128,-19 0 64,0-20-64,0 20 0,0 0-33,0 0-31,20 0-32,-20 0 32,20 0 128,0 20-352,1 0-385,17-20-768,-17 19-673,-1-19-1410,0 0-1761</inkml:trace>
  <inkml:trace contextRef="#ctx0" brushRef="#br1" timeOffset="40613.2813">8814 3269 16399,'20'-39'2883,"-20"39"-1346,18 0 289,3 20-32,-1 21-385,0-2-544,0 0-481,-1 22-384,1-2 96,0-20-224,0 0-320,0-18-225,-20-1-672,19-20-929,-19 20-2339,0-20-7174</inkml:trace>
  <inkml:trace contextRef="#ctx0" brushRef="#br1" timeOffset="40778.3203">8852 3469 19026,'0'-20'2210,"21"20"-1602,-21-19 1346,20 19-64,20-21-673,-1 21-608,1-20-513,-1 20-128,-19-20-449,20 20-512,-1 0-1249,-19 0-3043</inkml:trace>
  <inkml:trace contextRef="#ctx0" brushRef="#br1" timeOffset="40974.6094">9349 3588 20083,'60'99'2114,"-40"-60"-1474,-1 2 321,-19-2 128,20 0-673,-20 1-255,0-19-322,0-1-671,-20-1-1026,20 1-1954,-19-20-9512</inkml:trace>
  <inkml:trace contextRef="#ctx0" brushRef="#br1" timeOffset="41664.0625">9707 3269 17296,'20'-39'1633,"-20"19"385,-20 20-352,20 0-1,0 0-159,20 20-481,-20 19-352,0 2-97,0 18-288,0 2-160,20-2-96,-1 0-64,1-19-320,0-20-288,0 0-321,0-1-609,-1-19-1184,1 0-2179,-20 0-8712</inkml:trace>
  <inkml:trace contextRef="#ctx0" brushRef="#br1" timeOffset="42031.25">9984 3608 17904,'0'20'2627,"0"-20"-1602,0 0 416,0-20-95,0 0-514,0-20-415,0 20-65,0-39-192,-20 20-128,20-2 128,0 2-128,0-1 0,0 21 193,0-3-1,0 44-224,0-3 160,20 1-96,0 39 0,1-18 32,17-2-32,3 0-32,-1 1 0,-1-21 96,1-19-160,-1 0 129,-19-19 31,0-1-96,-20 0 128,0-19-320,0 0 96,0 18-353,-20-19-448,0 1-384,1 19-544,19 1-1058,-20 19-2562</inkml:trace>
  <inkml:trace contextRef="#ctx0" brushRef="#br1" timeOffset="42220.7031">10541 3508 19634,'20'80'2402,"-1"-40"-1120,-19-1-257,0 0 96,0-19-417,0 1-544,0-1-160,0-1-320,20-19-224,-20 20-834,20-20-640,0 0-2530,-20 0-11787</inkml:trace>
  <inkml:trace contextRef="#ctx0" brushRef="#br1" timeOffset="42545.8984">10699 3310 20211,'0'20'1793,"-20"0"-992,1 19-128,19 21 512,0-20-192,19-1-481,-19 0-448,40-18 0,-20-1-96,19-20 64,1 0 32,-20-41-32,19 22 97,-39-21-129,20-19-129,-40 19 258,2 0-33,-23 1-160,21 0 64,-19 17 96,-1 3-32,20 19-64,0-20-32,1 20-224,19 20-321,0-20-736,19 19-641,1 3-2498,0 17-8296</inkml:trace>
  <inkml:trace contextRef="#ctx0" brushRef="#br1" timeOffset="42770.5078">10976 3449 20435,'21'40'1729,"-1"-21"-704,-20 1 769,20 0-449,19-1-736,-19 2-225,0-1-288,20-20-31,-1 0-1,-19 0-128,0 0-33,0-20-159,-20-1-64,0-18-321,0 19-192,0-19-384,0 0-769,-20 18-1633,20-19-3492</inkml:trace>
  <inkml:trace contextRef="#ctx0" brushRef="#br1" timeOffset="42929.6875">11276 3230 8359,'18'-20'4869,"2"20"-961,-20 20-545,0-20-705,21 39-960,-1-17-481,0 17-416,-2 20-481,-18-18-288,41-2-64,-21 0-224,0 1-256,-1-21-417,1 2-577,0-21-992,-20 0-2531</inkml:trace>
  <inkml:trace contextRef="#ctx0" brushRef="#br1" timeOffset="43125.9766">11235 3291 20787,'-20'-22'2338,"0"3"-1088,40 19-65,-20-20 512,40 20-448,-1-20-480,2 1-352,17 19-225,3-20-96,-2 20-192,-19-20-577,-1 40-512,-19-20-449,0 20-1376,0-1-4838</inkml:trace>
  <inkml:trace contextRef="#ctx0" brushRef="#br1" timeOffset="43313.4766">11930 3667 25752,'20'80'128,"0"-41"-288,-1-19 96,-19 0-289,0-1-672,20-19-1697,-20 20-5382</inkml:trace>
  <inkml:trace contextRef="#ctx0" brushRef="#br1" timeOffset="43929.6875">12228 3210 14669,'20'-39'6631,"-20"19"-4934,0 20-704,0 0 192,20 20-32,0 0-320,-1 39-128,1 1-353,20-1-224,-20 21-160,-1-21-416,21 0-225,-20-18-480,0-2-1089,-20-39-2210,0 0-7239</inkml:trace>
  <inkml:trace contextRef="#ctx0" brushRef="#br1" timeOffset="44103.5156">12189 3409 19186,'-20'-20'2050,"40"0"-1025,-2 1 480,3-1-96,19 0-928,-1 1-481,1-3-192,0 22-769,-1-19-897,1 19-1377,-20 0-1890,-1 0-8648</inkml:trace>
  <inkml:trace contextRef="#ctx0" brushRef="#br1" timeOffset="44278.3203">12566 3330 13292,'0'39'4420,"0"1"-1953,20-19-514,-20 18-63,18 0-448,23-19-449,-21 0-257,18-20-447,3 0-129,-21 0-32,19-20-128,-19 0-96,0 1-225,0-21-319,-20 21-417,0-22-609,0 21-1184,-20 1-2852</inkml:trace>
  <inkml:trace contextRef="#ctx0" brushRef="#br1" timeOffset="44892.5781">12823 3071 17840,'20'-19'3492,"-20"38"-1923,0-19 417,20 40-448,-20 0-385,0 0-449,20-1-255,-1 22-321,21-22-128,-20-19-32,21 19 32,-3-19-64,3 1 0,-2-2-32,1 1-65,0 0-31,-21-1 32,1 1-160,-20 19-97,20-18-31,-20-1 256,-20 0-193,20-20-95,-20 19-33,1-19-191,-1 0 159,0 0-191,0 0-65,-19 0 96,19-19 1,0-1 255,20 0 289,-21-20 160,21 20 256,21-19 193,-1 19 127,19 0 225,-19 20 64,0-19-225,20 19-383,-21-21-161,1 21 32,0 0-96,0-20-32,0 20 64,-1-20-64,1 20 64,-20-19-32,20 19 32,-20-20-96,20 0 32,-20 1 0,21 19 0,-21-22 96,0 3-32,0 19 160,0 0 481,-21 0 0,21 19-193,-20 3-256,0-3 161,0 21-385,20-21 32,0 21-128,0-19 0,0 18-32,20-19-96,-20-1-225,20-19-191,0 20-353,1 0-385,-3-20-896,2 0-1794,1-20-7366</inkml:trace>
  <inkml:trace contextRef="#ctx0" brushRef="#br1" timeOffset="45125">13598 3310 16047,'0'-41'3427,"-20"41"-961,20 0-640,-20 0-321,0 22-255,20 17-578,0-19-512,0 19-31,20 2-226,20-2 65,-1-19-64,1 19-160,-1-19 128,-19-1 64,0 2 64,-20-21 96,0 20 64,-20-20-160,0 20-64,1-20-224,-1 0-449,-20 0-1153,20-20-3971</inkml:trace>
  <inkml:trace contextRef="#ctx0" brushRef="#br1" timeOffset="45566.4063">13955 3389 22164,'-21'0'1218,"42"-20"-257,-1 20-353,0-19 705,19-1-512,1 20-481,0 0-223,-1 0-97,1 0-193,-19 0-415,-3 0-545,22 20-961,-40-20-2274,21 19-7976</inkml:trace>
  <inkml:trace contextRef="#ctx0" brushRef="#br1" timeOffset="45754.8828">14153 3230 19986,'-20'0'2146,"20"0"-1249,0 20 0,20-1 929,-20 22-577,0-1-704,20-1-417,0 2-128,1-22-128,-3 21-385,2-21-416,0 1-512,1-20-993,-1 0-2307</inkml:trace>
  <inkml:trace contextRef="#ctx0" brushRef="#br1" timeOffset="45964.8438">14412 3171 18225,'39'0'3779,"-39"0"-2562,20 0 257,0 39 159,0 1-479,-1 1-418,1 18-319,0-20-353,0 21-224,0-20-321,-1-1-384,-19-19-384,20-1-801,-20-19-2178,0 0-5125</inkml:trace>
  <inkml:trace contextRef="#ctx0" brushRef="#br1" timeOffset="46138.6719">14412 3409 18449,'0'-20'1634,"19"20"-353,-19-20 641,40 20-417,-20-19-448,19-1-288,21 20-513,-21-20-128,1 1-288,-20 19-481,21 0-800,-23 0-1666,3 0-3812</inkml:trace>
  <inkml:trace contextRef="#ctx0" brushRef="#br1" timeOffset="46458.0078">14829 3369 17584,'19'20'2274,"1"-20"-448,0 20 32,0-20-353,0 0-864,-1 0-417,1 0-32,0 0 32,0 0-127,0-20-1,-20-19 32,0 19-352,-20 0 191,0 1-127,0 19 160,0-22 0,1 22-96,-1 0 128,0 0 96,20 22 33,-20 17 95,20 0 0,0-19 64,0 21-320,20-2 128,0 0-352,0-19-256,-1 0-321,21-20-448,0 0-993,-1-20-2915</inkml:trace>
  <inkml:trace contextRef="#ctx0" brushRef="#br1" timeOffset="46704.1016">15066 3250 15919,'0'0'3491,"20"19"-1345,-20 3-641,21 17 193,-1 0-129,-2 1-415,2-19-354,1 18-319,-1-19-225,-20-20-64,20 19-96,-2-19 96,3-19 1,-21-1-65,20 0-64,0 1-96,0-2-192,-20 21-129,19-20-63,1 20-161,0 20-320,-20 1-928,20-21-1506,0 19-3524</inkml:trace>
  <inkml:trace contextRef="#ctx0" brushRef="#br1" timeOffset="47101.5625">15524 3291 19410,'-41'-41'2851,"41"41"-866,-20 0-896,20 19-448,0 22 160,-20-1-289,20-21-223,20 21-193,-20 0-96,20-20 0,0-20-64,1 20 0,-1-20 0,-2-20 64,2 0-97,-20-20 1,0 20 96,0-19 0,0-20 0,0 18-32,-20-18 96,2 19 0,18-20-64,-20 21 97,20 19-97,-21 0 160,21 1 448,0-1-31,0 40-225,0-20-160,21 39 129,-21 0-97,20 22 32,-20-2 32,18 0-224,2 1-192,1-20-192,19-1-385,-21-19-160,1 1-288,0-21-800,0 0-1955,-20 0-9161</inkml:trace>
  <inkml:trace contextRef="#ctx0" brushRef="#br1" timeOffset="47317.3828">15801 3469 19090,'20'0'3010,"-20"0"-1312,0 0 0,0-20 223,20 1-543,-20-2-481,0 1-129,0 0-479,0-19-193,0 19-128,19-21-128,1 22-321,-20-21-416,20 40-352,0 0-160,1 0-769,-3 20-2467,2-20-9224</inkml:trace>
  <inkml:trace contextRef="#ctx0" brushRef="#br1" timeOffset="47442.3828">16058 3350 16719,'21'59'3652,"-1"-38"-866,-20-2-1568,20 1 63,0 0-673,-20-20-383,19 0-161,1 0-449,-20 0-736,20-20-1762,-20 0-4291</inkml:trace>
  <inkml:trace contextRef="#ctx0" brushRef="#br1" timeOffset="47573.2422">16139 3171 19762,'-20'-20'1666,"0"1"-385,20-2-512,0 21-161,0 0-448,0-20-416,0 20-1730,0 0-4900</inkml:trace>
  <inkml:trace contextRef="#ctx0" brushRef="#br1" timeOffset="48036.1328">16277 3091 22068,'20'-20'1858,"0"1"-801,0 19 288,-1 0-224,1 19-288,0 21-160,1 20-193,-1-1-287,0 21-129,-2-21-96,3-19-257,-1 20-191,20-21-449,-21-19-192,1-20-545,0 0-1184,-20 0-3556</inkml:trace>
  <inkml:trace contextRef="#ctx0" brushRef="#br1" timeOffset="48304.6875">16714 3210 18737,'0'0'2082,"-20"20"-1153,0 0 96,1 21 673,-1-22-577,20 21-769,0-1-160,20-19-32,-1 20-96,21-20-32,19 0 1,-19-1-33,-19 1-193,17 0 257,-38-1-32,0 2 65,0-21-97,0 20-193,-38-20 1,17 0 0,1 0-288,-18 0-513,17 0-289,-19-20-1024,20-1-2659</inkml:trace>
  <inkml:trace contextRef="#ctx0" brushRef="#br1" timeOffset="48514.6484">16953 2993 21748,'99'39'1858,"-60"0"-289,21 22-63,-21-2-225,1 19-512,1 22-577,-23-20-96,3-21-256,-1 0-321,-20-18-319,0-2-546,0-19-928,0 0-2370</inkml:trace>
  <inkml:trace contextRef="#ctx0" brushRef="#br0" timeOffset="51352.5391">18065 3191 5733,'-21'-59'3940,"21"18"-449,0 21-256,-20 1-320,20-1-961,0 0-385,0 20-192,0 0-416,0 0-576,0 0 223,20 40 193,1-1-288,-1 41-129,-2-1-192,2 1-32,21-1-64,-21-19-64,19-21-32,-19 1 96,0-21-96,-20 2 0,20-21 0,-20 0 64,0-21 161,0 2-65,0-21-96,0-19 32,0 19-96,19-19 64,-19 19-96,0 21-32,20-3-32,0 22 128,0 22-64,0-3 128,19 1-96,1 19-96,-1 1-224,-19-19-417,21 18-416,-3-19-385,3-1-1152,-1-19-3652</inkml:trace>
  <inkml:trace contextRef="#ctx0" brushRef="#br0" timeOffset="51728.5156">18897 3250 18097,'0'-59'2082,"0"39"-641,-19 20 193,-1 0 191,0 0-800,0 39-416,0 1-225,1 20-32,19-1-223,0 2-97,19-22-96,1 0 32,20 1 64,-1-40-321,1 0 225,-19 0 32,19-20-64,-22-19 96,-18 19 64,21-19-32,-21 18 96,-21-19 32,21 21 1,0 19 63,0-20-32,0 20-128,0 20-128,0-20 32,0 19 96,0 21-128,21-19 0,-1 18-481,0-39-191,0 20-513,19-20-481,-19 0-1473,0 0-2627</inkml:trace>
  <inkml:trace contextRef="#ctx0" brushRef="#br0" timeOffset="52221.6797">19176 3230 17648,'0'20'1602,"0"-1"-962,20 3 962,-1 17 95,1 0-383,0 1-353,0-19-289,1-2-191,-3 1-1,-18 0-256,0-1-63,20-19 31,-20 0-32,0 0 160,0 0-64,0-19-256,0 19-160,0-20-64,0 0 0,0 1 0,0-22 31,20 21 1,1 1-64,-1-1 32,19 0 96,-19 20 96,20 0 0,-21 0 32,21 0-32,-20 0 64,19 20-32,-19-20 0,0 0 96,20-20 0,-21 20 96,1-19-96,0-3 160,-20-17-96,0 19 129,-20 1-129,0-1 96,1 20-32,-1 0 129,0 20-225,0-1-128,0 21 64,1 1-32,19 18-128,19-20 32,1-19-32,20 20 32,19-40-289,2 0-223,-2 0-577,-19-19-1090,19-2-4355</inkml:trace>
  <inkml:trace contextRef="#ctx0" brushRef="#br0" timeOffset="53198.2422">2460 4680 13676,'0'39'1570,"0"-19"-705,0 19 1057,21 2-1,-1-2-223,0 1-545,-20-1-160,18-19-545,3 21 33,-1-41-33,-20 19 33,0-19-129,0 0 161,0 0 63,0-19-159,-20-1-257,20-1 64,-21-38-128,3 19-224,-2-20 448,0 1-256,-1-20-96,1 39 64,20-19-64,0 39-32,0 0-96,20 1 0,1 19-192,19 0-321,-1 19-288,1 1-641,0 0-1601,-1 19-3619</inkml:trace>
  <inkml:trace contextRef="#ctx0" brushRef="#br0" timeOffset="53516.6016">2938 4700 18609,'-20'0'1634,"0"19"-834,20 1 770,-21 19-97,21 2-480,0-2-416,21 1-385,-1-1-224,0-19 128,19-20 0,1 0 0,-1-20 64,-19 0 1,0-19-161,0 0 384,0-2-192,-40 2-160,0 19 32,0-19-64,-19 19 0,19 0-128,-20-1 32,19 21-64,3-19-128,18 19-193,-20 0-576,20 19-865,0-19-1537,20 21-2082</inkml:trace>
  <inkml:trace contextRef="#ctx0" brushRef="#br0" timeOffset="53777.3438">3215 4759 19698,'21'39'1089,"-3"-39"-288,2 41 1025,0-22-513,21 1-480,-23-20-289,23 0-127,-1 0-129,-1-20-96,1 1 0,-40-1-32,20-1 65,-20-18 31,-20 19-128,20 0-192,-20-19-160,0 39-129,1-20-223,-1 20-161,20 0-800,0 0-1378,0 20-2018</inkml:trace>
  <inkml:trace contextRef="#ctx0" brushRef="#br0" timeOffset="54248.0469">3930 4660 22036,'-20'-40'1121,"0"20"-800,20 20 1312,-20 0-31,1 0-737,-21 39-353,20 2-224,-1-2-31,21 1-289,0-21-97,0 22-63,21-21-32,-1-20-96,0 0-33,19-20 33,-19-1 64,0 1 96,0 1 96,-20-1 64,0 0 32,0 20 32,20 20-32,-20 19 32,19 2-64,1 18-64,20 0 64,-20 2-224,19-2 352,-19-20 64,21 2 32,-23-2 64,-18 0 1,0 1 31,0-19-128,-18-2-64,-23 1-96,21-20-192,0 20-192,-19-20-225,19-20-320,-20 20-288,21-20-1121,-1 1-2082,0-22-5413</inkml:trace>
  <inkml:trace contextRef="#ctx0" brushRef="#br0" timeOffset="54617.1875">3950 4263 20339,'0'-40'1761,"19"40"-1152,-19 0 512,20 20 224,20 19-288,-20 20-512,-1 22-129,21-1-31,-19-2-225,17-19-224,-18 2 64,21-22 64,-21-19-128,-20-1 32,19-19-32,-19 20 0,0-20 96,0-20 160,0 20-64,20-19-64,-20-21-96,0 21-32,20-1 64,0 0-64,0 20-32,0 0 0,-1 20 0,21 19-129,-20 1-415,19-1-513,-19-18-609,0-1-1793,1-1-2019</inkml:trace>
  <inkml:trace contextRef="#ctx0" brushRef="#br0" timeOffset="54828.125">4426 4341 18225,'0'-19'2786,"0"19"-1889,20 0 1185,1 41-96,-3-2-865,2 0-672,0 22-353,21-22-160,-23 20-417,23-20-320,-21-18-384,0-1-640,-1 0-994,-19-1-2915</inkml:trace>
  <inkml:trace contextRef="#ctx0" brushRef="#br0" timeOffset="55161.1328">4724 4521 10570,'0'20'10794,"20"0"-9257,-20 19-608,20-19 224,-1-1-288,1 2-545,0-1-63,0-20-257,0 0 192,-1-20-224,1-1-64,-20 2 128,20-1-32,-20 20-32,0 0-129,20 20 65,-20-1 192,21 42-96,-3-2 97,23 21-162,-21-2 1,18 3 32,3-3 0,-21-17 96,0-2-96,0 0 96,-20-19 33,0 0-65,-20-21-129,0 1-191,0-20-577,0 0-448,-19 0-1890,-1-20-6854</inkml:trace>
  <inkml:trace contextRef="#ctx0" brushRef="#br0" timeOffset="55697.2656">5498 4124 19122,'0'-40'2722,"0"40"-736,0 0-1185,20 20 320,-20 19 448,20 22-640,0-2-448,19 41-257,-19-22-160,20 2-128,-1-21 0,1-19-513,-20 0-127,19-20-193,-19 0-609,-20-20-608,0 0-576,-20 0-2915</inkml:trace>
  <inkml:trace contextRef="#ctx0" brushRef="#br0" timeOffset="55885.7422">5518 4680 13869,'-39'-20'4452,"19"20"-2594,20 0-673,0 0-288,20-21 608,-1 2-320,21-1-384,19-19-225,1 19-351,-21-19-129,1 18-288,1-19-129,-23 21-447,2-1-738,-20 0-960,0 1-769,-20-3-1282,2-17-6117</inkml:trace>
  <inkml:trace contextRef="#ctx0" brushRef="#br0" timeOffset="56334.9609">5716 4223 7078,'-39'-19'6374,"39"19"-3619,19 0-1698,-19 0 1281,40 39-480,1-19-513,-3 39-416,3 1-32,18-1-193,-19 2-287,-1-2-129,1 0-96,0-19 97,-20-20-97,-20 0-128,19-1 96,-19 1-128,0 0 192,0-20-224,0 0 0,-19 0-64,19 0-64,0-20-224,-20-19 224,20-1 64,0 19-129,20 2 65,-1-1 64,21 20 32,1 0 96,-3 0-96,3 0 128,-3 0-32,3 0 32,-1 0-96,-21-20 97,1 1-1,0-21 96,-20 21 0,0-22-32,0 21 32,-20-19 0,0 19 33,-19 20-1,19 0 128,20 0-63,-20 20-161,-1 19-64,21 1 128,0 0-96,21 19-96,19-19-128,-1-21-32,1 2-321,19-1-191,1-20-738,-1-20-1889,-18 20-10282</inkml:trace>
  <inkml:trace contextRef="#ctx0" brushRef="#br0" timeOffset="56993.1641">7265 4363 17552,'0'-41'737,"0"21"384,-20 0 544,20 20-31,-39 0-161,19 0-416,-20 0-512,1 40-65,19-21-159,-21 22-161,41-1-160,0-1-128,20 2 32,21-2 0,18-19-1,0-1 1,21 1 0,-1 0 96,-40-1 32,21 2-256,-39-21 224,-3 20 160,-18 0 161,-18-1-161,-3-19 64,1 20-128,0-20-64,-19 20-160,19-20-160,0 0-161,0 0-416,0 0-640,1 0-1025,19 0-2211</inkml:trace>
  <inkml:trace contextRef="#ctx0" brushRef="#br0" timeOffset="57370.1172">7682 4481 21268,'-61'40'1665,"43"-20"-1216,-2 19 415,20 1-63,-20-21-192,40 22-481,-20-2-160,38-19-32,-17 0-32,19-20 0,-1 0-161,-19-20 1,0 0-128,0-19-65,0 19 321,-20-20 160,-20 0 96,20 21 65,-20-1 415,0 0 65,20 20-1,-20 0-127,20 0-193,0 0-384,0 20 0,20 0-32,0-1-64,0 21-128,20-21-417,-21 2-192,21-21-416,1 20-897,-23-20-2210</inkml:trace>
  <inkml:trace contextRef="#ctx0" brushRef="#br0" timeOffset="58065.4297">8000 4422 448,'39'39'17777,"-19"2"-16336,0-2-512,0 0 544,0 1-159,19 0-610,-19-20-544,0 0-31,0-1-33,-1-19-96,-19 0-32,20-19 32,-20-1 160,-20 0-128,1-1 32,19-18 32,-40 19 0,40-19-96,-20 0 32,20 18-160,0 1-64,20 20 128,-20 0 0,20 0 288,19 20-224,-19 20 96,0-20-96,0 0 32,1-1-64,-3 1 64,-18-20-64,0 20 96,20-20-128,-20 0 64,0 0-64,0 0 32,0 0-64,0-20-32,0 20-225,0 0 33,20 0 64,1 0 160,-1 20 96,-20-20-96,18 19 0,23 2 31,-21-21 162,0 0-194,-1 0 226,21-21 127,-20 2 32,0-1 128,19-19 193,-19-1-161,-20 0 161,20 20 32,-20-19-33,0 19-255,0 0 223,-20 1 1,20 19-65,-20 0-224,1 19-127,-1 1-33,0 19-64,0 1-64,0 0 64,20 0-64,20-1-128,20-19-32,-1-1-97,1-19-63,19 0-192,-18 0-642,17-19-703,-17-1-1250,-1 0-8744</inkml:trace>
  <inkml:trace contextRef="#ctx0" brushRef="#br0" timeOffset="58695.3125">9567 4223 20211,'-39'-19'1345,"19"19"-544,0 0 672,0 19-32,-19 1-480,19 0-352,0 19-257,20 0-224,0 2-192,20-21-32,19 19 32,21-19 32,-1 0-256,2 1 32,-2-2-1,1 1-127,-41 0 160,1-1 224,-20 21 96,-20-21 96,1 2 128,-21-1 33,-1 0-193,3-20-64,-3 0-192,3 0 0,17-20-257,1 0-415,20-1-642,0 2-1088,20-21-2114,1 1-9322</inkml:trace>
  <inkml:trace contextRef="#ctx0" brushRef="#br0" timeOffset="58863.2813">9945 4502 22132,'19'59'577,"-19"-40"-193,0 1 801,20 0-256,-20-20-672,0 19-418,0-19-383,0 0-865,0 0-1923,20-19-6149</inkml:trace>
  <inkml:trace contextRef="#ctx0" brushRef="#br0" timeOffset="59021.4844">9826 4282 20467,'-40'-19'2018,"20"19"-897,20 0-609,0 0-352,0 0-320,20-20-640,0 20-738,0 0-2049,0 0-8232</inkml:trace>
  <inkml:trace contextRef="#ctx0" brushRef="#br0" timeOffset="59318.3594">10025 4243 16944,'79'-20'3042,"-39"40"-1152,-1-20 448,-19 39-864,20-19-705,-21 41-321,-19-2-32,20-20-159,-20 21-129,0-1 0,0-19-96,0 0 64,20 0-64,-20-21 32,20 1-64,0-20 0,0 0-32,-1 0-96,1 0 32,0 0-64,21-20 0,-23 20-33,2-19-159,21 19-353,-21-20-384,-20 0-480,0 20-1602,0-21-3203</inkml:trace>
  <inkml:trace contextRef="#ctx0" brushRef="#br0" timeOffset="59507.8125">10223 4481 20307,'-61'0'2498,"43"0"-832,18 0 127,0 0-928,18 0-609,3 0 97,19-20-193,19 20-96,-19-20-352,19 20-673,2-19-1345,-23 19-2883,-18 0-12268</inkml:trace>
  <inkml:trace contextRef="#ctx0" brushRef="#br0" timeOffset="59825.1953">10620 4521 19506,'20'0'1666,"19"-19"127,1 19 129,0-41-705,-1 21-448,1 1-160,-19-21-321,17 21-96,-38-22 32,20 21-128,-20 0 161,0 1 95,-20 19-128,-18 0-224,-3 0 0,1 19-64,1 21 32,-1 20 96,20-20 32,20 19-96,0-19 96,40 19 128,0-39-31,19 19-129,0-18-96,22-1-161,-22-20-255,0-20-481,-19-1-544,19 2-1410,-39-21-9160</inkml:trace>
  <inkml:trace contextRef="#ctx0" brushRef="#br0" timeOffset="108905.2734">932 6327 8167,'-19'21'2883,"19"-21"-1666,0 0 1153,0 0 353,19 0-641,-19 0-577,0 0-223,-19 0 159,19 0-192,0 0-512,19 0-129,-19 0-95,-19-21-193,19 1-128,0 0-64,0-19-128,19 19 225,-19 1-289,20-1 160,0-1 0,0 1-64,19 40 128,-19 1-192,20-1 0,-1 19 0,-19 20-96,21-18 64,-21 18 128,-2 0-160,-18-18-161,0-2 161,0 20 0,-18-39 96,-2 20 0,0-20 160,-21 0-192,23-1 64,-3 1 32,1-20-64,0 20 129,0-20-290,1-20 97,19 20-96,0-20 96,19 1-32,1 19 160,0-20-192,21 20 0,-3 0-897,3 0-1249,-3 0-929,3 0-2851</inkml:trace>
  <inkml:trace contextRef="#ctx0" brushRef="#br0" timeOffset="109309.5703">992 5989 16495,'-99'-39'1025,"39"39"-192,21 20 160,-2 19 833,1 22-161,1 17-416,-1 42-256,20-1-320,20 20-513,0 20-64,20-20 417,20-21 95,19-38-352,41-40 1,-1-40-129,40-20-96,1-20 32,-22-20-288,1-19 64,-20-20-1,-20 0-95,2 0 64,-42-21 128,-39 22-128,-19-2 288,-62 20-256,-38 21 320,1 20-32,-21 19 288,19 20-416,1 0-256,20 0-993,20 20-2371,20-1-9128</inkml:trace>
  <inkml:trace contextRef="#ctx0" brushRef="#br0" timeOffset="126494.1406">2104 6367 12780,'-40'-40'1697,"40"40"289,-21-20-128,3 20 384,18 0-128,0 0-705,0 20-800,0 20 64,18 0 191,-18 38-127,21-17-192,-1-2-97,0 1-224,0-40 161,-1 19-289,1-19-32,0 0 96,0-20-224,0 0 128,-1 0-128,1 0 0,-20 0-32,0 0 32,20 0 64,-20 0 32,0-20-96,0 20 96,20 0 192,0 0 64,-1 20-224,21-20 0,1 0 96,-3 0-96,-17-20 97,19 0 31,-22-19-192,3 0-32,-21-2 32,0 21 0,0-19-96,-21 19-193,3 1-31,18-3-224,-20 3-289,0 19-481,20 0-896,0 19-1217,0-19-4132</inkml:trace>
  <inkml:trace contextRef="#ctx0" brushRef="#br0" timeOffset="126681.6406">2719 6485 20915,'20'22'2274,"-20"-3"-1409,0 1 577,19 0-225,-19 19-929,20-19-256,0 1-160,-20-21-192,21 19-545,-1-19-961,-2 0-672,2 0-1762,-20 0-12140</inkml:trace>
  <inkml:trace contextRef="#ctx0" brushRef="#br0" timeOffset="126804.6875">2699 6507 16271,'-40'-22'1986,"40"3"-865,-19 19-256,19-20-545,0 0-608,19 1-1634,-19-1-5189</inkml:trace>
  <inkml:trace contextRef="#ctx0" brushRef="#br0" timeOffset="127037.1094">2778 5930 20147,'0'0'1505,"0"20"-928,0 0 480,20-1 1057,1 22-609,-1 38-640,18 1-449,-17 18-224,19-18-160,-22-1-320,23-40 32,-1 2-353,-1-1-896,-19-21-929,0-19-321,0 20-2018</inkml:trace>
  <inkml:trace contextRef="#ctx0" brushRef="#br0" timeOffset="127521.4844">2778 6466 9929,'-20'0'11659,"20"0"-10506,0-20-448,20 20 1473,21-39-705,-3 19-992,23-19-417,-23-2-128,3 2-353,-1 19-127,-21-19-481,1-2-417,-20 21 289,0-19-192,0-20 608,-20 18 385,1 21 256,-1-19 320,20 39 993,-20 0 32,20 0-256,0 20-32,20 40 96,-20-1-160,39 20-224,-19 1 31,20-1-191,-1-19-225,1-1 0,1-39-63,17-1-193,-17 3 64,-23-3-32,3-19-64,-1 0 32,0 0-32,-20 0 160,0-19-32,0-3-128,-20 3 128,20-1-192,0 20 64,0-20-64,20 20 160,0 20 0,0 0-64,-1-1-64,1 3-256,20-3-417,-20 1-480,-1-20-961,1 0-704,0 0-642,-20 0-7430</inkml:trace>
  <inkml:trace contextRef="#ctx0" brushRef="#br0" timeOffset="127709.9609">3671 6387 19218,'41'39'2626,"-21"-19"-736,0 0 128,-2-1-224,3 3-930,-1-3-800,0-19 33,-20 20-322,20-20-479,-20 0-513,0 0-1026,0 0-479,-20-20-3012</inkml:trace>
  <inkml:trace contextRef="#ctx0" brushRef="#br0" timeOffset="127833.9844">3612 6287 17616,'-20'-39'1538,"20"19"-770,-20 20 193,20-19-448,0-1-641,0 20-1250,-19 0-3490</inkml:trace>
  <inkml:trace contextRef="#ctx0" brushRef="#br0" timeOffset="128224.6094">2501 6148 19762,'0'0'3043,"0"0"-2819,-20 0-352,20 0 192,20 0-32,-20 0-320,20 0-1634,-2 0-2946</inkml:trace>
  <inkml:trace contextRef="#ctx0" brushRef="#br0" timeOffset="128956.0547">4009 6327 20979,'0'0'1185,"0"0"-736,0 21 1345,20 18 448,-20-19-993,20 39-608,-20-18-257,19-2 0,-19 0-95,0-19-129,0-20-160,20 20 64,-20-20 128,0-20-320,0 20 192,0-39-64,0 19 0,0-19 32,0-2-32,0 1-32,20 21 32,-20-1 32,21 20 160,-1 0 32,18 0-96,-17 20-32,19-1-128,-21 1-416,21 0-673,-20-1-961,20-19-1537,-40 0-3076</inkml:trace>
  <inkml:trace contextRef="#ctx0" brushRef="#br0" timeOffset="130625.9766">5042 6248 15182,'-20'-80'1633,"-1"60"193,1-19 128,-19 19 512,19 20-384,0 0-736,-19 0-610,19 20-191,0 19-161,0 2-32,0 38-95,1 1 223,19-2-320,0-19 0,19 2-63,1-2-65,20-39-32,-1 1-193,21-2-575,-1-19-770,2-19-1665,18-22-672,-39 2-4838</inkml:trace>
  <inkml:trace contextRef="#ctx0" brushRef="#br0" timeOffset="130907.2266">5339 6248 16047,'-20'0'2658,"-19"20"-1248,19 19 287,20 21 705,-20-1-480,20 0-897,20 2-512,0-22-129,39-19-288,0-20 160,-18 0-127,18-20-65,1 1-64,-21-21-64,-19-1-33,0 2-159,-20 0 96,0-1-96,-40 0 192,1 20-96,-1 0 63,-19 1-31,-2 19 64,23-20 0,-3 20-224,2 0-353,39 0-640,-20 20-993,20-20-545,20 0-2498</inkml:trace>
  <inkml:trace contextRef="#ctx0" brushRef="#br0" timeOffset="135722.6563">5777 6387 7847,'-21'-20'2626,"1"1"-63,20-2-257,0 21-96,0-20-512,0 20-481,0 0-192,0 0-64,20 0 480,1 41-384,17-22-416,3 21-161,-3-1-31,-17 22-161,19-22-64,-20 0-32,-1 1-128,1-19 64,0-2-63,0 1-1,-20 0-32,0-20 128,0 0 64,0 0-32,-20 0 0,0-20-320,0 0 288,1 1-288,-21-22 224,20 2-192,-1-1 192,3-20-96,-2 1 0,20 0-96,0-2 96,20 22-96,-2 0 32,3 19-64,19-1 32,-20 21-321,-1 21-191,1 18-1,0 1-255,-20-1 287,0 21 129,-20-1 191,0-19 289,20 1-160,-19-22 224,19 1 0,-20 0 65,20-20 223,0 0-32,0 0 33,20 0-65,-1 0 256,1 0-95,20-20 31,19 20 1,-19 20-225,19-20-96,-18 0-160,-1 0 0,-22 0-32,3 0-64,-1 0-384,0 0-65,0 0-255,-20 19-193,0-19-320,19 20 480,-19 0-384,0 1-513,0-2-1729,0 1-10827</inkml:trace>
  <inkml:trace contextRef="#ctx0" brushRef="#br0" timeOffset="135975.5859">6431 6248 20723,'-20'-20'2018,"1"20"-448,19 20-33,0 0 64,0-1-447,0 42-546,0-2-159,19 0-385,21 1 0,-20-1-64,19-39-289,1 0-127,19 1-193,-19-21-287,1-21-354,-3 1-639,-17-19-386,-1 19-767,0-19-1891,-20 17-5093</inkml:trace>
  <inkml:trace contextRef="#ctx0" brushRef="#br0" timeOffset="136107.4219">6670 6446 8936,'-80'0'6726,"60"20"-3811,0-20-1185,0 0 160,20 0-161,0 0-800,0 0-384,40 0-321,-20-20-160,19 0-833,2-19-1121,-21 19-992,-2-20-2852</inkml:trace>
  <inkml:trace contextRef="#ctx0" brushRef="#br0" timeOffset="136240.2344">6570 6268 15726,'-119'19'3844,"79"-19"-1250,1 0-704,19 0-192,20-19-577,0-1-641,40-19-287,19-2-161,0 21-128,1-19-641,19 19-1922,-20 1-2594</inkml:trace>
  <inkml:trace contextRef="#ctx0" brushRef="#br0" timeOffset="136591.7969">7125 6625 23478,'21'0'2146,"-21"0"-1762,0 40-160,0-20 481,0 19-257,0 1-416,0 0-256,0-20-769,20 0-1121,-20-1-2082</inkml:trace>
  <inkml:trace contextRef="#ctx0" brushRef="#br0" timeOffset="138235.3516">7404 6466 18897,'0'-40'1282,"19"21"-193,1 19 736,20 0 161,-19 19-705,17 1-672,3 0-481,-3-1 64,3 3-32,-1-3-63,-21 1-65,1 0 160,0-20-32,0 0 32,-20 0-128,0-20 192,0 0 33,0 1-161,0-3-64,0-17 0,-20 0-32,20-20-32,0 18 0,0 2-96,0-1-192,-20 21-225,20 19-352,20 0-736,-20 19-481,20 21-1025,0-1-3587</inkml:trace>
  <inkml:trace contextRef="#ctx0" brushRef="#br0" timeOffset="138540.0391">8020 6426 15214,'39'-19'2114,"-19"-1"-1089,-20 0 320,20 1 161,0-2-417,-20 1-577,19 0-224,-19 1-31,0-1-33,-19 0 160,-1 20 129,0-19 287,0 19-63,-19 19-256,19-19-97,0 40-32,-1-21-95,1 21-129,20 0 0,0 0 0,0-1-128,41 0-96,-1 2 0,-1-21-513,21-20-736,-1 0-833,-19 0-769,19-20-2947</inkml:trace>
  <inkml:trace contextRef="#ctx0" brushRef="#br0" timeOffset="138844.7266">8417 6466 15310,'18'41'2659,"3"-41"-1282,-21 0-64,0 19 897,0-19-640,0 0-417,0 0-417,0-19-223,0 19-97,-21-22-95,21 3-129,0-21-96,0 21 32,0-21-64,0 0-32,21 20-32,-21-19 64,40 19-256,-20 0-417,19 20-928,-19 0-1250,20 0-1857</inkml:trace>
  <inkml:trace contextRef="#ctx0" brushRef="#br0" timeOffset="139083.0078">8814 6209 21460,'20'39'1153,"-2"-19"-192,3 19 224,-1-19-512,0 20-449,19-20-416,-19-20-1058,20 0-543,-1 0-1410,-19-20-7976</inkml:trace>
  <inkml:trace contextRef="#ctx0" brushRef="#br0" timeOffset="139242.1875">9150 6248 21364,'-18'79'2082,"18"-19"-481,0 19 257,-21 1-321,21-1-832,0 1-449,0-41-256,21 0-544,-3 2-866,2-21-1312,0-1-2115</inkml:trace>
  <inkml:trace contextRef="#ctx0" brushRef="#br0" timeOffset="139988.2813">9607 6348 18961,'21'-41'1922,"-21"21"-288,0 20-65,20 0 289,-2 20-417,3 21-768,-1-2-417,0 0-160,0-19-96,19 19-32,-19-39 0,0 0-192,-20 0-160,20 0-257,-20 0 129,19-19 63,-19-1 321,0 20 96,0-20 64,0 20 32,0 0 64,0 0 257,20 0-1,0 20-160,0-20 65,0 0-129,19 0-64,2 0-32,-21 0 0,-2-20-32,2 1-128,1-21-128,-21 21-193,0-2-416,-21 1-416,21 0-416,-20 20-385,2 0-769,-2 20-4484</inkml:trace>
  <inkml:trace contextRef="#ctx0" brushRef="#br0" timeOffset="140343.75">10223 6268 20050,'20'0'2659,"-1"0"-2018,-19 0 127,20-20 353,20 20-544,-20-20-417,0 20 0,-1-19-96,-19-1-32,20 20-64,-20-21-32,0 1 96,0 20 32,-20 0 32,1 0 65,-1 0 63,-20 20 64,20 1-192,0-1 289,1 19-1,-1 20-64,20-18-160,0-2-160,20-19 0,19 19-160,1-39-64,0 0-256,-1 0-706,2 0-928,17-20-576,-37-19-1410</inkml:trace>
  <inkml:trace contextRef="#ctx0" brushRef="#br0" timeOffset="140546.875">10500 5970 15374,'0'-20'2755,"0"20"-801,21 20 704,-1-1-256,0 22-864,-1 18-609,1 0-513,0 2-320,0-2-288,0 0-545,19-38-352,-19 18-672,0-39-450,0 0-1312,-1 0-5894</inkml:trace>
  <inkml:trace contextRef="#ctx0" brushRef="#br0" timeOffset="140706.0547">10798 6030 10730,'0'-100'4196,"20"81"0,-20 19-737,20 19-384,-20 21-1089,21 20-865,-21-1-609,18 0-480,22 2-320,-19-22-609,17 0-897,3-19-1505,-1 0-2210</inkml:trace>
  <inkml:trace contextRef="#ctx0" brushRef="#br0" timeOffset="142320.3125">11790 6189 17712,'-38'-21'1538,"-3"21"127,21 0 321,2 21 256,-3-21-576,1 39-769,20-19-417,0 19-224,0 1-224,0 0 33,41-20-130,-23 0-287,22-1-385,19-19-608,-18 0-897,-1 0-641,19-19-1729,-19-1-11051</inkml:trace>
  <inkml:trace contextRef="#ctx0" brushRef="#br0" timeOffset="142582.0313">12069 6248 1473,'0'-39'15278,"0"39"-12939,-20 0-738,0 19 705,20 1-192,-20 0-833,20 19-640,0-19-385,20 20 33,20-40-129,-1 20-32,1-20-96,19-20 32,-18 1 64,-21-2-160,-20 1 32,0 0 0,0 1-64,-20-1 0,-21 0-96,3 20-32,-3-19 96,3 19-449,17-20-544,1 20-673,20 0-864,0-21-1474,0 21-9385</inkml:trace>
  <inkml:trace contextRef="#ctx0" brushRef="#br0" timeOffset="142936.5234">12387 6168 19026,'19'60'960,"1"-20"-31,-20-1 673,20-19 352,0 20-769,-20-20-673,20-20-191,-1 20-33,-19-20-32,0 0-128,20 0 128,-20-20 1,0 20-129,0-20-64,0 1 0,-20-2 0,20-19-96,0 21 32,20-1-128,0 0 160,1 20-96,-1 0 192,-2 20 32,2 0 0,1 19-64,-1-19-128,0 20-64,-2-20-480,3 0-289,-1-20-705,-20 0-864,0 0-1249,0 0-9065</inkml:trace>
  <inkml:trace contextRef="#ctx0" brushRef="#br0" timeOffset="143328.125">12784 6168 18673,'39'41'2402,"-19"-2"-704,-20 0 64,20 1 320,-20 0-737,20-20-768,-20 0-257,19-1-192,-19-19-64,20 20-32,-20-20 96,0 0-128,0 0 96,0-20-256,-20 20 32,20-19 32,-19-1-96,19 0-289,-20 1-31,20-2 63,20 1-127,-1 20 223,1-20 161,0 20 160,0 20 192,21-20-64,-23 20-160,23 1 96,-21-2 33,0-19-258,-1 20 1,1-20-192,-20 0-513,20 0-384,0 0-257,0-20 289,-20 20-320,19 0-1250,-19 0-2754</inkml:trace>
  <inkml:trace contextRef="#ctx0" brushRef="#br0" timeOffset="143667.9688">13379 6287 6213,'21'0'14766,"-21"0"-13613,18-19 321,2 19 672,1 0-897,19-20-512,-22 20-353,3-20-64,-1 20-223,-20-19 95,20-1-32,-20-1 32,0 1-192,-20 20 0,0-19 0,-1 19-32,3 0 96,-2 0 0,0 0 32,-1 19-96,1 22 64,20-2 0,-18 1-128,18-1-32,18-19-192,2 20-673,1-20-512,19-20-353,19 0-512,-19-20-865,-1 1-4485</inkml:trace>
  <inkml:trace contextRef="#ctx0" brushRef="#br0" timeOffset="143864.2578">13736 6189 8776,'0'-60'4228,"-20"40"-481,1 20-1248,-1 0-33,0 20-576,0-1-353,0 1-448,20 21-640,0-2-129,20 0-128,0 1-160,20-19-64,-1-2-64,1-19-192,1 0-481,-3 0-416,3-19-449,-3-22-480,-17 21-672,-21-19-2916,0 0-3266</inkml:trace>
  <inkml:trace contextRef="#ctx0" brushRef="#br0" timeOffset="144030.2734">13934 6070 2978,'-18'-81'3043,"-2"42"1185,20 39 1185,-20-20-1345,20 20-1377,20 20-481,-20 19-288,20 2-609,-2-1-416,23 19-321,-1-20-576,-21 2-32,21-2-256,0 0-192,-21-39-449,1 20-705,0-20-864,-20-20-1186,-20 20-7142</inkml:trace>
  <inkml:trace contextRef="#ctx0" brushRef="#br0" timeOffset="144189.4531">13756 6148 21524,'0'0'1697,"20"0"-319,21 0 480,-3 0-545,41-19-512,-18 19-449,18-20-256,0 20-576,-39-20-577,-1 20-865,-19 0-2659</inkml:trace>
  <inkml:trace contextRef="#ctx0" brushRef="#br0" timeOffset="144871.0938">14550 6248 21332,'0'0'1089,"0"0"-513,0 0 385,20 0 641,20 0-737,-21-20-577,21 20-96,-20-19-32,1-1-64,-1-21-32,-20 22-32,0-1-32,0 20 192,-20-20 1,-1 20 63,1 0 128,-20 20 129,1 0-129,-1 19-64,1 2-95,-1 18-65,20-20-224,20 2 128,0-2-352,20-19-385,20-1-384,-1-19-673,1 0-928,19-19-1314,-19-1-13420</inkml:trace>
  <inkml:trace contextRef="#ctx0" brushRef="#br0" timeOffset="145219.7266">14868 6070 19794,'-39'19'2178,"19"1"-384,0 19-481,0 2 449,-1-2-545,21 20-512,0-19-513,21-19-128,-1-2-64,20 1-128,-1-20 0,1-20 64,-1-20-96,1 20 31,-20-39 65,0 20-192,-20-22 32,0-17 32,-20 17 96,0 2 160,-20 0-32,21 18 96,-1 22 32,0-1 417,20 20 31,-20 0-63,40 20-65,-20-1-32,20 42-319,0-22-33,19 20-96,1 2-545,19-22-224,-18 0-512,17 2-641,-17-21-928,-3-1-2019</inkml:trace>
  <inkml:trace contextRef="#ctx0" brushRef="#br2" timeOffset="148992.1875">16099 5791 14637,'-20'-80'897,"-19"61"384,19-1 705,-21 20-96,21 0-513,-19 20-256,19 20-256,0 0-32,20 38 0,0-17-353,0 17-255,20 22-65,0-21-128,1-19-32,17-1-192,3 2-289,18-42-576,1 1-673,-21-20-448,21 0-1089,-1-20-4228</inkml:trace>
  <inkml:trace contextRef="#ctx0" brushRef="#br2" timeOffset="149405.2734">16337 5633 17904,'-20'0'1314,"20"0"-417,0 19 544,20 21 577,-1 0-673,1 39-608,0 1-481,1 18-192,-1-17 0,18-3-96,-17 2 128,-1-40-32,20-1 0,-21-19-64,-19 1 0,20-2-32,-20-19-32,0-19 192,0-2 33,0 1-65,0-19 64,0-20-32,20 18-128,-20-18 32,20 20 64,0 19-224,-20 20 192,19 0 96,1 20-32,20 19-96,-19 0 32,-3 2-224,2-21-320,21 19-449,-21-19-769,19-20-63,-19 0-193,0 0-385,-20 0-2049,20 0-5509</inkml:trace>
  <inkml:trace contextRef="#ctx0" brushRef="#br2" timeOffset="149774.4141">17071 5989 14765,'0'0'2691,"0"0"-737,-19 0-481,-1 41 97,0-21-161,20 39-448,-20-20-160,20 22-481,0-22-224,0 0-64,20 1-64,20-40 0,-21 21-128,21-21-128,-20-21 63,0 1 97,-1 0 32,-19 1 128,20-21 0,-20 21 32,0-22 129,0 21 191,-20 20 128,20-19 257,0 19-288,0 0-65,0 19-352,0 1-64,0 21 0,0-22-352,0 1-289,20 0-864,0-1-705,21-19-673,-21 0-1858</inkml:trace>
  <inkml:trace contextRef="#ctx0" brushRef="#br2" timeOffset="150042.9688">17469 5989 17520,'-20'0'1666,"0"0"-65,0 20-352,0 21 449,1-21-897,19 19-449,0 0-352,39 2-96,1-21-96,19-1-609,1 1-192,-1-20 320,0 20 289,-39-1 320,1 1 128,-42 0 481,1 1 255,2-2 129,-23 1-608,-18 0-65,39-1-384,-20 1-865,20-20-1378,1 0-4899</inkml:trace>
  <inkml:trace contextRef="#ctx0" brushRef="#br2" timeOffset="150578.125">18085 5811 17680,'-20'-39'1410,"20"39"-65,0-20-128,0 40 224,20-1 257,18 1-513,-17 39-448,19-18-385,-21 37-160,21-17-160,-20-2-96,0 0-288,19-18-449,-19-2-672,0-19-801,-20-1-385,0-19-3683</inkml:trace>
  <inkml:trace contextRef="#ctx0" brushRef="#br2" timeOffset="150782.2266">18044 6109 17969,'21'0'1985,"-1"-20"-960,-2 20 737,23-19-225,-1-1-960,-1 20-321,1-20-384,-1-21-480,1 22-289,0-1-961,-21 0-1057,-19 20-3042,20-60 5957</inkml:trace>
  <inkml:trace contextRef="#ctx0" brushRef="#br2" timeOffset="151260.7422">18263 5752 14381,'39'79'2018,"-39"-79"-737,60 99-1281,-40-20 2883,19-18-1890,1 17-577,-1-17-159,2-22 63,-1 0 320,-22 1-255,3-19-161,-21-21-32,0 0 96,0 0 161,0 0 95,0 0-447,0-21-1,0-19 64,0 1-64,0 0-64,0 39-128,20-61 96,0 61-96,0 0 224,19 0-128,-19 20 160,20 1-160,-21-1 32,-19-20-64,60 19 32,-21-19-32,-19 0 96,0 0 32,21-19-64,-21-22 64,-20 21 32,18-19-32,-18 19 33,-18-19-65,18 39 128,-20-20-32,0 20 64,20 0 64,-21 20 33,1 0-33,0-1-128,20 21-64,0-1-96,40-18-96,-19-1-160,19-1-449,19-19 65,0 0-642,1 0-1088,-21-19-545,1-1-5348</inkml:trace>
  <inkml:trace contextRef="#ctx0" brushRef="#br2" timeOffset="152274.4141">19314 5711 17616,'0'0'1410,"0"0"-1058,0 21 961,20-1 128,0 0-768,-20-1-513,41 21-160,-23-21-480,3 1-705,-1 1-801,0-21-2466</inkml:trace>
  <inkml:trace contextRef="#ctx0" brushRef="#br2" timeOffset="152417.9688">19474 5613 12395,'0'0'2435,"20"0"-1699,-20 0 513,19 20-480,1 19-705,0 21-288,0-20-961,0 19-3203</inkml:trace>
  <inkml:trace contextRef="#ctx0" brushRef="#br2" timeOffset="152809.5703">20049 5891 17424,'-20'-21'897,"1"21"-257,-21 0 610,0 21 319,1 18-160,-1 1-576,1-1-384,39 2-257,0-2-96,39 1-64,1-1-32,19 2-96,1-22-96,-1 21-129,-19-21-63,-1 1-257,-19 0 289,-20 20 352,0-20 32,-40 0 128,21-20-96,-21 19 64,0-19-128,1 0-288,19 0-416,-20-19-930,21 19-1569,19-20-8744</inkml:trace>
  <inkml:trace contextRef="#ctx0" brushRef="#br2" timeOffset="153280.2734">20189 6168 15662,'20'60'1538,"-20"-40"-1218,0 19 353,0-19 640,0 21-256,18-22-352,-18-19-225,0 0-160,0 0 129,0 0 31,0-19-256,-18-2-159,18 1 127,0-19 96,0-1 128,18-20-448,-18 21 32,20-1 96,1 21-256,-21 19 64,20 0 384,0 19 33,-1 21-65,-19-1-128,20 2-96,-20-2 32,0 0-32,0-19 0,20 0-32,-20-20 0,0 0 225,0-20 223,0 0-320,20 1 96,-20-21 257,20 1-33,-1 18-224,1-18-96,-20 19-95,20 20-33,0 0 0,0 0 64,-20 20-32,19-1-225,1 1-479,-20 21-930,20-22-1793,0 1-1602</inkml:trace>
  <inkml:trace contextRef="#ctx0" brushRef="#br2" timeOffset="153584.9609">20744 6030 15214,'-19'-21'3587,"-21"42"-1601,19-1-32,1 0-192,-18 39-257,17-20-736,21 21-449,0-20-96,0-21-256,21 21 64,17-40-32,-18 0-32,1 0 0,19-20-32,-21 0 32,1-19 64,0 19 0,-20-19 0,20 39-32,-20-21 32,0 21-64,0 0 32,20 21 32,-20-1-96,0-1-320,0 21-769,19-21-545,1 1-672,0-20 64,0 0-3492</inkml:trace>
  <inkml:trace contextRef="#ctx0" brushRef="#br2" timeOffset="153946.2891">20824 5791 15246,'0'-39'3107,"0"39"-1377,0 20-289,0-1 1025,19 1-448,1 39-769,0 1-672,0-1-353,19 2-128,1-22-448,-20 1-353,19-21-352,-19 1-288,1-20-641,-1-20-256,-20 1-1121,0-1-3300,-20-19 1026,20-22 3235,-21 22 2530,1-20 2402,2-2 225,18 22-1218,0 19 1698,0 1 673,0 19-673,0 0-320,18 39-417,2 0-768,1 22-641,-1-2-384,0 1-417,-2-20-544,3 19-865,19-20-2050,-20 2-2339</inkml:trace>
  <inkml:trace contextRef="#ctx0" brushRef="#br2" timeOffset="154620.1172">21697 5989 14958,'0'-59'2210,"0"40"32,-20-1-512,20 20 191,0 0-191,0 20-865,0-1 192,0 40-353,0-18-191,20 18-289,0-19 0,0 20-192,19-40-96,1-1-96,-19 1 32,17-20 0,-18-20-224,1 1 31,17-22 161,-38 21 96,21-19 160,-21 19-32,0 1 96,0-1 257,0 20 159,0 0-544,-21 20 96,21 19 1,0 0-129,0 2 32,21-21-64,-1-1-64,0 1 63,0-20-127,-1-20-224,1 1-96,0-1-65,0-1-256,-20-18-864,20 19-802,-20 0-1601,0 1-12683</inkml:trace>
  <inkml:trace contextRef="#ctx0" brushRef="#br2" timeOffset="154931.6406">22252 6050 21364,'-19'20'1345,"19"-1"353,-20 21 159,0-1-447,20 2-545,0-22-481,20 21-288,0-21 0,19 1-96,1-20-32,-1 0-32,2-39 32,-21 19-32,0-19 64,-20-2-128,0 2 64,-20-1-64,0 21 160,-1-1-64,-17 0 64,17-1-32,1 21-32,0 0-129,0 0-31,20 0-32,0 21-320,0-21-578,0 20-767,20 0-642,0-20-2209</inkml:trace>
  <inkml:trace contextRef="#ctx0" brushRef="#br2" timeOffset="155148.4375">22511 6228 23414,'0'-39'2402,"0"18"-1313,0 1 320,0-19 33,0 19-578,0-19-639,20 19-129,-20-21-96,20 22-385,-1-1-159,1 20-449,0-20-641,0 20-1152,19 0-257,-19 20-2370</inkml:trace>
  <inkml:trace contextRef="#ctx0" brushRef="#br2" timeOffset="155547.8516">22709 5652 20467,'-20'-19'1697,"20"19"-575,0 19-33,0 1 832,20 40-415,1-1-417,-21 0-417,38 21-351,-18-1-225,1 1-160,-1-21-353,0 2-447,-1-22-450,21-19-864,-20-1-1089,0-19-3139</inkml:trace>
  <inkml:trace contextRef="#ctx0" brushRef="#br2" timeOffset="155932.6172">23066 6030 2434,'-19'40'18545,"-1"-21"-17263,0 21-65,0-1 128,20 2 0,0-2-448,20-19-513,0-1-159,0-19-97,-1 0 0,21 0-96,-20-39 32,1 0-128,-3-2 32,-18-18-32,20 0-32,-20-2 64,0-17-160,0 17 63,-20 2 97,2 0 64,18 38 161,-21 2 63,1-1 256,20 40 129,-20-20-32,0 40-193,20 0-160,0 19-128,0 1 0,20-1-224,0 0-320,0-18-129,1-2-736,17-19-609,-18-20-576,21 0-1153,-21 0-5958</inkml:trace>
  <inkml:trace contextRef="#ctx0" brushRef="#br2" timeOffset="156104.4922">23305 5652 21172,'0'-19'3235,"0"19"-1730,0 0 65,0 19-353,0 21-641,0 0-480,20 0-384,-20-1-481,20-19-544,0-1-1185,-1-19-2211</inkml:trace>
  <inkml:trace contextRef="#ctx0" brushRef="#br2" timeOffset="156257.8125">23582 5613 19538,'0'-20'5349,"-18"20"-3427,18 20-353,-21 0-191,21 19-770,0 0-480,21 2-320,-21-2-705,38 1-992,-17-21-1923,-1 1-4836</inkml:trace>
  <inkml:trace contextRef="#ctx0" brushRef="#br2" timeOffset="157190.4297">17370 7220 16239,'19'100'1089,"1"-41"-384,0 1 320,0-20 320,0-1-128,-1 0-640,1-17-193,0-3-128,-20-19 193,0-19 159,0 19-31,0-41-449,-20 1 64,-19 1-128,19-21-64,-20 1-64,20 0-32,1-2-160,-1-17-193,0-2-287,20 20 383,0 0 161,20 21 64,19 19-32,-19 0 64,20 20 192,-1 20 96,1 0 0,-20 19 32,19 2-64,-39 18-31,0 1-33,0-1 64,-19 0-160,-1-18 128,0-21-128,20-1-224,-20-19-353,20 0-864,0 0-1634,0-19-5669</inkml:trace>
  <inkml:trace contextRef="#ctx0" brushRef="#br2" timeOffset="157372.0703">17668 7240 17072,'0'-20'1569,"0"1"-672,-20-1 224,20-19 256,0 19-864,0-21-417,20 2-128,-20 19-160,18-19-545,23 19-864,-21-1-1026,0 21-4099</inkml:trace>
  <inkml:trace contextRef="#ctx0" brushRef="#br2" timeOffset="157603.5156">17905 7102 17392,'0'79'1217,"0"-59"-224,20 19 801,20-18-33,-21-21-640,41 0-320,-19 0-224,-3-21-193,-17 1-192,19-19 33,-21 0-65,-19 19-128,0-21-32,-19 22-192,-21-1-161,-1 0-31,3 20-65,17 0 33,-19 0-641,1 20-577,19-20-1120,0 20-4037</inkml:trace>
  <inkml:trace contextRef="#ctx0" brushRef="#br2" timeOffset="158270.5078">18302 7062 18289,'60'119'1153,"-40"-60"-192,19 41 0,1-41 160,-19 21 96,17-41-320,3 0-481,-21-17-128,-2-3-127,3 1 95,-21-20-192,0 0 256,-21-20-128,3 1-256,-22-3 128,19-37-64,-17 20-64,-3-21 96,21 1-224,0 0-160,1-21-193,38 21 257,1 19 192,0 0-32,21 20 64,-23 20 128,23 0-128,-1 0 64,-1 20-417,-19 20-704,0-20-288,-20 19-32,-20 1-33,0-1 257,-1-18 833,3-1 352,18-20 96,-20 19 32,0-19 256,20-19 97,20 19-97,0-20 32,-2-1 65,23 1 287,-1 20 65,-1-19-256,21-1-129,-21-19-32,1 19 161,-1 0 256,-19-1-97,-20-18-63,0 19-129,0 0-127,-20 1-65,1-1-128,-1 20 1,0 0-33,-20 0-160,21 20 32,-1-1-64,20 21-32,-20-1 0,20 2-65,20-2-543,0 1-898,-1-21-736,21 22-160,-20-21-2018</inkml:trace>
  <inkml:trace contextRef="#ctx0" brushRef="#br2" timeOffset="158436.5234">19037 7240 16495,'0'-39'2434,"0"-1"-1377,0 21 705,0-21-64,0 0-673,20 0-577,0 1-352,0 19-192,-1-1-673,-19 1-1184,20 1-962,-20 19-5189</inkml:trace>
  <inkml:trace contextRef="#ctx0" brushRef="#br2" timeOffset="158653.3203">19275 6764 13869,'39'19'3299,"-19"-19"-993,-20 21-737,20 19-191,1-1-1,-1 0-416,-20 22-449,18-2-415,-18-20-97,21 2-481,-1-2-128,0-39-512,-20 20-736,20-20-994,-20-20-5317</inkml:trace>
  <inkml:trace contextRef="#ctx0" brushRef="#br2" timeOffset="159102.5391">19215 7022 18545,'0'-20'1634,"0"20"-545,0 0 288,40-19 224,1-1-736,-3 20-576,23-21-225,-2 1-64,0 1-769,1-1-1025,-21 20-1217,1-20-1953,-20 20-2435,0 0 2370,-20 20 6566,0 0 4261,-20-1 159,20 1-2177,-20 21-1314,20-2-512,0-19-705,0 0-448,40-1-192,-21-19-97,21 0-127,1 0-129,-3-19-64,3-1-32,-21 0 0,0 0-32,-20 20-31,19 0 95,-19 20 288,20 0-352,-20 19 32,20 22-160,0-2 0,0 1 0,-1-1 97,1 0-65,0 1 64,-20-1-160,20-19 32,-20-21-193,0 3-543,0-3-225,-20-19-929,20 0-929,-20-19-1313,-19-22-10538</inkml:trace>
  <inkml:trace contextRef="#ctx0" brushRef="#br2" timeOffset="159305.6641">20010 6724 16559,'99'20'2338,"-40"19"129,0 2-289,22-2 256,-42 20-832,1 21-738,-20-20-543,-20 0-161,0-1-64,0 0-256,-20-38-449,20-1-480,0-1-1025,0-19-2018,0 0-12812</inkml:trace>
  <inkml:trace contextRef="#ctx0" brushRef="#br3" timeOffset="163109.375">21221 6824 13644,'0'-41'1762,"-40"41"-449,20 0 1,-19 0 543,-1 0-127,19 0-449,-17 21-608,-3-1-353,1 0-192,21-1 32,-1 21-256,20-21 96,0 22 64,0-2-128,20 1 64,-1-1 0,-19 2-128,0-2 192,0 1-64,0-21 0,0 22 64,-19-21-96,19 19 192,0-19-96,19-20 65,1 19 63,0-19-32,0 0-64,19 0 32,2-19-32,-1 19 0,-1-20-192,1 20-64,-20 0-384,-1 0-353,-19 0 0,20 0-448,0 0-865,-20 0-2531</inkml:trace>
  <inkml:trace contextRef="#ctx0" brushRef="#br3" timeOffset="163768.5547">21438 6922 18481,'-18'41'865,"18"-21"-641,0 39 577,0-20-65,0 22 1,18-2-224,2-20-257,0 2-160,1-2-64,-1-19 32,0-20 32,-2 0-128,-18-20 64,0 0-160,0 1 256,0-22-128,-18 2 96,-2-1-32,0-19-32,-1-1-96,21 1 128,-20-2 97,20 22 255,0 19 225,0 20-1,0 0-448,0 20-64,20 19 161,1 2-193,-1-2-96,18 1 96,-17-1-96,-1 2 0,0-2 32,-20-19-64,0-20 0,20 20 0,-20-20 0,0-20 128,0 0-64,0 1-32,0-21 64,0 0 0,0-20-32,0 21-64,19-21-32,1 20 160,0 21-128,20-1 160,-21 20 32,-19 20 97,20 19 31,0 0-128,0 22-64,-20-2 0,21 1-256,-3-1-449,2-19-255,0-21-834,1 1-544,-1 1-2467</inkml:trace>
  <inkml:trace contextRef="#ctx0" brushRef="#br3" timeOffset="163949.2188">22134 7142 20243,'19'19'1025,"-19"1"-321,20 0 97,-20-1-577,20 1-128,-20 1-672,0-21-481,0 0-1602,0 0-5669</inkml:trace>
  <inkml:trace contextRef="#ctx0" brushRef="#br3" timeOffset="164094.7266">22114 6963 16559,'0'-41'3011,"0"41"-2242,0-19-641,0 19-192,20 0 32,-20 0-1538,19 0-3010</inkml:trace>
  <inkml:trace contextRef="#ctx0" brushRef="#br3" timeOffset="164304.6875">22233 6804 18641,'0'0'1057,"0"20"-384,19 0 1537,1 19 160,-20 20-1089,20-18-672,-20 18-353,20 1-256,-20-20-160,21-1-449,-3 0-448,2-19-384,1 1-641,-21-1-1153,0-20-5125</inkml:trace>
  <inkml:trace contextRef="#ctx0" brushRef="#br3" timeOffset="164833.0078">22689 7081 18609,'-20'-39'609,"1"19"448,-1 20 576,0 20 577,0 0-768,0-1-577,1 22-481,19-2-192,19-19-96,1 0-128,0-1-128,20-19 0,-1 0-160,2-19 127,-21-1-31,-2-19 64,2 19 96,-20 0 192,0-1 0,0 2 289,0 19 31,-20 0-256,20 40-160,-18-20-32,18 39 96,0 0-256,18 1 192,2-1-32,1 2-160,-1-2 64,0-20-64,-20 0 224,0 2-64,0-21 128,-40 0-64,19-1-32,-17 1-96,-23-20 32,22 0 32,-1 0-160,20 0-193,-19-20-672,19 20-832,20-19-1090,-20-1-4676</inkml:trace>
  <inkml:trace contextRef="#ctx0" brushRef="#br3" timeOffset="165159.1797">23047 7281 17520,'-20'0'1377,"0"0"866,20 0 287,0 0-544,-20-20-833,20-1-480,0 1-97,0 1-352,0-21-160,0 21-32,20-21-64,0 19 0,19 2-128,1-1-192,1 0-513,-23 20-672,22 0-866,-19 0-1665</inkml:trace>
  <inkml:trace contextRef="#ctx0" brushRef="#br3" timeOffset="165550.7813">23404 7042 17808,'0'-20'1442,"-20"0"191,20 20 289,-19 0 224,-1 20-705,-20 20-384,1 20-544,19-1-289,0 0-224,20-18-32,20-22 32,19 1-96,-19-20 0,-20 0-32,20 0 64,0 0 32,0-20 0,-1 1 0,1-1 128,0-21-64,-20 22 32,0-1-32,0 0 160,0 1-96,0-1-96,0 20-32,0 20-32,0-1 64,0 1-64,0 0-320,0-1-801,20 1-801,19 1-353,-19-1-1472</inkml:trace>
  <inkml:trace contextRef="#ctx0" brushRef="#br3" timeOffset="166028.3203">23602 7081 18929,'21'41'1538,"-21"-2"-1,0-19 33,20 19 31,-20-19-640,20 21-384,-20-41-353,18 19-64,-18-19-32,0 20-32,0-40-128,0 20-32,0-19 64,0-1-32,0-1 32,21-18-64,-21 19-96,0-19 0,20 19 64,-20 0 0,20 20 0,0 0 192,-1 0 0,-19 20-128,0 0 96,0 19-64,0-19 0,0-1-32,0 1 32,0 1 0,20-21 0,-20 0 192,0 0-192,20-21-32,0 1 32,0 1-32,19-1 0,-19 0 32,0 20-64,1-19 128,-3 19 32,2 19-96,-20 1-64,20 0-897,1-1-1121,-21 1-1025,20 1-4804</inkml:trace>
  <inkml:trace contextRef="#ctx0" brushRef="#br3" timeOffset="175138.6719">23961 6844 15694,'0'-20'705,"18"0"160,-18 20 672,20-21 417,-20 21-641,20 0-192,1 0-224,-1-19-320,-2 19 320,2 0-129,1 0-255,19 0-193,-20 0 1,19 0-65,1 0-160,-1 19 32,-19-19-64,20 21 64,-19-21-128,17 20 128,-18 19 0,1-19-32,-21 39-63,20-18 31,-20 18-32,18 1 0,-18 19 32,0-20-32,21 1 32,-1-1-64,-20 2 96,0-22 32,0 0-32,0-19 160,-20 0-96,-1-1-63,-17-19 31,17 22-192,1-22-129,-18 0-287,17 0-225,1 0-736,0 0-1538,0 19-1921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4T00:10:23.7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932 9384 12619,'20'41'3972,"-20"-22"-3139,-20 1 769,20-20 832,0 20-320,0-1-961,0 1-352,0-20 128,0 0 96,0 20-161,0-20-287,0-20-161,0 20-95,0-39-161,-19 19-96,19-39-64,0 18 32,19-18-32,1 20-64,20-21 128,-20 40-96,-1 0 32,1 20 96,0 20-160,0 19-160,1 22 256,-21-2-32,18 1-96,-18-1 160,20-20-64,-20-19-96,21 0-97,-1 1 97,18-21 0,3 0-96,-1 0 0,19 0-32,-19 0 160,19 0-1,-19 19 130,-21 21 31,-19-21-64,0 21 32,-19 1 32,-21-22 0,0 21 0,-19-21-192,19 21 0,1-19-385,-22-2-480,43 1-896,-22 0-674,-1-1-1569</inkml:trace>
  <inkml:trace contextRef="#ctx0" brushRef="#br0" timeOffset="434.5703">794 9186 5092,'-120'-20'9866,"60"20"-8137,1 0 65,0 20 384,19 19-320,20 2-801,20 18-160,0 41-353,20-2-191,39 21-321,1 21-513,19-21 97,20-21 288,21-37-129,-1-22-447,19-39 351,2-20 321,-1-19 0,-21-21 0,-19-19 257,-18-21 255,-22 2 193,-19-2 64,-40-19-481,-40-1-128,1 22 160,-42-2 129,-18 20 63,-20 21-223,1 20 63,19 19-160,-21 20-160,21 0-448,20 0-1026,-1 0-3554</inkml:trace>
  <inkml:trace contextRef="#ctx0" brushRef="#br0" timeOffset="23742.1875">2341 9682 18865,'-59'-40'1314,"19"21"223,21 19 705,-1 0-448,0 19-705,0 1-705,20 41-224,0-2 65,20 0-65,0 1-64,0-21-64,19-19 32,21-20-64,-21 0 64,1-20 64,-1-19-32,2 0 0,-41-22 97,0 22 31,0-20-64,-21 18 32,-38 2-224,19-1-96,1 21 0,-21 19-289,40 0-31,1 0-353,-1 0-608,20 19-929,0 1-1250,20 19-5220</inkml:trace>
  <inkml:trace contextRef="#ctx0" brushRef="#br0" timeOffset="24001.9531">2580 9723 20659,'-20'19'1313,"20"1"-544,0 19 1377,0 1-512,0-19-898,20 18-544,20 0-127,-1-39-33,1 0 0,0 0-32,-1-19 96,2-1-32,-3-19-32,-18-2-32,1 21-96,-21-19-96,0 19-289,-21 1-352,1-1-736,2-1-833,-2 1-1730</inkml:trace>
  <inkml:trace contextRef="#ctx0" brushRef="#br0" timeOffset="24212.8906">2839 9206 23061,'0'0'1634,"18"19"-737,-18 22 704,0 18-320,20 0-256,1 41-576,19-1-417,-1-20-320,1-18-97,19-22-416,-19 0-512,19-19-705,-19-20-1025,-1 0-1569</inkml:trace>
  <inkml:trace contextRef="#ctx0" brushRef="#br0" timeOffset="24400.3906">2819 9583 18033,'-41'-19'2338,"21"19"-769,20 0 673,0-21 1,0 21-930,20-40-609,41 21-415,-2-21-193,-1 21-224,23-1-897,-22-1-1089,20 1-1538,-18 20-4131</inkml:trace>
  <inkml:trace contextRef="#ctx0" brushRef="#br0" timeOffset="24690.4297">3454 9325 19026,'-60'59'2434,"40"-38"-961,-19 38 1250,19-20-994,20-19-1120,0 21-481,38-22-224,3 1 64,19 0 0,-1-20-160,0 19-225,1 1 65,-1-20 256,-18 41 96,-21-21 64,-20 19-32,0 0 160,-40 1 0,19-19 1,-17 18 95,17-19-224,-19-20 32,1 19-288,19-19-481,0-19-1024,20-21-1250,0 21-2242</inkml:trace>
  <inkml:trace contextRef="#ctx0" brushRef="#br0" timeOffset="24842.7734">3791 9703 19410,'60'59'1762,"-60"-20"-1090,19-19 481,1 21 705,-20-41-1313,20 19-706,0-19-896,-20 0-896,0 0-1122,0-19-10442</inkml:trace>
  <inkml:trace contextRef="#ctx0" brushRef="#br0" timeOffset="24972.6562">3712 9425 10089,'-41'-41'9225,"2"41"-7656,19-20-416,0 20-192,20 0-769,0-19-864,0 19-2819</inkml:trace>
  <inkml:trace contextRef="#ctx0" brushRef="#br0" timeOffset="25784.1797">4347 9603 11050,'-99'-39'5413,"59"18"-3459,-1 21-192,23 0 384,-2 21-289,-1 18-607,21 0-578,0 22-416,21 18 33,17-20-225,3-19-64,18-20-96,1 0 128,-20-40-64,-1 0-64,1-20-225,-19 0-31,-21-19-32,0-1 95,-21 1 97,-19 0 32,1-2 128,-21-17-32,20 17-64,-19-17 0,38 38 160,1 0 0,2 20 416,18 0-128,0 40-127,18 0 63,23 20-64,-1 39-32,-1 21-128,1-2 192,0 2-159,19 0-98,-18-22-31,38-38 128,-20 0-128,1-20-32,-1-20 0,0-20 64,-19 1 32,0-22 64,-21 2 0,1-1 32,-20 1-64,0-22 129,-20 22-1,1 0 32,-21-2 224,20 41 33,-19-20-65,19 20-64,-20 20 65,20 21-129,20-22-96,0 40-32,0-19 0,20 20-31,20-20-97,-1-1-97,21-19-607,-1-20-321,2 0-609,18 0-1120,-20-20-2115</inkml:trace>
  <inkml:trace contextRef="#ctx0" brushRef="#br0" timeOffset="26060.5469">5439 9841 17520,'20'60'4805,"-20"-1"-4517,20-20 224,-20 2 385,19-21-448,-19-1-321,20 1-961,-20 0-929,0-20-1825</inkml:trace>
  <inkml:trace contextRef="#ctx0" brushRef="#br0" timeOffset="26646.4844">6094 9425 14637,'-60'-20'2947,"40"40"-1858,-19-1-192,-1 1 416,20 19-96,-1 1-352,21 0-544,0 0-289,21-1-32,19-19-64,19 1 31,21-1-351,-1-20-96,-20 19 352,2 1 31,-22 0 65,-39 19 129,-21-19 255,3 20 449,-22 0-65,-19-21-479,18 1-1,21-20-320,-19 0-96,19 0-833,20-20-673,-20 1-1921</inkml:trace>
  <inkml:trace contextRef="#ctx0" brushRef="#br0" timeOffset="26928.7109">6372 9662 19826,'20'41'1826,"-20"-2"-865,19 1 961,1-21-32,0 1-705,20 0-545,-1-20-319,1 0-33,-1-20-128,1-19 0,1-20-64,-23 18-160,-18-18-224,0 19-193,-18 21-255,-2-2-321,-21 21-224,2-20-33,19 20-351,0 0-545,0 20-449,20-20-4324</inkml:trace>
  <inkml:trace contextRef="#ctx0" brushRef="#br0" timeOffset="27370.1172">6848 9623 9737,'40'59'7175,"-20"-18"-5350,-1-2-95,1 0 896,0 22-640,0-42-801,-20 21-320,21-21-352,-21-19-65,18 0-96,-18 0 161,0-19-161,-18-1-160,18-19-31,-21-22-1,1 2 0,0-21-96,0 1-224,20-1-193,0 21 1,0 20-96,20 18-65,0 21-416,21 0-896,-23 21-1026,22 18-1858</inkml:trace>
  <inkml:trace contextRef="#ctx0" brushRef="#br0" timeOffset="27812.5">7364 9723 18033,'20'78'2562,"0"-17"-1441,19 17-224,-19 2 512,-20-1-256,20 1-384,1-21-385,-3-19-127,2 0-1,-20-20 96,21-20 33,-21 0-1,0 0 96,-21-20-351,1-1 31,2-38 192,-23 0-32,1-21-127,1-39-129,-1 1 0,20-21 0,1 19-128,19 20-64,0 41 63,19 20-95,21 18 96,-20 21 32,19 21 0,1 18 0,-20 20 128,1 2-160,-3 17-32,-18-17 128,0-2 0,0 0-96,-18-18-288,-3-2-65,-19 0-63,20-39-609,1 0-1185,-1 0-1986,20-39-14414</inkml:trace>
  <inkml:trace contextRef="#ctx0" brushRef="#br0" timeOffset="28290.039">7921 9723 8872,'18'59'4804,"-18"-40"-1216,20 1-1250,-20 0-224,0-20-256,0 0-193,0 0-191,0 0-673,0-20-193,-20 0-95,2-19-1,18-20-160,-20 18-191,-1-38-97,21 19-32,-20 1-96,20 0-193,20 38-95,-20 1-481,41 1-896,-23 38-1538,23 22-1346</inkml:trace>
  <inkml:trace contextRef="#ctx0" brushRef="#br0" timeOffset="28457.0312">8318 9662 22197,'18'20'1185,"-18"1"96,0-21 481,20 20-770,-20-1-735,20 21-321,-20-40-353,21 19-800,-1-19-1505,-2 0-1827</inkml:trace>
  <inkml:trace contextRef="#ctx0" brushRef="#br0" timeOffset="28623.0469">8257 9325 15470,'-59'-20'4901,"19"20"-3236,20 0-576,20 0 32,0 0-1056,20 20-130,0 0-1184,20-1-1537,19 1-5222</inkml:trace>
  <inkml:trace contextRef="#ctx0" brushRef="#br0" timeOffset="28898.4375">8595 9405 21460,'-40'39'1057,"20"-19"288,20 19 577,-19 1-609,38 0-736,1 0-385,20-1-192,19-19 0,22 1-96,-22-1-32,-1-1-32,-17 1 95,-21 0 130,-20-1 31,-20 1 32,-21 0 64,3 1-96,-3-2-64,3-19-32,-23 0-64,22 0-256,19 0-897,0-19-1250,0 19-704,20 0-4772</inkml:trace>
  <inkml:trace contextRef="#ctx0" brushRef="#br0" timeOffset="29065.4297">8952 9742 21043,'20'40'1730,"-20"-1"-449,0-19-512,0 20-64,20-40-545,-20 20-352,20-40-1346,-20 1-1441,20-2-3459</inkml:trace>
  <inkml:trace contextRef="#ctx0" brushRef="#br0" timeOffset="29208.0078">8913 9384 21492,'-61'-20'1665,"43"1"449,-2 19-576,0 0-833,20-20-673,0 20-1089,0 0-2050,20-20-3331</inkml:trace>
  <inkml:trace contextRef="#ctx0" brushRef="#br0" timeOffset="29795.8984">9290 9564 20915,'-21'-21'705,"1"42"-64,20-2 512,20 21 256,1 19-544,-1 1-513,0-1-96,-1-19-127,1 0 63,20-40-128,-20 0 160,-20 0-64,19 0-32,-19-40 128,0 20-31,0-39 63,-19 20 32,19-22-96,-20 2-191,20 20 127,0-22-32,0 42-32,20-1-96,-1 0 32,1 40 0,0 0 0,20 19-32,-19 21-192,17-1-481,3-19-672,18 1-1089,-19-2-962,-20-19-2209</inkml:trace>
  <inkml:trace contextRef="#ctx0" brushRef="#br0" timeOffset="30224.6094">9885 9425 16623,'-20'-20'2915,"1"20"-897,-1 39 544,20 1-448,-20 19-832,20 1-482,0-1-319,20-18-321,0-2-192,19-39 128,-19 0-96,20 0 0,-21-39 64,1-2 64,-20 2-192,0-1 128,0 21 64,0 19-64,0 0 32,0 0-32,0 39-31,0 0-98,41 22 97,-21 18-96,39 1 128,-1-2-128,-17 2 32,-1-1-32,-1 1 128,-39-21-32,0 0-32,0 2-32,-20-2-128,1-20 160,-21-18-192,-1-1-32,3-1 64,-3-19-161,-17-19-223,17-22-161,-18-18-416,39 0-897,-20-21-352,21 1-1153,-1-21-10218</inkml:trace>
  <inkml:trace contextRef="#ctx0" brushRef="#br0" timeOffset="30434.5703">9984 9147 13388,'20'-20'7976,"1"20"-5542,-21 20-480,20-1 160,18 40-609,-17 2-768,19 17-481,-1 22 257,1 0-353,19-2-512,-19-37-449,0-2-448,-1-40-673,2 1-1473,-21 0-1410</inkml:trace>
  <inkml:trace contextRef="#ctx0" brushRef="#br0" timeOffset="30644.5312">10442 9425 13004,'38'39'9577,"-18"0"-7880,1 1-479,19 40-354,-21-21-191,1 21-417,0-1-352,20-39-865,-21 0-960,21-40-1026,0 0-2434</inkml:trace>
  <inkml:trace contextRef="#ctx0" brushRef="#br0" timeOffset="30825.1953">10877 9484 20083,'0'99'2434,"0"-20"-320,-18 21-128,18 19 224,-21 20-1153,1 1-224,20-22-609,0-38-256,20-2-449,1-37-736,-3-2-545,2-19-1601,0 0-2402</inkml:trace>
  <inkml:trace contextRef="#ctx0" brushRef="#br0" timeOffset="31461.914">11752 9723 13580,'20'118'5542,"-20"-38"-5222,38 19 0,3-20 321,-2 1-161,1-21-127,0-19-193,-1 0-96,-19-40 128,0 0-160,-20 0 128,0-40-96,-40-19 0,1 0 0,-1-22 32,0-18 1,-19 0 287,18-20-192,-18-1-32,39 1 129,20 21-1,0 18 256,20 21 129,1 39-353,17 20-160,3 0-64,-1 39 33,-1 1-129,1 20 64,-20 19-257,-20 1-255,0-2-193,0 22-127,-20-41-65,0 2-128,20-22-416,0-39-961,-20 0-3748</inkml:trace>
  <inkml:trace contextRef="#ctx0" brushRef="#br0" timeOffset="31752.9297">12148 9425 12491,'0'59'5061,"0"0"-3299,0 1-353,-20-1 481,20 2-32,20-2-737,1-20-705,17-19-192,3-20-224,-1 0 160,-1-40-63,1 1-65,-20 0 64,-20-2-32,0-18 64,0 19-96,-40 0 96,20 20-32,-19 0 0,19 1-64,-20 19-64,40 0-128,-21 0-897,21 0-1089,21 19-512,-1-19-1859,20 20-7494</inkml:trace>
  <inkml:trace contextRef="#ctx0" brushRef="#br0" timeOffset="31999.0234">12446 9583 14862,'40'59'3907,"-40"-19"-1601,19 1-160,-19-2-32,20-19-928,21-1-450,-21 1-383,18-20-97,3-20-32,-3-19 32,-17 0-128,-1-2 161,0 1 95,-20 1-64,-20 0-31,-21-2-161,3 21 32,-23 20-128,2-19 0,19 19 32,1 0-224,-1 19-128,20 1-97,20 0-544,0 1-864,20-21-962,0 19-1377,20 1-13228</inkml:trace>
  <inkml:trace contextRef="#ctx0" brushRef="#br0" timeOffset="32179.6875">12843 9723 3651,'20'0'19635,"-20"-20"-17874,0-1 65,0-19 0,0 21-449,0-21-608,20 0-481,-20-19-256,19 19 32,21 21-448,-20-1-673,21 20-769,-23 0-1761,23 39-1859</inkml:trace>
  <inkml:trace contextRef="#ctx0" brushRef="#br0" timeOffset="32440.4297">13161 9107 19186,'-40'-80'1377,"21"60"-64,19 20 705,0 0-192,19 0-289,1 40-352,20-1-96,-1 41-512,-19 20-225,0 18-448,0-18 385,19-1-674,-19-20-448,0-38-384,21-2-929,-23-19-833,2-20-832,1 0-8297</inkml:trace>
  <inkml:trace contextRef="#ctx0" brushRef="#br0" timeOffset="32773.4375">13479 9345 16879,'0'-40'2691,"0"40"-353,0 20 65,0 19-289,20 2-961,-20-2-577,18 1-288,23-21-159,-21 1-161,19 0 32,-19-20-65,0 0 65,0-20 129,-20 0-193,20 20 160,-20 0 0,0 20 128,19 21 64,-19 18-224,40 21-64,-20-1 0,21 20-32,-23-20 0,23 21 128,-21-22 417,-20 3 95,0-3-127,0-17-129,-20-2-32,-1-20-127,-17 2-65,-3-2-128,21-19-641,-20-20-800,1 0-769,-1 0-1442,1 0-1857</inkml:trace>
  <inkml:trace contextRef="#ctx0" brushRef="#br0" timeOffset="33250.9765">14710 9405 20499,'-61'-21'1345,"22"21"0,-1 21 289,20 18 0,-19 1-321,19 19-544,0 1-449,20 19-96,20-19-320,19-20-192,21-1-577,19-19-961,0-20-1057,2-20-640,-2 0-4677</inkml:trace>
  <inkml:trace contextRef="#ctx0" brushRef="#br0" timeOffset="33527.3437">15107 9583 15150,'-61'0'4965,"42"0"-3044,-21 20-479,20 0 736,0 39-833,20-18-640,0 18-321,40-20-192,0-19-128,40-20 0,-22 0-96,21-20 64,-18 0-64,-22-19 32,-19 0 64,-20-2 97,-20 1-1,-19 21 0,-22-21-96,3 21-128,-21-2 0,18 1-128,2 20 31,19-20-287,21 20-705,-1 0-993,20 0-865,20 20-2210</inkml:trace>
  <inkml:trace contextRef="#ctx0" brushRef="#br0" timeOffset="33853.5156">15384 9503 20050,'40'61'2018,"-21"-22"-1377,1 0 1505,0 22-480,0-41-385,-20 19-416,21-19-289,-1-1-223,-2-19-193,-18 0-64,0-19 128,20-1-96,-20 0 32,-20-19-96,20-2 32,-18-18 97,18 20-65,0-22-96,0 22-32,0 19-128,18 20 224,23 0-96,-21 40 0,19-1 32,1 21-64,0-1-257,-21-19-575,21 20-642,0-40-1056,-21 0-1186,1-20-3619</inkml:trace>
  <inkml:trace contextRef="#ctx0" brushRef="#br0" timeOffset="34387.6953">15821 9384 16079,'20'-20'2178,"-20"20"-577,19 20 770,21 21-97,-20-2-449,19 20-736,-19-18-480,1 18-257,19-20-127,-40 2-65,18-21-64,-18-1-32,0-19 0,0 0-32,0 0 64,0 0-64,-18 0 32,-2 0-64,0-19-32,20-1-288,-21-1-289,21-19 97,21 1 95,-1 0-255,18 18 415,3 21 1,-21 0 160,19 21 32,1-2 64,0 1 0,-21 0 0,21-20 64,-20 0 96,0 0 129,-1 0 223,1-20 65,0 0 127,1-20 1,-1 0-129,0 21-191,-20-21-97,0 1-128,0 18 97,0 1-65,-20 20 32,20 0-32,-20 0 64,-21 20-128,21 21 33,1-2-1,19 20 32,-20 1-128,20-20-96,20-1-32,19 2-64,22-21-289,-23-20-319,23 19-578,-2-19-735,-19-19-1122,-1 19-1954,1-20-14060</inkml:trace>
  <inkml:trace contextRef="#ctx0" brushRef="#br0" timeOffset="34613.2812">16953 9444 24086,'-40'-19'2178,"20"19"-416,-1 0-64,3 19-385,-23 21-352,21-1-449,0 2-352,20 18-160,0-20-96,20 2-32,21-2-256,18-19-161,1-20-127,-1 0-161,0 0-288,-19-20-417,0 1-896,-21-22-2242,21 21-15215</inkml:trace>
  <inkml:trace contextRef="#ctx0" brushRef="#br0" timeOffset="35033.2031">17370 9107 20147,'0'-80'2850,"0"60"-1248,0 20 191,0 0-415,0 20 127,0 39-384,19 2-672,1 38-225,0 19-64,0-18-480,19-21 320,21 1-929,-1-21-448,2-38-1474,-2-1-2530</inkml:trace>
  <inkml:trace contextRef="#ctx0" brushRef="#br0" timeOffset="35404.2969">17350 9444 19122,'-20'0'2050,"20"0"-1762,20 0 1057,0 0 929,19 0-736,21 0-577,19 0-673,0 0-160,0 0-160,1 0-128,0 0-64,-1-19 31,-20 19 129,-19-20 32,-19 20 32,-21-21 64,0 1 97,0 1-33,-41-1-96,1 20 64,1-20 64,-1 1-32,-19 19 288,19 0-448,20 19 513,-19 1-257,39 19-32,-20 2 97,20 18-193,0 0 64,0 1-96,40-1-160,-1-19-385,40-19-255,1-21-482,-1 0-1408,0 0-737,1-41-4869</inkml:trace>
  <inkml:trace contextRef="#ctx0" brushRef="#br0" timeOffset="35743.164">18302 9305 20275,'-39'59'3075,"19"-18"-2018,20 18 736,0 0-544,0-18-448,20 18-512,0-40-129,19 1-32,1-20-32,-1-20-32,1-19-96,1 0 64,-23-22-32,-18 2 0,0-21 0,-18 2-64,-23-2-32,1-19-96,1-1-1,-1 20 257,20 21-31,-19 20 543,19 19 321,0 20-321,20 40-223,-20 38-33,20 2-64,20 40-31,0-1-161,39-20-353,21 0 97,20-40-673,-1 2-640,-20-22-1410,20-19-2850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4T00:12:39.21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913 3885 13965,'-20'-59'1665,"0"39"738,20 0-738,-20 1-544,20 19 224,0 19 353,0 21-769,20 19-609,0 1-192,19 19-96,-19 1-32,20-21-288,-1 1-545,1-20-608,-20-1-321,1-39-896,-3 0-2179,2 0-4131</inkml:trace>
  <inkml:trace contextRef="#ctx0" brushRef="#br0" timeOffset="290.0391">753 3508 16687,'-119'0'1217,"80"40"-576,-21 20 608,1 19 225,19 20-225,1 41-64,19 18-576,20 1-481,20 20-289,19-21-159,60-38 640,0-61 289,41-40-353,18-58 65,1-20-225,20-41 160,-40-19-96,-1-1-96,-59-17-288,-38-2-385,-41 19-384,-59 1 257,-22 19 383,-37 21 1,-21 40 0,-1 19-1154,2 20-3683</inkml:trace>
  <inkml:trace contextRef="#ctx0" brushRef="#br1" timeOffset="34266.6016">2143 3767 15406,'0'-80'1185,"-19"40"673,19 40 128,0 0-257,19 0 33,-19 40 64,40 20-481,-20 19-768,0 40-33,19 1-352,1-2-128,-1-19 1,1-18 31,-20-3-192,19-17-257,2-22-351,-21-19-450,18 19-1024,-38-39-961,21 0-2082</inkml:trace>
  <inkml:trace contextRef="#ctx0" brushRef="#br1" timeOffset="34477.5391">2143 4204 20691,'-19'0'1506,"-1"0"-770,20 0 97,20-21 1153,-1 21-673,21 0-608,0-20-225,19 20-191,20 0-161,-18-20-64,18 20-481,-20 0-672,-19 0-865,19 0-704,-39 0-2531</inkml:trace>
  <inkml:trace contextRef="#ctx0" brushRef="#br1" timeOffset="34838.8672">2739 4282 16079,'19'0'1057,"1"0"-353,21 0 1026,-3 0-353,-18 0-480,21-19-320,-21 19-417,-2-20 0,3 0 64,-1 1-64,0-2-96,-20 1 1,0-19-33,0 19-129,-20 0 194,0 1-1,-19 19 224,19 0 289,-21 0-33,21 39 129,2-19-257,-2 19 33,20 21-257,0-1-128,20-19 0,18 1-32,3-2-128,-3-19-160,23-1-481,-2-19-320,1 0-544,-1-19-738,-18-1-2497</inkml:trace>
  <inkml:trace contextRef="#ctx0" brushRef="#br1" timeOffset="35288.086">3294 4124 20467,'41'99'608,"-23"-59"193,-18 19 577,21-18 223,-1-2-480,-20-19-640,0-1-257,20 1-160,-20-20-64,0 0-32,0-20 32,0 1 32,0-21-160,0 21 64,0-42-64,0 22 31,-20-1-31,20 0-32,20 0 256,-20 40-128,20 0 353,0 0-1,-1 40-160,1-19 32,20 18-128,-20 0 0,-1-19-64,1 0 64,-20-20-32,20 0-160,0-20 160,1 20 160,-21-39-95,18 19-65,2 0 96,-20 1-128,21-2-160,-1 21 128,0 0 32,19 0 32,-19 21-481,20 18-1056,-1-19-1442,-19-1-1441</inkml:trace>
  <inkml:trace contextRef="#ctx0" brushRef="#br1" timeOffset="35651.3672">4108 4382 19122,'21'139'1793,"17"-80"-479,-18 0 415,21 2 65,-21-22-897,-1-19-385,1-1-256,0 1-95,-20-20 31,0 0 256,-20-20-63,0 1-353,-19-21 0,-2-19 32,-17-1 0,17-38-128,2 18 64,19-20 0,0 21 96,20-1-224,20 21 128,0 20-32,19 19 0,2 20-32,17 0 96,-17 39 32,18 1 0,-39-1-256,20 21-161,-40-1-127,0-19-33,0 1-640,0-2-448,-20-19-641,20-1-929,-20-19-4709</inkml:trace>
  <inkml:trace contextRef="#ctx0" brushRef="#br1" timeOffset="35912.1094">4347 4124 12812,'20'-20'2914,"-1"20"-607,-19 0 351,20 20-95,-20 19-482,20 2-799,0 18-353,1 0-513,-3-18-224,2-2-64,21-19-160,-21-20 128,19 0-64,-19-20 129,-20-19-97,0-2-128,0 1-1,-20-19-63,-1 19 64,3 20-64,-23 0-64,1 1-224,22 19 31,-23 0-672,21 19-897,0 1-3170</inkml:trace>
  <inkml:trace contextRef="#ctx0" brushRef="#br1" timeOffset="36417.9688">4942 4341 18129,'0'41'544,"0"-21"-159,0-20 640,0 0 640,0 0 481,-20 0-320,20-20-929,0 1-417,-20-22-63,0-18 31,1 19-192,19-20-32,0 1-224,0 20 64,0-2-31,19 2-226,1 19-319,0 0-481,39 20-1025,-18 0-1217,17 20-4965</inkml:trace>
  <inkml:trace contextRef="#ctx0" brushRef="#br1" timeOffset="36780.2735">5459 4024 22261,'-61'0'736,"23"21"-351,17-1 1248,-19 19-320,21 0-672,-1 22-289,20-2-288,0-20-64,20 0-32,19-17-64,-19-3 32,21-19 32,-3 0 32,-17-19-64,19-22 160,-21 21-96,-19-19 224,20 19 1,-20-19 127,0 39-160,-20-21 0,20 21-31,0 0-129,20 21-193,-20-2 161,20 1-192,20 19-609,-1 1-864,1-21-1378,-1-19-1121,1 0-7783</inkml:trace>
  <inkml:trace contextRef="#ctx0" brushRef="#br1" timeOffset="36976.5625">5597 3806 15086,'0'-59'3811,"-19"38"-992,19 21-833,0 0 160,19 21-352,21 18-673,-20 20-641,19 2-224,1 37-159,19-18-386,-19 19-864,19-19-1826,2-21-928,-22-18-4870</inkml:trace>
  <inkml:trace contextRef="#ctx0" brushRef="#br1" timeOffset="37395.5078">6670 3985 22068,'-21'-20'1730,"1"0"-929,0 20 1089,1 20-321,-1 0-512,0 19-352,-20 21-353,40-1-128,-19 2-288,38-2 0,1-20-128,0-19-256,20-1-65,-21-19 65,21 0 95,-19-19 129,17-21 192,-18 1 64,-20 0 32,0-2 64,0 2 32,-20 19 161,20 0-65,-18 1 96,18 19-63,-20 19-161,20 1-224,0 19 160,0 1-128,20 0-32,-2 0-193,23-21-672,-21 1-672,19 0-898,1-20-864,0-20-5189</inkml:trace>
  <inkml:trace contextRef="#ctx0" brushRef="#br1" timeOffset="37664.0625">7087 3965 16944,'0'-20'3811,"0"1"-1280,-21 38-962,1 1-96,0 0-191,2 19-289,-3 2-449,21 18-448,21-20-224,-3-19-32,43 20-289,-2-20-63,1 0-129,-1-20 385,-19 19 128,-21-19-32,1 20 256,-40 0 256,1-1 33,-1 3-161,-20-3-64,1 1-32,19 0-576,0-20-1987,0 0-3266</inkml:trace>
  <inkml:trace contextRef="#ctx0" brushRef="#br1" timeOffset="38577.1485">7761 4163 18897,'20'0'1922,"-20"20"-609,20 40 545,19-1-192,-19 41-705,21 0-737,-3-22-160,3 2-192,18-21-128,-19-19-129,0-21 97,-21 1 32,1-20-1,-20-20 418,-20-19-65,-19 0-64,-1-22 32,-19 2 64,-2-40 224,2 20 1,0-21-65,-1-19 0,20 20-256,21 19 96,19 21-64,19-1-32,1 40 64,40 0-31,-1 20-162,2 0 194,-2 40-258,0 1-543,1 37-674,-40 2-607,-1-1-129,-19 1 1185,-19-21 833,-1-20 64,0 2 96,0-21 96,0 0 160,20-20-64,-19-20-96,19 0-63,-20 1-1,20-3-32,20-17-32,-1 0-128,1 19 192,20 0-128,-1 1 96,1 19 224,0 0 64,19 19 1,-18-19-33,-3 0-64,3 0 193,-3-19 415,3-2 33,-21 1-64,0 0-224,-1-19 256,-19 0-161,0 19-95,-19-21-97,-1 22-191,0 19-65,-21-20-96,23 20-64,-2 0 32,-1 20-224,21-1 96,-20 1-96,20 40 160,0-20-320,20 19-417,21 1-768,-2-21-1346,21-19-544,-1-20-1153,20 0-11820</inkml:trace>
  <inkml:trace contextRef="#ctx0" brushRef="#br1" timeOffset="38916.9922">8873 4065 19890,'-59'-61'1986,"39"61"-128,-1 0 833,-17 0-930,17 20-672,21 21-512,-20-2-353,20 20-32,20-18-288,19-2 64,22 0-128,-23-19-513,43 0-352,-22-20 0,0-20-512,1-19-161,-21-1 161,-19-20 127,-20 21 385,0-20 705,-20 18 416,2-18 161,-23 0 447,21-2 1,0 2 320,1 20 801,19 18 480,0 21-705,0 0-640,19 41-128,1 18-224,0 0-417,21 41-128,-3-20-417,3-2-704,17-38-672,3 0-481,-22-40-1089,1 0-897</inkml:trace>
  <inkml:trace contextRef="#ctx0" brushRef="#br1" timeOffset="39112.3047">8972 4024 17552,'-59'-20'4580,"39"1"-2914,0 19-513,20-20 833,20 20-320,20-20-866,-1 20-447,21-19-97,19-1-160,0-1-160,21 21-288,-21-20-417,-19 0-865,-1 1-1633,2-1-1281,-23 0-9001</inkml:trace>
  <inkml:trace contextRef="#ctx0" brushRef="#br1" timeOffset="39379.8828">9687 3706 16719,'-21'0'3043,"-17"0"-961,17 20-640,-19 21 191,22-22-63,-23 40-577,21-19-545,20 1-384,0-2-192,20-19 128,39-1-352,2 1-33,18-20 97,0 21 160,-19-1 32,-1-1 192,-39 1 384,-20 19 193,0-19-33,-20 21 257,-20-2-352,1-19-225,-1-1 0,-19 1-223,19 0-97,1-20-321,-2 0-672,21 19-896,20-19-1122,0 0-2242</inkml:trace>
  <inkml:trace contextRef="#ctx0" brushRef="#br1" timeOffset="39576.1719">10282 4124 28346,'99'-20'577,"-38"0"192,18 1-289,-20 19-224,1-20-64,-1 20-256,1 0-416,-1-21-289,0 21-1185,-19 0-2242,1 0-2754</inkml:trace>
  <inkml:trace contextRef="#ctx0" brushRef="#br0" timeOffset="41835.9375">11454 3628 17488,'0'-40'1794,"0"40"-993,0 20 159,20 39 610,-1 0-289,1 41-672,20 0-417,-1-2-64,-19 2 32,41-20-96,-23-21 224,3 0-159,-21-40-1,18 22 0,-38-41-32,21 20 32,-21-20 64,0-20 97,0 1-97,0-3-64,0-37 64,0 20-32,0-21-256,0 20 192,20 1-96,-20 19 32,20 20-64,19 0 256,1 20-160,-1 19 33,21 1-97,-19 20-481,17-21-448,1 1-832,-18-21-930,-1 3-1473</inkml:trace>
  <inkml:trace contextRef="#ctx0" brushRef="#br0" timeOffset="42125">12486 4065 12619,'0'19'8713,"0"21"-7816,-20-1-385,20 21 641,0-1 256,20-19-480,-1 1-704,21-22-97,19-19-64,-18-19 0,17-3 32,-37-17-64,-1 0 32,-20-1 32,0 0-96,-41 0-128,3 21-128,-3-21-65,3 21-319,-3 19-257,1 0-320,21 0-1121,-1 0-2467</inkml:trace>
  <inkml:trace contextRef="#ctx0" brushRef="#br0" timeOffset="42444.336">12803 4045 12812,'20'59'9609,"-20"0"-8296,0-18 288,0 18-319,20 0-225,20-40-705,-21 22-256,21-21-96,-20-20 32,21 0-32,-3-20-32,-17 1 0,-1-3 0,0-17 128,-1 19-128,1 1 256,0 19-31,-20-20 223,20 20 160,0 0-159,-1 0-289,1 0-96,0 0 32,0-20 0,0 20-128,-1-19-224,-19-22-385,0 21-544,0 1-1345,-19-21-1602,-1 21-9705</inkml:trace>
  <inkml:trace contextRef="#ctx0" brushRef="#br0" timeOffset="42647.461">13716 4163 26425,'60'41'1537,"-40"-22"-480,1 1-288,-3 0 128,2 19-577,1-19-384,-1-1-128,0 3-385,-2-3-704,23-19-897,-21 0-2018,0 0-3139</inkml:trace>
  <inkml:trace contextRef="#ctx0" brushRef="#br0" timeOffset="42805.6641">13736 3845 20467,'-39'-39'2146,"39"39"-1313,0-20-481,19 20-320,-19 0-64,20 0-833,20 0-896,-20 20-2916</inkml:trace>
  <inkml:trace contextRef="#ctx0" brushRef="#br0" timeOffset="43074.2188">14153 3965 22613,'-59'20'673,"19"-1"800,40 1-256,0 21-192,0-2-384,20-19-481,39 19-128,1-19-64,19 1-288,-20-2 31,22 1-127,-42 0 256,1-1 160,-40 1 128,0 0 352,-40-1 65,20 3-257,-19-3-160,-1-19-64,19 0-640,3 0-1602,-2 0-2435</inkml:trace>
  <inkml:trace contextRef="#ctx0" brushRef="#br0" timeOffset="43559.5703">15027 3687 19890,'-40'-59'2339,"40"59"-546,-20 0-736,20 39-32,20 20 385,0 1-482,0 39-479,-1 20-225,21-19-224,1-21-384,-3 1-577,23-21-769,-22-18-1473,1-22-1505</inkml:trace>
  <inkml:trace contextRef="#ctx0" brushRef="#br0" timeOffset="43754.8828">14987 4204 20371,'-40'-21'1377,"40"21"-832,20-20 127,20-19 1538,19 19-544,2-19-993,-2 19-417,-1-21-256,3 2-160,-2 19-545,-19-19-736,-20 18-353,-1 1-704,-19-19-1987</inkml:trace>
  <inkml:trace contextRef="#ctx0" brushRef="#br0" timeOffset="44196.2891">15244 3747 15694,'21'79'705,"19"-40"224,-1 22 672,21-2-63,-1 1-225,-19-1-320,1 0-320,-3-18 224,3-22-289,-21 21-288,-1-21-63,-19 1-129,0-20 32,20 20 0,-20-20 0,0 0-192,0-20 64,0 0-32,0 1 128,20-21-160,0 21 32,0-22-64,-1 41 32,21 0 0,0 0 64,19 0 128,-18 0-96,18 0-96,-1 0 32,-17 0 129,-1-20 63,-21-19-32,1 0 32,0-2 0,-20 21 0,0-19 129,-20 19-65,0 1 96,-19 19-31,19 0 31,0 39-128,-19-19 96,19 40-63,20-21-129,0 1-160,38-1-128,23 2-257,18-22-576,0-19-800,40 0-2371,-19-19-11980</inkml:trace>
  <inkml:trace contextRef="#ctx0" brushRef="#br0" timeOffset="44804.6875">17131 3747 21268,'0'-60'704,"-20"60"610,20 0 159,20 19 96,-20 42 161,20 37-769,19 2-673,-19 0-96,41-22-95,-2-17-1,0-22-160,-19 0-1,19-39-127,-19 0-224,-20-19-97,19-1 33,-39 0 352,0-20 128,0 20 128,0 0 192,0 20 289,0 0-97,0 0-352,0 20-160,20 0-32,21-20 129,17 0-226,22-20 290,-20-19-129,-1-1 0,-19-20 32,-1 1-64,-39 20 96,-19-22 0,-41 22-128,21-1-128,-21 21-97,1-1 65,18 20-224,3 0-513,-3 39-833,41 1-1120,0-1-962,0 22-11723</inkml:trace>
  <inkml:trace contextRef="#ctx0" brushRef="#br0" timeOffset="45065.4297">18223 4065 22421,'60'-41'865,"-41"21"352,-19 1 64,20-21 32,-20 1-512,0-2-225,-20 21-31,1 1-257,-1 19 1,-20 0-1,20 0-256,1 19 32,-1 1-128,0 21 96,-1 18-224,1 0 256,20 21-160,20-21-32,21 1-545,-2-20-128,21-1-352,19-39-448,20 0-962,-20 0-448,-18-39-5669</inkml:trace>
  <inkml:trace contextRef="#ctx0" brushRef="#br0" timeOffset="45471.6797">18482 3588 15983,'0'-60'3139,"18"60"-865,-18-20 512,20 40-191,1 0-737,-1 20-673,0 39-320,-2-20-353,3 21-192,-1-1-95,20 1-354,-1-21 193,1-38-224,19 18 32,-19-19-32,-20-20 160,19 0-32,2-20 32,-1 1 32,-22 19-64,23 0-96,-21 0 192,0 0-160,-1 39 32,-19-19-64,0 19 32,0 2-97,0-22 129,-19 1-160,-21 0-96,-1-1-129,3-19 193,-3 0 128,-18 0 96,19-19 0,20-1-64,0-19-192,20-2-737,0 2-897,0-1-224,20 1-1698,0 18-12427</inkml:trace>
  <inkml:trace contextRef="#ctx0" brushRef="#br0" timeOffset="46101.5625">20367 3906 22613,'-59'-80'833,"39"60"320,-21 20 0,3 0-513,-3 20 225,1 39-96,-19 1-192,39 19-225,0-19-96,20 19-352,20-38 96,20-2-256,-1-19 224,22-20 0,-23-20-32,23 0 64,-22-20-160,1 20 31,0-19-63,-40 19 224,19 0-32,-19 20 0,0 20 160,0 0-192,0 39 64,20 21-64,0-2 32,0 3-96,19-1 128,-19-2-64,-20 2 64,0-21-96,-20 0-64,-19 2-64,19-42-192,-39 21-33,19-21-31,0-19 192,1-19 288,-2-1-385,3-19 674,18-2-546,-1-18-864,21-20-1121,21-20-961,17 19-4868</inkml:trace>
  <inkml:trace contextRef="#ctx0" brushRef="#br0" timeOffset="46320.3125">20863 4302 25688,'-59'-20'1121,"19"-19"-160,1 0 32,19-2 160,0-18-705,-1 0-352,21-1-32,21 20-128,-1-20-192,19 40-545,1 0-352,0 20-865,19 0-1249,-19 0-1633</inkml:trace>
  <inkml:trace contextRef="#ctx0" brushRef="#br0" timeOffset="46630.8594">21320 3965 21396,'-20'0'1377,"0"0"-480,0 20 544,-19-1 353,19 1-641,-20 1-576,19 18-289,3 1-128,-2-1-224,40 2-32,-20-22-192,39 1-97,-19-20 129,20 0 96,-21-20 160,21 1 32,-20-22 192,-20 21 64,20 1-31,-20-1 31,19 0-96,-19 1 0,0 19-128,0 0-64,0 0-256,20 0-96,-20 19-353,20 1-1025,21 19-1216,-23 1-930,2 0-14413</inkml:trace>
  <inkml:trace contextRef="#ctx0" brushRef="#br0" timeOffset="46957.0313">21737 4759 21524,'0'19'1377,"0"-19"-96,0-19-95,0-1 639,-20-19-608,0-22-384,0 2-320,-19-19-257,19-2-64,-20-40-128,40 22-160,-21-22 160,21 1-288,21 39 256,-21 21-224,20 19 288,0 1-96,19 39-64,1 20 0,0-1 96,-1 40-96,-19 2 128,21-2-224,-23 21-289,-18-21-512,0-20-128,0 1-352,0-19-33,-18-2-287,18-19-289,-21-19-1313,1-22-2787,20 2-3812</inkml:trace>
  <inkml:trace contextRef="#ctx0" brushRef="#br0" timeOffset="47224.6094">21776 3767 8295,'40'-159'2499,"-19"99"1024,17 20-896,-18 40-257,1 0-320,-1 40-128,-2 20-33,3 19-479,-1 1-33,20 18-352,-21-18-705,1-21 1,0-18-33,0-21 64,-20-1-128,20-19-63,-20 0 63,19 0 128,1-19-160,0-1 0,20-1-31,-21-18-161,21 19 0,1 20-64,-3 0-33,-17 20-63,-1 19-64,0-18-481,0 18-928,-1 1-1987,1-21-2690</inkml:trace>
  <inkml:trace contextRef="#ctx0" brushRef="#br0" timeOffset="48211.9141">2877 5574 15534,'0'39'1890,"0"-19"-705,0-20-64,0 0 321,21 0 287,-21-20-255,20 0-738,0-20-191,-2 0-257,3-19-64,-21 18 33,0-18-65,-21 20 192,3 0-160,-2 18 33,-21 1-129,3 20-32,-3 20-32,1 40 0,1-1-64,19 21 64,0 19 0,0 0 64,40-19 32,0-21-128,39 0 32,2-18-128,18-21-96,-21-20-96,23 0-353,-22 0-384,0-41-512,1 2-449,-21-1-640,-19 1-2307</inkml:trace>
  <inkml:trace contextRef="#ctx0" brushRef="#br0" timeOffset="48472.6563">3136 5413 14798,'-20'22'1281,"20"-3"-320,20 21 352,19-1 417,1 2 63,-1 18-95,22-20-417,-2 0-384,-19 2-224,0-21-193,-1-1-128,-19 1-127,-20 0-33,20-20 32,-20 0 32,0 0-96,0 0 193,0 0-161,0-40-224,0 1-64,-20-2-321,20-18-191,0 20-481,0 0-513,20-2-576,0 2-576,-1 39-3653</inkml:trace>
  <inkml:trace contextRef="#ctx0" brushRef="#br0" timeOffset="48718.75">3770 5533 18865,'0'20'1986,"0"1"-544,-18 18 928,18-19-480,-20 19-801,20 0-545,20 2-384,-2-2-96,23-39-32,-1 20-32,-1-20 0,1-20 64,-1-19-64,-19 19 0,-20-1-96,0-18-32,-20 19-96,1 1-224,-1 19-97,-20-20-288,1 0-608,-1 20-641,20-19-512,-1-2-1410</inkml:trace>
  <inkml:trace contextRef="#ctx0" brushRef="#br0" timeOffset="48908.2031">3752 5137 18225,'0'-41'3043,"0"41"-513,0 0-480,0 21-288,18-1-385,23 19-576,-1 40-385,-1-19-160,1 19-192,-1 21-416,21-41-737,-21 1-705,1-1-1024,19-20-834,-18-18-10697</inkml:trace>
  <inkml:trace contextRef="#ctx0" brushRef="#br0" timeOffset="49161.1328">4287 5533 18289,'20'20'1697,"-20"1"-159,20-2 672,0 21 448,0 19-1120,19-19-962,-19-20-319,21 0 31,-3-1 96,3-19-191,-3-19-65,-17-21 96,-1 19-96,0-18-64,-20 0-192,0-1-288,0 0-417,0-19-737,-20 19-1377,20 21-928,0-22-4005</inkml:trace>
  <inkml:trace contextRef="#ctx0" brushRef="#br0" timeOffset="49306.6406">4724 5494 19122,'40'59'1985,"-21"-38"-287,1 18 160,0-19-193,20-1-896,-21-19-609,1 0-416,0 0-513,-20 0-960,20-19-1634,-20-1-4997</inkml:trace>
  <inkml:trace contextRef="#ctx0" brushRef="#br0" timeOffset="49435.5469">4704 5215 20915,'-59'-19'1730,"39"-1"-161,0 20-576,20 0-897,0 0-320,0-20-1858,20 20-1665</inkml:trace>
  <inkml:trace contextRef="#ctx0" brushRef="#br0" timeOffset="50066.4063">5062 5474 20179,'-20'-20'1281,"0"20"-128,20 0 64,0 0-32,20 20 481,18 19-705,3 22-449,-1-22-352,-1 0-32,1-19-31,-20 19-65,0-39 64,-1 21-32,-19-21 0,0 0-32,0 0 32,0 0 32,0-21 32,0-18-96,0 19-64,-19-19 64,19 0-64,19-2 0,-19 21 0,20 20-96,0 0 32,1 0 0,-1 20-193,18 21-287,3-2-609,-21 0-705,19 1-672,1-21-1442</inkml:trace>
  <inkml:trace contextRef="#ctx0" brushRef="#br0" timeOffset="50500.9766">5815 5494 3235,'0'-81'14317,"0"42"-11370,-20 39-705,20 0 449,-18 0-1282,-3 39-640,21 2-33,0 38-319,0-19-257,0-1-64,21-19-96,-3 0-64,2-20-128,0-20-65,1 0-95,-1-20 192,-20-1 0,18-18 96,-18 0-64,-18-1 224,18 21-96,0-2 0,0 21 96,0 0-64,18 21 64,3 18-96,39 20 96,-21 1-160,41-1-32,-1 20 64,-20-19 32,2-1 0,-43-18-32,-18 18 256,0-19 32,-18 20 33,-22-40-193,-19 19 0,18-19-32,-18-1-128,-1-19-64,1 0-353,19 0-704,-1-19-1538,23-1-1921,-2 20-13805</inkml:trace>
  <inkml:trace contextRef="#ctx0" brushRef="#br0" timeOffset="51014.6485">6769 5593 18641,'-41'-80'833,"21"61"576,20-1 801,-18 20 321,-2 0-802,20 20-768,-21 19-416,21 2-225,21 37 0,-1 2-127,39-21-161,-19-19-32,19-21-64,20-19 64,-19-19-64,-21-21-1,1 1-63,1-2-160,-41 2 0,0-20 160,-20 20-97,-21-2-415,3 2-225,17 19-160,-19 0-32,20 20-128,-19 0-673,39 0-1217,-20 20-8680</inkml:trace>
  <inkml:trace contextRef="#ctx0" brushRef="#br0" timeOffset="51637.6953">7166 5413 20947,'59'22'1282,"-19"17"479,0 0-159,-1 1-289,1 20-704,-1-21-161,1 1-64,-20-21-95,1 2-97,-21-1-160,18 0 96,-18-20 64,-18 19 96,-3-19-159,21 0-129,-40 0 96,20 0 0,1-19-128,19-1 64,-20-21-160,20 2 96,0 0-97,20-20-95,-1 18-128,1 21-32,0 1-289,0-1-64,19 20-256,-19 0 32,1 0-32,19 20 193,-22-20 223,3 19 193,19 1 192,-20-20 95,-1 0 386,1 0 287,20 0 321,-20 0 160,0 0-160,19-20 32,-19 20-289,1-19-191,-1 19-33,-20-20-63,18 0-65,-18 1 0,0-3-128,-18-17 65,18 19-65,-20 1 32,-1-1-160,-19 0 160,21 20-64,-1 0 0,0 20-96,0 19 0,20 1-96,0 40 128,0-21-32,0 1 0,40-1-64,-1-19 0,1 0-160,39-20-384,-18-20-193,18-20-32,0-1-993,-39-18-1377,-1 19-576,-19-19-7976</inkml:trace>
  <inkml:trace contextRef="#ctx0" brushRef="#br0" timeOffset="51906.25">8397 5633 20275,'20'59'2562,"-20"-40"-960,0-19 480,0 0-257,0 0-575,-20 0-514,20-19-223,-21-21-97,21 21-160,0-21-160,0-20-96,0 21-32,21-20-128,-1 18 64,19 21-416,1 0-193,-1 20-864,1 0-1506,20 40-2339</inkml:trace>
  <inkml:trace contextRef="#ctx0" brushRef="#br0" timeOffset="52434.5703">9231 4978 21075,'-20'-80'2050,"20"60"545,0 20-1218,0 20-352,20-1 0,-2 21-192,23 40-705,-21 20 96,0 18-128,19 1-96,1-19-352,-20-21-417,39-19-416,-19-21-705,-1-19-1441,1-20-2530</inkml:trace>
  <inkml:trace contextRef="#ctx0" brushRef="#br0" timeOffset="52703.125">9111 5454 224,'-20'-19'20723,"40"-3"-20466,1 3 127,37-1 1217,1-19 449,2 19-768,18 0-610,0 1-255,-19 19-225,-1 0-96,2 19-32,-2 1-32,0 19 32,-19 1 32,0 20-64,-21-20 96,21 19-96,-20-19-32,-20 0-192,20-40-320,-20 19-641,19-19-1282,-19 0-1184,-19-19-7111</inkml:trace>
  <inkml:trace contextRef="#ctx0" brushRef="#br0" timeOffset="52848.6328">9666 5117 15694,'-38'-60'5574,"17"40"-4389,1 0-288,20 1 352,20 19-673,1 0-544,17 0-736,23 19-1827,-22 1-3619</inkml:trace>
  <inkml:trace contextRef="#ctx0" brushRef="#br0" timeOffset="53760.7422">10083 5196 17168,'-20'-20'2146,"20"20"-481,0 0-191,0 0 351,0 0-351,20 20-257,1 19-416,19 2-129,-22 18-95,23 0-97,-1 1-95,-21-1-289,1-19 0,0 0 0,-20-20 96,20 0-96,-20-20-32,0 0 65,0 0-33,0-20 0,-20 0-96,20-20-64,-20 0 32,20 1 0,0-22-97,0 22-63,0 0 64,0-1-64,20 40-64,-20 0 64,20 20 63,-20 0 33,20 19 64,0 0-64,-1 2 32,-19-21 64,20 0-96,-20-20 160,0 19-96,0-19 96,0 0-64,0 0 0,0 0 0,0-19-96,0 19 32,20-20-64,-20 20 32,21-20-225,-1 20-127,-2 0 224,2 0 128,1 20 32,19-20 32,-1 20-32,-19-1 32,20-19-32,-1 0 192,1 0 96,-20-19 64,19-21 96,1 21-95,-1-22 127,-19 1-31,-20 21-65,20-21-64,-20 0-64,-20 20-32,20 0 33,-20 1 31,2-1-128,-3 20 0,1 20-32,0 19-128,-19 2 64,39 18 0,-20 0-32,20 1-32,20-1-96,19-19 0,1 0-257,19-20-159,2 0-321,-2-20-160,0-20-673,-19 0-1056,0 1-674,-21-22-6597</inkml:trace>
  <inkml:trace contextRef="#ctx0" brushRef="#br0" timeOffset="54020.5078">10997 4978 20371,'-21'-61'1505,"42"22"-1056,-1 19 415,39-19 418,1 18-97,19 1-320,-18 20-289,-2 0-31,20 20-321,-19 1-32,-21-1-128,-19 19 128,0 20-224,-20-18 481,-20 18-257,0 0 288,0 1 225,-19-20-321,19 19-256,20-38-95,0 18-322,0-19-415,0-20-1026,20 19-1569,0 1-1794</inkml:trace>
  <inkml:trace contextRef="#ctx0" brushRef="#br0" timeOffset="54152.3438">11533 5574 27225,'20'39'1185,"-20"-39"-608,20 0-161,-20 0-320,19 0-544,-19-20-833,20 20-1762,-20-19-1826</inkml:trace>
  <inkml:trace contextRef="#ctx0" brushRef="#br0" timeOffset="79113.2813">972 6922 5349,'0'0'3779,"0"0"-2273,0 0 447,20 0 322,-20 0-898,0 0-544,0 0-97,0 0 129,0 0-96,20 20 160,-20-20-96,0 0-225,0 21 97,0-21-353,0 0 257,0 0-97,0 20-63,0-20 31,0 0-224,0 0 33,0 19-97,0-19 96,0 0 96,0 0 33,0 0-129,0 0-128,-20-19 32,20-1-63,-20-1-65,20 1-160,0-19 128,20 0 96,-20-1-128,20 19 32,-20-18 0,19 39 32,1 0 96,20 0-128,-1 39 0,22 2 32,-2-2-64,1 20 0,-21 21-64,1-20 64,-40 0 64,0-1-160,-20-20 64,0 22-160,-19-22 160,-1 0 0,-1-19 32,3 0 32,-3-20-96,3 0 32,17-20-96,1-19 224,0-1-32,0 21 64,20-22-128,20 21 160,20 20 64,-1 0-128,22 0-288,-2 0-192,1 20-737,-1 1-1057,-19-1-737,19-20-1601</inkml:trace>
  <inkml:trace contextRef="#ctx0" brushRef="#br0" timeOffset="79563.4766">774 6646 15214,'-61'98'1730,"43"-38"-321,-23 19 545,21 1-481,20 19-352,0 20-320,20-19-128,0 18-289,39-38 32,20-2-127,22-37 31,-2-41-64,39 0-64,-18-60 65,19-19-257,-21-1-32,-19-38 0,-18 18-161,-22-19-191,-59-1-225,0 22-31,-59-21 448,-40 19 320,-21 41 0,-39 20 512,21 39-191,-22 0-385,22 39-128,19 20-993,-1 1-1377,21-1-4357</inkml:trace>
  <inkml:trace contextRef="#ctx0" brushRef="#br1" timeOffset="119352.5391">2302 7122 18321,'20'-41'1954,"-20"22"-833,19 19 640,1 0 225,0 19-512,0-19-770,1 41-127,-3-2-97,2 1-223,1 20 31,-1-1-192,0-20-64,-2 1-224,3-19-225,-1 18-447,0-39-161,0 0-1217,0 0-1314,-20 0-4580</inkml:trace>
  <inkml:trace contextRef="#ctx0" brushRef="#br1" timeOffset="119504.8828">2361 6903 13484,'-59'-79'2883,"39"59"-1410,0-20-95,0 20 63,20 20-928,20-20-674,0 20-287,20-19-897,19 38-2243,-39-19-10249</inkml:trace>
  <inkml:trace contextRef="#ctx0" brushRef="#br1" timeOffset="119794.9219">2758 7102 16527,'40'79'2210,"-40"-79"-768,21 59-1442,-21-38 4484,0-21-3299,0 20-1185,0-20 1057,0 0-577,0 0-223,0 0-33,0-20-128,0-1-224,0 1 96,20-19 0,-20 0 32,18 19 0,2 0-64,21 20 128,-21 0-64,19 40 64,-19-21-64,20 21-96,-21-21-257,1 22-479,0-2-418,0-19-703,0-20-322,-1 0-2465</inkml:trace>
  <inkml:trace contextRef="#ctx0" brushRef="#br1" timeOffset="120503.9063">3553 7261 11723,'19'59'2114,"1"-20"384,-20-19-192,0 21-544,0-22-289,20-19-63,-20 20-321,0-20-129,0 0 33,0-20 64,0-20-544,-20 20-161,0-39-160,1 0 161,-21-1-193,0 1-64,21-21-96,-21 1 0,20-1-32,20 1 0,-20 19 96,20 1-192,20 19 128,-20 0-160,40 20 32,-1 0-193,1 20-608,0 0-640,-1 20-1506,1 40-3011</inkml:trace>
  <inkml:trace contextRef="#ctx0" brushRef="#br1" timeOffset="120903.3203">3254 7062 17808,'-39'0'1794,"19"0"-1378,40-20 417,1 0 64,17-19-64,23 19-289,-2-1-255,1 1-289,-1 1-641,20 19-704,-39-20-1057,19 20-2531,-38 0-1505,-1 20 2626,-20-1 4645,0 22 2658,0-2 833,0 1-608,0-1-801,0 22-737,0-22-321,20 0-543,-2 2-129,3-2-416,19-19-1,-1-20-512,1 0-95,0-20 31,-1 1-32,-19-1 32,-20-21 0,0 2-32,-20 19 1,0-19-33,-19 19-64,-1-1-96,1 2-96,-1-1-257,20 20-351,-1 0-514,3 0-1376,18 20-1954</inkml:trace>
  <inkml:trace contextRef="#ctx0" brushRef="#br1" timeOffset="121090.8203">4149 7300 23670,'-20'-19'1473,"-1"-1"-288,1-21 353,0 2-577,20 0-673,-19-22-224,19 2-96,19 0-224,1 18-577,21 2-897,-21 19-1857,18 20-4773</inkml:trace>
  <inkml:trace contextRef="#ctx0" brushRef="#br1" timeOffset="121866.211">4485 7042 16944,'0'60'1505,"0"-20"-576,0 19 608,20 1 129,-20-1-545,0 0-448,20-18-65,1-41-127,-21 19-33,20-19 0,-2-19 1,-18-2-97,0-19-128,0 1-95,-18-20-33,-2-1-32,20 1-64,-21-21 32,21 20-160,0 21 128,0-2-64,21 41-65,-1 20 33,-2 21 96,23 18 0,-21 1 32,19-1-32,-19-19 32,20-1 0,-40-18 0,20-1 33,-1-20-65,-19 0 96,0 0 96,0-20 32,0-21-32,0 22 64,0-21-95,0 1-97,0-2-32,20 2-32,0 19-64,0 20 0,0 20-1,19 0-287,1 20-320,-1 0-866,2-1-1729,-1-19-3171</inkml:trace>
  <inkml:trace contextRef="#ctx0" brushRef="#br1" timeOffset="122256.836">5439 6983 17040,'-41'-61'1986,"3"42"-513,17 19 1025,-19 0-672,-19 19-545,19 22-224,1 18-352,19 21-321,0-21-224,20 0-31,20-18-290,20-2 161,-21-19 64,21-20-64,0 0 0,-21-20 0,21 1 32,-40-1 0,21-1 1,-21-18-33,0 19 96,0 20 0,0-20-96,20 40-192,-20 0 192,18-1-97,2 22-351,21-2-673,-2-19-1377,1 0-1346,0-20-4932</inkml:trace>
  <inkml:trace contextRef="#ctx0" brushRef="#br1" timeOffset="122438.4766">5617 6764 15566,'0'-59'3972,"0"78"-2146,20 1 64,-20 40-65,20 19-544,0 1-704,19 19-513,-19-19-288,21-21-513,17-40-512,-17 1-1313,-23-20-1602</inkml:trace>
  <inkml:trace contextRef="#ctx0" brushRef="#br1" timeOffset="122669.9219">5439 7102 17168,'-21'-21'2626,"42"2"-2177,19-1 1312,39 0 610,0 0-546,0 20-608,20 0-384,1 0-448,-21 20-289,1 20-96,-41 0-96,1 0-97,-40-40-127,41 59 320,-41-40-993,0 1 192,0-20-736,-21 0-609,21 0-2178</inkml:trace>
  <inkml:trace contextRef="#ctx0" brushRef="#br1" timeOffset="122801.7578">5975 6764 21172,'-40'-20'2786,"20"20"-1537,20 0-224,0 0-448,0 0-577,20 0-1121,-20 20-2947</inkml:trace>
  <inkml:trace contextRef="#ctx0" brushRef="#br1" timeOffset="123553.711">6769 6983 11402,'-41'-20'3267,"3"-1"-480,18 21-577,-21 21-352,21-1-385,1 19-320,-1 20-416,20 2-224,0-2-65,20 1-160,-1-21-128,21-19-96,1 0-64,-3-20 97,-17 0-65,-1-20-64,-20 0-161,20-19 33,-20-2-32,-20 2 320,20-20-224,-20 18 32,20-18 96,-21 20 0,21-2-32,0 2 128,21 39 160,-1 0 1,0 0 31,19 39-96,1 2-96,0-2-96,-1 20 0,-19-38 65,0 19-1,1-21-96,-3-19 64,-18 20 32,0-20-96,0 0 0,0 0 32,0 0-32,20 0-64,-20-20-32,41 1 0,-21-1-129,19 0-415,21 20-449,-1 0-769,-19 0-192,19 40-2466</inkml:trace>
  <inkml:trace contextRef="#ctx0" brushRef="#br1" timeOffset="123909.1797">7603 7042 18225,'-40'-59'2562,"19"39"-1120,1 20 415,20 0-159,-18 20-641,-3 19-416,21 20-225,0-18-224,21 18-128,-3-20-160,23 2-64,-1-21-96,-1-20-1,-19 0 225,0-20-32,0-1 128,-20 1-64,0-19 32,0 0 0,-20 19 33,20 0-65,0-1 64,0 21 0,0 0-96,0 0 96,0 41 32,20-2-96,-1 1 32,21-1-128,-20-18-289,20-1-768,-21-20-96,21 0-224,-40 0-769,41-61 2242,-41 22-13998</inkml:trace>
  <inkml:trace contextRef="#ctx0" brushRef="#br1" timeOffset="124083.0078">7781 6585 18033,'0'-39'4099,"0"39"-1792,0 20-418,20 19 97,19 21-416,-19 19-609,21 1-641,-3-1-288,23 1-576,-22-21-513,-39-59-577,99 100 1634,-59-61-6694,0-19-7015</inkml:trace>
  <inkml:trace contextRef="#ctx0" brushRef="#br1" timeOffset="125436.5235">9170 6963 16047,'-38'-80'1665,"17"41"-480,-19-1 449,20 19 576,-19 21-448,-1 0-673,20 21-353,-19 19-351,19 19-33,0 1-96,20 19-192,0-19 33,40-20-65,-20-1-64,19-39 96,1 20 64,19-20-64,-19-20-32,-19-19-32,-3 19 96,2-21-160,-20 2 160,0-20-64,0 39 32,-20-21 64,20 22 96,0 19 97,0 0-1,0 19-480,0 1 192,20 21-64,0-2 0,1 1-289,17 0-479,23-20-546,-2 0-1184,1-20-1378,-21-20-8648</inkml:trace>
  <inkml:trace contextRef="#ctx0" brushRef="#br1" timeOffset="125748.0469">9648 6783 12267,'0'-19'7655,"-20"19"-6405,-1 0-546,1 19 1026,0 2-161,-19 19-832,39-21-353,0 21-448,0-21 64,39 1 64,1 1-32,1-1-96,18-1 96,0-19-96,-19 20 64,-20-20-64,-20 0 64,0 20 224,-20-20-95,0 0-97,-19 20 64,-1-20-64,20 0-160,-19 0-33,-2 0-447,21 19-129,0-19-512,20 0-1121,20 0-1890,0 0-11147</inkml:trace>
  <inkml:trace contextRef="#ctx0" brushRef="#br1" timeOffset="126408.2031">10282 7340 17520,'40'139'1698,"-20"-100"-513,19 22-256,-19-22 480,0-19-384,1-1 0,-21 21-256,0-40-289,0 0-95,0 0 95,-21-20-224,1-19-64,-19-1 65,-1-20 63,-20-19-320,1-40 0,18 19 32,-17-18 32,37 18-96,1 20 64,2 21 32,36 0-224,23 18 128,17 22 0,-17-1-32,18 20-32,1 0 64,-20 39-225,-21 2-447,1-2-225,0 1-160,-40 20 352,0-21 481,1 1 224,-21-20 128,20-1-192,0-19 128,0 0-32,20-19 0,0-1 64,0 0-64,40 20 64,-20-20-64,20 1 64,19 19 128,0 0 0,2-20 129,-2 20 63,-19-21-32,-1 1 33,1 1-65,-20-1 97,0-19 31,-20 19-96,-20 0-127,0-1 31,0 2-128,-19-1 32,-1 20 64,0 0 65,1 20-161,19-1-160,-21 22 0,23 18 32,18 0-32,0-18 0,18 18-193,43-20-415,-22-18-513,41-21-705,-1 0-544,-20 0-1955,20-40-7878</inkml:trace>
  <inkml:trace contextRef="#ctx0" brushRef="#br1" timeOffset="126754.8828">11037 6824 18225,'-40'-41'2626,"1"22"-960,19 19 672,-1 19-544,1 2-897,0 38-161,2 0-319,18 2-193,0-2-160,18 1-64,22-20-416,19-1-225,22-39-256,-22 0 0,20-20-768,-19 1-513,-21-21-609,-19-20-864,1 20 1665,-21-20 1409,0 1 577,-21 0 224,1-1 289,2-19 384,-3 40 864,1-2 225,20 21-192,0 1 256,0 19-385,20 39 193,1-19-449,-3 40-544,23 19-448,-21 1-225,18-2-512,-17-17-289,19-22-128,-1 1-288,1-40-864,-20 0-866,0 0-2594</inkml:trace>
  <inkml:trace contextRef="#ctx0" brushRef="#br1" timeOffset="126944.336">11076 6863 20371,'-39'0'2146,"39"-19"-1377,20 19 992,-1 0 97,41 0-833,-1-20-609,22 20-223,-22 0-129,20-20-128,0 20-353,-19-21-416,-1 21-672,-19 0-1090,19-19-511,-18-1-3076</inkml:trace>
  <inkml:trace contextRef="#ctx0" brushRef="#br1" timeOffset="127197.2656">11890 6685 9032,'60'-60'5894,"-60"40"-2051,20 0-1537,-20 20-224,-20 0-512,0 0-481,-20 20-384,1 21-289,-2-2-224,21 0 0,20 20-224,0-18 32,41-21-128,-1 19 0,19 0 0,20-19 0,-19 1 128,-1 18 32,-18-19 288,-21 0 321,-20 19 320,0-18 0,-20-1-65,-1 0-319,1-1-289,-18 1-320,17-20-320,-19 0-833,20 0-865,0 0-2210,-19 0-9481</inkml:trace>
  <inkml:trace contextRef="#ctx0" brushRef="#br1" timeOffset="129291.0156">12566 6804 21876,'20'0'1281,"-20"0"-736,0-21-257,18 21 801,23 0-160,-21 0-641,18 21-192,23-21-31,-2 0-162,1 0-543,-1 0-866,2 0-800,-2 0-1666</inkml:trace>
  <inkml:trace contextRef="#ctx0" brushRef="#br0" timeOffset="133155.2735">13955 6387 14990,'-21'-60'1729,"3"40"161,18 0-673,0 20 289,0 0-385,0 20 0,18 21 0,3-2-545,19 40 289,-20 1-384,19-1-129,1 1-256,-1-2 0,-19-17 32,20-22-64,-19 20 32,-3-38-63,-18-1-33,20-1 96,-20-19 0,0 0 64,0-19-32,0-1-32,0-21-96,20-18 0,-20-21 64,0 21-96,21 0-32,-21 19 96,20 20-192,-2 20 64,3 41 96,-1-22-96,20 40 64,-1-19-513,-19 20-448,20-21-993,-1 20-960,21-39-3044</inkml:trace>
  <inkml:trace contextRef="#ctx0" brushRef="#br0" timeOffset="133410.1563">14748 6705 17936,'0'0'2018,"0"19"-800,-18 21 255,18 20 128,0-21-576,18 1-704,3-1-161,-1-18-64,20-21 0,-21 0 0,1 0 96,0-21 1,0-18-65,-20 19-192,0-19-193,-20-1-319,20 0-705,-20 20-641,-19 0-256,19 1-2210</inkml:trace>
  <inkml:trace contextRef="#ctx0" brushRef="#br0" timeOffset="133720.7031">14967 6724 16431,'40'59'4709,"-20"-18"-3076,-1-2-704,1 1-32,0-21 32,1 1-449,-1 1-256,-2-1-192,2-20 225,1 0-321,-1-20 32,18-1 160,-17 1-128,-21 1 64,20 19 224,-20 0 32,20 0 33,0 0-1,-1 19-128,1-19-160,20 0 96,-1 0-128,-19-19-128,0-1 64,0 0-192,-20-19-160,0 19-193,0-1-384,-20-18-832,0 19-866,0 20-2690</inkml:trace>
  <inkml:trace contextRef="#ctx0" brushRef="#br0" timeOffset="134423.8281">16257 6685 4996,'-39'-39'10346,"19"18"-7559,0 1-1154,0 20-127,1 0-161,19 0-256,-20 41-128,0 18-256,20 0-129,0 1-320,0-21-64,20 20-95,0-39-65,19-20 64,-19 0 0,20-20 128,-21-19-160,1 0-64,0-1-96,-20-40 32,0 21 64,-20-21-64,20 2 96,-20 17-288,1-18 224,-1 19-64,0 21 192,20 19 64,0 0-64,0 20 224,0 20-288,0 19 192,0 1 97,20 40 95,-20-21-256,20 21-64,19-1-96,-19-19-480,20-1-193,-1-20-480,22 2-1313,-2-21-1154,-19-20-5893</inkml:trace>
  <inkml:trace contextRef="#ctx0" brushRef="#br0" timeOffset="134741.211">16655 6646 20691,'0'39'2210,"0"-19"-1377,0 19 416,0 0-224,0-18-416,39 19-417,-19-21-160,21-19 96,17 0-32,-17 0-64,18-39-128,-39 19-32,19-20-96,-39 0 0,-19 1-161,-1 19-63,-20-20 95,1 20-159,-2 0 160,1 1-33,22 19-127,-3 0-449,1 0-865,20 19-1537,0 1-2306</inkml:trace>
  <inkml:trace contextRef="#ctx0" brushRef="#br0" timeOffset="135017.5781">17032 6744 15150,'79'0'2979,"-59"0"-1538,19-20 64,-19 1-319,0-1-386,0 0-479,-20-20-97,0 20 64,0 0-128,-20 1 225,0-1 63,-19 20-160,19 20 97,-20-1-97,1 21 0,-1 0-64,20 19 1,0-19-33,20 20-128,0-21-128,20 1-192,20-21-225,-1-19-512,21 0-352,-21 0-961,21-19-1250,-1-1-3586</inkml:trace>
  <inkml:trace contextRef="#ctx0" brushRef="#br0" timeOffset="135249.0235">17508 6566 17072,'-20'-20'2466,"1"20"-800,-1 20-193,0 19-160,20-19-448,0 20-320,20 0-289,39-21-128,-19 21-32,39-21-96,0 2 32,-18-1-192,-2 0 0,-39-1 288,0-19-96,-40 20 224,0 0 32,-20-20-127,-19 19-129,0-19-193,18 0-703,1 20-1667,1-20-3490</inkml:trace>
  <inkml:trace contextRef="#ctx0" brushRef="#br0" timeOffset="136075.1953">18482 6507 18225,'-21'-22'1922,"21"3"-737,0 38-769,21 3 1025,-21 17 65,38 0-545,-17 22-353,19-2-255,-22-20-129,23 0-96,-21 2-96,-20-21 96,20-20-64,-20 19 32,0-19-96,0 0 193,0-19-129,0-1-128,-20-21 31,20 22-63,0-40-64,0 19-32,0-20 96,0 21 64,20-1-160,-1 21 96,1 19 96,20 19 32,-1 1 64,1 19 0,0 1-96,-1 20-32,2-21 64,-1-19-64,-1 0 32,1-1 32,-1-19 64,-19 0-64,0-19 96,0-21-32,0 21 32,-20-21-64,0 0 65,-20-19-97,0 39 64,20-19-32,-20 17 32,0 22 64,1 0-160,-1 0-64,0 41 32,20-21-96,-20 39 128,20-18-32,0 18-289,20-20-607,0 0-514,19 2-960,1-21-193,0-20-2754</inkml:trace>
  <inkml:trace contextRef="#ctx0" brushRef="#br0" timeOffset="136416.0156">19354 6585 15086,'-20'-39'4196,"20"39"-1698,0 0-928,-20 20-161,20 19-288,0 21-448,0-20-321,20-1-160,0 0-128,21 2-32,-23-21-32,23-20 64,-1 0-96,-1 0-64,1-20 64,-20 0 0,19-1 32,-19 21 32,0-19-64,0 19 160,-1 0 0,-19 0 65,20 0-97,20 0 256,1 0-256,-2-20 0,1 0 0,-1-19 32,1 19-32,-20-20 1,-20 20-33,0-19-289,-20 19 1,0 20-384,-19-20-642,-1 20-1184,-1 0-2755</inkml:trace>
  <inkml:trace contextRef="#ctx0" brushRef="#br0" timeOffset="136878.9063">20664 6585 21940,'0'0'1153,"0"20"-992,21 0 831,-1 1 162,-20 18-706,0 0-448,20-19-288,-1 0-257,-19-1-736,20-19-897,-20 0-2306</inkml:trace>
  <inkml:trace contextRef="#ctx0" brushRef="#br0" timeOffset="137226.5625">20685 6248 20371,'0'0'1089,"20"20"-1185,0-1 768,19 21 578,-19 0-386,20 39-415,-1-18-257,1 17-64,-1-17-64,-19-2 64,0-20 32,0-19 33,-20-1 159,21 2-64,-21-21-128,0 0 321,0-21 63,0 2-287,0-1-65,0-19-64,0-1-128,18 0 96,2 20-96,-20 0-96,21 20 96,-1 0-64,-20 20-32,20 0-257,-2 20-608,23-20-1153,-21 19-992,0-19-4293</inkml:trace>
  <inkml:trace contextRef="#ctx0" brushRef="#br0" timeOffset="137472.6563">21578 6863 21652,'20'0'1409,"-20"0"-224,-20-19 577,20-1-737,-21-21-480,-17 2-129,18 0-96,-21-20-95,21-2-65,2-17-96,-23-3-96,41 3-32,0-2-32,0 1-33,20 19 129,19 20-288,-19 1-288,21 39-417,-1 0-641,-22 20-896,3 19-1955</inkml:trace>
  <inkml:trace contextRef="#ctx0" brushRef="#br0" timeOffset="137818.3594">21221 6526 20691,'-20'-19'833,"40"-3"-705,-1 3 673,21-1 672,19 20-352,22-20-480,-23 20-193,3 0-288,-2 20-128,-19 0 32,-1 21 33,-19-2-65,-20 20 64,20-18-32,-20 18-32,0-20 160,0 0-192,20-18 0,-20-1 192,19-20 64,1 0 65,0-20 31,21-20-192,-23 0-32,2-19-96,-20 19 64,0-19-128,-20 19-64,2-1-96,-3 2-160,1 39-33,-20 0-255,21 0-481,-1 20-1089,0 21-417,20-22-4868</inkml:trace>
  <inkml:trace contextRef="#ctx0" brushRef="#br0" timeOffset="137980.4688">21995 6724 19314,'0'-19'2434,"0"-21"-704,-20 21 704,20-22-1025,0-18-672,0 20-641,0-22-96,0 22-512,20-1-577,0 0-833,0 20-1345,-1 20-3235</inkml:trace>
  <inkml:trace contextRef="#ctx0" brushRef="#br0" timeOffset="138377.9297">22213 6526 19154,'20'79'1217,"-20"-38"416,19-2 353,1-19-320,-20-1-897,20 1-257,-20-20-160,0 0 65,0 0-1,0-20-192,0 1-96,0-1-31,0-19-33,0 18-64,0-19-129,0 1 33,0 0-32,20 17 0,1 22-128,-3 0 256,2 22-64,1 17 128,-1 0 32,0 1-64,-20-19 64,20-2 0,-20 1 0,0-20 96,19 0-63,-19 0 159,20-20-96,0 1 0,-20-2 97,20-19-129,0 21-160,-1-21-32,21 40 0,-20-19-129,0 38-319,19 1-225,-19 0-768,1-1-1314,-1 21-1793,-20-19-10026</inkml:trace>
  <inkml:trace contextRef="#ctx0" brushRef="#br0" timeOffset="138667.9688">22829 6566 19122,'-20'-40'1697,"-21"21"-352,23 19 545,-2 0-288,-1 19-737,1 1-385,20 19-224,0 1-192,0 20 97,20-21-258,21-19 97,-23 0-96,23-20 32,-1 0 64,-1 0-96,-19-20 160,-20 20 64,0-20-64,0 1 129,0-1 63,-20 20 96,20 0-64,0 0-223,0 0-258,0 20 97,20-1-384,0-19-481,0 0-609,19 0-576,-19-19-832,0-1-4646</inkml:trace>
  <inkml:trace contextRef="#ctx0" brushRef="#br0" timeOffset="138848.6328">23106 6209 18001,'-40'-20'3042,"40"20"-671,0 20-514,-19 19-223,19 20-193,0 1-576,19 19-609,1-18-256,20-2-352,-1 0-32,1-38-385,1 18-672,-21-39-962,-1 0-704,-19 0-1921</inkml:trace>
  <inkml:trace contextRef="#ctx0" brushRef="#br0" timeOffset="139044.9219">22967 6485 16527,'-59'-39'3363,"39"19"-2113,40 1-386,20-1 514,-1 20 31,21 0-320,-1 20-64,20-1-192,-18 1-225,-2 0-287,-19 21-129,-1-22-128,-19 21-64,0-21-256,0 21-321,-20 0-416,0-20-640,0 0-1218,20-1-2370</inkml:trace>
  <inkml:trace contextRef="#ctx0" brushRef="#br0" timeOffset="139208.0078">23424 6367 24086,'-40'-60'1153,"21"21"-320,-1 39-513,0-20-287,20 20-354,0 0-1953,20 0-3331</inkml:trace>
  <inkml:trace contextRef="#ctx0" brushRef="#br0" timeOffset="139901.3672">23861 6507 20147,'0'-22'1185,"-20"3"-224,20 19 224,0-20 96,20 20-192,-20 0-673,0 0-127,19 0 95,-19 20 64,0-20-31,0 41-33,0-22 65,-19 21 31,19-21-160,0 21-159,0-19-161,0 18 96,0-19-96,0 19 32,0-19-64,19-1 32,1 2-96,0-1 160,21-20-96,-23 0 32,2-20-97,21-1-31,-21 2 64,-2-21-64,-18 1 160,0 0-64,0-22 96,0 22-64,0-22 32,-18 22-64,18 19 160,0 1-192,0-1 0,-20 20-96,20 0 160,-21 20-32,21-1-32,21 21 96,-1 1-64,-2-2 0,23 0-128,-21 1 256,0-19-160,0-2 128,-1-19-32,-19 0 96,20-19 0,0-2 224,0-19-319,0 21 63,-1-21-96,1-1-32,20 2 64,-19 19-64,17 20 160,3 0 192,-21 20-128,-2 19-96,3 22-128,-1-22-288,0 22-193,19-22-255,-19-19-449,-20-20-2531,40 19 3748</inkml:trace>
  <inkml:trace contextRef="#ctx0" brushRef="#br0" timeOffset="141218.75">1389 8333 9801,'-60'-41'2915,"60"41"-97,-19 0-768,19 0-608,0 0 63,19 20-160,-19 21-256,40 18-288,0 0-96,-1 21-193,21 20-320,-21-22 161,22 2-65,-43-21 160,23 0-191,-21-18-65,-20-21 64,0-1 32,0-19 97,-20 20-321,20-20-96,0-20-96,-21 1 64,-17-21 64,-23-20-97,22 1-31,-21-21-64,21-18-96,19-2-161,-20 0 289,20-18 96,20 18-32,0 20-64,0 21 96,40 20 0,0 19 192,19 20 0,-39 20 32,19 39-64,-19 1-96,0 19 96,1 1 1,-1-1 31,-20-20-96,-20 1 0,-1-21-96,1-19-193,0 0-191,1-20-513,19 0-640,19-20-193,-19 0-1217,20-19-4196</inkml:trace>
  <inkml:trace contextRef="#ctx0" brushRef="#br0" timeOffset="141428.711">1845 8531 19122,'40'20'2178,"-20"-20"-1826,-20-20 897,0 0 737,0-20-801,0 20-576,-20-19-385,0-1-288,0-20 0,20 21-32,-19 19-353,19-19-544,19 19-672,1 20-449,0-20-1666,0 20-5316</inkml:trace>
  <inkml:trace contextRef="#ctx0" brushRef="#br0" timeOffset="141675.7813">2124 8214 15951,'0'19'3491,"19"21"-2210,-19-21 385,0 22 416,0-2-801,0 1-673,20-21-351,20-19 31,-1 20 0,-19-40-64,20 1 65,-20-21-33,-1 1-64,-19-2 32,0 2-63,-19 0-129,-1 19-225,-20-21-223,1 22 64,19 19-33,-20-20-319,20 20-706,20 20-992,0-20-801,0 40-2723</inkml:trace>
  <inkml:trace contextRef="#ctx0" brushRef="#br0" timeOffset="142008.7891">2699 8670 18609,'59'99'1057,"-39"-59"256,0 0 577,-20-40-32,21 19-1858,-21-19 2274,-21 0-1601,21 0-353,-40-39-288,40 39 160,-79-80-192,40 1 32,-1-1 32,0 1-128,19-20-128,-17 20 0,18-21 0,20 41 64,0 19-1,20 20-63,0 20-32,-2 0 160,3 39-32,-1 2 128,0-2-96,0 1 0,-20 20-32,0-21 64,-20-19-64,20 0-385,0-1-736,0-19-1281,0-19-2531</inkml:trace>
  <inkml:trace contextRef="#ctx0" brushRef="#br0" timeOffset="142341.7969">2918 8075 20691,'0'19'1441,"-20"1"-832,20 19 896,-21 2 289,21 18-609,-20 0-544,20-18-353,0-2-352,20-19 32,21-1 0,-21-19-32,-2-19-32,3-1-128,-21 0 31,20-19 129,-20-2-32,0 22 64,0-21 32,0 21 0,0-1 225,0 20 63,0 0-96,20 20-96,-20-1-96,20 1 32,19 19-288,-19-19-705,20 1-1121,-1-1-1794,1-20-9320</inkml:trace>
  <inkml:trace contextRef="#ctx0" brushRef="#br0" timeOffset="143015.625">3632 8214 16463,'-60'-80'1666,"21"60"-289,-1 0 577,1 1 384,-1 19-608,20 39-673,0-19-449,-1 40-223,21-1-129,0-20-192,41 2-64,-21-21-64,20-20-32,-21 0 64,21-20-160,-20-1-33,0-18-63,-1-1 128,-19 1 32,0 19 128,0-1 96,0 21-96,0 21-96,20-1 224,0 39-32,0 41-32,19-22-32,2 22 96,17-21 96,-17 1 1,-1-1 127,-21-19-160,-19-60 0,20 98-192,-20-57 385,-20-21-193,1-1-128,-21 1-32,-1-20-128,-17 0-96,17-20-225,2-19-415,-1 19-322,20-20-1056,1-19-352,19 19-2467</inkml:trace>
  <inkml:trace contextRef="#ctx0" brushRef="#br0" timeOffset="143384.7656">4228 8214 21268,'0'0'576,"-61"-80"-576,23 60 2883,17 20-1378,-19 0-320,21 39-352,-21 2-352,20-2-289,20 20-96,0-18-192,0-2 32,40-19-32,-20-20-64,19 0-33,-19 0 129,21-20-160,-23 1 256,2-22-32,-20 21 0,21 1 0,-21 19 0,0 0 0,20 0-32,-20 0 32,20 19 32,-1 22 64,21-2-128,-20 1 0,20-21-128,-21 1-577,21 0-448,-20-20-641,-20 0-416,39-59 2242,-39 39-9192</inkml:trace>
  <inkml:trace contextRef="#ctx0" brushRef="#br0" timeOffset="143566.4063">4287 7916 14573,'-20'-61'3812,"20"61"-1730,20 21-224,0 19 352,20-1-417,-20 41-800,19-1-448,1 21-321,-1-22-192,1 2-384,1-40-321,-2-1-288,1-19-736,-20-20-1186,-20 0-2498,0-20 5381</inkml:trace>
  <inkml:trace contextRef="#ctx0" brushRef="#br0" timeOffset="143914.0625">4287 8174 18513,'-79'-21'2755,"79"21"-1794,0 0-321,20 21 898,19-21-129,21 0-704,-1 20-97,22-20 1,-2 20-193,0-20-256,0 0-128,-19 0 64,-60 0-32,79 0-64,-40-20-32,-19-21-32,-20 22 0,0-1-64,0-19 96,-20 19-96,-19 0 0,-1-1 128,1 21-64,-1 21 160,20 19 0,0-1 192,1 0 1,19 2-161,19 18-64,21-20-96,0 2 64,19-21-128,0-20-129,1 0-255,20 0-513,-22-20-672,-17-1-1122,-1 1-2979</inkml:trace>
  <inkml:trace contextRef="#ctx0" brushRef="#br0" timeOffset="145003.9063">5856 7876 14798,'-21'-80'3715,"1"61"-1441,0-1-800,20 20 31,0 20-224,0-1-416,0 21-160,0 40-193,20-2-159,0 3-161,21-3-96,-2-17-32,1-2-256,-1 1-289,-19-40-448,20 19-832,0-39-898,-21 0-2017</inkml:trace>
  <inkml:trace contextRef="#ctx0" brushRef="#br0" timeOffset="145466.7969">5736 8292 15534,'-40'0'3652,"40"0"-2659,0 0-513,20-19 961,0-1 161,21-19-513,17-1-545,-17 0-383,18-19-65,0 19-32,-19-20-128,0 1-96,-20-2-385,-20 2 193,19 20 63,-19 0 65,-19 18 128,19 1 224,0 20 161,-20 41-33,20-2 96,0 40 65,20 20 31,-20 1-192,39-21-64,-19 1 129,21-1 191,-3-40-31,3 2-353,-3-22 96,3-19-96,-21 0-64,0 0 96,-1-19-96,-19-22 64,0 2-63,0-1-1,0 1 32,-19-21-64,19 20-64,0 21 64,0-1-128,19 20 0,1 20 160,0-1 0,0 21-32,19 0-385,1-20-576,0 19-640,19-19-1282,-18 0-1569,-23-1-10762</inkml:trace>
  <inkml:trace contextRef="#ctx0" brushRef="#br0" timeOffset="145647.461">6789 8412 16687,'0'-20'2627,"0"0"-962,0 1 449,0-22-288,-20 2-865,20-1-416,0 1-289,0-21-224,0 20-96,0 1-289,20-2-191,-1 21-513,-19 20-833,20 0-576,0 20-3011</inkml:trace>
  <inkml:trace contextRef="#ctx0" brushRef="#br0" timeOffset="145916.0156">7107 8075 18865,'-20'19'2082,"20"21"-320,-21 0 256,21 0-385,0 19-544,0-20-544,21 2-161,17-22-223,3 1-161,18-20 64,-19-20 64,0 1 0,-1-22-64,-39 2 64,0-1-128,0 1-32,-39-2-192,-1 22 0,0-1-193,-19 0-63,18 20-225,3 0-416,-3 0-961,41 20-801,0-20-3843</inkml:trace>
  <inkml:trace contextRef="#ctx0" brushRef="#br0" timeOffset="146147.461">7404 8153 19890,'0'61'2146,"19"-22"-800,-19 0 63,20 2 257,0-21-738,21-1-351,-23-19-129,23 0-223,-1-19-33,-22-1-96,3-1 32,-1-18-96,-20-1-224,0 21-160,-20-1-289,20 0-608,-21-1-801,3 2-737,-2 19-2210</inkml:trace>
  <inkml:trace contextRef="#ctx0" brushRef="#br0" timeOffset="146531.25">7939 8094 22933,'-18'-19'1249,"-2"19"-352,-1 0 577,1 19-257,0 1-545,20 19-287,0 2-289,0-21-64,20 19-64,0-19 32,1-1-256,-1-19 31,-2 20-95,2-20 32,-20-20 96,21 20 128,-21 0 128,20 20 64,-20 21 192,20-2 0,-20 20-191,19 1-129,1 19 32,0-18 32,-20-61 0,20 118-64,-20-58 0,0-40-32,0 19-193,-20-19-159,20-20-160,-20 0-257,0 0-448,1-20-801,-1 0-577,0-19-2017,-21-21-7816</inkml:trace>
  <inkml:trace contextRef="#ctx0" brushRef="#br0" timeOffset="146857.4219">7860 7855 16239,'20'-59'2787,"-20"59"-641,21 0-257,17 0 225,3 40-480,-21 0-545,19 39-448,1 1-161,-20-1-128,0 1-160,19-1-63,-19-40-33,-20 2-64,20-22-64,0-19 96,-20 0-32,0 0-192,19-19 224,-19-22 32,20 2-192,20-20 96,-19 19-96,-3 0 32,22 20-1,-19 20 1,-1 20 32,-2 20 0,-18-40-640,41 79 672,-21-40-4517,-20-19-31,20 1-10346</inkml:trace>
  <inkml:trace contextRef="#ctx0" brushRef="#br0" timeOffset="147132.8125">8654 8094 20115,'0'-19'2370,"0"19"-865,0 0 193,0 39-289,0 0-672,0 2-545,20 18-64,-20-20-64,20 2-64,0-21-32,1-20 32,-3 0 0,2 0 64,1-41-32,-21 21-64,-21-19 64,21 0 0,-20-1-32,-19 19-64,19 2-32,-20-1-96,1 0-96,19 20-673,0 0-1474,0-19-2817</inkml:trace>
  <inkml:trace contextRef="#ctx0" brushRef="#br0" timeOffset="147560.5469">8972 8114 21172,'0'0'736,"-39"0"-736,39 0 1666,19 20-161,1 20-159,-20 0-674,40-1-63,-20 0-225,19-19-128,-39-20-256,99 21 0,-58-42 193,17-18-129,-17 19-353,-21-19-223,-1-1-481,1 0-801,-20 0-992,0 1-2467</inkml:trace>
  <inkml:trace contextRef="#ctx0" brushRef="#br0" timeOffset="147742.1875">9290 7816 20147,'0'0'2466,"0"0"-929,20 39 1,0 2-1,-1 18-704,21 0-417,-20 21-287,19-21-226,-39-59-447,60 100 544,-19-80-2018,-3-1-448,-18-19-1154,-20-19-10281</inkml:trace>
  <inkml:trace contextRef="#ctx0" brushRef="#br0" timeOffset="147913.086">9330 8094 21940,'-81'0'2691,"63"0"-1378,18 0-448,18 0 224,2 0-160,21 0-577,18 0-128,20-19-256,1-1-128,-1 20-897,-20-20-1089,2-1-2979</inkml:trace>
  <inkml:trace contextRef="#ctx0" brushRef="#br0" timeOffset="148407.2266">10500 7598 21268,'0'-19'1697,"0"38"-416,0 1-640,0 19 608,21 41-128,-21-1-384,20 21-385,0 19-159,-1-20-290,21 0-383,-20-40-193,19-39-544,1 21-1153,-20-41-961,-20-20-3748</inkml:trace>
  <inkml:trace contextRef="#ctx0" brushRef="#br0" timeOffset="149030.2735">10442 8075 19314,'0'-20'1377,"0"0"-961,0-1 962,20 1 576,-2 1-993,23-1-609,-21 20-256,19-20-96,-19-19 32,20 19-256,-20-1-353,-1 2-159,1-1-514,0 0-223,-20 1-353,-20-21-480,20 21-288,-20-22 896,20 21 1442,-19 20 1217,-1 0 1377,20 20-320,0 0-192,0 40-545,20-1-352,19 1-225,-19-1 97,20 20 0,-21-18-65,21-2-127,-20 1-128,1-21-225,-21 1-96,18-1-64,-18-18 0,0-21-32,0 20-64,0-20 0,0 0-96,0-20-160,0-21 192,20 22 64,0-21-32,1 1 0,-1 19 128,-2-1-32,23 21 96,-21 0 0,19 0-32,1 0-64,0 21 161,-1-21-129,1-21 64,1 2 32,-23-1 0,2-19-32,-20-1-32,21-1-31,-21 2-1,-21 19 32,1 1 0,2 19-64,-23 19-32,21 1 0,0 19 96,0 22-160,1-2 32,38 1-64,1-20-64,20-21-417,19 1-544,-59-20-1313,140 0 2402,-81 0-20275</inkml:trace>
  <inkml:trace contextRef="#ctx0" brushRef="#br0" timeOffset="149725.586">12029 7657 15855,'0'-59'2786,"0"40"-608,0 38-320,0 1 128,0 39-513,0 21-416,20-1-480,0 1-97,1-2-288,17-17-63,3-22-65,-3 1-128,3-21 128,-1-19-193,-21 0-31,21 0-160,-20-19 128,-20-1 0,20 0 128,-20 1 64,19 19-64,-19 0 128,20 0 224,0 19-96,20-19-96,-1 0 0,2 0 0,-3-19 32,3-21 33,-1-1-97,-22-18 0,3 0 0,-21-1 32,-21 21-160,3-20-128,-2 18-129,-21 21-159,3 1 63,18 38-607,-1 1-930,1 0-513,20 40-2401,0-21-10763</inkml:trace>
  <inkml:trace contextRef="#ctx0" brushRef="#br0" timeOffset="149993.1641">12883 7994 19954,'59'0'0,"-39"-19"3139,1-1-2178,-1 0 128,-2 1-480,2-21-129,-20 0-95,0 20-1,0-19-64,0 39 33,-20-20-353,-18 0 320,17 20-192,1 20 32,-20 0-224,21 19 96,-1 21-64,20-1 32,0 0-32,0 2-32,20-2-192,19-20-769,-39-39-352,119 61 1377,-58-61-5414,18 0-1632</inkml:trace>
  <inkml:trace contextRef="#ctx0" brushRef="#br0" timeOffset="150435.5469">13220 7498 18545,'-19'-39'2530,"-1"39"-223,20 0-450,20 0 1,-20 20-352,19 39-353,1 1-385,0-1-383,20 2-33,-21 17-224,21-38-96,1 0-32,-41-40-64,79 59 64,-41-59-192,-17 0 160,19 0-192,-20 0 128,-1-19 32,21 38 0,-20-19 32,-20 40-65,20-1-63,-20 2-64,19-21 128,-19 19 0,-19-19 96,19-20-128,-20 0 0,0 0 0,-20 0 63,1-20 97,19-19 1,-21 19-98,23-21 130,-2 2-130,0-1 33,-1 1-288,21 19-353,0-20-608,21 40-865,-1 0-1697,0 0-8009</inkml:trace>
  <inkml:trace contextRef="#ctx0" brushRef="#br0" timeOffset="151352.5391">14848 7518 13196,'-19'-79'3139,"-1"60"-577,0 19-352,0 0-544,-1 19-289,3 40-127,-2 0-225,20 22-193,-21-1-287,21 18-129,0-18-192,0-1-160,21 1-160,-1-41-352,39 20-257,-19-38-416,19-1-1057,0-20-673,1 0-3747</inkml:trace>
  <inkml:trace contextRef="#ctx0" brushRef="#br0" timeOffset="151678.711">15244 7916 15630,'-18'0'3139,"-2"19"-1922,0 1 449,-1 0 224,1 19-257,20 2-736,0-2-320,20 1-225,21-21-160,-3 2 0,23-21-160,-2-21 33,1 2-98,-21-21-63,-19 1-32,0-2 64,-40 2 64,0-1-64,0 21-96,-19-1-32,-21 0 64,21 20 160,-1 0-160,19 0-193,3 20-383,18-20-481,0 20-801,18-1-833,3-19-3363</inkml:trace>
  <inkml:trace contextRef="#ctx0" brushRef="#br0" timeOffset="151880.8594">15603 8134 19602,'20'0'2723,"-40"0"-1538,-1-20 673,21 0-321,-20 1-544,20-21-545,0-1-159,0 2-225,20 0-32,1-1-32,19 0-289,-21 20-479,21 20-706,-20 0-1729,19 0-4964</inkml:trace>
  <inkml:trace contextRef="#ctx0" brushRef="#br0" timeOffset="152873.0469">16257 7399 13100,'0'-59'2594,"-19"39"417,19 0-641,0 20-512,0 0-416,0 20-449,0 39 160,19 1-385,-19 19-255,20 1-193,0-1-96,0-19-64,19-1-31,-19-19-97,21-21 0,-1 2 32,-1-1-96,21 0 128,-21-1-160,1 21 64,-1-21-96,-19 22-32,-20-1 31,20-1 194,-20-19-97,-20-1 0,0 2 96,1-1 0,-1-20-128,-20 0-64,20-20-33,1-1-95,-1-18-128,20 0-193,-20-1-223,0-1-321,20-18-321,0 20 65,0 19 64,0-1-449,0 21-2498,0 21-3651</inkml:trace>
  <inkml:trace contextRef="#ctx0" brushRef="#br0" timeOffset="153141.6016">16755 7479 19218,'-21'-20'1954,"1"20"-897,20 20 128,0 19 576,0 22-511,0-2-578,20 21-159,-20-2-97,21 2-448,-3-1 96,2-20-416,21-18-161,-3-2-544,3-19-736,18-20-450,-19 0-1344,0 0-4196</inkml:trace>
  <inkml:trace contextRef="#ctx0" brushRef="#br0" timeOffset="153365.2344">17091 7935 13164,'0'-39'3908,"-20"19"-1474,20 20-288,0 0-512,0 20-449,0 19-385,0 1-351,20-1-97,0 2-128,0-21-160,19-1-64,1-19 129,-20 0 95,21-19-32,-23-21 0,-18 19-96,0-18 96,-18-1-160,-2 1-160,-1 19-352,-19-1-97,20 2-384,-19 19-736,19 0-705,0 19-2499</inkml:trace>
  <inkml:trace contextRef="#ctx0" brushRef="#br0" timeOffset="153807.6172">17587 7796 21300,'-39'-19'1313,"19"19"-352,0 19 736,0 1-447,1 19-354,-1 2-447,20 18-353,0-20-96,39-19 0,-19 1-64,20-1-64,-1-20-128,-19-20-97,21-1-159,-41 1 288,20-19 224,-20 19 0,-20 1 32,20-1 256,-21 20 128,21 20-128,-20-1-159,20 21-129,20 20 0,1 19-32,-1 1 32,18-21 0,-38-59 32,41 139-32,-41-80 64,0 1 32,-20-20-32,-1-21 0,-17 1-64,-3 0-32,1-20-96,21-20 64,-21 0-289,20 1-287,20-21-641,0-20-801,0 1-641,20 0-1697,0-1-8328</inkml:trace>
  <inkml:trace contextRef="#ctx0" brushRef="#br0" timeOffset="154053.711">17866 7876 5252,'39'-21'13133,"-39"2"-10827,0 19-897,0 0 417,-20 60-1826,20-1 2370,0-20-1857,0-39-193,60 81-320,-21-62 128,1 1-64,-20-40 0,21 1 65,-23-1-226,-18-21-31,20 2-128,-20-1-32,-20 1-97,2 19-95,-23-1-225,1 21-127,-19 0-322,19 21-863,20-1-3012</inkml:trace>
  <inkml:trace contextRef="#ctx0" brushRef="#br0" timeOffset="154691.4063">18680 7757 13292,'0'-39'3652,"-20"18"-1955,0 21-416,-21 0 161,3 0-97,-3 21-160,3 18-256,-3-19-256,21 19-257,20-19-448,20-1 64,21 2 96,18-21-160,20 0 64,0 0-224,-19 0-288,-1 0 95,-39 20 417,0 0-32,-20-1 64,-40 1 385,20 0-129,-39 19 224,19-18-319,1-1-129,-1-20-96,19 20-288,3-20-449,18 0-673,0 0-351,0-20-513,0 20-3492</inkml:trace>
  <inkml:trace contextRef="#ctx0" brushRef="#br0" timeOffset="155076.1719">19176 8431 10634,'20'61'9929,"-20"-42"-8712,0 1-32,-20-20 737,20 0-961,-20-20-481,0 1-63,-19-2-193,19-19-96,-20-19 64,19-1-192,-17-19 128,38 79 1,-61-178-129,41 78-129,20 0 1,20 2 0,0 18 32,21 21-32,-3 20 96,-17 39-192,19 0 224,-20 39-96,-1 0-64,1 1 192,-20 20-129,0-1 33,0 1-224,0-1-385,0-19-576,0-21-128,0 1-225,0-20-1216,0-20-3877</inkml:trace>
  <inkml:trace contextRef="#ctx0" brushRef="#br0" timeOffset="155690.4297">19116 7557 1,'20'-59'8262,"-20"40"-7845,20-1 95,-20 20 1026,20 0 736,-20 0 160,20 0-384,-1 20 64,1-1 64,0 1-384,0 19-193,1 2-448,-3-1-64,-18 19-288,20 21-96,0-21-289,1 1-256,-1-21-63,-2 1-97,3-21 64,-1-19 32,-20 20-96,0-20 32,20 0 160,-20-20-64,-20 1-64,20-1-32,-20 0 0,-1-19-32,21 19-64,-18-20-224,18 20 128,18-19-33,3 39 33,-1-20-160,20 20 160,-21 20 64,21-1-32,-20 1 32,19 0-129,-19-1 1,0 2 32,0-1 96,19 0-64,-19-20 64,0 0 0,0 0 31,1-20 162,-1 0-33,-20-1 64,18 2 32,-18-21-160,0 21 96,0-1 96,0 0-192,0 1 128,-18-2-160,18 1 128,-20 20-64,20 0-96,0 20 96,-21-20-128,21 40 96,0-20 0,-20 19 32,20 1 32,0 0-160,0 0 64,20-1-32,21-19-288,-2-1-449,21-19-1025,-60 0-1217,79-19 3043,-40-1-21172</inkml:trace>
  <inkml:trace contextRef="#ctx0" brushRef="#br0" timeOffset="156074.2188">20049 7975 21107,'-20'0'929,"20"-20"-64,20 0 929,-20-19-289,0 19-608,0-20-64,20 20-417,-20 0-223,20-19-129,-20 19-64,20 1-129,-1-2-223,1 21-96,0 0-129,21 21 129,-23-2 288,2 1 128,1-20 0,-1 20 64,19-20 64,-19 0 96,0 0 96,0-20 0,19 0-160,-19 1 1,-20-2-1,20-19 64,-20 21-32,-20-1-32,0 20 128,1 0-95,-1 0-97,-20 20 96,20-1-128,1 21 0,19 20-32,-20-21 32,20 20-96,20-18-224,19-2-353,1-19-768,-1 0-1794,1-20-2595,0 0-11050</inkml:trace>
  <inkml:trace contextRef="#ctx0" brushRef="#br0" timeOffset="156267.5781">20685 7935 22293,'40'40'2146,"-21"-1"-833,1 2 160,0 18-256,0-20-448,-20 2-577,0-21-96,0 19-544,0-19-545,0-20-1377,0 19-2243,-20-19-16461</inkml:trace>
  <inkml:trace contextRef="#ctx0" brushRef="#br0" timeOffset="160381.836">21379 7757 2210,'-40'-39'12267,"1"39"-10121,19 0 192,-20 0-352,21 0-128,-1 39-288,0 0-481,20 1-321,0 0-255,0 19-97,20-19-95,19-21-161,21 1-32,-21-20-128,21 0 128,-1-20-160,-18-19-64,-21 19 0,0-19 0,-40-2 64,0 2-97,-1 0 97,-19 19 32,1 0-96,-1 20-32,20 0-320,1 0-641,19 0-1089,19 20 32,1 0-2819</inkml:trace>
  <inkml:trace contextRef="#ctx0" brushRef="#br0" timeOffset="160555.6641">21657 7975 22453,'0'-40'1025,"0"1"544,0-2 385,0-18-705,-19 20-704,38-21-289,1 20-256,0 1 0,20 19-96,-1 1-224,22 19-641,-23 19-1089,3 1-2659</inkml:trace>
  <inkml:trace contextRef="#ctx0" brushRef="#br0" timeOffset="161713.8672">1865 9186 17232,'0'-59'1697,"-20"18"-31,1 21 320,-1 20-289,20 0-640,0 20-224,0 21-256,20-2 95,-1 41-575,1-1 223,0 21-224,21-2-128,-3 2-96,-18-41-289,1 1-447,-1-40-546,-2-20-640,-18 0-672,0 0-4485</inkml:trace>
  <inkml:trace contextRef="#ctx0" brushRef="#br0" timeOffset="161894.5313">1588 9425 18865,'-61'-80'1730,"22"40"-481,19 21 481,20-21 160,40-20-737,19 21-481,0-1-415,2-1-193,18 2-225,-19 0-543,-1-1-1154,20 19-1473,-18 21-4581</inkml:trace>
  <inkml:trace contextRef="#ctx0" brushRef="#br0" timeOffset="162364.2578">2104 9543 15182,'0'-99'2819,"0"80"-705,0-1-97,20 20-287,-20 20-289,19 19-512,21 0-512,-20 41-97,0-21-160,19 2 0,1-22-160,-1-19-32,1-20-32,1 0 64,-3-20-96,-17-19 160,-1 18-32,-20 1 96,0-19-32,0 19 65,0 20 95,0 0 320,-20 0-63,40 0-385,-20 0-128,20 0-128,19 0 192,-19 0-128,0-20-320,0 1-97,0-2-576,-1 1-1057,-19 0-609,0 1-896,0-1-9898</inkml:trace>
  <inkml:trace contextRef="#ctx0" brushRef="#br0" timeOffset="162560.5469">2798 9484 21460,'41'0'2050,"-23"19"-96,-18 1-225,20 0-864,-20 20-673,21 0-96,-21-21-192,0-19-384,20 0-545,-20 0-929,20-19-1377,-20-1-4581</inkml:trace>
  <inkml:trace contextRef="#ctx0" brushRef="#br0" timeOffset="162749.0235">2659 9147 21844,'-19'0'961,"19"0"-641,0 0-384,0 19 0,19 1-576,21 0-2147,-20-1-12075</inkml:trace>
  <inkml:trace contextRef="#ctx0" brushRef="#br0" timeOffset="162980.4688">3037 9147 23286,'0'-20'1569,"0"0"-1153,0 40 641,19 0 193,1-1-257,20 40-481,-20 2-224,-1 17-384,1 2 449,20-21-482,-1 2-447,22-22-193,-41 0-288,19-19-256,-19-20-1410,-20 0-544,0 0-4740</inkml:trace>
  <inkml:trace contextRef="#ctx0" brushRef="#br0" timeOffset="163176.7578">3236 9225 17616,'18'21'3171,"2"19"-1505,0-21 192,21 40 127,-2 2-639,-19-2-706,20 0-480,-20-19-192,19 0-320,-19-21-449,20 1-224,-40-40-672,19 20-385,-19-39-865,-19 19-4164</inkml:trace>
  <inkml:trace contextRef="#ctx0" brushRef="#br0" timeOffset="163386.7188">3056 9464 18737,'0'-20'1346,"20"1"864,20 19 480,-1-20-768,21 20-833,-1-21-384,2 1-481,-2 20-128,-19 0-128,-1-19-192,1 19-577,0 19-128,-1-19-448,-19 20-1634,0 1-1505,1-1-8937</inkml:trace>
  <inkml:trace contextRef="#ctx0" brushRef="#br0" timeOffset="163697.2656">3712 9425 11370,'20'0'4324,"0"0"-1505,-20-20-1153,18 20-161,3-21-64,-1 21 97,-20-20-449,20 20-513,0-19-95,-1-1-1,-19 20-159,20-20-193,-20 20 0,0-19 160,0 19-576,-20-20 416,20 0-448,-19 20 224,-1 0 0,0 0-1,0 0 65,-1 0-32,3 40 96,-2-21-160,0 21 481,20 20-161,0-21-32,20 1 96,0-1-96,-2 2-32,23-22-64,-1 1-192,-1-20 0,-39 0-544,60 0 672,-41-20-3684,1 1 129,-20-2-6855</inkml:trace>
  <inkml:trace contextRef="#ctx0" brushRef="#br0" timeOffset="163943.3594">4009 9444 17520,'40'59'833,"-21"-39"192,-19 0 1313,20 1 737,0-2-1185,-20-19-993,21 0-225,-21 0-95,20-19-33,-20-2-95,0-19-129,-20 21-32,20-21-128,0 1-95,0-2-65,20 2-65,-20 0-127,18 19 0,2 20-384,21 0-257,-2 20-320,1-1-1346,20 1-1633,-21-20-10313</inkml:trace>
  <inkml:trace contextRef="#ctx0" brushRef="#br0" timeOffset="164421.875">4783 9464 22549,'20'-39'1185,"-20"39"96,20 19-64,-20 1-384,20 0-384,0 39-289,-20-19-96,19 19 0,-19-19-192,20-19-417,0-1-800,-20-20-1250,20 0 2595</inkml:trace>
  <inkml:trace contextRef="#ctx0" brushRef="#br0" timeOffset="164740.2344">5042 9484 19154,'38'0'1729,"3"0"-640,-1 0-160,-20-20 224,19 0-288,-19 1-416,0-22-97,0 2-192,-1-1-64,-19 1-32,0-2-96,-19 22-32,-21-1 64,20 20 0,-19 0-64,-1 20 32,20 20 32,0 0 128,-1-1-256,21 20 512,0 1-352,21-20 0,19-1-96,0-19-32,19 1-160,0-21-289,22 0-1312,-22-21-1154,-19-19-3812</inkml:trace>
  <inkml:trace contextRef="#ctx0" brushRef="#br0" timeOffset="164936.5235">5479 8948 20339,'0'0'2947,"19"59"-2947,1-19 3042,0 20-1953,0 19-352,0 1-256,19-1-642,-19-19 129,-20-60-640,59 79 672,-19-79-2627,-40 0-704,20-20-3780</inkml:trace>
  <inkml:trace contextRef="#ctx0" brushRef="#br0" timeOffset="165247.0703">5360 9266 21075,'-21'-20'1442,"21"-1"-898,41 2 866,-3-1-1,23 0-768,-22 1-225,40-21-192,-19 19-96,19 1-128,-20 1 0,2 19-192,-23 0-160,-17 0 32,-21 19-65,0 22 193,-21-1 192,3 19 0,-23 1 288,21-1-96,0 0 513,2-18-64,18-2-225,18 0-320,2-39-32,21 20-64,-3-40-96,3 20-576,-1-39-770,-1 19-1857,-19-19-6823</inkml:trace>
  <inkml:trace contextRef="#ctx0" brushRef="#br0" timeOffset="165393.5547">6153 9444 18609,'20'40'5669,"-20"-21"-3875,21-19-577,-3 20-64,2-20-832,1 0-353,-1 0-609,0 0-832,-20 0-1666,0-20-4869</inkml:trace>
  <inkml:trace contextRef="#ctx0" brushRef="#br0" timeOffset="165625">6352 8948 23574,'99'40'1217,"-59"19"288,19-20-928,-19 41 384,-1-21-64,-39 2-225,20 17-640,-20-17 385,0-22-289,0 0-545,-20 1 1,0-19-192,1-2-546,-1 1-1216,20-20-1538,0 0-12203</inkml:trace>
  <inkml:trace contextRef="#ctx0" brushRef="#br0" timeOffset="168831.0547">595 10734 19218,'0'20'576,"0"1"866,-20-1 191,20-1 449,-20-19-737,0 20-576,20-20-64,0 0-513,0 0 96,0-20-96,0 1 1,0-42-161,40 22 96,-1-41 0,1 21-32,1 0-32,-3 18-96,-18 21 64,21 20 96,-23 0-32,23 41-96,-21 18-96,0 0 96,0 1-32,-20-1-32,0 2 32,0-22-192,0-19 96,19 0-129,1-20 129,20 0 32,-1 19 32,-39-19 32,60 0 32,-39 20 128,-3 0-64,-18 20 64,0 0 1,0-21-97,-18 21 64,-3 0-128,1-20-225,0 19-95,0-39-256,-19 20-449,19-20-897,20 0-288,-20 0-1218,20-20-6950</inkml:trace>
  <inkml:trace contextRef="#ctx0" brushRef="#br0" timeOffset="169208.9844">436 10377 19602,'-120'0'192,"82"20"801,-3 39-416,21 21 736,1 20 288,19 18-319,39 1-610,2 20-479,38-39 95,20-2-96,0-37 64,20-41-192,-119-20 128,278-40-192,-118-20 97,-43-19-1,3-21-128,-41 22 96,-19-22 0,-40 0 0,-40 2-128,-20 18 64,-59 1 32,-21 19 32,120 60 64,-277-79-128,137 79-128,2 0-609,-1 20-1953,40-1-2499</inkml:trace>
  <inkml:trace contextRef="#ctx0" brushRef="#br1" timeOffset="186096.6797">2104 10973 2049,'0'20'1794,"20"-20"192,-20 0 192,0 19-480,0 1-225,19-20 97,1 20-97,20-1-128,-20 2 321,-20-1-1,19 0-255,-19-20-97,20 19-128,0-19-160,0 0 64,-20 0-160,0 0-160,-20 0-1,0 0-351,0 0 31,20-19-159,-19-1-33,-21 0 32,0-20-32,-19 20-160,18-19 0,-18-20-64,39-2-32,0 22-64,2 0 32,18-22-32,-21 2-64,21-1 0,21-19-96,-3 20 32,22-1-225,19 40-319,2 20-321,-2 0-769,20 39-929,-19 2-1665</inkml:trace>
  <inkml:trace contextRef="#ctx0" brushRef="#br1" timeOffset="186298.8281">1944 10854 16623,'-39'19'1986,"19"1"-929,0-20 1025,0 0 64,20 0-1377,0 0-321,20 0-95,0-20-97,21 1-192,-3-1-384,23 0-1282,-2 1-832,-19-1-1474</inkml:trace>
  <inkml:trace contextRef="#ctx0" brushRef="#br1" timeOffset="186500.9766">2501 10834 19506,'38'59'1986,"-17"-39"-769,-1 20 288,0-20-255,0 0-610,-20-1-512,20-19-128,-20 0-416,19-19-161,-19 19-736,0-20-641,-19-19-1153,19 18-4548</inkml:trace>
  <inkml:trace contextRef="#ctx0" brushRef="#br1" timeOffset="186871.0938">2401 10636 14189,'-20'-21'3043,"20"1"-2242,-20 20-609,20-20 801,0 20-513,0 0-448,40-19-608,19 19-1250,-18 0-929,-3 19 1378,-17 1 1281,19 0 576,0 40 1186,-21-21 608,21 22-288,0-22-224,-21 20 288,1-39-257,0 21-576,1-22-448,-1-19-288,-2 20-129,-18-20-128,0 0 64,0 0 161,0 0-129,0-20-256,-18 1-128,18-2 128,-20 1-192,20 20 96,0-20-128,0 20 32,0 0 0,38 20 32,-18 0 64,21-20-161,-3 21-479,3-2-417,-1-19-545,-1 0-832,-19 20-769,0-20-4805</inkml:trace>
  <inkml:trace contextRef="#ctx0" brushRef="#br1" timeOffset="187233.3985">3254 10913 17520,'20'0'1698,"0"21"-417,1-21 737,-1 0-545,-2-21-672,23 21-257,-21-20-351,-20-19 31,20 19-96,-20 0-32,0-19 96,-20 18-32,0 1 33,0 0-97,-1 20 32,-17 0 0,17 20 128,-19 0 0,1 1-63,19 18-97,20 1 64,0-1-128,20 2-32,1-2 0,17-19 0,-18-1-96,39-19-513,-18 0-512,19 0-608,-21 0-514,1-19-1312,-20-1-7207</inkml:trace>
  <inkml:trace contextRef="#ctx0" brushRef="#br1" timeOffset="187543.9453">3572 10834 10954,'20'39'6854,"0"-19"-5028,-20 0 384,20 1 160,1 18-576,-3-19-993,-18-1-161,20-19-127,-20 0-33,21 0 1,-21 0 95,-21 0-223,1-19-321,2-21-32,-3 21 0,21-22 0,-20 2-64,20-1-64,0 1-161,20 18-127,19 1-353,2 0-256,17 20-704,3 0-2083,18 0-6854</inkml:trace>
  <inkml:trace contextRef="#ctx0" brushRef="#br1" timeOffset="188566.4063">4287 10893 16335,'-39'-20'2210,"19"20"-672,0 0 319,20 0 385,0 0-896,20 0-674,0-19-63,-1 19-289,21 0-256,0 0 0,-20 0-224,19 0-416,1 0-642,-1 0-1056,1 0-448,1 0-3844</inkml:trace>
  <inkml:trace contextRef="#ctx0" brushRef="#br1" timeOffset="189080.0781">5001 10795 19762,'0'-61'961,"-38"22"-673,17 19 577,1 0 1345,-20 20-320,21 0-1089,-1 40-385,-20-21-288,40 21 97,-20 20-1,20-20-160,20-1-96,-20-19-32,40-20-64,-20 21-161,19-42 65,-19 1-96,0-19 96,1-1 96,-3 21 95,-18-22 66,0 41-33,0-20 32,20 40 128,-20 1 0,21 18-96,-1 20 96,18 2-160,3 17 192,-1 2-32,-1-1-31,21-18-33,-40-2 0,-1 0 64,1-19 64,-20 0-160,-20-1 192,-19 0-192,19-19 97,-39 1-97,19-21-128,0 0-129,1-21-351,-1-18-321,-1-1-768,23-40-930,-3 21-256,21 0-3491</inkml:trace>
  <inkml:trace contextRef="#ctx0" brushRef="#br1" timeOffset="189312.5">5459 11132 21652,'0'0'1441,"-20"-20"-352,-1 0 673,-17-20-481,18 20-832,-1-39-353,1 20-96,20-22-96,0 22 32,0 0-385,20 19-95,1-1-513,-1 1-737,18 20-512,3 0-2435</inkml:trace>
  <inkml:trace contextRef="#ctx0" brushRef="#br1" timeOffset="189630.8594">5815 10655 16079,'-38'0'3715,"17"20"-2337,-19 0 543,20-1 161,1 21-480,-1 20-705,0-1-513,20-19-320,0 0-32,20-20-32,0 0 0,19-20 0,-19 0-64,0-20-64,19 0 64,-19-20 64,-20 20-128,20-19 224,1 19-96,-21 0 32,0 20 0,20 0 64,-20 0-32,18 20-32,-18 0-64,21 19 64,-1-19-576,20 1-706,-21-21-1632,21 0-930,-20 0-8520</inkml:trace>
  <inkml:trace contextRef="#ctx0" brushRef="#br1" timeOffset="189799.8047">6113 10775 19698,'40'59'1762,"-40"-20"640,20-19-448,1 21-1025,-3-22-801,2-19-192,1 0-513,-1 0-800,0-19-1602,-20-22-3171</inkml:trace>
  <inkml:trace contextRef="#ctx0" brushRef="#br1" timeOffset="189968.75">6034 10417 17840,'-20'-40'1602,"20"21"-1154,0 19-416,0-20 96,20 20-160,0 0-768,0 0-2563,0 0-7111</inkml:trace>
  <inkml:trace contextRef="#ctx0" brushRef="#br1" timeOffset="190390.625">6212 10595 16047,'61'139'1665,"-23"-78"-31,-17-22 1024,19 0 225,-20 1-865,-1-19-865,1-2-480,-20-19-225,20 20-192,-20-20-128,0 0 97,0-20-257,-20 1 0,20-2-96,-20 1-97,20-19-31,0 19 64,0 0 0,0 1 64,20 19 64,20 0 64,-20 39-65,19-19 130,-19-1-98,20 21-63,-1-40 128,2 21-32,-3-21 0,-18-21 32,1 1 33,-1-19-65,0-1 160,-1 1 0,-19-2 0,0 2-64,0 19-32,-19 0 0,-1 1 0,0-2-64,-1 21 128,1 21-96,20-2-64,-18 1 64,-2 19-96,20 1 64,0 20 0,0-20-96,20-1-128,-2 2-385,2-22-383,41-19-930,-22 0-1121,1 0-1345,0-19-9994</inkml:trace>
  <inkml:trace contextRef="#ctx0" brushRef="#br1" timeOffset="190731.4453">7026 10655 14669,'-18'-19'3043,"-3"19"-384,21 19-289,-20 1-640,20 19-513,0 22-320,0-22-353,0 20-224,0-19-191,41 0-193,-23-20 160,22-20-64,-19-20-96,17 1 64,-17-22 96,-21 2-32,0-20 32,0-2-128,-39 2 128,19-21-64,-21 1 32,21 19-160,2 1 96,-3 20 96,1 39 64,20 0 225,0 19 63,20 40 161,1 2-225,17 17 0,3-17-95,-3 17-161,23-17-385,-2-22-383,-19 1-545,19-1-1089,-39-19-2435,0-20-11370</inkml:trace>
  <inkml:trace contextRef="#ctx0" brushRef="#br1" timeOffset="191462.8906">8000 10655 16335,'-41'-60'1858,"3"40"-353,18 1-160,-1 19 257,-19 19 31,21 1-479,-1 0-578,0 20-224,20 0-95,0-21-33,20 21-160,19-19-64,22-1 96,18-1-96,0 1 0,0-20-96,-19 20 96,-1-1-96,-19 1 0,-40 0 128,0 1 128,-20-2 32,-20 1 0,1 0-128,-1-1 0,-19-19-96,39 0-96,-20 0-608,21-19-514,19-1-1248,-20 20-1794,20-20-11627</inkml:trace>
  <inkml:trace contextRef="#ctx0" brushRef="#br1" timeOffset="191651.3672">8198 10397 15310,'20'-20'4580,"-20"20"-3459,19 40 225,-19-1 447,20 41-127,20-1-673,-1-19-769,1 19-160,1-19-480,18-20-705,-19-21-1410,-1 1-1216,-19-20-15439</inkml:trace>
  <inkml:trace contextRef="#ctx0" brushRef="#br1" timeOffset="191875">8119 10615 20563,'-20'-20'2242,"20"0"-1089,20 20 1025,-1-19-512,41-1-833,-1 20-673,2 0-224,18 0-321,-20 20-383,20-1-353,-19 1-1154,-1 0-671,-19 20-3236</inkml:trace>
  <inkml:trace contextRef="#ctx0" brushRef="#br1" timeOffset="192044.9219">8852 10873 18897,'0'0'2339,"0"-19"-738,-18-1 1122,-2 0-1090,0 1-640,-1-22-256,1 1-353,-19 1-224,39 0-96,-20-2-160,20 21-224,20 1-513,1-1-576,-3 20-1346,2 20-1409,1-20-13580</inkml:trace>
  <inkml:trace contextRef="#ctx0" brushRef="#br1" timeOffset="192303.711">9111 10575 21332,'-20'40'1729,"0"-19"-31,20 18 64,0 20-417,20-18-640,0-2-257,1 1-224,17-21-256,3 1 128,-21-20-96,18 0-96,-17 0 160,-1-20-192,0-19 128,-20 19 96,19-19-64,-19-2-96,0 21 64,20-19-192,-20 39-288,20 0-129,-20 0-288,20 0-576,0 20-1282,-1-1-2498</inkml:trace>
  <inkml:trace contextRef="#ctx0" brushRef="#br1" timeOffset="192687.5">9648 10536 19378,'-41'0'2754,"21"0"-992,0 20 480,20 19-608,-18 2-545,18 18-417,0-20-319,18 22-321,22-42-32,1 21-64,-2-40-289,21 19-159,-21-38-129,1-1-320,-1 0-384,1-19-577,-20-22-128,-20 22-672,0 0-1218,0-22-1185,-20 22 641,0-20 4164,0-1 768,1 1 929,-1-2 1250,0 22 448,20 19 480,-20 20-320,20 0-1089,0 20 96,20 19-288,0 22-705,0-2-448,19 21-416,-19-2-321,20-17-321,-1-2-351,22-40-417,-23 1-1409,-17-20-898,-1-20-4963</inkml:trace>
  <inkml:trace contextRef="#ctx0" brushRef="#br1" timeOffset="192860.3516">9648 10516 1921,'0'-19'19379,"0"19"-18290,18-20 865,23 20-97,18-21-511,1 21-642,-1 0-576,1-20-640,-1 20-897,-38 0-2884,17 0-15181</inkml:trace>
  <inkml:trace contextRef="#ctx0" brushRef="#br1" timeOffset="193584.961">10381 10377 16399,'-19'-19'2755,"-1"38"-930,0 21 482,0 20-129,20-1-737,0 20-448,20 1-256,0-21-225,19-18-352,22-2-32,-23-19-64,23-20 0,-22-20 65,1 0-129,0-19 0,-21-2-96,-19 2-1,0-20 129,0 18-64,-19 2 32,-1-1 0,0 21 32,20-1 97,0 20 63,0 0-224,0 20 224,0 19-128,20 0-32,0 1 0,19 0-288,-19 0-257,20-21-416,-1-19-640,1 20-1282,-19-20-960,-3-20-9770</inkml:trace>
  <inkml:trace contextRef="#ctx0" brushRef="#br1" timeOffset="193904.2969">11116 10775 10025,'0'20'6086,"0"-1"-5093,0-19 993,0 0 160,0 20-257,-20-20-319,20 0-353,-20-20-320,1 1-257,-1-1-95,0-21-129,0-18-191,20 20-129,0-41-32,0 21-128,0 18 32,20 2-64,0-1-65,19 40-223,1 0-96,0 0-385,-21 20-1025,21 0-769,0-1-2145</inkml:trace>
  <inkml:trace contextRef="#ctx0" brushRef="#br1" timeOffset="194201.1719">11474 10575 18897,'19'0'2467,"1"-19"-385,0-1 224,20 0-865,-21-19-704,1-2-193,0 2-127,-20 19-193,0 1 0,-20-1 65,0 20-65,-19 0-128,-1 0 32,20 20 0,-19 19 96,19 0 1,-21 22 63,41-2 0,-18 21-224,36-21 160,-18 0-192,41 1-160,18-20 96,1-21-256,-1-19-225,20 0-351,-18 0-354,18-19-831,-39-21-1507,-1 21-2818</inkml:trace>
  <inkml:trace contextRef="#ctx0" brushRef="#br1" timeOffset="194423.8281">12148 10615 25271,'100'0'1602,"-60"0"-33,39 0-608,-20 0-640,1-20-353,-21 20-321,22 0-640,-23 0-1121,-17-20-2530</inkml:trace>
  <inkml:trace contextRef="#ctx0" brushRef="#br0" timeOffset="232368.1641">13003 10338 11050,'-20'-60'4580,"20"60"-2882,0-20 0,0 0 319,0 20-479,20 20-289,-2 0-256,2 20-128,1 19-193,19 20-223,-21 21-257,21-1-32,-20-20-32,19 1-64,-19-21-32,0 2 32,0-22-31,-20-19 31,20-1-64,-20-19 32,0 0 32,0-19 96,0-21-64,0 0-64,0-19 0,0-20 0,19-1-64,-19 21 64,20 18-64,0 2-64,-20 39 192,20 0-128,1 19 64,17 21-32,-17 20 32,-1-21-192,0 22-257,19-2-287,-19-39-417,20 19-673,-1-19-1473,1-20-3748</inkml:trace>
  <inkml:trace contextRef="#ctx0" brushRef="#br0" timeOffset="232635.7422">13756 10575 17969,'0'0'2434,"-20"40"-480,20 0 64,0 0-417,0 19-640,0 1-481,0-20-319,20-1-129,20-19-32,-1-20 0,2 0 32,-21-40-192,18 21 160,-38-21-129,21 21-127,-42-22 64,3 21-160,-2-19 31,0 19-351,-1 20-289,1-20-449,2 20-896,18 0-3171</inkml:trace>
  <inkml:trace contextRef="#ctx0" brushRef="#br0" timeOffset="232968.75">13975 10655 21524,'0'59'1954,"20"-19"-1250,-20 1 289,0-22-32,20 1-416,-1 0-385,1-1-192,20 1 32,-20-20 128,-1 0-160,21-20-64,-20 20 0,-20 0 96,21 0 32,-3 0-32,-18 20 128,20-20-32,0 0-32,21 20 0,-23-40 32,3 20-96,-1-39 160,0 19-160,0-19 32,-20-2 65,0 21-97,-20 0-33,0 1-127,0-1-160,-19 20-385,19-20-288,-1 20-1377,21 0-4292</inkml:trace>
  <inkml:trace contextRef="#ctx0" brushRef="#br0" timeOffset="233229.4922">14769 10318 22293,'-21'0'1089,"42"0"-897,-21 40 897,20-1 384,0 20-320,0 1-672,-1 19-385,1 1-288,20-21-513,-20-18-320,19-21-1025,1-1-2402,-20-19-4645</inkml:trace>
  <inkml:trace contextRef="#ctx0" brushRef="#br0" timeOffset="233605.4688">14629 10636 17648,'-59'-21'3011,"59"21"-2210,20 0 960,0-20 225,19 20-768,22-20-642,-2 20-416,20-19-96,-19 19-288,-1-20-449,1 20-255,-1 0-770,-18 20-1569,-23-20-1025,23 0 865,-41 19 2722,20 1 2082,-20 0 1474,20 20 416,-20-20-544,18 19-898,3-19-511,-1 21-482,0-41-351,19 20-161,1-20-192,0-20 32,-21-1-160,21-19 0,-40 1-32,0 19 96,0-20 32,-20 20-96,0 20-64,-19-20 32,-1 20-256,1 0-32,-1 0-321,-1 20-1088,23 0-4101</inkml:trace>
  <inkml:trace contextRef="#ctx0" brushRef="#br0" timeOffset="234765.625">16396 10636 17328,'-59'-61'961,"39"42"-160,-20 19 384,20 0 865,-19 0-577,19 19-384,0 21-448,20 0-257,0 0-128,20-1-128,0-19-96,19 1-32,-19-1 0,20-40 64,-1-1-320,1-19-64,-19 1-96,-1-21 127,-20 1 161,0 0 32,0-21 96,-20 1-32,-1-1-64,1 21 32,0-21 96,1 40 32,19 1 128,-20 39 128,20 0-63,0 0-129,0 39-64,0 20 32,0 2 0,20-2-64,-1 21 0,21-21-96,1 21 32,-21-21-32,19 0 64,1-18 0,-20-2 0,-1-19 0,1-1 0,-20 1 0,20-20 0,-20 0-64,0 0 32,0-20 32,20 20 0,-20-19 0,0-1 0,0 20 0,0 0 0,0 0 0,0 0 32,-20 0-32,20-20 0,0 20-32,0 0 32,0 0 96,0 0 96,0 0 64,20 0-63,-20 20-65,0-20-32,0 0-96,0 20 32,20-20-64,-20 0 32,0 19-32,19-19 96,1 0-128,-20 0 96,20 20 0,21-20 0,-23 0-32,2 0 0,21 0-64,-21 0 128,19-20-32,-19 1-32,20-21-128,-21 21-32,-19-22 96,0 21 32,-19-19 32,-1 19-65,-20 20 33,1-19 129,-2 19 31,21 0 128,-18 19 64,17 1-32,21 0-256,0-1 1,21 21-1,-3 0 0,2 0-64,21-1-65,18 2-351,-19-21-513,39-20-769,-20 0-1569,1 0-8167</inkml:trace>
  <inkml:trace contextRef="#ctx0" brushRef="#br0" timeOffset="235018.5547">17409 10775 22100,'0'0'1986,"0"-21"-1473,-20 1 640,1-19-160,-1-1-192,0-20-449,-21 1-224,23 0 0,-23-1-96,1-19-96,20 19-32,1 1 32,-1 0-64,20 18 64,0 1-192,20 40-161,-1 0-159,21 0-642,-20 40-896,1 20-4131</inkml:trace>
  <inkml:trace contextRef="#ctx0" brushRef="#br0" timeOffset="235257.8125">17052 10556 21844,'-20'-40'1281,"20"21"-1120,39-22 639,1 2 482,19 19-322,1 0-543,-1 20-321,2 0-32,-2 20-256,1 19-129,-1 2-127,-19-2 0,-1 20 159,2-19 257,-21 0 32,-20 0-96,18-21 0,2-19-737,-20 0-1120,21-19-2884</inkml:trace>
  <inkml:trace contextRef="#ctx0" brushRef="#br0" timeOffset="235750">17627 10219 18033,'0'0'2978,"21"19"-1440,-21 21 288,20 20-257,18-1-800,-17 0-417,-1 21-160,0-1-160,-1-19 64,1-21-96,0 1 0,0-19-160,-20-1 128,20-1 32,-20-19-128,0 0 256,0 0-128,-20-19 96,20-22-96,20 1 0,-20-19 0,19 19-160,1 20 224,20 0-32,-20 20 0,-1 20 0,21-20 32,-20 20 0,21 1 1,-23-2-1,23-19-128,-1 0 192,-1 0-64,-19-19 0,20-2 0,-21-19 0,-19 1 64,20 0-32,-40 19 160,1-1 1,-1 21 95,0 0 96,-20 0-223,21 41-65,-1-2 32,0 0 96,20 1-288,20 0 0,0-20 0,19 0-64,21-1-224,-1-19-545,0 0-544,1-19-481,-21-1-2082,2 0-12139</inkml:trace>
  <inkml:trace contextRef="#ctx0" brushRef="#br0" timeOffset="236394.5313">19434 10477 17136,'-21'-80'1922,"3"41"-609,-23 19-96,21 0 352,-18 20 33,-3 20-385,21 19-384,-19 1-257,19-1 1,20 21-289,20-20-32,-1 19-127,21-38-290,1-2-95,-3-19 96,-18-19-32,21-2 32,-23 1-64,-18-19 31,21 19 97,-21-19-96,0 19 288,0-1 0,0 1 225,-21 20 191,21 0-288,0 20-64,0 21-64,0-2-31,21 0-97,-1 1-161,0 0-351,0 0-417,19-21-416,1-19-1154,-1 0-1761,-19-19-7367</inkml:trace>
  <inkml:trace contextRef="#ctx0" brushRef="#br0" timeOffset="236720.7031">19692 10397 22100,'19'80'1762,"-19"-41"-1089,20 1 192,-20-1-129,20-19 65,0 1-321,1-21-319,-1 0-161,-2 0 192,3-21-96,-1 1-96,0-19-32,-20 19-32,20-19 96,-1-2-160,-19 2 160,0 19 0,20 20-96,0 0 256,-20 39-64,40 2 0,-21-2-192,1 20-320,20-19-385,-1 0-865,-19-20-1825,21-20-10090</inkml:trace>
  <inkml:trace contextRef="#ctx0" brushRef="#br0" timeOffset="237196.2891">20624 10397 20339,'-79'-39'1249,"40"39"352,-1 0 1,0 19-289,1 21-512,19-1-417,0 21-127,20-1-33,20-19-256,20 0 32,19-20-160,-19-20 96,19 0-1,-18-20 65,-3-20-192,3 0 32,-21 1 192,-20-20-96,0-21 96,-20 21-32,-1-1 32,1 1 160,0 19 321,2 40 31,-3 0-31,1 20-385,0 0 96,20 39-160,0 1-64,20-1-64,21 0-192,17-18-449,3 18-480,18-40-833,-20 1-3811</inkml:trace>
  <inkml:trace contextRef="#ctx0" brushRef="#br0" timeOffset="251337.8906">2005 11826 5092,'-21'-20'4068,"1"1"-1473,20-1 31,-20 0 97,20 20-417,-18-19-256,18 19-609,-21 0-416,1 0-352,0 0-97,0 19-191,1 21 95,-1-21-192,-20 42-63,20-22-1,-19 20 0,19 1-128,20-1-32,0-19-96,20-21-32,19 2-192,1-1-321,0-40 1,19-1-481,0-18-833,22 19-1313,-22-19-2274</inkml:trace>
  <inkml:trace contextRef="#ctx0" brushRef="#br0" timeOffset="251648.4375">2183 11965 17969,'-59'-20'1441,"39"20"-544,20 20 672,0-20-288,20 20-416,-20 20-224,19 0-193,1-1-288,0-19-160,0-1 0,19 2 64,-19-21-64,20 0 33,-1 0-33,1-40-97,-20 20 65,1-19 32,-21-1-64,-21 21 64,1-22-32,-20 21-32,1 1-32,-1-1 160,1 20-192,19 0-32,-20 0-224,20 0-289,20 0-1089,-19 20-2242,19-1-2626</inkml:trace>
  <inkml:trace contextRef="#ctx0" brushRef="#br0" timeOffset="252481.4453">2560 11945 13388,'0'20'1826,"0"0"-289,0 1 770,20 18-258,0-19-319,-20-1-449,20 1-352,-20 0-480,0-20 31,0 0-224,0 19-31,0-19 31,0-19-160,-20 19-192,20-40 96,-20 21-32,0-21-64,20 0 128,0 0-96,0 1-64,0 19-65,0 1 161,20 19-32,0 19 96,20 1-64,-21 0 32,1-1 32,0 21-32,0-19 64,-20-21-32,20 19-32,-1-19 64,-19 0 0,0 0 97,20-19-33,-20-2-96,0-19 0,0 40 96,20-19-192,-20-1 160,0 20-96,0 0-32,21 0-64,-1 20-32,-2-1-64,2 1-321,41 21-768,-22-22-865,1 1-2691,-1-20-12331</inkml:trace>
  <inkml:trace contextRef="#ctx0" brushRef="#br0" timeOffset="252851.5625">3353 12422 17872,'61'80'673,"-21"-41"-128,-21-19 127,1-1 738,0-19-450,-20 20 65,0-20-384,0-20-257,-20 1 33,0-21-129,-19-19-192,-1-21 0,-39-39-192,18-1 96,2 2 0,39 19-64,0 40 0,20 18 96,20 21-160,0 1-32,21 19 192,-3 19 32,-18 22-96,21-2 0,-2 1 32,-19 19-96,-20-19 32,20 0-129,-20-1 97,0-19 128,-20-1-128,20-19-833,0 0-704,-20 0-1474,20-39-512,0 19-5382</inkml:trace>
  <inkml:trace contextRef="#ctx0" brushRef="#br0" timeOffset="253163.086">3553 11867 18737,'0'39'1442,"-20"20"-417,20 1 192,0-20-160,20 19 0,-20-40-705,19 2-224,1-1-160,0-20 128,0 0 0,-20-20 0,21-1 65,-21 2-225,18-1 64,-18-19 0,0 19 0,0 0-97,20 20 97,-20 0-64,21 20 96,-1 0 32,0 19-128,-2 0-480,3 2-577,-1-21-1025,20-20-2146,-21 0-5093</inkml:trace>
  <inkml:trace contextRef="#ctx0" brushRef="#br0" timeOffset="253395.5078">3870 11569 11146,'20'19'8969,"-20"1"-6887,20 19-673,0 22-288,19-2-480,-19 0-321,0 1-352,20-1-417,-21-19-63,1-19-609,21-21-705,-41 0-1697,20 0-2435</inkml:trace>
  <inkml:trace contextRef="#ctx0" brushRef="#br0" timeOffset="253580.0781">3732 11886 17488,'20'0'1730,"-2"-19"-65,23 19 289,-1 0-609,19-20-544,0 20-384,-19 0-289,0 0-128,-1 0-513,-19 0-704,21 0-737,-23 20-1857,2-1-5030</inkml:trace>
  <inkml:trace contextRef="#ctx0" brushRef="#br0" timeOffset="253836.9141">4228 11926 16815,'39'0'1634,"-19"0"-769,0 0 512,20-20 321,-20 20-385,-1-20-320,1 1-320,0-1-385,0-1-96,-20 1-64,0 1-32,0-1 32,-20 0-64,0 20-160,0 20-96,1 0 64,-1-1-64,0 1 224,0 21 0,0 18-32,20-20-32,20 2 0,0-22 128,0 1-96,39 0 64,-19-20-32,-1 0-128,22 0-353,-23-20-704,-17 20-1217,19-20-3491</inkml:trace>
  <inkml:trace contextRef="#ctx0" brushRef="#br0" timeOffset="258654.2969">5479 11569 7046,'0'-20'3171,"0"20"-384,0 0 128,0-21 63,0 21-607,0 0-1058,0 0-608,0 21-193,0-21-32,0 39-255,0-19-257,19 19 64,-19 1-353,20-19-479,0-1-994,0-20-1345,0 0-1569</inkml:trace>
  <inkml:trace contextRef="#ctx0" brushRef="#br0" timeOffset="258838.8672">5597 11549 3459,'0'0'14253,"0"20"-12843,0-20-161,0 19 320,20 1-352,-20 19-896,20-19-353,0 0-321,0 1-511,-1-1-1379,21-1-2945</inkml:trace>
  <inkml:trace contextRef="#ctx0" brushRef="#br0" timeOffset="259161.1328">6173 11728 17840,'-40'-20'1282,"1"-1"-386,19 21 578,0 0 127,0 21-383,0 18-354,20 1-511,-20-1-161,20 21-224,0-20 0,20-21-96,0 1-257,20 0-159,-1 1-737,1-2-545,1-19-2210,-3 0-8103</inkml:trace>
  <inkml:trace contextRef="#ctx0" brushRef="#br0" timeOffset="259421.875">6431 11806 18321,'-39'41'1762,"19"-2"-673,20 20 448,0-19-192,20 0-768,-20 0-225,39-40-256,-19 19 0,20-19-64,-1-19 0,-19-1 32,0-19-160,0 18-192,-20-19 192,0 1-32,-20 0-96,-20-2-97,20 21-255,-19 1-481,19 19-353,-20 0-1088,21 19-1410</inkml:trace>
  <inkml:trace contextRef="#ctx0" brushRef="#br0" timeOffset="259886.7188">6609 11847 20403,'20'59'1153,"-20"-20"-577,20-19 674,-20 21 191,21-22-576,-21 1-417,20-20-320,-20 0 33,18 0-33,-18-20-32,0-20-160,0 0 0,0 1-32,0 0 160,0-2-64,-18 2 32,18 19 64,0 0-192,0 20 0,18 40 128,-18-21 96,20 42-192,1-22 64,-1 0 0,0-19-64,-1 0 64,-19 1-32,20-21 96,0 0-32,-20-21 0,0 1 32,0 0-192,20 1 288,-20-21-96,0 21-64,0 19 0,20 0 32,0 0-64,-1 19-96,1 1-321,20 19-512,-19-19-864,-3 0-3140</inkml:trace>
  <inkml:trace contextRef="#ctx0" brushRef="#br0" timeOffset="260320.3125">7125 11867 16463,'21'39'2851,"-1"0"-1506,-20-19 32,20 21 193,-20-22-225,20 1-768,-20-20-257,0 0-128,0 0-96,19 0 64,-19-20-160,0-20 0,0 20 64,0-19-96,-19 19 64,19 0-128,0-19 0,19 18 0,1 1-32,0 20 32,0 20 64,-20 21 256,20-2-160,-20 0 96,19 1-96,1-19 33,-20-21 63,20 19-128,0-19 128,0-19-192,-20-2 96,19 1-128,1-19 192,0 19-192,0 0-32,-20 20-32,21 0-32,-3 20-225,2 19-576,-20 1-1313,21 0-3107</inkml:trace>
  <inkml:trace contextRef="#ctx0" brushRef="#br0" timeOffset="261573.2422">7761 11806 12844,'-20'0'2306,"20"0"-737,0 0-255,0 20 607,0 21-127,0-22-737,20 40-384,0-19-161,-20-19-288,20 18-127,0-19 63,-1-20 32,1 0-128,0-20 0,1 0 96,-1 1-160,-20-2 0,0-19-64,18 40 160,-18-19-96,0 19 32,0-20-32,0 20 32,20 20 32,-20-1 0,21 1-160,-1 0 128,0 1-352,-1-2-481,1-19-512,0 0-1089,0 0-1890</inkml:trace>
  <inkml:trace contextRef="#ctx0" brushRef="#br0" timeOffset="261870.1172">8119 11767 14733,'19'59'2435,"-19"-18"-1186,20-2 352,0 0 129,-20 1-289,20-19-480,0-2-512,-1-19-97,1 20-224,-20-20-32,20-20-32,-20 20 161,0-40-161,0 20-32,0-19 128,0 19-224,0 0 256,0 1-96,-20-1 32,20 20 32,20 0-96,-20 20 0,20-1 1,1 1-162,-3 19-159,22-19-641,-19 0-704,-1 1-1698,-2-21-2082</inkml:trace>
  <inkml:trace contextRef="#ctx0" brushRef="#br0" timeOffset="262043.9453">8516 11926 6566,'19'19'9064,"1"1"-7975,-20 0 0,20 1-672,0-21-385,-20 0-737,20 0-1921,-20-21-4773</inkml:trace>
  <inkml:trace contextRef="#ctx0" brushRef="#br0" timeOffset="262203.125">8496 11708 15855,'0'-41'1153,"0"21"-545,0 20 225,0 0-449,0-19-416,0 19-1249,20-20-1602,-20 0-7783</inkml:trace>
  <inkml:trace contextRef="#ctx0" brushRef="#br0" timeOffset="262392.5781">8595 11489 15534,'20'39'2915,"0"2"-993,-1 18 64,1 21-449,0-21-576,0 21-801,1-21-128,17 0-416,-17-18-513,19-22-640,-22 1-1442,3-20-2370</inkml:trace>
  <inkml:trace contextRef="#ctx0" brushRef="#br0" timeOffset="262581.0547">8595 11886 14798,'-20'0'2146,"20"-19"-1378,0 19 994,40-20 224,-20-1-609,39 1-416,0 20-384,-18-19-353,17 19-64,-17 19-64,-1 1-96,-1 1 96,1-1-160,-20 19-160,-1-19-161,1-1-95,-20-19-353,0 0-736,0 0-1506,-20-19-4036</inkml:trace>
  <inkml:trace contextRef="#ctx0" brushRef="#br0" timeOffset="262755.8594">8852 11608 17680,'0'-20'2114,"0"20"-1601,21 0-129,-1 0-256,0 0-160,0 20-705,-1 19-1921,1-19-5189</inkml:trace>
  <inkml:trace contextRef="#ctx0" brushRef="#br0" timeOffset="262991.211">9111 11867 16912,'79'0'2466,"-38"-20"-897,-3-1 129,3 1-193,-2 1-640,-19-1-705,0-19 65,0 19-129,-20-1-32,0 1 128,-20 20-160,0 0-96,-19 20 0,19 1 64,-21-1 0,3 19-32,18 0 32,-1 22 0,1-22-32,20 20 0,0-39-64,20 20-353,21-20-448,-3 0-192,3-20-480,-2-20-1410,1 0-1185</inkml:trace>
  <inkml:trace contextRef="#ctx0" brushRef="#br0" timeOffset="263239.2578">9567 11708 16944,'-18'-21'2882,"18"21"-1248,0 0-769,-21 21 96,21 18-225,0 1-287,0-21-193,21 22-256,-3-2-32,22-19 64,-19 0-160,17-1 0,3-19-65,-21 20 97,0-20 128,-20 20 65,0 1 383,-20-21-128,0 0-256,-21 0 33,23 0-33,-23 0-96,21 0-129,-18 0-415,17 0-865,21 0-1794,-20 0-4260</inkml:trace>
  <inkml:trace contextRef="#ctx0" brushRef="#br0" timeOffset="263474.6094">9786 11489 21043,'20'-20'1858,"-20"20"-1249,0 0 31,0 20 225,0 19-416,0 2-417,0 18-64,20-20-641,-20 2-736,20-21-1090,-1-20-1569,1 0-10217</inkml:trace>
  <inkml:trace contextRef="#ctx0" brushRef="#br0" timeOffset="263655.2735">9964 11430 20083,'0'19'2914,"0"1"-1921,0 19-352,20-19-385,-20 21-224,20-2-416,1-19-1346,-1-1-3363</inkml:trace>
  <inkml:trace contextRef="#ctx0" brushRef="#br0" timeOffset="264231.4453">10778 11806 18225,'0'0'1922,"-19"0"-417,19 20-448,0 1 512,19-1-479,-19 19-450,20 20-512,-20-18-128,20 18-96,21-20 0,-23-19-384,2-20-866,-20 0-928,20 0-2626</inkml:trace>
  <inkml:trace contextRef="#ctx0" brushRef="#br0" timeOffset="264396.4844">10739 11528 15726,'0'-39'2018,"0"39"-1409,0-20-641,20 20-353,-1 0-832,1 0-1281,0 20-3428</inkml:trace>
  <inkml:trace contextRef="#ctx0" brushRef="#br0" timeOffset="264633.7891">10997 11867 12267,'60'78'4068,"-41"-58"-1698,1 0 0,20-20-544,-20 0-545,-1 0-576,1 0-417,0 0 33,-20-20-161,20-19-160,0 19 32,1-19-64,-3 19 0,-18-1 0,20 21 0,1 41 128,-21-2-128,20 0 64,0 22-32,-2-2-385,3-20-864,-1 0-1601,0-18-3749</inkml:trace>
  <inkml:trace contextRef="#ctx0" brushRef="#br0" timeOffset="265267.5781">12207 11926 18673,'-18'0'1794,"18"0"-897,18 0 416,-18 39 0,21 2-448,-21-2-481,20 0-448,-20 1 64,20-21-96,-20-19-448,20 0-321,-20 0-1089,0-19-2722</inkml:trace>
  <inkml:trace contextRef="#ctx0" brushRef="#br0" timeOffset="265621.0938">12207 11508 18801,'41'0'417,"-41"20"-513,20 21 256,0 18 897,-1 0-192,21 21-449,-20 0-160,19-21-160,-19 0 129,0 1 287,0-40 0,0 0-63,-20-1-193,19-19-32,-19 0 1,20-19 191,-20-1-224,0-19-224,20-2 192,-20 21-96,0-19 0,21 19-64,-21 1-64,20 19 64,-20 19 128,18 1-96,2 19-64,21 1-192,-3-19-769,-17-2-416,19-19-1250,-1 20-1985</inkml:trace>
  <inkml:trace contextRef="#ctx0" brushRef="#br0" timeOffset="265954.1016">13300 12143 18385,'0'0'1409,"0"0"65,0 0-1,-20-19-32,-20-1-736,20 0-289,-19 1-223,-1-21 95,-19-20-32,18 21-96,3-40 0,-3-1-95,1 21-1,20-21-32,20 21-32,0-2 0,0 22 0,20 19-161,20 1 129,1 19-352,-3 19-417,3 1-960,-2 19-2019,-19 22-2818</inkml:trace>
  <inkml:trace contextRef="#ctx0" brushRef="#br0" timeOffset="266139.6485">12863 11826 19154,'-20'-20'1409,"20"1"-961,20-1 673,0 0 65,19 1-610,1-1-576,1 20-640,18 0-706,-19 0-1312,-1 0-2083</inkml:trace>
  <inkml:trace contextRef="#ctx0" brushRef="#br0" timeOffset="266387.6953">13339 11806 17264,'0'61'2594,"20"-42"-1280,0 21 255,-20-1-160,21-19-480,-3 20-544,2-20-161,21 0 32,-3-1-160,-17-19 64,19 0-32,-20-19-96,-20 19 97,0-20-1,0-19-224,-20 18 96,-20-19-225,1 21 161,-1-21 64,-1 21-96,2-1-96,19 20-128,0 0-193,20 0-640,0 0-448,20 20-1250,0-1-1890</inkml:trace>
  <inkml:trace contextRef="#ctx0" brushRef="#br0" timeOffset="266590.8203">13637 12025 21075,'0'-60'1282,"0"21"-385,0-1 544,0 1-544,0-2-353,0 2-352,0-20 1,20 18-386,0 21-95,0 1-384,19 19-802,-19 19-1088,20-19-2915</inkml:trace>
  <inkml:trace contextRef="#ctx0" brushRef="#br0" timeOffset="267410.1563">13916 11886 15342,'18'-19'1794,"-18"19"-994,0 0 738,21 39 256,-21 0-577,20 1-577,-20 20-191,20-21 31,0 1 65,-20-21-225,0-19 0,0 21-95,0-21 31,0-21-128,0 2-128,0-21-64,0 1 128,-20-21-128,20 20 160,0-19-128,0-1-32,0 21 96,0-1 0,0 40-128,20 0 64,-1 40-32,1-1 160,0 21-96,0-1 32,19 2 32,-19-22 0,0-19 0,0-1 32,1-19 0,-3 0 32,2 0 1,-20-39-65,0 19 32,0-20 32,0 0-32,20 1 0,-20 0-96,0-2 160,0 2-192,21 19 96,-21 20-96,20 0 64,-20 20 160,18 19-192,3 2-64,19-2-160,-20-19-352,19-1-546,1 1-863,-1 0-2211,-19-20-6342</inkml:trace>
  <inkml:trace contextRef="#ctx0" brushRef="#br0" timeOffset="267728.5156">14649 11747 19026,'-59'40'1953,"19"-1"-1184,20 2 608,-19 18 97,39-20-641,-20 21-513,20-40-384,20 0 32,0-1 96,19-19-32,-19 0-256,20-39 64,-21 19-129,21-20 161,-40 0 160,20 1-96,-20 0 32,0 19 0,0-1 0,0 21 96,0 0-128,0 41 128,0-2 0,0 0-96,0 22 0,21-22-160,-1-19-1153,-2 19-1186,23-39-2049,-21-20-10314</inkml:trace>
  <inkml:trace contextRef="#ctx0" brushRef="#br0" timeOffset="267930.6641">14848 11508 21172,'20'20'2082,"0"21"-865,0 18-256,0 0-353,-1 21-288,21-21-255,0 1-290,-1-20-287,2-21-225,-3 1-1025,3 0-1953,-41-20-2499</inkml:trace>
  <inkml:trace contextRef="#ctx0" brushRef="#br0" timeOffset="268163.086">14710 11767 17424,'20'-20'1698,"-2"20"-1218,43 0 1474,-2-19 32,20 19-513,1 0-544,20 19-448,-41-19-225,20 40-160,-39-21 0,-1 22-160,1-2 64,-20-19 64,0 19-192,-1-19-128,-19-20-1,20 20-415,-20-20-513,0-20-865,0 0-2851</inkml:trace>
  <inkml:trace contextRef="#ctx0" brushRef="#br0" timeOffset="268355.4688">15265 11489 20979,'-39'-20'1538,"39"20"-962,0 0-191,0 0-257,18 0-384,3 0-1858,-1 0-3075</inkml:trace>
  <inkml:trace contextRef="#ctx0" brushRef="#br0" timeOffset="269141.6016">15821 11787 12972,'0'-20'1954,"-20"0"-1442,0 20-31,0-19 1536,20 19 226,-19 19-802,19 1-576,0 19-129,0-19-159,0 40-289,19-20-128,-19-1 33,40-19-33,-20 1-160,0-2 96,-1-19-64,-19-19-64,20-2 288,0 1-512,-20-19 448,0-1-320,0 1 0,0-2 0,0 2 64,-20 19-64,0 1-129,1-1 65,-1 20 32,0 0 32,20 20 160,0-20-96,0 19 0,0 1 64,20-20 0,0 20 32,39-1-64,-18 1 96,18 1 96,-1-1 128,-17-1 0,-1 1 33,-21-20-33,1 20-128,-20-20-32,0 0 161,0 0-97,-20-20-96,20 20 96,-19-20-64,19-19 0,0 18-96,0-18-32,0-1 0,19 21 128,1 19-96,20 0-64,-20 19 0,19 21 32,1-21-224,-1 22-352,-19-2-674,21 1-511,-1-21-2147,-22 1-5797</inkml:trace>
  <inkml:trace contextRef="#ctx0" brushRef="#br0" timeOffset="269568.3594">17330 11667 20691,'-79'-20'1441,"38"1"-1120,1 38 800,1 1 352,-1 0-576,1 40-352,-1-20-225,20 20-320,20-21 96,20 1-160,0-21-32,19 1-32,1-20-129,0-20 97,-1 1-192,1-21 192,-19 1 128,-1-2 32,-2 2 64,-18 0 0,0 19 160,0-1 32,-18 1 33,-2 20-129,20 0 128,-21 20-352,21 21 0,0-2 96,0 0-32,21 2-224,-1-21-417,19-1-608,-19 1-929,20-20-1538,-1-20-5797</inkml:trace>
  <inkml:trace contextRef="#ctx0" brushRef="#br0" timeOffset="269851.5625">17429 11608 13644,'0'59'5766,"20"-18"-3780,-20-2 64,20 1-225,-20-21-607,19 1-450,1 1-447,0-1-65,0-20-192,-20 0 96,20 0-160,19-20 96,-19-1-192,1 1 96,-1-19-128,-2 19 32,2 1-160,1-1 95,19 20-255,-21 0 160,1 20-417,0-1-192,20 1-800,-21 0-1794,21-1-3524</inkml:trace>
  <inkml:trace contextRef="#ctx0" brushRef="#br0" timeOffset="270206.0547">18123 11588 17264,'0'0'2722,"-20"20"-1761,2 0 673,-2 39-449,-1-18-448,21 18-193,0-20-416,21 2-96,-1-22-64,-2-19 32,23-19 64,-21-1-160,0-21 64,-1 2-128,-19-20 160,0-2 0,0 2 96,-19-1-192,-1-19 32,0 20 160,-1 19 96,1 0 193,20 21 31,0 38 0,0 1 65,0 19 288,0 2-193,20 18 33,1-20-225,19 22-384,-1-22-640,21 0-257,-21 1-417,21-19-928,-21-1-4356</inkml:trace>
  <inkml:trace contextRef="#ctx0" brushRef="#br0" timeOffset="270821.2891">19354 11430 16591,'0'-40'1217,"-20"40"97,0 0-161,-19 0 544,19 20-480,-20 0-128,1-1-448,19 21-192,20-1-257,0-18-160,20 18-32,0-19-64,39 19 64,-18-19-160,17 0-65,-17 21 65,-23-22-32,3 1 128,-21 0 64,0-1 32,-21 1 0,3-20-32,-2 0 0,-1 0-545,21 0-672,-20-20-1281,20 20-1089,-20 0-4069</inkml:trace>
  <inkml:trace contextRef="#ctx0" brushRef="#br0" timeOffset="271104.4922">19652 11687 18257,'20'0'1089,"-20"21"-673,0-1 1538,-20-1-160,20 21-769,0-21-481,20 1-320,19 1-224,1-21 65,21 0-65,-22-21 0,21-18-225,-41 19-31,1-19 64,-20-2 128,-39 1 32,19 21 32,-41-1 32,2 0 0,19 20 0,1 0-96,19 0-737,0 0-1505,20 0-1538,0 0-1761</inkml:trace>
  <inkml:trace contextRef="#ctx0" brushRef="#br0" timeOffset="271458.9844">20288 11528 18705,'-41'0'1634,"21"0"-609,2 0 736,-23 21 97,21-1-449,-19-1-416,19 21-320,-20-1-192,40 22-161,0-22-96,0 0-384,40-19 160,-1 1-192,1-1-161,1-20-351,18-20-257,-19-1-384,19 1-737,-19-19-2787,-21 19-7271</inkml:trace>
  <inkml:trace contextRef="#ctx0" brushRef="#br0" timeOffset="271637.6953">20387 11608 18513,'20'39'2306,"-1"-19"-1345,-19 0 609,20 1-642,0 18-703,0-39-353,19 20-641,-19-20-544,20 0-1858,-19-20-5510</inkml:trace>
  <inkml:trace contextRef="#ctx0" brushRef="#br0" timeOffset="271817.3828">20426 11390 4452,'-39'-40'15695,"19"40"-14510,20 0-481,0 0-576,20 0-288,19 0-1761,-19 19-6311</inkml:trace>
  <inkml:trace contextRef="#ctx0" brushRef="#br0" timeOffset="272328.125">20804 11647 17520,'-40'-19'1538,"1"19"-513,-1 19 352,19 1 288,-19 21-608,22 18-544,18-20-417,18-19-96,2 1-96,21-21 0,18 0-128,-19 0 63,0-21-63,-1-18 128,1 19 96,-20-19 64,-20 19-32,0-1 128,-20 1 161,20 20-65,-20 0 160,20 0-95,-20 41-225,20-2 0,0 1-192,0-21 0,40 22-513,-20-21-320,19-1-256,-19-19-993,21-19-1345,-23-1-3684</inkml:trace>
  <inkml:trace contextRef="#ctx0" brushRef="#br0" timeOffset="272572.2656">21041 11191 18225,'0'-40'3203,"0"40"-1858,0 20 417,20 0-33,1 21-864,-1 18-512,18 0-353,3 21 0,-21-21-385,19 1-416,-19-1-608,0-20-1153,20-19-3524</inkml:trace>
  <inkml:trace contextRef="#ctx0" brushRef="#br0" timeOffset="273414.0625">21756 11449 14669,'20'20'3844,"-20"0"-2723,0 19 417,20 21 255,0-1-447,1 2-418,-3-22-511,2 20-129,0-39-32,-20 21-64,21-41-63,-21 0-65,0 19 32,0-38 32,0 19-96,-21-20-32,21-1 64,0-18-32,0-20-160,0 18 128,21-18-96,-1 19 64,-2 21 0,23-1-64,-21 20 160,0 20-64,-1 19 0,1-19 0,20 19-96,-20 2 192,-1-21-192,21-20 160,0 0-160,-21 0 160,1-20-96,0-21-32,0 2 128,-20 19-64,0-39 32,0 38 0,-20-18 0,0 19 0,20 20 0,-20 0 96,1 0-64,-21 20-32,20 19-32,20 2 160,-20-2-128,20 20 0,0 2-32,20-22 32,0 0-96,20 2-320,19-41-129,0 0-384,2 0-704,-21-21-1154,-1-18-2273</inkml:trace>
  <inkml:trace contextRef="#ctx0" brushRef="#br0" timeOffset="273660.1563">22511 11210 18801,'0'0'2659,"20"0"-1538,-20 41 448,0-1-127,0 19-513,20 1-417,-20 19-416,19-40-64,21 21-32,-20-20-512,0-21-353,19 1-480,-19-20-962,-20 0-2401,0 0-10442</inkml:trace>
  <inkml:trace contextRef="#ctx0" brushRef="#br0" timeOffset="273850.586">22333 11528 19634,'18'-20'1922,"2"20"-1089,41-19 960,-22-1-319,21 20-705,-1-20-641,1 1-128,-21 19-321,22 0-479,-23 0-834,-17 0-1121,-1 0-2914</inkml:trace>
  <inkml:trace contextRef="#ctx0" brushRef="#br0" timeOffset="274210.9375">22849 11508 16719,'19'61'3107,"1"-42"-1089,0 21 32,-20-1-288,20 2-769,0-2-609,-1-19-224,21 0-96,0-20-32,-1 0-128,-19-20 0,0 0 32,1 20 128,-21-19-64,18 19 96,-18-20 96,0 20 225,0 0 31,-18 0-31,18 0-193,0 0-224,0 20 128,18-20-160,2 0 128,0 0-64,21-20-64,-2-1-64,-19 21-96,0-20 0,0 0-1,-20 20-95,0-19-192,0-1-33,0 20-159,0-20-770,0 1-672,-20-1-1601,20-1-4966</inkml:trace>
  <inkml:trace contextRef="#ctx0" brushRef="#br0" timeOffset="274797.8516">23564 11628 18289,'-21'0'1986,"21"0"-513,-20 19 129,0 1-193,20 0-544,0 1-577,20 18-160,0-19-128,1 19 96,-3-39-96,23 20 32,-21-20 32,0-20-160,-2 1 96,-18-1 32,21 0 64,-42-19-32,21-2 129,-18 21 255,-2 1 32,-21-21-255,21 21-225,2 19-225,-3 0-319,1 0-289,20 0-704,0 19-1186,0 1-2914</inkml:trace>
  <inkml:trace contextRef="#ctx0" brushRef="#br0" timeOffset="275058.5938">23841 11806 17969,'0'0'2594,"0"-19"-1601,20 19 448,-20-20 65,0-19-513,0 19-481,0-1-128,0-19-319,0 21-33,0-1-96,0 0-385,19 1-544,-19-1-416,20 20-609,-20 0-1922,20 0-4580</inkml:trace>
  <inkml:trace contextRef="#ctx0" brushRef="#br0" timeOffset="281556.6406">23940 11628 1921,'-20'0'385,"20"0"-385,-20 0 672,20 0 2692,0 0 31,0 0-1666,0 0-960,-20 0-288,20 19 127,-19-19 1,-1 0-65,20 0 65,20 0-65,-20 0 97,0 20 160,0-20-33,0 0-127,0 20 96,0 1-33,0-1-31,0-1-193,0 1-191,19 19-193,-19-19-32,0 1-32,0-1 0,0-1 64,20-19 96,-20 0 96,0 0-31,0-19-33,0-22-64,0 2 0,0-1-64,0 1-64,0-22-32,0 22 64,20 0-32,-20 19 0,20-1-64,-20 1-32,21 20-160,-3 0-673,22 0-1441,1 0-1922</inkml:trace>
  <inkml:trace contextRef="#ctx0" brushRef="#br0" timeOffset="281960.9375">24159 11291 17296,'39'-20'1057,"-19"20"-384,0 0 864,0 20 97,-20-1-545,20 21-513,-1 0-320,1 19-96,0-19-127,0 20-66,-20-21-223,21 1-256,-3-1-193,2-19-544,0 1-897,-20-21-1217,0 20-3011</inkml:trace>
  <inkml:trace contextRef="#ctx0" brushRef="#br0" timeOffset="282236.3281">24615 11528 15310,'0'0'1505,"-20"21"-127,-19-21 512,-1 20-353,19-1-640,-17 1-160,17 0-97,1-1-256,0 1-31,20 0-129,0 1-192,20-21 96,21 20-64,-21-20-64,-2 0-32,23 0-320,-21 0-161,0-20-255,19 20-674,1 0-1312,-20-21-642,-1 21-2497</inkml:trace>
  <inkml:trace contextRef="#ctx0" brushRef="#br0" timeOffset="282880.8594">24874 11469 11530,'0'0'3876,"0"0"-2403,-20 0 321,-1 0 128,1 0-385,-19 20-768,19-20-481,-20 19-288,20 1-64,20 1 128,20-21-256,20 20-160,-1-20 0,22 19-97,-23-19 193,23 20 160,-41-20 64,-20 20 32,0-1 96,0 1 32,-20 0 32,0-20-96,-1 21-32,1-21-128,20 20-705,-18-20-1216,-2 0-1475,20 0-7847</inkml:trace>
  <inkml:trace contextRef="#ctx0" brushRef="#br0" timeOffset="283207.0313">24833 11291 15214,'59'-40'1025,"-18"40"-833,-1-19 641,-1-3 929,21 3-770,-21 19-671,1 0-193,0 0-128,-21 19 96,1 3 32,-20 17-32,-20-19-96,1 19 96,-1 0 0,0-18-64,0-1 0,20 0-96,0-1-512,0-19-417,0 0-705,0 0-1056,20 0-3845</inkml:trace>
  <inkml:trace contextRef="#ctx0" brushRef="#br0" timeOffset="283700.1953">25191 11747 18609,'39'0'1409,"-19"0"-640,1 0-96,-42 0-161,21 20-384,0-20-352,0 0-961,0 0-2274,0 0-9225</inkml:trace>
  <inkml:trace contextRef="#ctx0" brushRef="#br2" timeOffset="313470.7031">654 13078 6790,'-20'-21'2146,"20"1"-128,0 0 256,0 1 32,0-1-544,-20 20-353,20 0-288,0 0-64,0 20 128,0-1-96,0 21-160,0 20-224,20-1-128,0 21-257,21-1-192,-23 1 32,2-1-64,0-19 192,1-1 1,-1 0-161,-20-18-96,18-22 0,-18 1 64,21-20 64,-21 0 32,0 0-64,0 0-63,-21 0-162,21 0 1,-18 0 96,18-39-96,-20-2 32,-1-18 96,1-20-32,0-1-64,2 2 0,-3-3-160,1-18 128,20 20 96,0-1-64,0 21 0,0 20 0,20 19-32,1-1 31,-3 42-31,2-1-96,21 39 96,-21 0-224,-2 1-65,3 19 129,-21 1 96,0-2 128,0-17-64,0-2-32,-21-20 128,3 2 0,18-21 0,-20-1 0,20-19-96,0 0 64,0-19 64,0-21 0,20 19 320,-20-18 64,18 19-31,3 20-129,-1 0-160,0 20 32,20 19-96,-1 2-64,-19-2-32,0 1 0,0-1-32,-1-18 64,1-1 0,20-20 0,-19 0 128,-3 0-96,-18-20-32,20 20 32,1-21 128,19 1-128,-22 1 64,3-21-32,-21 1 64,0-2-96,0 2-32,0 0 64,0-1-96,-39-1 160,19 22-160,-21-1 64,3 20 32,17 0 64,1 0 33,0 0 95,0 20-128,20-1 64,0 42 32,20-22-160,0 20 64,0 2-256,19-2-128,2-20-449,17-18-672,3-21-1730,-2 0-3203</inkml:trace>
  <inkml:trace contextRef="#ctx0" brushRef="#br2" timeOffset="313803.711">1885 13354 18641,'-20'-19'1313,"20"-1"-832,-20 20 1184,20-20 578,-19 20-770,-1 0-608,0 0-353,0 20-127,20 0 63,-20 21-96,20-2-63,0 20-225,0 1-160,0-1 0,20-19-257,0-1-448,20-18-576,-1-1-673,1-20-833,-1 0-1473,1-20-11371</inkml:trace>
  <inkml:trace contextRef="#ctx0" brushRef="#br2" timeOffset="314100.586">2143 13415 18705,'0'20'1986,"0"-20"-737,-19 19 609,19 21-128,0-21-737,0 42-513,19-22-448,1 0-64,0 2 128,20-21-128,-1-20 0,21 0-128,-21-20-128,-19-21-161,0 22 129,1-21 160,-21 1 64,0 19 96,-41-20-64,21 20-161,-19 20-95,-1 0-256,20 0-1154,-19 0-1729,19 0-10795</inkml:trace>
  <inkml:trace contextRef="#ctx0" brushRef="#br2" timeOffset="316309.5703">2758 13474 9577,'0'0'1793,"0"0"-255,0 0 63,0-20 161,-19 20-577,19 0-384,0 0-161,0-19-127,0 19 127,0 0 385,0 0-384,0 0-257,0 0-127,-20 0 63,20 0 64,0 0 1,0 0-65,0 0 64,0 0-63,0 0 31,-20 0-96,20 19-160,0-19 97,0 20 63,0 0 32,0-1-64,20 2 32,-20 19-320,0-1 161,20-19-97,-20 19 64,0-18 64,0-1-128,0-1 64,19 1-128,-19-20 160,0 0-96,0 0 128,0 0-64,0 0 32,0 0-128,0 0 160,0 0-160,0-20 160,0 1-128,0 19-64,0-20 64,0-1 0,0 21 32,-19-20-96,19-19 64,0 19 96,0 1-256,0-1 160,0 0 0,0-1 0,19 2 0,1-1 0,0 20 64,1-20-160,17 20 160,-18 20-128,21 0 96,-3-1 32,-17 22-64,-1-2 32,0 1-64,0-21 32,-20 22 96,0-21-64,0-20-32,0 19-32,0-19 32,0 0 0,0 0-96,0-19-32,0 19-96,0-20 160,-20-1 32,20 1 0,0-19 64,-20 0-64,20 19 96,0 0-32,20-1 64,0 2 32,-1 19 0,1 19-64,0 2 96,0 19-160,0-1 0,-1 0-32,21-19-192,-20 21-320,1-22-674,-3 1-1312,2 0-1250,0-20-7558</inkml:trace>
  <inkml:trace contextRef="#ctx0" brushRef="#br2" timeOffset="317679.6875">3315 13554 13356,'0'0'1377,"0"-20"-288,0 20 513,0 0 0,0 0-802,0 0-383,0 0 31,0 0 97,0 20 159,20-20-31,-20 20-97,18-1-31,3 1-193,-21 19-127,20-19-1,0 21 64,-20-22-32,20 1 129,-20-20-193,20 20 64,-20-20 32,0 0 1,0 0-65,0 0-64,0-20-32,0 0-32,0 1-160,-20-22 96,20 2-64,0-1-64,0 1 64,-20-2 0,20 22-32,20 19 64,-20 0 64,20 19-96,-20 2 160,19 19-192,1-1 96,0 0 0,0-19-64,-20 21 0,20-41 128,-20 19-96,19-19 0,-19 0 64,0 0 32,0 0-64,0-19-32,0-1 96,20-1-192,-20-18 96,0 19-32,20 0-32,-20 1 96,20 19-32,1 0 96,-3 39-64,2-19-32,21 19-64,-21 2 96,19-2-64,1-19 32,-1-1 0,1-19 0,-20 20 0,19-40 64,-19 20-128,0-19 128,0-1-32,-20-19-32,20 19 0,-20-21 96,-20 22-64,20-21 0,-20 21 97,20-1-97,-20 0 32,0 20 32,20-21-96,-19 21 128,19 0-64,0 21 32,0-1-32,0 19-96,0 1 32,0-21-32,19 22-96,1-21 128,0-1-160,0-19-128,19 20-193,-19-20-192,21 0-672,-3 0-1602,3 0-2658</inkml:trace>
  <inkml:trace contextRef="#ctx0" brushRef="#br2" timeOffset="318466.7969">4347 13513 14701,'0'0'1538,"0"0"-257,0 0 481,0 21 224,0-1-641,0 19-512,0 1-97,20-1-223,-1 2-257,-19-22-32,20 1-31,-20 0-97,0-20-32,20 0 64,-20 0 64,0 0-128,0-20 64,0 0-96,0 1 0,0-22 0,0 2 0,0-1-96,0 1 96,20 19 96,1-1 129,-3 21-97,-18 21-128,20-1-32,21 19 0,-21 1-160,-2-1-129,3-18-319,-1 18-353,0-19-737,-20-20-832,20 20-1666</inkml:trace>
  <inkml:trace contextRef="#ctx0" brushRef="#br2" timeOffset="319069.336">4823 13435 15406,'0'-40'2146,"-20"21"-352,0 19 320,20 19-96,-19 21-673,-1-1-608,20 0-193,0 2-320,0 18-256,0-20 0,20 2 96,19-21-96,-19-1-32,20-38-32,-21 19-32,1-20-64,0-21 32,0 2 64,-20-20 96,0-1 0,0-19-32,-20-1 128,0 21-128,0-21 96,-19 1-64,19 19 128,0 20 64,0 21 128,1 19-127,-1 19-97,20 1 0,0 21 64,0 18 0,20 0-64,19 21-64,-19-2-64,39-17-32,-19 18 32,19-39-64,2 19 128,-23-39-128,23 19 96,-21-19-64,-1-20-32,-19 21-32,20-21-97,-40-21 33,19 21 96,-19-39 32,0 19 32,0-39 64,-19 18 32,-1 2 32,0 0 0,0 19-96,0 20 225,1 0-97,19 0-32,0 39-64,0-19 32,0 19-32,0 2-32,19 18-32,1-20-224,0 2-385,20-2-1089,-1-19-1216,2-20-2211</inkml:trace>
  <inkml:trace contextRef="#ctx0" brushRef="#br2" timeOffset="319445.3125">5558 13513 17040,'-20'0'1825,"0"21"-704,20-1 705,-20 0 96,20 19-545,-19 0-736,19 2-417,0-2-192,19 1 0,-19-21-128,20 1 32,20 1-128,-1-21 64,-19-41 32,20 2 0,-1-20 128,-19-1 32,-20 1 32,0-21 0,-20 1 0,1-1-32,-21 1-32,0 19 480,-19 1-31,39 39 63,-19 0-255,19 20-65,20 20-64,0 19 32,0 20 0,20-18-95,19 18-162,1 2-63,-1-22-640,21 20-385,-1-39-417,-19 20-1665,-1-20-3748</inkml:trace>
  <inkml:trace contextRef="#ctx0" brushRef="#br2" timeOffset="321064.4531">6194 13315 7719,'0'-20'2114,"0"20"-385,0 0-479,0 0 703,0 0 97,18 20-384,-18 0-353,20 21-320,21-2-64,-21 0-96,-2 1-96,3 20-129,-1-21-224,0 1 1,0-1-193,-20-18 32,0-1 0,19-1 1,-19-19-1,-19 0 64,19 0-96,-20 0-32,0-19-95,0 19-33,20-41-64,-21 21 128,3-39-32,-22 0 0,19-21-32,1 2-96,20-22 64,-18 20-32,-3 1 32,21 19-96,0 1 96,21 39-96,-21 0 63,38 20-31,-17 20-32,-1 19-32,18 1-128,-17 20 160,-1-1-449,0 1 257,0 19 224,-20-40 32,0 22-64,0-22 96,0 1 0,0-21 64,0 2-64,0-21 32,-20 0-32,20 0 64,0-21-64,0-18 64,20 19 64,-20-19-32,19 39 64,-19-20 65,20 40-129,0 0-32,0 19-96,0 21 0,-1-20 64,1-1-128,20-19 32,-20 19-64,19-39 31,-19 21 65,21-21 0,-23-21-32,2 21 160,21-20-192,-21 20 96,-1-19 0,-19-1-64,20 0 128,-20 1-96,20-1 96,-20 0-32,0-20 0,0 20-32,0-19 32,-20-1 225,0 21-1,1-3 64,-1 3 65,0 19-97,-1 19-128,1 3-128,20 17 32,0 0-128,0-19 64,0 40-32,20-20-160,21-21-353,-21 21-544,19-21-929,-19 1-1409,20 1-3972</inkml:trace>
  <inkml:trace contextRef="#ctx0" brushRef="#br2" timeOffset="321439.4531">7166 13395 18129,'0'-41'1665,"-20"22"-287,-1 19 671,3 19-223,-2 3-769,-1 17-352,1 0-289,20 1-159,-20 20-257,20-21-65,20-19 65,0 0-160,1-1 32,-1-19 0,-2-19-64,3 19 32,-1-40 128,0 21 64,-20-21-32,20 19-32,-20-18 128,-20 19-64,20 20 96,-20-19 0,20 19-128,-20 0 0,20 0-64,0 0 64,0 19 32,0 1-32,20 19-96,-20-18-160,20-1-705,0 0-929,-1-1-1057,21-19-2818</inkml:trace>
  <inkml:trace contextRef="#ctx0" brushRef="#br2" timeOffset="322077.1485">7642 13454 15822,'0'-39'1698,"-21"39"-321,21-20 417,-18 20-160,-2 20-738,0-20-31,20 20-160,-21 19-225,1 0-223,20 2-129,0 18-32,0-20-128,0 2-32,20-21 96,1-20 0,19 0 0,-22 0 32,3-20-64,-1-21 0,0 2-64,-20 0 64,0-22-64,0 2 96,-20 0-128,-21-1 96,23-19 0,-22 19 0,19 20 96,-17 1 32,17 0 64,21 18 193,-20 21 31,20 0 32,0 21 1,20 18-97,-20 0 0,21 20 65,-3 2-193,2 17-128,1-17-160,-1 18-256,18-19-609,3-21-705,-1 1-2145,-1-21-3332</inkml:trace>
  <inkml:trace contextRef="#ctx0" brushRef="#br2" timeOffset="322294.9219">7901 13494 24759,'20'60'224,"-20"-40"-128,0 19 0,0-19-128,18-20-640,-18 19-1090,20-19-1313,-20 0-6150</inkml:trace>
  <inkml:trace contextRef="#ctx0" brushRef="#br2" timeOffset="322517.5781">7880 13176 22229,'-40'0'1153,"21"0"-1057,-1 0-961,0 0-1794,20 0-4772</inkml:trace>
  <inkml:trace contextRef="#ctx0" brushRef="#br2" timeOffset="323134.7656">8138 13494 15598,'-19'-20'929,"-1"20"288,20 0-128,0 0 641,0 0 0,0 20-834,20-1-159,-20 22-128,19-21-193,1 19-192,0 0 97,-20-19-161,20 1 64,-20-1-128,0-20-64,20 0 64,-20 0-96,0-20 64,0 20 96,-20-41-63,20 22-1,0-21 0,0 1-64,0-2 96,20 22-96,-20-1-32,19 20 64,1 20-32,0-20-96,0 40-256,1-20-449,17 19-993,-18-19-1345,1 0-1986</inkml:trace>
  <inkml:trace contextRef="#ctx0" brushRef="#br2" timeOffset="323606.4453">8635 13435 16944,'0'-40'1729,"0"21"-287,0 19 672,0 0-449,-20 19-544,0 1-288,0 19-321,20 20-223,0-18-225,0-2-96,0-19 64,20 0-64,0-1 32,0-19-192,-1-19 128,1-1-33,-20 0 1,20-19 64,-20 19 64,0-20-32,0 20 128,0 20-63,0 0-1,0 20-96,0 20 96,0-20-64,0 19 0,20 20-64,19-18 64,-19-2 0,1 1 0,-1-1 32,0-18 0,-20 19 32,0-1 32,-20-19-64,0-1-160,-21 1 384,2 1-256,-1-1-96,1-20-417,-1 0-608,20 0-1601,0 0-1090,0-20-8391</inkml:trace>
  <inkml:trace contextRef="#ctx0" brushRef="#br2" timeOffset="323867.1875">8952 13117 23990,'0'-39'1698,"0"39"-961,-19 0-129,19 0-224,0 0-255,0 19-226,0-19-639,0 20-1122,19 0-2498,1 19-12780</inkml:trace>
  <inkml:trace contextRef="#ctx0" brushRef="#br2" timeOffset="324067.3828">9111 13513 24599,'21'41'961,"-21"-21"-289,0-20-383,18 19-257,-18-19-321,20 0-1152,-20 0-2275,20 0-4740</inkml:trace>
  <inkml:trace contextRef="#ctx0" brushRef="#br0" timeOffset="329516.6016">9468 13196 9929,'0'-40'2146,"0"21"-128,0-1 416,0 20-64,0-20-416,0 20-641,0 0-352,0 20-96,0 0-160,0-1-193,0 21 33,20 20-161,0-21-63,-20 20-33,20 2 0,1-22-32,-3 1-160,2-21 65,0 22 63,-20-21-224,21-1 0,-21 1 32,20 0 32,-20-20-64,18 19 0,-18-19 0,21 20 64,-1-20-128,0 0 96,0 0-64,-1 0-96,1-20-257,20 20-255,-20 0-321,-1 0-352,21 0-833,-20 0-161,-20 0-1728,20 20-9835</inkml:trace>
  <inkml:trace contextRef="#ctx0" brushRef="#br0" timeOffset="329771.4844">9628 13415 15662,'-41'20'4677,"21"-1"-4165,2-19-63,18 0 1056,0-19 33,18 19-1090,2-20-448,0 0-513,21 1-736,-2 19-1313,-19-22-2691</inkml:trace>
  <inkml:trace contextRef="#ctx0" brushRef="#br0" timeOffset="329980.4688">9549 13276 15246,'-61'-40'2242,"41"19"-1121,20 2-224,-20-1 640,20 0-223,20 1-642,20-1-415,-20-19-257,39 18-1089,2 1-2595</inkml:trace>
  <inkml:trace contextRef="#ctx0" brushRef="#br0" timeOffset="330625.9766">10144 13494 13708,'0'-20'929,"-20"0"417,0 1 672,20-1-417,-21 20-448,1-20-128,20 20-224,-18 0-193,-2 20-63,20 0-33,0 19-287,-21 0-33,21 22-128,21-22-96,-21 0 128,20-19-128,-2 1 64,23-21 32,-21 0-32,0-21 32,-2 1 0,-18-19 0,21 0 32,-21-1 0,-21 19 225,21 2 159,-18-1-127,-2 20-257,20 0 96,-20 0-192,20 20-64,0 20 64,20-20-96,-20 19-545,20-19-800,19 0-1154,-19-20-2113</inkml:trace>
  <inkml:trace contextRef="#ctx0" brushRef="#br0" timeOffset="330987.3047">10480 13315 18801,'0'0'1410,"-18"0"-353,18 20 672,-41-1 225,21 3-1025,0-3-641,20 1-128,0 0-192,0 19 0,20-19-32,0-1-160,21-19 0,-3 21 32,3-1 160,-2-20-161,-19 20 161,0-1 32,0 1 65,-20 0-1,0-1-32,-20 1-32,0-20-161,0 21-543,1-21-1090,-1 0-864,20 0-1955</inkml:trace>
  <inkml:trace contextRef="#ctx0" brushRef="#br0" timeOffset="331479.4922">10679 13137 18609,'0'-40'1762,"0"21"-289,-19 19 481,19 19 64,19 1-769,-19 19-416,20 1-192,0 20-289,0 19-320,19-19 96,-19-1-256,0 0-256,21-18-417,-23-2-352,2-19-961,0 0-1474,-20-1-3330</inkml:trace>
  <inkml:trace contextRef="#ctx0" brushRef="#br0" timeOffset="331827.1485">10938 13534 20979,'38'20'1250,"-17"-20"-642,-21 0 417,40 0-64,-20 0-577,-1 0-288,1-20-31,0-1-130,0 2 33,0-1-160,-20 0 128,0 1-64,0-1 160,-20 0-64,0 20 64,0 0 64,0 0 64,1 0 65,19 20 159,-20 19-128,20 1 32,-20 0 1,20 19-225,20-19-96,-20-21-96,39 1-161,-19 1-575,20-21-834,19-21-2082,-19 1-11178</inkml:trace>
  <inkml:trace contextRef="#ctx0" brushRef="#br0" timeOffset="338699.2188">11414 13574 704,'0'0'12588,"0"-20"-10858,-21 20 288,21-20 224,0-1 32,0 2-480,0-1-385,0 20-352,21 0-128,-1 0-96,-20 20-257,20-1-288,0 2-191,-1 19-65,1-21-321,0 21 417,0-21-864,0 1-321,-1 1-833,-19-21-1633,20 0-2083</inkml:trace>
  <inkml:trace contextRef="#ctx0" brushRef="#br0" timeOffset="338909.1797">11691 13474 19378,'40'-20'2370,"-40"20"-1601,0 40 864,0 0 161,-20 19-385,0 20-768,2-19-513,-3 19-96,21-18 0,-20-22-288,20 0-481,0 2-480,20-21-961,-20-20-1922,0 0-10698</inkml:trace>
  <inkml:trace contextRef="#ctx0" brushRef="#br0" timeOffset="339661.1328">12009 13454 18577,'0'0'2306,"-20"0"-384,20 0 0,0 0-257,0 0-704,20 0-544,0-19-33,20 19-320,-1-20-32,22 20-160,-23 0-448,3-20-417,-21 20-577,0 20-1184,-1-20-1250,-19 20-6118</inkml:trace>
  <inkml:trace contextRef="#ctx0" brushRef="#br0" timeOffset="339895.5078">12169 13256 16143,'0'0'5765,"0"20"-5188,-21-1 768,1 1 481,20 19-1057,0 2-545,0-1-224,0-1-192,20 0-1058,1 2-896,17-21-1121,-17-20-5061</inkml:trace>
  <inkml:trace contextRef="#ctx0" brushRef="#br0" timeOffset="340828.125">12466 13156 18449,'0'-39'1922,"0"39"-737,0 20 513,20-1-65,-20 1-320,19 19-704,-19 22-161,20-2-256,-20 1-63,20 19-97,1-19 0,-1-20-64,-2-1-353,2 0-512,-20-19-640,21 1-641,-21-1-320,20-20-2275</inkml:trace>
  <inkml:trace contextRef="#ctx0" brushRef="#br0" timeOffset="341262.6953">12863 13196 16463,'-40'40'449,"20"-20"896,1 0 96,-21 19-352,20-19-480,-1-1-193,3 22-96,-2-21 65,20 0 127,0-20-63,0 0 31,20 0 193,-2 0 96,-18 0-129,21 19-63,-1-19-1,0 20-320,0 19-63,-20-18-65,19-1-160,1 19 96,-20-39-32,20 20-96,0 0 0,0-20-225,-1 0-127,1-20-160,0 20-481,0 0-1057,1 0-865,-1-20-3011</inkml:trace>
  <inkml:trace contextRef="#ctx0" brushRef="#br0" timeOffset="341667.9688">13181 13236 19218,'0'-21'1857,"0"21"-1088,20 21 1185,-20-21-160,0 40-769,19-1-705,1 22-256,-20-2-64,20 0 32,0-19-64,0 19-480,-1-19-609,1-21-1058,0 22-2145,-20-41-13292</inkml:trace>
  <inkml:trace contextRef="#ctx0" brushRef="#br0" timeOffset="342253.9063">13459 13593 15342,'0'20'1698,"20"0"-834,-20-20 258,20 0 287,-2 0-672,3 0-481,-1-20-32,0 0-32,0 1-96,-1-1-32,1 0 96,-20-20 257,0 20-97,0 0 65,-20 20 223,1-19-63,-1 19 127,0 0-319,-21 19-225,41 1 128,-18 0-224,-2-1 32,20 22-128,0-2 128,0-19-64,20 19-32,-2-19 32,3 1-64,-1-1-64,20-20-321,-21 0-415,21 0-1026,-20 0-2114,0-20-7463</inkml:trace>
  <inkml:trace contextRef="#ctx0" brushRef="#br0" timeOffset="342467.7735">13796 13534 20947,'39'20'2787,"-19"0"-2050,-20-20-33,0 19-191,21 1-289,-21 0-288,20-1-224,-20 1-769,0-20-1121,20 21-2243,-20-21-13482</inkml:trace>
  <inkml:trace contextRef="#ctx0" brushRef="#br0" timeOffset="342697.2656">13817 13354 18897,'0'-19'1218,"0"19"-994,-21 0-256,21 0-1089,0 0-4549</inkml:trace>
  <inkml:trace contextRef="#ctx0" brushRef="#br0" timeOffset="343326.1719">14015 13633 15374,'0'0'1826,"0"19"-609,19 1 320,-19-20 353,0 21-609,20-1-256,-20-1-288,0-19-160,20 20-257,-20-20 32,0 0 1,0 0-225,0 0 32,20-20-128,-20 1 0,0-1 128,20-21-224,-20 2 64,0 0 64,19 19 32,-19 0-96,20-1-96,-20 21 128,20 21-64,21-1-384,-23 0-609,2 19-737,21-19-961,-21-1-2273</inkml:trace>
  <inkml:trace contextRef="#ctx0" brushRef="#br0" timeOffset="343898.4375">14372 13236 18673,'20'-40'2210,"-20"40"-576,0 0 192,20 19-449,-20 22-544,19 18-481,1 2-128,0-22-128,0 20-160,0-20 128,19-18-32,-19-1-64,0 0 64,0-20 32,-20 0-64,0 0 32,19 0 0,-19-20 0,0 0-64,20 20 32,-20-21 32,20 21-32,-20 0 0,20 21-32,1 19 96,-1-21-128,-20 21 64,18-1-64,3 2 32,-21-22 64,0 1-32,0 0 64,0-20-160,-21 0-32,3 0-32,-2 0 32,-21 0-64,21 0-289,-19-20-255,19 0-674,0 20-928,0-19-1377,0-1-7816</inkml:trace>
  <inkml:trace contextRef="#ctx0" brushRef="#br0" timeOffset="344375.9766">14928 13534 15887,'19'0'2082,"1"20"-1378,-20-20-31,20 20 800,0-20-640,-20 19-353,20-19-255,-20-19 127,19 19-192,-19-20-32,0 0 129,0-1 63,0 2 160,0-1-256,-19 0-95,-1 20 159,0 0 128,20 0-127,-20 0-129,0 20-160,20 0 32,0-1-64,-19 22 64,19 18-96,0-20 32,0 2-385,19-21-416,1-1-672,20 1-417,-20-20-1057,19-20-3138</inkml:trace>
  <inkml:trace contextRef="#ctx0" brushRef="#br0" timeOffset="344840.8203">15325 13672 16367,'0'60'2434,"0"-60"-1441,0 0 673,0 0 448,0 0-897,0-19-480,0-1-225,-20-1-95,20-18-97,-20 19-128,20-19-160,0-1 0,-20 19-32,20 2-160,20-1-192,-20 20-417,20 0-448,0 0-897,19 20-1378,-19-1-8839</inkml:trace>
  <inkml:trace contextRef="#ctx0" brushRef="#br0" timeOffset="345368.1641">15702 13435 17488,'0'-20'1473,"0"20"-448,-20 0 929,20-20 96,-20 20-865,1 20-416,19 0-224,-20-1-225,0 21-192,20 0-64,-21 0-64,21-1-96,0-19 64,21-1-32,-1-19 0,-20 0 32,20 0-64,-1-19 0,1-1 64,-20-19 64,0 19 0,20-21-32,-20 22 0,0-1 64,0 20-128,0 0 96,0 20-64,0 20 32,20 0 0,-20-1-32,20 0 128,-1 2-160,-19-21 96,20 19 64,-20-19-64,0 19-64,0-18 64,-20-21 0,1 20 32,-21 0-352,0-20-385,1 0-800,19 0-673,-21 0-2403</inkml:trace>
  <inkml:trace contextRef="#ctx0" brushRef="#br0" timeOffset="345651.3672">16000 13693 20179,'40'0'1185,"-40"20"-801,0-1 737,18 1 417,-18 0-610,0-1-671,21 22-193,-21-1-64,20-21-737,-20 1-800,20 0-1186,-20-20-3106</inkml:trace>
  <inkml:trace contextRef="#ctx0" brushRef="#br0" timeOffset="350109.375">16277 13037 14862,'0'-20'3267,"0"1"-1538,0 19-31,0 0 256,0 0-513,0 0-832,0 0-321,0 19-160,0-19-128,20 20 64,-20 0-128,20 1-160,-20-2-833,20 1-897,-20-20-1473,19 20-3524</inkml:trace>
  <inkml:trace contextRef="#ctx0" brushRef="#br0" timeOffset="350316.4063">16396 12939 18033,'21'0'2466,"-1"0"-1986,-20 0 161,0 19 768,0 1-768,20 19-609,-20-19-1217,18 21-1538,3-22-4612</inkml:trace>
  <inkml:trace contextRef="#ctx0" brushRef="#br0" timeOffset="351427.7344">16893 13315 11594,'0'20'2114,"0"-1"-736,20 3 512,-20-3 480,0-19-673,0 20-704,0-20 0,0 20 64,0-20-352,0 0-193,0-20 33,0 20-161,-20-20-63,20-21 63,0 22-224,-21-21-64,21 21 0,-18-21-64,-2-20 0,20 21-96,0-1 64,-21 21 32,21-2-96,21 21 64,-21 0 32,20 21 0,-2 18-64,23 0 32,-1 1-32,-1 0-32,1 0 64,-1-1 0,1-19 0,-20-1 0,19-19 64,-39 0-32,20 0-32,0-19 96,-20-1-96,0-19 32,0-1 33,0 0-162,-20 0-191,20 1-256,-20-21-353,20 40-160,0-19-865,0 19-448,0 20-1794</inkml:trace>
  <inkml:trace contextRef="#ctx0" brushRef="#br0" timeOffset="351790.0391">17389 13236 17424,'40'-21'1890,"-20"21"-1410,-20 0 513,0 0 256,0 0-768,20 0-289,-20 0-192,19-19 0,-19 19 128,20-20-224,-20 0 288,0 1-224,0 19 128,0-20 193,-20 20 319,1-20 97,-1 20-321,0 20-288,20-20 0,-20 20-96,20-1 96,0 21-32,0-21-64,20 22 33,0-2 31,0-19-225,-1 19-703,1-17-770,20-22-576,-1 0-1121,1 0-6438</inkml:trace>
  <inkml:trace contextRef="#ctx0" brushRef="#br0" timeOffset="356224.6094">17747 12978 18289,'0'-39'1794,"0"19"159,0-1 418,0 21-450,0 0-767,20 0-322,-20 21-319,19 18-193,1 1-128,0-1-128,0 21-32,0-20 32,-1-1-192,1 0-32,0 2-320,0-21-97,0-1-224,-20 1-320,19 0-640,-19 21-578,0-22-960,-19 1-2530</inkml:trace>
  <inkml:trace contextRef="#ctx0" brushRef="#br0" timeOffset="356446.2891">17767 13236 16239,'-40'-40'2787,"19"20"-706,21 20-127,-20 0 256,20-20-864,-18 20-481,36 20-193,2-20-223,1 0-321,19 0 64,19-20-192,20 20-352,0-19-545,-19-1-641,-1 0-1793,-18 20-2306</inkml:trace>
  <inkml:trace contextRef="#ctx0" brushRef="#br0" timeOffset="357291.0156">18421 13117 18449,'-20'0'1858,"20"0"32,0 20 159,-19-1-383,19 1-929,0 19-193,0-18-255,19 19-257,1-21 32,0 1-64,21 0 32,-23-20-32,23 0-128,-21-20-65,0 0 193,-2 20-64,-18-19 32,21-1 64,-21 0-96,0 20 192,0 0 65,0 20 95,0 0-192,20-1-32,-20 1 160,20 0-128,0-20 0,19-20-96,-19 20 96,0-39-32,0 19-128,-1-21-32,1 22-192,-20-21-256,0 21-257,0-1-448,-20 20-1186,20 0-1024,-19 20-6150</inkml:trace>
  <inkml:trace contextRef="#ctx0" brushRef="#br0" timeOffset="357636.7188">19156 13156 12716,'-40'-19'7463,"40"19"-6438,-19 19 96,-21-19 961,20 20-801,20 19-641,-21-18-351,21 19-129,21-21-160,-1 1 32,20-20-96,-1 20 96,-19-40 64,20 20-160,-1-20 64,-19-19-64,0 19 128,-20-20-64,0 20-32,-20 0-32,0 1-32,0 19-193,1-20-351,-21 20-353,20 20-513,20-20-960,-20 19-1826,20-19-8552</inkml:trace>
  <inkml:trace contextRef="#ctx0" brushRef="#br0" timeOffset="357998.0469">19354 13295 17168,'41'20'1601,"-41"-20"-736,18 0 961,-18 0 384,0 0-1025,0-20-384,0 20 64,0-19-129,-18-1-223,18 0-129,-20-1 65,-1 2-289,21-1 0,-20 0-160,20 20 32,0-19-96,0 19 32,20-20-96,21 20-257,-2 0-95,21-20-385,-21 20-1441,21 0-2306,-1 0-5606</inkml:trace>
  <inkml:trace contextRef="#ctx0" brushRef="#br0" timeOffset="358448.2422">19751 12859 21332,'20'-20'1793,"-20"20"-575,0 0 319,21 20-32,-21-1-544,0 22-480,20 18-225,-20-20-128,18 1-64,3 20 0,-1-21-256,0-19-160,0 0-193,-1-1-320,-19 2-544,20-21-1538,0 0-1857</inkml:trace>
  <inkml:trace contextRef="#ctx0" brushRef="#br0" timeOffset="358781.25">20148 13057 16143,'0'-20'1153,"0"20"128,0-20 353,-20 20 159,20 20-543,-39 0-290,19 1 33,0-2-320,-19 1-96,19-20-65,-20 20-128,20-1-63,20 1-1,0-20-160,0 20 160,20-20-63,0 0-33,20 0-160,19 0-32,-19-20-64,-1 20-64,2 0-288,-21-20-481,-2 20-352,2 0-641,-20 0-1634,0 0-2785</inkml:trace>
  <inkml:trace contextRef="#ctx0" brushRef="#br0" timeOffset="359128.9063">20506 13037 19922,'19'-39'1250,"-19"39"-65,0-20-545,-19 0 1090,-1 20-705,0 0-288,0 20-417,0-20-224,1 20-32,19 19-128,0-19-96,0 1-64,19-2-161,1 1-159,0 0 31,20-20 129,-1 19 32,-19 1 191,0 0 193,1-20 32,-3 19 449,-18 2-65,-18-21-255,18 20-193,-21-20-289,1 0-1088,0 0-2499,0 0-10922</inkml:trace>
  <inkml:trace contextRef="#ctx0" brushRef="#br0" timeOffset="359831.0547">20843 13295 14573,'20'0'6438,"0"0"-5733,-20 20-160,20 0 191,-20-1-319,20 3-289,-20-3-288,19 1-737,-19 0-641,20-1-992,-20 1-2595</inkml:trace>
  <inkml:trace contextRef="#ctx0" brushRef="#br0" timeOffset="360272.461">21359 12839 11466,'0'-39'2595,"0"19"-129,-20 0-288,1 20 160,-1 0-288,0 20-320,0 0-577,0 19-416,1 20-289,-1 1-95,20-1-225,0 2-32,20-2-96,19-20 32,1 0-224,-1-18-321,21-21-576,-1 0-1089,-18 0-1185,17-21-2339</inkml:trace>
  <inkml:trace contextRef="#ctx0" brushRef="#br0" timeOffset="360590.8203">21756 13315 18609,'0'20'769,"0"-20"128,-19-20 800,19 0 97,-20-19-673,20-2-448,0 2-129,0 0-223,0-1-33,0 0-96,20 0-256,-1 21-64,1-1-96,20 20-513,-19 0-1409,17 20-2050,-18-1-11147</inkml:trace>
  <inkml:trace contextRef="#ctx0" brushRef="#br0" timeOffset="360923.8281">22094 13078 20083,'-20'19'1601,"0"1"-288,1 19 193,19 1-257,-20 0-865,20-20-95,20 19-97,19-19-96,-19-20-32,20 0 32,-1-20-64,1 1 64,-20-1-64,-1-21-64,-19 22-96,0-21-32,-19 1-321,-1 19-319,-20 1-354,20-2 130,1 1-514,-1 20-1088,0 0-2756</inkml:trace>
  <inkml:trace contextRef="#ctx0" brushRef="#br0" timeOffset="361553.711">22491 12998 17584,'0'-20'2306,"0"20"-416,-20 20-192,20-1 127,-19 21-575,19 0-482,-20 0-511,20-1-65,0 0-128,20-18-32,-1-1 32,1-20 32,0 0-64,0 0-32,0-20 64,-1-20-32,1 20 96,-20 0-64,20 20 32,-20 0 129,0 0-65,0 0-160,20 20 0,-20-20 0,20 20 64,-1-20-64,1 0-32,0-20-96,1 0 0,-1 1-129,-20-1 65,0-19-256,0 18-97,0 1-448,0 0-800,0 1-962,-20 19-1537,20 19-9769</inkml:trace>
  <inkml:trace contextRef="#ctx0" brushRef="#br0" timeOffset="362431.6406">22967 13215 13292,'0'21'1249,"0"-1"-448,0-20 96,0 0 288,0-20-608,0 20-257,0 0-128,0 0-160,20-21-160,-20 21 0,0 0 192,0-19 0,0 19 96,0 0 385,0 0 319,-20 0-287,20 0-417,0 0-64,0 19 64,0-19-128,0-19 32,0 19 33,0 0 127,0 0 32,0 0-160,0 0 192,0 0 225,0 0 127,-19-20 161,19 20-128,0 0-97,-20 0-63,20 0-193,0 0-64,-20 0-31,20 0 127,0 20 0,0-1-320,-20 2 193,20-1-65,20 0-128,-20-20 0,20 19 32,0-19 32,19 0-160,-19-19 192,0-1-128,0 0 0,-1-20 32,1 0 32,-20 1 0,0 0 0,0-22-32,-20 22-32,1-20 32,-1-1 321,0 20 31,0 21-32,0 19-256,1 0 193,-1 0 63,20 19-32,0 21-63,0-1 127,0 21-224,20-20-128,-1 19-96,1-19-192,20 0-545,-1-1-288,1-19-641,1-1-1537,-23-19-2754,22 0-10635</inkml:trace>
  <inkml:trace contextRef="#ctx0" brushRef="#br0" timeOffset="362807.6172">23523 12998 20211,'0'-20'1313,"0"20"-320,0 0 416,-20 0 417,0 0-577,-19 20-736,19 19-353,0-19-96,20 1-64,0 18-32,0-19-32,20-1-161,0 1-95,19 0 64,1-20 128,19 0 128,-18 19 128,-1-19 32,-22 0 32,3 21 0,-21-1-95,-21-20-33,3 20-64,-2-20-225,-21 19-671,3-19-610,17 0-2978,-19 20-15887</inkml:trace>
  <inkml:trace contextRef="#ctx0" brushRef="#br0" timeOffset="363936.5235">17310 13832 17969,'0'20'1281,"-21"-20"-641,21 0 1154,0 0-160,0 0-1058,21 0 1,-21 0-353,20 0-160,0 0-32,19 0-352,-19 0-481,0 0-640,0 0-705,19 0-1218,-19 0-3875</inkml:trace>
  <inkml:trace contextRef="#ctx0" brushRef="#br0" timeOffset="364185.5469">17389 13693 18225,'0'59'1761,"0"-39"-928,0-20 512,0 19-255,0 1-674,20 21-352,-20-21-320,20-1-481,0-19-1729,0 0-3460</inkml:trace>
  <inkml:trace contextRef="#ctx0" brushRef="#br0" timeOffset="365160.1563">17786 13772 16271,'0'39'1377,"0"-18"289,20 19-129,-20-21-256,20 1-416,0 19-416,-20-19-33,20 1-288,-1-21 193,1 0-1,-20 0-160,20 0 32,-20-21 0,0 1-256,0-19 160,0 19-32,-20-19-96,0 19-32,20-21 160,-19 2-128,19 19 0,0 1 0,0 19 96,19 0 32,1 0-63,0 39 63,0-19-32,19 19-64,1-18 32,-20 19-32,21-1 0,-23-19 0,2-1 96,-20-19-32,21 0 64,-21 0-32,0-19-96,0-1 96,0 0 0,0-19-96,0-2 96,0 2-96,0-1 0,0 21 0,20-1 0,0-1 96,-20 21 97,19 41-65,1-22-32,0 21-128,0 20 32,-20-20-288,20-1-417,19 0-672,-19-19-1602,0-20-1570</inkml:trace>
  <inkml:trace contextRef="#ctx0" brushRef="#br0" timeOffset="365876.9531">18699 13852 5829,'-19'0'7079,"19"-20"-4901,0 20-224,-20 0 256,20 0-769,-20 0-416,0 0-224,-1 0 64,21 20-161,-18 0-159,18-1-193,0 1-288,0 0-32,0 19-32,18-39-96,3 21 96,-1-21 0,0 0-192,0-21 96,-1 1 160,1 1-128,0-1 32,-20 0 128,0 1-64,0-1 64,0 0 160,-20 20 193,0-21-161,1 21-192,19 21-32,0-21-32,0 20 32,0 0-96,19-1 32,1 1-448,20 0-673,-20-20-1153,19 19-481,-19-19-2050</inkml:trace>
  <inkml:trace contextRef="#ctx0" brushRef="#br0" timeOffset="366225.586">18998 13911 17872,'18'59'1218,"-18"-38"-225,0-21 672,21 20-31,-21-20-289,0 0-769,0-20-415,0 20 607,0-21-415,0 1-65,0 1-64,-21-21 32,21 21-224,21-1 32,-21-21 1,20 41-1,0-20-193,19 20 1,-19 0-768,0 20-1539,0-20-3330</inkml:trace>
  <inkml:trace contextRef="#ctx0" brushRef="#br0" timeOffset="366899.4141">19314 13613 14285,'20'0'5093,"-20"0"-3620,0 20 257,0-1 192,0 1-705,0 21-512,20-2-161,-20 0-224,21 2-224,-1-1-32,-2-1-31,3-19-130,-1-1-223,0 1-609,-20 1-768,20-21-1122,-20 0-1857</inkml:trace>
  <inkml:trace contextRef="#ctx0" brushRef="#br0" timeOffset="367196.2891">19672 13772 5541,'0'19'10185,"-20"1"-8487,0 1-417,0-21 289,-19 40-289,19-21-416,-20-19-225,40 20 97,-19-20-257,19 0 129,19 0-32,1 0-97,0 0-96,0 0-191,0 20-33,19-20-160,-19 0-160,0 0-97,19 0-255,-19 19-481,-20-19-929,20 0-736,0 0-1154</inkml:trace>
  <inkml:trace contextRef="#ctx0" brushRef="#br0" timeOffset="367593.75">20010 13891 17232,'39'20'897,"-39"0"-577,20-20 737,-20-20 0,20 20-769,-20-20-32,0 20-191,20-19-1,-20-1 0,0 0 128,19 20 192,-38-21-63,19 21-193,-20 0 64,0 0-32,-20 0 128,1 21 161,19-1-33,0 0-96,0-1-95,20 1 159,20 0-64,0-1-320,0 1 0,19 1 64,1-21-608,0 20-321,-1-40-897,2 20-800,-21 0-2211</inkml:trace>
  <inkml:trace contextRef="#ctx0" brushRef="#br0" timeOffset="367852.5391">20308 13713 21075,'0'0'2243,"19"0"-1186,-19 19 480,0-19-448,0 40-352,20-21-385,-20 22-320,0-1 0,20-1-256,0-19-224,0 19-417,-1-18-545,1-21-864,-20 20-1249,20-20-10474</inkml:trace>
  <inkml:trace contextRef="#ctx0" brushRef="#br0" timeOffset="368087.8906">20268 13852 19250,'0'20'2594,"-21"-20"-1537,21 19 545,21-19 287,-1-19-1184,19 19-417,1-20-224,0 0-128,-1 20-544,1 0-1026,-1-21-1569,1 21-1761</inkml:trace>
  <inkml:trace contextRef="#ctx0" brushRef="#br0" timeOffset="368492.1875">20923 13752 19058,'-40'20'1473,"20"-1"-352,-19-19 513,19 20-65,-20 1-864,1-1-513,19 0-160,20-1-160,0 1 64,0 0-160,39-20-65,1 0-191,19 0 63,-19 0 353,0 0 128,-1 0-64,1 0 289,-40 19 127,0-19-64,0 0 65,-20 20-161,0-20-128,0 21-128,1-21-96,-1 0-801,0 0-929,20 20-1216,-20-20-3525</inkml:trace>
  <inkml:trace contextRef="#ctx0" brushRef="#br0" timeOffset="369325.1953">21359 13613 18417,'0'20'1281,"0"-1"-448,0-19 224,-20 20 32,20 1-545,0-1-383,0-1-193,0 1-385,20-20-960,-20 20-705,20-20-2434</inkml:trace>
  <inkml:trace contextRef="#ctx0" brushRef="#br0" timeOffset="369557.6172">21519 13633 20883,'0'39'1730,"0"-18"-1378,0-1 481,0-1-353,0 1-480,-20-20-1313,40 20-2562</inkml:trace>
  <inkml:trace contextRef="#ctx0" brushRef="#br0" timeOffset="370389.6485">21954 14011 15630,'0'19'2787,"0"1"-929,0 0-673,-18-20 609,18 0-705,-20 0-289,20 0-575,0 0-33,0 0 32,0 0 32,20 0 129,-20-20 159,0 20-224,0 0 161,0 0-65,0 0 1,0 0-161,0 0-96,0 0-64,18 0 0,-18 20-64,0-20 128,21 0-192,-21 0 32,20-20-64,-20 20-96,0-20-384,0 20-706,0 0-1312,0-19-3812</inkml:trace>
  <inkml:trace contextRef="#ctx0" brushRef="#br0" timeOffset="373961.9141">23979 13236 15214,'-18'0'2146,"18"20"-192,0-20 288,-21 20-1057,21-20-384,-20 19-481,20 1-128,-20-20-224,20 20 96,0-1-896,0 3-1058,20-22-1890,-20 19-12651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We’ve now put in a LOT of work designing</a:t>
            </a:r>
            <a:r>
              <a:rPr lang="en-US" baseline="0" dirty="0" smtClean="0"/>
              <a:t> and analyzing super-fast algorithms for reasoning about graphs.  In this optional video, I want to show you why you might want such a primitive, especially for very large graphs.  Specifically, we look at the results of a famous study that computer the strongly connected components of the Web 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8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 Primitives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48664" y="2317761"/>
            <a:ext cx="4995335" cy="1625589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 of the Web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graph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8120" y="133920"/>
              <a:ext cx="8976600" cy="4388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20" y="117720"/>
                <a:ext cx="9004320" cy="44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92520" y="4278960"/>
              <a:ext cx="8955000" cy="800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720" y="4266360"/>
                <a:ext cx="8978760" cy="8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0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Bow Tie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36280" y="970200"/>
              <a:ext cx="6496560" cy="2966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2600" y="960120"/>
                <a:ext cx="6522480" cy="29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90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Findings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9400" y="1070280"/>
              <a:ext cx="8683920" cy="1693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720" y="1055160"/>
                <a:ext cx="8712720" cy="17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56960" y="3171240"/>
              <a:ext cx="6596640" cy="629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640" y="3155400"/>
                <a:ext cx="6621120" cy="66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0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Web Research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1280" y="1262880"/>
              <a:ext cx="9026640" cy="3802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0" y="1249920"/>
                <a:ext cx="9052200" cy="38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76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7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3937</TotalTime>
  <Words>88</Words>
  <Application>Microsoft Office PowerPoint</Application>
  <PresentationFormat>On-screen Show (16:9)</PresentationFormat>
  <Paragraphs>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1_Lecture</vt:lpstr>
      <vt:lpstr>2_Office Theme</vt:lpstr>
      <vt:lpstr>3_Office Theme</vt:lpstr>
      <vt:lpstr>2_Lecture</vt:lpstr>
      <vt:lpstr>4_Office Theme</vt:lpstr>
      <vt:lpstr>Structure of the Web</vt:lpstr>
      <vt:lpstr>The Web graph</vt:lpstr>
      <vt:lpstr>The Bow Tie</vt:lpstr>
      <vt:lpstr>Main Findings</vt:lpstr>
      <vt:lpstr>Modern Web Research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193</cp:revision>
  <dcterms:created xsi:type="dcterms:W3CDTF">2010-07-08T21:59:02Z</dcterms:created>
  <dcterms:modified xsi:type="dcterms:W3CDTF">2012-04-04T00:20:10Z</dcterms:modified>
</cp:coreProperties>
</file>