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2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256" r:id="rId6"/>
    <p:sldId id="685" r:id="rId7"/>
    <p:sldId id="696" r:id="rId8"/>
    <p:sldId id="700" r:id="rId9"/>
    <p:sldId id="701" r:id="rId10"/>
    <p:sldId id="702" r:id="rId11"/>
    <p:sldId id="703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7T23:19:49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674 3806 1409,'0'-20'64,"0"20"32,0-19 929,0 19 224,0-20-672,0-1-193,0 1 32,0 1-223,0-1 832,0 0 0,0 20-129,0-19 129,0-1-320,0 0 32,0 20-1,-20-21 97,20 21 320,0-19 545,-20 19 448,20-20-192,0 20-193,0 0-351,0 0-545,0 0 224,0 0-96,0 39-321,20 2-351,0-2 31,1 40-256,-21-19 0,18 19-64,2-18 32,0-2-320,1-20-160,-1 2-545,-2-2-1025,3-19-1762,-21 19-2850</inkml:trace>
  <inkml:trace contextRef="#ctx0" brushRef="#br0" timeOffset="231.4453">654 4204 10025,'-40'19'9737,"21"-19"-8392,-1 0 1,0 0 31,20 20-64,0-20-352,0 0-352,20 0 31,19-20-159,1 1-161,1-2-128,17 1-160,1 0-128,2-19-224,-2 19-353,1-19-704,-1 18-801,-19 1-1730,-1 1-2946</inkml:trace>
  <inkml:trace contextRef="#ctx0" brushRef="#br0" timeOffset="752.9297">336 3628 14125,'-58'0'3395,"37"-20"-2050,21 20 225,-20 0 352,20 0-385,0 0-544,20-20-320,1-1-97,37-18 129,-17 0-257,38-1-255,-20 0-65,1-19-64,-1 39-96,2-19 96,-23 17-288,3 3-353,-21 19-320,19 0-865,-39 0-1344,40 0 3106</inkml:trace>
  <inkml:trace contextRef="#ctx0" brushRef="#br0" timeOffset="1406.25">1150 3865 15630,'-20'-39'1506,"20"39"-385,0 0-96,0 0 961,0 19-545,0 1-704,20 21-449,-20-21 32,0 19-224,21-19-64,-1 19 64,0-39 1,-2 21-33,3-21 256,-21 0 0,0-21-128,0-18 1,0 19 31,0-39-64,0-2-64,0 22 96,0 0 97,-21-2-257,21 21 32,0 1 128,0 38 160,21 1-224,-1 1-128,20 18 0,-21 1 64,21-1-384,0 2-257,-1-2-448,1-19-512,-1 0-865,-19-20-1762,0 0-5766</inkml:trace>
  <inkml:trace contextRef="#ctx0" brushRef="#br0" timeOffset="1846.6796">1727 4024 12908,'79'100'3843,"-40"-61"-2465,1 21 191,-20-1-95,1 0-449,17-18-481,-18-1-288,1-21-64,-1 1 161,-20-20-1,0 0 225,0-20 159,-20-19-608,-1 0 97,-19-22-129,22 22-96,-3-20 0,1-2 0,-20 2 0,1-21 64,-1 2-160,1 17 64,19 22-160,20-1 63,0 21 161,20-1-32,19-1-32,1 21-32,-1 21-96,1 18-288,1 1 224,-3 19-97,-38 1 193,0-1-32,0-18 64,-20-21-192,20-1-225,-18-19-704,-3 0-1313,21 0-225,-20-19-2786</inkml:trace>
  <inkml:trace contextRef="#ctx0" brushRef="#br0" timeOffset="2187.5">2084 3806 12780,'0'39'5829,"0"1"-4259,0-19 223,0 18-255,20 1-353,-20-1-801,20-18-192,-1-21-31,1 0-33,0 0 0,0-21 0,0 1-160,19 1 64,-39-1-64,20 0 96,-20 1-64,0 19 0,0 0-96,20 0 64,0 19 64,-1-19 0,1 40-256,0-21-417,21 1-576,-23-20-833,2 0-1249,1-20-2210</inkml:trace>
  <inkml:trace contextRef="#ctx0" brushRef="#br0" timeOffset="2375">2440 3449 20275,'20'40'1473,"-20"19"0,21 1-255,-1 19-97,0 1-353,-2-2-800,23-17-320,-21-2-289,20-20-319,-21-19-610,1-20-1729,0 0-2467</inkml:trace>
  <inkml:trace contextRef="#ctx0" brushRef="#br0" timeOffset="2571.289">2282 3806 21812,'-20'0'2338,"20"0"-1953,20 0 512,20 0 608,19-20-288,20 1-832,0-1-129,2-1-192,-22 21-256,1-20-321,-21 20-512,-19 0-961,21 0-2754,-23 0-8745</inkml:trace>
  <inkml:trace contextRef="#ctx0" brushRef="#br0" timeOffset="3178.7109">674 4502 21556,'0'-21'416,"0"21"-352,21-20 609,-3 20 448,43-20-352,-2 20-225,40-19-319,0 19-129,41-20 32,18 20-32,60 0-160,21-20 256,18 20-320,-18 0 0,-40 0 64,-40 0 32,-41 0 0,-37 0-97,-2 0 290,-41 0-322,3 0 290,-1 20-129,-40-20 64,0 0 32,0 0 160,0 0-448,0-20-705,0 20-64,-20-19-448,20-3-1570,-20 3-3267</inkml:trace>
  <inkml:trace contextRef="#ctx0" brushRef="#br0" timeOffset="3389.6483">2977 3726 13324,'0'-20'13997,"-21"20"-13580,21 0-545,0-19-289,0 19 321,0 0-448,0 19-1314,21 1-3523</inkml:trace>
  <inkml:trace contextRef="#ctx0" brushRef="#br0" timeOffset="3534.1797">3195 4124 26200,'0'39'897,"0"-39"-577,20 20-63,-20-20-33,0 0-160,0 0-833,0-20-1281,0 20-4228</inkml:trace>
  <inkml:trace contextRef="#ctx0" brushRef="#br1" timeOffset="21793.9453">4208 4004 4964,'0'-19'6086,"0"-1"-3844,-21 0-352,21-19 320,-20 18-192,2 1-417,-2 0-576,-1-19-32,1 39-224,0-20-96,1 20-161,-1 0-288,0 20-224,0 0-64,0 39 160,1 1-160,19-1 160,0 2-192,19-22-96,21 0 256,-20-19-224,19 0 64,1-20 64,1 0 96,-3-40-160,-17 1-96,-1 0 160,0-22-96,-20-17 128,-20-3-97,0 3 97,-21-22 0,3 21 97,17-1-97,-19 2 320,1 37 64,19 2-63,0 19 31,0 0 128,20 20-31,0 0-225,0 20-288,20 19 320,0 22-160,0 17-64,19 22 64,1-21-96,19 1-160,-18-21 0,18 0-160,1-18-513,-20-2-128,-1-19-608,-19-1-1058,0-19-2242</inkml:trace>
  <inkml:trace contextRef="#ctx0" brushRef="#br1" timeOffset="21989.2578">4566 3826 19794,'18'0'1217,"3"19"65,-1 21-97,0-19-288,-20 18-353,20 1-448,-1-21-224,1 22-641,0-21-896,0-1-1506,-20-19-1794</inkml:trace>
  <inkml:trace contextRef="#ctx0" brushRef="#br1" timeOffset="22149.4141">4546 3647 17969,'-21'-39'1601,"21"19"-672,0 20-641,0 0-416,0 0-352,0 0-802,21 20-1280,-1 0-4421</inkml:trace>
  <inkml:trace contextRef="#ctx0" brushRef="#br1" timeOffset="22533.2031">4902 3926 15630,'40'78'801,"-19"-37"96,-3-2 352,2-19 353,1 0-545,-21-20-737,20 0 96,-20 0 353,-20-20 160,20 0-769,-21-19 288,1-2-127,-19-18-161,19-1-32,0 20 417,0 1-129,1 0-96,19 19-224,0-1-128,0 1-96,19 20 0,21-19 32,1 19-288,18 19-513,-1 1-929,-17 1-2050,-1-1-4451</inkml:trace>
  <inkml:trace contextRef="#ctx0" brushRef="#br1" timeOffset="22866.2108">5339 3865 16623,'41'0'897,"-41"0"-481,18 0 97,2 0 128,1 0-193,-1 0-288,0-20-32,-1 20 32,-19-19-96,0-1 1,0 0-130,0 1 130,-19 19 63,-1-20 0,0 20 64,-1 0 352,-17 20 1,18-1-193,20 1 65,-21 19-1,21 1-160,0 20-63,0-20-1,21-1-192,-1 2-160,-2-22-257,23 1-896,18-20-1570,-19 0-2081</inkml:trace>
  <inkml:trace contextRef="#ctx0" brushRef="#br1" timeOffset="23083.0078">5756 3845 14733,'-20'-19'4068,"0"19"-2146,0 0-416,20 19 159,-19 1-127,-1 21-513,20 18-577,0-20-288,39 2-128,-19-2-96,20-19 0,19 0-192,-18-20-129,-3-20-287,23 0-449,-22 1-321,-19-22-255,0 21-1122,-20-19-1409</inkml:trace>
  <inkml:trace contextRef="#ctx0" brushRef="#br1" timeOffset="23378.9062">6153 3588 21940,'20'0'1281,"-20"0"-1313,21 20 641,-3 19 512,2 20-256,21-18-321,-21 18-383,-2 0-129,3 2-193,-1-22-447,0-19-97,0-1-544,-1 1-1506,-19-20-2850</inkml:trace>
  <inkml:trace contextRef="#ctx0" brushRef="#br1" timeOffset="23561.5234">6113 3826 17360,'-19'0'4164,"19"0"-3203,19 0-160,1 19 864,20-19-288,-1 0-544,22 0-609,-23 0-160,23 0-31,-41 0-386,19 0-544,-19 0-1057,0 0-2530</inkml:trace>
  <inkml:trace contextRef="#ctx0" brushRef="#br1" timeOffset="24219.7266">6670 3865 16719,'0'0'2178,"0"0"-1537,0 0-96,20 0 1152,-2 0-384,2-20-576,21 20-385,-21-19-256,19 19-63,-19-20 63,0 0-160,0 1 96,-20-1-96,0-1 128,-20 1 96,0 1 0,0 19-64,0 0 64,-19 0 64,19 19-31,-1 22-33,-17-21-128,38 19 64,0 20-160,0-18-64,0-2 32,38 1-225,-17-21-448,38 1-223,-19 1-738,20-21-2562,-21 0-8328</inkml:trace>
  <inkml:trace contextRef="#ctx0" brushRef="#br1" timeOffset="24583.0078">7186 3767 19378,'-40'39'1729,"19"0"-960,3 1 609,18 1 63,0 18-704,0-20-545,18 2-224,23-2 32,-21-19-64,19-1-96,1-19-129,0-19 193,-21-21 0,-19 1-128,20-2 32,-20-18 64,-20-21 160,-19 21-64,-1-21-33,1 1 1,-21 20 225,21-1 159,19 21 353,-1 19-65,21 0-159,-20 20 159,20 0-448,20 40 64,1-1-159,-1 21-1,19 19-128,1 1-129,19-21-479,-19 0-674,19 2-639,1-22-2916</inkml:trace>
  <inkml:trace contextRef="#ctx0" brushRef="#br1" timeOffset="25190.4297">8257 3726 19730,'-59'0'2114,"19"0"-1057,20 0 320,-19 41-255,19-2-514,0 0-256,0 1-512,20 1 192,20-22-224,0 1 96,0 0-224,0-40 96,-1 20-1,1-39 65,0-2 128,0 21 96,-20-19 64,-20 19-96,20 20 417,0 0-289,0 0-32,0 20-64,0 19-128,20 22 0,19 17 128,-19 2-160,20-1 0,-1 21 0,1-41 96,-19 21 96,-1-21-128,-20-18 96,0-2 96,-20 0 64,-1-19-128,1-20-32,-18 0-288,-3-20-192,1 1-417,1-21-1569,-1 0-3716</inkml:trace>
  <inkml:trace contextRef="#ctx0" brushRef="#br1" timeOffset="25762.6952">8834 3945 5637,'18'20'9609,"-18"-20"-7335,-18 0-192,18 0-128,-20-20-417,20 20-512,-20-19-256,-21-1-160,23-21-161,-3 21-192,1 1-31,20-21-161,0 21-64,0-1-97,20-21 33,19 22-96,2-1-352,-1 20-673,-1 0-1218,1 20-2946</inkml:trace>
  <inkml:trace contextRef="#ctx0" brushRef="#br1" timeOffset="26298.8281">9330 3706 14445,'-40'0'2979,"19"0"-833,-17 0-64,18 0-288,-21 20-705,21 1-449,20-1-351,0 19-161,0 0-64,20-19 0,0 21-96,1-21-32,17-20 64,-18 19-64,1-38-32,-1-1 0,0-1 63,-1 1 66,-19-19-33,0-1 64,-19 21 128,-1-1-128,20-1 256,-20 21 64,20-20-159,0 20-129,0 20-320,20 1 256,0 18-96,-1-19-33,1 19-511,20-19-161,-1-20-768,-19 20-1026,20-20-1665,-20 0-3971</inkml:trace>
  <inkml:trace contextRef="#ctx0" brushRef="#br1" timeOffset="27270.5078">9587 3667 14061,'0'39'2883,"0"-19"-1858,0 1 320,20 18 320,-20 1-415,21-21-578,-1 21-384,-2-19-95,3-1-1,-21-20 96,20 19-160,-20-19-32,0 0 513,0-19-321,-20-1-320,20-21 160,-21 2-128,21-1 64,-18 1-128,18-2 128,-20 22-128,20-1 192,0 20-96,20 0-96,-20 0 160,18 20 33,3 19-129,-1-18-97,0-1-63,0 19 0,-20-39-224,19 20 160,-19-20-65,0 19 289,-19-19-128,19 0-160,-20-19 128,0 19-321,20-20-63,-20 20 384,20 0 64,0-20 128,0 20 128,0 0-64,0-19 128,0 19-64,0 0 96,0-20-224,0 20 0,0-21 33,0 21-33,-21-20 32,21 20 0,0 0 32,0 0 160,0 0 32,0 0 1,0 0-1,0-19-64,0 19-96,0 0-32,0 19-128,0-19 0,0 20 64,0 1 0,21 18-64,-21 1 128,20 19-96,0 21 64,0-21-96,-20 21 96,19-1-96,1-19 0,0-1 32,0 2-96,0-42 160,-20 21-192,19-21 192,-19 1-128,0-20 96,0 0 32,0 0-64,-19-20-160,19-19 160,-20-22 64,-20 2-64,20-19 32,1-2-32,-21 1 0,20-21 32,-1 40-32,21 1 224,0 0-191,0 18 63,41 2 0,-21 19 96,19 20-32,1 0-32,0 39-96,-1 2-96,-19-2-128,0 1-64,-20 19 128,0-18 96,-20-2 96,0-19-64,0-1 0,-19 1-64,19-20-33,0 0-319,0-20-449,1-19-768,19 19-1410,0-19-2755</inkml:trace>
  <inkml:trace contextRef="#ctx0" brushRef="#br1" timeOffset="27655.2734">9945 3430 11530,'0'-41'9225,"0"41"-8232,19 20-609,-19 20 962,20 0 191,0 38-544,1 2-448,-1-1-289,-2 1-192,23-21 128,-21-18-288,18-2 96,-17-39-32,-1 20 32,0-20 64,0-20 32,-20 1-64,0-22 32,19 1 32,-19-19-224,0 40 352,0-22-224,20 41 0,-20 0-32,20 21 128,0 18 33,20 20-129,-21-19-289,1 1-575,21-2-866,-21-19-2306,-2-1-14285</inkml:trace>
  <inkml:trace contextRef="#ctx0" brushRef="#br1" timeOffset="28610.3515">11375 3449 11498,'-20'-40'1954,"0"20"-512,20 0 896,-21 20 352,21-19-608,-20 19-608,20 0-481,-18 0-449,18 39-159,-21 2 63,21 37 32,-20 2-63,20-1-1,0 21-224,20-22-63,1 3-194,17-42 65,23 20-32,-2-38 0,0-1-96,1-20-32,-1-20-192,2-21-65,-23 2-95,-18 0 96,1-2 319,-21 1 1,0 1 64,-21 0-32,-19 19 0,22-1 32,-23 21-64,21 0-160,0 0-193,1 21-704,-1-21-640,20 20-1859,0-1-2658</inkml:trace>
  <inkml:trace contextRef="#ctx0" brushRef="#br1" timeOffset="28840.8202">11871 3647 21460,'19'0'2242,"-19"0"-1698,0 0-191,20 0 351,-20 0-287,40 0-289,-20 20-128,19-20-480,1 20-417,1-20-705,-3 19-2209,-18 1-6439</inkml:trace>
  <inkml:trace contextRef="#ctx0" brushRef="#br1" timeOffset="28986.3281">12069 3885 19410,'21'0'1409,"-3"0"-64,22 0 385,1-20-353,-2 20-960,1 0-353,-1 0-545,1 0-1184,0 0-2723</inkml:trace>
  <inkml:trace contextRef="#ctx0" brushRef="#br1" timeOffset="29681.6405">12863 3369 14541,'-40'-19'3171,"40"19"-833,-20 0-320,1 19-576,19 21-321,-20 20-288,20-1-161,0 41-95,20-22-193,-1-17-224,21-2-32,0-20-160,-1 2-160,1-2-224,1-19-385,-3 0-448,-17-20-1025,-1 0-2883,0 0-9257</inkml:trace>
  <inkml:trace contextRef="#ctx0" brushRef="#br1" timeOffset="30152.3437">13102 3508 4900,'19'-39'12108,"-19"19"-9706,20 20-384,-20-19-289,20 38-351,-20 1-257,20 19-449,0 41-255,19-21-225,-19 20 32,20 1-160,-21-21-32,21-18-32,-20-2 32,1-19-32,-3 0 64,2-20-224,-20 0 256,21-20 97,-21 0-129,0-19 96,20-2-64,-20-38-64,0-1 0,0 2-128,-20-2-192,20 21-65,0 19-31,0 21-289,0 19-1024,0 19-1571,20 21-1472</inkml:trace>
  <inkml:trace contextRef="#ctx0" brushRef="#br1" timeOffset="30419.9219">13817 3865 20050,'18'20'1986,"2"1"-1089,-20 18 224,21 1 96,-1-1-640,0 2-481,-2-2 0,3-19-224,-1-1-320,-20 1-257,20-20-897,0 0-1024,-20-20-1730,0 1-7431</inkml:trace>
  <inkml:trace contextRef="#ctx0" brushRef="#br1" timeOffset="30652.3437">13995 3508 18033,'0'0'2786,"0"20"-1793,0 0 961,20 20-352,-20 19-802,19 0-319,-19 2-225,20-2 32,20 0-256,-20 1 128,-1-20-192,21-21-256,-20 1-128,1-20-289,-3 0-288,22-39-224,-19-1-1506,-21 1-2466</inkml:trace>
  <inkml:trace contextRef="#ctx0" brushRef="#br1" timeOffset="30813.4766">14153 3767 15919,'-20'19'2658,"20"-19"-1249,0 20 65,20-20-257,0 0-705,0 0-319,1-20-193,17 20-609,-18-19-992,1-1-1859,-21-1-1248</inkml:trace>
  <inkml:trace contextRef="#ctx0" brushRef="#br1" timeOffset="30963.8672">14074 3567 17040,'-40'-19'2754,"40"19"-1697,0 0-416,0-20 864,20 20-224,20-20-768,-1 1-417,1-1-96,19 0 0,-19 1-865,1 19-1505,-2 0-3299</inkml:trace>
  <inkml:trace contextRef="#ctx0" brushRef="#br1" timeOffset="31223.6327">14331 3330 17616,'41'0'1698,"-1"20"-161,19-1 225,-19 21-353,19 20-544,-19-1-288,-1 41-385,-19-22 0,0 2-192,1-1 96,-21-18-192,0-22 64,0 0-96,0-19-192,0-20-770,-21 0-1952,21-20-4005</inkml:trace>
  <inkml:trace contextRef="#ctx0" brushRef="#br1" timeOffset="31847.6561">15244 4024 23286,'21'0'1889,"-42"21"-1857,21-21-384,21 0 128,-21 0-129,20 0-2081,-20 0-4612</inkml:trace>
  <inkml:trace contextRef="#ctx0" brushRef="#br1" timeOffset="39615.2343">16615 3430 13708,'-20'-41'3332,"0"21"-1731,1 1-256,19 19 417,-20 19-417,20 1-768,-20 0-225,20 60 161,0-21 31,0 40-63,20 1-161,0-21-160,19 1-160,1-21 96,-1 0-288,1-18-481,1-2-576,-3-19-1185,3-20-3171</inkml:trace>
  <inkml:trace contextRef="#ctx0" brushRef="#br1" timeOffset="46025.3905">16992 3806 12844,'0'0'1569,"0"0"-960,20 0 928,-20 0 801,0 20-768,20-1-801,0 1-129,-1 21 33,-19-21-129,20-1-63,0 1-1,-20 0-223,20-20 31,-20 19-64,0-19 0,0 0 161,0-19-97,0-1-64,-20 0-288,20-19 96,0-2 0,0 2-64,0-1 0,0 1 32,0 39 0,20-21 0,-20 21 32,20 0 96,-1 21-32,1 18-32,0-19-96,0 19 0,1 1 192,-1-19-192,-2-1-32,3-1 128,-21-19-128,0 0-32,20 0 32,-20 0 192,0-19-64,0-1-96,0-21 96,0 21-64,0-19 32,20 19-64,-20 1 64,20-1 0,-20 20-32,19 20 97,1-1-33,0 21-64,0-1-129,0 2-415,-1-21-129,1-1-736,0 1-1057,0-20-1826,0 0-4837</inkml:trace>
  <inkml:trace contextRef="#ctx0" brushRef="#br1" timeOffset="46214.8436">17668 3667 20691,'18'0'1409,"-18"0"-352,20 20 609,1-20-449,19 0-768,-1 0-321,1-20-353,-1 20-415,21 0-834,-21 0-1408,-19-20-2820</inkml:trace>
  <inkml:trace contextRef="#ctx0" brushRef="#br1" timeOffset="46374.0233">17885 3806 19218,'0'0'1057,"0"0"-160,40 0 576,-20 0 0,19-20-992,21 1-289,-19-1-672,-3 20-449,-17-21-1346,19 21-3266</inkml:trace>
  <inkml:trace contextRef="#ctx0" brushRef="#br1" timeOffset="46735.3516">18362 3469 16495,'20'0'5349,"-20"0"-4996,19 0 447,-19 20 898,20-1-353,0 21-768,-20 20-321,20-21-160,1 20-64,-3-18 0,-18 18-64,20-39-160,1 19-289,-1-19-191,0-20-449,-2 0-929,-18 0-2210,21-20-1986</inkml:trace>
  <inkml:trace contextRef="#ctx0" brushRef="#br1" timeOffset="47032.2265">18739 3449 21748,'0'20'1153,"0"19"-64,0-19 321,0 40-225,0-20-513,0 19-447,0 1-161,20-1-32,-20-20-32,20 1 32,-1 1-96,1-22 96,0 1-128,0-20 63,19 0-127,-19 0 160,21-20-96,-21 1-96,18-1-128,-17 20-225,19-21-256,-20 1-288,-1 20-1249,-19-20-2434</inkml:trace>
  <inkml:trace contextRef="#ctx0" brushRef="#br1" timeOffset="47213.8672">18878 3786 21172,'0'0'1057,"0"0"-929,0-19 416,19 19 257,21 0-609,-19-20-416,19 20-1057,-22-21-2050,3 21-2755</inkml:trace>
  <inkml:trace contextRef="#ctx0" brushRef="#br1" timeOffset="47403.3202">18699 3548 21364,'-39'0'1441,"39"0"-416,0 0-256,20-20 160,19 0-673,1 1-96,19-1-160,1 0-480,-1 20-673,2 0-1026,-22-19-2465,-19 38-7976</inkml:trace>
  <inkml:trace contextRef="#ctx0" brushRef="#br1" timeOffset="47677.7343">19215 3430 22421,'20'19'1569,"-20"1"-1345,0 0 545,0 19 640,20 21-544,-20-20-576,20 19-257,1-20-64,-3 2 64,2-2-193,0 0-447,1-19-257,-21 0-736,20-20-1763,-20 0-3490</inkml:trace>
  <inkml:trace contextRef="#ctx0" brushRef="#br1" timeOffset="47939.453">19830 3806 23894,'41'59'641,"-21"-18"-417,0-2 32,-1 1 129,-19-1-289,0 2 0,0-2-256,0-19-289,-19-1-544,19 1-1409,-20-20-3267</inkml:trace>
  <inkml:trace contextRef="#ctx0" brushRef="#br1" timeOffset="48684.5702">20308 3667 14477,'19'0'4741,"-19"0"-3876,0 0 31,0 39 674,20-19-225,0 21-448,0-2-417,0 0-191,-20 1-33,19-19-32,1-1-32,-20-1-192,0-19 193,0-19 95,0-1-192,0-1-64,0-19-64,0 1 160,0 0-64,0-2-64,0 21 32,0 1 0,0 19-96,20 0 64,-20 19 128,20 1 0,0 21 0,-1 18-128,1-20-32,0-19-32,-20 21-384,20-22-65,1 1-255,-3-20-514,-18 0-1120,20-20-2114,0 20-6887</inkml:trace>
  <inkml:trace contextRef="#ctx0" brushRef="#br1" timeOffset="48879.8828">20764 3647 18513,'20'0'3331,"0"0"-2818,0 0 544,19 0 224,1 0-705,-20 0-576,19 0-256,1 0-384,-1 0-610,-19 20-1344,1-20-2787</inkml:trace>
  <inkml:trace contextRef="#ctx0" brushRef="#br1" timeOffset="49053.7108">20863 3786 19250,'0'20'2242,"20"-20"-1730,0 0 994,19 0 159,21 0-832,-1-20-577,2 1-256,-22-1-480,1 20-769,-20 0-1538,-1-21-3587</inkml:trace>
  <inkml:trace contextRef="#ctx0" brushRef="#br1" timeOffset="49409.1796">21359 3449 22036,'0'0'2146,"20"0"-1857,0 20 736,1 0 224,-3-1-256,2 40-481,0-18-127,1 18-353,-1 0 32,0-18-32,-20-2-321,18 0-31,3-19-320,-1 0-353,0-20-449,0 0-800,-1 0-2498,-19-40-3748</inkml:trace>
  <inkml:trace contextRef="#ctx0" brushRef="#br1" timeOffset="49734.375">21638 3508 18865,'19'0'2114,"1"20"-384,0 19 480,0 2-224,19-2-833,-19 20-448,0 2-449,21-22-160,-23 0 0,2 1-96,0-19 0,1-21 0,-1 20-192,-20-20 192,18-20-32,-18-1 64,21 1-32,-21-39 96,0 20-32,0-22-32,0-17-160,0 78-128,0-100 256,0 61-705,0 19 161,0 0-65,0 20-896,0 20 1505,0 0-6118,0 19-12171</inkml:trace>
  <inkml:trace contextRef="#ctx0" brushRef="#br1" timeOffset="49981.4452">22173 3469 20691,'20'0'1345,"-20"0"385,20 20-128,-20 19-97,20 0-736,-1 22-321,-19-22-384,20 0-64,0 22 0,-20-22-192,20-19-256,1-1-289,-21-19-480,18 20-1506,2-40-3395</inkml:trace>
  <inkml:trace contextRef="#ctx0" brushRef="#br1" timeOffset="50299.8047">22491 3369 21908,'79'61'1890,"-19"-2"-417,-1 19-255,-18-17-322,-3 17-191,-38 2-481,20-21-128,-20 22-64,0-42 0,0 0-160,-20-19 64,20 1-288,0-21-545,0 0-704,0 0-834,0-21-3586</inkml:trace>
  <inkml:trace contextRef="#ctx0" brushRef="#br1" timeOffset="73236.3281">713 5295 1889,'-18'-19'11339,"-3"19"-9033,21-21 257,-20 21-129,20 0-512,0 0-417,0 0-928,0 0-129,0 0 513,0 0-96,41 0-385,-23 0-320,22 21 1,1-21-129,-2 0 0,1 0 0,-20 0-353,19 0-255,-19 0-129,0-21-608,0 21-769,0 0-1762,-20 0-2978</inkml:trace>
  <inkml:trace contextRef="#ctx0" brushRef="#br1" timeOffset="74742.1875">1567 5335 15694,'0'0'2242,"-20"0"-1601,20 0 865,20 0 415,-20 0-864,21 0-608,-1 0-129,18 0-160,-17 19 32,19-19 33,-20 0 63,-1-19-192,21-1 0,-40 0-64,20 1 32,-20-2-96,0 1 0,-20-19-96,0 19 128,20 0 0,-39 20 64,19-19-64,-20 19 64,-1 0 64,23 19 0,-23 1 97,21 0-33,0 19 64,20 2 0,0-2-128,20 0-64,0 1 32,1 1-63,-1-22-130,18 21 97,3-21-416,-21 1-64,19 0-481,-19-20-673,20 0-1409,-20-20-1889</inkml:trace>
  <inkml:trace contextRef="#ctx0" brushRef="#br1" timeOffset="75191.4061">2143 5235 1601,'0'-20'11307,"-19"20"-10026,19-19 224,-20 19 930,0-20-674,0 20-511,-1 0-193,3 20-161,-2-1-159,-1 1 64,1 21-257,20-2-351,0 0-97,20-19 0,1 19-128,-21-17-32,38-3 64,-17-19-96,-1 0-97,0 0 193,0-19-192,-20-3 160,19 3 32,-19-1 128,0-19-32,-19 19 97,19 0 223,-20 20-64,20 0 1,0 0-225,0 0-224,0 0-353,0 20 353,20 0-128,-1 19-641,1-19-448,20-1-1089,-1 3-1634,-19-3-2563</inkml:trace>
  <inkml:trace contextRef="#ctx0" brushRef="#br1" timeOffset="75445.3124">2460 5215 17136,'-38'-19'2050,"17"19"-961,1 0 833,0 19-225,0 1-352,20 21-640,0-2-417,0 0-128,20 1-95,20 1-97,-19-22 96,38 21-257,-19-40-95,-1 19-96,-19-19-321,20-19-512,-20-1-897,19-19-2050,-39-2-2626</inkml:trace>
  <inkml:trace contextRef="#ctx0" brushRef="#br1" timeOffset="75778.3203">2501 4998 16591,'-20'0'2979,"40"0"-2082,-20 19 768,20 1 321,19 0-352,-19 19-385,0 21-929,20-1 129,-21 2-257,21-2-32,-20-20-128,0 0-32,-1-17-32,-19-3-128,20-19 0,-20 0 128,20-19 128,-20-3 0,0-17-96,0 0 0,0-1 32,21 0-64,-21 20 224,0 0-96,20 20-96,-2 0 0,2 20 96,21 0-96,-3 20-384,3-20-289,-21 19-384,19-19-288,-19-20-1313,20 20-2595</inkml:trace>
  <inkml:trace contextRef="#ctx0" brushRef="#br1" timeOffset="76605.4686">3671 5235 9384,'0'-20'4837,"-18"20"-2403,18 0 257,0 0-577,0 0-769,0 0-640,18 0-65,-18 20-159,20-20-321,21 0-64,-21 20 0,-2-20-64,3 0 32,-21-20-32,20 0-160,-20 1-64,0 19 64,0-20-32,-20 0-65,-1 1 161,3 19 96,-22 0 97,19 0-33,1 0 64,2 19 64,-3 1-32,21 0-128,0 19 128,0-19-63,21 20-97,17-20-64,-17 0 64,19 19-96,-22-19-65,23-1-127,-21 3-320,19-22-289,-19 19-512,20-19-1698,-20-19-2274</inkml:trace>
  <inkml:trace contextRef="#ctx0" brushRef="#br1" timeOffset="77024.414">4068 5096 14541,'0'0'3203,"0"21"-2498,0-21 448,-19 39 769,19-19-353,0 19-704,0 1-288,0 20-225,19-21-256,1-19-96,0 0-32,1-1 0,-1-19 0,-2-19 32,2-1 32,1 0-64,-21-19 128,0-21-96,-21 20 64,1-19-32,2-1 32,-23 1-64,21 20 0,-19-22 32,19 22 0,0 19 545,0 0-129,20 1 65,-20 19-97,20 19-352,0 1 0,20 19 129,0 1-65,0 20-256,19-1 128,1-18-33,1 18-223,-3-20-320,3-19-289,-2 21-705,1-22-1152,0-19-1923,-20 20-9032</inkml:trace>
  <inkml:trace contextRef="#ctx0" brushRef="#br1" timeOffset="77834.9608">4525 5096 15822,'0'0'3139,"0"0"-3074,0 0 1376,0 0 673,-20 21-961,20-21-544,0 20-97,0 19 1,0-19-161,0 19-64,0-19-192,20 20-64,1-20 0,-1-20 0,-2 0 0,3 0 32,-1-20 0,-20 1 33,20-22-33,-20 21 32,0-19 32,-20 19 64,20 1-32,-20 19 32,20 0 1,-21 0-193,21 0-193,0 39 33,21-19 128,-1 19-64,0 21 96,19-20-64,1-1 32,19 22 32,1-22-96,-21 0 0,1 1 0,1 0 96,-23-20 64,-18 19-64,20-19 192,-40 0-160,20-1 0,-39 2-64,19-21 0,-20 0-320,1 0-257,-1-21-320,1 2-32,-1-21 225,20 21 191,20-1 449,0 0 0,0 1 160,0-2 96,20 1 353,20 0 95,-21 1-127,21-1-129,0 0-224,-1 1-96,-19-3 96,21-17 32,-23 19-32,2 1-63,1-1 191,-1 0-128,0 1 64,-20-2-96,0-19 0,18 21 0,-18-1 0,0 0-64,-18 1-64,18-1 64,0-1 0,-20 21 1,20 0 63,0 0-192,-20 21-33,20-1 33,-21 19 224,21 0 65,0 1 63,21 0-96,-1 0-160,0-21 160,19 1-160,21-20 32,-21 0-64,21 0-416,-21 0-545,1-20-993,1 20-3459</inkml:trace>
  <inkml:trace contextRef="#ctx0" brushRef="#br1" timeOffset="78646.4844">5815 4739 14381,'0'-20'3555,"0"1"-1793,0 19-577,0 19-224,0-19 192,20 40 32,1-1-288,-1 41-320,19-21-193,-19 21-64,20-1-352,-1 1 129,1-21-33,-20-18 64,19-2-224,-19-19 224,0-1-128,0-19 64,-20 0 32,21 0 96,-21-39 32,0 19-96,0-40-32,0 21-31,0-1-65,0 21-32,0-1-65,0-1 1,18 21 0,2 0 96,1 21-96,19-1 128,-1-1-448,1 21-321,-1-1-288,-19 2-480,20-2-1218,-20-19-1825,-1-1-8392</inkml:trace>
  <inkml:trace contextRef="#ctx0" brushRef="#br1" timeOffset="79023.4374">6590 5017 16815,'-40'0'2563,"40"0"-1378,-20 20 513,20 0-161,0 19-512,0 2-609,0 18-255,20-20-97,20 2-64,-21-2-32,1-19-32,21-20 31,-21 19-31,-2-38 64,2 19 32,-20-40 0,0 21 1,0-22 31,0 2 0,-20 19 32,20-19-32,-18 39 224,18-20-32,0 20-31,0 0-65,0 0-160,0 20-160,0-1 95,0 1 65,18 0-64,2 19-640,1-19 287,-1 1-672,0-2-929,-1-19-1825,21 0-1955</inkml:trace>
  <inkml:trace contextRef="#ctx0" brushRef="#br1" timeOffset="79305.6641">6967 5037 17520,'-40'0'2563,"21"0"-1506,-1 20 224,0 19 192,20 2-480,-20-2-545,20 0-351,20-19-97,20 21-32,-1-22 0,1 1-1,19 0-223,-18-1-64,18-19-32,-19 20 223,-20-20 65,-20 20 64,0-20 193,0 19 31,-20 3-160,0-22 32,0 19-96,-1-19-288,3 0-961,18 20-2243,-20-20-12107</inkml:trace>
  <inkml:trace contextRef="#ctx0" brushRef="#br1" timeOffset="80771.4844">7939 5156 15887,'0'0'1921,"0"0"-1600,20 20 832,-20 19 384,21 1-640,-1 0-481,0 19-127,-1-19-193,1-21 192,0 3-32,0-3-31,-20-19-97,20 0-64,-20-19 288,0-3-160,0 3 32,0-21-192,-20-19 193,20 19-257,0-19 64,0 19 96,0 1-32,0 18 32,0 21-32,20 0-64,-1 21 64,1 18-32,0 1 0,20-1-32,-1 2-96,1-2-320,-1-19-417,-19-1-800,21 1-1538,-21-20-1602</inkml:trace>
  <inkml:trace contextRef="#ctx0" brushRef="#br1" timeOffset="81068.3594">8435 5096 4996,'0'21'12524,"0"-1"-11179,0-1-63,21 1 607,-1 19-575,0 1-770,0 0-352,19-20-128,1 0 64,-20-20-128,19 0 33,-19-20-130,0 0 33,-20 1-96,0-22 128,-20 21-96,20-19-160,-39 19-33,19 1 161,-20-1 64,20 20 0,-19 0-160,19 0-385,0 0-384,20 20-832,0-1-994,0 1-3171</inkml:trace>
  <inkml:trace contextRef="#ctx0" brushRef="#br1" timeOffset="81501.953">8834 5076 15214,'39'41'2819,"-39"-21"-1826,20 19 480,0 0 225,0 1-417,-1 0-481,1-20-383,0 19-225,-20-19-96,20-20 64,-20 0-64,0 0 33,20 0 63,-20-20-32,0-19-96,0 0 0,-20-2 0,20 2-32,0-1-64,0 1 64,0 39-32,0-21-192,0 42 64,20-1 160,-1-1 0,1 1-64,20 19-32,-19 1-673,17-19-704,-18-2-1090,21 1-1665,-23-20-4868</inkml:trace>
  <inkml:trace contextRef="#ctx0" brushRef="#br1" timeOffset="82400.3905">9389 5076 13164,'-20'0'3459,"20"0"-1761,0 0-577,0 20 769,0 1-257,20 18-736,0 1-416,0 19-97,-1-19-64,1 19-192,0-39 65,0 19-33,-20-39-128,20 22 96,-20-22 32,0 0 128,0 0 33,-20-22-353,20 3-1,-20-21 66,20 1-162,-20 0 65,20-2-64,0 21 64,20-19-128,-20 19 96,20 20 0,0 0 192,1 20 0,17 0-32,-18-1 32,1 21-96,-1 0 32,-2-20-32,3 0 0,-21-1-32,20-19-32,-20 0 160,0 0-32,20 0 96,0 0-96,-1-19-64,-19-1 0,20 20 0,0-20-64,0 20 32,0 0 32,-1-19-64,1 19 32,0 0 128,0-21 0,0 1 1,-20 0-1,0 1 64,19-21-160,-19 21 128,-19-1-32,19-1 0,-20 21 0,20-20 0,-20 20-64,0 20 0,20-20 96,0 21-224,-20 18 128,20-19-64,20 19 0,-20 1 0,20 0-32,20-20 64,-21 0-256,21-1-160,1-19-161,-3 0-448,3-19-1025,-3-1-2178,-17 0-5349</inkml:trace>
  <inkml:trace contextRef="#ctx0" brushRef="#br1" timeOffset="82806.6405">10342 5076 17616,'0'-19'3363,"0"19"-1697,-20 0-225,20 0 129,-20 0-417,0 19-513,0 1-319,20 21-33,0 18-288,0-20 128,0 2-224,20-2-160,0-19-161,20-20 1,-20 0 224,19-20-32,-19-19 64,-20 18 63,21-19 129,-21 1 0,-21 19 97,21 1 31,-20 19 32,20-20 96,-20 40-256,20-1 0,0 21-32,0-1-64,20 21 96,0-1-32,21 0 0,-23 2 32,23-2-32,-21 1 64,0-1 32,-20-19 97,0 0 95,0 0-96,-20-1-128,0-19 64,-21-1-352,23-19-128,-23 20-289,1-40-704,21 20-2211,-21-19-3458</inkml:trace>
  <inkml:trace contextRef="#ctx0" brushRef="#br1" timeOffset="83617.1875">10997 5215 6662,'0'-19'1185,"0"19"-1185,0-20 352,0 20 2243,0-20-193,0 1-961,0 19 289,0-20 224,0-1-128,-21 21-321,21-20-224,-18 20-224,-2 0-288,-21 20-96,21 21-257,2-22-64,-3 21-320,21-1 64,0 2-96,21-22-64,-3 1 64,2 0-32,0-20 64,1-20 32,-1 0 33,-2 1-97,3-2 32,-21-19 96,0 21-96,0-1 96,0 0-64,0 20 128,0 0-32,0 0-128,0 0-160,0 0-96,0 20 192,20 19 0,0-19-128,0 21-481,-1-41-384,21 19-480,0-19-577,-21 0-1153,1 0-609,-20-19-10440</inkml:trace>
  <inkml:trace contextRef="#ctx0" brushRef="#br1" timeOffset="83820.3124">11195 4917 864,'-20'-78'15407,"20"58"-11275,0-1-1698,0 21-608,0 0-833,0 21-224,20-1-161,0 39-288,0-20-191,21 22-226,-23-2 65,2 1-128,21-1-256,-21-20-353,19-19-544,-19 0-1057,-20-20-1986,0 0-4421</inkml:trace>
  <inkml:trace contextRef="#ctx0" brushRef="#br1" timeOffset="84110.3516">11116 5076 1633,'0'0'18834,"20"0"-18226,19-19 738,1-1 832,21 0-897,-23 20-1025,3 0-128,-3 0-96,3 0-32,-1 0-192,-21 0-256,1 20-33,20 0 1,-20-20 256,-1 19 160,1 22 64,0-21 224,21-1 128,-23 1 33,2 0-225,0-20-32,1 19-160,-1-19-224,-20 0-289,18 0-704,-18-19-1474,-18 19-3202</inkml:trace>
  <inkml:trace contextRef="#ctx0" brushRef="#br1" timeOffset="84269.5311">11493 4858 18801,'-19'-19'2242,"19"-1"-1665,19 20 192,-19-21-161,20 21-512,20 0-288,-20 0-865,-1 21-1505,21-1-1794</inkml:trace>
  <inkml:trace contextRef="#ctx0" brushRef="#br1" timeOffset="84566.4061">11810 4917 18225,'21'40'2594,"-1"-19"-1473,0-1 289,19 19 223,-19-19-352,20 19-512,-1-18-320,1 18-193,-20-19-64,19-20-64,-19 0 32,0 0-128,1 0 96,-21-20-64,0 1-64,20-1-64,-20-21-128,0 2-192,-20 0-449,20 19-128,0-1-160,0 1-512,0 20-1731,0 20-607,0 1-4229</inkml:trace>
  <inkml:trace contextRef="#ctx0" brushRef="#br1" timeOffset="84856.4452">12169 5057 960,'38'19'8424,"-17"1"-4516,-1-20-1281,0 0 31,0-20-448,19 20-480,-19 0-289,0-19-704,0 19-353,-1-20-95,1 0-97,0 1-32,-20-1-32,0-1 0,0 1-96,0 0-224,-20-19 512,0 39-288,20-20 64,-19 20 0,-1 0 65,20 0-129,-20 40 32,0-21-32,20 21 352,20 1-480,0-2 192,19 0 64,1-19-128,0 1 32,-1-1-64,22-20-192,-23 0-288,3-20-545,-3-1-1057,-17 1-3684</inkml:trace>
  <inkml:trace contextRef="#ctx0" brushRef="#br1" timeOffset="86043.9452">8397 5732 7943,'0'0'3331,"-21"0"-2338,21 0 448,0 0 962,0 0-129,0 0-1153,0 0-577,21 0 257,-1 0-96,-2 0-129,23 20-31,18-20-97,-19 0-191,39 20 31,-19-20-64,20 0-128,-1 0-32,0 19 64,1-19-128,20 0 96,-21 0-31,20-19 63,-20 19-192,20 0 544,0-20-352,1 20-64,19-20 32,-20 20 0,41-21-96,-23 21 32,3-19-32,19 19 65,-19 0-65,18-20 0,-19 20 32,0 0 96,21 0 32,-22 0 192,-17 0 33,16 0-33,-17 0-224,19 0 64,-20 0-96,-20 0-64,21 0 32,-20 0 32,-1 0 33,0 0-1,0 0-32,-18 0 32,-22 0-128,21-20 0,-40 20 192,19 0 64,-19 20-128,-20-20-31,20 0-65,-20 0 32,0 20 32,0-20-64,0 0-256,0 19-257,0-19-288,0 0-480,0 0-993,0 0-3299</inkml:trace>
  <inkml:trace contextRef="#ctx0" brushRef="#br1" timeOffset="93379.8827">13438 4798 13805,'0'-20'2594,"0"1"-480,0 19-705,0 0 1,0 19 63,0 1-320,21 21-320,-21-2-256,20 0-65,0 22-64,-2-2-448,23 0 161,-21-18-97,0-2 0,-20 0 32,19 1-224,1-19-97,-20-21-287,0 19-257,0-19-544,20 0-449,-20 0-1377,0-19-1377</inkml:trace>
  <inkml:trace contextRef="#ctx0" brushRef="#br1" timeOffset="93749.0234">13796 5076 17136,'21'20'1986,"-3"-20"-1314,2 0 641,1 0-95,19 0-386,-22-20-703,3 20-33,19 0-96,-20-19-96,-1-1-33,1 0 33,-20 1-64,0-1 96,0 20 96,-20-21-288,1 21 544,-21-20-128,20 20 129,-19 20 63,19 1 96,0-1 97,-1-1-65,21 21-191,0-1-1,0 2-96,21-2 0,-1 0-64,0-19-128,19 0-128,1 1-352,-1-2-289,1-19-448,0 0-705,-1-19-2274,-19-2-3139</inkml:trace>
  <inkml:trace contextRef="#ctx0" brushRef="#br1" timeOffset="94054.6875">14153 5017 5541,'20'0'11787,"-20"20"-9897,20 0-193,1 19 97,-3 2-32,2-2-513,0-19-544,1 19-225,-1-19-192,-20-20-96,0 21-160,18-21 33,-18 0-33,0 0 64,21-21-32,-21 1-64,0 0 0,0 1-32,20-21 0,-20 21-32,20-1 0,0-1-33,-1 1-95,1 20 32,0 20-64,20 1-353,-21 18-576,1-19-1217,0 19-3876</inkml:trace>
  <inkml:trace contextRef="#ctx0" brushRef="#br1" timeOffset="94532.2265">14809 5057 14125,'20'-40'3587,"-20"21"-2338,-20-1 193,20 20 864,-20 0-576,20 20-801,-20-1-449,20 21-128,-21-1-127,21 2-193,0-2-64,21 0-1,-21-19-159,20-20 32,0 0-160,0-20 160,-1-19 64,-19 19 64,0-19 96,0 18-32,0 1 160,0 20 32,0 0 0,0 0-160,0 20-32,20 21-32,0-2 0,0 20 32,19 1 0,1 19-96,-20-18 160,19-2-31,-19-20 191,-20 21 64,0-20-64,-39-1-31,19-19-97,-20 20 32,-19-20-160,19-20-192,1 0-193,-1-20-319,20-1-514,-1 2-767,3-21-1827,-2 1-4452</inkml:trace>
  <inkml:trace contextRef="#ctx0" brushRef="#br1" timeOffset="94865.2344">15046 4839 18801,'-19'-41'2947,"19"41"-1794,19 0-64,1 21 385,0 18-257,1 1-705,-1 19-416,18 1 129,3-1-290,-21 2-63,-2-22-64,23 0-224,-21 1-481,0-19-608,-20-21-1474,0 0-2787</inkml:trace>
  <inkml:trace contextRef="#ctx0" brushRef="#br1" timeOffset="95328.125">15027 5096 18641,'-20'0'2723,"40"21"-2467,-1-21 513,1 0 672,21 0-320,17 0-576,-17-21-385,-3 21-160,3-20-32,-21 1-321,0-1-255,-1 0-353,-19 1-352,0-1-865,0-21-769,0 2 32,-19-1-1473,19 1-1922,-20 18 5381,20 1 5381,-20 1 1282,20 19-1859,0 19-1216,20 1-161,-20 21-672,20 18-577,-1 0-448,1 1 32,0-1-641,20-18-32,-21 18-32,21-39-96,-20 19 0,1-39-64,-1 0 96,-2 0-128,2-20 96,1 1 64,-21-1 0,20 0 1,0 1-65,-20-1 32,19-1-64,-19 21-32,20 0 64,0 0-32,0 41-96,0-22-417,19 1-608,-19 19-1153,0-19-3684</inkml:trace>
  <inkml:trace contextRef="#ctx0" brushRef="#br1" timeOffset="156022.4609">16417 5255 2594,'0'0'7111,"-21"0"-5574,21 0-192,0 0 481,0 0 384,0 0-704,21 21-385,-21-21 0,0 19-224,20-19-129,-20 20-95,20-20-64,-20 0-33,18 0-320,-18 0 33,21-20-33,-1 1-64,0-2-96,-20-19 0,20 21 0,-1-21-96,-19 1 64,0-2 0,20 2 1,-20 0-65,0-2 0,0 1 64,0 1-321,-20 0 706,20-2-417,0 2-64,-19-1 160,19 21-160,0-1 224,-20 0-96,20 20 128,-20-21-31,20 21-1,-20 21-32,20-21-128,0 40 160,-21-21-288,21 21 96,0 20 96,0-1-64,21 0-96,-21-18 192,20-2-288,20 1 128,-21-1 32,21-18-32,0-21 64,-1 0-256,1 0-129,-1 0-607,-19 0-738,0-21-1153,-20 21-2049,0 0-11018</inkml:trace>
  <inkml:trace contextRef="#ctx0" brushRef="#br1" timeOffset="156927.7343">16933 5176 11691,'0'0'2818,"0"0"-736,0 0-160,0 0-32,0 20-449,0-20-576,20 0-288,-1 19-65,-19-19-192,20 20 1,0-20-65,0 0-96,0 0-128,-20 0 32,19 0 32,-19 0 0,20-20 0,-20 1-128,0-1 64,0 0-32,0 1-96,0-1-32,-20-1 224,20 1-32,-19 20 96,-1 0 65,0 0-33,0 0-32,0 0-128,20 20 224,-19 1-192,-1 18 0,20 1 33,0 19-33,0-19-32,0 0-32,20-1-64,19-19-1,1-1-31,-1-19-32,21 0-192,-21-19-353,1-1-480,1 0-929,-21 1-3171</inkml:trace>
  <inkml:trace contextRef="#ctx0" brushRef="#br1" timeOffset="159289.0625">713 6307 6598,'-18'0'4164,"-3"0"-1570,21 0 417,0 0-160,0 0-801,-20 0-417,20 0-448,0 0-384,0 0-224,0 0 95,0 0 1,20 20-193,1-20-127,17 0-161,3 0-192,-3 0 32,23 0 64,-21 0-288,19 0 32,-19 0-449,19 0-448,-18 0-705,-23 0-1985,23 0-6823</inkml:trace>
  <inkml:trace contextRef="#ctx0" brushRef="#br1" timeOffset="173370.1172">1865 6248 7655,'0'-20'2562,"0"1"-704,0 19 448,0-20 353,0 20-385,0-21-673,0 21-191,-20 0-546,20-20 97,0 20-96,-19 0-256,19 0-289,-20 0-288,0 20 96,0 1-96,0-1-32,1-1 0,-1 1-64,20 0-32,0-1-32,0 1 128,20 0-64,19-20 0,-19 21 64,20-21-96,-21 19-32,21-19 32,1 20 31,-3 0 1,-18-1 64,-20 1 97,0 0-1,-20-1 0,20 3 64,-20-3-160,20-19 32,0 20-32,-18-20-96,18 20-321,0-20-479,-21 0-1315,21 0-2881,0 0-9770</inkml:trace>
  <inkml:trace contextRef="#ctx0" brushRef="#br1" timeOffset="173914.0625">2242 6367 16623,'-19'-19'2306,"-1"19"-1505,0 0 1025,20 0-161,-20 0-608,20 0-576,0 19-289,0 1-32,0 0 64,20 19-384,0-19 192,0-1-32,19 3-32,1-3-32,-20-19 96,19-19-128,1 19 128,-19-41-64,-21 21-96,0 0 224,0 1-32,-21-21 32,-19 21-32,1-2-32,-1 1 161,0 0-161,1 20 0,19 0-96,0 20 160,0-20-545,20 20-512,0 20-960,0-20-2884,20 0-7623</inkml:trace>
  <inkml:trace contextRef="#ctx0" brushRef="#br1" timeOffset="174543.9453">2620 6248 12908,'-20'-20'2786,"20"20"-1504,0 0 864,-20 0-96,20 0-673,0 0-737,0 0-351,0 20 319,0 0 33,0-1-193,20 21-159,0 0-65,-20-20-128,20 19-96,-1-19 32,1 19 0,0-39-64,0 22 32,0-22 64,-1 0-96,1 0 96,-20-22-96,20 3 128,-20-21-128,21 1 0,-21 19 64,-21-20-32,21 20 32,-20 0 128,20 1 96,-20 19-31,20 0-65,0 0-128,0 19-128,0 1 96,20 0-96,0 20 192,1-20-288,-1 19-65,18-19-255,-17 0-289,-1-1-160,0-19-800,-2 22-1571,3-22-1376</inkml:trace>
  <inkml:trace contextRef="#ctx0" brushRef="#br1" timeOffset="174884.7656">2997 6348 11562,'20'19'1089,"0"21"-32,19-21 801,-19 1-192,0 0-385,0-1-352,-20 3-385,19-22 161,1 19 128,-20-19-64,0-19 31,0-3-191,-20 3-321,1-1 0,-1-19-31,0-1 95,0 21-128,20-22-64,-20 21-63,20 1-130,0-1-191,20 0 64,20 20-288,-20 0-257,19 0-929,1 0-1889,-1 0-4484</inkml:trace>
  <inkml:trace contextRef="#ctx0" brushRef="#br1" timeOffset="175231.4453">3493 6209 16591,'-20'-20'3011,"1"20"-1826,19 0 737,-20 0-385,20 20-736,0-1-384,0 21-225,0-1-96,20 2 0,-1-2 0,1 0-32,0-19-32,0 0-32,19-1-32,-19-19-96,0 0-128,0 0-161,1 0-159,-3-19-513,2-1-897,1 0-2402,-21 20-9385</inkml:trace>
  <inkml:trace contextRef="#ctx0" brushRef="#br1" timeOffset="175594.7265">3791 6367 10313,'20'0'7495,"-20"0"-6245,20 0 63,0 0 577,-1 0-577,-19 0-673,20-19-383,0 19-65,0-21-64,-20 21-32,20-20-32,-20 0-96,0 1 0,0-1-64,0 0 0,-20 1 96,0-1 64,0 20-64,20-21 32,-20 21-64,1 0 0,-1 21 160,20-1-128,0 19 64,-20-19 0,20 19-32,20 2 64,0-2-128,19-19 32,1-1-32,-1-19-224,-19 0-289,20 0-351,-1-19-514,-19 19-2337,0-20-6791</inkml:trace>
  <inkml:trace contextRef="#ctx0" brushRef="#br1" timeOffset="176413.0859">4584 6228 7078,'-18'-19'3620,"18"-1"-610,0 20-31,0 0-448,0 0-994,0 0-352,18 20 161,3-1-257,19 21-417,-1-1-127,1 21-289,0-20-96,-21-21 0,21 21 97,-20-21-161,0-19 32,-20 0-32,19 0 64,-19 0 96,0-19-32,20-21-95,-40 21-33,20-40-96,0 18-193,-19 2 97,-1-1-128,20 1-160,0 18-33,0 21-415,0 0-802,0 0-448,20 21-1730,-1-1-4836</inkml:trace>
  <inkml:trace contextRef="#ctx0" brushRef="#br1" timeOffset="176774.414">5062 6327 8359,'0'0'7624,"18"0"-6375,-18 0 673,21-20-193,-1 20-704,0-20-480,-20 20-97,20-19-256,-20 19 1,0-20 95,0 20-32,0-20-32,0 1-64,-20-1 1,20 20-97,-20-21 32,0 21 0,-1 0-32,3 0 0,18 0 64,-20 21-96,20 18 0,0 1 160,0-1 0,20 2 1,-2 18-1,3-20-192,-1-19 32,20 21-64,-1-22 64,1-19-449,0 0-31,-21-19-449,1-3-288,0 3-769,1-1-1825,-21-19-1026</inkml:trace>
  <inkml:trace contextRef="#ctx0" brushRef="#br1" timeOffset="177041.9922">5380 6327 12684,'38'40'2754,"-17"-20"-159,-1 0-161,0-1-672,-1 1-609,-19-20-257,0 20-319,0-20-97,0-20 161,0 20-160,0-20-225,-19 1-160,-1-21 32,0 21-64,20-2-128,-21 1 96,1 0-64,20 1 0,0 19-128,20-20-160,1 20-33,-1-20-351,0 20-674,19 0-1184,-19 0-2467</inkml:trace>
  <inkml:trace contextRef="#ctx0" brushRef="#br1" timeOffset="177325.1953">5637 6030 9096,'0'-21'11083,"0"21"-9418,0 0-992,20 21 736,0 19-64,-1-1-608,1 0-288,20 22-193,-1-2-160,-19 0 0,21-19-160,-21 0-96,-2-1-96,3-19-193,-1-20-320,0 19-192,-20-19-800,0-19-1570,0 19-2307</inkml:trace>
  <inkml:trace contextRef="#ctx0" brushRef="#br1" timeOffset="177520.5078">5677 6268 16559,'-20'0'4228,"20"0"-2722,0 0-129,20 0 449,-1 0-417,21 0-448,1 0-481,-3-20-287,23 20-97,-22 0-192,-19-20-385,20 20-512,-21 0-416,-19 0-1058,20 0-3074</inkml:trace>
  <inkml:trace contextRef="#ctx0" brushRef="#br1" timeOffset="177861.328">6014 6327 14541,'20'0'3684,"0"0"-2115,20 0 577,-1 0-96,-19 0-769,21-20-736,-23 0-129,2 20-256,1-19-31,-21-1 63,0 0-224,0 1 96,0 19-96,-21-20-64,1-1-96,2 21-1,-3 0 97,1 21 0,0-21-160,20 20 160,-20-1 32,1 21 96,19-21 96,0 21 32,19 0 64,-19-20-224,20 19 160,0-19-128,21 0 33,-23-1-98,23 3-223,-21-22-416,18 0-546,3 0-1760,-21-22-3877</inkml:trace>
  <inkml:trace contextRef="#ctx0" brushRef="#br1" timeOffset="178049.8046">6590 6189 15502,'19'-21'5926,"-19"42"-4677,0-1-160,0-1 480,-19 21-255,19 19-481,-20 1-449,20-21-288,0 1-128,0 1-288,0-22-385,0 1-288,0-20-641,0 0-1440,0 0-3621</inkml:trace>
  <inkml:trace contextRef="#ctx0" brushRef="#br1" timeOffset="178230.4686">6471 6268 16623,'0'0'4741,"0"0"-3396,0 19 224,20 1 225,19 0-545,-19 1-768,20 18-321,-1-19-160,2-20-64,-21 19-417,-2 1-223,2-20-257,1 0-480,-21 0-1666,0 0-3684</inkml:trace>
  <inkml:trace contextRef="#ctx0" brushRef="#br1" timeOffset="179660.1561">7463 6268 5509,'0'-20'2914,"0"20"-671,0-20 127,20 1-352,-20 19 128,0-20-288,0 20-161,0-21-320,0 21-191,0 0-33,0 0-417,-20 0-127,0 0-449,0 21 96,-19-1-63,19 19-1,-20-19-32,21 19-96,-1-19-32,20 1-96,0-2-32,20 1 32,19 0 32,21-20 96,-1 0-160,0 0 192,2 0-160,-2 19-96,-19-19-1,-1 0 97,-19 20 64,-20 0 96,-20-20 97,1 19-129,-1 3 0,-20-3-96,-19 1-64,39-20-225,-21 20-511,2-20-962,19 19-2114,0-19-11242</inkml:trace>
  <inkml:trace contextRef="#ctx0" brushRef="#br0" timeOffset="214160.1561">634 7657 10537,'0'-19'1570,"0"19"-545,0 0 833,0-20 480,0 20-1057,0-20-320,0 1 160,-20 19-96,20-41 128,0 21-64,-19 0-160,19 1-32,-20-21-353,-20 21 65,20-2-129,-19 1 65,19 0-97,-21 20-127,23 0-193,-22 20-64,19 0-32,1 1-32,20 18 64,0 20-32,0 2 64,20-2 64,1 0-256,19 21 160,-1-21 32,21-19-64,-1 0 0,0-21 32,22-19-32,-23 0 33,1-19-33,2-21 32,-21 0-64,-21-19-32,1 0 0,-20-2-33,0 2 162,-20-1-226,-19 1 65,-21 19 96,21 0-96,-42 20-128,22 20 128,0 0-32,-1 0-160,1 20-225,19 1-383,1-21-674,19 19-736,20 1-1378,0-20-4739</inkml:trace>
  <inkml:trace contextRef="#ctx0" brushRef="#br0" timeOffset="214666.9922">1130 7697 14733,'-18'-40'2339,"18"21"-706,-21-1 834,21 20-129,0-20-480,0 20-1250,0 0-63,0 20 31,0 19 33,21-19-353,-3 40 0,2-20 65,21-1-321,-3-19 96,-17-1 96,19 2-64,-1-21 32,1-21-64,-20 2 0,19-1-96,-39-19 0,20 19 0,-20-19-288,-20 18-289,20-19-608,-19 21-801,-1 19-544,20-20-1378,-20 20-8263</inkml:trace>
  <inkml:trace contextRef="#ctx0" brushRef="#br0" timeOffset="214899.414">1468 7459 20243,'0'-39'2050,"0"18"-1442,0 21 481,0 0 609,0 0-385,0 21-544,20 18-449,0 0-96,-1 20-192,21 2-32,-19-22-192,17 22-480,3-22-578,-1-19-800,-1 19-1057,-19-39-1537</inkml:trace>
  <inkml:trace contextRef="#ctx0" brushRef="#br0" timeOffset="215109.375">1488 7737 4580,'-60'-19'15310,"41"19"-13484,-1 0-449,20-21 1026,20 21-225,-1-20-641,1 0-480,40 1-384,-1-1-577,0-19 64,2 17-224,-2 3-256,1-1-513,-21 20-576,-19-20-545,0 20-481,-20 0-1248,0 0-5510</inkml:trace>
  <inkml:trace contextRef="#ctx0" brushRef="#br0" timeOffset="215550.7811">1984 7816 8616,'59'139'10762,"-38"-80"-9769,-1-18-289,0-2 674,0-19-33,-1 19-512,-19-18-225,20-1-479,-20 0 255,0-20-96,0 0 225,0-20 223,-20 0-672,1-1-64,-1-18 96,-20-20-31,19-2-97,-17-17 96,17-2-128,1 1 64,0-1 0,20 41 64,0-1-128,20-1 31,0 22 162,1-1-97,17 20 32,3 0 32,-21 20-96,0 21 32,-1-2-64,-19 20 32,0-18 32,0-2-64,0-19 64,-19 19-160,19-39-225,-20 20-415,0-20-417,0-20-833,-1 0-641,21 1-448,-18-1-4868</inkml:trace>
  <inkml:trace contextRef="#ctx0" brushRef="#br0" timeOffset="216007.8125">2282 7618 17648,'20'-20'2691,"-40"20"-1154,20 0 705,0 0 161,0 20-930,20 19-608,-20 1-321,0 20-255,20-21-97,-1 1-128,1-21-32,0 2 32,0-1-128,1-20-32,17-20 192,-17-1-96,-1 2-64,-20-21 32,20 1 32,-20 0 32,0 18 32,0-19-64,-20 21 96,20 19-96,0 0 64,20 19 32,-20 1 32,18 21-128,-18-2 0,21 0-192,-1 1-320,0-21-417,0 2-320,0-21-705,-1 0-577,-19-21-1120,20 2-2595</inkml:trace>
  <inkml:trace contextRef="#ctx0" brushRef="#br0" timeOffset="216224.6093">2640 7439 14830,'0'-40'3363,"0"20"-769,19 20-192,1 0 193,-20 20-737,20 20-769,0 0-577,0 19-224,-1 1-127,1-20-33,0 19-160,1-19-160,-1 0-193,-2-21-416,2-19-448,1 20-641,-21-20-1024,0-20-1923</inkml:trace>
  <inkml:trace contextRef="#ctx0" brushRef="#br0" timeOffset="216419.9218">2580 7579 21652,'20'0'1922,"0"0"-1089,0 0 992,19 0 289,21-22-768,-21 22-578,22 0-575,-23 0-290,3 0-63,-21 0-640,-2 0-770,3 0-1857,-21 0-2050</inkml:trace>
  <inkml:trace contextRef="#ctx0" brushRef="#br0" timeOffset="217382.8125">733 8114 13869,'-79'-20'961,"39"40"608,21-20-256,-21 0 545,0 0-32,21 20-577,-1-20-320,20 0-705,0 0 385,0 0 416,20-20-321,19 20-127,-19 0-289,39-20 32,-19 20-159,19-19 127,22 19-64,-2 0-160,0-20 128,0 20-160,20 0 96,0-20-32,21 20 1,-1 0-1,1 0 0,19 0 32,-1 0 32,2 0 64,-2 0-32,-19 0-128,0 0 65,-40-21-65,0 21-32,2 0 0,-2-20 32,-20 20 0,2-19-32,-3 19 32,3 0-64,-22 0 64,21-20 96,-41 20-32,21 0 0,-20 0-64,0 0-32,-1 0 1,1 0 63,0 0-64,-20 20-96,20-20 128,1 0-96,-3 0 96,2 0 32,0 0-64,-20 0 32,21 0-64,-1 0-32,-20 0 160,0 0-320,0 0 32,0 0-129,0 0-351,0 0-417,0 0-961,-20 0-673,20 0-2209</inkml:trace>
  <inkml:trace contextRef="#ctx0" brushRef="#br0" timeOffset="217629.8827">3254 7459 24791,'20'-20'2306,"-20"1"-1153,0 19-96,0 0 0,0 0-640,0 0-321,0 0-224,0 0-513,0 0-640,0 19-1218,0 1-1697,0 19-2530</inkml:trace>
  <inkml:trace contextRef="#ctx0" brushRef="#br0" timeOffset="217785.1561">3374 7697 20467,'20'21'2146,"-20"-21"-1089,0 19-96,0-19-128,20 0-545,-20 0-288,0-19-1153,0 19-1730,0-21-5317</inkml:trace>
  <inkml:trace contextRef="#ctx0" brushRef="#br1" timeOffset="220713.8672">4009 7796 7527,'20'20'4324,"0"-20"-1762,-1 20-256,-19-1-448,20 2-352,0-21-225,1 20-160,-21 0-224,20-1-161,-20-19-31,18 0-96,-18 0-65,0 0 257,-18-19-129,18-1-351,-20 0-1,-21-40-96,2 21 1,-1-20-33,0-2-96,1 2 0,-1-21-96,20 21 96,1 20-64,19-22-64,0 22 64,19 0-64,21-2-64,0 2 32,-21 19 0,21 0-385,0 20-287,-1 0-642,2 20-896,-21 0-1377,-2 19-4549</inkml:trace>
  <inkml:trace contextRef="#ctx0" brushRef="#br1" timeOffset="220924.8046">3653 7618 20147,'0'0'1505,"0"0"-1025,18 0 1154,23-20 224,-1 1-833,19-3-481,0 3-352,1-1-192,-21 0-160,21 20-352,-21-19-1154,22 19-736,-23-20-833,-18 20-3620</inkml:trace>
  <inkml:trace contextRef="#ctx0" brushRef="#br1" timeOffset="221243.164">4386 7579 19250,'0'19'1601,"20"1"-1088,-20 19 1056,20 1 577,-20 0-1057,20 0-608,1-1-193,-3-19-224,2-1-96,21-19 160,-21 0 0,19-19-192,-19-21 96,-20 1-32,0 19-64,0-20 128,-41 20-128,23-19 128,-23 39-160,21-20 32,-18 0 32,17 20-64,1 0-160,20 0-641,0 0-1313,0 0-545,20 0-1665</inkml:trace>
  <inkml:trace contextRef="#ctx0" brushRef="#br1" timeOffset="221459.9609">4783 7757 320,'40'20'18994,"-40"-20"-17361,0 0 353,0-20 384,-20 0-608,20 1-865,-20-2-577,1-19-192,19 1-96,0 0-32,0 17-32,0 3-160,19-1-160,1 0-129,0 20-576,20 0-1281,-1 0-2755</inkml:trace>
  <inkml:trace contextRef="#ctx0" brushRef="#br1" timeOffset="222227.539">5498 7657 16431,'20'20'1570,"-20"0"-97,20-20 32,0 0-31,0 21-577,-1-21-289,21-21-191,-20 1-33,0 0-64,-1 1-192,-19-21-64,0 21 33,0-3-1,-19-17-32,-21 19-32,20 1 64,-19 19-32,-1 0 64,20 0 0,-19 19 256,19 1 129,0 0-129,20 21-127,0-2-1,0 0-160,0 1 0,20 0-96,0 0 0,-1-1-64,21 0-192,0-18-449,-1-21-608,21 20-1057,-21-20-898,22-20-4034</inkml:trace>
  <inkml:trace contextRef="#ctx0" brushRef="#br1" timeOffset="222633.789">6133 7557 16815,'-39'-19'1954,"19"19"-801,0-20 289,0 20 448,20 20-449,-20-20-480,0 19-289,20 22-191,-19-21-193,19 19-128,19 1-96,1-19-32,0-2-32,20-19 0,-20 20 32,19-20-32,-19-20-64,0 1-32,1-2-32,-21-19 128,0 21-96,0-1 128,-21 0-32,1 20 0,0-19 96,20 19-32,-20 19 32,20-19 64,0 20-127,0 19-33,0-19 0,20 0-65,20 20-351,-19-20-1121,17-20-1026,3 20-832,-3-20-4709</inkml:trace>
  <inkml:trace contextRef="#ctx0" brushRef="#br1" timeOffset="222894.5311">6510 7557 18225,'-19'-19'2434,"-1"19"-896,0 0 159,0 0 225,20 19-641,0 22-512,-20-21-353,20 19-159,20 22-65,0-22-224,0 0 64,0-19 0,19 19-321,1-39-319,-20 0-257,19 0-608,2-19-257,-3-1-480,-18 0-449,1-19-2690</inkml:trace>
  <inkml:trace contextRef="#ctx0" brushRef="#br1" timeOffset="223250">6550 7261 19794,'20'0'2370,"-20"0"-1056,20 39 672,-1-19-513,1 39-480,21 1-224,-21 19-225,18 1-224,-17-1-255,19-19-65,-21-20-32,21-1 32,-20-19-97,0-1 1,0-19-32,-1 0 96,-19-19-64,0-1 128,0-19 0,0-1-32,0 0 0,0 0 0,20 21 0,-20-1-32,20 20 32,0 0 96,1 20-64,-3-1 0,2 1-128,0 0-288,1 1-801,-1-21-1121,19 19-1122,-19-19-3458</inkml:trace>
  <inkml:trace contextRef="#ctx0" brushRef="#br1" timeOffset="224060.5469">7741 7579 9384,'-20'-41'4004,"20"21"-1249,0 20-417,0 0 0,0 0-512,0 0-641,20 20 160,0-1-480,0 22-288,20-1 63,-21-1-319,21 2-97,1-22-64,-23 21-64,23-40-32,-21 19 0,-20-19-64,20 0 160,-1 0-128,-19-19 32,0-1 0,0 0-128,-19-20 0,19 0-288,-20 1-481,0 0-256,-1-2-192,21 21 192,0 0-641,0 20-448,21 20-929,-1 0-6246</inkml:trace>
  <inkml:trace contextRef="#ctx0" brushRef="#br1" timeOffset="224415.039">8535 7479 12523,'-19'-40'5157,"-1"40"-3171,0 0-577,-21 0 609,23 0-224,-2 0-481,20 40-416,-21-21-128,21 21-321,0 1-159,0-22-161,21 21-32,-1-1-96,19 2-96,21-22 128,-21-19-224,21 0-161,-21 0-319,21 0-514,-21-19-767,-19-22-866,1 21-2018</inkml:trace>
  <inkml:trace contextRef="#ctx0" brushRef="#br1" timeOffset="224586.914">8496 7598 17936,'0'0'2723,"0"0"-1954,20-19 416,-1 19 577,21-22-609,0 22-833,-1-19-256,21 19-416,-21 0-865,2 0-1698,-21 0-2530</inkml:trace>
  <inkml:trace contextRef="#ctx0" brushRef="#br1" timeOffset="225008.789">8913 7261 19826,'0'-21'2210,"0"42"-1025,20-1 705,-1-1-673,21 40-544,0-19-192,-1 20-385,1-1 0,-1-20 0,1 2-96,1-1 0,-23-21-64,23-19 160,-41 0-96,20 0 128,0 0 32,-20-19 64,0-1-32,0-19-127,0-2 63,0-18-64,-20 0-32,20-21-256,-20 21-353,20-2-416,0 22-352,-21 19-193,21 20-736,0 0-2594</inkml:trace>
  <inkml:trace contextRef="#ctx0" brushRef="#br1" timeOffset="226946.289">9846 7737 15246,'0'-40'2114,"19"20"-448,1 0-353,0 20 416,20 20-415,-21 0-770,1 20-159,21 0-257,-21-1-64,-20 0 32,18 2 32,2-21-320,-20-1-161,0 1-672,0 0-992,0-20-898,0 0-4676</inkml:trace>
  <inkml:trace contextRef="#ctx0" brushRef="#br1" timeOffset="227473.6328">10739 7579 13196,'-40'-41'4196,"20"21"-2530,1 0-129,-1 20 833,0 0-256,0 20-801,0 0-352,20 21-288,0-2-128,0 20-97,0-18-256,40 18-128,-20-20-128,39-19-160,-19-1-385,19 2-864,-19-21-961,19 0-1218,-18-21-3555</inkml:trace>
  <inkml:trace contextRef="#ctx0" brushRef="#br1" timeOffset="227763.6719">11076 7579 18737,'-19'-22'2627,"-1"22"-1058,20 22-95,-20-3 287,20 21-544,0-1-608,20 21-257,19-20-256,1-21 1,0-19-97,19 0 32,-19 0-64,-1-19-65,-19-1-63,1-19-64,-21-2 96,0 21 32,-41-19-128,23 19-1,-43 1 1,21-3 32,-19 22 64,0 0 0,19 22-225,20-22-95,-1 19-833,21-19-1410,21 20-1313</inkml:trace>
  <inkml:trace contextRef="#ctx0" brushRef="#br1" timeOffset="228321.289">11414 7518 2306,'40'20'17360,"-40"21"-16463,39-22 416,-19 21 609,0-1-160,0 2-897,0-22-289,-1 1-288,1 0-31,0-20 31,-20 0-160,0 0 64,0 0 0,0-40-64,0 21 1,0-22-97,0 2 0,0-1 32,-20-1-32,20 22-64,20-1 32,-20 0-64,20 20 32,1 20 160,-3 19-160,2-17 96,0 17-96,1 0 96,-1-19-128,-2-20 32,-18 20 32,20-20 64,-20-20 0,21 0-32,-21 1 32,20-1-96,-20 0 224,20 1-192,-20-3 0,19 3 0,21 19-32,-20 0 32,19 19-192,1-19-289,0 22-512,-19 17-960,17-19-1347,-18 19-4387</inkml:trace>
  <inkml:trace contextRef="#ctx0" brushRef="#br1" timeOffset="229067.3827">12703 7557 19314,'0'0'1281,"0"0"-544,0 22 544,21 17 352,-1 20-415,0 1-578,19-1-319,-19 0-129,20-18-96,-20-2-64,19 1 0,-19-21 0,-20-19-32,0 0 96,0-19-96,-20-21 64,0 1-64,-19-2 32,-1-18-32,1 0 0,-1-21-32,-1 21 128,23-21-160,-2 1 32,20 19-32,0 21 160,38 19 0,-17 0-64,19 1 224,19 19-63,-19 0 31,-1 39-128,1 0-96,-20 1-32,1 0-64,-21 19 96,0-19-64,-21 1 0,1-2-96,0-19-1,0-1-255,1-19-673,19 0-801,-20 0-672,20 0-705,-20 0-7464</inkml:trace>
  <inkml:trace contextRef="#ctx0" brushRef="#br1" timeOffset="229429.6875">13082 7439 18417,'0'0'1954,"0"40"-641,0-21 32,0 21 353,20 20-353,-1-20-576,1-1-417,0 2-160,0-22-160,0-19 33,-1 0-65,1 0 32,0-19 32,0-2-32,-20-19-64,20 1 96,-20 19-32,0-21 0,0 2 32,-20 19-32,20 20 64,0 0-128,0 0 64,20 20 64,-1 19-32,-19 2 0,20-1-128,0-21-320,0 21-641,19-19-641,-19-21-416,1 0-640,-1-21-3044</inkml:trace>
  <inkml:trace contextRef="#ctx0" brushRef="#br1" timeOffset="229625">13438 7220 16591,'0'0'3940,"0"20"-1634,21 1-160,-21 18-416,40 20-481,-22 2-672,3-2-417,-1 0-96,20-18-256,-1-2-225,-19-19-768,20-20-833,-40 0-576,19 0-1058</inkml:trace>
  <inkml:trace contextRef="#ctx0" brushRef="#br1" timeOffset="229828.125">13300 7439 23157,'39'0'1089,"1"0"385,-1-19 352,22 19-609,-2-21-545,-19 21-576,-1 0 1,1 0-418,0 0-351,-1 0-1827,-19 0-1569,-20 21-3747</inkml:trace>
  <inkml:trace contextRef="#ctx0" brushRef="#br1" timeOffset="230147.4609">13835 7479 18289,'41'19'2434,"-1"-19"-640,-1 0 320,1 0 64,-1-19-961,21-1-416,-40 0-417,19 1-192,-19-2-192,0 1 96,-20-19-96,0 19-64,-20 0 0,0 1-32,0 19 32,-19 0 32,-1 19 64,20 1-128,-19 19 160,19 1-32,0 0 0,20 19-96,0-19 192,40-21-128,-1 22 0,21-21 0,-1-20-32,2 0 0,-3 0 0,-17-20-64,-2 20-416,1-19-770,-20-3-1216,-1 3-1922</inkml:trace>
  <inkml:trace contextRef="#ctx0" brushRef="#br1" timeOffset="246699.2187">1012 8651 2818,'19'-20'96,"-19"20"-160,0-21 449,0 21 1344,0 0 193,-19-20-833,19 20-480,0 0 320,0 0-33,-20 0 1,20-20 0,0 20 160,0-19 0,-20 19 64,20-20 224,0 0 193,0 1-129,0-2 33,0 21-1,0-20-96,-20 20-256,20-20-288,0 20-321,0 0-31,0 0 63,20 20-159,-20 0 127,20 20-288,0 19 129,-20 2-129,19-2 0,-19 0-96,0 21 64,20-21-96,0 1 64,-20-1 1,20 0-33,-20-18 32,21-1-64,-21-1 32,0-19 0,18-1 0,-18 2 96,0-1-96,0-20-32,0 0 257,0 0-513,0 0 672,0 0-512,20 0 96,21 0 96,-21-20 0,39 20-192,-19 0 64,19-21 64,0 21-352,-19 0 32,19-19 0,-19 19-289,-19 0-223,-1 0-161,-2 0-160,2 0-801,1 0-64,-21 0-768,20 0-1795</inkml:trace>
  <inkml:trace contextRef="#ctx0" brushRef="#br1" timeOffset="247198.2422">1766 8451 18033,'-39'-20'1761,"39"20"-287,-20 0 191,0 20 97,0 21-545,20-2-288,0 20-128,20 2-385,0 17-224,0-17-96,-1-2-160,21 0 64,-20-19-288,19-20-224,-19 0-578,20-1-639,-19-19-449,-3 20-961,-18-20-5029</inkml:trace>
  <inkml:trace contextRef="#ctx0" brushRef="#br1" timeOffset="247531.25">1905 8809 18865,'21'-19'1602,"-21"19"-65,18 19 609,-18 1-256,20 19-641,0 1-640,1 0-161,-1 0-191,-2-1 127,3-19-96,-21-1-64,20-19-127,0 0 127,-20 0-64,20 0-64,-20 0 96,19-19 0,-19-21-96,20 1-96,-20-2 97,0 2-194,0 0-31,0 19-160,20 0-353,-20 1-319,0 19-546,20-21-864,0 21-1025,-1 0-3844</inkml:trace>
  <inkml:trace contextRef="#ctx0" brushRef="#br1" timeOffset="247777.3436">2242 8511 18417,'40'0'1153,"-20"20"801,39-20 0,-19 39 512,19 1-1025,2 1-736,-43 18-321,23 0-127,-21 1-161,0-1 0,-20-20-32,20 2-224,-20-21-225,0-1-479,0 1-866,-20-20-1185,20 0-2402</inkml:trace>
  <inkml:trace contextRef="#ctx0" brushRef="#br1" timeOffset="248648.4375">2918 8710 20467,'-20'-20'1986,"20"0"-577,0 20 257,0 0 95,0 0-576,0 0-736,0 0-513,0 0-64,0 20-161,20 0-704,0-1-1185,-2 1-1633,-18 0-4805</inkml:trace>
  <inkml:trace contextRef="#ctx0" brushRef="#br1" timeOffset="248832.0311">3017 8968 20275,'0'20'1825,"0"-20"-736,0 0 449,0 0-353,0 0-961,0 0-224,0 0-736,0 0-802,0 19-1345,0-19-2017</inkml:trace>
  <inkml:trace contextRef="#ctx0" brushRef="#br1" timeOffset="249038.0859">3254 8749 23414,'20'-20'1889,"0"20"-1440,1 0 800,-1 0-384,19 0-545,-19 0-288,0 0 32,20 0-288,-21 0-609,1 20-1121,20-20-640,-40 20-1986</inkml:trace>
  <inkml:trace contextRef="#ctx0" brushRef="#br1" timeOffset="249218.75">3454 8968 20147,'19'20'993,"1"-20"1024,20 0 194,-1-20-482,1 0-960,1 20-545,-3-21-224,-17 2-192,19 19-769,-22-20-1505,3 40-1698</inkml:trace>
  <inkml:trace contextRef="#ctx0" brushRef="#br1" timeOffset="251091.7969">4228 8412 14157,'-20'-40'1601,"-1"21"-31,21-1-321,0 20 545,0 0 32,0 0-930,0 20-415,21 19 223,-21 0-31,40 41-128,-21-21 95,1 22-255,20-3-129,-20 2-128,19-21-32,-19-19 0,20 0-64,-1-20 64,1 0-32,-19-20-64,17-20 64,-17 0-64,19-1-160,-40-18-192,20 19-64,-20-19-1,0-21 33,-20 20 160,0 1 63,0 19 257,-1 1-63,3-1 63,-2 20 288,-1 0 0,21 20-127,-20-20-1,20 39 0,20-19 32,1 19-63,-1 2-161,-2-2 64,23 0-128,-1-19-32,-1 0-385,1-1-415,-1-19-578,1 0-351,0-19-962,-21-1-2274</inkml:trace>
  <inkml:trace contextRef="#ctx0" brushRef="#br1" timeOffset="251424.8046">4863 8570 16431,'0'40'2595,"19"-19"-1699,-19 18 898,20 1 384,0 19-448,0-19-737,1 0-417,-3-1-255,2-19-33,1-1-64,-21 2-128,20-21-64,-20 0 128,0 0-128,0-21 128,0 2-63,0-21-129,0 1 96,-20 0-64,20-2 0,0 2 64,20 19-96,-20 0 0,20 20-97,-2 20 226,3 0-161,-1-1 31,20 21-351,-20 0-224,-1-20-578,21 19-960,0-19-1569,-21-20-4581</inkml:trace>
  <inkml:trace contextRef="#ctx0" brushRef="#br1" timeOffset="251867.1875">5459 8610 18705,'0'-59'993,"-20"59"-128,20 0 1761,-21 0-223,21 39-1154,-20 2-512,20-2-225,0 20-128,0 2-287,20-22-129,1-19 64,-1-1-161,0-19 33,-1 0-32,1-19-96,-20-1-224,0 0 31,0-20 97,0 20 224,0 0 32,0 1 160,0 19-192,0 0-32,0 19 256,20 21-64,20 0 0,-21 19-128,21-19 64,0 20 0,-1-21 160,-19 20 32,0-18 32,-20-1 97,0-1-97,-20 0-128,0-18 128,0-1-128,1 0-384,-21-20 416,20 0-640,0 0-770,1 0-864,-1-40-1409,0 19-4645</inkml:trace>
  <inkml:trace contextRef="#ctx0" brushRef="#br1" timeOffset="252083.9843">5677 8412 20147,'19'-40'1985,"-19"40"-1408,20 20 224,-20 0 768,20 19-544,0 21-480,-20-1-129,39 22-288,-19-3-64,21 2-320,-21-21-513,19 0-864,-19-38-1154,0-1-2081</inkml:trace>
  <inkml:trace contextRef="#ctx0" brushRef="#br1" timeOffset="252518.5546">5756 8809 12395,'-20'0'8552,"20"0"-7367,20 0 97,1-19 447,-3 19-768,2-21-673,0 1-320,21 0 0,-23 1-192,3-21-192,-21 21-129,0-22 97,0 1 192,0 1 63,0 0 33,-21-2 128,21 21 64,0 20 257,0 0 31,0 20 192,21 21-31,-1 18-225,0 0 128,0 1-223,19 19 95,-19-19 128,0-20 65,20-1-193,-21-19-96,1-1-32,-20-19 0,20 0 0,-20-19 65,0-1-1,0-19-128,20 19 32,-20-19-32,0-2 32,21 21-160,-21 1 0,18 19 32,23 0-256,-21 19-97,0 1-768,-2 21-1473,3-22-2435</inkml:trace>
  <inkml:trace contextRef="#ctx0" brushRef="#br1" timeOffset="253208.0078">6848 8651 17936,'-20'-41'2147,"0"41"-194,20 21 322,-19-1-161,19 19-865,0 0-577,0 22-287,19-22-33,1 20-128,20-39-224,0-1 64,-1-19-32,1 0 0,-19-19 0,17-21-96,-38 1-96,0 0-32,0-2 160,-20 2-96,2-1-160,-23 1-129,21 18-31,-19 1-257,19 20-128,20 0-384,0 20-1089,20 21-321,-1-22-1761</inkml:trace>
  <inkml:trace contextRef="#ctx0" brushRef="#br1" timeOffset="253395.5078">7186 8829 10217,'59'-20'6182,"-59"20"-3876,0-19-32,-20-2 33,1 1-482,-21-19-287,-1-1-609,3 1-385,-3-2-416,3 2-32,-3-20 0,21 18-96,20 2-96,0-1-32,0 21-288,20 19-289,0 0-736,1 19-1058,17 1-2273</inkml:trace>
  <inkml:trace contextRef="#ctx0" brushRef="#br1" timeOffset="253579.1015">6947 8590 21396,'-20'0'2594,"20"0"-1793,20-20 608,20 1 289,19-1-673,2-19-705,-2 18-256,0 21-448,1 0-1154,-21 0-1248,-19 0-2659</inkml:trace>
  <inkml:trace contextRef="#ctx0" brushRef="#br1" timeOffset="255472.6561">8138 8769 15342,'-39'-40'1441,"19"21"-159,0-1 287,0 0 289,1 20-161,19 0-543,-20 20-418,20 0-287,0 39-129,0-19-128,0 19-32,20-19-160,19-21 225,-19 2-161,20-21-128,-1 0 192,-19-21-160,20 2 192,-21-21-256,1 21 64,-20-21-32,0 0 96,0 20 0,-20 0 0,20 1 96,-19 19 0,19 0 128,-20 19-64,20 1-128,0 21-64,20-22-96,-1 1-480,1 0-834,20-1-1376,-1 1-2083</inkml:trace>
  <inkml:trace contextRef="#ctx0" brushRef="#br1" timeOffset="255928.7109">9111 8551 20083,'-60'-20'896,"41"20"-607,-1 0 479,0 0 994,-20 20-321,21 19-640,-1-19-384,20 21-129,0-2-64,0 0-192,39-19-32,1 21 0,19-22 0,1-19-96,19 20 64,0-20-256,-18 0 95,-22 20-31,-19-1 192,-20 1 128,0 0 0,-40-1 1,21 2-65,-21 19 96,-1-40-96,3 19-96,-3-19-609,3 0-1153,17 0-1377,1-19-2979</inkml:trace>
  <inkml:trace contextRef="#ctx0" brushRef="#br1" timeOffset="256268.5546">9269 8353 20179,'41'0'1889,"-21"0"-1056,-1 19 256,1 21 321,20-1-161,-20 21-449,-1 19-383,1-18-161,0-2-128,0 0-128,0 1 32,1-40 32,-21 19-64,18-19 0,-18-20 0,0 0-32,0 0 32,0-20 0,20-19 32,-20-1-32,0 0 32,20-19-32,-20 19-32,21 1 32,-1 18-96,-2 21 64,3 0-32,-1 21 0,0 18-544,0 1-706,-20-21-800,19 21-1089,1-19-4452</inkml:trace>
  <inkml:trace contextRef="#ctx0" brushRef="#br1" timeOffset="256552.7343">9865 8610 20563,'20'41'2114,"-20"-22"-993,20 21 64,-20 19 257,20-19-578,0 0-575,-1-1-289,21-19 96,-19-20-128,17 0 160,-18-20-64,-20 0 0,0 1-64,0-21 0,0 0-96,-38 0 0,18 21 0,-21-1 64,21 20-32,1 0 64,-1 0-193,0 0-543,0 20-1186,20-20-2178</inkml:trace>
  <inkml:trace contextRef="#ctx0" brushRef="#br1" timeOffset="257167.9686">10421 8729 18961,'21'61'833,"-1"-42"-352,-2 21 319,2-21 642,1 1 159,-21 0-512,0-20-224,20 0-160,-20-20-129,0 0-223,0-19-97,-20 0-160,20-2 64,0 2-128,-21-1 32,21-20-32,0 20-64,21 21 32,-21-1-64,20 20-160,0 0 0,-1 39-289,21 1-864,-20 1-1474,19-2-2626</inkml:trace>
  <inkml:trace contextRef="#ctx0" brushRef="#br1" timeOffset="257399.414">10838 8392 20083,'0'0'1953,"0"20"-703,21-1 383,-21 21-480,18 20-512,2-1-449,0 2-128,1-2-160,17-20-320,-17 2-449,19-41-449,-20 0-1056,-1 0-929,-19 0-6854</inkml:trace>
  <inkml:trace contextRef="#ctx0" brushRef="#br1" timeOffset="257739.2578">10859 8651 17616,'0'0'1025,"18"0"609,2 0 896,21 0-448,-3 0-641,3 0-576,18-20-512,1 20-193,-21 0-128,1-21-32,-20 21 32,0-20-128,-20 0-96,21 1-1,-21-1 193,-21 20-224,1-20 128,0 1-32,0 19 0,-19 0 0,19 0 96,0 19 0,0 1 32,0 0 32,20 19 64,0 2 32,0-2 0,20 1-32,-20-1-96,20 2-96,20-22-160,-1 1-289,1-20-1120,1-20-962,-3 1-1953</inkml:trace>
  <inkml:trace contextRef="#ctx0" brushRef="#br1" timeOffset="258021.4843">11533 8451 14349,'0'0'1954,"-20"20"-545,0 1 161,1-2 512,19 21-481,-20-21-768,20 21-577,20-19-32,-1-1-127,21-1 31,19 1-160,-19-20 32,1 20 64,-3-20 0,-18 19 32,1 1 0,-21 0 96,-21 1 96,1-2 161,0 1-225,-19-20-96,19 0-128,-20 0-256,21 0-385,-1 0-992,20-20-1794,0 1-3876</inkml:trace>
  <inkml:trace contextRef="#ctx0" brushRef="#br1" timeOffset="258224.6093">11871 8253 20435,'59'0'3427,"-39"39"-2242,-20 2-929,20 18 481,-20 0 769,19 21-834,-19-1-448,0-19-224,20-1-128,20-19-480,-20 0-385,1-20-609,17-20-448,-18 0-1057,-20-20-6245</inkml:trace>
  <inkml:trace contextRef="#ctx0" brushRef="#br1" timeOffset="258427.7343">11831 8590 22613,'0'0'2562,"20"0"-1697,19 0 384,21-20 65,-1 20-514,1-19-511,19 19-321,-20 0-577,-18 0-736,-1-20-1122,-21 20-2497</inkml:trace>
  <inkml:trace contextRef="#ctx0" brushRef="#br1" timeOffset="259326.1719">13220 8492 15470,'0'-41'1986,"0"2"-801,-19 39-224,-1-20 1025,0 0-288,-20 20-802,21 20-191,-21 0 32,-1-1-97,23 21-159,-23 0-225,41 0-160,0-1-96,41-19-32,-3 1 0,23 18 0,-2-19 32,20-20 0,-19 20-160,-1-1-32,-39-19 0,1 20 160,-3 0 128,-36 1 0,-3-2 64,1 1-32,0-20-32,-19 20-96,-1-20-32,20 0-32,-19 0-224,19 0-385,0 0-512,20 0-673,0 0-1601,0 0-4805</inkml:trace>
  <inkml:trace contextRef="#ctx0" brushRef="#br1" timeOffset="259535.1561">13418 8610 8584,'41'0'15214,"-21"-20"-13933,0 20 257,19-20-129,1 20-832,-1 0-385,-19 0-160,20 0-256,-1 0-321,-19 0-800,20 20-737,-20-20-769,-20 0-2178</inkml:trace>
  <inkml:trace contextRef="#ctx0" brushRef="#br1" timeOffset="259803.7109">13896 8451 17680,'38'41'2883,"-17"-22"-673,-1 21-160,20-21-128,-21 21-801,1-19-481,0 18-95,0-39-289,0 20-64,-1-20-95,-19 0-1,20-20 32,0 1-64,0-22-64,1 21 32,-21-19 32,18-20-256,-18 18-481,0 2-736,20-1-929,-20 21-1570,0 19-7463</inkml:trace>
  <inkml:trace contextRef="#ctx0" brushRef="#br1" timeOffset="296779.2969">14848 8590 13869,'0'-20'1473,"0"20"-512,0 0 608,0 0 449,0 0 32,20 40-640,0 1-449,0-2-65,0 20-383,-1 1-33,1-1-159,20 0-129,-20-18-160,-1-2 32,1 1-64,0-1 0,-20-18 64,21-1-32,-21-20 32,0 0-64,-21 20 96,1-20-64,0-20 32,-19 0-32,-1-1-128,20-38 160,-19 20-128,19-41 96,0 1-32,0-21 0,20 22 64,0-3-160,20 3 96,20 37-32,-20 2 64,19 19-96,-19 0 128,20 20-192,-21 20 64,1 19 96,0 22-64,1-2-64,-21 0 128,0-18-32,-21-2-96,1 0 224,0 1-128,1-19 0,-1-2-64,0-19-320,20 0-609,-20-19-641,20-2-800,0 1-705,0-19-5573</inkml:trace>
  <inkml:trace contextRef="#ctx0" brushRef="#br1" timeOffset="297243.164">15503 8610 11755,'-40'-40'7847,"20"40"-6982,1-19 320,-1-1 737,0 20 0,0 20-641,0-1-641,1 1-191,-1 21-65,20-21-192,0 19-128,20 0-96,-1-19 0,1-20 0,20 0-64,-20 0 0,19-20 0,-19 1 32,0-1 0,1-19 32,-21 19 32,0-21 0,0 21 64,-21 20-32,21-19 0,-20 19 0,20 0-32,0 19 32,0 1-96,0 21 64,0-21 0,20 19-32,1-19-256,-1-1-417,-2 1-512,2-20-320,1 20-994,-1-20-223,0-20-2243</inkml:trace>
  <inkml:trace contextRef="#ctx0" brushRef="#br1" timeOffset="297453.125">15623 8353 6534,'-20'-61'9673,"20"42"-6822,0 19-898,20 0-223,-20 0 0,0 19-257,20 22-608,-1 18-385,1 0-287,0 1-33,0-1-192,0 2-289,-1-22-640,1 1-768,0-21-770,0 1-1120,-20-20-7111</inkml:trace>
  <inkml:trace contextRef="#ctx0" brushRef="#br1" timeOffset="297669.9219">15544 8511 20691,'0'20'1634,"0"-20"-1026,18 0 1442,2 0 160,21 0-1345,-2 0-641,1 0-160,0 0-160,-21-20-192,21 20-577,0-19-640,-21-2-129,1 1-736,0 0-609,-20 1-2850</inkml:trace>
  <inkml:trace contextRef="#ctx0" brushRef="#br1" timeOffset="297989.2577">15841 8174 14990,'0'20'3427,"0"-20"-2242,19 39 320,-19 1 289,0 20 0,20-1-225,-20 20-512,0-19-448,20 19-289,0-38-192,1 18-64,-3-40-96,2 1 96,1-20-96,-21 20 32,20-40 0,-20 20 32,0-39 33,0 19-1,20-39 0,-20 18-64,0 2 64,18 19-96,-18 0 64,21 20 0,-1 0 224,0 40-64,0-21-96,-20 21-64,19 1-224,1-2-352,0-19-1122,0-1-1025,19-19-1537</inkml:trace>
  <inkml:trace contextRef="#ctx0" brushRef="#br1" timeOffset="298452.1483">16536 8492 19602,'0'0'2114,"0"19"-769,20 1 641,-20 0 160,19 19-1089,1 2-672,0-21-289,-20 19-32,20-19-64,0-1-128,-20-19-289,0 20-640,0-20-1057,0-20-608,0 20-2019</inkml:trace>
  <inkml:trace contextRef="#ctx0" brushRef="#br1" timeOffset="298642.578">16475 8292 19154,'0'-39'2914,"-18"19"-1248,18 20-737,0-19-224,18 19-513,3 0-96,-1 0-705,0 19-1024,0-19-1698,-20 20-3908</inkml:trace>
  <inkml:trace contextRef="#ctx0" brushRef="#br1" timeOffset="298901.3671">16755 8412 18001,'38'80'2178,"-38"-41"-385,20 0-191,1 1 384,-21-19-577,20-1-576,-20-20-193,18 19-159,-18-19-129,0 0-31,0 0-97,0-19-64,21-1-32,-21-1-128,0-19-32,20 21 0,-20 19 64,20-20-128,0 20 192,-1 20-160,1-1 64,0 1-352,0 0-257,0 1-928,19-1-1666,-19-1-2179</inkml:trace>
  <inkml:trace contextRef="#ctx0" brushRef="#br1" timeOffset="299416.0156">17370 8153 12491,'-20'-19'2371,"20"-1"-161,0 20 128,0 20 288,-20-1-800,20 2-385,-20 19-191,20 19-65,-21 21-96,21-21-192,0 21-449,0-21-160,21 0-224,-1-18 0,20-2 1,-1-19-65,1-1 0,-1-19-97,1-19-31,19-1-128,-19-19-128,-19 19-1,-1-21 193,-2 21 96,-18 1-64,0-1 32,0 0-160,-18 1-193,-2 19 97,-1 0 192,1 0 95,0 0-191,1 0-545,19 19-192,-20-19-704,20 20-1218,20 0-3779</inkml:trace>
  <inkml:trace contextRef="#ctx0" brushRef="#br1" timeOffset="299792.9686">18024 8651 20339,'0'0'2722,"-20"0"-992,20 0 576,0 19-384,0-19-865,0 0-513,0 0-127,0 0-289,0 20 32,0-20-160,20 0 0,-20 0 32,0 0-32,0 0 64,0 0-128,0 0-64,0-20-256,0 1-673,0 19-865,0-20-2466,0-1-12973</inkml:trace>
  <inkml:trace contextRef="#ctx0" brushRef="#br2" timeOffset="315659.1796">17866 6783 1,'-20'-19'3009,"20"19"-2720,0 0-353,0 0-1346</inkml:trace>
  <inkml:trace contextRef="#ctx0" brushRef="#br2" timeOffset="316027.3436">17984 6764 13773,'-39'-40'2498,"19"40"-736,20-19-97,-20 19 65,20 0-641,0 19-865,-20 21 32,20 0 417,0 39-129,0 1-223,20-1-33,0-19-192,20-1 0,-21-19-128,21-1 32,1 2-512,-21-22-738,18 1-928,3 0-1729</inkml:trace>
  <inkml:trace contextRef="#ctx0" brushRef="#br2" timeOffset="317137.6953">18243 6705 9833,'0'-40'3299,"0"21"-1377,0-2 288,0 21 32,20 0-512,-20 0-737,20 40 288,-20 0-320,19 19-353,1 1-31,0-1-289,0 0-96,0 1 97,-1-20-1,1-1-192,0-18-64,0 19 128,1-21-128,-3-19 64,-18 0-64,20 20 0,-20-20 32,0 0 161,0-20-65,0 20-224,-20 0-32,20-19 96,0 19-33,0-20 33,0 0-64,0 20 96,20 0-64,-20-21-32,0 21-32,0 0 32,0 0-64,0 0-96,0 0 32,0 0 96,0 0 32,0 0 64,0 0-32,0 0-33,0 0 65,21 21-32,-21-21 0,0 0-32,20 0 96,-20 0-64,20 0 32,-2 0-32,-18 0-32,21 0 160,-1 0-192,-20 0 160,20 0-64,0 0 0,-1 0-32,1 0-32,0 0 160,20-21-96,-21 2-32,1-1 32,0 0-32,-20 0 32,20 1 32,-20-22 32,-20 21-128,20 20 64,-20-19 64,0-1-32,1 20-64,-1 0 64,20 0 32,-20 20-64,20-1 0,-20 22 32,20-2-32,0 1 65,20-1-1,0-18-64,0 19-64,-1-21 128,1 1-289,20-20-63,-1 0-545,-19 0-544,21-20-1057,-1-19-962,-22 19-3842</inkml:trace>
  <inkml:trace contextRef="#ctx0" brushRef="#br2" timeOffset="317460.9375">19037 6844 12395,'0'19'3748,"20"1"-2755,-20 0 832,20-1-383,-20 22-97,20-2-480,-1 1-289,1-20-287,0 20-1,-20-20 96,20 0-63,-20-20-97,20 0-96,-20 0 128,0 0 385,0-20-257,0 0-224,0-1 1,19-18 31,-19-1-96,0 21-64,20-1-32,-20-1-96,20 21 0,-20 0 96,20 21-32,1-1-32,-3 19 32,2 1-353,0 0-672,1-20-929,-1 19-1249,-2-39-5061</inkml:trace>
  <inkml:trace contextRef="#ctx0" brushRef="#br2" timeOffset="317896.4844">19632 6903 19282,'-20'-20'1281,"1"20"481,19 0 288,-20 0-641,20 20-736,0 19-321,0-18-224,20-1-64,-1-1-64,1 1 0,0 0-96,-20-20-32,20 0 64,-20-20-128,0 0 31,0 1 97,0-1 64,-20-1-64,0 1 160,20 20 1,0 0-33,0 20-32,20 21 32,0-2-32,0 1-32,19 20 0,1-21 0,-19 20 64,-1-18-32,-2-2 0,-18 1 32,0-21 32,0 21 0,-18-19-96,-2-21 160,-1 19-256,1-19-160,-20 0-289,21 0-1024,-1-19-1090,0-2-2145</inkml:trace>
  <inkml:trace contextRef="#ctx0" brushRef="#br2" timeOffset="318142.578">19812 6685 21652,'0'20'769,"0"-20"-801,18 19 512,-18 21 801,21 0-416,-1 19-416,0-19-289,0 20-64,19-1-128,-19-19-256,0 0-801,0-20-673,-1 0-1089,-19-20-3331</inkml:trace>
  <inkml:trace contextRef="#ctx0" brushRef="#br2" timeOffset="318570.3125">19751 6942 17232,'0'21'1890,"20"-21"-1090,1 0 1026,-1 0-96,19 0-577,1 0-769,-1 0-128,1 0-224,-20-21 129,0 21-193,-1-20-225,-19-19-31,0 19 0,0-19 160,0-2 32,0 2 64,0 19 32,0 1 32,0-1 224,0 20-192,20 20 224,-20-1 193,20 21-1,-20 20-32,20-1-95,0 0 31,-20-18-128,19-2 129,1 1 95,0-21-191,1 2-97,-1-21-32,-2 0-32,-18-21 0,20 2 32,1-1 32,-1 0-288,0 0 0,-1 1 192,1 19-352,0 19 128,0-19-352,0 40-706,-1-20-799,1 20-1347,-20-20-3778</inkml:trace>
  <inkml:trace contextRef="#ctx0" brushRef="#br2" timeOffset="319380.8594">21023 6942 17744,'-41'-20'2018,"21"1"-1217,0 19 865,20 0-129,0 19-608,0 1-64,20 1-161,0 18-223,21-19-257,-23 20-192,23-40 128,17 0-96,-17 0 96,-21-20-63,0 0-65,-1 0 64,-19-19-96,0-2 64,-19 2-96,-21 19-32,-1-19 96,23 39-64,-22-20-32,19 20-33,1 0-31,20 0-352,0 20-385,0 19-480,41 1-737,-1-1-545,-1-18-319,21 18-2243,-21-19-3428,21 0 5480,-21-20 3680,1 0 4326,-19 0 1120,-3-20-1761,-18 0-1473,0 1-737,-18-1-192,-3-21-834,-19 22-255,1-21-224,19-19-65,-20 19-96,40 0 1,-20 1 63,20 0-352,20-2-96,0 21 32,20 1 0,-1-1-96,1 20-1057,19 0-1153,-18 20-1602,-1-1-11370</inkml:trace>
  <inkml:trace contextRef="#ctx0" brushRef="#br2" timeOffset="319574.2186">21140 6844 20083,'0'0'2978,"21"-20"-2882,-1 20 1025,39-20 385,1-1-833,-1 2-417,20-1-288,-18 20-513,-3 20-1409,3-20-1889</inkml:trace>
  <inkml:trace contextRef="#ctx0" brushRef="#br2" timeOffset="320163.0859">22035 6942 18897,'19'60'1826,"1"-20"-1249,-20 20 672,20-20 32,0 19-320,0-20-384,-20 2-289,19-22-128,1 1 64,-20 0-128,0-20 353,0-20 159,-20 0-512,1 1-32,-21-22-96,20-18 32,-19 0-32,19-1-160,0-19 32,20-1 32,0 21-32,20-2 64,0 22 0,19 19-129,1 1 225,19 19-32,-19 0 64,-1 0-64,-19 19-32,0 21 32,-20-21 64,-20 22-32,0-21 64,1 19-96,-1-19 64,0-20-192,0 19-416,0-19-610,20 0-1184,-19 0-1121,19 0-11083</inkml:trace>
  <inkml:trace contextRef="#ctx0" brushRef="#br2" timeOffset="320518.5546">22452 6783 18609,'0'0'1441,"0"0"-159,0 0 351,-20 0 289,20 21-833,-20 19-352,0-1-289,-1 0-160,21-19-127,0 21-225,0-22 96,21-19-128,-1 20-97,-20-40 193,20 1-192,-20-1 128,20-1 128,-20-18-160,0-1 64,19 1 64,-19-2 64,0 22 32,0 19 129,0 0-129,0 0-64,0 19 256,0 22-224,20-2 32,-20 1-96,20-21-32,-20 22-256,20-21-449,0-20-640,-20 19-1121,19-19-481,-19-19-2242</inkml:trace>
  <inkml:trace contextRef="#ctx0" brushRef="#br2" timeOffset="320721.6796">22570 6566 18481,'20'-40'3267,"-20"40"-1441,20 0-65,-20 20-159,20 19-321,-20 1-512,20 0-353,-1 0-320,1 19 1,0-19-130,1 0-255,-1-1-256,-2-19-641,-18-1-929,0-19-1218,-18 0-2849</inkml:trace>
  <inkml:trace contextRef="#ctx0" brushRef="#br2" timeOffset="320931.6405">22511 6764 19026,'0'19'2818,"0"-19"-2626,0 0 1666,20 0 224,19 0-705,-19 21-768,20-21-321,-1 0-224,1 0 64,-19 0-384,17-21-448,-18 21-642,-20-19-191,21 19-737,-21-20-545,0 0-1505,-21-19-4933</inkml:trace>
  <inkml:trace contextRef="#ctx0" brushRef="#br2" timeOffset="321235.3515">22750 6526 13356,'0'0'4004,"0"0"-2338,0 20 480,18 0-129,2 19-479,1 21-609,-21-1-257,20 0-383,19 2-1,-19-22 0,0 0 1,0 2-161,-20-41-160,20 20 160,-20-20 0,0 0 128,0-20-32,19-1-64,-19 1-128,0-19 1,20 0-33,-20-1 64,20 19 0,0 2-32,0 19-64,-20 0 0,19 19 32,1 2 96,-20 19-96,20-1 64,0 0-256,-20-19-193,21 1-544,-3-1-928,-18-20-1122,20 0-3139</inkml:trace>
  <inkml:trace contextRef="#ctx0" brushRef="#br2" timeOffset="321452.1483">23305 6685 15182,'20'0'11307,"0"0"-10603,0 0 97,19 0 704,-19 0-768,20 0-641,-1 0 0,1 0-320,-19 0-513,17 0-672,-17 0-705,-1 20-1794,0-20-3202</inkml:trace>
  <inkml:trace contextRef="#ctx0" brushRef="#br2" timeOffset="321625">23483 6844 21588,'20'19'769,"0"-19"-481,21 0 641,-3 0-609,3-19-288,-3 19-1057,3-20-3395</inkml:trace>
  <inkml:trace contextRef="#ctx0" brushRef="#br2" timeOffset="322679.6875">19176 7598 17136,'0'-41'1281,"0"22"-224,0-1 64,-20 20 384,-20 0-704,21 0-513,-21 39-127,-1-17 191,23 17-64,-22 0-224,40-19 128,20 21-160,0-22 65,19 1-65,21 0 160,-1-20-64,0 19-128,1-19 64,-1 20-64,-18-20 32,-21 20-64,-2-1 96,-18-19 64,-18 21 32,-2-1-32,-1 0-64,1-1 1,-18-19-97,17 20-225,1-20-255,0 20-193,0-20-576,20 19-128,0-19-577,0 0-2595</inkml:trace>
  <inkml:trace contextRef="#ctx0" brushRef="#br2" timeOffset="323043.9453">19632 7677 19506,'0'20'961,"-20"-20"-865,20 40 1249,0-20 545,0 19-641,0 1-768,20-21-193,0 22-96,0-41-64,19 20 0,-19-20 0,0-20-63,21-21-162,-21 22-31,-2-21-64,-18 1 32,21 19 64,-21-20 96,-21 20-64,21 20 192,0 0-192,0 0-64,0 20 64,0 1 64,0 18-32,21-19-32,-21 19-481,40 0-544,-20-18-609,19-1-512,1-20-1505,-20 0-6567</inkml:trace>
  <inkml:trace contextRef="#ctx0" brushRef="#br2" timeOffset="323505.8594">20089 7657 640,'20'40'15983,"-1"-19"-14477,1 18 159,0-19 225,1-1-224,-1 1-321,-2-20-576,-18 20-385,20-20-96,-20 0-224,0 0 128,0 0 257,0 0-257,0-20-160,-20 0-160,20 1 64,0-21-192,0 21 64,0-2-65,0 21-63,20 0 128,-20 0 96,21 0 96,-1 21 32,0-2 128,-1 1-96,1 0 96,0-1-32,0-19-96,-20 0 96,0 20-64,0-20 129,0-20 127,0 20-256,0 0-32,0-19-32,0 19-32,20-20 0,-1 20-64,-19 0-160,40 20-225,-20-1-288,0 1-608,-1 0-993,1-1-1282,20 2-8935</inkml:trace>
  <inkml:trace contextRef="#ctx0" brushRef="#br2" timeOffset="323848.6327">20883 7697 16079,'20'21'3619,"-20"-21"-2850,20 19 1089,-20 1 288,0 0-577,19-1-672,-19 1-513,20 0-127,0-20-225,0 0 128,1 0 64,-21-20-32,18 0-64,-18-19-96,0 19 0,0-20-64,0 0 0,-18 21-64,-3-21 0,1 21-32,0 19 96,0 0-641,20 0-352,0 19-64,0 21-736,0-1-1571,20 2-7302</inkml:trace>
  <inkml:trace contextRef="#ctx0" brushRef="#br2" timeOffset="324029.2969">21201 7855 18481,'0'-19'1089,"0"-1"320,-20-19 513,0 19-641,-1-19-320,3-2-544,-2 2-321,0-20-32,-1 18-32,21 21-128,0 0 0,0 1-129,0 19-191,21 0-513,19 0-961,-22 0-1985</inkml:trace>
  <inkml:trace contextRef="#ctx0" brushRef="#br2" timeOffset="324234.375">21023 7618 21460,'-41'20'1858,"41"-20"-1026,20 0 418,19-20-258,2 20-511,17 0-289,3-20-384,-22 20-897,1 0-1506,-20 0-1472</inkml:trace>
  <inkml:trace contextRef="#ctx0" brushRef="#br2" timeOffset="325034.1796">21697 7757 4484,'0'-20'8424,"0"20"-6695,-20 0 770,20-19-417,20 19-833,-20 0-288,0 0-192,20 0-161,0 0-224,-1 0-255,21 0 31,-20 0 96,-20 0-288,21 0 224,-21-21-96,0 1-96,0 0 0,0 20-96,-21-19 64,1-1 0,0 20-96,0 0 128,1 0 0,19 20 32,-20-1 128,0 1 0,20 0 225,0 20-97,20-20-224,0 0 32,-1-1 0,1 1-192,20 0-192,-19-1-449,17 2-864,-18-21-770,21 0-2689</inkml:trace>
  <inkml:trace contextRef="#ctx0" brushRef="#br2" timeOffset="325411.1327">22074 7697 17552,'-20'21'961,"1"-2"544,19 1 193,0 0-481,0-1-480,0 1-353,19 0-95,-19-1-1,20-19-32,0-19-160,0 19 96,0-40-160,-1 1-96,-19 0 96,0-2-160,0 2 160,-19-1-160,19-20-32,-20 20 128,0 1-64,0 0 96,20-2 192,-20 21 192,20 20 225,0 0-129,0 0-480,0 40 193,0 0 31,0 0-64,20-1-96,0 0 64,20 22-288,-21-22-352,21 1-802,0-19-768,-21 18-1313,21-19-4068</inkml:trace>
  <inkml:trace contextRef="#ctx0" brushRef="#br2" timeOffset="326127.9297">22491 7657 19378,'-20'20'1377,"1"-20"-1025,19 0 1314,0 20-321,-20-20-672,20 21-513,20-2-128,-20 1 128,19-20-128,1 0 64,0 0-96,0 0-192,0 0 96,-20-20 128,0 1-64,0-2-32,0 21 0,-20-20 96,20 20 32,0 0 0,0 0 0,0 20-96,0 1 32,0 18 32,20 0-32,-1 1-192,21 0 64,-20 19-96,0-19-193,-1-1 385,1-18 0,0 19 96,-20-21-96,-20 1 32,20-20 64,-20 0-128,-19 0-64,19 0-64,0 0-128,0-20-225,1 1-416,19-1 161,0-21 63,0 21 256,0 1 449,19-21 32,1 21 193,0-1 159,0 0 128,19-1 1,-19 2-33,0-1 1,1 0 223,-1-19-223,-2 19-1,2-20 97,1 20 31,-21 0-384,-21 1-32,21-1-95,-20 0 63,20 20-32,-18 0-32,18 0-96,-20 20 128,20 0 0,0-1 0,0 21 0,20 0 64,-2-20-128,2 19-96,21-19 32,18-20-96,1 20-320,-1-20-1122,-19-20-1985,-1 20-15087</inkml:trace>
  <inkml:trace contextRef="#ctx0" brushRef="#br2" timeOffset="327419.9219">22967 8094 14125,'0'0'4196,"-19"20"-3459,19 0 704,-20-1 385,20 2-161,0 19-640,0 19-416,0-20-193,20 2-128,19-2-191,-19 0-1,20-19 0,-1-20 0,-19 0 0,21 0-128,-3-20-64,-18-19-96,1 0 95,19-2 33,-40 2-128,0-1-64,0 1 160,0-2 64,0 22 128,-20-1-32,0 20 64,-1 0-32,21 20 0,-20-1 64,20 22 65,0-2 31,-20 1 32,40-1-128,-20 2-128,20-2 97,21-19-65,-21-1 0,-1-19-385,1 20-415,0-20-610,0-20-1408,0 20-577,-1 0-4293</inkml:trace>
  <inkml:trace contextRef="#ctx0" brushRef="#br2" timeOffset="327746.0937">23384 8194 19250,'20'20'2882,"0"-1"-2049,0 1 416,0 0 97,-20 19-97,0 2-384,19-22-385,-19 1-384,0 0 32,0-1-32,0-19 1,0 0-33,0 0-64,0 0 0,0-39 0,0 19-64,20-19 160,0-2-128,0 2 64,1 19-64,-3-19 0,2 19 0,1 20-65,-1 0 162,0 20-98,-2 0-127,-18-1-384,0 21-609,0-21-609,21 22-1185,-21-21-2178</inkml:trace>
  <inkml:trace contextRef="#ctx0" brushRef="#br2" timeOffset="328188.4766">23920 8194 19666,'20'-41'2050,"-20"41"-1537,0-19 992,0 19 289,0 0-705,-20 19-160,20-19-641,0 41-64,0-21-128,0 19-96,0 0 32,20-19 32,1 1-64,-3-21-96,2 0 96,0 0-96,1 0 0,-21-21-64,0-18 32,0 19 32,0 0 96,0 1 0,0 19 96,-21 0 32,21 0 96,0 0-96,21 19-64,-21 21-96,20-1 0,-20 21 96,18-20-128,2 19-64,-20-19 64,0 19 64,0-19 0,0 1-64,-20-2-32,2-19-32,-23-1-353,21 1-736,0-20-384,2 0-1218,-3-20-3555</inkml:trace>
  <inkml:trace contextRef="#ctx0" brushRef="#br2" timeOffset="328441.4062">24139 7975 19858,'20'0'2563,"-20"-20"-1891,0 20 417,20 20 577,-20-1-609,0 1-320,0 21-449,0-2-192,19 20 32,-19 2-160,0-22-224,20 20-321,-20-18-864,20-22-1410,-20 1-1953</inkml:trace>
  <inkml:trace contextRef="#ctx0" brushRef="#br2" timeOffset="328897.4609">24098 8253 22485,'0'0'769,"21"20"63,-1-20 1154,0 0-609,19 0-736,1-20-321,-20 20-288,19 0-128,-19-20-288,0 20-385,-20-19-512,20-1 288,-20 0 96,0-20 161,0 20 543,0-19-31,0 19 224,0-21 385,0 21 255,0 1 193,0 19 96,21 0 160,-21 0-352,0 39-385,0-18-192,0 38 160,0-19 97,0 20-193,18-21 32,-18 1-96,20-1 65,0-18-161,-20-1 64,21-20-96,-21 0 128,20 0-64,-2-20-64,-18-1 96,21 1-96,-1 20-32,0-19-32,-20-1-32,20 20-192,-1 0-257,1 20-351,-20-20-994,20 39-1121,-20-18-2594</inkml:trace>
  <inkml:trace contextRef="#ctx0" brushRef="#br2" timeOffset="329195.3125">24734 8194 20819,'20'-41'2114,"-20"41"-1185,0-19 577,0 19 31,-20 0-608,20 0-545,0 19-256,0-19-128,0 21 32,20 19-64,-20-21-32,20 1-160,-1 0 32,1 19 96,0-18 96,1-1-64,-1-1 128,-20 1-96,0 0 64,0-20-128,0 0-481,-20 0-1088,20 0-481,-21 0-161,1-20-1536</inkml:trace>
  <inkml:trace contextRef="#ctx0" brushRef="#br2" timeOffset="329448.2421">24734 7935 22036,'99'0'1890,"-58"0"-961,18 40 512,-19-21 1,-1 22-449,1 18-545,-20 0-352,-20 2 0,0-2-160,0-20-32,0 21-224,-20-20-65,20-21-639,-20 1-1283,20 0-1280,-20 1-3492</inkml:trace>
  <inkml:trace contextRef="#ctx0" brushRef="#br3" timeOffset="337639.6483">19136 9642 2306,'0'-19'10634,"0"-1"-9033,-20 20-223,20-20 575,-19 20-31,19-19-673,-20 19-544,20 0 160,-20 0-224,0 19 63,-19 1-191,19 0-193,0-1-224,-1 1 32,1 21-96,0-21-64,20 19 160,0-19-128,20-1-96,0 1 128,1 0-32,37-20-32,-17 0 64,18 0-32,1 0 0,-21 0 0,1 0 32,-20 0-64,1 0 96,-21 21-32,0-21 64,-21 19-96,1-19 0,0 20-256,0-20-481,1 20-576,-21-20-256,20 19-385,0 1-1377,-19-20-2755</inkml:trace>
  <inkml:trace contextRef="#ctx0" brushRef="#br3" timeOffset="338200.1953">18998 9484 3427,'-40'-40'6694,"-1"40"-6085,2 0 255,19 0 1635,-20 20-481,20 0-705,1-1-320,-1 42 0,0-2-192,20 0 224,-20 21-193,20 20-287,20-2-65,0-18-287,0 18-97,39-37 192,0-22-192,22-19 32,18-20 64,0 0-96,0-39-32,1-20-32,-1-2-96,-20 2 64,0-21-128,-39 21 32,-1-1 0,-19 1 32,-20 0 32,-39-2 32,-1 2-96,-19 20-128,-21-2 32,21 2-1,-20 19-479,-21 20 95,40 0 289,-19 0 32,20 20-577,19-20-929,19 19-2914</inkml:trace>
  <inkml:trace contextRef="#ctx0" brushRef="#br3" timeOffset="339110.3515">19632 9583 10025,'-20'0'2562,"20"0"-1441,-19 0 1090,19 0-129,0 0-993,0 0-609,0 0-160,0 0 481,19 0 64,1 0-128,0 0-65,0 0-63,39-19-97,-19 19-191,19-21 95,22-19-128,-2 21-96,0-21-63,20 21-97,-20-1 0,-18-21-32,18 22-32,0-1 64,-20-19-64,1 19 0,-21 0-65,-19-1 130,0 21-33,1-19 0,-21-1 0,0 20 96,-21-20 0,1 20-128,-18 0 192,17 0-224,-19 0 96,-19 0-32,19 0 32,20 0 96,1 20-96,-1-20 32,20 0-192,20 0 192,19 0-96,1 0 32,19 0 32,2-20-32,-3 20 0,3 20-32,-22-20 32,1 20-64,-20-1 128,-1 2-96,-19-1 32,0 0 64,-19-1-160,-1 1-192,0-20-481,0 20-320,20-1-577,-20 1-960,20-20-5126</inkml:trace>
  <inkml:trace contextRef="#ctx0" brushRef="#br3" timeOffset="339516.6015">21140 9246 16815,'-18'-21'1698,"-2"2"-897,0 19 672,-1 19 353,1 2-641,20-1-288,0 19-353,0 1-95,20-1-1,1 2-256,-1-22 1,18 1-33,23 0-128,-22-20 32,1-20-96,0 20 64,-1-20-224,-19-19 192,0 18-32,-20-18-96,-20-1-33,-20 1-63,1 19 160,-21-20 128,1 20-96,0 20-64,19 0-352,-19 0-321,18 0-384,21 20-1185,20-1-3684</inkml:trace>
  <inkml:trace contextRef="#ctx0" brushRef="#br3" timeOffset="340753.9062">21519 9543 4163,'0'-40'6374,"-20"40"-3523,20 0-609,-21-19-224,21 19-416,-20 0-353,20 0-96,0 0-416,0 0-289,0 0 289,20 0 160,1 19-33,-1-19-63,0 20-128,-2 0 0,3 1-129,19-2-31,19 21-321,-19-1 32,19 2-64,20-2-64,-18 1 0,18 19 64,0-19-96,-19 0 1,-1 19-65,-19-19 96,19-20-160,-18 19 128,18-19 32,-19 0-96,-20-1-32,19-19-32,-39 0 32,20 0 32,-20 0 32,0 0 0,0 0 32,0 0-64,-20-19 0,0 19 32,1-20-32,-1 0 0,0 1 0,0-1 0,-1 0 32,21-20-96,-20 20 64,2-19 64,18 19-128,-21-19 64,21 18 64,-20 1-64,0 20 0,20-20 0,0 20 96,0 0-96,0 0-32,0 20 32,20 0 0,21 1 32,-3-2-96,3 1-96,-1 19-65,19-19 33,-19 0-192,-1 20-161,1-20 97,-20 0 96,-1 19 288,-19-19 32,0-1 64,0 3 128,-19-3-64,-1 1 0,-20 0-128,20-20 128,1 19-128,-1-19-256,20 0-705,-20 0-1089,20 0-1410,0 0-5092</inkml:trace>
  <inkml:trace contextRef="#ctx0" brushRef="#br3" timeOffset="341124.0234">22788 10079 19570,'-38'20'1794,"18"0"-1442,20-1 929,-21 22 705,21 18-737,0-19-448,21 20-417,17-21-287,3-19-33,18 0-96,1-20-32,-1 0-129,-19-20 97,-1 0-96,-19-19-160,0-2 63,-20 2 257,-40 0-32,21-1 160,-21-1-160,-19 22 96,-1 19-96,1 0-256,18 0-385,21 0-1729,20 0-2531</inkml:trace>
  <inkml:trace contextRef="#ctx0" brushRef="#br3" timeOffset="342238.2812">23147 10199 10057,'-21'0'2114,"21"0"-384,-20 0 672,20 0-384,0 0-769,20 0-448,-20-20 0,21 20-97,17 0-63,3-19 96,-1-3-289,-1 3-192,1-21-160,-20 21 32,39-1 289,-19-21 159,39 2-95,1 0-225,-1-1-160,0 0 32,1 0-128,-21 1 192,-18 19-256,-3-19 128,-18 18-32,1 1 33,-21 0 31,0 1-32,0 19 0,-21-20-64,-19 20 64,22 0-64,-23 0 32,1 0-32,1 0 64,-1 20 32,1-20 128,-21 0-64,39 19 33,-17-19 31,38 0 32,-20 0-256,40 0 0,0-19 64,19 19-128,1-20 64,19 0 0,1 1 0,19 19 64,-20-21-128,2 21-32,-23 0 224,3 21-160,-41-2 128,20 1-64,-20 19 32,-20 1-64,20-19 0,-20 18-224,20-19-385,0 0-736,0-1-1089,0 1-1218,20 0-4483</inkml:trace>
  <inkml:trace contextRef="#ctx0" brushRef="#br3" timeOffset="342628.9062">24457 9583 15214,'-21'-19'2787,"21"19"-898,-20 0 610,0 19-97,20 1-961,-18 0-480,-3 19-224,21 22-417,21-22-128,-3 0-95,22-19-33,1 0-32,18-20-128,0 0-289,21-20-287,-41 0 223,1 1 65,-20-21-353,-20 1-96,-20 18 385,-20-19-161,1 21-224,-21-1-416,1 20-1858</inkml:trace>
  <inkml:trace contextRef="#ctx0" brushRef="#br3" timeOffset="343454.1015">19930 8988 15406,'20'-20'2979,"-20"20"-1922,0-20 673,0 20 384,20 20-129,-20 0-703,20 19-482,-20 0-383,20 2-65,-1-1-224,1-21-128,0 21-160,0-21-224,0 2-609,-1-21-1121,-19 20-2018</inkml:trace>
  <inkml:trace contextRef="#ctx0" brushRef="#br3" timeOffset="344247.0703">21995 9246 18353,'20'-21'961,"0"21"-513,19-19 1698,-19 19-384,20 0-1121,-21 19-449,1 2-64,0 19-128,-20-21 0,0 21 0,0-1 96,0-18-32,-20-1 32,0-1 513,20 1 63,0-20-31,0 0-257,0 0 193,20 0-33,0 0-191,20-20-193,-1 1-64,1 19-128,-1-20-385,2 20-447,-1 0-1026,-20 0-1826,-1 0-4483</inkml:trace>
  <inkml:trace contextRef="#ctx0" brushRef="#br3" timeOffset="345051.7577">23246 9444 12908,'-20'-19'2818,"20"19"-1985,0 0 1409,0-20-32,20 20-608,0 0-513,-1-21-192,1 21-449,0 0-192,-20 0-63,20 0-1,-20 0-192,20 0 32,-20 0 128,0 0-32,0 21-64,0-1 0,0-1-64,-20 1 96,20 0-192,0-20 256,20 19-96,-1-19 33,1 0-97,0 20 192,20-20-224,-21 20 192,-19-20 256,20 21-127,-20-2-193,-20 1 64,1 0-96,-1-1-96,0 1-64,-20 0-769,21-20-673,-21 21-640,0-21-2466</inkml:trace>
  <inkml:trace contextRef="#ctx0" brushRef="#br4" timeOffset="348087.8906">19413 10456 10025,'-18'0'2562,"18"0"-287,0 0-1090,0 0-320,0 21 256,18-21-257,-18 20-255,21 19-161,-21-19-95,20 19 63,0-19 33,0 20-33,-1-20-64,1 19-63,0-19-33,0 0-64,0 1-64,-1-1-64,1-1-128,0 1 160,0 0-64,19-1 32,-19-19-32,20 20 32,19 0-32,-18-20 0,18 0 0,1 0 65,-1 0-65,1-20 0,-1 20 0,0 0-64,2 0 64,18-20-96,-20 20 96,1 0-32,19 0 32,-20 0-32,22 0 0,-22 0 0,1 0 0,19 0 0,-20 0 0,20 0 0,-18 0 32,18 0-64,-20 0 0,21-19-32,-21 19 128,20 0-96,-18 0-65,18 0 162,-20 0-65,21 0 0,-21-20 0,20 20-32,0 0-33,2 0 65,-22 0 32,20 0-64,-19 0 32,-1 0 0,0-20 0,22 20-96,-42 0 192,21 0-96,-1 0 0,1 0 0,-1 0 0,20 0-32,21-19 32,-21 19-32,20 0 32,-18 0 32,-2 0-96,-20-20 160,1 20-96,-21 0-32,1 0 32,0 0-32,19 20 0,20-20-128,0 0-192,-18 0 96,18 0 160,0 0 96,-18 0-97,-3 0 97,21 19-96,-18-19 128,-22 0-64,21 20 32,-21-20 0,21 0 0,-21 20 0,22-20 0,-23 0 32,23 19 32,-22-19 97,1 0-33,19 0 64,-39 0-32,20 0 0,-20 0 64,-1 0 161,-19 0-65,20 0 0,-20 0 321,20 0-129,-20-19 1,21 19-129,-21-20-63,0-19-161,20 19-96,-20-21 0,0 2-96,0-1-32,0 21-385,0-22-736,0 21-672,0 1-1218,-20 19-11467</inkml:trace>
  <inkml:trace contextRef="#ctx0" brushRef="#br4" timeOffset="348977.5391">20069 11410 11562,'-20'0'2947,"20"20"-1505,0-1 608,0 1 192,20 19-385,0-19-832,0 40-352,19-20 64,-19-1-257,1-19-31,-1 21-129,-2-41 96,2 19-288,1-19-64,-21 0 1,0 0 191,-21 0-96,1-19-224,-18-1 64,17-21 0,-19 21-32,1-19 32,19-20 0,0 18 32,20-18-64,0 20 32,0-2-32,40 2 0,-1 0 0,22 19-32,-23 0 32,3 20-128,-1 0-33,-21 20 65,-19 19 64,0-19-64,0 19 160,-19 2-64,-21-2 64,-1-19-32,23 0-32,-23-20-160,41 19-449,-20-19-640,20 0-833,0 0-1409,20-19-4197</inkml:trace>
  <inkml:trace contextRef="#ctx0" brushRef="#br4" timeOffset="349375.9766">20685 11410 16559,'-21'0'2787,"1"-20"-2243,0 40 641,2-20 833,-23 20-384,21-1-833,20 1-577,0 0-64,0-1-224,0 1 224,20-20-128,0 0-64,19 0 0,-19-20-96,0 1-64,1-1 32,-21 0-65,20 1 97,-20-1 96,0 20 64,0-20-32,0 20 160,0 0-95,0 20-1,0 0-64,0-1 32,0 1-64,20 0-129,-1-1-415,1-19-737,20 20-513,-20-20-512,-1 0-2627</inkml:trace>
  <inkml:trace contextRef="#ctx0" brushRef="#br4" timeOffset="349576.1718">20804 11232 15919,'0'0'2562,"0"0"-2178,0 19 545,20 21 384,-20-21-384,19 21-416,21 0-321,0 0-224,-1-21-352,1-19-385,-1 20-448,-19-20-1410,1 0-4291</inkml:trace>
  <inkml:trace contextRef="#ctx0" brushRef="#br4" timeOffset="349992.1875">20784 11410 18961,'0'-20'1186,"20"-1"-97,0 21 961,-1-19-641,21-1-993,0 20-352,-21 0-192,21-20-288,-20 20-481,1 0-544,-3-19-321,-18 19 32,0-20 641,0 0 417,0 20 415,0-19 386,-18 19 831,18 0 386,0 0-385,0 19 224,18 1-128,-18 19-385,20-19 65,1 19-160,19 2-97,-22-21-32,23-1 33,-21-19-65,0 0-31,19 0-161,-19 0-64,-20-19 32,20-1-64,-20 0-64,0-1-32,0 2 0,0 19-96,0-20 0,20 20-64,-1 0 0,1 20-320,0 20-513,21-20-673,-3 0-1985,3 19-14767</inkml:trace>
  <inkml:trace contextRef="#ctx0" brushRef="#br4" timeOffset="350782.2266">21756 11132 11755,'0'-40'2690,"-19"19"-768,19 21 769,0 0-545,0 0-929,0 21-481,0-1 482,0 39-258,0-20-63,0 2-224,19 18-225,1-19-127,0 20-65,21-21-32,-3-19-64,3 0-96,-3-20 0,3 0 0,-21 0-128,19-20-64,-19 0-96,-20 1 96,0-1-96,0-21 0,0 22-1,-20-21 129,20 21 64,-19-1-32,-1 20 128,0 0-128,20 0-64,0 0 64,0 20 32,0-1-32,0 1 128,20 19-128,-20 2 96,39-21 0,-19 19-32,0-19-64,20-20-577,-1 19-736,-19-19-609,0 0-1153,0-19-4644</inkml:trace>
  <inkml:trace contextRef="#ctx0" brushRef="#br4" timeOffset="351099.6094">22233 11251 320,'19'40'18802,"-19"-21"-17553,0 21 512,20-21 385,-20 22-192,20-21-961,-20 19-544,20-39-257,-20 20-96,21-20 0,-21 0 0,0 0-32,18 0-64,-18-20-64,0 0 64,0 1 0,0-21-32,0 19-96,0-18-96,0 19 32,20 1-1,1 19 97,-1 0-192,0 19 192,0 1-320,-1 19-161,1-18-448,0 19-641,0-21-768,0 1-3491</inkml:trace>
  <inkml:trace contextRef="#ctx0" brushRef="#br4" timeOffset="351556.6405">22669 11291 19794,'0'0'1474,"0"0"-545,0 19 864,-19-19-287,-1 40-417,20-21-481,0 2-480,0 19 33,0-21-65,0-19-96,20 0 0,-1 0 0,1 0-96,-20-19-65,20-1-63,-20 0 0,0-1 192,0 21 0,0-19 32,0 19-32,0 19 96,0 2-32,21-1 0,-21 19 160,20-19-96,-2 39-96,2-18 0,21-2 96,-21 0-128,-1 1 64,-19 1 193,0-2 191,-19-19 0,-1-1-256,0-19-31,-21 20-33,23-20-192,-23-20-97,21 20-351,0-19-481,1-1-448,-1 0-866,20 1-1152,0-1-8616</inkml:trace>
  <inkml:trace contextRef="#ctx0" brushRef="#br4" timeOffset="351825.1953">22788 11151 14125,'0'-19'7495,"21"19"-6598,-21 19-257,20 1 642,-20 0 159,0 21-512,20-2-385,-1 20-255,21-20-257,-20 2-32,0-2-32,-1-19-321,1 0-415,0-1-674,-20-19-480,0 0-1409,-20 0-11723</inkml:trace>
  <inkml:trace contextRef="#ctx0" brushRef="#br4" timeOffset="352302.7344">22788 11350 19890,'21'19'2307,"-21"-19"-1795,40 0 1442,-21 0 0,21 0-993,0 0-769,-21 0-64,1 0-64,0-19-192,0 19-224,-20-20-385,0 0-448,0 20 64,0-19-64,-20-21-1,20 21 770,0-3 192,0 3 160,0-1 160,0 20 480,0-20 193,0 40 160,20-20 224,-20 39-224,20-17-224,-1 37-33,1-20-191,0 0-1,-20 2 1,20-2-225,1-19-96,-3 0 128,-18-20-224,0 0 32,20 0 1,-20 0 95,0-20-160,20 0 32,1 1 0,-21-21-64,20 19 0,0 2-32,-1-1-32,1 20 32,0 0 0,-20 20-32,20-1 32,-20 2-97,0-1-383,20 0-641,-20 19-801,19-19-416,1-20-1346,-20 0-16141</inkml:trace>
  <inkml:trace contextRef="#ctx0" brushRef="#br4" timeOffset="352505.8594">23543 11271 20563,'21'20'3139,"-3"-20"-2498,2 0-289,21 0 224,-3 0-191,-17 0-321,19 0-416,-1 19-1314,-19-19-1761,0 0-4773</inkml:trace>
  <inkml:trace contextRef="#ctx0" brushRef="#br4" timeOffset="352704.1015">23702 11390 20499,'0'20'1537,"0"0"-672,20-20 609,0 0-481,19-20-545,-19 20-352,20 0-640,-1 0-834,-19 0-1088,0 0-4613</inkml:trace>
  <inkml:trace contextRef="#ctx0" brushRef="#br4" timeOffset="353692.3827">24297 11191 2626,'0'-20'11018,"0"20"-8519,-19 0-193,19 0-288,-20 0-256,0 0-385,20 20-64,-20-1-160,20 3-32,0 17-96,0 0-224,0 1-257,0 0-127,20 19-193,0-19-96,0-1 0,19 2-96,1-22 32,-1 1-32,1 0 0,19-20-128,-18 19-64,18-38-128,-19 19-225,-20-20-31,0 0-65,-1 1 65,-19-1-33,-19-1-63,-21 1 127,0 1 417,1 19-288,19-20-577,-21 20 160,23 0-224,-2 0-1537,-1 0-3332</inkml:trace>
  <inkml:trace contextRef="#ctx0" brushRef="#br4" timeOffset="355222.6561">24615 11528 4420,'0'21'576,"-20"-21"770,20 0 768,0 0-257,0-21-1024,0 21-352,0 0-33,0 0 385,0 0 96,0 0-129,0 0 1,0 0-192,0-20-289,0 20-32,0 0 161,0 0-97,0 0 32,0 0 129,0 0-129,0 0-95,-19 0-65,19 0 64,0 0 32,0 0 1,-20 0 63,20 0-32,0 0 33,-20 0-65,20-19 192,0 19-63,-20 0-129,20 0-32,-21 0 225,21 19-129,-18-19-127,-2 0-161,-1 20 64,1-20-224,20 21-64,0-1-289,0-20-1248,0 19-1218,20-19-5381</inkml:trace>
  <inkml:trace contextRef="#ctx0" brushRef="#br0" timeOffset="428654.2969">436 10397 13036,'-21'-39'2402,"3"19"-256,18 20 0,-20 0-512,20 0-705,0 20 160,0-1-289,20 21-287,-2 20-65,23-1-256,-21 20 1,19-19-97,-19-1 32,20 2-64,-20-22 32,-1 0-32,1-19 64,0 0-96,-20 1 96,20-21 289,-20 19 31,0-38-320,-20 19 0,0-41-31,20 21-194,-39-39 97,19-1 97,0-19-258,0-1-63,0 21 96,1-21 96,19 21-64,0 20-32,0-1 96,19 19 0,1 21 192,0 0-160,20 41 96,-1-2 0,1 20 0,19 2-96,-18-2 64,-3 21-160,3-21 128,-1 0-224,-1-18-321,1-2-608,-20-19-256,0-1-417,-1 1-1088,-19-20-3332</inkml:trace>
  <inkml:trace contextRef="#ctx0" brushRef="#br0" timeOffset="428860.3515">674 10775 16815,'-79'0'2787,"59"-21"-1442,0 21 417,0 0 0,20 0-481,20-20-512,-20 20-545,40 0-224,-21-20-32,21 20-737,1 0-993,-3 0-1248,23 0-5030</inkml:trace>
  <inkml:trace contextRef="#ctx0" brushRef="#br0" timeOffset="429262.6953">1250 10516 16495,'0'-39'1313,"-21"18"-224,21 21 1057,-18-20-96,-22 20-672,19 20-481,-17-20-289,17 21-159,1-1-193,20 19-320,0-19 160,0-1-96,0-19 32,41 20-64,-3 0 64,3-20 64,18 21-128,1-21-128,-21 19 224,1 1-64,-20 0 32,-1-1 32,1 1-32,-20-20 32,0 20-64,-20 1-96,1-1-385,-1-20-159,0 19-449,0-19-897,0 0-641,1 20-3106</inkml:trace>
  <inkml:trace contextRef="#ctx0" brushRef="#br0" timeOffset="429618.164">1746 10516 16143,'0'-39'1409,"0"39"353,-19 0 160,-21 0-33,20 20-543,-21-20-514,23 19-287,-2 1-481,-1 0-64,21-1 64,0 1-96,21 0 96,17-20-64,23 21 0,-2-2-160,-19-19 32,19 20 64,-19 0 96,-20-1-32,1 1 160,-21 0-32,0 1 64,-21-1 0,21-1-160,-20-19 33,0 20-226,0 0-511,1-20-674,-1 0-1088,0 0-2114,0 0-12684</inkml:trace>
  <inkml:trace contextRef="#ctx0" brushRef="#br0" timeOffset="429980.4686">2084 10595 20563,'0'-20'1185,"0"20"-544,0 20 1473,0 0-192,0 1-865,20 18-449,0 0-256,19-19-191,-19 0 63,20-20-128,-21 0 0,1 0 32,0-20-64,0 20-64,0-20-128,-20 1-32,0-21 32,0 21-64,-20-2-321,0 1-544,0 0-416,20 1-898,-20-1-1857</inkml:trace>
  <inkml:trace contextRef="#ctx0" brushRef="#br0" timeOffset="430900.3906">2560 10575 13388,'0'0'2787,"20"20"-1986,-20 0 1249,20 20-257,-20-20-544,20 19-416,0-19-128,-20 0-33,19 1-63,-19-21-128,0 0-1,0 0 0,0 0 193,0-21-417,0 1-192,-19-19 64,19-1-95,-20 0-1,20 20-64,0-19 32,0 19-65,0 0-63,0 20-64,20 20 192,-1 0-32,21 19-32,-20-19 64,0 20 32,-1-20-32,1-20 64,0 20-64,1-20 0,-1 0 64,-20 0 160,0-20-31,0 0-97,0 1 96,0-2-32,0-19-128,0 40-32,0-19 32,18 19-160,-18 0 64,20 0 32,21 19 0,-21 1-32,19 0-417,-19 20-576,20-20-832,-1 0-1058,-19-1-2530</inkml:trace>
  <inkml:trace contextRef="#ctx0" brushRef="#br0" timeOffset="431261.7186">3294 10934 7463,'59'59'9769,"-38"-40"-7399,-1 1-320,-20-20-352,20 0-353,-20 20-448,0-20-161,0 0 33,0 0-64,-20-20-353,0 0-256,-1 1-64,-17-21 32,-3 0-32,3-19 0,-3 0-64,1-22-192,21 3 0,-1 17 128,20 2 32,0 20-32,20 18 0,-1 1 64,21 20-97,1 20 97,-3 21 32,-18-2-96,21 0 96,-23 22 0,3-22-32,-21 0 64,0 1-64,0-19-160,0-21-352,0 20-609,-21-20-417,3 0-672,18 0-3139</inkml:trace>
  <inkml:trace contextRef="#ctx0" brushRef="#br0" timeOffset="431499.0234">3315 10278 18417,'38'19'2338,"-17"2"-1089,-1 19 257,0 19 608,0-20-609,19 21-736,-19-1-513,0-19-192,20 20-128,-1-40-320,-19 19-577,0-39-833,1 20-832,-21-20-1827</inkml:trace>
  <inkml:trace contextRef="#ctx0" brushRef="#br0" timeOffset="431752.9297">3374 10575 17360,'0'0'3299,"0"-19"-2594,20 19 960,0-20-31,0 20-994,19-20-543,-19 20-33,20 0 0,-1 0-128,1 20 128,1-20-96,-23 20 96,23-1 0,-1 21 160,-22-19 449,3-2-257,-1 1-192,20 0-160,-21-1-64,-19-19-192,20 0-769,-20 0-1153,0 0-1633,0 0-8713</inkml:trace>
  <inkml:trace contextRef="#ctx0" brushRef="#br0" timeOffset="431942.3827">3612 10397 18609,'-20'-39'2915,"20"19"-1698,0 20-929,0 0-192,20 0-128,0 0-224,19 20-1698,-19-1-6662</inkml:trace>
  <inkml:trace contextRef="#ctx0" brushRef="#br0" timeOffset="432276.3671">4029 10575 20851,'-20'-19'2050,"0"-1"-1121,20 20 705,0 20-129,0-1-736,20 1-129,0 21-351,0-22-33,19 1-160,-19 0 0,21-20-128,-3 0 32,3 0 0,-21-20-160,-20-19 64,0 18 0,-20-19 32,-21 21 32,3-21-32,-3 21 32,-18-1-33,19-1 194,0 21-65,1 0 0,19 0 0,20 0-160,0 0-385,0 0-736,0 21-737,20-21-1057,19 20-2690</inkml:trace>
  <inkml:trace contextRef="#ctx0" brushRef="#br0" timeOffset="432602.5391">4248 10497 18769,'39'39'1506,"-19"0"-97,0-19 225,0 0 223,-20 1-768,20-2-352,-20 1-417,0-20-95,0 0-1,0 0 96,0 0 32,0 0-255,-20-20-97,20 1 0,-20-22 32,20 2 32,0-1-96,0 21 128,20-1 32,0-1-32,-1 21 96,1 21 0,0 18 0,21 1-128,-23-21-96,22 21-352,-19 0-481,-1-20-704,-2-20-769,-18 20-1186,21-20-3811</inkml:trace>
  <inkml:trace contextRef="#ctx0" brushRef="#br0" timeOffset="432986.328">4764 10417 14798,'19'-59'9416,"-19"39"-8359,0 0-768,0 20 1152,-19 0-160,-1 0-704,0 20-225,0 0-64,-19 19-95,19 0 159,0 2-224,20-2-32,0 1-96,20-21 0,19 1 0,1 0 0,19-20-32,1 0 0,-21 0 0,21 0 0,-39 21 64,17-21-32,-17 0-32,-21 19 128,0-19 0,0 20-64,-21 0 96,1-1-96,2-19-160,-23 20-192,21 0-385,-19 1-544,-1 18-993,0-19-1570,-19 0-6886</inkml:trace>
  <inkml:trace contextRef="#ctx0" brushRef="#br0" timeOffset="434101.5625">634 11291 14926,'-20'19'1441,"1"-19"-576,-1 0 288,20 0 224,0 0-160,20 0-352,-1-19-96,1 19-32,0 0 127,21 0 97,-3 0-384,23 0-161,-22 0-63,41 19-129,-1-19-192,0 0 160,21 0 32,19 0 32,0 0 33,19-19 31,2 19 128,-1-20-191,19-19-193,-18 17 128,-22 3-96,21-1-64,-39 0 32,-1 20-64,0 0 96,0 0-32,0 0 128,1 0-63,-1 0-97,0 20 32,0-20-32,1 0 32,-1-20-32,-19 20 0,20-19 0,-21 19 32,0-20 64,0 20-224,0-20 128,-19 20 0,-1 0 0,-18-21 0,17 21 32,3 0-64,-2-19 256,1 19-95,-1-20 159,-18 20-128,17 0-192,-17 0 96,-2 0-64,-19 0-32,20 0 64,-21 0-32,1 0 32,0 0-32,0 0 128,-20 0-31,20 0-65,-20 0 64,19 0-288,-19 0 160,20 0 64,-20 0-160,20 20-65,-20-20-127,20 0-128,0 0-321,-20-20-256,19 20-736,-19 0-642,20 0-704,-20 0-2402</inkml:trace>
  <inkml:trace contextRef="#ctx0" brushRef="#br0" timeOffset="434375.9766">5181 10377 25656,'19'0'2850,"-19"0"-2529,0 0-353,20-19 128,0 19-64,-20 0-160,20 19-865,0-19-1858,-1 20-2786</inkml:trace>
  <inkml:trace contextRef="#ctx0" brushRef="#br0" timeOffset="434563.4766">5439 10714 22517,'20'40'3523,"-20"-40"-2434,0 0 64,0 0 321,0 0-1090,0 0-512,-20 0-673,20 0-1505,0 0-2563</inkml:trace>
  <inkml:trace contextRef="#ctx0" brushRef="#br1" timeOffset="437468.75">695 11926 10089,'0'-20'9833,"-21"0"-8135,21 20-321,-20-19 321,20 19-257,0 19-576,0 1-256,20 0-353,-20 19-64,21 2-64,17-2-64,-18-19-96,21 19-224,-23-39-449,3 20-576,-1-1-673,-20-19-736,0 0-1186,0 0-7879</inkml:trace>
  <inkml:trace contextRef="#ctx0" brushRef="#br1" timeOffset="437788.0859">515 11767 16623,'-100'-20'2787,"62"20"-1698,-3 20 512,3 0 289,38 19-128,0 21-513,0 19-736,38-19 223,3 19-351,-3 1-97,23-21 0,18 2-96,0-42-96,20-19 33,1 0-129,-20-41-32,-21 2-129,0-20 1,-19-1-96,-20 1 64,1 0-225,-21-2 65,-21 2 64,-19-1 256,-19 21-32,-1-1 64,-19 40-96,0-19-513,18 19-704,-18 19-737,20-19-1986</inkml:trace>
  <inkml:trace contextRef="#ctx0" brushRef="#br1" timeOffset="440846.6796">1667 11806 13965,'0'-39'2082,"0"19"-609,0 1 641,-21-1 32,-17 20-512,18-21-641,-21 21-417,2 21-544,-1-1 32,0-1-64,21 21-96,19-1 96,0 2-96,0-2 0,0 20-32,19-18-96,21 18-65,-20-20 33,19 21 160,-39-20 32,20 19 128,-20-18 32,0-2-192,0 0 160,0-19 0,0 0 256,0-20 33,0 0 31,0 0 65,20-20 63,-20 0-64,21 1-223,17-1-225,-18 0 32,21 1-96,-1-3-257,-21 22-575,1 0-674,-20 0-1056,20 0-2307</inkml:trace>
  <inkml:trace contextRef="#ctx0" brushRef="#br1" timeOffset="441222.6561">1984 12143 16623,'41'41'4164,"-23"-21"-3876,3-1 385,-1 1 704,20 0-31,-40-1-674,19-19-287,-19 0-65,0 0 289,0 0 127,0-39-383,-19 19-193,-21-39-32,-1 19-32,3 0-96,-3-19-64,3 19 224,17 0-320,21 21 256,-20-1 128,0-19-224,0-2 32,20 21-32,0-19-128,0 19 32,20 20-224,0-19-673,0 19-288,19 19-1090,22 1-1056,-23 19-4228</inkml:trace>
  <inkml:trace contextRef="#ctx0" brushRef="#br1" timeOffset="441435.5468">1806 12025 21172,'0'0'1121,"-20"-19"64,20 19 480,0-21-768,20 21-801,0-20-128,-1 20 64,1 0-480,0 0-929,0 0-417,39 0-1057,-18 0-4548</inkml:trace>
  <inkml:trace contextRef="#ctx0" brushRef="#br1" timeOffset="441751.9531">2262 11965 13388,'20'41'3139,"-20"-22"-2242,0 1 1153,0 0 64,0 19-320,20-19-481,-20 20-320,20-20-256,-1 0-353,21-1-32,-20-19-128,1 0-31,17 0-65,-38-19 96,21-1-32,-21 0-32,0-1 0,-21-18-63,21 19-97,-20 1 32,2-1-225,-23 0-63,21 1-320,0 19-706,1 0-319,19 0-545,0 0-449,0 0-2529</inkml:trace>
  <inkml:trace contextRef="#ctx0" brushRef="#br1" timeOffset="442012.6953">2580 12124 5797,'20'19'10666,"0"-19"-8904,-20 0 480,0 0 512,0 0-575,0 0-1315,-20-19-223,20-1-129,-20 0-447,0 1 31,20-21-160,0 21 32,0-2-257,0 1-415,20 0-321,20 20-737,-1-19-1025,1 19-2978</inkml:trace>
  <inkml:trace contextRef="#ctx0" brushRef="#br1" timeOffset="442902.3436">3315 11867 11851,'-41'-20'3331,"21"20"-1409,2-21 96,18 21-97,-21-20-159,1 20-224,0 20-610,0-20-383,1 41-33,19-22-31,-20 21-193,20-1-64,0 2-63,20-2-161,-1 0 192,21 1-288,1-21-289,-3 2-608,3-21-929,18 0-672,-19 0-1954</inkml:trace>
  <inkml:trace contextRef="#ctx0" brushRef="#br1" timeOffset="443192.3827">3533 11926 18513,'-20'0'1377,"0"19"-224,20 1 321,0 0-1,0 20-416,0 0-192,20-21-417,0 1-191,19 0 127,1-20-96,1 0-192,-23-20-96,23 0 97,-21 1-194,-20-21-63,0 21-64,0-2-64,-20-19 0,-21 21-193,23-1-224,-23 20 97,1 0 127,21 0-191,-1 0-738,0 20-511,20-20-1443,0 19-6501</inkml:trace>
  <inkml:trace contextRef="#ctx0" brushRef="#br1" timeOffset="443663.0859">3851 11906 4676,'19'39'12236,"1"-19"-11083,0 21 768,0-22-159,-20 1-513,20 19-416,-1-39-224,-19 20-65,20-20-192,-20 0-63,0 0 63,0 0 0,0-20-63,0 1-289,-20-1 128,20-19-64,0-2-160,0 2 64,0 19-32,0 0 128,20 20-96,-20 0-64,20 0 32,0 20 64,0 19-64,-1-19 96,21 21-257,-19-22-832,17 1-1313,-18 0-769,1-1-4804</inkml:trace>
  <inkml:trace contextRef="#ctx0" brushRef="#br1" timeOffset="443990.2344">4228 11867 16815,'39'0'2371,"-19"19"-1186,0 1 833,0 19-257,20-19-543,-21 21-418,1-22-255,0 1-161,0 0-96,1-1-95,-3-19-1,-18 20-96,20-20 96,-20-20 64,0 20 33,0-19-65,0-1-256,0-19 160,-20 18-288,20-19-353,0 21-672,0-21-320,0 21-289,20 19-704,-20 0-1346,20 0-9288</inkml:trace>
  <inkml:trace contextRef="#ctx0" brushRef="#br1" timeOffset="444293.9453">4645 11965 10826,'20'0'4644,"19"0"-1505,-19 0-641,0-20-448,0 1-416,-1-1-705,-19 0-417,20 20-223,-20-19-33,20-1-160,-20-1 0,-20 1-96,20 1-32,-20-1 0,1 20 64,-1 0-128,0 0 96,0 20-128,20-1 160,0 1 0,0 1-32,0 18 0,0-19 32,20 19-32,0 1-96,0 0 288,-1-20-288,21-20 32,-20 20-256,0-20-481,-1-20-929,1 20-1345,-20-20-5157</inkml:trace>
  <inkml:trace contextRef="#ctx0" brushRef="#br1" timeOffset="444625.9766">4902 11787 16944,'20'39'2978,"-20"-18"-1504,20-1 127,1 19 385,-21 0-673,18 1-544,2-19-352,-20 18-289,21-19 96,-1-20-96,-20 19-32,0-19-32,0 0 0,0-19 0,0-1-64,0 0-32,0 1 64,0-22-32,0 2-64,0 19 96,20-19-64,-20 39-32,18 0-32,3 0 0,-1 39 160,0-19 0,0 19-160,0 2 0,-1-22-353,1 1-832,0 0-673,0-20-1088,-20 0-4742</inkml:trace>
  <inkml:trace contextRef="#ctx0" brushRef="#br1" timeOffset="444840.8203">5339 11906 20563,'21'20'1698,"-1"-1"-289,-20 1-288,18 0-737,-18-20-288,20 0-352,1 0-705,-21 0-1313,0 0-4580</inkml:trace>
  <inkml:trace contextRef="#ctx0" brushRef="#br1" timeOffset="445039.0625">5260 11667 21172,'-40'-20'2306,"20"1"-2050,20-1-256,0 0-448,0 20-1763,0-19-6469</inkml:trace>
  <inkml:trace contextRef="#ctx0" brushRef="#br1" timeOffset="445668.9453">5538 11965 7366,'0'0'9129,"0"0"-7912,20 0 577,-20 0 160,20-20-385,-1 20-704,1 0-481,0 0-127,-20 0-33,20-19-32,0 19-64,-1-20 64,-19 0-95,0 1-33,0 19-128,-19-20 31,-1 20 98,0-21-97,-20 21 64,21 0 32,-1 21 32,20-21 96,-20 20-64,20-1 160,0 21-31,20-21-65,0 21 96,-1-19 0,21 18-224,0-19 32,-1-1-64,1-19-224,-1 0-320,-19 20-577,21-20-609,-21-20-800,-2 20-1858</inkml:trace>
  <inkml:trace contextRef="#ctx0" brushRef="#br1" timeOffset="445995.1171">5856 11826 17520,'20'21'2370,"-20"-1"-1377,18 19 577,3-19 288,-1 19-257,0-19-800,0 1-417,-1-2-192,1 1-32,0-20-31,-20 20-33,0-20-64,20 0-32,-20 0 128,0-20-96,0 20-128,0-20 64,0-20-64,0 20 128,0-19-128,0 19 32,20 20-129,0 0 65,-1 0 32,1 0 0,0 20-32,21 19-449,-23 2-544,2-22-768,21 21-834,-21-21-2914</inkml:trace>
  <inkml:trace contextRef="#ctx0" brushRef="#br1" timeOffset="446298.828">6471 11767 16143,'-20'-20'2082,"0"1"64,20 19-96,-20 19-225,20 1-736,-19 19-160,19 2-160,-20-2 64,20 1-128,0 19-257,20-19-384,-1-20 0,1 19 32,20-19-32,-1-20-128,1 0-416,-20 0-449,19-20-769,-19 1-1152,0-1-2435</inkml:trace>
  <inkml:trace contextRef="#ctx0" brushRef="#br1" timeOffset="446654.2969">6670 11945 18513,'20'0'1954,"-2"0"512,2 0 33,1 0-674,19 0-928,-21-19-512,1 19-225,20-20 32,-20 20-160,-20-20 32,20 20-160,-20-19 32,0-1-128,-20-1-33,20 1-31,-20 20 32,0-19 64,0 19 64,0 0 64,1 0-32,19 0 128,-20 19-32,20 22-64,0-21 64,0 19 64,0 0-32,0 1 0,20 0 0,-1-20-64,1 0 0,20-1 0,-20-19-224,19 0-321,-19 0-608,20-19-801,-19-1-704,-21 0-3652</inkml:trace>
  <inkml:trace contextRef="#ctx0" brushRef="#br1" timeOffset="447045.8984">6967 11569 20563,'20'-20'3011,"1"-1"-2595,-3 21 385,-18-20 160,20 20-417,0 0-383,1 0 31,-1 0-128,19 0-96,-19 20 32,0-20-32,0 21 0,-1 18 0,1-19 0,0 19 32,-20 1 32,20 1-32,0-2-32,19 20 0,1-18-64,-20-2 63,19 0-63,1 1 64,-19-19 0,-21 18 128,18-19 1,-18-1-97,-18-19 96,-3 20-32,-19-20-192,20 0-33,-19 0-191,19 20-545,-20-20-1089,21 19-2017</inkml:trace>
  <inkml:trace contextRef="#ctx0" brushRef="#br1" timeOffset="498119.1405">8039 11687 224,'-19'-59'11723,"19"39"-9705,0 0 320,-20 1 577,20 19-865,0-20-865,0 20-449,20 0 1,-1 20 384,1-1-96,0 21-32,20-1-384,-21 22-321,21 17-96,0-17-96,-1-2 0,-19-20-64,21 2-64,-23-22 128,2 1 97,0 0-129,1-1-32,-21-19 64,20 0 0,-20-19 128,0-1 0,0-19-160,0-2-32,0-18 0,-20 0 65,20-21-97,0-20-97,-21 41-127,21-21-288,0 41-257,-20 19-224,20 20-801,0 20-736,0-1-1698</inkml:trace>
  <inkml:trace contextRef="#ctx0" brushRef="#br1" timeOffset="498373.0468">8198 11886 19090,'-40'-19'3235,"20"19"-2306,20 0 576,-19-20 513,19 20-1281,19 0-769,1 0-1,0-21-223,20 21-545,-1 0-704,1-20-577,-1 20-1025,1 0-3972</inkml:trace>
  <inkml:trace contextRef="#ctx0" brushRef="#br1" timeOffset="498829.1015">8654 11826 18545,'-19'-20'1826,"19"1"-449,0 19 577,19 0 0,-19 39-961,20 2-385,0-2-319,0 0-161,19 1-32,-19 0 96,1-20-96,-1 0-32,0-1 32,-20-19-64,18 0 0,-18 0 64,0 0-32,0-19 0,0-1-128,21-19-96,-21-2-416,0 2-321,0-1-256,0 21-96,0-1-449,0 20-704,0 0-2083,20 0-9768</inkml:trace>
  <inkml:trace contextRef="#ctx0" brushRef="#br1" timeOffset="499147.4609">9190 11728 16815,'-20'-41'2499,"0"41"-706,2 0 386,-3 21-1,21-1-929,-20 19-448,20 0-225,0 2-256,20 18-159,1-20-65,17-19-64,3 21-128,17-22-1,-17-19-223,-2 0-577,1 0-352,-20-19-737,0 19-704,-1-21-3844</inkml:trace>
  <inkml:trace contextRef="#ctx0" brushRef="#br1" timeOffset="499364.2577">9269 11926 14093,'-38'-20'4580,"38"20"-2818,0-20 96,0 20 320,18 0-545,2-19-640,21 19-320,-21 0-513,-1 0-128,21 0-609,-20 0-1152,0 0-1506,-1 19-4869</inkml:trace>
  <inkml:trace contextRef="#ctx0" brushRef="#br1" timeOffset="499676.7577">9409 11588 18449,'20'-19'2434,"-20"19"-1857,19 19 1056,1 21 417,0-1-961,0 2-320,21 18-288,-23 0-97,22 1-96,-19-20-128,17-1-32,-17 2-128,-1-22 64,20-19 33,-21 0-65,1-19 32,0-2 64,-20-19-128,0-19 64,0-1 32,-20 1-64,0 0-32,1-21-288,19 21-705,-20-2-385,20 22-607,0 39-1,20 0-2242</inkml:trace>
  <inkml:trace contextRef="#ctx0" brushRef="#br1" timeOffset="499949.2186">10243 11945 22645,'39'61'865,"1"-42"-833,-40 21 448,20-1 705,-20 0-1024,20-18-65,-20 19-545,0-21-736,19 1-545,-19 0-1793</inkml:trace>
  <inkml:trace contextRef="#ctx0" brushRef="#br1" timeOffset="501733.3984">10442 11628 2049,'0'-40'16528,"0"21"-15791,20-1 1121,-2-1 127,2-18-383,21 19-1154,-21 0-191,19 1-33,1-1-160,-20 20 32,-1 0 0,1 20 64,0 19 64,-20-19 321,20 19-97,0 21-191,-1-1-129,1 2-64,0-22 96,21 20-256,-3 2 128,-18-22 32,21 0-96,-23-19 64,3 0-32,-1 20-32,0-20 192,-20-20-96,0 20 96,-20-20 0,0 0 1,-1 0 31,-17 0-256,17 0 128,-19 0-64,1-20-160,19 20-129,0 0-479,0 0-482,1 0-735,19 0-1251,19-20-5988</inkml:trace>
  <inkml:trace contextRef="#ctx0" brushRef="#br1" timeOffset="501960.9375">10859 11767 18513,'-61'-20'993,"41"1"-128,-19 19 384,19-20-544,0 20-545,0 0-128,1 20-320,-1-1-609,20 1-1249,0 0-5446</inkml:trace>
  <inkml:trace contextRef="#ctx0" brushRef="#br1" timeOffset="502761.7186">11493 11886 6245,'-19'-39'11019,"-1"39"-9610,0-21 257,0 21 448,-1 0-449,3 21-544,-2 18-448,0-19-64,20 39 63,0-18-159,0-2-385,0 0-160,20-19 96,0-20 0,19 0-32,-19 0-32,0-20-64,-20 1-64,20-1-32,-1-19 224,-19-2-224,0 21 288,-19-19-32,19 19-128,-20 1 224,0 19-32,20 0 64,0 0-64,0 19-63,0 1-65,20 0 0,0 19-64,-1 2-97,1-22-351,20 1-449,-20 0-512,19-1-705,-19-19-865,0 0-2498</inkml:trace>
  <inkml:trace contextRef="#ctx0" brushRef="#br1" timeOffset="503080.078">11612 11806 10057,'20'0'8520,"0"20"-7079,-20 1 481,21 18 320,-3 1-128,-18-1-928,20 2-514,0-22-95,1 21-257,-1-40 32,-2 19-256,-18-19 1,20 0-97,-20 0 128,0-19-96,0-1-96,0-19 0,0-2 96,0 21 0,0-19-32,0 19 0,21 1-32,-1 19-32,-20 19 96,39 1 64,-19 19-32,0-19-160,20 21-289,-1-22-928,-19 1-1313,20 0-1218,-19-1-15406</inkml:trace>
  <inkml:trace contextRef="#ctx0" brushRef="#br1" timeOffset="503833.9844">12803 11728 17104,'-19'-41'800,"-21"21"514,20 20 511,-19 0 33,19 20-737,-21 1-448,21 18-257,20-19 1,-18 19-385,36 2 64,2-2-32,21-19-96,-3 0 32,23-1 64,-2-19-384,1 20 63,-1 0 65,-39 1-192,21-2 384,-41 1-64,0 0 160,-20-1 0,-1 21 64,1-21-160,0-19 0,-19 21-96,19-21-481,20 0-928,-20 0-1025,20 0-4901</inkml:trace>
  <inkml:trace contextRef="#ctx0" brushRef="#br1" timeOffset="504615.2344">13181 11945 17360,'-20'-19'1153,"20"-1"-897,0 0 865,20 1 161,0-22-514,-1 2-127,1 19-65,0-19-255,0 19 159,0-1-160,19 21-159,-19-20-129,0 20-32,1 0 128,-3 20-224,23 1 256,-21-1-160,18-1 96,-17 1 32,19 19 32,-1-19 0,-19 1-96,20-1 97,-20-1-161,19 1 32,1-20 96,1 0-128,-23 0 96,23-20 0,-1 20-64,19 0 128,-19 0 0,-1 0-96,1 0-32,-1 0-32,1 0-96,-20 0-128,19 0 32,-19 0 0,0-19 96,-20 19 32,21-20 64,-21 20 0,0-21 96,0 21-64,-21-20 0,1 1 64,0 19 96,2 0 32,-23-20 96,21 20 193,-19 0-321,19 0-64,0 0 32,20 0-96,0 0-32,20 0-96,0 0 128,19 0-96,1 0 64,-1 0-224,22 0 128,-23 0-96,3 0-160,-1 0 32,-21 20 95,1-1 129,-20 1 224,0 1-192,0-1 64,-20-1 32,20 1-64,-19 0 33,19-1-130,0-19-575,0 20-1282,0-20-1313,19 0-14894</inkml:trace>
  <inkml:trace contextRef="#ctx0" brushRef="#br1" timeOffset="505093.75">14730 11708 22229,'18'0'2146,"3"0"-193,19 20-255,-20 19-609,19 20-448,-19 1-225,0-1-288,0-19-160,-1 0 96,1-20 0,0 0-192,-20-20 160,20 0-96,-20-20 64,20-19-160,-1-2 352,1-18-160,-20-21-96,20 21-288,1 0-353,-21-2-320,20 22-320,-2 39-865,2 0-2114</inkml:trace>
  <inkml:trace contextRef="#ctx0" brushRef="#br1" timeOffset="505861.328">15821 11826 13837,'0'41'6149,"20"-2"-5796,-20 20 95,19 1 865,21 19-159,1-19-354,-3-1-511,3 0 63,-3-18-256,-17-21 160,19-20-32,-40 0 225,0 0 256,0 0-129,-20-39-384,-21 17-160,3-37 32,-3 0 0,-18-1-128,19-19 64,20-20-128,20 20 192,0-21-288,20 20-160,0 21 95,39 20 193,-18 19 64,17-1 0,3 21 64,-22 21-64,-19 18 0,-20 1 128,0 19-128,0 1 64,-39 19 64,19-19 33,-20-20-33,1-1-32,19-19-96,0-20-128,20 21-449,0-21-1281,0-21-672,20 21-3588</inkml:trace>
  <inkml:trace contextRef="#ctx0" brushRef="#br1" timeOffset="506208.9844">16417 11667 6277,'0'-20'13325,"-21"20"-12172,1 20-32,0 0 449,1 1 63,-1 18-576,0 20-480,20 2-193,0-22-288,0 0-64,20-19-64,0-20 32,19 20 32,-19-40-32,-20 0 64,21 1-96,-21-1 96,0-19 0,0 19 0,0-1 65,0 1-225,-21 20 288,21-19-160,0 19-64,21 19 32,-1 22-96,-20-21-385,20 19-320,19-19-1056,-19-1-1,20 1-1185,-21-20-4772</inkml:trace>
  <inkml:trace contextRef="#ctx0" brushRef="#br1" timeOffset="506441.4062">16575 11469 8584,'20'-59'10570,"-20"59"-8072,20 0-736,-20 20 448,20 19-641,0 20-928,-20 1-161,19-1-255,1 22-258,20-22-127,-19-20-384,17 2-481,-18-2-545,1-39-448,-1 20-960,-20-20-5222</inkml:trace>
  <inkml:trace contextRef="#ctx0" brushRef="#br1" timeOffset="506660.1561">16475 11747 19698,'-18'0'3043,"36"0"-2274,3 0 1281,19-19 32,-1-1-1185,21-1-641,-21 1-224,1 0-320,19 1-513,-39-1-1217,21 0-801,-21 1-832,-20-1-4933</inkml:trace>
  <inkml:trace contextRef="#ctx0" brushRef="#br1" timeOffset="506931.6405">16813 11350 13708,'0'19'5125,"0"2"-2883,21-1-576,-21 19 128,20 20-321,-2 2-192,3 17-224,-1-17-576,0-2-65,0-20-96,19 2-127,-19-21-33,0-20-160,-20 19 32,20-19 32,-20-19 128,0 19-224,19-41 128,1 21 0,-20-19-96,20 19 32,0 1-64,19-1 32,-19 20-96,0 20 96,21-1 0,-21 1-288,-2 19-481,3-19-768,-1 1-1314,0-1-1697</inkml:trace>
  <inkml:trace contextRef="#ctx0" brushRef="#br1" timeOffset="509345.7031">595 13176 10537,'0'0'1954,"-20"0"-64,20 0 448,0 0 193,0 0-994,0 0-768,0 0 192,0 0 224,0 20 0,-20-20-352,20 0-161,0 0-223,0-20-97,0 20-160,0-20-95,0 1 31,0-21-32,20 21 0,0-22-32,-20 21 64,39 1-64,-19 19 32,0 0-64,1 19 96,17 21-160,-18 0 0,21 19-96,-23 0 0,3-18-128,-21 18 160,0-20-64,20 22-33,-20-22 65,-20 1-32,20-21 224,-21 22-128,3-21 160,-2-1-128,-1-19 64,1 0 32,20-19-160,-20-1 64,20-21 96,0 2 32,0 19-32,20 1-32,0-1-32,1 20-64,17 0-256,-17 20-961,-1-1-1025,20 1-225,-20 0-1248,-1-1-10507</inkml:trace>
  <inkml:trace contextRef="#ctx0" brushRef="#br1" timeOffset="509839.8436">535 12998 8648,'-79'-20'865,"59"20"1761,-19 0 193,19 0-705,0 20-513,20 19-320,-21 2-192,21 18-288,21 0 288,-1 21-288,0 20-481,19-2-192,1 2-64,-1-22-32,21 2-32,-21-21 65,42-18 63,-23-41 0,1 0 64,-18-41 96,19 2-160,-21-20-32,21-21 33,-41 21-1,21-21-64,-20 1 32,-20 19-32,0 1-96,-20-2-64,-20 2 0,1 0-353,-1 19-191,-19 0-33,-22 21-576,22-1-801,1 0-416,-3 1-4837</inkml:trace>
  <inkml:trace contextRef="#ctx0" brushRef="#br1" timeOffset="539551.7578">1746 13156 13901,'0'-19'1633,"-19"19"-544,-1-20 1089,0 20 0,-21-20-832,21 20-770,-18-19-288,-3 19-31,21 0-129,-19 0 0,19 19-128,0-19 0,20 20-96,0-20 96,0 20-32,0-1 32,0 21-64,20-21 128,0 22-32,0-2-32,-1 1 64,-19 1-32,20 18-32,0-20 128,-20 0-96,0 2 32,0-2-32,0 1-32,-20-21 96,20 22 32,0-41 1,0 20-1,0-20 352,0 0 225,20-20-385,1 20-96,17-21-32,-18 1-127,21 20 31,-21 0-96,0 20-64,-1-20-289,21 21-287,-20-21 63,-20 20-256,20-20-608,-1 19-609,-19-19-2338,20 20-10730</inkml:trace>
  <inkml:trace contextRef="#ctx0" brushRef="#br1" timeOffset="539820.3125">1984 13534 19090,'0'0'1985,"0"0"-1312,21 0 929,-21 0-257,0 20-865,20 0-287,-20-1-161,18 21 32,23-21-193,-21 1-415,0 1-481,-1-21-929,1 20-2338</inkml:trace>
  <inkml:trace contextRef="#ctx0" brushRef="#br1" timeOffset="540042.9687">1984 13276 14509,'-20'-61'4997,"0"42"-4420,2-1-257,18 20-224,0-20-128,0 20-449,0 0-1793,0 20-5349</inkml:trace>
  <inkml:trace contextRef="#ctx0" brushRef="#br1" timeOffset="540653.3203">2341 13534 17136,'20'0'1505,"-20"20"-960,0-20 960,0 20-160,20-1-544,-20 1-417,20 19-63,-20-19-1,21 1-96,-21-1 33,0-20-65,0 0 256,0 0 1,0 0-385,0 0 0,-21-20 64,21-1-96,-20-18-32,0 19-32,20-19 0,0-1 128,0 0-128,0 20-64,20 0 160,0 20 64,1 0-192,-3 20 192,23 0-96,-21-1 64,0 2-160,-2-1 0,-18-20 160,21 20-96,-21-20 160,0 0-32,0 0-32,0-20-31,0 20-98,0-20 98,0-20-97,0 40-65,0-20 33,0 20 0,20 0 64,0 0-64,0 20 128,0-1-512,-1 2-577,1-21-384,20 20-1026,-20 0-2305</inkml:trace>
  <inkml:trace contextRef="#ctx0" brushRef="#br1" timeOffset="541095.703">2938 13554 12267,'39'79'3780,"-19"-19"-1955,20-1-31,-21 0-385,1-18-352,0-2-352,0 1-256,0-1-33,-1-18-224,1-1 192,-20-20 225,0 0-128,0 0-289,0-41 96,-20 2-64,1-1-64,-1-19-64,-20-21-160,20 0 96,1 21-96,-1-20 160,0 39-192,20 0 96,0 21-96,0-1 96,20 20-64,0 0 128,-1 39-32,1-19-64,20 40 64,-20-20-64,-1-1 32,1 20 0,-20-18 32,0-2-128,0-19-160,-20-1-225,20 1-351,0-20-642,-19 21-1376,-1-21-4838</inkml:trace>
  <inkml:trace contextRef="#ctx0" brushRef="#br1" timeOffset="541450.1952">3414 13534 17712,'-20'20'2146,"20"-20"-1025,-20 20 545,20-1-193,0 21-576,0-1-544,0-18-193,0 18-96,20-19 0,0 0-32,0-1 32,0-19 0,-1-19 0,1-1-96,-20 0 32,0-19-32,0-2 64,0 22 64,0-21 0,-20 21-160,1 19-192,-1-20-193,0 20-479,0 20-1475,20-20-4131</inkml:trace>
  <inkml:trace contextRef="#ctx0" brushRef="#br1" timeOffset="542197.2656">3770 13574 10217,'0'0'2531,"-18"0"-161,18 0-384,0 0-193,0 19-319,0 1-161,0-20-352,0 20-96,18-1 0,3 1-257,-21 1-127,20-1-97,0-20 0,-20 19-95,0-19 127,20 0 225,-20 0-257,-20 0-192,20-19-192,-20-1 96,0-1 32,-1 1-160,21 1 64,-18-21-64,18 21 32,0-21-96,0 19 0,0 2 0,18-1 64,3 0-320,19 20-801,-20 0-417,19 0-63,-19 20-610,20-20-2177,-21 20-7751</inkml:trace>
  <inkml:trace contextRef="#ctx0" brushRef="#br1" timeOffset="542443.3594">4009 13236 16944,'0'-21'2658,"20"21"-800,-20 0 96,20 0-225,-1 21-608,1 19-384,0 19-385,21 1-223,-23 19-129,23-19 0,-1-1-289,-21-19-479,21-1-257,-20-18-385,0-1-864,-20-20-1409,0 0-9290</inkml:trace>
  <inkml:trace contextRef="#ctx0" brushRef="#br1" timeOffset="542657.2266">4129 13574 17072,'-41'-20'3011,"41"0"-1474,0 20 257,0-21 384,0 2-321,20-1-864,21 20-608,-23-20-289,23 20-384,-1-19-609,-1 19-737,1 0-928,0 0-2563</inkml:trace>
  <inkml:trace contextRef="#ctx0" brushRef="#br1" timeOffset="543159.1796">4665 13513 16719,'-20'-19'2082,"0"-1"-416,0 20 512,-1 0-545,3 20-608,-2-1-288,-1 22-160,21-2-225,-20 1-256,20-1-64,0 2-32,20-2 0,1-19-32,-1-1-32,-2-19 0,3 0 128,-21 0-96,20-19 0,-20-21 96,20 1-32,-20 18 32,0-18-32,0-1 32,-20 1-64,20 19 32,0-1 0,0 21 0,-20 0-32,20 21-32,20-1 32,-20 0-64,0 19 0,20 0-448,0-19-481,-1 1-160,1-1-353,0-1-1409,0-19-3843</inkml:trace>
  <inkml:trace contextRef="#ctx0" brushRef="#br1" timeOffset="543470.703">4764 13513 15566,'0'0'1954,"19"21"-320,-19 19 480,0-21-257,0 21-704,20-21-192,-20 22-256,0-21-353,20-1-127,-20 1 31,0-20-64,0 20 32,0-20-64,0-20-128,0 20 65,0-20-97,0-19 64,0 18-64,0-18 0,0 19-64,0-19 31,0 19-95,20 20-32,0 0-192,-1 0-353,1 20-320,0 19-352,0-19-1121,-20-1-2595</inkml:trace>
  <inkml:trace contextRef="#ctx0" brushRef="#br1" timeOffset="543708.0078">4963 13335 18321,'0'-59'3075,"0"59"-1986,0 0 704,18 0-63,-18 19-641,20 21-416,1 1-289,-1 18-288,0 0-96,-2-19-160,3 0-256,-1-1-257,0-19-384,0-1-256,0 1-609,-20-20-1057,0 0-5028</inkml:trace>
  <inkml:trace contextRef="#ctx0" brushRef="#br1" timeOffset="543943.3594">5022 13494 15438,'-21'-20'4452,"21"20"-2946,0 0 63,0 0 834,0 0-578,0 0-704,21 20-640,-1-20-321,0 0-160,-2 0-577,3 0-832,19 0-769,-20 0-929,0 0-3267</inkml:trace>
  <inkml:trace contextRef="#ctx0" brushRef="#br1" timeOffset="544798.8281">5200 13295 15406,'-19'20'3107,"-1"-20"-1570,20 0-31,0-20-65,0 20 65,20-39-225,-1 19-512,21-20-321,-20 20-256,19-19-96,1 19-96,1 0 128,-23 20-63,2 0 63,-20 0-32,21 20 64,-21 19-128,20-19 0,-20 40 0,20-20-32,-1 19 0,1 21-32,20-21 0,-1 21-192,-19-1-65,20-19 1,-1-1 192,1 0 96,-20-18-32,1-2 64,-21-19-96,18 0-64,-18-20-256,-18 0-33,-3 0-127,1 0-385,0 0-481,0-20-1152,20 20-5285</inkml:trace>
  <inkml:trace contextRef="#ctx0" brushRef="#br1" timeOffset="567506.8359">6273 13832 15342,'0'40'480,"0"-40"770,20 19 255,-20-19-96,18 20-576,-18-20-416,21 20-1,-1-20-160,0 0 129,19-20-65,-19 0-96,0-19-32,20-2-32,-21 2 65,1-20 63,0-2 0,-20 22-64,20-20 1,-20-1 95,-20-19-64,20 40-96,-20-22-64,20 2-128,-20 18 128,1 2-96,19 0 161,-20 19 159,20 0 0,0 20 33,-20 0-129,20 20-128,0 19 64,0 20-128,-20 21 64,20 20 192,0-21 289,0 1-481,20-1 0,0-40-64,19 2-64,1-22 64,0 1-96,-1 0-192,2-20-257,-3 0-319,-18 0-610,21 19-351,-21 1-1667,-20-20-12427</inkml:trace>
  <inkml:trace contextRef="#ctx0" brushRef="#br1" timeOffset="568020.5078">6927 13752 17648,'20'20'1570,"-20"-20"-385,0 0 673,0 19-513,20-19-608,-20 0-417,20 0-128,1 0-64,-3 0-32,2 0 0,0 0 0,1-19-96,-1-1-96,-20 0 96,0 20-160,-20-19 64,-1-1 64,1 20 32,0 0 0,2 0-32,18 20 96,-21-20 32,1 19 0,20 21 0,0-21 129,0 22-161,0-1 96,20-21-64,19 1-320,1-20 448,1 0-192,-2-20-352,21 20-161,-21-19-416,1 19-480,-20 0-1442,-1 0-3747</inkml:trace>
  <inkml:trace contextRef="#ctx0" brushRef="#br1" timeOffset="568838.8672">7542 13196 17680,'0'-40'1826,"-20"21"128,20 19-289,0-20 65,0 20-545,0 0-640,0 0 63,0 20-95,20-1-257,21 1-160,-21 19-32,19 2-128,1-2 128,-1 1-192,1 1-160,0-22 64,-1 1-65,1 0 161,-19-1 64,-1-19-32,-2 20 64,-18 0 32,0-1 64,0-19-96,-18 21 32,-2-1 0,-1-20 96,1 20-96,0-1 96,1-19-32,-1 20-32,0-20-32,0 0-32,20 0-64,-20 0-544,20 0-321,0 20-96,0-20-193,20 0-896,-20 0-1729,20 0-5734</inkml:trace>
  <inkml:trace contextRef="#ctx0" brushRef="#br1" timeOffset="569059.5702">8198 13593 18801,'39'40'1794,"-39"-40"-705,-19 19 641,-1 1-129,-20 1-608,1-1-480,-1-1-321,0 1-96,21-20-160,-21 20-96,-1-1-321,23 1-320,-2-20-352,-1 21-1057,1-21-1761,20 20-2980</inkml:trace>
  <inkml:trace contextRef="#ctx0" brushRef="#br1" timeOffset="569613.2811">8635 13435 14125,'0'-20'1569,"-20"20"-63,0-20 223,20 20-191,-20 0-641,0 0-225,20 0 257,-20 20 128,20 19 96,-19 1 32,19 0-128,0 19-480,0 20-225,0-19-127,19-1-161,1-18-32,20-1 32,19-21-64,1-19 0,-1-39 32,20-2-64,-18-18-96,-2 20-1,-19-22 33,-1 2 128,-39 0 0,0 19 65,-19 0-97,-21 1 0,-19 19 32,-1 20-32,1-19-193,-2 19-896,2 0-832,19-22-386,1 22-3362</inkml:trace>
  <inkml:trace contextRef="#ctx0" brushRef="#br1" timeOffset="571244.1406">9846 13395 19314,'0'-60'833,"-20"40"-65,20 20 514,0-20 255,0 20-96,0 0-608,20 40-224,-1 1-225,21 18-96,-20 0 1,19 21-193,1-21 0,19 1-32,-18-1-64,-1-39 32,-1 19 128,1-39-32,-20 0 64,-1 0-64,1 0 129,-20 0-65,20-39-32,-20 19-96,0-39 64,-20-1-96,20 1 0,-20-21-32,1 1 32,-1-1-96,0 21-448,0-2-129,-1 42-640,21-1-705,0 40-1409,0-1-2979</inkml:trace>
  <inkml:trace contextRef="#ctx0" brushRef="#br1" timeOffset="571464.8437">10004 13633 9256,'0'19'13998,"0"-19"-13838,0-19 801,21 19 608,-1-40-800,-2 21-545,23-1-160,-1-21-352,-1 22-769,1-1-513,-1 0-544,1 20-2466,0 0-12811</inkml:trace>
  <inkml:trace contextRef="#ctx0" brushRef="#br1" timeOffset="571947.2656">10620 13652 16047,'20'20'1089,"0"-20"-32,-20 21 640,19-21-63,1 0-737,-20-21-353,20 1-127,0 1-225,-20-1 128,0 0 64,0 1 97,0-21-257,0 19 96,-20 21 33,0-19 31,0 19-32,-19 0 65,19 19-225,20 2 32,-20-1 65,20 19-129,0 1-128,0-1-64,0 2 64,20 18-128,0-20-129,0 2-127,19-21 32,1-20-513,-1 0-416,21-20-513,-21-21-1697,1 21-4997</inkml:trace>
  <inkml:trace contextRef="#ctx0" brushRef="#br1" timeOffset="577583.0078">11335 13593 6662,'20'-19'1601,"-20"19"-1088,0 0 768,0 0 737,0 0-801,0 0-64,0 0 96,0 0 97,0 0-65,0-20-192,0 20-288,20 0-65,-20 0-127,0-20-33,0 20-95,0 0-97,-20 0-95,20-21 127,-20 21-96,20 0 1,-21 0 63,21 0-96,-20-19 129,2 19-97,-3 0 0,1 0 33,0 19-65,0-19-160,0 21-64,1-1 64,19 19 96,-20-19-32,20 19 33,0-19 31,20 21-32,-1-22 64,1 1 1,0 0-97,0-1 0,21 1 128,-23-20-159,23 0-65,-1-20-96,-1 20 64,-19-19-128,20 19 0,-21-20-289,21 0-287,-20 20-257,0 0-449,-1 0-159,-19 0-609,20 0-1633,-20 20-5574</inkml:trace>
  <inkml:trace contextRef="#ctx0" brushRef="#br1" timeOffset="577922.8516">11294 13732 10025,'-18'20'3203,"-3"-20"-160,21 0-993,-20 0 288,20 0-512,0 0-737,0 0-417,0 0-127,0-20-353,20 20-96,-20-19-64,21-1 0,17 20-96,-17-21-608,-1 21-449,0 0-1410,-2-20-4516</inkml:trace>
  <inkml:trace contextRef="#ctx0" brushRef="#br1" timeOffset="578733.3984">11790 13494 9096,'0'-20'7079,"0"20"-4677,-18 0-512,18-20-32,0 20-417,0 0-448,0 0-192,0 0-129,18 0-95,-18 20-129,20 0 1,1 20-97,-21 0-256,20-1 32,0 0 32,-20 2-160,19 18 129,-19-20-97,0 2-64,20-1 96,-20-21-32,20 1 192,-20-20-64,20 20 32,0-20 0,-1-20-64,1 20-63,20-20-33,-20 1 64,19 19-96,-19-20-96,21 20-97,-21-20-351,-2 20-289,3 0-352,-1 20-96,-20-20-65,20 0-479,-20 0-1058,0 0-4260</inkml:trace>
  <inkml:trace contextRef="#ctx0" brushRef="#br1" timeOffset="579012.6952">11950 13752 20275,'-20'0'1345,"0"0"-544,20-20 640,0 20 513,0-19-865,0 19-577,20-20-287,0 20-193,0 0-32,19 0-321,-19 0-511,0 0-450,0-21-383,1 21-737,-3 0-1442,2 0-7751</inkml:trace>
  <inkml:trace contextRef="#ctx0" brushRef="#br1" timeOffset="579248.0469">11871 13633 9993,'-40'-20'11082,"40"0"-10185,-21 20 320,21-39 673,21 19-352,-1-20-994,0 0-480,19 1-192,1 0-448,19 17-1154,-19 3-1473,1-1-12043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7T23:31:22.954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12128 9583 4484,'0'-19'3235,"0"19"-1570,0 0 97,0-21 1409,0 21-769,0 0-704,0-20-385,0 20-32,0-20 33,0 20-65,-20 0-224,20 0-289,-18 0-255,-3 20-289,1-20-96,0 41 32,0-22 0,0 1-192,20 19 96,-19-19-64,19 0 64,0 1-32,19-1 0,1-20 32,0 19 0,41-19-32,-23 0 33,23 0-98,-22 0 33,1 20-64,-1 0 128,1-1 0,-20 1-96,0 0 64,-20 1 128,0-2-63,-20 1-1,0-20-32,0 20-32,0-20-193,-19 19-95,19-19-224,0 0-481,-1 0 64,3 0-32,18 0-512,0 0-1026,0 0-2626</inkml:trace>
  <inkml:trace contextRef="#ctx0" brushRef="#br0" timeOffset="758.7891">11930 9364 10313,'-59'0'1954,"39"20"-705,0 1-448,-1 18 320,1 1-192,20-1 32,0 21 128,0 19-256,0-18-129,20 17-191,21 2-161,-21-1-256,19 1 32,1-21 97,19 2-1,22-22 96,-2-19-128,0-20 257,0 0-97,-19-20-128,19 0-32,-20-40-159,2 1-1,-2-2 0,-19-17 0,-1-2 32,-19 1-32,-20-1-32,-20 21-192,-1 0 159,-37-2 162,-1 22-193,-22 0 160,2 19 96,-20-1 0,20 21-192,-21 0-288,21 0-1,-1 21 1,21-1-545,19-1-1152,1 1-4486</inkml:trace>
  <inkml:trace contextRef="#ctx0" brushRef="#br0" timeOffset="2158.2031">14967 8431 1793,'0'-19'10570,"0"-1"-8232,0 20 129,0-20-385,0 20-545,0 0-480,0 0-192,20 20-96,0 0-97,-20-1 65,20 21 0,19 0-385,-19 0 32,1-1-95,-1 2 63,-2-21-160,2-1 97,1 1 95,-21-20-128,20 0-128,-20-20 257,20 1-161,-2-22-96,-18 1-96,0-19 96,21-1-160,-21 1-352,0 20-65,0-2 97,0 21-449,0 20-544,0 0-897,0 20-513,20 1-2498</inkml:trace>
  <inkml:trace contextRef="#ctx0" brushRef="#br0" timeOffset="2622.0703">14829 8114 10313,'-60'20'1346,"39"20"31,3 0 961,-2 38-352,20 2-545,0-1-512,38 1-576,3-1 31,18-19 417,21-1-33,19-39-31,-19 0-32,19-20-385,-20 0-192,0-20 96,0-19-31,-19-1-65,-19 1 32,-3-22-96,3 2 96,-21-1-160,-20 1 32,-20-21 32,-21 21-64,-17 0 64,-3 18-160,-18 22 160,0-1-256,-20 20-288,20 20-1026,-2-1-1729,2-19-14318</inkml:trace>
  <inkml:trace contextRef="#ctx0" brushRef="#br0" timeOffset="3512.6953">15226 10873 16879,'0'-19'1922,"0"19"-865,-20 0 513,20 0 95,0 19-287,20 21-546,-20 0-287,18 0-257,3-1-96,-1 0-95,0-18-33,0-1-32,-1 0-128,-19-20 192,20 0-96,0 0 128,-20-20-64,0 0-64,20-1 160,-20 2 64,0 19-128,0 0 128,20 19 33,-1 22-193,1-21 64,0 19-160,0-19-32,1-20 160,17 0-96,-18 0 32,1-20 0,-1-19 32,-20-1-128,20 0 96,-40 0-160,20 1-160,-20 19-257,-1 1-384,1-2-160,2 21-576,18 0-1090,-20 0-2594</inkml:trace>
  <inkml:trace contextRef="#ctx0" brushRef="#br0" timeOffset="3905.2735">15265 10556 8680,'-79'0'5445,"38"39"-3523,3-19-545,17 40 801,1-1-224,0 21-417,20 19-287,0 20-386,20-19-415,21 0-161,17-22-160,21-38-64,2 0-32,18-40-64,1 0 128,-21-40-128,0 0 0,-19-19 32,-1-21-32,-19 1 96,-21-1-128,-19 2 32,-19 17 32,-1 2 32,-20-1 32,-19 20-64,-20 21 32,18-1-128,-18 0-32,19 20-609,-19 20-928,20 0-2083,-2-1-15246</inkml:trace>
  <inkml:trace contextRef="#ctx0" brushRef="#br0" timeOffset="4593.75">18184 9405 15758,'-20'-21'2050,"20"1"-832,0 20 159,0 0 352,20 0-319,-20 0-257,0 20-64,0 21-160,0-2-321,19 20-159,-19 1-161,20-1-192,0 2-96,0-2-32,19 0-576,-19-18-257,-20-22-641,20 1-1280,-20 0-1987</inkml:trace>
  <inkml:trace contextRef="#ctx0" brushRef="#br0" timeOffset="4788.086">18065 9762 19218,'0'-20'2498,"0"1"-1985,20 19 1088,-2-20 417,23-1-801,-1 21-800,-21-20-257,21 20-192,0 0-289,-1 0-351,-19 0-545,20-20-1058,-21 20-832,-19 0-3907</inkml:trace>
  <inkml:trace contextRef="#ctx0" brushRef="#br0" timeOffset="5114.2577">17945 9345 15342,'-79'80'2210,"19"-2"-736,21 2 415,19 19-255,20-19-577,39 20-385,1-41-127,59 0 96,20-40-257,1 2-192,18-42-128,-19 2 0,1-40 0,-21 0-256,-20-2 0,-19-17-64,-41 17 224,1-18-193,-40-1-31,-19 21 96,-21-1 128,-19 40 128,-21-19 0,21 39-192,0-20-609,0 20-1665,19 0-5349</inkml:trace>
  <inkml:trace contextRef="#ctx0" brushRef="#br0" timeOffset="7695.3125">12764 9583 2017,'0'-19'961,"-20"19"481,20 0 415,0 0 386,0 0-482,0-21-351,-20 21-1,20 0-160,0 0-32,0-20-352,0 20-160,0 0-161,0 0 1,0 0-225,0 0 64,20 0 129,-20 0-257,0 0-64,20 0 129,0 0 63,-1-20-96,1 20-31,0-19-1,20-1-32,-1 0 0,1 1-64,1-1 65,18-1 63,0-18-128,21-1 0,-1 21-160,0-21 0,0-20 160,0 21-96,21-1-32,-20-1-32,-1 22 32,0-21-64,0 1 128,2 19-96,-22-20 97,20 20 63,-18-19-160,-3 19 32,1 0 32,-18 1-64,-1-2 64,-1 1-64,-19 0 0,0 20 96,-20-19-32,20 19 0,-20 0 0,0-20 32,0 20 0,0-20 0,0 20 0,0-19 1,0 19-97,0-20 64,0 20-64,0-21 32,-20 21-32,0-20 128,0 20-128,-19 0 64,19 0 192,-41 0 0,23 0-63,-3 20-1,3-20 64,-3 21-192,1-21 64,21 20-64,19-20-64,0 0-128,19 0 224,21 0 0,1 0-96,38-20 0,0 20 64,-20-21-96,21 21 0,-1 0-96,-20 21 32,2-1 32,-41-1 64,-2 1 0,3 0 0,-21 19 64,0-19-32,-21 1-32,21-2 0,-18 1-192,-2 0-641,20-1-608,0-19-641,0 20-1762,0-20-13324</inkml:trace>
  <inkml:trace contextRef="#ctx0" brushRef="#br0" timeOffset="9652.3438">15325 8868 11114,'0'-39'2082,"-20"19"-352,20 20-737,-20-19 928,20 19-447,0 0-513,-20 0-449,20 0-63,0 0-257,0 0 416,0 19 161,0-19-96,0 20-161,0 0 1,0-1-129,0 21-32,0 0 65,0 0-97,0 19-64,20 1 33,-20-1-65,20 21 32,-20-1-64,20-20 129,-1 21 191,1-1-256,0 20-64,0-18-31,0 17 31,-20 2-128,19-22 64,-19 2-160,20 1 160,-20-22-64,20 0 0,-20 21 0,0-21 0,0-20 32,20 21-128,-20-20 128,0-1-64,0-19 1,0 1-33,0-2 0,0-19-65,0 0 33,0 0 129,0-19 31,0 19-32,0-41-32,-20 21-32,0-19 0,0 0-64,1 19 96,-1-21-96,0 22 96,0-1-96,0 0 96,1 1-96,-1 19 64,20-20 0,0 20-32,0 0-32,0 20-32,20-1 224,-1 1-160,1 19 64,20-19-96,-20 21 128,-1-22-96,21-19 0,-20 20 0,21-40 128,-23 1-96,2-1-64,1-21-32,-1 2-96,-20 0-128,20-22-321,-20 22-127,19-20-225,1 39-673,-20 1-768,20-3-353,-20 22-3715</inkml:trace>
  <inkml:trace contextRef="#ctx0" brushRef="#br0" timeOffset="11755.8593">15821 10934 12555,'-20'0'1474,"20"0"-1186,0 0 801,0 0 449,0 0-449,0-21-609,0 21-64,20 0 33,0-20-33,-1 20 1,1-20-65,20 20 64,-19-19-31,17-1-97,23 0-192,-2-19-64,-19 18 32,39-19-32,-20 1 64,20 0-128,-18-2 128,18 2 97,20-1-161,-20 1 32,2-2 32,-2 22 0,0-21-96,20 1 64,-40-2-32,21 22-32,-1-21 96,-20 21-32,2-21 32,18 21-160,-20-22 96,-19 21-32,19 0 32,-19-19 0,1 19 32,-23-1 64,23 21-32,-41-19 65,0-1-33,0 20 128,-21-20-96,1 20 32,-18 0 0,-3 0 1,-18 0 127,-1 0 0,1 0 1,19 0-33,1 0-64,-1 0-224,40 0 128,-21 0 64,21 0-224,0 0-96,41 0 160,-1 0-32,-1 20 96,21-20-128,19 0 64,-20 0-128,-18 20 128,-3-1-32,-18 2-32,-20 19 128,0-21 32,-20 21-63,20-21 31,-18 22-225,18-21-703,0 0-898,0-20-1889,0 19-14318</inkml:trace>
  <inkml:trace contextRef="#ctx0" brushRef="#br0" timeOffset="13371.0938">15682 8590 6758,'-20'0'1762,"20"0"640,0 0-705,-19-20 321,19 20-96,0 0-352,0 0-417,0 0-256,-20 0-193,20 0-255,0 0-129,20 0 160,-20 0 129,0 0-32,19 20-129,-19-20 64,20 0 1,0 0-289,0 20-32,19-20 1,-19 0 31,20 21 32,-1-21 0,1 20 0,1-20 1,-3 19-1,23 1-160,-22-20 160,21 20-31,-21-1-97,1 21 32,19-19 64,1-2-64,-1 21-64,2-21 96,-2 1-95,0 19-33,1-18 0,-1-1 32,2 19-32,18-19-96,-20 0 160,1 19-128,19-18 96,-20-1-64,1 0 64,-21-1 64,22 1 0,-23 0 1,3-1-97,-1 2 32,19-1-160,-19 0 32,-1-1 32,1-19 160,-20 20-128,19 0-32,-19-20 0,21 19 32,-23-19 32,2 0-64,-20 20 0,21-20 128,-1 0-256,-20 0 160,0 0 0,20 0 0,-20 0-32,0 21 0,19-21 0,-19 0-96,20 0 160,-20 20-64,20-20 0,-20 0-32,20 19 64,-20-19-32,20 0-32,-20 0 64,0 0-32,0 0-64,0-19 160,-20 19-96,20-20-64,-20-1 96,0 1-32,-19 1-96,19-21 32,-21 1-64,3-2 32,18 22 160,-21-21-32,21 1-32,1 19-32,-1-1 192,0 21-224,20-20 192,0 20-96,0 0-288,0 20 320,20-20-160,19 21 96,1-1-32,1 19-65,-3-19-127,23 19 32,-22-18-32,1 19 64,-20-1-64,-1-19 224,1 19 32,-20-18 32,0-1 0,-20-1 0,-19 21 0,19-40-32,-20 19-64,21 1 128,-1-20-96,0 0-192,-1 0-641,21 0-1057,0-20-2466,0 20-9769</inkml:trace>
  <inkml:trace contextRef="#ctx0" brushRef="#br0" timeOffset="15941.4062">12764 10160 9064,'-20'0'1441,"0"-22"353,20 22-449,0-19 353,-21 19-225,21 0-159,0 0-257,0-20-225,0 20-127,-18 0-160,18 0 31,0 0 129,0 0 192,-20 0-353,20 0-31,0 0-193,0 0 64,-20 0-63,20 0-97,0 0 32,0 0-32,0 0 33,0 0-97,0 0 0,0 0 0,20 0 64,-20 20-64,0-20-96,20 0 65,-2 0-1,-18 19 64,21-19-32,-21 0 0,20 22-32,0-22 64,0 19-31,19-19-33,-19 20 96,20-20-128,-21 20 96,21-1-96,1 1 0,-3 0 33,23-1 31,-22 22-64,21-21-32,-21-1 32,21 1-64,-21 0 128,21-1-32,-21 22-128,22-21 192,-2-1-128,-19 1 65,19 19-129,1-19 96,-1 21-64,-19-22 0,19 1 64,2 19-96,-2-19 96,0 21-96,-19-21 64,19-1-96,-19 1 128,1 0-64,-23-1 64,22 1-32,1 0-64,-23 1 64,23-21-64,-21 19 64,0-19-96,19 0 96,-19 0-32,0 20-32,0-20 32,-1 0-64,1 0 32,0 20 0,20-20 64,-21 0-128,1 0 96,20 19-32,-19-19 32,17 0 1,-17 0-33,-1 20 0,0-20-33,0 0 98,-20 20-97,19-20 32,1 0 0,-20 0 0,20 0-97,-20 0 97,20 0 97,-20 0-258,0 0 193,0 0-32,0 0-32,0 0 64,0 0-96,0 0 64,-20 0 0,20 0 32,-20 0-32,20-20-32,-20 0 32,1 1-32,-21-1 0,20-19 0,-1 18 32,-17-19 0,17 21 0,-19-1 0,20 20 64,1-20-32,-1 20 0,20 0-128,0 0 128,0 0-288,0 0 128,20 20 64,19-20 32,1 20 32,19-1-128,-18-19-96,-1 20 95,-1 0-31,1 20 0,-20-20 128,-1 19-32,1 1 64,0 0 0,-20 0 0,-20-1 64,20 0-32,-20-17 32,1 17-64,-1-39 0,20 20-64,-20-20-256,20 0-449,-20 0-352,20 0-801,0 0-1697,0-20-7175</inkml:trace>
  <inkml:trace contextRef="#ctx0" brushRef="#br1" timeOffset="21151.3672">13459 8412 14669,'0'0'1378,"0"0"415,0 0 225,0 19 449,0 21-898,0 0-512,0 19-192,0-19-321,20 20 1,-20-20-129,20-1-288,-2-19-63,-18 1-97,21-21-289,-21 19-480,20-19-480,-20 0-801,0 0-1409,0 0-12844</inkml:trace>
  <inkml:trace contextRef="#ctx0" brushRef="#br1" timeOffset="22099.6093">15544 9523 14637,'0'-20'1794,"18"1"-289,-18-1 481,20 20 0,21-20-480,-21 20-545,19 0-353,1 0-352,-20 0-224,19 20 161,-39 19-161,20-19-32,-20 21 128,0-2-128,-20 0 64,0-19 96,1 21 224,-1-21 33,0-1 63,20 1-63,0-20-129,0 0-32,20-20 160,0 20 1,19-19-193,-19 19-96,20-20-160,-1-1-160,1 21-385,-19-20-287,-3 20-514,2 0-1184,1 0-1602</inkml:trace>
  <inkml:trace contextRef="#ctx0" brushRef="#br1" timeOffset="24164.0625">16755 8372 7527,'-21'-39'2562,"21"39"33,-20-21-161,20 21-320,0-20-513,0 20-223,-20-19-161,20 19-224,0 0 32,0 0-64,-20 0-193,20 19-287,0 1 95,0 1 1,-19 18-1,19 1-95,0 19-65,0-19-127,19 0-129,-19-1-32,40 2-32,-20-21-96,1-1 64,17-19-64,3 0 32,-3 0 64,3-19-256,-21 19-32,0-20-129,-1-1 97,-19 1 32,0 0-32,0 1 224,-39-1-96,19 20 64,-21-20-32,3 20 96,17 0 64,-19 20-192,22-20 96,-3 20-641,21-1-1153,0 1-1377,0 0-3107</inkml:trace>
  <inkml:trace contextRef="#ctx0" brushRef="#br1" timeOffset="26846.6796">13359 10913 8616,'0'-20'1409,"0"20"-192,0-20 833,0 20 513,0 0-738,0 0-608,0 0-160,0 0-128,0 0 320,0 0 1,0 20-450,0 21-191,0-22 64,0 21-289,0-21 193,20 1-129,-20 19-32,0-39-95,0 21 191,0-21-128,21 20-127,-21-20-65,0 0 32,0 0 0,18 0-96,2-20 33,1 20 31,-1-21-96,0 21-32,-2-19-96,-18 19 0,21 0 64,-1 0-64,-20 0-160,20 19-193,0-19-191,-20 0-161,0 21-448,19-21-256,-19 0-289,0 0-192,20 0-1217,-20-21-3972</inkml:trace>
  <inkml:trace contextRef="#ctx0" brushRef="#br1" timeOffset="27035.1562">13598 10893 16047,'-20'0'2370,"20"20"-672,0 1 864,20 18-224,-20 0-832,0 20-385,19-18-609,1 18-256,-20-20-160,20-17 1,0 17-97,0-19-353,-20-1-223,19 1-481,-19 0-769,0-20-1409,0 19-4260</inkml:trace>
  <inkml:trace contextRef="#ctx0" brushRef="#br1" timeOffset="28264.6484">16872 10834 2338,'-18'0'12363,"18"0"-10825,0 0 159,-20 20 65,20-20-417,0 0-512,0 0-192,0 0-129,0 0-95,0 0 63,0-20-31,0 20 223,20-20-63,-2 1-129,3-1-63,19-1 31,-1 1-64,-19 20-191,0 0-97,0 20 32,0 1-32,-20 18 64,0 1-64,-20 19-64,20-19 64,0-20-32,-20 0-64,20-1-96,20-19 128,-20 0-64,20 20 192,-1-20-31,21 20 127,-20-1-96,0 2 0,-1-1-64,-19 0 64,20-1 0,-40 1 97,1 0-65,-1-1-96,-20-19-96,1 0-96,-1 0-256,0 0-449,21 0-448,-1-19-1026,0 19-1792,20-20-15023</inkml:trace>
  <inkml:trace contextRef="#ctx0" brushRef="#br2" timeOffset="31064.4531">12148 9225 12395,'-79'-59'993,"39"40"-64,-19-1 96,19 0 352,-19 20-63,-2 0-450,3 0-255,-3 20 32,-18 19-1,20 1 65,19 20 256,-19-1-96,39 21-193,0-1-223,20 1-1,20 38-64,20 1-63,-1 1-161,40-21 0,40-40 0,1 0 0,19 2-32,19-41-63,-18-20-33,18 0-64,-39-20 128,1-19-32,-41-22-289,0 2 65,-19-1-32,-21-19 192,-19-1-64,-20 1 64,-40-1 0,1 21 32,-40-1 32,-20 20-64,-20 21 192,-1-1-160,1 20-64,-19 20-32,39-1-640,-2-19-578,42 20-1216,19 21-5574</inkml:trace>
  <inkml:trace contextRef="#ctx0" brushRef="#br2" timeOffset="31729.4922">10818 11210 15406,'-20'-19'929,"20"19"-705,20-20 129,0 20 1312,1-20-224,17-19-672,23-2-192,18-18 95,0 20-95,20-41-1,0 1 1,1-1-417,-1 1-128,-20-1-64,2 21 0,-23-21 64,-17 41 0,-23 0-32,-18-1 32,-18 40 64,-23 0 96,-17 20 353,-23 19 192,2-19-97,20 19-127,19 2-193,1-41-64,39 20-160,0-20-160,39-20 128,21 20-32,-1-21 0,20 1-128,0 1 32,-18 19-96,-23 0 32,3 19 64,-41 22 160,0-2-32,-21 20 0,1-19-128,-18 0-128,17 0-769,-19-1-1601,22-19-2019</inkml:trace>
  <inkml:trace contextRef="#ctx0" brushRef="#br2" timeOffset="32536.1327">10480 11508 13869,'-18'-19'2370,"18"-1"-288,-20 0 96,-1 20-32,1 0-609,0 0-512,1 0-288,-1 20-289,0 19-127,0-19-225,20 21-96,20-22-32,0 1-64,19 0 128,1-1-32,1-19-128,-3 20 192,3 0-96,-2 1 64,-39 18 0,20-19 32,-40 0 32,20-1 192,-19 1-32,-1 1-159,0-21-97,-1 0 32,1 0-449,20-21-416,-18 1-480,18 20-993,0-19-929,18-1-2627</inkml:trace>
  <inkml:trace contextRef="#ctx0" brushRef="#br2" timeOffset="32838.8672">10739 11628 14317,'20'0'1473,"-20"19"-319,-20 1 1248,20 0 0,0 21-993,0-2-480,0-19-352,20 19-289,-1-39 0,21 21-31,1-42-129,-23 1-64,2 1 0,0-21 0,-20 21-128,0-22 96,-20 21-128,0 0-64,2 1 32,-23-1 128,1 20-32,1 0-97,19 0-63,-20 0-64,21 20-160,-1-1-513,20 1-1025,0 21-3011</inkml:trace>
  <inkml:trace contextRef="#ctx0" brushRef="#br2" timeOffset="33244.1405">11017 11628 14926,'0'0'2594,"-20"0"-1249,20 0 833,0 19 65,0 1-642,0 0-512,0 21-320,0-22-129,20 21-127,0-1-161,0-18-224,19-1-128,1-20 96,-20 0-31,19 0-33,-19-20 64,0-1 32,-20-18-288,20 19 160,-20-19-257,-20 19-159,20-1-289,0 21-160,-20-20-544,20 20-801,0 0-897,0 20-2594</inkml:trace>
  <inkml:trace contextRef="#ctx0" brushRef="#br2" timeOffset="33482.4218">11375 11826 9801,'18'21'8103,"-18"-21"-6949,0 0 479,0-21 353,-18 1-449,18 1-576,-20-21-288,20 1-321,0 18-31,0-19-129,0 1 64,20 19-128,-2 1-128,3-1-64,-1 20-769,0 0-640,0 0-1218,-1 20-1441,1-20-11466</inkml:trace>
  <inkml:trace contextRef="#ctx0" brushRef="#br2" timeOffset="33904.2968">11731 11588 14733,'0'0'2243,"-20"0"-97,0 20 32,2-20-449,-3 20-383,1-1-321,0 1-289,20 21-351,0-2-129,0 1-64,0-21-32,0 22-160,20-21 32,0-1-96,1-19 32,17 0 64,-18 0-160,1 0-160,-1-19-417,-2 19-672,2-20-577,1-1-448,-21 21-2627</inkml:trace>
  <inkml:trace contextRef="#ctx0" brushRef="#br2" timeOffset="34221.6796">11851 11767 13356,'20'0'3043,"-20"0"-1313,19 0 416,1 0-32,0 0-929,0-20-448,-20 20-161,20-19-192,-1-1-223,1-1-33,0 1-64,-20 0 32,0 1 32,0-1-96,-20 0 32,0 20-32,1 0 128,19 0-128,-20 0-32,0 20-32,0 0 64,0 19 32,20 2-96,0-2 0,0 1 0,0-21 32,20 22-192,20-21 0,-20-20 0,39 0-129,-19-20-511,-1-1-321,22 1-801,-41 1-2402</inkml:trace>
  <inkml:trace contextRef="#ctx0" brushRef="#br2" timeOffset="34866.2109">10739 12343 7559,'-20'-20'5829,"0"20"-2882,20 0-737,0 0-576,20 0-65,0 40-160,0-21-512,-1 21-64,1-21-256,0 22-1,0-2-95,19 1 63,-19-21-224,0 22-31,1-21-97,-1-1-96,-20-19-96,18 0 192,-18 0-160,0-19 96,0-1-96,0-21-64,0 22 64,-18-21-128,18 1-64,0-2-160,-20 22-193,20-1-416,0 20-352,20 0-801,-2 20-1089,3-20-3811</inkml:trace>
  <inkml:trace contextRef="#ctx0" brushRef="#br2" timeOffset="35207.0312">11156 12502 12363,'19'0'3459,"-19"0"-1761,20 0 448,-20-20-224,0 20-641,0 0-704,20 0-1,-20 0-255,20 0-161,-20-20 0,20-1-64,-20 2 0,21-1 0,-21 0 32,0 1-96,0-1 64,-21 20 65,1 0-65,0 0 160,20 0 96,-20 20-96,0-1 65,20 1-1,0 0-288,0-1 64,0 2-64,0 19-64,20-21-96,0 21-64,0-21-353,0 1-223,1 1-321,-3-21-705,23 0-640,-21 0-2467,-20-21-8712</inkml:trace>
  <inkml:trace contextRef="#ctx0" brushRef="#br2" timeOffset="35474.6093">11454 12521 10217,'20'40'3684,"-1"-21"-1218,-19 1 321,20-20-289,-20 21-800,20-21-577,-20 0-128,0 0-417,0 0-95,0 0-193,0-21-96,-20 1-96,0 1 32,20-1-128,-19 0 32,19 1 128,0-21-128,0 19-128,0 21 128,39-19-384,-19-1-449,20 0-544,-21 20-1185,21 0-1410,-20 0-10121</inkml:trace>
  <inkml:trace contextRef="#ctx0" brushRef="#br2" timeOffset="35764.6485">11752 12223 18129,'0'0'2466,"0"0"-993,0 0 321,0 40 0,0-21-737,20 22-385,-2 18-319,2-19-193,-20 0-128,21 0 0,-1-21-320,0 1-321,-20 19-128,19-19-512,1-20-673,0 0-544,-20 0-2050</inkml:trace>
  <inkml:trace contextRef="#ctx0" brushRef="#br2" timeOffset="35967.7734">11752 12462 18033,'-21'-21'2722,"21"21"-768,0 0 416,0 0-576,0 0-705,0 0-160,21 0-417,17 0-223,3 0-193,-1-19-385,-1-1-287,1 0-769,-20 20-545,-1-19-1281,1 19-1217,-20 0-12492</inkml:trace>
  <inkml:trace contextRef="#ctx0" brushRef="#br2" timeOffset="36295.8985">12029 12422 16335,'0'19'2146,"0"-19"-1057,20 0 1089,-20 0 64,20 21-480,1-21-609,17 0-769,-18 0-256,1 0 1,17 0-97,-17-21-32,-1 21-96,0-19-1,-20-1 97,0 0 0,0 1-160,-20 19-32,20 0 96,-20-20-32,-1 20 128,3 0-64,-2 0 32,-1 20 128,1-1 0,20 1 32,0 19 32,-20-18-32,20-1 33,0 19-33,20-19-128,-20 19 0,0 2-96,20-2-353,1-19-608,17 0-833,-17-20-928,19 0-2788</inkml:trace>
  <inkml:trace contextRef="#ctx0" brushRef="#br2" timeOffset="36481.4452">12486 12422 8648,'19'-20'10954,"-19"40"-9032,0-20-192,0 19 191,20 2-736,-40-1-448,20 0-160,0 19-321,0-19-192,0 19-128,0 2-32,0-22-513,0 1-544,0-20-1121,0 0-1345,0 0-4069</inkml:trace>
  <inkml:trace contextRef="#ctx0" brushRef="#br2" timeOffset="36648.4375">12406 12482 21075,'-19'-20'2211,"-1"20"-834,20 0 481,0 0-289,20 0-576,19 20-609,-19 0-288,20-1-416,-1-19-481,2 20-640,-3-20-609,-18 0-993,1 0-3363</inkml:trace>
  <inkml:trace contextRef="#ctx0" brushRef="#br0" timeOffset="63841.7968">2898 11508 10954,'-41'-19'801,"3"-1"-449,17 20 160,-19-20 481,21 20-128,-21 0 705,0 0-449,21 0-769,-41 0-256,19 20-64,-17-20 32,-1 20 64,-2-20 161,2 19 95,19 1-96,-19 1 97,19-21-257,-19 20-32,-2 19 0,23-19 0,17-1 0,-19 1 128,40 0-192,-18 1 161,-3-1-65,1 19-64,0-19 64,0 19-128,20-18 0,-19 18 0,19 1 64,-20-1-160,20 2 192,0-2-128,20 0 32,-20 1 64,19 0 64,-19 0-96,20-21 32,0 21-32,0 1 0,1-2 32,17-19-64,3 19-32,18 0 64,1 2-64,-1-2 32,0-19-64,21 19-32,-1-19 96,-20 21-256,20-22 96,2 1 224,-22 0-64,20-1 0,-18 1 0,18 1 0,-21-1 0,23 19 0,-2 1 96,0-21-96,-20 22 0,40-21 0,-18-1 32,-22 21-64,20-21 96,2 1-96,-2-20 32,0 20-32,20 1 64,-20-21-32,0 0 0,2 0 32,18 0-32,-20-21 0,20 21 32,-20-20-32,21 0-96,-21 1 160,1-1-64,19 20 64,-20-20 0,1 20-128,-1-19 192,20 19-96,-19-20-64,0 20 32,-1-21 0,0 21-32,0-20-160,1 20-32,-1-19 128,-20 19 0,20-20-1,-18 0 194,18-19-130,-19 19-31,-21-1 64,22 1 97,-2-19-97,-19 19-33,-1 1 66,-19-22-33,20 21 0,-21 1-129,1-21-191,0 21-96,0-1-97,0 0 65,-20-20-65,19 20 289,-19 0 192,-19 1 64,19-21 64,-40 21 32,20-22 129,0 21-1,1-19 32,-21 19-32,20 0-160,-19-20-64,19 20 65,-21 0-97,3 20 0,-23-19 32,22-1-161,-1 0 97,0 20 0,1-19 64,-21-2 0,21 1 225,-2 0 127,1 1 0,1-1-63,-1 0-225,-19 1 0,19-1-64,1 20 160,-21-21-96,1 21 32,18 0-64,-17 0 32,-22-20-96,20 20 0,1-19 65,-1 19-33,1-20-97,-20 20 130,18-20-1,2 20 160,-20-19 64,-1 19 32,1-20-31,-21 20-129,1 0 224,-20 0-160,19 0-95,-19-21 31,1 21-96,-1-20-64,20 0 96,-21 1-96,21-21 32,-20 1-128,-1-2 0,21 22-64,-39-21 160,19 21-97,-1 19-383,1 0-513,0 0-1025,-19 0-5541</inkml:trace>
  <inkml:trace contextRef="#ctx0" brushRef="#br3" timeOffset="72746.0937">11513 8790 10313,'0'0'2787,"0"19"-897,0-19 64,0 0 160,0 0-449,0 0-159,-20-19-738,20-2 33,-19-38-96,-1 0-1,0-2-191,0-18-129,20-1-256,0 2-96,-21 17-64,21 2 0,21 40-32,-21-21-224,20 19-673,-20 2-1569,20 19-1858</inkml:trace>
  <inkml:trace contextRef="#ctx0" brushRef="#br3" timeOffset="130585.9374">11335 7579 7975,'-21'-22'1505,"21"3"545,0-1 577,-20 0-97,20 20-320,0 0-448,0 0-417,0 0-736,0 0 224,0 40-1,20-21-159,1 42-289,19-2 33,-22-18-129,3 18 129,19-20-161,-20 0-32,-1 2-128,1-21 160,-20-20-128,20 19 33,-20-19-65,20 0 32,0-19 64,-1-21-128,21 19 32,-20 2 0,1-21-128,-3 40 32,2-19-32,0 19-64,1 0-320,-1 0-33,-20 0-512,18 0-320,-18 0-416,20 19-225,-20-19-1025,0 0-128,0 0-3491</inkml:trace>
  <inkml:trace contextRef="#ctx0" brushRef="#br3" timeOffset="130882.8124">11731 7399 17520,'-40'-20'1794,"22"20"-321,18 0 385,-21 20-128,21 1-673,0-2-353,0 21-287,21 19-65,17-18 32,-18-2-127,21 0-129,-3-19-128,3 0-32,-2 1-225,1-21-319,-20 0-289,19-21-448,-19 21-193,0-20-736,0 0-801,-20-19-384,0 19-6086</inkml:trace>
  <inkml:trace contextRef="#ctx0" brushRef="#br3" timeOffset="131203.125">12029 7281 15182,'-20'-20'2434,"20"-1"-736,0 21 352,-20 21-385,1-1-416,19-1-544,-20 21-256,20-1-353,20-19 32,-20 1-192,39-2-128,1 1 224,1-20-289,-3 0-191,23 0 192,-22 0 96,-19 20 31,0-20 97,-20 19 96,0-19 65,0 20-1,-20 0 32,20-1-192,-20 3-64,-1-22-129,3 19-351,-2-19-449,20 20-545,-21-20-1280,1 0-898</inkml:trace>
  <inkml:trace contextRef="#ctx0" brushRef="#br3" timeOffset="131418.9453">12228 7201 16944,'40'-40'2530,"-1"40"-929,-19 0-159,0 20-257,20 19-416,-21-19-481,1 21-224,0-2-32,0 0-96,0-19-256,-1 0-449,-19 1-512,20-2-417,-20 1-1313,20-20-1953</inkml:trace>
  <inkml:trace contextRef="#ctx0" brushRef="#br3" timeOffset="131600.5859">12624 7181 16527,'0'-39'4164,"21"19"-3267,-1 0 128,0-1 64,19 2-673,-19 19-320,20-20-544,-1 20-897,-19-20-1986,0 20-1442</inkml:trace>
  <inkml:trace contextRef="#ctx0" brushRef="#br3" timeOffset="131751.953">12744 7261 19058,'0'20'1761,"0"-20"-1312,20-20 672,0-1 32,-1 1-769,21 1-384,-20-1-352,19-19-609,1 19-1666,-20 0-1665</inkml:trace>
  <inkml:trace contextRef="#ctx0" brushRef="#br3" timeOffset="132034.1797">13041 6963 17040,'0'39'1889,"21"-19"-735,-21 0-97,20 19-97,19-18-479,-19-1-353,20-20-64,-20 0-192,19 0 192,1-41-224,-20 2 32,-1-1-161,1 1 193,-20-2 128,0 2 0,-20 19-64,-19 1 193,-1 19-33,-19 0 544,19 19-95,1 1-481,-1 19-320,19-19-321,1 1-1665,20-1-3748</inkml:trace>
  <inkml:trace contextRef="#ctx0" brushRef="#br3" timeOffset="133369.1406">15265 7896 15951,'0'-41'1345,"0"22"-512,0-21 224,0-19 832,0 19-415,40-19-834,-20 0-447,19-2-129,1 2-128,-1-1 160,21 1-192,-19 19-961,-3 1-1442,-17 18-960,-1 21-4485</inkml:trace>
  <inkml:trace contextRef="#ctx0" brushRef="#br3" timeOffset="133795.8984">15682 6983 17840,'0'-20'1762,"20"20"-1217,-20-21 191,20 21 417,-20 21-224,20-1-320,-1 19-385,-19 1-96,20 0 64,0 0 225,-20-1 95,20-19-95,0-1-129,-20 1 96,39-20-63,-19 0-33,0-20-128,19 1 32,2-1-64,-1 0-96,-1-19 0,-19 19-320,20-1-256,-21 2-257,1-1-384,0 20-417,-20 0-1120,20-20-930,-20 20-4516</inkml:trace>
  <inkml:trace contextRef="#ctx0" brushRef="#br3" timeOffset="134114.2578">16238 6705 1249,'-40'-20'18033,"20"20"-16528,20 0-576,-20 0 128,20 20 64,20 19-288,-20 0-385,20 2-159,20 18-129,-21-20-128,41-19-32,-21 21-288,1-41-289,1 19-608,-3-19-705,-17-19-1665,-1-1-1282</inkml:trace>
  <inkml:trace contextRef="#ctx0" brushRef="#br3" timeOffset="134375.9765">16417 6665 16143,'0'0'801,"20"20"640,18 0 641,-17-1-96,19 1-513,-1 0-608,-19-1-192,20-19-161,-20 21-288,-1-21-160,1 0 0,-20 0 0,20 0 65,0-21-65,-20-18-128,21 0-32,-21-1-97,0 0 1,0 0-480,0 21-161,0-21-673,0 21-1184,0 19-1794</inkml:trace>
  <inkml:trace contextRef="#ctx0" brushRef="#br3" timeOffset="134577.1485">16834 6407 15022,'59'0'2306,"-39"0"160,39 19-63,-19 1-674,0 0-768,-21 21-480,1-2-257,-20 0-128,0-19-96,0 21-160,0-22-257,0-19-191,0 20-994,-20-20-1601,20-20-1665</inkml:trace>
  <inkml:trace contextRef="#ctx0" brushRef="#br3" timeOffset="134745.1172">17230 6307 19474,'21'-20'1890,"-1"20"-1410,-20-19-192,39 19-95,-19-20-193,0 20-769,-20 0-2114,20 0-4516</inkml:trace>
  <inkml:trace contextRef="#ctx0" brushRef="#br3" timeOffset="134904.2969">17370 6426 18129,'19'0'2978,"-19"0"-2657,20 0 960,0-19 32,20-1-640,-1 20-481,-19-20-288,0 1-449,19-2-992,-39 1-2114,20 0-3620</inkml:trace>
  <inkml:trace contextRef="#ctx0" brushRef="#br3" timeOffset="135099.6093">17668 6070 19986,'18'39'2114,"2"-19"-1441,1 19 736,-1-18-223,19-1-450,-19 19-608,20-19-64,-1-1-576,-19 1-385,0 0-801,0-20-1953,0 0-4004</inkml:trace>
  <inkml:trace contextRef="#ctx0" brushRef="#br3" timeOffset="135916.9922">15742 11787 14509,'-60'-20'1025,"40"20"128,20-20 673,0 20 128,-19 20-289,19 19-608,0 22-256,0-2-320,19 21-129,1-2-64,0-19-31,0 2-161,19-22-160,1 0-353,0-17-384,-21-3-704,21 1-1314,1-20-992,-23 0-8425</inkml:trace>
  <inkml:trace contextRef="#ctx0" brushRef="#br3" timeOffset="136358.3984">16257 12304 19858,'0'-22'1057,"0"44"-736,0-3 447,20 21 449,-20-1-384,0 0-609,20-18-31,-20 19 63,20-21-128,-20 1 0,20 19 0,-20-19 96,19 1-191,-19-1 159,20-20 64,-20 0 0,20 0 64,1 0 65,-1-20-257,0-1 32,-2 1-160,3 20-64,-1-19-224,20-1-193,-21 20-383,21-20-610,0 20-1024,-1 0-1666,-19 0-6438</inkml:trace>
  <inkml:trace contextRef="#ctx0" brushRef="#br3" timeOffset="136619.1406">16834 12143 18801,'-21'-19'2114,"1"19"-1089,0 19 256,20 22 33,0-2-417,0 20-385,0 2-160,20-2-256,0-20 1,1 2-354,-1-21-255,-2-20-609,23 19-609,-1 1-1217,-21-20-1441</inkml:trace>
  <inkml:trace contextRef="#ctx0" brushRef="#br3" timeOffset="136996.0938">17111 12282 17936,'0'22'2050,"0"17"-736,0-19 479,0-1-415,20 1-610,-20 0-511,20-20-1,-1 0-160,-19 0-96,20-20 64,0 20-32,-20-20-32,20 1 96,-20-1-96,0 20 192,21 0 161,-21 0 127,0 0-63,0 20-257,20-1-128,-20 1-96,18 0 128,3-20-256,19-20-65,-20 0 65,-1-19 32,1 0-64,0 17-97,-20 3 1,0-1-417,0 0-704,-20 20-897,20-19-1121,-20 19-4773</inkml:trace>
  <inkml:trace contextRef="#ctx0" brushRef="#br3" timeOffset="137183.5938">17350 12084 15951,'59'0'1601,"-19"0"-192,-1 0 609,21 0 192,-1 20-512,2 0-769,-2-1-673,-19 22-128,-21-21-96,-19-1-384,0 21-64,0-40-129,0 19-672,-19-19-833,-1 22-897,0-22-544</inkml:trace>
  <inkml:trace contextRef="#ctx0" brushRef="#br3" timeOffset="137365.2343">17945 12065 21300,'20'0'1153,"-1"-20"-609,1 0 449,20 20-512,1-19-449,-23 19-737,2 0-1921,1 0-2980</inkml:trace>
  <inkml:trace contextRef="#ctx0" brushRef="#br3" timeOffset="137516.6015">18085 12204 17936,'18'19'4100,"-18"1"-2658,20-20 223,1 0-351,-1 0-770,0-20-448,19 1-96,1-1-672,-20 0-1250,19-1-3075</inkml:trace>
  <inkml:trace contextRef="#ctx0" brushRef="#br3" timeOffset="143296.875">18401 11847 9993,'-19'20'2242,"19"-20"-352,0 0 352,0 0 96,0 0-672,0 0-513,0 0-288,0-20 64,19 20 192,-19 0-449,20-21-223,20 1-1,-19 1-224,17 19-160,3-20 32,-21 20 33,-2 20-225,3-1 128,-21 22 0,0-2-64,0 1-65,-21-1 65,21-19 64,0 1-32,0-2-128,21-19 224,-1 20-96,0 0-96,19-20 96,-19 19 0,0 1 96,0 0-128,-20-1 96,0 2 33,0-1-1,-20 0-96,0-20-225,-19 19-447,19-19-994,-20 0-2209,19-19-5094</inkml:trace>
  <inkml:trace contextRef="#ctx0" brushRef="#br3" timeOffset="174081.0546">18917 9086 13484,'0'-39'1922,"-20"39"-320,20 0 191,0 0 385,0 0-832,0 0-674,20 0 33,-20 0 64,0 19 31,20 22-223,1-21-321,-1 19 289,0 1-513,-2 0 320,3 0-192,-1-1-160,0 0 417,0-19-193,-1 1 64,-19-1-64,20-1-64,-20 1-31,0 0-33,20-20-64,-20 0-32,20 0 128,-20 0 0,20-20 64,-1 0-224,1 1 96,0-1-64,0 20 32,1-21 0,-3 21-128,2 0-160,0 0-193,1 0-351,-1 0-161,-20 21-481,18-21-992,3 0-1922,-1 20-4036</inkml:trace>
  <inkml:trace contextRef="#ctx0" brushRef="#br3" timeOffset="174444.3359">19474 8948 17136,'-20'-21'2434,"0"42"-1697,20-1 608,0 0 577,-21 19-449,21 20-576,0 2-545,21-22-31,-1 21-225,20-40-96,-1 19-96,1-19 0,-1-20-385,1 0-448,0-20-576,-21 1-641,1-1-737,0 0 128,0-1-3458</inkml:trace>
  <inkml:trace contextRef="#ctx0" brushRef="#br3" timeOffset="174710.9375">19692 8908 15919,'0'-40'2690,"0"21"-192,0 19-223,0 19-161,19 1-737,-19 0-480,20 40-225,-20-21-351,20 20-257,0-18 0,21-1-128,-23-1-128,23-19-257,-1-1 1,-21 2-289,1-21-128,0 0-384,-20 0-833,0 0-1153,0 0-416,-20 0-9738</inkml:trace>
  <inkml:trace contextRef="#ctx0" brushRef="#br3" timeOffset="174907.2265">19751 9127 17712,'-40'0'2851,"21"0"-865,19 0 320,0 0-480,19 0-833,1 0-321,0 0-287,21-20-97,18 20-160,-19-21-96,-1 1-384,1 20-321,0 0-448,-1-19-641,-19 19-1280,-20 0-1955,0 0-8360</inkml:trace>
  <inkml:trace contextRef="#ctx0" brushRef="#br3" timeOffset="175124.0234">19891 8849 14413,'39'-20'1922,"1"0"160,0 20 1057,19 0-769,-19 20-864,-1 0-994,2 39-416,-3-19 0,-18 19 32,-20 0-64,21-18-128,-21-1-128,0-21-96,0 1-257,-21 0-319,21-20-1379,0 0 2243,0-20-18737</inkml:trace>
  <inkml:trace contextRef="#ctx0" brushRef="#br3" timeOffset="175660.1563">20446 8849 17872,'-39'0'3203,"39"0"-2146,0 0 193,0 0 351,0 0-192,39-20-448,-19 0-544,20 1-321,-1-2 0,1 21-256,-1-20-64,1 20-353,-19 0-480,-1 0-801,0 0-1249,-20 0-993,0 20-9160</inkml:trace>
  <inkml:trace contextRef="#ctx0" brushRef="#br3" timeOffset="175805.664">20585 8868 15406,'-40'40'3620,"20"-21"-2083,20-19 161,20 21 191,0-21-543,0 0-802,19-21-320,1 21-256,21-19-384,-22-1-1122,21-19-1280,-41 19-2531</inkml:trace>
  <inkml:trace contextRef="#ctx0" brushRef="#br3" timeOffset="176573.2422">21041 8570 12812,'-39'-19'4772,"39"-1"-3170,-20 20 95,20 0 161,-20 20-321,20-1-672,0 1-160,0 41-353,0-22 257,20 20-129,0 1-127,1-1-225,-3 0-64,23-18-64,-1-21 32,-1-1-128,21-19-64,-21-19-193,-19-1 33,20-21-64,-21 22-1,-19-21 97,0 1 64,-19 19 64,-1 1 320,0-2-160,-20 21 0,1 0 64,-1 21-160,19-2-96,-17 1-353,18 19-1088,20-19-2083,0 0-3843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7T23:35:22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654 3528 9513,'-20'-20'3042,"0"1"-1088,1-1 256,-1 0-160,0 20-320,-20-19-513,21 19-512,-1 0-225,0 0-256,0 39 353,-1 0 64,3 41-257,18-1 64,0 21 129,18-22-193,3 22-31,-1-41-129,20 2-224,19-2 96,-19-40 160,19-19-64,-18 0 33,17-19 31,-17-21-224,-2 1-96,1-21 224,-20-19-416,0 18 128,-20-17-321,-20 17-63,-20 2 383,-1 20 97,3-2-32,-23 22-32,2 19 96,0 0-128,19 19-352,-19-19-866,39 21-1152,0-1-2627</inkml:trace>
  <inkml:trace contextRef="#ctx0" brushRef="#br0" timeOffset="245.1171">695 3767 20723,'-21'-20'1281,"1"20"-736,20 0 1249,0 20-1,0-1-928,20 1-545,-20 0-256,21 19-32,-3 2 33,22-2-290,-19-19-351,-1 0-449,19-1-1121,-19 1-449,0-20-3330</inkml:trace>
  <inkml:trace contextRef="#ctx0" brushRef="#br0" timeOffset="809.5703">1071 3806 15118,'0'-20'2498,"0"1"-736,-20 19-577,20 19 320,0-19 1,0 40-193,20-1-448,-20 2-353,20 18-223,19-20-33,-19 22-32,21-22-160,-3-19 128,-17-1 33,19-19 127,-20 0-64,-1 0 0,1-19-63,0-1-257,-20-19 96,0-2-160,0 2 192,0-1-64,0 21-32,0-22 0,-20 41 0,20-20-289,0 20 97,0 20 256,20 1 32,-20-1-128,20-1 64,19 21-224,-19-21-416,20 1-417,-1 1-545,1-21-480,-19 0-1121,17 0-5157</inkml:trace>
  <inkml:trace contextRef="#ctx0" brushRef="#br0" timeOffset="1149.414">1707 3926 13388,'39'0'7655,"-19"0"-6373,0 0 287,0 19-384,-20-19-352,20 0-385,-1 0 65,-19 0-289,20-19 96,-20 19-223,20-20-226,-20-1-63,20 1 32,-20 0-32,-20 1-32,20 19-1,-20-20-31,0 20 160,20 20-64,-19-20 128,-1 19 32,20 21 64,-20-19-32,20 18-96,0 1 0,20-21-96,-20 22 64,20-21-385,-1-1-416,1-19-672,0 0-1154,21 0-4419</inkml:trace>
  <inkml:trace contextRef="#ctx0" brushRef="#br0" timeOffset="1425.7812">2064 3806 15822,'0'-39'3396,"0"39"-1442,0 0-513,-21 0-128,21 19-256,-18 1-192,18 0-449,0-1-255,18 1-161,3 21 0,-1-21 128,0-1-64,19 1 0,-19 0-64,20-1 64,-20 1 32,-1 1-32,-19-21 224,0 20-96,0-20 129,-19 19-385,-1-19-385,20 20-255,-40-20-417,20 0-545,1 0-1377,-1-20-5765</inkml:trace>
  <inkml:trace contextRef="#ctx0" brushRef="#br0" timeOffset="1627.9297">2183 3628 18769,'20'0'5125,"0"0"-3908,-20 0-288,19 39 64,1 0-192,0 22-193,0-2-223,0 0-289,-1 1-128,21-20-449,-20-1-63,19 2-513,2-41-577,-21 19-576,-20-19-2146</inkml:trace>
  <inkml:trace contextRef="#ctx0" brushRef="#br0" timeOffset="1859.375">2203 3906 21492,'20'-41'608,"19"21"-319,1 1 1440,19-1 225,20 20-641,-18-20-608,-2 20-289,-19 20-191,0 19-97,-21-19 32,21 21-128,-20-2-64,0 1-64,-1-21-321,-19 1-191,20 1-449,-20-21-769,0 0-896,0 0-4357</inkml:trace>
  <inkml:trace contextRef="#ctx0" brushRef="#br0" timeOffset="2004.8827">2600 3628 23766,'-40'0'2691,"40"-20"-2147,-21 20-480,21 0-128,0 0-673,-18 0-1665,18 0-5093</inkml:trace>
  <inkml:trace contextRef="#ctx0" brushRef="#br0" timeOffset="2598.6327">2977 3786 14958,'-21'-19'2754,"3"-1"-1088,18 20-353,-20 0 160,20 0 65,0 20-481,0-1-513,0 21 97,0-1-64,0 22-97,20-22-288,19-19-64,1-1-160,-1 1 225,-19-20-226,0 0 258,0-20-97,0 1 256,-20-1-576,19-19 192,-38 19-416,-1-21-449,0 2 224,0 19-160,0 0-512,1 1-416,-1 19-321,20 0-1762,-20 0-10506</inkml:trace>
  <inkml:trace contextRef="#ctx0" brushRef="#br0" timeOffset="2910.1563">3274 3845 18545,'20'40'1473,"1"-19"-416,-1-1 193,-20-1-33,0 1-96,18-20-416,-18 0-289,0 0 257,0 0-129,0-20-288,0 1-96,0-1-160,0-1-160,21-19 192,-1 21-128,0-21 0,0 40-96,0 0 256,-1 0 0,1 20 64,0 0-32,20 19-128,-21 2-480,1-21-1026,20 19-800,-19-39-1473</inkml:trace>
  <inkml:trace contextRef="#ctx0" brushRef="#br0" timeOffset="3720.7031">733 4402 18097,'0'0'1025,"0"-20"-705,20 20 801,-20 0-128,41 0-192,-23 20 31,23-20-31,19 0-192,-21 0-257,21 20 257,19-20-289,21 0-64,19 0 0,19 0-223,22 19 159,18-19-64,20-19 128,21 19-96,-21-40 64,1 21 97,-60-3-1,-1 3-320,2-1 128,-21 20-128,-1 0-64,-19 0 192,2 0-128,-42 0-32,-19 20 96,19-20-64,-39 0 0,1 19 0,-3-19 0,23 0 128,-41 0 0,20 0 129,0 0-1,-2 0-128,3 0-32,-21-19-96,20 19 64,-20 0 0,0 0-224,0 0 32,0 0-320,0 0-353,0 0 128,0 0-288,0 0-608,0 0-449,20 0-897,-20 0-5349</inkml:trace>
  <inkml:trace contextRef="#ctx0" brushRef="#br0" timeOffset="3930.664">3870 3747 26200,'-19'0'865,"19"0"-1025,0-21-993,0 21-192,19 0-449,-19 0-2114</inkml:trace>
  <inkml:trace contextRef="#ctx0" brushRef="#br0" timeOffset="4083.9843">4029 4045 26617,'20'20'416,"-20"-20"0,0 0 257,0 0-64,0 0-449,0 0-1217,0 0-1025,0 0-1538,0 0-9288</inkml:trace>
  <inkml:trace contextRef="#ctx0" brushRef="#br1" timeOffset="7822.2656">4803 3906 13805,'0'0'1665,"-20"-21"-608,1 21 609,-1 0 384,0-20-321,-20 20-768,21-20-64,-1 20 64,0 0-160,0 20-289,-1 21-384,3-2-32,18 1-160,0-1 225,0 21-129,18-20-97,23-21 1,-21 1 64,19-20 97,1 0 63,0-20 64,-21-19-96,1 19-96,-20-40-96,0 21 0,0-20 0,-39-2-64,-1 2-96,0 0 127,1-1 65,-1 20 96,19 1 129,3 19 159,-2-20-32,20 40 33,0-20-225,0 20 64,20 0-128,19 0 224,-19 20-96,39 20-31,-19 0 31,0-1-160,-1 20 64,1 1-32,-20-20-96,19 19-384,-19-18-577,21-22-449,-23 21-480,2-40-640,-20 19-3556</inkml:trace>
  <inkml:trace contextRef="#ctx0" brushRef="#br1" timeOffset="8105.4687">5001 3865 16944,'21'20'1985,"-21"1"-1312,0 18 384,20 1 577,0-1-33,-2-18-736,23 18-545,-1-19-96,-1 0 1,1-20-161,0 0 192,-21-20-192,1 0 0,0-19-96,-20 18-64,0-18 0,-20-1-64,0 1 0,-19 18-65,-1 1-63,1 0 128,-1 1-288,20 19 63,0 0-736,20 0-1217,0 0-4356</inkml:trace>
  <inkml:trace contextRef="#ctx0" brushRef="#br1" timeOffset="8438.4765">5398 3985 17168,'41'0'2466,"-21"0"-1761,0 0 224,19-20 32,-19 20-161,0-20-415,0 1-257,-20-1 256,19-21-416,-19 21 32,0 1 64,0-1 64,-19 20-192,-1-20 224,0 20-160,0 0 96,0 20-128,1 0 129,-1-1-65,0 1-32,20 21 0,0-2 0,0 1 96,0-1 32,20 2-320,0-22 63,-1 1-255,21-20-577,0 0-800,-1-20-1859,1 1-9769</inkml:trace>
  <inkml:trace contextRef="#ctx0" brushRef="#br1" timeOffset="8707.0313">5835 3747 19122,'-20'-21'1345,"0"42"-512,2-1 256,-3-1 128,1 1-32,20 19-512,0-19-481,20 21 32,1-21-160,17-1 32,23 1 0,-22 0-96,1-1 0,-1-19 0,-19 20 96,-20 1-32,0-21 161,0 20-193,-20-1 128,1-19-352,-21 20-257,20-20-544,-19 0-576,19 0-1154,-1-20-4676</inkml:trace>
  <inkml:trace contextRef="#ctx0" brushRef="#br1" timeOffset="9025.3905">6014 3865 7815,'0'41'12171,"20"-2"-11370,-20 1 128,20-21 609,0 22 351,-20-21-896,20-20-416,-20 19-257,19-19-96,-19 0-64,20 0-63,-20-19-33,0-1-64,20-1-32,-20 1 64,0-19-32,0 19 0,0 20-129,0-19 1,20 19-64,-20 0 320,21 19-96,-3 21-32,2-21-224,1 1-513,-1 1-512,0-21-448,-2 20-706,-18-20-5316</inkml:trace>
  <inkml:trace contextRef="#ctx0" brushRef="#br1" timeOffset="9227.539">6352 3567 18769,'20'-19'3075,"-20"19"-2594,0 0-385,0 19 1057,20 2-96,-20 19-833,19-1-192,-19 0-192,20 2-769,0-21-640,-20 19-1699,20-39-5348</inkml:trace>
  <inkml:trace contextRef="#ctx0" brushRef="#br1" timeOffset="9416.9922">6609 3508 20275,'40'20'3011,"-40"19"-1506,21 2-320,-1 18 224,-2 0-544,2 1-448,1-1-353,-21 2-289,20-22-575,0 1-353,-1-21-481,1 1-736,-20-20-3460</inkml:trace>
  <inkml:trace contextRef="#ctx0" brushRef="#br1" timeOffset="9590.8202">6649 3845 22261,'21'0'2818,"-21"-19"-2113,38 19 864,3 0-95,-1-20-609,-1 20-641,21-20-256,-21 20-577,1 0-960,1-19-1859,-23 19-1632</inkml:trace>
  <inkml:trace contextRef="#ctx0" brushRef="#br1" timeOffset="10321.289">7563 3628 17232,'0'-20'1794,"-21"20"-802,21 0-319,21 20 608,-21-20 225,20 39-257,-20 0-544,38 22-289,-17-2-224,19 0-128,-20-18-64,19-2-64,-19 0-352,0-19-449,20-20-416,-40 0-545,19 0-1121,-19-20-3555</inkml:trace>
  <inkml:trace contextRef="#ctx0" brushRef="#br1" timeOffset="10676.7577">7542 3726 7719,'-38'-59'10602,"17"39"-9065,21 1-864,21-21 896,-3 19 385,23-18-256,17 19-545,-17 1-801,18 19-160,-19 0-224,0 19 193,-1 21-161,-19 0-32,-20 0 64,0-1 0,0 0 32,-20 2-64,20-2 96,-19-19-160,19-20-64,19 20-33,1-1 129,0-19 32,21 20 97,-3 0-33,-17-20 32,19 21-128,-21-1 192,1-1-64,-20 1 128,0 0-32,-20-20 65,1 19-193,-21-19-289,19 0-191,-17 20-64,-3-20-610,21 0-831,20 0-482,-20 0-3042</inkml:trace>
  <inkml:trace contextRef="#ctx0" brushRef="#br1" timeOffset="11025.3905">8318 4024 19858,'18'41'1057,"2"-41"-64,-20 19 256,0 1 65,20-20-321,-20 0-321,0 0-191,-20-20 191,20 1-512,-20-1 1,-19-21 95,-1-18-224,1 20 64,-1-22-32,-19 2 64,19-1 160,0 21-31,21-1 127,19 1-96,0-2-320,19 22 32,1-1-64,40 0 64,-1 1 32,0-1-736,1 20-1026,-1 0-1057,-18 20-1825</inkml:trace>
  <inkml:trace contextRef="#ctx0" brushRef="#br1" timeOffset="11190.4297">8138 3806 22164,'-39'0'1250,"39"0"-834,0 0 225,20 0 640,19-20-737,1 1-415,19-1-162,-19 20-799,-1-21-834,22 21-640,-23 0-4068</inkml:trace>
  <inkml:trace contextRef="#ctx0" brushRef="#br1" timeOffset="11480.4687">8753 3469 18577,'-18'0'2595,"-23"20"-1538,21-1-321,-19 21 674,-1 0 159,20 0-640,0-1-513,20 0-352,0 2-128,40-2-32,19-19-64,1 0-288,20-20-33,-1 19-159,-39 1 255,19-20 193,-39 20 192,-20 1 96,0-21 224,-20 20 1,0-20-289,-19 19-64,19-19-321,-21 0-1024,3 0-1922,-3 20-4196</inkml:trace>
  <inkml:trace contextRef="#ctx0" brushRef="#br1" timeOffset="12255.8593">9786 3806 13933,'-20'-20'1793,"1"1"674,-1 19-481,0 0 32,-21 0-417,23 19-288,-2 1-480,-21 19-545,21 1 129,2 20-65,18-20-192,0-1-128,18-18-32,22-1 64,-19-20 0,17 0 32,3-20-64,-1-21 97,-21 2-225,1 19 96,-20-19 0,0 18-33,0-19 66,-20 21 63,20 19 0,0-20-96,0 20 96,0 20-288,0-1 96,0 21-1,20 1 33,0-2-192,20-19-865,-21-1-480,21 1-225,0-20-897,-21 0-3170</inkml:trace>
  <inkml:trace contextRef="#ctx0" brushRef="#br1" timeOffset="12480.4687">9826 3489 15726,'0'-59'3075,"0"38"-801,0 21-864,0 0-33,0 21 225,20 18-321,-20 0-480,19 20-129,21 2-255,-20-2-257,0 1-128,19-1-224,2-20-481,-3 1-480,23-19-705,-23-1-640,-17-20-3876</inkml:trace>
  <inkml:trace contextRef="#ctx0" brushRef="#br1" timeOffset="12994.1406">10342 3926 15630,'20'59'2082,"-1"-59"-1185,-19 19 96,20-19 673,-20 0-385,0 0-384,0 0 128,0-19-128,0-1-417,0-19-288,-20-2-96,1 1 0,19 1 32,0 0-160,0-2-64,0 2 224,19 19-160,-19 0-64,40 20 96,-19 20-96,17 0 0,3-1-224,-1 22 32,-21-21-33,21 19-127,0-19 192,-1-1 320,-19 1-128,20-20 32,-21 0 32,-19-20 256,20 1 0,-20-1 0,20 0-128,-20-19 65,0 18 95,0 1 32,-20 1-224,20-1 161,-20 0-129,1 20 64,-1 0-128,0 20 0,0 0-32,20 19-64,-20 2 32,20-2-64,0 0 0,0 1-160,20 1-737,20-22-128,-1 1-289,1-20-832,1-20-3555</inkml:trace>
  <inkml:trace contextRef="#ctx0" brushRef="#br1" timeOffset="13291.9922">11017 3726 17904,'-59'0'1922,"39"0"-705,20 21 225,-21-1 63,21 19-256,-20 0-704,40-19-225,-20 21-224,41-21-32,-23-1-96,3-19-64,19 0 32,-20 0-64,-20-19 128,19-1-64,-19-1 64,20 1 160,-20 0-96,0 1 64,0 19 0,0 0 129,0 0-65,0 0 32,20 19 32,0 21-160,0-19-704,-1-1-962,1-1-1120,0 1-4901</inkml:trace>
  <inkml:trace contextRef="#ctx0" brushRef="#br1" timeOffset="13935.5468">11731 3826 12780,'-20'-40'7719,"0"40"-6694,2-19-256,-3 19 384,1 0 0,-20 19-160,21 1-449,-1 19-288,0 22-63,20-22-65,0 1-160,0-21 64,40 1-192,-21-20 96,21 0 0,1-20-33,-3-19-127,-18 0-160,1-22 128,-21 22 160,0-20 96,0-2 0,-41 2 96,21-21-64,2 21-32,-23 0 416,21 40 32,0-2 65,1 21-1,-1 0-127,20 21-193,0 18 0,20 0 193,-1 1-1,1 20-224,20-1 64,-1 0-320,1 1-256,1-20-545,-3-1-608,3 2-257,-2-21-769,-19-1-2529</inkml:trace>
  <inkml:trace contextRef="#ctx0" brushRef="#br1" timeOffset="14376.953">11989 3726 17936,'0'41'3011,"0"-2"-2306,20-19-160,0 19 544,0 2 0,21-21-577,-23-1-160,22-19-159,1 0 63,-2-19-192,-19-1 256,20-21-448,-40 21 128,19-19-96,-19 19 288,0-19-96,-19 39 64,19-21 33,0 21-1,0 21-256,0 18 256,19 1-192,1-1 32,20 22 32,-1-2-192,1 21 192,0-21 0,-1 0-64,-19 1 224,1-21 193,-21 1-161,-21 1-64,1-22-32,-19 1-128,-1-20-192,0 0-384,-19 20-513,19-40-929,-19 20-1281,18 0-14094</inkml:trace>
  <inkml:trace contextRef="#ctx0" brushRef="#br1" timeOffset="15000.9765">13359 3706 15118,'-20'-39'1473,"0"19"545,1 20-32,-1 0 128,0 0-609,0 0-448,20 20-320,-20 0-224,1 19-257,19 2 32,0-2-192,19 0-128,1 1 96,0-19-160,20-1-609,-1-1-512,1-19 0,-1 0-609,2 0-704,-1-19-2435,-1-1-6534</inkml:trace>
  <inkml:trace contextRef="#ctx0" brushRef="#br1" timeOffset="15261.7188">13578 3747 10634,'-20'-41'6149,"0"41"-3138,-1 0-1025,3 20-545,18 1-191,-20-1-161,20 19-417,0 0-95,20 1-481,19 1 96,1-41-96,19 19 96,-19-19 1,-1-19-65,1-1 32,-20-1-192,0-19 64,-20 21 0,-20-21 32,0 21-128,-20-22-160,1 21 32,-21 1-33,21 19 65,-1 0-64,19 0-353,3 19-704,18 1-416,0 1-706,0-1-2465</inkml:trace>
  <inkml:trace contextRef="#ctx0" brushRef="#br1" timeOffset="15681.6406">13796 3706 16559,'21'20'2274,"-3"1"-832,2 18-161,1-19 160,-1 0 33,-20-1-610,20-19-383,-20 20-161,0-20-96,18 0-127,-18 0 63,0 0 96,0-20-160,0 20-128,21-19 96,-21-1-256,20-19 128,0 19-64,-20-1-32,20 21 31,-20-20 1,19 20 64,1 20 288,0 1 129,0-1-161,0-1 0,-1 1 0,1 0 33,20-20 95,-19 19-96,-21-19-128,18-19 128,2 19 97,-20-20-289,20 20-160,1-20-321,-1 1-384,-20-1-672,18 20-769,3 0-961,-1 20-3972</inkml:trace>
  <inkml:trace contextRef="#ctx0" brushRef="#br1" timeOffset="15985.3515">14669 4204 17136,'20'39'2466,"-20"-19"-993,0-20 449,0 0 513,0-20-1218,-20 0-481,0 1-31,0-22-256,1-18-161,-21 20-192,20-41 0,0 21-128,1-22 0,19 22-32,19-1-64,1 21 0,0-1-1,20 40 65,-21 0 32,21 20 0,-20 0-64,1 40-96,-1-21-160,-20 20-97,0-19-480,0 1-160,0-22-256,0 1-833,0-20-1954,-20 0-10057</inkml:trace>
  <inkml:trace contextRef="#ctx0" brushRef="#br1" timeOffset="16275.3905">14748 3647 16527,'41'0'3075,"-41"40"-1377,0-21-481,20 42 288,-20-22-224,0 0-544,20-19-385,-1 21-223,1-41-65,-20 0 192,40 0 64,-20 0-352,-20-21 192,19 1-256,1 0 192,0 1-64,-20 19-96,20-20 0,-20 20-192,20 0 64,-1 20-128,1-1-33,0 1-448,1 0-480,-1 1-320,18-21-97,-17 0-1281,-21-21-2978</inkml:trace>
  <inkml:trace contextRef="#ctx0" brushRef="#br1" timeOffset="16450.1952">15127 3508 15951,'18'-39'3811,"2"59"-1248,-20-1-289,41 1-737,-21 40-480,-2-1-448,3-19-449,-1-1-128,0 2-448,19-2-641,-19-39-769,-20 0-480,20 0-2018</inkml:trace>
  <inkml:trace contextRef="#ctx0" brushRef="#br1" timeOffset="16775.3905">15007 3608 21652,'-40'0'1634,"60"0"-1218,0 0 769,19 20 320,22-1-223,-3-19-417,21 20-225,2-20-288,-2 0-255,-20 0 31,2 0-160,-23-20-32,-18 1-33,1-1 33,-21 0-128,0-1 0,-21 2-96,1 19 96,2 0 63,-23 0 65,1 19 64,20 22 193,-19-21 63,19 39-64,20-20-96,20-18-32,0 18-96,39-19 32,-18 0-96,17-20-160,3 0-737,-2 0-1249,-19 0-929,-21-20-8584</inkml:trace>
  <inkml:trace contextRef="#ctx0" brushRef="#br1" timeOffset="17492.1875">16516 3508 17840,'-41'-19'1025,"23"19"-96,-2 0-256,-21 19 640,21 1-160,-19 0-352,19-1-257,20 22-351,0-21-1,20 19-160,19-19 0,22 19 32,-2-18-64,20-1 128,1-1-352,-21 1-96,-18 0 95,-23-1 257,2 1 0,-40 0 353,2 1-129,-23-21-32,1 20 65,1-1-322,-1-19 130,1 0-322,19 0-351,-20 20-65,19-20-352,3 0-800,18-20-2275</inkml:trace>
  <inkml:trace contextRef="#ctx0" brushRef="#br1" timeOffset="17854.4922">16635 3409 19090,'0'0'2146,"20"0"-1826,-20 21 577,19 18 736,1 0-255,0 20-353,0 2-353,19 17-448,-19-17-160,21-22-31,-3 0-1,-17-19 96,19 0 32,-40 1-192,20-21 160,-20 0-64,19 0 224,-19-21 97,0 1-161,0-19-128,-19-1 0,19 1 0,0 18-224,19-18 128,-19 19-192,20 20 96,0 0 32,0 0 128,19 20 32,-19-1-96,0 22-160,20-2-513,-21 1-800,21-21-673,1 1-481,-21-20-2049</inkml:trace>
  <inkml:trace contextRef="#ctx0" brushRef="#br1" timeOffset="18137.6952">17350 3647 17488,'0'0'2787,"-20"0"-1506,20 40-320,0-21 320,0 22 0,0-2-512,20-19-385,19 19-288,1-19 1,0-20-1,-1 0 192,1 0-160,-20-20 32,-1 1 0,1-21-32,-20 1 225,-20 18-161,1-18-96,-21 19-192,0 0 0,21 1-96,-21-1-65,20 20-543,20 0-642,0 20-415,0-1-866,20 1-4932</inkml:trace>
  <inkml:trace contextRef="#ctx0" brushRef="#br1" timeOffset="18304.6875">17706 3767 21652,'-20'-41'2050,"20"21"-641,0 1-288,0-21-608,20 21-449,-20 19-160,0-20-737,21 0-769,-1 20-640,19-21-2466</inkml:trace>
  <inkml:trace contextRef="#ctx0" brushRef="#br1" timeOffset="18484.375">17965 3389 15630,'19'0'5061,"-19"20"-3459,0 20-321,20 0 128,0-1-512,-20 21-449,20-1-384,21-19-224,-23-1-416,2 2-385,1-22-737,-1-19-1441,0 0-5285</inkml:trace>
  <inkml:trace contextRef="#ctx0" brushRef="#br1" timeOffset="18854.4922">17905 3667 20179,'40'20'704,"-20"-20"449,39-20 417,2 20 95,-2-20-415,20 20-289,0-19-417,-19-1-320,-1 20-64,-19-20-96,-1-1 97,-19 2-161,1-1-32,-21 0-32,0 1-1,-21-1-159,-17 20 192,17 0-128,-19 0 160,1 20-96,-1-1 128,20 21-32,0 0-64,1-20 96,-1 19-64,20 1 0,0-1-32,20-18-96,-1-1 96,21-1 0,-20-19-353,19 0-95,-19 0-641,0-19-385,-20-1-159,0-1-257,0 21-1281,-20-20-5574</inkml:trace>
  <inkml:trace contextRef="#ctx0" brushRef="#br1" timeOffset="19259.7656">18759 3548 15214,'-20'0'3235,"0"0"-1569,0 0 319,1 19 33,-21 2-192,20-1-705,20 0-897,0-1-224,20 1 96,20 0-32,-1-20-31,1 19-1,19 1-161,-19-20 33,-20 21 0,-1-1 192,-19-1 97,-19 1-97,-1 0 64,0-20 64,0 19-416,-19-19-129,19 0-383,0 0-802,0-19-383,20 19-1475,-20-40-4355</inkml:trace>
  <inkml:trace contextRef="#ctx0" brushRef="#br1" timeOffset="19440.4297">18978 3409 16207,'38'21'6694,"-17"18"-4227,-21 0-1186,20 20-64,-20-18-352,20 18-513,-20-20-352,0-19-64,20 1-481,-20-1-640,0-20-993,19 0-801,-19 0-4516</inkml:trace>
  <inkml:trace contextRef="#ctx0" brushRef="#br1" timeOffset="19585.9375">18958 3608 23189,'20'20'1346,"0"-20"-449,-2 0 672,43-20-96,-22 20-768,21 0-481,-21 0-256,1 0-1153,1-20-1954,-3 20-3011</inkml:trace>
  <inkml:trace contextRef="#ctx0" brushRef="#br1" timeOffset="20280.2734">19930 3806 19250,'20'100'608,"0"-41"225,0 0 64,19 1-449,1-1-63,-20-19-321,0-19 64,-1-2 64,-19-19 64,0 0 289,-19-19-97,-1-2-320,0-38-64,0 19 1,-19-20 127,-1-19 160,0-1-128,1 21-96,19-21-32,0 1 33,20 20 127,20-1 224,20 40-159,-1-19-97,21 39 64,-21 0-192,1 0-64,-1 39 0,-19 1-32,0 0-160,-20 19 64,0 0-160,0-18 96,-20-2-65,20 1-223,-20-21-193,1 1-384,19 0-576,0-20-1474,0-20-5093</inkml:trace>
  <inkml:trace contextRef="#ctx0" brushRef="#br1" timeOffset="20650.3905">20486 3528 20435,'-20'0'1697,"0"20"-1088,-19-1 320,19 22 576,-20 18-255,20-20-610,1 22-320,19-22-256,0 0-31,39-19-98,-19 0 162,20-20-194,-21 0-31,21 0-160,-20-20 192,19-19-96,-39 19 192,0-19-64,0 19 64,0-21 0,0 2 96,0 19-96,-19 20 192,19-19 96,0 19-160,0 19-192,0 1 64,0 19 64,19 2-64,1-2 64,0-19-224,0 19-288,19-19-705,1-20-289,1 0-383,-21 0-1538,19 0-5382</inkml:trace>
  <inkml:trace contextRef="#ctx0" brushRef="#br1" timeOffset="20855.4688">20804 3350 22325,'0'19'832,"20"21"-127,-20 0 320,0 19 128,19 0-544,1-18-353,0 18-320,0 0-449,19-18-223,-19-22-578,0 1-767,0 0-2051,-20-20-10218</inkml:trace>
  <inkml:trace contextRef="#ctx0" brushRef="#br1" timeOffset="21280.2734">20644 3747 17328,'0'0'2050,"20"-21"-2018,1 21 897,19-20-64,-21 1-65,21-1-575,0 0-129,-21 1 0,21-21-96,-20 0-96,0 20 96,-20-19 32,19-1 32,-19 21 384,0 19 577,0 0 32,0 19-320,0 21 96,20-1-65,0 21-159,0-1-161,1 0-288,17-18-31,3-2-97,-21-19 32,-2 0-64,3-20 0,-1 0 0,0 0 32,-20-20 128,20 20 32,-20-39-96,0 19 128,19-1 65,1 1-1,-20 1-64,20-1-192,0 20-32,0 0 32,-1 20 0,1-1-160,20 22-480,-19-2-578,-3-19-896,2 0-544,0-1-2018</inkml:trace>
  <inkml:trace contextRef="#ctx0" brushRef="#br1" timeOffset="21620.1171">21776 3548 20979,'20'-20'1666,"-40"20"-737,0 0 0,-19 20 704,-1-1-191,1 2-449,19 19-513,0-21-416,20 21-224,20-21 64,19 22-64,1-21-161,39-1-95,-18 1-97,-3 0-31,-17-20 192,-2 19 320,-39 1 128,0 0 320,-21-20 65,-17 21-129,-3-21-128,3 20-192,-3-20-256,1 0-1153,21 0-1186,-21 0-5156</inkml:trace>
  <inkml:trace contextRef="#ctx0" brushRef="#br1" timeOffset="22730.4688">1588 4998 19602,'0'0'1121,"0"0"-704,0 0 960,0 0 513,20 19-513,-2 1-576,2 19-449,21-19-160,-1 21-128,-21-2 32,21-19-96,-20-1-192,0 1-352,-20 0-609,19-20-513,-19 0-512,0 0-1057,0 0-11755</inkml:trace>
  <inkml:trace contextRef="#ctx0" brushRef="#br1" timeOffset="22869.1405">1508 4937 18289,'-60'-79'1121,"40"60"-545,1-22-319,19 21-97,0 1-96,19-1-128,-19 0-865,40 1-2274,-20-1-9705</inkml:trace>
  <inkml:trace contextRef="#ctx0" brushRef="#br1" timeOffset="23128.9063">1826 4998 15887,'79'59'1729,"-58"-40"161,-3 1 448,2 1-672,0-21-353,-20 0-480,0 0-193,21 0-223,-21-21-161,0 1-32,20 1-224,-20-1 64,0 0-128,18 20-128,-18-19-32,21 19 64,-1 19 128,20 21-225,-1-21-351,1 22-321,-1-2-673,1-19-1504,0 0-6023</inkml:trace>
  <inkml:trace contextRef="#ctx0" brushRef="#br1" timeOffset="39092.7733">2839 4680 16335,'0'-41'2242,"0"41"-352,-20-19 96,20 19 32,0 0-385,0 0-768,20 19-256,-20 2 352,18 38-97,-18 0-127,20 2-385,1-2-95,-1 0-161,0-18-128,19-2 32,-19 0 32,0 2-32,0-21-192,-1-1-193,1 1-384,-20-20-608,20 20-801,0-20-961,0 0-2722</inkml:trace>
  <inkml:trace contextRef="#ctx0" brushRef="#br1" timeOffset="39332.0312">3274 4957 22325,'20'21'480,"-20"-1"-384,21 19 1089,-21-19 257,20 19-417,-2-18-769,-18 18-224,21-19-64,-21-20-64,20 20-513,-20-20-480,20 0-737,-20-20-1024,0 0-4998</inkml:trace>
  <inkml:trace contextRef="#ctx0" brushRef="#br1" timeOffset="39477.539">3155 4759 19378,'-19'-40'2210,"-1"21"-1377,20-1-513,0 20-352,0-20 128,20 20-288,-1 0-865,1 0-1762,0 0-6309</inkml:trace>
  <inkml:trace contextRef="#ctx0" brushRef="#br1" timeOffset="40055.664">3434 5017 19858,'39'79'1442,"-19"-38"-225,20-22 160,-20 1 193,-20-20-257,19 20-512,-19-20-353,0 0 0,0 0 129,0-20-225,0 20-320,-19-20-32,19-19-32,-20 18-160,20-18-32,0 19-64,0-19 95,0 19-63,20 20 32,-1 0-32,21 20 256,-20-1-96,1 21 160,17-21-160,3 1-64,-21 1-1,-2-1 65,23-20-32,-21 0 32,0 0 128,-1-20 32,1-1-32,0 1 32,0-19-64,0 19 64,-1 1-32,-19-1 193,20-1-129,-20 1 64,0 20 96,0 0-32,0-20-64,0 20-224,-20-19 545,1 19-866,19 0 738,-20-20-417,20 20 64,-20 0-32,20 0-32,0 20-129,-20-1 225,20 21 33,0-19-258,0 38 193,0-20 96,0 2-96,0-2 0,20 1-160,0-21-224,19-19-289,1 0-448,0 0-705,-1-19-1505,2-21-5349</inkml:trace>
  <inkml:trace contextRef="#ctx0" brushRef="#br1" timeOffset="40397.4608">4167 4917 5925,'-18'0'15343,"18"20"-13902,-20-20-929,20 20 866,0 21 255,0-2-736,0 0-577,20 2-191,-2-21-129,2-1 0,1 1 0,-1 0-161,0-20-31,-20-20 32,19 0-32,-19 1 32,20-1 128,-20-21 64,-20 22 64,20-1-96,0 0 288,-19 1 257,19 19 159,0 0-319,0 19-289,0-19-96,0 20-96,0 19 96,19-19-192,1 1-609,0-1-384,20-20-673,-20 0-1537,-1 0-5638</inkml:trace>
  <inkml:trace contextRef="#ctx0" brushRef="#br1" timeOffset="40555.664">4446 5176 22613,'0'-39'1473,"0"19"-191,0-21 543,21 2-159,-3 19-865,2-19-449,0 18-224,21-19-256,-23 40-449,23-19-992,-1 19-2499,-1 0-4772</inkml:trace>
  <inkml:trace contextRef="#ctx0" brushRef="#br1" timeOffset="41134.7655">5339 4561 18577,'0'-59'2595,"-20"59"-578,20-21 1,0 21-416,0 21-705,0-2-449,0 21 129,20 19 63,1 1-415,17 19-33,-18 1-256,21-2 32,-21-17-193,19-2-607,-19-20-193,0-19-769,0 1-512,-20-1-1057,0-20-9482</inkml:trace>
  <inkml:trace contextRef="#ctx0" brushRef="#br1" timeOffset="41381.8358">5200 4917 18321,'20'-39'2786,"0"19"-1729,39 1 705,2-1 128,-3-1-545,3 1-896,-22 20-321,21 0-32,-21 41-64,1-21 64,-1 19-96,1 0-160,1 22 320,-23-22-352,22-19 96,-40 0-129,21-1-255,-21 1-321,0-20-672,0 0-33,0-20-1729,-21 1-4868</inkml:trace>
  <inkml:trace contextRef="#ctx0" brushRef="#br1" timeOffset="41505.8594">5558 4639 19250,'-20'-19'1825,"20"-1"-1696,20 20-258,0 0-63,19 0-1826,1 20-12619</inkml:trace>
  <inkml:trace contextRef="#ctx0" brushRef="#br1" timeOffset="42598.6327">6014 4798 9641,'20'-20'4484,"-20"20"-3491,20 0 192,-20 0 256,20 20 193,-20 1-289,20-1-512,-20-1-192,19 21 127,-19-1 129,20 2-320,0-21 127,0-1-383,1 21 95,-3-40 32,-18 19-63,0-19-1,20 0-96,-20 0 33,0 0 31,0 0 225,-20 0-481,20-19 32,-18-1-96,-3 0-96,21 1-32,0 19-96,0-20 31,0 20-447,0 0 416,21 0-225,-3 20 33,23-1 160,-21 1 128,0 0-1,-2-20 97,-18 19-32,21-19 0,-21 0 64,0 0 161,0 0-1,0-19-64,0 19-160,20 0 32,-20-20-192,0 0 0,20 20-257,-20-19 545,20 19-128,-1 0-160,21 0 224,-20 0-128,19 19 96,-19-19 32,20 0 64,-20 0 160,-1-19 161,1 19-1,0-20 32,-20-1-31,0 1-65,0 0-31,-20 1-289,0 19 608,1-20-255,19 20-193,-20 20-96,20-20-192,0 19 128,0 21-256,20 1 127,-1-2 161,1 0-128,21 2 64,-3-21-192,3-1-352,-1 1-449,19-20-897,-19 0-961,-20-20-3138</inkml:trace>
  <inkml:trace contextRef="#ctx0" brushRef="#br1" timeOffset="42903.3202">6828 4600 12203,'20'-59'10794,"0"39"-10089,20 1 320,-1-22 737,22 21-321,-3 1-608,-17-1-385,18 20-224,-19 0-128,-21 0 1,21 20-129,-40 19 64,20 2 32,-20-2-32,-20 0 32,0 20 32,-19 2-64,19-22-32,0 0-64,0-19-96,20 1 192,20-21-609,-20 20-224,20-20-832,0 0-481,-20 0 256,19 0-1281</inkml:trace>
  <inkml:trace contextRef="#ctx0" brushRef="#br1" timeOffset="43201.1718">7364 5096 22421,'0'21'1986,"0"-21"-897,0 0 576,0 0 65,0 0-1218,0 0-384,0 0-160,0 0 32,20 0 64,-20 0-31,0 0 95,-20 0-289,20-21-127,0 21-545,0 0-1088,-20 0-898,20 0-1665</inkml:trace>
  <inkml:trace contextRef="#ctx0" brushRef="#br0" timeOffset="100435.5468">298 6228 6309,'-41'-19'8649,"21"-1"-7336,0 20-256,20 0 32,-19 0 480,38 0 33,-19 20-833,20 19 192,0 20-481,1 1-256,17 19-256,-18-18 256,1-2-63,19 0 63,-22 1 0,3-40-64,-21 19-64,20-19 193,-20-20 191,0 0-288,0 0 96,-20 0-159,-1 0 223,3-20-256,-2 0-96,-21-19 32,3-21-128,18 1 96,-1 0-128,1-22-64,20 3 224,20 17-160,1 2 224,-1-1-32,18 40-32,3 1-32,-3 19 64,3 0 0,-1 39 0,-1 21 0,1-1-64,-1 21 0,1 19-224,1-19 288,-23-1-192,2-19-32,21-1-129,-21-20-255,-2-18-417,-18 19-288,21-21-33,-1-19-1376,-20 20-1570,0-20-2947</inkml:trace>
  <inkml:trace contextRef="#ctx0" brushRef="#br0" timeOffset="100624.0234">575 6646 7559,'-79'-41'10730,"59"21"-9193,-20 20-191,40 0 31,-21 0 0,21 0-288,21 0-256,-1 0-321,0-19-351,0 19-225,19 0-353,1 0-704,-1 0-801,1-20-640,1 20-5222</inkml:trace>
  <inkml:trace contextRef="#ctx0" brushRef="#br0" timeOffset="100993.1641">913 6526 18321,'19'79'705,"1"-59"-225,-20 20 993,20-20 257,-20 0-513,0-1-768,20-19-289,-20 20 128,0-20 0,20 0 225,-20 0-97,0-20-160,0 1-127,-20-1 159,20-19-192,0 18-64,-20-19 32,20 21 32,20-1-32,-20 0-32,20 20 192,-1 0-192,1 20 0,0 0-416,21-1-545,-23 21-672,23-19-545,-1-2-2243</inkml:trace>
  <inkml:trace contextRef="#ctx0" brushRef="#br0" timeOffset="101492.1875">1527 6566 17424,'0'-40'1602,"0"40"-930,0-19 641,-19-3 481,19 22-321,-20-19-512,0 19-256,0 0-417,0 19-31,1 3-193,-1-3 0,20 1-224,-20 0 63,40-1 65,-20 1-96,39 0-128,1 1-96,-20-2 288,19 1 0,1 0 128,1-1-96,-23 1 320,2-20 128,-20 20-63,0-20-97,-20 19-224,20-19-192,-18 0-417,-2 0-768,-1 0-513,1 0-2402</inkml:trace>
  <inkml:trace contextRef="#ctx0" brushRef="#br0" timeOffset="102195.3124">1845 6526 17969,'0'-41'1761,"0"41"-127,0 0-769,0 0 512,0 22 224,0-3-672,20 21-416,-20-1-225,20 2-128,0-2-32,-20 0-64,21-19-160,-21 0 64,18-1-32,2-19-32,-20-19 64,20 19 32,-20-20-64,0 0 160,0 1-128,21 19 32,-21 0 96,20 0 160,-2 0-128,3 19-95,-1-19 31,0 20-32,0-20 0,-1 0 0,1-20 192,-20 1-128,0-1-32,0 0 32,0 1-256,0-2-224,0 1-673,0 0-1121,-20 20-1122,20 0-5476</inkml:trace>
  <inkml:trace contextRef="#ctx0" brushRef="#br0" timeOffset="102528.3203">2282 6646 19154,'40'0'2114,"-40"-21"-1666,19 21 417,1-20 384,-20 20-544,20-20-417,0 1-96,-20-1-128,0 0-32,0 1-256,0 19 128,0-22 0,-20 3 0,0 19-32,0 0 32,1 0 224,-1 0 288,0 19-224,20 3-64,-20-3 1,20 1 159,0 19 0,0 1 193,20 0-257,0-20-128,0 0-160,-1-1 32,21 1-481,-20-20-448,19 0-704,-19 0-962,1-20-5605</inkml:trace>
  <inkml:trace contextRef="#ctx0" brushRef="#br0" timeOffset="102789.0624">2580 6705 13773,'20'39'4676,"-20"-39"-3523,0 0 128,0 0 705,0 0 256,0-20-1217,-20 1-320,20-21-161,0 0-63,0 0 127,0 1-351,0 0-225,0 17-64,20 3 0,0-1-96,0 20-225,19 0-416,1 0-928,-1 0-962,1 20-2273</inkml:trace>
  <inkml:trace contextRef="#ctx0" brushRef="#br0" timeOffset="103506.8359">753 7081 16527,'-20'-19'1698,"20"19"-1218,-20 0 801,20 0 1,0 0-514,0 0-511,0 19 63,0-19 0,20 21 65,0-21 255,21 20 97,18-20-193,1 0-319,39 0-1,1 0-160,38-20 128,1 20-128,19-21 32,22 2-160,19-1 64,-21 0 96,-20 0 0,-39 1-32,-40 19 161,0-20-161,-18 20-64,-21 0 416,-1 0 97,-19-21-97,0 21 0,0 0-191,-1-20-97,-19 20-64,20 0 0,-20 0 32,20 0-192,-20 0 96,0 0-96,0 0 0,21 0-193,-21 0-127,0 0-353,0 0-928,20 0-610,-20 0-2209</inkml:trace>
  <inkml:trace contextRef="#ctx0" brushRef="#br0" timeOffset="103723.6327">2977 6466 27225,'-21'0'1281,"21"0"-1409,0 0-96,0 0-96,21 0-609,-21 0-1281,20 19-1474</inkml:trace>
  <inkml:trace contextRef="#ctx0" brushRef="#br0" timeOffset="103857.4219">3096 6744 22997,'0'39'2242,"0"-39"-1345,20 0-96,-20 0 128,0 0-833,0 0-512,0 0-1282,0 0-2114</inkml:trace>
  <inkml:trace contextRef="#ctx0" brushRef="#br1" timeOffset="106942.3827">3671 6507 15086,'-18'-22'2050,"-3"22"-321,21 0 353,0 0-288,0 0-545,0 41-352,21-21-224,-3 19-193,2-19-384,21 21 160,-3-41-95,3 19 31,-1-38 0,-1 19-64,-19-21 0,0-19-64,-20 21-32,0-1-64,0 0 64,0 1-64,0 19-32,0 0 32,0 0-320,0 19 192,20 21 224,-1 19-160,1 1 96,20-1-64,-1 1 128,1 19-32,19-40 0,-18 22 0,-21-22 0,19 1 32,-39-21 96,0 22 0,0-21 96,-19-1-159,-21 1 63,-1 0-64,3-1 0,-3-19-288,2 20-257,-1-20-608,20 21-801,0-21-191,1 0-1154,19 0-5734</inkml:trace>
  <inkml:trace contextRef="#ctx0" brushRef="#br1" timeOffset="107361.3281">4347 6605 21300,'0'-20'832,"0"20"-800,20 0 385,-20 0 320,19 0-65,1-19-319,0 19-225,21-20 0,-23 0 64,2 1-128,0-3 32,-20 3-32,0-1 160,0 20-63,0-20-65,-20 20-32,0 0 32,2 0-64,-3 20 96,1 0 0,0-1-32,0 22 32,1-1 129,19-1-1,0 2-160,0-2-128,0 0 0,19-19 32,21 0-96,-20-20-129,19 0-351,1 0-417,-19 0-448,17-20-545,-17 0-961,-1 1-3235</inkml:trace>
  <inkml:trace contextRef="#ctx0" brushRef="#br1" timeOffset="107667.9687">4744 6426 17072,'0'-19'1825,"0"-1"-736,0 20 289,0 0 159,-20 0-320,20 20-416,-20-1-288,0 21-97,20 1-64,0-22-224,0 21-224,20-21 128,20 1-128,-1 0 64,1-20-256,0 21 256,-1-21-128,1 19 160,-19-19 96,-3 20 0,-18 0-64,-18-20 64,-23 19-32,21 1-32,-19 0 32,-1-1-160,0-19-609,21 0-736,-21 21-1121,20-21-3748</inkml:trace>
  <inkml:trace contextRef="#ctx0" brushRef="#br1" timeOffset="107848.6327">5280 6744 20819,'19'60'929,"-19"-40"-160,20 19-97,-20-19-63,0 0-417,0-1-96,20 1-480,-20 1-833,21-21-1954</inkml:trace>
  <inkml:trace contextRef="#ctx0" brushRef="#br1" timeOffset="108658.203">5955 6109 18641,'-20'-39'2531,"20"39"-898,0 0 257,0 0-385,0 39-512,0 0 0,20 22-256,-20 17-225,20 2-223,-1-21-161,21 22-32,0-22-128,-20-20-353,19 2-223,-19-22-353,21 1-833,-23 0-896,-18-20-1378,0 0-12844</inkml:trace>
  <inkml:trace contextRef="#ctx0" brushRef="#br1" timeOffset="108860.3516">5935 6744 17712,'-41'20'3171,"41"-1"-1473,-18-19 448,18 0-352,18 0 31,23 0-383,-1 0-289,-1-19-577,41-1-223,-21 20-161,20-20-96,-18 20-288,-2 0-64,0-19-321,1 19-352,-21 0-576,-19 0-1090,20-20-608,-40 20-1665</inkml:trace>
  <inkml:trace contextRef="#ctx0" brushRef="#br1" timeOffset="109121.0937">5558 6109 21716,'0'-59'1762,"0"39"-129,20-1-512,-1 1 609,21 1-673,0 19-705,-1-20-256,22 20-64,-23 0-32,23 0-192,-2 20-224,0-20-321,1 0-576,-1 0-737,1 0-96,20 19-320,-40-19-3524</inkml:trace>
  <inkml:trace contextRef="#ctx0" brushRef="#br1" timeOffset="109534.1797">6848 6507 21588,'60'78'1601,"-41"-38"-1280,1-19 608,0-2 544,0 1-416,-20-20-448,21 0-129,-21 0-96,0 0 161,0-20-225,-21 1-64,-19-22-159,1 2 31,-1-20-160,-20-2 32,1 2 32,18-21-32,-18 21 64,0 0 32,19 18 224,20-18-32,-19 20-95,39 19-97,0-21-64,0 22 32,19-1 0,1 0-64,40 1-64,-21-22 96,40 21-64,-18 20-256,-2-19-353,1 19-320,-21 0-544,1 19-802,1-19-127,-23 20-2370</inkml:trace>
  <inkml:trace contextRef="#ctx0" brushRef="#br1" timeOffset="109729.4921">6749 6307 21652,'-21'41'3491,"21"-22"-2690,0-19 128,41 0 640,-2 0-512,21-19-576,-20 19-417,19-21-224,-18 1-353,-3 20-544,3 0-1025,-3-20-1153,-17 20-5285</inkml:trace>
  <inkml:trace contextRef="#ctx0" brushRef="#br1" timeOffset="111621.0937">6253 7122 20115,'-21'0'576,"21"0"-224,21 0 257,19-20 800,-1 20-31,21-21-97,19 21-833,0 0-159,0-19-225,0 19 0,21 0-160,-40 0-321,-1 0-512,1 19-608,-21-19-897,-19 21-4613</inkml:trace>
  <inkml:trace contextRef="#ctx0" brushRef="#br1" timeOffset="111833.0077">6471 7359 21972,'-20'20'1698,"20"-20"-1282,40 0 33,-1 0 1248,21 0-255,20-20-706,-1 20-511,20-19-129,-20-1-96,2 0-289,-23 20-127,1 0-673,-18 0-833,-21 0-864,0 0-3108</inkml:trace>
  <inkml:trace contextRef="#ctx0" brushRef="#br1" timeOffset="113160.1563">8336 6724 6726,'-18'20'2082,"18"-20"-64,0 20 608,0-20 193,0 19-577,0 2-833,0-1-352,0-20-288,18 20-32,2-20-1,0 0-127,1 0 32,-1-20-161,-2 0-63,3-20-225,19 0 0,-20-19-96,-20-1-96,19 1 192,-19-2-160,0-17 32,0 19-160,-19-21 96,-1 21-32,0 18 32,0 2 32,-1 19 64,3 0 0,-2 1 289,20 19-1,-21 19-128,1 1 33,20 39-65,0-18 64,0 37 0,20 2-95,1-21 95,17 0-160,3 2-64,-1-22-64,-1 1-32,21-19-64,-21-2-160,1-19-33,1 20-287,-23-20-385,2 0-480,1 0-545,-1-20-737,-20 20-4900</inkml:trace>
  <inkml:trace contextRef="#ctx0" brushRef="#br1" timeOffset="113573.2421">8992 6685 20339,'0'0'1825,"20"-20"-1600,-20 20-33,20 0 320,-20-19 449,19-2-544,-19 1-417,20 0 192,0 1-96,-20-1-32,0 0 96,0-21 32,-20 22-96,0 19 65,1-20 31,-1 20 32,0 0 64,0 20 1,0-1-65,1 3-64,19 37 192,0-20-31,0 2-129,19 18 96,1-20-160,20-19 32,-1-1-192,1 2 64,1-1-128,17-20-352,-17 0-481,-3-20-352,3-1-641,-21 2-288,-1-1-1314,1 0-9736</inkml:trace>
  <inkml:trace contextRef="#ctx0" brushRef="#br1" timeOffset="113797.8516">9389 6367 22869,'0'0'2499,"0"0"-1795,20 0 353,0 0-32,-1 20-640,1-20-257,20 0-96,-20 20-289,19-20-703,1 0-386,-19 0-992,17 19-1185</inkml:trace>
  <inkml:trace contextRef="#ctx0" brushRef="#br1" timeOffset="113978.5155">9508 6566 20691,'0'19'1506,"20"1"-161,1-20 865,17 0-160,3-20-833,-3 20-640,23-19-481,-22 19-289,1-20-383,0 20-609,-21 0-1121,1 0-833,0-20-5253</inkml:trace>
  <inkml:trace contextRef="#ctx0" brushRef="#br1" timeOffset="114312.5">10144 6109 23061,'18'0'2403,"3"20"-1571,-21-1 482,20 22 223,0 18-448,-20 20-512,20-19-193,-1 19-288,21-19-96,-20-20 32,20-1-320,-1-19-193,-19 1-415,1-21-386,-1 19-1280,-2-19-1218,-18 0-14189</inkml:trace>
  <inkml:trace contextRef="#ctx0" brushRef="#br1" timeOffset="115869.1405">11375 6605 11947,'18'20'3075,"-18"1"-769,21-21-384,-21 19-161,20 1-383,-20-20-417,0 0-257,0 0 65,0 0 160,0 0-96,0-20-353,-20-20-160,-1 20-31,3-19-1,-2-20-160,0 18-64,-21 1 0,2-19 32,19-1-192,-20 1 128,20 0-64,20 18-224,0 2 544,20 0-352,0 19 128,0-21-224,0 41-64,19 0-481,-19 0-704,21 21-641,-21 19-929,-2 19-3939</inkml:trace>
  <inkml:trace contextRef="#ctx0" brushRef="#br1" timeOffset="116050.7813">11057 6387 18097,'-20'20'2146,"0"-20"-1314,20 0-127,40 0 704,-21 0-95,41-20-610,-1 0-415,22 20-193,-22-19-128,-1 19-417,3 0-1376,-22 0-994,21 0-4868</inkml:trace>
  <inkml:trace contextRef="#ctx0" brushRef="#br1" timeOffset="116295.8984">11632 6387 9288,'-20'39'6791,"20"-19"-4357,0 0-640,0 21 31,0-22-31,20 21-224,0-21-770,1 1-319,17 0-1,3 1-191,-3-21-97,-18-21 64,21 1-64,-21 0 32,-20-19-31,0 19-161,0-21 0,-20 22-64,-21-1-161,3 0-95,-3 1 0,1 19 0,22 0-225,-3 0-320,21 19-416,0-19-128,0 20-545,39 0-2210</inkml:trace>
  <inkml:trace contextRef="#ctx0" brushRef="#br1" timeOffset="116456.0547">11930 6566 15566,'20'0'3171,"-20"0"-704,0 0-97,0-20-96,0 0-833,0 1-448,0-3-320,0-17-321,0 0-352,20 19 0,-1-19-96,1 18-544,20 1-1026,1 20-1185,-3 0-2562</inkml:trace>
  <inkml:trace contextRef="#ctx0" brushRef="#br1" timeOffset="118409.1797">12922 6466 15022,'-20'0'1793,"20"-20"-992,20 20-64,-20 0 960,20 20-287,0-20-641,21 0-289,-23 19-32,23-19-31,-21 0 31,0 0-192,-1-19 1,1-1-33,0 20-96,-20-39-32,20 19-128,-20 0-32,-20 1-128,0-2 256,0 1-64,1 20 96,-1 0-32,-21 0 160,21 20-32,2 20 33,18 0-33,0-1 0,0 22-96,18-22 160,23 0-127,-1 1-65,-1 0-32,1-40-161,19 20-415,-19-20-321,-1-20-576,1 20-769,-20-19-2146,-20-22-8072</inkml:trace>
  <inkml:trace contextRef="#ctx0" brushRef="#br1" timeOffset="118684.5703">13319 6387 15502,'20'20'2018,"0"-1"-64,0 1-288,1 19-321,-3-17-352,2 17-96,1-19-161,-1-1-191,0 1-161,-2 0-96,-18 1-31,21-21-161,-21 0 0,0 0 64,0 0 96,0 0-224,0-21 0,-21 1-128,21-19-288,-18 19-417,18-19-192,0-2 0,18 1-96,-18 21-96,21 19-448,-1 0-1058,-20 0-2818</inkml:trace>
  <inkml:trace contextRef="#ctx0" brushRef="#br1" timeOffset="118974.6094">13637 6485 10313,'40'22'2947,"-20"-22"-32,-1 0-577,1 0-96,0 0-672,0-22-449,21 22-289,-23-19-319,2-1-225,1 0-64,-1 1-31,-20-1 127,0 0-160,0 20-32,-20-19 64,-1-2-160,-17 21 32,17 0-31,1 21-33,0-2-33,0 1 1,20 19 0,0 1 32,0-21-64,20 22 32,0-1-64,21-21-416,-3 1-353,3-20-576,18 0-866,-19 0-1825,-1 0-5573</inkml:trace>
  <inkml:trace contextRef="#ctx0" brushRef="#br1" timeOffset="119434.5703">14074 6625 13292,'0'0'3876,"0"0"-2563,0-20 192,0 20 449,0-39-608,20 19-161,-20 0-288,0-21-449,0 2-416,20 0-128,-20-1-192,19 21-289,-19-2-352,0 21-224,20 0 32,-20 21 0,20-2 288,-20 1 513,20 0 320,1 19 480,-3-19 193,-18-1 352,20-19-96,0 22-96,21-22-97,-23 0 33,3-22-224,-1 3-97,0-1 32,-20-19-223,20 19-33,-20 0 224,19 20 1,-19 0-193,0 0-64,0 0-224,0 20 0,20 19 128,0 1-32,20 20-128,-1-1-64,1 2 0,-1-2 0,1 0 32,1 1 160,-21-21-96,-20 1 64,0-1 64,-20 2-64,-1-22-32,1 1-160,-20-20-385,1 0-800,-1 0-929,1-20-1217,-1 20-12621</inkml:trace>
  <inkml:trace contextRef="#ctx0" brushRef="#br1" timeOffset="120017.5781">15206 6485 18481,'0'22'1217,"20"-3"-1121,-2-19 225,3 0 639,-1 0-223,0-19-256,19-3-225,-19 3-64,0-1-32,0-19-64,-20 19 96,0 0-95,0 1 31,-20-2 64,0 1 64,-19 20-64,19 0 97,-20 20 191,19 1-160,3-2 33,-2 21-289,20 19 0,0-18-64,0-2-32,20 0-321,19 1-608,1-19-416,-1-21-769,21 0-1537</inkml:trace>
  <inkml:trace contextRef="#ctx0" brushRef="#br1" timeOffset="120379.8827">15582 6367 16271,'-38'40'1890,"38"-1"-1025,-20 0 320,20 2 448,0-1-512,20-21-576,-2 21-353,2-40 160,1 0-128,-1 0 97,0-20-33,-1-19-96,-19 19-128,0-41-64,-19 22 64,19-20-96,-40-1 160,19 1-192,1 0 64,2-2-32,-2 22 96,-1 0 129,1 19 95,20 20 128,0 0-95,0 0-193,0 20 64,20 19 0,1 0-96,-1 22 32,-2-2-64,2 0-64,21 1-224,-21-21-769,19 20-801,-19-37-320,20 17-1761</inkml:trace>
  <inkml:trace contextRef="#ctx0" brushRef="#br1" timeOffset="121082.0313">15941 6287 21172,'-41'40'960,"21"0"-415,20-20 736,0 19 289,0 1-706,20 1-607,0-2-97,1-19-160,-3-1 96,23-19-96,-21-19 64,18-1-128,-38 0 32,21-21 64,-21 2-32,-21 19 96,3-19 0,-2 19 32,0 20-64,-1-19 129,21 19-65,0 0 32,0 19-160,0 1-32,41 19 0,-21 1 0,19 1 0,21-2-128,-21 20-161,-19-18 225,20 18-64,-21 0 192,1-19 0,-20 0-96,0-1 192,0 0-96,-20-19-96,1 1-128,-1-21-609,-20 20-416,20-20-128,1-20 352,-1-1-192,0 1 288,0-19 416,20 0 385,20-1 0,-20 0 320,20 0 97,19 1 255,-19 0 225,20-2-96,-1 2-33,1-20-287,0 18-65,-1 1 128,-19 1 65,-20-21-193,21 20-32,-21 1-95,-21 19 95,1 1 128,0-1 225,1 40 64,-21-20-385,20 39-128,0 0-96,20 22 64,0-2-192,20-20 128,20 0 0,-1 2-128,22-21-160,-3-20-416,-17 0-481,18 0-641,1-20-1313,-40 1-8392</inkml:trace>
  <inkml:trace contextRef="#ctx0" brushRef="#br1" timeOffset="122182.6171">17271 6348 15182,'0'0'2402,"0"0"-1281,0 19 417,18 1 63,-18-20-640,21 20-160,-1-20-129,0 19-63,0-19-128,19 0-161,-19-19-64,0-1-96,0 0 32,-1-20-160,-19 20 0,0 0-64,-19-19 193,-1 19-65,0 1 32,-20 19 0,21-20 320,-21 40-288,20-20 225,-1 39-65,3 0 0,-2 1-31,20 0 63,0 0-256,20 19 192,-2-40-191,23 22-97,-1-21 32,-1-20-289,21 20-287,-21-20-513,1 0-192,-1-20-961,1 20-929,-19 0-4805</inkml:trace>
  <inkml:trace contextRef="#ctx0" brushRef="#br1" timeOffset="122617.1875">18004 6546 13676,'0'-20'3268,"0"20"-962,0 0 256,-20 0 1,20 0-610,-19 0-799,-1 0-290,20 0-255,-20 20-257,20-20-224,0 20-32,0-1 33,20-19-97,0 20 0,-1-20 32,1 0-32,0-20 32,-20 20-64,20-19-128,-20-1-417,21 0-800,-21 20-2307,-21-19-8807</inkml:trace>
  <inkml:trace contextRef="#ctx0" brushRef="#br2" timeOffset="138308.5938">19573 6724 6886,'-40'-19'5381,"40"19"-3139,-20 0 0,20 0-256,-19 19-512,-1 1-321,20 19-481,0 22 97,0-2-128,0-20-97,0 21 129,20 0-257,19-41-224,1 22-31,-1-41 255,1 0-320,19-20 0,-19-20 0,1 20-192,-3-39-224,-38 18 128,0 2-289,-18-1 161,-2 1 192,-41-2 0,2 22 32,-1-1 128,1 20-32,0 0 64,19 0-32,20-20-32,20 20-257,0 0-1120,20 0-673,20 0-3363</inkml:trace>
  <inkml:trace contextRef="#ctx0" brushRef="#br2" timeOffset="139041.0156">19632 6724 9961,'0'20'3043,"0"-20"-2883,0 0 1377,20 0 1090,0-20-833,0 20-1250,-1-19-320,21-1-96,1 0 129,18-20-33,1-19-160,19 19 64,20-40-224,1 21 288,-1-1-192,0-19 32,0 20-64,0-1 64,-20 1 32,1 19 32,0-20-64,-21 40-32,0-19 64,-19-2-160,1 21 192,-41-19-192,0 19 192,0 1 97,-21 19-1,-19-20 320,-19 20 97,19 0 64,-19 0 127,19 0-447,20 20 127,1-20-288,19 0-224,19 0-224,1 0 192,20 0 96,19 0-96,1 0 64,-1 0 0,-18 19 32,-3-19-64,-17 20 224,-1 0 96,-20-1-63,0 1-33,0 1-224,0-1-545,0-1-544,0-19-1089,0 0-3523</inkml:trace>
  <inkml:trace contextRef="#ctx0" brushRef="#br2" timeOffset="139335.9375">21420 5692 17648,'-61'0'2274,"41"0"-864,1 19 159,-1 2-95,0-1-257,0 19-417,40 1-607,0-1-65,0 2 0,39-22-96,0 1 128,2-20-96,-3-20-256,3 1-64,-41-1-1,-1-1-287,-19-18 160,0 19 159,-39 0 33,-1-19 0,-19 19 32,-22-1 128,22 21-641,19 0-1473,1 0-2530</inkml:trace>
  <inkml:trace contextRef="#ctx0" brushRef="#br2" timeOffset="140404.2969">22015 5891 10666,'-20'0'2946,"0"0"-1216,-1 0-289,21 0 321,0-21-321,-18 21-159,18 0-257,0 0-225,0 0-479,18 0 383,3 0 97,-1 21-256,0-21-65,19 0-288,1 20 193,0-1-257,19 1-32,0 0-32,1 19-64,20 2 96,-20 18 0,39 0-32,-20 1-64,41-20 32,-2 19-32,-19 1 0,20-1 0,-40-20 96,2 2 0,-2-1-160,-39-21 32,19 1 64,-19 0-160,19 1 256,20-2-64,-38 1-32,18 0-64,-19-20 32,-20 19 0,-1-19 0,1 0-32,-20 0 224,0 0-224,0-19 64,-20-1-160,20 0-256,-19-20 0,-21 20 191,-1-19 161,3-1 64,-3-1 129,3 22 31,-3-1 0,21 0-64,20 20-224,0 0 64,40 0-64,-19 0 160,38 20-128,-19 0 96,19-1-64,0 22 32,-19-1 96,0-1-96,-21 2 0,-19 18 64,20-20-32,-20 0-96,-20-18-192,20 19-769,0-21-929,-19 1-1441,19 0-5189</inkml:trace>
  <inkml:trace contextRef="#ctx0" brushRef="#br2" timeOffset="140657.2265">24060 6744 21268,'18'0'2434,"-18"0"-1345,-18 20 320,18-1-160,0 22-544,18-2-320,-18 1-161,20-21-64,21 1-64,-1 1-32,-1-21-32,1 0 32,-20-21-224,19 1-64,-39-19-193,0 0 33,0-1-32,-39 0-65,-1 20-63,0 0-33,-19 1-608,-2 19-929,-18 0-3908</inkml:trace>
  <inkml:trace contextRef="#ctx0" brushRef="#br2" timeOffset="141824.2188">20128 7240 2914,'-39'-20'9161,"19"20"-7015,20 0 0,-20-19-96,20 19-481,0 0-640,-20 0-192,20 0 32,0 0 64,0 0-353,0 0-32,0 0-159,0 0 159,20 0 33,0 19 63,0-19-160,0 20 1,19 1 95,2-1-63,38-1-97,-20 1 0,40 0-96,0 19 1,0 2-97,21-2-96,-1 0-64,-20 1 224,0-21-128,1 22 64,-21-21-96,20 0-64,-18-1 96,-2 1 64,0 0-128,-19-20-32,-1 21 64,-19-21-64,-1 0 64,1 0-32,-19 0-32,17 0 128,-18 0-128,1 0 32,-21 0 96,0-21-31,20 21-1,-20 0-128,0-20 160,-20 0 128,20 1-352,-21-1 256,1 0-96,0 1-96,2-22-32,-23 21 192,21-19-128,-19 19 64,-1 0-32,20 1 0,0 19 0,1-21 32,-1 21 128,20 21-352,20-2 256,19 1-192,1 19 192,-1-19 0,1 19-96,19 2 32,-19-1 0,1-1 32,-2 21-96,-19-20 96,-20-1-32,0-19 160,0 20-160,0-20-160,-20 0 96,20-1-577,-21-19-416,21 20-961,0-20-416,0 0-2851</inkml:trace>
  <inkml:trace contextRef="#ctx0" brushRef="#br2" timeOffset="142142.5781">22213 7718 19698,'-60'19'2434,"41"1"-1409,19 19 993,-20 1-192,20 0-801,0 19-416,20-19-513,19-1 96,1-18-256,-1-1-32,21-20 32,-21-20-225,2-21 65,-1 2-32,-40 0 256,0-1 96,0 0-160,-20 0 160,0 21-64,-21-1 32,2 0 32,19 20-192,-20 0-288,1 0-609,19 20-833,0-20-2242</inkml:trace>
  <inkml:trace contextRef="#ctx0" brushRef="#br2" timeOffset="142903.3202">22471 7855 14061,'0'-19'1986,"0"19"-1570,0-20 481,0 20 929,20-20-737,20 20-673,-20-19-288,19-1 32,21 0-32,20 1-63,-1-22 31,20 21 64,-20-19-32,20 19 288,0-21 129,-38 2-65,18 0 289,-20 19 64,1-19 64,-1-2-449,20 2-160,20-1-63,-38 1 63,18-2-224,-39 2 128,-1 0-96,-19 19 128,0-21 33,-20 22-65,0-1-32,-20 0-64,-20 20 96,1-20 96,-1 20-191,1 0 31,-21 20-128,39-20-96,3 20 0,18-20 63,0 20 1,18-20 0,23 0 96,18 0-64,-19 0 33,19 19 31,1-19 160,-39 21-32,-3-1-32,2 0-96,-20-1-320,-20 21-801,2-21-1025,-3 1-1409,1 1-11948</inkml:trace>
  <inkml:trace contextRef="#ctx0" brushRef="#br2" timeOffset="144062.5">21618 6070 13676,'-20'-20'2467,"20"20"-1122,0 0 193,0 0 223,0 0-672,0 0-448,0 0-449,0 0 0,0 0 193,0 0 255,20 0-63,-20 20 31,0-20-63,20 19-33,-20-19 33,0 20-193,0-20 32,19 20 97,-19-1-129,0 1 33,20 21-65,0-22 0,0 40-64,0-19 65,19 20-193,-19 19-64,21 1 160,-23-1 0,22-19 33,1 19-33,-23 1-96,23-21 128,-21 21-128,19-21 0,-19 1 129,0-1-161,0 0-32,-20-18-64,20-2 128,-1 1-128,1-21 160,-20 21-64,20-40 32,-20 21-96,20-2 96,-20-19-95,0 0-98,0 0 130,0 20-65,0-20 0,0 0 0,-20-20 0,0 20 0,0 0-193,-19-19 193,-1-2-128,1 1 96,-1 0-32,20 1 0,-19-1 160,39 20-96,-20-20 0,20 20 0,0 0 32,0 0-64,20 0 32,-2 20 0,23-20 192,-1 20 1,-21-1-193,21 1 0,0 0 0,-21-20 0,1 0 0,0 0 0,0 0 0,0-20 0,-1 0-65,1-19-255,0 19-64,-20-19-353,20 18-480,1-18-385,-3-1-512,2 21-512,1-1-4453,-21 0-9192</inkml:trace>
  <inkml:trace contextRef="#ctx0" brushRef="#br2" timeOffset="145057.6172">20109 5772 17712,'0'-20'1890,"0"20"-224,0 0-65,0 20-224,0-1-63,0 21-482,19-1-415,-19 2-65,0-2-256,0-19 32,20 19-192,0 2-544,-20-21-802,21-1-928,-1-19-1922</inkml:trace>
  <inkml:trace contextRef="#ctx0" brushRef="#br2" timeOffset="145677.7343">21359 6546 18705,'20'-39'929,"-20"17"320,41 3 609,-23-1-513,2 20-832,0 0-321,1 0-128,-1 20 160,-20 21-224,0-2 96,-20 0-160,20 1 192,-21 0-128,1 0 96,20-21 417,-20 1-289,40 0 32,-20-20 1,20 0 159,21-20-128,-21 20-256,19-20-64,1 1-352,-1-1-897,1 0-865,-20 20-2114</inkml:trace>
  <inkml:trace contextRef="#ctx0" brushRef="#br2" timeOffset="146497.0703">23126 7777 10954,'21'-20'10218,"-21"0"-9161,0 1-65,18 19 322,-18-21-225,20 21-673,0-20-224,-20 20-96,21 0-32,-21 20-31,20-20 63,-20 21 0,0-2 0,0 1-32,0 19 32,0-19-160,20 0 64,-1-1 96,-19-19-192,20 21 192,0-1-192,0-20 192,0 20-32,19-1 192,-39 21 193,20-21 223,-20 1-127,-20 1-289,0-1-32,1 0-192,-1-20-96,0 19-736,0-19-1026,0 0-1025,20-19-6758</inkml:trace>
  <inkml:trace contextRef="#ctx0" brushRef="#br2" timeOffset="147476.5625">20705 7638 12780,'0'0'2914,"0"0"-1312,20 19 768,-20 1-352,19 0-513,-19 20-351,0 19-290,0-19-223,0-21 32,20 22 31,-20-21-127,0-20-1,0 0 1,20 0-225,0 0 65,0-20-33,19 0-256,-19-1 32,20 2-128,-21-1-64,21 20 32,-20 0-160,1 0-224,-21 0-641,18 0-609,-18 20-544,20-1-1025,-20 2-5381</inkml:trace>
  <inkml:trace contextRef="#ctx0" brushRef="#br2" timeOffset="147665.039">21023 7718 20883,'0'0'2723,"0"19"-1890,0 1 1345,18 19-160,-18 1-1122,20 0-575,-20 0-289,21-1-32,-1 0-192,0-19-481,-2 21-704,3-41-737,-1 20-961,-20-1-3876</inkml:trace>
  <inkml:trace contextRef="#ctx0" brushRef="#br2" timeOffset="148507.8125">23027 5711 15630,'-40'-39'2082,"20"19"0,20 20-320,-19 0-225,-1 0-576,0 40-224,0 0 32,0 19-193,1 0-31,19 2 63,0-2-127,19 1-353,1-20-32,20-1-64,-1 0 64,1-19-64,0-20-32,19 0 0,-18 0-160,-3-20-32,-18-19-128,1 19-129,-21 1-31,-21-1 512,1 0-417,0 20 161,-19 0-64,-1 0-257,20 20-896,1 0-2947</inkml:trace>
  <inkml:trace contextRef="#ctx0" brushRef="#br2" timeOffset="162856.4453">19354 6844 13708,'0'0'3043,"-20"-20"-1569,0 20 480,20 0 31,-18 20-767,-23-1-418,21 1-383,0 19-1,-19 2-192,39-2-224,0-19 193,0 0 31,20 0-160,19-1 64,1 2-64,-1-21 0,22 0 0,-2 0 32,1 0 64,-21 0-192,-19 20 32,-20-20 257,0 20-33,-20 19 32,0-19-288,-19 19-224,-1-18-321,19 18-191,-17-19-834,38 19-1121,-21-19-3683</inkml:trace>
  <inkml:trace contextRef="#ctx0" brushRef="#br2" timeOffset="166392.5781">24457 6665 16687,'20'-40'2114,"-20"20"-448,0 0 736,0 1-96,0 19-448,0 0-961,0 0 192,18 0-320,-18 39-193,21 2-31,-1-2-289,0 0-64,19 20-224,-19-18 160,0-2-64,0 1-128,19-1-256,-39-18-160,20 18-481,-20-19-641,0 0-608,0 0-545,-20-1-4227</inkml:trace>
  <inkml:trace contextRef="#ctx0" brushRef="#br2" timeOffset="166585.9375">24436 6863 21364,'0'-39'2530,"0"39"-1153,0-20 129,0 20 256,21-21-353,17 21-544,3-19-641,38-1-64,-19 20-192,-1-20-769,0 20-352,2-19-961,-41 19-1409,-20 19-4004</inkml:trace>
  <inkml:trace contextRef="#ctx0" brushRef="#br3" timeOffset="184756.8359">19792 6863 672,'-21'0'192,"21"0"289,0 0 544,0 0-577,0 0-384,0 0 64,0 0 449,0 0 256,0 0-225,0 0-127,0 0 480,-20 0 928,20 0-543,0 0-385,0 0-33,0 0 129,0 0 33,0 0-33,0 0-33,0 0-31,0 0-96,-20 0-160,20 0-257,0 0-31,0 0-33,0 0 1,0 20 95,0-20-192,-20 0 129,20 0-65,0 0-128,0 0 193,0 0-161,0 0-64,0 0-416,0 0 416,20 0-95,-20-20-129,0 20-33,0 0 98,20 0-65,-20 0 32,20 0 128,-20-19 64,21 19-96,-1 0 128,-20-20-192,18 20 0,3 0-96,-1-20 193,0 20-129,0-21 64,-1 21 32,21-19-32,-20 19 96,19-20-192,-19 0 192,20 1 97,-20-1-161,19 0 128,2 1-256,-21-2 0,18 1 224,3 0-256,-2 1 96,1-1 64,0 0-128,-1-21 0,21 22 64,-21-21-64,1 21 64,-1-1 32,1 0 161,-19-20-161,19 20 32,-1 0 96,1 1-160,19-1 0,-19-19 96,-1 19-160,1-21 32,1 22 0,-3-1-64,3 0 32,-21-19 129,19 19-161,1-1 128,-20 1-160,19 1 128,-19-1-96,20 0 64,-21 1-64,1-1 128,0 20 0,0-21-160,1 21 160,-21-20 32,18 20-64,-18 0 32,20-19-32,-20 19 64,20 0 96,-20-20 65,0 20-65,0 0-160,21 0 192,-21 0-32,0 0 97,0 0-97,0 0-64,0 0 32,0 0-288,0 0 32,0 0 64,0 0 32,20 0 32,-20 0-96,0 20 160,20-20-224,-20 0 128,18 0-32,3 0 32,-21 19-64,0-19 128,0 0-192,20 20 224,-20-20-96,0 21-32,0-21 32,0 0-64,20 20 96,-20-20-128,0 19 128,20-19-128,-20 20 96,19-20-32,-19 20 32,20-1 65,0 1-65,-20 1 0,20-1-64,-20 0 96,0 19-128,20-19 160,-20 19-192,19-18 256,-19 18-224,20 1 32,0-21 160,-20 21-128,20 0 0,1 0 0,-3-1 32,2-19-64,0 21 128,1-2-128,-21 0 128,20 1-64,-2 0-32,3 0 32,-1-1 96,0 0-96,0 2-32,-1 18 0,-19-20-32,20 2 96,0-2-96,-20 1 128,20-1-192,-20 2 160,20-2-64,-1 1 32,-19-1 64,20 2-128,-20-2 64,20 0-32,0-19 32,-20 21-64,20-2 160,-20 0-96,19 1 1,-19-21-66,20 3 66,-20-3-33,20-19 32,-20 20-64,20-20 64,-20 0-32,0 20 64,21-20 0,-21 0-32,0 0-32,0 0 0,0 0 128,0 0-64,0 0-32,0 0 32,0 0 32,0 0-192,-21 0 192,21 0 0,-20 0-64,20 0-64,-20 0 64,20-20-64,-20 20-96,1-20 288,-1 20-160,20-19-128,-20-3 192,20 3 0,0-1-128,0 0 96,0 1 128,0 19-128,0 0 64,0 0-192,0 0 64,0 19-64,20 1 32,-20-20 160,20 20-192,-1-20 288,1 0-192,0 0 0,0-20 0,1 0 32,-3 1-256,23-1 0,-21 0-513,0 1-192,-20 19-704,20 0-1570,-20 0-1986,0 0-9001</inkml:trace>
  <inkml:trace contextRef="#ctx0" brushRef="#br3" timeOffset="186270.5078">22392 7598 4804,'0'0'4484,"0"0"-2754,0-19 1473,0 19-256,0 0-801,0-22-417,0 22-447,0 0-450,0 0-223,0 0-161,0 0 129,0 0-193,0 0-95,0 0-33,0 22 0,0-22 96,0 0-63,0 0-1,0 0 0,0 0 1,0 0-1,0 0 96,-21 0-96,21 0-63,0 0 31,0 0-64,0 0-96,0 0-160,0 0 96,0 0-64,0 0-64,21 0 160,-21 0-128,0 0 192,0 0-96,20 0 96,-20 0-64,20 0 0,-20 0 65,20-22-33,-20 22-64,19 0 32,1-19 32,0 19 0,0-20 0,0 20 0,-1-20-96,21 1 128,0-1 0,-1 0-64,22 1-64,-2-2 128,20-19-95,0 21-33,1-21 0,-21 1 128,20 18-128,-18-18 64,-2 19 96,-19 0-160,-1 20 128,1-19-64,19-1-32,-19 0 64,1-1-32,-3 2-128,3 19 128,-21-20-128,19 20 96,-19 0 64,0 0-128,0 0 64,-20-20 96,19 20-32,-19 0 1,0 0 95,0 0-224,0-20 64,-19 20-96,-1 0 128,-20-19-96,1 19 0,-1 0 32,-1-20-32,-18 20 64,19 0 64,1 0-128,-1 0 64,20 0-32,20 0-96,0 0-96,0 0 256,20 0-64,20 0-64,19-21 160,2 21-64,-2 21-96,-19-21 0,-1 20 64,1-1 128,-20 1 0,-20 20 32,0 0-160,0 0 96,-20-21-128,20 21-128,-20-1-545,20-18-544,0 18-1474,0 1-832,-20-21-6951</inkml:trace>
  <inkml:trace contextRef="#ctx0" brushRef="#br0" timeOffset="349137.6953">753 8729 3843,'0'20'833,"0"-20"0,0-20 1024,0 20 1314,0-19-896,0 19-642,0-20-544,-20 0 160,20-19 321,-20 18-289,2 1-32,-3 0-224,1 1-96,-20-1-32,21 20-192,-21 0-225,20 20-128,0 19 1,-19 2-65,39 18 64,-20 41 1,20-22-257,20 22 0,0-2 384,19-37-384,1-2 257,-1-20-257,21-39 96,-1 0 0,2-19-64,-2-21-128,1 1 64,-21-22-64,-19 2-160,0-21-64,-20 21-96,-20-19-1,0 17-159,-19 22-65,-1 0-255,-21 19 95,23-1-256,-3 21-993,3 21-1089,-3-1-3299</inkml:trace>
  <inkml:trace contextRef="#ctx0" brushRef="#br0" timeOffset="349383.7891">753 8849 17616,'-20'0'3652,"20"19"-3204,0 1 897,0 0 865,20-1-576,-20 22-1057,21-2-385,-1 1-96,-2-1-288,23 2-225,-1-21-544,-20-1-832,19 1-546,1-20-1408,-20 20-7047</inkml:trace>
  <inkml:trace contextRef="#ctx0" brushRef="#br0" timeOffset="349796.875">1091 8948 18417,'21'0'1666,"-21"20"-449,18 0 384,-18 19 353,20 0-961,1 2-673,-1-21-352,0 19 128,19-19-64,-19 0 32,0-20-256,0 0-96,-20 0-96,19-20 95,-19 0 193,0 1 192,0-21-192,0 19 160,0-18-64,0 19 128,0 0 161,0 20 159,0 0-31,20 0-33,0 20-96,0 0-160,0 19-128,-1 2-320,21-21-641,0-1-384,-21 1-545,21 0-1697,-19-20-5574</inkml:trace>
  <inkml:trace contextRef="#ctx0" brushRef="#br0" timeOffset="350152.3437">1667 9027 15438,'40'0'5766,"-20"20"-4453,-1-20-288,1 0 320,0 0-672,-20 0-257,20 0-256,0 0 96,-1 0-159,-19 0-33,20-20-32,-20 0-289,0 1 225,0-1-64,0 0-256,0 20 160,-20-21 0,1 21 96,19 0 96,-20 0-33,0 0-31,0 21 161,20-1-1,-20 19 0,20 1 64,0-21-128,0 22-64,0-1 32,0-21-192,20 21-545,0-40-865,0 19-992,0-19-1634,-1 0-10858</inkml:trace>
  <inkml:trace contextRef="#ctx0" brushRef="#br0" timeOffset="350434.5703">1984 8888 16111,'-20'0'1986,"20"0"-1025,-20 20 928,20-1-31,0-19-577,0 21-736,0-1-545,0 0 64,20-1-64,0 1 64,21-20-64,-23 20 96,23-1-160,-21 1 64,0 21 192,-20-21 0,0-1 385,0 1 63,-20 0-319,0-20-193,20 19-96,-20-19-384,-1 21-513,21-21-1057,-18 0-1826,18-21-6021</inkml:trace>
  <inkml:trace contextRef="#ctx0" brushRef="#br0" timeOffset="350637.6953">2104 8690 21972,'20'0'1826,"-1"0"-1249,-19 39 640,20 1 288,0 0-480,0 19-544,0 21-417,19-21-96,-19-19-97,20-1-415,-1 2-513,-19-21-769,21-20-1121,-41 0-2658</inkml:trace>
  <inkml:trace contextRef="#ctx0" brushRef="#br0" timeOffset="350891.6015">2084 8988 19570,'20'-40'1570,"19"40"-129,1-40 1057,19 20-704,1 0-1089,-21 20-513,21 0-128,-21 0 0,-19 20-160,21 0-64,-21 20 128,-2 0 64,-18-1 0,21 0 32,-21-19-96,20 21 0,-20-41-64,20 20-513,-20-20-1057,20-20-1344,-20 20-2820</inkml:trace>
  <inkml:trace contextRef="#ctx0" brushRef="#br0" timeOffset="351037.1094">2440 8729 19314,'-18'-19'2562,"18"19"-1601,0 0-929,0 0-32,0 19-769,0-19-3395</inkml:trace>
  <inkml:trace contextRef="#ctx0" brushRef="#br0" timeOffset="351729.4922">2819 8927 16239,'-21'0'1890,"1"0"-641,20 21 224,-20-1 97,20 0-97,0 19-320,0 0-352,0-19-321,20 21-159,21-21-1,-21-20-160,18 0-32,3 0 0,-21-20-31,-2-21-65,3 2 96,-21-1-160,-21 1 192,3 19-64,-2-20 64,-21 20-32,3 0-96,18 1 128,-1 19-224,1-20-288,0 20-289,20 0-512,0 0-865,0 0-1217,0 0-1121,20 20-8328</inkml:trace>
  <inkml:trace contextRef="#ctx0" brushRef="#br0" timeOffset="351969.7266">2938 8927 9384,'79'41'4549,"-59"-21"-2051,19-1 193,-19 1-417,0-20-609,0 20-127,-20-20-545,0 0-353,0 0 65,0-20-160,0 20-289,0-20-160,0 1-64,-20-1-32,20-21 0,0 22-32,20-1-32,-1 20-64,1 0-32,0 0 192,21 20-97,-3-1-383,3 2-769,18 19-1121,-19-21-2275</inkml:trace>
  <inkml:trace contextRef="#ctx0" brushRef="#br0" timeOffset="352563.4766">932 9484 1281,'-79'0'15919,"59"19"-14350,-1-19-640,21 0-416,0 0 768,0 0 224,21 0-256,39 0-320,-1 0-352,20 20-65,20-20 33,21 0-257,19 20-224,39-20 32,21 0-128,40 21 96,-2-21-64,-39 0-96,-18 0 224,-42-21 0,2 1 193,-1 20-97,-40-20-128,1 1 64,-42 19-96,1-20-32,-38 20 64,-1 0 97,0 0-129,-20 0 0,0 0 64,0 0 64,0 0-320,0 0-321,0-20-383,0 20-802,0 0-1345,0 0-3299</inkml:trace>
  <inkml:trace contextRef="#ctx0" brushRef="#br0" timeOffset="352774.4141">3572 8927 23125,'0'-19'2627,"-19"19"-2275,19 0-416,0 0 0,0 0 32,0 0-1569,19 0-1827,-19 19-10281</inkml:trace>
  <inkml:trace contextRef="#ctx0" brushRef="#br0" timeOffset="352923.828">3770 9166 23350,'21'20'3010,"-1"-20"-2369,-20 0 288,0 0-128,20 0-513,-20-20-384,0 20-737,0 0-1185,20 0-1890,-20 0-12523</inkml:trace>
  <inkml:trace contextRef="#ctx0" brushRef="#br1" timeOffset="358439.4531">4406 9066 384,'0'20'6758,"0"-20"-6566,0 0-95,0 0-65,0 21 352,0-21-480,0 0-2787</inkml:trace>
  <inkml:trace contextRef="#ctx0" brushRef="#br1" timeOffset="358967.7734">4327 9086 7527,'-20'0'2050,"20"-20"-801,-20 20 1217,20-19 161,0 19-321,0 0-737,0-20-352,0 20-192,0 0 128,0 0-64,20 0 225,-20 20-193,20-1-352,0 22-225,0-1-128,-1-1 1,1 0-257,0-18 128,0-1-192,1 0 0,-3-20-96,2 0 161,0-20-33,-20 0-224,21-1 64,-21-18-32,0 19 31,0 1 33,0 19 65,0 0-97,0 0 96,20 19 96,-2 1 0,23 0-96,-21-1-128,19 2 288,1-42-128,0 21 0,-21-19-32,21-1 32,-40-19 33,0-1-194,0 19 1,0 1-320,-20 1-64,-19-1-353,19 20-640,0-20-834,0 20-1408,0 0-5702</inkml:trace>
  <inkml:trace contextRef="#ctx0" brushRef="#br1" timeOffset="359336.9141">4724 8670 19410,'20'-19'2210,"-20"19"-769,0 0 449,0 39 128,20-19-769,-1 39-320,1 1-384,0-1-257,0 21-64,19-21-160,-19-20 128,20 22-160,-19-41 32,-3 19-96,2-19 161,1-1-129,-21-19 0,0 0 0,0 0 128,0-19-64,0-1-64,0-19 32,0-1 0,0-1-64,0 2 32,20 19-32,-20 20-64,20 0 96,-2 20-32,3 0 64,-1-1-161,0 22-319,20-1-513,-21-21-672,21 1-962,-20-20-544,0 20-1761,-20-40-11468</inkml:trace>
  <inkml:trace contextRef="#ctx0" brushRef="#br1" timeOffset="359663.0859">5280 9047 64,'0'-20'17872,"0"0"-15053,0 20-577,19 20 417,1-20-705,0 20-769,1-1-577,-1 1-415,18 1-33,-17-21-96,-1 0 0,0 0-64,-1 0-32,-19-21-64,0 1 128,0 1-32,20 19-96,-20 0 160,0 0-32,20 19 0,0 1 32,19 21 32,1 18-32,0 1-128,19-1 192,-18 20-288,-3-19 512,-18-1-192,-20-19-160,0 20 0,-20-21-96,0-19-96,2 21-96,-23-21-353,1-20-480,21 19-1025,-21-19-1313,0-19-6983</inkml:trace>
  <inkml:trace contextRef="#ctx0" brushRef="#br1" timeOffset="360379.8827">6212 8988 20083,'20'19'1569,"1"1"-1121,-1 19 898,-20 22-1,20-22-416,-2 1-192,-18-21-161,0 2-192,21-1-159,-21-20-1,0 0 0,0-20-288,0-1 448,0-18-255,-21 0-129,21-1 0,0-20 96,0 20-64,0-19-64,21 38 256,-1 2-64,0 19-32,0 0 32,-1 40-64,1 0-64,20-1-160,-20 20-256,-1-18-417,21 18-512,-20-39-577,19 20-897,-19-40-1184,0 20-4677</inkml:trace>
  <inkml:trace contextRef="#ctx0" brushRef="#br1" timeOffset="360655.2734">6670 9027 15534,'0'0'3299,"0"0"-1409,0 39 192,0-19-224,20 21-705,-20-2-224,18 1-577,23-21-256,-1 2-32,-21-21 32,21-21 0,0 2-31,-20-1-1,-20-19-64,0-1 96,0 19-160,-20 1 64,-20 1-257,0 19 97,1 0 32,-2 0-32,3 0-224,18 19-97,-1-19-832,21 0-545,0 20-1121,0-20-4163</inkml:trace>
  <inkml:trace contextRef="#ctx0" brushRef="#br1" timeOffset="360873.0468">6947 8769 1793,'20'0'21461,"0"0"-19828,-20 21-672,0 18 480,21 0-63,-21 1-642,18 20-608,22-1-31,-19-20-226,17 2-191,-17-1-288,-1-21-738,0-19-1280,0 0-1218,-20 0-5220</inkml:trace>
  <inkml:trace contextRef="#ctx0" brushRef="#br1" timeOffset="361054.6875">6888 9027 21748,'-20'0'2723,"40"-20"-1378,0 20 769,19-19-192,22-1-865,18 0-801,-20-20-160,20 40-384,-19-20-385,-21 20-736,1 0-1474,-20 20-1697</inkml:trace>
  <inkml:trace contextRef="#ctx0" brushRef="#br1" timeOffset="361686.5234">8000 8968 19090,'0'-20'1601,"20"20"-928,-1 20 1377,1 0 320,0 19-865,20 0-704,-1 22-224,-19-2-129,20-20-352,-21 22 32,1-22-160,0 0 385,-20-19-225,-20 21 0,0-22-32,-19 1-32,-1 0-64,1-1-96,-21 1-192,21-20 31,-1 0-127,-1-20-609,3 1-1153,17-1-705,1-39-2274</inkml:trace>
  <inkml:trace contextRef="#ctx0" brushRef="#br1" timeOffset="361870.1171">7860 8749 22036,'20'-39'2210,"-20"39"-1409,0-20-480,21 20-129,-21 0-224,20 0-801,-2 20-769,2-1-1537,21 1-4772</inkml:trace>
  <inkml:trace contextRef="#ctx0" brushRef="#br1" timeOffset="362125.9766">8318 9007 21396,'18'59'1986,"2"-18"0,0-1-161,1-21-608,-1 1-384,19-20-416,-19 0-257,20-20 96,-21-19-160,21-2-96,-20 2 0,-20-1-288,20 1-193,-20 19-383,-20-1-450,0 2-704,20 19-448,-20 0-1249,0 0-7272</inkml:trace>
  <inkml:trace contextRef="#ctx0" brushRef="#br1" timeOffset="362401.3671">8773 8809 18481,'-20'0'1794,"2"20"-1122,-3 0 1282,-19 19 416,40-19-1024,-20 20-834,40-20-256,0 0-63,21-1-65,-3 1 0,23 0-96,-22-1 0,21 1 32,-41 1 64,21-21-192,-40 20 192,0 0 128,0-20-63,-20 0-161,0 19-257,1-19-575,-1-19-385,0 19-609,0-20-1762,-1 0-4003</inkml:trace>
  <inkml:trace contextRef="#ctx0" brushRef="#br1" timeOffset="362601.5625">8972 8710 21172,'40'19'2594,"-20"1"-928,-1 21-577,1-2 160,0 20-352,0-20-577,1 22-384,-3-22-256,22 0-609,-19-19-417,-1 1-1056,-2-21-1634,-18-21-13580</inkml:trace>
  <inkml:trace contextRef="#ctx0" brushRef="#br1" timeOffset="362791.0156">8992 8908 13228,'0'0'9897,"20"0"-8071,0-20 448,-1 20-64,21-20-928,19 20-866,2-19-352,-23 19-512,23 0-481,-22-20-737,-19 20-1409,0 20-2594</inkml:trace>
  <inkml:trace contextRef="#ctx0" brushRef="#br1" timeOffset="363501.9531">9925 8908 6950,'0'40'6855,"20"-20"-4037,-20 19-223,19 1-257,1-21-512,0 1-353,1 1-480,-21-21-128,20 0 64,-20 0-193,18-21-95,-18 1-289,0 1-31,0-21-161,-18 1 128,18-2-160,-20-18-32,20 20 0,-21 0-96,21-2-32,0 21 64,21 20-64,-21 0-96,20 0-256,18 0-609,-17 20-929,19 0-865,-1 1-1280,1-2-5126</inkml:trace>
  <inkml:trace contextRef="#ctx0" brushRef="#br1" timeOffset="363791.9922">10342 8888 15502,'20'20'2787,"-20"-1"-993,19-19 352,1-19 128,-20 19-609,20-20-672,1 20-576,-1-20-193,-2 1-96,2-1-64,-20 0-64,0 1 64,-20-2-96,2 1 0,-2 20-64,-21 0 128,21 0-64,-19 0 64,19 20 96,0 1 160,0 18 1,20-19 63,0 19-64,20 0-192,20-18-64,-1-1-32,1 0-384,1-1-289,18-19-448,0-19-736,-19-1-610,0 0-1408,-21-1-6920</inkml:trace>
  <inkml:trace contextRef="#ctx0" brushRef="#br1" timeOffset="364175.7813">10759 8988 12684,'39'119'3267,"1"-79"-705,-19 19-512,-3-19-32,22 0-192,-40-21-769,21 1 64,-1 0-385,-20-20-95,0 0 128,-20-20-385,-1 0-128,-19 1-96,1-1 1,-1-21-161,20-18 96,-19 0-96,19-1 32,20-19 0,0-1-128,20 1 0,0 19-129,-1 1 97,1 39 96,20 1-32,-19 19 128,-3 0-128,2 19 128,-20 40-128,0 2 128,0-2-64,-20 0-32,20-19 0,-18 0-96,18-1-256,0-39-545,0 0-609,0 0-640,0-20-1505,0 1-5318</inkml:trace>
  <inkml:trace contextRef="#ctx0" brushRef="#br1" timeOffset="364385.7421">10838 8492 17296,'21'-21'2819,"-3"21"-834,2 0 354,0 0-289,1 40-609,-1 0-608,-2 19-193,3 1-255,-1-1-225,0 2-128,0-2-224,-1 0-321,21-19-320,0-20-448,-21 0-993,21-20-1441,-20 0-5062</inkml:trace>
  <inkml:trace contextRef="#ctx0" brushRef="#br1" timeOffset="364711.9141">11393 8729 3651,'-18'-19'16944,"-2"19"-14830,20 19-545,-20 1 257,-1 21-256,21-2-705,0 0-449,0-19-320,21 19-128,-1-18 32,0-21-96,-2 0-96,3 0 64,-21-21-129,20 2 97,0-1 32,-20 0 32,0-19 96,0 19-64,0 1 32,0 19 32,0-21 0,0 21 64,0 21-64,0-2 32,0 21-64,0-1 64,20-19-64,-1 20-192,1 0-1025,0-21-1186,0-19-1408,0 20-3172</inkml:trace>
  <inkml:trace contextRef="#ctx0" brushRef="#br1" timeOffset="365074.2187">11691 8710 18033,'0'19'3010,"20"21"-1344,-20-19 352,0 38 32,20-20-737,1 0-480,-1 2-385,-2-2-416,23-39 128,-1 20 33,19-20-1,-19-20-128,-1 1 96,-19-21-128,20 0 0,-40 0-32,21 1-32,-21 0-96,-21 18-32,1 1 128,0 0-64,0 40 32,0 0 32,-19 1 128,19 18-96,20 0 288,0 1-96,20-21-64,19 2-64,1-1-32,0-20-160,19 0-32,2 0-737,-2 0-672,-19 0-1570,-1-20-1281</inkml:trace>
  <inkml:trace contextRef="#ctx0" brushRef="#br1" timeOffset="366629.8827">13220 8868 11562,'-19'0'1506,"19"0"-481,0 0 672,0 0 1,19 0-385,-19 0-384,20 0-288,-20-19 224,20 19-161,0-20-31,0 0-417,-1 1 0,1-22-95,-20 21-1,0-19 96,-20 19 224,1 1 33,-1 19-129,0-20 161,-20 20-129,1 20-96,-1-1-159,20 1 63,1 19 32,-1 1-192,20 0 224,0 0-320,20-1 64,-1 21-64,1-40-96,20 19-288,-1-19-353,21-20-576,-21 0-737,1 0-833,-20 0-3235</inkml:trace>
  <inkml:trace contextRef="#ctx0" brushRef="#br1" timeOffset="366954.1015">13499 8809 12587,'0'-40'3588,"0"20"-1058,-20 0-128,20 20-191,-20 20-610,20 0-640,-21 1-160,21 18-321,0 0-159,21-19-193,-1 19-64,0-18-96,19-1 64,-19-20-160,0 0-1,0-20 1,-1-1-128,1 2 224,-20-1-32,0-19 96,-20 19 0,20 0 64,-19 1 192,-1 19-63,0 0 31,20 0-192,-20 19-96,40 1-32,-20 0 0,20 19-545,0-19-608,-1-1-897,21 2-1473,0-21-5286</inkml:trace>
  <inkml:trace contextRef="#ctx0" brushRef="#br1" timeOffset="367193.3594">13975 8710 18513,'-41'-20'1281,"23"20"385,-2 20 160,0-1-129,20 21-736,-21 0-352,21 0-193,0 19-128,21-19-288,19 0 0,-1-21-96,1 1-224,19-20-417,1 0-448,-21-20-160,-19-19-865,0 19-1314,-20-20-3202</inkml:trace>
  <inkml:trace contextRef="#ctx0" brushRef="#br1" timeOffset="367460.9375">14114 8551 13484,'-20'-40'4036,"20"21"-1089,0 19-737,20 19-128,-20 1-673,19 19-320,1 1-288,0 20-128,0-1-97,1 2-480,-3-22-32,2 0-96,0-19 96,1 0-32,-1-20-128,-20 0-128,0 0 64,0-20 224,0 0-96,18 1-32,-18 19 32,21-20-32,-1 20 32,0 0-160,0 20-97,-1-1-319,21 21-1058,-20-21-1857,19 2-6022</inkml:trace>
  <inkml:trace contextRef="#ctx0" brushRef="#br1" timeOffset="368257.8125">15066 8849 512,'0'0'11467,"0"0"-9065,20 0-864,-20 0 159,0 0-127,21 0-385,-1 0-96,-20 0 96,18 19-128,2-19-160,-20 0-96,21 0-289,-1 0-192,-20 0-31,20 0-1,-20-19-160,18 19 0,-18-20 32,0 0-96,0 1 32,-18-2 1,18 21-65,-20-20 96,0 20 0,-1 0 64,-17 0-96,18 20-96,-1 1-64,1-2 64,0 21 64,20-1-64,0-19 0,0 20-96,40-20 0,-19 0-32,17-1-513,-18 1-576,21-20-993,-3 0-1762,3 0-7335</inkml:trace>
  <inkml:trace contextRef="#ctx0" brushRef="#br1" timeOffset="368655.2734">15443 8809 18065,'-19'20'1441,"-1"-20"-64,20 20 449,0-1-224,0 21-578,0-21-223,0 2-288,20 19-289,-1-40-128,1 19 0,0-19 32,0 0-128,1-19 64,-21-1-192,0-21 0,0 2 0,0 0 192,-21-20 0,1-2-32,-20 22 32,21-20-224,-21 18 160,20 2 96,0 19 96,1 0 65,19 1 63,0 19 96,0 0-95,19 0-33,1 19 0,0 1-32,0 19-31,0 1-1,-1 1-128,1 18-128,20-20 32,-19 2-385,17-2-415,-18 0-802,21-19-1313,-2 0-1729,-19-20-12973</inkml:trace>
  <inkml:trace contextRef="#ctx0" brushRef="#br1" timeOffset="369394.5313">15941 8690 18673,'0'-39'2755,"-21"39"-1282,1 0 225,20 0-33,-20 19-576,0 21-192,1-1-320,-1 21-97,20-20-95,0-1-289,20 0-96,-1-39 0,21 21-64,-20-42-64,19 2-97,-19-1 161,1-19 64,-1 19 0,-20-19 64,0 18-128,-20 1 192,-1 0-64,1 20 129,2-19-33,18 19-32,0 19-96,0 1-64,0 0 64,38 20-64,-17 0 32,19-1-64,-1 0 64,1 22 32,-1-22-288,-19 0 288,0 22-128,-20-22 160,20-19-64,-40 19 32,20-18-32,-20-1-32,0 0 64,-19-1-385,19-19 321,-21 0-352,23 0-129,-2-19-255,0-1-257,20-21 32,-21 22 608,21-21 193,0 1 64,0 19 160,21-1-128,-1-18 160,0-1 256,19 21-31,-19-21-1,20 0-128,-21 20-32,1-19 128,20 19-63,-1-19 127,-19-2-64,0 21-32,0 1-160,-20-21 33,20 21 95,-20-1-64,-20-1-96,20 21 192,-20 0 64,20 21-127,-20-1-33,20-1 32,-20 21-96,20 19 96,0 1-128,0-21 64,20 1-32,0-21-160,20 2-32,-1-21-481,22 0-544,-23 0-1665,23-21-2467</inkml:trace>
  <inkml:trace contextRef="#ctx0" brushRef="#br1" timeOffset="369821.2891">16992 8769 20147,'60'0'832,"-41"0"386,21-20 255,0 0-192,-21 20-512,1-39-289,-20 19-255,20 1-97,-20-1-32,0-1-32,-20 1-96,0 20 64,-19 0-64,19 20 160,-20 1-32,1-1 192,19 19 257,0 0-33,20 1-320,0 0-63,40-20-65,-20 19-96,19-19-65,1-20-415,-20 0-385,19 0-736,22 0-1474,-23-20-7111</inkml:trace>
  <inkml:trace contextRef="#ctx0" brushRef="#br1" timeOffset="371426.7577">1091 10020 9673,'-20'-21'2274,"20"2"32,-20 19 32,20-20-96,-20 0-512,20 20-417,0-19-288,0 19-224,0 0 224,0 0-256,0 0-129,0 0-127,0 19 127,0 1-95,20 19-129,-20 2-127,20 18-97,-20-20 192,20 2-128,-20-21-31,21 19-129,-3-39 128,2 20-128,1-20 256,19 0-320,-22 0-64,23 0 192,-21 0 1,19 0-1,-19 20-64,20-1-96,-20 22 160,-1-2-128,-19-19 0,20 19 128,-20-19-64,0 1-128,-20-1-64,1-20-224,-1 19-161,-20-19 257,1 0-192,-1 0-129,-1 0-416,3 0 32,-23 0 1,43-19-1,-3 19-320,1 0-1666,20 0-545,20 0-8295</inkml:trace>
  <inkml:trace contextRef="#ctx0" brushRef="#br1" timeOffset="371839.8437">1608 10297 18609,'0'0'4901,"0"0"-4036,0 0 224,0 21 448,0-1-288,0-20-672,18 20-353,2-20-64,1 0-96,-1 0-96,20 0 192,-21-20-256,21 0 64,-40-1-96,20 2 160,-20-1-32,20 20-64,-20 0 32,0 0 32,0 39 0,19 2 32,1-2-128,0 40 128,21-19-96,17 39 128,-17-19 64,-2-21 96,1 1-31,-40-20 31,0-21-160,-20 21 128,0-19-160,-1-2-160,-17 1-32,-3-20-193,21 0-479,2 0-642,-3-20-704,1 1-384,0-22-481,0 21-3844</inkml:trace>
  <inkml:trace contextRef="#ctx0" brushRef="#br1" timeOffset="379975.5859">2739 10377 13644,'0'-19'1954,"-20"-1"481,20 0-482,-20 20-159,0-21-769,0 21 96,1-19 32,-1 19-320,0 0 96,0 19-449,0 2-352,-1 19-31,3-1-97,18 20-64,0-18 128,18-2-96,3 0-65,-1-19 65,0 0 32,20-20-160,-1-20 128,-19 0-64,20-19 0,-21 0-32,-19-2-32,20 2-32,-20-20 160,-20-2-32,20 2-97,-39 0 65,19-1 64,-20 1 32,21 19 192,-1 0 161,0 20 31,0 0 65,0 20 127,20 0-160,0 20-287,20 0 63,-20 20 96,40 0 0,-20 19-31,19-18-65,-19 18-224,20-20 96,-1 0-128,2-18-160,-21 19-353,18-21-512,-17-19-865,-1 20-1793,0-20-1859</inkml:trace>
  <inkml:trace contextRef="#ctx0" brushRef="#br1" timeOffset="380195.3125">2977 10297 20883,'20'0'2210,"0"21"-480,-20-21 224,20 20-705,-1 0-736,1-1-417,0 1-192,-20-20-193,20 20-576,-20-20-960,20 0-1731,-20 0-2145</inkml:trace>
  <inkml:trace contextRef="#ctx0" brushRef="#br1" timeOffset="380347.6562">2977 10040 20083,'0'-20'1889,"0"20"-1664,0 0-161,0 0-161,0 20-287,20-20-1089,0 20-2787</inkml:trace>
  <inkml:trace contextRef="#ctx0" brushRef="#br1" timeOffset="380707.0313">3294 10417 16655,'21'39'769,"-1"-39"0,-2 21 832,-18-1 161,0-20-417,21 19-320,-21-19-256,0 0 192,0-19-192,-21 19-321,21-41-32,-18 21-127,-2-19 63,-21 19-96,21-19-64,2-2-31,18 2-161,0 0 96,0 19 0,18 0-96,2 1-32,0 19-513,21 0-608,-23 0-1249,23 19-1826,-21 1-4965</inkml:trace>
  <inkml:trace contextRef="#ctx0" brushRef="#br1" timeOffset="381003.9063">3513 10297 17264,'20'21'1697,"0"-42"-575,-1 21 1280,1-19 160,-20-1-1505,20 0-480,0 1 31,1-21-223,-21 21-193,0-3-64,0 3 96,0 19-32,-21 0 1,21-20-65,-20 20-32,-20 20 0,21-1-64,19 3 64,-20-3-32,20 21-64,-20-21 96,20 21 0,20 0-96,-20-20 0,20 19-32,-1-19-32,1 0-32,0-20-641,0 19-256,19-38-640,-19 19-641,21-20-673,-21 0-2466</inkml:trace>
  <inkml:trace contextRef="#ctx0" brushRef="#br1" timeOffset="381221.6796">3811 10199 16527,'0'-20'2402,"-20"1"-544,20 19 352,0 19 64,-21-19-1088,21 20-194,0 19-95,0 1-224,0 0-193,21-20-191,-1 19-193,0 1-96,0-21-32,19-19-32,-19 20-321,20-20-255,-21 0-449,1-20-353,0 1-864,0-1-801,-20 0-1377,0 1-10730</inkml:trace>
  <inkml:trace contextRef="#ctx0" brushRef="#br1" timeOffset="381426.7577">4009 10079 6598,'0'-59'9929,"0"38"-6373,0 21-1122,0 21-224,20 19-801,-20-1-640,20 0-64,-1 22-385,1-2-192,0-20-128,1 2 0,17-2-641,-18-19-416,21 0-992,-21-20-1507,-20 0-4836</inkml:trace>
  <inkml:trace contextRef="#ctx0" brushRef="#br1" timeOffset="381844.7266">3950 10278 21268,'0'0'2018,"0"-20"-993,19 20 1281,21-20-256,0 20-801,-1-19-577,2 19-543,-3 0-161,-18 0-513,21 0-480,-2 0-576,-19 19-161,20-19 160,-20 20 513,0-20 769,-1 0 352,1 0 160,-20-20 321,20 20 63,0-19-127,1-1 127,-21 0 1,18 1-129,-18-3-256,0 3-63,0 19 31,0-20 32,-18 0 0,-3 20-64,1 0 160,0 0 1,0 0-1,1 20-160,19-20-32,-20 39 160,20-17-127,0 17-65,0 0 32,0 20 96,0-18 0,20-2-96,-1 1-160,1-1 32,20-39-801,-19 0-832,17 0-930,3-39-1569,-3 19-15406</inkml:trace>
  <inkml:trace contextRef="#ctx0" brushRef="#br1" timeOffset="382228.5156">4704 10138 21364,'-20'0'993,"1"0"224,19 0 1025,-20 22-384,20 17-609,-20-19-544,20 39-353,-20-19-64,20 0-96,20-21-128,0 21-128,0-40 32,19 0-32,1 0 32,-20-20-128,-1-19 96,1 19-320,0-21 159,-20-18-63,0 20 96,-20-22 32,0 2 0,1 0 128,-1 19 0,0 0 0,20 1 256,0 39 448,0-20 193,0 40-128,0 0-128,20 19-129,0 0-96,-1 2-191,21 18-193,0-20 0,-1 2-257,-19-1-511,21-21-450,-23 1-832,2-20-2594,-20 20-11371</inkml:trace>
  <inkml:trace contextRef="#ctx0" brushRef="#br1" timeOffset="383147.4609">5578 10219 16655,'0'0'1378,"19"0"-930,-19 19 833,40 21 481,-20 20 192,0-1-705,19 21-641,1-1-383,-19-20-161,17 1-64,-18-21 384,1-19-32,-1 0 1,-20-20 127,0-20 161,-20 0-449,-1-19-128,1-21 0,-18 20 32,-3-19-96,1-1 0,1 1-32,-1-20-32,1 19 64,19 1-192,20-2 64,0 22 96,20 19-32,-1 1 64,21-1 96,19 20-64,-19 20 0,1-1-64,17 21 128,-37 20-160,17-20 32,-38-1 32,21 0-256,-21 2 128,-21-2-257,21-19-320,-18 0-255,-2-20-578,20 0-864,-21 0-1346,21 0-10601</inkml:trace>
  <inkml:trace contextRef="#ctx0" brushRef="#br1" timeOffset="383553.7109">6153 10138 20147,'-20'22'1121,"20"-3"288,-20 1 737,1 19-288,-1 1-481,20 0-576,0 0-417,0-1-288,0 0-128,20-19 32,19-20-32,-19 0-160,21 0 96,-3-20-160,-17-19-129,-1 19 193,-20-19 96,0 19 0,-20-20 96,-1 20-96,21 0 224,-20 20-96,2-19 288,18 19 1,0 19-225,0 1-64,0 19-32,18-18-64,23-1 64,-1 0-160,-1-1-353,1-19-608,-1 0-705,1-19-864,-20-1-513,0 0-6983</inkml:trace>
  <inkml:trace contextRef="#ctx0" brushRef="#br1" timeOffset="383776.3671">6372 9940 19698,'20'0'2659,"-1"20"-321,1 0-769,0 20-255,0 19-321,19 0-449,-19 2-416,20-22-224,-1 1-384,1 0-225,-19-20-384,17 0-1153,-38-20-1057,0 0-3492</inkml:trace>
  <inkml:trace contextRef="#ctx0" brushRef="#br1" timeOffset="383993.164">6332 10258 21652,'20'0'1634,"0"0"223,19-20 385,1 1-608,0 19-737,19-20-577,0 0-256,-19 1-192,1-3-64,-3 3-577,3 19-864,-21-20-1090,-20 0-864,19 1-4037</inkml:trace>
  <inkml:trace contextRef="#ctx0" brushRef="#br1" timeOffset="384278.3203">6708 9801 18609,'41'40'2178,"-21"0"-961,0 19 577,19 21 320,-19-21-352,0 22-737,0-22-417,19 0-287,-19-40-97,0 22-64,0-41-96,1 20-96,-3-20 0,-18-20 0,0 0-64,0-1 160,0-18-128,0 0 64,20 19-64,-20-19 64,20 17-32,1 22 32,-21 0 96,20 22 32,19-3-64,-19 21-32,0-1 0,0 0-192,19 2-737,-19-21-1089,0-20-1409,-20 0-3812</inkml:trace>
  <inkml:trace contextRef="#ctx0" brushRef="#br1" timeOffset="385439.4531">7980 10199 15534,'-21'-20'1698,"1"20"160,20 0-225,-18 0 481,18 0-160,-20 20-641,20 19-384,0 1-192,0 20-65,20-21-31,-2 1-321,23-21-224,-1 1 1,19-20-97,-19-20 64,19 1-32,-19-21-64,-21 1-32,1-2-33,-20 2-31,0 19 0,-39-19-32,-1 0-32,0 17-64,-19-17 63,19 19 33,1 20 32,-2 0-224,21 0-673,20 0-320,0 20-225,20 0-992,21-1-1794,-2 3-12300</inkml:trace>
  <inkml:trace contextRef="#ctx0" brushRef="#br1" timeOffset="385670.8984">8516 10297 16431,'19'0'2274,"-19"0"0,0-19 225,-19 19-33,-1-20-993,-20-19-480,1 19-352,-2-19-96,1-2-257,-19 1-224,19-19 96,21-1-160,-1 1-32,20 20 32,20-2-32,19 21-32,-19 1-96,21 19-321,-3 0-416,23 39-992,-22-19-1667,-19 20-1601</inkml:trace>
  <inkml:trace contextRef="#ctx0" brushRef="#br1" timeOffset="385890.625">8178 10040 19026,'-40'-20'4580,"40"20"-2851,-19 0-127,38 0 224,1 0-865,0 0-513,20 0-448,-1 0 0,22 0-256,-3 0-417,1 0-768,2-21-1218,-22 21-2177</inkml:trace>
  <inkml:trace contextRef="#ctx0" brushRef="#br1" timeOffset="392453.125">9429 10397 8680,'0'0'4708,"0"20"-3202,0-20 31,0 0 545,0 0-545,19 0-608,-19 0-64,20 0 288,0 0-160,-20-20-160,20 20-128,0-20-65,1-19-287,-3 19-161,2-40-96,-20 21 64,20-1-160,-20-20 128,0 1-32,0 19-96,0-20 0,-20 21 96,20-1-96,-20 21 193,2-22-129,-23 21-32,21 20 64,0-19-32,0 19 0,1-20 64,-1 40-32,20-20-32,-20 39 96,20 2 32,-20-2 65,20 20 31,0 21-64,0-21-32,20 2-192,0-22 257,19 0-33,1-19-128,0 0-96,-1-20 96,1 19-224,1-19-385,-2 0-416,1 0-672,-20 0-1314,-20 0-1089,19 0-8391</inkml:trace>
  <inkml:trace contextRef="#ctx0" brushRef="#br1" timeOffset="392837.8906">9905 10318 4163,'20'0'15823,"-20"0"-15118,20 0 865,-20 20 351,19-20-479,1 0-866,0-20-287,1 20-129,17-21-96,-18 2 0,1-1 0,-1 0-224,0 1 192,-20-1-192,0 0 32,-20 1-65,0 19 1,-1 0 96,1 0 224,-18 19 64,17 1 97,1 19 95,0-19-32,1 40 33,19-20 63,0-21-352,0 21 0,39-21-128,2-19 32,-3 20-384,23-20-577,-2-20-801,1 1-2338,-1-1-15406</inkml:trace>
  <inkml:trace contextRef="#ctx0" brushRef="#br1" timeOffset="394793.9453">10938 10079 7623,'-21'-39'2178,"1"39"929,20-20-289,-20-1-159,20 21-705,0 0-353,0 0-159,0 0-353,0 21-32,0-1-225,20 19-191,-20 20-160,20 2-97,1-2-96,-1-20-96,-2 2-96,23-21 161,-21-20-33,19 0-64,1 0 0,0-20-64,-21-21-32,1 2-128,-20 0 32,0-1 32,0-1 32,-20 2 0,20 0 0,-19 19 32,-1 0 32,0 20 1,20 0 31,-20 0-64,20 20-64,0 19 32,20 1-32,-20 1-96,40-22 160,-21 21-320,21-21-321,-20-19-160,21 0-384,-3 20-769,-17-20-576,-21-20-1538,20 20-7463</inkml:trace>
  <inkml:trace contextRef="#ctx0" brushRef="#br1" timeOffset="395078.125">11314 10079 16335,'21'20'2915,"-1"19"-1122,-20-17 418,20-3-1,-2 21-865,3-40-512,-1 19-257,-20 1-255,20-20-33,0 0-160,-20 0-32,19 0 0,-19 0-128,0-20 0,0 20-64,0-19 32,0-1 0,20 0-64,-20 1 0,0 19-65,20 0-191,-20 0-128,20 19-289,0 1-705,-1 0-544,1-1-1281,0 1-4196</inkml:trace>
  <inkml:trace contextRef="#ctx0" brushRef="#br1" timeOffset="395260.7421">11752 10179 18833,'20'20'2050,"-20"-20"-128,18 20-224,-18-1-833,20 1-801,-20-20-161,21 20-799,-21-20-738,20 0-1537,-20-20-6854</inkml:trace>
  <inkml:trace contextRef="#ctx0" brushRef="#br1" timeOffset="395435.5468">11752 10079 16783,'-21'-39'2883,"21"39"-1890,-20-20 288,20 20-704,0-21-545,20 21-929,-20 0-1345,0-19-3139</inkml:trace>
  <inkml:trace contextRef="#ctx0" brushRef="#br1" timeOffset="395616.2109">11831 9821 13612,'40'20'7463,"-40"20"-6309,0 0 671,19 19 321,1 1-576,-20 19-994,20-19-512,20-20-192,-21-1-224,1-19-289,0-1-704,0 2-1025,-20-21-1826,0-21-8232</inkml:trace>
  <inkml:trace contextRef="#ctx0" brushRef="#br1" timeOffset="395794.9219">11810 10179 19794,'-20'0'2499,"40"0"-1763,1 0 1987,-1-19-321,19 19-1281,21-22-800,-21 22-225,21-19-481,-1 19-672,-19 0-1441,1-20-3300</inkml:trace>
  <inkml:trace contextRef="#ctx0" brushRef="#br1" timeOffset="396683.5938">12685 9801 12844,'0'-39'2082,"-20"39"192,20-20-416,0 20 256,0 0-289,-20 20-704,20 0-224,0 19-64,0 21 32,0-1-321,0 21 65,20-21-225,0 22-95,-2-22-97,23-20-32,-21 0 64,19-18-224,1-21 96,0 0-128,-1 0 128,1-21-224,1-18-32,-23 0 32,2-1-64,-20-1 31,-20 2-95,2 19 64,-2 1-64,-21-1 160,1 20 32,21 0 96,-1 0 64,0 20-96,0-1 224,20 1 32,0 19-160,20 2 32,0-1-63,19-21-33,1 1-97,1 0-415,-3-1-97,3-19-736,-1 0-545,-1-19-960,-19 19-1282,-20-20-9481</inkml:trace>
  <inkml:trace contextRef="#ctx0" brushRef="#br1" timeOffset="396973.6327">13141 10060 14926,'0'0'2594,"20"19"-800,-20 1 576,20 19-352,0 2-128,-1-21-577,-19 19-416,20-19-289,0 0-191,0-1-161,-20 2-32,20-21-128,-1 0-32,-19 0 65,0-21-1,20 2-96,-20-1 0,0 0-96,0 1 96,20-21-192,-20 21-33,20-3-159,1 3 64,-3 19-289,2 19-256,1 3-95,-1 17-578,0 0-992,-2 1-1218,3-21-6694</inkml:trace>
  <inkml:trace contextRef="#ctx0" brushRef="#br1" timeOffset="397393.5546">13736 10040 16335,'0'-20'4132,"0"20"-2947,0 0 256,0 40 866,-20-1-802,20 0-736,0 2-289,20-1-288,-20-21-192,20 1 0,-20 0 0,20-20-128,-20 0-32,0-20-128,0 0-193,0 1-63,0-21 288,-20 21-161,20 19 97,-20-22 224,20 22 160,0 22 64,20-3 256,-20 21-95,40-1-97,-19 0-224,17 22 288,3-22 96,-3 20 129,3-18-257,-21-2 32,-20 0 0,0 1-127,0-19 31,-20 18-128,-21-39-96,23 0-385,-22 0-191,19 0-225,-17-20-641,17 1-1024,1-22-1442,0 2-4804</inkml:trace>
  <inkml:trace contextRef="#ctx0" brushRef="#br1" timeOffset="397610.3515">13896 9841 19666,'20'0'2434,"-20"21"-1120,18 18 351,-18 0-95,21 20-449,-1 2-673,0-2-224,19 1-288,-19-1-352,0-19-545,0-21-512,0 2-673,-20-21-1153,0 0-4229</inkml:trace>
  <inkml:trace contextRef="#ctx0" brushRef="#br1" timeOffset="398001.9531">13835 10160 18193,'-18'0'2498,"18"0"-1825,18 0 1056,23 0 193,-1 0-480,-1-22-514,21 3-575,-21-1-289,21-19-64,-41 19-160,1-21 32,0 22-97,-20-1 1,0-19 128,-20 19 0,20 0 160,-20 20 32,20 0 64,-19 40 129,19-1 63,0 0-32,0 22-224,0-2-64,19 1 0,1-20 32,20-21 97,-19-19-65,-3 0-64,22 0-32,-19 0 0,-1-19 64,-20-1-96,18 0 32,-18 1 0,21 19 0,-21-22-64,0 22-97,20 22 33,0 17 128,-20-19-352,20 19-1121,-1 0-2211,1-18-5348</inkml:trace>
  <inkml:trace contextRef="#ctx0" brushRef="#br1" timeOffset="398747.0703">15066 10079 17360,'0'20'1954,"0"-20"-1089,20 20 640,1-20-448,17 0-224,-18 0-64,21 0-257,-21-20-256,19 0-96,-19 1-63,-20-1-1,20 0-96,-20-1 32,-20 21 0,0-19 0,-1 19-96,-17 0 32,-3 0 128,3 19 192,-3 2-96,21 19 417,-19-1 63,19 22-127,20-22-257,0-19-160,20 19-96,19-19-64,2-1-320,-3 2-449,3-1-576,-1-20-865,19 0-1570,-39-20-7623</inkml:trace>
  <inkml:trace contextRef="#ctx0" brushRef="#br1" timeOffset="399124.0234">15463 10040 14862,'-20'39'3875,"1"-19"-2658,19 19 97,-20 22 800,20-22 32,20 1-1121,-1-21-577,21 2-64,-20-21-191,21 0 31,-3-21-64,3-18-64,-21 19-96,-1-19-96,-19 0-64,0-22 96,-19 22 64,-21-22-160,-1 22-129,3-20 65,-3 20 192,1-2 64,21 2 224,-21 39 289,20-20 95,20 20-31,0 20-128,0-1-129,0 21 0,20 0-64,0 19-63,19-19-97,-19 20-128,41-1-256,-23 2-481,3-22-480,-1 0-513,-1-19-1217,1 0-2210</inkml:trace>
  <inkml:trace contextRef="#ctx0" brushRef="#br1" timeOffset="399942.3827">16119 10040 17424,'0'-20'2498,"-20"20"-1601,0 0 1185,-1 20 288,3 0-928,-2-1-481,0 40-481,-1-37-256,21 17-160,21-19-64,-1-1 0,0 1 32,-2-20-160,3-20-64,-1 1-192,-20-1-33,20 0-127,-20 1 224,0-3 63,0 3 225,0 19 64,0 0 257,0 0 95,0 19-96,0 22-32,20-1-127,-1-1 63,21 21 32,-20-20-192,19 19 64,1-20-128,-20 2 64,0 18-128,-20-20 160,0-19-128,-20 20-128,0-20-193,0 0-223,-19-20-193,19 0-352,-20 0 448,20-20 225,1 0 32,-1-20 223,20-19 193,0 0 0,0 18 128,20-18 129,-1 20 255,1-1 353,20 0 32,-20 0 192,19 21-353,1-21-480,-1 21-191,1-22 31,1 1 32,-3 21-64,-17-21-32,-1 19 128,-20 21 32,-20-19-96,-1 19-64,3 0-32,-2 19 64,-21-19 32,21 21-96,0 19 0,1-1-32,-1 0 64,0 2-32,20-1 32,0-1-352,20 0-417,0-18-705,19-21-383,-19 20-65,21-20-961,-3-20-4228</inkml:trace>
  <inkml:trace contextRef="#ctx0" brushRef="#br1" timeOffset="400203.125">16655 10060 4580,'0'-40'10954,"0"19"-7975,-20 21-609,20 0-160,-20 0-288,20 41-609,-20-21-448,20 19-448,20 0-65,20 2-96,-1-21-192,1 19-32,-1-19-192,1 19 64,-19-18 32,-1-1 64,-40 0-32,-1-1-64,1 1 64,-18-20-96,-3 0 96,21 0-449,-19-20-320,19 20-159,0-19-770,20-1-1281,20 0-4132</inkml:trace>
  <inkml:trace contextRef="#ctx0" brushRef="#br1" timeOffset="400631.8359">17111 9862 16719,'0'0'3267,"-20"0"-1601,20 0 512,-20 0 0,20 0-801,0 19-608,-19-19-384,19 20-33,0 0-64,19-20-96,-19 0-64,20 0 1,0 0-33,0 0-32,-20 0 32,20-20-64,-20 0 32,0 1-64,-20-2-192,0 21 0,0 0-225,0-20-127,1 20-289,-1 20-705,20 1-672,-20-2-801,20 1-5733</inkml:trace>
  <inkml:trace contextRef="#ctx0" brushRef="#br1" timeOffset="400956.0546">17170 10199 18449,'0'20'2338,"0"-1"-1025,20 1 833,-20-20-128,0 0-993,20 20-480,0-20-65,-20-20-159,21 20-97,-21-20 0,20 1 0,-20-1-96,0 20 0,0-20-63,-20 20-1,-1-19-64,21 19-96,-20 0-129,0 19-607,0 1-994,20-20-2402,0 20-9385</inkml:trace>
  <inkml:trace contextRef="#ctx0" brushRef="#br4" timeOffset="408379.8827">18044 10119 7879,'0'0'1986,"0"-20"-385,0 20 834,0 0-193,0-20-865,21 20-384,-21 0-192,0-19 64,0 19-97,0 0-223,0-20-193,0 20 33,0 0-1,0 0 32,-21 0-95,21 0 127,-20 0 65,20 20-129,-20-20-32,20 19 161,-20 1-225,20 0 64,0 21-160,20-22 33,0-19-33,0 20-96,1-20 192,17 0-160,-18-20 33,1 1 31,-1-3-224,-20-17 32,0 19 0,0 1 64,0-1 32,-20 0-64,-1-1 128,1 21 32,2 0 161,-2 0-257,-1 21 96,1-1-64,20 0-160,0-1 96,20 1-96,1 0 160,17-20-32,-18 19-128,21-38 192,-2 19 0,-19-20-224,20 0 0,-40 1-64,20-1 224,-20 0-64,-20 20-32,0-21 64,-20 21-64,21 0 96,-21 21-64,19-21-64,1 20-384,20 0-417,-18-1-576,18 1-1314,18-20-1793,2 20-13869</inkml:trace>
  <inkml:trace contextRef="#ctx0" brushRef="#br4" timeOffset="409233.3984">18263 10099 9929,'-20'0'2979,"20"0"-865,0-20 192,-20 20-320,20 0-481,0 0-768,0 0 0,20 0-65,-20 0 129,20 0 128,0 0-385,-1 0-127,1 0-33,0 0-256,20 0 32,-1 0 33,1 0-97,19 0 64,2 0 0,18 0 32,-20-19-32,20 19-64,1 0-96,-21 0 64,20 19-64,-18-19 33,-2 0-33,-19 0 0,19 0 0,-19 20 0,-1-20 64,1 0-96,-19 0 96,17 0-32,-17 0 32,-1 0 32,0-20 32,-20 20-192,20 0 128,-20 0 0,19 0-64,-19-19 64,20 19 32,-20 0 64,0 0 64,0-20-288,0 20 161,-20-20-1,20 20-32,-19-21 0,-21 21-96,20-19 32,-19 19 64,19-20 32,-1 20 32,-19 0 64,40-20 0,-18 20-96,18 0-64,0 0-32,18-19 65,22 19-65,1 0 0,-2 19 32,1-19-64,-1 20 96,1 0-96,-20-1 96,0 2-32,-20-1-32,-20 19 64,0-19 32,0 0-160,0-1 128,1 3 0,19-3-288,-20-19-193,0 20-416,20 0-192,0-20-832,0 19-546,0 1-1472,0-20-8329</inkml:trace>
  <inkml:trace contextRef="#ctx0" brushRef="#br4" timeOffset="409603.5156">19711 10079 14445,'0'-19'4356,"0"19"-2306,-19 0 288,19 0 129,0 19-738,-20-19-864,20 20-288,-20 0-321,20-1 32,20 3-192,-20-22-32,20 0 33,-1 0 31,1 0-64,-20-22-128,20 3 0,-20-1 0,0 0 128,0 1-64,-20-1 32,0 20-128,1 0-1,-1 0 1,-20 20-352,20-20-129,1 19-832,-1-19-1410,20 20-1280,0-20-13678</inkml:trace>
  <inkml:trace contextRef="#ctx0" brushRef="#br4" timeOffset="410753.9063">18660 9464 1953,'-20'0'10763,"20"0"-9354,0 0 192,0 20 930,0-20-866,0 0-672,0 0-224,0 0 320,0 0-192,0 0-192,0 0-193,0 0 65,0 0-193,0 0 32,0 0-31,0 0-65,0 0-224,20 0 0,-20-20-64,20 20-32,-1-20 0,1 20 0,0-19 0,0 19-96,0 0 160,-1 0-96,1 0 0,-20 19 32,0 1-32,0 0 64,0 19 160,0-19-256,-20 1 128,20-2-64,0 1 0,0-20 0,0 0-32,20 0 96,-20 0 0,40 20-64,-20-20 97,-1 0 63,1 19-64,0 1-160,1 21 160,-1-21-64,-20-1 32,0 1 32,-20 0 32,-1-20-32,1 19-32,0-19-192,-19 0-320,19 0-321,-20 0-416,21-19-833,19 19-865,-20 0-1697</inkml:trace>
  <inkml:trace contextRef="#ctx0" brushRef="#br4" timeOffset="411616.2109">20089 9762 14349,'-20'0'2466,"0"0"-960,20 0 736,0 0-224,0 0-321,20 0-351,0 20-225,0-20-160,19 0-193,22 0-31,-23 0-545,23 0-96,-22-20-64,1 20 0,-1 0 1,1 0-194,-20 0-351,0 0-417,-1 0-448,-19 20-513,-19-20-448,-1 19-929,0 1-5029</inkml:trace>
  <inkml:trace contextRef="#ctx0" brushRef="#br4" timeOffset="411846.6796">20247 9960 16944,'-20'20'4003,"20"-20"-2177,0 0 929,0 0-481,20 0-609,1-20-768,19 20-192,-1 0-353,1-20-288,-1 20-96,1 0 160,-20 0-320,19 0-320,-19 0-193,0 0-352,-20 0-320,20 20-609,-20-20-416,0 20-1314,0-20-4452</inkml:trace>
  <inkml:trace contextRef="#ctx0" brushRef="#br4" timeOffset="412189.4531">20585 9642 13324,'0'-19'8873,"-20"-1"-7816,20 20-161,0 0 161,20 0-224,-20 0-577,39 0-63,-19 20-97,21-1-64,18 1-32,-19 0-96,19-20-129,-19 21 97,0-1 32,-1-1 128,1 1-64,-19 0 0,-3 19 128,-18-19-32,0 20-32,0-20 128,-18 19 65,-3-19-1,1 19-32,20-18-192,-20-1-288,20 0-481,0-20-1793,0 0-2819</inkml:trace>
  <inkml:trace contextRef="#ctx0" brushRef="#br4" timeOffset="413296.875">21499 9940 11562,'0'-19'3268,"-21"19"-1347,21-20 386,0 20-578,0 20-384,-20-20-288,20 19 129,-20 1-193,20 0-129,20-1-223,-20 2-65,20-1-223,1-20 31,-1 0-224,0 0 0,-2 0-31,3-20-33,-21-1-32,0 21-96,0-19 0,-21-1 32,3 0 0,18 20 0,-20 0 32,0 0 96,20 0-64,-21 0 0,21 20-32,21 0-64,-1-1 64,0-19 64,-2 21-128,3-21-64,-1 0 0,0 0 0,0-21 0,-20 21-64,0-19-97,0 19-191,-20 0-545,20-20-897,-20 20-320,20 0-1409,-20 20-7176</inkml:trace>
  <inkml:trace contextRef="#ctx0" brushRef="#br4" timeOffset="413847.6562">21638 9960 17744,'0'0'2339,"0"-20"-1315,0 20 418,19 0-193,1 0-704,0 0-449,20 0 0,-1 0 0,1 0 0,-1 0-192,22 20 256,-2-20-64,1 0 64,-1 0 161,0 0-129,1 0-32,-1 0 96,-19 0 64,-1 0-191,2 0-65,-21 0-32,0 0 0,0-20 32,-20 20 32,0 0-64,-20 0-96,0-19-64,-21-1 160,21 20-128,-19-20 160,19 20-128,0 0 128,0-19 64,1 19 128,19 0 0,0-21-128,19 21 97,1 0-129,20 0 96,-1 0-160,2 0 32,-1 0-128,-1 21 128,-19-21-32,0 19-32,-20 1 96,20 0-96,-20 19 128,-20-19-64,20-1 32,-20 2-96,20-1 0,-20 0-32,20-20-384,0 19-481,0-19-833,0 0-992,-19 20-1891</inkml:trace>
  <inkml:trace contextRef="#ctx0" brushRef="#br4" timeOffset="414839.8437">22590 9999 20147,'-20'0'1281,"1"21"-480,19-1 832,-20 0 129,20-1-801,0-19-545,20 20-256,-20 0-64,19-20-64,1 0 32,0 0-192,-20 0-64,20-20 96,-20 0 32,0 1-128,0-1 96,0 0 128,0 20-64,-20-21 0,20 21 32,0-19-32,-20 19 32,20 0-257,0 0-191,0 19 96,0-19-33,0 0-223,0 21-65,0-21-128,0 0-256,0 0 128,0 0-32,0 0 1,0 0 383,0 0 481,0 0 96,0 0 288,0 0 353,0 0 224,0 0 64,0 0-129,0 0 65,0 0-320,0 0-1,20 0-95,-20 0-321,40 0 32,-21-21 0,21 21-224,19 0 224,-18-19-32,18 19 417,-19 0 159,19 0-287,1 0-33,-1-20-96,-19 20-95,19 0-1,-18 0-32,-1 0-96,-21 0-32,1 0-32,-20 0 0,20 0 32,-20 0-96,20 0 96,-20 0 0,0-20 32,0 20 0,0 0 0,0 0 0,0-19-32,0 19 0,0 0 128,0-20-31,0 20 31,0 0-64,0-20 96,-20 20-64,20 0-128,0 0 32,0 0-32,0 0 0,0 0 32,0 0-32,0 0 0,-20 0 32,0 0 0,1 0-32,-1 0 32,0 0 32,20 0-96,0 0 0,20 0-32,0 0 128,-1 0-160,1 0 128,0 0 0,-20 0-64,20 0 32,0 20 0,-20 0 32,19-20-32,-19 19 0,0 21 32,0-21-64,-19 2 32,19-1-32,0 0-288,0-20-353,19 19-544,-19-19-1473,0 20-2083,20-20-9737</inkml:trace>
  <inkml:trace contextRef="#ctx0" brushRef="#br4" timeOffset="415288.0859">23564 10040 18769,'0'-20'1922,"0"-1"-224,-21 21 416,21 0-385,-20 0-447,0 0-354,0 0-287,1 21-449,-1-21 0,20 20-63,0 0-1,0-20 0,0 19-32,20-19-64,-1 0 0,21 0-64,-20 0-96,1-19 32,-3 19-64,-18-20-33,0 20 97,-18-20 128,18-1-160,-21 21 128,1-19-64,0 19 32,20 0-352,0 0-161,0 0-416,0 19-576,0-19-962,0 0-1889,20 21-12524</inkml:trace>
  <inkml:trace contextRef="#ctx0" brushRef="#br4" timeOffset="415877.9297">23564 10040 8872,'0'0'11915,"-21"0"-11434,21 0-1,0-20 1634,21 20-32,-21 0-897,38 0-608,-17 0-161,19 0 65,-22-21-161,43 21-32,-2 0-192,1 0 0,-1 0 97,20 0-1,-18 0-64,18 0 32,0 0-64,-19-19-32,-21 19-32,22 0 0,-43 0 32,2-20 0,-20 20 0,0 0-64,0-20-32,-38 20 32,17-19 0,-19 19 0,1-20 0,19 20 0,-20 0 0,20 0-32,1 0-32,19 0-32,0 0 128,19 0-32,1 0 0,20 0 32,-1 20-64,1-20 64,-20 19-32,1 1 32,-3 0 64,-18-1 64,0 2-31,0-1-129,-18 0 0,-3-1-161,1 1-287,20-20-673,0 20-577,0-1-1152,0-19-1058,0 22-5413</inkml:trace>
  <inkml:trace contextRef="#ctx0" brushRef="#br4" timeOffset="416187.5">24536 10099 20723,'20'-20'2498,"-20"20"-896,0-19 0,0 19 159,-20 0-832,20 0-577,-20 0-127,20 19-97,-21 1-32,21 0-128,0-20 128,0 19-32,21 3-32,-1-22 64,0 0-96,0 0-64,-1-22 32,1 22-32,-20-19 0,0-1 0,0 0-417,0 1-576,-20-1-864,1 20-2051,-1 0-6919</inkml:trace>
  <inkml:trace contextRef="#ctx0" brushRef="#br4" timeOffset="416838.8671">21936 9384 14221,'-20'0'6598,"20"0"-5285,0 0 97,0 21 608,-21-1-769,21 19-737,0-19-351,0 19-65,0 2-96,0-22-545,21 21-832,-1-21-1314,-2 1-1729</inkml:trace>
  <inkml:trace contextRef="#ctx0" brushRef="#br4" timeOffset="417396.4844">22967 9503 17584,'-39'-19'1538,"39"19"223,0 0 353,0 0 257,0 19-834,0 1-480,20 21-641,-20-22-255,19 21-65,-19-1-192,20 2-609,0-21-512,0-1-1250,0 1-2049</inkml:trace>
  <inkml:trace contextRef="#ctx0" brushRef="#br4" timeOffset="417909.1796">23940 9543 22421,'0'0'1761,"0"0"-63,0 0 96,0 0-417,0 21-736,0-2-449,21 21-64,-21-21-192,0 21-385,18-19-800,-18-1-1377,0 19-2179</inkml:trace>
  <inkml:trace contextRef="#ctx0" brushRef="#br0" timeOffset="525435.5469">575 11728 6342,'-20'-20'7334,"0"-1"-5476,0 21-352,20 0 351,0 0 33,0 0-929,20 41-448,0-22 127,0 21-223,0 20 191,-1-21-63,1 1-129,-20-1-128,20 2 1,0-22-97,-20 1 0,0 0-96,0-20 0,0 0-96,0 0 0,0 0-128,-20 0 32,0-40-64,0 0 160,1 0-288,19-19 191,-20-1-255,0-19 320,20-1 0,0 21 96,0 0 32,20 38 96,0-18-64,-1 39 33,21 0 255,1 19-192,-23 22 65,22-2-161,1 40-64,18 1-64,-39-1 0,20 1-64,-1-21 32,-19-18-257,0-2-383,0 0-289,-1-19-993,1-20-2755,0 20-6437</inkml:trace>
  <inkml:trace contextRef="#ctx0" brushRef="#br0" timeOffset="525627.9296">695 11906 20883,'-21'-20'1442,"21"20"-834,0 0 1058,21-19 95,-3-1-896,2 20-737,0-21-64,21 1-640,-23 1-769,23 19-1666,-1 0-3844</inkml:trace>
  <inkml:trace contextRef="#ctx0" brushRef="#br0" timeOffset="526362.3046">1071 11847 22677,'0'0'416,"0"0"1,0 20 800,0-1-96,20 1-448,-20 19-289,21-19-96,-21 21-96,18-22 1,-18 1-65,20-20-32,-20 0 64,0 0-160,0 0 128,21 0-64,-21-20 0,0 1-128,0-22 96,0 21 32,0-19-160,0 19 32,0 1-64,20 19-96,0-20 96,-2 40-193,3-20-63,19 19-609,-1 21-1121,1-21-2018,0 21-3587</inkml:trace>
  <inkml:trace contextRef="#ctx0" brushRef="#br0" timeOffset="526688.4766">1746 11747 320,'20'-60'20403,"-20"40"-19474,0 0 416,0 20 545,-20 20-737,-19 0-288,19 1-577,-21 18-192,21 1-128,2-1-32,18 2 0,0-22 32,0 1-288,38 0 192,3-1 96,-1-19-96,-1 20 224,1 0-96,-20 1 128,-1-2 32,1-19-64,-20 20-128,0 0 0,-20-20-641,20 0-512,-19 19-1057,-1-19-4068</inkml:trace>
  <inkml:trace contextRef="#ctx0" brushRef="#br0" timeOffset="527505.8594">2005 11806 13708,'0'0'2403,"-21"-19"383,21 19-319,0 19-866,21 1-480,-21 21-256,0-2-128,20 20-417,-2-18-160,3-2-96,-1-19 64,0-1-160,19 1 0,-19-20-64,0 0-64,-20 0-256,0-20 256,0 1 160,20-1-32,-20 20 64,0-20-64,20 20 96,-20 0 192,19 20 64,1-20-128,20 20-64,-1-20-95,1 0 63,1-20-64,-23 0-64,2-20-64,-20 20-1,0-19 1,-20 19-192,2 0-128,-3 1-225,1-1-416,0-1-961,0 21-1569,20 0-3812</inkml:trace>
  <inkml:trace contextRef="#ctx0" brushRef="#br0" timeOffset="527825.1952">2539 11886 18705,'21'0'1890,"-1"0"-513,0-19 449,0-1-641,0-1-608,-20 1-417,19 20-64,-19-19-64,0-1-256,0 0 224,-19 20-160,19 0-33,-20 0 65,0 0 64,0 0-32,20 20 128,-20 0-64,-1-1 224,21 1-64,0 21 225,0-2-129,21 0 0,-21 22-64,20-42-96,0 21-64,20-21-192,-21-19-192,1 0-545,0 0-737,0-19-2177,0-1-6503</inkml:trace>
  <inkml:trace contextRef="#ctx0" brushRef="#br0" timeOffset="528085.9375">2778 11906 15790,'20'59'3716,"-20"-39"-1698,21 20-256,-1-20 127,-20-20-672,0 20-480,18-20-96,-18 0-65,0 0 65,-18-20-513,-2-19 64,20-2-96,0 2-128,-21-1-128,21 1 192,21-2-96,-1 2-96,-2 0 64,2 19-385,21-1-287,-3 21-1154,23 0-1473,-22 21-1730</inkml:trace>
  <inkml:trace contextRef="#ctx0" brushRef="#br0" timeOffset="528854.4921">753 12402 8456,'-58'0'10345,"37"-20"-9736,21 20 928,0-19 321,21-1-352,-3 0-546,22 20-447,19-19-129,22 19-127,-2 0-129,40 19-64,1 1-32,38 0 64,20-1-224,-18 1 128,-2 0 32,-18-20-64,-2 0 96,1 0-64,-20 0 32,-19-20-32,-1 20 288,-40-20 0,1 20 1,-21 0-97,1 0-160,1 0 32,-23 0 32,-18 0-64,20 0-96,-20 0-96,21-19-32,-21 19-385,20 0-192,-20 0-448,20 0-641,-20-20-1056,18 20-3300</inkml:trace>
  <inkml:trace contextRef="#ctx0" brushRef="#br0" timeOffset="529110.3516">3274 11767 24182,'-20'-20'289,"20"20"-770,0 0-255,0 0 223,0 0-1153,0 20-3651</inkml:trace>
  <inkml:trace contextRef="#ctx0" brushRef="#br0" timeOffset="529294.9219">3414 12104 23093,'0'39'1570,"0"-39"-1154,0 0-192,0 0 321,0 0-609,0 0-1185,20-19-1570,-20 19-5605</inkml:trace>
  <inkml:trace contextRef="#ctx0" brushRef="#br1" timeOffset="535806.6406">3632 11667 7527,'-20'-98'7943,"20"78"-5028,-20-1-833,20 1-32,0 20-128,0 0-673,0 0-705,0 20-223,20 40 63,0-1-128,19 2-64,-19-2 1,21-20-193,-3 2 32,-17-2 96,19-39-128,-20 20 128,19-20-32,-19 0 32,20 0-96,-21 0 32,21 0 0,-20 20 64,0 19 33,-1 2-129,1 18 224,-20-20-192,0 21-160,0-40 128,0 19-160,-20-19 32,1 0-161,-1-20-31,0 0 64,-20-20-64,1 0-97,19 1-95,0-42-65,0 22-223,1-20-1,19 20-448,0 18-129,19 1-287,1 20-1570,-20 0-1730</inkml:trace>
  <inkml:trace contextRef="#ctx0" brushRef="#br1" timeOffset="536089.8438">4167 11569 20787,'0'-20'1410,"0"20"-706,0 20 481,0 19 481,20 0-801,1 1-385,-1 20-95,19-1-225,-19 2-128,20-2 32,-20-20-224,0 2-161,-1-2-351,21 0-257,-20-19-769,1-20-768,-3 0-1890,-18 20-4517</inkml:trace>
  <inkml:trace contextRef="#ctx0" brushRef="#br1" timeOffset="536342.7733">4525 11926 15790,'0'0'2723,"21"19"-705,-21 1-192,20 40-225,-2-20-608,3-1-384,-1 0-321,20-18-96,-1-21-64,1 0-96,-1-21 96,-19 2-128,0-21 0,0 1-192,-40 0 64,0-2 32,-19 2-96,-1 19-128,-19 0-193,19 20 33,-19 0 191,39 0-127,-1 20-609,1-20-1569,20 20-3204</inkml:trace>
  <inkml:trace contextRef="#ctx0" brushRef="#br1" timeOffset="536916.0156">4942 11886 14125,'0'0'3203,"0"0"-481,0 20-383,0 0-289,0-1-577,0 21-384,21 0-288,-3 0-417,2-1-256,1-19-96,-1-1 64,-20 2-96,20-21 0,-2 0-160,-18 0 32,0-21-64,21 2 64,-21-1 64,0 0 32,20 1 32,-20 19 32,20 19 192,-20-19 96,20 20 65,0 0-161,-1-20-128,21 0-64,-20 0-32,0-20-32,-1 0-256,1 1-193,0-21-255,-20 0-161,0 20-256,0 0-609,0 1-576,0-1-1698,0 20 0,21-20-8103</inkml:trace>
  <inkml:trace contextRef="#ctx0" brushRef="#br1" timeOffset="537160.1563">5398 11826 5669,'0'-20'9545,"0"1"-6086,0 38-800,0-19-898,-18 41-543,18-21-161,-20 39-385,20-20-416,0 2-63,38-22-193,-18 1 32,21 0-32,18-20-32,-19 0-129,19 0-95,-19 0 256,-20 0 32,-1 0 96,-19 0 129,-19 19-33,19-19-128,-20 0-64,-20 20-384,20-20-385,1 0-576,-1 0-2051,0 20-12426</inkml:trace>
  <inkml:trace contextRef="#ctx0" brushRef="#br1" timeOffset="538240.2343">5657 12124 5381,'0'-20'1633,"0"20"-768,-20 0 448,20 0 577,0 0-545,0-20-448,0 20 0,0 0 672,0 0-31,-20 0-161,20 0-128,0 0-256,0 0-160,0 0-32,0 0-385,0 0 65,20 20 191,-20-20-31,20 20-289,0-1-31,-20 2-193,0 19 32,0-21-128,0 21 128,0-21-64,-20 3-32,0-22-288,20 19-385,-20-19-384,0 0-672,20 0-1282,-19-19-2818</inkml:trace>
  <inkml:trace contextRef="#ctx0" brushRef="#br1" timeOffset="538754.8828">6431 11886 17872,'-20'0'1282,"1"0"255,19 40 225,0-1-225,0 21-416,19-1-384,1-19-160,0 0-225,20-20-96,-1 0-128,-19-20 0,20-40-128,-1 19 64,-19-18-160,1 0-192,-21-1-160,0 0-161,0 0-640,-21 21-897,21-1-1057,-20 0-1602</inkml:trace>
  <inkml:trace contextRef="#ctx0" brushRef="#br1" timeOffset="539117.1874">6769 12065 14637,'79'99'2242,"-39"-59"193,-1 19-481,1-18-289,-20-2-544,1 0-512,-3-19-289,2 0-64,0 20-127,1-20 63,-1-20-64,-20 20 128,0-20-160,-20-20-64,-1-21 0,-19 2-96,-19-40 128,0-21-128,-1-19-128,20 21 64,21 18-32,-1 40 192,20 1-64,20 39 128,19 0 128,-19 20 0,20-1-128,-1 21-64,1-1-32,-20 2-32,1 18 96,-21-20-160,0-19-32,-21-1-160,21-19-417,-20 0-736,-20 0-897,21-19-1698,-1-1-6182</inkml:trace>
  <inkml:trace contextRef="#ctx0" brushRef="#br1" timeOffset="539982.4219">7880 11847 13708,'0'-60'2499,"-20"40"-1410,0 0 801,-19 20 384,19 0-416,-20 20-577,1 19-512,19 2-289,0-2-192,20 1-192,0-1 0,0-19-224,40-20 224,-21 0-160,21-20-64,-20 0-320,20-19 95,-40 19-127,19-19 384,-19 18 64,0 21 32,0 0 96,0 0 0,0 21-64,0 38 160,0 0 0,20 21 65,0-21 63,21 41-64,-3-41 0,3 1-31,-21-1-33,-1-39-192,1 0 64,0 20-32,-20-20 192,0 0-128,0-1-96,-20 1-64,0-20-64,-19 0-96,-2 0-160,-17-20-545,17 1-609,21-21-1473,-19 0-2818</inkml:trace>
  <inkml:trace contextRef="#ctx0" brushRef="#br1" timeOffset="540256.8359">8356 12184 19218,'-20'-20'993,"2"-1"-64,18 2 928,-41-1-383,21-19-545,0-1-289,1 0-352,-1-19 1,20 19-97,0 1-160,0-2-32,20 22-128,-1-1-289,21 20-415,1 0-321,-3 0-1058,3 20-2977</inkml:trace>
  <inkml:trace contextRef="#ctx0" brushRef="#br1" timeOffset="540676.7578">8814 11747 18321,'-79'0'1473,"38"40"33,1-1 608,1 2-513,-1 18-800,20-20-577,20 2-224,0-2 96,20-19-160,0-20 96,0 0-96,19-20 64,1 0-192,-20-20 192,1 20 0,-3-19 0,-18 19 32,0-19 32,0 19 0,0-1 128,0 1 161,-18 20-65,18 0-128,0 20-64,0-20 0,0 21-96,0-1-64,18-1 32,2 21-352,21-40-225,-21 19-384,19 1-864,-19-20-1314,0 0-1602,0 20-9897</inkml:trace>
  <inkml:trace contextRef="#ctx0" brushRef="#br1" timeOffset="541018.5546">9231 12422 18129,'59'60'1377,"-39"-40"32,0 19 385,-1-19 160,-19-20-961,0 0-641,0-20-64,-19 0-63,-21-19 31,-1-41-160,-18-18 0,1-22-96,-3 1-64,22 19 32,39 21 0,0-1 192,0 21-160,19 20 96,21 18 128,-20 21-31,19 0-97,1 41-32,1-2-64,-23 0-128,2 22-129,-20-2-223,0-20 31,0 2-159,0-2-33,0-39-384,0 0-576,0 0-1282,0-20-832,-20 1-4325</inkml:trace>
  <inkml:trace contextRef="#ctx0" brushRef="#br1" timeOffset="541322.2656">9190 11469 12716,'41'-39'4388,"-23"39"-1121,2 0-545,21 19-640,-21 40-704,-1 2-353,21 17-129,-20 3-351,0-3-353,19 2-192,-19-21 96,20-19-288,-19 0 352,-21-40-96,18 0-192,-18 0 32,0-19 128,0-2-64,0-19-32,20 1 96,-20 0 0,0 19 0,0-1 96,20 21-160,1 0 128,-1 21-32,-2 18-128,3-19-480,19 0-641,-20-1-1057,19 1-3748</inkml:trace>
  <inkml:trace contextRef="#ctx0" brushRef="#br1" timeOffset="541981.4453">10381 11569 15855,'-39'0'2370,"39"0"-64,-20 0-416,20 0-289,0 39 1,20 0-321,19 22-320,-19 18-321,21 1-383,-21-2-193,18 2-192,3-40-225,-2 19-191,-19-40-545,0 22-929,0-41-545,-20 0-2433</inkml:trace>
  <inkml:trace contextRef="#ctx0" brushRef="#br1" timeOffset="542203.125">10282 11965 21652,'20'-20'1057,"-20"1"609,40-1 159,-20 0-415,19 1-962,2-1-416,-3 20 64,3-21-128,-1 21-544,19 0-289,-19 21-288,-1-21-513,1 20-1281,-1-20-2594,-19 19-9033</inkml:trace>
  <inkml:trace contextRef="#ctx0" brushRef="#br1" timeOffset="542461.914">10818 11926 8456,'0'39'7399,"0"-19"-4228,0 1-641,0 18-384,0-19-577,20 19-512,1-19-352,-3-20-321,22 0-287,1 0-33,-2-20 32,1 0-96,-1-19-96,-19 19 64,-20-20-225,0 0 161,-39 21 64,-1-1 32,-1 0-96,-18 20-64,19 0 96,1 0 96,-1 0-128,20 0-256,20 20-705,20-20-513,0 0-1249,0 20-2402</inkml:trace>
  <inkml:trace contextRef="#ctx0" brushRef="#br1" timeOffset="542730.4688">11255 11906 21075,'21'20'1538,"-21"-1"-865,0 1 896,0 21-96,0-22-512,18 21-576,23-21-193,-21 1-192,18-20 32,3 0 32,-21-20-64,19 1 32,-19-21-256,0 0 32,-20 0-97,-20 21 97,0-21 96,1 21 0,-21-1-128,-1-1-161,-17 21 257,17 0-192,2 21-865,-1-21-1538,20 20-1985</inkml:trace>
  <inkml:trace contextRef="#ctx0" brushRef="#br1" timeOffset="543684.5702">12029 11906 17936,'40'39'1186,"-40"1"287,21 0 257,17 0-385,-18 19-320,1-19-385,17-20-287,-17 0 31,-21-1-96,20-19-63,-20-19-1,0-1-96,0 0-64,0-20-64,-20 0 0,20 1 64,-21 0-192,21-2 96,0 2 64,0 19-128,0 0 96,21 20-96,-1 20 224,0 19-192,0 1 64,19-19 64,-19 18 0,0 0 0,0-19 32,-1 0 0,1-1-128,-20-19 64,0 0 64,0 0 32,0 0-63,0-19 31,0-1-64,0 0 64,0-19-128,20 0-160,-20 18 288,20-19-32,0 40-160,-1 0 32,1 0 31,0 40-159,1-19-160,17 18-96,-18 0-930,1-19-800,19 0-1601,-22-1-5094</inkml:trace>
  <inkml:trace contextRef="#ctx0" brushRef="#br1" timeOffset="544019.5313">12764 11906 15630,'0'20'3492,"0"-1"-1635,0 21-95,20 0-160,-1 0-385,1-21-545,0 1-223,20 0-321,-1-20 0,-19 0-32,0 0 64,1-20-160,-1 0 96,-2-19-96,-18 19-64,0-20 128,-18 20-32,18 0-32,-20 1 64,20 19 33,0 0-97,0 0-65,0 19-31,0 1-32,20 0-96,-2 1-449,2-2-480,1 1-897,19-20-2626,-21 20-11147</inkml:trace>
  <inkml:trace contextRef="#ctx0" brushRef="#br1" timeOffset="544453.125">13578 11867 15438,'-40'-20'1794,"1"20"480,19 20 288,0-1-544,-1 1-640,1 19-321,2 1-481,18 0-127,0 19-97,18-19-160,2 0-192,21-20-32,-3 0-64,3-20-256,-1 0 31,-1-20-223,1 0-481,-1-20-545,-19 0-544,-20 1-2306,0 19-2370</inkml:trace>
  <inkml:trace contextRef="#ctx0" brushRef="#br1" timeOffset="544779.2968">13578 11608 19794,'0'39'2018,"20"1"-352,-20 1 352,19 37-353,-19-17-576,20 17-320,0-17-481,0-2-160,19-20 33,-19-19-226,20-1 97,-20-19 1,-20 0-66,21 0-63,-21-19 64,0-1 64,0-19-96,0 19 0,0-19 128,0 18-64,0-19 32,18 21-64,2 19 0,1 0-32,-1 39 64,0-19 0,19 20-192,1-20-320,-20 19-417,19-19-513,1 0-1024,-1-20-3364</inkml:trace>
  <inkml:trace contextRef="#ctx0" brushRef="#br1" timeOffset="545076.1718">14352 12104 20531,'0'0'2274,"0"20"-1153,0-20 481,0 19-193,0-19-544,0 21-417,0-21-256,20 0-95,-20 0-1,0 0-32,20 0-128,-20-21 32,0 21-289,0-19-479,0-1-674,0 20-1473,0-20-4067</inkml:trace>
  <inkml:trace contextRef="#ctx0" brushRef="#br0" timeOffset="570382.8125">1130 13236 9128,'0'-21'2723,"0"21"191,0-19-543,0-1-481,-18 0-609,18 20-352,-21-19-97,21-1 97,-20 0 320,0 1-288,0 19-416,-19 0-1,19 0-223,0 19-65,-19 21-160,19-1 32,0 0-96,0 2 0,0 18-32,20-20 64,0-17-96,20 17 128,20-39-64,-1 20 32,1-1 0,19-19 65,-19 0-193,19 0 192,-18 0-32,-1 20-32,-22 0 192,-18-1 32,0 2-224,-18 19 129,-2-21-161,-21 1-32,3 19-32,-3-19-225,21 1-127,-19-1-481,19-20-416,20 0-1057,0 0-161,0 0-1440</inkml:trace>
  <inkml:trace contextRef="#ctx0" brushRef="#br0" timeOffset="571679.6874">1727 13513 13805,'0'0'1697,"-20"0"-800,20 0 192,-20 0 609,20 0-321,-20 0-224,-1 0-448,21 0 63,0-19 257,0 19-64,0-20-224,0 20-224,0-20-1,-20 20-160,20-19-95,0 19-65,0 0 128,0 0 32,-18-20-95,-2 20-33,-1 0-192,1 20 96,0-20-64,20 0 64,-19 19-32,-1-19 32,0 0-32,20 20-31,-20 0-1,20-1 32,0 2-192,0-1 128,-20 0 32,20-1-32,20 21 32,-20-21 32,20 1 64,0-20-32,19 21 0,1-21-96,-19 0 64,17 0-32,3 0-32,-1-21 1,-1 1-130,-19 1-127,20-21 0,-40 21-64,0-1-33,0 0 33,-20-1 160,-20 21-32,21-19-64,-21 19 64,-1 0-33,3 0-287,18 0-321,-1 19-608,21-19-1186,0 21-2914</inkml:trace>
  <inkml:trace contextRef="#ctx0" brushRef="#br0" timeOffset="572078.125">1845 13215 13132,'-19'-39'6854,"19"39"-4964,0-20-320,0 20 416,0 0-161,0 20-864,19 0-256,-19 20-97,20 19-31,0-19-321,-20 20-192,20-1-32,1 0-32,-3-18-192,-18-2-224,20 1-481,0-21-448,1 1-897,-1-20-417,-20 21-1345,18-21-8936</inkml:trace>
  <inkml:trace contextRef="#ctx0" brushRef="#br0" timeOffset="572403.3203">2143 13513 19474,'0'21'1922,"0"-21"-545,-19 0 257,19 0 95,0 20-576,19 0-576,-19-1-193,20 1-160,0-20-31,20 20-97,-21-1-32,21-19 32,-20 0 0,19-19-192,-19-1 64,0 0-320,-20 1-289,0-21-224,0 40-833,-20-21-480,20 2-929,-20-1-9480</inkml:trace>
  <inkml:trace contextRef="#ctx0" brushRef="#br0" timeOffset="572625">2440 13196 21332,'0'-20'2338,"0"20"-256,0 0-737,0 0 193,0 20-866,20-1-319,-20 22-129,21-2-288,-1 20 32,0 2 0,-2-22-289,3 20-351,19-18-193,-20-2-801,0-19-960,-1 0-1090,-19-20-11914</inkml:trace>
  <inkml:trace contextRef="#ctx0" brushRef="#br0" timeOffset="572875">2440 13494 18929,'-18'0'545,"18"0"1024,0-20 545,18 20 321,2-20-642,21 1-736,-3-1-544,3 0-193,-1 20-96,-1 0 65,1 0-289,-20 0 32,19 20 96,-19 19-32,0-19-128,1 0 0,-1 20-64,-2-20-321,-18 0-608,20-1-992,-20-19-1923,0 0-6758</inkml:trace>
  <inkml:trace contextRef="#ctx0" brushRef="#br0" timeOffset="573088.8672">2739 13236 18033,'-20'-21'4099,"20"2"-2977,0 19-930,0-20-96,-20 20-192,20 0-1570,0 0-5861</inkml:trace>
  <inkml:trace contextRef="#ctx0" brushRef="#br0" timeOffset="573888.6718">3116 13513 12235,'-20'-19'1345,"20"-1"545,-20 0 64,20 20 64,-20-19-481,1 19-416,-1 0-128,20 0-32,-20 19-224,20 1 64,-20 19-225,20 2-127,20-2-321,-20-19-64,20 19 32,19-39 0,-19 0-96,0 0 96,0 0 0,0-19-224,-1-21 64,-19 21-64,0-1 32,-19-21 0,19 22-128,-20-1 95,0-19 65,20 39 32,0-20 32,0 20 96,0 0 65,20 20-33,-20-1 128,39 21 64,-19-21 193,20 2-65,-19-1-160,-3-20-191,2 0 63,0 0 64,1 0-96,-21-20 32,20 20-128,-20-21 0,0 2-160,0-1 0,18 0 32,-18 1-32,21 19 0,-1 0 0,0 19-257,0 1-576,19 19-961,-19 2-928,20-2-2852</inkml:trace>
  <inkml:trace contextRef="#ctx0" brushRef="#br0" timeOffset="576452.1484">3910 13732 1761,'-20'-19'3139,"20"-1"384,0 20-352,0 0-1473,0-21-577,-20 21 833,20 0-96,0-20-385,0 20 129,-19 0-161,19 0-288,0 0-352,-20 0-32,20 0-193,-20 0-191,20 20-97,-20 1 64,20-1-320,-21-20 64,21 19 96,-18 1 1,18 0 31,-20-1-64,0-19-32,-1 20-32,21 1 32,-20-21-64,2 20 0,-3-20 33,21 20-65,-20-20 32,0 19-64,0-19 64,1 0-64,-1 20 64,0-20-96,0 0 32,0 0 32,1 0-64,-21 0 64,20 0 0,0 0 0,-19 0-64,19 0 96,-21 0-96,21 0 128,-19 0-96,-1 0 96,1 20-224,-1-20 160,0 0 32,1 19-128,19-19 96,-21 0-32,3-19 32,-3 19-64,3 0 64,-3 0-96,21 0 128,0 0-64,1 19-32,-21-19 64,20 0-32,0 0 32,1 0-64,-1 0 64,-20 0-32,20 0 0,-19 0-32,19 0 64,-21 0-64,3 0 64,17 20-32,-19-20-96,1 0 192,19 0-96,-20 0 0,20 0-32,1-20 0,-1 20 96,0-19-128,0 19 0,0 0-32,-19-20 32,19 20-128,0 0 192,-19 0 0,19 0-33,-1 0 98,1-20-65,0 20 0,20 0-32,-18 0 32,-3-19 64,1 19-32,0 0-32,-19-20 0,19 20-32,0 0-32,0 0 96,-19 0-64,19 0 32,-20 0 0,-1 0-33,3 0 98,-3 0-1,21 20-96,-19-20 128,19 0-96,-20 0-64,1 0 160,19 19-96,-20-19 0,21 0 0,-21 20-96,-1 0 96,3-20 96,-23 0-96,22 0 0,-1 19 0,1-19 96,19 0-64,-20 0-32,20-19 96,1 19-64,-1 0-64,0-20 64,0 20-64,0-20 0,20 20-64,-21-19-96,3 19-65,18 0-639,-20 0-1251,-1 0-1024,21 0-4580</inkml:trace>
  <inkml:trace contextRef="#ctx0" brushRef="#br0" timeOffset="577097.6563">4129 13534 21716,'-21'-21'1473,"1"2"834,0 19-610,20-20-928,-19 20-577,19-20-160,0 20-544,0 0-737,0 20-1794,19 0-2403</inkml:trace>
  <inkml:trace contextRef="#ctx0" brushRef="#br0" timeOffset="577297.8516">4167 13693 13260,'41'59'9097,"-41"-39"-8649,0-1 1346,20-19-641,-20 0-865,0 0-768,0 0-1314,20 0-993,-20 0-4900</inkml:trace>
  <inkml:trace contextRef="#ctx0" brushRef="#br1" timeOffset="584276.3672">4467 13435 16335,'0'-59'993,"0"18"256,0 21 353,0 0-65,0 20-192,0 0-256,0 20-448,18 19-289,2 2-320,21-1 128,-21-1-160,19 0-160,1 2-128,-20-2-481,19-19-384,-19-20-1121,0 20-1922</inkml:trace>
  <inkml:trace contextRef="#ctx0" brushRef="#br1" timeOffset="584557.6171">4467 13395 17328,'-81'-80'1537,"62"41"-127,-1-1 351,20 0 193,20 0-192,19 21-769,1-1-449,19 20-448,2 0-32,18 20-64,-20-1-64,20 21 32,-19 0-128,-1 19 64,-19-19 128,-19 20 0,-3-1 0,-18 0-32,-18-18 96,-23 18-96,1-20 0,1 2 32,19-21-96,-20-1-192,1 1-320,19-20-481,20 0-737,0 0-448,0-20-2947</inkml:trace>
  <inkml:trace contextRef="#ctx0" brushRef="#br1" timeOffset="584779.2968">5200 13454 22741,'60'20'64,"-40"0"545,-1-1 640,1 2-448,0-1-705,1 0 0,-21-1-192,20 1-417,-20-20-960,18 0-641,-18 0-2050</inkml:trace>
  <inkml:trace contextRef="#ctx0" brushRef="#br1" timeOffset="584972.6563">5220 13354 18801,'-20'-39'1602,"1"19"-1058,19 1 129,-20-1-353,20 0-320,0 20-704,20 0-1186,-20 0-5797</inkml:trace>
  <inkml:trace contextRef="#ctx0" brushRef="#br1" timeOffset="585404.2968">5558 13672 16143,'20'21'2370,"-1"-1"-993,1-1 577,0 1 96,0 0-480,0 19-642,-1 2-319,1-2-128,0 1-161,0-1 32,-20-18-32,21 18-31,-21-19-97,-21 0 0,21-1-128,-20 1-64,0-20-160,-19 0-32,19 0-417,-20 0-480,20-20-737,1 1-544,-1-1-1121,0-19-5061</inkml:trace>
  <inkml:trace contextRef="#ctx0" brushRef="#br1" timeOffset="585619.1406">5459 13534 15534,'0'-60'4677,"0"60"-4005,0-20 129,0 20-32,0 0-513,0 0-352,0 0-769,0 0-1665,0 0-4933</inkml:trace>
  <inkml:trace contextRef="#ctx0" brushRef="#br1" timeOffset="585850.5858">5617 13276 20787,'0'-20'961,"0"20"0,20 0 801,0 20-65,0 19-544,19 0-512,-19 22-417,21-2-64,-3 1-192,3-1-32,-21 0-256,19-18-481,-19-21-736,0-1-898,0 1-1664</inkml:trace>
  <inkml:trace contextRef="#ctx0" brushRef="#br1" timeOffset="586133.789">6034 13454 16719,'-20'40'1730,"0"0"-481,20-20 128,-19 19 161,-1 1-97,0-21-224,20 22-352,0-21-288,0-1-97,0-19 65,20 0-161,19 0-192,-19 0-128,0-19 64,20 19-160,-1-20-128,-19 20-576,0-21-321,21 21-1250,-41 0-1312,18 0-9802</inkml:trace>
  <inkml:trace contextRef="#ctx0" brushRef="#br1" timeOffset="587366.2108">6471 13534 10602,'0'0'2914,"0"-21"129,0 21-384,0-19-802,0 19-703,-20 0-194,0 0-159,0 19-288,1 2 31,-1-1-191,0 19-97,20-19-192,0 0-64,0-1 32,20 1-32,0 1 0,19-21 0,1 20 64,19-20-32,-19 0 0,19 19-64,-18 1 64,-21-20 128,-20 20 0,0-1-128,0 1 128,-20 1-160,-21-1-160,21 0-416,-19-20-257,-1 19-608,20-19-577,-19 0-1826,19 0-11050</inkml:trace>
  <inkml:trace contextRef="#ctx0" brushRef="#br1" timeOffset="587618.164">6629 13354 12844,'41'-39'9000,"-41"19"-8615,0 20-1,20 0 769,-20 20 160,18 19-256,-18 2-320,41 18-513,-21-19-128,19 20-224,-19-1-416,20-20-353,0 2-833,-21-21-864,1-1-5094</inkml:trace>
  <inkml:trace contextRef="#ctx0" brushRef="#br1" timeOffset="587828.125">6570 13593 19314,'-20'0'1409,"20"-19"0,0 19 1250,20-20-481,19 0-993,1 20-768,1-21-289,18 2-128,0-1-193,1 20-447,-20 0-737,19-20-1186,-18 20-1409</inkml:trace>
  <inkml:trace contextRef="#ctx0" brushRef="#br1" timeOffset="588110.3516">7245 13693 19506,'20'20'801,"-20"-20"320,0 19 608,-20-19 33,0 0-577,1-19-480,-1-1-289,0-1-224,0 1-63,-1 1-65,3-1-64,18-19 0,0 19-225,0 0-768,18-1-800,3 21-321,19-19-1954</inkml:trace>
  <inkml:trace contextRef="#ctx0" brushRef="#br1" timeOffset="588393.5546">7463 13415 16719,'-20'39'3011,"0"1"-1666,1 0 65,-1 0 223,20-1-255,-20 20-674,20-18-544,0-2 1,20-19-65,0-1-64,-20-19 96,19 0-96,1-19-128,0-21 96,0 21 0,-20-22 64,0 21-32,0-19 0,0 19 32,0 1 64,0 19-128,0 0-32,0 0 32,21 19-128,-21-19-481,18 20-1280,2 0-450,1-1-1312</inkml:trace>
  <inkml:trace contextRef="#ctx0" brushRef="#br1" timeOffset="588625">7522 13117 4548,'20'-60'18641,"-20"40"-18032,21 20-32,-21 0 512,0 20-321,20 1-640,0 18-96,-20 0-416,18 20-1025,23-18-769,-21 18-2403</inkml:trace>
  <inkml:trace contextRef="#ctx0" brushRef="#br1" timeOffset="588887.6952">7939 13354 18513,'0'41'2306,"-18"-1"-1921,18-1-193,-20 0 160,20-18-64,20 19-160,-2-21-95,23 1-578,-1-20 33,19 20 351,0-20 161,-19 0 193,0 0 479,-21 19 161,1-19 192,-20 20-352,-20 1-353,1-1-256,-21-1-480,20-19-706,-19 20-1184,19-20-5797</inkml:trace>
  <inkml:trace contextRef="#ctx0" brushRef="#br1" timeOffset="589833.9843">8952 13554 17520,'-19'-41'1121,"-1"22"417,0 19-65,-21 0-480,23 0-352,-2 19-449,0 2-160,20 19 32,0-21-128,20 21 32,0-21 32,19 1 0,1 1-32,19-1-321,1-1 417,-1-19-160,0 20 96,-19 0 64,-19-20 193,-21 19 319,0 1 65,-21 1-65,-19-21-287,22 20-193,-23 0 0,1-20-256,21 19-513,-21-19-448,20 0-64,0 0-961,20 0-3427</inkml:trace>
  <inkml:trace contextRef="#ctx0" brushRef="#br1" timeOffset="590194.3359">8992 13354 17072,'40'-78'2242,"-40"78"-1858,0-20 257,0 40 864,0-20-256,19 39-192,-19 0-224,20 2-256,20 18-257,-19 21-128,17-21-32,3-19-64,-3 20 1,-18-40-65,21 19 32,-21-39-32,-1 20 0,1-20-32,-20 0-32,0 0 160,20 0-96,-20-40 32,0 21 32,0-22-64,0 2 0,0 19-64,0-19 0,0 39-32,20-20 64,0 20-96,-1 20-321,1 19-511,0 0-898,0-19-384,0 1-2883</inkml:trace>
  <inkml:trace contextRef="#ctx0" brushRef="#br1" timeOffset="590499.0234">9666 13534 20147,'21'40'1217,"-21"-21"-609,0 21 513,0-1 481,0 2-737,20-2-481,0 0-192,19-39 0,-19 0-128,20 0 65,-20-19-33,-1-21 0,-19 21-96,0-22-32,0 2-32,-19-1-64,-1 21-257,-20-1 65,20 0-225,1-1-383,-1 21-97,0 0-417,0 0-1088,20 21-4293</inkml:trace>
  <inkml:trace contextRef="#ctx0" brushRef="#br1" timeOffset="590720.703">9945 13652 18449,'39'20'3651,"-39"-20"-2754,0-20 1089,0 20-96,0-19-1025,0-1-577,0 20-64,-20-20-256,20 1-192,0 19-288,0 0-610,0 0-1344,20-20-865,0 20-4613</inkml:trace>
  <inkml:trace contextRef="#ctx0" brushRef="#br1" timeOffset="590955.078">10203 13215 19570,'0'-19'1634,"20"19"-449,-20 19 512,0 2 161,0-1-609,20 39-512,-1 2-385,1-2-288,0 0-160,0 21-224,20-41-417,-21 0-672,21-19-993,-19 1-1442</inkml:trace>
  <inkml:trace contextRef="#ctx0" brushRef="#br1" timeOffset="591251.9531">10183 13513 8007,'0'0'11979,"0"0"-10601,0 0 640,20 0 736,0-19-960,19-1-833,1 20-545,20-20-288,-21 20-64,2 0-64,17 0-64,-37 0-64,19 0-96,-21 0 64,1-19-64,0 19 31,-20-20-31,0 0-96,0 20 0,0-19 127,-20-3 97,20 22-128,-20 0 0,1 0 128,19 0 0,-20 22 96,0-3-32,20 1 96,0 19 64,0 1-128,0 0 32,20 0-192,0-1-385,19-19-1537,1-1-800,-1-19-4902</inkml:trace>
  <inkml:trace contextRef="#ctx0" brushRef="#br1" timeOffset="591535.1563">10859 13376 21011,'-21'-22'961,"21"22"-320,-20 22 640,0-3 257,20 1-545,-20 19-609,20 1-288,0 0-64,20-20-64,20 0-32,-1-1-160,1-19 96,1 20-321,18-20 225,-19 0 256,-21 20-32,1-20 128,-20 19-64,0-19-96,-20 20-224,1 1 384,-21-21-1313,-1 20-1281,23-20-3076</inkml:trace>
  <inkml:trace contextRef="#ctx0" brushRef="#br1" timeOffset="591749.0234">11037 13236 26425,'59'20'768,"-39"0"1,0 19-321,0 0 353,-1 22-352,1-2-417,0 1-193,20-20-351,-19 19-385,-3-40-800,2 22-1250,-20-41-1634</inkml:trace>
  <inkml:trace contextRef="#ctx0" brushRef="#br1" timeOffset="591972.6563">11057 13494 23702,'0'19'1345,"0"-19"0,0 0 161,19 0-97,21-19-640,0 19-577,19-20-608,-19 0-609,-1 20-1377,2-19-2115</inkml:trace>
  <inkml:trace contextRef="#ctx0" brushRef="#br1" timeOffset="593031.25">10025 13752 10473,'20'0'1089,"-20"20"1250,18-20-610,-18 19 129,0 1-481,20-20-448,-20 21-32,0-21-128,21 0-32,-21 20-33,0-20 129,0 0-192,0 0-129,0 0-128,0 0-191,-21 0-65,21 0-32,-20-20 64,20 20-224,-18 0 512,-2 0-288,20 0 129,-21 0-97,21-21 64,0 1-256,0 1 128,0-21-224,0 21 128,0-22-32,21 2-96,-21-1-96,20 1-481,-20 19-1088,18-1-610,-18 2-1793</inkml:trace>
  <inkml:trace contextRef="#ctx0" brushRef="#br1" timeOffset="594238.2812">11950 13513 14733,'0'21'1186,"0"-1"351,0 0 321,0 19-193,20 0-608,-1 22-352,1-2-160,20-20 31,-20 22-95,19-22-193,-19 0 64,0-19-160,1 1 1,-1-1-1,-20-20-192,0 0 288,-20-20-256,-1-1 32,1 1-160,-18-19 128,-3-20-32,21 18 32,0-18-128,0 0 64,20-1 32,0 1-64,0 19 128,20 0-128,0 20 64,0 20-96,21 0 160,-23 20-96,2 20 128,-20-20-96,0 19 0,0 1-32,0-1 128,-20 2-384,2-22-545,18 1-673,-21-20-223,21 0-1698,0 0-5638</inkml:trace>
  <inkml:trace contextRef="#ctx0" brushRef="#br1" timeOffset="594643.5546">12466 13554 8776,'0'0'7911,"0"0"-7174,0 20 448,-20-20 929,20 19-480,-20 1-449,20 0-224,-20-1-289,20 22-479,0-21-97,0-1-32,0 1-32,20-20 0,0 0 32,0-20-160,0 20 96,-20-19 0,19-1 160,-19-1-192,20 1 96,-20 1 128,0-1 0,-20 20-96,20 0 0,0 20-96,0-1-32,0 1-32,20 1-512,0-1-481,-20-1-513,41-19-704,-23 0-1666,2 0-6405</inkml:trace>
  <inkml:trace contextRef="#ctx0" brushRef="#br1" timeOffset="594880.8594">12586 13295 16719,'0'-59'2178,"0"38"-512,18 21 32,-18 21 31,0-1-448,0 19-448,20 20-480,1-18-225,-1 38-288,0-19-449,-2-20-1025,3-1-608,19 0-1762</inkml:trace>
  <inkml:trace contextRef="#ctx0" brushRef="#br1" timeOffset="595317.3828">12525 13593 21043,'0'0'1057,"0"0"353,0 0 63,20-19-832,21 19-449,-23-20-160,23 0-32,-1-1-480,-1 2-289,-19-21-96,20 21 128,-21-21-128,-19-1 289,20 2 288,-20 19 256,-20-19 32,20 19 288,-19-1 320,19 21 65,-20 0 96,20 21 32,0-1-129,20 39-63,-20 2-65,19-2-255,1 19-65,20-17 32,-20-22-32,19 0-96,-19-19-64,21 1 225,-21-21-161,-2-21 32,2 21 0,-20-39 32,21 19 65,-21-19-97,0-1-32,0 19 32,20 2-32,0-1 64,-1 20-32,1 0 1,0 20-225,0 20-257,0 0-544,-1-1-1409,21-19-1249,-20-1-4581</inkml:trace>
  <inkml:trace contextRef="#ctx0" brushRef="#br1" timeOffset="596258.789">14034 13593 16367,'20'-59'705,"-20"38"576,-20 2 192,20-1 193,-39 0-97,19 20-384,0 0-256,-19 20-64,19 0-192,-21 20-225,21 0-256,2 19-31,18-20-97,0-18-64,0-1 0,18-1 160,2-19-192,21 0 96,-21-19-64,19-22-32,-19 21 32,20-19-32,-40 0 64,19 19 0,-19 20-96,0-20 128,0 20-160,0 0 64,0 20 64,20 0-64,0-1-32,0 21-545,0-21-640,19 1-705,-19 1-448,21-21-2275</inkml:trace>
  <inkml:trace contextRef="#ctx0" brushRef="#br1" timeOffset="596485.3516">14153 13335 15022,'0'-79'3267,"0"38"-1089,0 22 0,0 19 96,20 0-768,0 0-674,-20 40-223,21 0-129,-3 19-320,2 1-127,0-1-322,1 21-351,-1-21-962,19-19-1088,-19-1-930,0-18-11114</inkml:trace>
  <inkml:trace contextRef="#ctx0" brushRef="#br1" timeOffset="596954.1016">14769 13454 14029,'0'-19'4196,"-21"-1"-2723,3 20 225,-2 0 127,-21 20-319,21 19-385,-19 0-480,19 2-353,0-2-192,20 1-96,20-21-64,0-19 64,19 0-160,-19 0-64,21-19-129,-3-21 97,-17 1 192,-1-2 128,-20 22-64,0-1 32,0 0 128,-20 20 160,20 0 1,-21 20-65,21 19-32,21 2-160,-1-2 32,0 20 0,0-18 97,19 18-97,-19-20-96,0 2 128,0-21-160,-1 19 64,-19-39-96,-19 20-192,-1-20-417,-20 20-192,1-40-224,-1 20-961,-19-20-2242</inkml:trace>
  <inkml:trace contextRef="#ctx0" brushRef="#br1" timeOffset="597627.9296">15364 13534 19058,'-20'-21'1313,"20"21"-256,-19 0 160,-1 0 481,0 21-385,0-1-544,-1 19-193,3 1-128,18-1-127,0-18-161,18-1-96,23-1 0,-1-19-32,-1-19-64,1-1-96,-20-21-160,19 2 31,-39 0-191,20-1 320,-20 0-96,-20 20-97,0 20-191,-19 0-1,-1 0-223,20 20-321,1-1-289,-1 2-992,0 19-2659</inkml:trace>
  <inkml:trace contextRef="#ctx0" brushRef="#br1" timeOffset="597990.2343">15524 13415 16047,'20'39'1345,"-2"1"-224,-18-21 513,20 22 159,1-21-928,19 19-416,-21-19-33,21 19-96,-20-18 65,0-21 159,-1 0-224,1 0-63,-20 0 127,0-21-96,0 1 1,-20 1 127,1-21-32,-1 21-224,0-21-95,0 0-33,20 0 64,0 1-32,0 19-64,20 1-32,0-3-257,0 22-736,19 0-1025,-19 22-704,20-22-4453</inkml:trace>
  <inkml:trace contextRef="#ctx0" brushRef="#br1" timeOffset="598222.6563">16119 13474 21556,'39'39'737,"-19"-18"480,0 19 576,-20-21-671,20 1-930,0 0-128,-1-1-256,-19-19-161,20 0-864,0 0-1217,-20 0-1634</inkml:trace>
  <inkml:trace contextRef="#ctx0" brushRef="#br1" timeOffset="598472.6563">16139 13335 19794,'0'-20'385,"0"20"-674,0 0-447,19-20-674,-19 20-5028</inkml:trace>
  <inkml:trace contextRef="#ctx0" brushRef="#br1" timeOffset="598731.4453">16257 13097 20851,'40'20'2178,"-40"0"-512,20 19-129,0 0-191,-1 22-898,1 17-320,-20-17-288,20 18-320,21-19-802,-21-21-736,-2 1-288,3-21-2082</inkml:trace>
  <inkml:trace contextRef="#ctx0" brushRef="#br1" timeOffset="599018.5546">16277 13395 18417,'-20'20'2626,"20"0"-2209,0-20 352,20 0 384,0 0-705,0-20-320,19 20-320,1-20-160,-19 1-225,19-22-288,-22 21-352,23-19 64,-41-1 801,20 0 256,-20 0 96,0 1 64,0 0 288,0 18 609,-20 1 480,20 0-320,0 20 32,0 20-31,0 21-226,20-2-415,0 20-33,-20 1-127,19-1-65,1 0 0,20-18 0,-20-1-96,-1-1-31,1-19 95,0-20-96,-20 0 0,0 0-64,0-20 32,0 0-96,0 1 64,20-1 0,-20-19-96,0 17 64,21 3-128,-3 19 128,2 0-32,0 0-32,1 41-544,17-22-898,-17 1-1729,19 19-2082</inkml:trace>
  <inkml:trace contextRef="#ctx0" brushRef="#br1" timeOffset="599945.3125">17230 13376 18609,'0'19'1121,"0"-19"32,0 40 481,0-21 224,21 21-577,-21-21-641,20 22-223,-2-21 63,-18-1-31,21-19-65,-21 0-64,20 0-192,-20 0 65,0-39-225,0 19 32,0-20 64,0 20 64,0-19-224,0-1 0,0-1 128,0 22-64,0-1-32,20 20 96,0 0-64,-20 39 64,19-17-64,1 17 96,0 0-64,-20 1-32,20-21 64,-20 2-32,20-21-32,-20 0 128,0 0 0,0-21-96,0 2-64,0-1 160,0-19-32,19 19 64,-19-19-128,20-2 0,-20 21 64,20 0 0,0 1 160,-20 38-160,20 1-64,-1 0 32,1 21-320,0-2-641,21-19-993,-23-1-800,2 1-994,1 0-10761</inkml:trace>
  <inkml:trace contextRef="#ctx0" brushRef="#br1" timeOffset="600264.6484">18004 13534 13324,'20'0'6342,"-20"0"-4132,0 0-640,0 0 832,0 0-1217,0 20-736,0-20-225,0 0-128,0 0 32,20 0-64,-20 0-64,0 0-128,0 0-545,0-20-1185,21 20-1056,-21-21-2852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7T23:46:09.2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00"/>
    </inkml:brush>
    <inkml:brush xml:id="br6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12090 2595 6662,'0'0'5061,"-21"20"-4901,21-20 320,0 0 1186,-20 0-289,20 0-448,0 0 192,0 0 256,-20 0-256,20 0-352,0 0-64,0 0-97,0 0-223,0 0 31,0 19-128,0-19-31,0 0 63,0 20-96,-20-20 0,20 0 65,0 0-65,0 21-96,0-21-32,0 0 128,0 0-96,0 20-96,0-20 97,0 0-129,0 0 64,0 0 0,0 0-96,0 0 96,0 19 0,0-19-32,0 0 0,0 0 32,0 20-32,0-20 32,0 0-32,0 20 32,0-20 128,0 0-96,0 0 32,0 19 33,0-19-225,0 0 128,0 20-64,0-20 32,0 20-32,20-20-32,-20 21 64,0-21 0,0 20 0,20-20 0,-20 19 32,0-19 0,0 20 0,0 0-64,20-1 64,-20 1-64,0 1 0,21-1 96,-21-1-96,18 21 96,-18-21-32,20 21-32,-20-19 64,20 18-96,-20-19 96,21 19-32,-21 0 1,0 2 31,0-1 32,0-1-160,20 2 96,-20-2-32,0 0-64,18 1 32,-18 0 32,21 0 64,-21-1 0,0 0-96,0 2 96,20 18-32,-20 0-32,0-18 0,0 18 0,0 0-64,0-18 64,0 18-32,0 0 0,0 1 0,0-1 32,0 2-64,0-2 32,0 0-32,0 21 32,0-21-32,0 21 0,0-21 64,0 21-64,0-2 32,0 3-64,0-3-64,0 2 128,0-21 0,0 21 0,20-1 0,-20 1 0,0-1 0,0 1 64,0-21-32,0 21-64,0-1 0,0 1 0,0-21 64,0 21-128,20-21 160,-20 21-96,0-21 96,19 20-96,-19-19 32,20 19 0,-20 1 32,0-1-32,0-19 32,20 38-32,-20-18 0,0-1 32,0 21-32,0-20 0,0 18 0,0-18 96,0 19-96,0-19 64,0-2-128,0 3 64,0-1 0,0-21 0,20 19 0,-20 2-32,0-1 64,0 1-32,0 20 0,0-21 64,0 1-96,0-2 96,0 22-128,0-21 96,0 1 0,0-1-96,0 1 128,0-2-96,0 2 64,0-1-32,0 1 96,20-21-64,-20 21-160,0-1 481,0-19-321,19 19 32,-19-19-96,0 19 160,0-18-128,0 17 64,0-17-32,0 17 0,0-19-32,0 2 64,0-2-64,0 1 32,0-1-128,0 21 192,0-21-160,0 0 128,20 2-128,-40 17 192,20-17-192,0 17 32,0-17 32,0-2 32,0 0-32,0 1-32,0-1 64,0 0-96,0 2 64,20-2-32,-20 1 64,0-1 0,0 0-128,0 2 192,0-2-128,20 1 64,-20-1-96,0-20 64,0 22-96,0-2 128,0 0-32,0 1-128,0-1 224,0-19-160,0 20 64,0-1-64,0 1 224,0-1-96,0 0-96,0 2 96,0-2-96,0-20 96,0 22-64,20-42-64,-20 21 64,0-1 32,0 21-64,0-1 32,20-18 0,-20 18-32,0 0 64,0-18 32,0 18-160,0 0 96,0-18-32,0 18 64,0-20-32,0 21 0,0-20-64,0-1 96,0 0-32,0 22-32,0-22-32,0 1 32,0 0 128,0-20-160,19 19 96,-19 1-96,20-21 64,-20 1 32,0 21-64,20-22 64,-20 1-32,0 19 0,0-19 0,0 21 32,0-21-32,0-1 0,0 21 32,0-21-96,0 1 128,0 1-352,0-1 544,0-1-288,0 1 64,0 0-32,-20-20-64,20 19 96,0-19 0,0 20-64,0-20 64,0 20-64,0-20 64,0 0-32,-20 0-32,20 21 32,0-21 0,0 0 0,0 19-32,0 1 32,0-20 64,0 20-96,0-20 0,0 19 32,0-19-289,0 0 257,0 0 225,20 0-418,-20 0 1,0 0-513,0 0-352,20-19-576,-20 19-1090,21-20-2722,-21 0-10282</inkml:trace>
  <inkml:trace contextRef="#ctx0" brushRef="#br0" timeOffset="174861.328">357 2873 1761,'0'-19'3043,"-21"19"-32,21-20-513,0-1 289,0 1 0,-20 0-225,20 1-448,0-1-160,-18 20-577,18-20-288,0 20-320,-20 0-225,20 0-191,0 0 95,0 0 65,20 40-193,-20-1-160,18 2 0,2 18-128,1 0 32,-1 21 32,18-41-288,-17 22-64,-1-22-385,0 0-384,0-19-704,-1 0-1763,-19-1-5348</inkml:trace>
  <inkml:trace contextRef="#ctx0" brushRef="#br0" timeOffset="175086.9139">237 3291 18065,'-59'0'2754,"39"0"-1152,0 0 127,20 0-63,0 0-385,20-22-320,0 22-320,19-19-129,1 19-320,19-20-32,2 0-160,-23 20-96,23-19-192,-22 19-288,21 0-65,-21-20-320,-19 20-512,20 0-33,-19 0-896,-21 0-2595</inkml:trace>
  <inkml:trace contextRef="#ctx0" brushRef="#br0" timeOffset="175326.1719">118 2873 19090,'-99'-19'1601,"80"-1"-1152,19 20 351,0 0 770,0-21-257,0 21-608,59-20-289,0 0-384,1 1-32,19-1-512,-20 20-674,22-20-928,-42 1-2370,21 19-7431</inkml:trace>
  <inkml:trace contextRef="#ctx0" brushRef="#br0" timeOffset="175875">695 2932 17904,'0'0'2563,"-21"0"-2179,21 20 737,0 1 385,21 18-193,-21 1-672,0-1-225,18 2-64,-18-22-160,20 1 33,-20 0-97,20-1 32,-20-19 0,0 0 128,0 0-63,0 0-225,0-19 96,0-21-96,0 0 96,0 0-128,0 1 32,0 19 32,0 1-128,0-1 128,21 20-32,-1 20 128,-2-1-128,3 1-160,-1 19-225,20 1-351,-20-19-642,-1-2-768,1 1-2018,0-20-5188</inkml:trace>
  <inkml:trace contextRef="#ctx0" brushRef="#br0" timeOffset="176057.6172">1012 3032 18257,'19'0'3011,"-19"20"-1538,20-1 64,0 1-768,0 0-577,1 1-160,-3-2-224,-18-19-833,20 20-832,-20-20-2051,21 0-3171</inkml:trace>
  <inkml:trace contextRef="#ctx0" brushRef="#br0" timeOffset="176195.3125">1031 2973 17200,'-19'-41'1601,"-1"22"-1312,20 19-1,0-20-224,0 20-480,0-20-2115,0 20-4996</inkml:trace>
  <inkml:trace contextRef="#ctx0" brushRef="#br0" timeOffset="176528.3202">1130 2575 21460,'0'0'1185,"0"0"-512,20 0 1056,-20 0-159,0 40-417,21-21-481,-21 42-223,20-2-129,0 21-224,-2-1-32,3-19-192,19-1-32,-20-20-288,-1 1-225,21-19-480,-40-2-609,20 1-960,-20-20-3396</inkml:trace>
  <inkml:trace contextRef="#ctx0" brushRef="#br0" timeOffset="176774.4139">1130 2973 20851,'0'-21'737,"0"21"480,0-20 769,20 20-449,21-19-640,-3 19-544,3-20-385,18 20 96,-19 0-32,19 0-64,1 0-64,-21 20 160,1-1-64,1 1 96,-23 1-96,2-1 0,1-1-64,-1 1-161,0-20-223,0 0-353,-20 20-960,0-20-3108</inkml:trace>
  <inkml:trace contextRef="#ctx0" brushRef="#br0" timeOffset="176926.7578">1508 2734 21972,'-20'-39'2306,"20"39"-2081,0-20 31,0 20-64,0 0-352,0 0-769,20 0-1826,19 0-8039</inkml:trace>
  <inkml:trace contextRef="#ctx0" brushRef="#br0" timeOffset="177715.8202">1964 2913 13004,'-20'-20'2690,"20"0"-1216,0 20 960,-18 0 32,18 0-1088,-21 0-994,21 0-32,-20 20-159,20 0-33,0 19-64,0-18-288,0 18 256,20-19-96,-20 0 32,21-20-128,-21 0 63,18 0 33,-18-20 161,20 0-129,-20 1 32,0-1 0,20 20-96,-20 0 160,0 0-96,0 0 32,21 20-32,-1-1-321,-20 1-575,18 0-1026,3-1-897,-21-19-192,0 0-1793</inkml:trace>
  <inkml:trace contextRef="#ctx0" brushRef="#br0" timeOffset="177947.2656">2064 2595 18225,'0'-20'3811,"0"20"-2850,0 20 128,0 0 705,0-1-353,20 22-608,0 18-448,0 20-289,-1-19-32,1-1-64,0 2-321,20-22-383,-21-19-353,1 19-289,0-19-992,0-20-1954,-20 0-5829</inkml:trace>
  <inkml:trace contextRef="#ctx0" brushRef="#br0" timeOffset="178122.0703">2361 2932 17616,'20'20'2851,"0"-20"-1410,1 41 1058,-3-22-546,2 1-703,1 0-866,-1-1-288,-20 1-128,20-20-352,-20 0-385,18 0-608,-18-20-962,0 1-4259</inkml:trace>
  <inkml:trace contextRef="#ctx0" brushRef="#br0" timeOffset="178245.1172">2302 2754 13228,'0'-20'-609,"0"20"-8487</inkml:trace>
  <inkml:trace contextRef="#ctx0" brushRef="#br0" timeOffset="178563.4764">2401 2695 15534,'80'0'3620,"-40"0"-2371,-1 0 288,1 19-576,0 21-320,-21-1-97,1 2-191,-20 18-193,0 0-96,0 1-32,0-20 64,0-21-32,0 1 64,0 0 96,0-20 193,20 21-161,-20-21 160,20 0-159,0-21-65,-1 21-96,21-20-160,-19 20-288,-21-20-417,20 20-609,-20 0-832,0-19-2146,-20 19-8872</inkml:trace>
  <inkml:trace contextRef="#ctx0" brushRef="#br0" timeOffset="178955.0781">2560 2973 15887,'0'0'2402,"0"0"-2082,20 0 1858,0 0-544,0 0-769,19 0-225,1 0-255,0 0-193,-1 0-64,-19 0-128,21 0 0,-23-21-160,2 21 160,1 0 0,-21 0-32,20-20 288,0 20 0,-20-19 64,0-1-31,0 0-97,0 20-128,0-19 32,0-1-96,-20-1 32,0 21-128,20 0-32,-21 0 64,1 21 160,2-1 128,18 19-96,0 0 160,0 2 33,0-21-65,18 19-96,2 0-64,1-19-96,19 0-32,-22-20-192,3 0-256,19 0-289,-20-20-576,-1 0-1602,1 1-3748</inkml:trace>
  <inkml:trace contextRef="#ctx0" brushRef="#br0" timeOffset="179128.9061">3096 2734 23189,'-20'-20'2659,"20"20"-2082,0 0-289,0 0 32,0 0-64,0 0-544,0 20-385,0 0-1857,20-1-4933</inkml:trace>
  <inkml:trace contextRef="#ctx0" brushRef="#br0" timeOffset="179251.953">3215 2973 22229,'0'20'2242,"0"-20"-1922,21 0 160,-21 0 1,0 0-193,0 0-544,0 0-1634,18 0-5541</inkml:trace>
  <inkml:trace contextRef="#ctx0" brushRef="#br0" timeOffset="183974.6093">397 4084 11755,'-20'0'2082,"20"0"-385,0 0 321,-20 0 0,20 0-448,0 0-513,0 0-289,0 0-223,0 0 159,20 0-95,-20 0-385,38-19-192,-17 19 64,-1 0-32,0 0-416,0 0-449,19 0-1217,-19-20-2818,0 40-8008</inkml:trace>
  <inkml:trace contextRef="#ctx0" brushRef="#br0" timeOffset="185466.7969">1409 3687 8584,'0'-20'3075,"0"0"-321,0 20 65,0 0-353,-20-19-736,20 19-449,0 0-288,0 19-417,0-19-95,-20 20 128,0 19-97,20 22-288,-20-2-32,1 21 33,-1-1-65,0-19-128,0-1-32,-1 0 192,3-18-256,18-2-96,-20 0-32,20-19-385,0 0-512,-20-1-673,20-19-1216,0 22-2083,0-44-9065</inkml:trace>
  <inkml:trace contextRef="#ctx0" brushRef="#br0" timeOffset="185720.7031">992 3826 16463,'-20'-40'2819,"0"21"-1634,20 19 480,0 0 353,20 0-384,0 0-705,19 19-160,1 21-481,1-1-224,18 2-32,-1 18 64,-17 0 32,18 1-224,-19-20 0,0-1 32,-1-19-288,-19 20-33,0-40-448,0 20-544,-1-20-897,1-20-3299</inkml:trace>
  <inkml:trace contextRef="#ctx0" brushRef="#br0" timeOffset="186083.0078">1766 3885 23221,'20'0'1314,"-20"-20"-1122,0 20 416,20 0-159,0 0-321,-1 0-96,1 20-224,0-20-609,0 21-832,1-1-994,-3-20-2530</inkml:trace>
  <inkml:trace contextRef="#ctx0" brushRef="#br0" timeOffset="186250">1885 4084 7815,'0'20'13805,"0"0"-12908,20-20 768,1 0-31,-3 0-737,22-20-609,1 20-160,-2-20-448,1 20-449,-20 0-1313,-1 0-3651</inkml:trace>
  <inkml:trace contextRef="#ctx0" brushRef="#br0" timeOffset="187472.6561">2422 3667 12427,'0'-20'4100,"0"20"-1730,0 0-95,-21 0-258,21 0-703,-20 20-642,20 0-223,-20-1-161,20 22-256,0-2-32,0-19 96,0 19-96,20 1-32,-20-19-256,20-1 64,1 19-1,-3-19-63,-18-1 288,20 1-32,-20-20 32,21 21-128,-1-1 288,-20-1-96,0 1 96,0 19-96,0 1-64,0-19 193,0-2-129,0 1-96,0-20-32,20 20 0,-2-20 64,3 19-641,-1-19-608,0 20-385,0-20-1152,0 0-1122,19 0-7591</inkml:trace>
  <inkml:trace contextRef="#ctx0" brushRef="#br0" timeOffset="187979.4922">2857 3826 15630,'0'-20'2339,"-18"20"-1282,-2 0 704,-1 0 97,1 20-769,-19 19-480,19-19-193,20 1-352,0-1-192,0-1 32,20 1 0,-1 0 64,1-1 32,21 1-64,17-20 128,-17 21-32,-21-1-64,19-1 32,-39 1 0,20 0 192,-20-1-64,-20 1-32,-1 0-96,21 1 0,-18-2-160,-2-19-224,20 20-449,-20 0-737,20-20-2369,0 0-10699</inkml:trace>
  <inkml:trace contextRef="#ctx0" brushRef="#br0" timeOffset="188508.7889">2938 3687 17456,'0'-40'2627,"0"21"-1442,18 19-128,3-20 128,-1 20-609,-20 0-448,20 0-64,0 20-64,-1-1 33,1 1-130,0 19 97,0 2-64,-20-21-32,20 19 128,-1-19-128,1-1 64,0 1 64,0 0-128,1 1 192,-3-1-96,-18 19 801,20-19-321,-20 19 1,0 2 192,20-22-353,-20 21-160,0-21-192,0 1-256,21 0-641,-21 1-1441,0-2-3684</inkml:trace>
  <inkml:trace contextRef="#ctx0" brushRef="#br1" timeOffset="219381.8359">4248 3628 4228,'19'-20'3683,"-19"20"-1761,0 0 416,0-20 32,0 20-96,-19 0-416,19 0-545,-20 0-127,0 0-33,-1 0-192,1 0-257,2 0-191,-2 0-33,-1 20-288,1-20 1,20 0-129,0 20-128,-20-1 31,20 1-31,0 0 0,20-1 32,-20 1-64,20 1 96,-20-1-96,21-1 96,-21 21-64,20-21 96,-20 21-96,0 1 64,0-22 0,0 21 32,0-21 32,0 1-64,0 1 32,0-21-128,0 20 160,0-20-32,18 0 64,-18 0-32,0 0 32,20 0 33,-20 19-1,21-19 0,-21 0-160,20 20 0,0-20 64,-1 0-224,1 0-257,0 0-288,0 0-416,0 0-160,0 0-1153,-1 0-897,1-20-5061</inkml:trace>
  <inkml:trace contextRef="#ctx0" brushRef="#br1" timeOffset="219867.1875">4446 3865 16239,'0'-20'2050,"0"20"-1538,21 0 513,-21 20 1025,0-20-705,18 20-480,2 21-512,0-22-97,1 21-64,-1-21-64,-2 1 128,3-20-63,-21 21-65,20-21-32,-20 0 96,20 0 128,-20-21 33,0 1-33,0-19-192,0 19-64,0-19-32,0-2-96,0 21-288,0 1-289,0 19-160,0 0-736,0 0-641,20 39-2114,-20-19-11948</inkml:trace>
  <inkml:trace contextRef="#ctx0" brushRef="#br1" timeOffset="220295.8983">4823 3965 14573,'0'0'961,"0"0"-288,20 0 1056,-20 0-191,0-20-833,20 20-353,-20 0-64,19-19 0,-19-1-31,0-1-193,0 21 288,0-20-96,-19 0-63,19 20 255,-20-19-32,0 19-223,0 0 191,20 19-256,-20-19 288,20 20-352,-19 0-64,19 1 97,19-1-65,-19 19 64,20-19 0,-20-1-64,20 1-128,0 1 96,0-1-192,19-20-321,-19 0-192,0 0-608,1-20-1025,-21-1-1410,18 1-8423</inkml:trace>
  <inkml:trace contextRef="#ctx0" brushRef="#br1" timeOffset="220547.8514">5001 3945 7431,'21'20'5156,"-1"0"-3426,0-1-96,-20-19 640,18 0-192,-18 20-641,0-20-480,0 0 192,0-20-608,-18 20-289,18-19-32,-20-1-96,0 0-96,20-19 64,0 18-256,0 1 160,0 20-96,0-20-256,0 20-289,20 20-640,0-20-897,19 0-1474,-19 20-8936</inkml:trace>
  <inkml:trace contextRef="#ctx0" brushRef="#br1" timeOffset="220788.0859">5260 3687 17712,'0'-20'3203,"0"20"-2562,0 20-129,20-1 866,-1 22-97,1-2-705,0 20-415,1 2-161,-1-2-481,-2-20-191,2 2-289,1-21-321,-1-1-1568,0-19-546,-20 0-3202</inkml:trace>
  <inkml:trace contextRef="#ctx0" brushRef="#br1" timeOffset="221004.8827">5260 3906 14413,'-20'0'3267,"20"-21"-2434,0 21 256,20 0 961,0 0-320,-1 0-962,21 0-223,-19 0-417,17 0-32,-18 21-64,21-1-192,-21-1-224,-1 1-257,21-20-192,-40 20 193,20-20-289,0 0-929,-20 0-1217,0 0-2722</inkml:trace>
  <inkml:trace contextRef="#ctx0" brushRef="#br1" timeOffset="221157.2264">5459 3747 15566,'-20'0'3652,"-1"-21"-2595,21 21-160,0 0 160,21 0-769,-21 0-288,20 0-1025,19 0-2050,-19 21-4324</inkml:trace>
  <inkml:trace contextRef="#ctx0" brushRef="#br1" timeOffset="221583.9843">5736 3767 14990,'-20'19'1153,"20"-19"-577,0 20 1538,0 19-64,0-19-993,0 21-544,20-21-193,0 19-224,1-19-32,-3-1-96,2-19 0,0 0 0,1 0-64,-1 0-32,-2-19-64,-18-1 0,21 0 192,-21 1 0,0-22 0,-21 21 0,21 0 0,0 20 64,-18-19 64,18 19 32,0 19-32,-20-19-128,20 40 224,0-19 32,0 18-63,0-19-193,0 0-96,20 19-1,-20-39-383,18 21-481,3-21-1185,-1 0-737,0 0-2338</inkml:trace>
  <inkml:trace contextRef="#ctx0" brushRef="#br1" timeOffset="221852.5389">6133 3826 14926,'0'0'3107,"-20"0"-1858,20 0-64,-19 0 256,19 0-640,-20 19-641,20-19-96,0 20-192,0 0 64,20-20-448,19 21-129,-19-21-64,21 20 225,-23-20 256,2 19 224,1-19 384,-1 20 513,-20-20-32,0 20-193,0-20-319,0 19-225,-20-19-320,20 0-737,0 0-1345,-21 0-2339</inkml:trace>
  <inkml:trace contextRef="#ctx0" brushRef="#br1" timeOffset="222713.8672">6708 3865 16751,'20'41'1442,"1"-21"-866,-1 19 161,0 20 224,-1 21-64,21-21-417,-20 1-352,20-20-96,-21-1 0,-19-19 129,20-1-33,-20-19 288,0-19 449,-20-1-737,1 0-64,-21-39 64,0-1-128,1 1 0,-1-21-32,19 1 32,-17 19 0,18 1 0,20 0-128,20 18-64,-2 21 192,2 1 32,21 19-64,-2 0 0,-19 19 64,20 22-32,-20-2-32,0 20-32,-20 2 256,0-22-128,0 1-64,0-21 96,0 1-96,-20 1-256,20-21-225,0 0-960,0-21-2050,0 1-417</inkml:trace>
  <inkml:trace contextRef="#ctx0" brushRef="#br1" timeOffset="222939.453">7046 4024 15118,'0'0'3843,"0"0"-2337,0-20 256,-20 1-1,20-21-608,0 21-576,0-22-417,0 1-192,0 21 128,0-1-256,0 0-481,20 20-191,0 0-386,1 0-800,-1 20-1249,19-20-736,-19 0-7240</inkml:trace>
  <inkml:trace contextRef="#ctx0" brushRef="#br1" timeOffset="223177.7343">7305 3826 10698,'0'39'3875,"0"-39"-1857,0 20 545,0 1-225,19 18-929,-19-19-800,20-20-225,0 20-192,0-20-128,0 0-96,-1 0 96,1 0 65,-20-20 31,0 0 64,0 1-32,0-1-96,-20-21 0,-19 21-192,19 1 160,0-1-32,0 0-256,1 20-128,-1 0-193,20 0-1184,20 20-1474,-20-20-1122</inkml:trace>
  <inkml:trace contextRef="#ctx0" brushRef="#br1" timeOffset="223663.0859">7621 3786 18833,'-18'0'1954,"-2"0"-1409,20 0 255,20 20 289,-20 0-416,0 19-481,18-19-160,23 21-64,-21-22 32,0 1-64,19 0 128,-19-20-64,0 0 0,20 0 32,-21-20-32,-19 0 64,20 1-32,0-1 32,-20-1-64,0 1 65,0 0 31,0 1-128,0-1 320,-20 0-128,20 20-224,-20-19 128,1 19 32,19 0-64,0 0-96,-20 19 0,20 1 96,0 0 32,0-1-128,0 21 0,20-19 32,-1 18-64,1-19 96,0 0-32,1-20-32,17 19-160,-18-19-129,1 0-255,-1-19-802,0-1-992,-1 0-993,1 1-6631</inkml:trace>
  <inkml:trace contextRef="#ctx0" brushRef="#br1" timeOffset="223953.125">8178 3726 15919,'-20'0'3299,"20"-20"-2050,-20 20-128,1 0 384,19 20-352,-20-20-416,0 0-449,20 21-448,0-21 96,20 20 32,0-1 0,19 1-64,-19 0 96,20-20 0,-21 19 0,1 1 0,0 0 0,-20 1 160,0-1-128,0-20 64,0 19 0,0-19-288,0 0-480,-20 0-417,20 0-769,0 0-1505,0-19-3524</inkml:trace>
  <inkml:trace contextRef="#ctx0" brushRef="#br1" timeOffset="224250.9764">8435 3726 17360,'-18'0'2050,"18"0"-1249,-20 0-97,-1 0 545,21 21-31,-20-1-706,20-1-384,0 1-224,20 0 64,1-20-160,-1 19 256,-2 1-224,3-20 96,-1 20 96,0 1-64,0-1 192,-20-20 32,0 19 321,0 1-129,0-20-32,0 0-288,0 20-128,0-20-672,-20 0-1090,20 0-2883</inkml:trace>
  <inkml:trace contextRef="#ctx0" brushRef="#br1" timeOffset="224922.8514">8814 3845 14509,'-20'-19'3235,"-1"19"-1473,1 0-993,20 0 992,0 0-672,0 0-704,0 0-193,0 19-96,0-19-64,20 0 0,1 0-96,-1 0 64,0 0 128,-20 0-256,18 0 96,-18-19 96,21 19-128,-21-20-96,0 0 0,-21 20 192,21-19-64,-18 19 32,-2 0 32,0 0 0,-1 19 0,1 1 32,2 0 128,-3-1 0,1 1-128,0 0 193,20 1-193,0-1-64,0-20-97,20 19-63,21-19-416,-3 20-481,3-20-1057,-3 0-1217,3 0-3556</inkml:trace>
  <inkml:trace contextRef="#ctx0" brushRef="#br1" timeOffset="225322.2656">9071 3806 18641,'-20'0'2050,"1"0"-897,-1 0 96,20 20-64,0-1-320,0 1-705,0 21-95,0-21-65,20 19-33,-1-19 1,1-1-96,20-19-160,-19 0 160,-3 0-160,2-19 192,-20-21 32,20 1 64,-20-2 64,-20 2 0,0-1 128,2 1-96,-3-21 32,1 40-32,0-19 128,0-1-96,20 19 33,0 21 31,0 0-32,0 0-32,0 0-32,0 41 192,20-2-191,0 20-97,0 2 0,19-22-289,1 20-479,-19-18-610,17-21-1248,3-1-2499</inkml:trace>
  <inkml:trace contextRef="#ctx0" brushRef="#br1" timeOffset="225698.2422">9666 3667 17969,'-18'0'1409,"-2"0"-1025,-1 20 161,1-1 896,-18 1-128,17 1-576,21-1-449,0-1-416,0 1 96,21-20-32,-3 20 0,22-1-384,1-19 352,-2 0-257,1 20 1,-20-20 384,-1 20 32,-19 1 288,0-1 193,-19-1-97,-1 1-95,20-20-225,-20 20-224,20-20-705,-20 0-929,20 0-2274,0-20-4644</inkml:trace>
  <inkml:trace contextRef="#ctx0" brushRef="#br1" timeOffset="225980.4686">9885 3826 19282,'0'0'1697,"0"19"-1697,0 1 161,0-20 831,0 20-255,20 1-513,-20-1-256,20-20 64,0 0-128,-1 0 0,-19-20-128,20-1 128,-20 1 64,0 0 32,0-19-32,0 19 0,-20 20 128,1-19-64,-1 19 32,0 19 96,0 1 0,0-20-352,20 20-1249,0-1-3332</inkml:trace>
  <inkml:trace contextRef="#ctx0" brushRef="#br1" timeOffset="226625">10462 3826 4260,'18'19'7399,"-18"1"-5125,0 0-449,0 1 353,20-1-256,-20-20-192,0 19-321,0-19 97,0 0-545,-20-19-417,20-1-288,-38-1-63,17-19-65,1 21 32,-19-40-128,19 18-64,0 2 32,0-1-32,20 21-32,0-21 0,0 19-32,20 21-129,20-19 1,-21 19-545,21 0-800,1 19-865,-3-19-2403</inkml:trace>
  <inkml:trace contextRef="#ctx0" brushRef="#br1" timeOffset="226813.4764">10262 3747 19570,'-19'0'2050,"-1"0"-1057,20 0-192,20 0-33,-1-21-95,1 21-417,20-20-192,0 20-224,19-19-769,-18 19-864,-3 0-1923,3 0-4548</inkml:trace>
  <inkml:trace contextRef="#ctx0" brushRef="#br1" timeOffset="227211.9139">10798 3747 17232,'-59'20'2210,"39"-1"-897,0 1 161,0 19-129,20 1-544,-19-19-513,19 18-256,0-19-32,19 0-96,1-20 32,0 0-64,0 0-1,0-20 162,-1 0 31,-19-19-64,0 18 160,0 1 64,0-19 160,0 19-192,-19 20-63,19-20 287,0 20-160,0 0 0,-20 0-320,20 20-32,0 0 96,0-1 0,20 1-96,-20 0 128,19-20-352,-19 21-96,20-21-673,0 0-961,0 20-2531,1-20-6117</inkml:trace>
  <inkml:trace contextRef="#ctx0" brushRef="#br1" timeOffset="227408.2031">10997 3945 544,'-21'-39'19603,"21"39"-17521,-18-21-225,18 1 97,0 0-737,-20 1-448,20 19-577,0-20-192,20 0-96,-2 1-192,3 19-417,-1-20-384,20 20-673,-21 0-864,21-21-1986,-20 21-6791</inkml:trace>
  <inkml:trace contextRef="#ctx0" brushRef="#br1" timeOffset="227754.8827">11076 3528 6566,'0'-20'11947,"0"20"-11242,20-19-225,0-1 769,20 20 1,-21 0-258,21 0-287,-20 0-224,21 20-225,-23-1-96,-18 21 0,20 0-192,1 0-96,-21-1-224,0 0 31,20 2 97,-20-2-96,20-19 64,-2 19 256,3-19-97,-1 0 130,-20 1-66,20-1 1,-20-1 97,0 1 223,0 0 0,0-20 0,-20 19-63,20-19-193,-20 20-225,-1-20-287,21 0-897,-18 0-3908</inkml:trace>
  <inkml:trace contextRef="#ctx0" brushRef="#br0" timeOffset="231256.8359">496 5076 10441,'-20'0'8008,"20"0"-6342,-20 0-609,20 20 224,0-20 128,0 0-993,0 0 97,0 0-417,20 0 0,0 0-160,-1 0-192,1 0-513,0 0-608,0 0-801,19-20-1025,-19 20-2274</inkml:trace>
  <inkml:trace contextRef="#ctx0" brushRef="#br0" timeOffset="232712.8905">1130 4839 224,'-18'-20'8264,"18"-1"-5798,0 21-128,-21-20-256,21 20-64,0 0-481,0 0-544,0 0 0,0 0 289,0 20-258,0 21-287,21-2-160,-3 0-225,2 22-160,1-2-32,-1 0-96,0-18 33,-2-2 31,3 0-128,-1 1 96,-20-19-256,0-21 224,20 0 0,-20 0 96,0 0-352,-20 0 0,0-21 31,-1-19-127,3 1-224,-2-20 287,0-1-63,-1-19 96,1-1 512,2 21-160,18-2 289,0 2-129,18 40 0,-18-1-127,20 0-1,21 20-96,-21 20 0,19 0 0,1 39 0,19 1-128,-19 19-32,19 1-160,1-1 256,-21-19-96,2 19-160,-3-40-97,3 2-223,-21-2-577,0-19-545,-20-20-1729,0 0-4709</inkml:trace>
  <inkml:trace contextRef="#ctx0" brushRef="#br0" timeOffset="232894.5311">1270 5057 19122,'-41'0'2370,"23"0"-1826,18 0 481,0 0 705,0 0-641,18-20-929,3 20-160,-1 0-224,20 0-641,19-20-1057,-19 20-1985,19-19-4774</inkml:trace>
  <inkml:trace contextRef="#ctx0" brushRef="#br0" timeOffset="233639.6484">1944 4778 18705,'-18'-39'2050,"18"19"-833,-21 20 353,1 0-385,-20 0-769,21 0-384,-21 40-96,20-21-64,-19 22 0,19-21-64,20 19-32,0-19-225,39 19 257,-19-19 96,20 21-32,-1-2 224,-19-19-64,0 19 32,-20 2 32,0-22-64,0 21 64,0-1 32,-20-19-128,20-20 160,0 21-95,0-21-97,0 0 32,0 0 96,20 0-32,0-21-32,1 21-64,-21-20 32,18 20-96,2 0-193,0 0-95,1 0-321,-21 0-416,20 0-640,-20 0-1314,18 20-1025</inkml:trace>
  <inkml:trace contextRef="#ctx0" brushRef="#br0" timeOffset="234031.25">2223 4978 7783,'0'-21'8264,"0"1"-6342,-20 0-225,20 20 161,-20-19-449,20 19-352,-20 19-801,0 1 161,1 0-385,19 1 160,0-1-192,0 19 0,19-19-224,1-1 0,20 1-161,-1 1 65,21-1 64,-21-20 64,1 19 256,-20 1-64,1 0 128,-21-1 384,0 1-31,-41 0-129,1-20-32,1 21-288,19-21 64,-20 0-224,21 0-544,-1 0-674,0 0-1312,20-21-1890</inkml:trace>
  <inkml:trace contextRef="#ctx0" brushRef="#br0" timeOffset="234437.5">2361 4778 640,'20'-19'21877,"-20"-1"-21140,0 0-609,0 20 768,20 0-223,1-19-321,-3 19-191,23 0-97,-1 0-96,-22 0-64,23 19 64,-21 1 32,0 0-33,0 19 33,-1 2 33,1 18 31,0-20-96,0 2-97,0-2 129,-1 1-32,1-1-64,21 2 128,-21-2 64,-20 0-96,18-19 64,-18 0 1,20 1 159,-40-21-192,20 19-224,-18-19 160,-2 0-353,-1 0-576,1 0-800,20-19-1346,0-2-2146</inkml:trace>
  <inkml:trace contextRef="#ctx0" brushRef="#br0" timeOffset="234777.3436">3076 4878 23125,'-20'0'1346,"20"0"-866,20-20 609,0 20 256,20 0-448,-1 0-352,22 0-353,-3 0-96,1-19-288,-18 19-353,-1 0-416,-20 19-704,-1-19-1378,-19 20-3876</inkml:trace>
  <inkml:trace contextRef="#ctx0" brushRef="#br0" timeOffset="234958.0078">3215 5096 13068,'0'21'10314,"0"-21"-9802,21 0 353,-3 0 512,22 0-224,1 0-512,-2-21-257,21 1-288,-21 20-160,1-19-736,-20-1-738,19 20-896,-19 0-2947</inkml:trace>
  <inkml:trace contextRef="#ctx0" brushRef="#br0" timeOffset="235298.828">3811 4917 21268,'0'-19'2562,"0"19"-1793,0 0-385,0 0 1154,0 19-417,0 21-641,0 1-480,0-2 32,0 20 32,20-18-160,0-2 32,-1-19-128,1-1 96,20-19 192,-1-19-224,1-21 64,0 1-128,-21-2 31,-19 2 33,0 0 128,0-2-160,-19 1-160,-21 1-65,0 39 289,-19-20-192,19 20-609,1 0-1185,-1 20-1697,19 0-4581</inkml:trace>
  <inkml:trace contextRef="#ctx0" brushRef="#br1" timeOffset="272887.6953">4963 4739 9513,'0'-20'3267,"0"20"-1698,0 0 193,0 0-1,0 0-511,0 0-322,0 0-287,0 0 96,0-19 160,0 19-161,-21 0 1,21 0-64,-20 19-193,0-19 1,0 20-97,1 0-256,-1-1-160,20 1 96,-20 1-64,20-1-32,0-1-128,0 1 32,0 0 32,20-1 128,0 1-192,-1 0 96,1 21 128,0-22-32,0 1 32,-20 0-32,0-1 64,21-19-96,-21 20 128,0-20-64,0 21 32,0-21 64,0 0-32,0 20-32,18-20-96,-18 0 97,20 0 31,1 0-96,-1 0-96,0 0-289,-2-20-159,-18 20-385,21 0-416,-21 0-705,0 0-2370</inkml:trace>
  <inkml:trace contextRef="#ctx0" brushRef="#br1" timeOffset="277493.1639">5339 4878 2338,'-20'-20'8103,"20"20"-6405,0-19 192,-20 19 416,20 0-128,-19 0-705,-1 0-223,20-20-257,-20 20 96,20 0-353,0 0-127,-20 20-97,20-1-416,-20 1 65,20 19-97,0-19 32,0 21-224,20-21 128,-20-1 0,20 1-96,0-20-97,19 20-383,-19-20-449,21 0-545,-21-20-448,-2 0-2017,2 1-5895</inkml:trace>
  <inkml:trace contextRef="#ctx0" brushRef="#br1" timeOffset="277791.0156">5418 4937 15054,'0'0'3075,"0"0"-2178,0 0-641,0 0 1249,21 0 129,-21 20-898,40 1-768,-21-21 385,1 20-289,0-20 64,0 0 0,0 0-128,-20-20 128,0 20-64,0-21-128,0 21-32,0-20 160,-40 0-288,20 20 32,0-19-97,-19-1 386,19 20-194,-1 0-95,21 0-352,-20 0-513,20 0-993,20 20-2242,-20-20-9545</inkml:trace>
  <inkml:trace contextRef="#ctx0" brushRef="#br1" timeOffset="278529.2969">5716 4937 14029,'0'20'2722,"0"1"-1537,0-1 353,0-1 480,0-19-160,0 20-930,20-20-607,-20 0-65,0 0 128,0 0 65,-20-20-321,20 1-128,-20-22 96,20 21-96,0-19 32,0 19-224,0 0 544,0 1-320,0 19-32,20 0-32,0 19 128,0 1 0,1 0-128,-3 19 32,2-19-224,0 1 192,-20-21 32,0 0-64,21 20 64,-21-20 32,0-20 32,0 20 32,0-21-32,0 1-64,0 0 32,0 1-192,0-1 577,0 0-353,20 20 0,-20 0 32,18 0 0,3 20-32,-1 0-32,0-1-160,0 1 128,-1 0-833,1-20-288,0 21-545,0-21-351,-20 0-834,0 0-1794,0 0-7590</inkml:trace>
  <inkml:trace contextRef="#ctx0" brushRef="#br1" timeOffset="278891.6014">6173 5117 3939,'39'79'9545,"-19"-60"-7110,1 21-898,-21-19 417,20-2-417,-20-19-704,0 0-32,0 0-64,0 0-225,-20-19-416,-1-22 96,-17 2-32,-3-20-127,21 18-33,-19-38-33,19 19 66,20 20-66,-20 1-159,20 19 449,20 1-225,0 19 64,-1 0-96,21 19 224,1-19-224,-23 40-64,2-21-96,1 21 64,-1 1-289,-20-22 97,0 21-32,0-21-161,-20-19-191,20 20-353,-21-20-961,21 0-2915,0 0-8680</inkml:trace>
  <inkml:trace contextRef="#ctx0" brushRef="#br1" timeOffset="279203.125">6332 4878 4868,'0'0'14318,"0"20"-13197,0-1-641,0 1 1282,0 0-577,20-20-512,-20 21-545,0-1 32,20-20-224,-20 19 96,20-19 64,-20 0-224,19-19-225,-19 19 482,20-20-225,-20-1 63,20 21-63,-20-20 96,20 20-192,-20 0 96,0 20-96,20-20-417,-20 21-223,19-21-65,1 20-417,-20-20-1216,0 0-2274,20-20-3652</inkml:trace>
  <inkml:trace contextRef="#ctx0" brushRef="#br1" timeOffset="279384.7656">6510 4700 11594,'20'-20'4709,"-20"40"-3108,20-20 674,-20 39-129,20-19-737,0 19-800,-1 2-481,1-2-128,0 0-289,1-19-191,-1-20-897,-2 20-289,2-20-960,-20 0-3044</inkml:trace>
  <inkml:trace contextRef="#ctx0" brushRef="#br1" timeOffset="279811.5234">6451 4839 16815,'0'0'2723,"20"0"-2563,0 0 1121,-1 0 673,21 0-448,0 0-770,-1 0-576,2 0-192,-21 0-672,18 19-994,-17-19-320,-1 0-864,-20 20-1026,20-20-576,-20 0-225,19 20 5734,-19-20 3748,20 0-1218,0 0-1089,0 0-416,0 0-288,0 0-449,-1-20-288,1 20-320,0-20-353,-20 1-96,20 19-160,-20-20 161,0-1 31,-20 21-64,20-20-128,-20 20-128,0 0-32,1 0-64,-1 20-32,0-20 32,20 21 96,-20 18-96,20-19 128,0 19-193,0-19-127,0 21-737,20-41-192,0 20-865,0-20-1377,-1 0-2883</inkml:trace>
  <inkml:trace contextRef="#ctx0" brushRef="#br1" timeOffset="280115.2344">7026 4839 12203,'0'-20'3716,"0"20"-2147,-18 20 65,18 19 223,0-19-511,0 19-578,0 2-479,0-21-225,18-1 0,2-19-96,0 0 0,1 0-64,-1-19-65,-20-22 1,18-18 32,-18 19-160,0-20 480,-18 21-64,-2-1 32,-1 1 321,1 19 416,20-1 192,0 21 32,0 0-353,0 21-383,0 19-1,0-1-224,20 20-192,21-18-192,-2-2-288,1-19-1058,-1-1-1409,-19 1-2081</inkml:trace>
  <inkml:trace contextRef="#ctx0" brushRef="#br1" timeOffset="281056.6405">7662 4819 2594,'-20'0'7367,"20"0"-7207,-21 0-64,21 0 224,0-21 1122,0 21-513,0 0-64,0-20 832,0 20 353,0 0-512,0 0-225,0-19 128,0 19-288,0 0-224,-18 0-448,-2 19-225,20 1-128,-20 1-96,20-21 32,0 20-128,0-1-64,40 1 0,-22-20 64,43 20 64,-22-20-96,21 0 64,-20 19-33,-1-19-159,-19 20 96,1-20 96,-21 20 128,0 1 96,0-21-128,-21 20 97,1-1-290,0-19 33,1 0-416,19 0-865,-20 0-1026,20-19-2786</inkml:trace>
  <inkml:trace contextRef="#ctx0" brushRef="#br1" timeOffset="281418.9453">7801 4680 18417,'0'-20'641,"20"40"576,-20-20 160,19 39-416,1 1-288,21-1-225,-21 2-224,-2-2-96,2 0 0,1 1 33,-1-40-450,-20 21 578,20-21-353,-20 0-1,0 0 1,0 0 225,0-41-33,0 21 0,-20-19-192,20 19 384,-20-19-352,20 18 96,0 21-64,20 0 64,0 0 128,-1 21-96,1 18-192,0-19-544,20 19-481,-21-19-801,21 0-1313,-20 1-3428</inkml:trace>
  <inkml:trace contextRef="#ctx0" brushRef="#br1" timeOffset="281708.0077">8237 4839 17680,'-19'19'2370,"19"1"-1633,0 19 32,19-19 544,1 0-352,0 1-545,21-1-287,-23-20 31,2 0-160,0-20 96,1-1 0,-21 1-32,0 0 0,0-19-128,-21 19 288,1 1-160,0-1-128,2 20-64,-3 0-160,1 0-225,20 0-768,0 0-609,0 20-1185,20-1-3811</inkml:trace>
  <inkml:trace contextRef="#ctx0" brushRef="#br1" timeOffset="281867.1875">8496 4917 16079,'0'-19'2498,"0"-1"-832,-20 20 288,20-20-865,-20 1-801,20 19-288,0-20-192,0 20-769,0 0-1185,0 0-1346,0 0-3074</inkml:trace>
  <inkml:trace contextRef="#ctx0" brushRef="#br1" timeOffset="282041.9922">8575 4639 11242,'20'0'3620,"-20"0"-1026,0 0-192,20 41-672,0-21-865,-20 19-225,19 0-351,1 22-193,0-22-256,0 0-449,1-19-736,-3 0-577,2 1-2434,-20-21-10729</inkml:trace>
  <inkml:trace contextRef="#ctx0" brushRef="#br1" timeOffset="282367.1875">8615 4839 16463,'0'0'2979,"0"0"-2531,20 0 97,-1 0 1056,21 0-159,-20 0-642,19 0-383,2 0-417,-1-20 192,-22 20-224,3 0 0,-1-21-96,0 1-192,-20 1-1,20-1-31,-20 20 128,0-20 128,-20 20 128,0 0 0,20 0-160,-20 20 224,-1 0-32,3-1 64,-2 1 96,20 21-192,0-22-96,0 1-32,0 0-288,20-1-834,-2-19-319,23-19-705,-21-1-1378,0 0-3522</inkml:trace>
  <inkml:trace contextRef="#ctx0" brushRef="#br1" timeOffset="282548.828">8972 4759 11114,'20'19'3267,"-20"1"-1505,0 1-65,20-1-447,0 19-450,-1-19-415,1-1 319,-20 1-255,20 0 63,-20 1-31,0-21-289,-20 0-32,20 0-416,-20 0-353,1 0-896,-1-21-929,0 1-4421</inkml:trace>
  <inkml:trace contextRef="#ctx0" brushRef="#br1" timeOffset="282729.4922">9091 4639 10121,'41'21'10794,"-41"-1"-9192,18 0-898,2 19 321,0 0-128,1-19-672,-1 21-193,-2-2-449,-18-19-480,20-20-384,-20 19-577,0-19-2850</inkml:trace>
  <inkml:trace contextRef="#ctx0" brushRef="#br1" timeOffset="282888.6718">9132 4798 20531,'18'0'1537,"2"0"-736,21 0 480,-21 0-63,18-20-482,3 20-608,-2-19-224,1-1-1441,-20 20-2851</inkml:trace>
  <inkml:trace contextRef="#ctx0" brushRef="#br1" timeOffset="283453.125">9687 4798 19026,'40'41'1249,"-40"-2"-705,20 20-576,-1-18 320,1-2 1,0-19-33,0 19-160,-20-39 128,0 20 65,0-20 255,0-20-416,-20 1-224,0-21-32,-19-20 64,19 20 64,0-19-64,0-1 320,20 1-160,0 20 32,0-1-128,20 19 96,20 2 0,-21 19 129,21 19 127,-20 2-128,0 19-32,-1-1-160,-19 0-160,0 2-160,0-2-256,0 1-97,-19-21-256,19-19-416,0 0-1602,0 0-4388</inkml:trace>
  <inkml:trace contextRef="#ctx0" brushRef="#br1" timeOffset="283765.625">10004 4680 19058,'-20'20'1889,"0"-20"-928,1 19 897,19 21-192,-20-21-673,20 22-417,0-21-416,0-1-128,0 1-96,20 0 32,-20-20-256,19 0 128,-19-20-417,20 20 513,-20-20-64,0 1 64,0 19 0,0-20 64,0 20 64,0 0-32,0 20-160,20-20-32,-20 0-321,21 19-928,-1-19-737,-20 20-1506,18-40-3586</inkml:trace>
  <inkml:trace contextRef="#ctx0" brushRef="#br1" timeOffset="283938.4765">10124 4561 15310,'0'-20'3812,"0"20"-2051,0 20-127,20 19 288,-20 0-897,18 2-449,-18-2-608,21 20-384,-1-39-225,0 1-512,19-1-545,-19-20-896,0 0-3107</inkml:trace>
  <inkml:trace contextRef="#ctx0" brushRef="#br1" timeOffset="284322.2656">10045 4739 15887,'0'20'1825,"18"-20"-1472,2-20 736,21 20 224,-21-20-769,-2 1-383,3-1-161,-1 0-385,0-1-287,-20-18 255,20 19 33,-1 1 352,-19 19 96,0-20 320,20 40 641,-20-1 288,0 1-95,20 19-386,-20 2-479,0-2-193,20-19 0,-20 19-96,20-19 64,0-20-96,-20 0 0,19 0 96,-19 0 65,20-20-33,-20 20-32,20-19-96,-20-1 32,21 20-64,-21-20-32,20 40 32,-2-20 64,2 20-545,1-1-1216,-1 1-2243</inkml:trace>
  <inkml:trace contextRef="#ctx0" brushRef="#br1" timeOffset="285270.5077">9468 5196 13676,'-20'-20'1954,"20"20"-288,-19 0 256,-1 0 192,20 20-929,-20 19-545,20 2-223,0 18-33,0-20-160,20 0-31,0 2-161,-1-21-32,1-20-32,0 0 0,0-20-33,0-21-95,-20 2 32,0 0-32,0-20 128,0 18-32,-20-18 32,0 0-96,0 18 224,0 2-64,1 0-32,-1 19 288,20 20 97,-20 0 223,20 0-288,20 20-63,-20 19 127,20 0-192,19 2-32,-19 18-160,20-20 96,-1 1-288,1 0-64,-19-20-192,-1 0-257,-2-1-480,3 1-673,-1-20-993,-20 0-3202</inkml:trace>
  <inkml:trace contextRef="#ctx0" brushRef="#br1" timeOffset="285437.5">9786 5276 19602,'20'39'2146,"-20"-19"-1281,20-20 0,-20 19-481,0 1-416,20-20-673,-20 0-768,19 0-1378,-19-20-4195</inkml:trace>
  <inkml:trace contextRef="#ctx0" brushRef="#br1" timeOffset="285585.9375">9786 5176 16143,'-20'0'2883,"20"0"-2019,-19 0-575,19 20-225,0-20-321,19 19-1152,-19-19-2723</inkml:trace>
  <inkml:trace contextRef="#ctx0" brushRef="#br1" timeOffset="285828.125">10004 5235 17008,'-20'41'1825,"0"-22"-896,20 21 320,0-21-63,20 1-514,0 0-544,21-20-32,-23 19-96,23 3-32,-1-22 64,-22 19-224,3-19 64,-1 20 64,-20-20 64,-20 20-96,20-20-96,-21 0-385,-17 0-480,18-20-672,-1 20-1507,1-39-3298</inkml:trace>
  <inkml:trace contextRef="#ctx0" brushRef="#br1" timeOffset="286001.9531">10162 5057 19474,'21'19'2018,"-21"22"-1506,20-2 545,0 1 64,0 19-480,-1-19-513,1 19-448,20-19-513,-20-21-448,0 3-897,-1-22-2499</inkml:trace>
  <inkml:trace contextRef="#ctx0" brushRef="#br1" timeOffset="286175.7812">10144 5276 18929,'-20'0'2563,"20"-21"-2371,20 21 385,-2 0 704,3 0-641,19-20-511,-1 20-450,1-20-1088,0 20-865,-20-19-2915</inkml:trace>
  <inkml:trace contextRef="#ctx0" brushRef="#br1" timeOffset="286516.6014">10541 5196 1601,'-20'39'15887,"20"2"-14285,-21-2-449,21 0 640,0-19-255,0 19-930,21-17-415,-1-22-161,0 0-64,-1 0-32,-19-22 31,20 3-63,0-21-96,-20 1 128,0 0 32,0 18 128,0-19-64,0 21 128,-20 19 97,20 0 191,0 0 33,0 0-289,0 19-160,0 21-32,20-19 0,0 18-224,0-19-481,-1-1-96,1-19-192,0 0-352,0 0-417,-20 0-1633,20-19-6086</inkml:trace>
  <inkml:trace contextRef="#ctx0" brushRef="#br1" timeOffset="286820.3125">10719 5137 16239,'20'39'2722,"0"0"-1440,-20-19 351,19 21 257,1-2-513,0-19-864,-20-1-353,20 1-32,-20-20-32,21 0 0,-21 0-96,0 0 0,0-20 64,0 20 0,0-19-96,0-1 96,18-19-96,-18 18 32,20 21 0,0-20 64,1 20-64,-1 0 0,-2 0-64,3 20-352,-1 1-417,20-2-608,-21 1-449,1-20-1345,0 0-4068</inkml:trace>
  <inkml:trace contextRef="#ctx0" brushRef="#br1" timeOffset="287218.75">11175 5137 7911,'-19'0'10218,"19"19"-8553,-20-19-608,20 20 865,0 0-64,0 19-865,0 2-449,20-2-287,-20 0-129,19-19-128,1 0 0,20-20-64,-20 19-33,1-38-31,17-1 0,-17 0 128,-1 1-32,-20-21 64,20 21 0,-20-22 32,0 21-32,0 1 32,0-1 65,0 0-129,-20 20 64,20 0-32,-20 0-64,-1 20 0,21 19 0,0 1 96,-20 0-64,20 0 0,0-1-64,20-19-257,-20-1-480,41 3-352,-21-22-352,19-22-321,-19-17-1185,0 19-3907</inkml:trace>
  <inkml:trace contextRef="#ctx0" brushRef="#br1" timeOffset="287457.0312">11573 5096 13484,'0'-20'3299,"-20"20"-1665,20 0-1,-20 20-191,20 1-193,0-1-384,0-1-128,0 1-545,20 19-64,0-19-128,-1 0 0,1 1-32,0-21 96,0 19-32,-20 1 0,0 0 224,0-1-96,0 1 33,-20-20-97,0 0-96,0 20-353,1-20-480,-1-20-1120,20 20-1218,0-20-7207</inkml:trace>
  <inkml:trace contextRef="#ctx0" brushRef="#br1" timeOffset="287747.0703">11632 5076 20435,'20'-19'1729,"-20"19"-415,39-20 383,-19 20-672,0-20-576,1 20-129,17 20-288,-18 0 0,1-1-256,-1 1-160,-20 21 127,20-2-95,-1-19-96,-19 19 127,20 2 257,-20-22 0,20 21 32,-20-21 128,0 1-64,-20 19 96,0-17-32,1 17 65,-21-19-97,19-1-96,1 1-609,2 0-1697,-2-20-3652</inkml:trace>
  <inkml:trace contextRef="#ctx0" brushRef="#br0" timeOffset="351026.3671">535 6009 11082,'-20'0'2947,"1"0"-321,-1 0-191,20 0-353,-20 0-353,20 21-640,0-21-64,0 0-320,20 20 0,0-20-161,-1 20-96,21-20-351,0 19 63,-1-19-160,-19 0-32,21 0-64,-23 0-97,22-19-383,-19 19-481,-1 0-481,-20-20-223,18 20-1154,-18 0-2274</inkml:trace>
  <inkml:trace contextRef="#ctx0" brushRef="#br0" timeOffset="353331.0546">1211 5950 13548,'-20'-20'3075,"20"20"-1313,0 0 32,0 0-225,0 0-416,0 0-672,0 0 95,0 20 1,0 0-225,20 19 32,-2 2-31,3-2-161,19 20-224,-20-18 0,19-2 64,-19 1-320,0-21-1,0 1-543,-1 0-354,-19-20-511,0 0-769,0 0-2499</inkml:trace>
  <inkml:trace contextRef="#ctx0" brushRef="#br0" timeOffset="353721.6796">1191 6050 13516,'-20'-61'3876,"-1"42"-2050,1-21-225,20 21 97,0-22-161,20 21-576,1-19-673,-1 19-256,18 1-32,3 19-32,-1 0 32,-1 19-224,-19 1 32,0 19-32,0 2 224,-20 18-160,0 0 352,0-18-288,0-2 32,0 1 32,0-21 128,0 1 0,39 1-32,1-1-128,-1-1 96,1-19-64,19 20 192,-18 0-192,-1-20 256,-20 19 161,-20 1-193,0 0-32,-20 1-32,-20-2-320,19 1 128,-37 0-160,17-20-289,2 19-320,19-19-800,-20 20-1666,20-20-4228</inkml:trace>
  <inkml:trace contextRef="#ctx0" brushRef="#br0" timeOffset="354228.5156">1964 5850 15822,'0'-39'2691,"-20"19"-1666,20 1 833,0 19 320,-18 0-865,-3 0-961,1 0-352,0 19 64,0 21-224,1-21 64,-1 22-64,20 18-64,0-20-353,0 2 65,0-1 192,20 19 223,-1-20-63,1 2 128,-20-2 96,20-19-96,-20 19 321,20-19-97,-20 1 128,0-2-64,0-19-32,21 20-159,-21-20-65,18 0-65,-18 20 98,20-20-33,-20-20-33,41 20 98,-41 0-65,20 0-65,19 0-95,-39 0-384,20 0-801,0-20-1410,0 20-993,-1 0-3619</inkml:trace>
  <inkml:trace contextRef="#ctx0" brushRef="#br0" timeOffset="354642.578">2481 5870 16431,'-21'0'1121,"21"0"-384,-20 0 960,2 21-608,-23 18 0,21-19-480,-19 19-225,19 2-255,20-21-129,0 19-193,20-19 193,-1 0-256,21-1 160,1-19 0,-3 20 64,-17 1 64,-1-1 0,0-20 64,-20 19 64,0 1 321,0-20 223,-20 20-447,20-20-129,-41 19 32,21 1-192,2-20-224,-23 20-449,21-20-480,20 0-1025,-20 0-2691</inkml:trace>
  <inkml:trace contextRef="#ctx0" brushRef="#br0" timeOffset="355068.3594">2539 5811 18417,'0'-39'1986,"0"19"-1602,21 0 641,-21 20 224,20 0-416,0-21-545,-20 21-95,20 21-193,0-1 96,-20 0 32,19-1-224,1 1 128,0 19 32,20 2-64,-21-2 0,1 20 0,21-18-160,-21 18-97,18-19 129,3-1 96,-3 2-128,3-22-32,-21 21 192,0-21 0,-1 1-64,-19 0 192,-19 1 32,19-21-224,-20 0 32,0 0 32,-21 0 96,23 19-64,-2-19-64,0 0-96,-1 0-993,1 0-3523</inkml:trace>
  <inkml:trace contextRef="#ctx0" brushRef="#br0" timeOffset="355597.6561">3136 5950 22229,'-20'0'1249,"20"-20"-1153,0 20 929,20 0 384,19 0-768,-19 0-225,39 0-320,-19 0-32,1 0-480,-2 0-417,1 0-832,-20 20-898,0-20-2690</inkml:trace>
  <inkml:trace contextRef="#ctx0" brushRef="#br0" timeOffset="355764.6483">3315 6189 14317,'0'0'7783,"20"0"-7654,-2 0 831,23-21 450,-1 1-834,-20 20-480,19-19-480,1 19-1025,-20 0-2371,-1 0-8359</inkml:trace>
  <inkml:trace contextRef="#ctx0" brushRef="#br0" timeOffset="357994.1405">3930 5870 12011,'-20'0'2690,"20"0"-768,-20 0 352,20 0-256,0 0-993,0 0-736,20 0 95,-20 0 128,20 0-191,0 21-65,-1-21-192,1 0 64,0-21-32,0 21 0,-20-20 0,0 1-96,0 19-64,0-20 32,-20 0-96,20 20 128,-20 0-128,0 0 96,1 0 32,-1 0 0,20 20-32,-20-20 160,20 20-64,0-1 64,0 1 129,0 1 95,20 18 128,0-19-223,-1 0-129,1-1-32,0 1-96,0 1 0,19-21-64,-19 0-160,21-21-257,-21 1-576,-2 1-641,2 19-2369,-20-20-3268</inkml:trace>
  <inkml:trace contextRef="#ctx0" brushRef="#br0" timeOffset="358537.1094">4208 5811 9320,'0'0'4421,"0"20"-2820,0-1 481,20 1 384,-20 1-800,20-1-673,-20-1-321,0 1-287,19 0-33,-19-20-288,0 0 0,0 0 0,0 0 64,0 0-31,0-20-65,-19 0-64,19-19-97,0 18 97,0 1 32,0-19 32,0 39-192,0-20 64,19 20 96,1 20 160,0 0-96,0-1-64,0 1 129,-20 1-194,20-1 194,-20-20-97,0 19 0,0-19 32,0 0 0,0 0 128,0-19-160,0-1 32,19-1-32,-19 1 32,0 1-32,20-1-32,0 20-32,0-20 0,1 20 64,-3 20-160,2 0 0,0-1-417,1 1-576,-1 1-352,-20-21-641,18 20-897,-18-20-1185</inkml:trace>
  <inkml:trace contextRef="#ctx0" brushRef="#br0" timeOffset="358883.789">4645 5970 10954,'59'39'2819,"-39"2"-930,0-21 962,0-1-513,-1 1-832,1-20-577,-20 20-385,0-20-128,0 0 161,-20-20-225,1 20-192,-1-20-127,0-19 63,-20-2-128,21 2-32,-1-1 64,0-20-97,20 40 1,0-19-32,0 39 32,20 0 0,0 0-64,-1 0 160,21 20 0,-20-1 64,0 1 64,-1 21-128,-19-2-128,0-19-160,0-1-1,0 1-319,-19 1-161,-1-21-961,20 0-1505,-20-21-544,0 1-9001</inkml:trace>
  <inkml:trace contextRef="#ctx0" brushRef="#br0" timeOffset="359086.914">4783 5652 14221,'20'20'3908,"0"-20"-1826,-20 20-225,20 20-159,0 0-481,-20-1-704,19 0-289,1-19-192,0 21 0,-20-22-224,0 1-417,0-20-512,0 20-705,0-20-1249,0 0-3106</inkml:trace>
  <inkml:trace contextRef="#ctx0" brushRef="#br0" timeOffset="359260.7421">4704 5850 17936,'0'0'2499,"0"0"-1442,20-19 833,0 19-289,0 0-544,19-20-384,1 20-513,-1-20-128,-19 20-288,20 0-545,-19 0-672,-21 0-962,18 0-2882</inkml:trace>
  <inkml:trace contextRef="#ctx0" brushRef="#br0" timeOffset="359449.2186">5022 5772 15919,'40'0'3747,"-22"19"-1857,3 1 128,-1 0-32,0 19-1089,0-18-833,19-1-64,-19-1-385,20-19-287,-20 0-674,-1-19-896,1-1-3107</inkml:trace>
  <inkml:trace contextRef="#ctx0" brushRef="#br0" timeOffset="359626.9531">5360 5772 19538,'0'59'1794,"0"-20"-641,0 2 448,-21 18-352,21 1-640,0-20-513,-20-1-320,20-19-481,0-1-1409,0 1-3331</inkml:trace>
  <inkml:trace contextRef="#ctx0" brushRef="#br0" timeOffset="360536.1327">4088 6367 14253,'20'20'1890,"-20"0"-1442,21-1 1154,-1 21 223,-2-21-736,2 22-544,1-1-321,-21-1-32,20-19-31,-20 1 255,0-21-64,0 0-63,-20 0-97,-1 0-224,1-41 160,2 21 0,-2-19-128,-1 0-32,21-22 64,0 22-128,0-20 96,0 38 64,21-19-224,-1 40 128,-2-19-64,23 38 96,-21-19-128,0 40-65,-1-19 65,1 18 160,-20 0 32,0-19-64,-20 19 64,1-17-96,-1-3 96,0 1-96,-1-20-96,1 0-576,20 0-770,0 0-1280,0 0-1442</inkml:trace>
  <inkml:trace contextRef="#ctx0" brushRef="#br0" timeOffset="360919.9219">4467 6367 14061,'-21'0'2722,"21"0"-1472,0 20 671,-20-20 65,20 39-737,-20-19-576,20 19-289,0-17-223,0-3-65,0 1-128,0 0-32,20-20-161,-20 0 97,20 0-224,-20-20 128,0-19 160,21 17 32,-21 3 32,0-1 0,0 0 64,0 1 32,0 19 64,0 19-64,0 1-32,18 0-32,-18-1-32,20 22-64,-20-21-448,20 0-513,1-1-865,-1-19-1025,-20-19-320,18 19-8552</inkml:trace>
  <inkml:trace contextRef="#ctx0" brushRef="#br0" timeOffset="361107.4219">4546 6287 16303,'20'20'2915,"-20"-20"-1346,0 20 321,18 20-545,-18 0-672,21-1-481,-1-19-160,0 21-160,19-22-513,-19 1-544,0 0-897,-20-20-1633,0 0-2659</inkml:trace>
  <inkml:trace contextRef="#ctx0" brushRef="#br0" timeOffset="361289.0625">4525 6485 17040,'0'0'2946,"0"0"-2049,21 0 769,-1-19-33,19 19-896,-19-20-577,20 20-160,-21-20-256,1 1-737,0-1-1057,0 20-2018,-20-20-3619</inkml:trace>
  <inkml:trace contextRef="#ctx0" brushRef="#br0" timeOffset="361542.9686">4724 6287 15726,'20'40'3171,"0"0"-2210,-20-20 897,19 19 128,1 1-481,0 1-736,0-22-224,-20 1-289,0-20-192,20 0 0,-20 0-64,0 0-64,0-20-64,19 1 96,-19-3 32,20 3-64,-20-1 0,20 0 32,0 20-32,1 0 32,-3 20 32,2 0-417,21-1-608,-21 3-1057,-2-3-3555</inkml:trace>
  <inkml:trace contextRef="#ctx0" brushRef="#br1" timeOffset="364477.539">5994 5811 10698,'0'-20'2850,"-19"1"-928,19 19 448,-20-20-320,20 20-640,-20 0-481,0 0-65,20 0-255,-21 0-289,3 20-128,-2-1-128,20 1 1,0 19-130,0 2 65,0-2-64,0 20 0,20 2-128,-2-2 96,-18 0 32,21-18 64,-1 18-96,-20-20 96,20-19 0,-20 20-32,0 0 128,0-21-64,0 1-32,0 0 64,0-1 0,-20-19 64,20 0 96,20 22 33,-20-22 127,20 0-128,19 0-63,-19 0-65,20 0-32,-20 0-32,19 0-192,-19 0-481,0 0-128,1 0-320,-21 0-704,0 0-2019,0 0-3331</inkml:trace>
  <inkml:trace contextRef="#ctx0" brushRef="#br1" timeOffset="364898.4375">6392 6009 416,'-40'-20'13773,"40"20"-11595,-20 0-384,-1 0 128,21 20-353,-18 1-416,18-1-256,0 19-224,0 1-289,0-1-192,18-18-160,3 18-32,19-19-512,-20 0-417,19-20-545,1 0-1280,-20 0-1923</inkml:trace>
  <inkml:trace contextRef="#ctx0" brushRef="#br1" timeOffset="365166.0156">6609 6089 3939,'-19'0'11531,"19"0"-9737,-20 0-449,20 20 865,0 19-704,0-19-642,0 21-479,0-2-33,20-19-192,-1-1-64,21 1-64,-19-20-64,17 0 193,-18-20-322,1-19 65,-21 19 0,0-19-32,0-2 32,-21 22-96,1-1-32,2 0-97,-23 20 1,21-19 32,0 38-193,1-19-1184,19 20-2179,-20 0-5060</inkml:trace>
  <inkml:trace contextRef="#ctx0" brushRef="#br1" timeOffset="365644.5312">6789 6109 14926,'19'39'2914,"1"-19"-1825,0 1 769,0-1-32,-20-1-641,20 1-512,-20 0-257,0-20-224,0 0-64,0 0 65,0 0-65,0-20-192,0 0 0,-20 1-1,20-1 1,0-21-128,0 22 96,0-1-96,20 20-128,-20 0 192,20 0 160,-20 39 32,19-19 160,1 21-192,-20-22 96,20 1 32,-20 0-64,20-20 0,-20 0 0,0 0 33,0-20-1,21 0-64,-21 1-96,0-1 32,18-1-64,-18 1 0,20 1 0,0 19-129,-20 0 1,21 19-288,-1 1-898,-2 1-1825,3 18-2178</inkml:trace>
  <inkml:trace contextRef="#ctx0" brushRef="#br1" timeOffset="365948.2421">7384 6585 18001,'20'20'2082,"-20"-20"-1378,0-20 930,0 1-129,-20-21-736,20-1-545,-20-18-32,0 0-64,0-21-160,1 21 64,-1-21-64,20 41 0,0 0 32,0 39-64,20-20 224,-1 20-96,1 20 65,20-1-33,-20 21-96,-1-21-96,-19 22 64,20-2-225,-20 1-287,0-21-97,0 1-320,0-20-256,-20 0-1153,20 0-1506,-19-20-5188</inkml:trace>
  <inkml:trace contextRef="#ctx0" brushRef="#br1" timeOffset="366223.6327">7483 6089 17584,'0'59'3459,"0"-39"-2498,21 21-128,-21-22 705,0 1-513,0 0-673,18-1-160,-18-19-160,0 0 32,20 0-64,-20-19-96,21-1-32,-1 0 32,0 1-96,-20-1 96,18 20 32,3 0-33,-1 0-127,0 20-64,-20-1-193,20 1-543,-1 0-738,-19-20-1153,20 0-224,-20 0-2178</inkml:trace>
  <inkml:trace contextRef="#ctx0" brushRef="#br1" timeOffset="366385.7421">7721 6009 2722,'-19'-59'10378,"19"59"-7752,19-20-255,-19 40 672,20 0-962,0 40-1120,0-20-480,0 19-353,0-20-224,-1 2-673,1-22-480,0 1-1153,-20-20-2403</inkml:trace>
  <inkml:trace contextRef="#ctx0" brushRef="#br1" timeOffset="367013.6718">7682 6109 18513,'0'0'1217,"0"0"-768,20 0 1472,-1 20-479,21-20-513,0 0-417,19 19-127,-18-19 159,-3 0-320,3 0-96,-1 0-64,-21-19-64,1-1 97,-20 0-97,0 1 0,0-1-65,0 0-63,0-1 96,-20 1 64,1 1-32,-1 19 64,0 0-32,20 19 0,-21 1 33,21 21-65,-20-2 96,20 1-160,0-1-225,20 2-319,1-22-225,-21 1-96,40-20-576,-21 0-770,1 0-479,0-20 672,0 20-449,0-19-832,-20-1 1890,19-1 1473,-19 1 1441,0 1 1570,0 19-513,0-20-223,0 20-1,0 20 96,0-1-993,20 22-512,-20-2-288,0-19-129,0 19-256,20-19-352,0-20 256,-20 0-128,20 0 64,-20-39 64,19-1-160,-19 1 0,0-21-96,-19 1 288,19-2-160,-40 22 64,20-1 160,20 1 97,-20 18 447,20 21 225,0 0-128,0 21-385,0-1 129,20 19-225,0 0-448,20 2 32,-21-1-352,21-1-225,-20-19-352,1 19-672,-3-18-1314,2-21-2915</inkml:trace>
  <inkml:trace contextRef="#ctx0" brushRef="#br1" timeOffset="367785.1561">8913 6030 17104,'-40'0'1409,"1"0"-608,19 20 352,0 0 320,-1-1-384,1 1-576,20 0-513,20-1-32,1 1-32,19 1 64,19-1-64,0-20-161,1 0-63,-1 19-32,-19-19 96,-19 20 96,-3 0 160,-18-1 64,-39 21-96,19-19 192,-20-2-96,21 1-64,-21-20-64,20 20-288,0-20-994,20-20-1632,0 20-1058</inkml:trace>
  <inkml:trace contextRef="#ctx0" brushRef="#br1" timeOffset="368139.6483">9012 5891 17552,'39'-21'2338,"-39"42"-1249,20-21 321,20 39-1,-19 1-224,-3 20-224,2-1-641,0 0-63,1 2-193,-1-22-32,-2 0-32,2-19 0,1-20 32,-1 20-256,-20-20 191,0-20 130,0 0 31,0 1-96,0-21 0,-20 21 0,20-22-32,0 2 0,20 19-32,-20 0 0,20 1 0,-1 38 96,-19-19-160,20 40 32,0-21-417,0 22-191,0-2-674,-1 1-1120,1-21-2339,0 1-9256</inkml:trace>
  <inkml:trace contextRef="#ctx0" brushRef="#br1" timeOffset="368421.875">9549 6168 17296,'0'21'2787,"0"-1"-1698,0-1 32,0 21 64,18-21-417,2 1-415,0 0-225,1-20 0,17 0 64,-17 0 0,-21-20 33,20-19-65,-20 19-32,-20-19 32,20 19-128,-39-1-64,19 1-32,-1 1-224,1 19 192,20 0-161,-20 0-447,20 0-129,0 19-320,0 1-577,0 1-2242,20-1-6277</inkml:trace>
  <inkml:trace contextRef="#ctx0" brushRef="#br1" timeOffset="368682.6171">9865 6287 16559,'0'20'4164,"0"-20"-2979,0-20-224,0 20 769,0-19-577,0-1-513,0 0-415,0-19-193,0 18-32,0 1-224,0 1-225,20-1-384,-20 20-768,20 0-866,0 0-2081,0 0-10282</inkml:trace>
  <inkml:trace contextRef="#ctx0" brushRef="#br1" timeOffset="368878.9062">10025 5970 19090,'-21'0'2370,"21"0"-1922,21 19 801,-1 1 513,-2 21-705,2-2-705,1 20-223,-1 2-226,0-22-415,-2 0-257,-18-19-416,21-20-1057,-21 0-2595,0 0-8039</inkml:trace>
  <inkml:trace contextRef="#ctx0" brushRef="#br1" timeOffset="369146.4844">9984 6248 20243,'20'0'929,"1"-20"-353,-1 1 962,18 19 159,3-20-864,-3-1-513,3 1-416,-21 20-865,0 0-576,-1 0-1538,1 0-3684</inkml:trace>
  <inkml:trace contextRef="#ctx0" brushRef="#br1" timeOffset="369515.625">10401 6228 16687,'20'-19'6310,"1"19"-6214,-1-20 65,-2 20 287,2-21 193,-20 21-193,21-20-288,-1 1-128,-20-1-96,20 20-128,-20-20 96,0 1-160,-20-1-65,20 20 257,-20 0-128,-1 0-32,1 0 128,2 20 0,-2 19 192,-1-19 32,1 19 64,20 2-96,-20-2-64,20-19-64,20-1-288,0 1-513,1-20-640,-1 0-1282,-2 0-993</inkml:trace>
  <inkml:trace contextRef="#ctx0" brushRef="#br1" timeOffset="369747.0703">10600 6089 16143,'0'0'2530,"0"0"-1697,0 20 801,20-20-417,-20 20-577,40-1-351,-21 1-161,1 1-32,0-1 320,-20-1 33,20 1 95,-20 0-95,-20-20-257,20 19 96,-20-19-192,0 20-160,1-20-256,-1 0-353,0-20-608,0 20-1250,20-19-3298</inkml:trace>
  <inkml:trace contextRef="#ctx0" brushRef="#br1" timeOffset="369932.6171">10739 5970 13869,'20'39'7783,"-1"2"-6149,1-21-898,-20 19 513,20 0-480,-20 2-641,0-2-288,20 1-384,-20-21-193,0-19-320,0 0-1538,0 0-3266</inkml:trace>
  <inkml:trace contextRef="#ctx0" brushRef="#br1" timeOffset="370107.4219">10739 6129 21396,'0'0'2722,"0"0"-2049,20 0 96,-1 0 224,1 0 96,20 0-577,-19 0-320,17-20-160,-18 20-384,1 0-769,-1 0-673,-20 0-2145</inkml:trace>
  <inkml:trace contextRef="#ctx0" brushRef="#br1" timeOffset="371087.8906">11195 6367 15118,'20'40'1697,"-20"-1"-864,20 0 224,0 2 449,-20-1-225,21-1-512,-21-19-449,18 1 0,-18-21 33,0 19-225,0-38 256,0 19-288,-18-41-128,18 2 0,-21-1 0,1-1 0,0-18 0,0 0 32,0-1-32,1 1 64,19 0-160,19 18 32,-19 22-32,20 19-1,0 0 97,0 19 0,0 22 64,-20-21-128,21 39-64,-21-20-32,0-19 96,0 20-128,0-20-289,0-20-672,0 20-769,0-20-1313,0 0-5253</inkml:trace>
  <inkml:trace contextRef="#ctx0" brushRef="#br1" timeOffset="371406.25">11355 6168 13773,'0'41'2914,"0"-22"-1216,0 21-97,-20-21-31,20 21-545,0-19-609,20-2-288,-20-19-96,20 0 0,-2 0 33,-18 0 63,21-19-128,-21-2 96,20-19-32,-20 21 0,0-1 32,0 0-96,0 20 0,0 0 0,0 0-160,20 0 224,-20 40 32,20-21-128,-20 1-256,19 21-161,1-41-384,0 19-384,-20-19-416,20 0-609,-20-19-1058,0-2-8262</inkml:trace>
  <inkml:trace contextRef="#ctx0" brushRef="#br1" timeOffset="371601.5625">11493 6009 16783,'0'21'2915,"20"-1"-1538,-20 0 1,20 19-97,-20-19-512,20 19-481,-20 2-320,20-22-96,-1 21-417,1-40-223,0 19-802,-20-19-1152,0 0-1667</inkml:trace>
  <inkml:trace contextRef="#ctx0" brushRef="#br1" timeOffset="371971.6796">11493 6189 1505,'0'-21'13421,"20"21"-12845,-20-20 481,20 1 897,0 19 32,0-20-545,-1 0-672,-19 1-417,20-1-95,-20 20-33,0 0 32,0 20 128,0-1-95,0 21-129,20-1-32,-20 21 32,0-20-64,0-1 128,20-19-192,1 1 129,-21-21-33,18 0-64,-18 0 96,0 0-96,20-21 64,-20 1 32,0 0-160,0 1 64,20-21-64,-20 21-32,21-1 0,-21 20-32,20 0 32,-20 0-96,18 20-128,-18-1-289,20 1-480,-20 0-736,21-1-1827,-21 1-2594</inkml:trace>
  <inkml:trace contextRef="#ctx0" brushRef="#br1" timeOffset="372217.7734">11890 6129 15822,'0'-20'2883,"0"20"-1602,-19 20-192,19-1 385,19 1-769,-19 1-577,20-1 0,0-1-128,0 1-32,19 0-96,-19-1-97,-20 1-31,20 0 192,-20-20-32,-20 21 96,20-21-64,-20 19-256,1-19-385,-1 0-1313,20-19-1249,-20 19-2723</inkml:trace>
  <inkml:trace contextRef="#ctx0" brushRef="#br1" timeOffset="372594.7265">11851 5911 19410,'20'-20'2370,"-1"20"-1729,1-21 288,0 1-33,0 20-447,0 0-321,-1 0-128,1 0 32,0 0-288,20 20-65,-19 1-63,-3-1 0,2-1 160,0 21-97,1-1 161,-21 2-192,20-2 96,-2 1 63,3-1-159,-21 2 256,20-2 96,-20 0 32,0 1 224,0 0 385,-20-20-225,20 0-160,0-1-31,-21 1-129,21-20-64,0 0-353,-18 0-736,18 20-1665,0-20-5414</inkml:trace>
  <inkml:trace contextRef="#ctx0" brushRef="#br2" timeOffset="379381.8359">1130 5613 2978,'0'0'3908,"-18"0"-2435,18 0-127,-21 0 383,1-20-255,0 20-257,20 0-128,-20-19 32,1 19-384,-1 0-65,0 0 193,20 0-128,-20 0-353,0 0-224,1 19 33,-1 1-226,20 0 1,-20-1 64,0 1-64,20 19 97,-20-18 31,20 19 128,0-1 160,0 0-96,0 2-127,20 18-33,0 0 64,0 2-64,0-2-64,-1 1 64,21 19-128,-20-20-32,19 21-64,21-21 256,-21 1-224,22-20 64,-23-1 0,23 2 256,-2-22-63,1 1 95,19-20-96,-20 0-160,2 20 64,-2-20-64,1-20 64,-1 0-32,-19 1 0,-21-2-32,21 1-96,-20-19 32,19-1 32,-19-1 0,-20 22 0,20-21-64,-20 21 96,0-21 0,-20 0-64,0 0-32,2 1 128,18 19-64,-21-19-32,1-2 96,20 22-32,-40-21 32,21 1-64,-1-2 193,-20 2-97,20 19-96,-19-19 0,-1 19 128,-19-21 160,18 2-256,1 19 192,-19-19-224,19 19 128,1-1-31,-1 2 319,20-1-32,-19 0-224,-1 1 33,1-1-33,-1 20-160,-1-20 0,2 20 0,-1 0-288,20 0-417,-19 0-448,-1 20-1121,1-20-2595</inkml:trace>
  <inkml:trace contextRef="#ctx0" brushRef="#br2" timeOffset="381195.3125">1091 5652 8584,'0'0'5124,"-20"0"-4803,20 0-289,0 0-224,20 0 128,-20 0 64,21 0 0,-21-19 0,18 19 0,-18-20 0,20 0 64,21-20-64,-21 20 0,-2-19 160,3-1 0,19-20-64,-1 20-96,1-38 32,0 17 32,-1 2 0,1-21 160,19 21 65,2-21 127,-23 1 0,23-1-223,-2-18-33,1-21-64,-1-1 0,0-39-96,22 20 64,-22 0-64,20 0 0,-19 21-32,19-1-64,-20 19 64,20-19 32,-18 1 0,-2-2 32,21 1-32,-41-1 32,21 22 96,-21-2 385,2 0 223,-3 22-63,3-2-225,-21 1-223,18-1-225,-17 21 128,-1-2-64,0 22 32,0-20-32,-1-1 64,-19 20 192,20 1 353,-20 39 256,-20-20-225,20 20-383,-19-19-161,-21 19-256,20 0 0,-19 19 0,19 1 224,0-20 96,-1 20-96,21-20-128,0 0 32,0 0-288,0-20 224,21 0 0,19 1 32,-22-1 64,3-1 64,19 1 32,-20 20-128,-1-19 96,21 19-96,-20 0 128,19 19-95,-19 1-162,0 1-575,21-1-1346,-23-1-2947</inkml:trace>
  <inkml:trace contextRef="#ctx0" brushRef="#br2" timeOffset="382979.4922">3215 1305 3010,'-20'-21'3235,"0"21"-384,20-20-897,-20 20-96,20-19-97,-19-1 1,19 20-160,0-20-129,-20 1-128,20 19-512,0 0-288,0 0-33,0 0 321,20 0 0,-1 19-193,1 21-319,0-1 63,21 2-256,-3-2-96,-18 20 0,21-18-320,-2-2-97,-19-19-287,0 0-706,0-1-575,0-19-1411,-20 0-1408</inkml:trace>
  <inkml:trace contextRef="#ctx0" brushRef="#br2" timeOffset="383203.125">3195 1503 12267,'0'0'7143,"-20"0"-5766,20 0-384,0 0 384,0 0 129,0 0-673,20-19-417,-20-1-192,41 0-128,-23 20-32,2-21-96,21 2-192,-21 19-256,-2-20-417,3 0-320,-21 20-705,20-19-2210,-20-1-2947</inkml:trace>
  <inkml:trace contextRef="#ctx0" brushRef="#br2" timeOffset="383536.1327">3294 1086 14830,'41'20'1025,"-41"20"1121,18-20 160,3 19-416,19 1-705,-20-1-673,19 2-63,-19-21-33,0 19-192,20-19-128,-40-20 32,19 0 33,1 0-33,-20 0 160,0 0-128,0-20-64,0 20-96,0-20 32,-20-19 0,20 19-192,-19-21 64,19 22-96,0 19 64,0-20 32,0 20 128,19 0 32,1 20-128,20-1-225,-19 1-383,17 1-642,-17-21-928,-1 20-897,0-20-1025</inkml:trace>
  <inkml:trace contextRef="#ctx0" brushRef="#br2" timeOffset="383722.6561">3732 1186 11210,'20'-40'2947,"-20"40"-1025,18 0 320,3 20-609,-1-20-1024,-20 20-513,20-1-576,0-19-1026,-1 20-1953,-19-20-8552</inkml:trace>
  <inkml:trace contextRef="#ctx0" brushRef="#br2" timeOffset="383854.4922">3712 1106 18161,'0'-40'1633,"0"40"-1857,0-19 192,0 19-64,0-20-320,0 0-1666,20 20-1634</inkml:trace>
  <inkml:trace contextRef="#ctx0" brushRef="#br2" timeOffset="384116.2109">3930 888 18609,'0'0'705,"0"20"-1,-20-20 994,0 19-449,20 1-736,0 0-513,0 1-160,0-2 96,40 1-193,-20-20-159,19 0 448,21 20-160,-21-40 0,2 20 32,-3 0 160,-18 0 224,-20 0 96,0 20-256,0-1-128,-20-19-160,2 20-320,-2 0-1282,20-1-2466</inkml:trace>
  <inkml:trace contextRef="#ctx0" brushRef="#br2" timeOffset="387094.7265">3811 1782 1057,'-20'-20'5509,"20"20"-4356,-21 0 480,21-21 577,-18 21 1,-2-20-65,20 20-193,-20 0-607,20 0-546,0 0-159,-21 20-321,21 1 161,0-1-1,0-1 1,21 21-161,-1 20-96,0-21-128,-2-19 225,3 0-33,-1-20-288,0 0 288,0-20-96,-1 0-31,-19 1-65,0-1-128,0-1 160,0 1-32,-19 1-96,19-1 32,-20 0-32,20 1 128,-20-1 192,20 20 33,0 0-129,-20-21-64,20 21-160,0 0-160,0 0 256,20 21-64,-20-21-64,20 20 32,-20-20-32,20 19-96,-20-19-225,19 0-287,1 0-481,0 0-641,0 0-2018,0 0-2433</inkml:trace>
  <inkml:trace contextRef="#ctx0" brushRef="#br2" timeOffset="387333.9844">4129 1762 10313,'20'20'8264,"-20"-1"-7143,0-19 321,0 0 63,-20 0-384,20 0-416,-21-19-193,1 19-256,0-20-127,1 20-33,-1-21-192,0 1-1,0 0-127,0 1-192,20-21-609,0 21-352,20 19-769,0-20-1282,0 20-3298</inkml:trace>
  <inkml:trace contextRef="#ctx0" brushRef="#br2" timeOffset="387542.9686">4307 1741 16399,'0'0'737,"-20"0"544,20-20 641,-20 20-513,-19-20-608,19 20-257,-1-19-383,1-21-129,2 21-97,-2-1-63,20-21-288,0 22-353,0 19-704,20-20-737,-2 0-289,2 20-1697</inkml:trace>
  <inkml:trace contextRef="#ctx0" brushRef="#br2" timeOffset="387919.9219">4386 1423 16944,'-19'0'2017,"-1"0"-799,20 0 223,-20 0-384,20 21-288,0 19-321,0-21-256,0 21-192,20-21-96,0 1 96,-20 1 0,19-21 0,1 0 96,0 0-96,-20-21 32,20 21 0,-20-20 0,0 1-32,0-21 64,-20 21-128,20-1 32,0 0-64,0 20 0,0 0-160,0 0 160,0 0 64,20 20-385,1-20-447,-3 20-642,2-20-1152,0 19-481,1-19-3075</inkml:trace>
  <inkml:trace contextRef="#ctx0" brushRef="#br2" timeOffset="388296.875">4525 1305 18929,'21'0'1506,"-21"0"-1410,20 20 256,-20-20 193,18 0-33,3 0-223,-1 0-33,-20 0-32,20 0-32,-20-20-160,0 20 96,0-21 32,0 1-95,0 20 63,0-19-321,20 19 161,-20 19 129,19-19 63,1 20-96,0 21-64,20-21 64,19 19-96,-19-19 160,-1 20-96,1 0 64,-1-21 32,-19 21 192,-20-21 129,0 22-321,0-21-64,-20-1-256,2 1-128,-23 0-321,21-1-288,-19-19-1153,19 0-1633,0-19-4517</inkml:trace>
  <inkml:trace contextRef="#ctx0" brushRef="#br2" timeOffset="389251.9531">5080 1125 15086,'-18'-19'1473,"-2"19"97,20 0 351,-20 0-831,20 19-386,-21-19-159,21 21-257,0-1-224,21 19 32,-1-19 64,0-20-192,-2 20 224,23-20-95,-21 0-1,0-20-64,-20 20-64,20-39-32,-20 19 32,-20 0 32,0-1 32,0 2 64,0-1 0,-1 0 320,3 20-224,-2 0 129,0 0-257,20 0-353,0 0-127,0 0 384,20 0 0,0 0-64,-2 20-32,23-20 128,-1 20 96,-1-20 0,1 19-96,-20-19 64,0 0 32,-1 0 64,-19 0 64,20 21 257,-20-21-193,-20 0-224,20 0-96,0-21 64,-19 2-192,-1-1 64,20-19-32,0 19-32,0 0-65,0 1 225,0 19-128,20-21 160,-1 21-32,1 21 161,0-2-129,1 1-64,17 0-129,-18-20-319,-20 19-257,21-19-384,-1 20-769,-20-20-928,0-20-1186</inkml:trace>
  <inkml:trace contextRef="#ctx0" brushRef="#br2" timeOffset="389461.914">5319 868 12107,'-20'-60'4676,"1"40"-2946,19 1-385,0-1 225,0 0-161,0 20-320,0 0-288,19 0-225,1 20-287,21 0-97,-21 19-160,18-19 96,-17 20-288,19 0-256,-21-21-353,21 1-384,-20 0-545,0 1-1345,-20-21-1345</inkml:trace>
  <inkml:trace contextRef="#ctx0" brushRef="#br2" timeOffset="389802.7344">5538 749 16912,'0'-20'2690,"0"1"-1377,20 19 705,-20 19-480,20-19-513,-1 20-673,1 0-288,0-1 64,0-19-192,0 0 256,-1 0-160,1-19-64,-20-1 0,0 0-32,0-19 32,0 18 0,0 1 64,-20 0-32,20 20-256,0 0 256,20 20 64,0 0-160,0 21 160,19-2 0,22 20-64,-23-18-32,3-2-96,-1-19 0,-1 19 96,-19-19 32,-20 20-96,0-20-353,-20 0-384,0-1-512,1 1-641,-21-20-3427</inkml:trace>
  <inkml:trace contextRef="#ctx0" brushRef="#br2" timeOffset="392635.7421">4049 2138 6021,'-20'20'-352,"20"-20"-225,0 20-1056,0-20-866</inkml:trace>
  <inkml:trace contextRef="#ctx0" brushRef="#br2" timeOffset="392833.9844">4049 2138 3331,'-20'59'6214,"20"-59"-2659,0 0-800,0 0-97,0 0-864,20 0-865,-20 0-257,19 21 321,1 19-192,21-21-128,-3 1-97,-18 0-256,21 0-127,-2-1-193,-19 2 96,20-1-288,-20-20-513,-20 0-640,20 20-1186,-20-20-2081</inkml:trace>
  <inkml:trace contextRef="#ctx0" brushRef="#br2" timeOffset="393222.6561">4068 2436 11498,'-19'0'8809,"19"0"-7464,0-19-576,0-1 512,0 20-256,19-20-769,1-1-256,0 2-192,1-1-417,17 0-63,-18 20-289,21-20-192,-21 1 256,-1 19 384,1 0 289,-20 0 160,20 19 320,-20-19 449,20 0 160,-20 20-64,20-20-97,0 20-223,-20-20-97,19 0-96,1 0-159,0-20 31,0 0-32,1 1-192,-3-1 32,-18 0-32,-18-1 64,18 21-32,-21-19 0,-19 19-193,20 0-31,-19 19 128,19-19-256,0 0-577,20 0-673,0 0-1825,0 0-673</inkml:trace>
  <inkml:trace contextRef="#ctx0" brushRef="#br2" timeOffset="394026.3671">4467 1880 16944,'0'0'2082,"0"0"-1890,0 0 801,18 21 896,2-1-703,21-1-258,-3 21-447,3-21-257,-1 1 0,-21 21-96,21-41-31,-20 19-1,0 1-96,-1-20 0,-19 0 96,20 0-32,-20 0-32,0-20 64,-20 20-256,20-19 128,-19-2-128,-1 1-33,20 0-223,-20 1-193,20 19 289,0-20-128,0 0 320,20 20-1,0 0 33,19 0 128,-19 0-32,0 0 0,0 0-128,19 0 160,-19 0-128,0-19 0,1 19 96,-21 0-32,18-20 128,-18 20 0,20 0 128,-20-21-31,0 21-1,0 0 32,0-20-96,0 20 64,0-19-64,0 19 1,-20-20-65,20 20 96,-18 0-128,18-20-128,-21 20 64,21 0-96,0 0 31,0 20 97,0 0-96,21-1 192,-3 1-96,2 1-32,1-1-96,19-1 32,-22-19-256,3 0-161,-21-19-415,20-1-1026,-20-1-2082,20 21-10730</inkml:trace>
  <inkml:trace contextRef="#ctx0" brushRef="#br2" timeOffset="394236.328">5080 1662 12395,'-18'-20'5125,"18"1"-3780,0 19 353,0 0 64,0 0-353,0 0-352,18 0-256,3 0-289,-1 19-288,0 1-95,20 0-97,-21-1-96,21 1-353,-20 0-256,19 1-480,-19-21-736,0 0-1507,-20 0-1985</inkml:trace>
  <inkml:trace contextRef="#ctx0" brushRef="#br2" timeOffset="394583.9844">5459 1682 13869,'59'39'1377,"-39"-19"0,20 1 673,-40-21 192,19 20-832,1-20-481,-20 19-33,0-19-159,0 0-353,0-19-352,-20 19 33,1-20-33,-1-1-161,-20 1 65,20 0-160,-19-19 0,19 19 64,20-19-32,-21-2-1,21 22 225,21-1-32,-1 0 97,0 20-65,-1 0-32,1 0 32,-20 20-64,20 0 32,-20-1-64,-20 1-33,20 1-415,0-1-865,-20-20-1538,20 19-4260</inkml:trace>
  <inkml:trace contextRef="#ctx0" brushRef="#br2" timeOffset="396104.4922">4088 3071 10345,'-20'20'2146,"20"-20"-1441,0 0 480,0 20 481,0-20-289,0 0-576,0 21-225,0-21 225,20 0 64,-20 0-32,20 0-193,-20 0-63,21 0-257,-1-21-160,-20 21-64,18-20 65,-18 20-129,20-20-129,-20 1 1,0-1-96,0 20 0,-20-20 0,20 1 96,-18 19 32,-2 0-32,20 0-1,-21 0 65,1 19 64,0-19 33,20 20 127,-19 0 96,19 19-32,0-19 65,-20 1 63,20 18-64,0-39-128,20 20-192,-20-20-32,19 19 160,1-19-31,21 0-129,-21-19 0,-2-1-225,23 0-95,-1 1-353,-21-2-640,1 1-801,0 20-192,0-20-321,0 20-7687</inkml:trace>
  <inkml:trace contextRef="#ctx0" brushRef="#br2" timeOffset="396329.1014">4446 2854 14926,'0'0'3139,"0"0"-2755,0 0 897,21 19 449,-21 1-769,18 0-865,-18-1 32,20 1-673,-20 1-576,0-1-608,0-20-1346,0 0-3491</inkml:trace>
  <inkml:trace contextRef="#ctx0" brushRef="#br2" timeOffset="396529.2969">4347 2913 15855,'0'0'2946,"0"0"-2049,0-20 577,0 20 191,20 0-768,-1 20-481,1-20-255,0 0-97,0 19-353,19-19-191,-19 0-321,0 20-352,1-20-769,-1 0-929,-2-20-544,-18 20-7271</inkml:trace>
  <inkml:trace contextRef="#ctx0" brushRef="#br2" timeOffset="396965.8203">4803 2913 11562,'60'39'2050,"-41"-18"-608,21-21 640,-20 20-96,-20-1-609,21 1-320,-21-20-192,0 0-129,0 0-127,0 0-193,-21 0-352,-19-20-64,1 20 0,-1-39 0,0 18-32,-19 1-64,19-19-224,1 0 96,19-2 128,20 1-96,-20 21 63,40-21-31,-20 21 160,20 19 64,0-20 0,19 20-32,-19 0 32,0 20-31,0-1-98,-1 1 97,1 0-64,-20-1-96,0 1-128,0-20-160,0 0-225,0 0-640,0 0-1954,-20 0-1538</inkml:trace>
  <inkml:trace contextRef="#ctx0" brushRef="#br2" timeOffset="397168.9453">4625 2556 14381,'20'-20'1602,"-20"20"351,0 0 290,20 20-642,-1-1-480,1 1-544,0 0-321,20 19-224,-21-18-32,1-1-288,20-1-545,-20-19-705,-1 0-1376,1 0-1026,0 0-6694</inkml:trace>
  <inkml:trace contextRef="#ctx0" brushRef="#br2" timeOffset="397552.7344">4922 2495 14413,'0'0'2146,"-20"0"-1505,20 21 480,0-1 705,0 0-449,0-1-737,0 1-383,20 0-225,0-1 0,1 1-256,-21-20 192,18 0-161,-18 0 97,20 0 96,-20-20 0,0-19 0,0 19 32,0 1 0,0-1 32,0 0-32,-20-1 97,20 21 63,0 0 160,0 0-96,0 0-96,0 0-288,0 21 64,20-21 96,-20 20-128,21-20 32,-1 20-320,0-20-129,-2 0-223,3-20-546,-1 20-415,-20 0-802,20-20-3875</inkml:trace>
  <inkml:trace contextRef="#ctx0" brushRef="#br2" timeOffset="397878.9062">5101 2377 14862,'20'20'2017,"0"0"-767,0-1 511,0 1 257,-1 0-897,1-20-608,-20 0-353,20 0 128,-20 0-256,0 0 128,0 0 1,0-20-33,0 20-128,-20-20 32,20 1-64,-20-1 160,1 0-288,19-1 32,0 21-1,0 0 161,19-19-192,1 19 288,0 0-128,20 19-160,-21 2-448,1-21-481,0 20-161,1-20-1600,-1 0-1122</inkml:trace>
  <inkml:trace contextRef="#ctx0" brushRef="#br2" timeOffset="398298.828">5439 2197 5765,'-21'0'11114,"21"0"-10281,-20 0 160,20 21 769,0-1-97,0 19-896,0-19-288,0 0-289,20 0-256,1-1 256,-1-19-288,0 0 192,-20 0-32,19 0-64,-19-19-192,0-1 192,0 0 0,0 0-32,0 1 96,-19-1-64,19 0 0,0 20 96,0-21-128,0 21 96,0 0-32,0 0-64,0 21 128,19-1-192,-19-20 160,20 20-288,0-1-161,0-19-479,0 0-321,-1 20-1058,1-40-928,-20 20-2050</inkml:trace>
  <inkml:trace contextRef="#ctx0" brushRef="#br2" timeOffset="398502.9297">5498 1960 17456,'20'0'2979,"-20"20"-2307,20-20 738,0 19 31,0 1-704,-1 0-385,21 1-384,-20-2-64,19 1-352,-19 0-193,0-20-256,-20 0-640,20 0-737,-20 0-1282</inkml:trace>
  <inkml:trace contextRef="#ctx0" brushRef="#br2" timeOffset="398784.1796">5498 2119 15919,'0'0'2594,"20"0"-2626,0-20 833,0 20 352,-20-20-545,39 1-191,-19-2-193,0 21-192,0-20-32,0 0-32,19 20 32,-19 0 32,0 0 192,1 0 161,-3 20 95,2-20-96,-20 0-191,20 20-129,1-20-128,-21 0-321,20 0-415,-20 0-482,0 0-1152,0-20-1922</inkml:trace>
  <inkml:trace contextRef="#ctx0" brushRef="#br2" timeOffset="398985.3514">5736 1880 17616,'-20'-20'1762,"20"20"-1378,-20 0-544,20 20 64,0-20 0,20 0-1698,-20 0-3683</inkml:trace>
  <inkml:trace contextRef="#ctx0" brushRef="#br2" timeOffset="399473.6327">5935 1821 15534,'-20'0'1794,"-1"0"-1250,21 0 449,-18 0 673,18 20-481,18-1-448,3 22-193,-1-21-448,20-1-128,-21-19 32,1 0-64,0 0 64,0 0 0,-20-19-96,0-1 0,0 20 128,0-21-32,-20 1 160,0 1-192,0 19-128,1-20 64,-1 0-96,0 20-385,20 0-512,-20 0-961,20 0-1505,0 0-4164</inkml:trace>
  <inkml:trace contextRef="#ctx0" brushRef="#br2" timeOffset="399748.0468">5935 1821 14509,'59'-20'2627,"-39"20"-930,0 0 289,0 20-192,0-20-545,-20 20-224,20-1-544,-20-19-385,19 0-64,-19 0-32,0 0-96,0 0 64,0 0-193,0 0 65,0-19-32,0-1 160,0 0 32,0 1-160,0-1 64,20-1 64,-20 21 160,20 0 0,0 0-64,1 0 0,-3 21-32,2-1-705,1-20-608,19 19-545,-40-19-1152,18 0-962</inkml:trace>
  <inkml:trace contextRef="#ctx0" brushRef="#br2" timeOffset="400023.4375">6173 1364 20050,'-20'-19'2179,"20"19"-1026,0 0 64,0 0 224,0 0-384,0 0-352,20 19-545,1-19-64,-3 20-96,2 0-160,21-1-224,-21 2-321,-2-1-128,3-20-800,-21 20-1090,20-20-2466</inkml:trace>
  <inkml:trace contextRef="#ctx0" brushRef="#br2" timeOffset="400175.7812">6451 1603 14253,'20'20'4420,"-20"-20"-3267,0 19-320,20-19 128,-20 0-384,0 20-610,0-20-959,0 0-1795,0 0-3235</inkml:trace>
  <inkml:trace contextRef="#ctx0" brushRef="#br0" timeOffset="419431.6405">138 3588 11530,'-20'0'865,"-19"0"-352,39 0 255,0 0 65,-20 0 192,20 0-192,0 0-32,0 0-129,20 0 33,-20 0 160,20 0-192,-20 0-97,19 0-63,1 0-129,0-21-96,0 21 97,0 0-129,-1-19 64,1 19-128,0 0 0,1-20 33,-1 20 159,18 0-192,-17 0-160,-1 0 224,0 0-159,19-20 63,1 20 0,-20 0 0,19 0-128,1-19 128,-20 19-96,-1 0 32,1 0 32,20 0-95,-19-20 159,-3 20-96,22 0-64,-19 0 32,-1 0-64,-2 0 64,23 0-32,-21 0 32,20 0-32,-1 0-32,-19-20 128,20 20-192,-21 0 96,1 0 0,20 0-64,-19-19 96,-3 19 64,2 0-128,21 0 0,-21 0 64,-2 0-128,23 0 257,-21-21-290,19 21 97,-19 0 32,20 0 65,-1 0-33,1 0-64,0 0 32,-21-20 32,21 20-64,1 0-64,-23-20 160,23 20-224,-21 0 288,20 0-224,-1 0 128,-19 0-96,20 0 96,-21 0-64,21 0 0,-20 0 0,1 0-64,-3 0 64,2 0-96,0-19 224,1 19-160,-1 0 192,-2 0-384,3 0 320,-1 0-128,0 0 352,0 0-288,-1 0-32,1-20 0,0 20 96,0 0-128,19 0-32,-19 0 160,0 0-96,0 0-32,0 0 96,-1 0-96,1 0 64,0 0 0,0 0-32,1 0 0,17 0 32,-17 0 0,-1 0-64,0 0-32,19 0 160,-19 0-96,0 0-32,0 0 160,-20 0-224,20 0 160,-1 0-32,1 0-64,-20 0 32,20 0-96,0 0 224,0 0-96,-20 0-64,19 0 0,1 0 128,0 0-160,1 0 64,-21 0 32,20 0 0,-2 0-32,2 0-32,1 0 0,-1 0 96,0 0-96,-2 0 128,3 0-160,-21 0 64,20 0 0,0 0-64,0 0 160,-1 0-224,1 0 224,0 0-96,-20 0 0,20 0 64,0 0-31,-20 0-33,0 0 0,19 0-97,-19 0-63,0 0-288,0 0-289,0-20-512,0 20-833,0 0-2915,0 0-8904</inkml:trace>
  <inkml:trace contextRef="#ctx0" brushRef="#br0" timeOffset="521093.75">278 7340 9961,'-21'-20'2787,"21"0"-1186,0 20-384,0 0 705,0 20-384,0 19-610,21 1-351,-1 20 32,-20-1-1,18 2-127,2-22-97,1 20-128,-1-18 96,0-2-31,-2-19-1,-18-20 0,21 19 225,-21-19 288,0 0-545,0-19-192,0-1 0,-21-19-96,3-2 32,-22-18 32,19-2-128,1 2-32,2-19 128,-2 17-128,20 22 96,-21 0-64,21 19-128,21-1 160,-21 21 160,38 21-32,-18-1-128,41 19 64,-22 20 0,1-18-64,-1 18 32,-19 0-96,0-18 192,0-22-32,0 1 0,-20 0 192,0-20 33,0 0-193,-20 0-160,20-20 128,-20 0-64,0-21 96,20 2-192,-20-20 192,20-1-192,0 20 64,0 1 96,20 19-64,0 20 256,0 0-224,0 40 64,19-1-32,-19 2-160,21 18 64,-3 0-384,3 1-481,-3-20-673,-17-1-384,19-19-512,-20 1-1666,0-21-9833</inkml:trace>
  <inkml:trace contextRef="#ctx0" brushRef="#br0" timeOffset="521506.8359">1012 7459 16431,'-20'0'1922,"0"0"-801,0 0 480,0 0-159,20 20 31,-19 19-864,19-19-257,0 21-320,19-2 64,-19 0-224,20-19 64,0 21 96,0-41-64,0 19 128,-1-38-32,-19 19 64,20-21-32,-20-19 1,0 1 31,0 19 32,-20-21-64,20 2 384,-19 19 65,19 1-225,0-1 0,0 20-416,0 0 289,0 20-1,0-1-64,19 1-128,1 19 0,0 2-352,0-21-321,1 19-448,-3-39-705,2 20-929,1-20-1408</inkml:trace>
  <inkml:trace contextRef="#ctx0" brushRef="#br0" timeOffset="521719.7265">1229 7498 17584,'0'40'1890,"0"-21"32,0 3 384,21-3-737,-1 21-1184,-20-21-321,20 21-320,0-19-801,-1-2-577,1-19-608,-20 0-1217,20 0-5446</inkml:trace>
  <inkml:trace contextRef="#ctx0" brushRef="#br0" timeOffset="521865.2344">1171 7399 8616,'-21'-40'1249,"21"21"-1505,-20-1-1154,20 0-4387</inkml:trace>
  <inkml:trace contextRef="#ctx0" brushRef="#br0" timeOffset="522100.5859">1270 7399 12780,'59'99'3171,"-19"-40"-769,0-18 192,-21-1-416,1-1-448,0-19-1121,-20-20-321,20 21-288,-20-21 673,0 0-321,0-21-352,0 1 352,0 0-224,-20-19-160,20 19 96,0-21-32,20 22 0,-20 19 225,39 0-193,-19 0 64,21 19-128,-3 22-224,-18-21-641,21 0-1057,-21-1-1409,19 1-3331</inkml:trace>
  <inkml:trace contextRef="#ctx0" brushRef="#br0" timeOffset="523172.8514">2501 7518 14894,'0'0'2210,"0"0"-1217,0 20 608,0-1 161,0 3-609,20-3-384,-2 21-449,3-40-32,-1 19-320,0-19 256,0 0-128,-20-19-31,20-1 63,-20 0 96,0-21-32,0 22-96,0-21 128,-20 40-63,0-19 127,0 19-288,-21 0 128,23 0-64,-2 0 0,20 0-128,-20 0-192,20 19-641,20 1-544,0-20-738,-2 20-1760,3-20-10091</inkml:trace>
  <inkml:trace contextRef="#ctx0" brushRef="#br0" timeOffset="523455.078">2739 7479 17232,'0'0'2594,"0"19"-1729,0 1 1153,0 0 0,0 21-833,0-2-672,19-19-417,1-1 0,21 1-96,-3-20 128,-18-20-160,21 1 128,-21-21-96,-20 21 96,0-22-32,0 1-32,0 21-64,-20-21-128,-21 21 64,21-2-289,2 21-127,-23 0-33,21 0-255,0 0 31,20 21-288,0-2-705,-19 1-992,19 19-4709</inkml:trace>
  <inkml:trace contextRef="#ctx0" brushRef="#br0" timeOffset="524099.6094">3116 7579 17872,'0'59'1186,"20"-20"159,-1 21 0,21-1-640,-20-19-321,1 20-32,17-21-95,-18-19 319,-20-20-320,21 20-63,-21-20 31,0-20 192,0 0-159,-21 1-193,-19-42-32,1 2 64,19 0 32,-20-21-192,1 21 192,39-21-256,0 41 96,0-1-64,20 0-32,19 20 192,-19 20-32,21 20 128,-3 1-32,-18 18-96,1 0-64,-1 20 32,-40-18 64,-1-1-32,1-21 96,-18 1-96,17 0-64,1-20-673,0-20-992,0 0-994,20 1-2466</inkml:trace>
  <inkml:trace contextRef="#ctx0" brushRef="#br0" timeOffset="528359.375">2005 7122 10217,'0'0'1698,"0"0"192,0 0 224,-21 0 0,21 0-321,0 0-544,0 0-480,21 0-288,-21 0 95,0 0 129,20 20 160,-20-1-193,0 21-255,0-1-33,18 21-32,-18-1 1,0 2-65,21-2-32,-21 0-64,0-18 1,0 18 159,0-40 64,0 21-288,0-19 225,0-2-97,0-19-128,0 0 32,0 0 32,20 0 129,-20 0-65,20 0 64,-20 0 129,20 0-193,19 0-32,-19 0-192,0 0 64,-20 0-96,20 0-32,-1 0-128,1 20-224,0-20-193,-20 0-256,0 0-384,0 20-1057,0-20-545,20 0-1216,-20 0-4614</inkml:trace>
  <inkml:trace contextRef="#ctx0" brushRef="#br0" timeOffset="530077.1484">436 7975 5188,'-39'0'3460,"19"0"-3236,-21 0 288,41 0 1122,-20 0 160,2 0-385,-2 0-544,-1 0 160,21 0 64,-20 0 96,20 0-352,0 0-321,0 0 193,0 0 96,20 0 31,-20 0-191,21 0 128,-1 0-97,18 0 1,-17 0-193,19 0-95,-22 0-161,23 0 128,-1 0-224,19 0 33,-19 0 31,-1 0-32,22 0 0,-3 0-96,-17 0 128,18 0 33,1 0-161,-21-20-96,40 20 224,-19-20-160,-1 20-64,2-19 192,-22 19-128,21 0 64,-1 0-64,0 0-64,1 0 64,-1 0-32,2 0 64,-2 0 96,1 0-128,-1 0 64,0 0 1,1 0-1,-21 0-96,22 0 0,-2 19 96,-19-19-64,-1 0-64,1 0 192,0 0-192,-1 0 128,21 0 96,-1 20-64,-18-20-96,18 0-32,-19 0 96,-22 0-64,23 0 32,-21 0-64,20 0-64,-21 0 160,21 0-160,-20 0 193,19 20-194,-19-20 65,21-20 0,-3 20-32,3 0 96,-21-20-128,18 20 96,-17 0-32,19 0 32,-20 0-32,-1 0 33,21 0-98,-20 20 130,0-20-65,19 0-33,-19 0 1,0 0 129,19 0-97,-19 0-32,21 0 96,-21 0-128,19 0 160,-19 0-96,0 0 64,20 0-160,-21 0 160,1 0-32,0 0 0,0 0-32,0 0 0,-1 0 192,1 0-224,-20 0 64,20 0-32,-20 0 64,20 0-32,-20 0 32,0 0-32,0 0-96,0 0-256,0 0-481,0 20-416,0-20-1185,-20 19-1282,20 1-7463</inkml:trace>
  <inkml:trace contextRef="#ctx0" brushRef="#br0" timeOffset="534334.9609">257 8888 12780,'-40'-20'2850,"21"20"-1921,19 0 224,0 0 737,0 0-352,19 0-674,1 0-447,21 0-257,-21 0-96,18 0-288,3 0-1057,-21 0-1634,19 0-5349</inkml:trace>
  <inkml:trace contextRef="#ctx0" brushRef="#br0" timeOffset="562500.9764">794 8829 6726,'0'-20'1794,"0"20"191,0-19 802,0-2 64,0 21-1090,0-20-415,0 20 95,0 0-32,-20-20 33,20 20-65,0 0-544,0 0-160,0 20-33,0 0-127,0 20 63,0 0-320,0 19-63,20-19 127,-20 0-224,18-1-96,3-19 64,-1-1-128,-20 1-128,20-20-96,0 21 95,-20-21 1,0 0 192,20-21 0,-20 1 0,0 1 96,-20 19 0,20-20 225,0 20 63,20 0-32,-1 0 1,1 0-225,0 20-32,20-20-192,-21 0 128,21 0 96,1 0 0,-3-20-128,-17 0 32,-1-19-64,-20 19-64,-20-1-224,-1 2-257,21-1-256,-20 0-352,2 20-641,-3-19-800,21 19-2114</inkml:trace>
  <inkml:trace contextRef="#ctx0" brushRef="#br0" timeOffset="562980.4687">1091 8392 13837,'0'-39'1089,"0"39"-32,0 0 1505,0 0-128,0 19-608,21 1 128,-3 19-609,2 22-128,21-2-384,-21 0 160,-2 21-480,3-21-65,19 1-128,-20-1-160,-1-19-31,1-21-33,0 22-160,-20-41 160,0 20-160,20-20 32,-20 19-32,0-38 128,0 19 32,0-40-128,0 19-64,0-38 160,0 20 0,0 0-160,20 18 32,-1 1 128,1 20 96,20 20-224,-20 20 160,19 0-96,-19-1-96,1 0-289,-1 2-415,-2-21-225,2-1-321,-20 1-960,21-20-705,-21 0-1537</inkml:trace>
  <inkml:trace contextRef="#ctx0" brushRef="#br0" timeOffset="563195.3125">1687 8868 16783,'59'20'3492,"-39"-20"-1442,0 20 704,0-1-351,-20 2-1379,0-1-735,20-20-257,-20 20-96,19-20-193,-19 19-543,20-19-610,-20 0-896,0 0-897,0-19-3395</inkml:trace>
  <inkml:trace contextRef="#ctx0" brushRef="#br0" timeOffset="563364.2578">1746 8749 16944,'-19'-39'1953,"19"39"-767,0 0 287,0-20-576,0 20-833,-20 0-577,20 0-1312,-20-20-1859,20 20-11242</inkml:trace>
  <inkml:trace contextRef="#ctx0" brushRef="#br0" timeOffset="563595.703">1766 8292 19346,'20'20'1121,"-20"-20"352,0 21 962,20 18-289,0 1-1025,-20 19-577,19 1-256,1 19-63,0-19-97,0 19-128,1-19 0,-3-20-128,2 19-129,0-40-223,1 2-193,-21-21-288,0 0-672,0 0-1026,0 0-800,0 0-4516</inkml:trace>
  <inkml:trace contextRef="#ctx0" brushRef="#br0" timeOffset="563949.2186">2104 8809 18417,'39'20'2146,"-39"-20"-865,20 0 577,0 20-289,0-20-896,0 0-577,-1-20 160,1 20-288,-20-20 193,40 1-194,-40-2-31,0-19-224,0 21-32,0-1-129,-20-19-31,0 39 128,0-20 191,1 40 258,-1-20 127,0 39 160,0 0 193,20 1-1,0 20 193,0-21-257,20 1-191,0 0-289,19-20 32,1 0-64,0-1-160,19-19-417,-18-19-320,-3-1-864,3 20-866,-21-20-1953</inkml:trace>
  <inkml:trace contextRef="#ctx0" brushRef="#br0" timeOffset="565392.578">3394 8412 16111,'0'-20'2850,"0"20"-1921,0 20 449,0-1 928,-20 21-512,20 20-866,0-1-447,-21 21-129,21-21-64,-18 2-31,18-22-1,0 0-224,0 1 0,0-21-96,-20 2-320,20-1-737,0-20-833,-21 0-833,1 0-1505,0-20-9705</inkml:trace>
  <inkml:trace contextRef="#ctx0" brushRef="#br0" timeOffset="565623.0469">3056 8531 17840,'0'-39'2146,"0"18"-160,0 21 1121,20-20-897,0 40-864,20 1-321,-1 18-289,1 20-351,19 2-97,-18-2-96,-3 0-128,23 1-64,-21-21-96,-21 1 96,21 0-192,-20-20-225,0 0-223,-1-20-321,1 0-609,0 0-768,-20 0-993,0-20-3908</inkml:trace>
  <inkml:trace contextRef="#ctx0" brushRef="#br0" timeOffset="565833.9843">3691 8710 20915,'41'-20'3171,"-21"20"-2018,-2 0 929,43-20-224,-22 1-1153,1 19-609,0 0 0,-1 0-352,-19-20-481,20 20-800,-21 20-1122,-19-20-1281,0 19-4227</inkml:trace>
  <inkml:trace contextRef="#ctx0" brushRef="#br0" timeOffset="566048.8281">3930 8829 13901,'-20'20'5701,"20"-20"-4708,0 0 769,20 0 800,0 0-768,-1-20-737,1 20-449,20-20-351,-20 1-321,19 19-449,-19-21-800,1 21-1154,-1 0-575,-2 0-1955</inkml:trace>
  <inkml:trace contextRef="#ctx0" brushRef="#br0" timeOffset="566718.75">3930 8412 5220,'0'0'10538,"-20"0"-8167,20 0-706,0 19 385,0 21 128,0 0-576,0 19-449,20-19-192,-20 20-417,20-1-287,-20 2-97,0-22-64,19 0-64,-19-19-192,0 19-449,0-18-448,20-21-673,-20 20-1056,0-20-1634</inkml:trace>
  <inkml:trace contextRef="#ctx0" brushRef="#br0" timeOffset="567166.0156">4228 8471 18417,'20'-20'2146,"-20"40"-1185,19 20 1409,1 0-416,0 19-993,20 1-481,-20 19-127,-1-38-65,21 18-96,-20-20-64,1-19-32,-3-1-32,2-19 129,-20 0-225,0-19 192,20-21-64,-20 1 96,0-21-288,0 1 320,0-20-192,-20-21 0,20 20-128,0 21-384,0 20-129,0 19-1057,0 20-1697,20 20-1537</inkml:trace>
  <inkml:trace contextRef="#ctx0" brushRef="#br0" timeOffset="567963.8672">4922 8451 17648,'0'0'1249,"0"0"-192,0 0 1474,0 0-1,0 0-1601,0 20-513,20-20 129,-20 21 128,0-21-97,0 19-159,0-19-129,21 0-64,-21 0 96,0-19-31,0-2-129,0 21-128,-21-20 0,21 0-64,-20 1-160,20 19-65,-20 0-351,20 0-545,0 0-1153,0 19-737,0 21-1826</inkml:trace>
  <inkml:trace contextRef="#ctx0" brushRef="#br0" timeOffset="568311.5234">5080 8790 11370,'0'0'9225,"-18"0"-7175,18 19 160,0-19-32,0 0-769,-20 20-864,20-20-225,0 0-256,20 20 32,-20-20-96,18 0 96,-18-20 1,21 20-290,-21-20 129,0 20 64,0 0-96,-21 0-32,21 0 64,-18 0-224,-2 0-385,20 0-480,0 0-1089,0 0-3267</inkml:trace>
  <inkml:trace contextRef="#ctx0" brushRef="#br3" timeOffset="577384.7656">7404 7855 12203,'0'0'2787,"-20"-19"-353,20 19-384,0 0-160,0 0-449,20 0-160,-1 19-256,1-19-288,20 0-225,-1 0-255,-19 0-65,21 21-96,-21-21-96,-2 0-192,3 0-673,-1 0-993,-20 0-992,20 0-1411</inkml:trace>
  <inkml:trace contextRef="#ctx0" brushRef="#br3" timeOffset="580148.4375">7959 7836 2594,'0'-20'2338,"-20"20"-480,20 0 768,0-20 33,0 20-769,0 0-417,0-19-192,0 19-64,0 0-127,0 0-162,0 0-127,0 0-96,0 19 128,0 1 63,20 19-31,-20 2-160,21 18-193,-1 0-31,0-18-129,-1-2-256,1 1 129,0-21-33,0 2-96,-20-21-96,0 0 160,0 0-64,0 0 64,0 0 0,0-40-160,-20 20-64,0-19 64,0-22-96,1 2 64,19 20-96,-20-1 96,20 0 0,0 20 32,20 20-32,-20-20 32,19 20-64,1 20 64,0 0 32,0-1-96,19 22 96,-19-21-96,0 19 128,0 0-64,0-19-96,-1 21 64,-19-21 64,20-20-32,-20 19 0,20-19-96,0 20 128,-20-20 32,21 0-160,-3 0 160,2-20-64,0 20 0,1-19 32,-1 19 0,-2-20-32,3 0 64,-1-21-32,-20 22 32,0-1 0,-20-19-64,20 19 64,-21 0 0,3-1-32,18 21 0,-20 0-32,-1 0 96,21 0-160,-20 21 160,20-1 0,0 0 33,20 19-1,-20 0 0,21-19-128,-1 21 96,-2-21-64,23-1-64,-21-19 128,19 0 32,-19-19-128,20-1 160,-20 0-64,0-1 0,-20-18 1,0 19-65,0 0 32,0 1 32,-20-1 64,20 0-128,-20-1 32,0 21 32,20-19 96,-20 19 96,20 19-95,0 2-161,0-1 32,0 19 0,20 1-32,-20-1 0,20 2-128,0-2 96,0-19-321,19 0-223,1-20-449,-1 0-416,2-20-577,-21-19-224,18 19-705,-17-21-1153,-21 21-4068</inkml:trace>
  <inkml:trace contextRef="#ctx0" brushRef="#br3" timeOffset="580509.7656">8873 7836 13773,'-21'0'2626,"21"0"-448,-18 0 64,18 19-160,0 22-512,0-21-385,0 19-224,0 0-257,18 2-287,-18-1-257,21-21-96,19-19-96,-20 0-32,-1 0 64,1-39-96,0 19-32,0-21-32,-20 2 95,-20-20 65,0 18 0,0-18-32,-19 20-64,-1 0 0,1-2 128,19 21 64,0 1 161,20 19 191,0 0-32,0 0-127,0 39 95,20 2-224,0-2-64,19 20-96,-19 1-96,20-20-448,-1-1-513,1 0-641,-1-19-1249,1-20-1281,-20 21-10954</inkml:trace>
  <inkml:trace contextRef="#ctx0" brushRef="#br3" timeOffset="581090.8203">9409 7657 2306,'0'-19'15855,"0"19"-14030,0 0-1024,0 19 897,20 1 352,-1 21-865,1-2-609,0 20-223,20 1-257,-19-1 32,-3 0-288,22-18-577,-19-1-608,-1-40-929,-20 19-737,0-19-3587</inkml:trace>
  <inkml:trace contextRef="#ctx0" brushRef="#br3" timeOffset="581438.4764">9369 7896 18769,'-20'-20'1762,"20"20"-545,20-21 961,20 21-320,-20-19-993,19-1-609,21 20-160,-21 0-64,1 0-64,1 20-64,-23-1 0,23 22 0,-21-2 96,0 1 32,-20 20-32,19-40 192,1 19 64,0-19 65,0-20-161,0 0 32,-1-20-128,1 1-64,-20-21-96,20-1-64,-20 2 32,-20 0-65,20 19 129,-39 0 0,19-1 32,-20 21 32,20 21-224,-19-21 192,19 20-705,20 0-1697,-20-1-2531</inkml:trace>
  <inkml:trace contextRef="#ctx0" brushRef="#br3" timeOffset="582349.6093">10442 7777 17904,'-41'-40'1954,"21"40"-416,1 0 191,-1 20 225,0 0-769,0 19-448,0 0-353,20 22-191,0-22-97,20 0-96,0-19 64,-20 1-192,40-21-161,-40-21-63,19 1 128,-19-19 32,20 19 160,-20-19 32,0 19 96,-20-20-64,20 40-32,0-20 192,0 40-128,20-1 128,0 2-64,1 38-128,17 0 0,-18 2-32,21-2 32,-2 1 0,1-1 0,-20-19 32,0-1 64,-20 2 0,-20-2 65,0-19 31,-20-1 0,1-19-96,-2 20-32,21-40-192,-18 20-160,17-39-225,1 0-800,0-2-1281,20-18-609,20 0-4869</inkml:trace>
  <inkml:trace contextRef="#ctx0" brushRef="#br3" timeOffset="582610.3515">10679 8055 19922,'0'0'1378,"0"0"95,0 0 801,0-20-608,-19-1-930,19-18-255,-20-1-161,20 1-128,-20-2 1,20 2-161,0 0 0,0 19 0,0 0-128,0 20-193,20 0-95,0 0-545,-1 20-448,21 0-1186,0-1-1601,-1 1-13612</inkml:trace>
  <inkml:trace contextRef="#ctx0" brushRef="#br3" timeOffset="582877.9296">10938 7816 18737,'0'0'1826,"-21"20"-225,21-1 610,0 22-642,0-21-864,21 19-417,-21 0-160,20-19-64,19 1-32,-19-21 0,0 0 0,0-21 64,-20 1-96,0 1-32,0-1 0,-20-19 64,-20-1-64,19 19-96,-17 2 96,17-1-160,1 0-160,0 20-737,20 0-961,0 0-961,20 0-2755</inkml:trace>
  <inkml:trace contextRef="#ctx0" brushRef="#br3" timeOffset="583226.5625">11076 7777 1185,'0'19'19602,"-19"1"-17776,19 19-128,0-18 191,-20 19-447,40-1-834,-20-19-416,0-1-192,19 1 97,1-20-130,0 0-31,0 0-128,-20 0 96,20 0 0,-1-20 0,1 20 160,0-19-32,0 19 32,0 0 64,1 0 128,17 0-95,-17-20-33,-1 20 32,0-20 32,-2 20-32,-18-39-32,21 19-64,-21-20 33,0 20-97,-21-19-97,21 19-223,-18 0-160,-2 1-417,20 19-1249,-20 0-1794,-1 0-10025</inkml:trace>
  <inkml:trace contextRef="#ctx0" brushRef="#br3" timeOffset="584559.5702">8318 8531 11562,'-21'-39'3268,"21"39"-546,-20 0-448,20 0 32,0 0-576,-20 0-737,20 39-224,-20 0-193,20 22-127,0-2-193,-19 0-160,19-18-32,0 18-128,0-20 0,0-19-641,-20-1-352,20 2-768,0-21-706,0 0-1376,-20-21-8617</inkml:trace>
  <inkml:trace contextRef="#ctx0" brushRef="#br3" timeOffset="584772.4609">8039 8610 17648,'-19'-20'2659,"19"20"-802,19-20 674,1 20-385,0 20-1057,20 0-577,-1 21-223,1-22-321,-1 21 64,1-21-64,1 1-161,-23 0-639,22-20-610,-19 21-800,-1-21-801,-20 0-4131</inkml:trace>
  <inkml:trace contextRef="#ctx0" brushRef="#br3" timeOffset="586803.7108">8753 8511 6790,'-18'-40'2562,"18"20"-255,0 0 383,0 1-63,0 19-802,0-20-287,0 20-33,0 0-160,0 0 65,0 20-193,18 19-416,-18 2-161,20 18-159,1-20-65,-21 22-64,20-22-127,0-19-65,-2-1-64,-18-19-64,21 20 64,-1-20-64,0-20 64,0 20-32,-1-19-64,1 19 0,0 0-32,20 0 64,-21 19 32,1 1-32,0 21-32,-20-22 96,0 1-32,-20 19-31,0-39-1,1 20-32,-1-20-161,0 0 65,0 0-128,0 0-96,1-20-129,-1 20-287,20-19-385,-20-1-673,20 20-929,20-20-960,0 20-8905</inkml:trace>
  <inkml:trace contextRef="#ctx0" brushRef="#br3" timeOffset="587159.1796">9111 8710 8327,'21'39'11659,"-21"-19"-9993,0 1-321,18 18 577,2-39-705,0 20-800,1-20-257,17-20-64,-18 0 32,-20 1 0,21-2-32,-1 1 32,-20 0-128,0 1 64,0 19-96,0 0 96,20 19 0,-1 21-64,1 0 33,0 0-1,0 19-64,19 1 32,-19-21 32,0 20 0,0-18 128,-20-1 96,0-21 64,0 1-63,-20 0-161,0-1-96,0-19-193,1 0-287,-1 0-417,0-19-672,0 19-1122,0-20-1505</inkml:trace>
  <inkml:trace contextRef="#ctx0" brushRef="#br3" timeOffset="597506.8359">9925 8769 10441,'-20'-20'1186,"20"0"383,-20 20 609,20 0-224,-20-19-513,1 19-224,19 0-96,-20 0-96,20 0-224,-20 0-352,20 19 63,0 1-95,0 21-33,0-22-96,0 21-64,20-1-96,-20-19-63,20-1-1,19 2-32,-19-21-64,20-21 192,-1 2-96,-19-1-96,1 0-64,-1 1-193,-20-21 257,-20 21-352,-1-2 224,1 21-321,-19 0 161,19 0-192,-20 0 31,1 21-223,19-2-834,20 1-864,0-20-3780</inkml:trace>
  <inkml:trace contextRef="#ctx0" brushRef="#br3" timeOffset="598246.0936">10063 8710 3010,'0'0'11723,"0"19"-10954,0 1 929,20 0 352,-20 1-225,21-2-768,-1 1-320,0 0-128,-2-1 63,3 1-287,-21-20-161,20 0-96,-20 0 64,0 0-96,0 0 0,-20 0-64,20 0-32,-21-20-64,21 1-96,0-1 64,-18 0-128,18 1-64,0-2-1,18 1 97,3 20 96,-21 0 0,20 0 96,0 20 0,0 1 0,-1-2 0,1 1 0,-20 0-32,20-1 32,-20-19-96,0 20-128,20-20-321,-20 0 257,0 0-32,20-20-33,-20 1 65,20 19 192,-20-20 32,19 20 0,-19 0 64,0 0 32,20 0 160,-20 0-64,20 0 96,-20 0 97,21-20 31,-21 20 192,20-19-255,-20 19-1,0-21-160,0 1 0,0 20-32,0-20-32,0 20 0,-20 0-31,20 0-33,-21 0-65,1 20 226,20 0-290,-20 1 162,20-2 63,0 1-64,20 0-64,-20 19 96,20-19-289,1-1-159,17-19-160,-18 0-642,21 0-799,-2 0-1539,-19-19-10505</inkml:trace>
  <inkml:trace contextRef="#ctx0" brushRef="#br3" timeOffset="598811.5234">10838 8769 15983,'0'0'1345,"0"21"-480,21-2 480,-21 1 160,18 0-704,-18-1-224,0 1-97,20 0-95,-20-20 95,0 19-96,0-19-31,0 0 95,0-19-320,0-1 96,-20 0 65,20 1-97,0-21-224,0 21 192,20-22-64,-20 21-128,20 20 64,-20 0-64,21 0 32,-1 0 64,-2 20 0,-18 21-96,21-22-128,-1 1-352,0 0-481,0-1-737,-20 1-1441,19-20-3748</inkml:trace>
  <inkml:trace contextRef="#ctx0" brushRef="#br3" timeOffset="599124.0234">11175 8769 17936,'0'0'1218,"0"21"191,0-2 289,20-19-417,-20 20-769,20 0-416,0-1-64,0-19-32,1 0 96,-3 0-31,2-19-65,1 19 0,-21-20 0,0 0-193,0 20 33,-21-19 32,21-2 96,-20 1-96,2 20 0,-3 0 64,1 0-32,20 0-769,0 0-705,0 0-768,0 20-2979</inkml:trace>
  <inkml:trace contextRef="#ctx0" brushRef="#br3" timeOffset="599918.9453">11434 8749 13837,'-20'0'1697,"20"0"321,0 0 64,0 20 32,-21 1-801,21-2-480,0 1-192,0 0-33,21 19-287,-21-19-129,20 20-64,0-20-160,-20-20 96,20 0-32,-1 0 32,1-20 0,0-1-64,0 2 0,-20-21 0,0 1-32,0 0-32,0-22-64,0 22-32,-20 0 128,0-2 128,0 1-256,20 21 256,-19-1-32,19 20-32,-20-20 64,20 20-32,0 20-128,0-20 0,20 20 96,-20-1-32,0 21-32,19 1 64,1-22-32,-20 21 32,20-1-64,0-19 32,-20 20 96,20 0-160,-1-21 64,1 1-32,0 0 32,-20-1-96,20-19 160,1 21-128,-3-21-96,-18-21 32,20 21 31,0-19-127,1-1-96,-21 0-32,20-19 352,-20 19 0,18-20 64,-18 20-64,0 0 160,0 1-64,0-1 64,-18 20-96,-2 0 0,20 0 96,-21 0 65,21 20-1,0-1 64,-20 21-64,20 0-96,0-20-96,20 19 96,-20-19 1,41 0-258,-23-20 162,23 0 63,18-20-96,-19 0 32,0 1 0,-21-1-385,1 0-511,-20 20-1411,20 0-2753</inkml:trace>
  <inkml:trace contextRef="#ctx0" brushRef="#br4" timeOffset="647566.4062">3414 9782 2818,'-20'0'2242,"20"0"-96,0 0 161,0 0-514,-20-20-159,20 20-321,0 0-224,-21 0 160,21 0-32,0 0-224,-18 0-32,18 0-288,-20 0-129,20 0 1,-21 0-33,21 0 33,-20 20-33,0-20-159,2 0 31,18 19-32,-21 1 65,1 0-1,0 1-96,0-2-95,20 1-33,-19-20 0,19 39 0,-20-19 32,0 0-63,20-1-1,-20 22 32,0-2 64,20 1 32,-19-21-63,-1 22-65,20-1 0,-20-1-64,20 21 0,0-20 64,-20-1-32,20 20-64,0 1 97,0-1-33,0-19-32,0 20-32,0-1 0,20 2-96,-20-2 224,0 0-128,20-19-96,-20 19 128,0-19 96,20 20-95,-20-1 95,0-20-96,0 22 64,19-22-128,-19 1 64,0 20 0,0-21-32,0 20-32,20-18 32,-20-2-32,0 1-32,20 19 32,-20-18 32,0-22-64,20 21-64,0 20 64,-20-21 32,19 1-64,-19-1 32,20 21-96,-20-20 417,20 19-193,0-19-128,1 19 0,17-39 32,-38 19 0,20-17-32,1-3-32,-1 1 64,-2 0-32,3-1-64,-1 1 64,0-20 64,0 20-64,0-1 32,-1 2-128,1-21 96,0 20-64,0-20 128,0 20-64,-1-20 0,1 19-32,0-19 64,0 20-96,1 0-64,-3-20-1,2 19 161,21 1-64,-21-20-32,19 0 96,-19 0-96,20 0 96,-1 0-32,-19-20 0,20 1 32,-1-1-64,-19 20-32,20-20 128,-21 1-64,21 19 0,-19-20 0,17 0 32,3-1-32,-21-18-64,19 19 128,21-19-64,-20 0 0,-1-2-32,1 1 32,-19 1 0,-3-2-32,2 2 32,0 19 32,1-19-96,-1 0 32,-2-2 0,3 2 96,-1-1-288,-20 1 256,20-2-32,0 2 64,-20 0-32,19-2-64,-19 1 64,0 1-32,20 0 64,-20-2-64,0 2 32,0-1 32,0 1-64,0-2 0,0 2 32,0 19 0,-20-19-32,20 0 32,0-2-32,0 21-32,0-19 64,0-1-32,0 0 32,-19 20-32,19-19 32,0 19-32,0-19 33,0 18-33,-20-19 0,20 1 0,-20 19-33,20-19 66,-20 18-33,20-19 0,-21 21 0,3-1 32,-2-19 0,20 18-96,-21-19 96,1 21-129,20-21 129,-20 21 1,20-1-33,-18-1 0,18-18-97,-21 19 194,21 0-97,-20 1 0,0-1 32,0 0-64,1-1 32,19 2 0,-20-1 0,0-19 0,0 19-33,-20 0 66,21 1-33,-1-3 32,0 3 0,-1-1-64,1 0 96,20 1 32,-18-1-192,-2 0 64,-1-1 32,21 2 32,-20-1-96,0 0 32,20 1 96,-19-1-161,19 0 162,-20 20-65,0-19 32,20-2-129,-20 1 130,20 20-33,0-20 0,-20 1 0,1 19 32,19-20 0,-20 20 0,0-20-128,0 20 192,-19 0-192,19 0 192,0 0-128,-21 0 64,23 0 0,-2 0-64,0 0 96,-1 0-96,1 0 64,2 0 0,-3 0-64,-19 0 32,20 0-64,1 0 128,-1 0-96,20 0 64,-20 0-32,20 0 32,-20 0-32,20 0 96,0 0-64,0 0-32,-20 0 32,20-19-32,0 19 96,-19 0-160,19 0 192,-20 0-64,20-20 192,-20 20-31,0 0 63,0 0-128,-19 0-64,19 0-32,-21 0 0,21 0-64,2 0 0,-3 0-96,21 20-96,-20-20-577,20 0-864,0 19-1250,20 1-1153,1 0-8968</inkml:trace>
  <inkml:trace contextRef="#ctx0" brushRef="#br4" timeOffset="650097.6562">4009 13078 15919,'20'-21'1697,"-20"21"65,0-20 608,-20 20 160,20-20-1024,0 20-353,-20 0 32,20 0-256,-20 20-224,20 0-129,-19 20-159,-1 0 63,20 38-192,-20-17-128,0-2-95,0 21-97,1-21 64,-1 1-64,0-20-289,20 19-319,0-40-353,0 1-833,0 1-640,0-1-673,0-20-2947</inkml:trace>
  <inkml:trace contextRef="#ctx0" brushRef="#br4" timeOffset="650330.078">3592 13215 22389,'0'-19'2242,"0"-1"-256,20 20 608,21 0-544,-3 20-1025,3-20-544,38 19-481,0 22 0,-19-21 0,19 19 0,0 0 0,-20 2 0,2-21-161,-22 0-639,-19-1-353,0 1-673,0-20-1313,-20 20-1281</inkml:trace>
  <inkml:trace contextRef="#ctx0" brushRef="#br4" timeOffset="654185.5469">6967 9782 11466,'0'-20'1442,"-20"0"63,0 1 481,1 19 256,19 0-352,-20-20-641,20 20-192,-20 0-160,20 0-160,0 0-1,0 0-223,0 0-289,0 20-64,-20-20 32,20 19 33,0 21 31,0-21 128,0 21 1,0 0-33,-20 0-96,20-1-64,0 0 97,-20 22-97,20-22 0,0 22-32,-19-2 0,19 0-64,0 1 32,0-1 33,19 0-1,-19 1-128,0 19 192,0-19-128,20 19-32,-20-18 0,20-2 64,-20 21-64,0-21 65,20 0 31,-20 21 64,0-21-64,20 1 32,-20-1-96,20-19 0,-20 20 33,0-21-65,19 20 96,-19-18-224,20 18 160,-20-20-96,20 22 96,-20-2-128,20 0 32,1 1 32,-21-1-32,18-19 0,2 20 0,-20-1 288,20 1-192,1-20 0,-1-1-128,-2 0 128,-18 2-64,21-21 0,-1 0 0,-20-20 1,20 19-66,-20-19 66,20 0-66,-1 0 66,1 0-33,0 0 0,0-19 0,0 19 0,-1 0 0,1 0 0,0 0 0,0 0 0,0 0 0,19 0 0,-19 0 0,21 0-65,-23-20 33,23 20-64,-1-20 0,-1 1 64,1-3-32,-20 3 64,-1-21-128,1 21 160,0-1-96,0-21 64,-20 22-32,20-21 0,0 21-32,19-21 96,-19 0-64,1 0-32,-21-19 0,20 20 96,-20-2-32,18 2 0,-18 0 96,20-22-128,-20 22 96,21-1-96,-21 21 96,20-22-96,0 2 96,-20-1-64,19 1 0,-19-21 32,20 40-64,-20-19 128,0-1-96,20-1 96,-20 2-96,0 0 64,0-1-32,0 0-32,0 0 32,0 1 0,0-21-32,0 20 32,0-19-64,0 20 32,-20-22 32,20 22-64,-20 0 64,20-22-64,-19 22 128,-1 0-192,0 19 64,-1-21 32,1 2 0,2 19 32,-2-19-96,-1 19 32,1-20 0,0 20 0,1-19-32,19 19 64,-20-19-32,0 17 32,0 3-32,20-21 32,-20 21 32,0-1-96,20-21-32,-19 22 160,19-1-64,-20-19-32,20 19-64,-20 0 128,20-20-32,-20 20 0,-1 0-32,21 1 0,-18-1 32,18 20 32,-20-20-128,0 1 128,-1 19-128,1-20 96,2 20-96,-23 0 32,21-21 32,0 21-1,-19-20 66,19 20-66,0 0 1,0-20 64,1 20 1,-1 0-33,-20-19 32,20 19 32,1 0-96,-1 0 32,0-20 32,20 20-32,-20-20 0,-1 20 0,-17 0 32,17 0 0,-19 0 0,1 20 0,19-20 32,-20 20-160,21-1 224,-21 1-352,20 0-65,0 1-287,20-1-737,0-1-609,0 1-577,20 0-1568,-20-1-8617</inkml:trace>
  <inkml:trace contextRef="#ctx0" brushRef="#br4" timeOffset="655266.6014">6690 13137 12812,'0'-40'2402,"0"21"192,0-2-31,0 21-481,0-20-1057,0 20 224,0 20-160,18 1-224,2-2 32,1 21-321,-1 19-63,19-19-257,-19 19-96,20-19 224,0 1 97,-21-2-33,1-19-95,0-1 127,0 1-128,1-20-31,-21 0 63,0-20-192,18 1-96,-18-21 32,0-20-63,-18 1-162,18-21-255,-21 1 32,1 19-161,0 1-159,20 19-481,0 40-865,0 0-609,0 20-1248,20 0-9610</inkml:trace>
  <inkml:trace contextRef="#ctx0" brushRef="#br4" timeOffset="655621.0936">7384 13315 22261,'0'0'1985,"0"0"-863,0 0 1184,0-20-224,0 20-833,20 0-929,19-19-128,-19 19-192,21 0 128,-23 0-256,23 0-128,-1 0-288,-22-20-353,3 20-737,-1 0-640,0 0-929,0 0-2787</inkml:trace>
  <inkml:trace contextRef="#ctx0" brushRef="#br4" timeOffset="656142.578">8336 13037 9865,'0'-20'12620,"0"1"-11948,-18 19 1026,18 19 32,-21 1-321,1 21-384,20 18-448,-20 0-193,20 21-192,-20-2-96,20 3-96,0-22-64,0 1-160,20-1-353,-20-39-672,20-1-513,-20 1-544,0-20-705,0 0-3651</inkml:trace>
  <inkml:trace contextRef="#ctx0" brushRef="#br4" timeOffset="656379.8828">7980 13176 19666,'-21'-39'2787,"21"39"-962,0 0 1058,0 0-320,21 19-674,19 1-735,19 19-1154,0 2 0,21-2 0,-1 1 0,0-21 0,-20 22 0,2-21-769,-22 0-448,1-1-417,-20 1-1121,0-20-416,-20 0-3939</inkml:trace>
  <inkml:trace contextRef="#ctx0" brushRef="#br4" timeOffset="658323.2421">3236 11369 10025,'0'-19'2466,"0"19"161,-21 0 544,21-20-769,0 20-961,0 0-576,0 0 96,0 0-160,0 0-64,-20-20-1,20 40-191,0-20 63,-20 20-415,0-1-97,20 2 128,-19-1-160,19 0 0,0-1-96,0 1-32,19-20 96,1 0-96,0 0 32,21 0 32,-3 0 0,-18 20 0,21-20-32,-23 0 64,3 19 0,-1-19 0,-20 20 0,0-20 128,0 21-96,0-21-32,-20 0-128,20 20-32,-21-20-417,21 0 1,-18 19-385,18 1-672,-20-20-642,20 20-2369</inkml:trace>
  <inkml:trace contextRef="#ctx0" brushRef="#br4" timeOffset="658973.6328">3076 11251 10025,'-39'20'865,"39"0"288,-20-1 1473,20 21-480,0-21-672,0 42-289,0-22 64,0 0-64,20 2-64,-1-2-96,21-19-384,0 0-161,19-1-191,0-19 127,2 0 32,-2-19-255,-19-1 31,19-19-64,-19-2-192,-20 2-128,0-1-32,-20 1-97,-20-2 33,0 2-64,-20 0-225,-19 19-288,-2 0 289,2 20 352,-20 0 32,39 0 224,-19 0-289,39 20-928,0 0-1217,0-1-4228</inkml:trace>
  <inkml:trace contextRef="#ctx0" brushRef="#br4" timeOffset="663176.7578">3632 10636 1953,'0'-21'7239,"0"21"-5381,0-20 1249,-20 20-32,20 0-993,-20 0-449,20 0 225,-20 0-352,20 20-482,0 20-223,0-20-96,20 19-289,0 1-95,0-19-97,1-1-64,-3-20 32,2 0-64,1-20 32,-1-1 65,-20 1-1,0-19-64,0 19-128,-20-19-96,-1 18-128,1 1 0,2 0-257,18 20-63,-21 0-449,21 0-705,0 0-1184,21 0-1635</inkml:trace>
  <inkml:trace contextRef="#ctx0" brushRef="#br4" timeOffset="663596.6796">3930 10397 17680,'-20'0'2178,"20"0"449,-20 0-289,20 20-833,0-1-448,20 22-192,-20-2-320,20-19-225,19 0-128,-19-1 32,20-19-63,-1 0 31,1-39 0,-19 19 0,-1-19-96,-20-2 0,0 22-32,-20-21-128,-1 21-128,1-1-256,0 0-193,1-1-384,-1 21-704,0 21-1250,0-21-1826</inkml:trace>
  <inkml:trace contextRef="#ctx0" brushRef="#br4" timeOffset="664262.6952">3989 11647 13644,'-20'0'3844,"1"0"-1730,19 20 320,-20 0-127,20 21-738,0-2-672,20 0-257,-1 2-63,1-21-353,20-1 65,-20-19-193,19-19 96,-19-1 0,21-1-96,-23-38 160,-18 20-160,0-2 33,0 1 63,-18 1-128,-2 19 0,-21 1 0,21-1-96,1 20-64,-21 0-64,20 20-321,0-20-63,20 19-545,0 1-417,0-20-800,0 20-993,20-20-4613</inkml:trace>
  <inkml:trace contextRef="#ctx0" brushRef="#br4" timeOffset="664842.7733">4386 11032 13260,'-19'-20'2627,"19"20"447,-20 0 97,20 0-768,-20 20-1090,20 0-352,0-1-32,0 22-193,0-2-415,20-19-1,0 0-128,-1-1 64,1-19-31,20-19-33,-19-1-96,17-19 64,-38-1-64,20 0-128,-20 0 0,-20 21 0,0-1-160,-19 0-160,19 20-65,-39 0-512,19 0-512,20 20-1602,-20 0-3235</inkml:trace>
  <inkml:trace contextRef="#ctx0" brushRef="#br4" timeOffset="668055.6639">6987 10556 4996,'0'-20'6919,"0"20"-4645,-20-20 513,20 20-257,-20 0-544,20 0-257,-20 0-287,20 0-193,0 40-416,0-21-129,0 21 1,20-19-224,20 18-97,-19-19-96,-3-20-128,2 0 1,0-20-65,1 20 96,-1-20-32,-20-20-64,0 20 0,0-19 0,-20 19 0,-1 0 0,1 20-32,-18-19-31,17 19-33,1 0-65,0 19-351,20-19-865,0 20-1218,0 0-2113,0 19-16176</inkml:trace>
  <inkml:trace contextRef="#ctx0" brushRef="#br4" timeOffset="668562.5">7107 11508 16719,'-20'0'2787,"-1"0"-769,1 20 512,20-20-544,0 21-737,0 18-608,0-19-321,0 0-128,20-1-95,1 1-97,17-20 96,-17-20-32,-1 1 96,0-1-32,0-19-64,-20-2 64,-20 2-64,20-1 0,-20 21-64,0-1 32,-1 20-128,3 0 0,-2 0-609,20 0-768,-21 20-897,21 19-1666,0-19-15470</inkml:trace>
  <inkml:trace contextRef="#ctx0" brushRef="#br4" timeOffset="669135.7421">7504 11032 13388,'-21'-20'3652,"21"20"-1538,-20 0 0,20 0 160,-20 20-577,20 0-447,-20 20-257,20 19-289,0-19-255,20-21-161,0 3-96,0-22-96,1 0 192,-3 0 33,2-22-65,1-17-64,-21 0 0,0 19-96,0-21 1,0 22-33,-21-1 0,1 0-160,2 20-193,-3 0-415,21 0-449,-20 20-1122,20 0-1344,0-1-4389</inkml:trace>
  <inkml:trace contextRef="#ctx0" brushRef="#br4" timeOffset="669692.3828">7483 10160 13004,'-20'-22'3523,"20"22"-768,0 0-33,-20 0-415,20 22-674,0 17-320,0-19-320,20 19-320,-20-19-193,20-1-127,19-19-193,-19 0 0,1 0-32,-1-19 0,0-21 64,-20 21-63,0-21-97,-20 21 32,0-3-96,-21 22-97,2 0 65,-1 0-64,20 22-352,-19-3-513,39 1-1441,0-20-2499</inkml:trace>
  <inkml:trace contextRef="#ctx0" brushRef="#br5" timeOffset="696998.0469">3732 10913 4292,'0'0'800,"0"0"225,0 0 1698,-20-20-1,20 20-768,-21 0-448,21-20-97,0 20-160,0 0-224,0-19-64,0 19-256,0 0-97,-20 0-63,20-20-65,0 20-63,0 0-33,0 0 0,0 0 129,0 0-1,0 0-31,0-20 95,0 20-127,-18 0-97,18 0-32,0 0-63,0 0-65,0 0 64,0 0-128,0 0-64,0 0 32,0 0-64,0 0 97,0 0-97,0 0 0,0 0 64,0 0-32,18 20 0,-18 0 0,20-1 0,-20 1 0,21 21-32,-21-22 64,40 21 0,-22-1-96,3 21 96,-1-20-96,0-1 0,0 0 32,-1 22 32,-19-22-64,20-19 64,0 19-31,0-18-98,-20 19 130,20-21-33,-20 1-64,0 0-1,0-20 66,19 19-1,-19-19 32,0 0 32,0 0 64,0 0-128,0 0 32,0 0-128,0 0 128,0 20-32,0-20 0,20 21-32,-20-21 64,0 0 32,0 0 0,-20 0 96,20-21-31,-19 21-129,-1-20 64,-20-19-192,20 19 128,-19 1 32,19-1-64,0 0 64,-1 20-32,21 0-32,0 0 128,0 0-160,0 20 64,21 0-32,19-1 64,-20 1-96,19 0 64,-19-20 64,0 19-192,0-19 192,-1-19-96,1 19 64,-20-40-96,0 21-160,0-21-192,0 19-385,-20-18-641,1 19-607,19 1-898,-20-1-4068</inkml:trace>
  <inkml:trace contextRef="#ctx0" brushRef="#br5" timeOffset="698018.5546">3930 11608 5060,'0'0'641,"0"0"-481,0 0 449,20 20 992,-20-20 289,0 0-192,0 0-449,0 19 192,0-19 513,0 0-545,0 0-480,0 20-160,0-20 256,0 0 0,0 0-224,0 0-257,0 20 65,0-20 31,0 0 1,-20 0-97,20 0-127,0 0-97,0 0-64,0 0 161,0 0-129,-20 21 64,20-21-63,-20 0-1,20 0-32,-20 0-32,20 0-128,-19 0 129,-1-21-129,0 1 64,-21 20-128,23-20-32,-22 1 64,-1-1-64,23 0 0,-23 1 64,21-1 160,0 20-224,1-21 160,19 21 65,-20 0-161,20 0-32,0 0-96,0 0 64,0 21-32,0-1 32,0-1 0,20 21 0,-20-1 0,0-19 0,0 1-32,19-1-32,-19-20 31,0 0 1,0 0 97,0-20-1,0-1 0,0-19 0,0 1 0,0 0-128,0 19 192,-19-1-128,19 1-64,0 20 96,0 0-128,0 0 32,19 0 32,1 0-321,0 0-63,0 0-641,19 0-1409,2 0-2339,-21-19-13676</inkml:trace>
  <inkml:trace contextRef="#ctx0" brushRef="#br5" timeOffset="698874.0234">4009 11708 12684,'-20'0'2466,"20"0"-576,-20 0-129,20 0 225,0-21-544,0 21-514,20 0-95,-20-20-448,20 20-161,0-20-32,0 1-96,-1-1 64,1 0-96,21-19 32,-21 18 65,18-18 191,-17 19-64,-1-19-192,19-1 0,-19 0-64,0 20 96,0 0-256,0 1 321,-20-1-226,0 20 98,0-20-1,0 20-64,0 0 64,-20-19-32,0 38-32,0-19 64,0 20-32,1-20 64,-1 20 0,0-20 96,20 0-32,0 0-160,0 0-64,20-20 64,0 20 32,-1-20-64,21 1 64,-20 19-64,20-22 96,-21 22 0,1 22-64,0-3 64,-20 1 33,0 0-65,0 19-64,0-19-33,0-20-287,20 19-481,-20-19-1217,0 0-1473,-20 0-3652</inkml:trace>
  <inkml:trace contextRef="#ctx0" brushRef="#br5" timeOffset="699590.8203">4068 10556 10634,'-19'-20'2082,"-1"20"896,20 0-479,-20 0-609,20 0-449,0 20-448,20-1-32,0 21-128,-1-19-33,21 18-159,1 0-257,-3 1-128,3 1-191,-2-2 95,-19-19-64,0 19 96,0-19-128,-20 1-32,20-21-32,-20 19 160,0-19-128,-20 0-32,0 0-64,0 0 0,0 0-32,-19 0 96,19-19-128,-21 19 96,23 0 32,18 0 0,-20 0 96,20 0-32,0 19 64,20-19 0,-2 0 32,2 0 1,1-19-33,-1 19-96,0 0-96,-20-21-64,19 21-353,-19 0-608,0-20-897,20 20-897,-20 0-3683</inkml:trace>
  <inkml:trace contextRef="#ctx0" brushRef="#br5" timeOffset="700914.0625">7146 10615 5252,'-21'0'961,"21"0"1442,0 0-193,-18 0-865,18 0-929,0 0-352,0 0-31,0 0-33,0 0-33,0 0-447,0 0-1506,18 0-3331</inkml:trace>
  <inkml:trace contextRef="#ctx0" brushRef="#br5" timeOffset="701624.0234">7146 10615 6117,'-21'0'1634,"21"0"-545,0 0 608,0 0 930,0 0-545,0 0-609,0 0-288,0 0 1,0 0-290,0 0-95,0 0-128,0 0-33,0 0-191,0 0 95,0 0 65,21-20-161,-21 20-63,20-20-65,20 1-128,-21-21-96,1 21-64,20-22 64,-20 21-64,-1 1 33,1-21-1,0 21-32,0-1-32,-20 20 32,20-20-64,-20-1 96,19 21-32,-19 0-32,0-19 32,0 19 128,0 0 32,-19 0-96,-1 19-96,-20 2 0,20-21 96,-19 20 0,19 0 129,20-1-33,-20-19-32,20 0-96,20 0-32,0 0-32,19 0 0,-19-19-32,20 19 96,-1-20-64,1 20-32,-20 0 0,1 20 64,-21-1-32,0 1-160,-21 0 0,21-1-97,-20 22-671,20-41-1090,0 20-769,0-20-3299</inkml:trace>
  <inkml:trace contextRef="#ctx0" brushRef="#br5" timeOffset="702371.0936">7504 10358 3715,'-21'-20'8008,"21"0"-6215,-20 20 578,20 0 447,0 0-832,0 0-737,0 0-416,0 20-320,-20 0-1,20-1-128,0 21-95,20-1 31,-20 2-224,0 18 96,0 0-192,0 1 96,20-1-64,-20 21 0,0-40 0,0-1 65,0 2-97,0-2 160,-20-19-128,20-1-32,0-19 0,0 0 0,-20-19 0,20-1-32,-20 0 64,20 1-32,0-22 384,-19 21 225,19 1-257,0-1 32,0 20-31,0 0 31,-20 20-256,20-1-32,0 21-96,0-19 0,20-2 128,-20 1-224,19-20 128,1 0-32,0-20 96,0 1 0,-20-22-128,21 2 97,-3 19-162,-18-19-63,0 19-480,0 20-385,0 0-1089,0 0-929,0 20-2370</inkml:trace>
  <inkml:trace contextRef="#ctx0" brushRef="#br5" timeOffset="703166.9921">7186 11628 13805,'-40'0'3683,"40"0"-1857,-21 0-257,21 0 353,0 0-481,21-20-416,-21 0-96,20 1-96,20-1-192,-1-1-353,-19 1-128,20-19-128,-1 19 64,-19-19-128,0 19 96,0-1-64,-1 2-64,-19-1 96,0 20-64,0-20 32,0 20 32,0-19-32,-19 19 0,-1 0-64,0 19-32,0-19 128,0 20 0,1-20-128,-1 20 192,0-20-96,20 0 64,-20 0-128,20 0 32,20 0 160,-20-20-224,20 0 32,0 1 192,-1-1 0,1 0-128,0 1 32,-20 19 32,0 0 65,0 0 31,0 19-64,0 1 0,0 0-32,-20-20-96,20 19 64,-20 1 0,20 0-96,-19-20-160,19 19-257,-20 2-287,20-21-1,0 0-769,-20 0-704,20 0-833,20 0-2274</inkml:trace>
  <inkml:trace contextRef="#ctx0" brushRef="#br5" timeOffset="704152.3437">7384 11151 8071,'20'0'3331,"-20"0"-1217,0 20 96,0-20 161,0 0-770,0 0-608,0 0-192,0 0 64,0 0-129,0 0 1,-20-20-192,20 20-65,0-19-128,-20 19 1,0-20-33,20 0-64,-20-20-64,1 20-63,-1 0 31,0 1-64,0-21 0,-19 21-32,19-22-32,0 2 0,20-1 224,-20 21-64,-1-1-160,3 20 353,18-21-65,0 21-192,0 0-64,-20 0-128,20 0 128,0 0-32,0 0 0,0 0-32,0 21 64,0-1-32,0-1 33,0 21-65,0-21-33,0 1 1,0 21 32,0-22 65,0-19-98,0 20 66,0-20-66,20-20 66,-20 1 63,0-2-128,0-19 64,0 21-32,0-21 32,0 21-96,0-22 32,0 41 96,0-20-32,0 20-32,0 0-32,0 20 96,18-20-160,23 0 128,-21 0-321,19 0-415,1 0-898,-20-20-1441,0 0-3523</inkml:trace>
  <inkml:trace contextRef="#ctx0" brushRef="#br5" timeOffset="710554.6874">4088 10436 5509,'-20'0'2722,"20"0"-287,0 0 447,-19 0-319,19-19-738,0 19-864,0 0-160,0 0-96,19 0-33,-19-20-287,0 20 63,0 0-31,0 0 159,0 0-127,0 0 191,20 0-223,-20 0-1,0 0 0,0 0 1,0 0 95,20 0 33,-20 0-97,21 0-127,-1-20-33,18 20-96,-17 0-64,-1 0-32,0 0 64,-1 0 33,1 0-1,0 0-32,20 0 0,-20 0 0,-1 0-32,1 0 0,20 0 1,-1 0-1,-19 20-64,21-20 128,-3 0-96,23 0-32,-22 20 32,1-20-32,0 0 96,-1 19 33,1-19-193,-1 0 96,1 0 0,1 0-32,-3 0-96,-17 0 96,19 0-64,-1 20 0,1-20 64,-20 0-32,19 0 0,1 0 64,0 0-96,-1-20 32,2 20-64,-21 0 128,18 0-96,-17-19 64,19 19-96,-21 0 64,1 0-96,0 0 192,0 0-96,0 0 64,19 0 0,-19 0-32,0 0-128,19 0 225,-19 0-161,20 0 0,-19 0-64,-3 0 160,22 19-64,-19-19 0,-1 0-32,-2 0 0,3 20 32,-1-20 32,0 0-96,0 21 64,-1-21 0,1 0-32,20 20 96,-20-20-224,0 0 160,19 0 32,-19 0-32,21 0-32,-23 0-32,23 0 64,-21 0 0,18 0-32,-17 0 64,-1 0-64,0 19 0,19-19-32,-19 0 64,0 0-64,20 0 64,-21 0-32,21 0 0,-20 0 32,0 0-64,-1 0 96,21 0-32,-19 0-32,-21 0-64,20 20 128,-2-20-64,2 0-64,-20 0 160,21 0-32,-21 20-160,0-20 128,20 0-64,-20 0 64,20 0-64,-20 0 0,19 0-32,-19 0 64,20-20 0,-20 20 0,0 0-96,0 0 96,0 0 0,0-20-32,0 20 64,-20-19-128,1 19 192,19-20-96,-20-1 0,-21 21 0,21-20 0,-18 20 0,17 0 0,-19 0 0,21-19 32,-1 19 0,0 0-64,20 0 128,0 0-32,0 19-224,20-19 256,0 0-160,39 20 160,-18-20-128,-3 21 0,3-1 0,-2-1 0,-19 1 32,-20 0-64,20 19 192,-20-19-96,-20 1-32,0 18-32,20-19 64,-19-20 64,-1 19-224,20 1 96,-20-20-352,20 0-481,0 0-1794,0 0-2273,0 0-8841</inkml:trace>
  <inkml:trace contextRef="#ctx0" brushRef="#br5" timeOffset="712509.7656">4068 11826 13260,'-39'21'1089,"19"-42"-96,20 21-416,0 0 1440,0-20-351,0 20-481,0 0-672,20 0-65,-20 0 33,20 0 95,-1 0-31,-19-19-1,20 19-160,21 0 1,-21 0 31,18 0-95,-17 0 63,19 0-128,-1 0-96,1 0-32,0 0 161,-21 0-65,21-20-64,1 20 64,-3 0 33,3 0-65,18-20 128,-19 20-288,-1 0 96,1 0-32,19 0 0,-19 0 0,0 0-64,19 0 97,-18 0-1,-3 0 128,23-19-192,-22 19 0,21 0 32,-1-20 0,-19 20 96,19-21-95,2 21-1,-2 0-32,-19-20-32,-1 20 64,21 0-96,-21 0 32,1 0 96,-1 0-128,1 0 32,1 0 64,-3 0-128,3 20 32,-3-20 32,3 0-32,-1 0 32,-1 0 32,1 21-32,0-21 128,-21 0-96,21 0-32,1 0 0,-3 0-32,-17 0 32,19 0-96,-1-21 128,-19 21-128,20 0 128,-21 0 33,1 0-161,0 0 64,20 0 0,-21 0 0,1 0 192,0 0-288,0 0 96,0-20 64,-1 20-32,-19 0-32,20 0 0,0 0 0,1 0 32,-1 0-128,-2 0 128,-18 0 96,20 0-128,1 0 0,-1 0-32,-20 0 128,20 0-160,-20 0 64,19 0-32,-19 0 64,20 0-32,-20 0-32,0 0 32,20 20 32,-20-20-32,0 0-64,20 0 128,-20 0-64,20 0 0,-20 0 0,0 0-64,0 0 128,20 0-96,-20 0 64,0 0 0,0 0-32,0 0-32,0 0 32,0 0 0,0 0 0,0 0 96,0 0-192,0-20 96,0 20-32,0-20 32,-20 20-32,0-19 64,20 19 0,-20-20-32,0 0 96,0 20-192,1-19 96,-1 19 64,0 0-32,-1-20-32,1 20 0,2 0 0,18 0 0,0 0 32,0 0-64,0 0-64,18 0 160,2 0-96,1 0 64,19 0-32,-21 20-64,1-1 96,0 1-64,0 0 128,0 19-128,0 2-128,-20-2 256,0 1-160,0-21 64,0 1-96,0 1 192,0-1-128,0-20 64,-20 0-160,20 0-97,0 0-319,0 0-513,-20 0-449,20 0-928,0 0-2306,0 0-8521</inkml:trace>
  <inkml:trace contextRef="#ctx0" brushRef="#br5" timeOffset="715838.8672">7483 10179 768,'0'-19'1730,"0"19"352,0 0-32,0 0 128,0 0-352,0 0-321,0 0 64,0 0 129,0 0-417,0 0-96,0 0-192,21 0-224,-21 0 32,0 0-161,0-22-351,0 22 63,0 0 193,0 0 95,0 0-191,0 0 31,0 0-96,0 22-159,0-22-1,0 0 0,0 0 64,-21 0-95,21 0-1,0 0-192,0 0 128,0 0 0,0 0-32,0 0 96,0 0-64,0 0 161,0 0-33,0 0 64,0 0-256,0 0 96,0 0 1,0 0-65,0 0 128,0 0-160,0 0-32,0 0 32,0 0 32,0 19-32,-20-19 64,20 0-32,0 0 32,0 0-63,0 0 127,0 0-96,0 0 0,0 0 32,0 0-160,0 0 224,0 0-256,0 0 224,0 0-160,0 0 192,0 0-160,0 20 33,0-20-1,-20 0 32,20 0-64,0 0 32,0 0 32,0 0-64,0 0 64,0 0-64,0 0 96,0 0-128,0 0 96,0 0-64,-20 0 0,20 0 0,0 0-32,0 0 96,-19 20-160,19-20 192,0 0-128,0 0 129,-20 0-97,20 0-32,0 0 32,0 0-32,-20 19 32,20-19-32,-20 0 32,20 20-128,-20-20 128,1 0 128,-1 20-160,20-20 96,-20 19 0,0-19-224,0 0 256,20 21-32,-19-21-128,-1 0 64,20 20-128,-20-20 224,0 0-128,-1 20 64,3-20-64,-2 0 192,-1 19-192,21-19 128,-20 0-128,0 20 32,2-20 1,-3 0-66,1 20 66,-20-1 31,21-19-128,-1 20 96,-20-20-64,20 21 96,-19-21-64,19 0 32,0 20-32,-1-20 0,1 0 0,-18 19 64,17-19-96,1 20 0,-19 0 64,-1-20-32,20 19-32,-19 1 128,-1-20-96,20 20-32,-19-20-32,19 21 128,0-21-32,0 19 0,-19-19-64,19 20 64,0-20-32,-21 0 64,23 20-64,-23-20 0,21 0-32,0 19 0,-19-19 96,19 0-64,0 0 0,0 0 96,-19 0 96,19 0-96,0 0 0,0 0-64,-1 20 32,-17-20-32,17 0-64,-19 0 96,22 20-96,-23-20 96,21 0 0,-19 0-31,19 21-33,0-21 0,0 0 0,0 0 0,-19 0 0,19 20 0,0-20 0,0 0 0,-19 19 0,-2-19 0,21 20 0,-18-20 0,17 20 0,-19-20 0,21 0 0,-21 19 0,20-19 0,-19 20 0,19-20 0,-20 0 0,20 20 0,-19-20 0,-1 0 0,19 0 0,-17 21 0,17-21 0,-19 0 0,20 0 0,1 19 0,-21-19 0,20 20 0,-19-20 0,19 0 0,0 20 0,-20-20 0,21 19 0,-1 1 0,0 0 0,0-20 0,-1 19 0,3-19 0,-2 0 0,-1 21 0,1-21 0,20 0 0,-20 0 0,20 0 0,-18 0 0,18 20 0,0-20 0,-21 0 0,21 0 0,-20 0 0,20 0 0,0 20 0,0-20 0,-20 0 0,20 0 0,0 0 0,0 0 0,0 0 0,0 0 0,0 0 0,0 0 0,0 0 0,0 0 0,0 0 0,20 0 0,-20 19 0,20-19 0,1 20 0,-3-20 0,2 20 0,0-20 0,1 0 0,-1 0 0,-20 0 0,18 0 0,-18 0 0,21 0 0,-21 0 0,0 0 0,0 0 0,0 0 0,0 0 0,-21-20 0,21 20 0,-18-20 0,-23 20 0,21-19 0,0-1 0,2 0 0,-3 20 0,-19-21 0,20 2 0,20 19 0,-19 0 0,19 0 0,0-20 0,19 0 0,1-19 0,20 0 0,-1-2 0,1 21 0,1-19 0,-23 19 0,-18 1-1025,21 19-609,-21 0-1121,0 19-1216,-21 1-5126,3 19 3716,18-39 1601,-20 20 481</inkml:trace>
  <inkml:trace contextRef="#ctx0" brushRef="#br0" timeOffset="736397.4609">12645 3250 3042,'0'-40'12012,"0"40"-10411,0-19-159,0 19 544,0 0-33,0 0-928,0 19-288,0 1-64,0 19-65,20 2-191,-20-1-33,20-1-128,-2 2-64,-18-22 1,0 1-129,21-20 64,-21 0 224,0-20 257,0 1-321,-21-2-128,21-19-128,-18 1 0,-2-22 0,20 2-32,-20 20-160,20-21 64,0 20 0,0 21 64,20-1-96,-20 20 96,20 20 32,-2-1 96,3 21-96,-1 20 64,0-21-96,19 1 32,-39 1 32,20-22-64,0 1 96,-20-20-64,0 0 0,20 0 160,-20-20-32,-20 1-32,20-3 0,0-17-64,0 0 32,-20-20-64,20 18 0,0 2 0,20-1-32,-20 21 32,20 19-64,0 0 192,-1 19-31,1 21 63,0-1-96,0 21-96,21-20 96,-23 19-32,23-18-256,-21-2-33,0 0-672,19-39-544,-19 20-897,0-20-1250,-20 0-8903</inkml:trace>
  <inkml:trace contextRef="#ctx0" brushRef="#br0" timeOffset="736766.6014">13319 3171 19314,'-19'0'1441,"19"0"-448,-20 20 641,0-1 95,20 21-800,-20-21-544,20 22-257,20-21-96,-20 19-32,20-19 0,0-20-64,-1 0-65,1 0-127,0-20 96,-20 1 32,20-1 224,-20 0-96,0 1-64,0-3 96,0 3 192,0-1-32,0 20 97,0 0-1,0 0-96,0 0 321,21 39-193,-21-17-128,0-3-256,18 1-64,2 0-353,-20-1-447,21-19-290,-1 0-1088,-20 0-608,0 0-2051</inkml:trace>
  <inkml:trace contextRef="#ctx0" brushRef="#br0" timeOffset="736967.7733">13517 3210 13132,'0'20'3043,"21"0"-1378,-21-1 385,20 22 160,-20-21-512,20 19-1025,-20-19-449,20 0-256,-1 1-353,-19-2-768,20-19-1089,-20 0-1505,0-19-5062</inkml:trace>
  <inkml:trace contextRef="#ctx0" brushRef="#br0" timeOffset="737181.6406">13459 3071 18097,'0'-19'2306,"0"19"-2146,0-20-160,0 20-64,20-20-256,-20 20-1506,20 0-3715</inkml:trace>
  <inkml:trace contextRef="#ctx0" brushRef="#br0" timeOffset="737367.1874">13657 3210 12107,'40'59'5285,"-21"-18"-2883,-19-21-864,20-20 544,-20 20-321,0-20-704,0 0-640,0 0 31,20 0 161,-20-20-449,0 0 32,0 1-224,20-3 0,-20 22-32,20 0-32,-20 0 96,21 22-128,-3-3 32,2 1-769,21 0-1281,-21 19-2435</inkml:trace>
  <inkml:trace contextRef="#ctx0" brushRef="#br0" timeOffset="738012.6952">14214 2913 13644,'0'-40'4613,"0"40"-2691,18 0-417,-18 0 417,0 20-385,20 0-352,-20 19-416,20 21-224,1-1-97,-21 2-128,20-2-95,-20 0-65,18-18-128,-18-2 64,21-19 160,-21-1 96,20-19-63,-20 0-33,20 0 32,-20 0 1,20-19 63,-1-1-192,1 0-64,0 1-64,0-3-64,0 22 0,-1 0-128,1 0-96,0 0-321,0 0-448,0 22-608,-1-3-770,1-19-1408,-20 0-3524</inkml:trace>
  <inkml:trace contextRef="#ctx0" brushRef="#br0" timeOffset="738317.3828">14710 3171 17456,'0'-20'2723,"0"20"-994,0 20-127,0 0-97,0 19-736,0 0-417,20-17-128,-2 17-127,3-19-97,-1-20 64,20 0-32,-21 0 32,1-20-96,0 0-32,-20 1 64,0-22 64,-20 21-96,0 0 0,1 1-32,-21-1 128,20 20-32,-1 0 96,21 0-192,-18 0 64,18 0-385,0 0-512,18 0-864,3 20-930,-1-1-2722</inkml:trace>
  <inkml:trace contextRef="#ctx0" brushRef="#br0" timeOffset="738569.3359">14928 3230 13676,'39'0'6182,"-39"20"-4772,0-20-97,20 19 352,-20 3-319,20-3-834,-20-19-224,20 0-288,-1 0 193,1 0 31,0 0-32,-20-19-96,0-3 64,0-17-288,0 19-32,-20-19-160,0 19-289,1 1 1,-1-2 63,20 21-352,-20 0-576,20 0-769,0 0-609,-20 21-2818</inkml:trace>
  <inkml:trace contextRef="#ctx0" brushRef="#br0" timeOffset="738896.4843">15325 3608 13773,'0'39'4996,"0"-39"-4099,-20 0 160,0-19 128,0-1-192,-1-21-288,-17 2-225,18-20-288,-1-1 1,1-19-65,20 18-64,0 22-224,20 0 288,1 19 64,19 0 64,-1 20-64,1 0-95,-1 20-97,1 0-65,-40 19-31,20 0 64,-20-17-32,-20-3 32,0 1 32,-19 0-32,19-20-769,-20 0-1216,19-20-1987</inkml:trace>
  <inkml:trace contextRef="#ctx0" brushRef="#br0" timeOffset="739520.5078">16139 3191 14029,'0'-40'4868,"-20"21"-2786,0-2 96,0 1 225,-1 20-481,3-20-545,-2 20-384,-21 0-577,21 20 1,-19 0-97,19 20-160,0 0-160,0-1-32,20 22-32,0-22-256,20-19-353,20 19-704,-1-19-609,2-20-1185,17 0-865,-17 0-10602</inkml:trace>
  <inkml:trace contextRef="#ctx0" brushRef="#br0" timeOffset="739975.5858">16297 3151 15086,'-20'-19'3715,"0"19"-1825,20 0-288,-19 0-65,19 19-384,-20 21-288,20-21-288,0 21-193,0 1-160,20-2-192,-20-19 96,19-1-32,1 1 32,-20-20 129,0 0-1,0-20-192,0 1-32,0-21-160,-20 21-64,20-22 0,0 1 256,-19 1-257,19 19 129,0 1 32,0 19 32,0 0 64,0 0 129,19 19-1,1 21-64,0-21-288,0 21 256,0-21-96,-1 3-128,1-22 256,-20 0-128,20 0 128,-20 0-128,21-22 32,-21 3 32,0-1-64,20 0 32,-20 1-96,20-1 32,-20 20-160,18 0 128,-18 20 64,21-1-64,-21 1-289,20 0-415,0-1-674,-20 3-832,20-3-961,-1-19-3651</inkml:trace>
  <inkml:trace contextRef="#ctx0" brushRef="#br0" timeOffset="740185.5469">16635 2952 20371,'0'-20'2915,"0"20"-1442,0 0 193,20 0-161,-20 20-704,19-20-417,1 41-320,0-22-384,-20 21-737,20-21-801,1 21-2114,-21-19-12523</inkml:trace>
  <inkml:trace contextRef="#ctx0" brushRef="#br0" timeOffset="740554.6874">16953 3111 20787,'-20'60'1377,"20"-21"-416,-20 1 513,20 1-129,0-22-640,20 21-513,0-21 0,-1-19-128,21 0 353,-20-39-353,19 19 32,-19-21-96,-20-18 0,0 20 0,0-21-64,0 1 32,-20-20-64,1 38 128,-21-18 32,20 20 192,0 18 416,20 21 321,0 0-64,0 21-576,0-1 191,0 19-127,20 0-225,0 22-128,20-2-160,-21 0-193,21 1-287,0-40-129,-1-1-512,1 1-961,-19 0-1473,-1-20-4485</inkml:trace>
  <inkml:trace contextRef="#ctx0" brushRef="#br0" timeOffset="741757.8125">12784 3647 16879,'-20'-19'1346,"0"19"31,20 0 96,0 0-127,0 0-546,20 0-31,0 19-256,-1-19-129,1 0 32,20 20 321,19-20-160,-19 0-161,39 0 33,-18 20-65,18-20-32,20 0-64,-20 0-31,41 0-1,-21 0-96,20 0-96,-20 19 0,1-19 0,19 0 64,-20 0 1,1 0 127,-21 20-192,20-20 64,0 0-32,20 0-32,-19 0-32,-1 0 0,20 0 0,-20 0 0,1-20-32,-1 20 96,-20 0-96,20 0 0,-20-19 0,0 19 0,2 0 0,-2-20 64,0 20 32,0 0-160,0 0 64,2-20 0,-2 20-96,0-19 192,-20 19-32,1 0-31,-1 0-33,2 0 0,-2 0 0,-19 0 32,19-20-64,1 20 96,-21 0-64,1 0 0,19 0 32,-18 0-96,-3 0 64,3 0-32,18-20 128,-19 20-96,0 0-64,-1 0 192,1 0-160,-1 0 32,1 0-32,-20 0 64,21 0-32,-2 0-32,-19 0 64,20 0-32,-21 0 64,21 0 0,-20 0-32,19 0 128,-19-21-128,20 21 64,-20 0 96,-1 0-32,1 0-128,-20 0 129,20 0-33,-20 0 0,21 0-32,-21 0 0,0 0-32,0 0-32,0 0-128,0 0-224,0 0-385,0 0-480,-21 0-865,21 0-1313,-20 0-3844,20 0-10153</inkml:trace>
  <inkml:trace contextRef="#ctx0" brushRef="#br0" timeOffset="747796.875">14133 4521 1249,'-19'0'929,"19"0"-577,-20 0 993,20 0 417,-20 0 32,20 0-65,-20 0 97,20 20 384,-20-20 64,20 0-288,0 0-256,-19 0-257,19 0 32,0 0-191,0 0-1,19 0-352,-19 0 64,20 20-224,20-20-97,-20 19-95,19-19-193,1 0-160,-1 0-95,22 0-1,-23 0-160,-17-19 96,19 19-32,-20 0-32,-20-20 0,19 20-64,-19 0 64,0 0 96,0 0-192,0 0-320,0 0-385,-19 20-448,19-20-769,0 0-1441,0 19-3844</inkml:trace>
  <inkml:trace contextRef="#ctx0" brushRef="#br0" timeOffset="769682.6171">15244 4541 12555,'-18'-20'1250,"18"1"63,-20 19 513,0-21 352,-1 1-769,21 20-384,-20-20 192,2 20 32,-2-19-224,-1 19-224,1 19-321,0 1-191,1 0-65,-1 40-160,20-21-32,0 20 32,0-18-96,20-2 64,-1-19-32,1 0 0,0-1 64,21-19 0,-23-19 32,23-1 64,-21 0-128,-20-19 97,20 19-1,-20-20-96,-20 20 32,20-19-32,-20 19 192,20 0-96,-21 1 353,21 19 95,-20 0-63,20 0-161,0 0-224,20 19-64,-20 1-32,21 0 0,-1 19-160,18-19 32,-17-1-320,-1-19-129,0 21-448,19-21-480,-19 0-1122,-20 0-191,20-21-2659</inkml:trace>
  <inkml:trace contextRef="#ctx0" brushRef="#br0" timeOffset="770204.1014">15424 4502 15822,'0'39'2499,"19"0"-930,-19-19-95,20 0 319,0-1-575,-20 2-514,20-1-383,1-20-161,-21 0 128,20 0-256,-20 0 256,0-20 1,0-1-129,-20 2-192,20-1 160,-21 0-160,21-19 64,-20 19-64,20 20-64,20-19 64,-20 38 96,21 1 32,-1 0 0,-2-1 0,2 21-64,1-21-32,-1 2 64,0-1-32,-1 0-32,-19-20 32,20 0 0,0 0 160,-20-20 1,0 0-1,0-1-64,0-18 32,0 19-128,20 1 32,-20-21-96,20 40 32,-1-19-64,-19 19 32,40 19 64,-20-19-64,0 40-32,19-21-481,-19 1-448,0 19-640,1-18-1154,-3-21-1601,2 20-5381</inkml:trace>
  <inkml:trace contextRef="#ctx0" brushRef="#br0" timeOffset="770566.4062">16158 4461 19634,'-19'0'1890,"-1"20"-481,0 1 417,20 18-257,0 0-736,0 1-577,20-21-95,0 22-161,-1-21 0,21-1 32,0-19-32,-21 0 64,1-19 64,0-1-192,-20-21 32,0 22 160,0-21-96,0 1-32,-20 19 0,0-20 0,1 20 32,-1 0-96,0 20-256,20 0-161,-20 0-256,20 0-352,-20 0-1121,20 0-897,0 20-3587</inkml:trace>
  <inkml:trace contextRef="#ctx0" brushRef="#br0" timeOffset="770870.1171">16317 4541 16431,'20'20'2787,"-20"-1"-1186,19 1 33,-19 0 576,20-1-737,-20-19-800,0 0-481,0 21 0,0-21 129,0 0 159,0-21-224,0 21-64,0-19-192,-20-1 32,20-19 0,20-1-96,-20 21 64,20-2-32,1 21-32,-1 0 128,0 0 65,19 21-97,-19-2-32,0 21-32,19-21-321,-19 1-576,0 0-672,0-1-1090,0-19-1953</inkml:trace>
  <inkml:trace contextRef="#ctx0" brushRef="#br0" timeOffset="771348.6328">17012 4461 20179,'-20'-20'2466,"0"20"-1409,1 0 641,-1 0 191,20 20-672,-20 0-800,20 20-321,0-20-96,0 19 0,20-19-192,19 0-96,-19-20-161,0 0-159,0-20 31,0 20 321,-20-39 32,0 19 224,-20 0 32,20 1 0,-20-2 224,20 21 128,0 0 65,0 21-385,0-2 32,20 21-96,19-1-32,-19 21 96,0-1-160,0 0 96,19 2-32,-39-22-32,20 0 96,-20 1-160,0-19 192,-20-21-128,1 20-225,-21-20-287,0 0-257,1 0-1377,-1-20-2146</inkml:trace>
  <inkml:trace contextRef="#ctx0" brushRef="#br0" timeOffset="772181.6406">17866 4481 12491,'-20'-40'6791,"0"40"-5286,-20-19-160,21 19 481,-1 19-128,0 1-865,-1 0-449,1 20-128,20 19-96,0-19-96,20-21-32,1 2 65,-1-1-97,0-20 0,19 0 160,-19-20-128,0-1-64,-20 2-96,20-21 256,-20 21-128,-20-21 128,20 21-96,0-2 160,0 1 353,-20 20-225,20 0 192,0 0-287,20 0-258,-20 20 1,20 20 64,-20-20-96,19 19-320,1-19-385,0 0-160,0-1 33,0-19-706,-1 0-576,1 0-897,0 0-2434</inkml:trace>
  <inkml:trace contextRef="#ctx0" brushRef="#br0" timeOffset="772425.7811">18024 4204 18833,'0'0'3171,"0"0"-1409,0 19-449,0 1 513,20 19-160,1 20-930,-1 2-512,-2-2-192,2 1-32,21-20-160,-21-1-128,19-19-481,-19-1-352,0 2-288,0-21-865,-1-21-32,-19 2-801,-19-21-4549</inkml:trace>
  <inkml:trace contextRef="#ctx0" brushRef="#br0" timeOffset="772634.7656">18203 4243 14926,'-19'-60'4772,"19"60"-2338,0 0-768,0 0-96,19 21-33,1 18-224,0 0-416,0 20-545,0 2-256,-1-2-224,21-18-96,0-2-673,-1 0-992,1-19-2468,-1 0-14156</inkml:trace>
  <inkml:trace contextRef="#ctx0" brushRef="#br0" timeOffset="773136.7186">19057 4441 20307,'0'0'865,"20"0"-449,-20 0 1089,20 0-127,-1 0-866,1-19-352,0 19-32,0 0 33,-20 0-1,20-20 64,-20 0-64,0 1 96,0-3 65,0 3-33,-20 19 64,0-20 225,0 20-33,0 0-127,1 20-65,-1-1-32,0 22-31,0-1-33,-1-1 0,21 21-192,0-20 32,0-21-224,21 21-32,19-21-320,-1-19-577,1 0-481,0-19-672,19-1-1249,-18 0-3460</inkml:trace>
  <inkml:trace contextRef="#ctx0" brushRef="#br0" timeOffset="773507.8125">19375 4363 1,'-41'39'18384,"41"-19"-16398,-20-1-225,20 21 321,0 0-448,0-20-833,20 19-449,0-19-256,1 0-32,-1-20 192,-2 0-159,23-20-33,-41 0 32,20 1-32,-20-21-128,0-20 96,-20 21-160,0-20-65,-19-2-31,19 2 160,-21 20-32,21-2 64,2 2-32,-3 19 256,21 20 96,0 0 97,0 0-161,0 0 160,21 20 65,-3 19-161,2 2 0,0 18-128,21 0-31,-23 1-129,3-1-96,-1-19-289,0 0-576,19 0-832,-19-21-1154,0-19-1602</inkml:trace>
  <inkml:trace contextRef="#ctx0" brushRef="#br0" timeOffset="774295.8984">19851 4322 14894,'20'-20'3267,"-20"0"-1922,0 20 801,-20 0 641,20 20-1186,-21 0-608,3-1-96,-2 22-321,20-1 33,-21-1-577,21-19 64,21 20-128,-1-20 32,-2-20 0,3 0-32,-1 0 0,0-20 0,-20-20-32,0 20-64,0-19 128,0 19-96,-20-19 64,20 39 32,0 0 32,-20 0-32,20 0-96,20 19 192,0 21-192,0-1 128,19 2-128,1-2-65,-1 20 194,1-20-98,-20 22 65,0-22 32,-1 0-64,-19 2 129,0-21-33,-19 19 32,-1-19-128,0-20-128,-20 19-321,1-19-288,-1 0-384,1 0-384,19-19 63,0-1-223,0-19 960,20 19 609,0-21 224,20 2-32,0 19 64,0-19 385,19 19-257,-19-20-128,20 20 417,-1-19 223,-19 19-31,20-19-192,-1 18 223,2-19 65,-3 1-256,3 19-257,-21 1-64,0-3-32,-20-17-63,0 19-33,0 20-128,-20-19-96,0 19 160,-1 0 32,1 0 32,2 39 128,-2-19 0,-21 21 65,41 18-65,-20-20-160,20 2-160,0-2 0,20-19 32,0 19-160,21-39-289,-23 20-352,23-20-448,-1 0-865,-21-20-961,21 0-3459</inkml:trace>
  <inkml:trace contextRef="#ctx0" brushRef="#br0" timeOffset="774557.6171">20585 4263 17456,'-20'0'4356,"0"0"-1729,0 19-898,1 1-31,-21 0-353,20 21-544,20-2-449,0-19-384,20 19-32,20-19-128,-1 1-256,22-2-129,-3 1-64,-17 0 161,-2-20 192,-19 19 128,0 1 160,-20-20 96,0 20 96,-20-20 96,0 0-224,1 0-96,-1 0-256,0 0-897,-1 0-2787,1 0-13997</inkml:trace>
  <inkml:trace contextRef="#ctx0" brushRef="#br0" timeOffset="778503.9062">21677 4124 18929,'-20'0'641,"1"19"160,-1 1 768,20 21-63,-20-2-97,20 20-768,0 2-289,0-2-160,20 0 64,0-19-224,-1 0 32,1-21-64,20 1-256,-20 0-192,-1-1-449,1-19-608,0 0-609,-20 0-1314,0-19-4291</inkml:trace>
  <inkml:trace contextRef="#ctx0" brushRef="#br0" timeOffset="778816.4062">21796 4282 17488,'41'0'2691,"-41"0"-1795,18 20 738,2 19 512,0-17-769,1 37-608,-1-20-288,19 2-1,-19-22-192,0 21 65,0-21-129,-20-19-128,19 20-32,-19-20 0,0 0 288,0-20 1,0 1-289,0-21 64,0 0-160,0 0-417,0 1-319,20-22-321,-20 42-193,20-1-639,-20 0-193,20 20-961,-20 20-3171</inkml:trace>
  <inkml:trace contextRef="#ctx0" brushRef="#br0" timeOffset="779049.8046">22233 4561 19922,'19'39'1121,"1"-19"-288,-20-1 577,20 2 127,-20-1-992,20-20-481,-20 20-32,21-20-128,-21 19-353,0-19-960,0 0-1090,0 0-1600,0-19-6568</inkml:trace>
  <inkml:trace contextRef="#ctx0" brushRef="#br0" timeOffset="779503.9062">22432 4402 16079,'0'-20'3235,"0"20"-1377,0 0 31,0 20 546,0 0-930,0-1-768,0 1-385,0 0-96,20 1-160,-20-2-32,19 1-64,-19-20 33,0 0-33,20 0-65,0-20-159,-20 20 128,20 0-64,0-19 128,-20 19-160,19 0 288,-19 19-96,20 1 32,-20-20 0,20 20 64,-20-20-96,20 19 128,-20-19-128,20-19 0,-1-1 224,1 0-160,-20-20 0,20 20-31,-20 0-130,0 1 1,0 19-448,0-20-193,0 20-672,-20 0-1474,0 20-2146</inkml:trace>
  <inkml:trace contextRef="#ctx0" brushRef="#br0" timeOffset="779750.9764">22709 4223 17936,'79'-19'2531,"-18"19"-417,-2 19 128,0 1-288,-19 0-897,-20 19-513,0 0-191,-20 2-225,0-1 32,0-1-96,0-19 0,-20 1-32,20-2-192,0 1-224,-20-20-481,20 0-448,-20 0-1282,20 0-1409,0 0-15853</inkml:trace>
  <inkml:trace contextRef="#ctx0" brushRef="#br0" timeOffset="780192.3828">23503 4263 16655,'0'-40'1281,"-20"40"193,1-19 288,19 19-1,-20 0-416,0 19-352,0 1-224,0 0-64,20 19-257,-19 0-192,19 2-95,0-1-1,19-1-96,1 2-32,0-22 32,20 1-96,-1 0-192,-19-20-353,21 0-544,-23 0-1185,2 0-1442,1-20-9032</inkml:trace>
  <inkml:trace contextRef="#ctx0" brushRef="#br0" timeOffset="780428.7108">23424 4422 21652,'-20'0'1345,"20"-20"-448,0 20 512,0 0-287,20 0-738,0 0-288,19 0-160,-19 0-449,20 0-832,-19-20-1313,-3 20-3460</inkml:trace>
  <inkml:trace contextRef="#ctx0" brushRef="#br0" timeOffset="780657.2264">23781 4223 19666,'20'20'1602,"-20"0"255,0-1 257,0 1-448,20 19-641,-20 2-481,0-1-287,-20-1-97,20 2 64,20-2-32,-20-19-96,20-1 64,0-19 1,-1 0-33,21 0-192,-20 0-64,19 0-193,1-19-640,1 19-608,-23-20-1186,2 0-2049</inkml:trace>
  <inkml:trace contextRef="#ctx0" brushRef="#br0" timeOffset="780913.0858">23900 4422 21716,'20'-20'865,"-20"20"160,20 0 64,1-20-352,-3 20-609,22-19-160,-19 19-321,-1-22-1536,-2 22-2756</inkml:trace>
  <inkml:trace contextRef="#ctx0" brushRef="#br0" timeOffset="781135.7421">23940 4263 17616,'-20'-20'3652,"20"20"-2884,0-20 353,0 1 641,20-2-961,1 1-737,17 20 0,3-20-448,17 1-1378,-17-1-1665,-1 20-5702</inkml:trace>
  <inkml:trace contextRef="#ctx0" brushRef="#br0" timeOffset="782319.3359">15127 5435 6438,'0'-22'3363,"0"22"-3235,0-19-32,0-1 1345,0 20 801,0-20-416,0 20-352,0-19-161,0 19 64,0 0-96,0 0-31,0 0-386,0 0-63,0 0-192,0 0 95,0 19 1,0 1 0,0 41-65,0-22-159,18 0-65,-18 22-288,20-42-96,1 21 64,-21-21-64,20-19-32,18 0 32,-17 0-96,-1-19-96,0 19 64,-20-20 0,20 0 32,-20 1 64,0-2 64,0 21-32,0 0 32,0 0 32,19 21 160,-19-2-127,20-19-129,20 20 96,-20-20 0,-1 0-64,21-20 0,-20 20 32,-20-19 0,21-22-160,-21 21 96,-21 1-224,1-1-257,0 20-544,0-20-192,20 20-384,-19 0-898,19 0-3458</inkml:trace>
  <inkml:trace contextRef="#ctx0" brushRef="#br0" timeOffset="782548.8281">15662 5474 18801,'20'20'3139,"0"-20"-1986,-20 19 161,0 1 607,20 0-864,-20-20-960,20 21-97,-20-2-225,19-19-415,1 0-513,-20 0-1346,0 0-960,0-19-5381</inkml:trace>
  <inkml:trace contextRef="#ctx0" brushRef="#br0" timeOffset="782763.6718">15682 5413 18225,'-20'0'2242,"1"-19"-1153,19 19-673,0 0-63,0-20-385,0 20-737,19-20-1441,-19 20-3556</inkml:trace>
  <inkml:trace contextRef="#ctx0" brushRef="#br0" timeOffset="783000.9764">15781 5117 17168,'0'0'2050,"0"20"-1185,0-1 864,0 1 33,20 19-449,-20 1-544,20 20-481,-20-21-160,20 1-64,19 1-64,-19-22-64,0 21-288,1-40-289,-3 19-640,2-19-929,-20 0-1570</inkml:trace>
  <inkml:trace contextRef="#ctx0" brushRef="#br0" timeOffset="783303.7108">15682 5474 19730,'-20'20'2595,"20"-40"-1859,20 20 417,0-20 737,20 20-705,-21-19-896,21-3-193,0-17 0,-21 19-32,21 1-192,-20-1 32,1-19-225,-3 18-63,-18-19 64,0 21-33,0-21-31,0 21 128,0-1 224,0 20 160,0 0 0,0 20 0,20 19 64,-20 0 161,21 22-97,-21-2 0,20-20-224,0 0-32,19 2 192,-19-21-32,0-20-128,0 20-64,-1-20 96,-19 0 65,20-20-129,0 0 96,-20 20 32,20-19-160,-20-3 64,20 22-160,-20 0 128,19 0 0,1 22 0,0-3-192,0 21-193,0-1-544,-1 2-1537,1-22-3011</inkml:trace>
  <inkml:trace contextRef="#ctx0" brushRef="#br0" timeOffset="784115.2343">15582 5137 20883,'-20'0'2306,"20"0"-1505,-18 0-320,18 0 191,0 0-544,0 0-320,18 19-1409,-18-19-3364</inkml:trace>
  <inkml:trace contextRef="#ctx0" brushRef="#br0" timeOffset="785317.3828">16913 5354 17712,'0'0'1794,"0"0"-833,0 20 801,20 0 320,0 21-833,-1-2-641,21-19-159,-20 19 127,19-19-127,-19 1 63,0-21-160,0 0 33,-20 0-225,20 0 96,-20-21 0,0 1 1,0 0-161,0-19-96,0 19-64,0-21-192,0 2-65,-20 19-191,20 1-289,0-1-224,0 20-705,0 0-768,20 20-1634,-1-1-14444</inkml:trace>
  <inkml:trace contextRef="#ctx0" brushRef="#br0" timeOffset="785650.3906">17409 5276 17296,'-20'-21'2466,"1"21"-864,19 0 288,-20 0 256,20 21-1025,0-2-385,-20 1-95,20 19 0,0 1-65,20 1-224,0 18-191,-1-20-97,1-19-64,40 1 0,-21-21-96,21 0-193,-21-21-287,2 1-577,-3 0-577,-18 1-1057,-20-1-1377,-20 0-12139</inkml:trace>
  <inkml:trace contextRef="#ctx0" brushRef="#br0" timeOffset="785897.4609">17409 5454 18353,'-39'0'2690,"39"0"-1024,0 0-129,19-19 449,1 19-769,20-22-608,-1 3-353,1-1-224,0 0-256,-1 20-481,2 0-1088,-21-19-2051,-2 19-7943</inkml:trace>
  <inkml:trace contextRef="#ctx0" brushRef="#br0" timeOffset="786360.3515">18302 5096 20467,'0'0'1762,"-19"0"-962,-1 21 289,20-1 513,-20 19-449,0 20-480,20 1-129,-20-1-224,20 0-159,-19-18-193,19-1-33,0-21-639,0 1-641,0 0-1186,0-20-1377</inkml:trace>
  <inkml:trace contextRef="#ctx0" brushRef="#br0" timeOffset="786624.0234">18024 5137 20531,'0'-20'2562,"0"-1"-736,20 21 128,1 0 0,-1 21-769,-2-1-737,2 19 257,1 0-481,-1 1-192,19 20 32,1-21-160,0-19-128,-21 0-288,21-1-449,0-19-577,-21 0-416,1 0-1409,0 0-3331</inkml:trace>
  <inkml:trace contextRef="#ctx0" brushRef="#br0" timeOffset="786842.7733">18719 5435 22229,'79'59'1569,"-59"-40"-1377,0 21 321,0-19 384,0-2-385,-20 1-448,0 0-224,0-20-385,0 0-1440,0 0-1539,-20 0-11274</inkml:trace>
  <inkml:trace contextRef="#ctx0" brushRef="#br0" timeOffset="788214.8437">19354 5235 15054,'-20'-20'2979,"20"1"-1314,-20 19 225,20 0-128,0 19-353,0 1-512,0 0-128,20 20-161,0 0 33,1 19-97,-1-18-223,-2-22-97,3 1-160,19 0-64,-20-1 96,-1-19-64,1 0-128,0 0 0,-20-19 96,20-1 0,-20 0-128,0 1 160,0 19-32,0-22 64,0 22 0,0 0 96,0 22-96,20-3 96,-1 1-128,1-20 64,20 20-192,-20-20 224,19-20-96,-19 20 96,0-39-31,1 17-65,-21 3-32,0-21-65,0 21-95,-21-1-128,21 0-288,-20 1-385,20-2-257,-20 21-799,20 0-1154,20 0-2819</inkml:trace>
  <inkml:trace contextRef="#ctx0" brushRef="#br0" timeOffset="789098.6328">20466 5276 14862,'0'-21'2017,"0"1"-607,0 0 480,0 1 320,-20-1-385,20 20-575,-20-20-257,20 20-129,-19 0-223,-1 20-193,0 19-31,-20-19-33,21 40-32,-1-20-63,20-1-193,0 0-96,20-17 0,-1-3 32,21 1 0,19-20 0,1 0 0,-1-20-128,2 1-160,-3-3-481,-17 3-576,-21-1-449,-20 0-1089,0 20-2081</inkml:trace>
  <inkml:trace contextRef="#ctx0" brushRef="#br0" timeOffset="789373.0469">20367 5374 21396,'-20'0'2306,"0"0"-1665,20 0 416,20 0 256,0-20-448,20 20-577,-1 0-320,1-19-32,-1 19-160,-19 0-481,20 0-480,-19-20-801,-21 20-961,18 0-2914</inkml:trace>
  <inkml:trace contextRef="#ctx0" brushRef="#br0" timeOffset="790062.5">20705 5117 16239,'-41'20'1697,"21"-1"289,0 1 993,2 0-320,-23 39-898,1-19-447,1 19-129,-1-19-737,20 20-352,1-40-32,-1 19-192,0-19-160,20-20-128,0 20-770,0-20-639,0 0-610,0 0-1024,20 0-3620</inkml:trace>
  <inkml:trace contextRef="#ctx0" brushRef="#br0" timeOffset="790728.5156">21280 5117 21364,'-20'0'993,"0"0"-513,20 20 865,-19 19 353,-1 0-385,0 1-640,0 20-193,-1-1-287,3-20-97,18 2-128,-20-1-289,20-21-415,-20 1-610,20-20-800,-21 20-1633,1-20-7816</inkml:trace>
  <inkml:trace contextRef="#ctx0" brushRef="#br0" timeOffset="790961.9139">20982 5117 23574,'20'0'1761,"-20"20"-639,21-20 1152,-3 19-641,23 21-672,-21-1-673,18 2-256,3-2 129,-1 0-193,-1-19-257,1 0-447,-1-1-417,1-19-449,-20 0-704,1 22-1570,-21-22-7110</inkml:trace>
  <inkml:trace contextRef="#ctx0" brushRef="#br2" timeOffset="810360.3515">6967 10318 6502,'-20'0'2082,"20"0"64,0 0 128,0 0-192,0 0-737,0 0-352,0 0-96,0 0-64,0 0-65,0 0 1,-20 0-160,20 0 31,0 0 1,0 0-129,-19 0-159,19 0-65,0 0-64,-20 0-64,20 0-64,-20 0 129,20 0 95,-20 0-128,0 20 32,20-20-128,-20 20-32,1-20-31,19 19 31,-20-19-96,20 20 96,-20-20 32,20 20 32,0-1 128,-21 1-64,21 1 0,-20-1-95,20-1-97,0 21 32,0-21-32,-18 1 64,18 0-64,0 20-32,18-20 0,-18 0 96,20-1-64,1 1 0,-1-20 0,0 20 32,-1-20-64,1 21 96,0-21-64,0 20 0,0-20 0,0 0 96,-1 19-160,1-19 256,0 0-32,0 0-64,1 0-64,17 0 0,-18-19 32,1 19-64,-1-20 0,-2-1 32,3 1 32,-21 0-64,20 1 0,-20-1-96,0 0 192,0 1-128,0-2 160,0 1-128,0-19 64,0 19-96,-20 0 32,-1 1 65,3-1-65,-2-1 0,-1 1 0,1 1 0,-18-1 32,17 20 32,-19-20-64,1 20 128,-1 0 320,0 20-63,1-20-289,19 20-64,-21-20-96,21 19-737,20-19-673,0 0-1761,0 0-5157</inkml:trace>
  <inkml:trace contextRef="#ctx0" brushRef="#br2" timeOffset="815909.1796">7107 11310 6021,'0'0'4132,"0"0"-2210,-20 0 128,20 0 384,0 0-640,0 0-641,-21 0-256,21-19-128,0 19 63,-20 0-127,20 0-128,-20 0-97,20 0-64,-18 0 33,-3 0-65,1 0 193,20 0-225,-20 0-192,0 19-32,1 1-32,-1-20 1,0 20-65,0-1 0,0 2-32,20-1 0,-20 0-32,20-1 64,-19 1-64,19 0 96,0-1-128,0 1-1,0 21 194,0-2-225,0 0 96,0 1 0,0-19-97,19-1 65,1 19 161,0-19-129,0-1 0,0 1 32,19-20 96,-19 21 64,20-21-64,-1 0-32,-19 0-64,21 0 32,-3 0-32,3-21-96,18 1 160,-19 1-160,0-1 160,-21 0-96,1-19 0,0 18 0,-20 1 0,20-19 0,-20 19 0,-20-19 32,0-2-64,0 21 96,1-19-32,-21 19-32,-19 1-32,19-1 160,-19 0-31,18-1 95,-17 21 512,17-19-191,21 19-417,-19-20-96,19 20-64,0 0-192,20 0-865,0 0-1250,0 0-3074</inkml:trace>
  <inkml:trace contextRef="#ctx0" brushRef="#br0" timeOffset="847445.3125">21855 5533 16559,'20'-20'3171,"0"40"-2466,-20-20 864,0 41 641,21-22-320,-21 21-1153,0-1-577,0 0-96,20 2-448,-20-21-1026,18-20-1921,-18 19-5925</inkml:trace>
  <inkml:trace contextRef="#ctx0" brushRef="#br0" timeOffset="851062.5">15165 6426 5317,'21'-19'2850,"-21"-1"-736,0 20 321,20 0 191,-20 0-640,0 0-417,0 20-319,20-1-257,-20 21-33,18 20 129,-18-20-64,21 19-416,-1 1 64,0-21-289,0 20-128,-1-18-32,-19-2-63,20 1-65,0-21 64,-20 1-96,0 1 32,0-21 0,0 0 96,0 0 385,0 0-417,0-21 32,-20-18-96,0-1 0,1-19-128,-1-1 128,0-19-128,0-1 0,-1 21-160,3-21 224,-2 21-32,20 20 32,0-2-128,20 21 128,-20 1-128,18-1 0,3 20 32,19 20 32,-20-1 32,-1 21 0,1 20-32,-20-21 32,0 1 32,0-21 0,0 22 32,-20-21-96,1-20 64,-1 20 0,0-20-64,0 0-64,20 0-224,-21 0-609,21-20-1089,0 0-224,0 1-1089,21-22-12973</inkml:trace>
  <inkml:trace contextRef="#ctx0" brushRef="#br0" timeOffset="851306.6406">15582 6426 17840,'41'20'2243,"-21"0"-482,-20-1 577,19 3-320,-19-3-1025,0 1-704,20 0-193,-20-1-96,20 1-96,-20-20-417,0 0-1024,0 20-898,0-20-864,0-20-8424</inkml:trace>
  <inkml:trace contextRef="#ctx0" brushRef="#br0" timeOffset="851555.6639">15603 6189 15598,'-21'-60'3620,"21"40"-2083,0 0-928,0 1-257,21 19-192,-21 0-224,20 0-192,0 0-1506,-1 19-2530</inkml:trace>
  <inkml:trace contextRef="#ctx0" brushRef="#br0" timeOffset="852011.7186">16020 6327 12171,'-20'-20'3459,"20"0"-1024,-21 1-450,21 19 1,-20-20-128,2 20-224,-3 20-385,1-1-512,0 1-97,0 0 33,1 20-97,19 0-127,0-1-161,19 0-416,1-17 288,0 17-160,21-39-32,-23 20-32,23-20 128,-21 19-224,18-19-128,-17 0-257,-1-19-224,0 19-416,-20 0-929,20-20-704,-20 20-1122,0-20-10282</inkml:trace>
  <inkml:trace contextRef="#ctx0" brushRef="#br0" timeOffset="852302.7343">16099 6209 17168,'0'-20'2210,"0"-1"-288,0 21 192,0 21 0,20-21-769,-20 39-608,20 1-161,-20-1-191,19 2-33,1-2-352,0 0 32,-20 1-192,20 1-289,0-22-512,-1 1-864,1-20-930,-20 0-736,20 0-9353</inkml:trace>
  <inkml:trace contextRef="#ctx0" brushRef="#br0" timeOffset="852620.1171">16437 6268 12684,'0'0'3138,"0"0"-2433,-20 0 288,20 19 384,-21-19-352,1 20-256,0 0-32,-19 1 160,19-2 64,0 1 31,0 0 98,20-20-322,0 19 1,0-19-96,0 0-97,0 20 1,20-20-1,0 0-95,0 0-1,0 0-256,19-20-63,-19 20-161,1 0 32,-1 0-129,0 0-159,-20 20-416,18-20-738,-18 20-1024,0-20-1762,0 19-6694</inkml:trace>
  <inkml:trace contextRef="#ctx0" brushRef="#br0" timeOffset="869435.5469">17251 6287 12171,'-21'-59'2050,"1"20"352,20 18-224,-20-18-192,20 19-64,0 20-160,0-20-449,0 20-192,20 0-512,-20 0 31,20 40-63,-20-1-161,21 21-192,-21 19-128,20-19-64,-2 19 0,-18-40-32,21 2-192,-1-1-64,0-21-417,-20 1-384,20-20-448,-20 0-961,19 0-65,-19 0-2273</inkml:trace>
  <inkml:trace contextRef="#ctx0" brushRef="#br0" timeOffset="869689.4531">17170 6446 15951,'-19'0'4324,"19"0"-3139,0 0-320,19 0 1409,1-20-64,0 1-1057,21 19-769,-21-20-288,19 0 1,-19 1-130,0 19-127,0-21-256,-1 1-449,1 20-448,-20-20-673,0 1-288,0-1-929,0 0-3299</inkml:trace>
  <inkml:trace contextRef="#ctx0" brushRef="#br0" timeOffset="870130.8594">17389 6070 7559,'0'-20'6085,"0"20"-4035,20 20 321,-20-1-225,20 21-225,0-1-255,0 21-449,-1-1-448,-19 2-353,20-2-63,-20-20-129,20 0-160,-20-17 96,20 17-128,-20-19 32,0-1 0,0-19-32,0 20-288,0-20 96,0-20 128,20 1 64,-20-21-64,19 21 64,1-22-96,0 21 32,1 0 32,-1 20 32,-2 0 32,2 0-64,21 20 32,-21-20 0,-1 20-32,21-20-32,-20 0 64,0-20 96,-1 0-64,-19 1 0,20-1-32,-20-19 160,-20 18-96,20 1 1,-19 20 95,-1 0-32,0 0 0,0 20 64,20-20 32,0 40-127,0-20-65,0 0-32,40 19-128,-20-19 0,19-1-193,1-19-191,-1 22-737,21-22-865,-19 0-1057,18 0-5670</inkml:trace>
  <inkml:trace contextRef="#ctx0" brushRef="#br0" timeOffset="870492.1874">18441 6327 18513,'0'-20'2306,"-20"20"-1313,0 0 1089,1 0 224,-1 20-960,0 1-610,20-2-95,-20 21-225,20-1-192,20 0-191,-20 2-66,20-21-31,19 0 96,-19-20 0,20 0-128,-1 0 128,-19-20-288,1 0 320,-1-21-96,-20 22-32,0-21-64,-20 1-224,-1 19-129,-17-20-159,17 20-353,1 20-545,0-20-159,0 20 159,20 0-384,0 0-1377,-19 0-11243</inkml:trace>
  <inkml:trace contextRef="#ctx0" brushRef="#br0" timeOffset="871085.9375">18561 6287 16527,'20'40'1666,"-2"0"-65,3-20 161,-21 19 288,20-19-481,0 0-512,-20-1-288,20 3-288,-1-3-97,-19-19-96,0 0-96,0 0 33,0 0 63,0 0-224,-19-19 32,19 19-160,-20-22 32,20 3-192,0-1-129,0 20-95,0-20 32,0 1 63,20 19 225,-1 0-32,21 0 64,-20 0 32,0 19 64,-1 1 32,1 0-128,0-20 128,0 19-160,0 3 32,-1-22-289,-19 0 97,20 0 320,21 0-160,-21-22 224,0 3-96,-2-1 64,3 0 96,-1-19 32,0 19 32,-20 1 65,20-2-65,-20 1 64,-20 0 97,20 20-65,0-19 32,-20 19 1,0 19-97,20 1 0,-21 0 192,21 20-223,0 0-65,0-1-32,21 0-128,-1-17-32,0-3 0,19 1 0,1-20 0,0 0-192,-21-20-289,21 20-448,-20-19-897,1-3-1313,-3 22-2017</inkml:trace>
  <inkml:trace contextRef="#ctx0" brushRef="#br0" timeOffset="871906.25">20029 6009 16335,'-39'-39'2626,"19"39"-319,20 0-193,0 0-128,0 19-897,0 22-225,0-1-223,20 38-257,0-17 33,-1 17-161,1-17-224,0-2-96,0-20 192,0 0-288,-20 2-128,19-21-225,-19 0-736,0-1-737,0-19-704,0 0-834,-19 0-8711</inkml:trace>
  <inkml:trace contextRef="#ctx0" brushRef="#br0" timeOffset="872348.6328">19891 6446 15758,'-20'-20'2531,"20"1"-1026,0 19 353,20-20 512,0 20-288,19-20-1089,-19 1-576,20-2-257,-1 1-64,-19 0-64,0 1-96,19-21-289,-19 21-31,-20-22-225,20 2 33,-20-1 63,0 21 289,0-1 288,-20 0-32,20-1 64,0 21 65,0 21 127,0-1 0,0 39 129,0-20 31,20 22-32,-20-2-127,21 0-65,17-19 128,-18 0 33,1-21-289,-1 21 64,0-40-96,-1 19 32,1-19-32,-20 0 32,0-19 96,20 19 0,-20-20-160,0 0 129,0 1-97,0-1-64,0 20 32,20 0-160,0 0 64,-1 0-97,1 0-319,0 20-449,0-1-897,19 1-1185,-19-20-512,20 0-7463</inkml:trace>
  <inkml:trace contextRef="#ctx0" brushRef="#br0" timeOffset="872674.8046">20705 6287 18865,'-20'0'1570,"-21"20"31,21 0 866,2 20-289,-3-20-1057,21 19-577,-20 1-351,20 1-193,20-22 0,1 1-33,-3-20-31,-18 0 128,20-20-31,0 1-1,1-3-97,-21-17 98,20 19-66,-20 1 33,0-1-32,0 20 97,0 0-65,0 0-65,0 0 33,0 20 0,20-1-64,-1 1-512,-19 0-802,20-1-608,20-19-320,-40 0-224,20-19-1890,-20-1-6022</inkml:trace>
  <inkml:trace contextRef="#ctx0" brushRef="#br0" timeOffset="872915.0389">20784 6228 6470,'0'-119'2274,"20"80"1569,-20 19 161,20 0-641,-20 20-800,19 20-417,-19 0-577,20 39-928,0 1-257,0-1-288,-20 0-160,20 1-448,19-40-481,-19 19-1537,-20-39-1442</inkml:trace>
  <inkml:trace contextRef="#ctx0" brushRef="#br0" timeOffset="873160.1562">20725 6287 18353,'-20'0'4164,"20"0"-2691,0-19 385,39 19 640,-19-20-800,40 0-1186,-21 20-415,21-19 31,-1-1-353,0 20-31,-18-21-833,-1 21-705,-1 0-1825,-19 0-1282</inkml:trace>
  <inkml:trace contextRef="#ctx0" brushRef="#br0" timeOffset="874036.1328">21578 6248 7847,'0'20'9289,"0"-20"-8328,0 39 288,0-19 577,20 20-289,0-20-448,-20 19-641,20-19 1,-20 0-65,0-1 1,0-19-193,19 0 192,-19 0-96,0 0 1,0-19-33,-19-21-224,19 21 64,-20-21-64,20 0 32,0 20-64,0 0 32,0 1-96,0 19 96,20 0 160,-1 19 97,-19 21-257,20-19 0,0 18 0,0-19 0,0-1-128,-1-19 160,1 0 32,0 0-128,-20 0 64,0-19 128,0-1-32,0 0-64,0 1-160,0-22 320,0 21-192,0 1 32,20-1-32,-20 20 96,21 0-95,-3 20 159,-18-1 32,20 21-224,0 0-96,1-20-257,-1 0-319,-2-1-737,3 1-1186,-1 0-672,0-20-4164</inkml:trace>
  <inkml:trace contextRef="#ctx0" brushRef="#br0" timeOffset="874291.0156">22074 6367 16976,'20'0'2914,"0"20"-1440,-20-20 640,20 0-481,-1 20-896,-19-20-769,20 19-64,-20-19-865,0 0-1185,20 0-705,-20 0-5445</inkml:trace>
  <inkml:trace contextRef="#ctx0" brushRef="#br0" timeOffset="874564.4531">22054 6189 17328,'-19'-21'1698,"19"1"-449,0 20-64,19-19-929,1 19-352,-20-20-705,20 20-704,0 0-2979</inkml:trace>
  <inkml:trace contextRef="#ctx0" brushRef="#br0" timeOffset="874833.0078">22272 6307 17040,'20'60'2850,"-20"-40"-1729,0 0 673,0-20 480,20 19-768,-20-19-866,0 0-255,0 0-161,21 0-96,-21-19 32,0-1-128,0 0 64,0 1-96,0-2-32,18 21-64,-18-20 128,20 20-64,-20 20-32,21-20 0,-1 21 128,20-2-544,-21 1-513,1 0-1378,0-1-832,0-19-3139</inkml:trace>
  <inkml:trace contextRef="#ctx0" brushRef="#br0" timeOffset="874848.6328">22610 6287 19986,'0'40'2531,"20"-19"-673,-20-2 192,0 1-673,20-20-833,-20 20-608,19-1 128,-19-19-384,20 0-737,-20-19-1121,0 19-1025,0-20-5093</inkml:trace>
  <inkml:trace contextRef="#ctx0" brushRef="#br0" timeOffset="875100.5858">22610 6129 3203,'-20'-20'16303,"20"20"-14830,0-20-896,20 20-33,-20 0-447,0 0-162,20 0-735,0 20-2275,-20-20-10506</inkml:trace>
  <inkml:trace contextRef="#ctx0" brushRef="#br0" timeOffset="875528.3203">22849 6307 18801,'0'41'1378,"19"-22"127,-19 1 897,0 0-576,20-20-1025,-20 0-417,20 0-96,-20 0-159,20-20 127,-20 0-64,0 1-128,0-2-64,0 1 128,0 0-256,0 1 64,0 19-64,0 0 128,0 0-96,0 19 192,20 21-128,-1-19 32,-19 18 32,20-19 0,0-20-32,0 19 64,0-19 0,-20 0-64,0-19 160,19-1-128,-19 0 32,0 1 32,20-22 64,-20 21-95,0 1 63,0-1 32,0 20 32,20 0 64,-20 20 65,20-1-65,-20 1-160,21 21-96,-21-2-32,18-19-128,2-1-449,-20 1-768,20 0-641,-20-20-769,0 0-608,0-20-9033</inkml:trace>
  <inkml:trace contextRef="#ctx0" brushRef="#br0" timeOffset="875787.1093">23305 6268 18193,'20'19'3523,"0"-19"-1025,-20 20 193,20 0-577,-20 1-1153,19-21-769,-19 19-192,0 1-32,20 0-320,-20-20-513,0 0-865,0 0-992,0 0-1026,-20-20-4516</inkml:trace>
  <inkml:trace contextRef="#ctx0" brushRef="#br0" timeOffset="876045.8984">23345 6109 19410,'0'-20'1153,"-20"20"-993,20 0 513,0 0 160,0 0-801,0 0-737,0 0-1121,0 0-2690</inkml:trace>
  <inkml:trace contextRef="#ctx0" brushRef="#br0" timeOffset="876308.5936">23464 6089 16431,'39'0'2595,"-19"0"-1154,0 0 801,1 0-160,-3 0-737,2 0-480,1 20-224,-1 0-33,-20-1 1,0 22-33,0-21-95,-20 19-129,20 0-160,0 1 65,0-19-129,0-2-96,0 1 64,20 0-96,0-1 64,-20 1-32,39-20-64,-19 20-160,0-20-33,0 0-287,19 0-257,-19 0-160,0 0-800,-20 0-449,0-20-609,0 0-3491</inkml:trace>
  <inkml:trace contextRef="#ctx0" brushRef="#br0" timeOffset="876570.3125">23602 6307 18449,'-38'0'2530,"38"0"-1216,0 0 1280,0 0-192,18 0-896,2-20-513,21 20-545,-3 0-224,3 0-192,-1-19-128,-1 19-320,-19 0-705,0 0-1313,0 0-2339,-20 19-12716</inkml:trace>
  <inkml:trace contextRef="#ctx0" brushRef="#br0" timeOffset="876833.9843">23821 6307 17840,'20'0'1538,"-20"0"256,39 0 223,-19 0 33,0-20-864,21 20-418,-3-19-544,-18-1-159,21 20 127,-23-20-128,-18 1-128,20-1 0,-20 20 32,-20-21-97,2 21 33,-2 0-32,-1 0 32,1 0 128,-18 21 64,17-1-32,-19-1 257,20 1 95,1 19 257,19 1-289,-20-19-96,20 18-224,0-19-128,0-1 64,20 1-160,19 0-256,-19-20-353,21 0-800,-3 0-834,-18 0-511,21-20-2916</inkml:trace>
  <inkml:trace contextRef="#ctx0" brushRef="#br0" timeOffset="877105.4687">24297 6228 15118,'60'-39'4260,"-39"18"-2210,-21 1-513,0 20 705,0-19-512,-21 19-673,1 0-64,0 19-256,-19-19-33,19 20-512,-20 21-127,20-22-97,20 1-1,0 0-127,40-1-32,-20 21 64,39-19-128,-19-21 96,19 19 64,-18 1 64,-3 0 32,-17-1 64,-1-19 0,-20 20 128,0 0-64,-20-1-128,-1-19-64,3 0-96,-2 22-929,-1-22-1346,1 0-2081,0 0-13421</inkml:trace>
  <inkml:trace contextRef="#ctx0" brushRef="#br0" timeOffset="880333.9843">15244 7876 10954,'-18'-21'2018,"-2"2"96,20 19 224,0-20-192,0 20-609,0 0-383,0 0-258,0 20 225,0 20 97,20 19-386,-2 0-127,3 2-256,-21 18 31,20-19-128,0-1 1,0 0-97,-1-18 0,-19-2-192,20 0 32,-20-19 0,0-20 32,0 20-31,0-20-1,-20-20-96,1 0-64,-1-19 96,0-20-64,20-1 0,-20-19 64,-1-21-64,21 0 0,-18 2 32,18 18-32,18 1 64,-18 39 32,0 20 32,21 0 0,-1 1-32,-20 19 64,20 19-96,0 21 64,19 20 64,-19-1-96,20 21-32,-21 18 64,21 2-96,-20-20 0,21-1-32,-23-20 64,2-18-64,21-2-128,-21-19-64,-20-20-224,19 19-225,-19-19-576,0-19-1314,-19-1-704,-1 0-2434</inkml:trace>
  <inkml:trace contextRef="#ctx0" brushRef="#br0" timeOffset="880585.9375">15305 8194 19410,'-40'0'2402,"40"0"-1505,0-20 1281,20 20 128,0-21-864,19 21-674,1-19-608,0 19-127,-1-20-514,1 20-480,1 0-1633,-3 20-1987,-38-20-9288</inkml:trace>
  <inkml:trace contextRef="#ctx0" brushRef="#br0" timeOffset="881014.6484">15941 7816 18705,'-21'-59'1762,"21"20"-417,-20 18 801,0 21 0,0-20-865,-19 40-288,-1-20-448,20 21-161,-19 18-224,-1-19 1,40 19-97,-20 0 0,20 22-128,0-22 64,20 0-64,0 2-97,0 18-63,19-19 0,-19 0 160,0 0 32,0-1 0,-20 0 32,20 2-64,-20-21 64,0-1 64,0 1-32,0 0 0,0-20-64,0 0 0,19-20 96,-19 20 0,20-20-32,0 20-32,21-19 64,-23 19-160,2 0 0,1 0-64,-21 0 128,20 0-577,0 0-31,-2 19-802,3-19-800,19 0-192,-20 0-1986</inkml:trace>
  <inkml:trace contextRef="#ctx0" brushRef="#br0" timeOffset="881390.625">16178 8055 20275,'0'-20'1473,"0"20"-704,20 0 1761,0 20-480,0 19-1025,-20 1-480,19 0-97,1 0-64,0-1 97,-20-19-161,20-1-32,-20 1-127,0-20-1,0 0-32,0 0 64,20-20 0,-20-19-128,0 0 0,0-22-64,0 22 0,19-20-32,-19 18-160,0 21-32,20 1-224,-20 19-513,20 19-833,1 1-1505,-21 1-1762</inkml:trace>
  <inkml:trace contextRef="#ctx0" brushRef="#br0" timeOffset="881898.4375">16417 7638 20595,'-21'-40'2851,"1"40"-994,20-19 514,20 19-482,1 0-832,-1 0-480,0 0-417,19 0-32,1 19-160,-1-19 96,1 20-160,0 0 0,-21-1 64,1-19-96,0 20 96,0 0 0,1 1 32,-21 18-32,18-19 32,2-1 0,0 21-32,1 0 32,-1 19-96,-2-19-32,3 40 64,-1-21-225,0 1 1,0-1 192,-1 0 32,-19-39 0,20 21 96,-20-22 64,0-19-160,0 0 224,-20 0-96,-19-19-96,19 19 96,-21-20-32,23 20-32,-2-21 64,20 21-640,0 0-1090,0 0-2754,0 0-8264</inkml:trace>
  <inkml:trace contextRef="#ctx0" brushRef="#br0" timeOffset="887612.3046">17767 8035 15726,'-20'0'3075,"20"0"-1601,0 0 255,0 0 642,20 0-193,-1 0-737,1 0-480,20 0-128,-1 0-257,1 0-95,0 0-97,-1 0-288,1 0-64,1 0 32,-23 0-96,23 0-64,-21-21-160,0 21-385,19-20-448,-39 20-352,20 0-1154,-20-19-447,0 19-2147</inkml:trace>
  <inkml:trace contextRef="#ctx0" brushRef="#br0" timeOffset="887876.9531">18065 7836 20115,'-21'19'3267,"21"-19"-2146,0 21 1089,0 19-32,0-1-1089,21 0-609,-1 2-255,-20-1-129,18-1-32,2-19-128,1 20-193,-1-20-351,-20 0-609,20-20-1218,-20 19-1665,0-19-4163</inkml:trace>
  <inkml:trace contextRef="#ctx0" brushRef="#br0" timeOffset="888829.1014">18739 8214 17424,'0'19'1602,"20"-19"-321,-20 20 641,0-20 192,20 20-769,-20-20-673,19 0-63,21 0 0,-20 0-129,19-20 1,1 0-225,1 1-128,-3-21 32,3 0-128,-21-19 64,19 19-96,-19-20 96,0 1-64,-20-2-64,0 2-32,0 0-64,0 19-32,-20-19 96,0 19 32,1 21 32,-21-22-64,20 41 224,-19 0 96,19 0 225,-21 41-225,21-2 288,0 0-63,-19 41-1,39-1-127,-20 1 159,40-1-352,19-19-32,22-20-64,18-1-64,0-39 0,1 20 0,-21-20-224,-18-20-320,-3 20-513,-18 0-641,1-20-1024,-21 20-1474,0 0-4773</inkml:trace>
  <inkml:trace contextRef="#ctx0" brushRef="#br0" timeOffset="890452.1484">19533 8114 13933,'0'-20'1986,"0"1"96,0 19 192,0 0-256,0 0-545,0 0-480,0 0 128,0 19-32,20 1-224,-20 19-64,20-18-225,0 19-95,-1-21-33,1 1-128,0 0 65,0-20-193,-20 19 0,0-19-64,20 0 32,-20 0 0,0-19-31,0-1-33,0 0-128,0-19 64,0-2-160,-20 2-161,20 0-383,-20 19-193,20 0 32,0 20-224,0 0-1569,-20 20-1058,20 19-3779</inkml:trace>
  <inkml:trace contextRef="#ctx0" brushRef="#br0" timeOffset="891364.2578">19891 8134 7302,'0'-20'1890,"-20"20"192,20-20 352,0 20-640,0 0-545,-20-19-31,20 19-129,0 0-225,0-20 33,0 20-416,0 0 255,0 0 65,0 0 128,0 0-160,0 0-129,0 0-127,0 0-33,0 0-63,0 0-1,0 0-128,0 0-95,0 0 63,0 0 160,0 20-31,0-20 159,20 19-64,-20 1-95,0 0 127,20 20-191,0-20 31,-1 19-160,1-19-64,0 0-64,0-20-32,-20 19 0,20-19-32,-1 0-64,-19 0 32,0-19-32,20 19 64,-20-20-32,0 0 0,0 1 64,0 19-64,0 0 160,20 0-128,-20 0 64,20 0-32,-20 0 32,39 0 1,-19 0-33,0 0 96,1-20-96,-21-21 64,20 22-96,-20-1-32,-20-19-192,20 19 31,-21 0-415,1 20-834,0-21-768,1 21-1825,-1 0-8874</inkml:trace>
  <inkml:trace contextRef="#ctx0" brushRef="#br0" timeOffset="907896.4843">21737 7399 7783,'0'-40'3779,"-20"1"-1312,0 19-97,20 1 0,-20 19-416,20 0-577,-20 0-191,20 19-290,-19 21 65,-1 19 224,20 21-64,-20 39-320,20 1-224,0 38-193,0-20-288,40 1 0,-21-19 32,41-21-128,-1 0 0,-19-39-64,19-21-192,-18 1-513,-3-40-768,3 0-2082,-21-20-3108</inkml:trace>
  <inkml:trace contextRef="#ctx0" brushRef="#br0" timeOffset="909027.3437">22035 7240 15630,'0'0'2242,"0"21"-1185,0-1 1057,0-1-416,19 21-385,-19-1-576,20 2-193,0-2-95,0 0-289,0-19 96,-20 0-192,19-1 32,-19-19-128,0 0 225,0 0-225,-19 0-129,19-19-63,-20-21-32,0 1 128,-20 0-32,21-2 96,-1-18 32,20 20 64,-20-2 128,20 2 128,-20 19-64,40 0-32,0 1-63,0-1 63,19 20-160,1 0-32,-1 0 32,1 20-64,0 19-32,-1 0-32,-19 2 64,-20 18 192,0-20-224,0 1 160,-40 0-96,21-20 96,-1 0-32,0-1-32,0 1 32,0-20-160,1 0-32,19 0-257,0-20-672,0 1-1057,0 19-128,19-20-1665,-19 20-10411</inkml:trace>
  <inkml:trace contextRef="#ctx0" brushRef="#br0" timeOffset="909309.5702">22432 7359 18193,'20'40'3171,"-20"-40"-1986,19 21 512,-19-2 289,0 1-929,0 0-864,20-1-97,-20 1-64,20-20-289,-20 0-864,20 0-1089,-20 0-1377,0 0-5286</inkml:trace>
  <inkml:trace contextRef="#ctx0" brushRef="#br0" timeOffset="909575.1952">22432 7240 14349,'-20'-20'6054,"20"1"-4613,0 19-480,-20-20-64,20 20-609,0 0-448,0 0-1089,20 0-961,-20 20-2371</inkml:trace>
  <inkml:trace contextRef="#ctx0" brushRef="#br0" timeOffset="909843.75">22590 7379 19410,'40'80'1730,"-20"-41"127,-20 20 706,19-18-674,-19-21-992,20 0-192,-20 19-449,0-19-64,0-20-95,0 21 95,-20-21-192,1 0-192,-1 0-417,0 0-384,0-21-1057,0-19-1313,20 21-1282</inkml:trace>
  <inkml:trace contextRef="#ctx0" brushRef="#br0" timeOffset="909861.3281">22511 7181 96,'0'-20'17264,"0"1"-17072,0 19-1409,0 0-128,0 0-2403</inkml:trace>
  <inkml:trace contextRef="#ctx0" brushRef="#br0" timeOffset="910126.9531">22610 7062 21172,'20'40'1633,"-20"-20"-608,0 19 801,20 20-481,-1-18-897,1-2-319,0 1-33,1-1-96,-1 2-257,-20-22-479,18-19-866,2 20-1152,-20-20-1282,0-20-13613</inkml:trace>
  <inkml:trace contextRef="#ctx0" brushRef="#br0" timeOffset="910384.7656">22888 7201 11979,'-20'0'3940,"1"0"-2147,-1 19 994,0 1-385,-1 1-384,1-1-641,2-1-416,18 1-384,0 0-257,0-1 32,0-19 1,18 20-1,2-20-256,1 0 0,-1 0-64,0 0-64,-1 0 32,21 0-224,-20-20-192,0 20-417,-1 0-737,-19 0-896,20 0 64,-20 0-1634</inkml:trace>
  <inkml:trace contextRef="#ctx0" brushRef="#br0" timeOffset="910691.4062">23165 7220 16367,'-18'-19'2947,"18"19"-2146,-21 0 896,1 0 449,0 0-736,0 19-706,20 1-448,0 1-352,0-1 128,20-20-160,0 19 32,0 1-192,19 0 160,1-1 64,-19-19 96,-1 20-64,0 21 224,-20-22 256,-20-19-223,20 20 127,-20 0-320,-1-20 64,1 0-224,20 0-609,-20 0-928,2-20-866,18 20-2177</inkml:trace>
  <inkml:trace contextRef="#ctx0" brushRef="#br0" timeOffset="910978.5156">23205 7102 19890,'21'0'2242,"-21"20"-1857,0 0 1312,0 19 129,20 0-705,-20 22-576,20-22-449,-1 0-320,1-19-129,0 0-512,-20 1-704,20-21-929,-20 0-1314</inkml:trace>
  <inkml:trace contextRef="#ctx0" brushRef="#br0" timeOffset="911252.9296">23165 7181 20947,'0'0'1185,"0"0"33,20 0 1664,0 0-1120,1 0-1057,-1 0-673,19 0 0,-39 20-417,20-20-544,0 19-960,0-19-1250,0 20-1346</inkml:trace>
  <inkml:trace contextRef="#ctx0" brushRef="#br0" timeOffset="911516.6014">23523 7420 13004,'20'0'6182,"-20"-21"-4997,0 1 1057,0 0 513,0 1-1026,-20-1-768,20 0-416,0-19-321,0 18-224,20 1 32,-20 20-352,0-19-545,21 19-865,-3 0-928,2 0-674,1 19-5892</inkml:trace>
  <inkml:trace contextRef="#ctx0" brushRef="#br0" timeOffset="911795.8984">23880 7261 16623,'-19'0'1794,"19"0"-1121,-20-21 704,20 21 288,-20 0-383,0 0-193,20 21-128,-20-21 96,1 20-64,-1 19-385,20-19-191,-20 19-321,20-19-32,0 1-64,20-2 0,0 1 32,-1-20 64,1-20-32,0 20 0,0-19 0,0-2 32,-20-19-96,19 21 96,-19-1-32,0 0 64,0 1 0,-19 19 129,19 0-65,0 0-32,19 19-192,-19 1 96,0 0-352,0-1-353,20 1-416,0 0-865,0-20-992,1 21-738,-21-21-11658</inkml:trace>
  <inkml:trace contextRef="#ctx0" brushRef="#br0" timeOffset="912453.125">24019 7042 10698,'0'-20'9513,"0"0"-7784,0 20-63,0 0 640,0 0-704,0 0-962,0 0-448,21 20 1,-21 0-226,20 0-127,-20 20-512,18-20-962,-18 0-1024,20-1-1186</inkml:trace>
  <inkml:trace contextRef="#ctx0" brushRef="#br0" timeOffset="912759.7656">24337 7122 21844,'0'0'1281,"-20"0"-63,0 20 799,1-20-703,19 19-834,-20 1-384,20 0-64,0-1-256,20 1-160,-1 1 31,21-1-223,-20-1-33,19 1 321,-19-20 192,21 20 160,-41-20 128,20 19 32,-20-19 65,-20 0-289,20 0-96,-21 0-609,1 0-1633,0 0-1762</inkml:trace>
  <inkml:trace contextRef="#ctx0" brushRef="#br0" timeOffset="914017.578">24516 7399 8456,'0'0'3555,"0"0"-704,0 21-705,0-21-417,0 0-672,0 0-672,0 0-193,0 0 256,0 0-95,0 19 95,0-19 32,0 0 129,0 20 448,0 0-192,-21-1-417,21 21-256,-18-21-128,-23 3 1,21-3-290,0-19-736,2 0-1505,18 0-2819</inkml:trace>
  <inkml:trace contextRef="#ctx0" brushRef="#br0" timeOffset="915153.3203">22570 7994 7943,'0'-19'3075,"0"19"-1602,-19 0 673,19-20-224,0 20-641,0-20-416,-20 20 32,20-19 192,-20 19-192,20 0 128,-20-20 160,20 40-192,-20-20-320,1 39-97,19-19-191,-20 19-97,20 2-192,0-21-128,20-1-32,-20-19 64,19 0 0,1 0-96,-20-19 64,20-1 64,0-21 32,-20 21-160,0-19-64,0 19 127,0 20 33,0-19 33,20 38-258,-20-19 417,19 40-256,-19-1 128,20 2-160,0-2 128,0 1-32,0 0-32,-1 0 64,-19-1 161,0-19-33,0-1-128,-19 1 192,-1-20-192,0 0 32,0 0 0,0 0-224,1 0-192,-1-20-545,20 1-737,-20-1-480,20 0-608,0 20-3973</inkml:trace>
  <inkml:trace contextRef="#ctx0" brushRef="#br0" timeOffset="915495.1171">22809 8134 14733,'0'-40'2499,"0"40"-673,-21-19 672,21-1-576,-20 0-609,20-1-480,20 1-321,-20-19-384,21 19-64,19-19-224,-21 19 0,1 20-416,0-21-770,0 21-351,0 0-225,-1 21-1954,-19-1-12171</inkml:trace>
  <inkml:trace contextRef="#ctx0" brushRef="#br0" timeOffset="922645.5078">23126 8014 14189,'0'0'2979,"0"21"-1378,0-21-255,21 0 447,-3 0-191,2 20-737,0-20-321,1 0-288,-1 0-224,0-20 64,-20 20-31,19-21 31,-19 21-96,0-20 160,0 20-96,0-19 64,-19-1-32,-1 0 96,-21 1 193,41 19 127,-40 0 1,40 0-257,-18 19 32,-3 21-96,1-21-64,20 22 193,0-1-289,20-21 0,1 1 32,17 0 0,3-20-128,-1 0-32,-1-20-289,-19 20-479,20-20-546,-21 1-512,1 19-512,-20-20-1474,20 20-10153</inkml:trace>
  <inkml:trace contextRef="#ctx0" brushRef="#br0" timeOffset="923058.5936">23523 8014 17200,'0'0'1697,"0"0"-960,0 0 801,20-20 159,-20 20-800,21 0-481,-3 0-191,-18 0-161,20-19 256,1 19-128,-1 0 32,-20-20 33,20 0 95,-20 20-64,-20-19 33,20 19 159,-20-20-224,-1 20-128,-17 0 65,17 0-65,1 20-32,0-20 32,20 19 0,-20 1-64,20 19-128,0-19 160,20 1-192,-20 19 0,20-21-192,0 1-481,1 0-640,17-20-609,3 0-481,-3 0-3651</inkml:trace>
  <inkml:trace contextRef="#ctx0" brushRef="#br0" timeOffset="923492.1874">23900 7975 96,'-20'0'16880,"20"-20"-15599,0 20 384,-19 0 385,19 0-128,-20 0-513,20 20-384,-20-20-128,20 39-192,0-18-289,0-1-320,0 19 65,20-19-193,0 0 0,-1-20 96,21 0 0,-20-20-160,1 0 128,-3 1-129,-18-21 130,-18-1-33,-3 2-33,1 0 66,0-1 63,-19 19 160,19 2 224,-20-1-159,20 0-193,20 20-32,0 0-32,0 0 128,20 0 0,0 0 64,0 20-223,0 0 63,19-1 0,-19 2-96,0 19-128,1-1-257,17-19-384,-18 19-768,1-18-1410,-1-1-1313,-2-20-7527</inkml:trace>
  <inkml:trace contextRef="#ctx0" brushRef="#br0" timeOffset="923819.3359">24198 7916 16143,'0'0'5061,"0"0"-3300,0 19 257,0-19 192,20 20-800,0 0-898,0-1-288,0 1-160,-1 1-160,1-1-96,20-20-384,-1 20-642,-19-20-671,21 0-930,-21-20-1025,-2 0-13452</inkml:trace>
  <inkml:trace contextRef="#ctx0" brushRef="#br0" timeOffset="924099.6093">24477 7916 20787,'18'0'1698,"-18"19"-577,0-19 1057,0 20-64,0 19-801,0-19-576,0 21-513,0 18-224,21-20 0,-21 2-64,20-2-320,0-19-321,0 0-736,-20-1-1250,19-19-1697</inkml:trace>
  <inkml:trace contextRef="#ctx0" brushRef="#br0" timeOffset="925295.8984">22531 8590 10954,'0'-20'1633,"0"1"321,0-1 929,-20 20-417,20 0-992,-20 0-609,0 0-1,1 20 129,-1-1-128,20 21-256,-20 1-225,20-22 0,0 21 1,0-21-193,0 21-64,20-19-160,0-21 96,-1 19-128,1-19-96,0 0-385,0 0-928,0 0-801,-1-19 224,1 19-1345,0-21-6086</inkml:trace>
  <inkml:trace contextRef="#ctx0" brushRef="#br0" timeOffset="925637.6952">22650 8651 17008,'19'19'1409,"-19"1"64,20 0 545,-20 19-192,20-19-833,1 1-449,-21-21-351,20 19 223,-20-19-64,0 0 33,0 0 63,0-19-128,0-2-95,0-19-65,-20 21-32,-1-21-64,21 1 32,0 18-96,0-19-96,0 21 0,0 19 96,21-20-32,-1 20 0,-2 0-64,2 0-161,21 20-287,-21-1-673,19-19-1121,-19 20-641,20 0-5605</inkml:trace>
  <inkml:trace contextRef="#ctx0" brushRef="#br0" timeOffset="925912.1093">23047 8651 19890,'19'0'897,"-19"19"256,20-19 641,-20 20-577,20 0-800,0-1-417,-20 1-257,21 0-704,-3 1-864,-18-21-225,0 0-3684</inkml:trace>
  <inkml:trace contextRef="#ctx0" brushRef="#br0" timeOffset="926215.8203">23066 8531 6053,'-19'-20'14990,"-1"20"-13901,20-19 65,0 19 31,0 0-769,0 0-576,0 0-641,0 0-1313,20 0-1409,-20 0-11083</inkml:trace>
  <inkml:trace contextRef="#ctx0" brushRef="#br0" timeOffset="926235.3515">23147 8451 17296,'18'20'2466,"-18"-20"-576,20 21 320,-20 18-288,0 0-545,20 1-864,1 1-321,-1-22-224,0 21-32,-1-40-224,1 19-385,0-19-929,-20 0-1024,20 0-1122,-20 0-13900</inkml:trace>
  <inkml:trace contextRef="#ctx0" brushRef="#br0" timeOffset="926556.6406">23126 8670 19186,'21'0'1281,"-3"0"769,2-19 544,41 19-704,-22 0-545,1-20-512,-20 20-513,0-21-159,19 21-65,1-20-64,-20 20-128,-1-20-65,-19 1-191,0 19 32,-19 0-33,-1-20-127,0 20 288,0 0 128,0 0-32,1 0 96,-1 0 96,20 20 96,-20-20 32,20 19 32,0 1 129,20 21 31,-20-21-256,20 19-96,-1-19-32,1-1-96,0 1-224,20 0-481,-21-20-800,21 0-1698,-20 0-1346</inkml:trace>
  <inkml:trace contextRef="#ctx0" brushRef="#br0" timeOffset="926847.6562">23602 8729 17232,'0'20'2274,"0"-20"-737,0 0 545,0 0 161,0-20-1090,-20 20-385,20-19-287,0 19-193,0-20 0,-18 0-160,18 1-128,18-1-32,-18-21 64,20 21-64,1 1 32,-1-1-128,0 20-224,-2 0-321,3 0-1056,19 0-1410,-20 20-1217</inkml:trace>
  <inkml:trace contextRef="#ctx0" brushRef="#br0" timeOffset="927101.5625">23841 8631 15694,'20'39'2275,"-20"-39"63,19 20 256,-19-20-480,20 20-1089,0-20-448,-20 0-545,20 0 0,1 0-481,-3 0-1088,-18 0-1410,20 0-4228</inkml:trace>
  <inkml:trace contextRef="#ctx0" brushRef="#br0" timeOffset="927120.1171">23821 8570 18417,'0'-19'1185,"0"19"-608,0-20-33,20 20-480,0 0-352,-20 0-1121,19 0-5094</inkml:trace>
  <inkml:trace contextRef="#ctx0" brushRef="#br0" timeOffset="927708.9843">24098 8610 15919,'0'21'2306,"0"-21"-641,0 20 449,0-20-64,0 19-512,0 1-545,0 0-673,21-1-128,-21 1-256,20-20 96,0 20 0,0-20-96,-1-20-32,1 0-32,0 1 0,-20-1-128,0-19 159,-20 19 129,0-1 0,1-19 161,-1 21-65,0 19-128,20-20 64,-20 20-96,20 0 64,20 0-32,-20 0 64,20 20-160,19-1 160,-19 1-64,0 0 32,0 21 0,0-22 448,-1 1 33,-19 0-257,20-20 128,-20 19-95,0-19-129,0 0-96,-20-19-32,20 19-96,0-20 96,0 0-96,0 1 96,20-22 0,0 21-128,0 0 128,1 20 0,-3 0-96,2 0 128,21 20-64,-21 0-256,-2 1-961,23-1-1602,-21-1-1409,0 1-16143</inkml:trace>
  <inkml:trace contextRef="#ctx0" brushRef="#br0" timeOffset="929156.25">24813 7142 9961,'0'-20'1025,"0"20"288,0 0 769,0 0 449,0 0-642,0 0-800,0 0 64,0 0-32,0 20 193,20-1-193,-20 21-64,21-1-288,-1 2-1,-2 18-287,2 21-97,1-2 0,19 3-191,-1 17 31,-19 2-160,20-1 352,-20 0 33,19 1-289,-19-22 0,-20 22-96,20-20-64,-20-1 128,-20-20 96,0 21 97,-19-21-33,-1 1-96,0-20-96,21-1-160,-1-19 64,0 1-256,20-2-192,0-19-481,0 0-353,0-19-1216,0-2-1762,0 1-8808</inkml:trace>
  <inkml:trace contextRef="#ctx0" brushRef="#br3" timeOffset="953264.6484">15623 9246 1761,'0'-21'1858,"0"21"-993,0 0 384,0 0 801,0-19-353,0 19-63,0 0 0,0-20 31,-20 20-256,20 0 1,0-20-33,-21 20-128,21 0-32,-20-19 33,2 19 223,18 0-160,-20 19-224,-1 1-160,21 19-32,-20 2-192,40 18 63,-20 0 97,0 21-480,21-1-1,-1-19-192,-2-1-192,-18 2 96,20-22-96,1 0-64,-1-19-160,0 0-385,-1-20-416,1 0-544,0 0-993,20-20-513,-21 0-1282</inkml:trace>
  <inkml:trace contextRef="#ctx0" brushRef="#br3" timeOffset="960184.5702">16178 9503 9609,'0'-19'2562,"-20"-1"481,20 0-288,-19 1-353,-1 19-448,0-20-321,0 20-256,-1 0-287,3 20-258,-2-1-319,0 21-161,20-21-192,0 21 0,0 0-160,0-20 32,20 19-64,0-19-288,-2 0-705,3 1-352,19-1-449,-20-20-993,-1 0-832,1 0-3203</inkml:trace>
  <inkml:trace contextRef="#ctx0" brushRef="#br3" timeOffset="960626.9531">16376 9564 9865,'0'-21'5733,"0"21"-3971,0-20 576,0 20 128,0-20-704,-20 20-513,20 0-320,-19 0-320,19 20-33,-20 0-223,20 1-33,-20-2-288,20 1 0,0-20-96,20 20 64,-20-20-96,20 0 0,-1 0 0,1 0 0,-20-20 0,20 0 96,1 1 32,-21 19-32,0-21 32,0 1 32,0 20 0,0 0 96,0 20-96,0-20 32,0 21-32,0-2-32,0 21-96,20-21 0,-20 1-320,20-20-641,-2 20-128,3-20-353,-21 0-1024,20-20-193,-20 20-2017</inkml:trace>
  <inkml:trace contextRef="#ctx0" brushRef="#br3" timeOffset="960892.578">16516 9364 12812,'0'-19'4516,"0"19"-3107,0 0 609,0 19 224,20-19-448,-20 41-897,20-2-449,-20-19-224,19 19-159,1 1-98,0-19-287,-20-2-609,20 1-736,0-20-866,-20 0-1312,0 0-12140</inkml:trace>
  <inkml:trace contextRef="#ctx0" brushRef="#br3" timeOffset="961172.8515">16615 9305 16367,'0'-59'3619,"0"59"-1857,0 0-353,0 20 321,0 0-545,20 19-897,0 0-63,-1 2-289,1-2-321,20 1-832,-1-21-865,-19 1-1537,0 0-5350</inkml:trace>
  <inkml:trace contextRef="#ctx0" brushRef="#br3" timeOffset="961501.9531">17271 9543 19634,'0'-20'2242,"0"20"-993,0 20 865,0 1-352,0-2-801,0 21-673,18-21-192,-18 1-96,21 0-32,-21 1-224,20-21-513,-20 0-832,0-21-577,0 21-1410,0-40-4227</inkml:trace>
  <inkml:trace contextRef="#ctx0" brushRef="#br3" timeOffset="961782.2264">17251 9206 16239,'0'-40'2690,"0"40"-1857,0-19 480,0 19 33,0 0-738,0 0-544,20 0-64,-20 19-384,18 1 384,3 0-96,-1 20 96,0 0 32,0-1 224,-1 20 737,1 1 64,0-20-448,-20 19-449,20 1-32,0-21-256,-1-19-513,1 0-448,-20 1-1217,0-21-1698</inkml:trace>
  <inkml:trace contextRef="#ctx0" brushRef="#br3" timeOffset="962058.5936">17330 9484 19314,'-20'-20'3203,"20"20"-2434,20 0 736,0 0 609,19-20-1057,1 1-769,0 19-128,-1-20-640,1 20-705,-20 0-1089,-1 0-2018</inkml:trace>
  <inkml:trace contextRef="#ctx0" brushRef="#br3" timeOffset="962768.5546">18184 9206 9865,'-20'-40'2851,"20"21"-513,-20-1 448,-1 20-255,1-20-481,20 20-577,-18 20-448,18 0 0,-20 19-128,20 21-224,0-1-33,20 0-416,-20-18 289,18 18-353,23-20-96,-21 1-64,19-19-288,-19-2-289,0 1-576,0-20-961,0 0-1185,-1 0-929</inkml:trace>
  <inkml:trace contextRef="#ctx0" brushRef="#br3" timeOffset="963043.9453">18322 9384 17712,'20'41'1890,"0"-2"-128,0 0 256,-20-19-161,19 21-543,1-22-770,0 1-192,21 0 65,-23-20-33,2 0-160,1 0 1,-21-20-97,20 0 0,-20-20-64,20 20-64,-40-19-96,20-1-128,-20 1-321,20-2-480,-21 22-128,21-1-480,0 20-1250,0 20-2434</inkml:trace>
  <inkml:trace contextRef="#ctx0" brushRef="#br3" timeOffset="963323.2421">18660 9107 17424,'0'0'2178,"0"0"-1826,0 0 577,0 20 705,20 0-353,-20 19-672,19-19-225,-19 20-224,20 0-192,0-1-64,0-19-96,0-1-737,-1 1-1217,-19 1-1217,0-21-5157</inkml:trace>
  <inkml:trace contextRef="#ctx0" brushRef="#br3" timeOffset="963631.8359">18620 9286 17296,'0'0'2690,"0"-20"-2561,20 20 479,-20 0-256,20-20-352,0 20-800,-1 0-1250,1 0-3588</inkml:trace>
  <inkml:trace contextRef="#ctx0" brushRef="#br3" timeOffset="963914.0625">18838 9186 10121,'-20'20'6246,"20"-1"-4869,-20 2 385,1-1 224,-1 0-801,0-1-673,0 1-383,20-20-1,-20 0-224,1 0-65,-1 0 1,20-20 128,-20 1 32,20-1 96,0 0 32,0-1 353,20 21 224,-20-19 223,20 19-31,-1 0-288,1 19-193,0-19-288,0 21-128,19-1-384,-19 0-769,0-20-1025,0 19-1185,0-19-4293</inkml:trace>
  <inkml:trace contextRef="#ctx0" brushRef="#br3" timeOffset="964205.078">19136 9603 18225,'0'39'1761,"0"-19"-640,0 21 769,0-21-288,0 19-1090,0-19-288,0-1-384,0-19-288,0 0-737,20 20-641,-20-20-961,0-20-4259</inkml:trace>
  <inkml:trace contextRef="#ctx0" brushRef="#br3" timeOffset="964500">19215 9405 8423,'0'20'11948,"0"-20"-10475,0 19-224,0 1 481,20 0-641,-20-1-865,0 21-128,20-19-32,-20-21-128,20 19-32,-20-19-96,21 0-96,-21-19-193,18 19 225,-18-21 96,20 1 192,-20 0 0,0 1 32,0 19 224,0 0 129,20 0 127,-20 19 129,21-19-65,-1 20-383,-2 0-193,3-20 64,-1 0-64,0-20 0,0 20 0,-20-20-32,19 1-128,-38-1-161,19 0-287,0 1-417,-20-1-128,20-1-609,0 21-1345,-20 0-5349</inkml:trace>
  <inkml:trace contextRef="#ctx0" brushRef="#br3" timeOffset="964773.4375">19573 9107 19218,'0'20'2274,"0"-20"-1473,0 20 992,0 19-127,0-19-993,20 20-545,-20 0-96,19-21-385,1 21-127,-20-21-833,20-19-962,-20 20-863,0-20-4742</inkml:trace>
  <inkml:trace contextRef="#ctx0" brushRef="#br3" timeOffset="965058.5936">19494 9286 18449,'19'-20'833,"1"20"-161,20-20 449,-20-1-800,-1 21-353,1 0-897,0 0-1025,0-19-1505,0 19-6535</inkml:trace>
  <inkml:trace contextRef="#ctx0" brushRef="#br3" timeOffset="965341.7968">19711 9206 14029,'-39'40'2306,"19"-20"-961,0-20 673,0 20-256,1-1-897,19-19-577,-20 0-224,20 0-224,-20 0-289,20-19-351,-20 19 223,20-20 353,-20 0 320,20 20 256,0-21 481,20 21 128,-20 0 288,20 0-32,0 21-480,0-21-513,-1 20-224,21 0-96,-20-20-865,0 19-736,-20-19-1699,19 0-7238</inkml:trace>
  <inkml:trace contextRef="#ctx0" brushRef="#br3" timeOffset="965360.3515">19692 9066 21172,'100'41'1921,"-41"-1"-287,1-1-65,-21 21-319,1-1-354,-40 20-703,0 1 191,20-21-416,-20-18-320,0-2-481,-20-19-288,20-1-385,0-19-1825,-20 0-3011</inkml:trace>
  <inkml:trace contextRef="#ctx0" brushRef="#br3" timeOffset="966202.1484">20209 8988 14733,'-20'0'5093,"40"0"-4036,-2 19 641,2 40 448,21 2-737,-2 18-608,1 1-321,0-2-255,-21-17 159,1-2-128,20-20-96,-40 2-288,20-22-256,-20 1-353,0 0-800,-20-1-1122,0 1-1537,0-20-11178</inkml:trace>
  <inkml:trace contextRef="#ctx0" brushRef="#br3" timeOffset="976946.2889">4744 9603 13548,'0'0'1762,"0"0"-577,-20 0 929,20 0-160,0 0-1153,0 0-289,0 0 33,0 0 63,0 0-191,0 0 31,-20 0-64,20 0-31,-20 20-161,1-1-32,-1 1 0,0 0-64,0 21 65,-19-22-97,19 21 32,-1-21-64,-19 21 32,22 0 0,-23-20 0,1 19 0,21-19 128,-1 0-96,-20 20 96,20-20 65,0 0-65,1-1-64,-1 1 0,0-20 160,20 20-31,0-20-65,0 0 0,0 0-160,0 0 96,0 0 64,-21 19-64,21-19-64,0 0-31,-20 22 95,20-22-256,0 19 160,0 1-32,-18-20 32,18 0 0,0 0-32,0 0 0,0 0 0,0 0 0,0 0-64,0 0 160,0 0-32,0 20 0,0-20 32,0 0-64,0 0 64,0 0-128,-20 19 128,20-19-96,0 0 64,0 0-96,0 0 32,-21 20 192,21-20 129,0 0-97,0 0 32,0 0-64,0-20-160,0 20 0,0-19-32,0 19 0,0-20 0,0 0 0,0 1 0,0-3 32,-20 3-64,20-1-32,0 0 64,-20 1-32,20 19 32,0 0 0,0 0-64,0 19-64,0-19 64,0 20 32,0 19 64,0-17-64,0 17 64,0-19 32,0-1 64,0 21 32,0-40-32,0 19 0,0-19 1,0 0 63,20-19-64,21-1-32,-21 0-64,18-19 0,-17 19-32,19 1-192,-1 19-160,-19-22-225,0 22-320,20 0 128,-21 0-127,1 0-610,-20 22-736,20-22-2274,0 0-8681</inkml:trace>
  <inkml:trace contextRef="#ctx0" brushRef="#br3" timeOffset="977569.3359">4764 9564 15694,'-20'-21'1634,"20"1"1121,20 20 95,-20 0-1184,19 0-801,1 0-193,0 20 1,0 20-289,0-20-192,-1 0 129,1-1-33,0 1-96,0 0 128,-20-20-63,0 0-1,0 0 160,0-20-95,0 0-193,0-19-96,0 0 32,0 18-160,-20-19-192,20 1-225,0 19-352,0 1-160,0 19-576,0 0-1058,0 0-992,20 19-3364</inkml:trace>
  <inkml:trace contextRef="#ctx0" brushRef="#br3" timeOffset="977916.0156">5022 9206 16751,'0'-20'2210,"0"0"-608,0 20 960,0 0-704,0 0-1153,20 0-417,-20 20 385,20 0-225,-2-1-256,3 22-96,-1-2-64,0-19-32,20 0-64,-40-20-352,19 19-289,1 1-416,-20-20-929,0 0-1633,-20 0-4613</inkml:trace>
  <inkml:trace contextRef="#ctx0" brushRef="#br3" timeOffset="978227.5389">5042 9345 17264,'-20'0'3427,"20"0"-1633,0 0 32,0 0-97,20-20-992,0 20-513,-2-20-224,3 1 96,19-1-288,-20 20-449,0-20-191,-1-1-450,1 21-319,0-19-1122,-20-1-992,0 0-3172</inkml:trace>
  <inkml:trace contextRef="#ctx0" brushRef="#br3" timeOffset="978510.7421">5260 9147 1249,'-20'-20'6630,"0"20"-1409,20 20-1377,-20-1-1186,20 1-576,-19 0-673,19-1-416,0 22-480,0-21-385,0-1-224,0 1-417,0 0-768,0-20-1634,-20 19-4516</inkml:trace>
  <inkml:trace contextRef="#ctx0" brushRef="#br3" timeOffset="978531.25">5001 9305 15630,'-20'-19'3972,"20"19"-2210,0-20 160,20 20 63,1 0-1280,19 0-481,-1 0-192,1 20-576,0-20-385,-1 19-1153,-19-19-2114</inkml:trace>
  <inkml:trace contextRef="#ctx0" brushRef="#br3" timeOffset="980034.1796">6431 9642 14413,'0'0'993,"0"0"320,0 0 994,0 0-386,0 0-928,0 0-128,0 0 64,0 0-320,0 0-1,0 0 1,0 0-1,0 0-63,0 20-161,0-20 65,0 20-129,0-20-32,0 21 0,0-21-95,20 20-1,-20-1 96,0 1-96,20 0 0,-20 19-95,20 2-1,-1-2 0,1 0 0,0 1 64,0 20-32,0-1-32,-1-20 96,1 2 161,0-1-289,1-1 96,-21 0-64,20-18 128,-20-1-224,18-20 32,-18 0 96,0 20-32,0-20-160,0 0 32,0 0 257,0-20-97,0 20 0,0 0-64,-18 0 32,-2-20-64,-1 20 32,1-21-32,20 21-32,-20-19 0,1 19 0,-1-20-96,20 20 128,0-20-64,0 20 64,0-19-32,0 19 0,0 0-96,0 0 64,0 19 32,20 1 0,-1 0 64,1-1-32,0-19-32,1 0 0,17 0 32,-18-19 64,1-1-64,-1-19 0,-20 19-32,0-19-160,0 17-128,0-17-385,-20 19-576,20 1-609,-21-1-448,21 20-2178,0 0-7944</inkml:trace>
  <inkml:trace contextRef="#ctx0" brushRef="#br3" timeOffset="981413.0858">5955 9384 9192,'-20'0'7944,"20"0"-6279,0 0 706,0 0-161,0 21-673,20-1-704,0 19 32,-1-19-321,21-1-31,-20 1-257,20-20 32,-21 0-128,1 0-64,0 0 65,-20 0-33,0-20 32,20 1-64,-20-1-64,0 0 64,0 20-32,0 0 32,0 0 32,21 20 193,-3 0-193,-18-20-128,41 19 64,-21-19-128,0-19 128,-2-1-32,-18 0 32,21 1 0,-21-22 0,-21 21 32,21-19-96,-18 19 0,-2 20-96,20-19-192,-20 19-161,20 0-447,0 19-578,0 1-512,0-20-2210,0 20-9673</inkml:trace>
  <inkml:trace contextRef="#ctx0" brushRef="#br3" timeOffset="981746.0936">6113 8968 19026,'0'0'2914,"0"-20"-896,0 20 128,0 0-768,0 20-898,0 0 0,20-1-95,0 1-129,0 19-224,1-19 0,17 21 0,-17-21-224,-1-1-256,0 1-417,-2-20-96,-18 20-769,0-20-896,-18 0-1923</inkml:trace>
  <inkml:trace contextRef="#ctx0" brushRef="#br3" timeOffset="982032.2264">6133 9166 17424,'-20'0'5221,"20"0"-3780,0 0 129,0 0 223,20-19-992,0-1-641,0 0-64,1 20-384,-3-21-256,23 1-385,-21 1-577,-20-1-928,20 0-897,-2 1-3139</inkml:trace>
  <inkml:trace contextRef="#ctx0" brushRef="#br3" timeOffset="982323.2421">6311 8908 3235,'0'0'12171,"0"0"-10281,-18 19 416,18 22 417,0-21-962,-20 19-800,20 0-576,0 2-193,0-21-224,0 0-481,0-1-768,0 1-1506,-20 0-2594</inkml:trace>
  <inkml:trace contextRef="#ctx0" brushRef="#br3" timeOffset="982342.7733">6074 9127 7911,'0'0'13453,"-20"0"-11948,40 0 321,-20 0 288,20-20-1313,19 20-641,-19-21-64,21 1-192,-3 1-289,-17-1-608,-1 20-928,0-20-1987,-2 20-4964</inkml:trace>
  <inkml:trace contextRef="#ctx0" brushRef="#br0" timeOffset="1.02202E6">14570 10913 14029,'0'-20'1601,"0"20"289,0 0 993,0 0-289,0 0-1088,0 0-770,20 0 225,0 0 128,-1 0-224,1 0-192,20 0-257,1 0-63,-2 0-193,1 0-128,-1 0 96,1-20-64,0 20-128,-21 0-96,1 0-385,0 0-384,-20 20-416,0-20-673,0 20-2210,0-20-5253</inkml:trace>
  <inkml:trace contextRef="#ctx0" brushRef="#br0" timeOffset="1.02788E6">15682 10993 14029,'-20'-59'1954,"1"38"-225,19 1 738,-20 0-161,0 20-801,20-19-512,-21 38-224,1 1-417,2 0 129,-2 40-97,20-21-32,0 1-127,0 0-129,20 0 64,-2-21-192,2-19 160,21 0-96,-2 0 0,-19-39 32,20 19-32,-20-20 0,-20 0-32,0 1 64,0 19 32,0-20 0,0 40 129,-20-20 31,20 20 64,0 0-160,0 20-128,0-20-64,20 21 32,-20 18 96,19-19-416,1-1-224,0 1-353,0 0-417,0-1-607,19 2-1507,-19-21-2625</inkml:trace>
  <inkml:trace contextRef="#ctx0" brushRef="#br0" timeOffset="1.02831E6">16020 10953 18257,'-20'0'2786,"20"0"-1793,-21 0 1249,21 40-256,0-21-897,-20 21-544,20 0-225,20 0-192,1-21-96,-1 1 32,18 0-64,-17-40-64,-1 20 0,20-39-96,-21-1 0,-19 0 96,0-19-64,0 0 96,-19-2-64,-21 2 96,-1-1-64,23 1 32,-22 19 32,19 0 192,1 20 96,2 0 32,18 20 33,0 0-129,18 20 128,-18 21-96,20-2-95,21 20-97,-21 2-64,19-2 0,1-20-289,-1 2 1,-19-2-384,20 0-257,-1-19-449,-19 0-800,20-20-2242,-20 0-7143</inkml:trace>
  <inkml:trace contextRef="#ctx0" brushRef="#br0" timeOffset="1.02867E6">16376 10913 20691,'0'40'2306,"0"0"-1121,-20-21 769,20 21-224,20 0-897,-20 0-577,20-21-160,1 1-128,-1-20 32,18 0-64,3-20-64,-21 1-96,0-21-33,-20 0 65,0-19-64,0 0-32,-20-21-129,-20 21 33,19-2 96,-17 2 224,-3-1 96,21 40 64,0 0 352,1 20 289,19 20-161,0 0-95,0 20 159,19 0-319,1 19-193,0 1-64,21-1-64,-3-19-481,23 0-319,-22-20-610,1 0-800,0-1-4004</inkml:trace>
  <inkml:trace contextRef="#ctx0" brushRef="#br0" timeOffset="1.02949E6">17091 10934 18001,'-20'-21'2786,"1"21"-672,19 21 256,-20-2-544,20 1-801,0 19-448,20 1-161,-1-21-224,1 2-256,0-1 224,0-20-256,19 0 0,-19-20-32,0 20 0,-20-21 96,0 2 32,0-1 96,0 20-96,0-20 96,0 20 256,0 0-288,20 20 225,-20 0-65,21-20-96,17 19-96,-17-19 0,-1 0-96,0-19-224,0-1 0,-1 0-193,-19 1-192,0-1-320,0 0-320,-19 20-769,-1-19-3235</inkml:trace>
  <inkml:trace contextRef="#ctx0" brushRef="#br0" timeOffset="1.02978E6">17409 10536 23125,'0'-20'2243,"0"1"-1667,0 19 962,0 19-129,20 1-608,0 19-385,0 1-288,-1 0-96,1 19-32,20-19-256,-20 1-257,-1-22-351,1 21-386,0-21-639,-20-19-1635,0 20-2914</inkml:trace>
  <inkml:trace contextRef="#ctx0" brushRef="#br0" timeOffset="1.03008E6">17350 10775 21428,'0'-21'2050,"20"21"-833,-1-20 801,21 0-897,-20 1-865,19 19-256,1-20-448,-20 20-609,19-20-769,-19 20-1281,0-19-2306,1-2-9033</inkml:trace>
  <inkml:trace contextRef="#ctx0" brushRef="#br0" timeOffset="1.0301E6">17648 10595 5605,'-21'0'9321,"21"20"-5478,-20 1-1056,0-2-545,-19 1-865,19 19-960,20 1-545,-20-19-801,20-1-1345,0-20-3236</inkml:trace>
  <inkml:trace contextRef="#ctx0" brushRef="#br0" timeOffset="1.03041E6">17370 10695 19986,'-20'0'3684,"20"0"-2371,0 19 929,20 1-352,-1-20-961,21 20-705,0 1-224,19-1-416,-19-1-609,-21-19-1089,21 0-2691</inkml:trace>
  <inkml:trace contextRef="#ctx0" brushRef="#br0" timeOffset="1.03089E6">18263 10477 19602,'0'-21'2627,"0"21"-578,0 0-383,0 21 32,20 18-417,-20 1-320,19 40-417,1-21-223,-20 21-289,40-21 96,-20 0-192,19 1-32,-19-20-353,21-21-191,-23 1-514,2-20-511,-20 0-930,0 20-2625,-38-20-10411</inkml:trace>
  <inkml:trace contextRef="#ctx0" brushRef="#br0" timeOffset="1.03131E6">18223 10893 21075,'0'-20'2499,"20"1"-417,0 19 224,0-20-480,19 0-961,1 1-513,-1-1-320,1-1 64,19 21-576,-18-20-385,17 20-577,-17 0-672,-1 0-672,-21 0-513,1 0 1088,-20 20 1859,0 1 1025,0-1 1377,-20-1 128,20 1-128,-19 19-417,-1 1-223,20-19-225,0 18-352,20 0-289,-1-19-256,21-20-128,0 0-95,19 0-65,-19-20-97,-1-19-191,2 0-64,-41 18-65,0-19 65,-21 21 128,-19-21-64,1 21 63,-21 19 257,1 0-32,19 0 0,1 0-128,-1 0-256,40 0-353,-21 19-736,21 1-1730,21-20-2370</inkml:trace>
  <inkml:trace contextRef="#ctx0" brushRef="#br0" timeOffset="1.03163E6">19553 10516 19410,'20'-39'3171,"-40"39"-1570,20 0 481,-20 0-192,0 20-224,1 19-449,-1 20-256,0 21-289,20-21-575,-20 21-97,20-21 0,20 2 0,0-22 0,0 0 0,-20-19-609,19 0-512,-19-20-288,-19 0-97,-1 0-928,0-40-3139,-21 1-10571</inkml:trace>
  <inkml:trace contextRef="#ctx0" brushRef="#br0" timeOffset="1.03192E6">19097 10575 21876,'-40'0'3299,"40"-19"-2082,20 19 833,0 19 96,19 1-608,21 0-897,-21 20-641,22 0 0,18-1 0,-20 2 0,20-21 0,-19 19 0,-1-19-897,-19-1-192,-1 1-225,-19-20-639,-20 20-610,20-20-2177,-20 0-9033</inkml:trace>
  <inkml:trace contextRef="#ctx0" brushRef="#br0" timeOffset="1.04074E6">14789 11985 15887,'-20'0'2914,"20"0"-1568,0 0 511,20 0 610,0 0-834,19 0-896,1 0-193,19 0-191,1 0-225,-21 0 32,22-20-128,-23 20-288,-18-20-481,21 20-544,-41 0-1346,20 0-4291</inkml:trace>
  <inkml:trace contextRef="#ctx0" brushRef="#br0" timeOffset="1.05834E6">15781 11926 4003,'20'-20'2883,"-20"0"-865,0 1 1441,0-1-256,0-1-897,0 21-384,-20-20-320,20 20-1,-20-19-287,1 19-354,-1 19-127,0-19-224,0 20-129,0 21-320,1-22-96,19 1 33,0 0-33,0-1-160,19 1 96,1 0-33,20 1 1,-1-2 32,1 1 0,0 0-192,-1-1 128,-19 1-160,21 19 96,-23-18-64,-18 19 128,0-21-64,0 1 160,-18 0-32,-3-1-129,1-19-95,0 22-96,0-22-161,-19 0-127,39-22 95,-20 22 225,0-19 128,20-1 128,0 20 96,20-20 64,0 1 96,0 19 129,19-20 31,1 0-256,-19-1-32,17 2-32,3-1 0,-21 0 32,-2 1 1,23-21-129,-41 21 32,20-2 192,-20 1-96,20 0-32,-20 1-32,0 19 64,0-20 64,-20 0-128,20 20 64,-20 0-64,0 0 64,-1 20-128,21 0 64,-18-1-64,-2 21 32,20 0 160,0-20 1,0 39-129,20-39 0,-2 20 64,23-20-224,-21-20-257,19 0-480,1 0-800,0-20-1634,-21-1-2851</inkml:trace>
  <inkml:trace contextRef="#ctx0" brushRef="#br0" timeOffset="1.05866E6">16317 11847 12491,'0'0'7335,"0"0"-5861,0 20 576,0 19 96,20 20-897,-20-18-609,19 18-543,1-20-130,0 0-31,21-18-288,-3-1-545,-17-20-704,19 0-1955,-20-20-3522</inkml:trace>
  <inkml:trace contextRef="#ctx0" brushRef="#br0" timeOffset="1.05896E6">16297 12065 17936,'-20'0'4228,"20"0"-3555,0 0 672,20 0 705,0 0-961,19-20-640,1 0-417,21 20 0,-22-19-801,21 19-288,-41-21-1601,21 21-3684</inkml:trace>
  <inkml:trace contextRef="#ctx0" brushRef="#br0" timeOffset="1.05966E6">17131 11787 14830,'-20'-40'2594,"20"40"-288,0 0 545,0 20-1250,0 0-512,0 19-224,20 2 0,0 18-288,-1 0-193,-19-19 0,20 19-448,0-19 224,0 0-63,-20-20-1,21 0 32,-21-1-96,0-19 96,0-19 0,-21-1-128,21 0-128,-20-20 0,20-19 0,-20 0-33,0-2-223,20-17 288,-19-2-96,19 21 160,0 18 32,19 1-32,-19 40 224,20-19 0,0 38-32,0 1 0,1 21 33,-1 18-33,19 0-128,-19 21-32,20-21-32,-21 21 128,21-21-192,-20-20 0,0 2 0,-1-21-225,1-20-319,-20 0-417,0 0-705,0 0-800,0 0-1891,0-20-12138</inkml:trace>
  <inkml:trace contextRef="#ctx0" brushRef="#br0" timeOffset="1.05996E6">17271 11985 19602,'-41'21'3075,"41"-21"-2050,0 0 480,0 0 193,21 0-1025,-1 0-769,19 0 192,1 19-289,-1-19-992,1 0-833,19-19-2882</inkml:trace>
  <inkml:trace contextRef="#ctx0" brushRef="#br0" timeOffset="1.06041E6">17885 11767 16239,'-39'-59'2018,"19"38"192,0 1 512,0 0-864,-19 20-673,19 20-448,-21 0-257,3 1-159,17 18-161,1-19-32,20 19-128,0-19-96,41 21 32,-21-22-64,18 21-64,3-21-1,-21 1 65,-1 21 64,1-2 160,-20-19-192,0 19 192,-20-19 0,20 20 1,-19-20 95,19-20 0,0 0-64,0 0-64,0 0-64,0 0 96,19 0-32,1 0-32,0 0-128,0 0 32,0 0-96,-1 20-128,1-20-225,0 19-512,20-19-1185,-21 20-2883</inkml:trace>
  <inkml:trace contextRef="#ctx0" brushRef="#br0" timeOffset="1.06142E6">18123 12045 4900,'0'-20'10026,"-20"20"-8393,20 0 1026,0-19-1,0 19-672,0 0-865,0 19 64,0 21-352,0-21-288,0 21-33,20 0-224,1-20-95,-21 19-1,20-39-160,0 20-64,-1-20 160,-19 0-352,20-20 192,0 20 0,-20-19 0,0 19 32,20-20-33,-20 20-31,0 0 161,20 0-97,-20 20 96,0-20 32,19 0-256,1 0 224,0 0-64,0-20 0,0-21-128,-1 22-64,-19-21 31,0 1-31,0 19-128,0 1-192,-19-2-385,-1 21-481,0 0-960,20 0-4100</inkml:trace>
  <inkml:trace contextRef="#ctx0" brushRef="#br0" timeOffset="1.06179E6">18482 11667 22901,'0'-20'2146,"0"20"-1697,0 20 1152,0 0-159,18 1-514,-18 18-543,20 1-193,-20-1-224,21 2 96,-1-22-64,0 21-320,-2-21-353,-18 1-288,21-20-352,-21 0-705,0 0-2114,-21 0-7623</inkml:trace>
  <inkml:trace contextRef="#ctx0" brushRef="#br0" timeOffset="1.0621E6">18421 11867 19890,'0'0'2435,"0"0"-546,0-20 225,20 20-704,0-21-385,19 1-577,-19 20-320,21-19-160,-21 19-288,19 0-449,-19-20-544,0 20-641,0 0-1185,-1 0-3139</inkml:trace>
  <inkml:trace contextRef="#ctx0" brushRef="#br0" timeOffset="1.06241E6">18699 11708 17392,'-19'20'3203,"-1"-1"-1537,20 21 351,-20-21-607,0 22-834,20-21-512,-21-1-288,21 1-673,0 0-1089,-18-20-2113,18 19-11212</inkml:trace>
  <inkml:trace contextRef="#ctx0" brushRef="#br0" timeOffset="1.06243E6">18421 11787 19570,'-20'0'3043,"20"-20"-1826,20 20 1185,-20 0-512,40 20-705,-19-20-704,17 0-321,3 19-128,-3-19-320,-17 20-481,19-20-672,-20 21-834,-1-21-2401,-19 20-11275</inkml:trace>
  <inkml:trace contextRef="#ctx0" brushRef="#br0" timeOffset="1.06335E6">18779 11528 15630,'0'-20'2306,"0"20"-832,0 0 992,0-19-384,19-1-672,1 20-610,0-20-159,0 20-33,0 0-127,-1-19-33,1 19-288,0 0 1,1 0-65,-21 0 0,20 19-64,-20 1 96,20 0 0,-20 19-64,0 2-64,18-2 96,3 20-192,19 21 64,-20-21-32,19 2-128,1 17 32,-1-17 32,21-2-193,-21-20 161,1 0-96,-19 2 224,-1-2-32,-2-19 96,-18 0 0,-18-1 0,-2 3 32,-1-22-32,1 19 32,-18-19 32,-3 0-96,21 0 0,0 0-128,1 0-416,19 0-834,0 0-1825,0 0-4068</inkml:trace>
  <inkml:trace contextRef="#ctx0" brushRef="#br0" timeOffset="1.06596E6">19751 11747 21107,'-20'-19'1602,"0"-1"224,20 20 640,0 0-544,0 0-1121,0 0-641,0 0-64,20 0-96,0 0 32,0 20-448,1-20-802,-1 19-1504,-2 1-2243</inkml:trace>
  <inkml:trace contextRef="#ctx0" brushRef="#br0" timeOffset="1.06628E6">19891 11945 13773,'20'20'7014,"-20"-20"-5989,0 0 1089,0 0 160,0 0-1281,0 0-929,19-20-192,-19 20-384,20 0-834,-20 0-768,20 0-2242,-20 0-12267</inkml:trace>
  <inkml:trace contextRef="#ctx0" brushRef="#br0" timeOffset="1.06658E6">20089 11787 4580,'0'0'20403,"0"-20"-19346,20 0 64,-1 20 192,-19 0-864,40 0-417,-19-19-32,17 19-416,-18 0-738,21 0-671,-21 19-1859,-1 1-5188</inkml:trace>
  <inkml:trace contextRef="#ctx0" brushRef="#br0" timeOffset="1.0666E6">20227 11945 19794,'0'0'2723,"0"0"-2051,20 0 1410,1 0-448,19-19-961,-21 19-577,1 0-192,20-20-577,-20 20-576,-1 0-961,-19 0-3011</inkml:trace>
  <inkml:trace contextRef="#ctx0" brushRef="#br0" timeOffset="1.07171E6">20824 11569 9609,'0'-20'2786,"0"-1"-191,0 21 31,0-20-416,0 20-768,0 0-193,19 0-64,-19 20-192,20 21-96,-20-22-193,20 40 1,-20 2-257,20-2-127,0 0-129,-20 1-128,19-1 96,-19-19-32,0 0-96,0-20 161,0 0-193,0-1 0,0 1 96,0-20-64,0 0 64,0-20-32,0 1-96,-19-21 32,19 0 0,-20-19-64,0 0 256,0-21-224,20 1 64,-20-21-96,20 41 32,0-21 64,-19 41-64,19-1 0,19 19 256,-19 21-160,20 0 192,-20 0-64,20 21 1,20 19-65,-21 19-64,1 1 0,20-1-96,-19 0 128,17 21-192,-17-21 160,-1 21-64,0-40 64,-20-1-192,18 2 64,3-22-192,-1 1-129,-20-20-319,0 20-514,0-20-159,0 0-385,0 0-1088,-20 0-1667</inkml:trace>
  <inkml:trace contextRef="#ctx0" brushRef="#br0" timeOffset="1.07204E6">20962 11906 19570,'0'-20'2242,"0"20"-1217,20-19 1281,0-1-672,1 20-1026,-3-21-576,2 21-256,21 0-544,-21 21-1154,-20-21-2498</inkml:trace>
  <inkml:trace contextRef="#ctx0" brushRef="#br0" timeOffset="1.07253E6">21420 11489 14285,'-21'-40'3299,"-19"21"-1185,20 19 513,1 0-321,-21 19-897,20 1-640,-19 0-321,19 19-191,20 2-97,0-22-192,0 21 64,20-1-32,-1 2-64,1-2 0,0 1 0,-20-1-33,20 21-127,-20-20-32,0-1 32,0 21 160,0-20 64,0-1 0,0-19 32,-20-1 32,20 2-64,20-21 96,-20 0 128,39-21-128,-19 21-32,0-19-32,0-1 32,1 20-96,-3 0 0,2 0-96,-20 0-64,0 0-224,20 0-417,-20 0-320,21 0-1089,-1-20-1410,-20 20-3330</inkml:trace>
  <inkml:trace contextRef="#ctx0" brushRef="#br0" timeOffset="1.07331E6">21598 11847 18193,'0'-21'2306,"0"21"-192,0 0 160,20 21-833,-20-1-576,20 19 0,-1-19-160,1 19-257,-20-19-256,20 1 193,0-2-225,-20 1-64,20-20 128,-20 0-96,0-20 32,19 1-63,-19-2-1,-19-19-96,19 1 32,0 19-385,0-19-544,0-2-288,0 22-160,0 19-801,19 0-1922,-19 19-8007</inkml:trace>
  <inkml:trace contextRef="#ctx0" brushRef="#br0" timeOffset="1.07411E6">21975 11469 10794,'0'0'6630,"0"0"-4484,0-20 416,0 20-191,0 20-930,0-20-416,0 20-32,20-1-384,-20 1-97,20 21-96,-20-22-127,0 21-257,20-21-32,-1 1-32,-19 0-353,20-20-544,-20 21-480,0-21-417,0 0-1473,-20 0-3299</inkml:trace>
  <inkml:trace contextRef="#ctx0" brushRef="#br0" timeOffset="1.07443E6">21936 11628 18033,'-20'0'3427,"20"0"-1858,0-20 673,0 20-672,20 0-865,-2-20-577,3 1-320,-1 19-481,20-20-576,-21 20-737,1-21-1441,0 21-2339</inkml:trace>
  <inkml:trace contextRef="#ctx0" brushRef="#br0" timeOffset="1.07473E6">22134 11489 7559,'-20'0'6406,"20"19"-4452,-20 1 448,20 1-224,-20-1-833,0-1-736,1 1-353,-1 0-256,0-1-160,-21-19-353,23 0-640,-2 0-512,20-19 351,-21-1 1058,1 0 448,20 1 833,0 19 897,0-20-192,0 20-97,20-21-255,1 21-193,-1 21-288,-2-21-545,23 20-160,-1-1-384,-21 1-417,1 0-544,0-1-352,0 1-1986,0-20-4005</inkml:trace>
  <inkml:trace contextRef="#ctx0" brushRef="#br0" timeOffset="1.07521E6">22114 11369 18673,'-20'0'2114,"20"0"-64,0 0 96,0 0-769,20 0-448,0 0-448,-1 0-193,1 0-96,20 0-64,-20 0-64,19 0 0,-19 0-31,0 0-33,-20 0 96,21 21 0,-21-21 32,0 20 32,0-20-32,18 20 32,-18-1-96,0 1 96,20 19-128,1 2 97,-1-2-161,0 20 96,-20 2-192,20-2 224,-1 21-128,-19-21-225,20 0 161,0 1 0,-20-20 160,20-1-96,-20-19 96,0-1 32,-20-19 0,20 0 1,-20 0-258,20 0 129,-20-19-96,1 19-256,-1-20-449,20 20-480,-20 0-641,20 0-2883</inkml:trace>
  <inkml:trace contextRef="#ctx0" brushRef="#br0" timeOffset="1.07716E6">22888 11687 17808,'-20'-20'1986,"1"20"-128,19 0 672,0 0-384,0 0-1217,19 0 96,1 0-224,20 0-288,-1 0-1,1 0-320,-20 0-96,19 0-96,-19 0 32,0 0-224,0 0-448,-20 0-642,21 0-351,-21 20-257,0-20-1665,0 0-4677</inkml:trace>
  <inkml:trace contextRef="#ctx0" brushRef="#br0" timeOffset="1.07748E6">23027 11508 21908,'0'0'1954,"-20"20"-128,20 1 256,0 18-833,0 1-576,0-1-289,0 2-384,20-21-32,0 19-128,19-19-513,-19-20-992,0 19-834,1-19-2658</inkml:trace>
  <inkml:trace contextRef="#ctx0" brushRef="#br0" timeOffset="1.07843E6">23365 11985 13260,'0'0'2883,"0"21"-705,0-2 448,0-19-768,0 20-481,0 0-352,0-1-32,19-19-480,-19 0-33,20 20-31,0-40-33,0 20-352,0-39 96,19 19-96,-19-20-128,0 0 417,1 1-289,-3-20-32,2-1 64,-20 20-96,0-20 0,0 20 0,0-19 0,-20 20 0,2 18 128,18 1-192,-21 1 384,1 19-32,0 0-63,0 19 191,20 22-128,-19-2-63,19 20-97,0 2-64,0-2 128,0 0-192,39-18-192,1-2 256,-1 0-320,22-19-417,-2-20 0,1 0-1217,-21 0-736,-19 0-3107</inkml:trace>
  <inkml:trace contextRef="#ctx0" brushRef="#br0" timeOffset="1.08252E6">23900 12124 8039,'0'0'2210,"0"-20"641,0 20-64,0 0-353,-20 0-705,20 0-223,0 0-161,20 0-32,-20 0-31,0 0-161,0 0-289,20 20-191,-20-1-160,20 2-33,-20-1-256,21 19-96,-21-19 64,18 0-64,2-1-31,-20-19-1,20 0 0,1 0-32,-1 0-128,-2-19 0,-18-1-193,20 0-159,-20-19-321,0-2-384,0 22-673,0-1-640,0 0-1057,0 1-6567</inkml:trace>
  <inkml:trace contextRef="#ctx0" brushRef="#br0" timeOffset="1.08288E6">24119 11806 12780,'20'-19'3459,"-20"19"-2242,0 0 1185,0 0-128,0 0-512,0 19-481,0-19-512,0 20-96,0 1-289,0-1-128,0-1-192,20 21 0,-20-21-288,20-19-320,-1 20-1090,1 0-704,-20-20-865,0 21-3876</inkml:trace>
  <inkml:trace contextRef="#ctx0" brushRef="#br0" timeOffset="1.0832E6">24139 11965 3010,'-20'0'16688,"20"0"-15214,0 0 159,0 0 930,0 0-1955,0-20-224,20 20-416,-20-19-544,20 19-481,19-20-1025,-19 20-1057,0 0-1986</inkml:trace>
  <inkml:trace contextRef="#ctx0" brushRef="#br0" timeOffset="1.08322E6">24278 11886 11274,'0'20'3139,"-20"0"-1633,20-20 479,-20 19-287,0-19-1314,20 20-287,-20-20-546,20 20-864,-19-20-2627,-1 0-10025</inkml:trace>
  <inkml:trace contextRef="#ctx0" brushRef="#br0" timeOffset="1.08353E6">24060 11926 14830,'0'0'2049,"0"0"578,18 0 256,2 0-801,21 0-1282,-21 0-607,19 0-225,-19 0-961,0 0-641,0 0-1281,0 19-6213</inkml:trace>
  <inkml:trace contextRef="#ctx0" brushRef="#br0" timeOffset="1.08425E6">24436 12164 8648,'0'-21'3459,"0"21"-736,0-19-129,0 19-96,0 0-480,0 0-512,0 0-225,0 0-352,0 19-160,0 2-225,0-1-224,0 0-127,0-1-97,0 1-64,0-20 64,0 20-64,0-20-128,21 0 32,-21 0 64,20-20-64,-20 20 96,18 0 0,-18 0-32,21 0 32,-21 20 32,20-20 0,-20 0-96,20 0 96,0 0-64,-20 0 32,19-20 0,1 0 0,-20 1-32,0-1 0,0 0 0,0-1-192,0 2-449,0 19-448,0 0-1377,0 0-1890</inkml:trace>
  <inkml:trace contextRef="#ctx0" brushRef="#br0" timeOffset="1.08475E6">24714 11847 17168,'20'-21'2530,"-20"21"-512,0 0 641,0 21-674,0-21-960,0 20-448,0-1-321,20 1-128,-20 0-256,20-1 96,-1 1-192,-19 0-321,20-20-383,-20 21-770,20-21-480,-20 0-2338</inkml:trace>
  <inkml:trace contextRef="#ctx0" brushRef="#br0" timeOffset="1.08506E6">24675 11965 19570,'19'0'2338,"-19"0"-288,0 0 256,0 0-800,0 0-737,20 0-577,-20 0-96,20 0-64,0 0-32,0-20-288,-20 20 256,19 0-1058,1-19 450,0 19-1506,-20-20 672,0 20-1536,21 0-5382</inkml:trace>
  <inkml:trace contextRef="#ctx0" brushRef="#br0" timeOffset="1.08538E6">24854 11826 18801,'38'0'2050,"-38"21"-416,0-21 896,0 20-736,-18-1-897,18-19-545,-20 20-256,20 0-288,0-1-321,0 1-544,-21-20-960,21 20-1283,-20-20-3202</inkml:trace>
  <inkml:trace contextRef="#ctx0" brushRef="#br0" timeOffset="1.0854E6">24655 11886 11434,'20'0'8745,"-20"0"-7592,19 0 1409,-19 0 1,20 0-1154,20 0-736,-20 0-481,19 0-256,-19 20-225,1-20-607,-1 0-962,-2 0-2402,-18 20-2146</inkml:trace>
  <inkml:trace contextRef="#ctx0" brushRef="#br6" timeOffset="1.10402E6">16040 7340 11915,'-40'-40'1313,"19"21"-416,1 19 64,-19-20 768,-1-1-223,1 1-513,-1 20-417,20-19-159,-19 19 95,-1-20 33,0 0 31,1 20-31,-2-19-161,3 19-160,-3 0-224,1 19 193,-19-19-1,19 20-160,1 0 32,-21-1-64,21 1 32,-22 21 96,23-22 0,-3 21 32,1-1-128,1 2 96,-1-2-160,1 0 32,19 1-64,0 1 160,-20-2-32,21 0-96,-1 22 0,0-22 64,20 0 0,-20 20 0,20-18-32,0 18 33,-21-20-1,21 22 0,0-2-32,0 1-64,0-1 160,21-19-32,-21 20-96,0-1 64,20 0-32,0 1 64,-20-20-192,20 19 192,-1-18 0,21-2 0,0-19 64,-1-20 224,1 19 129,19-19-161,-18 0-32,17 0-31,3-19-161,-22 19 128,1-20-32,19 20-64,-19 0-96,-1 0-32,1 0 0,21 20 32,-23-20 32,3 0-96,18 19 32,-19-19 0,19 0-32,1 0 160,19-19-128,-20 19-64,2 0 96,18-20 64,-20 20-128,-19 0 96,19 0-96,-19 0 0,19 0 32,-18 0-64,17 0 64,-17 0-128,18 0 64,1 0-64,-21-20 160,21 20-96,-21-19 96,1-1 0,1-1 32,-2 1-32,1-19 32,-20 19-32,19-19 128,-19 18-256,0-19 192,0 1-64,-1-20-32,1 18 128,-20 2-128,20 0-64,0-1 96,-20-20 33,20 21-98,-1-1 1,1-20 129,0 20-33,-20-19-64,20 19 96,1 0 32,-21-19 64,20 19-64,-20 0 64,0 1 33,-20 0 63,-1-2-192,-19 1 128,1 1-64,-21 0-96,-19-2-32,0 21 32,-41 1-64,1-1 0,0 0 32,19 1 97,-19 19-33,40-20-96,-20 20 32,40-21-32,-2 21-225,3 0-319,17 0-481,2-20-1345,19 20-1506,0-19-11627</inkml:trace>
  <inkml:trace contextRef="#ctx0" brushRef="#br6" timeOffset="1.10837E6">14748 7816 1889,'0'-20'4997,"0"20"-4741,0 0 353,0 0 1825,0 0 289,0 0-1410,0 0-801,0 0 513,0 0 321,0 0-321,0 0-32,0 0-289,0 0 353,0 0-64,0 0 96,0 0 0,0 0-224,0 0-64,0 0 0,0 0-321,0 0 33,0 0-161,0 0-32,0-19-224,0 19 64,-18 0 1,-2 0-65,20 0-32,-21 0 0,1 0 32,0 0 0,0 0-64,-19 0 32,19 0-64,-20 0 0,1 0 0,-1 19 32,1 1 0,-21 0 0,21-1-64,-22 22 64,2-2-32,-20 20 128,19 2 129,1-2 127,19 1 96,1-20-127,-1 19-65,19 1-256,-17-21 64,38 1-96,-21-1 32,1-19-128,20 1-416,0-2-417,0-19-641,0 0-1633,20-19-2306</inkml:trace>
  <inkml:trace contextRef="#ctx0" brushRef="#br6" timeOffset="1.10932E6">13003 9147 14029,'-41'-40'672,"21"19"1346,0 21 801,20 0-801,-20 0-801,1 0-224,-1 21-160,20 19-161,-20-1-191,0 0-1,20 2 1,0-2-289,20 1 128,0-21-160,0-19-63,-1 0 95,1 0 0,0-19-160,0-21 128,-20 21-192,21-21 160,-21 0-128,0 0-64,0 21 128,-21-1 0,21 0 64,0 20 65,0 0 95,-20 0-96,20 40-64,20-21 64,-20 21-224,21 20 96,-21-21-32,20 1-416,18-1 96,-17-18-609,-1-1-545,0-20-447,-1 0-738,1 0-1088,-20 0-7336</inkml:trace>
  <inkml:trace contextRef="#ctx0" brushRef="#br6" timeOffset="1.10963E6">13062 8948 15086,'0'-21'5221,"0"21"-4100,-21 0 897,21 0 224,21 21-545,-21-1-704,20 19-320,0 1-96,-1-1-129,1 22-256,0-42-64,0 21-160,0 0-288,-1-20-353,1 0-480,0-20-705,-20 0-704,0 0-1057,0 0-3268</inkml:trace>
  <inkml:trace contextRef="#ctx0" brushRef="#br6" timeOffset="1.11016E6">13359 9364 13260,'20'20'3075,"-20"-20"-673,21 0 225,-21 0-898,0 0-351,0-20-193,0 20-128,0-19-288,-21 19-97,21-40-191,-20 21-193,0-1-128,20-21-224,0 2 32,0 0 64,0-1-64,0 19 32,20 1-32,0 20 32,1 0-64,-3 0 32,2 0 0,1 20-353,-1 1-95,0-1-97,-2 19-31,-18-19 256,21 0 255,-1-20 97,-20 19-64,20-19 96,-20 0 97,20 0-65,-20 0 128,19-19-96,-19-1-32,0 0 32,0 1 32,0-1 0,0 0 64,-19-1 1,19 1 159,-20 20-128,0 0 32,0 0 65,20 0-33,-21 0-32,21 0-64,-18 20-63,18 21-33,0-21-64,0 19 0,0 0-32,18 2 0,-18-21-64,21 19-321,-1-19-95,20-20-641,-21 19-289,21-38-704,-20-1-800,19 0-1859</inkml:trace>
  <inkml:trace contextRef="#ctx0" brushRef="#br6" timeOffset="1.1105E6">13796 9107 832,'0'-21'15791,"-20"21"-13997,20 0 640,-20 21 33,20-1-514,-20 0-543,20 19-417,-20 0-353,20 2-223,20-21-257,-20-1-352,20 1 416,0-20-192,0 0-64,1-20 0,-21 1 32,18-1-128,-18-21 128,0 22 64,0-1-64,-18 0 64,18 1-32,0 19 32,0 0 64,0 0-192,0 0 32,0 19-128,0 1-64,0 0-417,0-1-384,0 2-609,18-1-512,2 0-1153,-20-20-3587</inkml:trace>
  <inkml:trace contextRef="#ctx0" brushRef="#br6" timeOffset="1.11098E6">13995 9147 14029,'-20'0'4228,"20"0"-2851,0 19 545,-20 1 64,20 0-513,0-1-576,0 2-192,0 19-225,0-21-352,20 1 96,0 0-127,0-20-65,-1 0-128,1-20 192,0 0 0,-20-19-96,0-2 0,0 2 96,0 0-128,-20-22 64,0 22 64,-19-1-64,19 1 32,0-2 128,-1 22 128,3 19 385,18-20 0,0 20-161,0 0-191,0 20-129,0-1-32,18 2-32,3 19-96,-1-1-64,0 0 32,0 2 0,-1-1-128,1-1-256,20-19-353,-20-1-416,-1 2-673,1-21-1024,0 0-898,0 0-3715</inkml:trace>
  <inkml:trace contextRef="#ctx0" brushRef="#br6" timeOffset="1.11135E6">14173 8968 18417,'0'20'4100,"0"-1"-3524,0 1 770,20 19 479,1-19-768,-3 1-576,2-21-257,0 0-128,1 0 64,-1 0 32,-20-21-95,18 1-129,-18 1 96,0-21-96,0 21 96,0-1-96,0 20 64,-18 0 96,18 0-64,18 20 160,-18 19 64,21 0 129,-1 2-193,0 18-224,19-19 32,-19 0-32,20 0 64,-20-1-416,-1 0 416,-19-19-449,0-20-95,-19 21 96,-21-1-161,20-20 129,-19 0-449,19 0-1570,-20 0-1857</inkml:trace>
  <inkml:trace contextRef="#ctx0" brushRef="#br6" timeOffset="1.11263E6">13062 9801 13741,'-21'0'2690,"1"0"-448,20 0 449,-18 0-161,18 20-768,-20 0-609,20 1-384,0 18-1,0 0-127,0 1-129,0-21-127,0 22-129,20-21-224,-2-1 0,2 1-256,1-20-513,19 20-736,-1-20-897,-19-20-641,20 20-1089,-21-20-4388</inkml:trace>
  <inkml:trace contextRef="#ctx0" brushRef="#br6" timeOffset="1.11296E6">13260 9921 12171,'0'-40'3876,"0"40"-1250,-20 0 193,20 20-705,-20 0-64,20 19-705,0 0-320,0 2-224,0-2-417,20-19-128,20 0-31,-20-20-33,19 0-96,1 0 32,-1-40-64,-19 21-32,1-21-32,-21 19 64,0-18-128,0 19-64,-21-19-128,-17 19-65,17 20-63,-19-19 0,20 19 63,1 19-223,-1-19-321,0 20-576,20 0-545,0-1-1217,0 1-4677</inkml:trace>
  <inkml:trace contextRef="#ctx0" brushRef="#br6" timeOffset="1.11343E6">13538 9960 18801,'20'39'2082,"-20"-18"-1185,20-21 1441,-20 20-320,0-20-1089,20 20-352,-20-20-289,0 0-128,0-20 96,0 20-256,0-20-96,-20-1 0,20-18-64,-20 19-96,20-19 32,0 19 63,-20 1 97,40 19 0,0 0 128,0 0 225,-1 19-97,1 1 0,0 0-192,0-1 0,0 1 64,-20 0-64,19-20 0,-19 0 32,0-20 0,20 0 64,-20 20-64,0-39 0,0 19-32,0 1 32,0-2 96,0 21 97,20 0 63,-20 0-160,20 0 128,-20 21-32,20-2-256,1 1 0,-3 19-768,2-19-770,1 19-1313,-1-18-1056,0 19-4613</inkml:trace>
  <inkml:trace contextRef="#ctx0" brushRef="#br6" timeOffset="1.11377E6">14054 10358 14830,'0'0'4388,"0"-20"-3139,0 0 897,-20-20-32,1 20-1153,-1-39-417,0 20-191,-21-22-257,23 2-64,-2-21-64,20 21 32,0 20-64,-20-2 96,40 21 32,-20 1 64,20 19 32,19 19 96,-19-19-128,0 40-64,19 0 33,-19 0-65,0-1 32,-20 0-96,20-18 0,-20 19-289,0-21-223,0-19-353,-20 0-544,20 0-449,0 0-1281,0 0-3235</inkml:trace>
  <inkml:trace contextRef="#ctx0" brushRef="#br6" timeOffset="1.1141E6">14133 9881 17936,'0'40'2563,"0"-21"-705,0 1 832,0 19-640,20-18-1185,-20-1-353,20 0-255,0-20 31,-20 0-224,21 0 160,-21 0-64,0-20-31,18 0-129,-18-1 0,20-18-97,-20 19 1,0 20 96,20 0-32,-20-19-32,21 38 0,-21-19-96,0 20-32,20 19-321,-20-18-191,18-1-353,-18 0-705,21-20 193,-21 0-449,20-20-993,-20 20-3203</inkml:trace>
  <inkml:trace contextRef="#ctx0" brushRef="#br6" timeOffset="1.11444E6">14352 9703 15054,'20'0'5093,"0"20"-3011,-20 19 224,0 0-449,0 1-479,20 20-898,-20-21-384,19 1-96,1-21-160,0-19-416,0 0-513,-20 0-961,20 0-1153,-20-19-4901</inkml:trace>
  <inkml:trace contextRef="#ctx0" brushRef="#br6" timeOffset="1.11477E6">14272 9862 18257,'0'0'2402,"0"0"-1473,21 0 1377,-1 19 32,-2-19-832,23 0-705,-1 0-513,-21 0-192,21 0 64,-20 0-192,19 0 192,-19 0-64,0-19-64,0-2 32,0-19-64,-20 21 0,0-1 0,0-19-96,0 19-64,-20-1 32,20 1-64,-20 20 192,0 0-192,0 0 160,20 20 64,-19 21 64,19-2 96,0 0 0,-20 1 96,20 20-128,0-21-63,20 1-161,-1 0-161,1-20-255,0-20-193,0 0-704,0 0-929,-1 0-833,1-20-1730</inkml:trace>
  <inkml:trace contextRef="#ctx0" brushRef="#br6" timeOffset="1.11509E6">14710 9742 20371,'-21'59'1858,"21"-19"-673,0 0 993,0 0-417,0-21-864,0 21-576,21-21-193,-1-19 96,-2 0 64,3 0-128,-1-19 65,-20-1-225,20-19 32,-20-1-129,0 0-31,0 0 0,-20-19 32,0-1-128,20 1 0,-21 0 160,3 18 64,-2 21 96,20 1 352,-21 19 129,21 0 63,0 19 97,0 42-96,0-22-161,21 20-288,-1 2-64,-2-2-96,23-20-288,-1 2-192,-1-22-449,1 1-801,-20-20-1793,-1 0-2018</inkml:trace>
  <inkml:trace contextRef="#ctx0" brushRef="#br6" timeOffset="1.12953E6">17052 5870 5605,'0'0'2178,"0"0"-1377,-20 0 1345,20 0-128,0 0-641,0 0-480,-20 0-289,20 0-159,0 0 351,0 0 161,0 0-160,-20 0-192,20 0-33,0 0-191,0 0-65,0 0-64,0 0-32,0 0 33,0 0-257,0 0 96,0 0 0,0 0 32,0 0 128,0 0 129,0 0-1,0 0 0,0 0-63,0 0-33,20 0-160,-20 0-32,20-20 0,0 20 128,19 0-160,1 0 0,-1 0 385,21-19-257,-1 19 96,41 0 65,-1-20 223,20 20-31,1-20-193,19 20-96,-21-19-96,1-1 33,1 0-65,-41-1 128,-19 21-256,-1 0 32,-39 0 32,0 0-128,1 0 128,-21 0-256,0 0-160,0 0-65,18 0 1,-18 0 63,20 0-127,-20 21-1089,21-21-257,-1 0-705,-20 20-4932</inkml:trace>
  <inkml:trace contextRef="#ctx0" brushRef="#br6" timeOffset="1.13385E6">13300 10516 15150,'0'0'2530,"-20"0"-1056,20 0 576,20 0 416,-20 0-801,0 20-832,19 0-256,-19 19-129,20-19-159,-20 1-129,20-21-64,-20 19-64,20 1-32,-20-20-128,0 0-609,0 20-736,0-20-962,0 0-736,0-20-4292</inkml:trace>
  <inkml:trace contextRef="#ctx0" brushRef="#br6" timeOffset="1.13416E6">13319 10436 3331,'0'-59'13709,"0"20"-11691,-19 19 96,19-1 288,0 2-705,0-1-1088,0 0-481,0 20-96,0 0-160,0 0-833,0 0-897,0 20-736,19 0-2147</inkml:trace>
  <inkml:trace contextRef="#ctx0" brushRef="#br6" timeOffset="1.1345E6">13438 10417 11210,'41'39'4612,"-41"-18"-2113,20-1 31,-2-1 193,3 1-673,-21-20-769,0 0-512,0 20-193,0-20-95,0 0-1,0 0-256,0 0-63,0-20-65,0 20-96,20-20 0,-20 1-64,20 19 128,0 0-64,-1 0 0,1 0-32,20 19-129,-20 1-383,-1 0-769,1-1-1634,-20 1-1569,20 0-6247</inkml:trace>
  <inkml:trace contextRef="#ctx0" brushRef="#br6" timeOffset="1.13535E6">12823 11171 15022,'0'0'2498,"0"0"-1313,0 0 481,0 0 192,0 0-930,20 0-383,-20 0-161,20 0-95,0 0 31,-20 0 32,0-20-160,19 1-63,-19 19-65,0-20 0,0 0-32,-19-1-32,19 21 32,-20 0 64,20-19 0,-20 19 64,20 0 64,-20 0 65,20 19 191,0 2-192,-20-1-64,20 19-63,0 1-97,0-21-32,20 22-32,-20-21 0,20 0-64,0-1-161,0 1-415,19-20-385,-19 0-513,0 0-512,1 0-960,-1 0-4421</inkml:trace>
  <inkml:trace contextRef="#ctx0" brushRef="#br6" timeOffset="1.13585E6">13082 11132 4964,'0'0'3812,"0"0"-3300,0 0-31,0 0-321,0 0-1057,0 0-1505,0 0-193,0 0 2275,0 0 2562,0 0 769,0 0 384,0 0-224,-20 0-769,20 0-352,-21 0-480,21 0-417,-20 19 128,2-19-192,18 40-128,0-21-256,0 3-161,0-3-223,18 1-97,2-20-32,1 20-192,-21-20 128,20 0-96,0 0 32,-1-20-64,-19 0-64,20 1 96,-20-3-96,0 3 160,0-1-96,-20 0-32,20 20 64,0-19 32,-19 19-32,19 0 64,0 0-96,0 19 0,0 1 0,0 0-32,0-1-32,19 3-320,1-3-385,0 1-384,20-20-512,-21 20-513,1-20-1282,0 19-4643</inkml:trace>
  <inkml:trace contextRef="#ctx0" brushRef="#br6" timeOffset="1.13618E6">13300 11310 8680,'0'-19'8936,"0"19"-6950,0-20 352,0 0 257,0 1-802,0-22-992,0 21-256,0 0-289,0 1-224,0-1-192,19 0-353,-19 20-896,0 0-929,20 0-801,-20 0-3459</inkml:trace>
  <inkml:trace contextRef="#ctx0" brushRef="#br6" timeOffset="1.13651E6">13379 10953 14061,'0'0'6022,"21"0"-4613,-21 20 641,0 0 480,0-1-928,18 21-673,-18 0-577,20-20-256,1 19 0,-1-19-224,0 19-256,-2-17-577,3-22-417,-1 19-992,-20-19-993,0 0-4100</inkml:trace>
  <inkml:trace contextRef="#ctx0" brushRef="#br6" timeOffset="1.13654E6">13598 11210 12139,'0'0'5573,"19"0"-3587,-19 0 737,0 0-161,0 22-1185,0-22-992,0 0-353,0 0-577,20 0-1184,-20 0-1763,-20-22-4419</inkml:trace>
  <inkml:trace contextRef="#ctx0" brushRef="#br6" timeOffset="1.13656E6">13517 10953 16623,'0'-19'3043,"0"19"-2434,0-21 512,0 21-641,21 0-512,-21 0-1249,0 0-1666,20 21-6566</inkml:trace>
  <inkml:trace contextRef="#ctx0" brushRef="#br6" timeOffset="1.13689E6">13657 11071 16687,'20'0'2723,"-20"0"-769,20 0 736,-20-19-896,19 19-993,1-20-385,-20 20-32,20-20-319,-20 20 63,0-19-224,0 19 128,-20 0-193,20 0 129,-20 0-160,1 0 96,19 0 0,-20 19 0,20 1 192,-20 0 0,20 20 96,20-20 129,-20 19-1,20-19-160,-1 0-128,1-1-96,0 3-352,0-22-321,0 0-608,-20 0-929,21-22-705,-3 22-2883</inkml:trace>
  <inkml:trace contextRef="#ctx0" brushRef="#br6" timeOffset="1.13722E6">13896 11191 17232,'0'-20'2562,"0"0"-320,0-19 609,0 19-673,0-20-1185,0 0-384,20 1-321,-2 0-224,3 18-160,19 1-705,-20 20-1569,-1 0-1762,21 20-4292</inkml:trace>
  <inkml:trace contextRef="#ctx0" brushRef="#br6" timeOffset="1.13815E6">12863 11886 9352,'-20'-39'7431,"20"39"-4932,0 0-97,0 0 64,0 0-992,20 20-641,-20-1-385,20 21-160,-1-21-64,-19 1-159,20 0-1,-20 1-128,0-21-193,20 19-543,-20-19-962,0 0-1249,0 0-1569</inkml:trace>
  <inkml:trace contextRef="#ctx0" brushRef="#br6" timeOffset="1.1385E6">12823 11708 18609,'-20'-41'1954,"1"21"-865,19 20 352,-20-19-256,20 19-1120,0-20-994,0 20-513,20 0-800,-20 0-2498</inkml:trace>
  <inkml:trace contextRef="#ctx0" brushRef="#br6" timeOffset="1.13853E6">12883 11528 15790,'19'0'3011,"-19"21"-1537,20 18 480,-20 1 95,20 19-639,0-18-545,1 18-481,-1 1-352,-2-21-192,2 1-32,21-21-545,-41 1-672,20-20-545,-20 0-961,0 0-4932</inkml:trace>
  <inkml:trace contextRef="#ctx0" brushRef="#br6" timeOffset="1.13889E6">12922 11867 16944,'-20'0'3267,"20"0"-2018,0 0 1281,20 0 129,0 0-1410,0 0-897,21 0-192,-23-20-128,23 20-32,-1 0-192,-21-21 32,1 21 32,0-20 0,0 1 32,-20-1-64,0 0 96,0 20-97,0-19-95,0-1 0,-20 20-64,0 0 31,0 0 193,1 20 96,19-20-128,-20 19 256,20 1-96,0 0 257,0 19 191,0 2-224,0-2 129,20-19 31,-20 19-256,19-19-96,1 1-128,0-2-160,20-19-513,-21 0-672,1 0-609,-20 0-769,20 0-896,-20 0-7560</inkml:trace>
  <inkml:trace contextRef="#ctx0" brushRef="#br6" timeOffset="1.13923E6">13339 11965 13164,'0'0'7303,"-20"0"-5509,20-20 448,0 20-192,0-19-929,-19-1-769,19-19-128,0-2-128,0 21-160,0-19-64,0 19-256,19 1-289,-19-1-480,20 20-384,0 0-513,0 0-1538,1 0-12971</inkml:trace>
  <inkml:trace contextRef="#ctx0" brushRef="#br6" timeOffset="1.13956E6">13558 11708 5445,'-41'20'13516,"23"-1"-12010,18 1 544,-20 19 448,0 2-1185,20-21-928,0 19-257,0-19-64,20-20-64,-20 19-64,20-19 128,-20 0-128,0-19 128,18-1 0,-18 0-32,0 1 64,21-1-128,-21 20 32,20-21-32,-20 21 0,20 0 128,-20 21-160,20-1 32,-1-1-448,1 1-513,-20 0-769,20-20-256,-20 0-192,0 0-513,0-20-3138</inkml:trace>
  <inkml:trace contextRef="#ctx0" brushRef="#br6" timeOffset="1.1399E6">13617 11608 16079,'20'-20'3555,"-20"20"-1089,0 0 353,20 40-737,-20-21-929,20 21-480,-20 1-353,20-2-320,-1 0-160,1-19-192,0-20-609,0 0-929,0 0-961,-20-20-1569</inkml:trace>
  <inkml:trace contextRef="#ctx0" brushRef="#br6" timeOffset="1.13992E6">13617 11728 18577,'0'0'2306,"0"-20"-1121,40 20 1602,0-21-737,-1 1-833,21 20-833,-21 0-223,2 0-97,-21 20-32,18 1-128,-38-1-129,21-1 65,-21 1-160,0 0-385,0-1-640,-21-19-801,21 0-1057,0 0-4837</inkml:trace>
  <inkml:trace contextRef="#ctx0" brushRef="#br6" timeOffset="1.14025E6">13855 11549 20307,'-20'0'2690,"2"-21"-1601,18 21-320,0 0-417,18 0-672,-18-20-1666,20 20-3203</inkml:trace>
  <inkml:trace contextRef="#ctx0" brushRef="#br6" timeOffset="1.14071E6">14054 11647 5829,'-20'0'9321,"1"-19"-7143,19 19-288,-20 19 288,20 1-385,0 0-511,0 1-257,0 18-385,20-19-416,-1 0-127,1-1-33,20-19-64,-20 0 32,19-19 32,-19-1-160,0-19 96,-20 19-96,0-21 63,0 21 1,-20 1-32,0-1-64,-19 20 192,19-20-64,-20 20 32,40 0-64,-20-19 0,20 19-448,0 0-865,0 0-545,0 0-929,20 19-3683</inkml:trace>
  <inkml:trace contextRef="#ctx0" brushRef="#br6" timeOffset="1.14105E6">14193 11569 17424,'21'39'2274,"-21"-19"-320,18-1 608,-18-19-448,0 20-1025,0-20-448,20 0-257,-20 0-223,0-20-1,0 1-192,0-1 128,0 0-224,0-19 160,20 18-128,-20 1 96,21 20-64,-1 0 32,-2 0 96,-18 20-64,21 1 64,-1-1-128,0-1-577,0 1-896,-1-20-1314,1 0-1345</inkml:trace>
  <inkml:trace contextRef="#ctx0" brushRef="#br6" timeOffset="1.1484E6">21221 12422 2402,'-20'0'3459,"20"0"-2370,-20 0 833,20 0 1121,0 0-321,-20 0-1088,20 0-577,0 0 224,0 0 193,-21 0-289,21 0-417,0 0 97,0 0 128,0 0-288,0 19-289,0-19 161,0 0-289,0 21 96,0-21 33,0 0-129,21 0-64,-1 0 65,0 0-1,0-21-32,19 21 0,1 0-96,-1 0-31,1-19 31,1 19-96,17 0 96,3 0 0,18 0 64,0 0 0,0 0-31,20 0 95,1 0-64,-21 0 0,1-20 33,-1 20-33,-20 0-32,2 0-32,-23 20-192,3-20 128,-1 0 32,-21 0-96,1 0 32,0 0-64,-20 0 32,0 0 33,0 0-130,0 0-95,0 0-256,20 0-193,-20 0-416,0 0-768,0 0-1442,0 0-1762</inkml:trace>
  <inkml:trace contextRef="#ctx0" brushRef="#br6" timeOffset="1.16169E6">23702 12502 13869,'0'0'2594,"0"0"-512,0 0-352,0 0-641,0 0-417,0 0 385,0 0 193,0 0 127,20 0-224,20 0-160,-21 0-224,21 0-97,19 0-127,22 0-161,-2 0-64,20-20-127,0 20-97,0 0-64,0-20-64,1 20-64,-41-21 0,1 21-33,-1 0-95,-39 0 32,0 21-64,0-21 0,-1 0-225,-19 20-672,0-20-449,20 20-768,-20-20-1730</inkml:trace>
  <inkml:trace contextRef="#ctx0" brushRef="#br6" timeOffset="1.17578E6">4129 10179 7975,'0'0'2370,"0"-19"-288,0 19 417,0 0-321,0 0-865,0-22-512,0 22-33,-21 0 129,21 0-128,0 0-32,0 0 63,0-19 33,-20 19-96,20 0-257,0 0-31,0-20-65,-20 20 33,20 0-97,0 0-128,-19 0 96,19 0-95,-20 0-33,20 0 32,-20 0-128,20 0 32,0 0 0,0 0 0,-20 0-32,20 20-64,0-20 0,-20 0 32,20 0-32,-19 19 64,19-19-96,-20 22-32,20-22 160,-20 19-96,20-19 0,-20 20 0,20-20 64,-20 20-64,1-20-64,19 19 96,-20 1 32,20 0-64,-20-1 32,20 2-160,0-1 224,0 0-96,0-1 0,0 1 0,0 0-64,0-1 64,0 1 96,20-20-128,-20 21 0,0-1 32,20-1-32,-20-19 0,19 20 32,-19-20 32,20 20-32,0-20 64,-20 0-32,20 0 33,0 0-98,-1 19 162,1-19-1,0 0-160,0 0 32,-20 0 0,20 0 96,-1 0-96,1 0 64,-20-19-32,20 19-32,1-20 32,-1 0-32,-2 1 0,2-1 96,1-1-96,-1-18 32,0-1 0,-1 21-32,1-21 0,-20 19 96,0-18 0,0 19 32,-20 1-128,-19-1 225,19 0-97,-21 1-32,-18-3 160,19 22-160,1 0 128,-1-19-128,1 19-64,19 0 65,0 0-322,0 19-800,20 3-1313,-20-3-2851,20 1-15406</inkml:trace>
  <inkml:trace contextRef="#ctx0" brushRef="#br6" timeOffset="1.18198E6">4525 10377 6790,'0'0'993,"0"0"-192,0 0 544,0 0-224,0 0-288,0 0-32,21 0-97,-1 0-159,-20 0 255,18 0-31,3 0-32,-1 0-161,0 0-31,19-19-289,-19 19-160,0 0 0,0 0-64,0 0 64,19 0 33,-19 0 31,0 0 32,19 19-64,-19-19 0,20 0 32,-19 0-64,17 0 1,-17 0 95,19 0-96,-22 0 0,3 0-32,-1 0-32,20 0 128,-20 0-224,-1 0 96,1 20 0,20-20 64,-20 0 32,-1 0 0,21 0 1,-19 0-161,-1 0 160,-2 0-128,2-20 0,21 20 64,-21 0-96,-1 0 0,1 0 224,0 0-64,0 0 96,0 0-128,-1 0 96,-19 0-95,20 0 31,0 0-96,0 0 96,0 0-32,-1 0-96,1 0 96,0 0-32,0 0 0,1 0 32,-3 0 64,2 0-96,-20 0 97,20 0-33,1 20-64,-1-20 0,-2 0 64,3 0-64,-21 0 96,20 0 64,0 0 33,0 0-65,-1 0-32,1 0 32,0 0-96,-20 0-96,20 0 96,0 0-192,0 0 256,-1 0-128,-19 0 64,20 0 1,0 0-97,0 0 96,1 0 128,-3 0-128,2 0-32,1 0 0,-1 0-64,0-20 64,-20 20-32,18 0 32,-18 0 96,0 0-96,0 0 97,0 0-1,-18-19-96,-2 19 0,0 0-128,-1 0 192,1-20-96,-19 20-32,19 0 96,0 0-96,0 0 0,1 0-32,-1-20 96,0 20-96,20 0 64,0 0 0,0 0-32,0 0-64,0-21 64,20 21-32,19 0 32,-19 0 64,20 0-160,-1 0 128,2 0-32,-1 0-32,-22 0 64,3 21 32,-21-21-192,0 20 160,20 0 96,-20-20 96,-20 19-96,20 1 129,0 0-161,-21-20 0,3 19-96,-2 1-192,20 1-865,-20-21-1314,-1 20-1376,21-1-9834</inkml:trace>
  <inkml:trace contextRef="#ctx0" brushRef="#br0" timeOffset="1.24022E6">14848 13097 6053,'0'-19'3267,"-19"19"-1121,19 0 193,0 0 639,-20-21-1216,20 21-545,-20 21 96,20-21-159,-20 0 159,20 0-32,0 0-480,0 0-33,0 0 97,20 19-128,-20-19-64,40 0 31,-21 0-127,21 0-33,19 0-95,1 0-65,-1 0-128,2 0-127,-2-19 63,-19 19 0,19 0-256,-19 0 160,-21 0-96,1 0 0,0 0-32,0 19-320,-20-19-97,0 0-384,0 0-608,0 0-1346,0 0-1281,0 0-5092</inkml:trace>
  <inkml:trace contextRef="#ctx0" brushRef="#br0" timeOffset="1.24176E6">15841 13078 9961,'-20'-21'3235,"20"1"-1185,0 0 352,-20 1-256,20-1-384,0 20-513,-20-20 32,20 1-160,0 19-384,-20 0-224,20 0-33,-19 0-192,19 19 97,-20 1-161,0-20-64,20 20-64,0 19 32,0-19-64,0 1 0,20-2 32,0 1-32,-1-20 1,21 20-33,19-1 0,-19 1-32,1 0 0,-3-1-32,-17 2-32,-1 19-129,-20-21 97,0 21 0,0 1 0,-20-22-96,20 21-128,-21-21-33,1 1-127,2-20 95,-3 20-63,21-20-129,-20-20 129,20 20 64,0-20 256,-20 1 96,20-1 64,0 0-64,0 1 320,20-3-96,-20 3-96,20 19 0,1-20 64,17 20-192,-17-20 128,-1 20-96,18-19 64,-17 19 129,-1-20 159,-20 0-128,20-1-64,-20 2 97,0-1-1,0 0-64,0 1-96,0-1-64,0 20 64,0-20-32,-20 20 32,20 0 0,-20 0-96,20 20 0,0 0 0,-21-1 0,21 21 32,0 0-32,0 0-64,21-1-32,-21 0-384,20 2-481,20-21-577,-21 0-608,21-20-1185,-20 0-9865</inkml:trace>
  <inkml:trace contextRef="#ctx0" brushRef="#br0" timeOffset="1.24211E6">16297 12998 96,'0'-59'20275,"0"59"-18706,0-20-704,0 20 1698,0 20-930,0-1-864,0 21-193,20 19-319,-20 1-129,20-21-128,-1 20-289,1-18-479,21-2-514,-21 1-1536,0-40-1602</inkml:trace>
  <inkml:trace contextRef="#ctx0" brushRef="#br0" timeOffset="1.24244E6">16317 13176 19506,'-20'0'3043,"20"0"-1634,0 0 1154,0 0-481,0-20-1314,20 20-640,0 0-128,-1 0-864,21 0-962,1 0-1409,-3 0-2018</inkml:trace>
  <inkml:trace contextRef="#ctx0" brushRef="#br0" timeOffset="1.25056E6">16854 12978 13612,'0'-20'1922,"0"1"-416,0 19 351,0 0 257,0 0-352,0 0-801,-20 0-96,20 0 96,0 19-289,0 1 33,20 0-64,-20 19-33,18 2-191,3 18-65,-1-20 0,0 0-63,0 22-65,-1-22-160,1-19 0,0 21-32,20-22 0,-40 1 0,19-20-128,-19 0-256,20 0-193,-20 20-544,0-20-929,-20 0-929,1-20-1633,-1 0-9001</inkml:trace>
  <inkml:trace contextRef="#ctx0" brushRef="#br0" timeOffset="1.25098E6">16793 13078 15214,'0'-61'2530,"0"42"-480,0-1 737,0 0-193,20-19-960,1 18-737,-1-18-385,19 19-352,-19-19-96,20 39-64,-1-20 64,-19 20 1,0 20-33,0-1 0,-20 21 32,0-1-64,0 2 32,0-2-32,-20 20 0,0-18-32,20-22 64,0 1-128,20 0 160,19-20-32,-19 0-64,40 0 96,-21 19-64,1-19 0,1 20 64,-2 0-160,-19-1 192,20 22-96,-40-2 96,19 1 192,-19-21 32,-19 22-95,-1-21-257,0 0 96,0-1-160,20 1 32,-21-20-449,3 20-512,-2-20-897,20 0-1409,-21 19-2274</inkml:trace>
  <inkml:trace contextRef="#ctx0" brushRef="#br0" timeOffset="1.25177E6">17668 12898 15630,'0'-39'1602,"-20"19"448,-1 20 448,-19-20 0,21 20-736,-21 0-641,0 20-480,21-20-353,-1 20-160,0-1-128,20 1 96,0 1-160,20 18 128,0-19-64,-1 19 0,21 1-32,-20-19-64,19 18 64,-19 20-32,0-20-32,1 2 96,-21-2 64,0 20-32,0-18 0,-21-1 64,21-1-64,-20-19-32,20 20-32,0-40 0,0 0 96,0 0-128,41 0 64,-21-21-32,18 2 64,-17-1-192,19 0-160,-21 1-289,-19 19-992,20-20-1282,-20 20-1729</inkml:trace>
  <inkml:trace contextRef="#ctx0" brushRef="#br0" timeOffset="1.25257E6">17905 13236 9705,'-20'-21'4516,"20"2"-2850,0 19 448,0 0 224,0 0-352,0-20-609,0 20-352,0 0 128,0 20-352,0-20 0,0 19-129,0 2-95,0 19-97,0-21-128,20 21-223,-20 1-1,20-22-64,0 1-64,0 0 96,-20-1-192,19-19 0,1 0 64,0 0 32,-20 0-64,20-19 0,1-1-1,-1 0 98,-20 1-33,18-3 32,-18 22-64,0 0 160,0 0-96,20 22 0,-20-22-96,0 19 64,21-19 0,-21 0 64,20-19-64,0 19-160,-20-22 31,0-17-191,0 19-160,0 1-513,0-1-1153,0 0-865,-20-1-641,20 21-10153</inkml:trace>
  <inkml:trace contextRef="#ctx0" brushRef="#br0" timeOffset="1.25317E6">18302 12919 13837,'0'-21'5797,"0"21"-3459,0-20 289,0 20-1,0 0-1024,0 0-705,0 20-257,-19 1-159,19-1-1,0 19-288,19 20-128,-19-18 32,0-2-96,20-19-160,0 19-224,0-19-321,-20-20-512,20 19-609,-20-19-1024,19 0-1314,-19-19-1954</inkml:trace>
  <inkml:trace contextRef="#ctx0" brushRef="#br0" timeOffset="1.25351E6">18223 13078 20467,'-20'0'3107,"20"19"-1121,0-19 480,0 0-576,0 0-865,20-19-737,0 19-256,0-21-64,0 21-512,-1-20-289,21 20-609,-20-20-1056,0 20-1217,-1 0-3492</inkml:trace>
  <inkml:trace contextRef="#ctx0" brushRef="#br0" timeOffset="1.25384E6">18500 12978 19698,'0'0'2434,"0"0"-992,-18 0 896,18 20-320,-21-20-1025,1 19-673,0 1-192,20 0-256,0 1-192,-20-2-353,20 1-928,0 0-1250,-19-20-1185,19 19-3811</inkml:trace>
  <inkml:trace contextRef="#ctx0" brushRef="#br0" timeOffset="1.25387E6">18243 13057 16751,'-20'-20'4132,"20"0"-2466,0 20 768,0 0 257,0 0-866,20 0-671,0 20-770,19 0-352,1-20-288,-20 21-481,19-2-768,1-19-1026,-20 0-1953,1 20-15247</inkml:trace>
  <inkml:trace contextRef="#ctx0" brushRef="#br0" timeOffset="1.25496E6">18541 12839 14061,'0'0'2402,"-21"0"-961,21-20 545,0 20 641,21-19-801,-21-1-801,20 0-129,-20-1-95,20 21-224,-20-20-129,18 20-96,3 0-63,-1 0-161,0 0-32,0 0 32,-20 0-96,19 20 128,-19 1 0,20-21 65,-20 20-1,0 19-32,20 1 0,-20-1-64,20 2-96,0-2 0,-1 20 0,1 1 32,20-1-64,-1 0-64,1 2 128,1-2-64,-3-18 0,-17-2-64,-21 0 192,0 1-95,0-21-1,-21 2 32,3-1-64,-2 0 64,0-20-160,-1 0-97,1 0-383,0 0-481,20 0-545,-19-20-1216,19 20-1635,0 0-13932</inkml:trace>
  <inkml:trace contextRef="#ctx0" brushRef="#br0" timeOffset="1.27091E6">19334 13117 21460,'0'-39'1057,"0"39"-865,-20 0-32,20-21 1153,-18 21-224,18 0-1025,0 0-320,0 0-641,0 0-896,18 0-1442,-18 21-10250</inkml:trace>
  <inkml:trace contextRef="#ctx0" brushRef="#br0" timeOffset="1.27125E6">19395 13295 19730,'0'20'1986,"0"-20"-1153,0 0 672,0 0-31,0 0-962,0 0-448,0 0-128,18 0-512,-18 0-866,21 0-544,-21 0-800,0 0-4197</inkml:trace>
  <inkml:trace contextRef="#ctx0" brushRef="#br0" timeOffset="1.27158E6">19553 13196 19890,'20'-20'3684,"-20"20"-3076,0 0 1,0-20 448,0 20-545,0-19-415,20 19-514,-1 0-1088,21 0-705,-20 0-897,0 19-5061</inkml:trace>
  <inkml:trace contextRef="#ctx0" brushRef="#br0" timeOffset="1.27161E6">19672 13295 17136,'20'20'4356,"-20"-20"-3395,0 0 993,19 0 320,-19-20-1281,20 20-865,0-19-448,21 19-673,-21 0-1250,-2 0-1472,3 0-7720</inkml:trace>
  <inkml:trace contextRef="#ctx0" brushRef="#br0" timeOffset="1.27238E6">20109 13097 15086,'-20'-40'2082,"20"20"-449,0 20 513,-20 0-288,20 0-513,0 0-224,20 0-320,-20 20-160,20 20-161,-20-20-224,19 19-127,1 1-129,0 0-129,1-20-511,-1 0-289,-2-1-673,2 1-704,-20-20-865,21 0-3907</inkml:trace>
  <inkml:trace contextRef="#ctx0" brushRef="#br0" timeOffset="1.2728E6">20128 13057 13837,'-19'-20'4196,"19"0"-2403,0 1 129,0-1 256,0 0-704,0 1-802,19-1-448,1-1-192,0 1 65,21 1-130,-23 19 1,2 0-192,1 0 64,-1 19 0,-20 22 96,0-21 64,20 19 0,-20 0 64,0-19-32,0 0 0,0 1-32,19-2 32,1 1 0,0 0-32,0-20 0,19 19-64,-19 1 160,20 0-64,-20-1 288,-20 2 129,19 19 63,-19-21-127,-19 1-129,19 0-224,-20-20-128,20 19-545,-20-19-832,20 0-1090,-20 22-1280,0-22-7720</inkml:trace>
  <inkml:trace contextRef="#ctx0" brushRef="#br0" timeOffset="1.27366E6">20824 12958 14701,'0'-39'2243,"0"39"-738,-20-21 609,0 1 224,0 1-448,0-1-737,-19 20-448,19 0-417,-1 20-128,1-1-128,0 1-64,20 21 64,0-2-64,0-19-64,20 19 0,0-19 0,1 20 32,-1 0 32,0-1 32,-1-19 0,-19 20 0,0 0 64,0-1-32,-19-19 32,19-1-32,0 3-32,-20-3 32,20 1 0,0-20 64,0 0-64,20 0-64,-20 0 64,19 0 128,-19-20-320,20 20-64,0 0-353,0 0-351,0 0-1058,-1 0-1410,1 0-4835</inkml:trace>
  <inkml:trace contextRef="#ctx0" brushRef="#br0" timeOffset="1.27427E6">21061 13256 14798,'0'-20'2178,"0"-1"-353,0 21 161,0 0-256,0-19-257,0 19-480,0 19-128,0 2-256,0-1-97,21 0-96,-21 19-223,20 0-97,-20-17 0,20 17-64,-20-19 32,18-1 32,-18-19 32,21 0 0,-21 0 0,20-19-64,-20-1-32,20 0 32,-20-21-224,20 2-192,-20 0-32,19 19-225,-19 0-448,0-1-929,20 21-672,-20 0-2019</inkml:trace>
  <inkml:trace contextRef="#ctx0" brushRef="#br0" timeOffset="1.27471E6">21359 12898 17328,'0'-20'2242,"0"1"-640,0 19 1152,0 0-480,0 0-1025,-20 0-576,20 19-321,0 1-191,0 1-97,0 18-32,20 1-32,-20-21-96,20 21-353,0-19-352,-20-2-448,21 1-833,-21-20-416,0 20-1186,0-20-11274</inkml:trace>
  <inkml:trace contextRef="#ctx0" brushRef="#br0" timeOffset="1.27508E6">21300 13078 2114,'-40'0'17520,"40"0"-15502,-20 0-481,20 0 770,0 0-482,0 0-1088,20-21-609,0 21-256,0-20-641,0 20-832,-1-20-1410,1 20-1601</inkml:trace>
  <inkml:trace contextRef="#ctx0" brushRef="#br0" timeOffset="1.27511E6">21478 12958 15726,'0'0'1506,"-20"0"480,0 0 448,2 20-352,-3 0-545,1-1-992,0 1-417,0 0-320,20 1-1185,0-21-866,-19 0-2081</inkml:trace>
  <inkml:trace contextRef="#ctx0" brushRef="#br0" timeOffset="1.27546E6">21300 13017 10313,'0'-19'7495,"-20"19"-5413,20 0-608,0-20 928,0 20-608,20 20-449,-20-20-384,20 19-545,19-19-320,-19 0-352,0 0-769,1 0-1217,17 0-1185,-18 0-2851</inkml:trace>
  <inkml:trace contextRef="#ctx0" brushRef="#br0" timeOffset="1.27583E6">21578 12939 20083,'-21'-20'2338,"21"20"-1153,0-21 993,0 1-577,0 20-736,21-19-480,-1 19-321,0-20 0,0 20-64,-1 0-32,1 0 32,-20 0 32,20 20-32,0-20 32,-20 19 0,0 1-128,20 1 224,-20-1-96,0-1 96,0 21-224,19-21 96,-19 21 0,20-19-32,-20 18-96,20 0-193,0 1-159,19-21 96,-19 22 63,0-2 161,1-19 160,-1 0 0,-20-1 128,0 3 96,0-3 97,-20 1-129,-1-20-160,1 20 0,0-20-96,2 0 64,18 0-513,-21 0-704,1 0-1121,20 0-1281,0 0-12140</inkml:trace>
  <inkml:trace contextRef="#ctx0" brushRef="#br0" timeOffset="1.27811E6">22233 13137 4836,'0'-20'1666,"0"20"320,0 0 672,0-20-288,-20 20-768,20-19-417,0 19-64,0 0 32,0 0-192,0 0-128,0 0 64,0 0-65,0 0 65,0 19 0,20 1-288,-20 0 95,0-1-223,19 1-97,1 19 1,-20 2 31,40-21-224,-19-1 32,-3 1-31,23-20-65,-21 0-64,0-20 96,0 1-224,-1-1-64,-19-21-32,20 2-33,-40 19-127,20-19 64,0 0 160,-19 18-193,19 1-383,0 0-738,-20 20-672,20-19-1569,0 19-12076</inkml:trace>
  <inkml:trace contextRef="#ctx0" brushRef="#br0" timeOffset="1.27909E6">22868 12958 15118,'-19'-19'1409,"19"-1"769,-20 20-320,0 0-32,20 20-257,-21-1-480,21 1-256,0 0-192,0 19-257,0 2-224,21-2-32,-21 0-128,40-19 0,-21 0-448,21-1-609,0 2-1025,-1-21-865,-19 0-2786</inkml:trace>
  <inkml:trace contextRef="#ctx0" brushRef="#br0" timeOffset="1.27995E6">23086 13117 11723,'0'0'1889,"0"-20"578,0 20-129,0-19-288,0 19-513,20 0-31,-20 0-129,20 19-416,1-19-192,-3 20-65,-18 19-351,20-19-1,0 0-224,-20-1 96,21 2-96,-21-21-31,20 20-1,-20-20 128,0 0-192,20-20-32,-20-1 160,19 2-256,-19-1 96,20-19-448,-20 19-289,0 0-288,0-20-705,0 40-736,0-20-1218,0 20-7302</inkml:trace>
  <inkml:trace contextRef="#ctx0" brushRef="#br0" timeOffset="1.28033E6">23424 12919 15726,'0'0'2403,"0"0"-1186,0 0 609,0 0-353,0 0-800,20 20-225,-20-1-128,0 1-288,0 0 32,20 19-96,-20-19-352,0 1-673,19-2-833,-19 1-1217,0-20-4324</inkml:trace>
  <inkml:trace contextRef="#ctx0" brushRef="#br0" timeOffset="1.28069E6">23384 13037 17488,'0'0'1666,"-19"0"-353,19 0 769,0-20-737,19 20-1153,-19 0-416,20 0-1249,-20 0-930,20 0-2177,0 0-9769</inkml:trace>
  <inkml:trace contextRef="#ctx0" brushRef="#br0" timeOffset="1.28072E6">23503 13017 6630,'0'0'5765,"0"0"-4452,0 20 609,0-20-128,-20 20-1121,1 1-481,-1-21-320,20 0-993,-20 0-705,0 0-288,20 0 1121,0-21 865,0 21 704,0-20 1314,0 0 192,0 20-192,0 0-96,0 0-65,20 0-480,-20 0-384,20 0-448,0 20-353,-1-20-993,1 20-1505,-20 1-3428</inkml:trace>
  <inkml:trace contextRef="#ctx0" brushRef="#br0" timeOffset="1.28109E6">23702 13236 16879,'40'-21'2339,"-40"21"-289,20 0-225,-20 21-223,19-21-609,-19 20-449,0 19-287,0-19-225,0 0-128,20-1-385,-20-19-992,20 22-962,-20-22-1376,0 0-13966</inkml:trace>
  <inkml:trace contextRef="#ctx0" brushRef="#br0" timeOffset="1.28166E6">23940 13137 11466,'0'0'3267,"0"0"-1185,0 0 161,-20 0-33,20 0-385,0 0-511,-20 0-257,20 19-385,0 1-287,0-20-97,0 20-192,0-1-32,20 2-64,-20-21 32,20 20-32,-20-20 0,21 0 0,-3 0-32,-18 0 32,20 0-32,0-20 32,-20 20 0,21 0 64,-21-21 160,20 21 193,-20 0 31,0 0-192,18 0-128,-18 0 33,20 0-33,-20 0-32,21-19-96,-1-1 0,0 0-192,-20 1-193,20-1-415,-20 0-610,0 1-480,19-2-640,-19 21-1378</inkml:trace>
  <inkml:trace contextRef="#ctx0" brushRef="#br0" timeOffset="1.28216E6">24278 12898 17744,'19'-20'2114,"-19"20"-512,0-19 480,0 19-224,0 19-737,20 1-513,0 1-320,-20-1-223,0-1-33,20 21-161,-20-21-479,0 1-577,21 0-737,-21 1-1057,0-21-3587</inkml:trace>
  <inkml:trace contextRef="#ctx0" brushRef="#br0" timeOffset="1.2825E6">24258 13017 21332,'0'0'1601,"0"-19"-288,20 19 705,-20 0-1281,19-20-641,1 20-224,0 0-1153,-20 0-833,20 0-513,19 0-1569,-19 0-7238</inkml:trace>
  <inkml:trace contextRef="#ctx0" brushRef="#br0" timeOffset="1.28287E6">24477 12939 10730,'0'-20'3139,"-20"20"-1346,20 0 481,-21 0-448,1 20-416,0-20-193,2 0-96,-3 19-705,1-19-256,0 0-64,0 20 0,20-20-96,0 0 65,0 0-97,0 0 160,0 0 128,0-20 96,0 20-128,20 0-31,0 0 95,0 0-224,-20 0-32,21 0-224,-3 0-961,2 20-1186,0-20-1824</inkml:trace>
  <inkml:trace contextRef="#ctx0" brushRef="#br0" timeOffset="1.2829E6">24536 12839 19922,'40'-20'1762,"-21"20"352,1 0 416,0 0-352,20 20-1024,-21 0-450,1 19-512,0 2-63,0 18-161,0 0-97,-20 1-383,0-21 31,0 1 65,0 0-225,-20-20-448,20 0-544,-20-1-1026,20 1-1729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00:08:42.46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  <inkml:brush xml:id="br6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6530 6844 5797,'20'-20'4612,"0"0"-2370,-20 20-352,0-21 96,20 21-673,-20 0-512,0-19-160,0 19 63,0-20 97,-20 20 128,20-20 64,-20 20-32,0-19-353,0 19 161,1 0-96,-21 0-97,20 19-191,-19 1-97,-1 0-32,-1 20-64,23-20 33,18 19-97,0-19-32,0 19 96,39-19-288,1 1 128,-1-1-96,21-1 128,19 1-160,0 0-96,-18 0 64,-2-1-97,-19 2 161,-40-1 128,19 19 0,-38-19 1,-1 19 95,-21-19-32,3 21-64,-23-22-32,22 1-32,-21-20 32,21 0-256,19 0-449,0 0-832,0-20-802,20 20-1248,0-19-4869</inkml:trace>
  <inkml:trace contextRef="#ctx0" brushRef="#br0" timeOffset="456.0547">6431 6685 14990,'-138'-39'736,"77"18"33,2 21 224,-20 0 1121,39 0-128,-20 21-609,21 38-384,19 0-224,0 21 64,20 18 96,20 22-161,0 19-479,39 19-65,21-38-256,38-42 0,2-17 0,19-41 0,-1-40-32,2-19 64,-1-22 32,-19-37-32,-21 18 0,-20-20 0,-40 2 32,1-2 0,-40 0-96,-20 2-161,-39-2 129,-2 41 96,-38-1 0,0 40 64,-20 20 0,-19 0 65,-2 20-97,21 20-257,1 0-800,19-1-2017,-1 0-2660</inkml:trace>
  <inkml:trace contextRef="#ctx0" brushRef="#br0" timeOffset="1440.4297">7265 6625 15919,'0'0'416,"0"0"-640,20 0 256,0 0 384,19-20 449,1 20-353,-1-20-191,21 1-1,20-21-96,19-20-96,20 1 65,21-21-33,18 1 64,20-21-32,0-18 64,41-1-31,0-1-129,-1 1-64,1 0-32,-1 1-32,-19 18 288,-1-20 0,1 1-64,-1 21-31,-40-22-33,-18 20-256,-21 22 768,-40 17-480,-38 2 32,-3 20-95,-38 0 191,0 18 64,-20 1 353,-19 0 320,-21 20-160,1 0 31,0 20-255,39-20-449,0 20-192,40-20-224,0 0 128,19 21 64,21-21 32,19 19 0,0-19 64,1 20 0,-20 0 64,-21-1 289,-19 21 223,-20 0-159,0 0-129,-40-1-256,21 0-128,-21 2-224,20-21-833,-1 19-1153,21-19-2211,0-1-9095</inkml:trace>
  <inkml:trace contextRef="#ctx0" brushRef="#br0" timeOffset="2282.2264">11454 4461 14926,'0'-20'2178,"20"20"-449,-20-19 129,0 19 64,19 0-128,1 19-289,0 21-672,0 0-193,0-20-255,19 19 31,-19 1-31,0-21-1,-20 2-32,21-1-31,-3-20-1,-18 0-64,20 0 64,0-20 1,-20-20-97,21 0-96,-1 1-160,-20-41-352,18 21-417,-18-2-384,0 2-417,20 20 65,-20 39-129,0 0-1345,0 20 97,-20-1-4421</inkml:trace>
  <inkml:trace contextRef="#ctx0" brushRef="#br0" timeOffset="2679.6875">11294 4104 18225,'-99'79'512,"60"-39"-352,-1 39 1122,0 1 511,21 19-95,38 0-929,1 1-353,40-21-320,19-19 192,41-40 417,-1-1 96,-1-38-225,42-22-319,-41 2-65,-1-20-96,-17-21-128,-43 1-32,-17 19 64,-23-39-288,-18 19-193,-18 1 161,-23-1 96,-38 41 288,-20 0 128,0 39-32,0-20-192,-21 20-224,21 20-1954,0-1-3011</inkml:trace>
  <inkml:trace contextRef="#ctx0" brushRef="#br0" timeOffset="4447.2656">12288 4580 14894,'-20'-39'576,"0"19"833,20 1-768,0-2 64,0 21-33,0 0-351,20 0-33,0 0 0,-1 0-32,1 0-31,20 21-129,-20-2-64,19-19 0,-19 20 0,20 0 32,-1-1 0,2-19 192,-3 20 33,23 0 63,-23-1 0,23 2-64,-2-1-127,20 19-33,2 1-64,-23-1-32,22 2 32,0 18-96,-21 0-64,20-18 192,0 18-192,2-20 768,18 21 481,0-1-736,0-19-321,21 20-64,-21-1 0,19 2 32,1 17 0,-19-17 64,19 17-128,-20-19 128,20 21-96,1-21 32,-1 21 97,-1-21-129,1 22 128,1-3-64,-21 2-32,20-1 128,1-19-288,-1 19 192,-1 1-64,-19-21 64,21 21-32,-1-21 0,-20 21 65,0-21-1,1 0-64,-1-18-64,0 18 224,0-19-32,-20 20-64,2-21 0,-22 1 97,-19-21-1,19 22-160,-39-21 32,19-1-32,-19 1-64,0-20 0,-20 20 0,20-20 96,-20 0 96,0-20-32,-20 20-64,0-20-160,0 1 0,-19-22-128,-1 21 160,1-19-64,-21 19 128,21 1 0,-1-21-32,20 19-32,20 2 32,0-1-64,20 0-32,0 0-64,19 20 256,1 0-192,0 0 96,-1 20-64,1 0 32,-1 19 160,1 2-64,-20 18 128,21 0 0,-23-18-96,3 18-32,-21-20 65,0 2 63,0-22-96,0 1 0,-21 0-128,3-1-32,18 1-513,-20 0-159,-1-20-65,1 41-512,0-22-866,0 1-767,20 0-5767</inkml:trace>
  <inkml:trace contextRef="#ctx0" brushRef="#br0" timeOffset="4714.8436">17727 7081 13292,'0'-19'8264,"20"-1"-7271,-20 20-353,20 20 225,-1-1 256,-19 22-64,20 18-192,0 21-288,-20-21-417,20 20-64,0-19-96,-1-1-128,1-20-289,0 2-159,0-21-673,0 0-1057,-1-20-833,-19 0-3396</inkml:trace>
  <inkml:trace contextRef="#ctx0" brushRef="#br0" timeOffset="4889.6484">17668 7459 19762,'-41'0'2402,"41"-20"-1921,21 20 63,-1 0 193,18-19 64,3 19-417,-2 0-288,21-21-64,-21 21-416,21 0-1217,-1-20-642,-19 20-1728,-19-20-11436</inkml:trace>
  <inkml:trace contextRef="#ctx0" brushRef="#br0" timeOffset="5214.8436">17548 6983 10986,'-99'79'3523,"39"1"-544,1-2-769,0 42-736,18-21-449,21 19-513,20-18 449,61-39 288,18-2-416,20-20-257,39-19-351,2-20-65,18-20 32,1-19 0,-19-20-32,-41-2-32,0 2 33,-60-21-65,1 1-160,-40-1 64,-20 21 0,-20-1 32,-39 1 32,0 20 32,-41-1-192,1 19-577,-19 2-2434,-1 19-6726</inkml:trace>
  <inkml:trace contextRef="#ctx0" brushRef="#br0" timeOffset="6729.4922">7146 7557 11947,'-39'0'2562,"19"-19"-992,20 19-930,-21 0 65,21 0-64,0 0-161,0 0-288,0 0-32,21 0 353,-21 0 160,20 0-257,-2 0-128,3 0-96,-1 19-96,20-19 1,-1 22-33,21-22 0,-1 19 0,0 1 96,1-20-32,20 20 96,-22-1-160,42 1 96,-20 0 33,-1 1 31,0 18-128,21-19-64,-1 19 32,20 0 0,-20 22-96,1-22 192,19 20 32,21 2-96,-23-2-64,3-19 33,19 19 95,-19 0 224,18 2-64,-19-2-224,0 0 33,21 1-33,-22-1-32,21 2 64,1-2-192,-2 21 160,-19-21-96,21 0 96,-21 1 0,19-1 32,-19 21 32,1-21 97,-1-19-65,1 20-128,-3-21-32,3 20 96,-1-18-96,-20-2-32,1-19 64,-21 19-64,0-19 0,-19 0 0,-1 1 32,-19-2 32,1-19-32,-23 0 32,-18 0 32,0-19-32,0-22-128,-38 21 0,17-39-32,-37 40-192,-3-22 224,2 21 96,-1 1-32,1-1 96,18 20 0,3 0-96,38 0 0,0 0-192,18 0 64,23 0 96,18 0 32,21 20-32,-1 19 96,-20 2-64,22-2 64,-42 20 0,-19 1 64,-20-1-64,0 2 128,0-2-192,-20-20 96,20 1-192,-21-19-576,21 18-1506,0-39-1730,21 20-15150</inkml:trace>
  <inkml:trace contextRef="#ctx0" brushRef="#br0" timeOffset="7373.0468">12566 9623 22068,'-41'0'1186,"21"19"-162,20 1-415,0 21 352,0-2-160,20 1-417,0-1-288,21 2 0,-23-22-32,23-19-32,-1 0 0,-22 0 0,23 0-160,-21-19 256,0-2-192,-1 21 64,1-20 64,0 20 33,-20 20 159,20-20 160,-20 21-128,20-2 97,-1-19-225,1 20-32,0-20 64,0-20-96,1 1 0,-1-2-128,-2 1-32,2-19-224,-20 19-256,21 0-97,-42 1-352,21 19-288,-20-20-289,20 20-1088,-18 0-1218,18-21-5669</inkml:trace>
  <inkml:trace contextRef="#ctx0" brushRef="#br0" timeOffset="7713.8672">12863 9405 5381,'-99'-60'5124,"59"40"-4995,-19 0-1,18 20 1089,-17 0 705,-3 0-225,2 40-191,0-1 287,-1 2 289,21 37-256,-1 2-256,-1 19-161,41 20-672,0-19-385,61-21-128,18-19 64,20-21 1,21-19-97,-1-40-96,-20 1-96,19-21 32,-17-20-32,-2 1-32,-40-21-192,0 1-225,-39-1-255,-20 1-97,-20-1-192,-39 21 448,0 20 577,-22-2 321,-18 41-193,0 0-64,20 0-705,0 0-1921,38 0-6310</inkml:trace>
  <inkml:trace contextRef="#ctx0" brushRef="#br0" timeOffset="8822.2655">13300 9543 11370,'0'0'2146,"19"0"-1313,-19 0-64,0 0 512,20-20-448,0 20 32,0-20-1,1 20-159,17-19-288,3 19 191,18-20-95,1 0-129,19-19-32,0 18 65,20-18-1,1-20-192,19 19-64,0-20-96,19 21 97,-18-22 159,19 2-256,19 0 32,2-1 32,-2-19 160,2 19-31,-22 1-1,1 0-160,20-22-64,-20 42 64,1-21-32,-23 1-32,3 0-32,-1 18 128,1-18-128,-21 20 161,0-1 191,-20 0-128,0 0 32,2 1 129,-22 19-97,-19-21-96,19 22 0,-39-1 129,19-19-65,-39 19-64,0 0 32,0 20 33,0-21-97,-19 2 96,-1 19-192,-20-20-32,20 20 32,1 0-128,-1 0 32,0 0-96,20 0-128,-20 0 160,20 0-1,-21 0-31,3 20 0,-2-20 192,-21 19-32,3 2 32,17-21 32,1 20 1,0-20 31,20 0-64,20 0-256,0 0 256,1 0-32,37-20-32,1 20 0,2 0 64,-2 0 32,1 0-32,-41 20 32,21 19 160,-40-19 32,20 19 1,-20 2-97,0-21-96,0 19-192,-20-19-256,20 19-834,0-18-767,0-1-2596,-20-20-12267</inkml:trace>
  <inkml:trace contextRef="#ctx0" brushRef="#br1" timeOffset="13969.7265">8794 4978 11915,'0'-21'6374,"0"21"-4516,0 0-577,0 21 705,0-1 128,0 19-833,0 0-416,20 2-289,0 18-287,-2-39-161,3 19-64,-1-19-96,0 1-257,-20-2-351,20-19-481,-1 20-833,-19-20-1185,0 0-1890</inkml:trace>
  <inkml:trace contextRef="#ctx0" brushRef="#br0" timeOffset="18921.875">11772 4937 704,'0'-20'1858,"0"20"-128,0-19-97,-20 19-480,20 0 929,0-20-64,0 20-448,-21 0-161,21 0-64,0 0-256,0 0-128,0 0-128,0 0 0,0 0-161,0 0-31,0 0 0,0 20 223,0-20-159,0 19 32,0 1 128,21 21-513,-21-21 128,20 39 1,-20 1-97,18-1-128,2 0-63,-20 21 95,21-1-32,-1-19 96,0 19-31,-20 1-65,19-1-96,1 1 32,0-21-32,-20 21 97,20-2-1,0 3-128,-1-22 64,-19 21 0,20-2 65,0-17-65,-20-2-64,20 0 32,-20 1 0,20-20 0,1 19 33,-21-19-65,18 19-160,2 0 192,0 2-128,1-2 96,-21 1-96,20 19 0,-20-19-32,0 19 96,18-20-96,-18 21 96,0-21-64,21 1 96,-21-1 1,20-19 63,-20 20-64,20-20-64,-20 19 96,20 1-224,-20-21 160,0 20-64,0 2 32,0-2 32,0 1 0,0-1 0,19 0-32,-19 2-31,0-2-33,0 1 0,20-21 0,-20 20 0,20 2 0,-20-2 0,0 0 0,20-18 0,-20-2 0,0 0 0,0 1 0,0 0 0,0-20 0,0 19 0,20-39 0,-20 20 0,0 0 0,0-1 0,0 2 0,-20-21 0,20 20 0,0 0 0,0-1 0,0 1 0,0 0 0,-20-1 0,20 1 0,0 1 0,0-1 0,20 0 0,-20-1 0,20-19 0,-20 20 0,0-20 0,19 20 0,-19-20 0,0 19 0,20-19 0,-20 21 0,0-21 0,0 20 0,0-20 0,0 0 0,0 0-97,0 0 194,-20 0-450,1 0 706,-21-20-418,20-20-31,-19 20 0,-1-19 96,-1-1-32,3-1 32,-3 22-64,3-1 64,17 0-32,1 1 32,0 19-32,20 0-32,20 19 0,0 1 32,19 0 32,1-1 32,19 1 0,-18 21 0,18-21-128,-19-1 192,-20-19-64,0 0 0,-1-19-96,-19-1 128,20-21-96,-20 2 32,-20-1-32,1-19-32,-1-1 32,20 1-160,0-1-193,0 20-479,0 1-642,0 19-1216,20 1-2563,-1-1-7367</inkml:trace>
  <inkml:trace contextRef="#ctx0" brushRef="#br0" timeOffset="21447.2656">12586 9047 7815,'0'0'544,"18"0"610,-18-20 1024,0 20 256,0-20-833,0 20-319,0 0-193,0 0-128,0-19-129,0 19 289,0 0 129,0 19-418,-18-19-223,18 0-65,-20 20 65,20 0-161,-21-1-31,1 1-33,0 1-63,1-1 31,-1 0-96,0-1 96,0 1-127,20-20-33,-20 0 64,20 20-288,0-20 160,0-20-32,0 20 160,0 0-191,20 0-65,-20 0 96,0 0-32,0 0 64,0 0-160,0 0 64,0 0 32,0 0-64,0-20-96,0 20 128,20-19 0,0-1-64,0-21 0,-1 21 128,21-19-64,-19 19-32,17-19-32,-18 19 96,21-20-96,-21 20 0,-2 0-64,3 20-257,-21-19-383,20 19-225,-20 0-128,20-20 320,-20 20 96,0 0-576,0 0-833,0 20-1281,0-20-13805</inkml:trace>
  <inkml:trace contextRef="#ctx0" brushRef="#br1" timeOffset="25348.6327">12525 6942 19698,'20'-59'1089,"1"20"-416,17 19 864,3 20 449,17 0-801,-17 20-576,-1 19-257,-21 20-160,1 21-160,0 0 0,-20-1-32,0 1-32,0-21 0,-20-20-32,0 1 0,-19 0 128,19-20-32,-21-20 32,23 0-32,-2-20 65,20-20 95,0-19 96,20 19 96,-2 1 129,3 18-33,19 1-159,-1 20-33,-19 0-160,20 0-64,-1 20-32,-19 21-608,20-41-417,-19 19-641,17-19-1409,-18 0-1409</inkml:trace>
  <inkml:trace contextRef="#ctx0" brushRef="#br1" timeOffset="26326.1718">14967 9364 3747,'0'20'13613,"-20"1"-12268,20-21-448,0 20 737,0-20 287,-19 19-543,19-19-385,0 0-225,0 0 1,0 0 0,19 0-64,1-19-193,0-22-160,0 21-127,19 1-1,1-1-128,1 0-128,-3 20 320,-17 0-608,19 40 608,-22-21-192,-18 42-128,0-22 32,0 0 0,0 1 32,0 0-32,0-20-32,0 0 32,0-1-64,21-19 64,19 20 0,-20 0 32,-1 1 0,1-1 0,0 19 64,-20-19-32,0-1 64,-20 21 33,0-19-33,1-21-32,-21 0-96,-1 0-288,3 0-193,-3-21-480,3 1-1121,-3 0-1249,41 1-1954</inkml:trace>
  <inkml:trace contextRef="#ctx0" brushRef="#br1" timeOffset="28822.2656">9249 8888 14509,'-18'0'1217,"18"-20"385,0 20 320,0 0-193,0 20-159,0 0-545,0-1-513,0 22-127,0 18-65,0-20-32,0 2-32,0-1 1,0-21 223,0 1-127,0-20 31,18 0-32,-18 0 257,0 0-225,20-20 65,1 1-129,-1-1-128,0 0 160,19-1-191,-19 21-65,0-20-32,0 20-64,-1 0-96,1 0-161,0 20-319,0-20-449,-20 21-352,20-21-994,-20 20-575,0-20-1154</inkml:trace>
  <inkml:trace contextRef="#ctx0" brushRef="#br1" timeOffset="29010.7422">9488 8927 17328,'0'0'3331,"0"0"-1793,0 21 447,0 19 1,0-1-288,0 20-929,0 21-385,20-40-192,-20 20-96,20-21-192,1-19 192,-3 0-576,2-20-449,0 0-833,-20 0-1633,21 0-2819</inkml:trace>
  <inkml:trace contextRef="#ctx0" brushRef="#br1" timeOffset="30002.9297">14928 5037 12011,'0'-20'4260,"-20"1"-2530,20 19 31,0 0 257,-20 19-384,0 21-257,0 20-352,1-1-128,19 41-32,0-22-225,0 3-255,19-22-193,1-20 64,20 2-32,19-22-96,-19-19-32,19-19 65,-18-2-129,-3-19-161,-18 1-63,1 0 128,-21 17-32,-21 3 192,1-1-192,-18 20-96,-3 0 192,2 20-96,-1-20-385,20 19-672,-19 3-1057,19-3-1313,20 1-3171</inkml:trace>
  <inkml:trace contextRef="#ctx0" brushRef="#br2" timeOffset="47123.0468">5200 5374 5829,'-19'-20'8296,"19"1"-6054,0 19-480,-20-20 352,20 20 160,20 20-1057,-20-20-192,0 39 0,19 0-384,1 22-193,0-2-32,-20-18-127,20 18-97,0-20 0,-1-19-160,-19-1 96,0 2 96,0-21-128,0 0 417,0-21 31,0 21-544,-39-39 97,19 0-97,0-1-33,-19-20-63,19 1 0,0-21 0,20 21 32,0 0 32,0 18 32,20 21 0,-20 1 96,20 19-64,-1 0 64,21 0-32,0 39 129,-21-19-129,21 40 0,1-1-32,-23 2 0,2-22 0,1 20-32,-1-18 0,0-22-96,-1 1-257,-19 0-351,20-1-353,-20-19-929,0 20-801,0-20-576,0 0-5125</inkml:trace>
  <inkml:trace contextRef="#ctx0" brushRef="#br2" timeOffset="47290.0389">5319 5553 16623,'-39'0'3748,"19"-20"-1987,20 20 321,0 0 321,0 0-1250,20 0-673,-1-20-288,1 20-128,21-19-96,-3 19-480,3-20-1122,-21 20-1697,19 0-1826</inkml:trace>
  <inkml:trace contextRef="#ctx0" brushRef="#br2" timeOffset="48144.5311">5677 5215 1249,'-20'-19'15823,"0"-1"-13677,0 20-289,0 0 354,1 0-290,19 0-928,-20 0-672,0 20-97,20-20-224,0 19 32,0 1-128,0 0 32,0 1-32,20-2-193,0 1 129,-1 0 32,-19-1 128,20 1 64,-20 19-32,0-17-32,20 17 96,-20-19-96,0-1 32,0 1 64,20 0-128,-20-20 128,0 21-96,20-21 32,-1 0 33,-19 0-33,20-21 0,0 21 0,0 0-32,1-20-96,-21 20-33,0 0-127,18 0-352,-18 0-546,20 0-607,-20 0-385,20-20-1602,1 20-11338</inkml:trace>
  <inkml:trace contextRef="#ctx0" brushRef="#br2" timeOffset="48549.8047">5935 5255 16047,'0'-40'2210,"0"21"-1409,-20 19 672,-1 0 833,3 0-736,-2 19-898,-1 1-159,1 21-65,0-22-128,20 21-159,0-21-161,20 1-64,21-20 32,-21 20 32,19-20-97,21 19 1,-41-19 32,21 22-64,-20-22 128,-20 19 0,0 1 128,0 0 64,-20-1-31,0 1-33,0-20-160,1 20-32,-1-20-545,0 0-544,20 0-737,0 0-1217,-20-20-5028</inkml:trace>
  <inkml:trace contextRef="#ctx0" brushRef="#br2" timeOffset="49049.8047">5994 5057 3106,'0'0'18674,"0"-20"-17040,0 20-866,0 0 642,20-20-706,0 20-672,-20 0 32,40 0-31,-20 0-33,-1 20 96,21 0-96,-20-1 32,1 22 32,-3-2 0,2 20-96,1-19 64,19 20-64,-22-21-64,3 1 64,-1-21 32,0 3 0,-20-3 96,0 1 96,0 0-32,0-20-64,-20 19 64,20-19-160,-20 0-288,20 0-769,0 0-1089,0 0-1409,0 0-6151</inkml:trace>
  <inkml:trace contextRef="#ctx0" brushRef="#br2" timeOffset="50336.914">6431 5137 17904,'0'0'2211,"-20"0"-1186,20-20 1121,0 20 352,0 0-1473,20 0-545,0 0-95,0 0-97,0 0-256,-1 0 0,21 0-576,-20 0-706,0 0-1056,-1 0-865,1 0-3139</inkml:trace>
  <inkml:trace contextRef="#ctx0" brushRef="#br2" timeOffset="50501.953">6550 5255 9609,'0'21'8936,"0"-21"-7398,20 0 768,0 0 224,-1 0-960,1-21-962,0 1-448,1 0-192,17 20-480,-18 0-1154,-20 0-1793,21 0-4773</inkml:trace>
  <inkml:trace contextRef="#ctx0" brushRef="#br2" timeOffset="51299.8047">6828 4998 17296,'-20'-20'2210,"20"20"-544,0 0 960,0 20-768,0-1-993,0 21-193,0-1 97,0 2-257,20 18-63,-20-20-289,20 2-64,20-22 32,-20 1-128,-1-20 0,21-20 192,-20-20-160,1 0-96,-3 1 0,-18-20-32,0 18 64,0 2-288,-18 0 0,-3-2-65,-19 21 449,1 0-192,19 20-96,-20 0 0,20 0-193,0 0-287,20 0-834,0 20-416,-19 0-2210</inkml:trace>
  <inkml:trace contextRef="#ctx0" brushRef="#br2" timeOffset="53809.5702">4882 6189 13196,'0'0'2659,"0"0"-802,0 0 257,20 0 0,-20 39-608,20-19-545,-20 39-289,20-18-63,1-2-65,-21-19-159,18-1-225,-18 1-96,0-20 0,0 0 0,0 0-64,0 0-224,-18-20-96,18-19 31,-21 19-95,-19-20 0,20 0 127,1-19 129,-1 20 64,20-2 64,0 2 64,0 19 128,20 1 1,-1-1 95,1 0 0,0 20-64,0 20-96,1 0-32,-21-1 1,18 21-65,2-1 64,1 2-160,-1-22 128,0 21-64,-2-21 32,3 1-64,19 0 32,-40 1 96,20-2-96,0-19 224,-20 20 192,0 0-63,-20-20-97,20 0-192,-20 19 32,20-19-160,-20 0 64,20 0-480,-20 0-481,20 0-769,-21 0-640,21 20-641,0-20-5189</inkml:trace>
  <inkml:trace contextRef="#ctx0" brushRef="#br2" timeOffset="54194.3358">5240 6109 18865,'0'-39'2659,"-20"19"-1762,20 20 1089,-20 0 160,1 0-1121,19 20-545,-20-1-416,20 21-32,0-21-32,0 1-96,20 21-192,-20-22-289,19 21-95,1-21-65,0 21 449,-20-19 224,20-2 64,-20 21-32,0-21 96,0-19 96,0 20 64,0-20 64,0 0-128,20 20 225,-20-20-65,19-20-224,-19 20-32,20 0-64,0 0 32,-20-20-320,21 20-321,-1 0-672,-2 0-769,-18 0-736,20-19-3300</inkml:trace>
  <inkml:trace contextRef="#ctx0" brushRef="#br2" timeOffset="54570.3125">5518 6109 11562,'0'-20'3748,"0"1"-1442,0 19 128,-20 0-63,20 0-898,-19 0-672,-1 19-32,20 21-33,-20-21-31,20 1-353,0 21-352,20-41 32,0 19-64,-1-19 32,1 0 0,20 20 0,-1-20-96,-19 0 128,0 20-96,0-20 96,-20 19 32,-20 1-64,20 0 32,-20 1 32,0-21-64,1 0-320,19 19-353,-20-19-672,0 0-705,20 0-768,0 0-2467</inkml:trace>
  <inkml:trace contextRef="#ctx0" brushRef="#br2" timeOffset="55004.8828">5558 5989 17520,'0'-19'1826,"0"-1"-97,0 0 642,0 20-449,0 0-1346,0 0-448,0 0 64,0 0-128,20 0-32,-1 0-32,1 0 161,0 20-65,0 0 0,19 19-128,-19 2-64,0-21 32,21 19-32,-23 0-1,22 2-127,1-21-320,-23-1 287,3 1 161,-21 0 160,0-1 161,0-19 159,-21 20-32,21-20-63,-18 0-289,-2 0 96,-1 20-160,21-20-545,-20 0-896,20 0-1378,0 21-2178</inkml:trace>
  <inkml:trace contextRef="#ctx0" brushRef="#br2" timeOffset="55939.453">6113 5930 16431,'-19'0'2595,"19"0"-1058,0-19 737,0 19 128,0 0-1184,0 0-386,19-20-255,1 20-65,0 0-191,0 0-193,1 0-96,17-21-160,-17 21-385,-1 0-704,0 0-1089,-20 0-1282,0 21-3106</inkml:trace>
  <inkml:trace contextRef="#ctx0" brushRef="#br2" timeOffset="56120.1172">6212 6070 20371,'20'19'2210,"-20"-19"-737,21 20 609,-1-40-576,0 20-674,-2-19-735,23-1 63,-21 0-545,19-1-608,-19 21-896,0-20-738,0 20-672,-20-19-1698</inkml:trace>
  <inkml:trace contextRef="#ctx0" brushRef="#br2" timeOffset="56607.4217">6649 5831 18513,'-20'-20'1858,"0"20"128,20 20 288,-19-1-545,19 1-479,0 21-386,0-2-159,0 0-353,19-19-159,1 1-97,0-1-96,1-20 32,17 0-32,3-20 32,-21-21-96,0 22-32,-20-21-32,0 1 31,0-2 1,0 2-128,-20 19-160,0 1 31,-1 19-127,1 0-33,2 0-383,-2 19-386,-1-19-159,1 40-353,20-40-544,0 19-2915</inkml:trace>
  <inkml:trace contextRef="#ctx0" brushRef="#br2" timeOffset="56836.914">6828 5593 17648,'0'0'1826,"-20"20"-513,1 0 1442,-1 39-225,0 1-960,-1-1-577,1 0-321,20 1-448,-18-1-192,18-18-96,0-1-224,0-1-384,0-19-674,0-1-1376,18-19-1955</inkml:trace>
  <inkml:trace contextRef="#ctx0" brushRef="#br3" timeOffset="62668.9452">6649 6685 14445,'-59'-39'865,"19"-2"-481,20 21-352,-19-19 32,19 19-32,-20 1 33,1-22-33,-1 21 96,-19 0 224,-2 1-128,-18 19 193,20 0 287,-21 19-223,21 1-161,-2 0 96,2 21 129,1 18-289,-3 0 65,22 21 159,-1-21 321,20 21 96,20 18-1,0 2-127,40 0-224,-1 19-33,21-21-384,19 2 32,21-2-128,-1-37 65,40-2 63,-1-39-288,2-20 31,18-20 33,-18-19-32,19-20 32,-1-22 32,-18 3 128,-22-2-96,1-20 0,-20 2 0,-20-22 32,2 20-64,-42 2 160,-19 18 129,-20 1-65,-20-1-32,-19 2-32,-42-3-64,2 42-128,-59 0 160,-1 18 0,-19 21 0,-22 0-256,22 0 0,18 0-32,2 21-833,19-2-1313,20 1-2595</inkml:trace>
  <inkml:trace contextRef="#ctx0" brushRef="#br3" timeOffset="74859.375">6273 7876 12908,'0'0'8616,"-20"0"-8008,20 0-255,-21 20 1825,-17 19-128,17 1-1057,-39 20-545,21 19-63,-21-19-1,21 19 128,-21-40-287,39 22-97,3-22-128,-2-19-64,-1-1-257,21 1-543,0-20-1058,0 0-1377,21 0-1762</inkml:trace>
  <inkml:trace contextRef="#ctx0" brushRef="#br3" timeOffset="75377.9297">5894 8908 3171,'21'-79'13452,"-21"59"-11658,0 20-353,-21 0 833,3 0-192,-2 20-704,-21 19-481,21 20-161,-19 21-31,-1-1-129,1 21-191,-1-20-257,20-1-224,0-40 448,1 21-768,19-40-481,0 0-769,-20-1-1184,20-19-2179</inkml:trace>
  <inkml:trace contextRef="#ctx0" brushRef="#br3" timeOffset="75587.8905">5398 9107 16527,'-18'-60'3940,"18"40"-1602,0 20-96,0 20 385,18-1-641,23 1-673,18 21-480,1 18-449,-1 1-288,20-20 96,20-1-288,-18-19 224,-22-20-448,0 0-128,-19 19-353,-20-19-448,0 0-1058,-20-19-767,0 19-706,0 19-4324</inkml:trace>
  <inkml:trace contextRef="#ctx0" brushRef="#br4" timeOffset="107830.0781">17271 1166 7527,'-41'-41'2178,"41"41"-513,-20-19 257,0 19 192,0 0-320,20 0-353,0-20-576,-19 20-32,19 20 96,19-1 32,-19 2-97,20 19-255,0-1-257,0 0 65,1 22-65,-1-22-224,-20 1 128,18-21-63,-18 2 63,0-1 32,0 0-64,-18-20-352,-2-20-96,-1 0 96,1-1 64,0-18-64,-19-20 96,19-2 0,0-17-65,20-2 65,0 21-32,0 19 0,0 0 192,40 20 1,-21 0 191,21 20-64,21 0-192,-2 40 0,0 0-64,-19 0 0,19 19-256,-39 21 192,20-2 128,-40-17 96,0-2-64,-20 1 32,-20-1 33,1-19-65,-1-1-64,20 2-64,-19-22 32,-1 1-385,19-20-383,3 0-898,-2 0-896,20 0-1763</inkml:trace>
  <inkml:trace contextRef="#ctx0" brushRef="#br4" timeOffset="108025.3905">17648 1444 22677,'38'0'416,"-18"20"-223,1-20 191,-21 20 801,20-20-737,0 19-383,-20-19-290,19 20-575,-19-20-1154,0 0-2691</inkml:trace>
  <inkml:trace contextRef="#ctx0" brushRef="#br4" timeOffset="108183.5936">17668 1186 21460,'0'-40'1217,"0"40"-993,0-21-512,0 21 192,0 0-128,18 0-1666,-18 0-1858,0 0-4740</inkml:trace>
  <inkml:trace contextRef="#ctx0" brushRef="#br4" timeOffset="108452.1484">17905 1345 19634,'79'59'1249,"-39"1"-224,-20-21 353,21 1 511,-23 20-575,2-21-770,1 1-95,-21-1-65,20 2-32,-20 18-31,-20-39-225,-1 19 32,1 2-160,-18-22-257,17 1-191,1-20-289,0 0-416,0-20-609,1 1-1633,-1-22-2402</inkml:trace>
  <inkml:trace contextRef="#ctx0" brushRef="#br4" timeOffset="108607.4217">17806 1245 20595,'20'-40'256,"-20"40"-736,0-19 288,0 19-385,20-20-1345,-20 20-2146</inkml:trace>
  <inkml:trace contextRef="#ctx0" brushRef="#br4" timeOffset="108815.4297">17965 908 19122,'39'0'1825,"-39"39"-159,20 2-225,0-2-224,-20 40-352,21-19-769,17 19 64,-18-19-224,1-1-416,-1-19-225,0 0-544,-1 0-1313,-19-21-2019,0 1-11370</inkml:trace>
  <inkml:trace contextRef="#ctx0" brushRef="#br4" timeOffset="109067.3827">18362 1166 14157,'-20'20'3107,"0"-1"-1249,-19 1 192,19 0 288,-20 19-513,20-18-928,1-1-448,19 0-161,0-1-96,0 1 32,0 0-127,19-1-1,1-19-32,0 0-128,0 21-321,19-21-351,-19 0-546,0 0-960,0 0-1665,0 0-3044</inkml:trace>
  <inkml:trace contextRef="#ctx0" brushRef="#br4" timeOffset="109393.5547">18680 1205 15374,'0'-19'5093,"-40"19"-3331,20 0-577,-19 19 640,19 1-832,-21-20-448,21 39-577,2-19-32,18 1-160,18-1 95,2-20-63,21 20-192,-3-1 96,23-19 95,-2 20-95,1 0 320,-21-1 0,-19 2 160,-20-1 33,0 0-33,-20-1-96,0 1 0,1 0-192,-21-20-545,20 0-1088,-19 0-2339,19 0-4452</inkml:trace>
  <inkml:trace contextRef="#ctx0" brushRef="#br4" timeOffset="109604.4921">18719 1027 25271,'40'0'257,"-40"20"63,20-1 257,-20 21 383,19 0-447,1 0-449,0 19-288,0 1-289,0-20 1,-1-1-449,21-19-769,-19-1-1729,-21-19-1762</inkml:trace>
  <inkml:trace contextRef="#ctx0" brushRef="#br4" timeOffset="109777.3436">18719 1225 21236,'0'-20'640,"0"20"417,0-19 1217,20 19-640,20-20-897,-21 20-705,21 0-128,0 20-225,-1-20-576,2 19-768,-21 1-1186,18 0-2882</inkml:trace>
  <inkml:trace contextRef="#ctx0" brushRef="#br4" timeOffset="109973.6327">19156 1404 8584,'20'0'13548,"-20"0"-12138,0-20 287,0 20 385,-20-39-832,20 19-674,-20-21-416,20 21-160,0-19-32,0 19-224,0 1-257,0-1-704,20 20-865,0 0-1025,0 0-2306</inkml:trace>
  <inkml:trace contextRef="#ctx0" brushRef="#br4" timeOffset="110335.9374">19553 1186 20883,'-20'-20'961,"20"20"-416,-39 0 736,19 20 224,0-1-672,-21 1-609,23 19-224,-2 22 64,-1-2-160,21-20-32,0 2 96,0-2-192,21-19-32,-1-20 64,19-20-65,-19 1 225,0-1 96,-20-21 64,20 2 65,-20 0 191,0 19 193,0 0 95,0-1-95,0 21-225,0 0-192,0 0-192,19 0 224,-19 21-288,20-1 0,-20 19-480,20-19-129,20 0-320,-21-1-384,1-19-898,0-19-2497</inkml:trace>
  <inkml:trace contextRef="#ctx0" brushRef="#br4" timeOffset="110531.25">19632 908 15182,'0'-20'9353,"0"20"-8553,20 0-415,-20 20 672,0-1-545,20 1-416,-20 21-288,20-2-256,-1 0-545,1 1-577,-20 0-2273,20-20-1666</inkml:trace>
  <inkml:trace contextRef="#ctx0" brushRef="#br4" timeOffset="110808.5936">20010 988 22421,'19'0'865,"-19"0"-257,-19 19 33,19 1 416,-20 0-609,20 19-352,0-19-384,0 20-32,0-20-1,39 0-95,-19-1 0,0 1 127,20 0 225,-21-1 224,1 1 417,0 1 416,-20-21-256,0 20-65,-20-20-384,20 20-159,-20-20-450,-19 19-992,19-19-1794,0 0-4228</inkml:trace>
  <inkml:trace contextRef="#ctx0" brushRef="#br4" timeOffset="112361.3281">21041 1166 17040,'-18'-60'1377,"-3"40"-352,1 0 480,0 20-95,-19 20-225,-1 0-641,20 20-319,0 0-225,1-1 0,19 0-65,19-19 1,1 1-128,0-1-32,20-20-64,-21 0-1,21-20 161,-40-1 224,20-18-160,-20 19 160,0-19 161,0 39 191,0 0-224,0 0-64,0 19-63,0 1 63,0 19-96,21 22 320,-3-2-64,23 1 33,-21 19-1,0-20-32,-2 1 1,-18-1-1,0-19-96,0 1-32,-38-2 1,18-19-193,-21-20-96,2 19-161,-21-19-159,21-19-289,-1-21-384,20 1-672,1-2-1122,19-18-1569</inkml:trace>
  <inkml:trace contextRef="#ctx0" brushRef="#br4" timeOffset="112666.0155">21260 1464 16815,'0'0'1858,"0"-20"-64,0-1 576,0 2-192,0-1-865,0-19-800,-20-1-353,20-1-160,0 2 64,20 0-128,-20-1-96,20 19-128,-20 2-225,20-1-352,0 20-320,19 20-993,-19-20-1922,0 19-4260</inkml:trace>
  <inkml:trace contextRef="#ctx0" brushRef="#br4" timeOffset="113172.8515">21618 1305 16111,'20'-21'961,"-1"21"832,-19-20 1,20 20-385,0-19-288,0-1-544,0 20-257,-1-20 1,-19 1-1,0-1-160,0 0 32,0-1-32,-19 21-96,-1-19 1,0 19 31,0 19-96,-19 2 64,19-1 96,0 19-32,0-19-64,20 39 0,0-38-128,40 19 160,-20-21-32,39 1 192,-19 0-31,19-20-193,0 0 32,2-20 32,-23 0 64,3 1-64,-21-1 0,0 0 32,-20-21-32,0 22 97,-20-1-97,0 0 64,0 1-96,-1-1 192,-17 20-192,17 0 64,1 20-128,0-20 64,20 19-128,0 21 64,0-21 0,20 22-64,0-21 0,1 19-224,-1-19-64,19 0-33,1-1-480,-20 2-352,19-21-1473,1 0-2371</inkml:trace>
  <inkml:trace contextRef="#ctx0" brushRef="#br4" timeOffset="113585.9374">22272 1186 19954,'0'-20'2146,"0"20"-832,0 0 159,-20 0-128,20 20-480,-19-1-288,-1 21-193,20-1-224,0 2-160,0-2-64,0 1 64,20-21 32,-1 2 32,21-21-128,-20-21-64,19 2 32,-19-1 0,1-19-32,-21-1-193,0-1 33,0-18 128,0 0-192,-21-1 352,1 1 64,2 20 64,-3-2 160,21 2 97,-20 39-1,20-20-96,0 20 0,0 20 1,20-1-1,-20 21-128,21 0-64,-21 19-64,18-19-32,-18 20-320,20-1-128,1-20-321,-21 2-833,20-1-480,0-21-1441,0-19-1506</inkml:trace>
  <inkml:trace contextRef="#ctx0" brushRef="#br4" timeOffset="113925.7811">22531 1125 21556,'0'0'1409,"0"21"-288,0-1-512,0 19 416,0-19-96,20 0-513,-20 19-288,19-18-64,21-1-32,-20-20 0,0 0-64,19-20 64,-19-1-64,-20 1 64,21 1 32,-1-1 33,-20 0-226,0 20 354,0 0 63,18 0 0,-18 20-32,20 0 193,1-1 63,19 42 97,-21-22 64,1 1-449,-20 20-96,20-21 0,-40 1-32,0-1-96,-19-18-256,-2-1-321,3-1-480,-23-19-608,22 0-1154,-1 0-3139</inkml:trace>
  <inkml:trace contextRef="#ctx0" brushRef="#br4" timeOffset="130534.1797">18401 2158 9609,'0'-20'1633,"0"1"193,0-1 320,-19 20-416,-1-20-33,20 20-288,-40-19-352,40 19 65,-20-21-162,-19 21-95,19 21-256,0-21-225,0 19-224,1 1-192,19 0-64,0-1 0,0 21 0,0 0 32,19-20-32,1 0-32,20 19 192,-1-19-128,1 0 0,0-1 128,-40 2-64,19-1 96,-19 0 0,0-1 64,-19 1 64,-1 0-96,0-20-31,-20 19-129,21 2-33,-21-21-223,20 20-416,20-20-706,0 0-704,0 0-1313,0-20-2531</inkml:trace>
  <inkml:trace contextRef="#ctx0" brushRef="#br4" timeOffset="130802.7342">18719 2218 16976,'-20'0'2050,"1"20"-1154,-1-20 898,0 0-289,0 20-255,-1-1-514,3 1-287,18 0-289,0 0-128,0 20-64,0-20 0,18 0-192,3-1-129,-1 1-319,0-20-289,19 20-449,-19-20-1088,20 0-385,-20-20-2241</inkml:trace>
  <inkml:trace contextRef="#ctx0" brushRef="#br4" timeOffset="131078.125">18917 2297 1889,'0'-20'11403,"0"20"-9962,-20 0-127,20 0 447,0 20 225,-19 0-416,-1 0-417,20-1-673,0 22-31,0-2-193,20-39-64,-1 20 96,1-20 129,21 0-65,-21-20-128,18 1-31,-17-1-161,-21 0 64,0-20-128,0 20 64,-21 0-32,3 20-96,-2 0-33,-21-20-63,21 20-160,0 20-193,1-20-351,19 20-1315,0-20-1408,0 20-3332</inkml:trace>
  <inkml:trace contextRef="#ctx0" brushRef="#br4" timeOffset="131650.3905">19156 2436 11370,'20'20'4196,"-20"-20"-2274,0 0 608,0-20-159,0 1-1282,0-1-449,-20 0 1,20-1-417,-20-18-128,20 19-192,0-19-64,0 19-352,20 0 159,-20-1-223,20 2-609,0 19-481,-1 19-352,21-19 577,-20 21 159,1-1-191,17 0-64,-18-20 1024,21 19 417,-23 1 160,23-20 801,-21 20 512,0-20-32,-1 0 1,21 0 383,-40-20-287,20 20-385,0 0-545,-20-20-31,19 1-161,-19 19-128,20-20 0,-20 0-96,0-1 225,-20 2-97,1 19-160,19 0-96,-40 0-128,20 19 288,0 2 0,20 19-64,-19-21 224,19 21-63,0-20-65,19-1 0,1 22-160,0-41 32,20 20-64,-1-1-352,1-19-545,19 0-2242,-19-19-7880</inkml:trace>
  <inkml:trace contextRef="#ctx0" brushRef="#br4" timeOffset="132099.6093">20426 2456 4804,'0'20'17425,"0"-40"-16657,-19 20 33,19-20 576,-20-19-320,-20-2-576,20 2-193,-19-1-64,19 1-64,-1-2-31,1-18 191,2 0-320,18 19-64,0 0-64,18 21 128,-18-1-257,41 20 65,-21 0 64,19 0-96,-19 20-192,20-1-641,-1 1-1314,-19 21-2017,0-2-5798</inkml:trace>
  <inkml:trace contextRef="#ctx0" brushRef="#br4" timeOffset="132273.4375">20168 2238 14541,'-40'0'4709,"40"0"-3973,0 0-255,0 0 448,20-20-193,21 20-415,-3 0-129,3 0-224,18 0-513,1 0-1152,-21 20-1538,1-20-1826</inkml:trace>
  <inkml:trace contextRef="#ctx0" brushRef="#br4" timeOffset="132490.2343">20565 2258 2466,'0'39'14446,"0"-19"-12589,0-20-159,0 20 288,0-1-385,20 2-768,1-21-224,-3 20-257,22-20-64,1 0-160,-2-20 33,1-1-65,-20 2-128,-20-21-32,0 40-33,-40-20-159,1 1 96,-1-1 96,-21 20 64,22 0-192,-1 0-257,20 20-768,20-1-1890,-19 1-3107</inkml:trace>
  <inkml:trace contextRef="#ctx0" brushRef="#br4" timeOffset="132651.3672">20804 2397 22581,'20'-60'1601,"-20"20"-31,19 1 160,1 19-834,20-21-639,-1 22-65,1-1-256,1 0-257,18 20-1248,-19 0-1826,-1 20-3011</inkml:trace>
  <inkml:trace contextRef="#ctx0" brushRef="#br4" timeOffset="133261.7187">21737 2060 17424,'-20'-41'705,"0"41"31,0 0 578,20 0 287,-20 20-224,20 20-352,0 0-128,0-1-288,20 21-289,0-20-64,0-1-256,0 1 193,-1-21-161,1 2-193,0-1-319,0-20-513,1 0-1057,-3-20-2050,-18-1-8808</inkml:trace>
  <inkml:trace contextRef="#ctx0" brushRef="#br4" timeOffset="133543.9453">21875 2138 17424,'20'40'1313,"1"-21"-224,-1 22 737,19-21-385,-19 19-256,0-19-544,0 19-225,-1-18-95,-19-21 63,0 0-192,20 0 161,-20 0 31,0 0 96,20-40-223,-20 20-225,0 0 64,20-19-160,-20-1-32,0 0-129,0 0-127,20 21 32,-20 19-385,0 0-896,0 19-898,19 1-2049</inkml:trace>
  <inkml:trace contextRef="#ctx0" brushRef="#br4" timeOffset="133746.0936">22371 2337 17360,'21'80'3523,"-21"-61"-2562,20 1-192,-20 19 224,0-18-545,20-1-352,-20 0-160,0-20-320,0 0-1089,20 19-1250,-20-38-2370</inkml:trace>
  <inkml:trace contextRef="#ctx0" brushRef="#br4" timeOffset="134115.2343">22531 2238 22325,'0'39'96,"20"-19"0,-20 0 480,0-20-159,19 39-225,-19-39-96,0 21-192,20-21 160,-20 0-256,20 0-64,0 0-97,0 0 257,-20-21 64,19 21-32,1 0 160,-20 0 96,20 0 33,-20 0 511,21 21 225,-21-1-416,20 0-289,18-20 224,3 0-31,-2 0-257,-19-20 128,0 0-96,0-1-127,-20-18-65,0-1-257,-20 21-287,0-1-97,0 0-736,-19-1-1313,-2 2-1955</inkml:trace>
  <inkml:trace contextRef="#ctx0" brushRef="#br4" timeOffset="134339.8436">22888 2039 20723,'60'40'1890,"-1"-20"-353,-19 0 65,19 19-417,-18-19-352,-23 20-385,2 0-320,0-21 0,-20 21-160,0-20 32,0-1-256,0 2-160,-20-21-289,20 0-576,-20 0-417,2 0-1409,18-21-2850</inkml:trace>
  <inkml:trace contextRef="#ctx0" brushRef="#br4" timeOffset="134529.2968">23325 2079 25239,'20'-19'1314,"0"19"-1154,-20 0-352,0 0 160,0 0-321,0 0-576,0 0-1313,0 19-4484</inkml:trace>
  <inkml:trace contextRef="#ctx0" brushRef="#br4" timeOffset="134684.5703">23365 2377 24855,'39'40'-448,"-39"-40"512,20 19-160,-20-19-449,20-19-2690,-20 19-17359</inkml:trace>
  <inkml:trace contextRef="#ctx0" brushRef="#br4" timeOffset="135748.0468">18739 3132 17264,'20'19'672,"-20"21"65,20 19 640,-20-18-63,19 18-481,1 21-193,0-41-223,0 20-193,-20-20 96,20-18-160,-1-1 160,-19 0-223,0-20 287,0 0 321,0-20-449,-19-21-288,-1 22-32,20-40 192,-20 0-224,0-2 32,20-17 32,0-3-32,0 22 32,0-1 32,20 40-161,0 1 258,0 19-65,-1 0 96,1 19 96,21 21-32,-21 20-32,18-1-64,3 2-160,-21-2 128,19 0 0,-19 1-128,0-21-128,0 1-160,0-21-257,-1 2-256,-19-1-544,0-20-993,0 0 192,0-20-1954</inkml:trace>
  <inkml:trace contextRef="#ctx0" brushRef="#br4" timeOffset="135923.828">18897 3430 19634,'-19'0'2498,"19"0"-2113,19 0 576,-19 0 704,40 0-1088,-19 0-545,19 0-96,-1 0-641,1 0-704,-1 19-1570,1-19-2434</inkml:trace>
  <inkml:trace contextRef="#ctx0" brushRef="#br4" timeOffset="136357.4217">19494 3230 1761,'-20'-59'16368,"0"39"-14767,0 20 353,-19 0-192,19 0-609,-1 0-513,1 0-223,0 20-513,20 0-64,0 19 128,20-19-161,0-1-351,1 22-65,-1-1 33,-2-1 319,-18 2 257,0-2 97,0 0-1,0 1 256,0-21 96,0 22-31,0-21-129,0-20-192,0 19-96,0-19 128,21 0 96,-1-19-63,20 19-1,-21-20-64,21 20-96,-20-20-64,0 20-128,-20 0-33,19 0-223,1 0-353,-20 20-416,20 0-1057,-20-20-1378,20 19-8839</inkml:trace>
  <inkml:trace contextRef="#ctx0" brushRef="#br4" timeOffset="136647.4609">19751 3369 18033,'0'0'2050,"20"20"-1538,-20 0 1826,21 1-608,-1-2-833,-2 21-417,3-1-192,-1 0-31,-20-18-97,20-1 192,-20-20-160,0 20-128,20-20 129,-20 0 63,0-20 32,19 0-64,-19-1 33,0-18-257,0-20-129,0 20-287,0-2-321,20 2-320,-20 19-704,0 0-994,0 20-2274</inkml:trace>
  <inkml:trace contextRef="#ctx0" brushRef="#br4" timeOffset="136980.4686">19990 3210 19730,'20'-19'1153,"-1"-1"-192,1 20 481,0 0-610,0-20-607,0 20-225,19 0 96,-19 0-160,1 0 160,-1 20 32,-2 0-256,2-1 32,1 1 32,19 19 31,-21 2 66,1 18-66,0-19-63,0 0 32,0 0 32,-1-1 32,-19-19 0,0-1 128,0 2 1,-19-1-1,19-20 96,-20 20-64,0-20-64,20 0-192,-20 0-481,20 0-768,0 0-1409,0 0-2499</inkml:trace>
  <inkml:trace contextRef="#ctx0" brushRef="#br4" timeOffset="137205.0781">20664 3430 23286,'41'-21'800,"-2"21"-479,1 0 607,0 0-63,-1-20-512,1 20-225,-1 0-288,-19 0-257,20 0-416,-19 0-576,-21 0-1378,0-20-1761</inkml:trace>
  <inkml:trace contextRef="#ctx0" brushRef="#br4" timeOffset="137365.2343">20863 3230 2178,'0'0'18609,"-20"20"-17488,20-1 289,0 22 511,20-1-639,-20-1-1090,20 2 96,-20-2-384,20 0-417,0 1-511,-1-21-1475,1 2-3939</inkml:trace>
  <inkml:trace contextRef="#ctx0" brushRef="#br4" timeOffset="138045.8983">21458 3489 17296,'-38'19'2114,"38"1"-1506,0-20-63,0 20 928,18-1-223,2 2-354,0-21-287,1 0-129,19-21-63,-1 2-161,-19-21-160,20 1-128,-21-21-32,21 20-32,-40-19-96,20-1 32,-20 1-65,-20 19 33,20 0 192,-20 0 64,-19 21-128,19 19 96,0-20 64,0 40-96,-1-1 96,3 21 1,18 0 191,0 0-64,0 19-96,18 1-128,3-20 96,19 19-64,-1-19-160,1-20 32,0 0-384,19-1-225,-18-19-1153,-23 0-1729,22 0-3492</inkml:trace>
  <inkml:trace contextRef="#ctx0" brushRef="#br4" timeOffset="138408.2031">21975 3430 14733,'20'19'4741,"0"1"-3140,0 0 129,-1 19 64,1 0-705,0 2-513,0-21-383,0-1-65,-20 1 32,19-20 0,-19 20-64,0-20 0,0 0 321,0-20-161,0 0-160,0 1 0,0-21-192,0 0-192,0 0-321,20 21-224,-20-21-256,20 40-480,0 0-1314,-20 0-1665</inkml:trace>
  <inkml:trace contextRef="#ctx0" brushRef="#br4" timeOffset="138863.2811">22412 3508 21075,'0'0'1954,"0"20"-1505,0-20 159,0 39 513,0-18-448,0-1-321,0 19-320,0-19 0,20-20 32,-20 20-96,0-20 32,20 0-96,-20 0-64,0 0 64,19 0 64,-19-20 32,20 20-96,-20 0 128,20 0 0,-20 0 32,20 20 192,0-1-128,-20-19-31,19 0 159,1 0 160,0 0-160,0-19-95,19-21-33,-19 1-32,-20 19-64,0-20-96,0 20-289,0-19-511,-20 39-738,1-20-1281,-1 20-4836</inkml:trace>
  <inkml:trace contextRef="#ctx0" brushRef="#br3" timeOffset="182334.9609">7642 5711 11883,'-39'0'608,"-1"21"33,19-21-577,-17 20-32,17 0 32,-19-20-32,1 19 32,-1 1 192,0 0 193,1-1-1,-21 1-63,1 1-193,0 18-128,-2-19-32,2 19-32,-1 2 32,1-1 32,-1-21-32,-20 21-32,22-1 32,-3 2 32,-18-2 32,0 20 0,0 1-96,-20-1 64,-1 0-64,1 2 32,0-2 0,0 1-32,0 19 64,-1-19 1,20-1 95,-19 0-64,19 21 64,-19-1-128,0 1 32,0-1-32,0 1-32,19 20 32,1-22 0,-1 3 0,1 17-32,0-18 0,0-1 0,0 1 32,18-2 32,2 3 0,19-3 64,-19-17-128,19 17 0,-1-17 97,23-2-33,-2 0 96,-1-19-64,21 19-32,0 2-128,0-22 96,0 1-64,21-1 0,-1 2-32,-2-22 32,2 1 0,21 19 64,-2-19 0,1 0-32,0-1 0,-1 2 0,-19 19 0,20-21 0,19-19 32,-18 20 0,-3 0 0,23-20-32,-2 0 32,1 0-64,-1 0 96,0 0-96,1-20 96,20 20-96,-22 0 32,23 0 32,-2 0-32,0-20 0,0 20 0,2 0 32,-22-19-64,20-1 64,20 0-64,-20-20-32,20 20 0,1-39 32,0 20 0,18-2 32,-19-18 32,21 0-64,-21-2-64,20-17-129,-19 17 33,19-17 128,0-2 32,1-19 32,18 19 0,-19-20 32,0 22 224,19-2-31,-18 1-65,-1-21-32,21 22-128,-21-3 0,19 3 0,2-22-64,-21 20-96,19 1-65,-19-20 1,21 0 160,-2 19 0,1 1 64,-19-20 0,-1 19-32,1-19 32,18 19 0,-19 1 32,0-20-32,19 20 0,-18-21 32,19 20 32,-19 1 0,-1-20 128,-1 20 1,1-1-129,21 1 0,-21-20-32,-1 18-32,21 3 0,-19-2 0,-1 1 0,19-1-32,-19 21-32,21-21 32,-21 1 64,1 20-289,-21-21 706,19 1-449,-19-1 64,0 21-64,0-21-32,-18 2 32,-2 17-32,-20-18 32,2 19 0,-23-19 32,3 19-32,-1-19 32,-21 19 0,1 1 64,-20 0-96,0-2 64,-20 22-96,-19 0 0,-2-22 32,3 22-96,-23 19-96,2 1 128,-21-1 32,1 0 32,0 20-64,0 0-96,-21 20-1,1 0 65,-20-1-32,19 1-64,-39 19 64,20-18 64,1 19 64,-22-1-32,21 20 32,-1-18 0,-18 18 0,-1 0 0,-1 1-32,2-1 0,-1 2 32,20 17 0,-19-17 32,-2 17 128,21-19 0,-19 22-32,18-1 64,-19-21 33,19 19-129,3 2 0,-3-1-96,1-19 0,-1 19 32,1-18-160,-19 17 160,19-17 32,-1 17 32,-19 2-32,19-1 64,-18 1-128,-1-1 0,1 1 0,-2-1-64,-19-19-160,21 19-161,-2-19 97,-18-1 224,19 0 64,1 21 0,18-21-32,21 2-192,0-2-1218,18-20-4163</inkml:trace>
  <inkml:trace contextRef="#ctx0" brushRef="#br3" timeOffset="182884.7656">4187 9027 18801,'0'-20'1282,"0"1"-290,-20 19-1120,20 19 160,0 21 161,-18-1-97,-23 41 0,1 0 32,-19 19-64,-40 20 32,0 0 64,-21 21 32,21-22-128,-20 21-32,-1-20-192,3 1-576,17-21-385,1-20-769,0 1-1473</inkml:trace>
  <inkml:trace contextRef="#ctx0" brushRef="#br3" timeOffset="183638.6718">2739 10934 5092,'0'-41'11467,"-20"41"-10826,0 0-257,0 41 929,20-2-31,-20 20-193,1 1-417,-1 19-159,0 1-33,0-21-127,0 0-65,-1 2-288,3-22 192,18 0-288,-20-19-320,0 1-449,-1-21-545,1 0-1216,2 0-641,-3-21-7720</inkml:trace>
  <inkml:trace contextRef="#ctx0" brushRef="#br3" timeOffset="183827.1484">2203 11151 15790,'0'0'2627,"0"0"-1666,20 0 352,-1 0 545,41 20-481,-21 19-416,42-17-224,-2 17-513,0 0-96,0-19 0,-19 19-96,-1-18-128,2-1-448,-23 0-257,-17-1-705,19-19-1825,-22 20-4933</inkml:trace>
  <inkml:trace contextRef="#ctx0" brushRef="#br3" timeOffset="185564.453">3414 10834 15118,'-20'0'2082,"0"0"-961,20 20 64,0-1 449,-21 1-225,21 21-448,21-2-289,-1 0-95,0 1-257,0 0-128,19 0-256,-19-1 192,20-19-448,-1-20-417,-19 19-736,20 3-1217,-19-22-1314,-3 0-10282</inkml:trace>
  <inkml:trace contextRef="#ctx0" brushRef="#br3" timeOffset="185854.4922">3572 10953 16815,'20'-60'2050,"-20"40"-384,40 1-65,-19-1-544,-3 20-576,2 20-257,1-1-96,-21 1-64,20 21 32,0-2 33,-2 0-33,-18 20-32,21-18-32,-21-2 64,0-19-96,0 19 0,0-17 32,20-3-64,-20-19 32,20 20 64,0-40-32,19 20-32,-19-19-224,0-3-353,19 3-672,-19-1-1442,0-19-2177</inkml:trace>
  <inkml:trace contextRef="#ctx0" brushRef="#br3" timeOffset="186123.0468">3989 11012 16527,'40'40'1602,"-40"-40"159,20 19 65,-1 2-449,1-21-480,-20 20-544,0-20-1,0 0-224,20 0 128,-20-20-32,0 20-63,0-21-33,21 2-64,-21-21-64,0 21 0,20-1 0,-20 0-32,18 20-96,2 0-33,1 20-351,19-20-577,-21 39-769,1-19-1313,0 0-1505</inkml:trace>
  <inkml:trace contextRef="#ctx0" brushRef="#br3" timeOffset="186491.2109">4386 10893 11562,'-19'0'2755,"19"20"-1730,0 1 1313,0-2-128,0 21-864,19-1-610,-19-19-415,20-1-193,-20 2 0,20-21-64,0 0 224,-20-21-64,0-18-63,0 0-65,0-1 0,-20 0 0,0-19-64,-19 19-32,-1-20-64,0 20 64,1 1 0,19 19 160,0 1-160,-1-2 192,21 21-32,21 21-224,-1-2 256,0 1 33,19 39-161,1-18 128,0-2-160,-1 1-128,22-1-385,-23 2-448,3-22-800,-3 1-1634,-17-20-3107</inkml:trace>
  <inkml:trace contextRef="#ctx0" brushRef="#br3" timeOffset="186715.8202">4744 10854 17200,'20'59'2178,"-1"-38"-1185,-19-2 64,20 1-545,0-20-223,-20 0-129,0 0-160,20 0-609,-20-20-1153,0 1-1825</inkml:trace>
  <inkml:trace contextRef="#ctx0" brushRef="#br3" timeOffset="186875">4625 10595 17168,'-20'0'1185,"20"-20"-1185,0 20-32,0-19-353,0 19-1024,0-20-3139</inkml:trace>
  <inkml:trace contextRef="#ctx0" brushRef="#br3" timeOffset="187049.8046">4724 10477 17712,'40'59'2851,"-1"-20"-993,-19 1-737,20 0-256,-1 19-385,-19-19-352,21-19 0,-23 18-320,2-19-352,1-20-577,-1 0-1154,-20 0-2241</inkml:trace>
  <inkml:trace contextRef="#ctx0" brushRef="#br3" timeOffset="187375">4803 10754 16623,'0'21'1986,"20"-21"-545,20-21 834,-1 21-514,1-20-928,-19 20-417,17-20-287,-17 1 63,19-1-96,-22 0 0,-18-20-288,0 20 0,0 0-1,0 1-159,-18-1-64,-2 0 95,-21 20 129,21 0 64,20 20 0,-18-20-32,18 39 384,0-19 64,0 21 65,0-2-1,18 0-192,23 1-192,-21 1 96,18-22-448,3 1-897,-1-20-1762,-1 0-2018</inkml:trace>
  <inkml:trace contextRef="#ctx0" brushRef="#br3" timeOffset="187559.5703">5260 10834 19314,'-20'-39'1473,"20"-2"225,20 1-1,-20 1-447,20 0-546,-1-2-63,1 2-449,0 19-224,1 0-384,-1 20-1026,-2 0-1665,2 0-2626</inkml:trace>
  <inkml:trace contextRef="#ctx0" brushRef="#br3" timeOffset="188244.1406">5756 10516 13228,'-60'-19'2819,"21"19"-865,19 0-129,20 0-223,-20 19-609,20 1-417,0 0-223,0 19-225,0-19-128,20-20 192,0 21-96,0-21 32,-20-21-32,19 1 96,1 0-63,-20 1-1,20-1-96,-20 0 0,20 20 64,-20-19-32,0 19 0,21 0 32,-21 19-32,18 21 0,22-21-32,-19 21-224,17-19-385,3-21-383,-21 19-546,0-19-736,-1-19-833,-19 19-6854</inkml:trace>
  <inkml:trace contextRef="#ctx0" brushRef="#br3" timeOffset="188424.8046">5856 10278 16527,'20'19'2851,"-20"2"-1922,18 19 96,3-1 192,19 0-545,-20 2-383,-1-2-97,21-19-192,-20 0-577,20-1-576,-21-19-1185,-19 0-1570</inkml:trace>
  <inkml:trace contextRef="#ctx0" brushRef="#br3" timeOffset="188650.3905">5815 10456 7334,'41'-20'11019,"-21"1"-9706,19-1 513,1 0-32,-1 1-962,1-1-351,0 20-97,19 0-288,-19 0 32,-1 20-64,2-1-32,-21 21-32,0-21-160,-2-19-32,3 20-320,-21 1-513,0-21-1378,0 0-1793</inkml:trace>
  <inkml:trace contextRef="#ctx0" brushRef="#br3" timeOffset="188830.0781">6094 10238 16976,'-20'-19'2818,"0"-1"-1472,20 0-418,0 20-351,0 0-641,20 0-64,0 20-481,-1 0-1377,1-1-1633</inkml:trace>
  <inkml:trace contextRef="#ctx0" brushRef="#br3" timeOffset="189309.5703">6431 10238 16047,'0'20'2402,"0"0"-1825,0 20 992,0-20 385,0 19-609,20-19-608,-20 0-417,20-20-192,0 0 0,-1 0 33,-19 0 31,0-20-256,0 0-129,0-19 1,-19 19 0,-1-1 160,0-18-64,0 0 0,20 19 192,-20 0-96,20 1 64,0 19 128,0 0-64,0 0 65,20 19 159,0 1-224,20 0-32,-21-1-96,1 1 0,0-20 192,0 0-192,0 0 96,-20 0-256,19 0 128,-19-20-32,0 20 128,0-19-32,20-1-96,-20-19 160,0 17-160,20 22 32,1-19-64,-1 19 32,18 19 0,3 3 0,-21-3 96,19 1-384,-19 19-673,20-39-801,-20 20-1441,-20-20-2242</inkml:trace>
  <inkml:trace contextRef="#ctx0" brushRef="#br3" timeOffset="189519.5311">6749 9801 16944,'119'20'3427,"-60"0"-1313,1 1-609,19 18-512,-20 20-320,-18 1-161,-1-20-288,-21 19-31,1-40-161,0 22-321,-20-21-191,0 0-385,0-1-1153,0 1-2882</inkml:trace>
  <inkml:trace contextRef="#ctx0" brushRef="#br2" timeOffset="199392.5781">10045 3191 10537,'-20'-20'2179,"20"20"-418,0 0 481,0 0 129,0 20-770,0-1-320,20 1-352,-20 19-64,18 2-192,2-1-129,1-1-159,-21-19-1,20 20-192,0-20-96,-20 0 160,18-20-95,-18 0-1,0 0 128,0 0 224,-18-20-319,-2 0-225,0 1-97,-1-22 33,-17 2-96,18-20 0,-1-2-64,1 2 128,20-1 64,-20 20-32,20 1 128,0 19 0,0 20 0,20 0 0,0 0 128,1 20-64,-1 0 0,18-1-32,3 21 0,-3 20-64,3-21 32,-21 1 0,19 1-32,-19-2 32,0 0-160,0-19 64,-20 0-192,20 1-289,-20-21-191,0 19-193,0-19-577,0 20-1216,0-20-1410,-20 0-11723</inkml:trace>
  <inkml:trace contextRef="#ctx0" brushRef="#br2" timeOffset="199574.2187">10124 3330 16111,'-20'-20'3491,"-1"20"-1729,21 0 95,0 0-383,21 0-577,-1-19-353,0 19-320,19 0-159,1-22-354,-20 22-447,19 0-738,-19-19-1537,0 19-2306</inkml:trace>
  <inkml:trace contextRef="#ctx0" brushRef="#br2" timeOffset="200199.2187">10480 2973 15694,'-18'-21'2435,"-2"21"-930,-1 0 705,1 0-608,0 0-770,1 21-447,-1-1-257,20-1-64,0 1-128,0 0 64,20-1 0,-1 1 0,1 0-96,0 1 96,-20 18-192,21-19 96,-1-1-33,-20 1 162,0 0-1,0-1 0,0 3-32,0-22 32,0 0 32,0 19-32,0-19 64,18 0-64,2-19 96,1 19 0,-1-22-32,0 22-128,-1-19 64,21 19-224,-20 0-192,0 0-577,-20 0-801,19 0-993,1 0-448,-20 0-7046</inkml:trace>
  <inkml:trace contextRef="#ctx0" brushRef="#br2" timeOffset="200914.0625">10699 3032 13933,'0'-20'1857,"0"20"-511,0 0 608,20 0-33,-20 20-383,40-20-609,-21 39-321,1-19-95,0 0-33,0 1 1,-20-21-129,21 19-64,-21-19-63,0 0-1,0 0 64,0-19 96,0-2-159,0 1-161,0 0 0,0-19-64,0 0-289,-21 19-191,21-1-97,0 1-480,0 20-928,0 20-1315,0 1-1248</inkml:trace>
  <inkml:trace contextRef="#ctx0" brushRef="#br2" timeOffset="201348.6328">10897 2834 17008,'0'-21'2882,"0"21"-1312,0-20-257,0 20-160,20-20-576,1 20-353,-1-19-160,-2 19-64,3 0 0,19 19 0,-20-19 32,19 20-64,1-20 64,-20 20-32,19 1 64,-19-1-32,0 19 0,0-19 64,1 19-64,-3-18-32,2-1 96,1 19-96,-1-39 64,-20 20 0,0-20 1,0 0 223,0 19 192,0-19-320,-20 0-128,-1 20-64,21-20-224,-20 0-320,2 0-1058,18 0-2210,0 0-4131</inkml:trace>
  <inkml:trace contextRef="#ctx0" brushRef="#br2" timeOffset="201985.3514">11474 2854 18033,'-20'0'2050,"20"0"-1346,0 0 802,20-20 383,-20 20-896,19 0-640,1-21-289,20 21 64,-20 0-320,-20-20-161,19 20-704,1 0-544,-20 0-1410,0 0-1057,0 0-10025</inkml:trace>
  <inkml:trace contextRef="#ctx0" brushRef="#br2" timeOffset="202171.875">11553 2952 19218,'20'0'1377,"-1"0"545,1-20-128,20 20-1122,-19-19-576,17 19 64,-18-20-736,1 20-898,-1 0-1536,-20 0-2147</inkml:trace>
  <inkml:trace contextRef="#ctx0" brushRef="#br2" timeOffset="202963.8672">11930 2615 17936,'0'-20'2979,"0"20"-1569,0 0-129,20 20 609,0-1-609,-1 1-673,21 21-319,-20-2-97,0-19-224,19 19 256,-19-19-320,0-20-384,1 21-417,-1-21-801,-2 20-1377,3-20-2947</inkml:trace>
  <inkml:trace contextRef="#ctx0" brushRef="#br2" timeOffset="210298.828">10302 3687 7911,'0'0'5189,"-20"0"-4068,20 0 224,0 0 449,0 0-257,0 0-832,0 0-321,0 0 97,0 0 320,20 0 63,-20 0-127,20 19-32,0 1-161,0 1-63,-20-1-97,19-1 1,1 1-289,0 0 96,1-1-192,-21 1 96,20-20 0,-20 20-32,0-20-32,0 0 32,18 0-64,-18 0-288,0 0-193,0 0-576,0 0-480,-18 0-1634,18 0-1441</inkml:trace>
  <inkml:trace contextRef="#ctx0" brushRef="#br2" timeOffset="210667.9686">10322 3706 5797,'0'-19'9833,"0"-1"-7943,0 20 0,0-20 416,0 20-352,20-19-705,0-1-608,-20 20-513,19 0-96,1 0 0,0 0-32,1 0 0,-1 20 0,-20-1 0,18 1-32,-18 0 64,0-1 64,0-19-96,0 20-96,0-20 32,20 0 128,1 0 32,19 21 32,-21-21-64,21 0 32,-20 20-96,0-20 160,-1 19-160,-19 1 225,0 0-1,-19-1-64,19-19-160,-20 20-128,0-20-192,0 0-449,0 0-512,20 0-994,-19 0-2369</inkml:trace>
  <inkml:trace contextRef="#ctx0" brushRef="#br2" timeOffset="211174.8046">10838 3508 11659,'-20'-39'5861,"0"39"-4772,0-20 577,1 20 832,-1 0-736,0 0-994,0 20-511,0 0-289,20-1-32,0 1-32,20 0 31,0-1 1,0 22-192,0-21-64,-1-1 96,1 1 128,0 0 128,0-1 96,-20 1-128,0 1 288,0-21-224,0 20 96,0-20-32,0 0-32,0 0-128,0 0-96,21 0 32,-21 0 96,18 0-32,2 0 32,0 0-96,1 0-288,-1-20-513,-2 20-641,3 0-1793,-21 0-1986</inkml:trace>
  <inkml:trace contextRef="#ctx0" brushRef="#br2" timeOffset="211471.6797">10997 3548 15822,'20'-20'3876,"0"40"-3139,-20-20 704,20 19 129,-1 2-513,1-1-513,-20 0-320,20-20-127,-20 19 31,20-19 32,-20 0 32,0 0 0,0-19 128,0-1-223,0 0-162,0-1-159,0 2-224,0-1-289,0 0-416,0 1-352,0-1-1218,0 20-2786</inkml:trace>
  <inkml:trace contextRef="#ctx0" brushRef="#br2" timeOffset="211840.8202">11116 3310 14221,'-20'0'5093,"20"0"-4421,0-19 33,20 19 833,0 0-770,0-22-576,-1 22-127,1 0-33,0 0 32,0 0-64,0 0 32,1 0-32,-3 22 32,2-22-32,1 19 32,19-19 0,-22 20-32,3 0 0,19-1 0,-20 1-96,-1 0 32,-19-20 64,20 21-32,-20-2 128,0-19 96,0 20 64,-20 0-32,1-1-64,-1 1-31,20-20-97,-20 20-32,0-20-609,20 0-1569,-21 0-3299</inkml:trace>
  <inkml:trace contextRef="#ctx0" brushRef="#br2" timeOffset="241769.5311">11752 3269 14349,'0'0'2979,"0"0"-1249,-21 0 95,21-19-31,0 19-321,21 0-608,-21 0-448,20 0-65,-2 0-192,2 0-96,1 0-128,19-20-320,-21 20-481,1 0-769,0 0-1312,0 0-3557</inkml:trace>
  <inkml:trace contextRef="#ctx0" brushRef="#br2" timeOffset="241953.125">11831 3389 15758,'0'0'3460,"20"0"-2595,0 0 704,-1-20-192,21 1-512,-20-1-577,19 0-224,-19 20-512,0-19-673,0 19-865,-20 0-2786</inkml:trace>
  <inkml:trace contextRef="#ctx0" brushRef="#br2" timeOffset="243283.2031">12347 3032 11659,'0'0'2914,"-20"-20"-864,20 20 32,0 0-224,-20 20-385,20-20-544,0 20-192,-19 19-96,19-19-97,0 20-63,19-20-129,-19 0-160,20-1-96,0 1 0,0-20-224,0 0-64,-1 20-192,-19-20-129,20 0-416,0 0-320,0 0-993,-20 0-2082,20-20-10122</inkml:trace>
  <inkml:trace contextRef="#ctx0" brushRef="#br2" timeOffset="243674.8046">12586 3032 8167,'-20'-20'8873,"20"20"-7400,0-19-352,-21 19 737,21 0-449,-20 0-640,20 0-289,0 19-352,0-19-31,0 20-97,0-20-64,0 20-1,20-20-159,1 19-128,-1-19 0,-2 0 63,23 0 289,-21 0-96,0 0 96,-20 20 64,0-20 193,0 0 63,0 20 128,0-20-192,-20 21-95,20-21-129,-20 19-32,-1-19-128,21 20-225,-20-20-351,20 0-482,0 0-1632,0 0-4293</inkml:trace>
  <inkml:trace contextRef="#ctx0" brushRef="#br2" timeOffset="243915.0389">12784 3111 18513,'19'0'1666,"-19"0"-770,0 0-31,20 21-96,-20-21-257,20 19-351,-20 1-546,0-20-319,20 20-97,-20-20-865,0 0-1889,20 0-5958</inkml:trace>
  <inkml:trace contextRef="#ctx0" brushRef="#br2" timeOffset="244189.453">12823 2993 13516,'20'0'3171,"0"19"-929,-20-19-320,20 20-352,-1-20-417,1 20-256,-20-20-289,20 19-127,-20-19-97,0 0-128,20 0-31,-20 0-65,0 0 64,0-19-128,21 19 96,-21-20-480,0 0-32,20 1-225,-20 19-320,18-20-416,-18-1-1057,0 1-1826</inkml:trace>
  <inkml:trace contextRef="#ctx0" brushRef="#br2" timeOffset="244391.6014">13062 2813 17648,'59'21'2691,"-19"-1"-833,0-1-353,-1 1-320,-19 0-704,0-1-225,0 22-128,-1-2-224,-19 1-385,0-21-351,-19 1-706,19 0-1729,0 1-7367</inkml:trace>
  <inkml:trace contextRef="#ctx0" brushRef="#br5" timeOffset="310581.0546">10778 10436 6790,'0'0'1986,"0"0"-1538,0 0 1378,0 0 352,20 0-544,-20-19-577,0-1-161,20 0-191,-20-19 0,20-2-97,-20-18 33,21 20-32,-3-41 95,2 1-31,0-1 96,1 1-97,17-1 1,-17 2-225,-1-3-224,20 22-95,-21-1-1,-19 21-32,20-1 64,0 21-32,-20-22 32,0 21-64,20 1 129,-20 19-1,0 0 32,-20 0 32,20 0-96,-20 0-63,0 0-65,1 19 32,-1 1-64,0 1 0,-21-1 0,23-1 64,-23 1 96,21-20-192,0 20 192,2-1-64,18-19 0,0 20 1,0-20-193,0-20 224,18 20-192,2-19 64,0-1-32,21 0 0,-23 1-32,3-1 64,-1 20 32,20 0 128,-21 20 64,1-20 225,20 19-193,-1 1-320,1 0 128,0-1-352,-19-19-641,17 0-544,-17 20-1795,-1-20-3906</inkml:trace>
  <inkml:trace contextRef="#ctx0" brushRef="#br5" timeOffset="320426.7577">10600 10775 9705,'0'-21'2979,"0"1"-1506,0 20 417,0 0 192,0 0-545,0 0-544,0 0-384,0 20 191,0 1-31,0-1 0,0-1-64,0 21-97,0-21-31,0 1-1,20-20-127,-20 20-97,0 1 0,20-21-63,-20 0-1,0 19 64,20-19-160,-1 0 33,-19 0-1,20 0-64,0 0-192,0-19 128,0 19-32,-1 0-160,1 0 224,0 0-96,-20 0-224,20 0-96,1 0-225,-21 19-95,0-19-225,18 0-224,-18 0-513,0 0-416,20 0-800,-20 0-2627</inkml:trace>
  <inkml:trace contextRef="#ctx0" brushRef="#br5" timeOffset="320636.7186">10838 10754 18513,'0'0'2370,"0"41"-1121,0-2 1058,0 20-354,0 1-479,0-1-737,21 0-257,-21 2-256,18-22-160,2 0 0,0 2-160,1-21-288,-21 0-705,20-1-1409,-2-19-2948</inkml:trace>
  <inkml:trace contextRef="#ctx0" brushRef="#br5" timeOffset="339708.0077">13260 7935 1409,'0'-19'1473,"0"19"-352,0 0-224,0 0 64,0-20 160,0 20 256,0 0 193,0 0-417,0 0-64,0 0-64,0 0 128,0 0 320,0 0-95,0 0-161,20 0-224,-20 0-192,0 0-161,0 20-159,0-20-1,0 0 33,0 0 63,0 0-191,0 0-1,0 0 224,0 0-95,0 0-193,0 0-63,0 0-129,-20 0-64,20 0 128,-20 19-96,20-19 0,-20 0 64,1 0-32,19-19 0,-20 19-63,-20 0-65,20 0 160,-19-20-128,-2 20-96,3 0 160,-23-20 32,21-1-192,-19 21 192,19-19 64,-19-1 96,18 20-127,3-20 95,18 20 0,-1-19-64,1 19 161,2 0-97,18 0-128,0 0 64,0 0 0,0 0-96,0 0-96,0 0 32,18 0 32,-18 19-160,20 1 192,1 0-64,-1 20 33,0 0-65,-2-1 0,3 0 0,-1-19 0,0 1-33,0-1-95,-20 0 160,19-20 0,-19 19-96,0-19-64,0 0 128,-19-19-192,19 19 96,-20-40-64,-20-1 32,19 2 32,3 0 0,-2-1 96,0 0 32,-1 20 160,1 0-32,20 20 64,0-19-256,20-1 96,1 0-64,-1 1 0,18-2-64,3-19-96,-21 21-64,19-1-353,1 0-896,-20 20-1442,0 0-1922</inkml:trace>
  <inkml:trace contextRef="#ctx0" brushRef="#br5" timeOffset="342880.8593">13598 7896 64,'19'-20'768,"-19"20"-127,0 0-481,0 0-128,0 0-160,0 0-256,0 0 288,0 0 96,0 0-225</inkml:trace>
  <inkml:trace contextRef="#ctx0" brushRef="#br5" timeOffset="343286.1327">13598 7896 1,'19'-20'1152,"-19"-1"-512,0 21-287,0 0-65,0 0 96,0 0 129,0 0 351,0-19-255,0 19-32,0 0-449,0 0-32,0 0 384,0-20 673,0 20 545,0 0-97,0 0-95,0-20-193,0 20 193,0-19 63,-19 19-192,19-20-63,0 20-97,-20-20-96,20 20-128,-20 0-160,0 20-353,20-20 161,-21 20-193,3-1-96,18 1-95,0 0-33,0-1-160,18 2 32,3-21 32,19 0-192,-1 20 96,1-20-32,0 0 0,-21 20 32,1-20 32,0 19-64,-20-19 288,0 20 33,-20 0-97,0-1-128,1 1 32,-1 1-160,20-1-192,-20 0-192,0-20-513,20 19-577,0-19-1216,0 0-2563</inkml:trace>
  <inkml:trace contextRef="#ctx0" brushRef="#br5" timeOffset="343568.3593">13916 7777 17360,'0'-20'3011,"-20"20"-2275,20 0 193,0 0 897,0 0-513,-20 20-832,20-1 159,0 1-127,-21 19-33,21-18-63,0 19-225,21-21-128,-21 21-64,20-21-96,0-19-160,-2 0-545,3 0-512,19 0-609,-20 0-865,-1-19-1857,1 19-8585</inkml:trace>
  <inkml:trace contextRef="#ctx0" brushRef="#br5" timeOffset="343865.2343">14074 7796 12491,'-20'0'3107,"20"0"-769,0 0 65,0 20-193,0 0-641,0-1-512,0 2-416,20-1-225,20 0-95,-21-1-257,21-19-32,1 0 96,-23 0-96,2-19 0,0-1 32,1 0-64,-21-1 96,-21 2 0,21-1-32,-40 0-96,22 20-32,-3-19-32,-19 19-32,1-20 64,19 20-160,0 0-97,0 0-95,20 0-737,0 0-961,20 20-352,-20-20-1795</inkml:trace>
  <inkml:trace contextRef="#ctx0" brushRef="#br5" timeOffset="344422.8514">14331 7916 16912,'0'0'2402,"0"19"-609,0-19 610,0-19-706,-18 19-736,18-20-480,0 0-321,0-1 32,0 2-32,0-1-128,0-19 0,0 39-96,0-20 96,0 20-96,18 0-32,3 0-128,-21 0 160,20 0-32,0 0 32,0 20 96,-1-20-64,1 19 64,0-19-32,20 0 32,-21 0 32,1 0 32,0-19-32,-20-1 32,20 0-32,-20 1-32,0-2 32,0 1 0,0 0 0,0 1-32,-20-1 32,0 20 65,20 0-1,-20 0 32,20 0-64,-19 20-64,-1-1 32,20 21-96,0-19 64,0 38 32,0-20-32,0-19 64,20 20-64,-1-20-96,1-20 96,20 0-32,-1 0-32,-19 0-224,20-20-321,-19-20-159,-1 20-578,-2 0-1344,-18 1-769,0-1-4677</inkml:trace>
  <inkml:trace contextRef="#ctx0" brushRef="#br5" timeOffset="344623.0467">14710 7618 18129,'20'-20'3331,"-20"20"-2050,18-19 865,23-3-416,-21 22-1154,19-19-512,-19 19-160,0 0-512,20 0-962,-40 0-1793,19 0-2915</inkml:trace>
  <inkml:trace contextRef="#ctx0" brushRef="#br5" timeOffset="344780.2734">14868 7677 17584,'0'20'2402,"0"-20"-1505,0 0 1602,0 0-129,20 0-1121,0-20-768,0 20-97,19-20-256,-19 1-224,20 19-417,-21-20-832,1 20-897,0 0-1666,-20-20-4612</inkml:trace>
  <inkml:trace contextRef="#ctx0" brushRef="#br5" timeOffset="345111.328">15127 7379 20147,'18'-39'3363,"2"19"-2178,1 0-224,-1 20-192,18 0-417,-38 0-192,21 0-96,-21 40 32,0-21-96,0 1-32,0 21 32,0-22-64,0 1 160,0 0-160,20-1 64,0 1 64,0-20-128,-1 20 224,1-20-96,0 19 161,0-19 159,0 22 96,-20-3 129,0 1-33,-20 19-31,20-19-225,-20 0-160,0-20-224,0 21-448,1-21-962,19 19-1088,-20-19-4773</inkml:trace>
  <inkml:trace contextRef="#ctx0" brushRef="#br5" timeOffset="346208.0077">9310 11151 17072,'-41'-19'1441,"21"-1"-736,-18 20 1024,17 0-63,1 20-513,-18-1-769,17 1-191,21 19-65,-20-17 0,40-3-128,1 21 0,-3-40-64,22 19 128,19 1-64,-18-20 0,-1 20 96,-21-20-192,1 19 96,0 2 288,-20 19 225,0-21 31,-20 1 33,0 0-289,20 19-96,-19-39-192,19 21-192,-20-21-289,20 0-768,0 0-1121,20 0-1281,-20-21-3364</inkml:trace>
  <inkml:trace contextRef="#ctx0" brushRef="#br5" timeOffset="346455.078">9528 11310 11562,'21'-39'2371,"-21"39"-994,0 0 1282,0 0-545,-21 20-609,21-1-224,-20 1 32,20 0-256,-20 20-224,20 0-384,0-21-161,20 1-256,0 0 0,1-1-160,17-19-225,-18 0-447,21 0-385,-23-19-609,23-1-512,-21 0-1474,-20 1-4804</inkml:trace>
  <inkml:trace contextRef="#ctx0" brushRef="#br5" timeOffset="346708.0077">9727 11291 640,'-20'0'14093,"20"0"-12011,-20 19-192,20 1 256,0 0-480,20 20-513,-20-20-320,20 19-225,0-39-255,19 20-225,-19-20 32,0 0 0,0 0-32,-20-20 32,0 1-32,0-1-128,-20 0-160,0-1-96,0-18-192,0 19-33,1 20-159,-1-19 31,0 19-544,20 0-481,0 0-608,0 19-1409,0-19-4453</inkml:trace>
  <inkml:trace contextRef="#ctx0" brushRef="#br5" timeOffset="347186.5234">9984 11449 5220,'0'-19'9321,"0"19"-7591,0-20 576,-20 0-160,20-1-448,-19 2-577,-1-1-513,0 0-287,20 20-321,-20-19 64,20 19-160,0 0-65,20 0-319,-20 0-32,20 0-33,0 0-160,-1 19-159,1-19 31,0 0 320,1 0 353,-1 0 96,-2 0 64,2 0 0,1 0 96,-21 0 96,20-19 65,0 19 191,-20-20 129,18 20 31,-18-20-63,0 1-129,0 19-128,-18-22 1,18 22-97,-20 0 288,0 0-31,-1 0 127,1 22-127,2-3-129,18 1-128,0 19 32,0-19-96,18 19-96,2-18-64,1 19 96,19-21-96,-22 1-64,23-20-288,-1 0-128,-21 0-706,1 0-992,0-20-1089,0 1-5317</inkml:trace>
  <inkml:trace contextRef="#ctx0" brushRef="#br5" timeOffset="347372.0703">10342 11210 21107,'20'0'1954,"-20"-19"-64,19 19-513,-19 0-800,20-20-449,0 20-128,1 0-512,-1 0-994,-20 0-1184,18 20-2595</inkml:trace>
  <inkml:trace contextRef="#ctx0" brushRef="#br5" timeOffset="347532.2265">10442 11350 19410,'20'0'1890,"-2"-20"-705,2 20 929,1-20-865,-1 1-1057,19-1-288,-19 20-993,-20 0-1858,20 0-3203</inkml:trace>
  <inkml:trace contextRef="#ctx0" brushRef="#br5" timeOffset="360455.078">16218 5911 1665,'-20'0'1057,"20"-20"-224,0 20 864,0 0 385,0-21 97,0 21-482,0 0-320,0 0-127,0 0 63,0 0-160,-20 0-256,20 0 0,0 0-225,-20 0-127,20 0 95,0 21 1,-19-1-96,-1-1-129,0 21-160,0-21-32,-1 22-160,-17-1 33,-3-1-65,3 0 64,17-19 0,-19 1 320,20-1 129,20-20 95,-19 0-191,19 0-33,-20 0-64,20-20-159,0 20-1,0-21-64,0-18-128,0 19 256,0 0-224,0-19 96,0 19-96,0-21-32,0 22 32,0-1-32,0 0 0,0 1 32,0 19 32,0 0-32,0 0 33,0 19-1,0 1 0,0 19 32,20 2-64,-20-1 0,0 19-32,19-40 96,1 22-32,-20-21 32,20-1-64,-20 1 64,20-20-64,1 0 0,-21 0 64,18 0-32,2-20-96,1 1 32,19-1-192,-22-21-288,3 22-321,-1 19-416,0-20-641,0 0 192,19 20-704,-19 0-1986</inkml:trace>
  <inkml:trace contextRef="#ctx0" brushRef="#br5" timeOffset="361150.3906">16475 5692 13516,'-18'-40'1922,"-2"1"-769,0 39 385,20-20 159,-21 20-159,1 0-738,0 0-319,1 20-161,19 0 33,-20-1-97,20 21-32,0 0-192,0-20 0,0 0-128,39-1 32,-19 1 96,21-20-64,17 0 0,-17 0-32,-1 0-128,-1 0 64,-19 0 128,0 20 0,-20-20 64,0 19 0,-20 1 32,20-20-64,-20 21 0,0-21-192,1 20-449,19-20-544,0 19-641,0 1-1729,0 0-4356</inkml:trace>
  <inkml:trace contextRef="#ctx0" brushRef="#br5" timeOffset="361417.9686">16793 5593 14990,'-38'0'2306,"17"0"-1217,21 20 480,-20-20 289,0 20-352,20 19-610,0-19-351,0 20-321,0-20-32,20 0-288,21-1 64,-23 1-416,22-20-577,1 0-705,-23 0-640,3-20-1762,-1 1-7015</inkml:trace>
  <inkml:trace contextRef="#ctx0" brushRef="#br5" timeOffset="361708.0077">16893 5593 5092,'-21'0'8713,"21"20"-6888,0-20-223,-18 20 352,18-1-257,0 1-448,18 19-480,3-18-288,-1-1-65,0-20-224,0 20 32,-1-20-31,21 0 191,-40-20-192,20 0-64,-20-1-32,-20 2-128,0-1 64,0 0-96,1-19 96,-1 39 32,0-20-64,0 20 32,-1 0-64,21-19-64,0 19-576,0 19-706,0-19-672,21 0-960,-1 20-2019</inkml:trace>
  <inkml:trace contextRef="#ctx0" brushRef="#br5" timeOffset="362230.4686">17170 5692 12427,'0'0'4356,"0"0"-3074,0-20 127,-19 0 385,19 1-353,0-21-448,0 21-577,0-22-191,19 2-193,-19 19-32,0 0-32,20 1 0,-20 19-97,20 0 33,0 0 0,1 19 96,-1 1-32,-2-20 32,3 20 0,-1-20 32,0 0-32,0 0 96,-20 0 32,19 0 33,1-20-65,-20 0-64,0 1 160,0 19-96,0-22 0,0 3-96,-20-1 64,20 20-32,-19-20 32,-1 20-32,0 0-32,20 20-64,-20 0 32,-1 21 192,21-22 97,0 21-33,21-21-32,-21 1-64,40 0-32,-20 1-64,19-21 32,1 0-32,-1 0-96,1-21-384,-20 21-897,19-40-1506,-19 21-2979</inkml:trace>
  <inkml:trace contextRef="#ctx0" brushRef="#br5" timeOffset="362824.2186">17668 5255 18289,'0'0'2562,"0"-20"-2017,0 20 864,18-20-416,2 20-545,1-19-351,-1-1-65,0 20-513,-1 0-704,21-20-737,-20 20-1345,-20 0-2787</inkml:trace>
  <inkml:trace contextRef="#ctx0" brushRef="#br5" timeOffset="363031.25">17786 5295 16207,'-19'40'2018,"19"-40"-545,0 0 321,19 0-129,1 0-576,0-20-448,20 0-449,-21 20-160,21-19-416,-20-2-833,0 21-1089,-1-20-1890,1 0-6759</inkml:trace>
  <inkml:trace contextRef="#ctx0" brushRef="#br5" timeOffset="363301.7577">18065 4998 18737,'0'-41'2563,"0"21"-2243,20 0 481,-2 20-97,2-19-543,-20 19 319,41-20-448,-21 20-32,-1 20 0,1-20 64,0 19-32,20 1-160,-40 0 224,19 21 0,1-2 96,0 0 129,-20 2-129,20-2-128,-20 1-96,20-21-64,-20-19-128,19 20-865,-19-20-1122,0-20-1824,0 20-11916</inkml:trace>
  <inkml:trace contextRef="#ctx0" brushRef="#br5" timeOffset="363514.6483">18184 5096 19218,'-20'0'2690,"20"0"-2049,0 0 960,20 0 289,-1 0-545,21-20-704,0 20-385,-1-19-224,1-1-224,-1 0-545,1 1-672,-20 19-1185,1-20-1378,-3 20-4356</inkml:trace>
  <inkml:trace contextRef="#ctx0" brushRef="#br3" timeOffset="384516.6014">13817 3628 13516,'-61'-20'609,"21"0"-97,21-1-223,-21 21 159,0-19-224,1 19-192,-1 19-32,-19-19-160,-2 21-320,-18 19-1,-20-21 97,0 21 160,-1-1 128,-19-18-65,20 18 97,-21 1 32,3-1 32,17 2 64,-19-2 32,-20 1 417,19-1-1,-18-18-159,-1 18-129,-1 20-192,22-19 0,-21 0-32,-1 19 32,2-19-64,-21 20 32,39-1-32,-18-19 96,-1 0-96,19 19 128,-18-19-32,19 20-64,-21-21 0,21 20 96,-19 2 0,19-2 0,-1-20 1,-19 22-226,21-2 97,-22 1 64,1 19-64,21-20 64,-21 21-128,19-21-96,1 1 128,-1-1 64,-18 2 0,19-2 0,-20 19 0,21-17 96,-2-2 0,1-20-32,0 21-32,-1-1-32,1 2 0,1-2-32,-1 21-96,-1-21 64,1 0 32,20-18 32,-1 18 32,1-20-32,0 22 0,0-22 0,-21 20 0,21 1 0,0-1 0,0 0 0,-1 2 0,1-2 0,0 1 32,20-1-32,0 0 96,-2 21 0,22-21 97,0 2 31,-1 17-128,1 2-96,19-1 32,-1 1 0,3-21 0,18 21-32,-21 19 0,23-19 0,18-2 0,-21-17 0,21 18 0,0 1 0,21-21 0,-3 21 0,2-21 0,21 0 32,-21 1 64,19-1-32,1 2-32,0-2-32,19 0 0,0 1 0,-19 19 0,19-19 0,2 19-96,-2 1 0,1-21-64,-1 1 96,20 19-32,-18-20-32,18 1 31,0 19 65,-20-19 0,21 19 64,-1 1-32,0-21 0,-18 21 0,18-1 32,-20 21-32,20-22 33,-19-17-33,19 18 64,0-19 64,1 19-96,0-19 32,-1-1-64,20 0 0,-19 1 0,19-1-32,-20 2 64,1-2-32,-1-20 0,1 22 32,19-22 0,-20 20 0,1-20-32,20 2 0,-21-2 64,20 1 0,0-21 0,0 3 64,1-3-32,-1 1-32,0 0 32,0-20-96,1 19 129,-1 1-129,0 0 0,0-20 32,0 19-32,1 2 0,-1-21 32,0 0 0,0 0-64,1 0 64,-1 0-32,0 0 0,0 0 32,0 0 32,1-21 32,19 2-32,-20 19-32,-20-20 32,21 20-32,-20-20 64,-1 20 0,0 0 0,0 0 0,0 20-64,21-20-32,-20 0 32,-1 0 0,0 0 0,0 0-32,21 0 0,-20-20 0,-1 20 33,0 0-33,0-19 32,1 19 64,-20 0 128,19 0 32,0-20-128,20 20-32,-18-20-64,-2 1 32,0-3-64,0 3 0,0-21 64,2 1-64,-2-2 0,-20 22 0,1-21 65,19 1-65,-20 0 192,2-2 160,-2 2-128,-19-1-128,19 1-32,-19-22-32,19 22-32,-19-21 97,-1 20-194,2-19 194,-1 20-162,-1-21 65,1 1 97,-1-2-129,-19 22 96,20-20-32,-20-2-32,-1 2-64,1 0 128,20-1-128,-20-19 32,1-1 32,-3 2 0,23-3 0,-21 3-33,0-2 290,-2-20 31,23 21-160,-21-1-32,0-18-160,-1 18 288,21-19-128,-20 0-128,0 19 64,-1-19-32,1-1 129,0 22-193,0-22 96,-20 0-32,21 2-32,-3-2 32,-18 0-33,0 2 33,20-2-32,-20 1 64,0 20-96,0-21 96,0 21-64,0-20 0,0-1-64,0 2 192,0 18-96,0-19 0,-20-1-32,20 20 64,-18-18-32,18 18 32,-21-18-32,21 17 32,-20 3 0,0-22-96,20 20 193,-20-18-226,1 17 129,-21 3 33,20-2-33,0 1-96,-19-1-33,19 1 129,0-1 0,-19 2-32,19 17 33,0-18-1,-1-1-32,1 2 64,-19 17-160,19 2 160,-20-21-64,20 21-289,-19 0 1186,19-21-609,0 1 97,0 19-33,20-19 65,-19-1-161,19 2 64,-20-3-96,20 22-96,-20-21 97,0 21-225,-19-1 96,-1 1 160,-1 0-32,2 18 128,-21 2-127,1-1 63,0 1 96,-1 18-95,-19 1-225,20 1-96,-2 19 128,21 0-385,21 0-896,-21 19-1601,20 1-2627</inkml:trace>
  <inkml:trace contextRef="#ctx0" brushRef="#br3" timeOffset="385489.2577">12922 11251 16815,'-39'-60'1762,"39"60"128,0-20-225,19 40-223,1-1-33,41 42-192,-3-2-544,3 41-321,-2-2-128,20 2-127,-19-20-65,-1-1-128,0-19-225,2-21-383,-23 1-450,3-1-1600,-21-19-2627</inkml:trace>
  <inkml:trace contextRef="#ctx0" brushRef="#br3" timeOffset="386076.1717">13161 12719 13933,'20'-39'6053,"-40"19"-5316,0 20-288,20 20 960,-20 0-192,1 40-480,19-1-321,0 20-320,0 1-32,0-21-64,0 21-448,19-21-1218,-19-20-1184,20 2-2660</inkml:trace>
  <inkml:trace contextRef="#ctx0" brushRef="#br3" timeOffset="386304.6875">12863 12978 20307,'-20'-59'2402,"20"38"-1217,0 1 897,20 1-384,19 19-641,1 19-545,21 1-352,-2 21-256,0-2 32,21 0-640,-1 1-546,-20 0-864,20-20-1793,-18-20-4293</inkml:trace>
  <inkml:trace contextRef="#ctx0" brushRef="#br3" timeOffset="386872.0703">13876 12660 18513,'-21'-39'1570,"1"18"-578,20 21 962,-18 0-288,-3 21-513,21 18-512,0 20-129,0 2-31,0 18-289,21 1-128,-3-21-96,23-20-353,-1 2-415,19-2-642,0-39-1665,-19 20-3043</inkml:trace>
  <inkml:trace contextRef="#ctx0" brushRef="#br3" timeOffset="387226.5625">14015 12621 21364,'0'-60'2466,"19"20"-1505,1 21 480,20-21-768,-1 19-513,1 21-32,-20 21 64,1-1-192,-21 0 0,18 19 0,2 0 64,-20 22-128,20-22 0,-20 0-64,0 2 64,21-1-64,-21-21 96,20 1 32,-2 0-64,3-1 96,19-19-64,-20 20 64,-1 1 32,1-1-96,0-1 32,-20 1 0,0 0 32,0-1-96,-20 1-320,0 0-481,1-20-609,19 0-1761,-20 0-5829</inkml:trace>
  <inkml:trace contextRef="#ctx0" brushRef="#br3" timeOffset="387437.5">14610 12958 20403,'39'0'1890,"-39"-19"-1442,0 19 1442,0-41-385,0 21-864,-20 1-513,20-21-64,-19 1-128,19 19-128,0-21-481,0 22-576,0-1-897,19 20-1602,1-20-5861</inkml:trace>
  <inkml:trace contextRef="#ctx0" brushRef="#br3" timeOffset="387807.6171">14888 12600 18609,'0'21'2274,"-20"-1"-960,0 19 319,20 0-640,0 2-384,0-1-385,0-1-160,20-19-96,0-1 96,0 1-64,19-40 0,-19 1-96,0-1 0,0-39 0,-20 18 96,0-18 96,-20-21-128,-20-18 64,-19 18 0,0-19 128,19 39 448,-1 40 161,41 0-224,-18 40-129,18 0-160,18 21 225,3 18-225,-1 0-32,0 1-128,19-21-96,-19 1-64,20-1-352,-1 2-545,21-2-544,-21-19-1282,22-1-2338</inkml:trace>
  <inkml:trace contextRef="#ctx0" brushRef="#br3" timeOffset="388023.4375">15305 12462 19154,'39'20'1537,"-39"0"-960,20-1 736,0 21 320,0-1-1120,0 2-385,-20-22-256,19 1-673,1-20-1089,-20 0-1793,20 0-9962</inkml:trace>
  <inkml:trace contextRef="#ctx0" brushRef="#br3" timeOffset="388292.9686">15206 12045 22709,'0'-20'2691,"0"20"-2147,0 0 609,0 20-288,20 0-192,-20 19-673,18 0 0,23 2-193,-1-2 1,-1 1 32,1 20 32,-1-20 160,1-1-64,1 0 32,-3-18 0,-18-1 0,-20 0 0,21-20 0,-1 19-128,0-19-224,-20 20-641,19-20-993,-19 0-3395</inkml:trace>
  <inkml:trace contextRef="#ctx0" brushRef="#br3" timeOffset="388509.7656">15344 12502 16431,'0'-20'8840,"0"20"-7975,20-20 96,20-1 481,19 2-450,2-1-735,-23 0-353,3 20-385,-21 0-768,19-19-1345,-39 19-3748</inkml:trace>
  <inkml:trace contextRef="#ctx0" brushRef="#br3" timeOffset="389059.5703">15860 12402 20979,'20'0'1346,"-20"0"-1282,20 0 512,0 0 289,1 0-288,-3 0-129,-18-20-256,20-19 0,-20 19-63,0-21-97,0 2 32,-20 19-64,2 1-64,-23-1 128,21 20-64,0-20 64,1 40 0,-1-20 192,0 39 128,20-19 33,0 41 63,0-22-31,20 20-161,0-20-32,-1-18-192,21-1-96,-20 0-160,19-1-769,22 1-833,-23-20-1665,23 20-2691</inkml:trace>
  <inkml:trace contextRef="#ctx0" brushRef="#br3" timeOffset="389248.0467">16238 12482 18865,'-20'0'2210,"0"-41"-1249,0 22 929,0-21-224,20 1-930,0 0-383,0-2-321,0 1-32,20 1-192,0-2-385,0 22-896,0-1-1410,-1 20-1633</inkml:trace>
  <inkml:trace contextRef="#ctx0" brushRef="#br3" timeOffset="389538.0859">16356 12124 16047,'0'40'2274,"-19"-20"-1473,-1 19 960,20 1 385,-20 1-704,20-2-578,0 20-575,0-39-257,0 20 0,20-40 64,0 0-128,-1 0 160,1-21-160,0 2 128,1-21-96,-21 1 96,20 0-64,-20 17 0,0-17 192,0 39 97,0 0-97,0 0-32,0 20-256,20-1 128,-2 22 32,3-21-320,-1 0-481,0-1-384,0-19-1025,-1-19-961,1-1-2722</inkml:trace>
  <inkml:trace contextRef="#ctx0" brushRef="#br3" timeOffset="389749.0234">16496 11886 19506,'40'40'3491,"-20"-1"-2370,-1 2-416,1 18-160,0-20-385,20 0-32,-1 2-320,1-21-577,-1-1-993,-19-19-1281,-20 0-1921</inkml:trace>
  <inkml:trace contextRef="#ctx0" brushRef="#br3" timeOffset="389952.1483">16417 12104 16591,'20'-20'2435,"0"20"-1635,19-19 1442,1-1 161,39 20-642,0-20-672,-18 20-192,18 20-609,-20-20 33,1 20-385,-21-1 96,-19 1-192,0 0-129,-20-20-319,0 19-417,0-19-737,0-19-1601,-20 19-2467</inkml:trace>
  <inkml:trace contextRef="#ctx0" brushRef="#br3" timeOffset="390101.5625">16813 11826 19794,'-20'-20'2851,"0"20"-1538,2 0 257,18 0-481,0 0-801,0 0-640,0 0-2339,18 20-1665</inkml:trace>
  <inkml:trace contextRef="#ctx0" brushRef="#br3" timeOffset="390950.1953">17289 11867 1761,'-18'0'14958,"-2"0"-12908,-1 0-640,21 19 447,0 21-319,-20-1-481,20-19-385,20 20-223,1 0-257,17-1-96,3-39-32,-21 20-32,19-20-32,1-20 96,-20 0-160,0 1-64,-20-21 32,0 0-96,-20 0 288,0 1-32,-20 19 0,1-19-64,19 18 160,-21 1 129,23 20-97,18-19 0,-20 19 0,40 0-288,-20 19 32,39 1 160,1 1-128,19 18 32,-19-19-96,19 0 96,-19-1-32,-1-19 64,-19 20-64,0-20 64,1 0 0,-21 0 64,0-20-32,0 20 0,-21-19-96,21-21 160,-20 21-96,20-22 64,0 21-96,20 1 0,1-1 64,-1 20-192,-2 0 160,2 39 0,21 2 0,-21-2-160,19 1 0,-19-21-577,20 1-287,-21-20-802,1-20-384,-20 1-2595</inkml:trace>
  <inkml:trace contextRef="#ctx0" brushRef="#br3" timeOffset="391158.2031">17727 11369 18321,'59'-19'3203,"1"38"-1025,19 22 128,0-2-608,20 20-577,-38 2-641,-2 17-352,-19 3-64,-1-3-160,-19-17-32,0-22-320,-20 0-257,0-39-416,0 20-1089,0-20-2114</inkml:trace>
  <inkml:trace contextRef="#ctx0" brushRef="#br2" timeOffset="396142.578">13240 10199 12908,'-20'-20'736,"20"20"482,0 0-161,0 20 896,20 0-223,0 19-289,0 0-448,0 2-224,19 18-32,22-20-33,-2 2-159,-1-21-193,3-1-127,18-19 95,-20 0-256,1-19 96,-19 19-128,-3-20-32,3 20-32,-21 0-352,-2-21-321,3 21-704,-1 21-962,-20-21-2305</inkml:trace>
  <inkml:trace contextRef="#ctx0" brushRef="#br2" timeOffset="397237.3046">14313 10456 10826,'0'-20'2370,"0"1"-320,0 19 256,0 0-128,0 0-416,18 19-353,-18 1-320,21 21-288,-21 18-321,20 0 1,0 1-1,0-21-287,-1 1 95,1 1-64,-20-22 32,20 1-64,-20-20-31,0 0 31,0 0-32,-20-20-96,0 1 0,20-22-64,-19-18 32,-1 0-32,0-21 0,0 21 0,20-2-64,0 2 128,0 20-160,20-2 96,0 41 160,0 0 32,-1 0 97,1 21-1,20 19-96,-20 19-64,19 1-64,-19-21-32,20 20-32,-21 2-64,1-22-64,0-19-224,0 19-129,1-19-576,-21-20-192,0 0-545,0 21-672,-21-21-1634,1-21-3523</inkml:trace>
  <inkml:trace contextRef="#ctx0" brushRef="#br2" timeOffset="397411.1327">14451 10655 15310,'-39'-19'3427,"39"19"-1601,0 0 128,0-21 128,19 21-449,1 0-544,0 0-800,20 0-193,-1 0-192,1 0-417,-1 0-736,-19 0-1570,20 21-2338</inkml:trace>
  <inkml:trace contextRef="#ctx0" brushRef="#br2" timeOffset="397895.5077">14987 10436 16335,'0'-59'2434,"0"40"-1088,-20-1 575,0 0 97,1 20-640,-21 0-578,20 20-223,-19-20-289,19 20 0,0 19-127,20-19-161,0 19-32,20-18 32,-20 18-32,20 1-65,-1-21-95,1 21 224,0 0 0,-20 0-32,0-1 0,0-19 0,20 1 32,-20-1-64,0-1 64,0-19-32,0 0-64,20 0 96,-1 0 0,1-19 32,0-1-128,20 20 96,-21-21-64,1 21 0,0 0-256,-20 0-224,21 21-610,-21-21-1024,20 20-800,-2-1-2179</inkml:trace>
  <inkml:trace contextRef="#ctx0" brushRef="#br2" timeOffset="398453.125">15265 10615 12203,'0'-20'2627,"0"20"-1378,0-20 576,0 20 129,0 0-192,-21-19-481,21 19-256,0 0 192,0 19-352,0 1 32,0 0-320,0 20-97,0-20-192,21 19-96,-1 1-95,-20-19-33,20-21-128,0 20 192,-1-20-128,1-20 64,0-1-128,0 1 32,-20 0 32,20-19 0,-20 19 96,0 20-32,0-19 224,0 19 32,0 0-320,0 19 128,19-19-96,1 20-96,20-20 64,-19-20-32,-1 20-32,-2-19-96,2-2-160,-20 1-129,-20 20-191,20-20-129,-18 20-384,-2 0-448,-1 0-834,21 0-2273</inkml:trace>
  <inkml:trace contextRef="#ctx0" brushRef="#br2" timeOffset="398822.2656">15524 10358 22036,'20'-20'2146,"-2"0"-864,2 20 63,1-21-512,-1 21-321,-20 0-256,20 21-127,-1-1-129,-19 0 96,20-1-96,0 21-64,0-1-65,0 2-255,-1-22 160,1 21 64,20-21 128,-1 1-161,-19 0 33,20 1 128,-1-2-32,-19 1 64,-20 19 128,0-19 33,0 21-33,-20-2-32,2-19-96,-3 0 64,1-1-64,0 1 0,0 0-64,1-20-96,-1 0-353,20 0-992,0 0-1698,0-20-5670</inkml:trace>
  <inkml:trace contextRef="#ctx0" brushRef="#br2" timeOffset="405566.4062">16277 10497 12780,'-20'0'5028,"20"0"-3426,0 0 928,0 0 161,0 0-994,0 0-608,20 0-320,20 0-224,-20-20-385,19 20-96,2 0-32,-1 0-160,-1 0-513,1 0-544,-20 0-1089,-1 20-1954,1-20-8584</inkml:trace>
  <inkml:trace contextRef="#ctx0" brushRef="#br2" timeOffset="405776.3671">16376 10714 22709,'0'20'1762,"0"-20"-289,20 0 513,1-20-929,-1 20-833,0 0-160,-2 0-160,23 0-320,-21 0-577,19-19-545,1 19-1024,-20 0-641,19 0-4164</inkml:trace>
  <inkml:trace contextRef="#ctx0" brushRef="#br2" timeOffset="406292.9686">16854 10358 17072,'18'-40'4196,"-18"40"-2819,21-21 801,-1 2-384,20 19-833,-21 0-673,21 0-256,-20 19 128,-20 2-128,20-1-64,-20 19 64,-20 1-64,20-21 32,0 22 64,0-21-64,20-1-32,-1-19 0,21 20 128,0 0-96,-21-20-32,21 19 64,-20 1 128,-20 21 65,0-22 159,0 1 32,-20 19-256,0-19-63,20-20-33,-20 20-417,1 1-512,-1-21-768,0 0-2083,0 0-4195</inkml:trace>
  <inkml:trace contextRef="#ctx0" brushRef="#br2" timeOffset="406565.4297">17587 10734 16047,'40'61'5221,"-40"-22"-5029,0 0-64,0 1 961,0 0-512,-20-20-610,20 0-895,0-1-1699,-20-19-5156</inkml:trace>
  <inkml:trace contextRef="#ctx0" brushRef="#br2" timeOffset="409589.8436">17846 10318 11466,'0'0'2339,"0"-21"-802,0 21 833,0 0-192,0 0-640,0 21-129,0-21-256,20 40-64,-20-21-32,0 1-288,19 19-192,1 2 31,0-2-256,0 1-95,-20-21-161,20 21-64,-1-19 0,1-2-64,0-19-256,0 20-289,-20-20-320,0 0-224,0-20-737,0 1-384,0-2-833,-20 1-961,-20 0-2978</inkml:trace>
  <inkml:trace contextRef="#ctx0" brushRef="#br2" timeOffset="409901.3671">17866 10456 10762,'-20'-59'4164,"20"39"-1954,0 1-96,20-1-96,-1 0-193,1-20-319,20 40-353,-1-20-480,1 20-257,-20 0-384,1 20 96,-1-1 0,-20 22-64,0-2-32,0 1 32,0-21-96,0 22 32,0-21 0,18 19 0,23-19-32,-21-1 32,19 1 32,1 0 0,-20 1-96,0-2 128,-20 1 0,0 0 161,-20-1 127,0 1-224,0-20 64,-19 0-192,19 20-32,0-20-352,-1 0-417,1 0-736,20-20-1090,0 20-1473</inkml:trace>
  <inkml:trace contextRef="#ctx0" brushRef="#br2" timeOffset="411204.1014">18561 10278 9288,'0'-40'3107,"0"40"-1473,-20-19 768,20-1 96,-21 20-448,-17 0-480,17 0-161,1 0-320,0 20-384,0-20-321,20 19-128,0 1-191,0 0-1,0-1-64,0 2 0,20 19 32,0-21-64,-20 21-64,20 20-1,-20-21 129,0 1-128,21-1 192,-21 2-128,0-22 129,0 21 95,0-21-160,18-19 32,-18 20 128,20-20-64,-20 0 64,21 0-224,-1 0 0,0 0-32,-2 0-352,3 0-33,-1-20-415,-20 20-546,20 0-287,0 0-930,-1 0-2978</inkml:trace>
  <inkml:trace contextRef="#ctx0" brushRef="#br2" timeOffset="411632.8125">18818 10536 16367,'0'-20'3812,"0"1"-2339,0 19 737,0 0-160,0 19-1121,0 1-481,20 0-223,-20-1-129,20 1-32,0-20-64,-1 20 32,1-20-64,0 0 0,1 0 0,-1 0 0,-20 0 96,20-20-96,-20 20 96,18 0-64,3 0 192,-21 0-128,20 0 160,0 20 64,-20-20-95,20 0-1,-20-20-96,19 20-64,-19-20-128,20 1-96,-20-1-97,0 0-127,-20 1-257,20-1-352,-19 20-576,19-21-1026,-20 21-2946</inkml:trace>
  <inkml:trace contextRef="#ctx0" brushRef="#br2" timeOffset="411980.4686">19077 10278 20147,'20'-20'3299,"-1"0"-2659,1 20 898,0-19-321,20 19-737,-21 0-319,1 0-65,20 0-96,-19 0 32,-3 19-32,2 1-32,0 0 32,-20-1 0,21 22 0,-1-21 0,-2 19 0,23 0 0,-21 2-32,19-21-225,1 19 161,-20 0 96,-20-19-64,0 0 192,0 20-96,0-20 128,-20-20 33,0 0-161,0 20-64,1-20-353,-1-20-383,0 20-1218,20 0-1506,0 0-11434</inkml:trace>
  <inkml:trace contextRef="#ctx0" brushRef="#br2" timeOffset="422398.4375">19830 10358 14445,'0'0'3716,"0"0"-1955,0-20 1,0 20 512,21 0-576,-1 0-737,0 0-417,0 0-320,19 0-127,-19 0-65,20 0-64,-21 0-417,1 0-608,0 20-1441,0-20-1474,-20 0-10954</inkml:trace>
  <inkml:trace contextRef="#ctx0" brushRef="#br2" timeOffset="422575.1953">19911 10595 20083,'0'0'2210,"19"0"-609,1 0 353,0 0-833,20-20-865,-1 20-224,1-19-384,-1 19-417,-19 0-896,0 0-1410,1 19-3203</inkml:trace>
  <inkml:trace contextRef="#ctx0" brushRef="#br2" timeOffset="424050.7812">20824 10358 9128,'0'-20'3139,"0"0"-544,0-1 63,0 21-544,0-19-769,0 19-192,-20 0-288,0 0 32,0 0-192,0 19-193,1 2-159,-1-1-65,0 0-96,-1 19-96,21-19 32,0-1-160,21 1 128,-1 1-32,19-1-64,1-1-32,0 1 64,19-20 0,-19 20-32,-21-1 32,-19 1 33,0-20 223,0 20 96,-19 1 33,-21-21-193,20 19-128,-19-19-64,19 0-224,0 0-193,20 0-512,-20 0-512,20 0-1153,0 20-1570,0-20-9641</inkml:trace>
  <inkml:trace contextRef="#ctx0" brushRef="#br2" timeOffset="424702.1483">21221 10456 16047,'-20'-20'3779,"20"20"-2209,0 0 288,0 0 256,0 0-1025,20 0-705,-1 0-32,21 0-256,-20 0 0,19 0-64,1 20 33,1-20-65,-3 0-65,-18 0 33,21 0 32,-21 0-192,-2-20 160,3 20-32,-1-19 32,-20 19-32,0-20 64,-20 0 0,-1 20 0,3-19-32,-2 19 32,0 0 32,-21-20 0,21 20 64,20 0 64,0 0-192,0 0 64,20 0-32,21 0 0,-1 0-32,-1 20-32,-19-1-32,0 1 32,0 0 32,-20 19 32,19-18 128,-38 18 32,19-19 33,-20 0-97,20-1-128,0-19-32,0 0-577,0 0-832,0 0-1602,0 0-3235</inkml:trace>
  <inkml:trace contextRef="#ctx0" brushRef="#br2" timeOffset="425774.414">21954 10297 7751,'21'0'10378,"-21"0"-8777,0 0 417,20 21 352,-20-1-704,20 0-705,0 19-449,-20-19-159,19 19-1,1-18-64,0-1 65,-20-20-97,20 19-192,-20-19 128,20-19 96,-20 19-256,19-20 129,-19-21-65,20 2 0,-20 0-128,0-1-193,0 0-223,0 20-161,0 0-95,0 20-353,0 0-705,20 20-1025,-20 0-2978</inkml:trace>
  <inkml:trace contextRef="#ctx0" brushRef="#br2" timeOffset="426333.0077">22392 10377 18289,'20'-19'1986,"-20"19"-961,0 0 1057,20 0-545,-20 0-704,20 19-545,-1-19-288,1 0 160,20 0-128,-20 0-32,19 0-32,-19 0 160,20 0-128,-21 0-32,1 0-32,0-19-32,-20 19 32,0-20-32,0 20-32,0-20 32,0 20 96,-20-21 32,0 21-64,1 0 64,-1 0 64,0 0 160,20 0-224,0 0-96,0 0-96,20 0 160,19 0 0,-19 0-448,21 0 127,17 21 129,-37-21 128,-1 20 160,0 19 160,-20-19 97,-20 0 63,0 19 65,-1-18-193,-17-1-192,38-20-64,0 0-480,0 0-962,0 0-992,0-20-2723</inkml:trace>
  <inkml:trace contextRef="#ctx0" brushRef="#br2" timeOffset="426897.4609">23066 10358 9096,'0'-20'833,"20"20"1121,-20-20 736,0 20 129,0-21-577,0 21-416,0 0 192,0 0-96,-20 0-513,20 21-384,0-1-128,-19 0-129,19 19-191,0 0-289,0-19-96,0 21-160,19-22 33,1-19-98,0 0 66,0 0-33,1 0-193,-3-19-95,2 19 32,0-20 224,-20 20-32,21-21 96,-21 21 32,20 0 96,0 21 128,-20-21-96,19 0-31,1 0 63,0 0 32,-20 0-64,20 0 64,-20-21-31,20-18-97,-20 19-32,0-19-160,0-1-192,-20 19-193,20 2-384,-20-1-992,20 0-2724,0 20-9768</inkml:trace>
  <inkml:trace contextRef="#ctx0" brushRef="#br6" timeOffset="461272.4609">17885 6009 9384,'-19'0'2082,"-1"0"-1473,20 0 1153,-20 0 448,0 0-224,0 0-449,20 0-224,-19 0-320,-1 21-256,0-21 32,-1 0 31,1 0-191,-18 20-225,-3-20-127,2 20-33,-1-1 32,-19 21-128,19-21-32,-19 1 0,19 21 0,-19-22-64,18 1 289,-19 19-161,1-19 128,19 21-128,-19-22-192,19 1 160,1 19 33,-1-19-33,1 0-96,-2 21 128,1-22-64,22 1-32,-3-20 32,1 20 32,0-20-192,20 19 384,-20-19-191,20 0 63,0 0-96,0 0 32,0 0 160,0 0-31,0-19-225,0 19 32,20-20-32,-20 0 0,0 1-32,0-3 96,0 3-96,0-1 32,0 0-32,0 1 96,0-1-96,-20 0 32,20 20 0,0 0-32,0 0-32,-19 0 0,19 0-32,-20 20 32,20-20 0,-20 39 32,20-19-64,-20 0 128,0 21-64,20-22 32,-19 21 0,19-21 32,0 1 0,-20 0 64,20-20-128,20 21-32,-20-21 128,19 0 0,1 0 0,20-21-64,-1 1-96,1 0 128,19 1-288,-19 19-416,1-20-321,-23 20-449,3 0-672,-1 0-1025,0 0-3715</inkml:trace>
  <inkml:trace contextRef="#ctx0" brushRef="#br6" timeOffset="464068.3593">18342 5850 13676,'0'-39'3428,"-20"39"-2660,0-20 546,20 20 672,-39 0-161,19 0-992,0 20-385,0 0-31,1-1 63,-1 1-159,20 1-97,0-1-192,20-1 64,19 1-32,1 0-96,19-20 64,1 19-32,-1 1-64,-18-20 0,-23 21 32,2-1-32,-20 0 192,-20-1-96,2 21 160,-23-21-160,1 1 64,1 1-96,19-1 32,0-20-288,0 19-577,20-19-1313,0 20-1569,0-20-10283</inkml:trace>
  <inkml:trace contextRef="#ctx0" brushRef="#br6" timeOffset="464350.5859">18739 5911 13100,'-20'-20'6662,"20"20"-5637,-20 0 352,1 0 481,-1 20-416,0-20-578,0 19-287,20 1-97,0 0-287,0 19-65,0-18-64,20-1-128,0 19 0,0-39-481,19 20-416,1 0-704,-20-20-738,19 0-1280,-19-20-9930</inkml:trace>
  <inkml:trace contextRef="#ctx0" brushRef="#br6" timeOffset="464663.0859">18937 5911 12780,'-20'0'6085,"0"0"-5156,20 19 449,-19 1 543,19 0-479,0-1-609,19 1-449,1 1-64,0-1-192,21 0 0,-21-20 1,19 0-97,-19-20 64,20 20 160,-40-20-128,0-1-64,0 1 64,0 1 0,-20-1-128,-20 0 64,19 1-96,-17-1 0,18 20-32,-1 0-224,1 0-257,20 0-383,0 20-738,0-20-576,0 19-1345,20-19-7368</inkml:trace>
  <inkml:trace contextRef="#ctx0" brushRef="#br6" timeOffset="465262.6953">19196 5950 15470,'19'39'2370,"-19"-39"-1088,0 0 1216,0 20-128,0-40-672,0 20-833,0-19-321,-19-1-192,19 0-127,0 1 63,0-22-192,0 21 0,19-19-96,-19 19-32,20 1 96,0 19-192,-20 0 32,20 0 64,1 0 96,-3 19-192,22 1 32,-19 0 32,-1-1-32,19 1-32,-19-20 128,0 21 0,-20-21 32,20 0-32,-1 0 160,1-21 96,0 1-160,0 1 96,0-1-64,-20 0-64,0-19 129,0 19-33,0-1 96,0 21-224,-20-19 32,0 19 128,0 19-64,0 2 33,-19 19 63,19-1 32,20 0 0,0 2-32,20-2-63,0-19 63,19 0-32,21-20-64,-1 0-64,0-20-128,-19 20-224,1-20-417,-21 20-256,-2-19-448,-18 19-1025,0 0-1955,0 0-13035</inkml:trace>
  <inkml:trace contextRef="#ctx0" brushRef="#br6" timeOffset="468957.0312">20069 5711 19474,'-20'0'2915,"20"0"-2531,-20 0 929,40 0 417,0-19-641,0 19-512,0-20-353,19 20-160,-19-20-32,21 20-256,-3 0-513,-17 0-897,-1 0-1505,0 0-2498</inkml:trace>
  <inkml:trace contextRef="#ctx0" brushRef="#br6" timeOffset="469135.7421">20168 5850 17648,'0'20'2146,"0"-20"-224,21 0 576,-1 0-416,18 0-1153,3 0-672,-2-20-225,1 20-97,19-19-543,-19 19-962,-20-20-1857,19 20-3235</inkml:trace>
  <inkml:trace contextRef="#ctx0" brushRef="#br6" timeOffset="469564.4531">20644 5533 17969,'0'-20'4228,"0"1"-3171,20-1 768,21 0-63,-2-21-673,1 41-545,0-19-319,-1 19-161,21 0 32,-41 0-32,21 19 0,-20 3-32,1 17 160,-3 0-32,-18 22-32,0-22 33,20 20-65,-20-39-64,0 20-64,21-20 64,-21 0-321,20-1-255,-20 1-513,0 0-865,0-20-1537,-20 0-3203</inkml:trace>
  <inkml:trace contextRef="#ctx0" brushRef="#br6" timeOffset="469786.1327">20824 5711 20275,'-60'-19'4036,"60"19"-3076,0-20 770,0 20 96,20 0-193,20 0-544,-1-20-448,21 20-545,-1 0 0,0-19-224,2 19-641,-2-20-576,-19 20-321,-1-20-1120,-19 20-1634,-20 0-10827</inkml:trace>
  <inkml:trace contextRef="#ctx0" brushRef="#br6" timeOffset="472208.0077">17091 8790 7334,'0'19'2851,"0"1"-96,0-20 63,0 0-287,0 20-577,0-20-289,0 0-287,0 0-33,0 0-352,0 0-257,0 19-223,0-19-65,0 0-95,0 0 63,-20-19-160,20 19-96,0 0 1,0-20-97,-19 20 128,-1-20 32,0 1-128,0 19-32,0-21-64,1 1 64,-21 0 0,20-19-32,-19 19-96,19-19-32,-21-22 224,3 22-160,17 19 160,-19-20-96,20 20 97,-19 20 31,19-20-32,-20 20 64,40 0-64,-19 0 128,19 0-224,-20 20 65,20-20-129,0 0 96,20 20-32,-20 1 96,19-2-128,-19 1 0,0 0 32,0-1 0,0 21 32,0 1-32,0-2-32,0 0 0,0 1 96,0-19-160,0-2 32,0 1 32,20-20 0,-20 0 32,0-20 128,0 1-128,0-2-64,-20-19 32,20 1 128,-19-20-256,19 18 96,-20 2 64,20-1 0,-20 21 32,20 19 32,0-21 0,20 1-64,0 20 129,19-20-226,1 1 65,19 19-160,-19-20-352,19-19-289,-18 19-480,-21 20-993,-2 0-2114,-18 0-8745</inkml:trace>
  <inkml:trace contextRef="#ctx0" brushRef="#br6" timeOffset="484308.5937">17648 8710 14926,'-21'-20'2338,"1"0"-1473,0 1 992,1 19 1,-1 19-513,-20-19-352,1 20-384,19 0-129,0 19 129,20-19-257,0-20-256,0 21-32,20-2-31,19-19-1,21 20 0,-21 0 0,22-1-32,-41 1-64,18 0 64,-38-1 128,0 22-96,0-21 160,-20-1-96,2 1-32,-2-20-32,-1 20-224,1-20-449,0 0-640,20-20-1313,0 20-3172</inkml:trace>
  <inkml:trace contextRef="#ctx0" brushRef="#br6" timeOffset="484577.1483">17984 8809 17296,'-39'-19'2979,"19"19"-2082,0 0 1409,0 0-128,1 19-833,19 1-608,-20 0-65,0-1-351,20 1-129,0 19-160,0-18-32,20-1-64,19 0-321,-19-20-319,20 19-577,-1-19-801,1 0-769,1-19-2690</inkml:trace>
  <inkml:trace contextRef="#ctx0" brushRef="#br6" timeOffset="484867.1875">18164 8809 12619,'0'-19'4325,"-20"19"-2788,20 0 577,-21 19 288,21 1-864,-20 0-353,20-1-384,0 21-321,0-21-192,20 2-95,1-1-1,19-20-64,-21 0 32,1-20-64,0-1 64,0 2-64,0-1-32,-20-19 32,0 19-31,-20 0-130,0 1 1,0-2-32,0 21-32,1 0-96,-1 0-256,0 0-97,20 0-512,-21 21-833,21-2-544,0-19-2371</inkml:trace>
  <inkml:trace contextRef="#ctx0" brushRef="#br6" timeOffset="485446.289">18421 8968 15502,'0'20'2851,"0"-20"-1666,0 0 1506,0 0-834,-20-20-768,20 0-480,-19-1-97,19 2-95,0-1-97,-20-19 32,20-1-159,0 21-1,20-2-96,-20 21-160,19-20 32,1 20 32,0 0-128,0 0-161,1 20-159,17-20 256,-17 21 32,-1-21 64,0 19 64,19 1 32,-19-20 64,0 0-32,0 0 160,-20 0 0,19-20-96,1 1 64,-20-2-128,0 1 160,0 0 1,0 1 63,0 19 32,-20-20 64,1 20-31,-1 0-65,0 0-32,0 20-96,20-1 129,-21 21-33,21-19-32,0 18-64,0-19-160,0 19 128,21-19-96,-1-1-96,0-19-128,19 21-289,1-21-255,0-21-514,-1 2-832,1-1-1569,-1 0-3460</inkml:trace>
  <inkml:trace contextRef="#ctx0" brushRef="#br6" timeOffset="506455.078">19176 8690 160,'0'0'352,"0"0"-288,0 0 833,0-20 0,0 20-929,0 0-1153</inkml:trace>
  <inkml:trace contextRef="#ctx0" brushRef="#br6" timeOffset="506686.5234">19156 8631 2338,'-20'0'3875,"20"0"-287,-20 0-609,20-21-705,0 21-288,0 0-225,-19 0-415,38 0-225,-19-20-32,20 20-160,0 0-225,0 0-287,0 0-193,19 0-96,-19 0-64,21 0-64,-23 0-64,2 0-256,0 0-129,1 0-159,-21 0-321,0 0-32,0 0-513,0 0-1344,0 0-545,0 20-2947</inkml:trace>
  <inkml:trace contextRef="#ctx0" brushRef="#br6" timeOffset="506933.5937">19136 8868 13965,'0'0'2018,"0"0"-1250,20 0 802,-20 0 224,20 0-289,19 0-576,-19-19-481,0 19-352,0 0-32,19 0-64,-19 0-160,0 0-384,1-20-449,-1 20-384,-2 0-673,3 0-1218,-21 0-5668</inkml:trace>
  <inkml:trace contextRef="#ctx0" brushRef="#br6" timeOffset="507837.8906">19851 8412 9064,'-21'-20'2178,"21"0"-769,-18 20 353,18 0 64,-20 0-353,20 0-384,0 20-64,-21 19 32,21 1-96,0 0-160,-20 19 96,20 2-353,0-2-159,0 0-225,0-18-32,20-2 0,1-19-32,17-1 0,3-19-32,-1 0-64,-1 0-64,1-19 224,-1-1-192,-19 0 0,-20 20-128,0-19 64,0-2 32,-20 1 0,1 20 64,-21-20-32,20 20-64,-19 0-160,19 0-289,-20 0-448,19 0 160,3 20-480,18-20-2531</inkml:trace>
  <inkml:trace contextRef="#ctx0" brushRef="#br2" timeOffset="526691.4062">18897 6883 13260,'0'-20'1698,"0"1"223,0 19 161,0 19-480,0 1-449,0 0-224,0 19-288,0 2-1,0 18-159,20-20-65,0 2-96,-20-2 97,21-19-225,-21 0 96,0-20-224,20 0 224,-20 0-127,-20 0 95,20-20-288,-21-19 64,1-1-96,0 0 160,20-20-128,-19-20 32,19 21-32,0 0 64,19 19 0,1 20-64,-20 0 256,20 20 32,21 0-96,-21 0 65,-2 40-33,3 0-32,-1 0-96,20 19-32,-21 1 32,1-21-32,0 21 0,0-20-160,-20-20 0,20 0-384,-1-1-353,-19-19-673,0 20-992,0-20-769,0-20-3460</inkml:trace>
  <inkml:trace contextRef="#ctx0" brushRef="#br2" timeOffset="526879.8828">19037 7062 17712,'-21'-20'2403,"21"20"-482,0 0 65,21 0-352,-1-20-769,0 20-577,0 0-160,19 0-160,-19 0-641,20 0-1056,-21 0-1827,1 0-4547</inkml:trace>
  <inkml:trace contextRef="#ctx0" brushRef="#br2" timeOffset="527307.6171">19454 6844 10954,'0'-40'5381,"-20"19"-3043,-1 2 32,3 19-192,-2 0-416,-1 0-801,1 0-384,0 0-193,20 19-320,0 2-32,0-1-64,0 0 32,20 19-64,0 0 0,1-19-160,-21 21 32,20-2-1,-20 1 97,0-21 96,0 2-32,0-1 64,0 0-32,-20-20 32,20 0-32,20 0 128,-20 0-32,18 0 1,3-20 63,-1 0-128,0 20 0,-20 0-64,20 0 0,-1 0-192,-19 0-97,20 20-608,0-20-992,-20 20-962,20-1-2947</inkml:trace>
  <inkml:trace contextRef="#ctx0" brushRef="#br2" timeOffset="527568.3593">19672 6824 19538,'0'-41'2915,"0"41"-1634,0 0 160,0 21-159,0-1-386,0 19-447,20 1-289,-20-1-32,19 21-64,1-20-96,0-1-128,0-18-256,21-1-257,-41-20-192,18 0-800,-18 0-1026,0 0-1313,-18-20-9000</inkml:trace>
  <inkml:trace contextRef="#ctx0" brushRef="#br2" timeOffset="527763.6718">19632 7022 13869,'-20'0'5285,"20"0"-3524,20 0 385,-20 0 64,40-20-672,-20 20-513,19-19-353,1 19-447,1 0-161,-23 0-224,3 0-801,-1 0-1025,0 0-1762,-20 19-3491</inkml:trace>
  <inkml:trace contextRef="#ctx0" brushRef="#br2" timeOffset="528067.3828">19930 6804 19442,'20'-21'2466,"0"2"-2145,0-1 768,0 0 64,-20 20-417,19 0-447,1 0-257,0 0 32,-20 0-64,20 20 64,0 19-192,-1-18-32,1 19 63,0-1-95,1-19 192,17 19 0,-18-18 0,1 18 32,-1-19 96,0 20-64,-20-21 257,0-19-33,0 21-32,-20-21-128,20 0-96,-20 0-224,-21 0-352,23 0-1314,-2 20-2434</inkml:trace>
  <inkml:trace contextRef="#ctx0" brushRef="#br2" timeOffset="533703.125">20664 6824 11787,'-20'0'2658,"20"-20"-384,0 20 33,-20 0-161,20-21-289,0 21-543,0 0-289,0 0-449,0 0-192,20 0 161,0 0-161,21 0-256,-21 0-64,19 0 1,1 21-97,-1-21-97,1 0-511,-20 20-545,19-20-993,-19 0-385,-20 20-2882</inkml:trace>
  <inkml:trace contextRef="#ctx0" brushRef="#br2" timeOffset="533909.1796">20725 6983 16655,'0'0'3908,"19"0"-2915,1 0 833,0-20 192,39-1-865,-19 1-801,0 20-288,-1 0-96,1 0-320,-19 0-673,-3 0-1249,-18 20-1794,0-20-10378</inkml:trace>
  <inkml:trace contextRef="#ctx0" brushRef="#br2" timeOffset="534797.8515">21379 6625 7975,'-20'-40'6214,"0"21"-4356,20 19 256,0 0-192,-19 0-129,19 0-512,0 19-352,-20 21 128,20 0-96,0 0 0,0 19-448,0-19-1,20 19-160,-1-19 33,1-1-225,20 2 64,-1-22-224,1-19 96,1 0-96,-3 0 96,3-19-256,-21-1-64,0-1 32,-20 1 0,0 1-1,-20-1-95,0 0-64,-21 20 128,3-19-1,18 19-127,-21 19-321,3-19 65,17 20-65,-19 19-1633,40-19-2434</inkml:trace>
  <inkml:trace contextRef="#ctx0" brushRef="#br2" timeOffset="538345.703">19077 7557 12780,'0'0'1665,"0"0"129,0 0 704,0 0-192,20 22-928,-20-3-417,0 1-97,19 19-31,-19-19-256,0 21-97,20-22-191,-20 1-193,20 0-32,-20-1-64,0-19 64,0 20 0,0-20-224,0 0-161,0-20-383,0 1-578,-20-1-575,20 0-546,0-20-639,-20 0 383,1 1 1538,19 19 1121,-20-21 961,0 2 416,20 19 257,0 1 63,20-1-63,0 0-33,-1 20-63,1-19-353,0 38-576,0 1-97,0 0-288,-20 19 0,0 0-159,19 2 31,-19-1-128,0-21-32,20 21-97,-20-19 33,20-2-32,21 1 160,-23-20-32,2 20 32,0-1 0,-20 1 0,21-20 32,-21 20 96,-21-1-32,21 2-96,-20-1 128,0-20-128,-19 20-64,19-1-320,20-19-1025,0 0-1506,-20 0-4196</inkml:trace>
  <inkml:trace contextRef="#ctx0" brushRef="#br2" timeOffset="538807.6171">19612 7518 17264,'0'-39'1505,"0"19"-191,0 0 1248,-19 20-128,-1-19-1153,0 19-384,0 19-480,20 1-225,-20 0-32,1-1-160,19 21 32,0-21-128,19 22-128,-19-1-129,20-21-31,-20 21 160,20 0 256,-20-20-32,0 19 0,0-19 160,0 0 64,0-1-32,0-19-31,0 21-33,0-21-32,20 0 0,-20-21 0,39 21-96,-19-19 0,0-1-32,20 0-192,-21 20-289,1 0-223,-20 0-738,20 0-1216,-20 20-1570,0-20-9321</inkml:trace>
  <inkml:trace contextRef="#ctx0" brushRef="#br2" timeOffset="539055.6639">19851 7498 18961,'20'-19'3300,"-20"19"-2019,0 19 160,0 1 65,0 0-738,20 21-319,-20-2-289,0 20-64,20-18-256,-1-2-321,1 0-704,0 1-640,0-40-450,-20 19-800,0-19-3843</inkml:trace>
  <inkml:trace contextRef="#ctx0" brushRef="#br2" timeOffset="539254.8828">19830 7677 19218,'-18'0'2338,"18"0"-608,0 0 416,0 0-481,18 0-832,3 0-321,19 0-319,-20 0-450,19 0-255,-19 0-705,0 0-1250,0 0-1665,-1 0-4900</inkml:trace>
  <inkml:trace contextRef="#ctx0" brushRef="#br2" timeOffset="539588.8672">20069 7498 18801,'0'-39'4196,"0"39"-2210,0-20 416,20 20-512,0-19-641,-1 19-480,1-21-513,0 21-256,1 0 161,-1 0-129,-2 0-64,23 0-97,-21 0 65,-20 21 32,20-2 0,-20 1 0,0 0 0,19 19 64,-19-19 32,20 21-32,-20-2-64,20 0-32,-20 1-32,20 0-96,-20 0-96,0-1 96,20-39 63,-20 20 97,-20-20 0,0 19 0,0-19-32,0 0 64,1 0-96,19 0-833,-20 0-352,20 0-1185,0 0-4421</inkml:trace>
  <inkml:trace contextRef="#ctx0" brushRef="#br2" timeOffset="555034.1796">20744 7579 4388,'20'0'15342,"-20"-22"-14157,20 22-64,-20-19 1025,20 19-512,0 0-961,19 0-481,-19 0-128,0 0-32,0 0-481,-1 0-608,1 19-928,0 3-1090,-20-3-3363</inkml:trace>
  <inkml:trace contextRef="#ctx0" brushRef="#br2" timeOffset="555241.2108">20863 7697 15694,'20'0'3652,"0"0"-2723,0 0 928,-1 0-287,21 0-1314,-20 0-192,1-20-288,17 20-1185,-17 0-1378,-21 0-5509</inkml:trace>
  <inkml:trace contextRef="#ctx0" brushRef="#br2" timeOffset="557567.3828">21578 7518 10634,'0'-20'3779,"0"1"-1985,0 19 224,0-20-64,-21 20-481,3 0-704,-2 20-353,0-1 33,-1 1-289,1 0 288,0-1-128,2-19-63,18 22-97,0-3 128,18-19-32,2 20-63,21-20-97,17 20 0,-17-20 0,18 19-96,-19-19 0,-20 20 96,0-20-160,-20 20 192,0-20 96,-20 21-32,0-2-192,-20-19 96,21 20-128,-1-20-224,-20 0-416,19 0-610,3 20-511,18-20-994,0 0-3395</inkml:trace>
  <inkml:trace contextRef="#ctx0" brushRef="#br2" timeOffset="558240.2342">21916 7618 15694,'-21'0'3075,"21"0"-1761,0 0 928,0 0-224,0 0-993,21 0-545,-1 0-96,-2 0-63,23 20-225,-21-20 32,19 0-32,1 0 96,0 0-288,-1-20 224,-19 20-160,0 0 32,0-20 32,-1 20-160,1-19 64,0 19 0,-20-22-64,0 22 96,0-19-32,-20 19-321,0-20 193,-19 20 0,19 0 160,-20-20 32,40 20 224,-19-19 32,19 19-127,0 0-129,19 0 128,1 0-32,20 0-128,-20 0 0,19 19 128,1 1 0,-19 0-64,17-1 224,-38 3 64,21-3-31,-21 1-1,-21 0 0,21-20-160,0 19-64,-20-19-64,20 20-384,-18-20-385,18 0-832,0 0-545,-21 0-801,21 0-1890</inkml:trace>
  <inkml:trace contextRef="#ctx0" brushRef="#br2" timeOffset="558820.3125">22590 7518 15822,'0'-20'2883,"0"20"-1505,0 0 992,20 20-192,0 0-769,0-1-448,-20 3-160,19-3-321,1 21-63,0-21-97,1-19-64,-1 20-128,-20-20-32,18-20 1,2 1 63,1-1-160,-1 0-64,-20-21-129,0 2-351,20 19-65,-20-19-1024,0 19-802,0 20-1472,19 0-6247</inkml:trace>
  <inkml:trace contextRef="#ctx0" brushRef="#br2" timeOffset="560631.8359">23106 7638 3235,'0'0'5893,"0"0"-4740,-20-20 513,20 20 224,0 0 480,0 0-608,0 0-225,0-20-64,0 20-127,-20 0-65,20 0 0,0 0-320,0 0-256,20 20-257,0-20-96,-20 0-31,41 0-97,-23 0 0,22 0-192,1 0 64,-2 0 0,-19 0-96,0-20 0,0 20-96,-20 0 64,20-19-64,-1-3-64,1 22 128,-20-19-160,-20-1 256,20 0-128,-39 20 96,19-19-64,-20 19 160,21 0-64,19 0-64,0 19-64,19-19 160,1 20-128,0-20 32,0 20 32,19-1-32,-19-19 0,20 22 0,-20 17 64,-1-19-32,-19-1 32,20 1-32,-20-20-160,0 20-288,-20 1-769,20-21-1282,-19 19-2177</inkml:trace>
  <inkml:trace contextRef="#ctx0" brushRef="#br2" timeOffset="561710.9375">22272 8114 8808,'0'0'2242,"0"0"-544,0-20 896,0 20-288,0 0-640,0 0-481,0 0-96,0 0-64,20 0 288,-20 0-64,0 20-256,20 0-160,-20-1-224,21 22-161,-3-21-160,2 19 1,-20-19-225,21-20 32,-1 19-64,0-19 96,-20-19-160,20 19 128,-20-20 0,0 0-96,19 1-32,-19-1 32,0 20-64,0-20 160,0 40-96,20-20 224,-20 20-64,20-1-96,-20 1 1,20-20-162,0 20 97,-1-20 0,-19-20 65,20 0-162,-20 1 129,0-1-64,0-21-224,0 22 32,0-1-128,0 0-449,0 20-705,0 0-864,0 0-1826,0 0-13837</inkml:trace>
  <inkml:trace contextRef="#ctx0" brushRef="#br2" timeOffset="562407.2264">22849 8153 14029,'0'0'5541,"0"0"-4100,0 0-31,19 0 640,1 0-641,0 0-961,20 0 1,-1 21-225,1-21-32,-1 0-192,21 0 96,-21 0-96,-19-21 64,21 21-128,-21-19 32,0 19 64,-1 0-128,-19-20-96,0 20 96,0-20 96,-19 1-64,-1-1 32,0 0 32,-1-1 128,1 21-160,0-20 224,2 20 0,18 0-96,0 20-128,18-20 0,2 21 0,21-1 128,-1-20-128,-21 20 0,1-20 0,0 19 32,0 1 96,0 0-160,-1-1 192,1 2-95,-20-1 63,0 0-160,-20-20 64,1 19-289,-1 1-319,0-20-289,0 20-641,20-20-832,-20 19-929,20-19-4773</inkml:trace>
  <inkml:trace contextRef="#ctx0" brushRef="#br2" timeOffset="563783.203">23742 7916 18225,'-40'-20'2178,"40"20"-256,-21 0 448,21 0 32,21 0-768,-1 20-609,0-1-513,0 21-224,-1-1-95,-19 2-33,20-2-192,0 1 0,0-21 0,-20 22-513,20-21-31,-20-1-577,0-19-481,19 20-832,-38-20-930,19 0-4547</inkml:trace>
  <inkml:trace contextRef="#ctx0" brushRef="#br2" timeOffset="563998.0468">23623 8114 21011,'-59'-20'2787,"38"20"-1506,21 0 353,0 0 63,21 0-544,38 0-544,-19 0-481,39 0-320,-20 0-513,20 0-832,-19-19-1378,-21 19-1633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8T00:20:25.6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654 3489 7302,'-20'-59'3428,"0"38"-546,1-19-415,-1 21-353,0-1-257,0 0-351,0 1-289,1 19-96,-1 0-384,0 19-97,0 1-255,-1 39 191,21 1-95,0 19-289,0 21-192,21-22 384,-1-17-288,20-2 1,-1-20-1,21-19 0,-1-20 64,0 0-64,-19-20-32,1-19-96,-2-1 64,-19-20 32,0 21-128,-20-40-128,-20 19 160,-21 1-160,3 19-1,-23 0-63,2 20 0,19 0-64,-19 20-33,19 0-768,1 20-865,19-20-544,20 20-2659</inkml:trace>
  <inkml:trace contextRef="#ctx0" brushRef="#br0" timeOffset="275.3906">695 3489 20915,'0'0'961,"0"19"-256,0 1 1185,0 0-289,0 20-320,18 0-800,-18-1-353,20 0-96,0 2-64,1-21-320,-1-1-449,19 1-544,-19-20-1026,20 20-896,-20-20-3940</inkml:trace>
  <inkml:trace contextRef="#ctx0" brushRef="#br0" timeOffset="818.3592">992 3608 17392,'0'0'1666,"0"20"63,0-1 257,0 1-64,20 0-769,-20 19-544,19-18-353,1 18-64,0-19-192,-20 0 64,20-20 32,1 19-64,-21-19-64,18 0 64,-18-19-64,20-1 64,-20 0 64,-20 1-96,20-1 64,0-1 128,0 21 33,0-20-161,0 20 256,0 20-128,20-20-192,-20 21 32,41-1-192,-21-1-96,-2-19-385,23 20-608,-21-20-641,19 0-736,-19 0-1186,-20 0-8616</inkml:trace>
  <inkml:trace contextRef="#ctx0" brushRef="#br0" timeOffset="1158.203">1409 3706 17456,'19'0'2178,"1"0"-1057,-20 20 353,20-20 127,0 0-480,-20 0-448,20 0-257,-1-20-224,1 20 65,0-19-225,1-1 64,-21 0 0,20 1-192,-20-1 32,0 0 128,-20 20-192,20-21 64,-21 21-97,1 0 161,0 21-96,20-1 256,-19 0-31,-1 19 31,0 0 0,20 2-96,-20-2-128,20-19 0,20 19 64,0-19-385,0 0-575,19-20-994,2 0-1281,-3-20-4773</inkml:trace>
  <inkml:trace contextRef="#ctx0" brushRef="#br0" timeOffset="1448.242">1826 3608 17840,'0'-41'1634,"-20"41"-161,20 0 225,-20 0 64,20 0-513,-20 21-673,20-21-351,0 40-193,0-21-96,0 1 64,20 0-65,0-1-31,0 1-32,-1 1 224,1-1-160,0-1 256,0 1-31,1-20 223,-21 20 96,0-1-191,0-19-193,0 20-160,-21-20-160,1 20-641,0-20-705,0 0-928,1 0-1602,-1 0-12972</inkml:trace>
  <inkml:trace contextRef="#ctx0" brushRef="#br0" timeOffset="1651.367">1905 3489 22421,'21'-20'897,"-21"20"-321,18 0 1026,-18 20-1,20-1-512,0 40-448,-20 2-545,41 17 32,-23-37-256,3-2-160,19 1-321,-20-21-1089,-1-19-1120,-19 20-706,20-40-10153</inkml:trace>
  <inkml:trace contextRef="#ctx0" brushRef="#br0" timeOffset="1898.4375">1905 3667 19506,'0'-20'993,"0"20"32,21-19 1249,-3 19 64,43-20-736,-2 0-962,20 20-351,-19 0-129,-21 0 64,1 20-32,0 0-32,-21-1-32,1 1-96,0 0 97,-20-1-193,20 1-65,1-20-223,-21 0-673,0 21-801,0-21-960,0-21-1795</inkml:trace>
  <inkml:trace contextRef="#ctx0" brushRef="#br0" timeOffset="2035.1561">2203 3469 21716,'0'-20'2306,"0"20"-1153,0 0-576,0 0-225,20-19-512,-1 19-1281,-19 0-3140</inkml:trace>
  <inkml:trace contextRef="#ctx0" brushRef="#br0" timeOffset="2578.125">2620 3628 16239,'-20'-40'2082,"20"40"-417,-20 0 33,20 0 192,0 0-321,-20 20-736,20 19-256,0 1-129,0-1-224,20 2-192,0-22-64,0 1 0,0-20-128,19 0 160,-19 0 128,-20-20-320,20-19 192,-20-2-32,0 2-32,-20 19-160,0-19-33,0-2-63,1 22 32,-1-21 64,0 21-289,0-1-191,20 20-353,-20-20-673,20 20-544,0 0-4100</inkml:trace>
  <inkml:trace contextRef="#ctx0" brushRef="#br0" timeOffset="2846.6795">2719 3647 19282,'39'20'1986,"-19"0"-417,0-20 545,-20 0-448,0 0-353,0 0-640,0 0-225,21 0-128,-21-20-192,0 0-31,-21 1-162,21-1-63,21-21 32,-21 22 0,20 19 0,-2 0 0,23 0 128,-21 0 96,18 19-192,3 2 96,-1 19-160,-1-21-929,-19-19-1634,20 20-1985,-21-20-14638</inkml:trace>
  <inkml:trace contextRef="#ctx0" brushRef="#br0" timeOffset="3461.914">753 4163 17104,'0'-20'1473,"0"20"-608,-20 0 160,40 0 737,-20 0-193,21 0-512,17 20-352,3 0-289,19-20-64,19 21 1,41-21-65,18 0-128,60 0 128,41-21-127,58-19 159,-19 1-32,-19 0-128,-81 19 129,-58-21 63,-21 41-320,-40-19 64,1 19-96,-21 0 128,-19 0 32,-20 0-32,0 0 129,0 0-161,20 0-32,-20 0 160,0 0-320,0 0-96,0 0-321,0 0-448,0 0-864,0-20-994,20 20-480,-20-20-5894</inkml:trace>
  <inkml:trace contextRef="#ctx0" brushRef="#br0" timeOffset="3679.6875">3353 3588 22421,'0'-21'5957,"0"2"-5444,-18 19-641,18 0 64,0 0 128,18 19-865,-18 2-1601,21-1-4068</inkml:trace>
  <inkml:trace contextRef="#ctx0" brushRef="#br0" timeOffset="3816.4061">3454 3865 26328,'0'20'1089,"0"-20"-448,0 0-32,19 0-193,-19 0-416,0 0-769,0-20-1793,0 20-3107</inkml:trace>
  <inkml:trace contextRef="#ctx0" brushRef="#br1" timeOffset="7593.75">3950 3706 11370,'0'-19'1922,"0"-1"-192,-20 0 192,20 20-161,0-19-383,0 19-257,0 0-193,0 0-159,0 0-160,20 19 256,-20 1-33,19 19-159,1 2-64,-20-2-257,20 1 128,0-21-223,0 1-65,-1-20 0,1 20-96,-20-20 96,20 0-192,-20-20 256,21 0-63,-21 1-161,20-1-32,-20 0 32,0 20-128,18-19 96,-18 38 0,20-19 256,21 20 96,-21 0-256,19-1 32,1 1-96,0-20 0,-21 0 33,21-20 95,-20 1-32,-20-1-96,21 0-192,-21 1 160,-21-22-289,21 21 1,0 1-481,-20 19-384,20-20-416,0 20-609,0 0-1153,-20 0-3940</inkml:trace>
  <inkml:trace contextRef="#ctx0" brushRef="#br1" timeOffset="8331.0545">4367 3330 19506,'0'-20'1986,"0"20"-865,19 0 288,-19 20 449,20 0-385,0 19-448,0 2-352,19 18-257,-19 0-95,21 1-129,-21-21-128,19 1 32,-19-1-32,0-18-32,0-1 0,-1-20 64,-19 0-32,0 19-96,0-19 160,0-19 33,0-1-129,-19-21-32,19 2 32,0 19-32,0-19-32,0 19-32,0 20 64,19 0-33,1 20 98,0 19-1,0-19-64,0 19 0,19-19-129,1 21-575,-1-41-481,-19 19-481,20-19-448,-19 0-192,-3 0 32,2-19-705,-20 19-801,0-20 289,0 20 1569,0-21 1602,0 1 320,-20 1 1281,20-1 2691,0 20-96,0 0-1570,0 0-769,20 0 321,1 0-64,-21 20-449,40-20-544,-22 19-417,3-19-224,-1 0 64,20-19 1,-20-1-33,-1 0-128,1 1 160,0-1-192,-20 0 0,0-1-64,0 21 128,20 0-160,-20 21 224,20 19 0,-1-1-31,1 20 31,21 1-32,17-1 64,-17 22 96,-2-22 1,1-20-193,0 2 64,-1-2-192,-19 0 96,-20-19-64,0 21-32,-20-22-128,-19 1-193,19-20-127,-20 20-385,20-20-865,-19-20-736,19 0-513,20 1-2017</inkml:trace>
  <inkml:trace contextRef="#ctx0" brushRef="#br1" timeOffset="8773.4375">5876 3548 21204,'18'19'448,"3"2"577,-1 19 929,0-1 0,0 0-833,-1 2-385,1-2-255,0 1-97,0-21-160,0-19-63,-20 20-1,0-20 0,20 0 64,-20-20 193,0 1-321,0-21 0,0 21 0,0-22-96,0 2-96,0-1 128,19 1-64,1 39-64,0-20 0,0 40 96,1 0-97,17-1 65,-17 21-320,19-1-385,-22-18-768,3-1-1122,19-1-1665,-20-19-4612</inkml:trace>
  <inkml:trace contextRef="#ctx0" brushRef="#br1" timeOffset="9041.0155">6491 3567 20691,'0'21'1730,"0"-1"-577,0 19 705,0 1-1,0-1-800,19 2-448,-19-22-513,40 1-32,-20 0-64,19-20 64,-19-20 0,0 0 0,1 1-64,-21-1 0,0-21-64,-21 22-96,1-1-64,0 20-64,-19-20 159,19 20-223,0 0-224,0 20-770,20-20-832,0 0-1826,0 0-14605</inkml:trace>
  <inkml:trace contextRef="#ctx0" brushRef="#br1" timeOffset="9251.953">6708 3350 20243,'20'-20'4356,"-20"20"-2691,21 0-447,-1 20 223,0 19-320,-1 21-512,-19-1-225,20 0-288,0 2-192,0-2-32,20-40-225,-21 1-415,1 1-481,0-21-641,-20 0-1057,0-21-2018</inkml:trace>
  <inkml:trace contextRef="#ctx0" brushRef="#br1" timeOffset="9418.9452">6708 3528 21524,'0'0'2851,"0"0"-1602,0 0 320,20 0 449,21 0-641,-2 0-544,21 0-512,-20 0-321,19 0-321,-39 0-544,19 0-736,-19-20-1474,-20 20-2114</inkml:trace>
  <inkml:trace contextRef="#ctx0" brushRef="#br1" timeOffset="10157.2265">7583 3588 15534,'20'59'993,"-20"-19"96,18-1 673,3-18-161,-1-1-416,-20-1-352,0 1 64,0-20 192,20 0 417,-20 0-257,-20-20-609,20-19-191,-20 18-33,20-18-160,-21-20-95,3 19-33,18 0-96,0 0-64,0 21 32,0-1 0,18 0-32,3 20-64,-1 0 32,20 0-225,-1 20-159,1 0-449,0-1-865,-1 1-1120,2 0-1571</inkml:trace>
  <inkml:trace contextRef="#ctx0" brushRef="#br1" timeOffset="10475.5858">8039 3548 14509,'0'0'2915,"0"0"-1730,20 0 1025,-20 0-96,20-20-672,0 20-578,-20 0-319,20-20-193,-20 1-63,0-1-97,0 0-64,0 1 128,-20 19 32,20-21-95,-20 21-33,-20 21-32,21-2 32,-1 1-32,0 0 128,-1 19-31,21 0-65,0 2-128,21-2-32,-1 1-160,19-21-161,1 1-447,19-20-418,1 0-223,-1-20-961,-19 1-1538,-1-1-8327</inkml:trace>
  <inkml:trace contextRef="#ctx0" brushRef="#br1" timeOffset="10823.2421">8356 3508 14958,'-38'20'3971,"38"0"-2529,-21-1-225,21 2 449,21-1-65,-21 19-576,18-19-416,2 19-289,21-39-224,-3 0 0,-17 0 32,19-19-96,-20-1 0,-1-19 0,-19-1-96,0-20 32,-19 21 0,-1-20 32,-20-2-64,1 22-32,19 0 96,-21-2 64,21 21 128,2 0 225,-3 20-65,21 0-64,0 20-96,0 0 33,21 21 31,-3 18-64,2 0 0,21 1-192,-21-1-64,19 1-352,1-20-449,-1-1-608,1-19-1026,0-1-1793,-20-19-12011</inkml:trace>
  <inkml:trace contextRef="#ctx0" brushRef="#br1" timeOffset="11200.1952">8773 3409 20371,'0'60'1761,"0"-40"-832,0 39 545,0-19 287,21 0-672,-21-1-704,20 0-257,0-19-160,-2-20 128,3 0-96,-1-20 32,0 1-128,0-1-32,-20-19 32,19 19-96,-19-21 192,0 2-33,-19 19 66,19-19-33,0 39 32,0 0 0,0 0 352,19 20 225,1-1-129,-20 21-128,20 0-31,0 0-193,19-21-160,-19 21-64,0-21-193,21 1-479,-23-20-418,22 0-799,-19 0-1218,-1 0-1666</inkml:trace>
  <inkml:trace contextRef="#ctx0" brushRef="#br1" timeOffset="16041.992">9607 3528 12107,'-20'-39'1730,"0"19"-33,20 20 65,-18-20 352,-3 1-192,1 19-257,0 0-63,20 0-321,-20 0-512,20 39-225,-20-19-127,20 39 31,0-19-128,0 19-159,0 0-65,20-18 0,0-2-96,0-19-32,21 0-161,17-20-351,-17 0-673,18 0-737,-19 0-865,-1-20-1313</inkml:trace>
  <inkml:trace contextRef="#ctx0" brushRef="#br1" timeOffset="16369.1406">9826 3726 18353,'20'0'961,"-1"-20"576,-19 20 225,20 0-481,0-19-512,0 19-449,0-20-128,-1 0-160,1 1 96,0-21 1,-20 19-33,0 2 32,0-1-64,-20 0 96,0 1-96,1 19 96,-1 19-32,-20 1 257,20 0 95,1 40-127,-1-21-65,0 1 64,20 20-128,0-21-160,20-19-32,19 0-32,21-1 32,19-19-64,0-19-352,0-1-769,-18 0-1057,-2 1-1313,-19-1-4965</inkml:trace>
  <inkml:trace contextRef="#ctx0" brushRef="#br1" timeOffset="19323.2421">11116 3548 512,'0'0'2018,"0"-20"-961,0 20-64,0 0 256,0 0 224,0 0-736,0 0-417,0 0-223,0 0-194,0-20 1,0 20-224,0 0-449,0 0-736,0 0-1346</inkml:trace>
  <inkml:trace contextRef="#ctx0" brushRef="#br1" timeOffset="21004.8828">11156 3528 8744,'0'-39'2210,"0"39"-513,0-20 65,0 0 256,-20 20-577,20-19-480,0 19-96,-20 0 224,0 0 64,20-21 32,-20 42-416,1-21-224,-1 19 63,0 21-223,20-1-129,-20-19-128,20 20 224,20 0-256,-20-21-64,20 21 32,19-21-32,-19-19-96,40 20 0,-21-20-576,1 0-577,-20 0-833,19-20-1121,-19 20-4228</inkml:trace>
  <inkml:trace contextRef="#ctx0" brushRef="#br1" timeOffset="21344.7265">11474 3528 18129,'0'-20'1281,"0"20"-352,0 20 320,-20-20 417,20 39-97,0-18-672,0-1-385,20 19-223,-1-19-97,1-20-96,20 20 96,-1-40-64,1 20 0,1-39-192,-3 19-32,-18-21-32,-20 2 0,0 19 0,0 1 0,-20-1-161,-18 0 33,-3 20-32,1 0 0,1 0 95,-1 0 1,20 20-288,1 0-449,-1-1-641,20 1-1280,20-20-5094</inkml:trace>
  <inkml:trace contextRef="#ctx0" brushRef="#br1" timeOffset="21874.0234">11890 3528 19698,'20'39'673,"-20"-18"-161,20-1 898,0 0 447,-20-20-543,0 19-610,0-19-447,0 0-65,20 0 96,-20 0 96,0-19-95,-20 19-193,20-20-64,0 0-64,0-1 64,0 2-96,0-1 32,0 0-96,20 20 63,-20 0 33,19 20 96,1-20-31,20 20 95,-20-1-160,1-19 32,-3 21 32,-18-21-64,20 0 128,0 0 0,1 0-96,-21-21-32,20 21 128,-20-19-128,18-1 96,3 20-96,-1-20-32,0 20-128,0 0-193,-1 0-287,21 20-257,-20 0-481,0-1-896,-1 2-1281,1-1-9097</inkml:trace>
  <inkml:trace contextRef="#ctx0" brushRef="#br1" timeOffset="22221.6795">12645 3885 18737,'40'60'1346,"-40"-40"-289,18-20-161,-18 20 834,0-40-257,0 20-576,0-20-320,-18-19-321,-2-2 0,0 2-160,-1-20 0,1-21-64,2 1-64,-2 19-96,20-19 96,20 40 32,-2-2-32,2 21-32,1 20 64,-1 0 32,0 20 32,-2 0 0,3 20 0,-1 19-32,-20-19 0,0 0 1,0 0-33,0-21-33,0 1-95,0 0-128,0-1-160,-20-19-577,20 0-993,-21-19-512,21 19-1026,-18-20-6213</inkml:trace>
  <inkml:trace contextRef="#ctx0" brushRef="#br1" timeOffset="22554.6875">12883 3469 18545,'0'0'1922,"0"0"-673,0 20 353,0 19 448,19-19-865,-19 20-513,0 0-512,20-21 33,-20 1-97,20 0-96,0-20 32,1 0-32,-21 0 32,20 0-192,-2-20 96,2 0-65,1 1 129,-1-1-192,0 0 224,-20 20-64,19 0-32,1 0-64,0 20 128,0 0-288,0-1-417,-20 1-320,19-20-192,1 0-449,0 0-255,-20-20-1507,0-19-8199</inkml:trace>
  <inkml:trace contextRef="#ctx0" brushRef="#br1" timeOffset="22720.7031">13240 3350 10441,'20'-59'4357,"-20"59"-834,20 0-576,0 19-321,-1 1-608,-19 19-641,20 22-960,0-2-257,0 0-160,1-19-384,-3-20-225,2 0-800,1-20-1218,-1 0-928,-20 0-7368</inkml:trace>
  <inkml:trace contextRef="#ctx0" brushRef="#br1" timeOffset="22955.0781">13161 3489 14221,'79'-20'2530,"-39"20"-640,19-20 224,2 20-160,-2 0-256,-1 20-513,-17 0-481,-21-1-223,0 21-161,-1-21 0,1 2-191,0 19-97,-20-40-128,20 19-289,-20-19-832,0 0-961,0-19-1249,0-1-5061</inkml:trace>
  <inkml:trace contextRef="#ctx0" brushRef="#br1" timeOffset="23068.3592">13558 3269 19698,'-20'0'1281,"-1"0"-896,21 0-674,0 0-832,0 0-3203</inkml:trace>
  <inkml:trace contextRef="#ctx0" brushRef="#br1" timeOffset="23843.75">13934 3409 15214,'21'21'1922,"-21"-2"-353,0 21 417,20-1-128,-20 21-929,20-20-225,-20-1 97,20-19-224,-1-1-65,-19-19-159,0 0 31,20 0-288,-20 0 320,0 0-63,0-19-97,0-1-192,0-19-96,0 19 224,0-21-256,0 2 32,20 19 32,-20 1-96,20 19 96,0 0-96,-1 19 224,21 1-224,-20 19 128,19-18-288,-19 19-97,21-21-543,-21 1-546,19 0-800,-19-1-897,0-19-3459</inkml:trace>
  <inkml:trace contextRef="#ctx0" brushRef="#br1" timeOffset="24314.4531">14610 3449 13612,'19'-19'3107,"-19"19"-1185,-19 0-96,19-21 512,-20 21-672,0 21-385,0-2-608,0 21-1,1-1-191,19 0-289,0 2-128,0-21-32,39-1-64,-19-19 32,0 0-64,19 0-128,-19-19-97,0-1 33,-20-21 64,20 22 32,-20-1 0,-20 0 160,20 1 0,-20 19 128,20 0 96,0 0-160,0 39 64,20 0-32,0 2-64,21 18 64,-2 0-32,1 1 65,-1-20-33,1 19 0,0-18-32,-21-2 96,-19 0-96,0-19 128,-19 1 0,-21-1-256,0-1-256,-19 1-160,18-20-257,-18 0-801,-1 0-1408,21-20-2596</inkml:trace>
  <inkml:trace contextRef="#ctx0" brushRef="#br1" timeOffset="25060.5468">15483 3469 15182,'-40'-20'1249,"1"20"256,19 0 33,0 0-97,-19 20-416,19 0-384,0-1-321,20 21-224,0-21-96,20 2 64,0-1 64,39 0-128,-19-1 65,19 1-162,2-20 33,-2 20 0,-19-1 32,-21-19-64,1 20 192,-20 1 289,-20-1 383,1-20-159,-1 19-161,-21 1-95,21-20-193,-18 20-192,17-20-160,1 0-353,0 0-512,0 0-1025,1 0-993,19 0-3651</inkml:trace>
  <inkml:trace contextRef="#ctx0" brushRef="#br1" timeOffset="25429.6875">15582 3330 17328,'21'0'2018,"-1"20"-1217,-20-1 256,20 1 352,-1 40-128,1-20-288,0 19-512,20-19-225,-21 0-128,-19-1 64,20-19-64,0-1-64,-20 1 0,0-20-32,20 0-128,-20 0 96,0 0 64,0-39-32,0 19 32,0-39-32,0 18 65,20 2-97,-20 19 0,0 1-65,0 19 130,19 0-1,-19 19 128,20 21-96,0 0-64,0 19-32,1-19-577,17-21-576,-17 22-993,19-21-897,-1-20-4035</inkml:trace>
  <inkml:trace contextRef="#ctx0" brushRef="#br1" timeOffset="25726.5625">16198 3528 17296,'0'20'2114,"0"-1"-1185,0 2 96,0 19 512,0-21-288,20 21-544,0-21-385,-1 1-224,1 1 1,20-21 95,-20-21 192,-1 1-160,1 1 33,-20-21-225,0 21 32,-20-1-96,1-21-129,-1 22 97,-20-1 32,20 20 32,-19 0-128,19 0-32,20 0-384,0 0-610,0 20-351,0-1-769,20 2-2371</inkml:trace>
  <inkml:trace contextRef="#ctx0" brushRef="#br1" timeOffset="25915.0389">16516 3687 18897,'0'-20'2307,"0"0"-257,0 20-161,0-39-319,0 19-834,0-20-543,20 20-129,-20 0-128,0 1-289,20-1-640,-1 0-1025,1 20-992,0-19-2724</inkml:trace>
  <inkml:trace contextRef="#ctx0" brushRef="#br1" timeOffset="26125.9765">16813 3210 19634,'21'20'1826,"-1"0"-1186,-20-1 1090,18 22 192,3-1-673,-1 19-576,0-19-545,0 0-128,19-1-96,-19 0-128,0-18-257,-20-1-800,20-20-961,-20 0-1121,-20 0-2883</inkml:trace>
  <inkml:trace contextRef="#ctx0" brushRef="#br1" timeOffset="26472.6561">16813 3528 8904,'21'0'9801,"-1"-20"-8167,19 20 191,1-19 514,19 19-321,1-20-737,-21 20-577,1 0-479,-1 0-97,-19-20-128,0 20 0,21-19-128,-41-2-129,20 1 129,-20 20-192,0-20 64,0 1 64,0 19-1,-20 0 1,-1 0-64,1 19 0,0 1 192,0 0 64,1 1 96,19 18-32,-20 0-32,20 1 0,0 0-64,0 0-32,20-21-160,-1-19-481,21 20-736,-20-20-577,21-20-224,-23 1-1794,23-1-11307</inkml:trace>
  <inkml:trace contextRef="#ctx0" brushRef="#br1" timeOffset="26719.7265">17488 3369 17584,'0'-19'2274,"0"19"-800,0 0-193,-19 19 384,-1 1-383,20 21-770,0-22-384,0 1-32,20 0-96,-1-1 64,21 1-64,-20 0 65,0-1 95,-1 2 256,1-1 65,-20 0-129,0-1-32,0 1-160,-20-20-32,1 20-352,-1-20-320,20 0-898,-20 0-800,20-20-1057,-20 0-5349</inkml:trace>
  <inkml:trace contextRef="#ctx0" brushRef="#br1" timeOffset="26900.3905">17686 3291 10570,'20'19'12395,"1"1"-9896,-1 0-1250,0 19 64,-1 2 64,1 18-832,-20-20-353,0 0-256,20 2-384,-20-2-1,20-19-960,-20-20-961,0 0-1378,0-20-4196</inkml:trace>
  <inkml:trace contextRef="#ctx0" brushRef="#br1" timeOffset="27052.7343">17706 3508 22613,'0'0'2755,"21"0"-2147,-1 0 513,0 0 256,39-19-576,-19 19-609,19 0-160,-19-20-256,-1 20-1569,-19 0-1923,0 0-3843</inkml:trace>
  <inkml:trace contextRef="#ctx0" brushRef="#br1" timeOffset="27769.5311">18541 3588 17552,'0'40'865,"0"19"-256,0-20 383,20 2 546,0 18-449,19-20-545,-19-19-191,0 1-1,0-21 193,-20 0-1,0 0 97,0-21-225,0 1-256,-20-19-128,-20-20-64,1-2 64,19 2 0,-21 0 0,3-1-96,38 1 96,-21-1 32,42 40-128,-3-19 96,2 19 0,41 20 65,-22 0-130,1 20 194,-1-1-193,1 21-97,-20 0 33,0 0 64,-20-1-96,-20-19 224,0 20-96,0-20-64,0 0-96,1-20-448,19 0-770,-20 0-1216,20 0-2179</inkml:trace>
  <inkml:trace contextRef="#ctx0" brushRef="#br1" timeOffset="28138.6718">18998 3369 18801,'0'20'2082,"-20"-20"-1217,0 20 160,-1 20 673,1 0-289,0-1-608,20 0-321,0 2-480,0-21 32,20-1-64,21 1 0,-21-20 0,18-20-64,-17 1-64,-1-1-128,0-21 127,-20 22 1,0-1 96,0-19 32,-20 19 32,20 20 64,-20 0 96,20 0-31,0 20-33,0-1 0,0 21 32,20 0-128,-20-20 32,40 0-160,-21-1-513,21 1-544,-20-20-224,19-20-257,1 1-960,-20-21-4773</inkml:trace>
  <inkml:trace contextRef="#ctx0" brushRef="#br1" timeOffset="28356.4453">19235 3151 18705,'20'20'3011,"-20"-20"-1826,20 39 160,1 1 161,-3 1-161,2-2-576,0 20-577,1-18-128,-1 18-128,-2-20-128,23-19-289,-21-1-255,0 2-802,-20-21-960,0 0-961,0 0-9866</inkml:trace>
  <inkml:trace contextRef="#ctx0" brushRef="#br1" timeOffset="28776.3671">19176 3528 19666,'20'-20'673,"-1"1"480,1-1 160,20 0-96,-1 1-736,1-22-257,-19 21-64,-1-19-96,-2 19-128,-18-21 64,21 2 32,-21 19-32,0 1 0,20-1 64,-20 20 128,0 0 193,0 20 383,20 19-223,-20 0-1,20 22 1,-20-2-1,19-18-287,1 18-161,0-20 64,0-19-96,0-1-32,-1 2 32,-19-21-32,20 0 64,-20 0-32,0 0 64,20-21-64,-20 2 1,20-1-33,0-19-96,-1 19 64,1 20-65,0-20 33,0 20-160,1 20-192,17-20-449,-17 20-1025,-1-1-1281,0 1-1089,19-20-13292</inkml:trace>
  <inkml:trace contextRef="#ctx0" brushRef="#br1" timeOffset="29015.625">20010 3350 16431,'0'-40'3523,"0"40"-1665,-20 0-865,20 20-32,0 0-96,0-1-417,20 21-352,-1 0-64,21 0 32,0-21-160,-1 1-160,2 0-64,-21-1 320,-20 2 32,18-21 160,-36 20 160,-2-20-159,-21 0-33,2 0-96,19 0 0,-20 0-737,40 0-1761,-20 0-2851</inkml:trace>
  <inkml:trace contextRef="#ctx0" brushRef="#br1" timeOffset="29638.6718">20644 3430 17648,'-20'-21'1826,"20"21"32,-18 0 128,18 0-129,0 21-800,-21-2-192,21 21-256,0 19-225,0-19-192,0 0-128,21-21-64,-3 1 0,2 0-96,21-20 32,-21 0-64,0 0 64,-1-20 32,21 0-128,-20 1 288,0-1-192,-1 20 64,-19-20-32,20 20 64,-20 0 128,0 0 0,0 0 0,20 20-128,-20-20 32,20 0-64,-20 0 193,20 0-97,-1-20 64,-19-1-64,20 2-96,-20-21-96,0 21-64,0-1-321,0 0-576,-20 1-1057,20 19-833,-19 0-2786</inkml:trace>
  <inkml:trace contextRef="#ctx0" brushRef="#br1" timeOffset="29819.3358">21102 3528 22100,'20'0'961,"-2"0"1346,-18 20-770,21-20-448,-21 19-737,20 2-224,-20-1-256,0 0-448,0-20-834,20 0-1216,-20 0-1025,0 0-4581</inkml:trace>
  <inkml:trace contextRef="#ctx0" brushRef="#br1" timeOffset="30058.5937">21181 3032 23221,'20'20'2114,"-20"-20"-1569,20 19 736,-1 21 161,1 20-161,0-1-480,0 2-545,0-2-128,-20 0-128,19-19-128,1 0-96,0-1-225,-20-19-416,20-20-512,-20 19-993,0-19-865,0 0-1570</inkml:trace>
  <inkml:trace contextRef="#ctx0" brushRef="#br1" timeOffset="30492.1875">21181 3528 19282,'0'0'704,"20"0"-447,0-20 960,-1 1 288,1-1-288,0 0-704,0 1-225,0-2 0,-1-19-191,1 1-1,0 0-96,0-2 0,1-18 0,-3 39-32,-18-19 64,20 39 512,-20 0 449,20 19 0,-20 21-128,0-1-257,0 22-31,0-2-97,0 0-351,0 1 31,21-21-32,-1-19-32,0 19 0,-2-39 0,3 0-64,-1 0-32,0-19 32,0-1 64,-1 0-32,1-19-64,0 19 96,0 1-128,0-2 32,-1 21 96,1 0 33,0 21-1,0-2-160,1 1 64,-3 0-545,2-1-256,0 1-1088,1-20-2275,-1 0-8488</inkml:trace>
  <inkml:trace contextRef="#ctx0" brushRef="#br1" timeOffset="37741.2108">972 4819 14253,'-20'-41'833,"0"41"512,20-19-416,-19 19 384,19 0 32,0 0-480,0 0 224,19 19-256,-19 1 32,20 21-289,0-2-63,0 20-417,19 2 224,-19-22-224,20 20 1,-19-18 159,-3-2-224,23-19 96,-41-1 0,20 1-96,-20-20 0,0 0 160,0 0 0,0 0-127,0 0-65,0-20-33,-20 1-31,-1-21-96,1 1 128,2-2-96,-3 2-64,1 0 128,20-2-32,0 21 192,20-19 64,1 39-64,-3 0-32,23 0-64,-1 19-160,19 1 128,-19 0 128,19 1 0,-19 18-224,-1-19 128,1 0 32,-1-1-128,1 1-32,-40-20 0,21 21-64,-1-21 31,-20 0 97,0 0 96,0-21-96,0 21 257,18-20-33,2 1 96,-20-1 128,21 20-31,19-20-65,-40 1-96,20-1-32,-1-1-64,1 1-64,0-19 257,-20 19-257,0 0 96,0 1-96,0-1 64,-20-1-32,0 21-32,1 0 0,-1 0 32,0 21-128,20-1-64,-20-1 192,20 21-128,0-1-128,-21 2 128,42-2-32,19 1 64,-20-1-417,19-18-352,1-1-512,-20-1-513,39-19 1,-18-19-1090,17-1-7399</inkml:trace>
  <inkml:trace contextRef="#ctx0" brushRef="#br1" timeOffset="38174.8046">2143 4798 18801,'-19'-20'1442,"19"20"127,-20 0 97,20 0 224,-20 20-866,0 1-159,20 18-320,0-19-65,0 19-736,20 1 544,20-19-320,-40-1 96,39-20-192,-19 0-32,20-20-64,-1-21-32,-39 21-129,20-19 161,-20 19 320,0 1-192,0-1 128,-20 20 128,0 0-192,20 20 224,-19-1-224,19 1 128,19 39-64,1-18-96,20 18 96,-1 0-32,21-18 0,-21 18 32,22 0 0,-41-19 1,-2 0 31,3-1-32,-1 0 96,-40-17 96,20 17-224,-21-19-160,-17-1 96,-3 1-257,21-20-351,-19 0-1250,-1-20-64,20 1-865,1-21-2786</inkml:trace>
  <inkml:trace contextRef="#ctx0" brushRef="#br1" timeOffset="38610.3515">2758 4858 16527,'0'-60'737,"-19"60"352,-1-20 544,0 20 449,0 0-672,0 0-129,1 20-160,-1 21-288,0-2-321,0 0-159,20 1-193,0 1-192,0-2-32,40-19 0,-20-20-97,-1 0-31,21 0 32,0-20 0,-21 0-192,1-19 127,0 18 33,-20 1 128,0 0 32,0 1 64,-20-1-160,20 20 448,0 0-224,-20 0 161,20 20-257,0-1 0,0 21-128,20 1 31,0-22 97,1 21-96,17-21-352,-18 1-865,21-20-129,-21 0-255,-2-20-673,3 1-2691</inkml:trace>
  <inkml:trace contextRef="#ctx0" brushRef="#br1" timeOffset="38805.6639">2918 4600 16719,'0'-20'3171,"0"20"-1313,20 0-224,-20 20 384,39 19-993,-19 2-97,0 18-639,0 0-161,19 1-128,-19-20-128,20-1-577,-21 2-192,21-41-704,-20 20-994,-20-20-1793</inkml:trace>
  <inkml:trace contextRef="#ctx0" brushRef="#br1" timeOffset="39044.9217">2839 4798 15919,'38'-39'4804,"3"19"-3234,-3 20 415,23-20-287,-2 20-865,1 0-449,-1 20-288,0 0 0,-19-1-96,19 22 97,-38-21-97,19-1-65,-20 21 33,0-40-96,-20 19-448,19-19-641,-19 0-1122,0 0-1440</inkml:trace>
  <inkml:trace contextRef="#ctx0" brushRef="#br1" timeOffset="39189.453">3195 4541 22004,'0'-20'1057,"-20"20"-993,20 0-352,0 0-993,20 0-1378</inkml:trace>
  <inkml:trace contextRef="#ctx0" brushRef="#br1" timeOffset="39819.3358">3513 4778 17360,'20'-19'897,"-20"19"-545,20 0 833,-1 19 641,1 1-257,20 1-383,-19-1-482,17 19-287,3-19-129,-21-1 160,-2 1-223,3 0 63,-1-20-32,0 21-32,-20-21 33,0 0-1,20-21 160,-20 21-31,0-40-129,0 21-160,-20-21-513,20 1 482,-20-2-514,20 2-256,-20 19-352,20 20-384,20 0-961,-20 0-289,20 0-928,-20 20-3268</inkml:trace>
  <inkml:trace contextRef="#ctx0" brushRef="#br1" timeOffset="40080.078">3890 4778 2402,'40'20'5541,"-20"-20"-1473,-1 0-1025,1 0-705,0 0-320,0-20-160,0 20-577,-1-19-352,-19-1-289,20 20-255,-20-20 63,0 1-192,0-1 1,0 0-129,0-1 0,-20 2-128,1 19 128,-1 0-64,20 0 160,-20 19-32,0 2 1,20 19 127,0-1-32,0 20 65,0-18-257,40-22-96,-1 1 0,1 0-161,19-20-223,2 0-513,18-20-1761,-19 0-1602</inkml:trace>
  <inkml:trace contextRef="#ctx0" brushRef="#br1" timeOffset="40732.4217">4783 4798 6758,'0'0'11339,"20"0"-10090,-20 21-1089,0-21 449,20 20 544,0-20-160,0 0-289,-1 0 1,1-20-64,0-1-97,0-18-288,1 19-64,-21-19-63,0-1 31,0 19 96,0 2-32,-21-1-64,1 20 33,0 0-97,0 20 32,1-1 32,19 2-64,-20 19 96,0 19-96,20-20-160,0 2 64,20-22-96,0 1-160,19 0-417,1-1-160,-1-19-960,2-19-353,-1-1-865,-1 0-8936</inkml:trace>
  <inkml:trace contextRef="#ctx0" brushRef="#br1" timeOffset="41093.75">5161 4700 16239,'-20'59'1890,"20"-40"-1410,0 22 577,0-2 737,0 1-577,20-21-705,0 1-255,19 0-129,-19-20 0,20-20 32,-21 0 96,1 1-128,-20-21-160,20 1 225,-20-21-129,-20 20-96,-19-19-64,-1 19 31,0-19-31,1 0 32,-1-2 96,-1 22 64,23 19 97,-2 1 447,20 19 33,0 0-97,0 0-351,0 19-97,20 21 352,-2 19-320,23 1-32,-21-1-63,39 1-162,-19-1-159,19 0-513,-19-18-704,19-21-833,-18 19-929,-21-39-7784</inkml:trace>
  <inkml:trace contextRef="#ctx0" brushRef="#br1" timeOffset="41833.0077">5578 4620 19762,'0'19'1634,"0"22"-1282,0-21 225,0-1 800,19 21-288,-19-21-641,20 1-416,0-20 65,0 21-97,0-21-33,-1-21-31,-19 1 64,20 1-128,-20-1 96,-20 0 0,20 1 32,-19-21 192,-1 40-128,0 0 97,0 0 223,20 0-32,0 20-224,0 0-63,0 19-1,40 0-193,-20 22 97,39-22 129,-18 20-162,17-18-127,1 18 192,-18-20-32,-1 2 0,-1-2 64,-39-19-96,20 0 224,-20-1-160,-20 1 64,0 0-256,-19 1 96,-1-21 32,-19 19-64,18-19-192,3 0-97,-3-19-287,1-2 127,21 1-32,-1-19-95,20-20 31,0 18 161,20 2 352,-1-1-129,1 1 545,20-2 65,-19 2 95,17-1 289,3 21-33,-3-22 97,-17 21-224,-1 1 63,0-21-191,0 21 95,-1-1-95,1 0-1,-20-1-160,0 2-96,0-1-96,0 0 225,-20 20-65,20-19-96,-19 19-192,19 0 32,-20 19 64,0 21 0,20 0 64,0 19 0,0-19 128,0 20-160,20-21-96,19-19-64,1 0-96,20-20-192,19 0-417,-20-20-1377,2-19-1409,-22 19-10283</inkml:trace>
  <inkml:trace contextRef="#ctx0" brushRef="#br1" timeOffset="42716.7967">6728 4263 15662,'21'-20'1442,"-21"0"-385,0 20 192,0 0 384,20 20 97,-20 0-225,0 39-544,20 1-416,-20-1-97,19 21-95,1-1-193,0 1-64,0-21-160,0 0 96,0 1 0,19-20-64,-19-21 32,0 1-128,1-20 96,-3 0 0,2-20-32,0 1 32,1-21 128,-1 1-96,-2-21-192,-18 20 224,0 1 0,0-2 96,0 2-128,-18 19 64,18 1 32,-20 19 32,-1-20-96,1 20 128,0 0-64,20 20-32,-18-1-32,18 1-128,0 0 224,0 20 0,18-20 33,2 19-129,0 1 0,21-1-96,-2-18-97,1-1-191,19-20-224,-19 0-193,19-20-801,-19-1-960,-1-18-1089,-19 19-4293</inkml:trace>
  <inkml:trace contextRef="#ctx0" brushRef="#br1" timeOffset="43057.617">7384 4521 16271,'0'40'1826,"20"-1"-962,-1 0 578,-19 2 416,20-2-257,0-19-544,0 19-480,1-39-193,-21 20 0,18-20-223,2 0 31,-20 0-160,0 0 0,0-20 0,0 1-32,0-1 32,0 0-32,0-19 32,0 19 0,0-1-128,0-18 192,0 39-128,21-20-64,-1 40 128,0 0 64,-2-1-32,3 22-32,-1-21-224,20 19 96,-21-19-673,1-1-736,0-19-674,0 0-1088,0 0-4003</inkml:trace>
  <inkml:trace contextRef="#ctx0" brushRef="#br1" timeOffset="43492.1875">7921 4541 5637,'18'-20'12011,"-18"20"-9641,-18 0-1056,18 20 351,-20 19-191,20 1-289,-21 0-609,21 0-223,21-1-225,-21 0-128,20-39 0,-2 20-32,2-20 64,-20 0-128,21 0 32,-21-20 0,20 1 96,-20-1 32,0 0-32,0 20 64,-20 0-96,20 20 96,0 0 0,0 19 0,20 2-64,0 18-96,19 0 32,1 1-160,-1-20 256,1 20-64,0-21 0,-40 20 128,0-19-64,0 20 32,-20-40-64,0 19-128,-20-19 160,1-20-224,19 0-64,-20 0-32,1 0-449,-2-20-736,21 0-513,-18-19-320,38-21-994,-21-19-6020</inkml:trace>
  <inkml:trace contextRef="#ctx0" brushRef="#br1" timeOffset="43738.2811">8000 4263 13228,'39'-40'5862,"-39"40"-3877,0 0-735,0 20-65,20 39 32,0 2-320,0-2-257,0 40-191,-1-20-321,1 1-128,20-21-128,-20 0-353,19-18-287,-19-22-802,0 1-768,-20-20-1217,0 0-7272</inkml:trace>
  <inkml:trace contextRef="#ctx0" brushRef="#br1" timeOffset="44245.117">7980 4660 16944,'40'20'1473,"-21"-20"-544,1 0 0,20 0-449,-1 0-256,-19-20-31,0-1 63,0 2-96,0-1-128,-1-19-96,-19-1-96,0 21 96,-19-22-96,19 2 63,-20-1 1,20-1 32,0 22 128,0-1 64,0 20 513,0 20 256,20 21 160,-1-2-160,-19 20-193,20 1 129,0-1-352,21 0-97,-23 2-224,2-2 161,21-20-225,-21-18 32,-2-21-160,-18 20 128,21-20-128,-21 0 32,20-20 32,-20-1-64,0-18 96,20 19-64,-20-19 64,20-1-64,-20 0 64,19 20-128,1 0 32,0 20 0,0 20 160,-20 0-96,20 20-32,0-20-32,-1 19-256,1-19-161,20-20-832,-40 20-961,21-20-513,-3-20-1729</inkml:trace>
  <inkml:trace contextRef="#ctx0" brushRef="#br1" timeOffset="44615.2342">8893 4461 17680,'20'0'1730,"-20"0"-1250,0 0 225,0 20 448,-20 1-192,0 18-96,-1-19 32,21 19-193,-18-19-127,18-1-257,0 2-160,0-1-160,0 0 32,18-20-128,3 19 128,19-19-64,-1 0 32,1 0 32,0 20-64,-1-20 32,-19 0 96,0 20 161,1-20 543,-21 19 65,-21 1-32,1 1-224,0-1-129,0-1-320,1 1-96,-1-20-320,20 20-321,0-20-960,-20 19-737,20-19-2050,0 20-10186</inkml:trace>
  <inkml:trace contextRef="#ctx0" brushRef="#br1" timeOffset="47922.8515">9984 4461 18801,'-20'-20'1442,"1"20"-225,19 0 160,0 0-32,19 20 97,-19 21-417,20-2-160,21 20-481,-21 21-128,18-21-64,-17 0-192,19-18 0,-1-2-192,-19 0-128,0-19-833,19 0-353,-39-20-800,0 0-833,0-20-3395</inkml:trace>
  <inkml:trace contextRef="#ctx0" brushRef="#br1" timeOffset="48262.6952">9964 4778 14637,'-59'-19'3299,"59"-1"-1697,-20 20-481,40-20 545,-20 20 480,20-19-481,19-1-736,1 0-512,19-1-161,2 21-32,-2 0-256,20 0 0,-19 0 96,-1 0-256,-19 21 0,1-1 160,-3 19 0,-17 1 32,-1-21 32,0 1 0,-1-20-96,-19 21 128,20-42 0,20 1-32,-20 1-64,-20-1-128,0-19-65,0 19-95,-20 0 64,0-1 96,-20 2-65,1 19 225,-22 19 32,43 2 0,-23-1-160,21 0-736,20-20-2179,0 19-4613</inkml:trace>
  <inkml:trace contextRef="#ctx0" brushRef="#br1" timeOffset="49967.7733">11335 4441 16047,'0'-19'2306,"-21"19"-1089,21-20-96,0 20 96,21 20-96,-21-1-32,20 21-32,0 0-352,-2 19-449,3 0-256,-1 2 160,0-22-128,0 0-64,-1-19-288,21 1-321,-20-1-800,-20-1-833,20-19-1442,-40 0-11466</inkml:trace>
  <inkml:trace contextRef="#ctx0" brushRef="#br1" timeOffset="50605.4686">11335 4778 16751,'-21'-19'2275,"21"19"-1411,0-20 257,21 20 513,-1-20-289,0 1-864,19-1-257,1 0-128,-1-1 64,-19-18-160,20 19 0,-20 1-96,-1-21-96,-19 21-96,0-22 31,0 2 1,0 19 128,0 0 128,0 1 96,0 19 320,0 19 33,0 1-385,0 19 352,0 1-31,20 40-97,0-21-96,0 1-96,1-1-32,-3 0-64,22-18 32,-19-22-32,-1 1-96,-2 0 160,2-20-32,-20 0-448,0 0 576,21-20 96,-21 0-160,0 1 1,0-1-33,20-1 96,-20-18-192,20 19 64,-20 20-64,19 0-64,1 0 288,0 0-160,20 20-32,-21-20 64,21 19-32,0-19 0,-1 0-32,1 0 64,1-19 0,-23-1 64,3-19 32,-1-1-160,0 19 96,-20-18 65,0 19 63,-20 1-160,0 19 64,-19 0 64,-2 19 160,1 21-95,22 0 159,-23 0-256,41-1-96,0 0 0,20-19-224,19 21 96,22-41-416,18 19-545,0-38-833,0 19-1890,1-20-7238</inkml:trace>
  <inkml:trace contextRef="#ctx0" brushRef="#br1" timeOffset="51040.0389">13319 4402 21236,'-79'0'1185,"40"20"-352,-21-1 960,21 1-127,-1 0-769,19 20-449,21-20-320,0 19-64,41-19-64,18 19 32,1-18-64,19-1 32,-20 0 32,-19 19-192,-1-19 0,-19-1 96,-20 22 128,-20-21-64,2-1 96,-23-19 0,1 20 0,-19-20-64,19 0-64,-19 0-96,39-20-288,-19 1-737,39-1-1602,19-1-800,1 1-3748</inkml:trace>
  <inkml:trace contextRef="#ctx0" brushRef="#br1" timeOffset="51410.1562">13677 4561 16751,'-20'-20'3588,"-20"40"-2820,21-20 257,-21 39 1282,-1 0-257,3 2-737,18 18-673,20-20-383,0 2-257,40-21 32,-1-20-96,21 0-97,-21 0 1,1-20-128,-1-1-128,-19-18-33,-20 19 161,20-19 128,-40 19 96,20-21-96,-20 22 96,1 19 128,19-20 256,-20 20 96,20 0-191,0 20-1,0 20 224,20-20-128,-1 19-95,1 1-193,0-21-32,20 1-513,-1-20-640,2 0-993,-1 0-1281,-40-20-2371</inkml:trace>
  <inkml:trace contextRef="#ctx0" brushRef="#br1" timeOffset="52083.0077">13876 4600 19538,'40'80'1634,"-22"-41"-161,3 1 641,-1-1-641,-20-18-384,20-1-576,0-1-289,-1-19-224,-19 0 0,0 0 0,0-19-96,0-1-32,0-1 32,-19 1-64,19 1 128,-20-21-129,20 1-351,0 19 96,20-1 95,-1 2 33,-19 19 96,20 0 96,0 0 160,0 19-96,-20 2 96,20-21-64,-1 20 0,-19 0-64,0-20-128,0 19-225,20-19-127,-20 0-1,0 0-63,20 0 159,-20 0 225,20 0 32,1 0 192,-21 0-64,38 0 96,-18 0 32,1 0 192,-1 0 192,-2 20 97,23-20-1,-21 0-31,19 0 96,-19 0-33,20-20-192,-20 1-95,-1-21-161,1 0 0,-20 20 0,0 0-64,-20 1-32,1-1 64,-1 20 0,0 20 193,0-1 159,0 21-32,1 0 257,-1 0-160,40-1-193,-1 0-224,21-19-64,0 1-64,19-21-128,0 0-225,1 0-992,-19-21-1634,-2 1-1729,1 1-15279</inkml:trace>
  <inkml:trace contextRef="#ctx0" brushRef="#br1" timeOffset="52907.2264">15424 4700 17872,'19'59'929,"1"1"-480,0-1 255,0 20 417,21-19-352,-23 19-160,2-19-257,1-20-160,-1-21 513,-20 1-32,20 0-33,-20-20 257,0-20 128,-20 0-769,20-19-128,-20-20 33,-21-1-65,23 1 0,-23-22-32,21 3-256,0-2 608,0 1-480,20 19-64,20 20 32,0 1-64,0 19 31,21 20 65,-23 20-32,23 0 160,-1 19-64,-21 21-96,-19-1 96,20 0-32,-20 2 64,-20-22-128,20 0 0,0-19-256,0-20-769,0 20-833,0-40-577,0 20-1440</inkml:trace>
  <inkml:trace contextRef="#ctx0" brushRef="#br1" timeOffset="53334.9608">15801 4778 17648,'20'0'1858,"-20"0"-32,0 0 320,20-19-160,-20-1-641,0 0-737,19-19-255,1 19-257,0-20-96,0 0 0,1 21-288,-3-21-97,2 21-191,1 19-161,-1 0 96,0 0 257,-2 19 160,-18 1 192,21 19 64,-21-19 224,20 19 225,-20 2 95,20-2-95,-20-19-65,39 0-160,-19-1 32,20 1-95,-1-20-33,1-20-96,0 1 96,-1-21-64,-19 21 0,-20-1 32,0-21 32,-20 22 33,-19-1-193,-1 20 128,0-20-224,21 20 64,-21 0-289,20 0-319,0 0-321,20 20-673,0-20-1088,0 20-545,0-20-4261</inkml:trace>
  <inkml:trace contextRef="#ctx0" brushRef="#br1" timeOffset="53768.5546">16396 4204 18065,'-20'-41'2370,"20"41"-480,0 0-481,0 0 705,20 20-288,-20 20-417,21 19-448,-1 0-256,0 2-353,-2 18-192,3-39-96,-1 19-32,20-19 0,-1-21 0,1 2-224,-20-21 256,19 0 0,-19 0-32,0 0 0,1 0-64,-3 0 64,2 20 0,-20 0-64,0-20-128,0 19 224,-20 1-224,2 0 0,-3-20-128,1 19-257,0-19-320,0 0-288,-19 0-64,19 0-64,0-19 0,0 19-897,20-20-545,0-19-3171</inkml:trace>
  <inkml:trace contextRef="#ctx0" brushRef="#br1" timeOffset="54146.4843">16773 4322 20339,'20'19'1858,"-40"22"-577,20-1 609,0 19 127,0 1-671,0-1-674,0 1-479,20-1-97,21-19 0,18-21-192,1 1 224,-21-20-128,21-20-128,-21-19-65,1 0-63,-20-1 32,-1 0 0,-19 0-32,-19-19 159,19 40-63,-20-22 160,0 41 64,0-20-64,0 40 128,1 0-31,-1 1 127,0 38 160,0-20-160,20 0-64,0 22-95,0-22-130,40 0-287,-1-19-513,21-20-1153,-1 0-3042,2 0-14831</inkml:trace>
  <inkml:trace contextRef="#ctx0" brushRef="#br1" timeOffset="54915.0389">17488 4600 20659,'0'39'929,"0"-18"-96,20-1 224,0 0 512,0-1-512,0-19-416,-20 20 31,19-20-159,1 0-1,-20-20-95,0 20-129,0-19-96,0-1-128,0-21 32,20 22-224,-20-1 32,0 0-32,0 1-32,0 19-96,21 19 160,-1 1 96,-2 19-32,2-18 32,1 19 32,-1-21-32,19 1-32,-19-20 96,0 0-96,0 0 128,0-20-64,-1 20 32,1-39-32,-20 19 0,20-20 64,0 20-96,0 0 0,-1 1 0,1 19 96,0 0-128,0 0 96,21 39-64,-3-19-192,-17 20-481,19-20-2049,-1 0-3044</inkml:trace>
  <inkml:trace contextRef="#ctx0" brushRef="#br1" timeOffset="55644.5311">19156 4521 16495,'0'-19'1826,"0"-2"-161,-20 21 225,0 0-64,20 21-32,-19 18-513,19 20-480,-20-20-353,20 22-256,20-22 0,-1 0-63,21-19-162,0 1 66,-1-42-98,1 21-31,-1-20 64,-19-19 32,0 19 0,1-19 64,-1 19-32,-20-20 65,0 40 63,0-20 192,0 20 289,0 0-577,0 20 32,18-20 128,3 19-128,-1 2-160,0-21 128,0 0-32,-1 0 0,1 0 64,-20-21-160,0 2-64,0-21-384,0 21-481,0-1-833,-20-19-897,20 39-832,-19-21-4389</inkml:trace>
  <inkml:trace contextRef="#ctx0" brushRef="#br1" timeOffset="55797.8515">19593 4541 8584,'39'20'9641,"1"-1"-6823,-20 1-159,-1 0-225,1-1-704,0 2-1154,0-1-479,1 0-162,-1-20-447,-2 0-673,3 0-993,-21-20-705,0 0-1633</inkml:trace>
  <inkml:trace contextRef="#ctx0" brushRef="#br1" timeOffset="56006.8358">19792 4204 18385,'20'-21'3331,"-20"42"-1665,18-2 512,-18 1-417,21 39-447,-21-20-642,20 42-255,-20-22-257,20 21-160,0-41-288,-1 21-353,21-40-192,-20 0-704,0-1-1058,-20-19-1216,0-19-4005</inkml:trace>
  <inkml:trace contextRef="#ctx0" brushRef="#br1" timeOffset="56383.7889">19692 4541 19858,'0'20'1314,"0"-20"-962,39-20 1153,1 20 545,1-20-737,-2 1-704,21-2-353,-21 1-160,1 0 33,-20 1 63,-1-21-128,1 40-32,-20-19-64,0 19-64,0 19 192,0 1 192,0 19 32,20 22-63,-20-22-33,0 0 32,40 1-32,-21 0-128,1-40 32,21 20-31,-21-20-1,18 0-32,-17-20 32,19-1-160,-21 2 64,1 19 64,0-20-160,0 20 32,0 0 0,-20 0-129,19 20 1,-19 20-352,20-20-834,0 0-896,-20-1-320,0 1-2179</inkml:trace>
  <inkml:trace contextRef="#ctx0" brushRef="#br1" timeOffset="56565.4295">19711 4282 2274,'-19'-19'22517,"-1"19"-21844,40 0-769,-20-20 63,19 20-95,1 0-768,0 20-1667,0-1-4195</inkml:trace>
  <inkml:trace contextRef="#ctx0" brushRef="#br1" timeOffset="64362.3046">853 6109 15150,'0'-39'1473,"0"19"-448,0 0 32,0 20 321,0 0 191,0 0-416,0 20-384,20 19-161,0 1-383,0-1 63,-1 21-96,21-20 64,-40-1-96,20-19 97,0 1-161,-20-2 0,19-19 192,-19 0 0,0-19-191,0-2 31,0 1-160,0-39 128,0 20-96,0-22 0,0 2-32,0 20-64,0-2-33,0 2 97,20 39 0,0 0 128,0 39-63,19 2-33,-19-2 64,21 20-128,-3-18 31,-17-2-95,19 1-288,-20-21-961,19 1-769,-19 0-481,0-20-2946</inkml:trace>
  <inkml:trace contextRef="#ctx0" brushRef="#br1" timeOffset="64643.5546">1488 6109 8936,'20'-20'9385,"-20"40"-8680,0-20 223,19 20 770,-19-1-225,20 22-480,0-2-448,1 1-417,17-21-32,3 1 64,-1 0-32,-1-20-64,1-20-96,-20 0-128,0 1-32,-1-21-32,-19 1-96,-19 18-33,-1-18-127,0 19-417,-20 0-128,1 20 641,-1 0-449,-1 0-993,3 0-1313,17 0-3459</inkml:trace>
  <inkml:trace contextRef="#ctx0" brushRef="#br1" timeOffset="65107.4217">1944 6030 18033,'20'40'480,"0"-1"-160,-20 0 1026,41 22 800,-23-22-705,3-19-544,-1 19-385,-20-39-127,20 20-33,-20-20-160,0 0 193,0 0-97,-20-20-96,20 0-96,-20 1-64,20-21 0,0 1 0,0-2 0,0 2-64,20 19 32,0 1-64,0 19 192,-1 19-192,21 1 288,-20 19-127,19 2-97,1-2-225,-20 1-543,19-21-1314,1 1-961,-20-20-5029</inkml:trace>
  <inkml:trace contextRef="#ctx0" brushRef="#br1" timeOffset="66048.8281">2560 5950 18033,'0'-20'1409,"0"20"-544,0 20-481,20 0 641,-20 19 288,20 22-416,0-22-352,19 0-129,-19 2-64,0-2-127,0-19-33,0 0 96,-20-20-128,0 0 0,19 0 1,-19 0 127,0 0 192,0-20-256,-19 0-159,19-19-98,0-2 66,0 2-130,0 0 97,0 19-96,0 0-32,19-1-32,1 21 64,0 21 64,21-1 32,-23 19 96,23 1-160,-1-21 64,-22 22 96,3-21-160,-1-1 96,0 1-64,0-20-32,-20 0 0,19 0-32,-19-20-32,20 1-32,0-1-1,0-21 97,0 22-96,-1-1 160,1 0 0,-20 20 128,20 0-64,0-19 289,-20 19-193,0 0 64,21-20 0,-21 0 161,0-1-193,0 1-96,-21 20 64,1-19-192,20 19 192,-20-20-160,0 20 0,1 20-64,-1-1 32,20 1-64,0 1 160,0 19-128,20-1 64,-1 0-96,1 2 64,0-2-256,21-19-481,17 0-352,-17-20-1314,-2 0-768,1 0-5253</inkml:trace>
  <inkml:trace contextRef="#ctx0" brushRef="#br1" timeOffset="66519.5311">3653 5930 17040,'0'-60'2146,"0"60"-1346,0-20 578,0 20 447,-21 0-543,21 0-161,-20 0-481,0 20-127,0 21 95,1-2 1,19 0-225,0 2-159,0-1-257,0-1 128,19-39-192,1 20 31,20-20 33,-19-20-128,-3 0-160,2-19 64,-20 19-65,0-21 33,0 22 64,0-1 160,0 0 192,0 40-32,0-20-32,0 39-64,0 2 64,21 18-32,-1 0 64,18 2-160,3 17 96,-1-17 0,-1-2-32,1 0 96,-20 1 129,-20-20-65,0-1 32,0-19-64,-20 1 0,0-2-160,-20 1 0,1-20-128,-22 0-64,23-20-513,18 1-736,-1-22-1186,21 2-1569,0-1-10762</inkml:trace>
  <inkml:trace contextRef="#ctx0" brushRef="#br1" timeOffset="66932.6171">4149 5989 17328,'-20'-78'641,"20"58"95,-21-1 1250,21 1 128,-20 20-224,0 0-833,1 41-481,-1-2 97,20 20-96,0 2-193,0-2-256,0-20-64,20 2-64,19-21-32,-19-20-96,1 0 0,-1 0-64,-2-20-33,2-21-31,-20 2 96,0 0 96,0 19 32,0-21 64,-20 21-96,20 1 160,-18 19 0,18 0 192,0 19 1,0 1-97,0 41 0,18-22-64,2 0-96,1 2-192,19-2-897,-1-19-1409,1-20-1186,-20 0-12331</inkml:trace>
  <inkml:trace contextRef="#ctx0" brushRef="#br1" timeOffset="67483.3984">4467 5672 18417,'-21'-20'1794,"21"1"352,0 19-1025,0 19 224,0 1 64,21 40-352,17 19-352,-18 1-225,21-1-255,-23 21-97,23-22-192,-1-17-193,-1-22-479,1-19-930,-1-1-832,-19-19-801,-20-19-4709</inkml:trace>
  <inkml:trace contextRef="#ctx0" brushRef="#br1" timeOffset="67730.4686">4446 6030 19538,'21'-21'1954,"17"-18"-961,3 19 1057,18 0-225,1 20-832,-1-19-736,-19 19-129,19 19 192,-19 1-224,-1 19 96,1 2-192,-1-1 64,-19-1 32,1 0-160,-1-19 0,0 1-224,-20-1-513,18-20-832,-18 0-449,0-20-417,-18-1-2946</inkml:trace>
  <inkml:trace contextRef="#ctx0" brushRef="#br1" timeOffset="67886.7186">4744 5711 20083,'-20'-39'1185,"20"39"-1153,0 0-64,20 0-32,-20-20-481,20 40-1569,-1-20-4965</inkml:trace>
  <inkml:trace contextRef="#ctx0" brushRef="#br1" timeOffset="68438.4764">5101 5930 19762,'60'100'1185,"-21"-60"-96,-19-1 1089,20-19-448,-20-1-577,-1 1-480,1-20-385,-20 0-96,0 0 32,20-20 1,-20 20-97,0-19 64,0-21-320,0 21 0,0-1-193,0-21-447,0 41 95,0-20-192,0 20-896,21 20-770,-21-20-448,20 21 577,-2-21 1345,2 0 128,-20 0 577,21 0 352,-1 0 961,0 0 704,-20 0 193,19-21 0,1 1 0,0 20-97,-20-19-223,20-1-609,0 0-289,-1 1-159,-19 19-129,20-20-64,-20 20-96,0-21 33,0 1-65,0 1-192,0 19-192,-20 0 192,1-20-97,19 40 1,-20-20-128,0 19 192,0 22 192,0-2-32,20 1 225,0-1 159,0 2 65,20-2-321,0-19-96,20 0-128,-1-20 0,1 0 0,-1 0-128,1-20-737,1 20-897,-3-20-1633,-18 1-3203</inkml:trace>
  <inkml:trace contextRef="#ctx0" brushRef="#br1" timeOffset="69134.7655">6411 5989 17072,'20'0'1729,"-20"0"-928,0 20-64,20-20 288,-20 0-481,20 21-191,0-42-129,-1 21 0,1-20 32,0 1-64,-20-21-63,20 21-1,-40-22 32,20 21-32,-20 20-32,-19-19 64,19 19-32,0 19 161,0 1 31,-19 21 96,19-2 65,20 0 63,-20 22 33,20-22-481,20 20 0,0-18-224,19-21 64,21-1-865,-1-19-737,0 0-608,2-19-1153,-3-22-9673</inkml:trace>
  <inkml:trace contextRef="#ctx0" brushRef="#br1" timeOffset="69525.3905">6808 5930 16303,'-39'79'2915,"39"-38"-1762,-20-2 96,20 1 545,20-1-417,0-18-865,-1-1-223,21-20-97,-20 0-192,20-20 192,-21-21-128,1 2-64,0 0-64,-20-1 64,-20-20 64,0 20-288,-19-20 64,-1 1 0,0 0 128,-19-1 0,18 1 32,23 19 0,-2 0-64,-1 20 256,21 20-96,0-20 288,0 40-64,0 0 97,21 1 95,-1 38-159,-2 0-33,23 1-128,-1 19 0,-21-19-160,21-1-32,0 0-128,-1-18-448,1-21-449,1 19-833,-23-39-929,2 0-1697</inkml:trace>
  <inkml:trace contextRef="#ctx0" brushRef="#br1" timeOffset="70256.8359">7265 5831 18417,'-20'0'1698,"0"0"-738,1 19 450,19 22 255,-20-2-383,20 1-706,0-1-448,20-18-96,-1-1-128,1-20 160,20 0-192,-20-20-192,19-1-193,-19-18 33,-20-1 192,20 21 159,-20-1 226,-20-1-33,20 21 288,-20 0 513,0 21-289,20-1-223,0-1-97,20 40-96,0-18-192,0 18 0,19 20 160,1-19-160,1-1 96,-3-19-128,-17 20 0,19-21 64,-22 1 0,-18 1 32,0-22-32,-18 1-96,-2 0 0,-21-20-96,21 0-193,-19 0 129,-1 0-64,20-20-1,-19-19-479,39-2 63,-20-18-256,20 19 288,0-20 449,20 21 96,0 19 160,-1-19 288,21 19 353,-20-1 448,1 1-128,17-19-353,-17 0-191,19 19-161,-1-21 96,-19 2-95,0-1-193,0 1 32,-20 18 32,0 1 128,-20 1-32,0 19-96,20 0 1,-20 19 159,-1 1-160,3 21 32,18-2-64,0 20 193,0-18-161,18 18-96,3-39 0,39-1-128,-21 1-33,1-20-639,19 0-481,-19-20-994,1 1-1152,-3-1-8040</inkml:trace>
  <inkml:trace contextRef="#ctx0" brushRef="#br1" timeOffset="71068.3593">8575 5474 18033,'0'-20'1345,"-20"1"-512,20 19 320,0 0 96,0 19-160,0 1-192,0 39-128,20 1-225,-20 19-224,20 1 65,20 18-289,-21-18 32,1-21 32,20 2-128,-1-22 128,22 1-96,-23-21 96,23-19-160,-22-19-96,21-1 64,-21-19-64,1 19 96,-20-21-224,1-18-32,-21 20 192,0-2-96,-21 2 160,1-1-32,-20 21 32,21 19 64,-21-20 0,20 20 32,0 20-64,20-1 128,0 1-224,0 19 160,0 22 96,20-22-96,0 20-96,0-18-32,19-2-352,1-19-289,1-20-896,17 0-577,-17 0-737,-23-20-4036</inkml:trace>
  <inkml:trace contextRef="#ctx0" brushRef="#br1" timeOffset="71409.1796">9211 5752 18065,'20'98'1569,"-2"-57"-224,23 18 385,-21-20 160,0 2-545,-1-1-832,1-21 63,0 1-192,0 0-223,0-20-1,-20 0-64,19-20 0,-19 20 128,0-39-128,0 19 32,0 0 33,-19-21-161,19 2 0,0 0 64,19-2-225,-19 21 161,20 20-96,0 0-32,0 0 96,0 41 96,1-2-160,-3 1-160,22-1-449,-19 2-608,-1-21-1346,-2-1-608,3 1-4644</inkml:trace>
  <inkml:trace contextRef="#ctx0" brushRef="#br1" timeOffset="71865.2342">9885 5811 1505,'20'-39'17168,"-20"39"-15951,-20 0-704,0 0 1505,1 19-321,19 21-351,-20-1-482,0 21-351,20-20-353,0-1-32,20-18-128,0-1-64,-1 0-96,21-20-32,-20-20-129,0 0 65,-20-21 160,19 22 96,-19-21 0,0 21 96,-19-1-192,19-1 160,0 21 257,-20 21-65,20 18-96,20-19-64,-20 39-32,39 2 32,-19-22 32,21 20-64,-3 1 32,3-1 97,-21 2-1,-20-2 96,0-20 0,0 0-160,-20 2-63,0-21-162,-1 0-223,-17-20 32,-3 19-417,21-19-96,-19-19-704,19-1-417,0-19-1281,0-2-4100</inkml:trace>
  <inkml:trace contextRef="#ctx0" brushRef="#br1" timeOffset="72112.3046">10083 5494 23798,'21'0'1794,"-21"19"-1474,20 21 96,0 0 545,-20 19 0,18 21-288,3 19-353,-1-19-224,0-2-192,0-17-192,-1-22-385,1 1-480,0-40-320,0 19-1090,-20-38-960,0-1-8648</inkml:trace>
  <inkml:trace contextRef="#ctx0" brushRef="#br1" timeOffset="72545.8984">10083 5911 18353,'0'19'2178,"0"1"-1409,0-20 160,21 0 544,19 0 0,-22-20-768,23 1-513,-1-1-128,-21-1 64,1-18-96,0-1-96,0 1-96,-20-2 64,0 2-96,-20-20 64,20 39 96,0-20 64,-20 40 160,20 0 160,0 0 161,0 40 63,20 19-95,-20 0-161,20 21-96,0-21 1,0 2-65,-1-2-32,1-40-32,0 22 64,-20-21-224,21-20 256,-21 0-32,20 0-96,-20 0 129,0-20-65,18-1 96,-18 1-32,20-19 0,1 19-160,19 1-96,-21 19 160,1 0-256,20 19 256,-20 1-448,-1 19-353,1 2-896,0-21-1410,0 0-801,-20-1-4067</inkml:trace>
  <inkml:trace contextRef="#ctx0" brushRef="#br1" timeOffset="72849.6093">10877 5831 14189,'20'-59'3940,"-20"39"-1858,-20 20-993,20 0 704,-18 0-95,-3 0-545,1 20-608,20 19 31,-20-19-352,20 19-160,0-18-64,20-1 0,21-1-32,-23 1 0,22 0 32,19-1-64,-18-19 64,-21 20 0,0 1-32,-1-1 128,-19 0-32,0-1 129,0 1 223,-19 0 161,-1-1-417,0-19-128,0 20-32,-1-20-481,21 0-1056,-18 0-1410,-2 0-2274</inkml:trace>
  <inkml:trace contextRef="#ctx0" brushRef="#br1" timeOffset="73452.1484">11375 5574 21396,'0'-61'1409,"0"42"-352,18-21 64,23 21 128,-1-3-256,19 3-256,-19-1-353,19 20-320,-18 20 0,-3-1-96,-18 22 64,-20-1-256,0 19 32,0 1 0,-20-21 128,0 20 64,2-18 32,-3-2-32,1-19 0,20 0 0,0-1-32,0-19 32,0 20-96,0-20 128,20 0-192,-20 21-449,21-21-800,17 0-1346,-18 20-1921</inkml:trace>
  <inkml:trace contextRef="#ctx0" brushRef="#br1" timeOffset="73726.5624">11910 6109 21588,'-20'0'1377,"1"20"-288,-1-20 385,20 19-193,0-19-384,0 20-449,0 1-256,20-21-32,-1 0-63,1 0 31,0-21-96,0 1 32,-20 20-160,20-19-193,-20 19-511,0 0-738,0 0-896,-20 0-1890</inkml:trace>
  <inkml:trace contextRef="#ctx0" brushRef="#br1" timeOffset="77099.6093">12922 5413 16944,'-39'-59'1217,"19"59"32,0 0 737,0 40-385,-19 1-127,19 37-417,0 22-353,0-2-127,20 2-225,0 0 1,20-22-289,20-17 32,-1-2-192,21-39-161,-1-1-736,20-19-800,2-19-802,-22-1-1216,0-19-11596</inkml:trace>
  <inkml:trace contextRef="#ctx0" brushRef="#br1" timeOffset="77753.9061">13102 5533 15887,'0'-39'2017,"19"-1"-703,-19 21 159,0 19 33,0-22-161,0 22-256,0 0-256,0 0-129,0 0-31,0 22-161,0-3-159,0-19-65,0 20-160,0 0 64,0-20-64,0 0-31,0 0-1,0 0 0,0 0 64,0 0-64,0 0 0,0-20-32,-19 20-96,19-20 64,0 1 32,-20 19-160,20-22 96,0 22 0,-20 0 64,20-19-32,0 19-32,0 19 32,0 3 64,0-3-32,0 21 161,20 19 95,0 1-32,-1-1-96,-19 1-64,40-1-31,-20-19-1,-20-1 64,20-18-64,-1-1-96,1-20 32,0 0-32,20-20 96,-21-1-128,21 21 64,-20-20-32,19 20-32,-19 0 0,1 0 64,-1 20-64,0 21 32,-20-22 64,0 21-64,-20-21-32,0 22-64,-1-21-224,-17 0 159,17-1-447,-19 1 127,20-20-159,1 0-161,-1 0-384,0 0-641,20 0-960,0-20-642,0 1-4739</inkml:trace>
  <inkml:trace contextRef="#ctx0" brushRef="#br1" timeOffset="78099.6093">13499 5870 8167,'39'-20'8584,"-19"40"-6630,0 1 32,-20-1 96,20-1-352,-1 21-513,21-21-641,-20-19-191,0 20-225,19-40-32,-19 20-96,20-19 64,-19-1-64,-3 0-128,2 1 160,1 19-128,-21 19 128,20 1-32,0 19 32,-2 22-64,23-2 64,-21 0 0,0 1 161,-1-1 255,1-19 97,-40 20 127,20-1-95,-39-20-225,-1 2-128,1-1-224,-1-1 33,-1-39-226,23 20-223,-3-20-673,1-20-1185,20-19-1826,0-1-3587</inkml:trace>
  <inkml:trace contextRef="#ctx0" brushRef="#br1" timeOffset="78555.664">14570 5732 160,'-20'-60'17392,"0"40"-16047,1 20 321,-1 0 608,0 20-192,0 0-609,-19 40-608,39-21-352,-20 20-33,20-18-191,20-2-225,-1-19-32,1 0 32,20-20-32,-20 0-160,19-20 64,-19 0-33,-20 1 97,20-1 32,-20-21-32,0 22 65,0-1-98,0 20 130,0 0-33,0 0 32,0 20-32,0-1 0,0 1-128,20 21 64,-1-22-128,1 1-513,0 0-1057,21-20-1376,-21 19-1090,19-38-13389</inkml:trace>
  <inkml:trace contextRef="#ctx0" brushRef="#br1" timeOffset="78932.6171">14868 5811 18673,'0'20'1442,"0"-20"-193,0 39 544,0-18-191,0 18-481,0 1-576,0-21-417,20 1-96,0-20 0,0-20 64,-1 1-96,1-1 64,0-19-96,-20-2 32,0-18 64,-20 20-160,0-22 96,-19 22 128,-1-20-288,20-1 224,1 20 0,-1 1-64,0 19 288,20 20 257,0 0-65,0 0-31,0 20 159,20 19-256,0 1 1,-1 20-33,1-1 32,0 21-255,0-21-97,19 0-289,1-18-832,0-22-929,-1 1-1729,2-20-2852</inkml:trace>
  <inkml:trace contextRef="#ctx0" brushRef="#br1" timeOffset="79309.5703">15226 5692 19506,'-20'60'1890,"20"-21"-897,0 1 320,-20-1 449,20 2-609,0-2-641,20 0-192,0-39-287,-2 0 127,3-19 0,-1-21-96,0 1-128,0-2 96,-20-18-128,0 20-64,0-21 96,-20 1-65,-20 0 33,19-2 0,21 22-32,-18 0 96,18 17 128,-20 3 192,20 19 257,0 19-97,20 3 353,-2 17-160,3 20-33,-21 1-95,20-1 95,0 21-383,0-21-129,-1-19-449,1-1-543,0 2-418,20-22-832,-21-19-1665,1-19-3172</inkml:trace>
  <inkml:trace contextRef="#ctx0" brushRef="#br1" timeOffset="79498.0467">15582 5811 20979,'0'59'2403,"21"-18"-1186,-21-22-801,20 1-63,0 0-161,-20-20-449,19 0-768,-19 0-1889,0-20-5446</inkml:trace>
  <inkml:trace contextRef="#ctx0" brushRef="#br1" timeOffset="79623.0467">15524 5553 21972,'-21'-20'1730,"1"0"-993,20 20-481,0 0-160,0-19-609,0 19-2049,0 0-3812</inkml:trace>
  <inkml:trace contextRef="#ctx0" brushRef="#br1" timeOffset="80272.4608">15860 5692 18161,'20'19'1153,"0"2"-96,-20 19 480,20-1-256,1 0-480,-3-19-128,-18 21-129,20-22-127,-20-19-161,0 0 32,21 0-192,-21 0 65,20-19 63,-20 19-96,0-20-96,20-21 96,-20 22-32,18-21-128,3 21 32,-21-1 32,20 20-96,0 0 64,0 20-128,-1-1 192,21 1-192,-20 19-321,19-19-896,-19 1-1185,0-1-769,0-1-3780</inkml:trace>
  <inkml:trace contextRef="#ctx0" brushRef="#br1" timeOffset="80700.1953">16475 5711 18193,'21'-19'1954,"-21"19"-481,-21 0 0,21 19 321,-18 22-641,-2-2-512,20 1-321,0-1-224,0-18-32,20-1-128,19-20 160,-19 0-288,20 0 0,-21-20-64,1-1-65,-20-18 129,0 19 64,0 0 64,0 1 64,0 19 0,0 0-64,-20 39 128,20 0 32,20 2 0,0 18-32,20 0-32,-1 2 160,1-2-192,-1-20 161,1 2-129,1-2 64,-23 0-64,-18-19 128,0 0 96,-18 1-224,-23-2-32,1-19 0,-19 20-96,19-20-32,-19 20-353,19-20-960,1 0-1538,-1 19-2017</inkml:trace>
  <inkml:trace contextRef="#ctx0" brushRef="#br1" timeOffset="81330.0781">17271 5276 19634,'-20'-21'1441,"20"21"-576,0 21 96,20 18 513,-20 0-289,18 42-417,3-3-191,-21 2-193,40-1-191,-20 1-193,-1-21 96,21-20 0,-20 2-192,0-21-161,-1-1-415,1 1-321,-20-20-897,20 0-704,-20 0-1442</inkml:trace>
  <inkml:trace contextRef="#ctx0" brushRef="#br1" timeOffset="81735.3515">17668 5633 19122,'0'0'2050,"-20"19"-1474,20 1 577,-21 19 993,21 22-833,-20-22-576,20 20-288,0-18-321,20-2-64,1-19 0,17-1 0,3-19-192,-21-19 192,0-1 0,-1-19-64,1-2 0,0 2-64,-20-20 128,-20 19-64,20 0 96,-20 20 32,1 0 64,19 20 353,-20 0-65,20 0-256,0 20-192,0 19 97,0 2-33,20-2 0,-1 1-128,21-1-32,-20-18-225,19-1-287,-19-1-769,20-19-1090,-1 0-864,-19 0-1441</inkml:trace>
  <inkml:trace contextRef="#ctx0" brushRef="#br1" timeOffset="81923.8281">18103 5950 6566,'0'0'12107,"0"-20"-10185,0 1-64,-18-1 640,18-1-704,0-18-673,0 19-833,0-19-192,0-1-320,0 0-513,18 0-576,23 21-609,-21 19-928,0 0-1795</inkml:trace>
  <inkml:trace contextRef="#ctx0" brushRef="#br1" timeOffset="82568.3593">18461 5633 18161,'-20'0'2562,"0"19"-1056,0 1 31,20 0 289,-19 20-449,-1 0-672,20-21-449,0 21-224,20-21-32,-1-19 0,21 0 0,-20 0 0,1-19-96,-3-1 128,2-19-192,-20 19 128,0 0 0,0 20 32,0 0 96,-20 0-192,20 20 96,0 0 0,20 19 32,1 20 32,-1 1-288,18-1-97,3 2 1,-1-2-64,-21-20 191,1 22 290,-20-2-97,-20-20 96,1 2-64,-21-2-64,20 0-161,-19-19-928,-1 0-320,19-20 640,1-20 545,2 0-128,18-39 256,0 19 63,0-19 290,18 0-161,23 18 224,-21-18 481,18 20 224,3-1 192,-1-1-384,-1 2-289,-19 0-128,20-2-31,-21 2-65,1-1-128,0 21 0,-20-1-64,0 0 129,0 20-65,-20-21 0,0 21-96,1 0 32,19 21-96,-20-21 128,0 40-64,20-21 160,0 21 1,0-1-33,20 2 32,0-2-320,19-19 96,1-1-192,19-19-193,2 0-479,-2 0-1186,1-19-2018,-41-1-8136</inkml:trace>
  <inkml:trace contextRef="#ctx0" brushRef="#br1" timeOffset="83268.5546">19792 5633 16719,'-21'-40'1314,"1"21"-546,0-2 706,0 1 704,20 20-545,-19 0-640,-1 20-224,0 20-96,0 0 63,0-1-223,20 21-65,0-1-192,0 0-159,0-18-1,20-2-160,20 1-321,-1-1-351,21-18-642,-19-21-1248,18 0-1058,0-21-4131</inkml:trace>
  <inkml:trace contextRef="#ctx0" brushRef="#br1" timeOffset="83775.3905">20069 5711 16815,'-20'41'1954,"20"-21"-1185,-20 19 768,20 0 161,0 2-96,20-2-706,-20-19-607,40 0-97,-20-1-160,-1-19 32,1 0-96,0-19 128,1-1-128,-21 0 0,0-19-64,0-2 160,-21 2-32,1 0-32,20-1-96,-20 0 160,20 0-32,0 21-64,0 19 32,0 0 32,20 19 96,0 1 96,1 19-288,-1 22 224,-2-22-192,2 20-32,1-18 32,-1-22 160,0 1-160,-20-20 0,19 0-64,-19 0 96,0 0 96,0 0-96,0-20 32,0 1 64,0 19-31,0-20-33,0-1-64,0 1-1,0 20 33,20 0-64,0 0 64,0 20-32,0 1-32,-1-1 64,21-1-416,-20 1-769,0 0-865,-1-20-833,21 0-3331</inkml:trace>
  <inkml:trace contextRef="#ctx0" brushRef="#br1" timeOffset="84066.4061">20764 5692 17232,'0'-20'1473,"-20"20"-224,1 0 513,-1 20 0,20-1-513,-20 2-608,-1 19-353,42-1-256,-1-19 0,0 19-160,39-18-96,-19-1-289,-1 19 289,-19-19 0,0-1 192,-20-19 128,-20 20-128,0 1 256,0-21-224,-19 0-192,-1 0-193,1 0-640,-1-21-672,19 21-1442,1-39-9321</inkml:trace>
  <inkml:trace contextRef="#ctx0" brushRef="#br1" timeOffset="84261.7186">20903 5454 22677,'20'59'1313,"-1"-19"-128,1 20 289,0 19-193,-20-19-737,20 19-383,1-19-161,-3-21-353,23-19-223,-21 0-673,18-20-962,-17 0-1120,-21 0-5477</inkml:trace>
  <inkml:trace contextRef="#ctx0" brushRef="#br1" timeOffset="84440.4296">20843 5772 18065,'-19'0'3491,"19"-20"-2338,0 20 128,39 0 481,1-20-801,-1-1-321,21 21-415,-1-19-225,2 19-481,-22-20-992,1 20-1474,-1 0-2242</inkml:trace>
  <inkml:trace contextRef="#ctx0" brushRef="#br1" timeOffset="84768.5546">21359 5652 19954,'-39'40'1410,"39"0"223,-20-20 417,20 19-416,0 1-930,0-1-607,20-18-33,-1-1-96,1-1 0,0-19 32,0-19-33,1 19 130,-3-20-258,-18-21 193,0 22-128,0-21 160,0 21-64,0-21 32,0 19 65,0 2 31,0 19 416,0 0 1,0 19-97,0 2-64,20 19-287,-20-1-1,20 0-256,21-19-769,-21 21-865,19-41-1377,-19 0-2018</inkml:trace>
  <inkml:trace contextRef="#ctx0" brushRef="#br1" timeOffset="85043.9452">21598 5711 20947,'0'0'1602,"20"41"320,-20-21-1,20 19-255,-20-19-673,19-1-481,1 1-287,0 1-33,0-21-64,0 0 32,-20 0-64,19-21-64,1 21-64,-20-20 128,20 20-160,0-19 32,1 19-32,-21 19 32,18 1-192,2 1-224,0-1-642,1-1-799,-1-19-1026,-2 0-1281,3-19-4965</inkml:trace>
  <inkml:trace contextRef="#ctx0" brushRef="#br1" timeOffset="85239.2577">22054 5435 21075,'20'19'2050,"0"21"160,-20-1-416,20 21-384,0 19-450,-20-19-671,19-1-289,1-19-192,0-21-97,-20 1-479,20-20-289,-20 0-1250,0-20-1568,0-19-4998</inkml:trace>
  <inkml:trace contextRef="#ctx0" brushRef="#br1" timeOffset="85414.0624">21954 5593 23542,'-18'40'2050,"18"-40"-481,18 19 353,23-19-609,-1 20-672,19-20-353,0 0-256,-19 0-224,19 0-577,-39 0-608,0 0-513,0 0-1537,-20 0-2755</inkml:trace>
  <inkml:trace contextRef="#ctx0" brushRef="#br1" timeOffset="86211.9139">19891 6387 13100,'-20'-60'1217,"20"40"1057,-20 0 161,20 20 223,0 0-640,0 20-449,0 21-191,20-2-129,-20 20-416,20 2-257,19-2-384,-19 0-128,0-19-64,20 0 97,-21-1-258,1 0-159,0-39-513,0 21-704,-20-21-801,0 0-641,0-21-1537</inkml:trace>
  <inkml:trace contextRef="#ctx0" brushRef="#br1" timeOffset="86542.9686">19751 6625 3619,'-40'-20'16047,"40"20"-14766,0-20-256,20 1 1153,20 19-96,1-20-640,18 0-610,0 20-511,1 0-225,-1 0 0,-19 20-64,19 0-64,2-1-64,-23 21-256,-17 0 63,19-20 65,-40 19 288,19-19 32,1-20-96,-20 0 96,20 0-128,-20-20 128,20 1-192,-20-1-32,-20-19-96,20 18 32,-20-19 32,0 21-65,1-1 33,-1 0-64,-21 20 0,21 0 64,2 0-289,18 20-256,-20 0-320,20-1-1249,0 1-1922</inkml:trace>
  <inkml:trace contextRef="#ctx0" brushRef="#br1" timeOffset="87230.4686">21061 6526 18833,'0'0'1057,"0"0"-864,21 0 992,-21 0 576,20 0-736,0 0-544,-20 0-193,18 0 64,3 0-159,-1 0-65,-20-19 128,0-3-224,0 22 64,0-19-64,-20-1 32,-1 20 32,3 0-32,-2 20 32,0-1 193,-21 3 31,23 17-64,-3 0 64,1 22-159,20-22-129,20-19-64,1 19-193,17-19-319,23-20-513,-22 0-705,21-20-384,-21 0-2274</inkml:trace>
  <inkml:trace contextRef="#ctx0" brushRef="#br1" timeOffset="87571.289">21339 6546 13228,'-39'0'3748,"39"0"-2115,-20 20-31,0-1 416,20 21-353,0 0-864,0-20-321,20 19-255,0-19-161,0-20-96,19 0 128,1 0 32,-19-20-128,-3 1 0,-18-21-32,0 0 64,0 0-32,-18 1 64,-3-22 64,21 22-96,-20-20 96,0 20 64,0-2 385,20 21 256,0 20-97,0 0-255,0 20-225,0 0 32,20 20-288,-20 19 192,20 0-127,0 2-130,1-2-191,17-18-512,-18 18-834,1-40-800,19 1-993,-22 0-6439</inkml:trace>
  <inkml:trace contextRef="#ctx0" brushRef="#br1" timeOffset="88223.6327">21737 6446 19634,'0'0'2306,"-20"20"-1153,20-1 225,-20 22 127,20-21-672,0 19-449,20-19-256,0 0 0,-1-20-192,1 21 64,0-21-160,0-21 96,-20 1 0,0 0-96,21 1 128,-21-1 32,0 0-32,-21 1 64,21-3-64,0 22 256,0 0 161,0 22-418,21-3 162,-21 21-65,18-1-128,22 2 64,1 18-32,-2-20-97,-19 21 65,0-20 0,-20 19 64,0-20 0,-20 2 160,-21-22-256,3 21 96,-3-20-128,3-1 32,-3-19-32,21 0-192,0 0 320,1-39-128,-1 19 32,20-19-289,20-2 97,-1 2 128,1-1 96,20 1 0,-19 19 128,17-20 32,-18 20 64,21 0 160,-2-19 257,-19 19-193,0-20 1,0 20 31,-1 0-64,-19 1-160,20-1-95,-20 0-1,-20 1-32,20 19-32,-19 0-128,19 0 0,-20 19-33,0 1 97,0 19 64,-1 1-64,21 0 32,-18 0 64,36-1-64,3 0-128,19-18-384,19-1-673,-19-20-417,19 0-1184,1-20-1923</inkml:trace>
  <inkml:trace contextRef="#ctx0" brushRef="#br1" timeOffset="88679.6875">22491 6168 20115,'-20'0'1217,"20"0"-224,0 41 1057,0-22-97,0 40-671,0-19-321,0 40-321,0-21-288,20 1-127,-20-1-65,40 2-64,-20-22-64,19-19-128,-19-1 0,20-19 0,-1 0 0,2-19-193,-21-1 97,-2-19 64,23-2-32,-41 2-32,20-1-97,-20-1 1,-20 2 96,20 0 96,-41 19 96,41 20 0,-18 0-32,-2 0 192,-1 39 0,1-19 32,20 19-32,0 22 65,0-22-33,0 1-96,41-19-192,-3 18-128,3-39-289,-1 20-608,-1-20-929,1-20-1089,-20 0-2402</inkml:trace>
  <inkml:trace contextRef="#ctx0" brushRef="#br1" timeOffset="88982.4217">22928 6387 19954,'20'59'1506,"-20"-20"-385,0 2 993,19-1 192,-19-1-768,0 2-770,0-22-351,0 1-161,20 0-128,-20-20-64,0 0 0,0 0 0,0-20-64,20 0 64,-20 1-64,40-2 32,-40 1-32,39 0-32,-19 1-32,21-1-64,-23 20-32,2 20-64,0-1-161,1 1-672,-1 0-864,0 1-1315,-20-2-735,19-19-13326</inkml:trace>
  <inkml:trace contextRef="#ctx0" brushRef="#br1" timeOffset="89353.5155">23404 6466 21652,'20'-20'1762,"-20"20"-385,-20 0-448,20 0 544,0 20-448,0-1-512,0 3-225,0 17-320,0-19 32,20-1 0,0 1 32,-20-20-128,20 0 32,-1 0 32,-19 0-160,0-20 192,0 20-96,0-19-33,0 19 129,0 0 0,0 19 161,0 1-33,0 0 32,0 20 0,0 0-64,0 19-96,0 1 0,0-21 192,0 1-224,0 20 160,0-21-224,-19-19 32,-1 20-224,0-21-32,-20 2-898,21-21-1728,19 0-1314,-20 0-7271</inkml:trace>
  <inkml:trace contextRef="#ctx0" brushRef="#br1" timeOffset="89622.0703">23523 6268 23093,'41'-20'609,"-23"20"-225,-18 0 705,20 0-224,-20 20 192,21 19-256,-1 2-417,-20-2-224,20 20-63,-20 2-290,0-2-287,0-20-513,0 2-769,18-2-1185,-18-39-2177</inkml:trace>
  <inkml:trace contextRef="#ctx0" brushRef="#br1" timeOffset="90047.8515">23543 6466 22581,'0'19'769,"0"-19"-930,21 0 354,-3 0 479,2-19 225,21 19-320,-21-20-353,-20 0-96,18 1-64,3-1-96,-21 0 96,20 1 0,-20-2-64,20 1-32,-20 0 32,20 20 288,-20 20 321,0 0-289,0 20-128,0 0-31,0-1-161,0 22 96,0-22 96,0 0 96,19 1-32,-19-19 33,20-2-97,-20-19-32,0 0 96,20 0-64,-20 0 97,20-19-1,0-2-96,-1 1-96,1 0 0,0 1 0,0-1-96,1 20 32,-3 0-64,2 20-160,-20-20-352,0 39-513,20-19-929,-20 1-1858,0-21-1793</inkml:trace>
  <inkml:trace contextRef="#ctx0" brushRef="#br1" timeOffset="90338.8671">24159 6466 20403,'20'-40'608,"-20"40"930,0 0-673,0-19 672,-20 19-288,20 0-480,0 19-609,0 1-224,0-20 96,20 39-32,-1-17-224,1-3-64,0 1 192,0 19 64,0-19 32,-1 21 64,-19-22 128,0 1 224,0 0-63,-19-1-33,-1 1-224,0-20-320,0 0-449,0 0-1153,1 0-1601,19-20-3652</inkml:trace>
  <inkml:trace contextRef="#ctx0" brushRef="#br1" timeOffset="90577.1484">24416 6148 23286,'100'80'608,"-60"-21"801,-20 2 1,19 17 351,-19-19-1152,0 22-417,-20-22-160,20 1-64,-20-21-160,0 1-545,0-21-992,-20 2-2211,20-1-4420</inkml:trace>
  <inkml:trace contextRef="#ctx0" brushRef="#br0" timeOffset="281232.4218">515 7439 8936,'-39'-40'4869,"19"40"-3844,0 0-193,20 0 1346,-21 21-256,21-2-737,21 21-544,-1-1-193,0 22-223,19-2 63,1 0 64,0 1-64,-21-1-63,1-20-65,0-18-32,0 19 192,1-40 33,-3 19-33,-18-19 417,0 0-417,0-19-256,-18-1 0,-23 0 0,1-20-192,1-19 64,-21 0-64,21-2 32,19-17-129,-21-3 290,23 3-258,18 37 97,-20-18 0,20 39 64,0 1-32,20-1 128,19 20-96,-19 0 192,39 20-160,1 19 96,-21 0-192,1 22 0,1-22 160,-23 20-32,-18-20 64,0 2-32,0-1 0,-18-1 1,-3-19 31,1 1-225,-20-2 33,21-19-160,-1 0-833,20 0-961,0-19-768,0-2-1635</inkml:trace>
  <inkml:trace contextRef="#ctx0" brushRef="#br0" timeOffset="281515.625">932 7916 18609,'20'0'1858,"0"0"-1153,-20 0 1088,-20-20 417,0 0-1217,1-1-544,-1 2-353,0-21 0,0 1-288,20 19 128,-20-20-193,20 20-255,0 0-449,20 1-576,0-1-802,0 0-1568,0 20-12044</inkml:trace>
  <inkml:trace contextRef="#ctx0" brushRef="#br0" timeOffset="281790.039">1171 7579 19026,'-41'59'2242,"41"-40"-929,0 21 417,0 0-449,20 0-481,-20-21-607,21 1-1,-1 0-64,18-1 0,-17-19-64,19-19 32,-20-1-64,-20 0-96,0 1 0,0-1-128,0-19 0,0 18-96,-40 1 127,-1 0-191,3 1-96,-3-1-289,21 20-224,20 0-705,0 0-2145,0 0-7015</inkml:trace>
  <inkml:trace contextRef="#ctx0" brushRef="#br0" timeOffset="282232.4218">1211 7281 16944,'18'-61'1825,"3"42"-896,-1-1 448,-20 0 609,0 20-160,-20-19-865,-1 19-417,21 19-31,0 1 128,0 19-161,21 2-160,19 18-160,-20 0-63,-1 1-129,1-20 0,20-1 32,-20-19-97,19-1 129,1 3-64,-20-22 32,-1 19 64,1-19-128,41 20 64,-23 0 161,23-1-129,-22 1 64,-39 0-128,0-20 64,0 21-32,-19-2-32,-1 1-128,0-20-225,-21 20-95,21-20-161,2 0-480,-2 0-833,-21 0-1665,21-20-4101</inkml:trace>
  <inkml:trace contextRef="#ctx0" brushRef="#br0" timeOffset="282653.3203">1567 7399 19794,'41'-20'1474,"-41"40"-642,0-20 354,0 40 319,0-20-256,18 39-544,2 2-385,21-2-384,-1-20 160,-1 21-128,-19-20 64,20-21-128,-21 1 64,21-20-32,-20 0 0,1-39-96,-3-20 128,-18 18 0,0-18 0,0 20 32,0 17 64,0 3-64,0-1 64,-18 0 128,-3 20 32,1 0 32,0 0-256,20 20 97,-20 19 127,40-17-64,-20 17-96,20 0-128,0 1 96,1 0-416,17 0-161,3-21-384,-21-19 0,-2 0-1153,3-19-1825,-1-1-7977</inkml:trace>
  <inkml:trace contextRef="#ctx0" brushRef="#br0" timeOffset="283137.6953">2043 7479 18609,'41'78'2563,"-21"-37"-1090,19-1 193,-19 19-33,0-19-352,-20-20-672,20 19-385,-20-39-96,0 20-64,0-20 32,0 0 0,20-20 65,-20 1-258,0-21 65,-20 0-96,0 0 32,20 1 160,0-22-288,0 42 192,20-1-64,0 0 0,-1 40 160,1 0 160,0-1 96,0 22-159,0-21-33,-1 0-64,1-1-32,-20 1-64,0-20 64,0 0 32,0-20-192,-20 20 192,40-19-32,0-1 32,0 20-192,1 0 128,17 0 128,-17 0-160,-1 20 64,18-1-96,-17 1-224,19 0-225,-20 1-448,0 18-320,-1-19-256,-19-20-706,0 19-575,0 1-2499,-19 19-8072</inkml:trace>
  <inkml:trace contextRef="#ctx0" brushRef="#br0" timeOffset="283507.8125">853 8214 20691,'-79'59'1185,"58"-40"-1217,21 1 352,21-20 1474,17 0-160,43-20-353,18 1-288,59-21-224,21 1-289,39-2-128,21 2-320,-20 0 65,-21 19-386,-60 20 161,-39 0 224,-38 0-192,-23 0 128,-38 0 64,21 0-160,-21 0 96,0 0-384,0 0-449,0 0-1185,20 0-1601,-20-20-5990</inkml:trace>
  <inkml:trace contextRef="#ctx0" brushRef="#br0" timeOffset="283715.8203">2699 7538 23414,'0'-40'961,"0"40"-1122,0-19 161,0 19 64,0 19-64,0 1-1665,0 0-4453</inkml:trace>
  <inkml:trace contextRef="#ctx0" brushRef="#br0" timeOffset="283858.3984">2819 7777 25335,'20'39'1730,"-20"-39"-801,0 20 801,0-20-417,18 0-1025,-18 0-512,0 0-449,0 0-928,20 0-1570,-20 0-3395</inkml:trace>
  <inkml:trace contextRef="#ctx0" brushRef="#br1" timeOffset="287223.6327">3572 7757 10153,'0'-39'1730,"-19"18"-129,-1 1 737,20 0 257,-20 20-321,0-19-480,-19 19-577,39 19-384,-20 1 0,0 40-353,20-1-64,0 21-95,20-21-1,0-19-224,19-1 64,-19-18-192,20-1 32,-1-20-32,1-20 128,-19-1-64,-3-18-64,2-20-160,-20 19 160,0-40-128,0 21-32,-38-21-129,17-20 33,-19 22 160,20-2 96,-19 21 128,19 19 32,-20 21 321,21-1 31,19 20 33,0 0-97,0 20-256,0-1-64,19 21 160,21 19-159,0 1-97,-21-1 32,41 2 32,-21-2 32,2-20-353,17 21-95,-17-40-449,18 19-352,-19-19-160,-20 0-673,0-20-1313,-1 19-3684</inkml:trace>
  <inkml:trace contextRef="#ctx0" brushRef="#br1" timeOffset="287520.5077">3910 7677 9737,'0'0'6790,"0"20"-5092,20 20 352,0-20 288,-1 39-448,1-20-609,20 22-673,-1-22-287,1-19-289,1-1 0,18-19 0,-19-19 64,-21-1-96,21-19 32,-40-1-128,20-20-32,-40 21-128,0-20-161,-19 18 65,-1 2 32,-19 19 223,39 0 194,-21 20-226,21 0-127,1 0-96,-1 0-417,20 20-1057,0 0-1697,0-1-11467</inkml:trace>
  <inkml:trace contextRef="#ctx0" brushRef="#br1" timeOffset="287925.7812">4307 7718 1473,'0'0'8648,"0"0"-7623,0 19 865,20-19 896,0 0-864,0 20-480,-1-20-225,21 0-224,1 0-481,-3-20-159,-18 20 191,21-19-256,-23-2-95,3-19-193,-1 21 192,0-21-64,-20 21 64,-20-3 0,20 22-128,-20-19 128,-19 19 33,19 19 223,-1-19-160,1 41-31,0-21-65,2 19-64,-3 22 32,21-22-96,0 0-64,21 1-32,-3 0-320,22-20-257,1-20-544,-2 0-897,1 0-736,19-20-2596</inkml:trace>
  <inkml:trace contextRef="#ctx0" brushRef="#br1" timeOffset="288208.9843">4963 7479 17232,'-41'-20'1697,"21"40"-95,0-1 352,-19 21-161,39 1-511,-20-2-546,20 20-63,20-18-545,0-2-128,19-19 0,22-1 0,-23 1-96,23-20-192,-22 20 96,1-1 96,-20-19 31,0 21 33,-40-1 0,0-20 64,0 20-288,-21-1 128,3-19-545,-3 0-127,3 0-289,-3 0-193,21 0-1024,20 0-3683</inkml:trace>
  <inkml:trace contextRef="#ctx0" brushRef="#br1" timeOffset="288512.6953">5161 7718 20499,'20'59'833,"-1"-20"160,1-19 736,-20 20 385,0-20-897,20 0-640,-20-20-417,0 0-32,0 0-32,0 0-96,0-20-160,0-21 32,0 22 128,0-21-192,0-19 192,0 19-32,20 20-32,0 0 64,-1 20-192,1 0 256,-20 20-32,20 21 96,1-2-160,-1 0-96,-2 1-705,2-21-673,1 2-960,-21-21-1345,20-21-5062</inkml:trace>
  <inkml:trace contextRef="#ctx0" brushRef="#br1" timeOffset="288745.117">5498 7220 19410,'40'-19'1665,"-40"-1"-479,20 20 511,0 0-191,-20 0-898,19 20-384,-19 19-95,0 2-129,20 18-97,-20-20-255,0 41-449,0-41-768,20 1-481,0-21-801,-20-19-2562</inkml:trace>
  <inkml:trace contextRef="#ctx0" brushRef="#br1" timeOffset="288955.078">5795 7281 17904,'20'39'2851,"-20"0"-801,20 22 96,-20 17-96,21 3-609,-1 17-800,-2-18-449,3-21-160,-1 1-160,20-20-160,-21-21-289,1 1-448,0 0-608,0-20-609,-20-20-1890,0 20-6630</inkml:trace>
  <inkml:trace contextRef="#ctx0" brushRef="#br1" timeOffset="289311.5234">5736 7757 20018,'-20'-20'2243,"20"20"-514,0 0 1,20-19 64,0 19-673,19-21-545,22 21-416,-23 0-224,3-20-512,-1 20-193,-21 0-897,21 0-1184,-40 0-4197</inkml:trace>
  <inkml:trace contextRef="#ctx0" brushRef="#br1" timeOffset="290119.1405">6749 7777 14477,'0'0'5093,"-21"0"-4004,21 19-737,21 21 673,-1 0 160,0 39-448,19 1-481,-19-21-31,20 21-161,-20-40-32,19-1 32,-19-19-64,-20-1 32,0-19 0,0-19 96,0-1-128,-20-19 96,-19-22-32,19 2-32,-20-21 0,0-18 0,21 18 0,-21-19-64,19 19 32,21 21-32,0 18 32,21 2-32,-1 39-64,0 0 224,-1 20-160,21 21 128,-20-2-32,20 20-96,-21 1 64,1-1-96,0 0-192,-20-18-321,0-2-480,20-19-704,-20 0-545,0-20-2083</inkml:trace>
  <inkml:trace contextRef="#ctx0" brushRef="#br1" timeOffset="290399.414">7087 7935 14253,'-21'-39'2082,"21"19"-897,0-20 256,0 0 161,0 1-609,0 0-737,0-2-192,21 21-96,-21-19 32,20 39-288,-2-20-577,3 20-1153,19-19-1569,-20 19-5830</inkml:trace>
  <inkml:trace contextRef="#ctx0" brushRef="#br1" timeOffset="290786.1327">7542 7657 14125,'0'-19'3715,"0"19"-2722,21 0-64,-21-20 288,0 20-480,20 0-449,0-20-95,-20 20-97,18-19-32,-18 19 0,0 0 32,21-22 0,-21 22 96,0 0 0,-21 0 65,21 0 95,-18 0 96,-2 0-159,-21 22-97,21-3 64,20 1 128,-18 19-191,-3 1 127,21 0 32,0 0-64,0-1-95,21-19-161,-3 20-128,23-20 31,-21-20 1,18 0-448,23 0-385,-22-20-448,-19-1-993,20-18-1602,-20 19-5541</inkml:trace>
  <inkml:trace contextRef="#ctx0" brushRef="#br1" timeOffset="291177.7343">8020 7557 17392,'-20'-19'2242,"0"38"-256,-1-19-513,21 22 385,0-3-577,-20 21-704,20-21-385,20 1-160,21 21-32,-2-22-64,1 1-96,19 0-224,-19-1 191,-20 1 1,0 0 192,-1-1 32,-19 2 32,0-21 128,-19 20-128,19-20 161,-40 0-225,20 0 64,-19 0 64,-1 0-224,20 0 0,0 0-481,1 0-608,19 0-1826,0 20-4516</inkml:trace>
  <inkml:trace contextRef="#ctx0" brushRef="#br1" timeOffset="291546.875">8397 7718 21972,'0'-21'545,"20"21"-449,-2-20 320,3 20 737,-1 0-544,0-20-417,0 20-96,-20-19 0,19 19-96,-19-20-64,0 0 64,-19 1-128,19-3 288,-20 22-256,0-19 96,0 19 32,-1 19 0,3 3 128,18-3-63,0 21 95,0-1 192,0 2-128,18-2-192,3 0-192,-1-19-96,20-20-417,-1 20-832,-19-20-1282,20-20-2145</inkml:trace>
  <inkml:trace contextRef="#ctx0" brushRef="#br1" timeOffset="291836.914">8714 7697 15150,'21'60'2658,"-3"-40"-672,-18-1 160,0 1-576,0-20-545,0 0-160,0-20-257,0 1-127,0-1-33,0-19 0,0-2-159,0 2-65,0-1-192,0-1-96,20 22 32,1-21-417,-1 21-640,0 19-704,19 0-2019,-19 19-16431</inkml:trace>
  <inkml:trace contextRef="#ctx0" brushRef="#br1" timeOffset="292372.0703">9012 7598 17616,'0'-19'1794,"20"19"-641,-20 19 481,19 1 31,-19 0-576,20 19-320,0 2-257,21-2-31,-23-19-225,2-1 32,0-19 1,-20 0-1,21 0-160,-21 0 32,20-19 0,-20-1-64,0 0 0,0-20-384,0 20-352,18 0-578,-18 1-223,0-1-641,0 20-1313,20 0-1570,-20 20-3427</inkml:trace>
  <inkml:trace contextRef="#ctx0" brushRef="#br1" timeOffset="292618.1639">9349 7657 12555,'40'0'3588,"-20"-19"-1122,0-1-256,-1 20-608,1-20-641,-20 1-289,20-3 65,-20 3-321,0-1-191,0 0 31,0 1 192,-20 19-127,0 0-65,1 19-64,-1 21 0,0 1 96,0-2-63,0 0-65,20 1-32,20 0-64,0-20-96,20 0-32,-1-20 64,1 0-481,1 0-479,17-40-642,-37 21-1889,17-2-8361</inkml:trace>
  <inkml:trace contextRef="#ctx0" brushRef="#br1" timeOffset="293636.7186">10322 7518 14125,'-40'-39'961,"20"39"-128,1 0 480,-1 0 737,-20 0-353,19 19-640,3 1-608,18 0-193,0-1-64,0 3-128,39-3-64,1 1 96,19 19-32,1-19-96,-1 0 64,2 1-96,-23 18 64,-17-19 0,-1 19 0,-20-19 193,-20-1-97,-1 2 448,1-1-384,-18 0-64,17-20-224,-19-20-384,21 20-449,-1-20-705,20-1-1857,-20-18-8617</inkml:trace>
  <inkml:trace contextRef="#ctx0" brushRef="#br1" timeOffset="294006.8359">10362 7261 12523,'0'20'7111,"19"-20"-6566,-19 39-321,20 0 1249,0 22 161,1-2-513,-1 19-609,18-17-320,3 18-95,-2-39-33,1 0 32,-20-1 0,0 0-96,-1-39 32,-19 21 0,0-21 0,0 0 96,0-21-192,-19 2 64,19-21 0,0 1 0,0 0 0,0-22 64,0 22-64,19 19-32,1 20 0,0 0 64,0 20-64,19 0 32,-19 19-288,20 2-481,-1-22-897,-19 1-1184,21 0-1891</inkml:trace>
  <inkml:trace contextRef="#ctx0" brushRef="#br1" timeOffset="294361.328">11037 7538 15566,'-20'41'2403,"0"-2"-1122,20 0 0,0 1 513,0 20-321,0-21-800,20-19-385,20 0-160,-1-20-128,1 0 32,-1-40 32,-19 21 32,0-21 0,0 0-96,-20 0 96,-20 1 1,0 19-33,0 1-32,-19-3-32,-1 22 64,20 0-32,-19 0-32,19 22-96,20-3-97,0-19-255,0 20-513,0 19-993,0-19-1537,20 0-6022</inkml:trace>
  <inkml:trace contextRef="#ctx0" brushRef="#br1" timeOffset="294600.5859">11355 7816 20691,'-20'-20'1634,"-1"20"-129,21-19-64,-20-1-287,20 0-706,0 1-384,0-2-64,0 1-32,20-19-160,-20 19-96,21 0-289,-1 1-256,0-3-608,-2 22-737,-18-19-705,21 19-1505,-1 0-7239</inkml:trace>
  <inkml:trace contextRef="#ctx0" brushRef="#br1" timeOffset="294810.5467">11513 7300 14733,'0'-19'4068,"20"19"-1697,-20 19-193,20 1-64,0 19-865,-1 22-480,1-2-289,0 0-256,21 21-160,-23-21-352,22-18-289,1-22-287,-23 1-354,23-20-992,-41 0-1857,20 0-12653</inkml:trace>
  <inkml:trace contextRef="#ctx0" brushRef="#br1" timeOffset="295178.7109">11612 7538 16944,'-20'0'2434,"20"19"-737,0-19-63,20 0 192,0 0-801,21 22-321,-3-22-351,3 0-161,-3 0-224,3-22 0,-1 22-128,-1-19-97,1 19-31,-20-20-32,-1 0 128,1 1-33,-20-1 65,20 0 160,-20 20-32,-20-19 96,20 19-64,-20-21 0,1 21 32,-1 0 0,0 21 0,0-2-64,0 1 64,1 19 32,-1 1 161,0 20 31,20-20-128,-21-1-160,42 2-64,-1-22-256,0 1-225,-1-20-736,21 0-609,0-20-224,-1 1-1538,1-22-4515</inkml:trace>
  <inkml:trace contextRef="#ctx0" brushRef="#br1" timeOffset="295418.9453">12207 7479 8968,'21'-40'3203,"-21"40"-352,-21 0-833,21 0-193,-18 20-319,-2 0-417,20-1-385,0 21-159,0-21-385,20 3-96,-2 17-32,3-19-32,19-1 32,-1 1-64,-19 0 224,0 1 225,-20-2 63,0 1 97,0 0-97,0-20-256,-20 19-95,0-19-386,1 0-319,-1 0-737,0-19-1186,0-1-2433</inkml:trace>
  <inkml:trace contextRef="#ctx0" brushRef="#br1" timeOffset="295637.6953">12406 7300 21812,'40'20'2114,"-40"0"-929,20 19-128,-20 21 353,0-1-578,0 22-607,0-22-129,20 0-385,-1-19-191,1 0-353,0-21-640,1-19-641,-21 0-1730,0 0-7527</inkml:trace>
  <inkml:trace contextRef="#ctx0" brushRef="#br1" timeOffset="295796.875">12367 7557 21556,'-20'22'2242,"20"-22"-416,0 0-385,20 19-160,0-19-608,39 0-417,-19-19-192,19 19-929,0-22-1345,2 3-1121,-41-1-3555</inkml:trace>
  <inkml:trace contextRef="#ctx0" brushRef="#br1" timeOffset="296571.289">13339 7657 17136,'20'61'384,"-20"-2"-192,20 0 321,1 40 159,17-20 225,3 1-416,-21-21-193,19-18 32,-19-2 33,-20-19-1,20-20 192,-20-20 97,-20 1-417,0-21 65,-19 0-97,-1 0 128,-1-40 160,2 21 1,19-20-321,0-20 96,0 19-128,40 21 33,-20 0-225,40 18 224,-1 21-160,2 0 0,-1 20-32,-1 0-32,1 40-97,-20 1-63,-1-2 128,-19 20 0,-19-18 96,-1-2-32,0 0-32,0 1-64,-1-40-257,3 19-1024,18-19-897,0-19-737,0-1-3683</inkml:trace>
  <inkml:trace contextRef="#ctx0" brushRef="#br1" timeOffset="296913.0859">13776 7479 18321,'-20'39'1858,"0"0"-705,0 2 256,20 18 193,-19-19-449,19 0-641,19 0-384,-19-21-128,20 1 0,20-20 64,-20 0-64,1-20-32,-3-19 0,2 0 32,1-2 0,-21 2 0,20 19 64,-20-19 0,0 17-96,0 22 192,0 0 161,0 22-193,0-3 0,0 40-128,0-19-32,20 0-256,-20 0-417,39-21-544,-19 1-641,20-20-1121,-21 0-1601</inkml:trace>
  <inkml:trace contextRef="#ctx0" brushRef="#br1" timeOffset="297114.2577">14015 7201 15662,'19'0'2947,"-19"19"-865,20 22-288,-20-2-353,20 20-416,0 21-576,-20-1-385,39-18-289,-19-22-415,20 0-481,-19 1-865,-3-19-1794,-18-21-7462</inkml:trace>
  <inkml:trace contextRef="#ctx0" brushRef="#br1" timeOffset="297571.289">13876 7618 17808,'0'0'1057,"20"0"-896,0-20 992,19 1 320,21-3-736,-21-17-545,1 19 0,-1-19-320,-19 0 192,0-22-192,0 22-64,-20-20 32,0-1 63,0 20 1,0 1 160,0 39 193,0 0 223,0 20 129,0 19 223,0 20-95,0 21-192,21 20-65,-21-22-128,18 3 97,22-22 31,-19-20-31,17-19-225,-17 1-160,-1-2 64,0-19-64,0-19-32,-1-2 128,1 1-160,0-19 161,-20 19-129,0-19 96,20-2-32,0 21-32,-20 0-64,19 1 0,1 19 64,0 19-128,0 21-32,19-21-289,-19 22-511,0-21-418,0 0-864,1-1-1569,-1-19-2435</inkml:trace>
  <inkml:trace contextRef="#ctx0" brushRef="#br1" timeOffset="297882.8125">14868 7399 11082,'20'-40'3235,"-20"21"-512,-20 19-225,0 19-224,1 1-704,-21 0-449,20 40-289,-19-21-31,39 1-320,0 1-161,18-2-384,23-19 96,-1-1-160,39-19-128,-20 20-129,1-20 225,-1 20 32,-18 1 64,-23-2 192,-18 1 128,0-20 289,-18 20 31,-23-20-287,1 19-97,-19-19-128,19 0-32,1 0-128,19 0-609,-20 0-416,21 0-641,19-19-2017,0 19-5990</inkml:trace>
  <inkml:trace contextRef="#ctx0" brushRef="#br1" timeOffset="298143.5546">15165 6903 24182,'-20'-20'1089,"20"20"-128,20 0 0,-20 20 449,21-1-353,-1 42-481,-20-2-448,20 1 32,-2 19-128,3-20-352,-1 1-224,0-20-738,19-1-960,-19-19-1473,0 1-5830</inkml:trace>
  <inkml:trace contextRef="#ctx0" brushRef="#br1" timeOffset="298512.6953">15603 7757 16719,'0'0'3171,"0"0"-1889,0 0 319,0 0 257,-21 0-481,21 0-512,0 20-449,-20-20-288,20 19 97,0-19-161,0 0 0,0 0-32,0 0-64,0 0-256,0 0-193,0 0 1,0-19-481,-18-1-1442,18 20-3971</inkml:trace>
  <inkml:trace contextRef="#ctx0" brushRef="#br2" timeOffset="313343.75">17786 9782 928,'0'0'449,"0"0"-321,0 0 481,0 0 512,0 0-257,0 0-159,0 0 128,0 0 128,20-20 96,-20 20 160,0 0 352,0 0-255,0-20 223,0 20 129,20 0-385,-20-19-288,0 19-128,0 0-129,0 0 65,-20-20 32,20 20 0,0 0-33,-20 0 1,20 0-224,-19 0-97,-1 20-63,0-20-1,-1 19 0,1 1 33,2-20-97,-2 20-32,20-1-31,-21 1-65,21 0-64,0-20-64,21 21 0,-1-21 0,-2 19 0,23-19 1,-1 20-1,-1-20-64,1 20-64,19-1 32,-39 1 0,20 0 0,-40-1 0,19 22 64,-38-21 64,19-1-96,-40 1 32,20 0-32,-19-20-32,-1 0-64,20 0 0,-19-20-289,19 20-255,0-39-513,20 19-353,0 20-223,0-20-898,20-1-2594</inkml:trace>
  <inkml:trace contextRef="#ctx0" brushRef="#br2" timeOffset="314103.5156">17548 9484 9961,'-40'39'2498,"20"-19"-1601,-19 20 993,19 0 384,20 19-448,-20 1-513,20 19-352,20 1-449,-20 18-127,40-18-33,-1 1 321,21-22-33,-1 0-351,0-19 159,41-20-288,-20-20 193,-1 0-289,0 0 64,0-41-96,-18 2 0,-2 0-32,-19-20 32,-20-2-64,-1-18 64,-19 19 0,0-19-32,-19 19 32,-1 1-64,-20 0-128,-19-2 160,-2 22-224,2 0 31,-20 18 161,-1 1-32,1 0 96,0 20 64,20 0-128,-2 20 0,22 0-160,-1-20-609,20 21-896,20-2-2884</inkml:trace>
  <inkml:trace contextRef="#ctx0" brushRef="#br2" timeOffset="317538.0859">18184 9564 320,'0'19'3395,"0"-19"-640,-20 0-513,20 0-513,0 0-95,0 0-65,0 0-351,0 20-161,0-20-97,0 0-287,0 0-96,0 0-97,0 0 129,0 0-33,0 20 1,0-20-161,0 0-63,0 0-33,0 0-32,0 0-96,0 0 32,0 0-63,0 19-1,0-19-96,0 0 64,0 0 160,0 0 1,0 0 31,0 0 0,0-19-96,20 19-64,-20 0-127,0-20 95,19 20 32,-19 0-128,0-20 64,20 20 64,-20-19-96,20-2 64,0 1-128,0 0 64,-1 1-128,1-1 160,0 0-128,20-19 64,-21 18-128,21 1 288,1-19-128,-3 0-31,3-1-33,-3 19 160,3-18-160,-1 0 32,19 19 0,0-21 32,1 21 128,-21 1-96,22-1-32,-3 0-96,3 1 128,-22 19-128,1-20 64,0 20 0,-1-20 0,1 20 0,-1 0-32,-19 0 0,0-21 32,21 21 193,-41 0-33,18 0 32,3-19-96,-21 19-64,0 0 96,20 0-192,-20-20 160,20 20-128,0 0 64,-20-20-64,19 20 32,-19 0-32,20 0 0,-20-19 32,20 19-64,-20 0 96,0 0-64,20-20 0,-20 20-32,20 0 64,-20 0-32,0 0-32,0 0 64,0 0-32,0 0 65,0 0 63,0 0 32,-20 0-96,20 0-32,-20-20 0,0 20-64,-19-19 96,-1 19-64,-1-21 0,3 21 32,17 0 32,1 0 32,0-20 32,2 20 32,18 0-63,0 0-226,18-20 129,2 20-64,0 0 64,21 0 0,-2 0 0,1 0 0,19 20 0,1-20-64,-21 20 160,1 1-224,-20-2 128,-1 1 32,1 0 32,-20 19-64,0-39-32,0 20 64,0-1-160,-20 2-128,20-21-160,-19 20-609,19-20-481,0 20-416,0-20-1569,19 0-9449</inkml:trace>
  <inkml:trace contextRef="#ctx0" brushRef="#br2" timeOffset="319507.8125">20089 8710 1825,'0'-20'4933,"0"20"-3075,-20-20 288,20 1 224,0 19-64,0 0-416,0-20-321,0 20-223,20 0-129,-20 0-256,20 20 128,-1-1 32,1 1-224,0 0-385,1 19-127,-1-19-129,-2 1-128,2-2-32,-20 1 96,21 0 32,-1-20-96,-20 0 97,20 0-1,-20 0 32,0-20-96,19 0 0,-19-20-95,0 20-65,0-19 0,20-20-225,-20 18-191,0 21 64,20-19-193,-20 19-832,0 20-545,0 0-961,20 0-1889</inkml:trace>
  <inkml:trace contextRef="#ctx0" brushRef="#br2" timeOffset="320145.5077">20109 8392 3235,'-40'-20'4067,"20"20"-3490,0 0 864,20 0 673,-19 0 32,19 20-832,-20 0-225,20-1-64,-20 21-97,20 0-95,-20 19-64,20-19-224,-20 20-65,20-1-160,0-19 65,0 20-97,0-21 32,20 1-160,0 0 1,0-20-65,19 0 192,1-1 128,0-19 1,19 0-65,20-19-128,-18-1 0,18 0-192,0-1 65,-20-18-33,1 0 0,-1 19-192,-39-19-129,1-2 1,-1-18-32,-20 20 128,-20-22 160,-21 22-32,3-1 64,-23 21-128,2-2 224,-20 1-96,-1 0-64,21 20 0,0 0-32,18 0-1025,21 0-1186,-19 0-4419</inkml:trace>
  <inkml:trace contextRef="#ctx0" brushRef="#br2" timeOffset="321659.1796">18401 8610 8616,'0'0'2050,"0"0"-97,0 0 1058,0 0-993,0 0-769,0 0-448,20-20-224,0 20 95,0-20-223,1 1-97,17-1-192,-17 20 96,19-20 1,-22 20-65,-18 0-192,21-19 192,-21 38 96,0-19 129,0 20 191,0-20 1,0 20-129,0 19 33,0-19-97,20 1-95,-20-1-193,0-1-32,20 1 32,-20 0-192,20-1 128,-20-19-192,0 20-289,19-20-479,-19 20-482,0-20-480,0 21-544,0-21-1377,-19 0-5382</inkml:trace>
  <inkml:trace contextRef="#ctx0" brushRef="#br2" timeOffset="321861.328">18520 8829 16944,'-20'0'1761,"20"0"-608,20 0 1025,21 0-416,-21-20-897,19 20-513,21-19-288,-21-2 0,1 1-416,-1 0-353,1 20-384,-20 0-1025,0 0-1249,-20 0-7079</inkml:trace>
  <inkml:trace contextRef="#ctx0" brushRef="#br2" timeOffset="323027.3436">22392 9345 12651,'20'0'1506,"0"0"-1122,0 0 1314,-20 0 192,0 0-321,19 19-192,-19 1-159,0 21-33,0-2 128,0 0-320,0 22-352,0-22-193,0 20-96,0-18-192,0-2-31,0 1-97,20-1-96,-20 2-193,0-22-319,0 21-417,20-21-737,-20 1-832,0-20-1090,0 0-6533</inkml:trace>
  <inkml:trace contextRef="#ctx0" brushRef="#br2" timeOffset="323258.789">22351 9703 5060,'-18'0'15919,"18"-21"-14573,0 21-866,18 0 1186,2 0 191,21 0-639,-21 0-514,0 0-319,19 0-161,-19 0-128,0 0-96,0-20-224,-1 20-65,-19 0-383,0 0-770,20 0-640,-20-20-128,0 20-256,0-19-961,0-21-3043</inkml:trace>
  <inkml:trace contextRef="#ctx0" brushRef="#br2" timeOffset="323606.4453">22452 9246 8039,'-81'-21'4548,"43"42"-3939,-3-1-97,21 19 1154,-19 1 288,19-1-160,0 41-481,0-1-544,0 1-129,1 0-352,19 18-95,19-37-1,1-2 224,40 0-31,-1-40 63,41-19-64,-21 0-223,1-39-33,19 0-128,-19-1 256,-22-20 352,3 1 129,-2 0-352,-39-2-225,0-17-32,-20 17-32,-40 22-64,0-20 32,1 18-32,-40 22-128,18-1-96,-18 20-897,20 0-385,-1 0-480,21 0-5861</inkml:trace>
  <inkml:trace contextRef="#ctx0" brushRef="#br2" timeOffset="326801.7577">18461 10060 1793,'-20'0'1858,"20"0"-449,0 0 97,0 0-97,0-20-352,0 20-256,20 0-289,-20 0 97,0 0 320,0 0 224,0 0-160,0 0-192,0-20-193,-20 20-159,20 0-33,0 0-160,0 0-96,0 0-64,0 0 33,0 0 95,-20 0 32,20 0 32,0 0 193,0 0-129,0 0-128,0 0-64,0 0-31,-20 0-65,20 0 64,0 0 32,0 0 128,0 0 32,0 0-63,0 0-33,0 0-128,0 0 160,0-21-224,0 21 64,0 0-96,0 0-64,0 0 96,0 0-32,0 21 64,0-21 0,0 0-64,0 0 257,0 0-65,0 0-64,0 0 96,0 0-160,20 0 32,-20 0-32,0 0-32,0 0 65,0-21-33,20 21-64,-20 0 64,0 0 96,0 0-96,0 0 96,20 0-96,-20 0-64,0 0 160,0 0-64,0 0-32,0 0 0,0 0 33,21 0-1,-21 0 96,0 0-64,0 0-32,0 0 64,0 0-32,18 0 32,-18 0-128,0 0-32,20-19 97,-20 19-97,21 0 0,-21 0 32,20 0-96,-20 0 160,20 0-64,-2 0 96,3 0-32,-1 0-32,20 0 0,-21 0-32,21 0 0,0 0 64,-21 0-32,21-20 128,0 20-63,-1 0-33,2 0 32,-1 0-160,-1-20 192,-19 20-128,20 0 0,-1-19 64,1 19 128,-1-20-96,1 20 65,1 0-65,-3 0 32,3-20-96,-3 20 32,23 0-64,-22 0 64,21-19-128,-21 19 224,21 0-96,-21-21-64,21 21 0,-19 0 32,18 0-32,-19 0 0,19 0 1,-19 0-1,19-20 96,-19 20-32,-1 0-64,22 0 32,-23 0-32,23 0 64,-22 0-96,21 0 0,-21 0 32,1 0 0,19 0 0,-19 0-32,-1 0 0,1 0 64,1 0-32,-21-20-32,19 20 96,1 0 0,-1 0 0,1 0 1,0 0-97,19 0 32,-39 0 64,19 0 32,2-19-160,-1 19 96,-22 0-32,23 0 64,-21 0-128,19 0 32,-19 0 64,20 0-64,-1 0 32,-19 0 32,20 0-64,-19 0 0,17 0 0,-18 0 32,1 0-32,-1 0-96,0 0 192,-2 0-96,3 0 32,19 0-64,-20 0 96,-1 0-64,1 0 32,0 0-128,0 0 224,0 0-96,-1 0-64,1 0 64,0 0-96,0 0 128,1 0-128,-3 0 128,2 0-128,0 0 160,21 0-96,-23 0-32,3-20 64,19 20-32,-20 0 0,-1 0 0,-19 0 32,20 0 0,-20 0 0,0 0 0,0 0 96,0 0 1,0-20-97,0 20 32,-20 0-64,20-19 0,-19 19 32,-1-20-32,0 20-64,0 0 160,-19-21-128,19 21 0,-21-20 32,3 20 0,17 0-96,1-20 192,20 20-128,-20 0 64,20 0-64,0 0-96,20 0 192,0 0-128,1 0-1,-3 20 65,22-20-64,-19 20 128,17 1-96,-17-21 64,-1 20-128,0-1 289,-20 21-257,0-21 64,0 1-97,0 0 226,0 1-194,-20-2 130,20-19-97,-20 20-193,-1 0-351,3-20-353,18 19-737,-20-19-960,-1 20-1538,1-20-9321</inkml:trace>
  <inkml:trace contextRef="#ctx0" brushRef="#br2" timeOffset="328699.2186">20863 8749 5317,'-20'0'2306,"20"0"-769,-19-20 545,19 20-160,0 0-641,0 0-352,0-19 64,-20 19 0,20 0-224,0 0-161,0 0 161,0 0-96,0 0 127,0 0-287,0 0 31,0 0-95,0 0-129,0 0-32,0 0-288,20 0 353,-20 0-33,19 0-96,1 0 64,0 0-95,0 0 31,19-20 0,-19 20 0,20 0-32,-19 0 33,17 0-65,3 0-32,-21 0 32,19 0-32,1 0 32,-20 20 161,19-20-97,21 0-64,-21 0-96,1 0 0,-19 0 0,17 19-32,3-19 32,-1 0 32,-22 20-32,23-20-31,-21 20 127,19-20 0,-19 21 32,20-21-128,-20 19 128,19-19-128,1 20 32,-19-20 33,17 20-97,3-1 96,-3 1-192,-17-20 160,19 20-64,-20-1 32,-1 2 0,1-21 64,0 20 0,-20 0-96,20-1-32,0-19 128,-20 20-128,19 0 0,-19-1 96,20-19-96,0 20 32,-20 1 0,20-21-32,-20 20 32,20-20-32,-20 0-32,19 20 96,-19-20-64,0 0 32,20 0-128,-20 19 225,0-19-129,20 0 0,-20 0 0,0 20 64,0-20-32,0 0-32,0 0 64,0 0-64,0 0 32,0 0 32,0 0 32,0 0-32,0 0-160,-20 0 256,0 0-128,20 0-64,-19 0 32,-1 0 0,0 0 0,0 0-64,-19 0 96,19-20-96,0 20 64,20 0 0,-20 0 0,20-19 0,0 19 32,0 0-64,0-20 64,0 20 32,0 0 0,20 0 64,-20 0 0,0-20-64,0 20 129,20 0-129,-20 0-32,20 0 64,-1 0-64,1 0-64,0 0 192,20 0-160,-21 0 32,21 0 0,-20 0-64,1 0 32,-3-21-128,2 21-128,-20 0-161,0-20-95,21 20-449,-21-19-801,0-1-1217,0 0-2242,0 1-9417</inkml:trace>
  <inkml:trace contextRef="#ctx0" brushRef="#br2" timeOffset="336114.2577">19891 10318 7110,'0'0'1858,"-20"0"-192,20 0 608,0 0 224,-20 0-864,20 0-545,0 0 0,0 0-64,0 0 96,0 0-321,0 0-31,0 0-32,0 20 192,20-20-385,0 0 33,0 0-97,19 20-63,-19-20 63,20-20-288,-1 20 33,-19 0-97,20 0 0,-21 0-96,1 0 32,-20 0 0,20 0-32,-20 0 64,0 0-96,0 0 96,0 0-224,0 0-320,0 0-513,0 0-481,0 0-608,0 0-1409,21 0-5637</inkml:trace>
  <inkml:trace contextRef="#ctx0" brushRef="#br2" timeOffset="336881.8359">20387 10238 11915,'-20'0'2146,"20"0"-1185,0 0 1185,0 0 96,0 0-737,0 0-864,0 0-65,20 0-95,0 0-1,-1 0 33,1 0 95,0 0-351,0 0 63,19 20-192,-19-20-32,0 20-32,-20-1-64,20 2 96,-20 19-96,0-21 193,-20 21-161,20-21 0,-20 1 0,0 1 64,20-21-96,0 20 96,0-20-96,0 0 544,0 0 225,20 0-96,20 0 95,-19 0-191,17-20-257,-18 20-31,21 0-225,-2-21 0,-19 21-160,0 0-129,-20 0-223,20 0-97,-20 21-351,20-21-898,-20 0-384,0 20-865,0-20-5253</inkml:trace>
  <inkml:trace contextRef="#ctx0" brushRef="#br2" timeOffset="344175.7812">21320 8372 160,'0'0'1921,"-20"0"161,20 0 129,0 0-418,0 0-31,0 0-193,0 0 1,0 0-225,0 0-32,0 0-127,0 0-162,0 0 162,0 0-97,0 0-64,0 0-193,0 0-191,0 0-64,0 20-33,0-20 1,20 0 31,-1 0 33,1-20-129,20 20-288,-19 0-32,-3 0-63,2 0-65,0 0 32,1 0 64,-21 0-128,0 0 0,0 0 224,0 0-256,0 0 64,20 0-64,-20 0 224,0 0-224,0 0-160,0 0-96,0 0-257,0 0-320,0 0-448,0 0-1185,0 20-994,0-20-13868</inkml:trace>
  <inkml:trace contextRef="#ctx0" brushRef="#br2" timeOffset="345058.5937">21776 8233 4868,'0'0'7623,"0"0"-6277,0 0 159,0 0 577,0 0-288,0 0-609,0 0-384,0 0-65,-20 0-63,20 0 0,0 0-65,-19 0-127,19 20-65,-20-20 289,0 20-129,0-20-31,20 19-65,-20-19-128,20 20-319,0-20 63,20 21 0,0-21 32,0 0-64,19 0-96,1 0 0,1 20 128,17-20-32,-17 0-96,-23 0 96,23 19-32,-21-19-64,0 20 64,-20 0 0,19-1 0,-19 1 64,-19-20-32,19 20 64,-20-20-64,0 21-64,0-21 64,-1 0-256,3 0 32,18 0-64,-20 0-417,-1-21 65,1 21-289,20-20-256,-20 20-256,20 0-801,0 0-289,-18 0-2465</inkml:trace>
  <inkml:trace contextRef="#ctx0" brushRef="#br2" timeOffset="345501.9531">21737 8253 19858,'19'0'993,"-19"-20"-1057,20 1 1153,20-1-64,-19 0-865,17-1-64,-18 2-288,21-1-256,-23 20-97,3-20 97,-1 20-225,-20 0-128,20 0-288,-20 0-800,0 0-4133</inkml:trace>
  <inkml:trace contextRef="#ctx0" brushRef="#br0" timeOffset="454432.617">695 9503 14862,'-41'-59'2370,"21"20"-673,20 18 33,-20 1 128,20 20-481,0 0-160,20 0-32,0 41-576,-20 18-321,41 20-96,-23 20-31,2 1-33,0-1-96,1-19 160,-1-2-32,-2-37 64,-18-21 161,0-1 351,0-19-351,0 0-129,-18-19-224,-2-1 32,-1-40-128,-19 1 64,22 0-64,-23-21 32,21-20-64,0 21 64,20-21-32,0 41 160,20-1-96,0 21 32,0 19 128,19 20-32,22 39 0,-23 2 0,23 18-64,-2 20-96,21 1-64,-41 0-32,22-1-256,-23-20-65,3 1-672,-21-21-288,19 1-833,-39-21-961,20 2-3748</inkml:trace>
  <inkml:trace contextRef="#ctx0" brushRef="#br0" timeOffset="454662.1093">893 9940 21652,'-40'-19'2338,"20"-1"-1345,20 20 1153,0 0-160,20-20-737,0 1-672,20-2-321,-1 1-384,21 0-96,-21 1-417,22-1-896,-2 0-1154,-1 20-1729,3-19-3620</inkml:trace>
  <inkml:trace contextRef="#ctx0" brushRef="#br0" timeOffset="454998.0467">1369 9345 21876,'0'-59'1634,"0"59"-962,0-20 353,0 40 769,0-1-353,0 1-672,20 39-256,0 1-385,-1-1 96,1 21-320,0-21 192,20 2-448,-1-2-65,-19-20-384,21 1-800,-23-19-1090,23-2-768,-21 1-4292</inkml:trace>
  <inkml:trace contextRef="#ctx0" brushRef="#br0" timeOffset="455360.3514">1905 9583 17264,'21'-60'1633,"-21"60"-1056,0-20 608,0 20 385,-21 0 159,21 20-608,-20 0-288,0 20-288,0 0-65,1-1-256,19-19-96,19 21-128,1-2 96,20-19 33,19-1-97,-18 21 0,-3-19-32,3-2 96,-41 1 0,0 0 64,0-1 64,-20 1-128,-1-20-288,3 20-96,-2-1-289,-1 2-544,1-21-1281,0 20-1314,20-20-5092</inkml:trace>
  <inkml:trace contextRef="#ctx0" brushRef="#br0" timeOffset="455656.25">2203 9821 18513,'20'0'2466,"-1"20"-1697,1-20 608,-20 21 1154,20 18-770,0-19-832,-20 19-544,39-19-97,-19-20-96,20 0-96,-1 0 96,2-20-192,-21-19-160,18-1-32,-38 0-256,21 0 159,-21 1-63,0 0 64,-21 19 224,3-1 0,-22 21-32,19 0-161,-17 21 97,-3-1-192,1-1-1538,21 21-2050,-1-1-11915</inkml:trace>
  <inkml:trace contextRef="#ctx0" brushRef="#br0" timeOffset="456127.9296">1012 10318 22036,'-40'0'769,"60"-21"512,0 21 929,39-19-32,41 19-864,19-20-514,79 0-415,1 1-225,58-1 32,-18 0-128,-61 20-64,-38-19-64,-41 19-128,-59 0-32,-1 0-129,1 0 33,-40 0-32,20 0-353,-20 19-864,0-19-1026,0 0-1056,-20 0-13101</inkml:trace>
  <inkml:trace contextRef="#ctx0" brushRef="#br0" timeOffset="456321.289">2839 9523 27674,'-20'-20'1249,"20"20"-1217,0 0-160,0 20 192,20-20-481,-20 20-2049,18 20-3652</inkml:trace>
  <inkml:trace contextRef="#ctx0" brushRef="#br0" timeOffset="456516.6014">3017 9862 21172,'20'39'6213,"-20"-39"-5284,19 0-512,-19 0 223,0 0-223,0 0-866,0 0-1408,0 0-3204</inkml:trace>
  <inkml:trace contextRef="#ctx0" brushRef="#br1" timeOffset="470776.367">3473 9703 17744,'20'0'993,"0"20"-769,0 19 609,0 0 224,-1 22-256,1-22-321,0 0-223,21 1-225,-23-21-32,2 2-289,1-21-864,-1 0-993,-20-21-1954,0 2-10281</inkml:trace>
  <inkml:trace contextRef="#ctx0" brushRef="#br1" timeOffset="471037.1093">3454 9564 16527,'-40'-61'1826,"20"42"-513,20-21 577,0 21 32,40-1-257,-1-1-768,21 21-512,-1 21-193,2-1-96,-2 39 64,-1 0-128,3 1 32,-22-1-64,1 21 128,-40-40-64,20 19 64,-20-19-32,-20 0 65,0-1-33,0 0-128,1-18-192,-1-21-289,0 20-416,0-20-512,-1 0-641,21 0-1505,0 0-4709</inkml:trace>
  <inkml:trace contextRef="#ctx0" brushRef="#br1" timeOffset="471265.625">4149 9821 19698,'38'20'2114,"-17"1"-1537,-21-2 31,20 1 577,0 19-576,-1-19-577,1 0-384,0-20-865,-20 19-545,20-19-1697,-20-19-10186</inkml:trace>
  <inkml:trace contextRef="#ctx0" brushRef="#br1" timeOffset="471462.8906">4149 9543 21428,'-20'-20'192,"20"20"-801,0 20 65,0-20 127,20 0-1697,-20 21-4356</inkml:trace>
  <inkml:trace contextRef="#ctx0" brushRef="#br1" timeOffset="471652.3436">4525 9821 2210,'80'100'18257,"-60"-22"-17040,20-17 224,-21-2 609,1 1-384,0-1-673,-20-19-641,0 0-160,0-20-96,-20 0 33,0 19-97,1-39-257,-1 20-159,0-20-513,-21-20-800,23-19-834,-23-1-2273,1 0-12204</inkml:trace>
  <inkml:trace contextRef="#ctx0" brushRef="#br1" timeOffset="471847.6561">4327 9564 19442,'0'-21'544,"0"21"-832,0 0-609,0-20-736,20 20-3876</inkml:trace>
  <inkml:trace contextRef="#ctx0" brushRef="#br1" timeOffset="472028.3203">4546 9345 17168,'38'39'2690,"-17"-18"-800,-1 18-96,20 20-97,-1 21-383,1-21-610,-20 2-319,19-2-353,-19-20-32,0 1-96,0 0-289,-1-20-608,1-20-832,-20 20-1314,0-20-3556</inkml:trace>
  <inkml:trace contextRef="#ctx0" brushRef="#br1" timeOffset="472247.0703">4981 9623 14798,'-18'19'4260,"-3"1"-3043,1 0 96,20 21 673,-20-2-417,0 0-480,1 1-256,19-19-160,0 18-289,0-39-128,19 20-95,1-20-97,0 0-32,21-20 32,-3 0-417,3 1-479,-21-2-322,19 21-767,1-20-994,-20 20-2402</inkml:trace>
  <inkml:trace contextRef="#ctx0" brushRef="#br1" timeOffset="472507.8125">5299 9603 19986,'-19'-20'1378,"-1"20"-257,0 0 512,20 20 33,-20 0-897,20-1-513,0 21-192,20-19-32,0 18-32,19-19-96,22 0 96,-23-1-96,3 1 128,-1 21-64,-1-22 32,-39 21 96,0-21 0,0 21 96,-20-21-96,-19 22 0,19-41-96,-21 20-288,23-20-673,-2-20-1185,20 0-1858,-21-1-7687</inkml:trace>
  <inkml:trace contextRef="#ctx0" brushRef="#br1" timeOffset="472699.2186">5439 9425 20691,'20'19'2979,"-20"1"-2627,20 19 289,-1 22 864,1-2-127,0 21-802,0-1-448,0-20-384,19-19-609,-19 0-128,0-40-897,0 0-1921,-20 0-7784</inkml:trace>
  <inkml:trace contextRef="#ctx0" brushRef="#br1" timeOffset="472895.5077">5418 9682 19538,'-20'-20'4260,"20"20"-2755,20 0-287,1 0 543,38 0-640,-19-20-640,19 1-481,1 19-865,-21 0-1537,1 0-2339</inkml:trace>
  <inkml:trace contextRef="#ctx0" brushRef="#br1" timeOffset="473376.9531">5815 9960 15182,'20'20'2754,"1"-20"-1280,-21 0 640,20-20 160,-20 0-512,0 1-673,0-21-385,-20 0-415,20 0-129,0 1-96,-21-20-32,21 18-64,0 2-256,0 19-97,0 0-287,21 20-417,-1 0-545,19 20-1249,-19 0-2786</inkml:trace>
  <inkml:trace contextRef="#ctx0" brushRef="#br1" timeOffset="473708.9843">6232 9682 19474,'-38'0'1441,"17"21"-31,-19 18 159,20 1-95,1-1-482,19 21-447,0-20-353,0-1-96,19-19-128,21-20 64,-20 0-32,19-20 0,-19 0-96,1-19 0,-1 0 32,-20-2 64,0 2 64,0 19-64,0-19 32,0 39 96,0 0 96,0 0-127,20 19 31,-20 1-32,18 0-32,3 19-96,-1-19-224,0 1-609,19-21-801,-19 0-704,0 0-801,-20-21-3780</inkml:trace>
  <inkml:trace contextRef="#ctx0" brushRef="#br1" timeOffset="473899.414">6392 9246 23702,'0'0'1569,"19"0"-1376,-19 20 159,0 19 224,20-19-736,0 19-672,0 2-674,0-2-1216,-1 1-3332</inkml:trace>
  <inkml:trace contextRef="#ctx0" brushRef="#br1" timeOffset="474151.367">6828 9444 23029,'-39'59'257,"39"-19"543,0 0 97,19 0-288,1-1-481,40 2-192,-1-21-385,2 19-447,-3-39 287,1 20 417,-38-1 160,-1 1 416,-20 21 513,-20-22-96,-19 1-225,19 0-384,-21-1-192,3 1-640,17-20-1058,1 0-2786</inkml:trace>
  <inkml:trace contextRef="#ctx0" brushRef="#br1" timeOffset="474810.5467">7939 9623 18385,'-38'0'1794,"17"19"-1218,1 1 225,0 21 384,20-2 128,-19 20-704,19-19-481,19 0-96,1-20 32,0 0-64,1-20-96,-1-20 160,-2 0-160,2 1 32,1-2 128,-21 1-128,0 0 256,20 20 0,-20 0-32,0 20-64,20 0-31,-1 1-97,1 18-353,0-19-736,0-20-737,0 19-832,-1-19-1186,1-19-9481</inkml:trace>
  <inkml:trace contextRef="#ctx0" brushRef="#br1" timeOffset="475048.828">8039 9186 19634,'20'0'2306,"-20"0"-1025,0 39-448,20 2 481,-20 18-33,20 0-641,0 41-95,19-20-385,-19-2-64,20 3-320,-1-3-577,1-38-800,-1 20-481,1-40-1185,1-1-4357</inkml:trace>
  <inkml:trace contextRef="#ctx0" brushRef="#br1" timeOffset="475433.5937">8555 9503 22164,'-20'0'1314,"1"40"-674,-1 0 898,0 19-193,20 2-480,20-22-449,-20 1-320,39-21-32,1-19-64,0 0-64,-20-19-96,19-21-224,-19-20-65,0 20 65,-20 1 288,0 19-64,0 1 224,0 19-64,-20 19 32,20 1 192,20 39-160,-20 2 128,39 17-128,-19 2 129,21-1-225,-3 21 192,3-41 96,-21 1-160,0-1 0,-1-19-96,-19 0 64,-19-20-128,-1 0-256,-20-1-225,1-19-223,-1-19-97,-1-1-96,-18-21 32,19 2-801,21 0-1665,-1-20-4709</inkml:trace>
  <inkml:trace contextRef="#ctx0" brushRef="#br1" timeOffset="475723.6327">8992 9603 19602,'0'-39'1217,"0"39"-192,-20 19 801,20 21 32,-20 19-449,20 1-544,0-1-225,20 2-447,0-42-129,20 1-32,-1-20-64,1-20 128,-1-20-160,-19 0 32,-20-19-128,0-1-33,0 20 1,-20 1-160,-19 19-65,19 1-159,-20-2-385,21 21-416,-1 21-705,20-2-1634,-20 21-6630</inkml:trace>
  <inkml:trace contextRef="#ctx0" brushRef="#br1" timeOffset="475969.7265">9310 9782 18705,'20'-40'2659,"-20"21"-577,0-1 352,19-21-544,-19 2-1089,0-1-641,20 0-160,-20 20-192,20 0-225,0 40-223,0 0-129,19 20-320,-19 0 256,0-1 673,21 2 128,-23-2 64,2 1-64,21-21-224,-41 1-193,20 0-480,-20-20-1153,0 0-288,0-20-929,0 0-5381</inkml:trace>
  <inkml:trace contextRef="#ctx0" brushRef="#br1" timeOffset="476190.4296">9448 9166 20211,'-39'0'1729,"39"0"-832,0 0-256,0 0-417,0 0-705,20 0-1184,-1 20-1666,-19-20-10314</inkml:trace>
  <inkml:trace contextRef="#ctx0" brushRef="#br1" timeOffset="476911.1327">9885 9225 20755,'-20'-19'737,"1"38"-385,19 2 321,0 19 608,19 19-160,-19 1-224,20 38-481,0-18-256,20 19-160,-1-39-256,-19-1-352,21-19-834,-3-19-191,-17-21-1282,-21 0-1793</inkml:trace>
  <inkml:trace contextRef="#ctx0" brushRef="#br1" timeOffset="477331.0546">9846 9583 10537,'-40'-19'8521,"40"-2"-7208,0 21-128,20-20 448,0 0-127,19 1-737,-19-21-545,20 21-128,-1-1-128,2-21 128,-21 2-288,-2 0 32,2 19-65,1-21-63,-1 22 192,-20 19 0,20 0 96,-20 40 192,0 19 289,0 0 63,0 41 161,18-21-225,3 1 257,-1-21 96,0 1-481,19-40-128,-19 0-96,0-20 1,0 0-33,0 0 32,0-20-64,-20 0-32,0-19 32,19-2-96,-19 2 32,0-1-64,0 21 64,20-2 0,-20 21-96,20 0 32,1 40 32,-1-20-257,-2 39-383,2-18-770,1-21-832,-1 19-1473,0-39-3813</inkml:trace>
  <inkml:trace contextRef="#ctx0" brushRef="#br1" timeOffset="477765.625">10640 9464 22709,'20'79'865,"-1"-19"416,-19-21 353,20 1-161,-20-19-768,20-1-417,-20-1-128,20-19 32,-20-19-192,20-1 0,-20-1-64,0-19-64,0 1 32,0 0-96,0-2-96,0 21-1,0-19 129,0 39 32,0-20 128,19 40 160,1 0 257,-20 19 95,20 2 97,0-2-193,1-19-96,-3-1-63,22 1-97,-19-20-96,-1 0 160,-2-20-224,-18 1 32,21-1 96,-1 0-192,0 20 64,0 0-64,-1 0 160,1 20-32,0 0-512,0-1-353,0 1-801,-1-20-960,1 0-2499</inkml:trace>
  <inkml:trace contextRef="#ctx0" brushRef="#br1" timeOffset="479210.9375">8039 10477 21140,'0'-21'1281,"0"21"-641,0 21 225,20 18 673,-20 20-385,20 2-673,-20-22-320,20 20-64,0-18-64,-20-21-32,19-20-448,1 0-321,-20 0-480,20-41-577,-20 1-1120,0 1-2115</inkml:trace>
  <inkml:trace contextRef="#ctx0" brushRef="#br1" timeOffset="479558.5937">7921 10258 14733,'0'-39'897,"18"39"-737,-18 0-128,41-20-128,-21 40-897,19-1-1153,-19 1-640,20 19 1152,-1 22 1378,1-2 2050,-20 1 1409,19-1-929,1 0-769,1-18-159,-23-2 255,22-19-256,-19-1-224,-1-19-256,-2 0-32,-18 0-256,21-19-129,-21 19-96,20-20-127,-20 0-129,0 1 64,0-2-64,20 1-96,-20 0 0,20 20-96,-1 0 0,1 20 32,20 0-97,-20 20-511,19-20-705,-19 0-1026,20-1-1504,-19-19-5991</inkml:trace>
  <inkml:trace contextRef="#ctx0" brushRef="#br1" timeOffset="479798.828">8972 10477 11659,'0'-21'9128,"-20"21"-7430,1 0 416,-1 21-192,20 18-513,-20 1-224,0 19-512,20 1-289,0-1-320,20-18-32,20-21-192,-1-1-224,1-19-225,19-19-416,2-1-737,-23-1-640,3-19-1313,-3 1-4741</inkml:trace>
  <inkml:trace contextRef="#ctx0" brushRef="#br1" timeOffset="480045.8984">9249 10436 17456,'-18'20'2627,"-2"21"-1186,20-2 449,0 20 192,0-18-577,0 18-672,20-20-321,-2-19-319,23-20 31,-1 0-96,-1 0 128,1-40-96,-1 1-64,-19 0-96,-20-2-192,0-18 32,-20 20-256,1 19-257,-1-21-160,0 22-96,-20-1-192,21 20-192,-1 20-961,20-20-929,0 19-4132</inkml:trace>
  <inkml:trace contextRef="#ctx0" brushRef="#br1" timeOffset="480299.8046">9628 10695 19826,'-21'0'1506,"21"0"63,-20-20 417,20 0-513,0 1-640,-20-2-288,20-19-161,0 1-192,0-20 0,0 18-159,0 2-130,20 19-319,-20 1-513,20 19-704,-20 19-802,21 1-2305</inkml:trace>
  <inkml:trace contextRef="#ctx0" brushRef="#br1" timeOffset="480739.2577">9925 10714 17936,'0'-39'1346,"-20"0"-65,0 18 641,20-19-257,0 1-896,-20-20-449,20 18-224,20 2 33,0 0-129,0 19 0,-20 20-257,20 0-351,-1 20-225,21-1-256,-19 1-192,-1 0 160,-2-1 448,2 1 321,21 1 352,-21-21 160,-2 20 128,23-20 289,-21 0 384,0-20-225,-1 20-95,-19-21-33,20 1 33,-20-19 128,0 19-193,-20 1 65,20 19-64,-19-20 95,-21 20-352,20 0-31,-1 0-97,3 20 96,18-1-192,-20 21 32,20-1-224,20 2 128,-2 18-32,3-20-320,-1 2-353,20-22-736,-1 1-577,1 0-704,0-40-1763</inkml:trace>
  <inkml:trace contextRef="#ctx0" brushRef="#br1" timeOffset="480992.1875">10541 10358 14029,'-20'-20'5765,"20"20"-3330,-21 20-289,21 19 96,-20 0-897,20 22-480,0-2-353,20 0-288,1 1-191,-1-21-194,19 1-383,21-40-289,-21 0-256,1-20-416,0 0-513,-21-19-961,1 0-737,-20-2-2530</inkml:trace>
  <inkml:trace contextRef="#ctx0" brushRef="#br1" timeOffset="481185.5467">10778 10278 7014,'0'-59'7816,"0"59"-4005,20 19-576,-20 21-416,20 0-673,-20 19-1121,20 20-673,1 1-320,-3-21-320,2-18-513,21-22-416,-3 1-833,-17-20-1345,-21-20-4613</inkml:trace>
  <inkml:trace contextRef="#ctx0" brushRef="#br1" timeOffset="481386.7186">10640 10456 21748,'0'0'3331,"20"0"-2370,19 0 961,21-20-481,-1 20-640,20-19-449,-18-1-352,-2 20-384,-19 0-609,-21 0-608,1 0-1282,-20 0-2498</inkml:trace>
  <inkml:trace contextRef="#ctx0" brushRef="#br1" timeOffset="482317.3827">11851 10477 13837,'-20'-21'2210,"-1"1"-192,1 1 480,2 19-96,-2 0-544,-1 0-641,1 39-256,20 2-192,-20 18-193,20 0-223,20-19-225,0 19 0,1-39-192,17 0 64,-18-20-96,21-20 0,-21 0-129,-1-19-31,-19 0-96,0-22 64,-19 22 192,-1-20-1,20 18 1,-20-18-32,-1 40 128,21-21 128,0 40 65,21 0-1,-1 20 96,0 19-192,19 1-96,1-1 96,-1 21-96,1-20 0,0-21 0,-1 1 0,1 0-32,-19-20 64,-1 0-32,-20 0-32,0-20 64,0 0-32,0 1-64,0-1 128,0-19-96,0 19 64,0-21-128,18 22 128,23 19-64,-21 0-32,19 19 128,-19 1-96,20 21-64,-1-2-417,1-19-800,0-1-352,-21-19-1154,1 20-1761</inkml:trace>
  <inkml:trace contextRef="#ctx0" brushRef="#br1" timeOffset="482573.242">12645 10079 22068,'20'0'1922,"-20"20"-1153,20 0 800,-20 40-287,18-1-546,3 21-255,-1-1-289,0 1-160,0-21-512,19 0-321,1-39-769,-20 1-736,19-2-1441,-39-38-5446</inkml:trace>
  <inkml:trace contextRef="#ctx0" brushRef="#br1" timeOffset="483041.0156">12624 10377 20595,'0'0'1537,"0"0"-1184,21 0 1440,-1 0-447,18-19-930,-17-1-256,19 0-192,-20-1-256,19 2-353,-19-1 1,0-19-65,-20-1 0,20-1 321,-20 2 224,0 19 160,0-19 0,0 39 160,0 0 160,0 20 417,19-1 224,1 40-32,-20 2-353,20 18 1,0 1-161,1-2-191,-1-17 287,-2-2 65,2-20-65,1-19-224,-1 1 1,-20-21-129,0 0-64,20-21 32,-20-19 32,19 1-32,1-20 32,0-1-63,-20 1-65,40 19 32,-21 0 128,1 20-96,0 20 0,0 20 128,0 20-96,-20 0-64,19 19-96,1 1-352,0-21-481,-20 1-480,20-21-769,1-19-609,-21 0-768,0 0-5221</inkml:trace>
  <inkml:trace contextRef="#ctx0" brushRef="#br1" timeOffset="483236.328">13479 10397 18833,'20'20'2403,"-2"-1"-1026,-18 1-64,21 1-768,-1-1-641,-20-1-993,20-19-1474,-20-19-5028</inkml:trace>
  <inkml:trace contextRef="#ctx0" brushRef="#br1" timeOffset="483426.7577">13459 10138 21940,'-41'-19'1858,"23"-1"-1057,-3 0-193,21 20-383,21-19-674,-21 19-1473,18-20-3331</inkml:trace>
  <inkml:trace contextRef="#ctx0" brushRef="#br1" timeOffset="483983.3984">13916 10297 15470,'0'-59'3331,"-20"40"-1953,0 19-97,-21 0 448,2 0-223,-1 19-321,0 21-288,21-21-257,-1 22-127,20-21-321,20 19-64,19-19-128,21-20 64,-1 19-96,20-19-96,2 0-160,-2 20 0,-20 1-97,-19-1 129,-40-1 352,0 1 64,-20 0 32,-20-1 129,1 1-161,-1-20-128,1 20-32,19-20-192,0 0-321,0 0-704,20 0-1217,0 0-961,20 0-4645</inkml:trace>
  <inkml:trace contextRef="#ctx0" brushRef="#br1" timeOffset="484519.5312">14710 10338 6758,'20'-60'12748,"-20"40"-11147,-20 0-287,-1 1 960,1 19-544,0 0-481,-19 19-481,-1 21-31,20 0-320,-19 0-33,39-1-256,0-19-160,0-1 32,19-19-192,21 0-96,0-19-225,-1-1-64,1-19-127,-19 19 159,-1 0 385,-20 20 128,0 0 160,0 0 0,0 20 97,0 19 63,0 20-64,0-18-128,18 38 0,-18-20 64,21 1 129,-1-1 31,0-18-160,-20-2 32,0 1-32,-20-1-31,0-19-33,-1 1-256,-17-21-97,-3 19-159,1-19-289,1 0-544,-1 0-929,20 0-1890,1 0-9673</inkml:trace>
  <inkml:trace contextRef="#ctx0" brushRef="#br1" timeOffset="484808.5937">15107 10536 15758,'-41'-20'6823,"21"1"-5222,1-1 65,-1-21 448,0 2-865,0 0-480,0-1-417,20 0-224,20 0-128,0 1 0,20 0-192,-1 39-128,22-22-321,-23 22-704,23 22-1185,-22-3-1218,21 1-3811</inkml:trace>
  <inkml:trace contextRef="#ctx0" brushRef="#br1" timeOffset="485192.3827">15643 10160 16912,'-20'-41'2690,"0"41"-1313,-1 0 353,1 0 480,-18 19-672,-3 3-257,1 37-288,21-20-289,-1 21-543,20-20-33,0-1-160,20-19 32,-1-1 0,1-19-129,20-19-63,1-1 96,-23 0 32,23 1-32,-21-21 224,-20 19-64,0 2-64,20-1 96,-20 0 193,0 20 63,0 20-32,0-20-128,0 20-128,0 20-64,0-20-448,19 0-417,1-1-768,0 1-962,0 0-1985,0-20-8585</inkml:trace>
  <inkml:trace contextRef="#ctx0" brushRef="#br1" timeOffset="485533.2031">15880 10814 21011,'0'79'1346,"20"-59"95,-20-20 833,0 21-768,0-21-513,-20 0-609,20-21-160,0-19-256,-20 1 192,20-20-64,-19-21-128,19 0 128,-20 1-192,40-21 224,-20 2-192,39 38 0,-19 1 32,21 19 0,-23 40 128,2 20 0,1 0 1,-1 19-97,0 0 0,-20 2-33,0 18 33,0-20-160,-20-19-128,0 21-96,20-41-385,0 19-576,-21-19-737,21-19-1346,-20-1-2657</inkml:trace>
  <inkml:trace contextRef="#ctx0" brushRef="#br1" timeOffset="485851.5625">16040 9723 20883,'0'0'2114,"18"19"-640,3 21 383,19 19-223,-20 1-577,-20 38-577,19-18-191,1 1-193,-20-3-96,20-19-32,-20-18 0,20-21 0,-20-1 96,0-19-224,0 0 31,0 0 162,0-19 63,20-1-160,-20-21 128,19 2 32,1 19 0,0 20-32,0 0 0,0 20-32,-1 19 0,-19 2-288,20-2-513,-20 1-897,0-1-1793,20-18-2242</inkml:trace>
  <inkml:trace contextRef="#ctx0" brushRef="#br1" timeOffset="486111.328">16475 9564 24182,'0'0'2627,"0"0"-1410,21 19 737,-21 21-417,20 19-320,-20 21-1184,20 20-33,-20-22 0,20-19 0,19 21 0,-19-40-609,0 1-448,-20-22-1217,20 1-1922,-20-20-8520</inkml:trace>
  <inkml:trace contextRef="#ctx0" brushRef="#br1" timeOffset="486328.125">16674 10377 24214,'0'40'3235,"0"-40"-2178,20 0-128,-20 0-576,0 0-289,0 0-513,20 0-1665,-20 0-2946</inkml:trace>
  <inkml:trace contextRef="#ctx0" brushRef="#br3" timeOffset="498200.1953">18322 10913 1601,'0'0'7239,"0"0"-5413,0 0 288,0 21 480,0-21-544,0 19-641,0 1-192,0 0-127,20-20 31,-20 19-193,0 1-127,0-20 0,20 20-32,-20-20-129,0 0-223,0 0 31,0 0 129,0 0-161,-20-20-192,20 0 33,-20-19-129,0 0 32,20-2-64,-19-18-96,-21 0 0,20-2 0,0 22-64,1 0 128,-1-2-32,0 2 0,-1 19-128,21 0 128,-20 1-96,20 19 96,-18 0-32,18-20-32,0 20 96,0 20-224,0-1 128,0 1 96,-20 0-96,-1 19 32,21 2 0,0-2 0,0 0-32,0-19 128,0-20-128,21 20 64,-1-40 64,-20 20-96,18-20 64,2-19-32,-20 0-32,21-2-96,-1 2 192,-20 19-64,0 0 0,0 1 32,0 19 0,20 0 32,-20 19 0,19 1-32,1 0-128,0-1-320,20-19-513,-1 0-1153,1 0-2082,-20 0-10506</inkml:trace>
  <inkml:trace contextRef="#ctx0" brushRef="#br3" timeOffset="499141.6014">18203 11369 1633,'0'0'14670,"0"0"-13485,0 0 96,0 21 737,20 19-544,-20-21-546,20 21-191,0-1-224,0 2-161,-1-22 64,1 1 33,-20 0-65,20-1-96,-20-19 161,0 0-33,0 0-63,-20-19-65,0 19-256,1-40 64,-1 1-160,20-2 224,-20 2-192,20 0 32,-20-22 0,20 22-32,20 19 64,-20 1 0,0 19-32,20 0 128,0 19-64,-1 1-32,21 19 0,-20 2 0,0-2-128,19 20 32,-19-18-256,0-21-353,19 19-352,-19-19-416,1-20-737,-21 0-1474,0 0-7718</inkml:trace>
  <inkml:trace contextRef="#ctx0" brushRef="#br3" timeOffset="499334.9609">18322 11549 11434,'20'0'9449,"-20"-21"-8296,0 21 705,20 0 96,0-20-1313,-1 20-545,1 0-481,0 0-1024,0 20-1634,1-20-6182</inkml:trace>
  <inkml:trace contextRef="#ctx0" brushRef="#br3" timeOffset="500271.4843">18699 11369 13773,'-19'-39'2754,"19"39"-416,0-20 65,-20 1-482,20 19-575,-20 0-481,0 0-321,-1 19-352,21 1-32,-18 0-128,18 20 0,0-20-32,0 19-64,0 1-96,18-21-224,-18 22 256,21-2 32,-21-19 32,20 19-65,-20-19 226,0 0-65,0 1 0,0-21 0,0 0 32,0 0 64,20 0-128,0-21 96,-20 1-192,19 20 224,1-20-160,0 20-32,0-19-320,0 19-513,-20 0-641,19 0-1697,1 0-3972</inkml:trace>
  <inkml:trace contextRef="#ctx0" brushRef="#br3" timeOffset="500771.4843">18998 11449 3587,'0'-19'15214,"0"-1"-13932,0 20-97,-20-20 544,20 40-255,-20-20-802,-1 20-351,1-1-225,0 21 32,1-21-96,19 1-64,19 1-64,21-1-64,1-20-1,-3 19 129,3-19-64,-1 20 96,-21-20-32,1 20 96,-20-1-64,0 1 64,-20-20 97,20 20 63,-19 1-64,-1-21 0,0 20-320,0-20-64,-1 19-321,21-19-1313,0 0-1184,-18 0-3044</inkml:trace>
  <inkml:trace contextRef="#ctx0" brushRef="#br3" timeOffset="501139.6483">19057 11330 21492,'0'-20'2498,"0"1"-2017,20 19 127,-20-20 545,0 20-480,20 0-577,-1 20 0,21-20-160,-20 19-128,0 1-192,19-20-225,-19 39-64,0-18 161,1-1 192,-3 19-129,2-19-224,0 19 289,1-19 352,-21 1-128,20 18 128,-20-19 192,0 19 0,0-19 193,0 0 63,-20 1-32,20-1-288,-21-1-32,21-19-320,0 0-1121,-20 0-2499</inkml:trace>
  <inkml:trace contextRef="#ctx0" brushRef="#br3" timeOffset="502770.5077">19612 11469 17168,'-39'20'1697,"39"-20"289,-20 0 160,20 0-128,0 0-865,0 0-800,20 0-97,0 0 0,19 0-96,-19 0-64,20-20-320,-1 20-384,1 0-706,1 0-1184,-23 0-2307</inkml:trace>
  <inkml:trace contextRef="#ctx0" brushRef="#br3" timeOffset="502973.6327">19692 11647 13837,'0'20'4996,"19"-20"-3875,-19 0 801,40 0-224,-20-20-577,21 1-865,-23 19-224,23 0-352,-21-20-641,19 20-897,-39 0-1985</inkml:trace>
  <inkml:trace contextRef="#ctx0" brushRef="#br3" timeOffset="503393.5546">20209 11390 16303,'-20'0'2723,"-1"0"-962,1 20 449,0 0-224,20 19-512,-19 20-802,19-18-287,19-2-321,1-19-32,21-20 64,-3 0-256,3 0 192,18-20-417,-19-19 161,0-2-128,-40 2 95,0-1 33,0 21 128,-20-21-160,-20 19-193,1 21 129,-1 0 32,-1 0-385,23 0-960,-2 21-1891,-1 19-12106</inkml:trace>
  <inkml:trace contextRef="#ctx0" brushRef="#br4" timeOffset="521956.0546">19334 8134 4804,'0'-20'3844,"-20"0"-2051,20 20 770,-18-19 159,18 19-544,0 0-960,-21 0-290,21 0 97,0 0-224,0 0-160,0 19-161,0 1-31,0-20-97,0 39-160,0-18-32,0 19 1,0-1-1,21 0-32,-21 22-128,0-22 192,0 20-224,0-18 160,0 18 64,0-40-32,0 21 33,0-19-65,0-1 160,0-20-160,0 0 192,-21 0-95,21 0-97,0-20-96,-20-1 64,20-19-128,0 21 32,0-1 160,-20 20-64,20 0-32,0 0 96,0 20-192,20-1 64,-20 1-64,20 0 32,-20 1 0,21-21 96,-3 0-96,-18 0 0,20 0 96,0-21-128,-20 1 64,21 0-32,-1 1-160,-20-21-160,18 21-321,-18-22-736,21 21-1602,-1-19-3907</inkml:trace>
  <inkml:trace contextRef="#ctx0" brushRef="#br4" timeOffset="536702.1484">18461 7816 7302,'0'0'2819,"0"-20"-577,0 20-192,0-19 320,0 19-512,0-20-513,0 20-224,0 0-192,0 0-32,-20 0-320,0 0-97,0 20-159,-19 19-161,19-19 32,0-1-160,0 22 128,20-21-128,0-20 0,0 19-64,20-19 0,20 0 32,-1 0-64,21-19 32,-21-1 64,2 20-64,-1 0 0,-22 0 32,3 0 32,-21 20 64,0-1 32,-21 1-128,3 0 64,-2-1-64,0 1 0,-1 1-96,21-1-128,-20 0-385,20-20-704,0 19-801,0-19-1185,0 0-929</inkml:trace>
  <inkml:trace contextRef="#ctx0" brushRef="#br4" timeOffset="537013.6718">18779 7757 13292,'-40'0'3107,"40"-20"-1890,-20 20 865,0 0 449,20 20-898,-19 0-704,-1-1-192,20 1-225,0 0-160,0 20-159,20-20-65,-1 0-192,1-1-64,0 1-65,0-20-287,0 0-289,-1 0-544,21 0-545,-20-20-608,-20 20-1186,20-19-2337</inkml:trace>
  <inkml:trace contextRef="#ctx0" brushRef="#br4" timeOffset="537432.617">18958 7757 3523,'0'-20'1441,"0"20"-160,-21 0 1826,21 0-256,0 0-865,0 0 96,0 0 256,-20 0-576,20 20-289,0-20-160,-20 20-159,20-1-130,0 1-351,20 0-224,0-1-289,1-19 128,19 0-192,-22 0-96,3-19 96,-1-1-64,0 0 0,-20 1-128,0-1-128,-20 0 96,20 1-160,-20-2-1,-1 21-31,3 0 0,-2 0-289,20 0-128,-20 21-608,20-2-993,0-19-1666,20 20-5253</inkml:trace>
  <inkml:trace contextRef="#ctx0" brushRef="#br4" timeOffset="537918.9453">19215 7836 16719,'0'0'1217,"-19"0"289,19-20 416,0 0-705,-20 1-737,20-1-352,0-19-31,20-2-97,-20 21 0,19 1 0,1-1 0,-20 20-161,20 0 129,0 20 32,1-20-192,-3 19-96,2-19 128,-20 20 32,20 0 96,1 1 64,-21-21 0,20 0 32,-20 0 64,18 0 32,-18-21-96,0 1 0,21 0 0,-21 1-160,0-1 0,-21 20 96,21-20-224,-18 20 416,18 0-160,-20 0 192,-1 20 289,1 0-65,20 19 65,0-19 127,0 20-127,0 0-97,0-21-160,20 21-256,1-21 64,-1 2-160,19-21-160,-19 0-385,20 0-480,-21-21-640,1 2-1731,0-1-2145</inkml:trace>
  <inkml:trace contextRef="#ctx0" brushRef="#br4" timeOffset="538121.0936">19573 7638 5701,'0'0'12428,"0"0"-10763,20 0 353,-1 0 352,1-20-896,0 20-738,0-20-479,0 20-257,19 0-160,-19 0-545,0-19-672,-20 38-1474,0-19-3267</inkml:trace>
  <inkml:trace contextRef="#ctx0" brushRef="#br4" timeOffset="538333.9842">19672 7718 17168,'0'0'2178,"20"0"-1025,-1 0 769,1 0-289,0-21-928,0 21-481,21-20-224,-2 0-192,-19 20-769,0-19-1217,0 19-2306,-20-20-11339</inkml:trace>
  <inkml:trace contextRef="#ctx0" brushRef="#br4" timeOffset="538551.7578">19970 7479 7078,'20'19'13389,"0"-19"-12268,-1 20 160,1 0 96,-20 21-448,20-22-736,20 1-65,-21 0-128,1-1-769,0 1-737,1-20-1440,-1 0-4261</inkml:trace>
  <inkml:trace contextRef="#ctx0" brushRef="#br4" timeOffset="546057.617">21717 10456 640,'0'21'8040,"20"-21"-7560,-20 20 65,0-1 63,0 1 577,19-20 161,-19 20-321,0-20-193,0 19 450,0-19 255,20 0-31,-20 20-289,0-20 0,-20 0-384,20 0-225,0 0-127,-19 0-97,19 0-192,-20-20-64,0 1 161,0-1 31,0-19 64,1-2-256,-1-18-32,-20 0 1,19-1 31,3 1 0,-2 0 0,0 18 96,20 21 193,-21 0-97,1 1-256,20 19 128,0 0-96,0 19-128,0 1 96,-20 19-96,20 2 96,0-1-96,20-21 96,-20 1-96,0 0 0,0-1 128,0-19-64,0 0 0,0 0 32,0-19-32,0-1-64,0-19-32,0-1 160,0-1-192,0 22 96,0-21 0,0 40-32,20 0 64,-20 0-32,21 0 96,-1 20-192,0 0-288,-2-1-257,3 3-255,-1-22-578,0 19-1184,0-19-2852</inkml:trace>
  <inkml:trace contextRef="#ctx0" brushRef="#br4" timeOffset="546651.3671">21717 10834 17936,'-20'-20'1346,"0"1"-642,0 19 578,1 0 543,-1 19-832,0 1-384,0 0-289,-1 19-96,3-19-31,18 20-225,18-20-33,3 0 130,-1-1-130,0-19 1,39 20-128,-19-20 128,-1 0-64,1 20 160,1-1-96,-23 2 64,-18-1 96,0 0-64,-18-1 256,-3-19-224,1 20 1,0 0-65,0-20-32,1 0-129,-21 0-287,40 0-577,-20 0-737,20 0-576,0 0-1313,0 0-5030</inkml:trace>
  <inkml:trace contextRef="#ctx0" brushRef="#br4" timeOffset="546904.2968">22035 10873 13452,'0'-19'2947,"-20"19"-1826,20 19 929,-20-19 737,0 20-1058,-19 21-608,39-2-352,-20-19-128,20 19-193,0-19-256,20 20-32,-2-20-192,23-20-128,-21 20-352,19-20-193,-19 0-704,20-20-769,-20 20-1346,-1-20-1761</inkml:trace>
  <inkml:trace contextRef="#ctx0" brushRef="#br4" timeOffset="547203.125">22193 10913 2402,'-20'0'16015,"20"21"-14349,-20-2-321,20 21 416,0-1-447,0 0-546,0-18-319,20 19-193,0-21-256,20-19 96,-21 0-64,21 0 0,-20 0 64,1-39-160,-3 19 128,-18-1-64,0-18-64,-18 19 64,18-19 0,-41 39 32,21-20 0,0 20 0,1-19 0,-1 19-192,20 19-320,-20-19-577,20 20-961,0-20-1185,20 20-2146</inkml:trace>
  <inkml:trace contextRef="#ctx0" brushRef="#br4" timeOffset="547650.3906">22471 11052 20275,'0'-20'897,"0"20"-225,0-20 641,0 1-192,0-1-864,0-19-193,0 18-64,0 1-96,0 0-129,0 20 97,20 0-224,-20 20 32,20-20 192,0 20 64,0-20 32,-1 21 32,1-21 64,0 0 0,0 0 160,0 0 0,-1-21-160,1 21 96,-20-20-192,20 0 160,-20 1-128,0-1 128,0 0-128,-20 20 97,0 0-1,1 0 352,-1 20-96,0 0 33,0 19-33,20-19-96,-20 20-63,20 0-33,0-1-192,20 0 64,-20-18-96,20-1 32,0 0-321,19-20-223,-19 0-705,0 0-962,21-20-1792,-41 0-5575</inkml:trace>
  <inkml:trace contextRef="#ctx0" brushRef="#br4" timeOffset="547856.4453">22868 10913 22261,'20'0'1121,"0"-20"96,20 20-96,-1 0-801,-19-20-448,20 20-737,-21 0-993,1 0-2818,0 0-9738</inkml:trace>
  <inkml:trace contextRef="#ctx0" brushRef="#br4" timeOffset="548065.4296">23007 10973 22132,'-20'20'1057,"40"-20"-160,-20 0 865,20 0-545,0 0-608,-1-20-481,21 20-320,-20 0-673,19 0-545,1-20-1248,-19 20-3716</inkml:trace>
  <inkml:trace contextRef="#ctx0" brushRef="#br4" timeOffset="548294.9218">23444 10953 20883,'0'0'1538,"-20"0"-1186,20 0-128,0 0 993,0 0-320,20 0-352,0 0-321,-1 0-256,21 0-160,-20 0-481,19 0-288,-19 0-768,1 0-1891,-1-19-3587</inkml:trace>
  <inkml:trace contextRef="#ctx0" brushRef="#br4" timeOffset="548592.7733">23663 10775 16111,'39'0'5605,"-19"0"-4804,20 0 96,-1 0 288,1 0-705,-1 0-320,-19 20-128,0-1 32,-20 1-160,0 19 64,0-19 128,0 21 65,0-22 223,-20 21 225,20-21 31,0 1 1,0 0-161,20-20 33,0 0-225,1 0-192,17-20-32,3 0-128,-3 20-256,3-19-513,-1-1-192,-20 20-609,-1-20-1953,1 20-7399</inkml:trace>
  <inkml:trace contextRef="#ctx0" brushRef="#br5" timeOffset="577006.8359">18103 9405 5637,'-18'-21'480,"-2"1"1762,20 1-1088,-21-1-642,1 20-288,0-20 129,0 1 223,1 19-63,-21-20-129,20 20 128,-19 0 97,-1 20-97,0-1-319,1 1-33,-2 0-96,3-1-32,-3 1 32,21 1 96,-19-1 160,19-1 129,0 1 31,0 0-255,0-1-129,1 1 0,-1 21-64,0-22 32,0 21-64,-19-1 32,39-19-32,-20 21 0,20-2 32,-20-19-32,20 19 0,0 2 0,-20-2 32,20 0-64,-21-19 32,21 19-64,-18 2 96,-2-21 32,20 19-64,-21-19 96,21 21 0,-20-22 32,20 1 32,0 0 65,20-1-97,-20 1-32,21 0 64,-1-1 32,-2 2 0,3-1-96,-1 0-32,0-20-64,0 19 0,-1 1 0,1-20 0,0 20 32,20-20-32,-21 19 32,21-19-32,-20 0 0,19 0 97,1 20-97,19-20 0,-18 0 0,18 0 32,1 0 0,-1 21-64,1-21 64,-1 0-64,2 20 64,18-20-32,-20 0 0,20 19 0,-19-19 32,19 0-32,21 0 0,-21 0 32,20-19-32,-20 19 32,20 0-32,2-20 0,-22 20 32,20 0-32,-20-21 0,20 21 32,1 0 32,-1-20 0,0 20 0,0-19 0,21-1 0,-1 0-32,19 1 0,-19-1 32,1 0-64,-1-1 32,1-18 0,-1 19 0,-20 20 0,0-19 32,1-1-32,-1 20-32,0-20 32,0 20-64,1-19 32,-1-3 0,0 22 0,0-19 97,21-1-162,-21 0 130,0 1-162,0-1 194,-20 20 63,0-20-32,-20 20-64,2 0-32,-2-21-32,1 21-32,-1 0 64,1 0-224,-21-19 128,40 19 32,-18-20 32,-2 20 64,1 0-96,-1 0 32,0-20 32,-19 20 0,19-19-32,-39 19 0,21-20 0,-1 0 0,-21 20 0,1-19 0,0-2 0,-20 1 32,20 0-64,-20 1 32,0-1 96,0-19-128,0 19 64,0-21 0,-20 21 0,20-19-32,-40 0 0,21-2-64,-21 2 64,-1 19-32,-18 0 64,19 1-64,-19-1 32,-1-1 0,-19 1-64,20 1 64,-20-1-32,18 20 32,-18-20-128,20 1-225,-21-1 257,1 20 0,-1-20 288,-19 20-384,0-21 384,0 21-224,-21 0 32,21 0-32,0 0 32,0 0 0,0 0 0,-21-19 32,21 19-32,0 19 128,-21-19-64,21 0-32,-20 21-64,1-1 0,-1 0-96,-1-1 64,1-19 32,-1 20 0,1 0 0,1-1 64,-1 1-32,-1 1 0,1-1-160,0-20 64,-1 19 64,21-19 32,-19 0 0,19 20 0,-20-20 32,-1 0-64,1 20 64,20-20-32,-21 0 160,1 0-64,1 19 96,19-19 65,-20 0-65,-1 20 0,1-20-32,20 20-96,-1-20-96,21 21-609,0-21-1184,19 19-3332</inkml:trace>
  <inkml:trace contextRef="#ctx0" brushRef="#br5" timeOffset="577763.6718">23147 9345 14381,'0'-20'1986,"0"0"-929,18 1 256,2-21 481,21 0-161,-1 0-191,19 1-577,-39-2-449,19 21-256,1 1-32,0-21-96,19 21 32,-18-21-192,-23 40-416,23-21-481,-1 21-865,-22 0-2178,3-19-4900</inkml:trace>
  <inkml:trace contextRef="#ctx0" brushRef="#br5" timeOffset="578036.1328">24317 8651 13388,'20'-41'4132,"-20"41"-2626,0-20-578,-20 20 578,-19 20-193,-1 21-320,20-2-256,-19 20-481,-1 1 0,20-1-224,-1 0-64,21 2-96,0-22-320,0 0-705,0 2-961,0-41-1122,21 0-2529</inkml:trace>
  <inkml:trace contextRef="#ctx0" brushRef="#br5" timeOffset="578254.8828">23999 8790 17136,'-59'-41'3043,"39"21"-1282,0 20-896,20 0 1025,0 0-64,20 20-673,21 0-513,17 20-415,1-20-193,2 19 32,18 1-160,0 0-289,-19-20-287,-21 19-450,22-19-639,-41 0-2467,-2-1-10506</inkml:trace>
  <inkml:trace contextRef="#ctx0" brushRef="#br3" timeOffset="599963.8671">22015 11608 4388,'0'-20'3331,"0"20"-961,-20 0 96,20 20 97,0-20-481,0 0-577,0 0-320,0 20 97,0-20-514,0 0-95,0 0 96,20 19-193,-20-19-191,0 0-33,0 0-32,0 0-160,0 0 0,0 0-192,0 0 225,-20 0-97,20 0-64,0 0-32,0 0 32,0 0 64,-20 0-128,20 0 32,0 0 96,-21 0-128,21 0 32,0 0-32,0 0 96,-18 0-64,18 0 32,0 0-96,0-19 160,0 19-160,0-20 64,0 20 32,0-20-32,0 20 160,0 0-64,0 0 192,0-19-63,0 19-97,0 0 32,0 19 32,0 1-32,0 0-64,18 19-96,-18 2 129,21-2-33,-21 20-96,20-18 64,0-2 64,0 1-256,-1-1 256,-19-19-224,20 1 96,-20-2 64,0-19-32,0 0 64,0 0-64,-20-19 32,1-22-32,-1-18-160,0 0 352,0-21-192,-1 21 64,21-21-128,-18 21 96,18-2 0,0 22-32,0 19-32,18 1 64,3-1 32,-1 20 161,0 20-1,0 19-64,19 0-96,-19 22-128,20 17-32,-21 3 64,21-3-160,-20-17-160,0-22 31,-1 20-63,1-39-256,0 1-385,0 18-481,-20-39-544,0 0-1761,0 0-8649</inkml:trace>
  <inkml:trace contextRef="#ctx0" brushRef="#br3" timeOffset="600185.5468">22074 11867 19218,'-20'-20'3107,"20"20"-1954,0 0 897,0 0-193,0 0-1088,20 0-641,20 0-160,-20 0-480,19 0-1026,-19 0-896,20 0-1538,-21 0-5573</inkml:trace>
  <inkml:trace contextRef="#ctx0" brushRef="#br3" timeOffset="600572.2656">22491 11528 17104,'-20'-20'1986,"1"20"-737,-1 0 929,0 0-256,-21 20-577,21 21-608,20-22-321,-18 1-352,18 19-64,18-19-96,2 0 0,1 21-192,-1-2-193,0-19-95,0 19 159,-20 2 161,0-2 320,0 0-128,0 1 64,-20-19 160,20-2 128,0 1 225,0 0-193,0-20-160,20 0 225,-1 0-129,1-20-96,0 20-128,20-20-32,-21 20-448,1-19-33,0 19-384,-20-21-224,20 21-929,0 0-1024,-20 0-3172</inkml:trace>
  <inkml:trace contextRef="#ctx0" brushRef="#br3" timeOffset="600898.4375">22650 11528 20435,'0'0'1986,"0"0"-1186,0 21 1090,19-1-128,1 19-1121,-20 0-289,20 22-256,1-2-96,-1 0 64,18-18-160,-17-2-192,-1-19-321,0 19-352,-1-19-416,-19-20-833,0 0-1089,0 21-5061</inkml:trace>
  <inkml:trace contextRef="#ctx0" brushRef="#br3" timeOffset="601131.8359">22669 11806 20275,'0'0'2690,"-19"0"-1601,19 0 833,19 0-416,1 0-1058,-20 0-384,20-19-352,21 19-513,-23 0-769,2 0-1184,1-20-2435</inkml:trace>
  <inkml:trace contextRef="#ctx0" brushRef="#br3" timeOffset="601556.6406">22809 11489 20947,'0'0'1666,"20"0"-1186,0-20 1282,-1 20-385,21 0-672,-20 0-481,19 0-96,1 20-32,-20-20-96,19 19 0,-19-19-32,0 20-160,21 21-64,-41-22 224,38 1 0,-18 19-64,1 1 64,-1 1 0,0-2-32,-1 0 64,1-19-64,-20 21 128,20-2 32,-20 0-32,0-19 128,0 0-288,0-20 224,0 21-128,-20-21-128,20 19-320,-20-19-609,1 0-929,19 0-3267</inkml:trace>
  <inkml:trace contextRef="#ctx0" brushRef="#br3" timeOffset="603638.6718">23582 11708 18961,'20'0'1250,"-20"0"-1,21 0 384,-21 0 97,20 0-801,-20 0-417,20 0-319,-2 0-129,3 0 32,-1 20-353,20-20-928,-21 0-1057,1 0-2018,0 19-13453</inkml:trace>
  <inkml:trace contextRef="#ctx0" brushRef="#br3" timeOffset="603865.2342">23702 11906 16335,'0'20'4100,"0"-20"-3203,20 0 800,-20 0 513,20 0-1217,0 0-704,19-20-193,-19 20-417,0 0-672,0 0-864,-1 0-2499</inkml:trace>
  <inkml:trace contextRef="#ctx0" brushRef="#br3" timeOffset="604268.5546">24179 11806 16944,'0'20'4228,"-20"-20"-3364,20 0 354,0-20 415,0 20-480,0 0-608,20 0-225,-20 0-192,19 0-160,1 0-32,0 0-192,0 0-705,19 0-769,-19 0-800,0 0-1218,0 0-9448</inkml:trace>
  <inkml:trace contextRef="#ctx0" brushRef="#br3" timeOffset="604602.5389">24396 11687 20979,'40'-20'2467,"-19"20"-866,17-20 193,3 20-609,-1 0-769,-1 0-319,-19 0-65,20 0-129,-21 20-191,-19 21 64,20-21 96,-20 19 96,-20 0 32,20-19 64,-19 21 128,19-22 192,-20 1 97,20 0-1,20-1-512,-20-19 513,19 0-353,1 0-512,0 0 448,0 0-801,19 0-961,1-19-928,-19 19-1506</inkml:trace>
  <inkml:trace contextRef="#ctx0" brushRef="#br3" timeOffset="607459.9609">21578 12660 13773,'0'59'1793,"20"-39"65,-20 21-32,20-2-97,-20-19-640,0 19-384,20-19-96,-20 1-129,0-21 129,0 0-225,0 0-224,-20-21-96,20 1-32,-20 1 0,0-21 0,-1-19-128,21-1 96,-18 1-32,-2-2 0,20 22 0,20 0 32,-20-1 96,18 19-192,3 21 192,-1 21-32,-20-1-64,20 19-32,-20 1 0,20 20 32,-20-1-96,19 0 64,1-18-32,0-2-160,0 1 160,19-21 64,-19 1 32,20 21-64,-19-22 32,-3 1 96,2 0-32,-20-1 32,0 1 64,-20 0 0,2-20-32,18 0-31,-21 0-418,1 0-159,0 0-609,0 0-961,20 0-1217,-19 0-4805</inkml:trace>
  <inkml:trace contextRef="#ctx0" brushRef="#br3" timeOffset="609000.9764">22153 12660 15214,'0'-39'1377,"0"18"257,-19 21-65,19-20 161,-20 20-929,20 20-577,-20-20-160,20 21 0,-20-21-96,20 20 0,0-1 32,0 1-32,20 0-160,-20-1-161,20-19 65,-20 20 320,0 1 0,20 19 0,-20-21-128,0 21 288,0-1-64,0 2 33,0-2 95,0-19 128,19-1 97,-19 1-65,20-20 129,0 0 31,-20 0-95,20 0-289,0 0-192,-1-20-32,1 20-193,0 0-383,0 0-353,-20 0-576,21 20-994,-21-20-2017</inkml:trace>
  <inkml:trace contextRef="#ctx0" brushRef="#br3" timeOffset="609327.1484">22471 12621 19250,'0'-21'1409,"0"21"-192,-19 0 673,19 0 96,0 21-993,19 18-481,1 1-255,-20-1-129,20 2-32,0 18-256,0-20-481,-1 2-448,1-2-384,0-19-673,0 0-1282,-20-1-4579</inkml:trace>
  <inkml:trace contextRef="#ctx0" brushRef="#br3" timeOffset="609560.5468">22432 12859 19058,'-20'0'1825,"20"0"-191,0-20 1281,20 20-1026,0-20-1120,-1 20-513,1-19-160,0 19-448,0 0-353,0 0-1409,-1 0-544,1 0-1346,-20 0-4484</inkml:trace>
  <inkml:trace contextRef="#ctx0" brushRef="#br3" timeOffset="609870.117">22610 12660 16047,'0'-19'3555,"20"-1"-1985,-20-1-129,20 1-160,-20 20-320,19-19-545,1 19-287,-20 0-1,20 0-96,-20 19 64,21-19-128,-21 41 64,20-21-96,-2 19-96,-18 0-65,20 2-95,1-1 288,-21 19-64,20-20-160,19 2 31,-19-22-95,0 21-32,0-21 320,0 1 64,-20-20-32,0 20 96,0-20 64,-20 0 0,20 21 32,-20-21-160,0 0-96,0 0-576,20 0-1090,-19 0-1121,19 19-5316</inkml:trace>
  <inkml:trace contextRef="#ctx0" brushRef="#br3" timeOffset="610101.5625">23086 12719 19858,'0'-19'353,"0"19"-417,0 0 256,0 0 0,20 0-288,0 0-1217,-20 0-3492</inkml:trace>
  <inkml:trace contextRef="#ctx0" brushRef="#br3" timeOffset="610330.078">23165 12839 19218,'0'20'2434,"20"-20"-1793,-20 0 512,20 0-224,1-20-833,19 20-513,-21-20-928,1 20-2531</inkml:trace>
  <inkml:trace contextRef="#ctx0" brushRef="#br3" timeOffset="611290.0389">23999 12700 18161,'0'-40'1569,"-20"40"-159,-19 0 223,19 0-448,0 0-512,0 20-449,20 0-192,0-1-64,0 1 0,40 1 64,-20-1 0,19 0-256,22-1 64,-23 1 32,-18 0 192,21-1-64,-41 1 192,20 1-64,-40-1 0,20-1-96,-20-19-32,-1 0-96,1 0-384,2 0-65,18 0-928,-20 0-1186,20 0-4163</inkml:trace>
  <inkml:trace contextRef="#ctx0" brushRef="#br3" timeOffset="611577.1484">24337 12898 18417,'20'41'1794,"1"-41"-1314,-21 39-31,0-19 31,0-20-160,0 19-256,18-19-288,-18 0-1025,0 0-1954,20 0-8905</inkml:trace>
  <inkml:trace contextRef="#ctx0" brushRef="#br3" timeOffset="611805.6639">24396 12621 13004,'20'-21'9225,"-20"42"-8713,0-1 449,0-1 672,0 21-447,0-1-738,0 2-416,20-2-128,1 1-577,-1-1-576,-2-18-320,3-1-898,-1-1-3747</inkml:trace>
  <inkml:trace contextRef="#ctx0" brushRef="#br3" timeOffset="612045.8984">24357 12839 19666,'0'0'1121,"0"20"289,21-20 832,-21 0-321,18-20-767,22 20-706,1 0-384,-23-20-416,23 20-417,-1-19-1441,-1 19-1698,-19-20-7399</inkml:trace>
  <inkml:trace contextRef="#ctx0" brushRef="#br3" timeOffset="612268.5546">24655 12580 23542,'59'20'1313,"-19"-20"-128,-40 21-704,20 18-289,-20 1 0,0-1-160,-20 2-160,20-2-481,0 1-896,-20-21-353,20 1-929,0 1-4644</inkml:trace>
  <inkml:trace contextRef="#ctx0" brushRef="#br3" timeOffset="612933.5936">23841 12521 16623,'-40'20'2403,"40"-20"-866,-20 20 417,1 19 0,-1-18-577,20 18-640,0 20-225,0-18-224,0-1-191,39 19-226,-19-20-543,20 2-834,-20-22-1088,19 1-1538,1 0-10442</inkml:trace>
  <inkml:trace contextRef="#ctx0" brushRef="#br2" timeOffset="661619.1406">1031 11569 6598,'-19'-20'2947,"19"20"-417,-20-21 225,20 21-513,-20-20-288,0 1-257,0 19-288,1 0-63,-1 0-65,0 0-256,0 19-224,0 22 63,20-2-223,-21 20-96,21 22-289,0-22-96,0 21-64,21-21-32,19 0 32,-20 1-64,19-40-384,-19 19-289,20-39-896,19 20-994,-19-20-1568,-19 0-6824</inkml:trace>
  <inkml:trace contextRef="#ctx0" brushRef="#br2" timeOffset="669195.3125">1488 11847 288,'0'-21'961,"-20"21"800,20-20 65,0 20-417,0 0-448,0-19 96,0-1 481,0 20 31,0-20 289,-20 1 256,20 19-416,-20-20-353,1 20-128,19-21-32,-20 21-128,0 0-288,0 0 32,0 0-129,1 21-31,-1-1-97,0 19 1,0 0-289,20 2 64,20-2-287,0 1-1,0-21 96,19 21-192,-19-19-289,20-2-319,-21 1-642,1-20-383,20 0-994,-1 0-2273</inkml:trace>
  <inkml:trace contextRef="#ctx0" brushRef="#br2" timeOffset="669752.9296">1786 11867 14093,'-20'-20'1313,"20"20"-608,-20-21 1249,20 21-321,-19-20-191,-1 20-385,20 0-257,-20 0-319,20 0-65,0 20 161,0 1-97,20-1-160,-20-1-127,20 21-97,19-21-96,-19 1 96,0-20 0,0 0 0,-1 0-96,1-20-160,0 1-64,0-21-33,-20 21 33,-20-22-32,20 21-32,-20 1 95,0-1-255,-19 0 32,19 1-257,-20 19-96,21 0-576,19 0-1185,-20 0-2595</inkml:trace>
  <inkml:trace contextRef="#ctx0" brushRef="#br2" timeOffset="670283.203">1984 11787 15855,'41'60'960,"-41"-21"546,0-19 448,0 0-97,0-1-447,0-19-513,18 0-353,-18 20-256,0-20 33,0 0 223,0-20-223,0 1-161,0-21-96,0 21 0,21-22-32,-21 21-128,0 20 128,0-19-128,0 19 32,20 19 128,-20 1 64,20 1-64,0-1-32,-20-1 0,19-19-64,1 20 96,0-20-96,-20 0 64,0 0 0,0-20 32,0 1 0,20-1-32,-20-1 32,20 1-224,-20 1 96,19-1-416,1 20-33,0 0-544,0 0-705,0 39-512,19-19-961,-19 40-4260</inkml:trace>
  <inkml:trace contextRef="#ctx0" brushRef="#br2" timeOffset="670586.9139">2560 12223 12844,'20'59'2050,"0"-37"480,-20-22 0,20 0-448,-20 0-320,0 0-545,0-22-768,0-17-97,-20 0-192,-20-41-32,19 1-128,-17-1 32,18-18-160,-1 37 128,21 2 32,-20 40-128,40-1 0,-20 20 160,21 20-32,-1-1 256,0 1-31,19 19-257,-39 2 64,20-2-96,0 1 160,-20-21-128,0 1 64,-20 0-256,20 1-161,0-21-351,-20 0-706,20 0-928,-21-21-1153,21 1-4325</inkml:trace>
  <inkml:trace contextRef="#ctx0" brushRef="#br2" timeOffset="670904.2968">2659 11767 16527,'0'20'1474,"20"-20"-578,-20 19 1507,0 1 63,0 1-961,0-1-928,20-1-385,-20 21-96,0-21-64,0-19 128,20 20-128,-20-20 33,20 0-33,-1-20 32,-19 1 0,20-1-96,0 0 32,1 20 0,-21-19-32,20 19 96,-2 0-224,2 19 320,-20-19-224,21 20-513,-1 0-672,0-1-641,-2-19-576,3-19-897,-1 19-5190</inkml:trace>
  <inkml:trace contextRef="#ctx0" brushRef="#br2" timeOffset="671136.7186">2956 11628 18257,'21'39'1858,"-1"2"-225,20 18-448,-21 0-288,1 1-705,0-20-224,0-1-1249,0-19-833,-1-20-1345</inkml:trace>
  <inkml:trace contextRef="#ctx0" brushRef="#br2" timeOffset="671440.4296">2857 11787 18097,'20'19'1409,"1"-19"-672,-1 0 704,18 0-416,3 0-448,-1 20-353,-1-20 0,1 0-192,-20 0-192,19-20 256,-19 1-96,0-1 0,1 0 32,-3-19 0,-18 18 32,20-19-64,-40 21 128,20-1-64,0 0 96,-18 20-64,-3 0 225,1 20 31,20 0 0,-20-1-191,20 21 31,-20 1 96,20-2 32,0 20-288,0-18-96,20-22-320,0 21-353,0-40-192,19 19-544,-19-19-449,21 0-896,-21-19-4549</inkml:trace>
  <inkml:trace contextRef="#ctx0" brushRef="#br2" timeOffset="671759.7656">3493 11667 14509,'20'0'3235,"-40"0"-2466,20 0 0,-20 20 320,20-20-32,0 21-801,-19-1-384,19-1-64,0-19-32,0 20 63,0-20-31,-20 20-64,20-20 128,0 0 128,0 0 32,0 0-96,0-20 128,0 20-64,0 0 32,0-20-128,0 20 192,0 0-96,20 0 0,-20-19-64,0 19-256,0 0-513,0 0-352,0 0-577,0 0 224,0 0 129,0 0-1922</inkml:trace>
  <inkml:trace contextRef="#ctx0" brushRef="#br2" timeOffset="672244.1406">3553 11647 11659,'0'-19'864,"-20"19"225,20-20 1346,0 20-129,0 0-1153,0 0-384,-20 0 31,20 0-31,-20 0 0,20 0-64,-20 0-33,1 20 33,19-1-129,-20 21-159,0-19-65,20-1 33,0-1-257,0 1-64,0 0 32,20-20 32,0 0 0,19 0 64,1 19 32,-20-19-127,19 0 223,-19 20 160,0 1-127,1-1-1,-21-1-64,0 21 129,0-1-225,0 2 64,-21-22-128,1 21 32,0-21-128,0-19-192,1 20-288,-1-20-673,20 0-705,-20 0-1153,20-20-2210</inkml:trace>
  <inkml:trace contextRef="#ctx0" brushRef="#br2" timeOffset="673195.3125">4386 11647 15662,'-19'-19'929,"-1"-1"-128,0 20 608,0 0 225,-20 0-513,21 20-641,-1 19-255,20 2-193,0-2-32,0 1 0,39-21-32,1 22 0,0-2-65,-1-19 162,21 19-33,-21-19-32,1 0 96,-19 1 0,-21-21 352,0 19-128,0 1 193,0-20-225,-21 20-160,1-20 0,0 0-192,2 19-64,-3-19-480,1 0-129,20 0-512,-20 0-513,20 0-1793,0 0-4229</inkml:trace>
  <inkml:trace contextRef="#ctx0" brushRef="#br2" timeOffset="673534.1795">4426 11489 15502,'20'-20'1025,"-20"40"0,0-1 1025,21 1-448,-3 40-385,2-1-64,21 2-416,-21-2-353,19 0-288,-19-18 64,0-2 160,0-19-31,-1-1-161,1-19 128,-20 0-96,0-19 257,0 19-193,0-20-64,0-19-96,-20 19-128,1-40 160,19 40-192,-20-19 64,20 19 64,20 20-256,-20 20 160,19-1 64,1 21 0,0-1-96,20 2-705,-1-2-833,1-19-416,-1-1-1377,1-19-6983</inkml:trace>
  <inkml:trace contextRef="#ctx0" brushRef="#br2" timeOffset="673842.7733">4963 11767 17136,'0'39'2210,"-21"-19"-1281,21 21 768,0-2 1,21 0-481,-3-19-608,2 21-257,21-41-160,-21 0 32,19-21 1,-19 1 31,0 0-160,-20-19 32,0 0-64,-20-2-96,0 2-128,-1 19 32,-17 0-64,18 1 192,-1 19-161,1 0-63,20 19-448,0-19-514,0 20-639,0 19-834,20-19-3555</inkml:trace>
  <inkml:trace contextRef="#ctx0" brushRef="#br2" timeOffset="683799.8046">5280 11867 3555,'0'-20'1473,"0"-1"289,0 1 640,19 20 0,-19 0-384,20 0-288,-20 0 64,0 20-193,20 1-480,-20-1-96,0 19-288,21-19 0,-21 19-97,0-19-63,20 1 127,-20-21-95,0 19-193,18-19 33,-18-19 127,0 19-127,0-21-225,0-19-192,-18 21 128,18-21-64,-20 1-64,20-2 0,0 2 0,0 0 0,0 19-128,0-1 160,20 21-192,-20 0 32,18 0-320,2 0-321,21 21-736,-21-1-417,19-1-1313,1 1-3331</inkml:trace>
  <inkml:trace contextRef="#ctx0" brushRef="#br2" timeOffset="684109.375">5657 11489 15182,'20'-20'2626,"-20"20"-928,0 0 64,19 39-65,-19-19-191,20 21-481,0 18-513,0 21-192,1-21-159,-3-20-225,2 22-1,21-42-223,-21 1-481,-2 19-640,3-39-545,-21 20-1313,0 0-4612</inkml:trace>
  <inkml:trace contextRef="#ctx0" brushRef="#br2" timeOffset="684458.9842">5696 11806 19122,'0'-19'1793,"20"19"-992,0 0 1249,0 0-416,1 0-962,-3 19-480,22-19-160,-19 20 64,17-20-63,3 21-258,-1-21-31,-21-21 0,21 21 96,-20-20 0,0 1-129,-20-1 193,0 0-96,0 1 96,-20-1 0,0-1 192,0 21-160,0 0 64,1 0 0,-1 0 128,0 21 0,0-1 160,20-1-128,0 21-63,0-21 31,0 22-96,20-21 0,0 19-96,0-19 0,-1-1-449,21-19-480,0 0-768,-20-19-770,19 19-3234</inkml:trace>
  <inkml:trace contextRef="#ctx0" brushRef="#br2" timeOffset="684787.1092">6332 11647 18417,'20'-19'1313,"-20"-1"-576,0 20 704,0 0 417,-20 20-609,-1-1-256,3 1-256,-2 21-225,0-2-352,20-19-192,20 0 96,0-1-128,19-19 32,1 20-32,-1 1-32,21-21-128,-40 0 128,19 20 128,-39-1-128,20-19 192,-20 20 64,-20 0-352,0-20-64,20 0-129,-39 0-768,19 0-128,0 0-128,-19 0-801,19 0-1282,0-20-5572</inkml:trace>
  <inkml:trace contextRef="#ctx0" brushRef="#br2" timeOffset="685041.0156">6530 11549 15726,'60'0'5093,"-41"20"-4164,-19-1 32,20 21 384,-20 19-416,0 1-416,20-1-417,1-18-96,-21-2-32,20-19-641,-2 0-736,2-20-897,-20 0-1858</inkml:trace>
  <inkml:trace contextRef="#ctx0" brushRef="#br2" timeOffset="685281.25">6471 11806 17488,'0'-19'4612,"0"19"-4195,0 0 1344,39-20 642,1 0-802,0 20-960,-1-19-609,2-1-256,17 20-545,-17-21-1153,-2 21-1473,-19 0-2627</inkml:trace>
  <inkml:trace contextRef="#ctx0" brushRef="#br2" timeOffset="686096.6795">7463 11728 13708,'0'-20'4228,"0"-1"-2562,-20 21-289,20-20 289,-20 20-257,1 20-416,19 1-576,-20-1-65,20-1-256,0 21-64,0-21-64,20 1 32,-1 1-64,21-1 128,1-1-96,-3 1 64,3 0-32,-21-1-96,-2 1 128,-18 0 32,0-20 32,0 21 64,0-21-96,-18 0 32,-2 0 1,0 0-97,-1 0-481,1 0-384,20 0-608,-18 0-385,18 0-544,0 0-2531</inkml:trace>
  <inkml:trace contextRef="#ctx0" brushRef="#br2" timeOffset="686329.1014">7860 11806 19186,'20'0'1121,"-20"0"-513,0 0 802,0 0-193,0-19-769,21 19-448,-21 0 64,20 19-416,-2-19-513,2 0-672,1 0-1218,-1 0-4900</inkml:trace>
  <inkml:trace contextRef="#ctx0" brushRef="#br2" timeOffset="686619.1406">8277 11549 20787,'20'-21'1313,"-20"42"-1249,0-1 641,21 19 737,-3 0-97,-18 22-705,20-2-511,0 0-33,1 1-353,-1-20-191,-2-21-289,3 1-800,-1-20-577,0 0-1602,-20 0-9320</inkml:trace>
  <inkml:trace contextRef="#ctx0" brushRef="#br2" timeOffset="686872.0702">8218 11787 20787,'-20'0'1538,"40"0"-1154,-1 0 2082,1-20-576,20 20-993,-1 0-737,-19 0-224,21 0-1121,18 0-609,-19 0-1313,-1 0-3107</inkml:trace>
  <inkml:trace contextRef="#ctx0" brushRef="#br2" timeOffset="687560.5468">9429 11708 14413,'-20'-21'993,"0"1"673,0 20 63,0 0-191,1 0-321,-21 20-320,19 1-96,1 18-257,2 20-128,-2 2 129,20-22 31,0 0-159,20-19-225,18-20-64,3 0 32,-21 0 0,19-39 1,1-1-65,-20 1 0,-1-21-224,-19 1 0,0 18-33,0-18 65,0 19-64,-19-20-64,-1 21 224,0 19 32,20 0 32,-20 1 224,0 19 33,20 0-33,0 19 32,0 21 129,0-1-1,20 2-64,0 18-95,0-20-289,0 22 96,19-22-320,1-19-321,1 19-800,-3-39-897,3 0-1666,-21 0-4612</inkml:trace>
  <inkml:trace contextRef="#ctx0" brushRef="#br2" timeOffset="687807.617">9687 11826 20275,'20'41'1473,"0"-41"-832,-20 0 928,20 19-800,-20-19-513,0 0-352,19 0-1409,-19-19-994,0 19-5380</inkml:trace>
  <inkml:trace contextRef="#ctx0" brushRef="#br2" timeOffset="688055.6639">9607 11608 19122,'-40'-20'1441,"40"20"-512,0 0-96,0 0-481,0 0-416,20 0-352,-20 0-1090,20 0-1857,1 20-12844</inkml:trace>
  <inkml:trace contextRef="#ctx0" brushRef="#br2" timeOffset="688325.1952">9925 11608 19826,'-20'20'673,"20"-20"-289,0 39 1282,0-19-129,0 1-576,20-1-384,0-1-193,19 1-256,22 0-128,-23-1 64,3-19-128,-3 20-96,3-20-128,-41 21 160,0-1 64,-20-1 32,-1 1-97,-17 0-159,-23-20-384,23 0-161,17 0-288,-19-20-1121,1 0-2211</inkml:trace>
  <inkml:trace contextRef="#ctx0" brushRef="#br2" timeOffset="688341.7968">10083 11528 19794,'21'0'1089,"-1"21"-512,0 18 1184,-2 1-63,3-1-737,-1 22-609,20-22-320,-21 20-64,1-18-160,0-22-769,0-19-832,0 0-1346,-20 0-5157</inkml:trace>
  <inkml:trace contextRef="#ctx0" brushRef="#br2" timeOffset="688592.7733">10025 11728 20179,'-21'0'1217,"21"-20"-513,21 20 866,17-21 31,3 1-896,-1 0-577,-1 1-288,1 19-993,-1 0-993,1-20-2338</inkml:trace>
  <inkml:trace contextRef="#ctx0" brushRef="#br2" timeOffset="688891.6014">10500 11647 18129,'-20'61'1633,"2"-22"-159,18 1 576,-20-1 96,20 2-1121,20-22-641,-20 1-320,38 0-64,-17-20-32,19-20-224,-21 20-33,21-20-191,-20-19-65,0 18 321,-20-18 192,0 19 64,0-19-32,-20 19 96,0-1 97,0 21 287,0-20 161,20 20-65,-19 20-127,19-20-289,19 41 32,-19-22-192,20 21 0,0-21 0,20 22-96,-21-21-481,21-20-672,-20 19-705,0-19-576,-1 0-1666</inkml:trace>
  <inkml:trace contextRef="#ctx0" brushRef="#br2" timeOffset="689190.4296">10759 11667 18801,'19'41'2082,"1"-2"-544,0-19 576,0 19-128,-20 2-609,21-2-640,-3-19-449,-18-20-192,20 20 0,-20-20-96,0 0 0,20-20-96,-20 20 0,0-20 96,0 1-64,0-22 32,0 2 32,21 19-96,-21 0 96,20 1-64,-2-1 32,3 40-32,-1-20-33,0 39-31,0-19-288,-1 19-737,1 2-1185,20-22-769,-20 1-2306</inkml:trace>
  <inkml:trace contextRef="#ctx0" brushRef="#br2" timeOffset="689703.125">11393 11608 16047,'0'0'1473,"0"0"-672,0 0 928,0 20 225,-18-20-576,18 19-321,-20 21-225,0 1-31,20-2-64,-21 0-32,21 2-385,0-2-96,21 1-160,-1-21 128,0 1 33,19 0-129,1-20 32,-1 0-64,1-20 32,0 0-128,-1 1 32,-19-1-32,21-19 0,-23 19 0,2-21 96,-20 22-32,0-1 0,0 0 64,0 1-96,-20-1-128,2 20 160,-3 0 0,1 0 0,0 20 0,20-1 160,0 21 64,0-1 65,0 2-129,20-2-96,0-19-64,19-1 160,22 1-32,-23-20-160,23 0-96,-2-20-384,-19 1-898,-1-1-1408,-19 0-2980</inkml:trace>
  <inkml:trace contextRef="#ctx0" brushRef="#br2" timeOffset="690679.6874">12724 11449 13708,'0'0'7560,"0"0"-6535,0 0-193,0 20 418,20 19 31,-20 2-416,0 38-161,20-20-480,0 21-191,-1-21-162,1 1-575,0-1-289,-20-39-1185,20 0-929,-20-20-4356</inkml:trace>
  <inkml:trace contextRef="#ctx0" brushRef="#br2" timeOffset="691077.1484">12586 11806 20275,'-20'-19'2178,"40"-1"-1506,-2 20 1923,23-20-449,-1 1-1217,-1-1-705,21 20-160,-1-21-32,-19 1-32,19 20-320,2-20-705,-23 20-609,3 0-384,-21 0 353,-1 0 352,1 20 704,-20 0 449,0 1 256,-20-1 352,1 19 481,19-19 128,0 19 128,0-18-64,0-1-384,39-1-385,-19-19-31,20-19-161,-1-1-64,1-21-96,-20 22-256,-20-21-257,0 21-127,0-1-1,-40-1-192,0 1 321,1 20 416,-21 0 64,21 20-32,-2-20-225,3 21-287,38-1-1026,-20-1-2177</inkml:trace>
  <inkml:trace contextRef="#ctx0" brushRef="#br2" timeOffset="691677.7342">13558 11350 2626,'20'-40'15695,"0"40"-13869,-20-19-289,0 19 289,0 0 160,19 0-449,-38 19-608,19 1-32,0 19-257,0 2 33,0 18-289,0-20-95,0 22-193,19-2-32,1-20-32,20 2-32,-1-21-32,1-1-32,0-19 160,-19 0-96,17 0-96,3-19 128,-3-1 0,-17 20-32,19 0 64,-20 20-128,-1-1 32,1 21 32,-20-1-96,20 2-64,-20-2-65,0 0 161,-20-19-192,0 0 0,1 1-64,-21-21 31,-1 0 1,3 0 64,18-21 32,-21 21-257,2-20 129,19-19-385,0 19-384,20-19-224,0-2-609,0 21 160,20 1-672,0-1-5477</inkml:trace>
  <inkml:trace contextRef="#ctx0" brushRef="#br2" timeOffset="692010.742">14114 11867 21876,'59'0'673,"-18"0"-513,-3-20 1025,3-1 385,-3 1-417,-17 1-481,19-21-287,-20 21-161,-1-22-96,1 21 0,-20-19-128,0 19 0,-20 20 0,1 0-64,-21 0-32,20 20 32,-19 19 32,-2 2 32,21-2 64,0 20 32,20-18 0,20-2-128,0-19 160,21 19 32,18-39-31,0 20-129,1-40-193,-1 20-479,1-19-1346,-1-1-2306,-18 0-15215</inkml:trace>
  <inkml:trace contextRef="#ctx0" brushRef="#br2" timeOffset="693125.9764">1905 12898 16335,'0'-20'1601,"0"20"65,0 0 832,-20-19 1,20 19-385,0 0-961,0 0-448,0 0 31,0 19-255,0-19-97,20 20-192,1 1-160,-3-21 32,2 20-96,0-20-128,21 0-480,-2 0-642,1 0-992,-1-20-705,1-1-1153,-20 21-10762</inkml:trace>
  <inkml:trace contextRef="#ctx0" brushRef="#br2" timeOffset="693465.8203">2203 12700 18897,'39'-20'1890,"1"0"-993,-20 20 801,0-19-449,19 19-801,-19 0-192,21 19-159,-23 1-33,23 0 0,-21 19-96,0 2 0,-2-2 128,-18 1 0,21-21-32,-21 22 192,0-2 161,0-19 255,-21 19 33,21-19-161,0 0-191,21-20-1,-21 21-96,20-21-128,20 0-64,-20-21-64,19 21-96,-19-20-320,0 20-257,19-20-800,-19 20-673,0 0-929,1 0-4644</inkml:trace>
  <inkml:trace contextRef="#ctx0" brushRef="#br2" timeOffset="694200.1952">3454 12839 12780,'0'20'3107,"19"-1"-2467,-19 1 930,20 1-97,0-1-160,0 19-320,0-19 128,-20-20-32,19 19 32,-19-19-96,0-19-256,0 19-321,0-20-159,0 0-65,-19 1-96,-1-22-64,0 2-32,0 19-64,0-19-64,20 19 32,-19 0-96,38-1-128,-19 21-353,40-20-288,-20 20-1089,19 0-961,21 0-2978</inkml:trace>
  <inkml:trace contextRef="#ctx0" brushRef="#br2" timeOffset="694613.2811">4009 12700 17552,'0'-20'1345,"-20"20"-320,20 0 929,-20 20 352,1-1-800,-1 1-673,0 21-449,0-2-192,20 1-160,0-21-32,20 22 64,0-21-64,0-20-32,-1 0-160,1 0-32,0 0-193,0-20 33,0-1 96,-20-18 128,0 19 128,0 0 160,0 20 32,0-19 224,0 19-95,0 0-33,0 19-288,0 1 96,0 0-96,0-1 0,19 22-737,1-21-736,0-20-577,1 19-1089,-1-19-7079</inkml:trace>
  <inkml:trace contextRef="#ctx0" brushRef="#br2" timeOffset="694859.375">4228 12541 19698,'0'-39'2370,"20"39"-1985,-20 0 1056,0 19 481,19 1-545,-19 19-608,20 2-417,0 18-224,20-20-96,-20 22-32,19-22-512,-19 1-545,21-1-897,-23-18-736,2-21-1635</inkml:trace>
  <inkml:trace contextRef="#ctx0" brushRef="#br2" timeOffset="695122.0702">4187 12819 3779,'-20'0'19282,"20"0"-18961,20 0 1312,1 0 353,-1-19-1025,19-1-833,1 20 32,0-20-448,-1 20-673,1 0-1089,1-21-961,-3 21-1729</inkml:trace>
  <inkml:trace contextRef="#ctx0" brushRef="#br2" timeOffset="695707.0312">4505 12441 18513,'20'0'1698,"-20"21"-834,21-1 994,-1 19 384,-20 1-768,18-1-609,3 21-353,19-20-288,-20 20 0,-1-20 1,1-21-129,0 1-64,0 0-32,0-20-32,-20 19-96,19-19 64,-19 0-33,0-19-63,-19 19-32,19-20 64,0 0 0,0-19 0,0 19 64,0-1 128,0 1-128,19 1 160,1 19 0,0 0-32,0 19-32,19 1-32,-19 1 32,0 19-64,21-21-32,-23 1-160,2 0 96,21-1 128,-21 1-32,-2 1 0,3-21 0,19 20-65,-20-20-95,0 0-128,-1 0 160,21-20-32,-20-21-1,-20 22 129,20-21 0,-20 1 192,0-2-192,0 21 160,-20 1 193,0-21 95,0 40-160,0-19-160,1 19 0,-1-20 33,20 20-1,-20 20-128,20-20-32,0 19 160,0-19-96,0 20 128,0 19-64,0 2-32,20-1 128,0-1-128,-20 0-64,19 2-64,21-21 0,-20-20-192,19 0-353,1 0-736,1-20-705,-23-21-737,2 2-3779</inkml:trace>
  <inkml:trace contextRef="#ctx0" brushRef="#br2" timeOffset="696016.6014">5439 12719 15438,'20'61'1185,"0"-41"737,-1-1-449,1 21 385,0-21-545,0-19-159,0 20-418,-1-20-63,-19 0-33,0-20-159,0 1 31,-19-1 33,19 0-257,0-19-288,0 19 96,0-21-64,0 2 128,19 19-192,1 20 32,0-19-256,20 19-609,-1 19-640,1-19-545,-1 20-2851</inkml:trace>
  <inkml:trace contextRef="#ctx0" brushRef="#br2" timeOffset="696798.8281">6372 12482 19826,'0'-20'1538,"0"20"-802,0 0 418,20 0 575,-20 20-608,19 0-416,1 39-289,0 1-256,0-1-63,19 21-194,-19-21-287,0 0-385,20-18-704,-21-21-449,1-1-961,-20-19-2850</inkml:trace>
  <inkml:trace contextRef="#ctx0" brushRef="#br2" timeOffset="697064.4531">6332 12839 13484,'-21'-20'6310,"21"20"-5733,0 0 928,21-19 481,-1-1-416,0 20-962,19-20-448,1-1-64,0 1-64,-21 1-288,21-1-737,-20 0-512,19 1-641,-19-1-2467</inkml:trace>
  <inkml:trace contextRef="#ctx0" brushRef="#br2" timeOffset="697365.2342">6570 12441 17328,'20'41'1313,"-1"-2"225,-19 1 608,40 20-513,-19-1-416,17 0-640,-18-18-65,21 18-127,-2-20-161,-19-19-64,20 1-96,-20-21 96,-20 20-32,20-20 225,-20 0-289,-20-20 64,20-1 32,-20 1 0,20 1 0,-20-21-128,20 21 65,0-21-97,20 19 96,-20 1 32,20 20-96,0 20 64,-1 1-96,1-1-160,20 0-321,-19 19-800,-3-19-897,22-1-801,-19 1-3971</inkml:trace>
  <inkml:trace contextRef="#ctx0" brushRef="#br2" timeOffset="697791.992">7443 12641 17712,'0'-20'737,"0"20"352,-20 0 833,1 0 160,-1 20-289,0-1-575,0 21-514,0-1-191,1 2-289,-1-2-224,20 1 32,0-1-96,20-18 96,-1-21 0,1 0-96,0-21-32,20 1 64,-40 1 64,19-21 32,1 1 0,-20 19-96,0-21 128,0 22 0,-20-1 96,20 0 33,-19 20-65,19 20 0,0 0-32,0 19-96,0-18-64,0 19 32,19-21-192,1 1-353,0 0-288,21-1-544,-23-19-737,2 0-1057,-20-19-2594</inkml:trace>
  <inkml:trace contextRef="#ctx0" brushRef="#br2" timeOffset="698103.5156">7563 12621 19602,'20'39'1505,"0"1"-319,-20-21 799,0 22 162,18-21-546,-18 19-992,21-19-321,-21 0-96,0-20-32,20 19-64,-20-19-32,20 0-128,-20-19 64,0-1 32,0 0-128,20 1 64,-20-1-32,19 0 0,1-1 96,-20 1-96,20 20 0,20 20 0,-20 1-288,-1-1-417,1 0-1441,0-1-1314,1 1-3266</inkml:trace>
  <inkml:trace contextRef="#ctx0" brushRef="#br2" timeOffset="698749.0234">8456 12700 20050,'0'-20'2275,"0"20"-322,0 0 354,0-20-418,20 20-671,0 0-802,0 0-288,-1 0-32,21 0 0,0 0-256,-1 0-192,-19 0-385,20 0-256,-19 0-865,-3 0-1377,2 20-2530</inkml:trace>
  <inkml:trace contextRef="#ctx0" brushRef="#br2" timeOffset="699124.0234">8913 12462 22549,'39'-21'865,"-19"21"-673,-20 0 609,0 21 352,0-1-160,-20 19-481,20 1-288,0-21-96,0 22-63,0-21-65,20-1 64,-20 1 0,20-20 96,0 0 32,0 0 0,-1 0-96,1 0 0,0 0 0,0 0-32,1-20-31,-3 20-1,2 0 0,21-19-129,-21 19 97,18 0-352,-17 0-385,-1 0 1,0 0-481,-1 19-737,-19-19-865,20 0-2338</inkml:trace>
  <inkml:trace contextRef="#ctx0" brushRef="#br2" timeOffset="699393.5546">9269 12422 17392,'-20'0'3780,"20"0"-2852,0 19 1154,0 22 128,20-21-448,-20 19-865,21 20-481,-1 1-255,0-1-193,-1-18-225,1-1-383,0-1-545,0-19-994,0-1-1120,-1-19-4612</inkml:trace>
  <inkml:trace contextRef="#ctx0" brushRef="#br2" timeOffset="699653.3203">9448 12422 22036,'101'0'1986,"-63"19"384,23 2-736,-22 19-641,1 19-256,-20 1-353,-1 19-128,1-19-192,0-20 0,-20 19-352,0-20-449,0-18-512,0 18-1569,0-39-1923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Dijkstra’s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Algorithm: The Basics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Single-Source Shortest Paths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1170000"/>
              <a:ext cx="8940960" cy="3874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000" y="1155960"/>
                <a:ext cx="8969400" cy="39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79508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0,1,2,3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6062" y="3252284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0,1,4,7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0,1,4,6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126063" y="418361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0,1,3,6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07772" y="1359753"/>
                <a:ext cx="83650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One of the following is the list of shortest-path distances for the nodes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𝑤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, respectively.  Which is it?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359753"/>
                <a:ext cx="8365063" cy="83099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6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650160" y="2185200"/>
              <a:ext cx="7032240" cy="252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9000" y="2174040"/>
                <a:ext cx="7057080" cy="25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035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Another Shortest-Path Algorithm?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280" y="1206000"/>
              <a:ext cx="8883720" cy="3873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120" y="1193760"/>
                <a:ext cx="8907480" cy="39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599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0" y="226440"/>
              <a:ext cx="9061920" cy="489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680" y="212760"/>
                <a:ext cx="9091440" cy="49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51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3080" y="319680"/>
              <a:ext cx="7839720" cy="4452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2280" y="304920"/>
                <a:ext cx="7861680" cy="44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71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Non-Example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" y="1091520"/>
              <a:ext cx="8812080" cy="3623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2400" y="1078920"/>
                <a:ext cx="8836560" cy="36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262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4093</TotalTime>
  <Words>30</Words>
  <Application>Microsoft Office PowerPoint</Application>
  <PresentationFormat>On-screen Show (16:9)</PresentationFormat>
  <Paragraphs>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Dijkstra’s Algorithm: The Basics</vt:lpstr>
      <vt:lpstr>Single-Source Shortest Paths</vt:lpstr>
      <vt:lpstr>Slide 3</vt:lpstr>
      <vt:lpstr>Why Another Shortest-Path Algorithm?</vt:lpstr>
      <vt:lpstr>Dijkstra’s Algorithm</vt:lpstr>
      <vt:lpstr>Example</vt:lpstr>
      <vt:lpstr>Non-Example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193</cp:revision>
  <cp:lastPrinted>2012-04-08T00:51:24Z</cp:lastPrinted>
  <dcterms:created xsi:type="dcterms:W3CDTF">2010-07-08T21:59:02Z</dcterms:created>
  <dcterms:modified xsi:type="dcterms:W3CDTF">2012-04-09T23:31:22Z</dcterms:modified>
</cp:coreProperties>
</file>