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8.xml" ContentType="application/inkml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10.xml" ContentType="application/inkml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9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1.xml" ContentType="application/inkml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2"/>
  </p:notesMasterIdLst>
  <p:sldIdLst>
    <p:sldId id="698" r:id="rId6"/>
    <p:sldId id="706" r:id="rId7"/>
    <p:sldId id="686" r:id="rId8"/>
    <p:sldId id="704" r:id="rId9"/>
    <p:sldId id="705" r:id="rId10"/>
    <p:sldId id="710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08" d="100"/>
          <a:sy n="108" d="100"/>
        </p:scale>
        <p:origin x="-78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00:59:06.7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415 3032 4708,'-38'-20'2466,"38"1"2243,-20 19-2083,-1-20 1,21-1-417,-20 21-352,20-20-321,0 20-576,0 0-385,0 20 417,0 1-192,0 18-256,20 1-161,1 19-160,-1 21-32,18-21 97,3 1-97,-1-1-128,19-19-96,0-19 192,-19-2-96,1-19 32,-3 0 0,-18-40-32,1 20 97,-1-39-226,-2-2 1,-18 2-128,-18-19-128,-23-2-161,1 1 161,22 19 224,-23 20-256,1 21-193,21-1-416,-1 20-1025,20 0-1601,0 20-4004</inkml:trace>
  <inkml:trace contextRef="#ctx0" brushRef="#br0" timeOffset="506.8358">1091 3528 18513,'39'100'737,"-19"-41"96,1-20 960,-1-18-191,-20 18-449,0-19-481,0-20-191,0 20 256,-20-20-353,20-20 0,0 0-352,-21 1 64,1-22-128,-19-18 32,-1 0-192,-19-21-96,39-18 96,-20 18 64,40-1-65,-19 22 1,38 20 128,1 19 64,0 1 224,0 19-192,19 0 33,1 39 31,-20-19-64,1 19-96,-3 0-32,-18 2-129,0-1-287,-18-21-1,18 1-384,-21 0-576,1-20-1762,20 0-1313</inkml:trace>
  <inkml:trace contextRef="#ctx0" brushRef="#br0" timeOffset="839.8437">1409 3171 19186,'39'-39'1153,"-59"18"-224,1 21 896,-1 21 33,-20-21-513,20 19-736,1 21-353,-1-21-288,20 21-128,0-21 0,0 3-32,20-3 0,19 1 31,1 0 97,-1-20 32,1 19 96,0-19-96,-21 20 160,1 0 65,0-20 63,1 21-352,-21-2 0,-21-19-705,-19 0-769,21 20-640,-21-20-1345,0 0-4965</inkml:trace>
  <inkml:trace contextRef="#ctx0" brushRef="#br0" timeOffset="1166.0156">1349 3012 18609,'40'-60'1666,"-20"60"-353,19-20 128,1 40 385,-20 1-224,19 18-610,2 20-351,-3-19-321,-18 20 1,21-1-321,-21-20 96,0 2-64,-1-21 32,-19 0-64,0-20 32,0 19 0,0-19-96,0-19 160,-19 19-96,19-20 0,19 0-64,-19 20-96,20-19 64,0 19-64,0 0-33,0 0-1056,-1 19-737,1-19-2658,0 20-4261</inkml:trace>
  <inkml:trace contextRef="#ctx0" brushRef="#br0" timeOffset="1413.0859">2005 3210 20563,'-21'20'2114,"21"0"-609,0 21 449,0-22-641,21 21-800,-1-21-353,-2 1-320,3 0 160,19 1-64,-1-21 64,-19-21-192,0 1 96,-20 0 64,0-19-641,-20 19 1442,-19 1-1026,19-3 129,-20 22-256,1-19 0,19 19-257,-1-20-1025,21 20-1761,0 0-2530</inkml:trace>
  <inkml:trace contextRef="#ctx0" brushRef="#br0" timeOffset="1608.3983">2143 2993 19794,'20'0'2947,"-20"-20"-2306,0 40 512,0-1 448,20 1 33,0 19-833,19 1-545,-19 0-256,20 19 32,-20-19-385,-1 1-319,1-22-545,0 1-385,0 0-1120,-20-20-2019</inkml:trace>
  <inkml:trace contextRef="#ctx0" brushRef="#br0" timeOffset="1789.0625">2124 3151 22036,'0'0'2050,"0"0"-1697,39 20 928,-19-20 32,20 0-576,-1 20-321,21-20-352,-1 0-224,-18 0-320,-3 0-385,3 0-641,-21 0-1344,-2 0-3012</inkml:trace>
  <inkml:trace contextRef="#ctx0" brushRef="#br0" timeOffset="2261.7186">575 3786 23350,'0'20'32,"20"-40"256,39 20 641,0-19 640,40-1-352,21-1-416,19 1-256,40 20-225,39-19-128,21 19-160,-20 0-96,-41 19-128,-40-19 32,-78 0 128,-1 0 96,-39 20-32,-20-20-32,0 0 160,0 0-32,-20-20-480,20 20-65,0-19-576,0 19-544,0-20-1666,0 0-3427</inkml:trace>
  <inkml:trace contextRef="#ctx0" brushRef="#br0" timeOffset="2478.5156">2679 3111 23702,'0'-20'1666,"-20"20"-834,20 0-447,0 0 576,0 0-97,0-20-928,0 20-1121,20 0-929,-20 20-2594</inkml:trace>
  <inkml:trace contextRef="#ctx0" brushRef="#br0" timeOffset="2628.9061">2719 3409 22709,'20'21'4676,"-20"-21"-3971,0 0-32,19 0 127,-19 0-479,0 0-353,0 0-705,20-21-800,-20 21-2275,0 0-15791</inkml:trace>
  <inkml:trace contextRef="#ctx0" brushRef="#br1" timeOffset="6553.7109">3236 3269 14541,'0'-19'1730,"0"19"128,0 0 256,18 19 544,-18-19-512,20 41-833,-20-21-448,20 19-256,1 1-193,-1 0-288,-2-20-64,-18 19 0,21-39-96,-21 20-480,20-20-289,-20 0-416,0-20-833,0 1-2050,-20-21-4548</inkml:trace>
  <inkml:trace contextRef="#ctx0" brushRef="#br1" timeOffset="6692.3828">3155 3012 19602,'-19'-19'1089,"19"19"-833,0-20-96,0 20 193,19-21-353,1 21-1057,0 0-1826,21 0-5701</inkml:trace>
  <inkml:trace contextRef="#ctx0" brushRef="#br1" timeOffset="6959.9609">3493 3191 18513,'40'78'1602,"-20"-56"63,-1 17 641,-19-39-256,20 20-897,-20-1-576,0-19-33,0 0-351,0 0-1,0 0 160,0 0-192,0-19-224,0-1-256,0 20 160,0-20-32,20 1 63,0 19-63,1 19 320,-3 1 0,23 0-63,-1 19-130,-1-19-255,1 1-961,-20-2-1281,19 1-2852</inkml:trace>
  <inkml:trace contextRef="#ctx0" brushRef="#br1" timeOffset="7767.578">4645 3151 17552,'-40'-19'1698,"40"-2"-97,-21 21 481,3 0 256,18 0-896,-20 21-673,20 18-289,-21 0 32,21 20-63,0 2-161,0-2-192,21-18-160,-1 18 32,-2-20-320,23-19-513,-1-1-320,-1-19-609,-19 0-1089,20-19-1409,-21-21-8488</inkml:trace>
  <inkml:trace contextRef="#ctx0" brushRef="#br1" timeOffset="8012.6953">4882 3171 14125,'-19'20'5477,"19"-1"-4004,-20 1 65,20 19 640,0 22-384,0-22-1026,20 1-319,-1 0-97,21-20-160,1-20-32,-3 0-31,3-20-1,-3 1-32,3-2-320,-21-19-161,-20 1-95,20 19-385,-40-21-192,20 41-480,-20-19-321,0 19-737,-1 0-1344,21 0-8809</inkml:trace>
  <inkml:trace contextRef="#ctx0" brushRef="#br1" timeOffset="8261.7187">5339 3409 14733,'21'0'3492,"-1"0"-834,-20 21-320,0-21 161,0 0-641,-20-21-962,20 1-447,-21 0-257,1-19-96,0 19-128,20-21 0,-19 22-256,19-21 32,0 21-97,0-1-255,19 20-417,1 0-96,0 0-577,21 0-1889,-3 20-2115</inkml:trace>
  <inkml:trace contextRef="#ctx0" brushRef="#br1" timeOffset="8715.8202">5637 3430 17904,'0'-21'2499,"0"21"-1346,0 0-32,0 0 641,-20 0-705,20-20-577,-20 0-288,20 1-128,-19-21-64,19 21-32,0-22-32,0 1-224,19 21 256,-19 19-160,20-20 32,20 40 160,-20-20-96,-1 19 160,21 1-64,-20 0 0,19-1-32,-19 3 96,21-3-96,-21-19 0,-2 0 64,23 0-32,-21-19 96,0-22 0,-20 21 64,0 0-96,0 1 32,0-1 96,-20 0 0,0 20 1,20 0-33,-20 0-64,-1 20-32,3 19 32,18 1 64,0 1 225,0-2-129,0 0-192,18 22-64,3-42-224,-1 1-385,20 0-224,-1-20-640,1-20-1506,-40 20-2947,59-60 5926</inkml:trace>
  <inkml:trace contextRef="#ctx0" brushRef="#br1" timeOffset="8961.914">6133 3171 20563,'20'59'993,"0"-20"448,1 2 801,-3-1-288,-18-21-705,0-19-736,41 40-513,-41-40 160,20 0 0,-20 0-32,0 0 32,0 0-127,0-20-33,20 0-97,-20 1-31,18-1-32,-18 20-64,21 0 64,-1 20-128,20 19-385,-21-19-704,1 1-1282,0-2-2338</inkml:trace>
  <inkml:trace contextRef="#ctx0" brushRef="#br1" timeOffset="9128.9061">6431 2973 21748,'20'20'1730,"0"19"-129,0 0-352,-1 22-320,1 17-640,0-19-450,0-18-703,0-1-514,-1-21-1056,-19 1-2339</inkml:trace>
  <inkml:trace contextRef="#ctx0" brushRef="#br1" timeOffset="9294.9218">6311 3310 22837,'-18'0'2050,"36"0"-1858,23 0 577,-1 0 736,19-19-480,0-3-640,1 3-321,-21 19-705,22-20-928,-41 20-1218,-2 0-3715</inkml:trace>
  <inkml:trace contextRef="#ctx0" brushRef="#br1" timeOffset="9881.8358">7186 3210 19698,'0'0'3107,"0"0"-1794,0 0-768,0 0 768,0 20 128,20 0-576,-1 21-576,1-2-321,0 0 96,0-19-225,-20-20-383,20 20-545,-1-20-641,-19-20-1537,0 0-2723</inkml:trace>
  <inkml:trace contextRef="#ctx0" brushRef="#br1" timeOffset="10019.5312">7125 3071 18097,'-18'-39'2786,"-2"39"-1729,20-20-672,0 20-97,20-19-192,-20 19-384,18-20-1954,3-1-2819</inkml:trace>
  <inkml:trace contextRef="#ctx0" brushRef="#br1" timeOffset="10186.5234">7324 2793 512,'20'61'18610,"0"-2"-16913,0 1 129,0-1-32,-1 20-577,1 1-737,0-2-544,21-17-448,-3-41-385,-17 19-769,19-39-1281,-22 0-2658</inkml:trace>
  <inkml:trace contextRef="#ctx0" brushRef="#br1" timeOffset="10511.7187">7344 3151 19474,'-20'0'1890,"20"0"-1954,20 0 608,20 20 994,-20-20-321,39 0-545,-18 0-383,18 0-257,-1-20 224,-17 1-192,-1-2 0,-21 1 96,-19 0-64,0 1-32,0-1-128,-19 20-64,-1-20 128,-20 20-96,19 0 160,3 20 128,-2 0 65,0-1-33,20 21 0,0 0 0,20 0-128,0-1-192,19 0-96,1 2-384,-1-1-481,1-21-449,0 1-1184,-20 0-1410,-1-20-5221</inkml:trace>
  <inkml:trace contextRef="#ctx0" brushRef="#br1" timeOffset="10634.7655">7901 3350 15694,'0'-40'3203,"-21"-1"-1121,21 22-160,0-21-416,0 1-770,21 0-511,-1-2-193,-20 21-193,18 1-1152,2-1-2146,1 20-4837</inkml:trace>
  <inkml:trace contextRef="#ctx0" brushRef="#br1" timeOffset="10895.5077">8178 3111 20563,'-20'60'1537,"20"-40"-544,-20-1 1089,1 21-544,-1-21-834,0 22-415,0-1-129,20-21-160,20 1-96,-20 0 0,20-20-193,0 0-95,-1 0 128,1 0 32,20 0-1,-1-20 161,-19 20-128,20-20-96,-19 20-64,-3 0-225,-18-19-544,20 19-641,-20 0-1409,20-20-2338</inkml:trace>
  <inkml:trace contextRef="#ctx0" brushRef="#br1" timeOffset="11083.9844">8376 2893 7751,'41'20'15727,"-41"19"-13934,18 2-543,3 18-65,-1 0-160,0 21-545,0-21-384,19 1-544,-19-40-513,0 0-320,20-1-737,-40-38-1409,19-1-2819</inkml:trace>
  <inkml:trace contextRef="#ctx0" brushRef="#br1" timeOffset="11273.4375">8356 3132 17520,'20'0'1441,"1"0"-1280,17 0 671,3 0 1635,18 19-257,1 1-513,-1 0-896,1-1-513,-1 1-127,-18-20-97,-41 20-321,20-20-223,-20 0-673,0 0-705,0-20-2082,-20 0-4452</inkml:trace>
  <inkml:trace contextRef="#ctx0" brushRef="#br1" timeOffset="11396.4844">8735 2932 20851,'-21'20'1954,"21"-20"-1217,0 0-801,0 0 160,0 0 0,0 0-1826,21 0-4131</inkml:trace>
  <inkml:trace contextRef="#ctx0" brushRef="#br1" timeOffset="12192.3827">8198 3111 11979,'0'0'3171,"0"0"-897,0 0-352,0 21 192,0-2-385,20 1-800,-20 0-288,19-1-257,1 21-31,0-21-97,21 22-160,-23-21-96,22 0-320,-19-1-321,17-19-640,-17 0-1057,-21 0-1282,0 0-5380</inkml:trace>
  <inkml:trace contextRef="#ctx0" brushRef="#br1" timeOffset="13076.1718">9111 3071 1569,'-20'0'8232,"0"0"-6086,20 0-224,-20 20 320,20 0-96,-19 20-224,19 0-257,0-1-384,0 0-160,0-17-384,19 17-609,1-19 64,0-1-63,0-19 63,1 0-64,-21-19 160,18-1-384,-18 0 96,0-21 0,0 2-32,0 0-96,0-1 192,-18 0-64,18 20 32,0 20-64,0 0 192,0 0-192,18 20 256,2 1 97,0 18-161,21-19-128,-23-1 32,2 1-32,-20 0 32,21-20-64,-21 0-64,0 0-128,20 0 128,-20 0-32,0-20 96,20 0-129,-20-19 129,19 19-64,21 20-64,-20 0 128,0 0 0,19 20-64,-19 19-160,20 1-1121,-19 20-1666,-3-20-2915</inkml:trace>
  <inkml:trace contextRef="#ctx0" brushRef="#br1" timeOffset="13256.8358">9826 3269 18449,'20'61'5221,"-1"-22"-4356,-19-19-641,0 21-192,20-22 64,-20 1-384,20 0-1025,-20-20-2403,20 19 3716</inkml:trace>
  <inkml:trace contextRef="#ctx0" brushRef="#br1" timeOffset="14896.4844">4525 4084 6534,'-20'-19'4388,"0"19"-2723,20-20-223,0 20 255,-18 0 33,18 0-289,0 0-352,0 0-192,0-21-192,0 21 256,0 21-321,0-21-63,0 0-161,0 0 1,0 0-97,0 0-128,0 0 193,0 20 63,0-1 33,18 21 31,-18-21-96,20 42-63,0-22 31,1 0-128,-1 1-160,-2-21 1,3 3-97,19-3 0,-20 1-65,-1-20 130,1 0-98,-20 0-63,20-20 32,-20 1 64,20 19 32,-20-22 0,0 22 0,0 0 65,20 22 63,-1-22 160,21 19-320,0 1 32,-1 0-96,1-20 192,-1-20-96,2 0 0,-21 1-96,-20-22-64,0 1 32,-20 21 32,-1-21-128,1 21-225,-19-2 321,19 1-288,20 0-225,-20 20-576,20 0-1473,20 0-65,0 20-608,1 0-8072</inkml:trace>
  <inkml:trace contextRef="#ctx0" brushRef="#br1" timeOffset="15245.1172">5260 4243 21812,'0'0'32,"20"0"-64,-1 0 705,1 0 352,0 0-545,-20-20-384,21 1 64,-1-2-320,-20 21 224,0-20-224,-20 0 224,-1 1 0,1 19 32,0 0 353,-19 0 63,19 19 1,0 21 127,20 0-63,0 0-257,20-1-96,0 0 1,19-17-514,1-3 1,19 1-545,2-20-640,-2 0-2146,1-20-7016</inkml:trace>
  <inkml:trace contextRef="#ctx0" brushRef="#br1" timeOffset="15968.75">6332 3985 18705,'-59'0'1474,"18"0"-770,3 19 417,-3-19 801,21 20-641,0 21-928,20-22-289,0 1-64,40 19-32,19-19 96,-18 0-64,17 20 0,3-20-64,-22 19 160,1 1-96,-20-21 64,0 22 0,-20-21-32,-20 0 96,0-1-192,-20-19 32,21 0-32,-21 0-64,-1 0-160,23 0 31,-2 0-95,0-19-161,-1-1 225,21 0 64,21 1-256,-21-3 223,40 22 193,-22-19 128,3 19 0,19 0-32,-20-20-64,19 20 96,1 0-32,-20-20 97,19-19-33,1 19 64,-20 1 160,-1-22-64,1 21-31,-20 1 31,0-1 160,0 0-192,0 1 33,-20-1 63,1 20-160,-1 0-32,0 0 64,0 20-224,20 19-96,-20 0 192,20 1-64,0 20-128,20-21 64,0 1-416,0-21-289,19 3-865,-39-22-1248,81 0 2882</inkml:trace>
  <inkml:trace contextRef="#ctx0" brushRef="#br1" timeOffset="16166.0155">6868 3865 20883,'0'0'3748,"20"80"-3748,0-21 1826,-20 2-385,19 17-480,1-17-609,0-22-416,0 20-160,1-39-257,-3-1-544,-18-19-160,20 0 1185,-20 0-6950,0-19-8905</inkml:trace>
  <inkml:trace contextRef="#ctx0" brushRef="#br1" timeOffset="16317.3827">6888 4204 21300,'0'19'2146,"0"-19"-1826,20 0 1121,19 0 257,-19-19-609,39 19-480,-19-21-289,19 1-320,-18 20-449,18-20-832,-39 20-929,0 0-3395</inkml:trace>
  <inkml:trace contextRef="#ctx0" brushRef="#br1" timeOffset="17383.7891">10381 3588 18257,'0'0'2082,"-19"0"-545,19 0 385,0 20-352,0 0-610,0-1-383,19 1-193,-19 0-224,20-20-95,0 0 63,-20 0-32,21 0 32,-1-20 32,-2 0-32,-18 1-128,0-1 64,0 0 0,0-1 0,0 21-64,-18-19 0,-2 19 96,-1 19-192,21-19-576,0 0-481,-20 21-1186,20-1-2689</inkml:trace>
  <inkml:trace contextRef="#ctx0" brushRef="#br1" timeOffset="17774.4141">10561 3965 19090,'0'0'4484,"0"0"-2755,0 20-928,-20-1 769,20 1-321,-20 1-673,20-21-351,0 39-225,20-19-128,-20-20 128,39 0 0,-19 0-65,0 0 65,-20-20 97,20 1-97,-20-1 32,0-1 96,-20 1-128,0 20 96,0 0 128,1 0-192,19 0 160,-20 0-256,20 0-192,0 0-257,0 20-447,20-20-1219,-20 0-3234</inkml:trace>
  <inkml:trace contextRef="#ctx0" brushRef="#br1" timeOffset="21328.125">11434 3071 10217,'-20'-19'3395,"20"19"-1056,0 0 319,0 0 65,0 0-513,0 0-673,20 19-127,-20 1-257,20 0-353,-20 20-223,20-20-289,-20 19 1,19-19-161,1 0-128,0-1-96,-20 3-321,20-3-159,-20 1-321,20-20-352,-20 20-545,0-1-961,0 1-1569,0 0-4516</inkml:trace>
  <inkml:trace contextRef="#ctx0" brushRef="#br1" timeOffset="21697.2656">11314 2952 12972,'-59'-20'1537,"39"40"-832,-20 1 1185,20 18 736,1 20-192,-1 21-512,0-1-737,40 1-416,0 19-192,19-39-161,21-1-160,20-20 65,-1-39-33,0 0-64,20-39-96,-18 0-64,-23-1-224,1-20-128,-39 21 0,1-20-65,-21-2 65,0 22 64,-59-20 192,-2-2 64,-18 42 64,0-21 96,19 21-96,1-1-64,0-21-192,39 22-160,0 19-833,-1-20-2114,21 40-4453</inkml:trace>
  <inkml:trace contextRef="#ctx0" brushRef="#br1" timeOffset="26807.6171">12367 3052 13869,'0'-40'2562,"0"21"-96,0 19 129,0-20-545,0 20-705,20 20-320,-20 19-128,19 0-64,1 22-161,0-22-127,0 0-289,0 20 32,-1 2-95,1-22-161,0 1 0,1-19 32,-21-2-32,0 1 32,0-20-32,0 0 128,0 0-160,0 0-32,-21-39-160,1 18 32,0-19-33,1 1 129,-1-22-96,0-17 64,20 19-288,0-21 352,0 21-128,20 18 224,0 21 32,-1 1 128,-19-1 32,40 20 64,-19 39-31,17 2-65,3-2 0,-1 20-96,-22 2 128,23 17-159,-1-19-33,-21 2 0,21-22-160,-20 1-161,0 0-223,-1-40-193,-19 20-512,20-20-673,-20 0-1409,-20 0-2146</inkml:trace>
  <inkml:trace contextRef="#ctx0" brushRef="#br1" timeOffset="26974.6093">12586 3269 20563,'-20'0'2626,"20"0"-1825,20-19 961,-2 19 256,23 0-1217,-1 0-705,-1 0-321,1 19-639,-1-19-1090,1 0-1922,0 0-4164</inkml:trace>
  <inkml:trace contextRef="#ctx0" brushRef="#br1" timeOffset="27691.4062">13300 2993 12523,'0'-20'5189,"-20"-1"-3715,20 21 223,-20-20 385,0 20-288,-19 0-897,-1 20-257,0 1-95,1-1-97,-2-1-159,21 1-289,20 0 64,0-1-160,20 21 160,1-19-32,-1-2-128,0 21 128,-20-1-32,19 0 0,-19 2-32,20-1 64,-20-1-128,0 2 224,20-22-160,-20-19 32,0 20 96,0-20 0,20 0 96,-20 0-64,20 0 0,-1 0-64,1 0 0,0 20-64,0-20 0,-20 0-256,20 0-192,-1 0-353,1 0-384,0 0-577,21 0-1345,-23 0-1858</inkml:trace>
  <inkml:trace contextRef="#ctx0" brushRef="#br1" timeOffset="28227.539">13617 3250 16751,'0'-20'3428,"0"20"-1378,0 0-161,0 0 193,0 39-512,0-17-673,0 17-449,0 0-224,0 1-128,0-19-32,20 18 0,-20-19-64,20-20-64,0 0-128,0-20-32,-20 0 64,19 20 128,-19-19 32,20-2 64,-20 21 192,0-20 64,20 20 33,-20 0 127,20 20-191,0-20-193,19 0-32,2 0-32,-1-20-128,-22 0-33,3 1-63,-21-1 64,0 0-96,0-21-160,-21 22-1,3-1-191,-2 20-193,0-20-768,20 20-866,-21 0-2465,21 20-8585</inkml:trace>
  <inkml:trace contextRef="#ctx0" brushRef="#br1" timeOffset="28496.0937">14034 2993 22581,'0'0'2658,"0"19"-2497,0-19 864,20 20 640,-20 0-640,20 19-673,0-19-320,0 20-160,-20-20-320,19 19-321,-19-19-576,20 0-993,-20-20-2467,-20 0-14349</inkml:trace>
  <inkml:trace contextRef="#ctx0" brushRef="#br1" timeOffset="28843.75">13955 3171 9545,'0'-20'11819,"0"20"-10410,20 0 193,0-19 896,19 19-1057,1 0-1120,0-21-225,-21 21-353,21-20-159,-20 20-449,1-20-480,-3 20 224,-18-19 192,0 19 417,0 0 415,0 0 97,0-20-32,0 20 353,-18 20 95,18-20-160,-21 19-31,1 1-65,0-20-32,0 20-160,1 1 64,-1-21 32,20 0 0,0 0 64,0 0 321,0 0 383,20 0-63,-1 0-449,21-21-256,-20 21-128,19 0-704,1 0-1122,-19 0-2498</inkml:trace>
  <inkml:trace contextRef="#ctx0" brushRef="#br1" timeOffset="29393.5547">14252 2973 19794,'20'0'3171,"1"-21"-2402,-1 1 832,-2 20-287,23 0-674,-21 0-447,0 0-65,19 0-64,-19 20-32,0-20 96,19 21-128,-19-1 160,0 19 32,-20-19-128,20 19 192,0 2 65,-20-2-129,19 20-192,1-20 96,0 2 0,-20 18-96,20-19-64,1 0-64,-21 0 128,20-21-32,-20 1 64,0 0-32,0-1 96,-20-19-224,-1 0-224,-19 21 63,20-21-95,-19 0-225,-1 0-191,20 0-482,1 0-1408,19 0-3428</inkml:trace>
  <inkml:trace contextRef="#ctx0" brushRef="#br1" timeOffset="32744.1405">15325 3111 19954,'-20'0'3235,"20"0"-2242,0 0-192,0 0 769,20 0 287,-1 0-736,21 0-544,0 0-289,19 0-192,2 0-32,-23 0-320,23 0-384,-22 0-353,-19 0-833,0 21-1089,-20-2-2306</inkml:trace>
  <inkml:trace contextRef="#ctx0" brushRef="#br1" timeOffset="32924.8047">15483 3430 21556,'41'0'2338,"-21"0"-768,18-21 576,3 21-449,-21-20-1248,19 0-353,-19 20-128,0 0-481,19 0-864,-19 0-897,0 0-2114,-20 0-2851</inkml:trace>
  <inkml:trace contextRef="#ctx0" brushRef="#br1" timeOffset="33831.0547">16457 2952 15919,'0'0'2626,"0"0"-704,0 0-353,0 0 385,0 21-96,18-1-577,3 19-672,-21 0-65,20 22-95,-20-2-65,0 0-96,0-18-95,20 18-1,-20-20-128,0-19 224,20 20-32,-20-20 65,0-20-1,19 20 128,1-20 129,0 0-97,0 0-255,19 0-225,1 0 0,-20 0 0,19 0 0,-19 0 0,21 0 0,-21 0-577,-2 19-384,3-19 0,-1 0-288,0 0-545,-20 0-448,20 0-2050,-20 0-3491</inkml:trace>
  <inkml:trace contextRef="#ctx0" brushRef="#br1" timeOffset="34148.4375">17151 2913 18193,'-40'-40'1729,"20"40"385,0 20-160,20 0-192,-19 19-385,19 21-448,0-1 0,0 2-224,19 17-129,1-19-320,0 2-63,20-22-129,-1 1-96,1-19-64,1-2-481,-2-19-128,1 0-512,-20-19-512,19-2-802,-19 1-1761,-20 0-5926</inkml:trace>
  <inkml:trace contextRef="#ctx0" brushRef="#br1" timeOffset="34431.6405">17488 3151 19666,'20'0'4228,"-20"20"-2754,20 0 287,0 19-63,0 0-449,-20 2-480,19-1-33,-19-21-255,20 1-129,-20 0-96,20 1-159,-20-21-97,21 0 0,-21-21 0,20 1 0,-2-19 0,-18-1-33,20-1-895,1 2-386,-1 0-255,0 19-417,-1 0-993,1 20-2530</inkml:trace>
  <inkml:trace contextRef="#ctx0" brushRef="#br1" timeOffset="34691.4062">17905 2913 20595,'20'0'2402,"0"0"-1473,-20 19 609,20 1-33,-1 21-320,1-2-608,-20 0-417,20 1-160,0-19-385,-20 18-191,21-19-481,-21-1-737,0-19-1665,0 0-1730</inkml:trace>
  <inkml:trace contextRef="#ctx0" brushRef="#br1" timeOffset="34843.75">17885 3091 19026,'0'0'2626,"0"0"-2658,20 0 1121,0 0 448,0 0-736,0-20-1025,19 20-1506,-19-19-1985,0 19-4709</inkml:trace>
  <inkml:trace contextRef="#ctx0" brushRef="#br1" timeOffset="34976.5625">18123 2993 17840,'-38'39'1378,"18"-19"-513,-1-1-161,1 1-416,0 0-416,0-20-1185,1 21-2466</inkml:trace>
  <inkml:trace contextRef="#ctx0" brushRef="#br1" timeOffset="35112.3047">17866 3052 18353,'19'0'1858,"-19"0"-1090,40 19 962,-20-19-257,19 0-896,1 0-801,-20 20-641,21-20-1409,-23 0-2114</inkml:trace>
  <inkml:trace contextRef="#ctx0" brushRef="#br1" timeOffset="35430.664">18184 2834 14317,'59'0'9289,"-19"20"-7880,-1-1 993,1 1-640,-20 39-449,19-18-320,-39 18-352,20 0-353,-20-19-224,0 19-64,0-19-384,0 1-353,-20-22 33,20 1-129,-20 0-448,20-20-353,0 0-672,-19 0-2050,19 0-3620</inkml:trace>
  <inkml:trace contextRef="#ctx0" brushRef="#br1" timeOffset="36070.3125">18878 3151 19154,'-40'-19'2882,"40"19"-1632,0 0 639,0 0-287,0 0-321,20 0-416,0 0-96,19 19-385,22 1-320,-23-20 160,3 0-352,-1 0-352,-1 0-449,1-20-416,-20 1-417,-20-2-1025,0 1-2306</inkml:trace>
  <inkml:trace contextRef="#ctx0" brushRef="#br1" timeOffset="36215.8202">19037 3012 17456,'0'20'4068,"0"19"-3075,0-19 1185,20 0-64,0 20-961,0 0-801,-1-1-288,1-19-544,0 21-577,0-2-1057,0-19-3652</inkml:trace>
  <inkml:trace contextRef="#ctx0" brushRef="#br1" timeOffset="36598.6327">19474 3409 24278,'20'21'1250,"-1"-21"-1218,1 0 929,0 0 0,20-41-513,-1 21-320,21-39 0,-21 18-64,22-18-32,-23 0-160,-17-21-160,-1 21-129,-20-1 65,-20 21 224,-1-1 32,-17 21 32,-3-1 224,21 20-64,-19 0 224,19 39 33,0-19 63,-20 39-31,40-18 159,0 18-96,20 0-191,20 1-65,-1-1-128,1-20-64,1 2 64,-3-21-288,23 0-353,-22-1-288,1-19-896,-20 0-1827,19 0-2369</inkml:trace>
  <inkml:trace contextRef="#ctx0" brushRef="#br1" timeOffset="37336.9141">20209 3291 11691,'0'0'6790,"0"0"-5637,18 0 1217,-18 19 353,20 1-801,1 19-673,-1-19-448,0 21-225,-1-2-127,1-19 191,-20-1-191,20 1-97,0-20-192,-20 0-32,0 0 32,20 0 1,-20-20-97,19 1-289,1-21-63,0 0-64,-20 0-65,20 1-191,-20 19-225,0 1-320,0 19-417,0 0-1825,0 0-3555</inkml:trace>
  <inkml:trace contextRef="#ctx0" brushRef="#br1" timeOffset="37568.3594">20565 3151 20050,'0'-19'2851,"0"19"-2434,0 0 864,0 0 160,0 19-480,20 21-448,-20-21-353,21 21-64,-3 1-64,-18-2-288,20-19-545,-20-1-897,20 1-1857,-20-20-2275</inkml:trace>
  <inkml:trace contextRef="#ctx0" brushRef="#br1" timeOffset="37873.0469">20545 3269 19122,'0'0'2146,"0"0"-1698,20 0 1698,-20 0-352,41 0-1058,-23 22-383,2-22-257,0 0-288,1 0-193,-1 0 1,-20 0-128,0 0 31,0 0-480,-20-22 224,-1 22 1,1-19 319,0-1 161,-19 20 512,39-20 257,-20 20 384,20 0-32,0 0-385,0 0 161,20 0-33,1 0-384,17 20-160,3-20-224,-1 20-640,-1-20-898,-19 19-1057,0 3-2177</inkml:trace>
  <inkml:trace contextRef="#ctx0" brushRef="#br1" timeOffset="38330.078">20982 3389 20787,'0'20'2979,"0"1"-2434,0-2 1280,0 1-544,20 19-704,-20-19-417,21 0 64,-3-20-192,2 19-96,1-19-64,-1 0-128,-20-19 256,20 19 96,-20 0-96,0 0 416,0 0 33,0 19 95,18-19-95,-18 21-193,21-1-160,-1-20-32,0 0 64,19 0-128,1-20 0,0-1-160,-21-18 64,1 0 128,-20-1-128,0 21 128,-20-22-160,20 21 128,-19 1-160,-1 19-128,20 0-481,-20 0-641,20 0-736,0 19-2242,0 1-6790</inkml:trace>
  <inkml:trace contextRef="#ctx0" brushRef="#br1" timeOffset="38583.0077">21379 3091 20211,'20'0'3459,"-20"0"-3267,0 0 961,21 0 385,-3 20-417,-18 20-128,20-20-417,0 19-416,1 1-96,-1 1-64,-20-22-224,20 21-577,-20-21-192,18-19-896,-18 0-1154,0 0-1954</inkml:trace>
  <inkml:trace contextRef="#ctx0" brushRef="#br1" timeOffset="38764.6483">21300 3310 21396,'20'0'2594,"-1"0"-2049,21-19 1441,1-3-929,-23 22-769,22-19-192,-19-1-705,-1 20-800,0-20-1442,-20 20-3010</inkml:trace>
  <inkml:trace contextRef="#ctx0" brushRef="#br1" timeOffset="38909.1796">21618 3151 18097,'0'20'3779,"-20"-20"-3298,0 20 1312,-1-1-191,3 1-929,-2 0-481,-21-1-801,21-19-1088,-18 22-2115,17-22-4932</inkml:trace>
  <inkml:trace contextRef="#ctx0" brushRef="#br1" timeOffset="39029.2968">21339 3230 19218,'60'20'1121,"-21"-20"0,22 0 0,-21 0-897,-22 19-256,23-19-2082,-21 0-3523</inkml:trace>
  <inkml:trace contextRef="#ctx0" brushRef="#br1" timeOffset="40221.6796">11375 4223 11915,'-20'-19'6054,"20"-2"-4517,0 21 385,0-20 352,0 0-320,20 1-641,-2 19-320,3-20-224,19 20-1,-20 0-159,19 20-64,1-1-225,-1 21-224,1 0-32,1 0-32,-23 19 32,2-18 32,-20-2-192,0 20-160,0-18 64,-20-2-129,-19-19 97,19-1 0,0 1 64,0-20 0,1 0 128,-1-20-32,0 1 64,20-21-65,0 0 33,0 20 225,0-19 191,20 39 32,19 0-255,-19 0-161,0 19-33,0 1-383,1 0-321,-3 1-480,2-2-544,0 1-802,1-20-1633,-21-20-1153</inkml:trace>
  <inkml:trace contextRef="#ctx0" brushRef="#br1" timeOffset="40541.0155">11553 4065 5413,'-99'-80'4740,"38"60"-480,23 20-1441,-3 20-737,3 19 224,-3 2-256,21 37-385,20 2-287,0-1-33,0 21-384,40 0-449,19-2-447,20-38 95,21-20 32,19-21-192,0-38 192,1-1-96,-21-40-64,0 1-224,-40 19-32,-19-20-193,-40 1 257,-20-21-192,-39 40-193,-1-19 65,-19 19 128,-20 0 223,20 21 97,0-1 32,-21 20-96,40 0-833,1 0-1153,19 20-3459</inkml:trace>
  <inkml:trace contextRef="#ctx0" brushRef="#br1" timeOffset="41323.2422">12724 4263 14958,'0'-20'1601,"0"20"513,0 0 192,0 0-192,0 20-800,0-1-289,0 21-161,20 1-127,0-2 0,0 0-97,-1 1-255,1 0-65,0 0-32,20-21-95,-21 1-97,-19 0 0,20-20-96,0 0 96,-20 19-384,0-19-65,0 0-416,0 0-31,0 0-385,0-19-1026,0 19-1792,0-20-1763</inkml:trace>
  <inkml:trace contextRef="#ctx0" brushRef="#br1" timeOffset="41713.8672">12823 4363 17840,'-20'-41'2050,"20"1"289,0 1 223,20 19-448,0-20-641,0 0-576,19 21-673,1-1-192,-20 0 65,1 20-97,-1 0-32,-2 20 32,-18 19 96,0 1-257,0 20 129,-18-1 32,18 2 64,0-22-160,0 20 0,38-39 160,3 20-96,-2-20 64,21 0 32,-21-1 129,21 21-65,-40-21 32,19 2 0,-39 19 64,0-21 65,-20 21-97,-19-21 64,-1 1-96,1-20-96,-1 0-288,-19 0-257,19 0-223,19-20-706,1 20-864,20-19-1922,0-1-1697</inkml:trace>
  <inkml:trace contextRef="#ctx0" brushRef="#br1" timeOffset="42198.2422">13637 4243 18033,'-20'-60'2754,"20"40"-1248,-19 0 191,-1 20 97,-20-19-481,19 19-640,-17 19-225,18 1-352,-1 0-32,1 20-64,20 0-32,20-1-64,1 0-64,19 22-64,-1-22 64,-19 22-64,20-22 159,-21 20 33,-19-20 129,0 22 95,-19-22 64,19-19 32,-20 19-64,20-39 33,0 21-33,0-21 64,0 0-192,0 0-64,20-21 32,19 1-192,1 1 224,-1 19-320,1-20-320,-20 20-385,21-20-481,-23 20-768,2 20-2178,-20-20-2146</inkml:trace>
  <inkml:trace contextRef="#ctx0" brushRef="#br1" timeOffset="42879.8828">13995 4521 11274,'-20'-40'3235,"20"20"-512,-20 0 864,20 20-544,0 0-737,0 0-768,-21 0-577,21 40-65,0 0-319,21 0-64,-21-1-65,20 0-320,0 2-192,19-21 192,-19-1-128,0 1-128,0-20-128,0-20-97,-1 20 225,-19-19 64,20-1 64,-20 0 0,20 20-32,-20-21 192,0 21 97,20 21-129,1-21 224,-3 20-160,2 0-160,21-20 32,-21 0-64,-2-20 96,23-21-256,-21 22 64,-20-21-128,0 1-32,0 19-289,-20 1-224,0-2-255,-1 21-98,3 0-543,-2 0-1890,-1 21-2275</inkml:trace>
  <inkml:trace contextRef="#ctx0" brushRef="#br1" timeOffset="43133.789">14372 4143 18641,'20'-19'3491,"-20"19"-2402,20 0 417,-20 0 192,19 19-353,-19 1-480,20 21-193,0-2-576,0 0 0,-20 20 1,20-18-450,-1-21-159,1 0-417,-20-1-673,0 1-928,0-20-1698,-20 0-9897</inkml:trace>
  <inkml:trace contextRef="#ctx0" brushRef="#br1" timeOffset="43292.9686">14352 4363 16815,'0'0'5125,"0"0"-4036,20-22 737,0 22-96,19-19-673,-19-1-961,0 20-449,20 0-928,-21-20-1089,1 20-1954,0 0-4036</inkml:trace>
  <inkml:trace contextRef="#ctx0" brushRef="#br1" timeOffset="43546.875">14629 4223 16367,'-19'20'1890,"-1"0"-417,0-1-384,-20 1-96,21 0-256,-1-20-673,0 19-705,0-19-544,0 0-352,20-19-545,-19 19 1025,19-20 993,0 0 704,0 20 962,0-19 320,19 19 192,-19 0-128,20 0-289,0 0-704,20 19-673,-1-19-224,-19 20-128,20 0-576,-21-1-930,21-19-1665,-20 0-1889</inkml:trace>
  <inkml:trace contextRef="#ctx0" brushRef="#br1" timeOffset="43909.1796">14649 4124 20883,'0'0'1506,"0"-20"-738,20 20 1090,0-20 384,21 20-928,-2-19-770,1 19-288,-1 0-128,-19 0 1,20 0-33,-20 19 96,-1 1-96,1 0-32,-20 19-64,20 2 160,-20 18-96,20 0-64,0-18-32,-1 18 32,1 0-224,21 1 64,-21-1 64,-2-20-32,23 2 64,-41-2 160,0 1-96,0-21 64,0 1 0,-21 1 0,1-1-64,2-20-160,-2 0-97,-21 0-575,21 0-802,1 0-1377,-21 0-3363</inkml:trace>
  <inkml:trace contextRef="#ctx0" brushRef="#br1" timeOffset="44644.5311">15682 4402 22517,'-20'0'2210,"20"0"-1249,20-20 320,0 20 385,0 0-609,19 0-769,-19 0-224,20 0-128,-1 0-417,1 20-479,1-20-770,-23 0-1729,2 20-3140</inkml:trace>
  <inkml:trace contextRef="#ctx0" brushRef="#br1" timeOffset="44812.5">15821 4639 19986,'20'21'2403,"-1"-21"-1186,21 0 1025,1 0-929,18-21-928,-1 21-385,-17-19-609,-21 19-384,0 0-961,-1 0-2722,-19 0-10859</inkml:trace>
  <inkml:trace contextRef="#ctx0" brushRef="#br1" timeOffset="53724.6093">17032 4541 2818,'0'-20'3524,"0"20"-1923,0-19 769,0 19 705,0-21-544,0 1-962,0 0-544,0 1 320,-20 19 161,20-20-353,0 20-384,0-20-97,0 20-31,-20 0-193,0 0 65,20 0-129,-19 20-128,-1-20-31,0 20 223,-21-1 0,23 21-63,18 0 63,-20 0-96,20-21-31,0 21-33,20 0-64,-2-20 0,23-20-95,18 0-1,-19 0-128,0 0 192,-1-20-192,-19-20-128,0 20 0,-20 0-129,0-19 225,0 0 32,-20 18 32,0-19 32,20 40 65,-20-19 95,20 19 128,-19 0-128,19 19-256,19 1 32,-19 0 0,40 20-256,-20-20-545,19 0-512,1-1-609,-20 1-896,21-20-1731,-23 0-3586</inkml:trace>
  <inkml:trace contextRef="#ctx0" brushRef="#br1" timeOffset="54049.8047">17350 4382 17232,'0'40'3171,"0"-21"-1890,20 21 833,-1-19 0,-19 18-737,20-19-640,0-1-321,0 1-223,0-20-33,-20 0 0,0 0-32,0 0 128,0-20-288,0 1 32,0-1 0,-20 0 0,20-20 64,0 40-192,20-20 192,-1 20 0,1 0 32,20 0-64,-1 20-32,1 1-448,1-2-833,-3 1-1025,3 19-2755,-21-19-12844</inkml:trace>
  <inkml:trace contextRef="#ctx0" brushRef="#br1" timeOffset="54723.6327">18561 4263 17456,'20'-40'2114,"-40"40"-1409,20-19 1152,-20 19 354,-1 0-1186,1 19-353,-19-19-191,19 40 127,-20-21 33,21 21-385,-1 1-160,20-22-64,20 1-64,-1 19-128,21-19 192,19 0 0,2 1-224,-2-2 0,1 1 32,-21 0 63,-39-1 161,20-19 65,-20 20 255,-40 0-128,21-1-64,-21-19-128,-1 21 1,3-21-290,18 20-223,-1-20-833,1 0-961,20 0-1986,0-20-3716</inkml:trace>
  <inkml:trace contextRef="#ctx0" brushRef="#br1" timeOffset="54933.5936">18858 4441 25079,'39'-19'1762,"1"19"-1730,-19 0 737,19 0-257,-1-20-448,-19 20-416,20 0-641,-1 0-801,1 0-1345,-1 0-1729</inkml:trace>
  <inkml:trace contextRef="#ctx0" brushRef="#br1" timeOffset="55863.2811">19037 4422 15822,'-21'0'1474,"21"0"-65,-18 0 833,18 0-416,18-20-609,-18 20-416,21 0-224,-1 0 63,0 0-31,19 0-193,1 0-256,0 0 0,-1 0-256,1 0 224,-1 0-128,1-20 32,-19 20-64,-1 0-64,-2-19 0,3 19 32,-21 0 96,0-22-64,-21 22 32,3-19-32,-2 19-32,-21-20 0,3 20 96,-3 0-32,1 0 256,1-20-160,19 20 97,0 0 63,20 0-96,0 0-160,20 0 64,20 0 0,-1 0 0,22 0-64,-3 0-64,-17 0 32,18 20-32,-39 0 32,19-1-32,-39 22 64,20-21 0,-20 0-64,0-1 64,-20 1-224,1-20-33,-1 20-127,0-20-545,0 21-256,-1-21-833,3 19-2178,18-19-6246</inkml:trace>
  <inkml:trace contextRef="#ctx0" brushRef="#br1" timeOffset="56375.9766">19812 4382 14189,'-20'-41'2242,"20"41"-416,0 0 992,0 0-191,0 0-769,0 0-609,0 22-288,0 17-289,0-19-255,0 19-257,0-19-160,20 1 128,-20-2-160,18 1 0,3-20-64,-1 0 64,0 0-32,19 0-32,-19 0 160,20 0 0,-20 0-64,19 0 96,-19 20 160,0-20 32,0-20-31,-1 20-97,21-20-32,-40 1-64,21-2-64,-1-19-128,-20 40-128,0-39-257,0 39-191,-20-20-129,-1 1-416,1 19-129,0 0-1280,20 0-2819</inkml:trace>
  <inkml:trace contextRef="#ctx0" brushRef="#br1" timeOffset="56622.0702">20327 4045 12908,'20'-21'7655,"-20"21"-6374,0 0 96,20 0 705,-20 41-576,0-2-737,20 0-385,-20 1-224,0 20-192,20-21 32,-20 1-416,19-21-353,-19 3-512,20-3-801,-20-19-1281,-20-19-2018</inkml:trace>
  <inkml:trace contextRef="#ctx0" brushRef="#br1" timeOffset="56795.8983">20227 4243 18897,'0'0'2979,"20"-20"-2466,1 20 1793,19 0-512,-1-19-994,1 19-672,-1-21-63,-19 21-546,0-20-736,0 20-801,0 0-2114,-1-20-2722</inkml:trace>
  <inkml:trace contextRef="#ctx0" brushRef="#br1" timeOffset="56907.2265">20585 4143 14958,'0'20'3715,"-20"0"-2177,0 1-129,0-2-288,1 1-801,-1-20-416,-20 0-1505,1 20-1506,-1-20-2979</inkml:trace>
  <inkml:trace contextRef="#ctx0" brushRef="#br1" timeOffset="57062.5">20189 4183 10345,'0'0'7079,"20"0"-5958,-2 0 1249,2 0 97,21 0-674,18 21-960,-19-21-320,19 19-385,1-19-449,-41 0-1344,21 20-1858,-40-20-3396</inkml:trace>
  <inkml:trace contextRef="#ctx0" brushRef="#br1" timeOffset="57911.1327">21002 4481 17136,'21'21'608,"-21"-21"-31,0 39 1409,0 0 224,18 20-577,-18-18-448,0 18-320,20-39-256,-20-1-33,0 1-223,0 1 63,0-21-224,0-21 97,0 1-225,0-19-32,-20 0 32,20-1-96,-18-20 0,-3 1 32,21-21-96,0 21-97,0-2 161,39 22-32,-19 0-64,21 19 64,-3 20 160,-17 0-160,19 20 128,-20-1-224,-20 1 128,0 41 32,0-42-96,-20 21 192,-20-1-160,19-19 32,-17 1-256,18-2-257,20-19-704,-21 0-673,21 0-1697,0-19-1282</inkml:trace>
  <inkml:trace contextRef="#ctx0" brushRef="#br1" timeOffset="58293.9452">21420 4263 19378,'-41'59'2562,"21"-40"-1985,0 22 1377,1-1 32,-1-21-737,20 21-705,0-40-480,0 21 0,20-2 0,-1-38-64,1 19-64,0-21-160,0 1 128,1 0-96,-21-19 192,18 19 0,-18-21 0,0 41 64,0-19 128,0 19 128,0 0-95,0 19 31,0 22 32,20-21-96,-20 19-128,20-19-160,1 0-352,-1 1-193,0-21-256,-2 0-608,-18 0-385,21-21-512,-21 1-641,0 0-833,-21-19-9672</inkml:trace>
  <inkml:trace contextRef="#ctx0" brushRef="#br1" timeOffset="58475.5858">21638 4065 17424,'0'19'3555,"0"1"-2626,0 0 481,19 19 351,-19 21-159,0-20-801,0 19-737,20-18 64,-20-2-192,20 0-449,0-19-544,-20 0-865,0-20-1056,0 0-1122</inkml:trace>
  <inkml:trace contextRef="#ctx0" brushRef="#br1" timeOffset="58868.164">21499 4341 18001,'0'0'3907,"-21"0"-3170,42-19 832,-21 19 257,40 0-833,-22 0-705,3-20-192,19 0-31,-20 1-354,19-1 161,-19 0-32,-20-20 0,20 20 160,-20-19-128,20 39 224,-20-20 32,0 40 192,0-1 97,0 21 63,19 0-256,-19 19 129,20 0-257,0 2-64,0-22 160,1-19-128,17 0 0,-18-20-96,1 0 96,-21-20-96,20 0 0,-20 1 32,18-1 32,-18 0-64,0 1 96,21-3-160,-21 3 0,20 19 0,0 19-96,19 3-481,-19-3-544,20 21-1057,19-21-2563,-19 1-9480</inkml:trace>
  <inkml:trace contextRef="#ctx0" brushRef="#br1" timeOffset="59316.4062">22511 4263 21844,'-20'0'2402,"20"0"-1056,0 19 63,0 1-288,0 0-576,0 21-289,0-22-160,20 1-224,0 0 0,0-20 0,-20 19-321,19-19 161,-19-19 64,0 19 128,20 0-33,-20-20 162,0 20-33,0 0 96,0 0 128,0 20-64,0-1 192,20-19-192,0 20-63,0-20 31,-1 0 0,21-20-256,-19 1-257,17-1-255,-38-19-225,0 17-673,0-17-864,-18 19-1986,18 1-11051</inkml:trace>
  <inkml:trace contextRef="#ctx0" brushRef="#br1" timeOffset="59478.5155">22809 4382 22068,'40'20'2307,"-1"-20"-770,-39 20-384,20-20-865,0 0-159,-20 0-674,20 0-1121,-20 0-1857,-20 0-2274</inkml:trace>
  <inkml:trace contextRef="#ctx0" brushRef="#br1" timeOffset="59692.3828">22888 3965 22517,'20'-20'2274,"-20"20"-801,20 20 225,0 0-417,-1 19-384,1 21-352,0-1-321,0 2-160,0-2-288,-1 0-161,1-18-287,0-22-193,0 1-513,-20-20-864,0 0-2146,0 0-6246</inkml:trace>
  <inkml:trace contextRef="#ctx0" brushRef="#br1" timeOffset="60062.5">22829 4302 17936,'0'20'3492,"20"-20"-2820,19 0 994,1 0 416,19-20-737,-19 0-960,-1 1-129,-19-1-128,0 0 0,21-20-32,-23 0-128,-18 21 0,20-21-32,-20 21 32,0 19 0,0 0 128,0 19 481,0 21-33,0-1-192,20 2-127,-20-2-1,21 0 128,19-19 33,-21 0-129,-19-20-160,20 0 32,-20 0 0,20 0-160,0 0 32,0-20 64,-1 0-128,-19 20-32,20-19 32,0 19-64,0 0-192,-20 19-801,20 1-929,-1 0-2371,1-1-11402</inkml:trace>
  <inkml:trace contextRef="#ctx0" brushRef="#br1" timeOffset="61683.5936">17706 5037 8039,'-20'-39'5605,"20"19"-3939,0-1 32,0 21-1,-18-20 577,18 20-640,0 0-513,0 20-256,18 1 128,-18 18-160,0 1-161,20 20-223,1-1-129,-21 0-128,40 1-96,-1-20-96,1-1 32,-1-19 64,1-1-32,19-19-128,-19-19-192,1-1-128,-3-19 127,-38-1 1,20 0 32,-20 0 160,0 21 128,-20-1 0,20 0 96,-18 1 96,-2 19 1,20 19 63,-21-19-128,21 40 0,0-21-96,0 21 1,0 0-65,21 0-32,-1-21-161,18 1-351,3-20-161,-2 0-448,1-20-737,0 1-1825,-21-1-1666</inkml:trace>
  <inkml:trace contextRef="#ctx0" brushRef="#br1" timeOffset="61973.6327">18263 5117 13004,'20'20'5445,"-1"19"-3619,1-19 608,-20-1-128,20 1-640,20 0-577,-40 1-513,19-2-223,1 1-33,-20-20-128,20 0-32,-20 0-128,0 0 128,0 0-224,0-20 0,20 1 32,-20-2-160,21-19-256,-3 21-161,2-1-160,1 0 97,-1 20 95,-20 0 1,20 20-545,-2 0-385,3-1-480,-21 21-1057,20-19-3683</inkml:trace>
  <inkml:trace contextRef="#ctx0" brushRef="#br1" timeOffset="62386.7186">18838 5117 17744,'-20'0'3363,"0"0"-2658,1 20 1153,-1-1 416,20 1-1089,0 19-736,0-19-353,0 0-96,20 1-96,-1-2-129,1-19-319,0-19 63,0 19 129,0-21 128,-20 1 160,0 0 128,0 1 32,0 19 288,-20 0 225,20 0-129,0 19-127,0 21 31,20 0-192,-1 0-64,21 19-64,-19-18 0,19 18 1,-22-20-1,3 2-64,-21-22 32,0 21-225,-21-21-63,3-19-160,-2 0-193,-21 0-63,21 0-193,-19-19-897,19-1-1057,20-19-736,-20-2-4164</inkml:trace>
  <inkml:trace contextRef="#ctx0" brushRef="#br1" timeOffset="62618.164">19057 5017 20243,'20'0'3203,"-20"20"-2947,20 0 929,-1-1 256,-19 22-416,20 18-544,0-20-257,-20 22-288,20-22-160,0 0-385,-1-19-416,-19 0-256,0-1-1057,0-19-1858,0-19-7912</inkml:trace>
  <inkml:trace contextRef="#ctx0" brushRef="#br1" timeOffset="63023.4375">19037 5315 15534,'20'0'3908,"-20"0"-3075,40 0 1249,-21 0 64,21 0-737,0 0-800,-1-20-417,1 1 0,-19-2-192,-3 1-160,-18 0-32,0 1 128,0-21-33,0 21 65,0-1 97,-18-1 191,18 21 160,0 0-128,0 21 97,0-1 127,18 19-223,-18 0 127,20 1-128,0 0 129,1-20-193,-1 19-32,-2-19-160,3-20 160,-21 0-64,20 0-32,-20 0 161,20-20-129,0 1-96,-1-21-64,1 40 64,20-19-64,-20 19 160,19 0 0,-19 0-128,20 19-32,-1 1-224,1 0-513,-19-1-640,-1 1-1026,-2 0-3138,-18-20-11595</inkml:trace>
  <inkml:trace contextRef="#ctx0" brushRef="#br2" timeOffset="70144.5311">17151 2754 6886,'-20'-20'-833,"20"0"-32,-20 1-960,20-22 1825,-20 21 1121,0 1 1633,1 19-896,-21-20-545,0 20-95,1-20-258,-1 20 33,-19 0-64,18 20-320,-18-20-289,-1 20-128,1-1 65,19 1-1,-19 1 64,0-1 257,-2 19-33,21-19-127,1 19-129,-1-19 32,1 21 32,-1-2-95,0 0-65,21 2-64,-21 18 32,20-20 32,-1 1 1,3 0-33,18 0-96,0-1 0,0-39-64,0 61 0,18-22 32,-18-19 0,21 19-32,-21 2 0,20-22 32,-20 21-96,20-21 32,-20 1 32,20 0 0,19-20-160,-19 19-1,20 2 33,-1-21-64,1 0 160,-1 20 0,1-20 0,21 0 0,-2 20 32,-19-20-192,19 0-321,-19 0 257,19 0 128,0 0 96,2-20-32,18 20-32,-20-20-385,21 20 321,-21 0 96,0-21 32,1 21 32,-1 0-64,-18 0-32,18 0-288,1 0 63,-1 0 161,20 0 32,-18-19-64,18 19-128,-20 0-65,1 0-640,-1 19-192,1-19 192,-1 21 224,2-21 129,-2 20 415,0-20 225,1 0 353,19 0 608,0 0-193,0 0 65,2 0-385,-2 0-319,0 20-65,-20-20-32,21 0 64,-21 0-257,2 0 161,-2 0 32,0 0 0,1-20 32,-1 20-64,2 0 64,-3 0-64,22-20 64,-20 20 33,19 0 287,0 0 192,-20-21 33,22 21-193,-2 0-256,0 0 33,-19 0 127,-1 21 0,0-42-128,-19 21-32,1 0-32,18-19-96,-19 19 65,-1 0-65,1-20 0,19 20-32,-19 0-65,-1 0 33,21 20-192,-21-20-160,1 19 256,1-19 160,-2 21 0,21-1 0,-21 0 192,21-20 128,-21 19 128,21-19 289,-21 0 288,22 0-448,-2 0-225,-19-19 161,19 19 159,-19 0-255,-1 0-289,1 0 0,1 0-96,-3 0 64,3 0 0,-1 0 32,-1 19 160,1-38 65,19 19 63,1-20-64,-1 0-223,20-1 31,-18 2-96,-2-1 0,-19-19 32,-1 19 0,1-19-96,-20-2-32,19 21 96,-39-19 32,0 19-32,0-21-160,0 22 128,-20-21-128,1 21 64,-1-21-192,-20 21 64,20-2 96,-19-19 0,-22 21-97,2-1-63,-20-19 128,0 19-64,-1-1 224,1-18-128,-21 19 64,1 0-32,0 20-64,0-19 96,0-1-353,-21-1-159,-18 21-385,-1-20-128,-1 0 256,-18 20 353,39-19 288,-1-1 288,1 0 289,20 20-257,-19-19-96,-2 19 288,1-20 97,-20-1-257,-20 1-64,-19 1 64,-22-1-192,2 0-160,19 20 96,1 0-32,20-19 32,-2 19-64,21 0 128,21 19-961,118-19-384,-199 20 1313,119-20-11563</inkml:trace>
  <inkml:trace contextRef="#ctx0" brushRef="#br2" timeOffset="71804.6875">19891 5276 12619,'0'19'2339,"-20"-19"-1539,20-19-127,20 19-64,-20 0 63,20 0-63,19 19-225,1-19-128,-1 0-95,21 0-65,-1 0 32,2 0 224,-2-19-32,20-2-127,0 1-33,20 0-96,0 1-96,-18-21 192,18 21-160,0-1 0,0-21 96,-19 22-96,19-21 96,-20 21-320,20-1-96,-20-21-33,2 21 1,-2 1 192,0-21-64,0 1 736,2 18-512,-2-18 64,-20-1-96,1 21 0,19-21 96,-40 19-64,21-18 32,-21 0 32,1 19 0,1-19 193,-3-2 127,-17 2 545,-1-1-193,0 21-191,-20-22-97,0 1-95,0 21-65,0-21-96,0 21 64,0-22 129,-20 21-129,20 1 128,-20-1-31,20 0-225,0 1-64,-21-1 0,1-21-128,20 22 160,-18-21-64,18 21-32,-21-22 96,1 21 96,0-19-64,0 19 33,1 0 127,-1 1-128,20-1-64,-20-1 64,0 1-32,20 1-128,0-1 32,-20 20-32,20-20 0,-19 1 0,19 19 97,-20-20-162,20 20 65,-20-20 32,0 20-32,20-21 33,-20 21-33,20 0 32,0 0-32,0 0 96,0 0-96,0 0 32,0 0-32,0 0-64,0 0 64,0 0-64,0 0 64,-19 21 0,19-21-32,0 20 64,19 0-32,-19-1 64,0 21-64,20-21 32,-20 22 0,0-21 32,0-1-32,0 1-64,0-20 96,0 0-32,0 0 128,20 0 0,-20-20-320,0 1-32,-20-1 64,20-1 96,0 1 64,0-19-64,20 39 160,-20-20 192,40 1-288,-21-1-64,21 0 0,0 20-609,19-21-448,-18 2-512,-3 19-2115,3 0-4676</inkml:trace>
  <inkml:trace contextRef="#ctx0" brushRef="#br0" timeOffset="77963.8671">1468 6307 25111,'0'-20'1506,"-20"20"-1602,20 0-257,0-19-255,0 19-1154,0 19-2946</inkml:trace>
  <inkml:trace contextRef="#ctx0" brushRef="#br0" timeOffset="124687.5">595 6446 4676,'0'-59'8488,"-20"20"-7335,20-2 961,-20 21 961,0 1-160,20-1-897,-20 20-1057,20 0-513,0 0-352,-19 20 64,19-1 289,0 42-97,0 17-192,0 3 64,19 17-256,1-18 32,0-1-192,20-19-32,-21-21-417,1 1-576,0-1-1057,-20-39-1666,20 0-2754</inkml:trace>
  <inkml:trace contextRef="#ctx0" brushRef="#br0" timeOffset="124876.953">316 6646 17040,'-138'-80'993,"98"40"1057,1 21-385,19-3-31,0 3 63,20-21-480,40 21-320,-1-40-384,21 18-1,20-18-288,-1 0-160,20-1-352,-20 1-609,0-2-480,2 22-1378,-23-1-2305</inkml:trace>
  <inkml:trace contextRef="#ctx0" brushRef="#br0" timeOffset="125326.1719">873 6705 21844,'-20'0'737,"20"19"-673,0 1 64,0 19 449,20 2-97,-20-21-480,20 19 64,0-19-32,19-20 192,1 0-224,-20-20 64,-1 0-32,1 1 65,-20-21-162,0 19 162,0-18-161,-20 19-65,1 1 33,-21-1-32,0 0-224,1 20-193,19 0-1184,20 0-1731,0 20-4803</inkml:trace>
  <inkml:trace contextRef="#ctx0" brushRef="#br0" timeOffset="125774.414">1626 6863 11370,'0'20'8360,"0"0"-7111,0-20-288,0 0 481,-18-20 63,-2 0-768,-1 1-417,1-21 0,-19 0-159,-1-19 127,0-21-192,-19 21-96,39-22 96,-19 3 256,19-2-352,20 21 128,0 19-96,0-20 65,20 40-162,19 1 65,-19-1 97,39 20-514,-19 20-576,0-1-512,19 1-1858,-38 21-3620</inkml:trace>
  <inkml:trace contextRef="#ctx0" brushRef="#br0" timeOffset="126022.4608">1150 6646 18801,'0'19'609,"0"-19"-97,21 0 1250,-21 0-449,40 0-608,-1-19-225,21-2-63,-1 1-193,0-19-192,21 19-512,-21 0-994,0 1-2498,2 19-9737</inkml:trace>
  <inkml:trace contextRef="#ctx0" brushRef="#br0" timeOffset="126304.6875">1746 6685 23734,'40'0'1153,"-40"20"-1057,20-20 481,0 19 63,-1 1-223,1 0-321,-20-1-481,20 2-127,-20-1-577,20 0-1666,-20-20-2530</inkml:trace>
  <inkml:trace contextRef="#ctx0" brushRef="#br0" timeOffset="126472.6561">1707 6367 20115,'-20'-40'352,"20"40"-1793,0 0-2531,0 0-8680</inkml:trace>
  <inkml:trace contextRef="#ctx0" brushRef="#br0" timeOffset="127143.5547">2005 6724 11562,'0'-19'7592,"0"19"-7144,0 0 33,0 0 1536,0 0 161,20 0-1088,-2 19-386,-18 1-223,21-20-225,-21 20-64,0-20 192,20 0-95,-20 0-97,0 0 64,0 0-64,0-20-128,20-19-32,-40-1 0,20 0-96,20 0 32,-20 21-64,0-1 0,0 20-96,20 20 192,-1-1 128,21 21-160,-20 0 32,19 0-320,21-1-417,-40 0-448,19-18-1442,1-21-2049,-40 0-11531</inkml:trace>
  <inkml:trace contextRef="#ctx0" brushRef="#br0" timeOffset="127309.5703">2481 6685 19282,'20'39'1665,"0"1"-1248,-2-21-193,-18 2-160,21-21-64,-1 0-769,-20 0-1313,20 0-3043</inkml:trace>
  <inkml:trace contextRef="#ctx0" brushRef="#br0" timeOffset="127475.5859">2401 6387 18097,'-20'-20'2690,"20"1"-2786,0 19-384,20-21 287,1 21-703,-3 0-1475,23 21-4451</inkml:trace>
  <inkml:trace contextRef="#ctx0" brushRef="#br0" timeOffset="127773.4374">2778 6387 21620,'-39'20'801,"19"-1"-449,20 1 641,-20 0-64,20-1-513,20 3-224,19-3-256,1 1 160,19-20-96,2 20-128,-2-1-32,1 1 32,-21 21 32,1-22 160,-20-19-32,-20 20 96,-20 0-128,0-1-320,-20-19-609,21 20-512,-21-20-898,-19-20-2049</inkml:trace>
  <inkml:trace contextRef="#ctx0" brushRef="#br0" timeOffset="128084.9608">2938 6168 23574,'39'21'1409,"-19"18"-832,20 20 480,-1 21-96,-19-21-417,0 22-192,19-3-191,-19-38-97,0 0-64,0-20-64,1 0-32,17-20-129,-38 0 33,20-20 160,1-19 96,-1-2-64,-2 2 160,-18 19 161,21 0-129,-1 1-192,-20 38 0,20-19 0,0 40-256,0-21-417,19 21-1153,-19 0-2306</inkml:trace>
  <inkml:trace contextRef="#ctx0" brushRef="#br0" timeOffset="128780.2734">4068 7022 18321,'20'100'1601,"21"-61"-191,-21-19-513,18 19-225,-17-19 161,-1-20-96,-20 0 31,0 0-31,0-20-481,-20-19-63,-1 0-193,1-22 0,-18 2 64,-3-21-96,2-18 64,-1-2 0,0 2-32,1-2-32,39 20 128,-20 21 224,20 19-96,20 21-32,0 19-64,-1 19 97,1 40-65,0 0 64,20 2-256,-21 18 160,1 1-224,0-2-128,1-37-96,-1-2-225,-20 1-32,18-21 33,-18-19-417,0 0-544,0 0-641,-18-19-673,18-21-1505</inkml:trace>
  <inkml:trace contextRef="#ctx0" brushRef="#br0" timeOffset="129013.6719">4307 6744 19506,'-20'-39'2178,"20"-1"-320,0 21 0,0-22-641,0-18-545,20 20-544,0-2-63,-20 21-162,20 0 1,0 40-544,-1-20-193,1 20-448,20-1-1186,-19 3-1184,17-3-2115</inkml:trace>
  <inkml:trace contextRef="#ctx0" brushRef="#br0" timeOffset="129236.3281">4566 6566 5829,'18'19'7687,"-18"1"-3267,0 0-1441,0 1-608,0-2-322,21 1-639,-21-20-513,20 20-353,0-20-63,19 0-225,-19-20-64,20 20-128,-20-20 32,19 1-64,-39-2 128,0 1-31,-20 0-129,1 1-33,-1 19-191,-20 0 96,1-20-192,19 20-161,-20 0-351,40 0-546,0 0-1216,0 0-2403,20 0-11338</inkml:trace>
  <inkml:trace contextRef="#ctx0" brushRef="#br0" timeOffset="129468.75">4902 6546 18257,'20'39'2210,"0"-19"-384,-20 0 480,21 1-769,-21-2-672,18-19-577,2 0 129,1 0-257,-1-19-32,0-2-96,-2 1-128,-18 0-32,0-19-192,-18 19-1,-2 1-95,0-3 96,-21 3-225,23 19-352,-23 0-96,21 0-512,20 0-545,0 19-1602,0 3-11882</inkml:trace>
  <inkml:trace contextRef="#ctx0" brushRef="#br0" timeOffset="129685.5468">5319 6665 22965,'0'-19'1442,"-20"-22"-546,1 21 578,-1-39-289,-20 18-512,20-18-481,-19 0-160,19-1 32,0 1-256,0 0 64,20 18-225,20 22-63,-20-1-161,40 40-127,-20-20-193,19 39-1185,1 2-2947</inkml:trace>
  <inkml:trace contextRef="#ctx0" brushRef="#br0" timeOffset="129853.5155">5001 6367 19922,'-59'20'4933,"59"-20"-4036,21-20-705,17 20 641,3 0-353,38-19-320,-19 19-95,19 0-834,0 19-1281,-20-19-3395</inkml:trace>
  <inkml:trace contextRef="#ctx0" brushRef="#br0" timeOffset="130997.0703">278 7359 17552,'-41'0'384,"21"-19"-351,1 19 63,38-20-32,1 20 32,0 0 64,1-20 64,17 20 32,3 0 193,-1 0-65,-1 20-256,1-20 32,19 0-192,-19 0-32,19 0-64,2 20-32,-3-20-64,22 0 352,-20 0-128,19 0 0,0 0 64,20-20-64,21 20 96,-1-20 64,0 20-192,-1-19 96,22 19-96,-21-20 160,21 20 1,-22 0 767,1 0 1,-20 0-256,0 0-129,1 0 65,-1-21 63,20 21-608,1-20-224,-1 1-96,19-1-32,-19 0 128,21 20 224,-21-19-64,19-1 0,-18 0 160,-1-1-32,0 2 160,19-1 0,-18 20-128,-1-20-32,0 20-128,-19-20 128,-1 20-96,0 0 0,0 0-64,-20 0 96,-18 20 0,-2-20-32,1 20 321,-21-20-33,1 20-64,-1-20-160,1 19-160,1-19 288,-23 21-224,23-21 64,-21 0-32,0 20 0,19-20 97,-39 0 95,20 20-32,-20-20 0,20 0 32,-20 0-32,-20 0-64,20 0-224,-20 0-416,20 0-737,0 0-769,-20-20-1762,20 20-13612</inkml:trace>
  <inkml:trace contextRef="#ctx0" brushRef="#br0" timeOffset="131177.7343">5538 6466 23574,'0'-40'-320,"20"40"-1090,0-19-832,-1 19-2210</inkml:trace>
  <inkml:trace contextRef="#ctx0" brushRef="#br0" timeOffset="131356.4453">5657 6783 25720,'0'41'96,"0"-41"-224,39 0-481,-19 0-960,0 0-1378,-20 0-2658</inkml:trace>
  <inkml:trace contextRef="#ctx0" brushRef="#br1" timeOffset="133385.7422">5975 6566 10826,'-20'-40'3235,"20"21"-897,-20-3-416,20 22 352,0 0-384,0 0-897,0 22-32,20 17 0,0 0-129,-1 22-191,21-2-129,-20-20-287,0 0-1,0 2 0,-1-21-32,1-1-64,-20-19-64,0 0 65,0 0 159,0 0-32,-20-19-256,20-21-32,-19 0 32,-1 0-160,0-19 160,20-1-192,0 1 96,20 20-65,0 17 97,-1 22-128,1 22 320,20-3-192,-1 21 160,2-21-160,-1 21 96,-22 0-32,23-20 0,-21 0-96,0-1 192,-20 1-96,19-20 32,-19 0-64,0 0 128,0 0-288,0 0-192,-19 0-289,19-20-256,0 20-640,0 0-2307,0-19-2210</inkml:trace>
  <inkml:trace contextRef="#ctx0" brushRef="#br1" timeOffset="133791.0156">6609 6585 19282,'20'20'1697,"-20"-20"-1024,20 20 608,-20-20-32,21 0-896,-1 0-1,18 0-256,-17-20 0,-1 20 0,0-39-96,-20 19 32,19 0-224,-19 1 288,-19-3-128,-1 22 160,0 0-64,-1 0 129,-17 22-33,18-3-32,-1 1 160,1 19-32,20 1-31,0 0-97,0 0 160,20-1-96,1-19-32,37-1-32,-17 2-63,-2-21 31,21 0-96,-20-21 64,-1 2-32,1-1-128,-19 20-65,17-20-255,-38 20-545,0-19-961,0 19-2242,0 0-12139</inkml:trace>
  <inkml:trace contextRef="#ctx0" brushRef="#br1" timeOffset="134189.453">7166 6665 3619,'20'-19'14702,"0"19"-14318,-1-21 513,1 21 865,0-20-545,0 20-641,-20-20-351,20 1-1,-20-1-32,19 20-32,-19-20-32,-19 1 32,-1 19 1,0-22 415,0 22 65,0 0-257,-19 22-96,19-3-31,-21 1-97,23 19 128,-2 1-96,20 0 0,0-20-63,20 19-97,19-19-64,1 0-97,-1-20-63,21 0-480,-21 0-97,21-20-1057,-21 20-1057,1-20-2946</inkml:trace>
  <inkml:trace contextRef="#ctx0" brushRef="#br1" timeOffset="134842.7734">7583 6546 15086,'0'0'2242,"-20"0"-1089,20 0-32,0 0 352,-21 0-544,21 20-544,0-20-353,0 0 32,0 19-64,0-19 32,0 0-32,0 0 64,21 0-96,-21 0 0,0 0 96,0 0-64,0 0 128,0 0 0,20 0 128,-20 0-95,0-19 31,0 19 96,0 0-128,0-20 32,0 20 97,0 0 63,0-20-192,0 20 32,0 0 97,0 0 191,-20 0-192,20 0-64,-21 20 129,21-20-225,-20 20 32,20 19-64,-18 2 160,-3-2-192,21 0 129,0 1-33,0-21-32,21 2 0,-3-21-160,23 0 128,-21-21-32,18 2-64,3-40 32,-1 19-96,-21-20 192,-19 21-224,0-42 0,0 22-96,-39 0-192,19-21 95,-21 41 129,3 0 480,18-2-31,-1 41-65,1 0 160,20 0-224,0 21-31,0 38-33,41-20 32,-21 22-32,18-2 0,3-20-32,18 22-96,-19-22-128,0-19-257,-1-1-447,-19 1-642,0-20-2273,1 0-5638</inkml:trace>
  <inkml:trace contextRef="#ctx0" brushRef="#br1" timeOffset="138235.3515">8555 6248 13132,'-20'-100'1601,"20"61"1122,0 0 192,0 19-321,0 20-576,0-20-961,20 40-320,0 0 160,0 39-321,0 1 97,0 19-193,-1 1-287,1-2-97,0 3 0,21-22-224,-23 0-225,2-19-415,1 0-418,-21-1-671,20-19-1218,-20-20-2146</inkml:trace>
  <inkml:trace contextRef="#ctx0" brushRef="#br1" timeOffset="138611.328">8456 6566 19634,'-21'-20'2498,"42"20"-1152,-1-20 415,0 1 1,19-3-705,1 3-769,0-1-224,19 20-32,-19-20-32,19 20-192,-18 0-224,-3 0 96,23 0-33,-41 40 161,19-21 32,-19 22 192,-20 18 128,20-19 0,-20 0 257,20-20-33,-1 0-128,1-20-128,20 0-32,-1-20 65,1-19-129,-19-2-385,17 2 65,-38-1-96,0-1-129,-38 2 65,-3 19 63,-18 1 257,19 19 32,-19 0 160,19 19-224,1 1 160,19 0-673,20-1-1312,0 3-2916</inkml:trace>
  <inkml:trace contextRef="#ctx0" brushRef="#br1" timeOffset="139053.7109">9826 6426 18097,'0'-39'3363,"-20"39"-3075,0-20 481,0 20 672,-19 0-64,19 20-640,-21 0-288,3 19 223,17-19-383,21 21-289,21-22-33,17 1-31,3 19 32,-1-19-32,19 0 32,0 1-192,-19-2 288,0 1-160,-21 0 128,-19 19 0,0-19 32,-19-1 128,-21-19-256,20 21-64,-19-21-256,-1 0-417,20 0-544,-19 0-1506,19-21-3075</inkml:trace>
  <inkml:trace contextRef="#ctx0" brushRef="#br1" timeOffset="139386.7187">9865 6129 21652,'20'0'1185,"0"39"289,0 2 63,0 18-96,-1 21-544,1-21-448,0 19-321,1 3 0,-1-42-32,18 21 32,-17-40-96,-1 0 96,18-1-160,-38-19 0,21 0 32,-1-19 0,-20-1 32,20-19 32,-20-22-64,20 22 0,-1 0 0,1 17-32,0 3-128,0 19 96,0 19-160,0 3 224,-1 17-577,1 0-768,0 1-737,-20-19-2274,21 18-7079</inkml:trace>
  <inkml:trace contextRef="#ctx0" brushRef="#br1" timeOffset="139893.5546">10620 6446 20243,'-20'20'1825,"20"-1"-319,0 3-65,-20 17 65,20 0-642,0 1-575,0 0-193,0-20-96,20 0 0,0-20-64,0 0 64,0-20-64,-1 0-161,1 1 1,-20-2-64,0-19-96,0 21-1,0-21 161,0 40 128,0-19 96,0 19 64,0 0 192,0 19 385,20 21-353,-20-21-128,0 21-64,20 0-32,0-20-32,-1-20-128,1 20 160,0-20-128,0 0-32,1 0 160,-3 0-64,-18-20-32,20 20 0,0 0 128,1 0 65,-1 20 319,-2-20-128,3 0 65,-1 0 63,20 0-160,-1-20-191,-19 0-33,0 1 32,0-22-224,-1 21-129,-19 1-255,-19-1-161,-1 0-416,-20 20-352,20 0-1538,-19 0-5349</inkml:trace>
  <inkml:trace contextRef="#ctx0" brushRef="#br1" timeOffset="140538.0859">11790 6089 20691,'20'0'1281,"-20"0"-544,0 0-96,0 20 608,21 39 0,-21 1-448,20-1-321,0 21-160,-1-1-223,1 1-1,0-21-256,20 2-129,-21-22-512,1-19-416,0-1-929,-20-19-1793,-20-19-4485</inkml:trace>
  <inkml:trace contextRef="#ctx0" brushRef="#br1" timeOffset="140944.3359">11673 6526 18897,'0'0'2819,"0"-19"-1826,18 19 673,2-22-129,0 3-768,21 19-449,-3-20-224,3-19-96,18-1-96,-19 21-128,-1-22-96,1 2-1,0-1 1,-19 1 160,-3-2-32,-18 41 192,20 0-32,-20 0 128,0 41 224,-20 38 32,20 1-256,0-2 33,0-19-1,20 22 416,0-42 129,1-19-321,-1 1-160,-2-2 65,23-19-1,-21-19 32,19-2-64,-19 1-64,0 0 1,-20-19-33,20 19-64,-20-21-64,0 41-64,20 0-32,-20 0-33,19 22-31,1-3-288,0 1-321,20 0-704,-1-1-1154,2-19-4163</inkml:trace>
  <inkml:trace contextRef="#ctx0" brushRef="#br1" timeOffset="141242.1875">12724 6387 20018,'-39'0'2531,"-1"20"-1250,19-1 353,-17 21-289,38 1-576,-20-2-353,20 0-160,0-19-32,0 21-192,20-22 1,-2-19-33,23 0 0,-21 0-65,0-19 65,-2-2-128,-18-19 128,21 21 64,-21-1-64,0 20 129,0 0-386,0 0 225,20 0-96,-20 20 32,20-1-288,0 1-481,-1 21-673,1-22-928,0-19-993,0 0-2243</inkml:trace>
  <inkml:trace contextRef="#ctx0" brushRef="#br1" timeOffset="141420.8983">12902 6209 16687,'20'-41'4068,"0"41"-1826,-20 41-256,20 18-448,-20 0-610,21 21-511,-1-21-353,18 1-416,3-20-385,-2-21-576,1-19-1314,0 0-3330</inkml:trace>
  <inkml:trace contextRef="#ctx0" brushRef="#br1" timeOffset="141605.4686">12803 6426 21940,'-19'20'2755,"19"-20"-2211,39 0 834,1 0-193,39-20-32,0 20-897,2-19-288,-2-1-512,-20 20-674,1 0-767,-21-20-3012</inkml:trace>
  <inkml:trace contextRef="#ctx0" brushRef="#br1" timeOffset="142349.6093">14015 6426 18769,'0'20'1698,"0"-20"-865,19 20 384,1-1-288,20 3-417,-20-22-192,19 0-63,1-22-193,-1 3 32,-19-1-416,21-19-225,-21-1 1,-20 0 63,-20 0 385,-1 21 0,-19-1 288,1 0 192,-1 20 385,1 20 64,-1-20-64,20 39-33,0 1-191,1 0-1,19 19 33,19 0 0,21-18-449,0-1 64,19-21-256,0 1-225,-19 0-351,19-20-417,-18-20-865,-1 0-1601,-21 1-2307</inkml:trace>
  <inkml:trace contextRef="#ctx0" brushRef="#br1" timeOffset="142646.4843">14392 6248 1,'39'59'19921,"-19"-18"-18383,0-2 448,20 0-289,-21 1-448,21 1-544,-20-2-160,0-19-161,-1-1 0,-19 1-95,20-20-129,-20 0-64,0 0 96,0 0 96,0-20-224,0 1-32,0-21 33,0-1-33,0 2-225,0 0-223,0 19-161,20-19-31,0 39-321,1 0-480,-1 0-1090,19 0-1537,-39 0-2402</inkml:trace>
  <inkml:trace contextRef="#ctx0" brushRef="#br1" timeOffset="142965.8202">14868 6407 10954,'20'0'5541,"0"0"-3139,0-20 65,-1 20-257,1 0-641,20-20-768,-1 20-320,-19-19-97,21-2-96,-21 21-192,-20-20-32,18-19 161,-18 39-129,0-20 0,-18 0 0,-2 1-192,-1 19 0,-19 0-97,21 0 193,-21 19 32,20 21-64,0-21 193,20 21 31,0-19 96,0 18-128,20 0 64,0 1-192,20-21-96,19 22-160,-18-41-352,-3 20-193,3-20-672,-3 0-1218,-17-20-1921,-1 1-9097</inkml:trace>
  <inkml:trace contextRef="#ctx0" brushRef="#br1" timeOffset="143219.7265">15404 6507 16431,'0'0'3107,"0"0"-929,0 0 32,-20-22-352,20 22-769,-20-19-160,20-1-417,-20 0-352,20 1-192,20-21 32,-20 0-288,40-19-384,-20 39-97,-1-19-352,21 19-225,-20 20-479,21 0-578,-23 0-703,2 0-2212,1 20-5732</inkml:trace>
  <inkml:trace contextRef="#ctx0" brushRef="#br1" timeOffset="143508.789">15643 6228 2274,'19'40'7655,"1"-40"-2626,-20 19-1538,20 1-865,0 0-672,0 1-512,-1-21-481,1 0-449,0 0-192,20-21-31,-21 1-129,1 0-128,0 1 64,-20-1-32,20 0 32,-20 20 0,0 0-192,21 0 96,-21 20 64,18 19 128,-18 1 33,20 20 351,1-1-95,19 2-225,-22 17-128,3-17 96,-1-2-32,-20 0-224,0 1 192,-20-21-128,-19 1-128,-1-21-64,-1 1-192,2 1-513,-1-21-608,1-21-1346,19 1-4484</inkml:trace>
  <inkml:trace contextRef="#ctx0" brushRef="#br1" timeOffset="146083.9843">16992 6307 17840,'20'-20'1057,"-40"1"-544,20 19 960,-20 0 449,1 0-801,-1 0-833,0 19-95,0 1 95,-1 0-32,21 1 96,0-2-320,21 1 97,-1 0-129,20-1 192,19 21-192,0-21-64,-19 22 128,19-21-64,-39 0 0,20-1 64,-40 1 128,0 21 256,-20-22 97,-20 1-97,1-20 65,-1 20-513,-19-1 160,19-19-224,1 0-288,-1 0-449,40 0-833,0 0-1633,0-19-1858</inkml:trace>
  <inkml:trace contextRef="#ctx0" brushRef="#br1" timeOffset="146301.7578">17409 6446 22325,'40'0'1761,"-20"-20"-1504,-1 20 63,21 0 192,-20 0-384,19-19-448,1 19-577,1 0-1377,-3 0-2274</inkml:trace>
  <inkml:trace contextRef="#ctx0" brushRef="#br1" timeOffset="146996.0936">18123 6446 15983,'-20'-39'3139,"20"39"-609,-18 0-96,18 0-672,-20 19-801,-1 1-224,21 41-161,0-22 1,0 0-321,21 1-96,-1 0-256,-2-20 160,23 0-288,-21-20-96,0 0-65,19-20 161,-19 0 64,-20-20 64,20 20 160,-20 0 0,0 1 64,0 19 160,0 0 33,0 0-193,0 19-64,20 1 160,-1 0-160,1-20-64,0 0 96,20 0 0,-1-20 0,-19 20-192,0-39 0,1 19-128,-21-19 64,0 17-193,0 3-287,-21-1-97,1 20-352,20 0-833,-20 0-2434,0 0-8744</inkml:trace>
  <inkml:trace contextRef="#ctx0" brushRef="#br1" timeOffset="147228.5156">18640 6189 22357,'20'-21'2946,"-20"21"-2785,20 21 447,-20-1 417,0-1-256,19 21-385,-19-1-384,20 2 96,0-2-320,0-19-160,0 19-577,-20-39-577,19 20-1280,-19-20-2147</inkml:trace>
  <inkml:trace contextRef="#ctx0" brushRef="#br1" timeOffset="147422.8515">18500 6348 17616,'0'0'3780,"0"0"-3108,41-21 930,-21 21-33,18 0-928,3-20-385,-1 20-448,-1 0-737,1-20-897,-20 1-1409,19 19-1377,-19-20-7399</inkml:trace>
  <inkml:trace contextRef="#ctx0" brushRef="#br1" timeOffset="147544.9218">18897 6189 13805,'-19'39'3619,"-1"-19"-2626,0 0-320,-20 19-545,21-19-128,-1 1-1185,-20-2-2595</inkml:trace>
  <inkml:trace contextRef="#ctx0" brushRef="#br1" timeOffset="147697.2656">18599 6268 19666,'21'0'2563,"-1"19"-866,0-19 577,19 0-704,1 20-962,0 0-447,-1-20-482,-19 21-415,20-2-994,-21-19-1793,1 0-3204</inkml:trace>
  <inkml:trace contextRef="#ctx0" brushRef="#br1" timeOffset="148555.664">19413 6466 18417,'21'19'2338,"-21"3"-1441,20-3 352,0 1-32,0 19-128,-1 1-384,1 0-321,0 19-191,0-39-1,-20 19-64,20-18-32,-20-1 96,0-20 96,0 0 225,-20-20-257,0-1-192,0-18-32,0-20 0,1-1 0,-1 1 0,0 0-128,20-22 0,20 3 96,0 17-64,19 2 0,1 40 96,-1-1-96,1 20 32,0 20-64,-21-1 160,1 21-128,0-1 0,-20 21-64,-20-20 224,-19-1 0,19 0-96,-20-17 0,20-3 0,1 1-96,-1-20-353,20-20-544,0 1-672,0-3-1058,20 3-2017</inkml:trace>
  <inkml:trace contextRef="#ctx0" brushRef="#br1" timeOffset="148894.5311">19990 6248 19122,'-40'39'2530,"1"-19"-1825,19 0 736,0 20 417,-21-20-449,23 19-704,18 1-417,0-21-128,18 3-224,3-22 128,-1 0-128,20 0-64,-1-22-128,-19 3 160,0-1 0,0-19 0,-1 19 128,-19 0 32,0 20 32,0-19 160,0 19 32,0 19-128,-19 1 1,19 0-65,0 19-192,19-19-129,1-1-575,20 3-193,-20-22-609,-1 0-1249,21-22-1248,-40 3-2916</inkml:trace>
  <inkml:trace contextRef="#ctx0" brushRef="#br1" timeOffset="149083.9843">20227 6009 19858,'20'41'1986,"-20"-21"-288,21 19-417,-1 20-288,0 1-737,-1-20-96,1 19-448,0-19-481,20-20-608,-21 0-1121,1-20-1987,-20 0-9159</inkml:trace>
  <inkml:trace contextRef="#ctx0" brushRef="#br1" timeOffset="149481.4453">20128 6327 19314,'0'21'2883,"0"-21"-2787,20 0 897,21 0 672,-3-21-960,3 1-609,-1 0-160,-1 1-32,1-1-128,-1-19 31,1-2 65,-20 2 64,0-1 96,-20 21-64,0-1 224,19 20 289,-19 0-1,0 20 161,0 19-161,0 20 33,0-18-1,20 18 129,-20 0-225,20-19 33,0-20-161,-20 0-288,21-1 96,-3-19 0,2 0 32,21-19-64,-21-1-32,19 0 64,-19 1-96,20-2-32,-20 1-64,-1 20 96,21 20-160,-20 1-32,19-2-417,-19 1-736,20 0-673,-1-1-2754,-19 1-10891</inkml:trace>
  <inkml:trace contextRef="#ctx0" brushRef="#br1" timeOffset="150833.9843">21638 6050 15086,'0'-61'2242,"19"61"192,1-19-448,0 19-256,-20 19-225,20 22-224,-20 18-352,20 20-320,-20 1-129,19-21-159,1 21-65,0-21-128,0-20-64,1 2 96,17-21-64,3-20 64,-21 0-64,19-20 65,-19 1-33,0-22-32,0 1 0,-1 1-64,-19 0-128,20-2 192,-20 2-192,0 19 32,20 0-64,0 40 0,-20 0 64,20-1 96,-1 21-161,1 0-223,0 0-577,20-21-576,-21 1-577,21-20-1986,1-20-3235</inkml:trace>
  <inkml:trace contextRef="#ctx0" brushRef="#br1" timeOffset="151166.9922">22471 6148 18769,'0'0'2691,"0"0"-1826,-19 20 896,19 1 129,-20 18-801,20 20-416,-20-19-449,20 0-192,20-20 128,0 0-320,-20-1 224,19-19-128,1-19 128,-20-1-32,20 0 64,-40 1-32,20-22-96,0 21 128,0 1-128,0-1 96,-20 0 0,20 20 32,-19 0 129,19 20-33,0 0-32,-20 19-128,20 2-128,0-22-513,0 21-512,20-21-1025,-1-19-1601,1 0-3620</inkml:trace>
  <inkml:trace contextRef="#ctx0" brushRef="#br1" timeOffset="151399.414">22868 6148 22389,'-59'20'1601,"18"1"-544,23 18 481,18-19-385,18 19-449,23-19-447,18 21-129,1-22-128,19 1 0,-39 0-128,-1-1 96,-19-19-96,-20 20 352,-40 0-128,1-20-96,-40 19-320,19-19-545,1 0-352,18 0-2115,21 0-7718</inkml:trace>
  <inkml:trace contextRef="#ctx0" brushRef="#br1" timeOffset="152867.1875">913 7518 17904,'-20'0'865,"0"0"128,20 20 449,0-1-321,0 22-289,0-1-191,0 19-161,0 1-31,20 19-97,0 1-63,-1-21 159,1 1-224,20-1 64,-20-19-95,-1 0-193,21-20 0,-20 0 64,1-1-32,-3-19 32,2 0-96,-20-19-32,21-21 0,-21 19-97,0-18 65,0 0 96,0-1-96,-21-20 160,1 40-64,20 0 417,-18 1-225,-3 19 0,1 0-160,20 0 96,0 39-32,0-19 97,20 19-97,1 2-96,-3-2-32,2-19-129,21 19-159,-3-18-192,3-21-449,-1 0-897,-21 0-1665,21-21-1826</inkml:trace>
  <inkml:trace contextRef="#ctx0" brushRef="#br1" timeOffset="153186.5233">1329 7855 19090,'20'41'1409,"0"-21"-64,-20-1 897,20 21-320,0-1-801,-1-18-608,1 19-97,0-21-256,0 1 0,0-20-128,-20 20-32,19-20 193,-19 0-33,0 0-96,0-20 96,0 0-352,0 1 224,-19-1-96,19 0-128,0-21 31,0 41-63,19-19 64,21 19 96,-19 0-32,17 19-417,3 22-608,-21-21-929,20 0-1569,-1-1-1826</inkml:trace>
  <inkml:trace contextRef="#ctx0" brushRef="#br1" timeOffset="153607.4218">1964 7876 19666,'0'-21'2050,"0"42"-1025,0-21 705,-20 40-257,20-21-416,0 40-384,0-18-289,0-1-288,0-21 0,0 21-96,20-40-32,0 19-160,1-38-64,-21-1 192,-21 0-193,21 1 193,-20-21 0,20 19 32,20 21-32,1 0 128,-1 21 129,-20-1-1,18 19 96,3 20-192,19 2 64,-1-2 0,-19 1 65,0-1-1,-20 0-128,0-18 96,20-2 289,-20 0-257,-20 1 0,0-40-192,-19 21-32,-1-21-192,-1 0-129,23-21-703,-23-19-98,21 1-447,0 0-1474,20-22-3523</inkml:trace>
  <inkml:trace contextRef="#ctx0" brushRef="#br1" timeOffset="153830.0781">2104 7638 22517,'20'0'1281,"-20"19"-1185,0 21 801,19 0 448,21 19-288,-20-19-448,0 20-609,-1-1 96,1-20-224,20 2-353,-20-1-383,-1-21-610,1-19-1441,-20 0-2882</inkml:trace>
  <inkml:trace contextRef="#ctx0" brushRef="#br1" timeOffset="154229.4922">2124 8035 21524,'19'-41'608,"-19"2"-63,20 19 352,0-19 0,0-2-609,19-18-256,-19 20-96,-20-21-192,0 20 384,0 40 32,20 0 192,0 0 449,0 40 160,-20 0-288,19 19-65,21 21-95,-20-21-65,19 0 33,-19-18-193,1-1-224,19-21 128,-22 1-192,3-20 64,-21 0 64,0-20 0,0 1 32,0-1-127,0 0 159,20-21-192,-20 2 64,0 19-128,0 20 128,0 0-128,20 0 64,20 20 0,-21 0-128,21-1-673,-20 1-576,19 1-705,-19-1-2563,0 0-9961</inkml:trace>
  <inkml:trace contextRef="#ctx0" brushRef="#br1" timeOffset="155644.5311">3374 7557 17872,'-39'-19'1378,"39"19"287,0 0-383,0 0 319,0 0-512,18 19-128,3-19-384,19 41-1,0-21-256,19 0-159,0-1-1,1 1 32,-1 0-160,2 1-224,18-21 96,-40 19-193,1 1 33,0-20 320,-21 20-160,1-20 96,-20 19 32,0 1 96,-20-20 0,-19 39-96,-1-18 96,1-1 97,-21 19 159,1-19-160,18 0 65,3-1-129,-3 1 96,1 1-224,21-1-128,19 0 0,-20-1-385,40-19-255,-1 0-482,1 0-735,41-19-1603,-23-1-3394</inkml:trace>
  <inkml:trace contextRef="#ctx0" brushRef="#br1" timeOffset="155855.4686">4068 7955 19250,'0'39'2274,"0"-19"-673,-39 21 449,19-21 32,-20 19-448,1 0-673,-1-18-353,20 19-383,-19-21-193,19 1-64,0-20-385,-1 20-544,21-20-1057,-18 0-960,18 0-3973</inkml:trace>
  <inkml:trace contextRef="#ctx0" brushRef="#br1" timeOffset="160160.1561">4625 7657 10345,'-20'-59'2435,"20"59"415,0-19-63,-21 19-481,21 0-704,0 0-545,0 0-225,21 0 225,-21 19-32,20 1-256,0 39-128,-20 1-129,20 19-127,-20 21-225,19-41 32,1 21-96,-20-21 96,20-20 0,-20 2-64,20-21 1,-20-1-97,20-19 96,-1 20-192,1-40 160,0 20-64,20-19 32,-1-1-64,1 0 96,-1 20 0,2-21-32,17 2-128,-37 19 96,19 0-160,-20 0 0,0 0-192,-1 0-225,-19 0-96,0 0-127,-19 0-578,19 19-1504,0-19-2115,-20 0-12395</inkml:trace>
  <inkml:trace contextRef="#ctx0" brushRef="#br1" timeOffset="160842.7734">5299 7579 15214,'-39'-41'1698,"19"41"287,0 0 290,20 19-642,-20-19-384,20 41-576,0 18 192,0 2 160,20 17-257,0 2-95,0-21-192,19 0-225,1 2-128,1-22-64,-3-19-128,3 0-481,-21-1-255,19-19-578,-19 0-1088,20 0-2146</inkml:trace>
  <inkml:trace contextRef="#ctx0" brushRef="#br1" timeOffset="161210.9375">5538 7896 17328,'20'0'2466,"0"0"-832,-1 20 416,1-1-160,0 21-833,0-1-577,0 2-96,-20-2-31,19-19 159,1 0-288,-20-1 33,20-19-97,-20 0-32,0 0 64,20-19-160,-20-1 160,0 0-160,0-19 0,0-2-160,0 2-256,21-20-97,-21 19-287,0 19-161,18 2-320,2 19-929,0 0-2082,-20 19-12652</inkml:trace>
  <inkml:trace contextRef="#ctx0" brushRef="#br1" timeOffset="161500">5856 7439 19858,'0'0'1346,"0"20"-578,0 19 610,20 1 319,-2 1-736,3 18-737,-1-20-96,0 2-160,0-22 64,-20 21-384,19-21-385,-19 1-832,0-20-1730,0 0-2723</inkml:trace>
  <inkml:trace contextRef="#ctx0" brushRef="#br1" timeOffset="161692.3827">5736 7737 17904,'41'-19'2082,"-23"-2"-896,22 1 767,-19 20-479,17-20-866,3 1-640,-1 19-256,-21 0-897,21 0-1313,-20-20-3076</inkml:trace>
  <inkml:trace contextRef="#ctx0" brushRef="#br1" timeOffset="161920.8983">6014 7557 14477,'-59'22'3107,"39"-3"-1377,-21 1-705,23 0-417,-2 19-480,-1-19-544,1 1-833,0-2-128,20 1-577,0-20-737,0 0-480,0-20-801,20 20 865,0-19 3908,1-2 2114,-1 21-545,19-20 257,-19 0-257,20 20-1153,-21-19-833,1 19-448,0 0-1889,0 0-5991</inkml:trace>
  <inkml:trace contextRef="#ctx0" brushRef="#br1" timeOffset="162348.6328">6074 7498 18257,'-40'40'1441,"20"1"-608,0-22 897,-19 21-1,-1-1-992,1 21-449,-2-40-128,21 19-64,0-19-160,20 0-448,-18-1-577,18-19-1442,18 0-2145</inkml:trace>
  <inkml:trace contextRef="#ctx0" brushRef="#br1" timeOffset="162754.8827">6173 7459 22773,'80'20'1057,"-40"-1"-160,-1 40 256,-19-18 0,20 18-608,-21 2-193,-19 17-64,0-38 0,0 20-255,0-21 31,0 1 0,0-21-481,-19 22-319,19-21-161,-20-20-417,0 20-864,0-20-576,20 0-1859</inkml:trace>
  <inkml:trace contextRef="#ctx0" brushRef="#br1" timeOffset="163147.4609">6690 7816 21940,'38'0'1249,"-17"0"-127,19-20 95,-1 20-32,-19 0-513,20 0-608,-20 0 65,19 0-258,-39 0-287,20 20-609,-20-20-801,20 0-2017,-40-20-11147</inkml:trace>
  <inkml:trace contextRef="#ctx0" brushRef="#br1" timeOffset="163344.7265">6808 7677 22677,'0'41'2018,"0"-2"-833,0 0-64,20-19 0,-20 19-608,20-18-385,-20-21-320,20 40 192,0-21-1890,0 1-513,-20-20-3971</inkml:trace>
  <inkml:trace contextRef="#ctx0" brushRef="#br1" timeOffset="164283.2031">7245 7935 17840,'0'0'1890,"20"20"-833,-20 0 192,20-20 545,0 19-289,-1-19-640,1 0-256,20 0-193,-20 0-63,19-39-257,1 0 0,-19-1-192,-3-20 0,23 1-65,-21-1-31,-20 20-64,0-38 32,0 17 64,-20 2-97,20-1 33,-21 1 96,-17 19 96,17 1 32,1 39 0,0-21 192,0 42 97,1-1 95,-1 19-32,0 20-31,20 21-65,0-1 288,20 1-31,-20-1-193,39 1-128,-19-21-96,20-19-96,-1 0 0,22-21-128,-23-19-288,3 0-161,-1 0-352,-1-19-480,-19-1-1698,0 0-3267</inkml:trace>
  <inkml:trace contextRef="#ctx0" brushRef="#br1" timeOffset="164673.828">7840 7855 18545,'40'0'2787,"-40"0"-1186,21 21 257,-1 19-353,-2-1-416,23 0-448,-41 2-289,20-1-191,0-21 31,-1 1-96,1 0 32,-20-20-64,20 0 0,-20-20-32,20 0 32,-20 1-192,0-21 96,0-1-192,0 2-32,0 0-289,0-1-224,0 19-256,20 2-512,-20-1-1186,19 20-1377,1 0-11338</inkml:trace>
  <inkml:trace contextRef="#ctx0" brushRef="#br1" timeOffset="164927.7343">8218 7638 17200,'0'-20'2114,"0"40"-1217,19-20 992,-19 39-95,20-19-833,-20 20-641,20 0-224,-20-21-32,20 21-128,-20 0-416,0-20-609,21-20-384,-21 0-1282,0 0-2402</inkml:trace>
  <inkml:trace contextRef="#ctx0" brushRef="#br1" timeOffset="165296.875">8138 7757 19186,'0'0'2178,"0"0"-1858,20 0 993,0 0-416,20 0-545,-1 0-416,1 0-224,-1 0-737,-19 0-480,21 0-417,-3 0-384,-17-20 800,-1 20-95,-20-19-1955,0-2 1827,0 21 2690,-20 0 1217,-1 0-769,3 0 97,-23 0 31,21 0-160,-18 0 65,17 0 127,1 0-608,0 21-96,0-21 384,20 19-96,0-19-288,0 20-256,20-20-225,-20 20-192,40-20 0,-1 0-192,-19-20 0,21 0-192,-3 20-641,3-19-672,-21-2-2083,0 21-4579</inkml:trace>
  <inkml:trace contextRef="#ctx0" brushRef="#br1" timeOffset="165985.3515">8674 7836 16719,'0'0'2787,"0"0"-865,0 0 0,0 19-1,0 22-639,20-21-514,-20 19-319,20-19-97,-20-1-160,21 1-160,-3 1 32,-18-21-32,0 0-64,20 0 0,-20 0-64,0 0 96,21-21-32,-21 21-96,20 0 128,0-20-64,-2 20 160,3 0-64,-1 0 192,0 20-95,0-20 31,-1 21 64,21-21-32,-20-21-128,-20 21 160,20-39-160,-20-1-32,0 21-192,0-21 0,-20 19 32,0 2-192,0-1-321,0 20-224,1 0-416,19 0-1057,-20 0-2242,20 20-12172</inkml:trace>
  <inkml:trace contextRef="#ctx0" brushRef="#br1" timeOffset="166231.4453">9071 7638 22229,'0'19'704,"20"-19"609,-20 40 353,0-19-673,0 18-416,20 0-481,-20 1-128,21-21-225,-3 2-319,-18-1-225,0-20-640,20 0-1282,-20 0-2402</inkml:trace>
  <inkml:trace contextRef="#ctx0" brushRef="#br1" timeOffset="166463.8672">8992 7796 9160,'20'0'12524,"-20"-19"-11339,20 19 577,-1-20-65,1 0-960,0 20-417,0-19-95,1 19-257,-3-21-161,2 21-223,0-20-609,1 20-480,-1-20-673,-2 20-289,2 0-1056,-20 0-6086</inkml:trace>
  <inkml:trace contextRef="#ctx0" brushRef="#br1" timeOffset="166687.5">9231 7677 16239,'-61'0'2594,"41"20"-960,2 1 128,-3-21-577,1 19-128,0-19-385,20 0-287,0 0-321,20 0 288,-20 0-32,20 0 1,19 0-129,-19 0-128,21 0 128,-21-19-224,18 19-160,-17 0-289,19 0-992,-40 0-2691,19 0 4164</inkml:trace>
  <inkml:trace contextRef="#ctx0" brushRef="#br2" timeOffset="171877.9296">10561 7220 12235,'-40'-39'2050,"19"39"-128,21 0-128,-20 39-65,2 2-191,18 18-321,-20 20-192,20 20-160,0 1 224,0-1-385,0 0-351,38-19-33,-18-21-160,41-19-128,-22-21-544,21 1-449,-1-20-641,0 0-864,-19 0-1794</inkml:trace>
  <inkml:trace contextRef="#ctx0" brushRef="#br2" timeOffset="172084.9609">10958 7677 20499,'39'20'1377,"-39"-20"-960,20 40 447,-20-20-63,20 19-481,-20-19-191,20 0-610,-20-20-736,0 0-1121,0 0-2979</inkml:trace>
  <inkml:trace contextRef="#ctx0" brushRef="#br2" timeOffset="172239.2578">10917 7359 19378,'0'-39'1441,"-20"39"-960,20 0-321,20 0-160,-20 20 64,21-1-705,17 21-2498,-17 0-3683</inkml:trace>
  <inkml:trace contextRef="#ctx0" brushRef="#br2" timeOffset="172452.1484">11335 7777 18449,'20'0'1698,"-20"0"-1026,0-20 1090,-20-19 96,-1 18-769,1-19-609,-19 1-160,-1-22-31,20 22-225,-19-20-128,19-1 160,20 1-192,0 19 128,20 1-128,-20 18-321,19 21-672,21 0-961,-40 21-2306</inkml:trace>
  <inkml:trace contextRef="#ctx0" brushRef="#br2" timeOffset="172617.1875">11096 7538 19890,'-39'19'2339,"19"-19"-1186,20 0 160,20 0 192,19-19-320,1-1-800,19 0-225,1 20-544,-1-19-994,-18 19-992,18 0-3395</inkml:trace>
  <inkml:trace contextRef="#ctx0" brushRef="#br2" timeOffset="173000.9765">11989 7420 16143,'-39'19'1665,"-1"1"-672,1 19 1217,-1-19-128,19 19-384,1 2-929,2-21-417,18 0-320,38-1-32,3 1 32,18-20-32,1 0-64,-1 0-32,2 20 128,-43-20-96,2 40 128,-20-20 224,-38 0 193,-3 19 191,1-19-479,-19-1-1,19 2-417,1-1-447,-1-20-641,19 0-1570,1 0-3908</inkml:trace>
  <inkml:trace contextRef="#ctx0" brushRef="#br2" timeOffset="173269.5311">12148 7657 22261,'0'40'1633,"0"0"-992,0-20 384,0 19 224,21-19-288,-1-20-865,-2 20 0,23-40-384,-21 0-129,19-19-287,-19 0-1,0-2 96,-20 2 289,0 19 160,-40 0 96,21 1 0,-21 19-64,-1 0 256,3-22-160,-3 22-64,21 22-481,2-22-704,18 0-2595,0 19-13068</inkml:trace>
  <inkml:trace contextRef="#ctx0" brushRef="#br2" timeOffset="173465.8202">12486 7697 22325,'39'60'1377,"-19"-21"-704,1 1 576,-21 0 32,0-20-801,0 0-351,20-1-834,-20 1-897,0-20-2530</inkml:trace>
  <inkml:trace contextRef="#ctx0" brushRef="#br2" timeOffset="174203.125">13121 7518 13164,'-39'-39'2082,"19"39"-32,-1 0 0,1 19 32,-18 1-417,17 19-287,1 2-257,20-1-96,0-1-225,0-19-255,41 1-161,-3-2-288,3 1 129,18-20-193,-19-20-32,19 1 0,-39-22-257,0 21-191,-20 1-64,-20-1-257,-19 0 352,19 1-127,-40 19-97,21-22-320,-2 22-480,3 0-1185,38 0-1282,-20 0-9865</inkml:trace>
  <inkml:trace contextRef="#ctx0" brushRef="#br2" timeOffset="174440.4296">13300 7579 19410,'0'59'1281,"0"-40"385,0 21 480,0-19-513,39-2-832,1-19-321,-1 0-255,22-19-97,-23-2-128,23-19-353,-22 1-415,-39 19-1,20-21-288,-20 22-737,-20-1-768,1 0-193,-21 20-576,20-19-2466,-1 19-2371</inkml:trace>
  <inkml:trace contextRef="#ctx0" brushRef="#br2" timeOffset="174708.9843">13736 7657 12075,'0'20'9513,"0"-20"-8104,0 0 193,0-20 320,0 1-673,-20-1-577,20 0-479,20-21-33,-20 22-96,20-21-96,0 1-32,0 0-417,1 18-159,17 1-513,3 20-417,-21 0-1985,19 0-4261</inkml:trace>
  <inkml:trace contextRef="#ctx0" brushRef="#br2" timeOffset="175432.6172">14372 7479 19602,'20'78'513,"0"-17"-161,-1-2 609,1 1 512,0-1-224,0-19-608,0 20-449,-1-21-160,1-19 64,0-20-32,-20 0 129,-20 0-129,0-20-96,1-19 32,-21-2 0,0-18 32,21 0-32,-21-21 0,20 21-32,-1-21 32,21 1-32,0 19 32,21 21-97,19-1 1,-1 21 160,1 19-128,19 0 96,-19 19 0,-20 21-96,0-1-352,-1 21-65,-19-20 1,-19 19 128,-1-40-321,20 22-448,-20-21-1409,20-20-2723</inkml:trace>
  <inkml:trace contextRef="#ctx0" brushRef="#br2" timeOffset="175766.6015">14789 7379 20050,'-20'0'1922,"20"20"-673,-21 1 545,21 18-128,-18 0-769,-2-19-289,20 19-288,0 2-223,20-21-129,-20 0-97,39-20-287,-19 0-225,-20-20 33,20 0 31,0 1 289,-20-3-64,19 3 160,-19-1 95,0 0 65,0 20 225,0 0-129,0 20 96,0 0 64,0 21-224,0-22-128,20 1-545,0 0-1633,20-20-1570,-21 0-10633</inkml:trace>
  <inkml:trace contextRef="#ctx0" brushRef="#br2" timeOffset="175984.375">14987 7142 17872,'40'59'3139,"-40"-20"-1601,19 21 95,21-1-544,-19 2-512,-1-2-417,-2-20-512,23 0-321,-21-17-512,0-22-1057,-2 0-3267</inkml:trace>
  <inkml:trace contextRef="#ctx0" brushRef="#br2" timeOffset="176374.0233">14908 7479 18673,'79'-40'1922,"-59"21"-1474,0-22-319,19 21 127,-19-19-128,-20 19-128,0-19-64,21-2-128,-21 2 192,20 0 32,-20 19 96,18 0 448,-18 20 770,20 20 63,-20 0-192,21 19-448,-1 20-193,-20 1-63,20 19-257,-2-19-128,3-20 96,-1-1 1,0-19 31,0-1-160,-1-19-32,-19 0 32,0 0 64,20-19-288,-20-1 128,40-19-128,-20 19 128,-1 0-32,21 20-32,-20 0 96,21 0-64,-23 20-160,2 0-417,21-1-992,-21 1-1218,-1 0-4388</inkml:trace>
  <inkml:trace contextRef="#ctx0" brushRef="#br2" timeOffset="176975.5859">16218 7379 21364,'0'0'1697,"0"20"-1024,0 1 544,0 18 128,20 0-672,-1-19-545,1 19-96,0-17-448,0-22-545,19 19-865,-39-19-1217,20-19-1793</inkml:trace>
  <inkml:trace contextRef="#ctx0" brushRef="#br2" timeOffset="177138.6719">16178 7220 12748,'0'-19'8039,"0"-1"-6726,0 20-928,0-20 31,0 20-224,20 0-288,0 0-1025,0 20-2018,-1 0-3715</inkml:trace>
  <inkml:trace contextRef="#ctx0" brushRef="#br2" timeOffset="177409.1797">16536 7240 18001,'-40'41'1377,"19"-2"-512,21-19 512,0 19-192,0-19-512,41 1-449,18-2-128,1-19-224,-1 20-256,2-20 31,-23 20 33,-18-20 224,1 0 384,-21 19 193,-41 1 95,3 0-160,17-20-383,-19 0-98,20 0-735,-19 0-770,19 0-1248,0 0-4261</inkml:trace>
  <inkml:trace contextRef="#ctx0" brushRef="#br2" timeOffset="178041.9922">17389 7062 20563,'0'19'1377,"0"22"-800,20-21 480,0 39 256,0 1-256,0-21-480,-1 20-385,1 2-288,0-22-321,-20-19-383,40-1-674,-40 1-1184,19-20-3236</inkml:trace>
  <inkml:trace contextRef="#ctx0" brushRef="#br2" timeOffset="178250.9765">17289 7420 21428,'21'-21'1537,"-1"21"-608,0-20 352,19 0-96,-19 20-800,20-19-225,-20-1-256,19 0-321,1 1-223,-20-22-577,-1 21-225,-19 1-768,0-21-865,0 21-1825</inkml:trace>
  <inkml:trace contextRef="#ctx0" brushRef="#br2" timeOffset="178684.5703">17528 7042 8263,'-20'0'4933,"20"0"-2403,20 39-320,0 2-96,0-2-448,19 20-225,2 2-448,-21-2-320,18 0-32,-17-19 223,-1 0-127,0-1-417,-20-19-159,19-1-161,-19-19 192,0 0-384,0 0 128,20-19-1,-20-1 65,0 0 32,0-19-64,20 19 0,-20-20-32,40 20 96,-21 20-224,1 0 224,20 20 0,19 1 0,-19-2 32,1-19-96,-23 20 64,23-20-32,-1 0 64,-21-20-128,1 1 96,-20-22-96,20 21 32,-20-19-32,-20 19-128,20 1 192,-39-1-32,39 20 192,-40 0 225,40 0 159,-21 39 129,1-19-225,20 19-128,0 1-159,20 0-97,21-20-96,18-20-225,1 20-415,-1-40-866,20 0-896,0 1-4453</inkml:trace>
  <inkml:trace contextRef="#ctx0" brushRef="#br2" timeOffset="179392.5781">19255 7220 18609,'-40'-39'513,"21"39"-321,-21 0 577,0 0 608,1 20-224,19-1-352,0 22-513,20-21-224,20 19-32,0-19-32,39-20 96,20 19-128,2 1 64,-2-20-32,-20 20-96,1 1 96,-21-21 0,-39 19 96,0 1 256,-39 19 609,-1-19-224,-19-20-289,18 20-223,-17-20-161,37 0-224,-19 0-321,40 0-512,-20-20-2050,20 0-3651</inkml:trace>
  <inkml:trace contextRef="#ctx0" brushRef="#br2" timeOffset="179733.3983">19413 7002 19602,'41'20'2114,"-41"20"-1666,20 0 481,-20 19 577,20 20-33,-1-19-736,-19-1-417,20 2-96,0-22 161,0-19-129,0-1-64,-1-19-32,1 20-256,-20-40 192,20 20-96,-20-19-32,20-21 96,-20 21-32,20-22-32,-20 2-160,39-1 96,-19 21-96,0 19 96,1 0-32,-1 19 160,-2 21-128,3-21-673,-1 21-416,20 0-673,-21 0-1985,21-40-3812</inkml:trace>
  <inkml:trace contextRef="#ctx0" brushRef="#br2" timeOffset="180023.4375">20089 7240 20787,'0'21'1890,"-20"-1"-609,20 19 417,-20 0-129,20 1-736,20 0-352,0 0-385,19-40 0,1 0-32,1 0 0,-3-20-288,-17-19 160,-1 18 32,-20 1-97,-20-19-63,-21 19-288,23-19 31,-23 19-127,1-1 255,21 21 33,-21 0 0,20 0-417,0 21-384,20-1-224,0-1-993,20 1-2467</inkml:trace>
  <inkml:trace contextRef="#ctx0" brushRef="#br2" timeOffset="180234.375">20308 7420 19250,'-20'-21'1569,"20"21"193,20-40 480,-20 21-705,19-1-544,1-19-288,0-2-449,20 21-96,-21-19-896,1 19-674,20 20-479,-1 0-2435,-19 0-12653</inkml:trace>
  <inkml:trace contextRef="#ctx0" brushRef="#br2" timeOffset="180493.164">20824 6963 18417,'0'0'3523,"0"0"-2466,0 39-192,19-19 737,-19 39-1,20 2-704,0-2-513,0 1-288,0-1-192,19-20-224,-19-19-417,21 0-288,-41 1-448,18-21-2018,-18-21-3908</inkml:trace>
  <inkml:trace contextRef="#ctx0" brushRef="#br2" timeOffset="180826.1719">20804 7220 11883,'0'0'8488,"20"0"-7143,-1 0 417,21 20 256,0-20-225,-1 0-896,22-20-192,-2 20-385,-1-19-224,-17-1-64,-1 0-96,-1 1-224,-19-1 64,0 0 96,-20-1 32,0 21-1,-20-19-63,-20 19 128,21 0-64,-21 0 128,-1 19-32,3 2 32,-3-1 128,21 19-96,2 1 161,-3-1-161,21 2 32,0-2-256,39-19 32,2-20-481,17 0-832,-17 0-962,18-20-2401,1 0-11692</inkml:trace>
  <inkml:trace contextRef="#ctx0" brushRef="#br2" timeOffset="181110.3515">21519 7062 12780,'-20'0'6822,"-1"0"-5573,1 19 321,0 2 95,20-1-287,0 0-642,20-1-511,-20 1-129,41 0-96,-1-1 32,19 1-32,-19-20 32,-1 21 0,1-1 64,-40-1 192,0-19 513,-20 20 96,0 0-641,-19-20 0,-1 19-160,-1-19-96,23 0-352,-2 0-545,0 0-801,20-19-1601,0 19-4004</inkml:trace>
  <inkml:trace contextRef="#ctx0" brushRef="#br2" timeOffset="181322.2656">21756 7002 18289,'40'-60'4228,"-20"60"-2723,-20 21-224,21-1 129,-21-1-65,0 41-320,0 0-512,0-1-449,0 0 64,0-18-545,18 18-512,2-40-320,0 1-480,1-20-1506,-1 0-3364</inkml:trace>
  <inkml:trace contextRef="#ctx0" brushRef="#br2" timeOffset="181491.2109">21697 7181 21107,'0'0'2723,"20"0"-2018,0 0 864,19-20-63,22 20-481,-3-19-609,22 19-256,-20-20-288,-1 0-1217,-19 20-1058,-1-21-4131</inkml:trace>
  <inkml:trace contextRef="#ctx0" brushRef="#br2" timeOffset="181841.7969">22412 6764 21748,'20'0'1506,"-20"0"-65,0 0 673,0 19-32,0 22-801,-20-2-512,20 20-385,-20 2-288,20-2-32,0 1-192,20-20-384,0-1-609,0-19-833,-1-1-673,-19 1-2530</inkml:trace>
  <inkml:trace contextRef="#ctx0" brushRef="#br2" timeOffset="182049.8046">22471 7379 23702,'20'0'1633,"-20"0"-992,20 0 32,-20 0-257,0-20-288,20 20-352,-20 0-769,0-19-1249,0 19-2915</inkml:trace>
  <inkml:trace contextRef="#ctx0" brushRef="#br2" timeOffset="182265.625">22788 6844 19666,'120'39'6086,"-80"0"-4260,19 22 63,-19-2-351,-21 21-641,1-21-609,0-20-192,0 22-32,-20-22-384,-20 0-321,0-19-256,20 0-768,-20-20-161,1 0-1793,-1 0-4805</inkml:trace>
  <inkml:trace contextRef="#ctx0" brushRef="#br0" timeOffset="216293.9453">595 8888 16239,'-40'-39'1281,"20"39"0,-19 0 257,-1 19-161,-1 1-512,3 0-449,-3 20-288,21 0-96,2-1 193,-2 0-33,40 2-192,-2-1 160,23-21-128,17 1 32,3 0 0,-2-1-32,1 2-64,-1-1 32,-18 0 192,-23-1 321,2 1 159,-40 0-383,2-1-1,-3 1-256,-19 1 0,-19-1-288,19-1-513,20 1-736,-19-20-1827,19 0-3778</inkml:trace>
  <inkml:trace contextRef="#ctx0" brushRef="#br0" timeOffset="216568.3593">893 9246 17680,'20'20'2531,"-20"0"-1474,-20-1 1089,20 1-257,0 0-864,20-20-416,-1 19-353,1 1 33,0-20-33,20 0-224,-21 0 64,21-20-64,-20 1-64,1-1-32,-3 0 32,-18 1-256,-18-1-33,-3 0-127,-19-1-33,1 21-544,-1 0-512,0 0-1762,1 21-4581</inkml:trace>
  <inkml:trace contextRef="#ctx0" brushRef="#br0" timeOffset="216822.2656">555 9682 22485,'-79'21'2466,"79"-21"-2338,0 0 1378,0-21 544,39 1-705,1 0-384,19 1-481,22 19-159,-23-20-353,22 0 128,0 20-385,-21 0-191,0 0-289,1 0-416,-1 0-320,-18 0-161,-3 0-1377,-17 0-3683</inkml:trace>
  <inkml:trace contextRef="#ctx0" brushRef="#br0" timeOffset="216986.328">1409 9206 26521,'-20'0'961,"0"0"-1826,20-20-64,0 20-1505,0 20-4485</inkml:trace>
  <inkml:trace contextRef="#ctx0" brushRef="#br0" timeOffset="217164.0625">1527 9464 25400,'0'20'608,"0"-20"-672,0 19 224,0-19-576,0 0-2339,0 0-6982</inkml:trace>
  <inkml:trace contextRef="#ctx0" brushRef="#br1" timeOffset="219457.0311">2084 8968 14093,'-20'-41'3747,"-1"41"-1504,21 0-770,-18 0 385,18 0-289,0 21-384,0-1-128,0 19-192,18 20-128,3 2-193,-21 18-223,20 1-65,0-21-160,0 1 288,-1-21-192,1 20-159,40-39 127,-21 21-64,1-22-64,19 1-32,-19-20 64,-1 0-192,2 0-64,-1 0-33,-22-20-63,23-20 64,-41 0-128,0 1-97,0 0 33,0-2 31,-41 2 1,23-1 224,-22 1 256,19 39-128,-17-20 384,-3 20 65,41 0 159,-20 20-288,20 0-63,0-1-1,0 21 256,40-21-127,-40 22-193,39-2-96,2-19-96,17 19-321,-17-39-319,-1 0-481,19 0-481,-19-19-608,-1 19-1377,1-40-2595</inkml:trace>
  <inkml:trace contextRef="#ctx0" brushRef="#br1" timeOffset="219690.4296">2798 8948 21684,'0'20'2146,"0"19"-833,0 1 609,0 20-224,0-1-513,21 21-705,-1-21-416,-2 0 0,23-18-224,-21-21-384,18 19-353,-17-39-576,-1 20-353,0-20-1217,-20-20-2594</inkml:trace>
  <inkml:trace contextRef="#ctx0" brushRef="#br1" timeOffset="219866.2109">2739 9286 20083,'-40'0'2722,"40"0"-1441,20 0-192,-20 0 1314,39-20-642,22 20-896,-23-20-609,23 20-384,-2 0-576,1 0-834,-21 0-800,21 0-2947</inkml:trace>
  <inkml:trace contextRef="#ctx0" brushRef="#br1" timeOffset="220535.1561">3653 9066 15438,'-21'-59'2178,"21"59"-352,0-19 192,0 19-192,21 19-129,-3 1-159,2 19-577,1 42-33,-1-22-351,0 1-257,-2-1-224,3 0 193,-21-38-97,20-1-96,-20-1 0,0-19 0,0 0 160,-20-19-512,-1-22 160,3 2-96,-2-20-32,0-2-33,-21-17-31,41-3-128,-18 3-225,18-2 257,0 21 320,18 19 32,23 0 128,-1 20 160,-1 0 256,1 20-127,-1 20-97,-19 0-128,0 20-64,-20 19 32,-20-19 1,0 20 127,-19-21-320,19 1 128,-21-21-192,23 1-417,-2-20-224,0 0-544,-1 0-288,21 21-802,-20-21-2017,20 0-6983</inkml:trace>
  <inkml:trace contextRef="#ctx0" brushRef="#br1" timeOffset="220758.789">4129 9127 25047,'79'0'993,"-39"0"929,-1-20-481,1 20-864,0-21-417,-21 21-480,21 0-865,-40 21-1314,20-1-1473,-20 0-15406</inkml:trace>
  <inkml:trace contextRef="#ctx0" brushRef="#br1" timeOffset="220937.5">4267 9364 24214,'40'0'897,"0"0"801,-1-19-353,21-1-672,-21 20-609,-19-20-705,21 20-1249,-21 0-1953,-20 0-9322</inkml:trace>
  <inkml:trace contextRef="#ctx0" brushRef="#br1" timeOffset="222260.7422">5418 9186 12908,'-38'-39'2947,"18"19"-1282,-1 0 289,-19-1 192,21 21-448,-1 0-577,-20 0-321,20 21-127,20 19-64,-19-1-97,19 21-31,0-1-33,0 0-448,19-18 320,1-21-288,20-1 96,-1 1-96,1-20 33,1-20 31,-23 1-128,23-22 0,-41 2 0,20-1-1,-20 1 66,-20-2-98,20 2 130,-21 19-65,1 1 128,2 19 96,18 0 96,-20 0-32,20 19-159,0 21 31,20-21-96,-2 22-32,2-2-96,21-19-513,-2 0 33,-19-20-385,20 0-64,-20 0-320,19 0-385,-39-20-800,0 0-1154,0 1-1601</inkml:trace>
  <inkml:trace contextRef="#ctx0" brushRef="#br1" timeOffset="222578.125">5538 9127 12587,'0'0'3620,"20"0"-1666,-20 39 768,20-19-319,-1 19-610,1 2-544,0-21-384,-20-1 128,20 1-320,0 0-289,-20-1-160,0-19-160,19 0 1,-19 0 95,0 0-128,0-19-160,-19-1 64,19-19-33,0-1 65,0 0-160,0 20 128,19 0-32,-19 1 160,20 19-32,0 19 0,0 1 64,1 0-32,-3 20-96,2 0-32,21-21-512,-21 1-385,19 0-673,-19-1-1216,0-19-2339,0 0-7976</inkml:trace>
  <inkml:trace contextRef="#ctx0" brushRef="#br1" timeOffset="222926.7578">6054 9086 20275,'0'21'2914,"0"-1"-1408,0 19 416,20-19-417,-20 0-704,20-1-609,-1 2-96,21-21-64,-20-21 32,1 2-288,-3-1 192,2-19-192,1 19 192,-21 0 0,20 20 128,-20 0-192,0 20 96,20 0 64,-2 19 64,3 0-64,-1 22 64,20-2-96,-21 1 513,1 19-353,20-20-32,-40 1 32,0-1-160,0 2 64,-20-22-32,0-19-256,-19-1-384,-1 1-481,-1-20-673,-17 0-800,-1-20-2467</inkml:trace>
  <inkml:trace contextRef="#ctx0" brushRef="#br1" timeOffset="223773.4375">7186 8809 17424,'-40'-19'1890,"40"19"-929,-39 0 448,19 0 289,-1 19-321,1 21-384,20-1-481,-20 0-351,20 2 63,20-2-32,21 1-128,18-1-32,1-18 32,-1-1-256,0 0 192,-19-1-96,0 1 128,-21 0 0,-19-20 128,-19 19 192,-1 2 225,-20-1-193,20 0-31,-19-20-257,-1 19-256,1-19 160,-1 0-737,20 0-256,20 0-320,-21 0-801,21 0-1986,21 0-5029</inkml:trace>
  <inkml:trace contextRef="#ctx0" brushRef="#br1" timeOffset="224237.3046">7463 9086 19186,'20'-20'2306,"-20"20"-1954,0 0 961,21 0-63,17 0-482,-17 0-447,19 0-161,19 0-96,-19 0-32,19 0-96,-19 0-64,-1-19-97,-19-1-31,0 20-128,1-20-33,-1 1-95,-20-1 128,0 0 159,-20-1 161,-21 2 128,21 19-64,-19 0 32,-1 0 225,20 0-33,-19 0-96,19 0-96,20 0 128,0 19-64,20 2-64,19-21 64,1 20-64,0-20 0,19 20 193,0-20 127,-18 19-64,-21 1 193,0 0 31,-20-1-127,-20 1-289,0 1 96,-1-1-480,1 0-225,2-1-416,-2 1-768,-1-20-2019,1 0-7559</inkml:trace>
  <inkml:trace contextRef="#ctx0" brushRef="#br1" timeOffset="224665.039">8218 9066 20819,'0'0'3107,"0"20"-2338,0 1 672,0 19 65,0-21-513,0 21-609,19-21-320,1 2-128,0-1-224,21-20-1,-23 0 65,2 0-224,0-20 127,-20 20 257,21-21 32,-21 2 128,20 19 321,-20-20 63,18 20-127,3 20 63,-1-20 32,0 0-159,0 0-257,19 0 64,1 0-96,-20-20 64,0 0-32,-1 1-64,1-1-32,-20 0 0,0-1-64,-20 1-161,1 1-415,19 19-513,-20 0-289,0 0-576,0 0-2882</inkml:trace>
  <inkml:trace contextRef="#ctx0" brushRef="#br1" timeOffset="224906.25">8714 8690 23254,'0'0'672,"21"0"-127,-21 0 800,18 20 0,2 19-448,-20 2-481,21-2-319,-1 20-65,0-20-481,-2 2-512,3-21-384,-21-1-609,20-19-2082,-20 0-2978</inkml:trace>
  <inkml:trace contextRef="#ctx0" brushRef="#br1" timeOffset="225309.5703">8615 8849 22229,'0'0'1249,"0"0"480,20-20 546,19 20-1218,1-20-737,-1 20-320,-19-19-385,21-2-704,-3 1-352,3 20-641,-21-20-993,0 1-1281,-1-1-2306,-19 20 31,0 0 9002,0 0 3170,0 0-2178,-19 20-224,-1-1-993,-20 1-865,1 21-576,-1-22-545,19 1-448,-17 0-1474,17-1-1857,1-19 95,0 0 898,0-19 2882,20-1 2755,0 20 1057,0-20-321,20 1-960,-20 19-673,40-21-320,-19 21-289,17 0-608,-17 0-481,19 21-319,-22-2-290,23 1-639,-41-20-866,20 20-1025,-20-1-3234</inkml:trace>
  <inkml:trace contextRef="#ctx0" brushRef="#br1" timeOffset="226344.7265">9727 9066 14189,'20'41'2466,"-1"-21"-1088,1 19 351,20 20 353,-1-18-352,-19 18-609,20-20-545,-1 2-95,-19-2 127,0 1 65,-20-21-96,21-19-193,-21 0 225,-21 0-161,1-19-320,0-21-96,-19 1-64,-21-2-32,21-18-96,-1 0-128,1-21-129,19 0-95,0 1-33,20-1 289,20 41 32,0 0 224,19 19 0,1 0 0,-1 20 96,1 20-96,-20 19 0,19 1 0,-39 20 96,20-1-96,-40-20 64,20 22 0,-19-22-96,-1 1 64,0-21-192,20-19-192,-20 0-1122,20 0-1633,0-19-2114</inkml:trace>
  <inkml:trace contextRef="#ctx0" brushRef="#br1" timeOffset="226684.5703">10144 8868 20467,'0'40'2658,"-20"0"-1985,0 0 704,20-1 225,0 0-353,0 2-801,0-21-255,20 0-161,0-1 0,-2-19-224,3 0-97,-21-19 1,20 19-225,-20-20 289,0 0 96,-20-21 96,20 22 64,-21-1-64,21 20 64,0-20 96,0 20-32,21 0 32,-21 20-63,20 0-33,0-1 0,0 1-193,-1 1-351,1-1-257,0-20-768,0 0-769,-20 0-929,0-20-1858</inkml:trace>
  <inkml:trace contextRef="#ctx0" brushRef="#br1" timeOffset="226936.5233">10342 8631 22164,'20'0'1922,"-20"20"-256,19 19-33,1 0-223,-20 22-577,20-2-353,1 0-384,-1 1-128,18-21-352,3-19-289,-2 0-480,1-1-417,-20-19-544,0-19-1761,-20-1-2820</inkml:trace>
  <inkml:trace contextRef="#ctx0" brushRef="#br1" timeOffset="227329.1015">10203 9007 20947,'40'0'545,"-1"-19"-97,21-1 1378,-21-21-417,22 22-960,-3-21-417,-17 1-224,-2 0-257,-19-2 129,0 2 0,0-1-65,-20-20 289,0 20 96,0 21 32,20-1 224,-20 20 545,0 20 32,0-1 128,0 42-192,19-2 31,-19 20-255,20 20-65,0-40-320,0 2 97,19-22 31,-19 0-128,0-19-32,21-20-64,-23 0 32,2-20 33,-20 1-33,20-21 0,-20 21 0,0-21-64,0 0-32,21 20 64,-21 0-96,20 20 0,-2 0 0,-18 20 0,21 19-96,-1-18-385,0 19-1024,0-21-769,-1 21-1186,1-21-4259</inkml:trace>
  <inkml:trace contextRef="#ctx0" brushRef="#br1" timeOffset="227626.953">11454 8988 22261,'-20'19'2210,"0"-19"-1217,20 0 736,-21 20-63,21-20-737,0 20-705,0-20 0,21 19-96,-21-19-128,20-19-32,0 19 32,0-20-160,-1 20-32,-19-20 96,0 20-449,0 0-448,-19-19-704,19 19-1122,-20 0-3875</inkml:trace>
  <inkml:trace contextRef="#ctx0" brushRef="#br3" timeOffset="266500">6708 10119 5317,'0'0'2017,"0"0"-255,0 0 1729,0 0-1056,0 0-1218,0 0-448,0 0 288,0 0-257,20 0-95,-20 0-192,0 0 63,21 0-160,-21-20 1,20 20 31,-20-20-63,20 1 31,-20-1 97,19 0-97,1-1-224,0-18-32,20 19 96,-20 1 65,19-21-33,-19 0-288,21 20 128,-3-19-128,-18-1 0,1 21 64,-1-1-32,-2-21 0,-18 21 0,21 1 0,-21-1-64,0 20 96,-21-20 32,3 20-63,18 0-1,-20 0 0,-1 0-32,1 0 96,20 0 128,-20 0-320,20 0 288,0 0-128,-18 0 0,18 0 32,0 0-32,0 0-64,0 0 32,0 0 0,0 0-64,0 0 64,0 0 32,18 20-96,2-20 96,-20 0 0,20 0 1,1-20 31,-21 20 0,20 0-64,-2 0 64,3 0-96,-21 0 128,20 0-32,-20 20 64,0 0 0,0-1 0,0 1 65,0 0-1,20 1-224,-20-21 128,20 0-288,-20 0-289,19 0-1120,1 0-1954,-20 0-2851</inkml:trace>
  <inkml:trace contextRef="#ctx0" brushRef="#br3" timeOffset="267790.0391">6471 10278 6309,'0'-20'3204,"-20"20"-450,20-20 417,-20 20-480,0 0-737,20 0-289,-19 0-416,-1 20-96,0-20-192,0 39-128,20 2-256,-21-2-65,21 1 97,-18 20-193,18-21-32,18 20-127,-18-19-97,21 0-96,-1-20 32,20 0-192,-21-20 96,21 0-288,0-20-417,-21 0-512,1 1-641,0-2-320,0 1-801,-20 0-1986</inkml:trace>
  <inkml:trace contextRef="#ctx0" brushRef="#br3" timeOffset="267994.1405">6352 10516 15150,'-20'20'5253,"20"0"-4196,0-20-64,0 0 1409,20-20-736,0 20-866,0-20-607,19 1-161,-19 19-64,20-20-481,-21-1-1185,1 21-1344,0 0-418,0 0-5476</inkml:trace>
  <inkml:trace contextRef="#ctx0" brushRef="#br3" timeOffset="268383.7891">6868 10297 17840,'0'-19'1826,"0"19"-1025,0 0 1633,0 19-288,0 2-897,-20 19-512,20-1-64,-20 0-129,0 22-95,20-22-321,0 20-32,0-39-192,0 1-289,0-2-640,0 1-1024,0-20-1283,0 0-1408</inkml:trace>
  <inkml:trace contextRef="#ctx0" brushRef="#br3" timeOffset="268622.0703">6609 10358 20275,'0'0'2242,"0"0"-1377,20 0 2274,21 19-577,-3 1-1185,3 0-736,-1 19-417,-1 2-160,1-22-32,0 1-128,-1 0-384,-19-1-385,21-19-480,-23 0-833,2 0-1794,-20 0-3171</inkml:trace>
  <inkml:trace contextRef="#ctx0" brushRef="#br3" timeOffset="280569.3359">8814 9862 2434,'20'0'1826,"-20"0"-161,0 0 353,0 0-448,0 19-674,0-19-255,0 0 320,0 0 512,0 0 65,18 20-225,-18 0-320,0-20-32,0 19-160,0 1-97,21 0-63,-21-1-193,0 2 97,0-21 31,0 20 33,0-20-257,0 0-96,0 0 97,0 0 95,0-20 33,0 20 191,0 0-95,0 0-321,0-21 96,-21 21-63,21 0-33,0-19-64,0 19-192,-18-20 192,18 20 97,0-20-1,0 1-64,-20-1 64,20 0-160,-20-20 1,-1 0 63,1 1-160,2-20 64,-3 18-128,1 2 128,0-1-96,0 0 96,1 0-96,19 21 64,-20-1-32,20 0 64,0 1 0,-20 19-128,20 0 96,0-20 97,0 20-129,0 20 0,0-20-32,0 19 32,0-19 0,0 20 0,0-20-64,-20 20 96,20-20-64,0 19 0,0-19 32,-20 20-64,20-20 96,0 20-64,-20 1 32,20-2-32,-19-19 96,19 0-32,0 20-32,0-20 32,0 0 0,0 0-64,0-20 160,0 1-160,19-2 96,-19 1-192,20 0 128,-20 1-64,20-1 64,-20 20-64,20 0 64,0 0 0,-20 0 32,20 20-96,-1-20 0,1 19-128,0-19-320,0 0-417,1 0-641,-3 0-1312,2 0-866,1-19-10025</inkml:trace>
  <inkml:trace contextRef="#ctx0" brushRef="#br3" timeOffset="283500.9766">8674 10297 6342,'-20'0'2530,"20"-19"-288,0-1 160,0 20-256,-19-20-480,19 1-577,0 19 0,-20 0 320,20-20-127,-20 20-161,20 0-128,-20 20-193,0-1-255,0 1-1,1 19-127,19 2-161,-20-2 160,20 1-95,0-21-97,0 22-96,0-2 224,39-19-288,-19 0 0,0-20 129,20 0-97,-1 0-64,1 0 96,1-20-288,-23 20-97,2-20-447,1 1-481,-21 19-929,0 0-289,0-20-704,0 20-5541</inkml:trace>
  <inkml:trace contextRef="#ctx0" brushRef="#br3" timeOffset="283753.9062">8535 10477 17392,'-39'20'2018,"39"-20"-1698,0 0 289,0 0 736,20 0-800,-1-20-449,1-1-64,20 1-64,-20 20-513,19-19-896,-19-1-1154,0 20-3202</inkml:trace>
  <inkml:trace contextRef="#ctx0" brushRef="#br3" timeOffset="284253.9062">8735 10238 16976,'0'0'1729,"0"0"-576,0 20 801,-21 0-32,1-1-737,0 22-544,-19 18 95,-1-20 33,0 22-64,1-22-353,-1 0-64,20 1-159,-1 0-226,21-40-63,0 20-352,-18 0-577,18-1-897,18-19-512,-18 20-1186,0-20-12748</inkml:trace>
  <inkml:trace contextRef="#ctx0" brushRef="#br3" timeOffset="284645.5077">9150 10278 16303,'-18'0'1826,"18"0"-705,-21 0 1281,1 19-480,0 2-321,0 19-832,1 19-385,-21 1-255,20-1 31,0-20-160,20 1-321,0 0-543,0-20-1122,0-20-961,0 20-2434</inkml:trace>
  <inkml:trace contextRef="#ctx0" brushRef="#br3" timeOffset="284888.6718">8852 10318 18961,'0'0'2499,"21"0"-1058,-1 20 1602,20-20-641,-1 20-832,1 19-994,19-19-448,-19-1 33,19 1-225,-18 1-257,-21-1-479,-2-1-418,2-19-1280,-20 20-2018,0-20-13998</inkml:trace>
  <inkml:trace contextRef="#ctx0" brushRef="#br1" timeOffset="298272.4609">12327 8888 96,'0'-20'2722,"0"20"-1729,-20 0-448,20-19-1,0 19-384,-19 0 32,19 0-224,0 0 32,-20 0 32,20 0-32,-20 0 65,20 0-65,0 0 32,0 0-577,0 0-192,0 0 1,0 0 191,0-20 481,0 20 64,0 0 32,0-20-96,0 20 0,0-19 448,-20 19 769,20-21 161,0 1-514,-21 0 1,21 20 993,0-19 224,-18-1-224,18 20-65,0 0 129,0-20-609,0 20-384,0 20 256,18 0 32,3-1-96,-21 21-224,20 0-32,0 0-65,0-1-63,-20-19-257,19 20 1,-19-20-1,20-20-96,-20 20-31,0-20-161,0 0 224,-20-20-352,20 0 96,-19-1-128,19-18 96,-20 19-64,0-39-32,0 19 96,20 0-96,0 1 0,0 19 64,0 1-64,20 19-32,0 0 96,0 19 0,19 21-64,-19-21 64,0 21-32,19 0 0,-19 0-32,0-21 64,-20 1 0,20 0-64,-20-20 96,0 0 0,0-20 0,-20 0-64,20-19 32,0 0 0,-20-2-32,20-18 97,0 0-161,0-2 64,20 22-33,0 19 66,0 20 63,-1 20 160,1 19 64,21 1-128,-21 1 65,-2 18-193,23 0-96,-21 1 128,0-21-192,-2-19-193,3 0-479,-1-1-546,-20 2-639,20-21-642,-20-21-1088,0 21-5286</inkml:trace>
  <inkml:trace contextRef="#ctx0" brushRef="#br1" timeOffset="298577.1483">12883 8749 19250,'0'60'1729,"19"-20"-287,-19-1 608,20-19-257,0-1-800,0 2-544,21-21-257,-23-21-64,2 2-32,1-1-128,-1-19 96,0-1-160,-20 0-384,0 0-353,0 1-480,0 19-257,-20 20 129,20 0-65,0 0-448,0 0-2306</inkml:trace>
  <inkml:trace contextRef="#ctx0" brushRef="#br1" timeOffset="298902.3436">13359 8570 21492,'-40'20'1057,"1"21"-64,19-21 865,0 19-257,0-19-896,20 19-577,0-19-128,40 1-64,0-21 96,-1 0-64,22 0-64,-2 0 128,-19 0-128,-1 19 64,-19-19-64,-20 20 192,0 0 0,-20-1-32,-1-19-64,-17 20 0,18-20-64,-1 0-513,1 0-928,2 0-1282,18 0-1409</inkml:trace>
  <inkml:trace contextRef="#ctx0" brushRef="#br1" timeOffset="299111.328">13637 8431 18801,'0'40'3235,"20"0"-2498,-20 0 640,20 19 385,-20 1-545,20-20-864,-1 19-353,1-38-289,20 18-608,-20-19-864,1-20-1058,-21 0-2146</inkml:trace>
  <inkml:trace contextRef="#ctx0" brushRef="#br1" timeOffset="299300.7812">13538 8690 21940,'0'0'2178,"0"0"-1185,40-20 833,-1 20-417,1 0-800,19-19-545,-19-1-673,21 20-672,-2-21-2050,-19 21-2531</inkml:trace>
  <inkml:trace contextRef="#ctx0" brushRef="#br1" timeOffset="300626.9531">11355 9523 8744,'-20'-20'2562,"-1"1"801,21 19-736,0 0-225,-20 0-352,20 0-609,0 0-352,0 19-160,0 1-384,20 0-161,-20 20-128,21-20-127,-1 19-65,-20 1-96,20-19-417,-2-1-832,-18-1-1057,21-19-1410,-21 0-4964</inkml:trace>
  <inkml:trace contextRef="#ctx0" brushRef="#br1" timeOffset="300833.9844">11414 9523 10473,'20'-20'6663,"-20"1"-5094,0 19-95,20 0 351,-20 19-447,20 1-674,-20 21-512,19-2-127,-19 0-354,20 1-672,20 1-1057,-20-22-2370</inkml:trace>
  <inkml:trace contextRef="#ctx0" brushRef="#br1" timeOffset="301176.7577">11930 9723 14509,'-40'-61'1698,"21"41"-1186,-1 20 1282,20-19 768,-20 19-832,-1 19-481,1 1-192,2 21-96,18-2-128,-20 20-32,20-19-193,20 20-255,-2-21-161,2 1-192,21-21-128,-21 2-257,39-1-287,-19-20-642,-1-20-832,-19 20-512,20-21-962,-19 2-3618</inkml:trace>
  <inkml:trace contextRef="#ctx0" brushRef="#br1" timeOffset="301488.2812">12169 9901 15598,'38'39'2018,"-17"-39"-224,-21 20 288,20-20-256,-20 0-545,0 0-256,0-20-128,0 1-353,-20-1-288,20 0 33,-21-20-65,21 0-192,-18-19 0,18 20 32,0 18-64,18 1-128,-18 0-128,21 20-225,-1 0-576,-20 20-801,20 0-1024,0-20-2467</inkml:trace>
  <inkml:trace contextRef="#ctx0" brushRef="#br1" timeOffset="301814.4531">12446 9801 17392,'20'20'2114,"-20"-20"-1153,0 20 993,20-20 0,-20 21-577,19-2-865,-19 1-287,20-20-97,0 0-96,1 0 32,-1 0-32,-2-20 32,-18 1-96,0-2 192,-18 1-352,-2 0 64,-1 1 128,1-1-96,0 0 96,1 20-32,-1 0 64,20-19-64,0 38 0,-20-19-289,20 20-415,0-20-642,0 20-640,20-1-1057,0-19-4708</inkml:trace>
  <inkml:trace contextRef="#ctx0" brushRef="#br1" timeOffset="302125.9766">12744 9682 15438,'20'-20'4612,"-20"20"-3651,0 0 32,-20 0 1057,0 20-448,-1 21-833,3-22-193,-2 21-256,20-1-288,0-19-64,0 1 32,20-21-64,19 19-96,-19-19-32,20 0 192,-1 0-224,-19 20 288,0-20-192,0 0 224,-20 20-96,0-1 64,0-19-128,-20 20 0,0-20-385,0 20-640,20-20-576,-20 0-802,20 0-1536,0-20-12237</inkml:trace>
  <inkml:trace contextRef="#ctx0" brushRef="#br1" timeOffset="302384.7656">12983 9762 16687,'20'-39'1826,"-20"19"-321,0 20 513,0 20 32,-20-20-672,-1 39-321,21-19-321,0-1-544,0 1-127,21 21-33,-1-41-96,18 19 64,3-19-193,-2 0 1,-19 0 0,20 20 224,-40-20-64,20 0 128,-20 20 96,-20-20-96,0 19-32,0 1-64,0-20-512,1 0-1154,-1 20-1377,0-20-5188</inkml:trace>
  <inkml:trace contextRef="#ctx0" brushRef="#br1" timeOffset="303039.0625">13517 9523 15726,'-18'-79'2339,"18"60"-802,0-1 321,0 20 288,0 0-224,18 0-673,-18 20-448,21 19-161,19 20-127,-20 1-225,-1-1-64,1 2-96,20-2-96,-1-20-224,-19 1-288,20-19-449,-20-21-641,1 19-832,-21-19-993,-21 0-3332</inkml:trace>
  <inkml:trace contextRef="#ctx0" brushRef="#br1" timeOffset="303228.5156">13479 9762 18097,'-20'0'2242,"40"0"-1602,-20-20 1186,38 1 352,-17 19-1281,19-20-737,-1-1-160,1 1-384,0-19-481,-21 19-833,1-19-832,0 18-1986</inkml:trace>
  <inkml:trace contextRef="#ctx0" brushRef="#br1" timeOffset="303675.7812">13677 9405 15630,'20'39'2499,"-1"-19"-1763,1 19 578,0 1 351,20 20-63,-19-21-705,-3 22-385,2-22 1,21 1 31,-21-1-128,-20-19-319,18 1-1,-18-2-192,0 1-33,0-20-127,0 0-128,0-20 128,0 1 95,-18-22 1,18 21 128,0-19-32,0 19 64,18 1-96,3 19 192,-1 0 96,0 19-64,0 1 129,19 0-161,-19-1-96,20-19 32,-21 20 32,21-40-96,-20 20 160,-20-19-96,21-21 32,-21 21-96,0-22-32,0 21-32,-21-19 32,1 39 64,0-20 32,20 20 0,-20 20 64,1-20 96,19 39-32,0-19 161,0 21-1,0-2 64,19-19-256,21-1-64,1 1-192,-3-20-416,3 0-1378,-3-20-1858,23 1-12459</inkml:trace>
  <inkml:trace contextRef="#ctx0" brushRef="#br1" timeOffset="304399.4141">14868 9762 11242,'20'39'3011,"-20"-19"-833,20 0-448,-20-20 320,0 21-225,20-21-159,-20 0-129,0 0-351,0-21-290,-20 1-287,0-19-65,0-1-127,-19 1-161,-1-2-96,-1-18 0,23 20-192,-23-41 64,21 21-96,0 18 0,20-18 32,0 20-64,0 19 96,20-21-384,0 22 31,1 19-159,17 0-449,-17 0-576,19 19-834,-40 2-1312,20-1-11019</inkml:trace>
  <inkml:trace contextRef="#ctx0" brushRef="#br1" timeOffset="304657.2266">14530 9523 16879,'0'0'2082,"20"0"-1825,0 0 992,20 0 705,19-20-481,-18 20-192,18 0-288,1 0-640,-1 20-161,-19 0-160,-1 1-160,1 18-32,-20 0-449,19-19-736,-19 21-513,1-21-128,-21-20-160,0 19-1794,20-19-1953,-20 20-2371</inkml:trace>
  <inkml:trace contextRef="#ctx0" brushRef="#br1" timeOffset="304915.0391">15186 9862 16079,'0'0'2594,"-21"0"-1473,21 0 641,0-21 64,-20 21-417,2-20-384,-2-19-288,-1 19-193,21-19-127,-20-22-257,20 22-64,0-1-96,20 21-96,1-2 160,-21 1-288,20 20-321,-2 0-384,2 0-768,21 20-642,-21-20-1152,19 0-5221</inkml:trace>
  <inkml:trace contextRef="#ctx0" brushRef="#br1" timeOffset="305355.4686">15463 9623 16719,'-39'0'2531,"39"19"-1314,-20 1 801,20 0-96,0 21-449,0-2-576,0 0-289,0-19-287,20 0-161,-1 1-160,1-21 96,0 0-32,0-21-32,1-19 0,-1 1 32,-20 0-64,0-2 0,-41 1-96,21 1 96,-20 0-160,21 18 128,-21 1-32,20 20-96,0 0-161,20 0-383,0 20-674,0-20-960,0 21-1377,20-2-14639</inkml:trace>
  <inkml:trace contextRef="#ctx0" brushRef="#br1" timeOffset="305660.1561">15603 9682 19890,'40'41'961,"-40"-22"352,0 1 705,19-20-448,-19 20-609,0-20-513,-19 0-224,19 0-63,0 0-97,-20 0 0,20-20-32,0 0-64,0-19 32,0 18 0,20-19-32,-1 21 0,1 19 64,0 0 0,0 19 64,19 1-96,-19 0 64,0 21-192,0-22-161,0 1-415,-1-20-641,-19 0-1186,20 0-1184,-20-20-5734</inkml:trace>
  <inkml:trace contextRef="#ctx0" brushRef="#br1" timeOffset="305848.6327">15801 9405 11562,'0'-21'8809,"20"42"-6887,0-1 31,-1 19 33,1 20-736,-20 1-482,40-20-544,-19 19-159,-3-18-354,23-22-319,-21 1-706,0-20-607,-2 0-1026,-18-20-2434</inkml:trace>
  <inkml:trace contextRef="#ctx0" brushRef="#br1" timeOffset="306099.6094">15801 9583 17328,'0'0'3331,"20"0"-3011,0 0 321,-1 0 1121,21 0 95,19 0-864,-18 0-897,17 20 97,3-20-129,-41 20 64,19-1-192,-19 1 128,0 0-64,-20 1-192,0-1-65,0-20-479,0 0-898,0 0-992,-20-20-1763</inkml:trace>
  <inkml:trace contextRef="#ctx0" brushRef="#br1" timeOffset="306324.2186">16079 9425 14477,'-21'-20'6054,"21"20"-4901,0 0-833,0 0-160,21 20-95,-21-20-674,20 19-1281,-20-19-4932</inkml:trace>
  <inkml:trace contextRef="#ctx0" brushRef="#br1" timeOffset="306533.2031">16238 9564 18897,'39'19'1986,"-19"1"-897,0-20 417,0 0-129,-1 0-384,1 0-545,-20-20-223,20 1-97,1 19-32,-21-21-32,0 1-64,0 0 224,-21 20-128,21-19-32,-20 19 0,0 0 0,20 19 32,-19 1 97,-1 0 159,20 20-64,-20 0-64,20 19 97,0-18-225,0-2-96,20-19-160,0-1-353,19 1-736,-19-40-1249,21 20-1090,-3-19-4868</inkml:trace>
  <inkml:trace contextRef="#ctx0" brushRef="#br1" timeOffset="306798.828">16575 9782 15406,'20'19'2755,"-20"-19"-1026,20 0 834,-20-19-1,-20 19-928,20-40-257,-20 21-416,20-22-417,-19 1-191,19 1-257,0 0-96,0 18 0,19-19-128,1 21 128,0 19-513,0 0-416,19 0-384,-19 19-993,20-19-641,-19 20-3459</inkml:trace>
  <inkml:trace contextRef="#ctx0" brushRef="#br1" timeOffset="307017.578">16893 9225 15726,'0'0'8424,"0"0"-7399,0 21-544,0 19 191,0-21-447,0 21-450,0-1 289,20-18-1569,-20-1-1634,0-20-3619</inkml:trace>
  <inkml:trace contextRef="#ctx0" brushRef="#br1" timeOffset="307223.6327">17012 9186 8039,'20'20'15343,"-20"20"-13998,0-20-640,0 19-193,20 1-128,-20-21-448,0 22-576,19-41-1282,-19 20-1890</inkml:trace>
  <inkml:trace contextRef="#ctx0" brushRef="#br1" timeOffset="307934.5703">17429 9405 19602,'-40'0'2146,"40"20"-705,0-20 161,0 19-65,0-19-1056,0 20-193,0 0-384,20-20 224,-20 0-64,20 0-96,-20-20 64,20 20 0,-20-20-64,0 1 128,0-1-64,0-1 32,-20 21-160,20-20-192,-20 20-609,20 0-800,0 20-1090,-20-20-2882</inkml:trace>
  <inkml:trace contextRef="#ctx0" brushRef="#br1" timeOffset="308188.4766">17409 9642 21908,'0'40'1794,"0"-19"-1410,0-1 289,0-20 512,20 0-448,-20 19-193,0-19-127,20 0-193,-20 0-96,0-19-96,0 19 0,0-20-128,0-1-128,0 21-193,-20-20-576,20 0-960,0 20-1058,0 0-5189</inkml:trace>
  <inkml:trace contextRef="#ctx0" brushRef="#br1" timeOffset="314434.5703">23742 8292 10666,'-40'0'1217,"19"0"-1025,3 0-64,18 0-64,-40-19 64,40 19-128,-21 0 64,1 0 161,2 0 543,-3 0 289,1 0-32,-20 0-320,21 0-481,-1-20-160,-20 20-32,20 0 0,1 0 0,-21 0 32,0 0 128,-19 0 161,18 0-65,3-20-192,-3 20-32,1 0 385,1-19-33,-1 19-160,1-20-192,-21 20-64,21 0 32,-22 0-32,3 0 32,-3 0 0,22 0-32,-1 20 0,1-20 0,-21 0 65,21 0-33,-1 0-32,-21 0 64,2 0 64,0 19 0,19-19-96,-19 0 0,-1 20-64,21-20 96,-21 0-96,1 0 96,-2 20-96,2-20 64,0 0-32,19 19 64,-19-19 160,-1 0-256,1 0 128,-2 20-64,23-20 32,-43 0 0,42 21-96,-21-21 129,1 0-97,18 20 0,-17-20 64,-1 19 32,-2-19-160,2 20 96,-1-20-64,1 20 64,19-20-64,-19 19 96,-2-19-32,2 20-32,0-20 0,-1 20 64,1 1 160,-1-21-128,1 19-64,0 1 0,-2 0 0,2-1 64,-20 1-64,19 0-32,-19 1 96,20-1 0,-22-1 193,42 1-161,-41 0 0,21-1-64,0 1-64,-22 0 64,22 1-96,1-2 64,-3 21-32,22-21 96,-21 1 192,1 0-95,19-1-193,-19 2 64,-2-1-32,22 0-64,-21-1 96,21 1-64,-21 0 0,21 19 32,-1-18 0,-19-1 32,19 0-32,-1 19 64,2-19-32,-1-1 64,20 22 0,1-21-64,-21-1-96,20 21 96,-19-21-96,19 22-32,-20-21 192,1 19-128,-1-19 32,-1 19 0,23 2 33,-23-22-1,1 21 32,20-21 32,20 21-32,-19-19 192,19 18-192,0 1-96,-20-21-96,20 21 32,0-19 64,-20 18 0,20-19-32,-20 19-32,20-19 64,0 20 0,-20-20-32,20 0 32,0-1 128,0 21-320,0-21 288,0 3-96,0 17-32,20-19 64,-20-1 0,20 1-64,-20 0 32,20-1-64,-20 2 32,20-1-96,-20 0 256,19-1-32,1 1-128,0-20 64,0 20-128,1-1 160,17-19 32,3 20-160,-21 1-32,19-21 64,1 20-64,-20-20 224,19 19-128,1 1 0,0 0 0,-21-20 64,21 19-224,1 1 256,-3-20-96,3 20 0,18 1 0,-19-21 0,19 0-32,-19 0-64,19 0 64,1 0 0,-1 0 0,-18-21 32,18 21 0,1 0 0,-21-20-32,21 20 0,-21 0 96,22 0 0,-23 0-192,23 20 160,-22-20-32,21 21-32,-1-21 0,0 0-161,1 0 129,-1 0-128,2 0 160,-2-21 0,1 21 0,-21 0 96,21 0-64,-1 0 96,-19 0-128,19 0 64,-18 0-32,18 0 0,-19 0-96,19 0 96,-19-20 0,19 20 0,-19 0 0,19 0 0,-18 0 0,17 0-96,-17 0 192,18 0-96,-19 0 0,19 0 0,1 20-96,-21-20 160,22 21-32,-2-21-32,-19 0 0,19 19 0,0-19 0,-19 0-64,19 0 64,1 0 128,-1 0-192,2 20 64,-23-20 0,23 0 64,-22 0-128,21 0 96,-1 0-32,2 0 64,-3 0-224,1 0 288,22 0-128,-42 0-64,21 0 128,-1 0-64,-19 0 0,-1 0-32,22 0 64,-23 0 0,3 0-64,18 0 64,-19 0-96,0 0 128,-1 0-160,1-20 160,-1 20-32,22 0-96,-23 0 160,3 0-224,18 0 256,-19 0-192,19 0 96,1 0-32,-21 0 0,21-19 0,-21 19-32,22 0-32,-21 0 32,-21 0 32,21 0 0,-20 0 0,0-21 64,19 21-96,-19 0 32,20 0 32,-1 0 32,1 0-160,-1 0 128,2 0-32,-1 0-32,-1-20 64,1 20-32,-1 0 0,1 0 32,0-20-64,-1 20 64,1-19 0,-1 19-32,1 0-32,-19-20 64,17 20-32,3-20 0,-21 20 0,20-19 32,-21 19-64,1-20 128,20 20-96,-1-21 0,-19 1 0,20 1 0,-19 19 0,17-20-32,-18 0 32,1 20-64,17-19 64,-38-1 64,21 0-32,-1 20-32,-20-21 64,0 21-32,0-19-64,20 19 64,-20-20-32,0 0 0,0 1 0,0-1 0,0 0 0,0 1 32,0-3-32,0 3-32,0-1 64,0-19-32,-20 19 0,20 0 33,0-1-1,-20 2 0,20-1 32,0 0-64,0 1-32,20-1 64,-20 0-32,20 1 0,-20-22 0,0 21 0,20 1 32,-20-21-64,19 21 32,-19-22-96,0 21 31,0-19 33,0-1 32,0 21 32,20-22 1,-20 21-33,0 1 32,0-21-64,0 21 32,0-1-97,-20-1 1,20 1-32,0 1 0,-19-1 32,-1 0 96,20-19 32,-20 19 0,0-1 0,-1 2 32,3-1-32,18 0-32,-20-19-32,20 19 64,-21-21-64,21 22 0,-20-1 32,0-19 64,2 19 0,-3-21 0,1 22 0,20-1-96,-20 0 0,0 1 64,1-1-32,-1 20-96,20-20 32,-20 1 64,20-2 0,-20 1 32,0 0 32,1 1 32,-1-1 0,0 0-64,0 1-64,-1 19 64,1-20 33,2-1-130,18 21 65,-20-20 33,-1 0-33,21 20 0,-20-19 32,0-1 64,2 0-64,-23 20-32,21-19 128,0-2 0,1 21-64,-21-20-64,20 20-32,0-20 96,-19 1-32,19 19-32,-21-20-32,23 20-160,-22-20-385,19 1-672,1-1-1313,20-1-2659</inkml:trace>
  <inkml:trace contextRef="#ctx0" brushRef="#br1" timeOffset="317442.3827">21519 8055 2081,'0'0'1250,"0"-20"-514,0 20 1,0 0 672,0 0 225,0 0-609,0 0-352,0 0 480,0 0 544,0 0-287,-20 0-225,20 0-288,0 0-257,0 0-191,0 0-97,-21 0 0,21 0 65,-20 20-97,0-20 64,20 0 33,-18 20-33,-3-20 64,1 19-63,0 1-97,0 0 64,-19 20 97,19-20 31,0 19-127,0-19-33,1 19-128,-21 2 32,20-2-31,20 1-1,-21-1-64,21 2 64,0-2 32,0 0 97,0 22 31,0-2-64,0 0-96,21 1-96,-21-1 1,0 0-1,20-18 96,0 18 128,0 0-288,-1 2 64,1-2-32,0-19 0,0 0 0,0-1 129,-1 0 95,1 22-256,0-22 128,0 0-96,1 22 64,17-22-96,-38 20 64,20 2 0,1-22-128,-1 20 32,0 1 32,-2-20-32,-18 19-96,0-19 96,0 0 0,21 19 0,-21-18 32,0-2-64,-21 0 96,21 1-32,-18 0-64,-2 0 96,20-1 1,-41 0-65,21 2 128,0-2-128,2 20 64,-3-19 128,1 20-160,20-21 32,-20 22-64,20-2 160,0 0-32,-20 1-128,20-1 96,0 21-96,0-21 32,20 22 0,0-22 32,0 0 1,1 1 31,-3-21 0,2 1-96,0-21 0,1 22 32,-1-41 32,18 20-160,-17-40-64,-1-1-161,0 1-223,0 1-257,-1-21-1249,-19 21-993,0-1-1633</inkml:trace>
  <inkml:trace contextRef="#ctx0" brushRef="#br1" timeOffset="319025.3906">20784 8670 8616,'0'-19'4932,"-20"19"-3843,20 0 961,0 0 192,0 0-800,-20 19-449,1 1-32,-1 0 128,0 19-128,-1 2 128,1-2-225,0 0-95,2-19-192,-3 19-97,1 2-256,20-21-63,0 19-129,-20-19 64,20-1-128,0 1 0,0 1-193,0-21-223,0 20-449,0-20-352,0 20-545,0-20-352,0 0-576,-20 0-3076</inkml:trace>
  <inkml:trace contextRef="#ctx0" brushRef="#br1" timeOffset="319286.1327">20426 8790 21172,'0'-21'3010,"0"21"-2273,0 21 384,20-2 737,0 1-513,-20 19-704,20 1-257,19 0-96,-19 19-191,20-39-1,19 19-96,-18-19-129,-1-20-127,-21 0-320,21 0-353,-20 0-513,0-20-1024,-20 20-1089,0 0-4453</inkml:trace>
  <inkml:trace contextRef="#ctx0" brushRef="#br1" timeOffset="321067.3827">21438 8670 10730,'-18'-19'1793,"18"-1"-608,0 20 1218,0 0-193,0-21-833,0 21-384,0 0 32,18 0 160,-18 0 128,0 0-95,0 21-354,20-1-63,-20-1-128,20 1-97,1 19-191,-1 1-33,0 0-32,-2 0-127,23-1 63,-21 0-128,19-18 224,-19-21-128,20 20 33,-20-20-65,-1-20 32,-19-1-64,20 2 64,-20-21-160,0 1 1,-20-21 31,1 20-32,19-19-128,-20 20 32,20-2-64,-20 41-65,20-20 33,0 40-544,0-20-289,20 20-641,0 1-1216,-1 18-1378,1-19-6374</inkml:trace>
  <inkml:trace contextRef="#ctx0" brushRef="#br1" timeOffset="321386.7186">22015 8749 19282,'20'0'1890,"-20"0"-1410,19 0 1762,1-20 96,0 20-928,0-19-770,19 19-351,-19 0-161,0 0-96,20 0 64,-40 0-384,19 0-33,1 0-704,-20 0-640,20 0-738,-20 0-287,20 0-1314</inkml:trace>
  <inkml:trace contextRef="#ctx0" brushRef="#br1" timeOffset="321777.3436">22809 8570 18833,'-21'0'1890,"1"0"-801,2 0 1377,-2 0-416,-1 20-704,1 21-481,0-21-385,1 19-288,-1 0-96,20 1-128,-20-19 64,20 18-320,0-19-385,0-1-448,0 1-1057,0-20-480,0 0-673,0-20-7688</inkml:trace>
  <inkml:trace contextRef="#ctx0" brushRef="#br1" timeOffset="322032.2266">22570 8610 19698,'0'0'2531,"0"0"-1186,0 0 160,0 0 385,0 21-417,20-1-512,0-1-416,0 21-321,19-1-160,-19-19 64,21 20-352,-3-20 32,3-20-577,-1 0-704,-1 0-1346,-19 0-1089,-20 0-6950</inkml:trace>
  <inkml:trace contextRef="#ctx0" brushRef="#br1" timeOffset="336141.6015">18500 9742 8456,'-39'0'3138,"19"0"-1920,0 0 639,20 0-95,-20 0-160,1 0-834,-1 0-255,0 20 31,0 0 289,20-1 224,-20 1-96,1 0-256,-1 20-97,20 0 289,-20-1-192,20 21-1,0-20-223,0 19-97,0-18 1,20 18-129,0-20-128,19 0 64,21-18-96,-1-1 0,0 0 97,22-20-129,-22 0 32,20 0-64,-19 0 32,-1-40-32,0 19 32,-19-18-192,1-20 64,-3-2 64,-17 2-64,-21 0-32,0-1 63,-21 1-127,3-1 64,-43 20 32,2 1 0,-1 0 96,1 39 0,-20 0 0,-2 0 0,23 0-64,-1 19 64,18 1-256,1-20-1281,40 20-1730,0-20-5029</inkml:trace>
  <inkml:trace contextRef="#ctx0" brushRef="#br1" timeOffset="343171.875">18660 9960 5829,'0'0'1570,"0"0"-1442,0-20 512,0 20 1282,0 0-128,20 0-545,-20-19-32,0 19-256,0 0-352,0 0 191,0-20-31,0 20-96,0 0 63,0 0 1,0 0-96,0 0-161,-20 0-63,20 0-33,-20 0-160,20 20 128,-20-20-127,20 19-65,-21-19-32,21 0 128,0 20 129,-18-20-97,18 20-32,-20-20 32,20 19 65,0-19-129,20 0 128,-2 0-31,-18 0-161,21 0 32,-1 0-96,20-19 0,-21 19-96,1 19 64,0-19 0,0 21-64,-20-1 0,20 0-32,-20 19 128,0-19-192,-20-1 192,20 3-160,-20-3 128,20 1-96,-20-20 0,20 0 64,-20 0-160,1 20-224,19-20-417,-20 0-160,20 0-160,0 0-993,-20 0-3459</inkml:trace>
  <inkml:trace contextRef="#ctx0" brushRef="#br1" timeOffset="345096.6796">18779 9862 2498,'0'0'1313,"0"-21"705,0 21-256,0 0-513,0 0-160,0 0-64,0 0 0,0 0 96,0 0 0,0 0-96,0-20-32,0 20-64,0 0-64,-20 0-97,20 0-223,0 0-289,-20 20 96,20-20-31,-20 21 191,0-2-63,20 1 63,-19 0-320,19-20-256,-20 19-512,20-19-1058,0-19-2818</inkml:trace>
  <inkml:trace contextRef="#ctx0" brushRef="#br1" timeOffset="351358.3984">22054 10138 5477,'-19'0'1761,"19"-19"-127,0 19 448,0 0 128,0-20-512,0 20-289,0 0 32,0 0-95,0 0-321,0 0 96,0 0 0,0 0-160,-20 0 128,20 20-64,-20-1-289,20 3-127,0 17-225,-20-19-31,40 19-161,-20-19 0,0-1-160,20-19 64,-20 21-96,20-21 32,-20 0-96,19-21 32,1 21-32,-20-19 0,20-1 128,-20 20-64,20-20 96,-20 20-128,0 20 352,20 0 129,-1-1-225,-19 2-96,20-21-128,0 20 0,0-20 32,-20 0-96,20-20-32,-1-1-96,-19 2 128,0-1-257,0 0 33,0 1-449,-19-1-320,19 20-192,0-20-769,-20 20-1377,0 0-7047</inkml:trace>
  <inkml:trace contextRef="#ctx0" brushRef="#br1" timeOffset="351712.8906">22412 9921 3651,'20'-20'14670,"-20"20"-12812,0 0-193,0 20 673,0-20-448,-20 39-673,20-19-608,0-1-225,0 22-288,20-21-64,-20-1 97,0 1-418,20 0-127,-20-20-705,0 0-865,19 0-673,-19 0-1056</inkml:trace>
  <inkml:trace contextRef="#ctx0" brushRef="#br1" timeOffset="351944.3359">22312 10020 22549,'0'0'2050,"0"0"-897,0 0 256,21 0-224,-3 0-544,2 0-481,1 0-64,-1 0-192,0 0-192,0 0-513,-1 0-544,1 0-897,-20-21-385,0 21-1056,20-19-5574</inkml:trace>
  <inkml:trace contextRef="#ctx0" brushRef="#br1" timeOffset="352157.2266">22531 9921 15790,'0'19'2403,"-20"1"-1218,20 0 224,0-1-64,-20 2-480,0-21-769,20 20-288,-19-20-1249,19 20-1410,-20-20-5124</inkml:trace>
  <inkml:trace contextRef="#ctx0" brushRef="#br1" timeOffset="352376.9531">22351 9940 19058,'0'0'1985,"20"0"-351,-20 0 640,21 0-576,-1 20-673,0-20-705,0 20-256,-20-1-480,19 2-577,-19-1-1345,20-20-1538,-20 0-10858</inkml:trace>
  <inkml:trace contextRef="#ctx0" brushRef="#br1" timeOffset="354024.4141">22074 9862 8359,'-20'0'1250,"1"0"-738,19 0 833,-20 0-31,0 0-578,20 19-127,-20-19 288,-1 0 0,21 0 160,-18 20-64,18-20-417,0 20-95,-20-20-33,20 19 64,-21-19-448,21 20 1,-20-20-65,0 20-32,20-1 96,-18 2-32,-3-21-64,1 20 224,20 0 64,-20-20 32,0 19 97,20 1 63,0-20 65,0 20-129,0-20-256,0 19 32,0-19-96,20 22 0,-20-3 64,20 1 161,-20 0-1,0-1-128,20-19 32,-40 20 0,20 0 1,0-1 127,20 2-64,-20-1 65,0-20-33,21 20-96,-21-1-96,18-19 0,2 20-96,-20-20 96,20 0-160,1 20 96,-1-20-64,-20 0 96,18 0 32,3 0 97,-1 0-97,0 0-96,0 0 32,-1 0 32,-19 0-64,20 0 0,0 0-32,-20 19 32,20-19 32,-20 0-64,20 0 64,-1 0-64,-19 0 64,20 0-32,0 0 32,0-19 0,0 19-96,-1-20-32,1 20 32,0-20 96,0 20-96,1 0-33,-3-19 97,2 19 97,-20 0-97,21-20 0,-1 20 0,0 0 64,0 0-161,-1-20 97,1 20-64,-20-21 0,20 21 96,0 0-96,0-19 96,-20 19-64,19 0 128,-19 0-288,0-20 128,20 20 128,-20-20-96,20 20 32,-20-19 0,20 19 32,-20-20-32,0 0-32,0 20-32,20-19 0,-20-3-32,0 22 160,0-19-160,0-1 0,0 20 192,0-20 0,-20 1-128,20-1 64,0 20-32,0-20 64,0-1-32,0 2-96,0-1 128,0 20-64,0-20-96,0 1 224,0 19-160,-20-20 128,20 20 0,-20 0-96,20-20 128,0 20-96,-20-19-32,20 19-32,-19-21 97,-1 21-98,20-20 1,-20 20 64,0 0-32,20-20 0,-20 20 0,1 0 33,-1 0-33,0 0 96,0 0-64,-1 0-32,1 0 32,-19 0-96,19 0 64,0 0-64,-19 0 96,19 0-129,0 0-63,0 0 0,-19 20-32,19 0-320,0 1 31,0-2-256,20 1-1152,-20 0-1346,20-1-11275</inkml:trace>
  <inkml:trace contextRef="#ctx0" brushRef="#br4" timeOffset="369911.1327">18998 9762 512,'0'0'1121,"0"0"-320,0 0-225,0 0-608,-20 0 32,20 0 32,0 0-32,0 0 0,0 0-96,0 0 0,0 0 96,0 0 0,-20 0 96,20 0 161,0 0-1,0 0 160,0 0-192,0 0-224,0 0 0,0 0 0,-21 0 0,21 0 0,0 0 0,0 0 64,0 0 641,0 0 352,0 0-64,21 0 32,-21 0-160,-21 0-96,21 0-289,0 0-64,0 0 225,0 0-64,0 0-161,0 20-64,0-20 1,0 0 383,0 0-63,0 0-321,0 0-128,0 0-63,0 0 31,0 0 128,0 0-128,0 0 0,0 0 129,0 0 31,0 0 65,0 0-161,0 0-32,0 0-128,0 0-64,0 0 64,0 0 0,21 0 64,-21 0-96,20-20 33,-20 20 31,20 0 32,-20 0-64,18 0-64,-18 0 32,21-20-64,-21 20 32,20 0 0,-20 0 0,0 0-32,0 0 32,20 0 32,-20 0-64,0 0 32,0 0 0,20 0 0,-20 0 0,0 0 0,19 0 0,-19 0-32,20 0 32,-20 0 0,20-19-32,0 19 0,-20 0 65,20 0-65,-20 0 0,19-20 32,-19 20 0,20 0 0,0 0 32,-20-21 0,20 21 0,-20 0-64,21 0 160,-3-20-128,2 20-32,-20 0 96,20 0-128,-20 0 32,21 0 32,-21 0-32,20 0 0,-20 0 32,18-20-32,-18 20 128,21 0-160,-21 0 96,20 0 32,0-19-64,0 19-96,-1 0 160,-19 0-160,20-20 160,0 20-96,0 0 0,0 0 32,-1-20-64,-19 20 96,20 0-31,-20 0-33,20 0 32,-20 0-64,20 0 32,-20-19 64,20 19-32,-1 0-32,-19 0 0,20 0 32,0 0-64,0 0 96,1-21-160,-21 21 160,20 0-32,-2 0 32,3-20-64,-21 20 32,20 0-64,0 0 64,-20 0 0,20 0-64,-20 0 64,19 0-32,1 0 0,-20 0 0,20-20 0,0 20 32,-20 0-32,20 0 0,-1-19 32,1 19-64,0 0 32,0-20-64,0 20 0,-1 0 96,1 0-224,0 0 160,-20 0-65,21 0 97,-21-20 0,0 20 0,0 0 0,20 0-32,-20 0 64,18 0-32,-18 0 0,20-19 32,1 19-64,-21 0 32,20 0 0,0 0 0,-1 0 32,1-20-64,-20 20 32,20 0 32,0 0-32,0 0-32,-20 0 64,19 0 0,-19 0-96,20 0 64,0 0 32,-20 0-64,20 0 129,0 0-162,-20 0 130,19 0-65,1-21 0,0 21 0,0 0 0,-20 0 64,21 0 0,-3-20-64,2 20 0,0 0 0,-20 0 0,21 0 32,-1 0-64,0 0 96,-20 0-64,19 0 32,-19-19 32,20 19-64,-20 0 0,0 0 0,0 0 0,0 0 64,20 0-128,-20 0 96,0 0-64,20 0-96,-20 0-321,0 19-992,0-19-2403</inkml:trace>
  <inkml:trace contextRef="#ctx0" brushRef="#br4" timeOffset="375644.5312">20942 9266 2530,'0'0'3107,"0"0"-929,-19 0-160,19 0 192,0 0-96,0-20-513,0 20-319,0 0-353,0 0-289,0 0 33,0 0-129,0 0-63,0 0-225,0 0 64,0 0 1,0 0-97,0 0 192,0 0-160,0 0 129,0 0 95,0 0 33,0 0-65,0 0-224,0 0 65,0 0 63,0 20-64,0-20 97,0 0 191,0 20 1,0-1-33,19 1-127,-19-20-129,20 20-64,-20-20-64,20 19-32,0-19-64,1 0-64,-3-19 64,-18 19-31,20-20 31,1 20 0,-21-20 0,0 20 32,0-19 0,0 19 0,-21 19 0,21-19-64,0 40 0,0-21-32,0 22 32,0-2 128,21 1-320,-1-1 256,0 2-64,-2-2-64,3 0 128,-21-19-160,20 0 128,-40-20-64,20 21-96,-21-21 0,3 0-96,-2-21-192,0 21-449,-21-20-64,23 0-224,-3 20-288,1-19-641,20 19-321,0-20-2593</inkml:trace>
  <inkml:trace contextRef="#ctx0" brushRef="#br4" timeOffset="376398.4375">20843 9225 2594,'-19'21'3972,"-1"-21"-2691,20 20 1057,0 0 385,0-1-609,0 1-673,0 0-160,0 19 1,0 2-418,20-2 129,-20 20-96,0-18-192,19-2 96,1 0-129,0-19 1,20 0-193,-1 1-63,22-1-1,-23-20-224,23-20-64,-22 20 33,21-21-161,-21 1 0,-19 0 0,20-19-65,-40 19 33,19-20-96,-19 0-32,0 1-64,0-20-224,-19 18-289,-1-18 288,0 20 193,-20-2 96,1 2 224,-1 19-96,-19 20 224,18-19 32,-18 19-63,19 0-161,-19 0 0,19 0-64,1 19-449,39-19-1729,-20 20-2338</inkml:trace>
  <inkml:trace contextRef="#ctx0" brushRef="#br4" timeOffset="377607.4219">21359 9364 8968,'-20'0'1954,"20"0"256,0-19 288,0 19-448,0 0-801,0 0-416,0 0-128,0 0 128,0 0-65,0 0-63,0 0-289,0 0 65,0 0-33,-19 0-95,19 0-129,0 0-128,0 0 0,19 0 96,-19 0-64,20 0-32,0 0 65,0-20 63,19 20-96,1-20-96,1 20 64,-3-19-32,3 19-32,-1 0 64,-1-20-192,-19 20 0,20 0 192,-21 0 0,1 0-96,0 0-64,-20-20 192,20 20-96,1 0-32,-21-21 32,18 21 64,-18 0-96,0 0 97,0 0-1,0-19-32,0 19 32,0 0-96,-18 0 96,-3 0-96,1 0 0,-20 0 96,21 0-64,-1 0-32,20-20 160,0 20-64,-20 0-32,40 0-96,-20 0 0,20 20-32,19-20 128,1 19-192,-1-19 32,1 21-64,-19 19 160,-1-21-64,-2 1 160,-18 0-32,0-1-32,0 1-64,-18-20 32,18 0-480,0 0-1154,0 0-1377,0-20-1954</inkml:trace>
  <inkml:trace contextRef="#ctx0" brushRef="#br4" timeOffset="378237.3046">22094 9166 15630,'20'-19'1730,"-20"-1"-769,39 0 993,-19-1 64,20 21-865,-20 0-705,-1 0-320,1 0-64,0 21 64,-20-1-96,0 0 0,0 19 65,-20 0-1,0-18-64,20-1 256,-19 19 96,19-39 289,0 20-321,0 0-288,19-20 32,-19 0-31,20 0-33,20 0 32,-19 0-96,17 0-32,-17 0-225,-1 0-287,0 0-706,0 0-95,-20 0-352,0-20-353,0 20-2563</inkml:trace>
  <inkml:trace contextRef="#ctx0" brushRef="#br4" timeOffset="378458.9844">22173 9266 19762,'0'-20'1794,"20"20"-1666,0 0 1474,19-21 223,-19 21-896,20-19-769,-1 19-64,-19 0-320,21 19-577,-21-19-1281,0 0-1121,-20 0-4676</inkml:trace>
  <inkml:trace contextRef="#ctx0" brushRef="#br4" timeOffset="378881.8359">22015 9066 16431,'-40'41'2370,"40"-1"-1761,-21-21 448,21 21 865,0 20-609,21-21-544,-1 1-225,0-1-159,19-18-129,21-1 32,-1-1-32,1-19 65,-1-19-193,20-1-64,-18-21-256,-2 2-1,-19 0-159,-1-1 160,-19 0 160,0 0 32,-20 21 96,0-1-128,-20-21 96,0 21 0,1 1-128,-21-1 128,0 20-256,1-20-64,-1 1-353,-19 19 225,18 0-33,1 19-1088,21 1-1314,-1 0-3939</inkml:trace>
  <inkml:trace contextRef="#ctx0" brushRef="#br4" timeOffset="383906.25">22630 9166 1,'0'0'7750,"0"0"-5796,0 0 96,0 0-97,0 0-703,0 0-866,0 0-352,0 0 128,0 0 64,0 0 129,0 0-1,0 0 129,0 0-161,0 0 32,0 0 65,0 0-33,0 0 32,0-19 1,0 19-161,20 0-192,-20 0 64,0 0 64,19 0 65,-19 0-33,20-20-96,0 20 64,21 0-192,-23-20 0,23 20 32,-21 0 32,19-21 32,1 21-224,0 0 160,-1 0-32,-19 0 64,0 0-128,0 21 128,-20-21-64,19 0 0,1 20 96,-20-20-32,20 20 129,-20-1-97,20-19-96,-20 20 96,21-20-64,-21 20 64,0-20-160,0 19 256,18-19-64,-18 0 128,-18 21 1,18-21-33,0 20-32,0-20-96,-21 0-32,1 20 0,20-20-64,-20 0 64,20 0-32,0 19-64,-39-19 96,39 0-32,-20 0-32,0 0 0,20 20 0,-20-20 0,0 0-32,1 0 32,-1 0 32,0 20-128,-20-20 96,21 0 64,-1 19-64,0-19-32,-1 0 0,1 0 64,2 0-160,-2 20-64,-1-20 64,1 0 32,20 0 64,-20 0 32,1 0-64,-1 21 0,0-21-32,0 0 96,0 20-32,1-20-129,-1 19 1,0-19 96,0 0 64,0 0-64,1 20 96,-1-20-64,20 0 96,-20 0-160,0 0 64,-21 0 0,23 0 0,-3 20 0,1-20-64,0 19 160,-19-19-96,19 20 128,0-20-256,0 0 256,-19 20-192,19-20 128,0 0-96,0 0 96,0 0 0,1 0-160,-1 0 224,0 0-96,0 0 32,-19 0-96,19 21 96,-1-21-128,1 0 192,0 19-128,-19-19 64,19 0-32,0 20 0,0-20 0,1 0 0,-21 20 0,20-20-32,0 0 96,1 19-96,-1-19 32,-20 20 0,40-20-64,-39 0 32,39 20-64,-20-20 0,0 0-1,-21 21 1,21-21 32,2 20 32,-23-20 64,21 0-128,0 19-160,1-19-32,-1 20 224,-20-20-64,40 20-193,-39-20 129,19 19 224,0-19-128,0 20 64,-1 0 32,-17 1-64,18-2 32,-1-19 0,-17 20-96,17 0 96,1-1 64,0 1 64,0-20-64,1 20 64,-1-1 192,20-19-128,-20 0 129,20 21-161,0-21 96,20 20-256,-20-20 32,0 0 64,0 20-32,0-20 64,20 0-32,-20 0 96,19 0 0,-19 0 193,20 0-225,0 0-32,0-20 0,1 20 0,-3 0 0,2-20-96,-20 20 96,21 0-128,-1 0 64,0 0-32,-2 0 0,3 0 0,-1-21 0,0 21 64,19-19-64,-39 19 0,40-20 32,-40 20-32,20-20 97,0 20-162,-1 0 226,1-19-97,0 19-32,0 0-32,1 0 32,-3 0-64,2-20 64,0 20-64,1 0 64,-1 0 32,0-20-64,-2 20-64,23-19 192,-21 19-128,0-21 160,-1 21-128,1-20-96,0 20 96,0 0-32,0 0 0,-1 0-64,1-20 192,0 20-224,0 0 160,1 0 0,-21 0-160,38-19 128,-38 19-96,20 0 160,1 0-160,-1 0 96,-2-20-96,3 20 160,-21 0-192,40 0 160,-40-20-32,20 20-32,19 0 0,-19 0 0,0-19-32,0 19 0,-1 0 96,-19 0-128,20-20 64,0 20 0,-20 0 0,20 0 32,0 0-64,-20 0 96,19 0-160,1-21 160,-20 21-128,40 0 128,-19 0-96,-3-20 32,2 20-32,-20 0 96,21 0-64,-1 0-32,0 0 0,0 0 64,-20 0 0,19 20-64,-19-20 64,20 0-96,0 0 160,-20 0-128,20-20 32,0 20 64,-20 0-128,19 0 64,1 0-32,0 0 96,0 0-128,-20 0 128,20 0-160,-1-20 160,1 20-96,-20 0 64,41 0-128,-41-19 192,20 19-64,-2 0-96,2 0 224,1 0-288,-21 0 128,20 0 128,0 0-224,-1 0 64,1-20 32,20 20-32,-40 0 64,20 0 0,19 0-128,-39 0 96,40 0 32,-40 0-64,20 0 32,-1 0 0,1 0 0,0 0 0,-20 0 32,20 0-64,1 0 0,-21 0 0,18 0 32,2 0 0,0 0 64,1-20-32,-1 20-96,0 0 96,-1 0-128,1 0 192,-20 0-96,20 0 0,-20 0-64,20 0 128,-20 0 0,20 0-160,-20 0 128,19 0 0,-19 0-64,20 0 128,0 0-128,-20 0 64,20 0 64,-20 0-192,0 0 64,20 0 0,-20 0 96,19 0-64,-19 20 32,0-20-32,20 0-32,-20 0-32,0 0-64,20 20 192,-20-20-128,0 0 96,20 19-32,-20-19 0,0 0-32,0 20 64,0-20 32,0 0-160,0 20 64,21-20 0,-21 0 32,0 0-32,18 0 32,-18 21-32,0-21 64,0 20-32,0-20 0,0 19-64,-18-19 128,18 20-64,0-20 0,-21 20 64,21-20-160,-20 0 128,20 19-128,-20-19 160,20 0-96,-20 0 96,20 0-128,-19 0 128,19 20-128,0-20 128,-20 0-64,20 0 0,-20 0 32,20 0-64,-20 20 32,20-20 32,-20 0 0,1 0 0,19 0 0,-20 0 0,20 21-64,-20-21 64,20 0-32,-20 0 32,0 0-64,20 0 96,-39 19-64,39-19 64,-20 0-64,-21 0 0,41 0 64,-20 20-32,2-20-64,18 0-32,-21 0 128,1 0-64,0 20-32,20-20 96,-20 0-96,20 0 64,-19 0 0,-1 0 32,20 0-32,-20 19 0,0-19 0,0 0-32,1 0 32,-1 0 32,0 20 225,0-20 127,0 0-96,20 0-95,-19 0-129,-1 0-32,20 20-160,0-20 192,-20 0-32,20 0-128,0 0 64,-21 0-64,1 19 128,20-19 32,0 0-96,-18 0 0,18 0 32,0 0 64,0 0-128,0 0 128,0 0 64,0 0-128,0 0 160,-20 0-224,20 0 161,-21 21 31,21-21-160,0 0 32,-20 0 96,20 0-64,0 0-64,0 0 96,0 0-32,0 0 64,0 0 32,20 0-64,-20 0 129,0 0-97,0-21-64,0 21-64,0 0 32,0 0 32,0 0 0,0 0-32,0 0 64,0 0-96,0 0 0,0-19-32,0 19 96,0 0-96,0-20 32,0 20-32,0-20 32,0 1 32,0 19-64,0-20 64,-20 0-32,20 20-32,0-19 32,0 19 32,0 0-192,0 0 320,0-21-256,0 21 96,20 0 0,-20 0-32,0 0 32,21 0-32,-21 0 0,0 0 128,0 0-192,0 0 96,0 0 32,0 21-96,0-21 160,0 19-160,0-19 64,-21 20 32,21 0-32,0-1 0,0 1-32,0 0 128,0-1-64,-20 2-64,20-1 224,0-20-96,0 20 0,20-20-64,-20 0 32,21 0 97,-1 0-33,-2 0 160,43-20 96,-22 20-320,1-20 97,19 20-1,-19 0-256,-20 0-385,0 0-800,-1 0-993,1 20-929,0-20-2627</inkml:trace>
  <inkml:trace contextRef="#ctx0" brushRef="#br4" timeOffset="398224.6094">18620 8631 2370,'0'-21'8840,"0"21"-7559,0 0-512,0-20 704,0 20 770,0 0-674,0-20-640,0 20-320,0 0-33,0 0 1,0 0-33,20 0-160,0 0 65,-20 0-65,20 0 1,-1 0-97,-19 0 128,20 0 1,-20 0 63,20 20-160,0-20-63,0 0-33,19 20 0,-19-20-32,20 21-32,-21-21 65,21 20-97,1-1 32,-3 1-128,3 0 64,-1-1 0,-1 21 32,-19 0 32,0 0 1,0-1 31,-1 0-128,1-18 96,20 19 160,-19-1-256,17-19 225,3-1-257,-3 22 160,-17-1-224,-1-21 32,-20 21-32,20-21 160,0 22-128,-20-21 0,19-1-64,-19 1 256,20 0-128,-20-20 0,0 19-128,20-19 160,-20 20-64,0-20-32,0 0 32,0 21 32,0-21-96,0 0 64,0 20-64,0-20 32,0 0 0,0 19 0,0-19 0,20 0-32,-20 0 96,0 0 0,0 0-128,0 0 160,0 0-224,0 20 224,0-20-96,0 0 32,0 0 0,0 0-96,0 0 160,-20 0-96,20 0 0,-20 20 32,20-20-64,-20 0 96,20 0-64,-19 0-32,19 0 32,-20-20-64,0 20 96,0-20-32,-1 20-96,21-19 128,0 19 32,0 0-96,0 0 64,0 0-32,21 0 64,-1 0 65,20 0 159,-21 0-160,21 19 32,-20 1-64,0-20-160,-1 0 128,1 0-160,0 0-64,-20 0-256,20-20-225,-20 1-128,20-22-512,-20 21-609,0-19-544,0 19-513,0 20-4196</inkml:trace>
  <inkml:trace contextRef="#ctx0" brushRef="#br4" timeOffset="400013.6718">16953 8353 7847,'0'0'1025,"-20"-20"-320,20 20 512,0-21 1377,-20 21-832,20-20-545,-20 20-512,20-19-65,-21 19 97,21 0-64,-18 0-97,-2 0-31,-1 19 127,1 1-319,0 21 31,2-22-96,18 21 1,0-1 95,0-19 0,0 1-31,18-21-129,22 19 0,-19-38-32,17-2-96,-17 1-32,-1 0-32,0 1-64,0-21-96,-20 21 0,0-1 32,0-1 224,0 21-64,-20 0 0,20 0 64,-20 0 225,20 0 127,0 21-288,0-1-64,20 19 65,-20-19-257,20-1 96,-1 1-160,1-20-321,0 20-576,0-20-833,0 0-960,-1 0-5094</inkml:trace>
  <inkml:trace contextRef="#ctx0" brushRef="#br4" timeOffset="400520.5077">17409 8610 13741,'20'41'1377,"0"-22"-32,-20 1 96,20-20-63,-20 0-577,0 0-97,0 0-31,-20 0-289,20-20-192,-20 1 161,0-1-161,0-21-32,1 2-96,-1-20-32,0-2-64,0 2-64,20 20 32,0-2-32,0 2 96,20 19-64,-20 1 32,20 19 32,0 0-32,-1 0 0,-19 19-32,20 1 32,-20 19-32,0-19 64,0 21 96,0-2-160,0-19 32,-20-1-161,20-19-63,0 0-160,-19 0-417,19 0-993,19 0-1793,-19-19-7944</inkml:trace>
  <inkml:trace contextRef="#ctx0" brushRef="#br4" timeOffset="400992.1875">17706 8273 16815,'-20'0'1826,"2"19"-1153,18-19 416,-20 20 128,20-20-448,0 21-417,0-1-288,0-1-32,0 1-64,20-20-64,-20 20-96,0-1-32,0-19 63,18 0 1,-18 0-64,0-19-64,20-1 96,-20 0 128,0 1 32,0-1-33,21-1 98,-21 21 159,0 0 128,0 0 192,0 0-351,0 0 63,0 21-64,0-1-32,20-1-128,-20 1 0,20 0 0,-20-20-32,19 19-160,-19-19-385,20-19-448,-20 19-416,20-20-641,-20 20-1377,0-20-6310</inkml:trace>
  <inkml:trace contextRef="#ctx0" brushRef="#br4" timeOffset="401237.3046">17826 8134 15630,'0'0'3107,"0"0"-2274,20 0-192,-20 19 640,0 2-352,20 19-481,-20-1-352,19 0 32,1-19-320,-20 21-96,20-22-481,0 1-320,-20 0-833,20-20-1697,-20 0-8649</inkml:trace>
  <inkml:trace contextRef="#ctx0" brushRef="#br4" timeOffset="401472.6561">17826 8292 17040,'0'0'2690,"0"0"-2177,0 0 319,20 0 482,0-19-802,-1 19-352,1-20-160,20 20-448,-20-20-705,-1 1-609,1 19-1441,0-20-3972</inkml:trace>
  <inkml:trace contextRef="#ctx0" brushRef="#br4" timeOffset="401715.8203">18044 8055 13356,'21'20'4677,"-21"-1"-3588,0 1 160,0 19 448,0 2 225,20-2-673,-20 1-832,0-1-225,18-18-96,-18-1 32,20-1-160,-20-19 128,0 0-64,21 0 0,-21 0-128,0 0 32,0-19 64,20-1 0,-20-1-64,0 1 32,20 1-32,-1 19 64,-19 0-64,20 0-64,-20 19-257,20 1-672,-20 1-640,20-1-673,-20-1-1570,20-19-10602</inkml:trace>
  <inkml:trace contextRef="#ctx0" brushRef="#br4" timeOffset="402345.7031">18620 8292 15022,'20'41'1793,"-20"-21"-479,20-1-289,-20 1 192,20-20-448,-20 0-385,0 0-64,-20-20-128,20 1-96,-20-22 1,0 2-1,20-1-96,-39 1 0,39-2 64,-20 2-32,20 0 0,0-1 96,20 19-128,-2 1 96,3 1 0,19 19 32,-1 0-32,-19 0-96,20 0 96,-20 19-192,-20 1 160,19 21-64,-38-21 32,-1-1 96,0 21 33,0-40 255,0 19-160,1 2-160,-1-21-160,20 0-224,-20 0-449,20-21-864,0 21-1218,0-19-4388</inkml:trace>
  <inkml:trace contextRef="#ctx0" brushRef="#br1" timeOffset="409224.6094">1051 12363 4676,'-20'0'-96,"20"0"-96,0-20 288,0 20 224,0 0-160,-19 0-1986</inkml:trace>
  <inkml:trace contextRef="#ctx0" brushRef="#br1" timeOffset="409760.7421">992 12263 9160,'-20'-20'1249,"20"0"641,-20 1 160,20-1 224,0 0-544,-20-1-545,1 21-320,-1-19 0,0 19-97,0 0-159,0 19-161,-1 2-159,3 19 63,-2-1-128,-1 0 32,21 22 1,0-22-193,0 1 192,21 0-160,-1-20 96,-2 0 129,23-20-65,-21 0-128,20-20-32,-21 0 32,1-1-192,0 2 64,-20-1-32,0-19 64,0-1-32,0 21 160,-20-22 64,0 21 321,1 20-1,19-20-95,-20 20-257,20 20 32,0 0-64,20-1-224,-1 3 96,21-3-96,-20 1-384,19 0-257,1-1-448,1-19-833,18 0-320,-19-19-1570</inkml:trace>
  <inkml:trace contextRef="#ctx0" brushRef="#br1" timeOffset="410137.6953">1329 12084 17072,'20'20'1729,"0"0"-576,0-1 481,-20 2-33,20 19-415,-1-1-418,1-19-191,0 21-353,0-41 0,0 19 0,-1-19-95,1 0-33,-20 0 32,0 0-96,0-19 0,0-3-64,0 3 0,-20-1 0,20-19-96,0 19 64,0 0 96,20-1 0,-20 21 64,41 0 32,-21 21-64,-2-1-32,23 19 64,-1 1-544,-1-21-641,-19 22-993,20-21-353,-1-20-2625</inkml:trace>
  <inkml:trace contextRef="#ctx0" brushRef="#br1" timeOffset="410564.4531">2005 12184 16271,'-21'0'1377,"1"0"481,20 20 224,-20-1-320,20 21-481,0-21-448,0 22-225,0-21-223,0 0-225,20-1 0,-20 1 32,20-20-64,1 0 64,17 0-192,-17-39 0,-1 19-32,-20-19-32,0-22 64,0 2-160,-41-1 160,3 1-96,-3 19 96,21 0 0,2 0 0,18 21 160,0-1-64,-21 0 225,21 1 447,0-1-63,-20-1-353,20 21-95,0 21 127,20-1-352,-20 39 32,21 0-160,17 1-256,3-1-353,18-20-608,20-18-833,1-21-1282,-41 0-2689</inkml:trace>
  <inkml:trace contextRef="#ctx0" brushRef="#br1" timeOffset="413441.4062">3215 11985 6950,'0'-20'2434,"0"0"481,0 1-192,0-1-609,0 20-673,-20-20-320,0 20-352,0 0 128,1 0-417,-1 40 97,0-40-289,0 19 160,0 21-319,20-19 159,20 18-128,-20-19-128,20 19 32,20-19-32,19 20-32,0-40 32,-19 20 64,19-20-192,-18 20 64,-21-20 96,-20 19 96,0-19 449,-20 20-129,-21-20-191,23 0-129,-43 20-160,41-20 32,-19 0-64,-1 0-128,40 19-353,-20-19-448,20 22-96,0-22-736,0 19-642,20-19-3266</inkml:trace>
  <inkml:trace contextRef="#ctx0" brushRef="#br1" timeOffset="413730.4686">3632 12164 14733,'21'-21'1442,"-21"42"127,0-21 417,-21 20-64,21 0-705,0-1-256,0-19-320,0 20-289,21-20-128,17 0-96,3 0-96,-21-20 32,19 1-192,-19-21 0,-20 40 32,-20-21 0,-1 2 0,-17-1-128,-3 20 192,3 0-161,-3 0-95,21-20-160,0 20-449,20 20-641,0-20-2690</inkml:trace>
  <inkml:trace contextRef="#ctx0" brushRef="#br1" timeOffset="414696.2891">4367 11628 7302,'0'-40'7720,"-20"21"-6183,20-1 1,0 20-97,0 0-192,20 39 0,-20-19-96,19 59-160,1 1-160,20 20-288,-19-22-257,17 22-288,3-41 320,-21-20 225,19 2-65,-19-21-191,0-1-161,0-19 32,-20 0-64,19 0 32,-19-19-64,0 19 0,0-40-64,0 19-96,20 2 32,-20-1 0,20 20 32,-20 0 0,20 0-32,0 20 64,-1-1-32,21 22-321,-20-41-511,19 20-386,-19-20-479,20 0-257,-1 0-1089,-19 0-4580</inkml:trace>
  <inkml:trace contextRef="#ctx0" brushRef="#br1" timeOffset="415110.3515">5339 12025 15919,'-20'-19'1313,"0"19"-224,20-21 640,-39 42 97,19-2-416,0 1-385,20 0-353,-20 19-287,20 0-129,0-18-96,0-1-96,20 0-64,0-20 32,0 0 0,0-20 0,-1 0-64,-19-1 0,0 2 96,0-1-64,0 0 0,-19 20 32,19-19 160,0 19 161,0 19-33,-20-19-224,20 20-128,0 19-32,20-18-352,-1-1-738,1 0-863,0-20-962,1 19-4388</inkml:trace>
  <inkml:trace contextRef="#ctx0" brushRef="#br1" timeOffset="415414.0625">5538 11965 18353,'-20'0'1473,"0"20"-608,1 1 576,-1-2 33,0 21-577,20-21-705,0 1-96,40 0-96,-1-20-32,1 19-32,19-19 96,1 21-64,-1-21 32,-18 20 32,-23 0 128,-18-20 321,-18 0 191,-23 19-287,21-19-193,-19 20-96,-1-20-320,0 0-385,21 20-1185,-1-20-1313,20 0-8167</inkml:trace>
  <inkml:trace contextRef="#ctx0" brushRef="#br1" timeOffset="416133.7891">6808 11647 9513,'0'-59'6982,"-19"59"-4772,19 0-640,0 0-65,19 20 289,-19 0-321,20 19-608,0 41-385,0-21 65,-20 2-193,20 17-127,-20-17-97,20-2-160,-1 0 128,1-19-320,0-20-161,-20 0-352,20-1-736,-20-19-609,0 20-480,-20-20-3268</inkml:trace>
  <inkml:trace contextRef="#ctx0" brushRef="#br1" timeOffset="416763.6718">6708 12025 17969,'0'0'2338,"20"-19"-1570,1 19 482,-1-21 575,0 21-672,19 0-800,-19 0-225,20-20-64,-1 0-64,1 20 0,-20-19-288,19-21-673,-19 21-641,0-22-352,-20 2-63,0 19-738,0-19-768,-20-2 2337,20 1 1026,0 21 1666,-20 19 2017,20 0-1057,0 19-800,0 21-32,0 1-545,20 18-97,0 21-191,1-21-384,-1 0-321,19 1-32,-19-1 352,0-39-160,19 20-63,-19-40-33,0 20-128,0-20-64,-20 0-32,20-20 0,-20-1 32,0 2-97,0-21-127,0 21 64,19-1 96,-19 0 0,20 20 0,0 20 96,0-20 128,0 20-64,19 19-64,1-39 96,-19 0-128,17 0 64,3 0-32,-21-39 32,19-1-96,-19 21 64,0-22 32,-20 2-32,0 19 128,-20 20 32,0-20 193,-1 40 223,-17-20-63,18 0-161,-1 39-128,21-19-160,0 21-64,0-22 64,41 21-96,-21-21 64,19 1-320,21 0-417,-1-20-1601,1 0-2114,20-20-14254</inkml:trace>
  <inkml:trace contextRef="#ctx0" brushRef="#br1" timeOffset="417530.2734">8893 11965 13933,'20'41'1697,"0"-22"-544,-1 1 545,1 0 256,-20-1-96,0-19-641,0 20 160,0-20-288,0 0-64,0 0-320,-20-20-225,20-19-288,-39 0-31,19-2-65,-21 2-128,3-1 256,-23-20-320,22 1 128,-1 0-32,20-21-64,1 21 128,19-2-192,0 22 192,0 0-64,19 19-64,21 0 64,-20 20-96,19 0 31,-19 20-191,21 0-352,-3 19-545,-17 20-673,19-18-1025,-40-2-896,20 0-5959</inkml:trace>
  <inkml:trace contextRef="#ctx0" brushRef="#br1" timeOffset="417777.3436">8575 11847 18609,'0'-21'1057,"0"1"-929,20 1 737,0-1 897,19 0-513,1 20-833,19-19-384,-18 19-96,17 0-416,3-20-673,-22 20-1025,21 20-1826</inkml:trace>
  <inkml:trace contextRef="#ctx0" brushRef="#br1" timeOffset="418035.1561">9190 11867 18321,'0'59'1858,"0"-20"-1218,0-19 866,0 1 447,21-21-351,-1 0-705,-2 0-449,23-21-159,-21 1-129,0 0-32,-1-19 32,-19 19-64,0-19 64,-19 18-96,-1 1 0,-21 1-32,-17-1 129,-3 20-226,22 0 130,-1 20-130,20-20 1,1 19-288,19-19-609,0 20-640,19 21-866,1-41-608,0 19-3555</inkml:trace>
  <inkml:trace contextRef="#ctx0" brushRef="#br1" timeOffset="418660.1561">9666 11886 15310,'0'20'1634,"0"0"159,0-20 257,0 19-192,0-19-513,0 20-320,-18-20-256,18-20-64,-20 20-193,20-19-128,-21-21-95,1 21-33,20-22-128,-20 21-96,20-19-32,0 0 192,0-2-288,40 1 192,-19 21-160,17 19-32,3-20-64,-1 40-513,-1-20-992,1 19-1442,-1 1-1602</inkml:trace>
  <inkml:trace contextRef="#ctx0" brushRef="#br1" timeOffset="419240.2344">9984 11767 15983,'41'80'3267,"-41"-41"-2531,20-19 738,-20 0 127,18-1 129,-18-19-801,20 20-417,-20-20-223,21 0-97,-21-20-32,0 1 0,0-1 0,0 0-96,0-19-32,0 18 64,-21-18-64,21 19 33,21 0-130,-21 1 130,20 19-98,0 19 258,-2 21 159,-18-21-32,21 42-127,-1-22-33,0-19-96,0-1-64,-20-19 64,19 0-32,1 0 0,-20-19 0,20-21-32,0 1 0,0-2 32,19 2-32,-19 0 32,0 19-32,1 20 65,-1 0 95,-2 39-128,-18-19 64,20 19-32,21 22-288,-21-42-96,-1 21-769,21-21-1346,-20 1-2561,19-20-15344</inkml:trace>
  <inkml:trace contextRef="#ctx0" brushRef="#br1" timeOffset="423492.1875">4584 13057 10217,'0'-20'1506,"0"20"95,-18-20-31,18 20 351,-20-19-415,-1 19-449,21 0-192,-20 0-193,0 0-127,20 0-97,-18 19-127,-3 1-65,21-20 64,-20 20-224,20 1 96,0-2 1,0 1-1,20 0 32,1-20-96,17 19-32,3-19-128,-3 20 160,3-20-96,-1 20 96,-1-1 65,1-19-65,-40 21 192,20-1-96,-20 0 32,-20-1-95,0 1-161,0 0-64,0-1-97,1-19-767,-1 22-578,0-22-640,0 19-1281,-1-19-7752</inkml:trace>
  <inkml:trace contextRef="#ctx0" brushRef="#br1" timeOffset="424172.8515">4307 12898 6662,'-59'41'2274,"39"-2"-32,-21-19 353,21 19-321,2 21-929,-23-20-320,41 19-32,-20 1-256,20 19 63,0-19-223,20 19-193,1-19-95,17-1 159,23-19 64,-2-21 33,1 1-33,19 1-287,0-21-129,0 0 0,21-21 0,-20 1-32,-1 1 0,-20-21-128,20 1 64,-38-2 0,17-18 0,-37 20 0,19-22-64,-20 2 96,-20-21-32,0 21-64,-20 20 0,-20 0-64,1-2 160,-22 2-128,-18 19 32,0 0 0,0 1-257,-1 19-415,1 0 287,20 0-704,-2 0-1281,2 0-2659</inkml:trace>
  <inkml:trace contextRef="#ctx0" brushRef="#br1" timeOffset="426260.7421">5398 13474 2338,'0'-20'2370,"-18"20"-96,18-19 0,0-1-800,0 20-321,-20 0-128,20-20-417,0 20-31,-21 0-33,21 0-223,0 0 31,0-19 0,0 19 225,21 0-1,-1-22-191,-20 22-193,38-19 32,-17-1-128,19 0 0,-21 1-64,21 19 0,0-20 0,-1 0 0,1-1 1,19-18 31,2 19 0,-3 1 0,1-21 0,2 0-64,18 20 32,0 0 0,2 1 96,-22-21 64,20 21 96,-19-1 129,19-1-33,-20 21-96,1-20-63,-1 20-161,0-19 96,22 19-224,-2 0 64,-20 0 32,22-20-32,18 20 32,-20 0-32,20-20 64,0 20-128,-20 0 192,21 0-128,-21 0 96,0 20 0,1-20 128,-1 0-128,-20 20 97,22-1-1,-2-19-128,0 20-32,20 1 32,-20-1-64,0-1 32,2 1 0,-2-20 0,0 20 0,0-1 0,2-19 128,-22 20-64,20-20 97,0 0-258,-19 0 162,19 0-258,0 0 97,1 0-32,-20-20 128,19 1-96,-18 19 64,-3-20 64,-17 20 0,18-20-64,-19 20 0,-1 0-32,-19-19 96,0 19-96,0-20 96,-1-1-128,-19 21 0,0-20-64,0 1 128,-19 19 0,-1-20 160,-20 0 97,1 20 127,19-19-128,-20 19-224,1 0 0,19-20-64,-21 20 0,41 0 0,-20 0-32,20 0 64,20 0-32,21 0 64,-3 0-32,23 0 0,-22 0 0,41 20 96,-21-1-96,0-19 32,-19 20-64,19 19 64,-39-19-320,21 1-897,-21-1-321,-20 19 65,0-19-1602,18-1-11114</inkml:trace>
  <inkml:trace contextRef="#ctx0" brushRef="#br1" timeOffset="426907.2266">10541 12819 16079,'-20'-19'897,"20"-1"-641,0 20 801,20-20 448,-20 20-31,20 0-289,-1 20-224,1 0 32,0-1-417,20 21-191,-21-21-193,21 22-128,-20-2-64,0-19-192,19 0-321,-19-1-736,0-19-1057,19 0-1346,-19 0-11242</inkml:trace>
  <inkml:trace contextRef="#ctx0" brushRef="#br1" timeOffset="427170.8984">11096 12700 18129,'40'-20'2530,"-40"20"-2306,20 0 0,-20 20 962,-20-1 95,0 42-128,0-2-224,0 21-417,-19-1-223,19 20-129,-21 0-64,23-19-96,-2-2 0,-1-17-32,21-22-224,0 1-321,0-21-480,0 2-160,0-1-449,0-20-960,21 0-3908</inkml:trace>
  <inkml:trace contextRef="#ctx0" brushRef="#br1" timeOffset="427704.1015">10462 12462 16719,'-81'59'993,"42"-19"-608,-1-1 31,20 21 737,0-1 160,1 22-288,19 17-384,19 2-225,1 19-191,20 0-65,0-20-32,40 1 0,-1-22 192,20-17 1,0-42-193,20-19-128,1-19 128,-2-21-256,-19-40 160,2 2 64,-22-3-160,-20-18 128,-19 20-192,-20-21-32,-1 22 95,-19-2-159,-19 1 0,-21 18 96,-19 2 32,-22 20 96,2-2 0,0 2-64,-20 19 96,0 20-417,20 0-287,-2 0-930,22 20-2530</inkml:trace>
  <inkml:trace contextRef="#ctx0" brushRef="#br1" timeOffset="428610.3515">11731 12958 14029,'-40'-19'2786,"22"19"-1472,-3-20-97,21 20 0,0 0-224,0 0 160,0 0-96,21 0-224,17 0-129,3 0-127,17 0-161,3 0-191,18 0 31,0 0-256,20 0 32,-20-21-32,21 21 0,-20-20-64,-1 1-32,-20 19 128,2-20-192,-23 20 160,3-20-64,-3 20 32,-38-19 96,21-1-161,-21 20 162,-21-20-97,3 20-1,-22-21 66,-1 21 63,3-20-96,-3 20 96,2 20-64,19-20-64,0 0 0,20 21-32,20-21 192,19 0-128,1 0-32,19 0 128,2 20-32,18 0-32,-20-1-64,-19 1 64,0 19-32,-21-19 64,1 21-96,-20-22-96,-20 1-64,20 0-257,-19-1-159,-1-19-578,0 20-607,0-20-1,0 0-448,20 0-2755</inkml:trace>
  <inkml:trace contextRef="#ctx0" brushRef="#br1" timeOffset="428963.8671">13102 12700 19602,'59'-59'769,"-19"18"-641,-21 41 96,21-20 64,-20 20-31,0 20 127,-20 1-96,0-1 97,0 39-65,-20-20 32,20 2 225,-20 18-65,20 0-352,0 1 33,0-20 159,0-1 32,0-19 1,40 1-97,-21-2-192,1-19-64,20 0-32,-19 0-352,17 0-385,3 0-704,-21-19-577,-2 19-897,3-21-4132</inkml:trace>
  <inkml:trace contextRef="#ctx0" brushRef="#br1" timeOffset="429211.9141">13181 12859 21300,'-20'-20'832,"40"20"-800,0 20 289,-1-20 768,41-20-481,-21 20-415,21-20-193,-21 1-289,22 19-768,-23 0-1057,23 0-2242</inkml:trace>
  <inkml:trace contextRef="#ctx0" brushRef="#br1" timeOffset="429760.7421">12983 12441 11594,'-81'21'1890,"62"-1"128,-21 0 96,0-1-128,1 21-320,19 20-417,-21 19-192,41 1-385,0-1-223,0 1-65,41-2-95,18-17 159,1-2 0,39-40 1,1 21-161,19-40-128,-20-20 64,21-19-192,-41-1 97,20 0-129,-40-19-32,-19 0 64,-1-2-161,1 2-159,-40-21 160,20 1-32,-40-1 128,-39 2 0,-1 17 64,-60 22-128,21 19 64,0 20-385,20 20 1,20 0-161,-1-1-1408,41 2-2500</inkml:trace>
  <inkml:trace contextRef="#ctx0" brushRef="#br1" timeOffset="431955.078">13876 12800 6277,'-21'0'1666,"21"0"-769,-20 0-641,20 0-384,0 19 128,0-19 64,0 0 64,0 0 545,0 0 416,0 0-32,0 0-256,20 0-289,1 0-192,-1 0-31,0 0 31,19 0-32,1 0-64,-1-19-159,21 19-65,-1-20 32,20-21 0,-18 21 32,-2 1-128,20-21-65,1 21-95,-21-1-32,20-1-96,2 1-225,-2-19-63,0 19 479,20-19 193,0-2 0,21 2 97,-41 0 255,0 19 160,-19-19-319,19 39-193,-38-22 0,18 3-32,0 19 224,21-20 96,-21 20-64,20 0 65,20-20 127,1 20-224,-1 0-160,0 0-32,0 0 1,-18 0 95,18 0 416,-20 0 321,20 20-224,-20-20-385,21 20-64,-1-1-160,0-19 64,0 22-96,1-3 32,-1 1 0,0 0 0,20 19 0,-19-39 32,-21 20-32,0-1-32,-19-19 32,19 0-32,20 0-64,1 0 0,-1 0 64,-20 0 128,2 0 257,-2-19 31,0 19-256,-20 0-64,-19-20-64,0 20-64,-1 0-160,-19-20 32,0 1-32,-20-1-64,-40-19 160,20-2 96,-39 21 32,19-19 352,-19 19 32,18 0-127,-17 20-289,17-21 64,2 42-64,19-21 0,20 0-64,20 20 160,-20 0-160,39-1 96,-19 21 0,1 1 192,-1-2 352,0 20 1,-2-20-161,-18 2-320,0-2-192,21 1-576,-21-1-1282,20 21-3299</inkml:trace>
  <inkml:trace contextRef="#ctx0" brushRef="#br1" timeOffset="433670.8984">18798 12521 9416,'0'0'1570,"0"0"-994,-19 0 225,19 20 705,-20 0-65,20-1-832,-20 1-289,0 1 224,0 18 161,1 1-32,-1-21-289,0 22-64,0-21-31,-1 0 159,3-1-64,18-19-191,0 0-1,0-19-64,18-1 32,3 0-32,19-21-32,-1 2 0,1 0-96,0 19-96,-1-21-192,-19 22-481,-20-1-928,20 0-3332</inkml:trace>
  <inkml:trace contextRef="#ctx0" brushRef="#br1" timeOffset="434416.9922">19215 12482 11787,'-19'-20'2626,"19"-1"-896,0 21 63,-20 0-31,20 0-224,0 0-289,0 21-32,0-1-128,0 19-416,0-19-257,0 19-160,0 22-128,20-42-64,-1 21 33,1-21-130,0-19 130,0 0-161,1-19 64,17-1-33,-18 0 1,1-19 32,-1 18 65,-2 1-33,-18 20 320,21 0 96,-21 0-31,0 20-129,0 1-224,0-1-32,20-1-32,0 1 96,0-20-128,19-20-64,1-19-160,-1 18-161,-19-18-351,-20-1-193,0 21-545,0-21-383,-20 40-257,1-21-769,-1 2-3523</inkml:trace>
  <inkml:trace contextRef="#ctx0" brushRef="#br1" timeOffset="434709.9609">19632 12084 18385,'20'-19'2306,"-20"19"-1857,0 19 447,20 1 546,-20 19-1,20 2-480,-20-2-224,19 20-417,1-18-224,0 18-64,0-39-288,1 19-641,-21-18-704,20-21-674,-2 0-1152,-18 0-15181</inkml:trace>
  <inkml:trace contextRef="#ctx0" brushRef="#br1" timeOffset="434963.8671">19553 12323 19730,'-20'0'1634,"40"0"-1058,0-19 1250,19-3 64,1 3-833,19 19-769,-19 0-256,1-20-256,-3 20-385,3-20-1409,-1 20-1153,-21 0-2722</inkml:trace>
  <inkml:trace contextRef="#ctx0" brushRef="#br1" timeOffset="435223.6327">19970 12104 18385,'-59'60'897,"19"-20"-449,-1-1 417,3 0 384,-3 2-896,1-1-321,21-1-577,-1-39-768,20 20-1346,0-20-5252</inkml:trace>
  <inkml:trace contextRef="#ctx0" brushRef="#br1" timeOffset="435239.2577">19652 12243 18353,'0'-20'2530,"0"20"-704,0 20 448,0-20-512,0 20-1282,20 21-416,-20-22 0,39 21-416,1-21-705,1 1-1698,18-20-1633</inkml:trace>
  <inkml:trace contextRef="#ctx0" brushRef="#br1" timeOffset="436076.1718">19612 11965 9128,'-79'-20'2659,"40"20"-1058,-1-19-159,-1 19 255,-18 0-288,19 0-480,-19 19 256,19 1-448,1 21 544,-1-2-384,1 20 0,-1 1-128,20 19-129,-1 21-255,3-21-97,-2 1-160,0-2-64,20-17 32,20 17 0,-20 3 1,38-22-1,3 21-32,18-41-32,1 0 160,19-19-64,0 0 64,21-40-128,-1 20 32,20-39-64,-20-20 64,1-2-31,-1 2-65,-20-21-33,-19 1 33,-1-20-160,-18 0 64,-21 0 0,-20-21-96,-20 41-96,-41-1 288,-18 41 0,-20 0 32,-21 18 32,1 1-192,1 20 672,19-20-1120,18 20 832,22 0-1986,19 0-1345,1 20-5188</inkml:trace>
  <inkml:trace contextRef="#ctx0" brushRef="#br3" timeOffset="456289.0625">4665 12919 10025,'0'0'1089,"0"0"416,0 0-319,0 0-129,-20 20-353,20-20 161,0-20 32,-20 20-353,20-21-191,0 1 95,0-19 97,0 19-161,0-19-288,0 19 256,0-1-223,0 1 63,0 1-192,0-1 160,0 20-96,20-20-96,-20 20 160,0-19-128,0 19 32,20 0 32,-20-20-160,19 20 256,1 0-224,-20 0 160,20 0-96,0 0 0,0 0 0,-20 20 0,19-20 96,21 19-128,-20-19 64,0 0-64,19 0 96,1 0-96,-1 0 32,22-19 64,-2-1-32,-19 20-64,19-21 64,1 21-32,-1 0 0,20-20-32,2 1 32,-2 19-32,-20 0 32,-19 0 0,-1 0-32,1-20 32,19 20 161,-19 0-258,1 0 65,-2 0 96,1 0-96,-1 0 0,1 0 64,0 0-64,19 0 96,2 0-96,-2 0-32,-1 0 160,3 0-96,-2 0-64,-19 0 128,19-20-64,1 20 161,-21 0-33,40 0-128,-18 0 0,18 0 0,0-19 0,2 19 32,-2 0 0,0 0-64,20 0 0,-20-20 96,20 20-32,-20 0-96,2 0 128,-2-20-96,0 20 32,0 0 32,2-21-96,-2 21 128,20 0 0,-20 0-160,0 0 96,0-19-32,2 19-32,-2 0 96,0 0-224,0 0 95,2-20 65,-2 20 32,0 0-64,0-20 64,0 20 0,2 0-64,-2 0-96,0 0 160,0 0-64,0-19-32,-19 19 96,19 0 64,0 0-64,-18 0 0,18-20 32,0 20-64,-19 0-32,-1 0 64,20-20-32,0 20 64,21 0-64,-40 0 32,19-19-96,-18 19 64,-2 0-64,-19-22 128,19 22-128,-19 0 0,-1-19 96,1 19-64,-1 19 128,-19-38-128,0 19 352,0 0 64,1 0-32,-21 19 65,18 3 223,-18-3-415,0 1-97,0 0 32,0-1-160,-18-19-160,18 20-577,0 0-544,0-1-1538,0 2-14476</inkml:trace>
  <inkml:trace contextRef="#ctx0" brushRef="#br3" timeOffset="457246.0937">10442 12243 9769,'20'0'3011,"-20"0"-2499,0 20 97,0-20 608,0 0 160,0 0-576,18 0-128,2-20-65,21 0-159,-2-39-97,1 19 64,39 0 65,0-38 31,2-2 65,36-20 480,3 2-289,-1-2-127,21-20 128,-21 22-449,-20 18-128,1 21-128,-42-2 32,1 42-64,-18-21-64,-21 21 0,0 19 64,-1 0-32,-19-20-576,0 20-321,0 20-320,20-20-513,-20 19-1793,0-19-10667</inkml:trace>
  <inkml:trace contextRef="#ctx0" brushRef="#br3" timeOffset="457672.8515">12426 10834 13837,'0'0'2946,"-20"0"-1216,1 0-32,-1 20 191,0-1-255,-20 21-193,21 0-320,-1 0-224,0-1-352,20 0-225,20 2-64,19-21-192,1-1 32,19-19 65,1-19-257,-1 19-161,2-20-351,-23 0-417,3-1-545,-21 2-416,-20 19-512,0-20-1666</inkml:trace>
  <inkml:trace contextRef="#ctx0" brushRef="#br3" timeOffset="457937.5">12387 11012 17520,'-40'0'2114,"40"0"-608,0 0 191,0 0-63,20-19-545,0 19-673,-1-20-224,21 20-320,0 0-192,-1-20-897,2 20-1250,-3 0-1216,3-19-10923</inkml:trace>
  <inkml:trace contextRef="#ctx0" brushRef="#br3" timeOffset="458180.664">13062 10675 20307,'-21'20'1922,"-17"-1"-1154,18 1 610,-1 21-65,1-2-416,0 20-417,0-19-320,20 20-96,0-21-448,0 20-545,0-38-672,0-1-994,0 0-1281</inkml:trace>
  <inkml:trace contextRef="#ctx0" brushRef="#br3" timeOffset="458436.5234">12724 10734 20979,'0'-20'2499,"0"20"-1731,20 0 930,0 20 96,39 0-993,1 1-321,19-1-384,-20 19 0,22-19-224,-2-1-160,-40 1-257,1 0-864,-20 1-1025,0-2-1602,-20-19-12172</inkml:trace>
  <inkml:trace contextRef="#ctx0" brushRef="#br3" timeOffset="460681.6405">13479 12323 3331,'-20'0'10474,"-1"0"-9481,21 20-289,0-20 1186,0-20-385,0 1-640,21-3-160,-1-37-161,18-21 513,3 2 257,18-2-97,1-19-545,-1 39-479,1-19-65,-21 40-128,-19-2-224,1 21-225,-1 1-416,0 19-864,-20 0-1250,0 19-6758</inkml:trace>
  <inkml:trace contextRef="#ctx0" brushRef="#br3" timeOffset="462628.9062">14313 11330 6085,'0'-39'3428,"0"-1"-962,-20 21-416,20-3 0,0-17-289,-21 19-383,21-19-33,-20 19-32,20 20-32,-20-21-160,2 21-128,18 0-224,-21 21-192,21 19-97,-20-1-63,20 22-65,0-22 0,20 20-160,1-20 65,17 2-1,3-21-64,18-1-192,1 1 128,-1-20-160,-19 0-128,19 0-224,0-20-385,-19 1-448,-20-1-513,1 0-896,-21-1-770,-21 21-4707</inkml:trace>
  <inkml:trace contextRef="#ctx0" brushRef="#br3" timeOffset="462896.4844">14331 11369 12395,'-18'0'6727,"-2"0"-5574,20 0-449,20-19 898,-2-1-97,23-19-480,-1-1-768,-1 21-129,1-3-321,19 3-832,-19-1-1537,-1 0-2435</inkml:trace>
  <inkml:trace contextRef="#ctx0" brushRef="#br3" timeOffset="463182.6171">14491 10934 16719,'-40'39'3043,"20"20"-2434,-19 1 480,39-1 640,-20 41-127,0-21-513,-1 1-609,3-1-255,-2 1-97,20-41-128,20 20-96,-20-18-353,18-21-800,3-1-673,-1-19-992,0 0-3909</inkml:trace>
  <inkml:trace contextRef="#ctx0" brushRef="#br3" timeOffset="463606.4453">14967 10814 18065,'-20'-39'1953,"1"39"-1280,19 20 288,-20-1 576,0 40 65,20 2-705,-20-2-289,20 19-287,0-17-33,0-2-192,0 1-288,0-20-385,20-1-896,0-19-961,-20-20-673,0 0-4549</inkml:trace>
  <inkml:trace contextRef="#ctx0" brushRef="#br3" timeOffset="463872.0703">14629 10973 21844,'20'0'2434,"-20"20"-1889,40-20 960,1 39-544,-2 0-672,1 2-289,19-21-257,-19 19-575,39-39-706,-20 20-1249,2-20-2017</inkml:trace>
  <inkml:trace contextRef="#ctx0" brushRef="#br3" timeOffset="471523.4375">20288 12700 13837,'20'0'2210,"-1"0"-1730,1-20 609,0 0 673,20 1 128,-1-22-673,1 21-416,19-19-193,20 0-480,-18 19-64,-2 0-256,1-1-224,-21 2-641,1 19-1025,-20 0-1666,19 0-12107</inkml:trace>
  <inkml:trace contextRef="#ctx0" brushRef="#br3" timeOffset="472552.7344">21438 12143 15566,'-39'-39'1410,"19"39"-161,0 20 320,-19-1 257,19 22-641,-20 18-192,40 2-192,-20-22 64,40 20-321,-20-20 1,20-18-225,0-1-128,19 0-96,1-1-64,1 1-192,17-20-352,-17 0-353,18 0-448,-39-20-513,20 20-512,-40-19-1794</inkml:trace>
  <inkml:trace contextRef="#ctx0" brushRef="#br3" timeOffset="472827.1483">21320 12382 18929,'0'-19'1986,"0"19"-1537,19 0 768,21-20 64,-20 20-865,19-20-287,1 1-225,1 19-385,-3 0-1056,3 0-898,-21 0-2209</inkml:trace>
  <inkml:trace contextRef="#ctx0" brushRef="#br3" timeOffset="473192.3827">21737 11965 18609,'-20'0'833,"0"20"0,-20 20 1217,1 19-257,-1 21-255,-39 19-866,38-19-383,3-1-97,-3-39-128,21 19 0,0-19-288,20-1-129,-19 21-575,19-40-418,0 19-896,19-19-737,-19-20-4259</inkml:trace>
  <inkml:trace contextRef="#ctx0" brushRef="#br3" timeOffset="473515.625">22292 11965 17520,'-20'-20'1954,"-19"40"32,-21 0-192,21 40-129,-21 19-192,1 1-480,-2-2-416,23 3-481,17-22 0,21-19-480,-20 0-417,20-1-768,0 0-994,0-19-1184,0 1-14415</inkml:trace>
  <inkml:trace contextRef="#ctx0" brushRef="#br3" timeOffset="473787.1094">21816 12124 4996,'-20'-40'16848,"20"40"-14958,0 20-449,20 19 481,1 22-577,37-2-576,1 1-481,22-20-191,-22-1-290,0-19-191,-19-1-577,19 2-1249,22-1-1570,-22 0-9608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01:07:58.0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00FF"/>
    </inkml:brush>
    <inkml:brush xml:id="br5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654 3191 10281,'0'-40'1634,"-20"21"-321,20-2 353,0 1 416,-20 0-353,20 1-544,-19 19-224,19-20-32,-20 20 0,20 0-96,-20 0-353,0 0 33,0 39-97,1-19 1,-21 21 63,20-2-256,-19 20 96,-1-20-95,40 2 31,-21 18-128,21-39-96,41 21 256,-3-2-256,3-19 0,18-1 161,21 1-65,-21 0-96,-18-20 96,17 19 160,-37 2 193,-1 19 31,-20-21-288,0 1 1,-41 19-290,21-19 130,0 1-386,-19 18-351,-1-19-449,20 0-289,-19-1-1120,39-19-1122,-20 0-5348</inkml:trace>
  <inkml:trace contextRef="#ctx0" brushRef="#br0" timeOffset="296.875">952 3608 19666,'0'20'865,"0"-1"0,0 1 704,0 0 65,20 19-417,-20-18-512,20-1-353,0-1-128,19-19 0,1 0-192,-1-19 32,2-22-160,-1 21 96,-22-19 64,-18 0-64,-18-1 64,-2 19-192,-21 2-64,3-1-160,-23 0-33,22 20-607,-21 20-898,21-20-1121,-1 20-5061</inkml:trace>
  <inkml:trace contextRef="#ctx0" brushRef="#br0" timeOffset="571.2891">614 4045 24246,'-39'20'1122,"39"-20"-1219,0 0 1186,20 0 801,19 0-352,22 0-641,-3-20-449,22 20-320,-20-21-96,19 21-64,0-20 96,-18 20-288,-2 0-192,-1 0-193,-17-19-256,-1 19-288,-1 0-288,1 0-1090,-20 0-383,-1 0-4550</inkml:trace>
  <inkml:trace contextRef="#ctx0" brushRef="#br0" timeOffset="738.2813">1527 3548 25175,'-19'-40'961,"-1"40"-1089,20 0-64,0-19-289,0 19-704,20 0-1825,-1 0-9642</inkml:trace>
  <inkml:trace contextRef="#ctx0" brushRef="#br0" timeOffset="869.1405">1646 3687 25528,'21'60'1857,"-1"-40"-1152,-20-1 160,0-19-64,0 0-481,0 0-448,0 0-929,20 0-1634,-20 0-3042</inkml:trace>
  <inkml:trace contextRef="#ctx0" brushRef="#br1" timeOffset="4758.789">2282 3528 14157,'0'0'1986,"0"0"-289,0 20-127,0-20 320,0 0-161,0 19-383,40-19-321,-21 0-545,1 0-96,20-19-95,-19-1-33,17 0-160,-38 1 96,21-21 0,-42 21-128,21-22 225,-20 21-129,-19 1 192,19 19-224,-20 0-64,1 19 225,19 1-97,-20 21 32,21 18 0,-1 0 0,40-19-63,-1 19-129,21-19-96,0-1-33,19-18 226,20-21-450,-18 0-479,-2 0-642,-19 0-672,-1-21-1153,1 1-1954</inkml:trace>
  <inkml:trace contextRef="#ctx0" brushRef="#br1" timeOffset="5092.7734">2699 3350 11146,'20'-20'7175,"0"20"-5606,-20 20 705,19-1-63,1 21-450,21 0-704,-21 0-512,-2 19-1,2-19-159,1 0-1,-1-21 0,-20 1-63,20-20-97,-20 20-32,0-20 0,0 0 64,0-20 33,0 0-257,-20-19-64,20-2 0,0-18-96,0 20-161,0 0-287,0 18-161,20 1-448,-20 20-96,18 0-577,3 20-929,-1 1-1985</inkml:trace>
  <inkml:trace contextRef="#ctx0" brushRef="#br1" timeOffset="5403.3203">3254 3508 18129,'20'-19'1377,"-20"-1"-192,20 20 929,1-39-384,-21 18-865,20-19-321,-20 21-96,18-1-31,-36 0-1,18 1 33,-20 19 223,-1 0-223,1 0-33,0 19-224,2 1 1,-3 39-1,21-18 0,0 18-128,-20 19-32,40-37 0,19 18-192,-19-39-192,41-1-417,-22 1-769,21-20-864,-21-20-705,1 1-3459</inkml:trace>
  <inkml:trace contextRef="#ctx0" brushRef="#br1" timeOffset="5968.75">3632 3628 12908,'39'19'2210,"-39"-19"0,0 20-128,20-20 192,-20 0 320,-20 0-1152,20-20-417,0 20-192,-18-19-65,18-21-287,-21 19-321,21-18-160,0-20-32,0 20 32,0-2-32,21 2-128,-3 19-257,2 20-544,21-20-256,-21 20-865,19 0-929,-19 20-832,20-20 832,-21 0 1826,1 20 1345,-20-20 1634,20 19 1249,-20 1-385,20 0-544,-20 1-448,20-21-545,-1 19-545,1-19 1,0-19 63,0-2-191,19 1-129,-19 0-224,0 1 0,-20 19-32,21-20 32,-21 40 129,20-1-1,-2 21-160,23 20-64,-1 19 64,-1-19 64,1 19-32,19 1 64,-39-41 353,0 20-161,0 2-128,-40-22 129,20 0-1,-40 2-224,1-2-288,-1-19-416,-19 0-802,-2-20-2049,3 0-5189</inkml:trace>
  <inkml:trace contextRef="#ctx0" brushRef="#br1" timeOffset="6743.1641">5380 3269 1985,'18'-59'15984,"-18"20"-14255,-18 19 97,-2 1 192,-1-2-96,1 21-577,-19 0-320,19 0-288,-20 21-161,20-2-192,1 21-191,19-1-129,19 22-96,21-22-32,0 0 64,19-19 0,0 21-193,22-2 161,-42-19-192,1 19 192,-20-19 0,-20-1 128,0 2 128,-20 19-95,-20-21-1,1 1-96,-1-20-32,-1 0-128,3 20-353,17-20-544,1-20-576,0 20-1186,20 0-2754</inkml:trace>
  <inkml:trace contextRef="#ctx0" brushRef="#br1" timeOffset="7308.5937">5915 3330 21652,'-21'0'2242,"21"0"-1153,0 20-416,21-40 1056,-1 20-287,20 0-673,19 0-385,20 0-224,-19 0-96,20-20-64,-22 20 0,3 0 64,-2 0-160,-19-19-96,-1-3 96,1 22-160,-20-19 224,-20-1 32,0 20 0,-20-20 32,0 1-32,0 19 128,-19-20-256,19 20 128,0 0 128,0-20-224,20 20-65,20 0-63,0 0 160,20 20 64,19 0-64,0-20 96,2 19 0,-23 1 96,3 19 129,-21-17 159,-20 17-64,-20 0 97,-1-19-257,1 21-224,-18-22-288,17-19-834,1 0-1696,0 0-2531</inkml:trace>
  <inkml:trace contextRef="#ctx0" brushRef="#br1" timeOffset="8076.1719">7066 3291 20723,'-20'0'2498,"20"0"-736,-20 0-256,20 39-321,0 0-288,20 1-353,-20 0-256,20 19-192,21-39-96,-23 0-64,23-1-32,-21 2-32,19-21-64,-19 0 160,0 0 64,0-21-64,0 21 64,-1 0 64,1 0 64,20-19 32,-20 19 1,19-20-161,-19 20 224,0-20 96,1 1-192,-3 19 33,-18-20-65,0 0 64,0 1-96,0-2-96,0 1-256,0 0-449,0 1-768,-18-1-641,18 0-1506,-21-21-3138</inkml:trace>
  <inkml:trace contextRef="#ctx0" brushRef="#br1" timeOffset="8323.2422">7563 2893 17552,'0'-20'3011,"-21"20"-961,21-19-128,0 38-225,0 1-704,0 0 0,21 40-480,-21-21-225,20 1-224,0 19 0,19-19-96,-19 0-256,20-1-417,-21-19-608,1-20-1057,0 0-1762,-20 0-8008</inkml:trace>
  <inkml:trace contextRef="#ctx0" brushRef="#br1" timeOffset="8503.9062">7522 3091 19858,'0'0'3203,"20"-20"-2690,1 20-513,-21-19 32,40 19 32,-22-20-288,3 20-1250,-1-20-1665,20 1-3811</inkml:trace>
  <inkml:trace contextRef="#ctx0" brushRef="#br1" timeOffset="8684.5702">7860 2834 1153,'-20'20'17168,"1"-1"-15310,-1 1-449,-20 19 257,0 2-609,1-2-513,-1 1-416,1-21-224,-1 21-673,-1-19-576,23-2-577,-3-19-1313,21 0-3619</inkml:trace>
  <inkml:trace contextRef="#ctx0" brushRef="#br1" timeOffset="8844.7265">7483 3052 12844,'21'-20'5477,"-21"20"-2787,18-20-480,-18 20 65,20 0-578,21 0-544,-3 0-448,-17 0-545,19 0-160,-1-19-352,-19 19-705,0 0-449,0 0-1184,-20 0-1730,0 19-14765</inkml:trace>
  <inkml:trace contextRef="#ctx0" brushRef="#br1" timeOffset="9177.7344">7285 3291 15406,'0'0'5253,"0"19"-3876,0 1-320,0 0 993,0-1-897,0 1-960,20 0-193,-1 1-417,-19-2-832,20-19-1538,-20 20-3491</inkml:trace>
  <inkml:trace contextRef="#ctx0" brushRef="#br1" timeOffset="10416.0155">8476 3369 16367,'0'20'1762,"20"21"-673,0-2 160,-1 20 769,1 21-225,20-1-960,0-19-512,-21 19-193,1-40 160,20 2-64,-40-21 32,21-20-159,-21 0 31,0 0 96,-21-20-96,-19-21-128,1 2 160,-1-20-128,0-21-32,20-19 0,-19 0 0,39-1-96,0 21 96,0 19-32,39 1 0,1 39 0,0 0 128,19 20-32,-19 0 64,-1 40 0,-19-1-96,-20 22 97,0-2-226,0 0 194,-38-19-194,17 0-255,1-1-256,0-19-546,0-20-1152,20 0-1089,-19-20-3972</inkml:trace>
  <inkml:trace contextRef="#ctx0" brushRef="#br1" timeOffset="10712.8905">8952 3151 21268,'0'40'2146,"-19"-21"-1121,19 40 800,-20-18 289,0-1-832,20 19-578,0-38-512,0 18-128,20-39-96,0 0 97,-1 0-65,1 0-65,-20-39-31,20 18 32,-20-19-96,0 21 64,20 19 64,-20-20 64,0 20 64,0 0-192,0 20-64,0-1 256,0 1-256,20 21-513,-1-41-1120,21 0-450,1 0-1152,-23-21-3748</inkml:trace>
  <inkml:trace contextRef="#ctx0" brushRef="#br1" timeOffset="10907.2265">9111 2932 19794,'0'-19'3524,"21"19"-1603,-3 39 33,-18 2 64,40 18-737,-19 21-928,-1-2-97,-2-19-320,2 2-192,21-22-449,-21-19-768,19 0-609,-19-20-1153,-20 0-1346,0-20-12107</inkml:trace>
  <inkml:trace contextRef="#ctx0" brushRef="#br1" timeOffset="11270.5077">9051 3269 18417,'-19'-19'2050,"19"19"-1185,19-20 352,21 0 545,19-19-449,2 0-833,-23-2-384,23 2-64,-22-1 96,-19-20 1,0 40-161,0-19 64,-20 39 384,20 0 353,-20 20 288,0 19-160,19 21-289,-19 19-191,0 1-65,20-1-192,0 1 96,0-21-32,0-18-127,1-2-97,-3-39-32,2 0 128,21 0-128,-21-20 96,-2-20-32,3 0-64,-1 1 32,0 0-32,0 39-32,-1 0-1,1 19-31,0 21-256,0-1-641,0 21-1761,19-20-2724,-19-1-13548</inkml:trace>
  <inkml:trace contextRef="#ctx0" brushRef="#br1" timeOffset="11892.578">10462 3012 20883,'0'0'2018,"0"40"-1057,18-1 192,2 2 929,21 18-320,-2 0-705,1 1-417,0-1-415,-21-19-97,1-19-64,0-2 0,-20 1-64,0-20 0,0-20-32,-20-20-32,-19 0 32,-1-19-32,0-1-128,21-19-33,-21-1-31,19 1-96,21-1 31,0 21 161,41 20-32,-21 18 128,39 1 192,-19 20-32,19 20 96,-19 1 65,-1 18-129,-19 1 64,0-1-160,-20 2 96,0-2-192,-40-19 96,1-1-160,-1 1-64,0 0-641,1-20-352,-1-20-705,1 20-1569,19-20-3620</inkml:trace>
  <inkml:trace contextRef="#ctx0" brushRef="#br1" timeOffset="16077.1485">11691 2854 18705,'-18'-20'1185,"18"-1"-384,0 42 128,18-1 672,2 39 65,21 1-705,-21 19-513,18 20-63,-17-20-97,19 1-32,-21-21 1,1 2 31,-20-42 0,20 21-160,-20-21 32,0-19-160,0 0 96,0 0 97,0-19-161,0-1-64,0-19 0,0-2 32,0 2-97,0-20 33,0 37-32,0 3 32,20 19 0,0 0 0,-1 19 160,1 3-288,0-3 128,20 1-737,-1 0-672,1 19-1314,1-19-2562</inkml:trace>
  <inkml:trace contextRef="#ctx0" brushRef="#br1" timeOffset="16512.6952">12446 3210 11915,'0'0'4132,"0"0"-2339,0 0 482,0 0 95,-20 0-512,0 0-545,20 20-352,-19 19-129,-1 2-159,20-1-224,0-1-257,0-19-224,0 1 64,20-21-96,-1 0 96,1 0-32,0-21 64,-20 1-96,20 0-32,-20 1 192,0-1-160,0 0 64,0 20 64,0 0-32,0 0 64,0 20-32,0 0-160,0-20-64,0 19-577,0 1-960,20-20-1090,-1-20-1601,1 1-11339</inkml:trace>
  <inkml:trace contextRef="#ctx0" brushRef="#br1" timeOffset="16744.1405">12665 3191 19922,'-20'0'1410,"-1"19"319,21 21-95,0-21-193,0 22-384,0-1-608,21-21-449,37 21 64,-17 0-32,18-20-32,-19 0 32,0-1 32,-21-19-160,-19 20 416,-19 0 32,-21-20-127,0 19-225,1 2-32,-1-21-321,1 0-832,19 0-1537,20-21-4325</inkml:trace>
  <inkml:trace contextRef="#ctx0" brushRef="#br1" timeOffset="17185.5469">13677 2993 896,'0'0'25176,"0"0"-24535,0 19-385,20 21 64,-1 19 225,21 1 256,-20-1-353,21 21-320,-23-21-320,23 2-801,-1-22-993,-1-19-2082,-19-1-5733</inkml:trace>
  <inkml:trace contextRef="#ctx0" brushRef="#br1" timeOffset="17519.5312">13517 3350 20018,'0'-20'2659,"0"20"-2595,41-20 897,-1 1 705,19 19 31,20-22-672,20 3-512,0 19-225,1 0-256,-20 0 64,-21 19-96,-18 22-128,-3-1 224,-18 19-128,-20-19 32,0-20 64,0 0-160,0-20 0,21 0 96,-1-20-64,-20 0 32,18-20-160,-18 0-97,0 1 33,-18 0 192,18 17 0,-41 3-128,21 19 128,-18 0 64,-3 0-96,-18 19-353,19 22-1473,20-1-2338</inkml:trace>
  <inkml:trace contextRef="#ctx0" brushRef="#br1" timeOffset="18221.6796">14987 2973 13612,'-20'-80'4100,"0"60"-2594,1 1-225,19-1-128,0 40-288,19-1 608,1 1-224,20 39-384,-1 21-192,1-1-97,1 20-287,-3 1-129,3-41-96,-3 2 224,-17-22-96,-1-19 97,20-1-65,-40-19 0,19 0 0,1 0 193,-20-39-193,0 0-128,0-2-128,0 2 0,0-20-64,0 18 96,0 21-128,0 0-32,20 20 127,0 20-31,0 19 32,-1 2 96,21-1-160,1-1-833,-3-19-1152,3 1-1475,-1-2-3042</inkml:trace>
  <inkml:trace contextRef="#ctx0" brushRef="#br1" timeOffset="18598.6327">15900 3191 8456,'-40'0'11498,"21"0"-10441,-1 19 129,0 21 543,0 1-352,0-2-576,20 0-513,0 1-255,20-19-98,0-21 97,20 0-160,-21 0 96,21-21-64,-20 1 64,-20-19 64,0-1-64,0 21 224,0-22-63,0 21 159,-20 0 288,20 1 161,0 19-224,0 0-353,0 19 0,20 1 32,1 19 32,-3 2-288,2-1 32,21-21-512,-3 1-545,3 0-225,-21-20-672,0 0-800,-20-20-1442,0 0-3652</inkml:trace>
  <inkml:trace contextRef="#ctx0" brushRef="#br1" timeOffset="19040.039">16040 3151 11755,'18'0'4804,"3"0"-2754,19 40 224,-20-21 161,-1 21-193,1 1-865,20-2-256,-20-19-448,-20-1-289,19 1-192,-19-20-96,0 20 32,0-20-160,0 0-32,0 0-448,0 0 31,0 0-383,0-20 159,0 0 321,0-19-1,0 19 97,20 20 128,0-19 32,0 19 64,19 0 160,1 0 64,1 0 96,-3 0 64,3-22-352,-21 22 160,0-19 97,-1 19 63,-19-20 64,20 0-31,-20 1-161,-20-1 192,20 0-224,-19 20 96,-1 0-31,0 0 31,0 20-32,-1 19-64,21 1 192,0 1-95,0-2-161,41 0-64,-1-19-32,19 0-32,0-20-577,1 0-1057,19 0-2145,-20-20-8489</inkml:trace>
  <inkml:trace contextRef="#ctx0" brushRef="#br1" timeOffset="19547.8515">17607 2952 20083,'0'-79'1281,"-20"60"128,20 19-64,0 0-352,20 19 385,-20 21-1,20 40-384,1-2-385,-1 42-287,-2-20-161,2-2-128,21 2-64,-21-41-128,19-19-257,1-20-383,-1-20-674,-19 0-544,0-20-1633,-20-1-2563</inkml:trace>
  <inkml:trace contextRef="#ctx0" brushRef="#br1" timeOffset="20104.4922">17568 3389 14157,'-40'0'5349,"40"-20"-4612,0 20-289,20-19 865,19 19 481,1-40-577,1 21-672,-3-3-289,3-17-192,-2 0-32,-19-1 32,0 0-288,0 0-64,-20 1-129,20 0 193,-20 19 192,0-1 160,0 42-64,19 18 449,-19 20-161,0 2 192,0 17-127,0-19-225,20 22 256,0-22 193,0-19-192,0 0-129,-1-1-128,1-19-224,-20-20 96,20 0-128,-20 0 64,20-20 96,-20 0-96,21-19 64,-1 0-128,18-2 64,-17 21 0,-1 1 0,0-1 64,19 20-32,-19 0 128,0 20-32,0-20 65,-1 0-97,21 19-32,-20-19 0,0-19 64,-1-1 0,1 0-96,-20-21-64,0 22-32,0-21 32,0 21 32,-20 19 0,1 0 192,19 0 32,-20 19-63,0 21 191,0 1 32,20 18-160,0-20-160,0 2-160,40-22-160,-1 1-577,42-20-896,-22 0-2659,20 0-7880</inkml:trace>
  <inkml:trace contextRef="#ctx0" brushRef="#br1" timeOffset="20621.0938">19395 3449 23574,'0'40'640,"-20"-21"-191,20-19 704,0 0 480,0 0-255,0-39-962,-21 0-256,1-2-64,20-18-32,-20-2 1,2 2-1,-3 0 32,-19-21-96,20 2 0,1 17-128,-1 2 160,20 20-64,-20 18 0,20 1-33,20 0-31,0 1 32,19 19-96,1 0-480,-1 19-834,1 1-1152,1 21-2787</inkml:trace>
  <inkml:trace contextRef="#ctx0" brushRef="#br1" timeOffset="21010.7422">18978 3151 21172,'-41'20'1249,"21"-20"-1185,40-20-160,1 20 576,37-19-31,3-2-65,18 21-128,20 0 0,-20-20-95,21 20-161,-40 0-481,19 20-384,-40 1 257,1 18 384,-20 0 256,-20 20 448,0 2 737,0-22 128,0 1-256,0-19-352,0-2-288,20 1-33,-1-40-32,21 1 1,1-22-193,-21 2 0,-20-1-32,0-1-128,0 2 64,-41 0 0,1 19-32,1-19-31,-1 39 63,0-21 32,1 21 0,19 21-192,0-21-32,0 19-289,20 1-576,20 0-800,0-1-1699,0 1-2882</inkml:trace>
  <inkml:trace contextRef="#ctx0" brushRef="#br1" timeOffset="21234.375">20049 3430 24278,'-20'-21'609,"1"-19"-353,-1 21 929,0-21 65,20-1-578,0-18-512,0 20-160,0 0-288,20-2-352,0 2-321,-1 19-385,1 20-1312,20 0-2339</inkml:trace>
  <inkml:trace contextRef="#ctx0" brushRef="#br1" timeOffset="21619.1405">20268 3250 19410,'20'60'1569,"-20"-20"257,20-21 160,-1 1-673,-19-20-416,20 0-224,-20 0 31,0-20-255,0 1-353,0-1 0,0-19-32,0 17-32,20-17-64,-20 0-32,20-1-32,0 21 32,-20 19 32,19 0 32,1 19 128,-20 1 32,20 0 0,0-1-256,0 1 128,-20-20 64,19 0-160,1 0 288,0-20-95,0 1-65,1-1 96,17 20 128,-18-20-96,1 20 257,-1 20-129,0 0-192,19-1-160,-19 21-96,20-21-449,-1-19-960,-19 22-1186,20-44-4548</inkml:trace>
  <inkml:trace contextRef="#ctx0" brushRef="#br1" timeOffset="23293.9453">1806 5295 9064,'20'-19'1602,"-20"-2"159,0 1 545,0 0 193,-20 1-609,20-1-577,-20 0 96,0 20-32,0-19-127,20 19-129,-19 0-321,19 0-383,-20 0-97,-20 19-96,-1 21-128,23-1-96,-2-19 0,20 20-128,20 0 128,18-21 0,23 21 32,-2-21-32,1 3 0,-1-3-64,20 1 192,-38 0-63,-3-1-1,-38 1 192,0 0 0,-38 20 32,-3-20-192,21 0-128,2-1-128,-3-19-320,21 20-449,-20-20-384,0 0-1314,0 0-1537,20 0-13484</inkml:trace>
  <inkml:trace contextRef="#ctx0" brushRef="#br1" timeOffset="23788.086">1409 4937 6758,'-80'0'3171,"41"20"-801,-1 1 129,1 18 383,-1 1-704,-1 40-352,23-2-128,-3 22-289,21 20-672,0 19-353,21-2-320,17-17-96,23-1 256,38-39 225,19-40-289,42-21 64,-2-38-64,22-42-192,-2-37 96,-40 18-96,-58-19 64,-41 19-96,1 2 128,-40-2-96,0-1 64,-20 3-96,-39 19 0,-1-21-160,-39 40 96,20-20 128,-21 40-64,42 1-64,17-1-257,-18 20 33,19-20-961,0 20-1794,-19 0-4356</inkml:trace>
  <inkml:trace contextRef="#ctx0" brushRef="#br1" timeOffset="27545.8984">2361 5652 2338,'20'0'0,"-40"0"0,20 0 384,0 0 1057,0 20 545,20-20-833,-20-20-832,0 20 576,0 0 224,-20 0-449,20 0-448,20 0-224,0 0 0,1 0-32,-21-19 129,0 19-65,0 0 544,0-20 1,-21 20-129,42-20-192,-3 20-128,2-19 65,-20-2 31,0 1-64,21 0-160,-1 1 0,0-1 0,-2 0 0,-18 1 0,21-3 0,-1 22 32,0-19-32,0 19 32,0-20 32,-20 20 0,0 0 32,19 0 128,-19 0 97,20 20-129,0-20-64,0 0-32,0 0-32,19 0 64,-19-20-32,21 20-31,-23 0-65,2 0 32,1 0-32,19 20 96,-22-20 160,23 19 96,-1 3 1,-1-3 31,-19-19-96,20 20-32,-1 0 193,1-1-161,-1 21-128,22-19 0,-2-2-96,-19 1 1,0 0 31,19-1 128,-19-19-96,-1 20-32,1-20-32,-1 0-32,22 0 32,-23 0 0,3 0 32,-1-20-64,19 20 0,-19-19-32,-1 19 32,1-20-32,-1 0-32,1 20 64,1-19-64,-3 19 0,3-21-64,18 1 128,-19 0-32,0 1 32,-21-1 0,21 0-32,-20 1 32,1-3-64,-3 3 32,22-1 0,-19-19 32,-1 19-64,19 0 32,-19 1 0,20-2-128,-21 1 64,21 0 32,-20 1 32,0 19 0,-1-20 32,1 20 0,0 0-32,20-20 32,-21 20-32,21 0 32,1-19-32,-3 19 32,3 0-64,18-20 32,-19 20 32,0 0-32,-1 0 128,1-21-63,19 21 31,-18 0-64,17 0-32,-17 21 64,-2-21 96,21 0-32,-1 20-96,1-20 0,-21 19-32,22 1 0,-3 0 0,1-1 32,2 1 0,-2-20-64,-19 20 64,19-20-32,1 21 0,-1-21-32,2 0 64,-2 0 32,0 0-128,21 0 32,-21 0-32,0 0 32,-19 0 32,19 0 64,-18 19-64,18-19 0,-19 0 32,20 20-32,-1-20 0,-18 20 0,17-20 0,-17 0 32,18 19 0,0-19 0,1 0 64,-1 0-96,1 0 289,-1 0-193,-18 0-32,18-19-64,-19 19-160,-1-20 63,21 0 33,-21 20 225,-19-19-161,20 19 192,-20-21 96,-1 21-64,1 0-160,0 0-32,-20 0 0,0 0 32,21-20-32,-21 20 32,-21-20-32,21 1 33,-20-1-1,0-19-32,1 19 96,-1-1 320,-20 1 1,0 1-225,1 19 0,-1-20 64,-19 20 385,18 0-289,21 0 33,-19 0-257,19 0-96,20 0 0,0 20-160,0-20-64,41 0 0,-3 19 160,3-19 0,18 20 0,1 1-289,-1-1 578,1-1-257,-1 21 96,-38-1 192,-1 21 64,-2-20-159,-18 19-129,20-18-96,-20-22-160,21 21-641,-1-21-1730,0-19-2722</inkml:trace>
  <inkml:trace contextRef="#ctx0" brushRef="#br1" timeOffset="28894.5312">8277 5156 1313,'0'-39'9737,"0"18"-7399,0 21 353,0-20-97,-20 20-288,20 0-256,0 0-608,0 20-545,0 1 224,20 18-32,0 20-257,1-19-671,-21-40-33,79 80-128,-41-61 192,3-19-160,-21 0 32,0 0-96,-1-19 96,1-1-64,-20-19-64,0-2 64,0 21 0,0 20 0,0 0-64,20 0 0,0 40 128,20-19 0,19 38-32,-18 0-32,18 21-32,-19-21 96,-22 1-160,3-1 96,-21 0 0,0-18 32,-21 18-64,-17-39 0,-3 19-320,-18-18-129,19-21-288,-19 0 65,19-21-257,40 21-1057,-59-59 2018,19 20-12652</inkml:trace>
  <inkml:trace contextRef="#ctx0" brushRef="#br1" timeOffset="29669.9219">8138 4957 11370,'-39'0'1410,"19"0"-674,20 21 193,-20-1 384,0-1 97,20 21-257,-19-1-64,-1 21 64,20-1-256,-20 21 32,20-1-289,0 21 33,-21 0-193,42-2 1,-1 2-161,19-22-32,1 2-63,-40-80-225,178 100 0,-79-100 352,1 0-64,19 0-128,0-21-96,-19-18-96,-21-1-64,0-20 32,-39 1-64,0 0 160,-21-21-32,1-18 32,-20-2-32,-20-20-64,-19 1-64,-1 1-352,-19-1 512,-2 38-257,-18 3 33,79 78 705,-178-61-513,99 61 512,-20 0 129,18 20-385,22 1-288,19-21-192,21 39-897,-1-19-2659,20 0-13484</inkml:trace>
  <inkml:trace contextRef="#ctx0" brushRef="#br1" timeOffset="34283.203">9111 5354 3779,'0'0'3203,"0"0"-801,-20 0-320,20 0-352,0 0-64,0 0-65,-20-19-160,20 19-287,0 0-97,0 0-97,0-20-31,0 20 64,0 0-288,0 0-225,0 0-63,0 0-1,-20 0-224,20 0 161,0 0-129,0 0 32,0 0 0,0 0-31,0 0-33,0 0-160,0 0 224,0 0-160,20 0 192,-20 0-159,20-20 31,0 20 96,1 0-96,17 0 96,23 0-96,-23 0 65,42 0-1,-20-19-96,19 19 32,0 0-32,20 0-64,-18 0 0,-2 19-96,0-19 32,-20 0 32,2 0 32,-3 0-31,-17 0-98,-3-19 162,3 19-33,-1 0 0,-21-21 0,21 21-64,-20 0 96,-20 0-32,20 0-32,-20 0 32,0 0 64,0 0 32,0 0 32,0-20-160,-20 20-64,0-20-64,0 1 32,-19-1 0,-1 0 0,-1 1 64,-17-1-32,17 20 0,-18 0 96,39 0-96,-19 0 192,39 0-128,0 0-128,19 0 0,21-21 64,19 21 0,2 0-32,38 0 64,-20 21-32,0-21 32,-18 20-32,-3 19 0,3-19 96,-42-1-64,1 21 96,-20-19 0,-20 18-32,1-19 32,-1-1-288,0 1-352,-21 0-642,23-20-447,-2 19-545,-1-19-1538,21 0-8840</inkml:trace>
  <inkml:trace contextRef="#ctx0" brushRef="#br1" timeOffset="35130.8594">10859 4957 20243,'-21'-20'1025,"21"0"96,0 1 160,0-1-224,21 0 384,17 1-608,3 19-256,18 0 63,1 0 97,-21 19-481,21 1-32,-41 19-63,1 22-1,-20-2-224,-20 21 96,1-21-32,-1 20 64,0-39-160,0 19 256,0-19-224,20-21-32,20 3 128,0-3-64,0-19 0,19 20 64,1-20-96,0 0-257,-1-20-255,2 1-577,-21 19-897,18-41-1474,-38 21-4900</inkml:trace>
  <inkml:trace contextRef="#ctx0" brushRef="#br1" timeOffset="35305.664">11017 5156 21364,'0'0'2210,"0"-19"-2114,20 19 833,19 0 224,21-20-224,-1-1-417,1 21-416,-21 0-512,22-20-1282,-2 20-2209,-39-19-15600</inkml:trace>
  <inkml:trace contextRef="#ctx0" brushRef="#br1" timeOffset="36060.5469">10759 4739 10826,'-60'59'3747,"40"-18"-1376,1 18-225,19 0-64,0 1-385,19 19-320,1 1-255,0-1-578,20 20-192,-1-18-288,1-22 33,19 0-1,-18 1-96,-3-40 96,23-1 32,-2-38 96,20-1-32,1-40-128,0-19-32,-22-1 0,23-19-32,-22 0 96,-19-1-32,-1 2 65,-19 17-65,-40 3-160,0 17 768,-19 22-480,-21 0 33,-19 19-1,-21 0 32,1 20-64,-20 20 161,-1-20-225,21 20 0,40-1-128,0-19-192,39 0-833,0 20-961,0 0-1345,20-1-3396</inkml:trace>
  <inkml:trace contextRef="#ctx0" brushRef="#br1" timeOffset="41091.7968">11553 5196 6566,'0'0'2370,"0"0"-1185,0 0-192,0 0 480,0 0 97,20 0-193,-20 0-544,0 19-160,19-19-65,1 0-63,-20 20-33,20-20-63,0 0-1,1 0-128,17 0 33,-18 0-33,21 0 160,-23-20-223,23 20-129,-1-19-32,-1-21 0,1 21 64,-1-1-64,1-1 64,0 1 65,-1 1-65,1-1 64,1 0-160,-2 1 416,1-1-223,-1 20-225,1 0 32,-20-21-64,19 21 224,1 0-96,0 0 96,-1 21 1,2-21 95,-3 20-128,3-1 0,-1 1-32,-1 0-96,1-1 33,-1 1 63,-19 1 0,20-1-64,-1 19 0,1-39-64,-20 20-32,39-1 96,-18 1 0,-1-20 32,-1 0-96,1 0 0,-1 0 32,1 0-64,0 0-64,-1 0 161,1 0-97,-1 0 32,22 0-64,-23 0 32,3 0-65,-1-20 65,-1 20-32,1-19-32,-1-1 64,1 0 0,0 1 64,-1-22-96,-19 21 0,21 1 96,-21-1 33,19 0-33,1 1 0,-1-1-32,-19-1 0,20 1 0,-20 20-128,19-20-97,1 20 642,-19-19-417,17 19 0,3 0-96,-21 0 96,-2 0-64,3 0 32,-1 0 32,0 19-64,19-19-128,-19 20 416,20 0-480,-20 1 256,39-21-32,-19 20 0,-1-20 0,22 19 192,-23 1-96,23-20 0,-22 20 96,21-20 1,-1 0-1,1 0-128,-1 19 96,-18-19-64,18 0-32,-19 0 128,-1 0 0,1 20-31,-1-20-97,1 0 96,19 0 32,-19 0-96,1 0 160,-3 0-96,3 0-63,-1 0 31,-21 0-96,21 0 32,-20-20-96,19 20 128,-19 0-64,-20 0 0,20 0 64,0-19 0,-20 19 96,0 0-96,0-20-192,-20 0-32,-20-19 96,1 18-64,-1 1-32,1 0 128,-22-19-224,23 19 832,18 20-576,-1-19-32,21-1-32,0 20-64,0 0 64,21-21-32,17 21 0,3 0-96,18 0 224,1 0-96,-1 21 0,-19-1 32,-1-1 32,-19 21 0,0-1 32,0 2 577,-20-2-609,-20 20 192,20-18-128,0-2-64,-20-19 64,20 0-256,0-1-385,-20 1-736,20 0-1089,-19 1-1346,-1-21-6886</inkml:trace>
  <inkml:trace contextRef="#ctx0" brushRef="#br1" timeOffset="42225.586">16198 4978 13260,'-20'-41'2595,"20"41"-610,0-20 258,-20 20 479,20 0-704,0 0-256,0 20-1250,0 0 289,0 21-64,20 18-161,0-20-191,0 21-129,0-20-256,19-1 64,-19 2-64,-20-22 32,20-19 32,19 0 0,-19 0-160,0-19 96,1-2 0,-21 1 32,20 0-32,-20 1 64,20 19-96,-20 0 160,18 0 64,3 0 0,-1 19-31,20-19-33,-1 0-32,1-19 64,-1-1 0,-19-19 0,0-2-96,-20 2-128,0 19-96,0-19-160,0-2-353,-20 21-384,0 0-833,20 20-320,-19 0-1729,19 20-7817</inkml:trace>
  <inkml:trace contextRef="#ctx0" brushRef="#br1" timeOffset="42586.9141">16834 4502 22549,'-21'0'1441,"21"0"-352,0 0-32,0 19 577,21 1-257,-1 19-672,-2 1-321,3 0-192,-1 0-160,20-1 32,-21 0-128,1-19-320,0 21-929,0-22-641,-20 1-1185,0-20-1570</inkml:trace>
  <inkml:trace contextRef="#ctx0" brushRef="#br1" timeOffset="42776.3672">16793 4778 19314,'0'0'5573,"0"0"-4900,20 0-97,-20 0 577,21-19-480,-1 19-481,19 0-160,1 0-224,-1-20-545,1 0-768,19 1-1346,-19-1-768,0 0-10378</inkml:trace>
  <inkml:trace contextRef="#ctx0" brushRef="#br1" timeOffset="42936.5234">17170 4502 17840,'-59'39'3812,"39"-19"-3267,0 19 255,-19 0 481,19 2-672,-20-2-513,21-19-32,-1 0-1025,0-1-1825,0 1-3300</inkml:trace>
  <inkml:trace contextRef="#ctx0" brushRef="#br1" timeOffset="43080.078">16813 4660 17200,'21'0'5413,"-1"0"-5125,-2 20 705,3-20 352,39 20-896,-21-20-353,21 0-352,-1 19-961,-19-19-1346,-1 0-3363</inkml:trace>
  <inkml:trace contextRef="#ctx0" brushRef="#br1" timeOffset="43906.25">16376 4541 12940,'-59'0'2786,"39"0"-2177,0 0-32,0 20 127,1-20 65,-21 19-32,20-19-641,0 20 192,-19 0 353,19-1 672,0 22-352,-19-2-96,19 20-33,0 2-95,-1-2-321,21 0-191,-20 1-289,20-1 96,20 2 32,-20-2 96,21 0 352,-21 1-31,40-21-225,-22 1-64,43-21 225,-2 3 63,20-3-96,1 1-63,40-20-129,-21-20-128,19 1 96,21-3-288,-19-17-32,-1 0 96,-20-20 32,-20 18 64,1-18 0,-1-21-32,-19 21 0,-1-21 96,-19 1-128,-1-1-288,-19 1 864,0-1-544,-20 2 96,-40 19-32,1-2 64,-40 42-64,-1-21 97,-38 21-65,-2-3-64,1 22-128,-20 22 96,1-3-32,18 1-97,41 0-255,19-1-609,21 1-961,39 0-2338,0 20-8424</inkml:trace>
  <inkml:trace contextRef="#ctx0" brushRef="#br2" timeOffset="55915.039">1389 6446 15630,'20'0'64,"-20"0"-64,0 0 32,-20 20-32,20-20 193,20 19 415,-20 3 33,19-3-193,1 1-128,0 0-95,0-20-65,19 19-32,1 1 192,1 0-192,-3-20 1,3 21-97,-21-2 32,19-19 32,-19 20-96,20-20 96,19 0-96,2 20 0,18-20-64,0 0 96,0 0-160,0 0 160,1 0-32,-1 0 0,21 0-32,-21 0-64,0 0-65,20 0-31,0-20 192,21 0-32,-1 20 64,0-19-32,1-2 32,-1 1-32,-20 0-32,1 1 32,-1 19-64,0 0 0,19 0 0,-19 0 64,20-20 0,1 20 0,-1-20 64,1 1 64,18-3-32,-19 22 32,0-19 1,1-1-65,19 20-32,-21-20 64,1 20-128,1 0 0,-21 0 64,0-19-64,0 19 128,1 0-192,-1 0 128,0 0 0,0 0 0,1 0-96,-1 19 64,20-19 32,-20 0-128,21 0 128,-21 0-96,0 0 256,0 0-96,1 0-32,-1 0-32,0 0-64,0 0-160,1 0 160,-1 0 0,0 0-96,0 20 192,-20-20 96,2 0 64,-22 20 321,0-20 63,1 19 321,-1-19 64,2 0 96,-23 0-352,23 0-289,-22-19-224,1 19 225,-20-20 127,-1 0 65,-19 1-1,20-1-159,-20-19-193,0 18-288,-20-19-64,20 21-64,0-21-288,0 21-641,0 19-673,0-20-993,0-1-2786</inkml:trace>
  <inkml:trace contextRef="#ctx0" brushRef="#br2" timeOffset="56873.0469">4167 7002 13068,'-18'-39'2594,"18"-2"-1761,-20 22 512,20-21 129,-21 21 191,21 19 1,-20-20-609,-19 20-384,19 20-33,-20 19-287,20 0 127,-19 2-96,19 18 161,0 0-65,20-18-159,0 18-129,40-20 32,-1 2-128,1-2-32,39-19 32,-18-20-64,18 0-64,-20 0-128,1-20-416,-1 1-513,-19-1-449,-19-21-1056,-21 22-1250,0-1-9705</inkml:trace>
  <inkml:trace contextRef="#ctx0" brushRef="#br2" timeOffset="57046.875">4009 7161 19986,'-20'0'1762,"0"0"-417,20 0-192,20 0 513,0 0-545,20 0-448,19 0-353,0 0-224,2 0-544,-2 0-321,1-19-1057,-1 19-1441,-19-20-2979</inkml:trace>
  <inkml:trace contextRef="#ctx0" brushRef="#br2" timeOffset="57242.1875">4963 6903 9673,'18'19'12524,"-18"1"-12140,-18 1 0,-3 18 1026,1 21 95,-20-20-608,21 19-737,-1-19-96,0-1-128,0 2-384,0-22-802,1 1-1536,-1 0-2371</inkml:trace>
  <inkml:trace contextRef="#ctx0" brushRef="#br2" timeOffset="57437.5">4625 7022 20851,'-20'-39'3395,"20"39"-2017,20 0 63,20 19 641,19 1-576,0 0-802,1 19-512,-1 2-160,2-21-192,-2-1-160,-1 1-321,-17 0-352,-1-1-608,-20-19-545,-1 0-1474,1 0-3042</inkml:trace>
  <inkml:trace contextRef="#ctx0" brushRef="#br2" timeOffset="58699.2188">11215 6387 13132,'-20'20'3107,"20"-1"-1922,-20-19 513,20 0 287,0 0 33,0 0-480,0 0-673,0-19-385,0-1-96,-19-19 97,19-2-225,0-18-64,0 20-128,0-22 0,0-17-64,0 17 129,0 22-225,0 19 160,-20 0 32,20 20-160,-20 20 64,0 19 0,-19 2 32,19-1-32,0-1 64,0 0-96,-1 2 32,21-41 0,0 0 0,0 0 0,21-21 32,-1 1 64,20-19-96,-21 0 64,21-1-32,-20 19-32,0-18-64,-1 39 32,-19 0 0,20 0 64,-20 0-32,20 19-96,0 1 96,0 21-769,1-21-608,-3-1-1538,23 1-2082</inkml:trace>
  <inkml:trace contextRef="#ctx0" brushRef="#br2" timeOffset="59226.5625">10859 6764 15694,'-41'-40'2242,"1"40"-768,21 0 352,-1 0-65,0 0-383,0 40-418,0-21-351,1 42 0,19-22 63,0 0-223,19 2-161,1-2-192,20-19 0,-1 0-96,1 0-96,1-1-288,-3-19-385,3-19-576,-3-1-1314,-17 20-1056,-1-20-6439</inkml:trace>
  <inkml:trace contextRef="#ctx0" brushRef="#br2" timeOffset="59394.5312">10778 6942 2882,'-19'0'17233,"19"0"-16016,0 0-385,0 0 834,19-20-96,1 20-545,20-19-737,-1 19-288,1-20-449,19 20-191,-18-20-1410,-1 20-1538,-1-19-5284</inkml:trace>
  <inkml:trace contextRef="#ctx0" brushRef="#br2" timeOffset="59596.6796">11017 6804 18865,'-59'59'609,"18"-19"288,-17-1 896,17 2-159,-18 18-449,-1-20-672,21 2-257,-1-21-256,20-1 0,0-19-288,20 0-545,0 0-1281,0 0-1185,20-19-3428</inkml:trace>
  <inkml:trace contextRef="#ctx0" brushRef="#br2" timeOffset="59873.0469">11454 6705 22036,'-79'59'833,"39"-19"-448,-1 0 1056,2 19-96,19 1-512,-20-1-609,40-19-224,-20 0-416,20-20-513,0 0-897,0-20-2050,0 0-4419</inkml:trace>
  <inkml:trace contextRef="#ctx0" brushRef="#br2" timeOffset="60052.7343">11096 6804 19762,'-20'-21'3139,"20"21"-1826,0 21 129,20-1 448,20 19-289,-1-19-672,1 19-801,21 2 32,-23-21-352,23 19-288,-2-39-673,-19 20-705,-1-20-641,1 0-1280,-20 0-8233</inkml:trace>
  <inkml:trace contextRef="#ctx0" brushRef="#br3" timeOffset="119372.0703">14293 6983 4676,'20'0'4004,"-20"0"-1890,0 0-385,0 19-351,0-19-33,0 20-64,0-20-352,0 20-128,0-20-129,0 0-63,18 0-64,-18-20-65,0 20 161,-18 0-97,18 0 33,0-20 95,0 20-63,0-19-225,0-1-288,-20-1 64,20 1-95,0 20-1,-21-19 32,21-1-32,0 0 224,0 1 0,-20-1 65,20-21-1,-20 22 64,20-21-95,0 1-65,-18 0-64,-3-2 0,21 2-96,-20-20-32,0-2 32,20 22 97,-20-41-161,1 21 128,-1 0-64,0-21 128,0 21-96,-19 19 32,19-1 225,0 2-193,-21 0-32,23-2-32,18 2-128,-20-1 64,0 1-32,20 19 161,0-20-193,-21 20 96,21 0-64,0-19 96,-20 39-64,20-20 64,0 1 0,0-2-32,0 1 0,0 0-64,0 20 0,0-19-64,0 19 64,0 0 0,0-20-32,0 20 64,0-20-96,0 20 128,0 0-64,0-19 1,0 19 63,0 0 0,-18 0-32,18 0-32,0 0 32,0 0-64,0-22 32,0 22-32,0 0 64,-21 22-96,21-22 64,0 0-32,0 19 0,-20 1 32,20 19 0,-20 1-32,0 0 64,0 0 128,1-21-128,19 1 64,0 0 1,0-20-1,0-20-128,19 0 96,1 1 0,0-21-64,0 0-32,0 0 0,1 1 64,-3 19-64,2 1-64,1-3 64,19 22 0,-22 0 0,23 0-32,-21 0-224,39 0-449,-19 0-704,-1 0-705,1-19-1634,1 19-5284</inkml:trace>
  <inkml:trace contextRef="#ctx0" brushRef="#br3" timeOffset="132025.3905">13995 7300 18513,'-20'-19'1698,"20"19"95,-20-20 385,20 20-288,0 20-769,0-20-608,0 19-97,20-19-160,0 20 65,19-20-1,-19 20-352,20-1 128,19 1-32,-19-20-192,19 20-64,-18-20 0,-21 0 96,19 0-1,-19 0 33,0 21 96,-20-21-64,0 19 96,-20 21-32,0-21 129,-1 21 127,-17 1 288,-3-22-31,3 21 64,17-1-225,-19 2 0,20-22-192,1 1-128,-1 0-128,20-1-64,20-19-320,-1 0-513,1 0-576,0 0-321,0-19-1569,1-1-2948</inkml:trace>
  <inkml:trace contextRef="#ctx0" brushRef="#br3" timeOffset="132228.5156">14629 7598 23894,'-19'40'1890,"-1"-1"-865,-20 2 897,20-22-257,1 40-832,-1-19-449,0 0-384,20 0 64,0-21-192,0 1-384,0 19-609,0-39-737,0 20-1313,20-20-4196</inkml:trace>
  <inkml:trace contextRef="#ctx0" brushRef="#br3" timeOffset="132669.9218">14967 7359 19762,'-20'0'2178,"1"20"-320,19 21 224,-20-2-160,0 20-513,20 21-512,0-1-320,0-19-65,0-1-288,40 0-224,19-38 64,0-1 32,22-40-192,-22-20 32,-1 0-192,3-19-64,-41-1-65,-1-19 97,-19 19 192,-19 1-160,-21 19 192,-1 0 96,3 20-32,-23 20-96,2 0 128,19 0-289,1 20-1184,19 20-2499,20-20-8552</inkml:trace>
  <inkml:trace contextRef="#ctx0" brushRef="#br3" timeOffset="133582.0313">16516 7201 13644,'-41'-59'4004,"3"59"-2050,18 0-352,-1 0 480,1 19-193,0 40-736,20-18-416,0 38-128,0-20-257,20 21-64,0-21-256,21 1-32,-3-20-192,3-1-513,18 2-512,-19-22-1217,19-19-1666,-19 0-6021</inkml:trace>
  <inkml:trace contextRef="#ctx0" brushRef="#br3" timeOffset="133894.5313">16913 7379 18769,'20'-59'3011,"-40"39"-2338,0 1 544,-1 19 801,3 19-577,-2 1-608,-21 0-417,41 19-127,-20 2-129,40-2-128,0-19-64,21 19 0,18-19-128,0-20-161,21 19-127,-21 3 160,-39-22 192,0 19-1,-20 1 290,-20 0-97,-20-1 32,1-19-64,-1 20-64,0-20 0,1 0-128,19 0-865,0-20-1121,20 1-1762,0-1-3875</inkml:trace>
  <inkml:trace contextRef="#ctx0" brushRef="#br3" timeOffset="134044.9218">17151 7498 17936,'39'40'1666,"-19"-21"-929,-20 3 31,20-3-607,1 1-354,-1-20-1472,-20 0-1826</inkml:trace>
  <inkml:trace contextRef="#ctx0" brushRef="#br3" timeOffset="134323.2422">17170 7300 17424,'0'0'3043,"0"0"-2338,20 40 1024,0-21 641,0 21-864,1 0-866,-1 19-255,19-39 31,-19 19-256,0-17 97,0-22-97,-1 19-32,-19-19-32,0 0 0,20 0 224,-20-19-256,-20-3-64,20 3-96,0-1 96,0 0-32,0 1-96,20 19 64,0 0-128,0 19-256,19-19-449,1 20-609,0 0-1729,-1-20-2434</inkml:trace>
  <inkml:trace contextRef="#ctx0" brushRef="#br3" timeOffset="134654.2969">17727 7379 6534,'0'0'13805,"0"0"-11851,0 0-449,0 20 545,0 20-609,0-20-576,0 19-384,20 1-257,0-21-160,19 3 32,1-22-96,19 0-32,-19-22-128,-1-17 64,-19 19 96,0-19-128,-20 0 31,0 18-31,0 1 0,-40 0 64,21 20 96,-1 0 160,-20 20-160,20 21 161,20-22-65,0 21-64,20-21-64,0 1-96,39 0 32,-19-1-737,39-19-1057,-38 0-1986,18-19-4644</inkml:trace>
  <inkml:trace contextRef="#ctx0" brushRef="#br3" timeOffset="135571.289">18719 7300 18801,'0'0'1730,"0"20"-1314,0 0 1154,20 19 288,-20-19-769,20 20-673,-20 0-96,20-21-95,-1 1-129,1-20 0,-20 0 32,20 0-64,-20 0 0,0-39 160,0 19-160,0-19 0,0-2-64,20-18 64,-20 39 0,0-19 0,20 39-96,-20 0 32,19 20 97,1-1-97,0 21 32,1-1-97,-1 21-479,0-20-705,19-1-1314,1-19-1408,-20-20-5030</inkml:trace>
  <inkml:trace contextRef="#ctx0" brushRef="#br3" timeOffset="135793.9453">19176 7399 16367,'0'-40'2466,"0"40"-992,0 20 832,0 0-448,20 1-929,-1-2-609,21-19-192,-20 20-128,19-20 96,1 0 0,1-39 64,-23 18-128,3 1 64,-21-19 97,-21 19-33,3 20-32,-23 0-96,1 0-160,1 0-353,-1 20-736,20-20-1569,20 19-2628</inkml:trace>
  <inkml:trace contextRef="#ctx0" brushRef="#br3" timeOffset="136787.1093">17389 8075 11659,'0'-20'2786,"0"20"-1441,0 0-191,0 0 928,0 20-129,20 19-607,0 0-482,-20 2-63,20-2-128,-20 1-65,20-21-95,-1 1-225,-19 1-160,0-1 32,0-20-63,0 0-97,0 0 64,0 0-32,0-20-96,0-1-193,0 1 65,0-19-96,0 19 0,0-19 192,0 19-1,20-1-31,0 21 128,0 21 0,0-21 64,19 20 0,-19 19-32,39-19-64,-18-20-32,-1 20 32,-1-20 64,-19 0-32,0-20 0,19 0 161,-39 1-33,20-21 32,-20 19-64,0-18 64,-20 0 128,20 19 65,-19 0-1,-21 20-64,20 0 1,0 0-1,1 20-96,-1 0 32,20 19-128,-20 0-32,20 2 0,0-2-96,20 1 32,19-1-160,-19 2-384,20-22-513,19-19-673,1 0-1185,-1 0-1953</inkml:trace>
  <inkml:trace contextRef="#ctx0" brushRef="#br3" timeOffset="137177.7343">18342 8014 17296,'0'-39'3075,"0"19"-2018,-20 20 897,0 0 224,20 20-641,-39 19-672,39 2-288,-20-2-385,20 1 32,0-21-224,20 2 32,0-1-64,-1-20 96,1 0-256,0-20-96,0-20 127,-20 20-63,20-19 64,-20 19 64,0 20 0,0-20 224,0 40-224,0 0 32,0-1 160,19 40-160,1 2 96,0-2-96,0 21 160,1-21-128,-3-20 160,2 21 32,-20-20-64,21-1-32,-21 2-32,-21-21-96,21-20-192,-20 0-224,2 0-449,-23-20-577,21-1-1152,0-19-417,1-19-1762</inkml:trace>
  <inkml:trace contextRef="#ctx0" brushRef="#br3" timeOffset="137546.875">18759 8014 20915,'-20'-20'1698,"-20"20"-833,21 20 1153,-21 21-32,20-2-833,-1 1-449,3 20-447,18-21-161,0 1-32,18-21-128,3-19 128,19 0-289,-1-19 1,1-1 32,-20-19-64,0-1 288,-20 0-96,0 20 128,0-19-32,0 19-32,0 0 32,-20-1 32,20 42-96,0-21 128,0 40-96,20-1 32,-20 0-128,19 2-192,1-2-641,20-19-801,-20 0-960,19-20-385,-19 0-2402</inkml:trace>
  <inkml:trace contextRef="#ctx0" brushRef="#br3" timeOffset="137716.7969">18958 7896 15983,'0'-60'3939,"0"60"-1664,20 0-226,-20 19-159,20 22-865,-2-2-576,3 1-193,-1 20-256,20-1-352,-21-19-834,21 0-639,-20-20-1122,0-20-2787</inkml:trace>
  <inkml:trace contextRef="#ctx0" brushRef="#br3" timeOffset="137923.828">18878 8055 18705,'0'-20'3331,"0"-1"-2914,39 1 1216,2 1 738,17 19-738,23-20-704,-2 20-641,-20 20-128,2 19-128,-23-18-32,-18 19-192,21-21-384,-41 21-161,18-21-224,-18-19-512,0 0-1282,-18-19-3235</inkml:trace>
  <inkml:trace contextRef="#ctx0" brushRef="#br3" timeOffset="138395.5078">19255 7777 17712,'20'0'5381,"-20"0"-4260,21 19 225,17 1 319,3 19-512,-3 2-640,3 18-449,-1-20-32,-1 22-128,1-22-160,-1-19-1,-19 0-63,0-1 32,-20-19 96,0 0 63,0-19 65,0-21 64,-20 1-64,0-2 96,20 2-64,0 19 0,0-19 64,20 39-96,0 0 192,-20 0 1,20 19 95,19 1-224,-19 0 128,20-20-96,1 19 32,-2-19 32,1-19-96,-1-1 96,-19-19-128,-20-1 96,20 19 128,-20-18-96,0 19 97,-20 1-257,0-1 384,1 40-128,-1-20 96,-20 39 97,19 0-1,3 22-96,18-22 65,0 0-161,0 2-192,39-21-64,1 0-513,-1-20-288,21 0-864,-1-20-1058,-19 0-5445</inkml:trace>
  <inkml:trace contextRef="#ctx0" brushRef="#br3" timeOffset="138779.2969">20486 7836 23894,'20'0'449,"-20"0"-385,39 0 320,-19 0 257,21-20-417,-3 0-96,-18 1-128,1-1 160,-21 0-96,0 1 96,0-2 0,-21 1 129,-19 0 191,1 20 193,-1 0-97,1 20-95,-1 21-65,0-2-63,21 0-65,-1 20-224,20-18 0,0 18-160,20-20-64,-1 2-545,41-21-384,-21-20-1025,21 0-1794,19-20-5028</inkml:trace>
  <inkml:trace contextRef="#ctx0" brushRef="#br3" timeOffset="139132.8125">20883 7718 12363,'-40'0'9577,"21"19"-7943,-1 21-321,0-1 321,20 0-321,0 2-608,0-2-417,20-19-288,0 0 0,19-20-128,1-20-32,-20-19-65,19-1 65,-39 0 64,0-19 0,0-21 96,-20 21 0,1 0 64,-21-2-160,20 2 320,-19 20-160,19-2 96,20 21 193,-20 1 159,20 38-31,0-19-129,0 40 225,0 0-97,20 19 0,-20 0-159,20 2-97,-1-2-192,1 1-160,0-20-257,20-1-896,-1-19-673,1-1-1249,-1-19-4836</inkml:trace>
  <inkml:trace contextRef="#ctx0" brushRef="#br3" timeOffset="139829.1015">21240 7657 24887,'-39'0'961,"39"0"-481,-20 0 706,20 20-65,20-20-449,-20 20-512,20 1-160,-1-2-32,1 1-64,0-20-192,0 0 0,0 0-1,-1 0 65,-19-20 32,0 1 96,0-2 96,0 1 32,-19 0-32,19 1 64,-20-1 288,0 20 257,0 20-32,20-20-193,-20 39-96,20-19-32,20 20-31,0 0-129,20 19-96,-1-19-32,22 19-128,-23-19-65,3 20-31,-21-20 192,0 19 32,-2-19 64,-18 0 0,-18-21 64,-2 1-64,-21 0 64,21-20 0,-39 0-32,19 0-128,1-20-32,-1 0-96,0 1-320,21-21-65,19 19 321,0-18 64,0 19 63,19-19 97,21-2 0,-20 21 32,19-19 32,1 0 33,1-1-33,-3 0 32,3 20 32,-1-19 0,-1-1 192,-19 0-96,20 20 64,-40-19-31,0 19-97,0-19 32,0 17-64,0 22-96,-20 0 256,0 0-224,0 22 0,-1-3 32,3 21 65,-2-1-97,20 21-64,-20-1 0,20-19-257,0 0-608,20-20-224,18-20-320,3 0-1089,-1-20-1282,-1-1-4484</inkml:trace>
  <inkml:trace contextRef="#ctx0" brushRef="#br3" timeOffset="140061.5234">21816 7657 14125,'39'-100'5189,"-39"61"-2851,0 0-833,-18 19 353,18 0 0,-41 40-545,41-20-448,-20 39-417,0 1-127,20 1-193,0-2-192,40 0 64,1 1-128,-3 0-32,-18 0-33,1-21 129,-1 21-32,-40-21 256,-1 2-160,1-1 96,0 0-96,-19-20-64,19 0-320,0-20-385,0 20-800,20-20-1666,0-1-6278</inkml:trace>
  <inkml:trace contextRef="#ctx0" brushRef="#br3" timeOffset="140604.4922">22213 6844 25656,'-20'0'2306,"0"19"-1762,40 1 674,-20 39 415,20 1-448,0 19-960,-20 1-225,19-1 0,-19-19 0,20-1 0,0-19-705,0 0-1089,1 0-896,-3-21-1955,2 1-8743</inkml:trace>
  <inkml:trace contextRef="#ctx0" brushRef="#br3" timeOffset="140779.2969">22351 7737 23093,'0'40'2979,"-18"-40"-1986,18 0 96,0 0-544,18 0-513,2 0-481,-20-20-1120,41 0-2371,-21-20-7463</inkml:trace>
  <inkml:trace contextRef="#ctx0" brushRef="#br3" timeOffset="140980.4688">22650 6963 26521,'118'79'1441,"-57"1"-1057,18-1 673,-20 1 641,-39 18-641,-20 2-641,0 0-223,-20-41-193,20 0 0,-19-19-193,-1 0-479,20-21-545,0-19-833,-40 0-1282,20-19-3970</inkml:trace>
  <inkml:trace contextRef="#ctx0" brushRef="#br3" timeOffset="144708.9843">8972 7320 1601,'-20'20'4164,"20"-20"-2178,0 0-128,0 0 320,0 0-449,0 0-319,0 0 31,0 0-160,0 0-224,0 19-320,0-19-96,0 0 63,0 0-287,0 0-161,0 0 32,0 20 0,0-20 129,0-20 127,0 20-255,0 0 159,0 0-192,0 0 0,0 0-31,20 0-161,-20 0 128,0 0-128,0 0-64,20-19 64,-20 19 64,20 0-96,-20-20 96,20 0 0,-20 20-31,19 0 63,-19-19-32,0 19-128,20-20 160,-20 20-128,0-21 0,20 1 32,0 1 64,-20-21-96,21 21 0,-3-21 64,2 0 97,0-20-65,1 21 32,-1-21 32,-2 1 0,2-2 0,21-17-64,-21 19 33,-1-2 31,1-17-192,20 17 128,-20-18-64,-1 19-32,1-19-32,0-1 96,0 21 0,0-21 64,1 21 33,-21 20-1,18-2 96,-18 2-288,0-1 128,0 1 64,0 19-96,0-1 97,0 21-33,0-19-64,0 19-96,-18-20 0,18 20 96,0 0-96,0-20 0,18 20 0,-18-19 0,0 19 0,0 0 32,0 0 32,0 0 32,0 0 32,0 0-96,-18 0-32,-3 19-32,21 1 0,-40 0 64,20 20 0,0 0-64,-19-21 32,19 21 128,0-21 0,20-19-64,0 20-31,0-20-98,20-20 130,0-19-65,19 19 0,-19-19 32,20-2 32,1 22-64,-23-1 0,2 20-64,0 0-1,1 0 98,-1 20-98,19-1 1,-19-19-768,39 0-514,-19 0-800,0 0-2114,-21 0-8712</inkml:trace>
  <inkml:trace contextRef="#ctx0" brushRef="#br3" timeOffset="162134.7656">8516 8114 13164,'0'20'1890,"0"-20"-225,0 19 33,0 2-97,0-21-127,19 20-513,1 0-257,0-20 1,0 0 32,0-20-65,19 0-287,1-20-97,-20 0-128,19-19-32,-19-1-64,-20 20 32,21-19-63,-21-1-33,0 1 32,-21 20 0,21-2-32,-20 2 32,2-1 64,-3 21 32,1 19-96,-20 0 160,21 19 224,-1 1 1,0 19 31,0 22-63,20-2 31,0 0-64,20 1-192,20-1-31,-21-20-65,21 2-64,19-1-225,-18-1-415,-1-39-193,-1 20-512,1-20-1378,-1 0-2209,-19-20-14125</inkml:trace>
  <inkml:trace contextRef="#ctx0" brushRef="#br3" timeOffset="162663.0859">9032 7994 18609,'0'20'1730,"0"1"-513,0-21 192,0 20-96,19-20-672,21 0-449,-20 0-32,1-20-63,-3-1-1,2 1 0,-20 1 0,0-1-64,0 20 0,0 0 128,0 0 0,-20 0-64,20 39 193,0 2-1,0-1-96,20 19-96,0 1 32,21-21-128,-23 20-64,23-18 64,-21-2 32,0 1 32,-20-1-128,19-19 64,-38 1 96,-1-2-160,0 1-352,-1-20-33,-17 0-95,-3-20-257,21 1-224,-18-2-640,17 1-546,21 0-1376,-20 20-6470</inkml:trace>
  <inkml:trace contextRef="#ctx0" brushRef="#br3" timeOffset="163267.5781">9349 8035 16239,'0'-41'2883,"0"41"-1154,0-19 449,0-1-32,20 20-1185,0-20-480,0 20-353,-20 20-96,20-20 96,-1 39-96,1-19 96,-20 21-96,0-2 32,0 1-32,0 0 64,0 0 257,0-1 63,0 0-32,0-19-31,0 1-225,20-21-32,0 0-96,0 0 96,19-21-160,1 21 32,-19-20-288,17 1-289,-17-1-288,-21 0-352,0 20-609,-21 0-768,-17 0-1794,-3 0-10506</inkml:trace>
  <inkml:trace contextRef="#ctx0" brushRef="#br3" timeOffset="163445.3125">9349 8174 17264,'0'0'4676,"0"0"-2594,0 0 128,40 0-192,-20 0-833,19-21-832,1 21-321,0-19-449,-1 19-512,1-20-736,1 0-1923,-23 20-3106</inkml:trace>
  <inkml:trace contextRef="#ctx0" brushRef="#br3" timeOffset="173561.5234">6491 7836 11242,'-20'-20'2050,"0"20"0,20 20-448,-20-20-33,20 19-224,0 22-288,0-2-128,0 1-96,20 20-128,-20-20-97,20 38-95,0-17-1,-1-2-224,21-20-31,-20 21-97,19-40-96,-19 0-32,21-1 0,-3-19-32,3-19 64,-21-1-96,0 0 0,-1-19-32,-19 18-32,0-18 64,0-1-64,-19 21 32,-1-21-97,0 19 161,-21 21 0,23-19 33,-2 19 63,-1 0 32,21 0 192,-20 19-64,20-19 33,20 41-65,1-21-64,-1 19-192,-2 0 96,2-19-96,21 1-192,-21-1-385,19-1-448,-19-19-480,0 0-866,0-19-672,-20-1-1793</inkml:trace>
  <inkml:trace contextRef="#ctx0" brushRef="#br3" timeOffset="173851.5625">6828 8114 14477,'20'0'2338,"-20"20"-352,20-1 192,0 22-288,-20-21-545,20 19-544,-1-19-128,1-1-321,0 1 33,-20 1-65,20-21-192,-20 0-32,0 0-96,0 0 160,0 0 0,0-21-160,0 1 96,-20 1-128,20-21 0,0 40 32,0-19-32,20 19 0,1 0 0,-21 19-128,18 1-256,2 0-481,0-1-865,1 1-1153,-1 1-1473,-2-21-9705</inkml:trace>
  <inkml:trace contextRef="#ctx0" brushRef="#br3" timeOffset="174184.5703">7225 8153 16527,'0'-39'1986,"-19"39"-320,19 0 384,-20 0-225,20 20-672,-20 20-416,0 0-160,20-1-193,0 0-96,0-19-320,20 1-32,-20-1 32,20-20-96,0 0 32,-1-20-128,-19-1 128,20 1-33,-20 1 33,0 19 64,20 0 32,-20 0 64,0 19-32,20 22 33,-20-21-1,0 39-32,20-20 64,-20 2-96,19-2-64,1 0 128,-20-19-321,20 0-639,-20 1-1250,20-21-1218,-20 0-3202</inkml:trace>
  <inkml:trace contextRef="#ctx0" brushRef="#br3" timeOffset="174409.1797">7344 7994 19474,'0'20'2562,"0"21"-1697,0-2 320,20 1 97,-20 0-354,20 19-767,0-19-129,-20-1-385,19 2-480,1-22-1120,0 1-866,-20-20-2242</inkml:trace>
  <inkml:trace contextRef="#ctx0" brushRef="#br3" timeOffset="174778.3202">7265 8273 17008,'0'-20'2210,"20"20"-1826,-20-20 801,39-19 481,-19 19-641,20-20-513,-20 0-224,-1 1-95,1-2-1,0 21-64,-20 1-160,20 19 96,-20 0 384,0 39-63,21 2 191,-21 18-159,0 1-33,18-1-128,2-19-63,-20-1 31,21-18-32,-1-1-160,0-1-32,-20-19 32,18-19-128,3-1 192,-21-1-128,20-18 64,-20 19-32,0-19 0,20 19-64,-20 20 64,20 0-64,-1 20 0,1-1-257,-20 21-703,20-21-898,0 1-1890,0 1-5413</inkml:trace>
  <inkml:trace contextRef="#ctx0" brushRef="#br3" timeOffset="174959.9609">7860 8134 11114,'41'-20'11307,"-21"20"-9642,-2 0-383,2 0-738,1 0-448,-1 0-224,0 0-1377,-1 0-1763,1 20-3522</inkml:trace>
  <inkml:trace contextRef="#ctx0" brushRef="#br3" timeOffset="175122.0703">8000 8273 19154,'20'19'2882,"-1"-19"-1825,1-19 225,20 19-193,-1-20-705,1 20-320,0 0-1185,-21 0-2434,1-20-13518</inkml:trace>
  <inkml:trace contextRef="#ctx0" brushRef="#br3" timeOffset="176349.6093">12406 7498 14061,'-19'-19'1441,"19"19"1,-20 19 95,20 1 97,0 0 31,20 21-768,-20 18 0,19-20-64,-19 21-193,20 19-159,0-19-225,0-1-64,19-19-32,-19-1 32,0 2-192,1-21 97,17-20-162,-18 0 97,1-40-128,-1 19 32,-20-18 0,0-1-64,0-19 64,0 19-64,0-19 32,-20 39 64,-1-19 32,1 39 32,20-21 96,-18 21 96,18 21-64,0-2 65,-20 1-97,20 19 96,0 20-32,20-18-64,-2-2-64,2 1 0,1-21-128,-1 1-256,18-20-353,-17 0-544,-1 0-1249,0-20-1218,0 1-4868</inkml:trace>
  <inkml:trace contextRef="#ctx0" brushRef="#br3" timeOffset="176638.6719">12784 7737 18321,'19'40'2370,"1"-21"-1025,-20 21 353,20-21-161,-20 2-640,20 19-448,-20-21-225,20-19-160,-20 20 96,0-20-192,0 0 96,0 0-128,19 0 32,-19-20-32,0-19 32,0 19 32,0-20 0,20 20-64,-20 20-64,20-20-32,0 40-33,1-20-511,-1 20-770,18 20-1248,-38-20-1634,21 0-12332</inkml:trace>
  <inkml:trace contextRef="#ctx0" brushRef="#br3" timeOffset="176964.8438">13121 7737 16047,'0'-40'3267,"-19"40"-1313,19 21-33,-20-2 65,20 21-865,0-1-512,0-19-481,20 20-96,-1-20-96,1-20 64,0 0-256,-20 0 32,20-20-33,-20-1 97,20-18 96,-20 19 128,0 20 64,0-19-32,0 19 161,0 19-33,0 21-64,19 0-32,-19 0 64,20 19 1,0 1-193,0-1 96,0-19-96,-20 0-161,19-20-319,1 0-417,-20-20-512,0 0-609,0 0-961,-20-20-3203</inkml:trace>
  <inkml:trace contextRef="#ctx0" brushRef="#br3" timeOffset="177182.6172">13240 7518 18705,'0'20'3107,"0"21"-2242,0-2 640,20 0 161,-20 22-609,20-2-705,0-20-320,-1 21-192,1-20-352,-20-21-449,20 1-641,0 0-1184,-20-20-2788</inkml:trace>
  <inkml:trace contextRef="#ctx0" brushRef="#br3" timeOffset="177617.1875">13201 7836 15470,'0'0'3588,"19"0"-2692,-19 0 1026,20-20-64,0 20-993,0-20-705,0 1-128,-1-21-64,1 21-384,-20-22 95,0 2-127,20-20 31,-20-2 161,0 22-96,0-1 128,0 0 224,-20 20 384,20 20 289,20 0 416,-20 41-225,20-2-127,-20 20-256,21 21 63,-3-21-159,-18 2-129,20-2-96,1-20-32,-1 0-64,0-18 96,-20-1-128,18-40-32,3 20 64,-21-21-128,20-18 64,-20 0 64,20-1-96,-20 0 64,20 20 64,-20 0 1,19 20 95,1 20 0,-20 0-64,20 20-128,0 19-320,0-19-609,-1 0-1057,1-20-2755,0 0-9992</inkml:trace>
  <inkml:trace contextRef="#ctx0" brushRef="#br3" timeOffset="239597.6563">2501 7955 1665,'0'0'10986,"0"0"-10345,0 0-289,0 0 1730,0 0 161,0-20-994,20 20-288,-20-19 128,0-1 0,18 20-32,-18-20-225,21-20-191,-1 0-257,0 1-191,0-21 127,19 1-160,1-22 224,0 3 225,-1 19-161,-19-21-287,21 21-65,-23 18 96,2 2-224,-20-1 192,21 1-64,-21-2-128,20 22 96,-20-1 192,0 0-63,-20 20-33,20 0 64,-21-20-128,21 20 0,-38 20 0,18-20-96,-1 20 64,-19-20 64,21 20-32,-21-1 97,20 2 63,0-1-32,1 0 128,19-20-159,0 19-161,0-19-64,19-19 64,1 19 64,20-40-96,-1 19 32,1-18-32,-19 19-32,17 20 0,-18 0 64,-20 0-32,21 20 96,-21 0-32,0-1-96,20 2 64,-20-1-192,20-20-513,-2 0-736,3 20-962,-21-20-3138,20 0-11723</inkml:trace>
  <inkml:trace contextRef="#ctx0" brushRef="#br3" timeOffset="250564.453">1031 8312 13741,'-19'-39'1793,"-1"39"-608,0-20 833,20 0 352,-20 1-320,0 19-672,20 0-449,0-20-545,0 20 64,0 0 33,0 0-129,0 20-96,20-1-63,0 1-97,0 0-192,0-1 192,19 22-160,1-21-193,-1-1-63,2 1 32,-1-20 96,-1 20-161,1-20 129,-20 0 192,-1 0 128,-19 0-160,0 0 96,0 19 128,-19 1 64,-1-20 193,0 20-33,0 20-160,-1-20-63,3 0-65,-2-20-192,20 19-193,-20 1-415,20-20-706,0 20-1665,20-20-2562</inkml:trace>
  <inkml:trace contextRef="#ctx0" brushRef="#br3" timeOffset="250744.1406">1547 8511 19250,'20'20'1505,"-20"0"-416,-40 19 897,21-19-64,-21 1-1217,0-1-641,21 19-193,-21-19-703,20-20-1378,20 19-2018,0-19-11243</inkml:trace>
  <inkml:trace contextRef="#ctx0" brushRef="#br3" timeOffset="251622.0703">1826 8174 14926,'-20'-40'2050,"20"40"0,0-20-385,-20 20-159,20 0-514,0 20-351,0-1-128,0 22-33,0-2 161,0 1-161,20 20-160,-20-21-159,20 20 31,-1-19-224,1-19 64,0 18 224,0-39-224,1 20 64,-3-20 0,2-20-32,0 0-64,-20-20-192,21 20 320,-21-19-224,0 19 32,0-19 32,-21 19 224,1 20-160,20 0 32,-20 0 0,20 0-32,0 0-32,0 20 96,0-1 65,20 21-129,-20-1 64,20-19-64,1 1-64,17-2-32,-17 1 32,-1-20-545,0 0-288,19-20-608,-39 20-865,20-19-545,0-2-2338</inkml:trace>
  <inkml:trace contextRef="#ctx0" brushRef="#br3" timeOffset="251940.4296">2183 8312 18129,'0'41'1281,"0"-22"-96,20 1 705,-20 0-129,39-1-704,-39 21-352,20-40-321,0 21 33,-20-21-161,0 19 32,0-19-192,0 0 193,0 0-65,0 0-32,-20-19-192,40-2-32,-40 1 64,40 0-64,-20 1-64,20 19 32,0 0-32,-20 0 0,39 19 96,-39 1-288,20 0-577,21 1-1057,-41-21-1377,18 19-2178</inkml:trace>
  <inkml:trace contextRef="#ctx0" brushRef="#br3" timeOffset="252375">2580 8292 17488,'0'20'2114,"-20"1"-352,-1 18 320,21-19-289,-18 19-896,36-19-608,-18 21-225,0-41-64,21 19 32,-1-19-96,0-19-65,0 19 33,-20-21-64,20-19 128,-20 21 0,0-1 64,0 20 64,0 0 0,0 0 129,0 0-65,0 20-160,0 19 0,0 2 0,19-2 96,-19 20-96,20-18 128,0-2-64,-20-19-32,0 19 32,0-19 32,0 0-192,0-20-96,-20 21-160,0-21-385,20 0-769,-39-21-608,39 1-224,-20-19-1954</inkml:trace>
  <inkml:trace contextRef="#ctx0" brushRef="#br3" timeOffset="252614.2578">2679 8114 20435,'20'0'2082,"0"20"-1442,0-1 449,-20 22 257,19-2-449,-19 1-481,20 20-320,0-21-96,1 1-64,-1-1-384,-20-19-289,18 1-288,2-2-513,-20-19-768,0 0-1089,-20 0-5862</inkml:trace>
  <inkml:trace contextRef="#ctx0" brushRef="#br3" timeOffset="252932.6172">2699 8431 13484,'-20'0'2851,"20"0"-1506,20-19 481,-20-1 416,20 0-801,0 1-608,-1-1-160,1-21-321,21 22-64,-21-1-95,-20 0-65,18 1-96,2 19 96,-20 19 192,0 1-31,21 19-97,-21 2-96,0-2 96,0 1 96,20-1 1,-20-19-97,0 1-96,20-21-64,-20 0-224,18 0 352,-18 0-128,21-41 32,-1 21 32,-20 1-320,40-1-129,-40 0-223,19 20-129,21 0-31,-20 20-450,0 0-1376,-1-1-2595</inkml:trace>
  <inkml:trace contextRef="#ctx0" brushRef="#br3" timeOffset="253288.0859">3434 8312 19282,'0'0'2466,"0"0"-1601,0 0 544,0 21 417,0-1-865,20 19-545,-1-19-320,1-1 65,0-19-65,20 0-64,-21 0 32,21-19 0,-20-1-64,-20-19 0,0 19-64,0-1 32,-20-18-64,-20 19-129,1 0 129,19 20 32,-20 0 128,21 0-32,-1 20-32,0-20-128,20 39-576,0-19-1250,40 21-1730,-21-22-8615</inkml:trace>
  <inkml:trace contextRef="#ctx0" brushRef="#br3" timeOffset="253491.211">3791 8431 16527,'-39'-59'6278,"19"20"-4676,0-2-417,-1 2-160,-17-20-481,17 18-416,1-18-128,20 40 0,0-1-96,20 0-256,1 20-161,-3 0-255,23 0-642,-1 20-800,-1 0-2818</inkml:trace>
  <inkml:trace contextRef="#ctx0" brushRef="#br3" timeOffset="253670.8984">3513 8233 18353,'0'20'1730,"40"-40"-1058,-1 20-255,1-19 608,19-1-513,2 20-448,-22-20-1185,1 20-2659</inkml:trace>
  <inkml:trace contextRef="#ctx0" brushRef="#br3" timeOffset="255051.7578">1527 9027 10153,'0'-20'2883,"0"1"32,0-1-161,0 0-576,-19 20-416,19-21-673,-20 2-160,0 19-224,20 0-257,-20 19-224,20 2-64,-20-1-160,20 0-32,0 19 0,0-19 0,20-1-32,20 1-224,-1 1 0,1-1 31,19-20 161,-18 20 128,-1-1-96,-1-19 160,-39 20 32,20 0 65,-40-1 63,1-19-160,19 21-64,-40-21 32,20 20-352,-1-20 0,1 0-962,2 0-671,-2 0-1122,20 0-3139</inkml:trace>
  <inkml:trace contextRef="#ctx0" brushRef="#br3" timeOffset="255420.8984">1608 8948 14990,'18'-40'2370,"2"20"-1505,-20 20 384,0 0 897,21 20-641,-21-1-640,20 2-32,0-1-288,0 19-65,-1 1-288,1-21-32,0 1-96,0 21 0,-20-41 33,20 20-97,-20-20 64,0 19 64,0-19 192,0-19-256,0 19-64,0-20 0,0-21 32,0 21-64,0 1 0,0-1-32,0 20 32,19 0 160,-19 20-96,20-1-64,0 1-256,0 1-481,1 19-576,-3-21-1186,2 21-1056,0-40-3780</inkml:trace>
  <inkml:trace contextRef="#ctx0" brushRef="#br3" timeOffset="255739.2578">2064 9047 16623,'0'39'2050,"0"-18"-320,0-1 288,20 0 0,-20 19-961,20-19-769,0-1-128,-1-19-160,41 0 160,-40-19-64,-1-1 32,1 0-96,-40-19 33,20-2-65,-19 21 64,-1 1-128,0-1 64,-20 20-97,21 0-127,19 0-64,-20 0-289,20 0-576,0 20-1153,20-1-1762,-20-19-13420</inkml:trace>
  <inkml:trace contextRef="#ctx0" brushRef="#br3" timeOffset="255978.5156">2401 9186 18097,'-20'-20'1217,"20"1"-224,0-1 929,-20 0-481,20-1-1025,0 1-384,0 1-64,0-1 32,0 20-96,20 0-352,0 0-481,1-20-1313,-3 20-1410,2 0-8039</inkml:trace>
  <inkml:trace contextRef="#ctx0" brushRef="#br3" timeOffset="256210.9375">2539 8868 14509,'21'0'4388,"-21"0"-3170,0 0 255,20 20-32,0 0-416,-20 20-416,20 0-353,-20-1-224,20 0 96,-20-19-288,19 21-320,-19-21-609,20-1-1186,-20-19-1408,0 0-4933</inkml:trace>
  <inkml:trace contextRef="#ctx0" brushRef="#br3" timeOffset="256550.7813">2560 9027 14637,'0'0'3524,"0"-20"-2147,0 20 577,20 0 416,-20 0-640,20 0-1058,0 0-319,19 20-257,-19-20-32,0 0-128,0 0 128,0 0-64,-1 0-64,-19 0-64,20-20 0,-20 20-1,0-19 33,0-1 0,0 20-192,-20-20 96,1-1 0,19 21-1,-20 0 33,0 21 32,20-1 224,-20 0-96,20-1 96,0 21-96,0-1 32,0 2 0,20-2-64,-20-19-448,20 0-865,19-1-609,-19-19-705,0-19-1985</inkml:trace>
  <inkml:trace contextRef="#ctx0" brushRef="#br3" timeOffset="256804.6875">2956 8908 13901,'0'0'4452,"-18"0"-2722,18 0-385,0 19 0,0 2-256,0 19-608,0-21-225,18 21-256,3-21-96,-1 1 64,20 1-128,-21-21 63,-19 20 161,20 0 1,-20-20 191,0 19 160,0-19-96,-20 0-191,1 0-33,19 0-224,-20 0-929,0 0-1282,0-19-1088,20 19-5766</inkml:trace>
  <inkml:trace contextRef="#ctx0" brushRef="#br3" timeOffset="257006.8359">3136 8849 20435,'39'0'2819,"-39"19"-2115,20 21-223,0-21 864,1 22-512,-3-2-449,-18 20-288,20-18-128,0-21-192,1 19-257,-21-39-447,20 20-1122,-20-20-1121,0 0-4453</inkml:trace>
  <inkml:trace contextRef="#ctx0" brushRef="#br3" timeOffset="257178.711">3136 9027 20563,'0'20'1858,"0"-20"-833,19 0 416,1-20-288,20 20-865,19-20-159,-18 1-802,-3 19-1441,3-20-1666,-21 20-4355</inkml:trace>
  <inkml:trace contextRef="#ctx0" brushRef="#br3" timeOffset="258046.875">3811 8908 17296,'-41'-20'1473,"23"20"1,-22 0-193,19 0 449,21 0-673,-20 20-609,20-1-320,-18 2-128,36-1-96,2 19 128,1-39-128,19 20-128,19 0 96,-19-1-161,-1 1 97,1-20 96,-20 21 32,-1-1 128,-19 0 224,-19-20 1,-1 19 31,0 1-128,-20 0-224,21-20 64,-1 0-96,0 19-224,20-19-481,0 0-1153,0 0-1441,0 0-3107</inkml:trace>
  <inkml:trace contextRef="#ctx0" brushRef="#br3" timeOffset="258220.7031">3989 9047 20147,'20'0'544,"0"0"-384,0 0 64,-1 0 33,1 0-257,21 0-673,-21 0-1313,-2 0-1954</inkml:trace>
  <inkml:trace contextRef="#ctx0" brushRef="#br3" timeOffset="258417.9688">4228 8888 19058,'20'0'1377,"-1"0"192,1 20 33,20-1-737,-20 2-641,19 19-160,1-1 0,-20-19-512,19-1-129,1 1-864,-19-20-417,-1 0-1121,-2 0-3491</inkml:trace>
  <inkml:trace contextRef="#ctx0" brushRef="#br3" timeOffset="258619.1406">4625 8868 13805,'0'40'6438,"-20"0"-5029,-1 0 0,3 19 353,-2 21 0,-1-21-769,1 21-673,-18-21-288,17 0 256,21-18-544,0-22-417,0 1-864,21-20-1410,-21 20-2562</inkml:trace>
  <inkml:trace contextRef="#ctx0" brushRef="#br3" timeOffset="259154.2969">5080 9127 15566,'21'79'961,"-21"-39"641,20 0 31,0-21-255,-20 1-386,20 0-575,-20-20-225,0-20 160,0 0-224,-20 1 33,0-42-129,-21 22-32,3-20 64,18-21-32,-1 21 32,1-2 160,20 2 0,0 20-160,20 0 0,1 18 0,-1 1 0,18 20-96,-17 20-32,19 20-192,-40-20 128,20 39-288,-20-20 159,0 2 97,0-2 96,-20 1 64,20-21-224,-20 1-609,20-20-608,0 0-2275,-20-20-9032</inkml:trace>
  <inkml:trace contextRef="#ctx0" brushRef="#br3" timeOffset="259509.7656">5319 8809 15374,'0'20'2691,"-20"0"-1154,1-1 705,19 21-352,-20-21-577,0 22-480,20-2-481,0-19-159,0 0-97,20-1-192,-20-19 192,20 0-128,-20-19-97,19 19 97,-19-20 0,0-19-32,0 19 96,20 0 0,-20-1-32,0 21-32,0-19 128,0 38-64,0-19 65,20 21-129,-20 19 32,0-21-417,21 21-255,-1-21-514,-2-19-896,2 20-736,1-40-1442</inkml:trace>
  <inkml:trace contextRef="#ctx0" brushRef="#br3" timeOffset="259719.7265">5459 8690 18833,'0'20'1954,"0"19"-673,0 2 33,20 18-1,-20-20-544,0 21-577,19-20-160,-19-21-64,20 1-449,0 0-416,-20-20-672,0 0-929,0 0-1474</inkml:trace>
  <inkml:trace contextRef="#ctx0" brushRef="#br3" timeOffset="260132.8125">5380 8968 16495,'18'0'2210,"-18"-20"-768,20 20 1088,1-21-896,-1 21-802,0-19-768,-1-1-128,1 0-192,0-19-385,-20 19-512,20 1-256,-20-22 32,0 21 128,20 1 608,-20-1 513,0 20 288,0 0 801,19 20 352,-19 19 161,0 2-417,0 18-321,0 0-127,20-19-161,-20 0-63,20-1-161,-20-19-32,20-1 0,-20-19-96,20 0 96,-20-19-95,19-1-33,-19 0-32,20-19 0,-20 19 0,20 20 0,-20-21 0,20 21 224,1 21-96,-21-1-192,18 0-96,2-1-737,0 1-1601,1-20-2403,-21 0-13835</inkml:trace>
  <inkml:trace contextRef="#ctx0" brushRef="#br3" timeOffset="287735.3515">1687 9841 13516,'-20'0'2371,"20"0"-802,-21 0 385,21 0 320,0 0-672,0 0-610,0 0-63,0 0-288,21 0-64,19 0-65,-20 0-160,-1 21-95,21-21-97,-20 0-32,19 19-96,-19-19-32,0 0-64,0 20-353,19-20-608,-39 0-512,20 0-1025,-20 0-513,0 20-2499</inkml:trace>
  <inkml:trace contextRef="#ctx0" brushRef="#br3" timeOffset="287945.3125">1786 10040 19026,'0'0'1537,"0"0"705,0 0 32,0 0-480,20 0-705,0 0-545,-1-20-319,1 20-161,0 0-128,21 0-96,-3 20-449,-18-20-480,1 20-545,-1-20-896,-20 19 0,18 1-2948</inkml:trace>
  <inkml:trace contextRef="#ctx0" brushRef="#br3" timeOffset="290148.4375">2322 9682 3235,'0'-20'1441,"0"20"-800,0-20 2498,-20 20-33,20-19-863,0 19-418,0-20-95,0 20-289,0 0-95,0 0-193,-20 0-417,40 0-159,-20 0 64,0 20 159,0-20-95,0 19-64,20-19-97,-20 20 1,0 0-65,0 1-96,19 18-31,-19-19 95,20 19-128,0 1 1,-20 20-1,0-21-128,20 1 32,-20 0-63,0-20 95,0 19-64,0-19-32,21 0 0,-21-20-64,18 0 1,-18 0 63,20 0 96,1 0-128,-1-20 128,0 20-224,-2 0 0,3-20 0,-1 20-64,0 0 0,-20 0-224,20 0-128,0 20-257,-20-20-352,19 0-288,-19 20-321,20-20-832,-20 0-545,0 0-4067</inkml:trace>
  <inkml:trace contextRef="#ctx0" brushRef="#br3" timeOffset="291134.7656">2839 9662 16207,'-20'-20'1697,"20"20"449,-21 0 161,21 0-482,-20 20-800,20 21-96,0-2-256,0 1 192,0 19-161,20 1-159,1-21-385,-1 1-64,-2 0-32,2 0-32,1-21-32,-1-19-320,0 20-385,-2-20-416,3 0-352,-1-20-962,0 20-800,-20-19-3619</inkml:trace>
  <inkml:trace contextRef="#ctx0" brushRef="#br3" timeOffset="291502.9297">3037 9862 20179,'0'0'1953,"19"0"258,-19 19 127,20 1-1025,0 0-801,20-1-287,-21 21-129,21-21-96,-20 2-64,1-1-128,-3-20-321,22 0-384,-40 0-704,21 0-1058,-21 0-704,0-20-5253</inkml:trace>
  <inkml:trace contextRef="#ctx0" brushRef="#br3" timeOffset="291706.0546">3374 9841 19954,'20'40'1826,"-20"-20"448,-20 39-32,20-20-576,-21 22-641,3-2-416,18 1-481,-20-20-128,20 19 32,0-40-192,0 22-225,0-21-287,-21-1-353,21 1-577,0-20-832,0 20-737,0-20-2627</inkml:trace>
  <inkml:trace contextRef="#ctx0" brushRef="#br3" timeOffset="291987.3046">3434 9642 24375,'59'40'1217,"-39"1"480,0-2-736,19 20-288,-19 21-449,0-21-96,0 1-64,1-1-96,-3-19-128,-18 1-160,0-22-225,0 1-320,-18 0-480,18-20-1377,-21 0-2019</inkml:trace>
  <inkml:trace contextRef="#ctx0" brushRef="#br3" timeOffset="293025.3906">4149 9841 14669,'-20'0'4581,"20"0"-2756,-21 0 321,21 0-96,21 0-800,-21 0-257,38 0-385,3 0-31,-1 0-193,-1 0-160,1 0-192,0 0-64,-1 0 32,-19 0-192,21 21-256,-23-21-545,2 0-577,-20 19-1248,0 1-1539</inkml:trace>
  <inkml:trace contextRef="#ctx0" brushRef="#br3" timeOffset="293222.6562">4267 10099 20531,'0'20'1537,"40"-20"577,0-20 289,-1 20-962,1-20-640,1 1-577,-3 19-128,3-20-128,-21 20-352,-2 0-737,3 20-1057,-1-20-2371,-20 0-7622</inkml:trace>
  <inkml:trace contextRef="#ctx0" brushRef="#br3" timeOffset="293988.2813">5042 9723 15694,'0'-20'1986,"0"20"-96,20 0 544,-2 0-288,3 20-736,-1 19-513,0 20-257,0 1 1,0-1-65,-20-19-191,19 20-129,1-21-160,-20-19 128,0 0 0,0-1-31,-20-19 63,20 0-128,-19-19 0,-21-1-160,20-19 128,0-22-224,-1 2 64,3 0-64,18-21-64,0 2-33,0 17 97,18 22 96,3 19-64,-1 0 128,0 40 32,20 0 64,-1 19 1,1 2 31,-1 18-96,-19 0 0,21 21 0,-21-41-64,18 20 0,-17-18-192,-1-2-97,0-19-63,-20-20-449,0 0-640,0 0-609,0-20-1345,-20 20-2018</inkml:trace>
  <inkml:trace contextRef="#ctx0" brushRef="#br3" timeOffset="294151.3671">5220 9940 4420,'-20'0'13805,"1"-19"-11723,19 19-160,19 0 320,1 0-673,0 0-768,0 0-353,19 0-288,1 0-320,-19 0-769,17 0-1185,-18 0-1761,1 0-4549</inkml:trace>
  <inkml:trace contextRef="#ctx0" brushRef="#br3" timeOffset="294539.0625">5657 9703 17936,'-20'-61'2723,"0"42"-1346,0 19 1282,1 0-641,-1 0-1121,0 19-353,0 1-384,0 21-96,20-21 0,0 19-288,20-19-32,0 19-160,0-19 63,0 20-127,-1-20 127,-19 19 33,20-19 288,-20 0-32,0 20 96,0-20 128,0-20 129,0 20 287,0-20 97,0 0-97,0 0-191,0 0-289,0 0-96,20 0 96,0 0-288,0 0-129,-1 0-479,1 0-289,0 0-609,0 0-1089,1 0-2113</inkml:trace>
  <inkml:trace contextRef="#ctx0" brushRef="#br3" timeOffset="294952.1484">5876 9821 15726,'0'0'7528,"0"20"-5831,0 1-127,18-2 31,-18 1-736,21 0-481,-1-1 1,20-19-193,-21 0-64,1 0-32,0-19-32,0-1 96,0 0-288,-20-20 192,0 20-224,0 0 160,0 20 0,0 0-128,20 0 64,-20 20 96,19 21-32,1-2 32,20 20-96,-19 1 128,17-1-64,-17 0 32,-1 2-32,-20-22 64,0 1-32,-20 0-32,-1 0 0,-17-21 0,17 1-96,-19-20-32,20 0-257,1 0-479,-1 0-418,20-20-767,-20 1-1731,20-21-2050</inkml:trace>
  <inkml:trace contextRef="#ctx0" brushRef="#br3" timeOffset="295342.7735">6194 9603 22613,'0'-20'2178,"18"1"-1345,2 19 416,1-21-128,-1 21-512,0 0-513,-2 0 0,3 21-96,19-2-64,-20-19 32,-1 20 0,21 0-129,-20-1 33,0 21 96,-1-19 32,1 18 0,0 1 32,-20-1 0,20 2 64,0-2-63,-20 0 63,19 1 64,1 0-192,0-20 128,-20 0 64,21-1-64,-21 1-32,0 0 0,-21-1 32,1 3-96,0-22-160,-19 19-96,-1-19-289,20 0-864,-19 0-2659,19 0-10890</inkml:trace>
  <inkml:trace contextRef="#ctx0" brushRef="#br4" timeOffset="302858.3985">4327 9623 10730,'-40'-20'1825,"1"0"-672,19 1 257,-21 19 31,21 0 65,2 0-321,-23 0-705,21 19-95,0 1-33,1 19 321,-1 22-65,0-2-224,0 0 1,20 21-97,0-1 96,20 20-255,0-18 159,39-3 0,2-19-32,18-18 33,20-21 127,0-20-96,0 0-127,-19-20-65,19-21 0,-20 2-64,-19-20 0,-1-2-32,-19 2 128,-19-21-256,-21 21 192,-21 0-96,-19-1 0,-19 1-96,-40 20 128,0 19-32,0-1 0,-1 1-128,1 20-96,19 0-353,41 0-1985,-2 0-3204</inkml:trace>
  <inkml:trace contextRef="#ctx0" brushRef="#br4" timeOffset="304176.7577">4764 10278 9320,'-20'-20'3203,"0"0"-2658,20 20-289,-20-19-32,20 19 641,0 0 352,0 0-704,0 19-161,0-19 289,20 20 159,0 0-31,0 20 32,19 0-96,-19-1-33,39 0-319,-19 22 63,39-2-224,0-20 64,22 21-95,-2-20-1,1-1-64,-1 2-96,0-2 64,0-19-32,1 0 64,-1-1 32,0-19 0,0-19 64,21-1-192,-21-19 129,19-2-161,-19-18 256,20 0-224,-20-21 32,1 21 32,-20-21-32,-21 21 64,20-21 224,-18 1-64,18-21 1,-20 0 191,1 22-96,-1-22 65,0 21-65,-19 19-31,1 1-257,-3 19-32,-17 0 0,19 20-32,-1 0-32,-19 1-64,20 19 63,-1 0-31,-19 0-288,20 0-545,-20 19-480,19-19 0,2 20-577,-21-20-2146</inkml:trace>
  <inkml:trace contextRef="#ctx0" brushRef="#br4" timeOffset="305139.6484">8158 9206 9320,'0'-40'6342,"-20"21"-4740,20-1-545,0 0 416,0 20 161,0-21-257,0 21-608,0 21-65,0-1 225,20 0 32,-20 19-320,20 0-161,0 22 33,19-22-161,1 0-64,-20 2-31,19-2-129,1-19-96,1 19 0,-23-19 32,3 0 0,-1 20 32,-20-20-64,0 0 32,-20-1 32,20 1-64,-21 0 32,3-20-160,-2 0 32,-1 0-64,1-20-352,-18 0-65,17 1-288,-19-21-384,20 21-737,1-22 32,19 21 257,0 1-321,0 19-1762</inkml:trace>
  <inkml:trace contextRef="#ctx0" brushRef="#br4" timeOffset="305494.1405">8555 9444 19698,'40'0'3491,"-40"20"-2530,20-20 289,-20 20 95,20-1-320,-1 1-577,21-20-256,-20 20-96,1-20-31,17 0-33,-17-20-32,-1 0-64,18 1-33,-38-1 1,21 20 128,-1 0-64,-20 20 32,20 19 32,0-19 0,-1 20-32,-19 19 32,20-19 32,-20 1 1,-20 18-1,20-20 32,-19-19-32,-1 1-64,-20-2 32,19 1-353,-17-20-351,18 0-737,-21 0-994,23-20-2081,-3 1-13293</inkml:trace>
  <inkml:trace contextRef="#ctx0" brushRef="#br4" timeOffset="305878.9063">9389 9345 11659,'20'-20'10505,"-20"20"-9319,20 20 351,-1-1-96,1 22-480,0-2-672,-20-19-97,20 19-96,0-19-256,-20-20-161,0 20-992,0-20-1377,0-20-1923,-20 0-12587</inkml:trace>
  <inkml:trace contextRef="#ctx0" brushRef="#br4" timeOffset="306161.1327">9448 9206 17328,'40'19'3011,"-20"22"-1314,21-21 289,-3 39-544,-18-20-417,21 21-417,-23-20-320,3-1-127,-1-19 31,0 1 96,-20-21-192,0 0 96,0 0 33,0-21 31,0-19-128,0 21 0,0-21-160,0 1 64,20-2-64,-1 22 32,-19 19 0,20 0 64,0 0 0,20 19-64,-21 22-224,1-21-705,0 19-673,0-19-1376,0-1-2179</inkml:trace>
  <inkml:trace contextRef="#ctx0" brushRef="#br4" timeOffset="306530.2735">10025 9345 17136,'0'-20'2306,"-21"20"-480,21 0 352,0 20-481,-20 19-608,20-18-416,0 18-289,20 1-159,1-21-129,-1 1-64,-2-20 96,2 0-64,1-20-32,-1-19-64,0 0-64,-20-2 64,0-18 64,0 20-192,-20-22 160,20 2-129,-41 0 65,41 18 0,-20 22 32,20-1 32,-18 20 0,18 20 96,18 19 193,-18 2-33,20 18-64,1 1-192,-1-20-64,0 19 160,19-20-192,-19 2-128,20-22-609,-1 1-865,-19 0-1088,0-20-1314,-20 0-6438</inkml:trace>
  <inkml:trace contextRef="#ctx0" brushRef="#br4" timeOffset="306827.1484">10362 9325 17616,'0'20'3203,"19"-20"-1153,-19 19 224,20 1-1025,-20 21-448,20-41-224,1 19-257,-21 1-256,20-20 96,-2 0-128,2-20 128,-20 20-127,21-19-1,-1-1-32,0-1 32,-1 21-64,-19-20 96,20 20-64,0 0 96,-20 0 192,0 20-160,20-20-64,-20 21-128,20-21-192,-20 20-545,19-20-416,1 0-961,-20 0-2434,20-20-9194</inkml:trace>
  <inkml:trace contextRef="#ctx0" brushRef="#br4" timeOffset="307479.4922">10958 9345 18609,'-20'-20'993,"-1"0"64,1 20 513,0-19 63,2 19-320,-3 0-448,1 19-288,0 1-97,20 19 65,-20-19-129,20 21-224,20-2-64,0 0-160,0-19 128,39-20-96,-18 20-256,-3-40 32,23 0-385,-22 1-448,1-21-961,-20 1-800,-20-2-738,0 2-3682</inkml:trace>
  <inkml:trace contextRef="#ctx0" brushRef="#br4" timeOffset="307649.4141">11076 9066 13356,'0'-19'5445,"0"19"-2690,0 19-609,20 1-128,0 21-513,0-2-704,19 1-417,1 20-352,-20-21-128,21 20-160,-3-39-641,3 1-512,-21-1-1410,-20-20-800,0 0-8104</inkml:trace>
  <inkml:trace contextRef="#ctx0" brushRef="#br4" timeOffset="307855.4687">11057 9266 18961,'19'0'1410,"21"-20"159,19 20 930,-19 0-481,21 20-993,-2 0-737,-19-1-256,19 1 128,-19 19-96,-21-19-160,1-20-96,0 21-97,-20-21-127,0 0-289,0 0-704,-20-21-1346,0 1-1761,1-19-11403</inkml:trace>
  <inkml:trace contextRef="#ctx0" brushRef="#br4" timeOffset="308304.6875">11355 9047 17552,'0'0'2531,"20"0"-578,-2 19 193,23 22-416,-1-1-641,-1 19-448,1 1-385,-1-21-192,1 20 64,-20-18-64,1-21 32,-3 19-32,-18-39-32,0 20-64,0-20 64,0-20-32,0 0-32,0 1 0,-18-1 0,18-21-160,0 2 0,0 19-32,18-19 64,2 39 31,-20 0 65,41 0 96,-21 20-32,-2-1-32,23 1 321,-21 0-161,19-20 0,1 0 96,-20 0 64,19-20-31,-19-19-33,0 19-128,0-21-64,-20 2 32,0 19 64,-20 1 0,0-1-64,0 20 0,-19 20-32,19-1 32,0 21-64,0 0 32,40-20-64,0 19-160,20-19 352,19 0-192,20-20-480,-18 0-609,18 0-1378,-20 0-4483</inkml:trace>
  <inkml:trace contextRef="#ctx0" brushRef="#br4" timeOffset="309316.4063">9231 9703 6470,'18'0'11851,"2"0"-10698,-20 20-64,21 19 609,-1 20-65,0 1-704,-1-1-417,1 0-159,0-18 95,0-21-63,-20 19-161,20-39-64,-1 20-32,-19-20-160,20 0 256,-20-20-96,0 0 1,20-19-65,-20 19 32,0-20-64,0 20-64,0 0 64,0 20-32,20 0 96,-20 20-32,20 0-96,1-1 96,17 22-320,3-21-641,-3-1-737,3-19-1216,-21 20-1539</inkml:trace>
  <inkml:trace contextRef="#ctx0" brushRef="#br4" timeOffset="309670.8985">9786 9960 15534,'0'0'4164,"0"0"-2306,0 0-289,20 20 609,0-20-768,0 0-738,19 0-511,-19 0-65,20 0-128,-1 0 96,-19-20-128,1 0-97,-1 1-95,-20 19 192,0-20 96,0 20 0,0 20 64,0-1 161,18 1 31,-18 19-96,20 2 0,21 18-32,-21-20-64,19 22-31,1-22-33,-20 1-97,-20 0-63,0 0-96,0-21-224,-20 1-129,-20 0-31,1-20-33,-1 0-128,-1-20 33,3 0-65,-3-19-448,21 19-801,1-40-2082,19 21-12010</inkml:trace>
  <inkml:trace contextRef="#ctx0" brushRef="#br4" timeOffset="310026.3671">10381 10258 18161,'61'80'2018,"-23"-41"-769,-18-19 577,-20 0-1,0-1-576,0-19-512,0 0-320,0-39-257,-20 19-32,2-19-128,-23-2 64,21-18-32,-19 0-32,-1-1 32,20 1-128,20-2 0,-20 2 64,40 20 0,0 19 32,0 20 32,19 0 64,1 40-160,-19-21 128,-1 21-64,-2 0 96,2 0-128,-20-1-96,0 0-257,0-17-223,0-3-353,0-19-673,0 0-512,-20 0-1025,20-19-3267</inkml:trace>
  <inkml:trace contextRef="#ctx0" brushRef="#br4" timeOffset="310287.1094">10600 9940 15342,'20'0'3427,"0"20"-1217,-20 19 193,20-18-578,-1 19-607,1-21-674,0 1-256,20 0-160,-1-20-31,1-20-33,-19 0 0,-3 1 32,2-21 0,-20 19-96,-20-18-32,2 19 0,-23 20-128,1-19-97,1 19-63,-1 0 256,1 19-64,19-19-513,0 20-768,20-20-1314,0 20-1312,20-20-11660</inkml:trace>
  <inkml:trace contextRef="#ctx0" brushRef="#br4" timeOffset="310514.6484">10917 9742 20371,'0'0'2883,"0"0"-2051,21 20 802,-21 0-257,20-1-384,-2 21-480,3 0-449,-1 0 96,20-21-192,-1 21-128,-19-21-321,20-19-448,-21 21-384,-19-21-769,0 0-480,-19 0-1314,-21-21-8424</inkml:trace>
  <inkml:trace contextRef="#ctx0" brushRef="#br4" timeOffset="311057.6171">10877 9960 10794,'0'0'6246,"0"0"-5253,0 0 288,20 0 448,21-20-415,-21 1-962,19-1-224,-19 20-640,20-20-33,-40-20 33,19 20 287,-19-19 1,0 19 192,0 0 96,0 1 641,0-1 384,0 20 256,0 20-64,0-20-416,0 39-96,0 0-353,20 1-223,0 0 31,0 0 0,0-1-96,-1-19-64,1-1 0,0-19-32,0 21-32,-20-21 0,20 0 0,-20 0-64,0-21 32,0 21-32,0-19 0,21-1-32,-21 20-64,18 0 64,2 0 64,1 0-64,-1 20 128,0-1-32,19-19-32,1 21 32,-1-21 0,-19-21-32,20 2 64,-20-1 0,-1 0-32,1-19 0,-20 0 0,0 18 32,0 1 32,-20 0 32,1 1 0,-21 19 64,20 19 0,0 1-192,1 0 128,-1 20-64,20-20-32,0 19-128,20 1-352,-1-21-673,21 2-1346,0-21-1312,-1 0-6695</inkml:trace>
  <inkml:trace contextRef="#ctx0" brushRef="#br4" timeOffset="311330.078">11831 9782 18961,'0'-20'1890,"-21"20"-384,1 0 319,2 20-159,-2-1-513,20 1-512,0 0-321,0 1-160,38 18-96,3-19-64,-1-1 64,-1 1-128,1 0 160,-20-1-32,-1 2 0,-19-1 257,0-20-33,-39 20-192,19-20-96,-20 0 32,1 0-256,-2 0-257,21-20-351,2 20-642,-2-20-1280,20-1-1506,0 2-11275</inkml:trace>
  <inkml:trace contextRef="#ctx0" brushRef="#br4" timeOffset="311485.3515">11910 9921 16751,'40'39'2755,"-20"-39"-769,-1 20-833,21-20-320,-20 19-481,0-19-480,-20 0-1217,21-19-1890,-21-1-3780</inkml:trace>
  <inkml:trace contextRef="#ctx0" brushRef="#br4" timeOffset="311630.8594">12049 9742 13676,'0'-19'5638,"-20"-1"-4421,20 20-576,0-21-193,20 21-352,-20 0-352,20 0-1602,1 0-3267</inkml:trace>
  <inkml:trace contextRef="#ctx0" brushRef="#br4" timeOffset="311836.9141">12268 9703 18001,'-20'39'3235,"0"-19"-2018,20 19 224,-21-19 129,21 21-321,21-22-737,19 1-416,-20-20-32,39 20-64,-19-1 0,-1 1-96,1-20 0,-20 20 256,-20-20-192,0 19 128,0 2-31,-20-21 31,0 20-32,0-20-192,-19 0-33,19 20-960,0-20-2146,0 0-3075</inkml:trace>
  <inkml:trace contextRef="#ctx0" brushRef="#br4" timeOffset="312614.2577">13359 9523 14798,'-40'-39'2850,"1"39"-1344,19 0-225,0 19 288,-19 21-95,19 0-481,0 39-225,20-18-255,0-2-129,0 21-192,20-21 1,0-20-129,19 0-128,1-18-161,-1-1-351,1 0-609,1-20-833,-3 0-288,3 0-801,-21-20-2819</inkml:trace>
  <inkml:trace contextRef="#ctx0" brushRef="#br4" timeOffset="312910.1562">13697 9762 12684,'0'-39'4804,"-20"19"-3010,-20 20-289,20 0 481,-19 0-160,-1 39-641,19-19-448,3 0-129,18 19-352,18-19-127,23 1-97,18-2 0,1-19 64,19 20-96,0-20 0,-18 20 0,-23-1-64,3-19 32,-41 20 128,-20 0-64,-1-1 128,3-19-256,-22 21 128,-1-21-64,2 0-160,19 0-225,0-21-608,0 21-865,20-19-1088,0-1-1699</inkml:trace>
  <inkml:trace contextRef="#ctx0" brushRef="#br4" timeOffset="313100.586">13995 9841 17616,'20'40'2402,"-20"-20"-1248,19 0 63,-19-1-673,0-19-512,0 0-320,0 0-801,0 0-1377,0-19-2723</inkml:trace>
  <inkml:trace contextRef="#ctx0" brushRef="#br4" timeOffset="313367.1875">13916 9623 15566,'39'0'2082,"-19"19"-480,20 1 448,-1 21-257,1-2-543,-1 1-258,-19 19-447,0-19 32,21 0-321,-23-1 64,2-19 64,-20-1-95,20-19 63,-20 0-256,21-19 32,-21-1 0,0 0-96,0-19 65,0 0-97,0 18 0,0-19-65,0 21 1,20-1-96,-20 20 192,18 20-32,3-1-64,-1 21-192,0-19-513,0 18-640,19 0-929,-19-19-929,20 0-5702</inkml:trace>
  <inkml:trace contextRef="#ctx0" brushRef="#br4" timeOffset="313772.461">14809 9703 18001,'-20'-21'1601,"20"21"-128,-20 21 385,20-21 0,-21 39-545,21 1-320,-18-1-256,18 2-257,18-2-159,3-19-129,19 19-96,-1-39 0,1 20-96,19-40 0,1 0-96,-21 1 0,1-21 0,1 0 0,-41 0 0,18 1-33,-18 0-31,-18 19 64,-2-1 160,-1 21-32,-19 0-32,21 21 128,-1 18-96,0 1 129,20-1-1,20-19-256,19 20 96,1-20-417,19 0-384,2-20-928,18 0-2275,-20 0-7367</inkml:trace>
  <inkml:trace contextRef="#ctx0" brushRef="#br4" timeOffset="314185.5468">15623 9682 19986,'0'21'2947,"0"-1"-2338,20-20 736,39 19-128,-19 1-544,-1 0-545,1-1-288,19 1-641,-19-20-1345,-1 20-1858,2-40-4292</inkml:trace>
  <inkml:trace contextRef="#ctx0" brushRef="#br4" timeOffset="314411.1327">16058 9623 19986,'-18'80'2339,"-2"-21"-1282,0 0 896,-1 21-415,1-21-545,2 1-673,18-1-128,-21-19-224,42 1-32,-21-2-544,0-19-193,0-20-608,0 0-834,0 0-799,18 0-3525</inkml:trace>
  <inkml:trace contextRef="#ctx0" brushRef="#br4" timeOffset="314707.0313">16417 9503 19506,'-21'-19'1185,"1"-1"-769,20 20 1410,-20 20-448,20-1-482,-19 1-159,-1 40-32,0-20-65,20 19 65,0 1-160,20-20-417,0-1-64,19 2-32,2-22-64,17-19-257,3 0-159,-22-19-417,1-2-961,0 1-1825,-21 0-2211</inkml:trace>
  <inkml:trace contextRef="#ctx0" brushRef="#br4" timeOffset="314872.0703">16297 9703 16879,'0'0'4517,"0"0"-3620,20 0 96,19 0 32,1 0-481,21 0-448,-2 0-160,0 0-929,1-21-2594,-21 21-4741</inkml:trace>
  <inkml:trace contextRef="#ctx0" brushRef="#br4" timeOffset="315097.6562">16992 9464 21172,'20'0'3427,"-20"0"-3075,0 20 225,-20 19 448,0 2-64,-19 18-225,19 21-447,-21-21-129,23 0-224,18-18-129,-20-2-383,20-19-417,0-20-993,0 0-1697,0 0-3909</inkml:trace>
  <inkml:trace contextRef="#ctx0" brushRef="#br4" timeOffset="315300.7813">16674 9583 20691,'0'0'2530,"0"0"-1056,20 20 768,0 0-512,21-1-289,-3 1-512,23 21-545,-22-2-224,21 1-192,-1-21-192,-19-19-513,19 0-159,-39 0-290,0 0-895,-1-39-1571,-19 19-1088,0-19-4934</inkml:trace>
  <inkml:trace contextRef="#ctx0" brushRef="#br4" timeOffset="315490.2344">17190 9405 13004,'81'0'5605,"-42"20"-3491,21 19-256,19 20 352,0-18 256,-20 18-896,2 0-962,-41 1-512,-2-1-31,-18 2 63,0-22-385,-18-19 1,-2-1-256,20-19-866,-21 0-2401,1-19-8617</inkml:trace>
  <inkml:trace contextRef="#ctx0" brushRef="#br0" timeOffset="341049.8046">595 11528 3779,'0'-59'14222,"0"39"-12429,0 1 674,0-1 31,-20 0-512,20 20-1025,0 0-417,0 20 161,0 0-64,0 19-161,0 0-64,0 22-288,0-2-128,20 21-32,-1-21 32,1 0-288,0-18-320,21-2-545,-23 0-545,2-19-1185,0 0-1249,1-20-9801</inkml:trace>
  <inkml:trace contextRef="#ctx0" brushRef="#br0" timeOffset="341280.2735">278 11608 19218,'-120'-20'4068,"61"1"-2467,19 19 97,20-20 63,20-1-223,0 1-481,40-19-513,-1 19-480,21 1 0,-1-1-96,20 0-128,2-1-705,-2 2-544,-20-1-737,1 20-1281,-1 0-1089,-18 0-13261</inkml:trace>
  <inkml:trace contextRef="#ctx0" brushRef="#br0" timeOffset="341628.9063">952 11708 224,'0'0'22293,"-20"0"-21012,20 20 545,-19-1 32,19 1-769,0 19-417,0-19-384,0 21-223,19-22-65,21-19 128,0 0-64,-1 0-96,22-19-64,-23-22-65,3 2 161,-21 19-32,-2-19-32,-18 19-288,-38-21 96,-3 41 32,3-20-97,-3 20-255,1 0-609,1 20-1250,-1-20-1601,20 20-12139</inkml:trace>
  <inkml:trace contextRef="#ctx0" brushRef="#br0" timeOffset="341875">1191 11369 23286,'0'0'512,"0"0"289,0 21 1121,0-1-289,0 0-672,20 19-513,-20 20-287,39 1-161,-19-1-32,20-19-161,-1 1-479,1-2-353,-1-19-833,21-1-993,-21 1-928,-19-20-11596</inkml:trace>
  <inkml:trace contextRef="#ctx0" brushRef="#br0" timeOffset="342083.0077">1150 11628 15822,'-59'0'6407,"59"0"-4838,-20-20 417,20 20 192,20-20-1089,1 20-833,17-19-160,3 19-384,18-20-705,1 20-801,-1 0-2305,20 0-6888</inkml:trace>
  <inkml:trace contextRef="#ctx0" brushRef="#br0" timeOffset="342368.164">1885 11549 22325,'-40'0'2818,"21"20"-1697,-21-1 673,20 1-513,-19 19-640,-1 1-385,40-19-288,0 18-64,0-19 128,20 0-32,19-20-192,1 0-96,-20 0-65,19-20 257,-19 20 64,0-20 96,-20 1 64,20 19-32,-20 0 33,0 0-194,0 0 162,0 19-65,0 1-96,21 19-289,-3-19-512,2-20-864,0 0-770,1 0-1248,17-20-5702</inkml:trace>
  <inkml:trace contextRef="#ctx0" brushRef="#br0" timeOffset="342592.7735">1964 11271 23286,'0'20'3619,"20"19"-2338,-20 0 225,21 41-97,-1-21-608,-2 21-513,3-21-256,19 2-512,-1-2-417,1-20-417,-20-19-575,19 1-1827,1-21-3298</inkml:trace>
  <inkml:trace contextRef="#ctx0" brushRef="#br0" timeOffset="343581.0546">2719 11210 19666,'0'0'1986,"0"22"-1121,0 17 1089,0 20-129,0 21-319,0 18-673,0-18-417,20-1-256,-1 1 96,21-40-31,1-21-193,18-19 128,-1 0-128,3-19-224,-22-21 96,21 1-33,-40-22 65,-1 2-64,1 20-96,-20-21 64,-20 20 128,1 21 128,-1-1-96,0 20 256,-20 20-128,21-1 0,-1 1 1,0 19-97,20 22 160,0-2-256,20-20 32,19 2-225,1-2-287,19-39-577,22 0-449,-2 0-1088,-20-19-1122,1-1-6662</inkml:trace>
  <inkml:trace contextRef="#ctx0" brushRef="#br0" timeOffset="343858.3985">3414 11449 18417,'20'40'3043,"-20"-21"-1602,20 22 641,-1-21-192,1 19-545,20-19-544,-20 19-385,-1-39-95,1 20-97,-20 1-128,0-21-64,20 20 128,-20-40-256,0 20 320,0-21-160,0 1-32,0 0-128,0 1 32,0-1-128,20 0-192,1 20-161,17 20-95,3 0-482,-21-1-831,19 1-2564,1 21-8679</inkml:trace>
  <inkml:trace contextRef="#ctx0" brushRef="#br0" timeOffset="344218.75">4049 11469 23189,'-20'20'2018,"0"-1"-1537,0 22 1280,20-21-575,0 19-706,0 0-384,0-19 0,40 0-288,-20-20 32,-1 0-160,1 0-97,0-20 161,1 0 128,-21 20 128,0 0 32,0 0 160,0 0 96,0 40 97,0-19 31,0 18-160,20 20 1,-2 2-225,2-22 96,21 20-64,-21 1-32,-20-20 32,19-1-64,-19-19-64,-19 20-160,-21-40-385,19 20-256,1-20-672,2-20-1058,-2-1-1024,-1-18-7143</inkml:trace>
  <inkml:trace contextRef="#ctx0" brushRef="#br0" timeOffset="344441.4063">4167 11271 20371,'41'0'3107,"-21"20"-2274,0 19 768,19 0 1,-19 22-481,0 17-481,0 2-319,0-21-386,-1 22-319,1-42-513,0 0-608,0-19-1058,1-20-2593</inkml:trace>
  <inkml:trace contextRef="#ctx0" brushRef="#br0" timeOffset="344775.3906">4187 11647 17616,'-20'0'4901,"40"0"-4517,1-19 801,19-1 673,19 0-673,-19-19-929,-1-2-63,1 22-97,-20-21-64,19 1-32,-19-2-32,-20 2 64,20 19 0,-20 20 0,0 20 160,0 19 224,-20 22 289,20-2-96,0 1-129,20-1-128,-20 0 129,41-18-257,-23-21 0,3-1-256,-1 1 192,0-20-128,0-20 32,-1 1-128,1-1-128,-20-21-192,20 21-321,0 1-31,0 19-97,-20 0-256,19 39-641,1-19-2466,0 1-8456</inkml:trace>
  <inkml:trace contextRef="#ctx0" brushRef="#br0" timeOffset="346263.6718">5459 11608 16047,'-41'-39'1441,"21"39"545,2 0 352,-2 0 128,-21 19-1024,21 21-481,20-1-64,-19 22-193,38-22-191,1 0-129,21 2-128,-3-41-160,23 0 1,-2-21 95,-19-18-128,-1-20 32,1 18-96,-40-18 96,0 19-160,-40 1 32,1-2 32,-1 22-288,-19-1 288,18 0 0,3 20-96,18 20-289,-1 0-95,42-1-225,-1 22-800,18 18-2083,23-20-2337</inkml:trace>
  <inkml:trace contextRef="#ctx0" brushRef="#br0" timeOffset="346494.1405">5894 11787 14349,'0'-20'3587,"-18"0"-2049,-2 1 1505,-21-1-192,-18-21-1218,19 2-416,1-1-448,-1-20-449,0 21-224,40-20 0,0 19 33,20 0-129,0 20 0,20 0-97,-1 20-383,22 0-673,-3 0-1474,-17 20-3298</inkml:trace>
  <inkml:trace contextRef="#ctx0" brushRef="#br0" timeOffset="346670.8985">5677 11528 17712,'-80'21'3844,"61"-21"-2339,19 0 513,0-21-384,19 21-737,21-20-449,19 20-256,22-19-32,-23 19-384,22 0-865,-20 0-1954,-1 0-3875</inkml:trace>
  <inkml:trace contextRef="#ctx0" brushRef="#br0" timeOffset="347299.8046">6629 11588 19058,'20'40'1889,"1"-1"-736,-21 22 801,38-2-160,-18-20-833,1 21-609,-1-20 33,0-1-97,-20-19 0,19 1-64,-19-21 225,-19 0-129,-1-21-224,0-19 0,-21 1-32,3-20-32,-3-1 32,21-19-32,1-1-32,19 21 64,0-21-96,19 40-32,21 1 64,1 39 0,18-20 64,-19 40-96,-1 0 32,-19 19 0,0 0-96,0 22 0,-40-22-160,0 20 128,0-18-32,0-21-161,1-1-159,-1 1-385,20-20-768,-20-20-1602,20 1-2499</inkml:trace>
  <inkml:trace contextRef="#ctx0" brushRef="#br0" timeOffset="347632.8125">6947 11430 17648,'20'0'4260,"-20"19"-3235,-20 21 833,0-1 448,1 2-929,19 18-480,0-20-576,0 2-193,0-21-224,39-1 128,-19-19-64,0-19-129,19-1 161,-19-21-64,0 2 64,-20 19 0,0-19-32,0-2 0,0 21 32,0 20 32,0 0 0,-20 0 65,20 20-1,0 21 0,0-2-96,20 0-32,-20-19-32,21 0-225,17 1-415,-17-21-417,-1 0-705,20-21-1185,-40 1-704,0-19-4870</inkml:trace>
  <inkml:trace contextRef="#ctx0" brushRef="#br0" timeOffset="347814.4531">7146 11171 18705,'20'20'3107,"0"21"-769,0-2-320,19 20-512,-19 1-641,0-20-481,19 19-256,-19-20-256,20 2-385,-20-22-608,-1 1-512,1-20-1666,-20 0-2082</inkml:trace>
  <inkml:trace contextRef="#ctx0" brushRef="#br0" timeOffset="348175.7813">7087 11549 18321,'20'-21'1569,"-2"21"-384,23-20 865,-1 1-800,-1-21-546,1 21-480,-20-21-127,-1 0-1,1 20-32,0-19 0,-20 19 0,0 0 0,0 20 256,0 20 257,0 19 127,0 1-287,0 20 63,0-1-95,20-20 63,0 2-160,-1-2-63,21-39-97,-20 20-64,1-20 32,17-20-96,-17 1 96,-1-1 32,0-21-64,-2 22-160,3-1 32,-1 0 96,-20 20-192,20 0 256,0 20-288,19 0-97,-19-1-479,0 22-578,0-21-1344,0 19-3684</inkml:trace>
  <inkml:trace contextRef="#ctx0" brushRef="#br0" timeOffset="348617.1875">8257 11489 18481,'61'60'2498,"-43"-21"-2241,22-19 543,-19 0 866,-1-20-353,-20 0-320,0 0-320,0-20-257,0-19 33,-20-2-129,-1 2-128,-19-1-96,1-19 0,-1-1 0,1 1 0,19-2-96,20 2 32,20 0-32,-1 38 32,21-18-64,1 39 0,-3 0 129,23 20-1,-22-1 0,1 22-32,-1-2-64,-19 1-128,-20-21 0,0 22 95,-20-1 66,-19-21-98,-1 1 65,-19-20-128,18 0 32,-18 0 64,19 0-480,20-20-257,-19 20-608,39-19-1442,0-1-2914</inkml:trace>
  <inkml:trace contextRef="#ctx0" brushRef="#br0" timeOffset="350337.8906">456 12263 11370,'-41'0'2659,"3"0"-97,18 0-1921,-1 0-449,21-20 64,0 20 0,21 0-159,-21 20-65,20-20 224,18 0 96,-17 0 1,19 19-97,-1-19-32,21 0-32,-21 0-96,21 0 193,-1 0-129,2 0-32,-2 0-32,1-19-96,19 19 32,0 0-128,0 0 160,21 0 32,-1 19 32,0-19 256,20 0-287,1 0-97,-21 0 32,20-19 0,-19 19-64,-21 0 96,20 0-64,20 0 32,-20 0 0,1 0 0,19 0 288,19 0-64,2 0 65,-21 0-225,19-20 32,-39 20-96,21 0-64,-21 0 128,0 0-64,0 0 0,0 0 192,1 0 0,-20 0 65,19 0-97,1 0-96,-1 0-32,0 20 32,0-40-64,21 20-96,-21 0 64,0 0-64,0-20 64,19 1 0,-19 19 96,2 0 0,17 0 96,-19-20 1,1 20-33,-1 0-128,0-20-64,20 20 96,-19 0-64,-1-21-32,20 2 32,-20 19-32,1 0 32,-1-20 32,0 20-64,0-20 32,0 20 64,1 0-192,-20-19 224,20 19-128,-1 0 32,-20-20 64,20 20 0,-20 0-64,0 0 32,0-20 32,2 20-96,-2 0 128,0-19-64,20 19 0,-20-21 32,21 1 64,-20 20 32,-1-20 129,0 20-321,20-19 352,-40 19-224,2 0 0,-2-20-96,1 20 32,-21-20 32,21 20 32,-39 0-192,-3 0 192,2 0-32,-20 0-32,0 0 96,0 0-63,0 0-386,-20 20-191,2 0-449,-3-1-833,1 1-672,0-20-1858,0 20-10314</inkml:trace>
  <inkml:trace contextRef="#ctx0" brushRef="#br0" timeOffset="350794.9219">9150 11350 9961,'-18'0'7975,"-3"0"-5508,21 0-1058,-20 0-64,20 19 1,-20 2-481,20-1-225,0 19-416,0-39 97,20 20-33,21-20-64,-23 0 32,2 0-128,0-20 65,1 1-193,-1-1 192,-20 0-320,0-1 0,0 2-1,-20-1-63,20 20-352,-21 0-609,1 20-705,0 20-929,2 0-1505</inkml:trace>
  <inkml:trace contextRef="#ctx0" brushRef="#br0" timeOffset="351076.1718">9231 11667 18673,'0'0'2659,"0"20"-1282,-20 1 0,20-21-63,0 20-289,20-1-577,-20-19-224,18 0 128,2 0-31,-20 0-1,21-19-128,-21-1-64,0-1-64,0 1 1,0 0-98,0 20-127,0-19-512,0 19-738,-21 19-1152,21 1-3524</inkml:trace>
  <inkml:trace contextRef="#ctx0" brushRef="#br0" timeOffset="358601.5625">5835 9405 8776,'-20'-21'3203,"-18"21"-2082,17-20-160,1 1 897,-20-1-161,1 20-608,-1-20-352,1 1-96,-21 19-33,21 0 449,-1 0-416,-1 0-193,3 19-192,-3 1 129,-18 0-65,19-1-96,-19 22 65,19-2-97,-1 1 256,3-1-64,18 21 97,-21-1-225,23 2 64,-3-2 1,1 0-33,20 21 0,0-21-95,20 1-1,19 19 0,2-18-64,17-22 96,3 20 0,38 1-160,-20-20 33,41-1 31,-21 0-128,0-19 32,41-20 128,-23-20 32,23 1 96,-21-40 33,21-2-225,-22 2-128,-19-19 32,0-3 32,-38 22-64,18-21-64,-39 21 96,-1-1-32,-19 1-32,-20 0 128,-20-2-32,0-17 0,-39 17 0,0 22-96,-41-20 64,1 18-161,-20 22 129,-21-1-64,21 0 128,0 1-64,19-1-160,1 0-192,40-1-545,0 21-1473,19-19-3140</inkml:trace>
  <inkml:trace contextRef="#ctx0" brushRef="#br0" timeOffset="362254.8827">8814 7340 13132,'-100'-59'737,"40"39"127,1 20-31,-1 0 32,1 0 64,0 20 320,-2 19-224,2 0-480,19 22 127,20 17 129,1 3 448,19-3-96,19 42-192,21-1-128,19-1-289,40-18-287,1 0-65,39-2-32,21-38-64,-2-20 96,0-21-224,22-19 64,-42-19 0,-19-21-288,1 1 160,-41-2-96,-19-18-64,-21 0 192,-19-21 32,0 0 32,-40-18 0,-20-2 0,-19 2 0,-20 18 32,-20 21 96,-21-2 32,1 22 64,-21 19 64,23 0 65,-23 1-193,41 19-448,0 0-673,-1 0-1858,1 0-3331</inkml:trace>
  <inkml:trace contextRef="#ctx0" brushRef="#br0" timeOffset="366201.1718">14392 7340 14926,'-140'-59'-257,"61"18"129,-20 2-512,0-1 447,-21 21 386,1-1 415,-39 0 321,18 20 192,-18 20 353,-1 19-193,21 20-352,-2 2 96,21 17 192,19 2-128,42 19 0,-3 1-481,42 19-223,19 0-1,59-1-192,20 2 33,41-1-1,58-40-128,41 1 32,19-21-128,20-39-32,21 1-192,19-42 0,-1-19 127,-19-38 65,-60-2-32,-19-19-352,-61 0 32,-39-21-33,-18-19 97,-43 0 128,-38-20 96,-38 20 64,-43 21 0,-37 18 160,-42 41 128,-38 38 192,-21 2-159,1 38-193,-19 2-385,18-1-928,-20 19-2050,2 20-4196</inkml:trace>
  <inkml:trace contextRef="#ctx0" brushRef="#br1" timeOffset="371595.7031">10183 11390 15726,'-39'-60'1346,"-1"40"-193,-1 1 897,23-1 480,-23 20-672,21 20-961,0-1-129,1 40-63,-1 2-321,20 17-95,0-17-129,0-2 64,39-20-64,1-19 0,1-20-128,-3 0 65,23 0-1,-22-40-64,1 1 32,-20 0-64,-1-22 32,-19 22-32,0 0 96,-19 19-32,-1 0-32,0-1 64,20 21 160,-20 21 33,20-1-161,0 0-32,20 19-96,0 0 32,0-19-96,-1 21-225,21-22-191,0-19-417,-1 0-544,1 0-1250,-19 0-1409,-1-19-5989</inkml:trace>
  <inkml:trace contextRef="#ctx0" brushRef="#br1" timeOffset="371841.7969">10442 11052 19154,'0'-40'3010,"20"40"-1760,-20 20 511,18 40 321,2-20-736,1 38-610,19 3-479,-21-3-193,21 2-128,0-21-193,-1-18-543,1-2-546,-1-19-1152,-19-20-1410,-20 0-2370</inkml:trace>
  <inkml:trace contextRef="#ctx0" brushRef="#br1" timeOffset="372023.4375">10480 11449 20179,'-38'0'3715,"38"0"-2434,0-19 129,20 19 832,18-20-705,3 0-928,18 20-449,1 0-256,19 0-641,-20-21-800,-19 21-1186,19 0-4676</inkml:trace>
  <inkml:trace contextRef="#ctx0" brushRef="#br1" timeOffset="372753.9063">11434 10873 14926,'-41'0'1601,"41"-19"449,-18 19 448,18 19-480,0 1-352,0 21-449,0 18-288,0 0-64,0 21 0,18 20-321,23-22-256,-21 22-256,19-21 65,1-19-1,19-21-32,-19-19 32,19-20 32,2 0-64,-23-20-32,3 1 0,-21-42-64,0 22-64,-1-20 64,-19-1-192,0 20 128,-19 1 64,-1 0 96,0 17-32,-21 3 0,23 19 32,18 0 32,-20 19 0,-1 22 32,21-1 0,0 19-96,21-19 32,-1 0-64,-2 19-64,23-40-160,18 1-417,1 1-223,-1-21-706,1-21-1056,-1 1-930,-18 1-2433</inkml:trace>
  <inkml:trace contextRef="#ctx0" brushRef="#br1" timeOffset="373086.9141">12248 11232 9993,'-41'-41'7335,"23"41"-4997,-23 19-64,21 3 385,0 17-898,2 20-639,-3-20-354,21 22-287,21-22-289,-3 0-160,2-19 32,21-20-64,-21 0-32,19-20 64,-19 1-32,0-1 0,-20 0-96,0 1 32,0-21 32,-20 19 0,20 2 64,-20-1 32,20 20 32,-21 0 128,21 0 161,0 20-97,0 20 0,0-20-192,0 19-192,0 1 160,21-21-352,-1 1-545,0 1-416,0-21-673,-1 0-1601,21-21-3043</inkml:trace>
  <inkml:trace contextRef="#ctx0" brushRef="#br1" timeOffset="373326.1718">12505 11271 19090,'-19'20'3331,"-1"-1"-1730,20 1 513,-20 19-288,20 2-673,20-2-640,0-19-353,39 0-96,-18-1-32,38 1-32,-41-20 0,3 21 0,-1-21-32,-40 20 64,-20-20-32,20 19-96,-40-19-289,1 0-127,-1 0-321,19-19-480,-17 19-1442,18-41-1889,20 21-14158</inkml:trace>
  <inkml:trace contextRef="#ctx0" brushRef="#br1" timeOffset="373550.7813">12744 11052 23702,'40'40'1025,"-21"19"0,21 0 640,-20 2-255,0-2-770,-1 1-544,21-1-63,-20-19-162,21-1-191,-3-18-513,-17-21-608,-1 0-1154,-20-21-2882</inkml:trace>
  <inkml:trace contextRef="#ctx0" brushRef="#br1" timeOffset="373741.211">12665 11330 24375,'20'0'768,"-2"20"33,23-20 1025,18 0-481,1 0-864,19 0-289,0 0-384,-18 19-385,-2-19-640,-19 21-1121,-20-1-2371,-1-20-7783</inkml:trace>
  <inkml:trace contextRef="#ctx0" brushRef="#br1" timeOffset="374036.1327">11790 11826 24214,'-18'41'1890,"56"-41"-1281,23 0 928,38-20 161,39-1-225,22 1-608,-2 20-384,20-19-481,-18-1 0,-22 0 0,1 1 0,-59 19 0,0 0 0,-41-20 0,-19 20-65,0 0-95,-20 20 0,0-20-448,-20 0-481,20 0-225,0 0-672,0 0-1889,0-20-6567</inkml:trace>
  <inkml:trace contextRef="#ctx0" brushRef="#br1" timeOffset="375337.8906">14252 10934 18513,'-20'-21'1858,"20"21"-545,0 21 192,0 18 289,20 0-705,-20 20-352,20 21-353,1 1 97,-1-22-193,-2 0-96,3 1 64,-21-21-127,20 1 63,-20-21-96,0-19-64,0 20 32,-20-20 0,20 0-128,-21-20-128,3-19 96,-2-20 0,-1-1-1,1-19-95,20-1 192,-20-19-192,20 19 160,20 2 32,0 17 96,1 22 128,17 19 33,-17 40 31,19 0 32,-1 19 32,1 41-191,0-1-65,-21 1 0,21 20-32,0-41-64,-1 0-32,1 1-32,-19-40-224,17-1-449,-17 1-320,-21-20-577,0 0-1280,0 0-1122,-21-20-10186</inkml:trace>
  <inkml:trace contextRef="#ctx0" brushRef="#br1" timeOffset="375537.1094">14352 11291 19378,'-39'-20'3908,"39"20"-2595,0 0 96,18-20 769,23 20-672,-1 0-866,-1-19-416,21 19-224,-1 0-288,0 0-737,-19 19-736,1-19-1923,-3 0-2850</inkml:trace>
  <inkml:trace contextRef="#ctx0" brushRef="#br1" timeOffset="376069.336">15206 10934 17328,'-41'-80'2146,"21"60"-545,-18 0 1282,-3 20-416,2 0-1154,-21 0-577,21 40-287,-1-1-161,20 2-96,0-2-192,20 0 32,20 20-64,0-18-32,20-2 0,-21 1-64,21 1 32,0-22-160,-21 21 32,1-21 31,0 21 97,-20-21 0,0-19 64,0 21 32,0-1 0,0-20 0,21 20 32,-21-20-32,20 0 160,-2 0-128,2 0-64,1 0 32,-1 0-96,0 0-128,-2 0-96,-18 0-161,21 0-384,-1 0-704,0 0-705,0 0-289,-1 0-2529</inkml:trace>
  <inkml:trace contextRef="#ctx0" brushRef="#br1" timeOffset="376583.9844">15483 11191 20275,'0'0'2946,"0"0"-1985,20 19 321,1 3-33,-1-3-609,-2 1-383,23-20-129,-1 0-192,-1 0 224,-19-20-128,0 1-64,0-22 32,-20 1-96,0 21 96,0-1-64,-20 0 64,20 20 0,0 20-32,0 0-64,0-1 192,20 21-128,-1 20 64,21-20-64,0 19 32,-1 1 0,22-1 96,-43-20 96,23 22 64,-21-2-32,-20-20-63,-20-19-129,-1 21 0,1-22-161,-19-19-95,-1 0-160,1 0-225,-1-19-384,0-22-672,21 1-1314,-1 1-2210,0 0-11082</inkml:trace>
  <inkml:trace contextRef="#ctx0" brushRef="#br1" timeOffset="377040.0391">15801 10934 18929,'0'-21'2595,"0"21"-2019,0-20 1090,40 0 352,-21 20-961,21-19-481,1 19-511,-23 0 95,23 0-160,-1 0 64,-1 0 32,-19 0-192,0 0 64,-20 19 32,20 1 32,-20 0 0,0 20-96,19-20 160,-19 39 64,20-20-32,0 2-64,0-2 64,19 1-128,1 1 0,0-2 64,-1-19 32,-19 19 33,1-19 31,-21-1 64,0 2-32,-21-21-32,1 0-224,-19 0-128,19 0-224,-20 0-225,20 0-480,1 0-1345,-1 0-2659</inkml:trace>
  <inkml:trace contextRef="#ctx0" brushRef="#br1" timeOffset="379445.3125">16854 11232 17936,'-20'0'2531,"-1"0"-641,21 0 384,0-22-96,0 22-929,21 0-608,17-19-1,3 19-95,18 0-97,1-20-352,-1 20-64,1-20 32,-21 20-256,1 0-256,-19 0-321,17 0-512,-38 0-673,0 0-1537,-18 0-2499</inkml:trace>
  <inkml:trace contextRef="#ctx0" brushRef="#br1" timeOffset="379642.578">16992 11032 20275,'0'0'3587,"0"0"-2306,0 0 865,0 20 64,0 20-960,0 0-386,0 19-575,20-18-225,20-2-32,-21-19-320,21-1-705,-20 1-577,19 0-1120,-19-20-3332</inkml:trace>
  <inkml:trace contextRef="#ctx0" brushRef="#br1" timeOffset="380300.7813">17945 11012 17584,'-40'-59'1538,"20"40"415,-19-2 674,19 1-385,-20 20-929,1 20-224,-2 20-32,3 19-320,-3 0 160,21 21-128,20-21-193,0-18-288,41-1-191,17-21-97,22 1 0,-20 0 0,19-20-577,0-20-480,-18 20-801,-3-20-800,-17 20-1923,-21-19-8487</inkml:trace>
  <inkml:trace contextRef="#ctx0" brushRef="#br1" timeOffset="380791.9922">18302 11191 16143,'-19'-20'4997,"19"0"-3620,0 20 705,0 0 256,19 0-736,1 20-642,20 0-287,-1 21-321,-19-22-256,20 21-63,-19-21-226,17 1-639,-17-20-225,-1 0-577,0 0-992,-2-20-1570,-18 1-3107</inkml:trace>
  <inkml:trace contextRef="#ctx0" brushRef="#br1" timeOffset="380984.375">18599 11171 12587,'-18'20'7848,"18"-1"-5318,0 22-95,0-1-257,-20 19-641,20 1-544,0-1-288,0 0-417,-20-18-224,40-22-96,-20 21-448,0-40-481,0 19-577,0-19-1056,0-19-2499,0 19-10474</inkml:trace>
  <inkml:trace contextRef="#ctx0" brushRef="#br1" timeOffset="381568.3594">18779 11112 17424,'0'-41'2466,"0"22"-416,19-1 705,1 0-577,0 1-897,20-1-320,-21 0-384,21 20-225,-19 0-224,-1 20 96,-20 19-96,0 20-96,-20 2-32,-1-2 97,21-18-33,-20 18 64,20-20-32,0-19 64,0-1-64,20 2-32,1-21-192,-21 20 288,20-20-224,0 0 32,-2 0-128,3 0-257,-1 0-319,0 0-289,-20 0-288,20-20-673,-20 20-929,0-21-2082,-20 2-10666</inkml:trace>
  <inkml:trace contextRef="#ctx0" brushRef="#br1" timeOffset="381765.625">18818 11251 22709,'-20'0'1986,"40"-19"-865,0 19 929,0 0-705,39-22-448,2 22-481,-23-19-320,23 19-224,-41-20-480,-1 20-673,1 0-897,-20 20-2211,0-20-10184</inkml:trace>
  <inkml:trace contextRef="#ctx0" brushRef="#br1" timeOffset="442662.1094">21181 10338 11274,'-41'-41'5413,"3"62"-4292,-3 19 481,21 19 320,-19 21 160,19 38-705,0 42-929,20-22-191,20-19-225,0 0 96,19-38-96,2-42-128,17 0-417,3-19-864,-2 0-1538,1-40-2722</inkml:trace>
  <inkml:trace contextRef="#ctx0" brushRef="#br1" timeOffset="443719.7266">21657 10199 12780,'-19'-20'1697,"19"20"-255,-20 0 191,0 0 609,20 0-608,0 0-609,0 0-609,0 0-192,0 0 353,0 0-129,0-19 225,0 19-321,20 0 193,-20 0-193,0-22 129,0 22-289,0 0 96,0-19 64,0 19 1,-20 0 31,20-20-288,0 20 192,0 0-95,0 20-1,0-1 32,0 3 96,20-3 65,-20 21-193,20-1 160,-1-19-320,21-1 0,-20 2 128,19-21-96,-19 0-96,20-21 97,-1 2-98,-19-1-127,0-19 256,1 19-96,-21 0-32,20 20 96,-20 0-128,0 0 128,0 20-32,0 39 65,0-20-129,18 22 96,3-2 0,-1-20-160,20 21 224,-21-20-160,1-1 64,0 2-128,-20-22 128,0 1-32,-20 0 64,0-1-32,-19-19-96,-1 0 0,1 0-321,-2 0-63,1-19-257,1-1-416,19 0-929,20 20-1473,0-19-2371</inkml:trace>
  <inkml:trace contextRef="#ctx0" brushRef="#br1" timeOffset="444146.4844">22432 10020 13004,'0'-40'3171,"0"20"-1313,0 0 127,0 1 578,-20-1-449,20 20-577,-20 20-416,-1 19-96,21 0-128,-20 22-96,20-2-128,-18 1-385,18 19 0,18-40-192,2 22-160,21-42 128,-1 1-160,-1 0-224,1-20-417,-1-20-96,-19 0-160,0 1-512,0-1-705,-20 0-449,0-20-992,-20 20-4132</inkml:trace>
  <inkml:trace contextRef="#ctx0" brushRef="#br1" timeOffset="444344.7266">22452 10219 12844,'-60'-20'4068,"39"20"-1570,21 0-128,0-20-32,0 20-1024,0 0-418,41 0-287,-21 0-417,19-19-224,1 19 64,-20 0-833,19 0-1921,1 0-3268</inkml:trace>
  <inkml:trace contextRef="#ctx0" brushRef="#br1" timeOffset="444967.7735">23246 9881 15118,'0'-40'6374,"-20"40"-5605,-1 0 736,1 21 385,0 18-353,-19 0-704,-1 20-320,20 2-129,1-2-96,-1-18-288,20 18 32,-20-40-160,20 21-448,0-21-546,0-19-735,0 0-1282,0 0-1442,0-19-10473</inkml:trace>
  <inkml:trace contextRef="#ctx0" brushRef="#br1" timeOffset="445172.8515">22928 9921 15534,'-20'-59'3492,"20"59"-898,0 0 97,0 0-65,40 19-512,-1 21-512,1-21-642,-1 40-703,21-18-129,-1-2-32,2 1-192,-22 1-257,1-22-287,0 1-641,-21-20-97,1 20-896,0-20-1601,0 0-5542</inkml:trace>
  <inkml:trace contextRef="#ctx0" brushRef="#br1" timeOffset="447258.7891">22015 11052 16783,'0'-40'4004,"0"21"-2338,39-21 256,-19 21 192,0-2-705,20 21-865,-21 0-447,1 0-1,0 21 0,0 18-96,-20 20 64,0-20-128,0 22 64,-20-2 0,20-18 64,0-2-96,0 0-96,0-19 288,-20 19-128,40-39-160,-20 21 128,20-21 32,19 0-224,1-21-97,1 2-127,-3-1-673,-17 0-321,19 1-992,-20-21-961,-20 40-3812</inkml:trace>
  <inkml:trace contextRef="#ctx0" brushRef="#br1" timeOffset="447461.9141">22054 11251 15726,'-19'0'3203,"19"0"-2017,19 0 1088,1-19-224,20-3-929,-1 22-385,1-19-640,19-1-160,-19 20-608,19-20-1987,-18 20-3619</inkml:trace>
  <inkml:trace contextRef="#ctx0" brushRef="#br1" timeOffset="448228.5156">22888 10873 10185,'-20'-19'8136,"1"-1"-6310,-1 20 159,0 0 1,-1 20-352,1 19-673,-18 2-289,38 18 161,-21 0-96,21 1-161,21-21-159,-1 1-257,18-21-128,23 3 0,-2-22 64,0 0-320,1-22-160,-21 22-449,1-19-160,-20-1-577,-20 0-1216,21 20-930,-42-19-6533</inkml:trace>
  <inkml:trace contextRef="#ctx0" brushRef="#br1" timeOffset="448440.4297">22809 11132 15630,'0'19'4164,"0"-19"-2915,20-19 513,0-1 288,19 0-769,1-1-608,19 2-385,-19-1-192,-1 0-320,1 1-705,1-1-1825,-41 0-2788</inkml:trace>
  <inkml:trace contextRef="#ctx0" brushRef="#br1" timeOffset="448647.461">23185 10814 20787,'-59'59'2210,"19"-19"-993,-19 20 1026,-1 19-161,-19 1-641,0-21-704,38 21-353,3-41-160,17 1-320,1 0-128,20-20-385,20 0-672,-20-20-929,21 0-2370,-1 0-7752</inkml:trace>
  <inkml:trace contextRef="#ctx0" brushRef="#br1" timeOffset="449003.9063">23523 10795 22453,'0'-41'1793,"0"41"-864,-20 0 321,20 21 95,-20-1-128,20-1-448,0 40-225,-19-19-320,19 20-192,0-1-128,0 1-480,0-20-577,0-21-705,0 1-1761,0 0-2595</inkml:trace>
  <inkml:trace contextRef="#ctx0" brushRef="#br1" timeOffset="449210.9375">23266 10873 20691,'0'0'2787,"19"0"-705,1 20 512,20-20-384,-20 20-864,-1 1-738,1-2-352,20 1-320,-1 19-256,1 1-417,1-21-800,-3 2-673,3-21-1218,-21 0-2689</inkml:trace>
  <inkml:trace contextRef="#ctx0" brushRef="#br1" timeOffset="449469.7266">23623 10119 24983,'119'-20'1345,"-40"40"193,0 21 31,20 18-255,0 0-642,-18 21-480,-22 18 33,-19-18-97,-21 20-64,1-22-192,0 3-257,0-22-95,-20 0-225,0-19-480,-20-20-1313,20 0-3396</inkml:trace>
  <inkml:trace contextRef="#ctx0" brushRef="#br1" timeOffset="474408.2031">535 12958 14253,'-39'0'1890,"19"-19"96,0 19 128,20-20 416,-20 20-864,20-21-577,0 21-289,0 0-255,20-20-193,20 20-128,-21 0-191,21 0 63,0 20-225,-1-20-575,1 0-834,-19 21-1344,17-21-1731</inkml:trace>
  <inkml:trace contextRef="#ctx0" brushRef="#br1" timeOffset="474613.2813">654 13057 9288,'-59'80'9834,"39"-61"-7624,0 1-385,0 0 33,20-20-160,20 0-609,0 0-352,0 0-289,19-20-288,1 0-128,-1 1-288,1-1-225,1 0-864,-2 20-1345,1-19-1731,0 19-8711</inkml:trace>
  <inkml:trace contextRef="#ctx0" brushRef="#br1" timeOffset="474972.6562">853 12700 15726,'-20'-20'2403,"20"20"-642,0-20 738,0 20-481,20-19-641,0 19-736,0 0-321,0-20-256,-1 40 128,21-20-64,-20 19 32,19 1-128,-19 0 32,0 19 0,21 2-128,-23-2 128,2 1 33,-20-1-97,21-18-32,-21 18 96,-21-19-193,21 0-511,-20-1-513,2 1-353,18 0-1665,-21-20-6310</inkml:trace>
  <inkml:trace contextRef="#ctx0" brushRef="#br1" timeOffset="475821.2891">1488 12641 4996,'-40'-61'2755,"20"42"-353,1-21-64,19 21 97,-20-1-417,0 0-321,20-1-191,0 2-193,-20-1-32,20 20 160,0 0-448,-20 0-224,20 20 96,20-1-96,-20 22 63,20 18-223,0 0-225,0-18-127,-1 18 63,21 1-256,-20-40-32,19 19 96,-19-19-96,21-20 32,-21 20 0,18-20-32,3 0-64,-21 0 32,19-20 0,-19 20 0,20 0 32,-20 20 32,-1-1 0,1 1-32,-20 21 0,20-22-32,-40 21 65,20-21-162,-39 1 1,-1 0 0,0 1-224,1-2-225,-1-19-512,-1 0-416,23 0-769,-2 0-1153,20 0-2595</inkml:trace>
  <inkml:trace contextRef="#ctx0" brushRef="#br1" timeOffset="476205.078">1905 12839 22709,'39'0'2178,"-39"0"-1537,20 0 832,-20 20-224,20-1-512,1 1-481,17 1-192,-17-21 32,19 20-224,-1-20-224,1 0-193,0-20-31,-21-1 63,21 1 225,-20 20 288,0-19 0,-20 19 192,0 0 193,0 0 191,0 19 97,0 1 96,0 21 191,0-2 1,0 0-256,0 22-449,0-22-224,0 20 32,0-20-64,-20 2-576,20-21-449,-20 19-352,0-19-513,20-1-1185,-20-19-2627</inkml:trace>
  <inkml:trace contextRef="#ctx0" brushRef="#br1" timeOffset="487647.461">2857 12680 8680,'0'-20'3203,"-18"1"-673,18-1 193,0 20-321,-20-21-160,20 21-897,0 0 1,20 0 31,-20 21-384,18-1-256,2 19-161,21 20-191,-21-18-193,19 18-96,-19-20-128,0 2 128,19-2-160,-19 1 32,0-21-385,0 1-415,-20 0-578,0-20-608,0 0-1025,0 0-2113</inkml:trace>
  <inkml:trace contextRef="#ctx0" brushRef="#br1" timeOffset="487928.711">2839 12839 15726,'-61'-59'1794,"22"18"-545,19 21 481,20-19 448,0 0-384,20-2-385,-1 21-448,42 1-320,-3-1-353,21 20-128,2 0-96,-2 20-64,0 19-32,0 2-64,-18 18 0,-22 1 0,1-1 128,-40-19 32,0 20-64,-20-21 160,-21 1-32,3-1 32,-3 2-128,3-22-32,-3 1-160,21 0-352,0-20-513,1 0-1250,19 0-2081,-20-20-13196</inkml:trace>
  <inkml:trace contextRef="#ctx0" brushRef="#br1" timeOffset="488175.7813">3632 12919 22869,'21'20'160,"-21"-20"961,0 19 641,18 1-1057,-18 0-417,0-1-256,20 1-64,-20 0-192,21-20-801,-1 21-1281,-20-21-2243</inkml:trace>
  <inkml:trace contextRef="#ctx0" brushRef="#br1" timeOffset="488385.7421">3592 12760 19698,'0'0'513,"-20"0"-1314,20 0-64,0 0-448,0 0-6406</inkml:trace>
  <inkml:trace contextRef="#ctx0" brushRef="#br1" timeOffset="488638.6718">3851 12958 22068,'39'40'673,"-19"-1"-257,20 2 898,-21 18 255,21 0-608,0-19-448,-21 19-161,21-19 32,-19 1-63,-1-2-33,-20 0-128,0-19-64,-20 19 0,-1-18-32,-19-21-128,1 20-96,19-20-64,-20 20-353,21-20-320,-21 0-384,40-20-1377,-20-21-1154,0 22-5477</inkml:trace>
  <inkml:trace contextRef="#ctx0" brushRef="#br1" timeOffset="488824.2187">3770 12819 17616,'0'-39'1442,"0"19"-2019,0 20-960,0-21 448,21 21-2979</inkml:trace>
  <inkml:trace contextRef="#ctx0" brushRef="#br1" timeOffset="489039.0625">3890 12482 21748,'40'20'1441,"-20"19"-191,-1-19 255,21 19 129,-20 21-898,19-20-351,-19 20-417,21-1 32,-3 0-128,-18-18-321,21-21-352,-21 19-672,-1-39-1250,-19 20-1473,0-20-14605</inkml:trace>
  <inkml:trace contextRef="#ctx0" brushRef="#br1" timeOffset="489295.8985">4347 12680 16047,'-20'39'1473,"0"-19"-128,-20 21 769,21-2 705,-1 1-1057,0-1-737,-1-18-193,21-1-127,0-1-96,21 1-225,-1-20-128,19-20-64,1 20-95,0-19-65,19 19-161,-19-20-159,-1 20-481,-19-21-672,21 21-993,-21 0-1730,-2 0-12972</inkml:trace>
  <inkml:trace contextRef="#ctx0" brushRef="#br1" timeOffset="490162.1094">4942 12819 17040,'-40'-19'800,"20"19"-95,1 0 352,-21 0 833,20 19-353,0-19-736,1 20-577,19-20-160,0 20 32,19-1-64,21 1 0,0 1 1,19-1-98,0-1-31,2-19 64,-2 40 32,-19-21 64,-20 1 0,0 0 129,-40 1 159,0-2-64,-20 21 33,1-21-97,-1 1-96,-1-20-128,2 0-64,19 0-160,0 0-481,0 0-1121,20 0-704,0-20-2531</inkml:trace>
  <inkml:trace contextRef="#ctx0" brushRef="#br1" timeOffset="490405.2735">5062 12719 17488,'39'-59'2498,"-39"40"-1697,20 19 256,-20 0 577,20 19-385,-20 1-416,20 0-513,0 40-128,-1-20-128,21 19-64,-20-20-384,19 2-961,-19-2-1058,0 0-1568,1-19-12397</inkml:trace>
  <inkml:trace contextRef="#ctx0" brushRef="#br1" timeOffset="490614.2577">5042 12859 20691,'-41'0'1826,"41"-20"-65,0 20 642,21 0-834,-1-20-1056,18 20-289,3 0-192,-1 0-32,-1 20-384,21-20-417,-1 0-705,-18 0-640,-3 0-1345,3 0-3107</inkml:trace>
  <inkml:trace contextRef="#ctx0" brushRef="#br1" timeOffset="490842.7735">5617 13017 20211,'20'20'1793,"-20"-20"-832,0 0 1057,-20-20-480,20 20-513,-20-19-513,1-1-320,-1 0-96,0-19-64,0 18-32,20-18-32,0 19-64,20 20-384,-20 0-737,40 0-737,-21 0-1121,21 0-2306</inkml:trace>
  <inkml:trace contextRef="#ctx0" brushRef="#br1" timeOffset="491161.1327">5994 12760 19858,'-39'20'1314,"19"0"-674,0-1 834,20 21 159,-21-1-640,3 2-737,18-2-96,0 0-224,0 1 128,18-19-128,3-21 128,-1 0-160,0-21-64,0 1 160,-20 0 0,19-19 96,-19 19 64,0 1 225,0-22 127,-19 41 129,19 0-193,0 0-223,0 0-129,0 21 0,19-1-96,-19 19-257,20-19-351,0-1-481,0-19-897,0 0-1409,0 0-3236</inkml:trace>
  <inkml:trace contextRef="#ctx0" brushRef="#br1" timeOffset="491377.9297">6094 12521 20787,'0'-19'2467,"0"19"-1955,0 0 641,19 0 96,-19 19-704,20 1-513,-20 19-160,20 2-513,0-2-864,1-19-1602,-3 19-2851</inkml:trace>
  <inkml:trace contextRef="#ctx0" brushRef="#br1" timeOffset="491630.8594">6510 12660 19986,'0'20'1922,"-19"0"-1569,19 19 127,-20-18 673,20 19-416,0-21-641,20 1-96,-1 0-256,21-1 63,0 1 97,-1-20 160,2 21-64,-21-1 225,-2-1 287,2-19 97,-20 20-161,-20 0-256,20-20-96,-38 0-352,17 19-705,1-19-1825,0 0-3140</inkml:trace>
  <inkml:trace contextRef="#ctx0" brushRef="#br1" timeOffset="492519.5313">7563 12760 17200,'-41'-80'1217,"23"60"-224,-3 1 672,-19-1 289,1 40-192,-1-1-737,20 1-416,-19 39-225,19-18-160,20 18-192,0-20 96,20-19-128,-1-20 0,21 0 64,0-20-160,-1 1-128,-19-21 96,0 1 32,1 19 96,-21-1 32,18 21-64,-18 0 128,0 21 32,0 19 64,20 19 128,-20 1-127,21-1 351,-1 0-256,0-18-127,-2 18-65,-18-20 0,21 0-64,-21-18 64,0-1-96,-21 0-32,3-1-64,-2 1-96,-21-20-257,21 0-320,-19 0-416,19 0-897,0-20-1185,0 1-2146</inkml:trace>
  <inkml:trace contextRef="#ctx0" brushRef="#br1" timeOffset="492818.3594">7801 12998 14157,'20'0'1569,"-40"0"33,20 0 256,0-20 192,-20 20-609,20-39-288,0 19-96,-20-21-320,20 2-225,20 0-223,-20-22-225,20 22-96,0-1-193,-1 21-415,1-1-545,0 20-865,21 0-224,-23 0-1090,2 20-3971</inkml:trace>
  <inkml:trace contextRef="#ctx0" brushRef="#br1" timeOffset="493432.6171">8257 12739 15630,'0'21'1025,"20"-21"-96,-20 20 320,20-20 1,-20 0-354,21 0-223,17 0-96,-18 0-33,1-20 33,-1-1 95,-20 1-95,18 1-289,-18-1-96,-18 0 0,-2 20-95,-1-19 63,1 19 64,-18 19 32,17 1-96,1 0 0,0-1 97,20 22-1,0-21 0,0 19-160,20 1 64,21-21-31,-3 1 63,23 1 0,-2-21-160,-19-21 128,19 1-32,-19 1-32,-1-1-32,1 0 32,-20-19 1,1 19-33,-21-21 64,0 22-32,-21-1 96,1 0 96,0 20-96,-19-19 1,19 19-97,0 0-96,0 0 0,0 19 0,20 1 0,0 19 96,0 2-160,20-21 128,0 19-128,0-19 64,19 0-32,1-1-193,19-19-287,2 0-417,-23 0-736,23 0-1827,-22-19-4131</inkml:trace>
  <inkml:trace contextRef="#ctx0" brushRef="#br1" timeOffset="493895.5077">9269 12621 17840,'-38'0'1890,"18"20"-320,-21-1 480,21 1 96,2 0-1089,-3 19-545,1 2-224,20-2-159,20-19-33,1 19-64,17-39 32,3 0-96,-3 0-32,-18-19-65,21-21 65,-21 1-32,-1-2 96,-19-18-64,0 20-64,-19-22-32,-1 2 128,0 20 32,-1-2 192,1 22-96,2-1 353,-2 20-1,20 0 65,-21 0 95,21 20 65,21 20-289,-1 0 65,-2-1-289,2 20 0,1 1-384,19-20-545,-21-1-288,21 2-481,0-21-736,-21-20-2210,21 0-7880</inkml:trace>
  <inkml:trace contextRef="#ctx0" brushRef="#br1" timeOffset="494287.1094">9549 12600 19442,'0'0'4132,"18"0"-2723,-18 21-160,20-1 289,-20-1-641,20 1-513,21-20-320,-23 20 32,23-20-32,-21 0 0,0 0-96,-1-20-32,1 0 0,0-19 32,0 18 96,-20 1-96,0 1 32,0 19 0,0 0 288,0 19-159,20 1 223,-20 21-160,19-2-160,1 20 160,0 2-32,0-2 65,19 1-33,-19-21-192,0 20 128,1-19-160,-21-19 32,0-2-96,-21 1-96,1 0-161,0-20-159,-19 0-449,-1 0-737,20 0-832,1-20-1890,-21 20-8681</inkml:trace>
  <inkml:trace contextRef="#ctx0" brushRef="#br1" timeOffset="494975.586">10679 12600 16912,'-39'-39'2017,"19"19"-383,-20 20 608,1 0-192,19 20-641,-21-1-480,23 1-320,-2 21-225,-1-2-64,21 20-191,0-18-33,21 18-32,17-39-96,-18 19-192,41-39-289,-22 21-544,1-21-577,19-21-1472,-19 1-1283,-1-19-11626</inkml:trace>
  <inkml:trace contextRef="#ctx0" brushRef="#br1" timeOffset="495272.461">10759 12660 16335,'0'20'1794,"0"0"-609,19-1 480,1 1 65,0 1-321,21-1-480,-23 0-288,22-1-161,-19 21 161,-1-40-129,-2 19-159,-18-19 223,21 0-191,-42 0-129,21-19-32,-18-1 32,-2-19-31,-1-1-129,1-1-32,0 2-128,2 0 128,18-2-128,0 21 64,0 1-96,0 19-65,38 0-639,-18 19-834,21 1-1761,-2 1-1634,1-1-12011</inkml:trace>
  <inkml:trace contextRef="#ctx0" brushRef="#br1" timeOffset="495489.2577">11255 12680 8680,'21'20'10730,"-21"-20"-9289,18 19 769,2-19-96,-20 20-1153,21 1-512,-1-1-321,0 19-96,-2-19-192,-18 19-417,21-39-992,-1 20-1122,0-20-2274</inkml:trace>
  <inkml:trace contextRef="#ctx0" brushRef="#br1" timeOffset="495705.078">11335 12561 17328,'-21'-59'833,"21"39"-641,0 20-128,0-20-320,21-1-1986,-21 21-10346</inkml:trace>
  <inkml:trace contextRef="#ctx0" brushRef="#br1" timeOffset="495925.7813">11513 12382 20467,'20'40'1986,"0"-21"-865,0 22 448,-1-2-159,1 20-610,0 2-671,21-2-33,-23-20-289,2 2-159,0-21-609,1-1-961,-1-19-1857,-2 0-8136</inkml:trace>
  <inkml:trace contextRef="#ctx0" brushRef="#br1" timeOffset="496163.086">11493 12700 19346,'0'-20'2018,"20"20"-865,0 0 1313,20-20-416,-1 1-769,1 19-704,19-20-385,-18 20-32,17-21-32,-17 1-96,-2 20 0,-19-19-64,0-1 32,-20 0-96,0 20-256,0-19 32,-20-1 63,0 20 225,1 0-64,-1 0 0,-21 20 64,21-20 96,2 39 0,-2-19 128,20 19 1,0 2-33,20-2 64,-2 0-96,2 2-64,21-21-64,-2 19-32,1-19-384,0 0-321,-1-20-704,1 0-2115,-20-20-2658</inkml:trace>
  <inkml:trace contextRef="#ctx0" brushRef="#br1" timeOffset="496547.8515">12090 12700 12427,'38'60'6983,"-18"-40"-4549,-20 19-768,0-39 95,0 20-191,0-20-737,0 0-353,0-20-128,-20 1-63,20-1 31,0-21-128,-20 21-32,20-19-128,20 0 129,0-2-129,1 2-32,-1 19 96,19 0-160,-19 1-129,20 19-351,-21 19-737,21 21-641,-20-21-1121,0 42 128,19-22-1313,-19 0 1762,0 2 1953,-20-1 706,20-21 1152,-1-19 256,1 20 161,-20-20-321,20 0-352,-20 0-480,0 0-225,21 0-63,-21 0-417,0-20-129,0 20-800,20-19-32,-20 19-544,0 0-33,0 0-448,0-20-2946</inkml:trace>
  <inkml:trace contextRef="#ctx0" brushRef="#br1" timeOffset="497607.4219">12466 12780 10313,'0'-41'6246,"0"41"-4260,0-20-160,0 20 448,0 0-576,0 0-609,0 0-193,0 20-351,0 1-129,20-1-31,-20 19-33,19-19-288,1 0 0,-20-1-64,20 1-32,1 1-416,-21-21-609,20 20-673,-20-20-1153,18 0-1985</inkml:trace>
  <inkml:trace contextRef="#ctx0" brushRef="#br1" timeOffset="497864.2577">12426 12402 21107,'-39'-20'1570,"19"1"-353,20 19-224,0 0-512,0 0-353,0 0-256,0 0-609,20 19-1377,-1-19-1890</inkml:trace>
  <inkml:trace contextRef="#ctx0" brushRef="#br1" timeOffset="498366.211">12922 12680 3971,'-20'-20'15407,"20"1"-14542,-19-1-97,-1 20 1058,0 0 128,0 20-545,0-1-512,1 21-288,19-1-65,-20 2-320,20-2 33,20 1-257,-1-21 96,21-19-96,0 20 0,-1-40 0,-19 1-96,21-1 128,-21-19-64,-20 19 128,0-21-192,-20 2 32,-21 19-64,21 0-225,0 1-159,-19-1-321,19 20-801,0 20-1697,0-20-2594</inkml:trace>
  <inkml:trace contextRef="#ctx0" brushRef="#br1" timeOffset="498727.5391">13041 12660 20851,'41'0'1890,"-21"0"-1442,-1 20 289,-19-20 640,20 39 225,-20-19-545,0 1-577,0 19-95,0-40-97,0 19-160,0-19 64,0 0-128,20-19 33,-20-1-162,0 0 65,20-1-32,0-18-32,-1-1 96,21 21 0,-20-22 225,19 41-129,-19 0 64,20 0-64,-40 41-128,21-2-416,-3-19-513,2 19-481,1 2-1248,-21-21-2307,20-20-12972</inkml:trace>
  <inkml:trace contextRef="#ctx0" brushRef="#br1" timeOffset="502049.8046">14114 12839 17552,'39'-20'2498,"-19"20"-992,21 0 352,-23 20-257,2 0-448,0 19-608,1 2-417,-1-2 32,-2 0-192,-18 1-448,21-19-706,-1 18-1824,-20-39-2788</inkml:trace>
  <inkml:trace contextRef="#ctx0" brushRef="#br4" timeOffset="519290.0391">14947 12521 2114,'0'0'3395,"0"0"-865,0-19-768,-19 19-321,19 0-64,0 0-223,0-20-129,0 20-33,0 0 194,0 0-226,0 0-255,0 0-128,0 0-1,0-20 1,0 20 63,0 0-223,0 0 127,0 0 129,0 20 64,0 0-129,0-20 193,0 39-224,19 0-65,-19 2-64,0-2-223,20 20 127,-20-18-160,20 18 64,0 0-127,0-18 31,-1-2-64,1 1-64,0-21 128,1 1-64,-21-20 64,0 20-96,0-20 64,0 0-96,0 0 0,0-20-32,0 0 97,-21-19-97,1 19-33,0-19 66,1-2-33,19-18 32,-20 20-64,0-2 128,0-18-128,20 20 64,0-2-64,0 2 96,0-20-96,20 19 160,0 0-96,0 40 96,19-20-32,-19 0-64,1 40 0,17-20-32,-18 39 96,1-18-64,-1 19 160,0-1-192,-20-19 193,18 40-1,3-1-32,19 0 64,-20 2-160,-1-2 32,1 1-96,20-21 32,-20-19-32,-1 19 0,1-19 0,-20 0-288,20-20-225,-20 0-223,0 0-193,0 0-544,0-20-1026,0 0-223,-20 1-2051,20-21-10025</inkml:trace>
  <inkml:trace contextRef="#ctx0" brushRef="#br4" timeOffset="519498.0468">15165 12819 19410,'-20'20'2242,"2"-20"-1537,18 20 1152,0-20 161,0 0-929,0 0-576,18 0-289,2 0-128,21-20-64,-3 20-352,3-20-641,-1 20-641,-21-19-1537,1 19-2306</inkml:trace>
  <inkml:trace contextRef="#ctx0" brushRef="#br4" timeOffset="520864.2577">15801 12561 4900,'0'-20'9930,"0"0"-8777,-20 1 512,20-1 577,-20 0-64,20-1-1089,0 2-224,-19 19 160,19 0-288,-20 0-193,0 19-127,0 2-65,20-21-160,-20 20-192,1 19 96,-1-19 1,0 19-97,-1 2-33,21-21 66,0 19-33,21 0 0,-21-19 0,20 21 32,0-21 0,-1 19-64,1-19 0,0-1 32,0 1 0,0 1-33,-1 18 33,-19-39 33,20 20-33,-20 0-65,0-1 130,20-19-65,-20 20 0,0 0 0,0-20-33,20 0 66,0 0-130,-20 0-31,19 0-256,21 0-353,-20 0-288,1 0-544,-3 0-353,23 0-320,-21 0-1826</inkml:trace>
  <inkml:trace contextRef="#ctx0" brushRef="#br4" timeOffset="521239.2577">16139 12780 18321,'19'20'1089,"1"-20"-224,0 39 1121,-20-19-289,20-1-864,0 1-417,-1 21-63,1-22 31,0 1-96,0 0 193,0-20-257,-20 0 32,19 0-64,-19 0 33,0-20-65,0 0-64,0-19-64,0-2 0,0 22-256,0-21-257,0 1-287,0 19-321,-19 20-1250,19 0-1152,19 0-7271</inkml:trace>
  <inkml:trace contextRef="#ctx0" brushRef="#br4" timeOffset="521594.7266">16437 12422 12107,'0'0'4772,"20"0"-3234,-20 0 576,18 19 224,-18 2-704,0-1-609,21 0-289,-21-1-319,0 21-97,20-21-320,-20 22 96,20-2-160,0-19-352,-20 0-577,19-1-1345,-19 1-1090,0-20-5156</inkml:trace>
  <inkml:trace contextRef="#ctx0" brushRef="#br4" timeOffset="521812.5">16396 12621 17872,'0'0'2499,"0"0"-1538,0 0 1121,0 0-641,0 0-1249,21 0-224,-1 0-576,0 0-513,-2 0-1025,23 0-1666,-1-21-4324</inkml:trace>
  <inkml:trace contextRef="#ctx0" brushRef="#br4" timeOffset="522041.9922">16694 12462 10313,'0'0'4709,"-20"20"-3460,1 0 705,-1-1 0,0 21-961,-20-21-705,1 22-128,19-21-160,0-1 0,-1-19-128,3 0 96,18-19 32,-20-1-32,20-1 192,20 1 449,-20 20 576,0-19-64,18 19 32,-18 0-352,21 0-417,-1 19-320,0-19-32,0 20-448,19 1-866,-19-21-1728,20 20-1987</inkml:trace>
  <inkml:trace contextRef="#ctx0" brushRef="#br4" timeOffset="522818.3594">16773 12382 16815,'-18'-19'2403,"18"19"-1346,0 0 929,0-20 128,0 40-929,18-20-801,2 0-192,0 19-96,21-19-32,-2 20 65,-19 0-194,20-1 130,-21 2-65,1-1 0,-20-20 0,20 20 96,0 19-96,19-19-32,-19 19-32,0 2-129,0 18 1,0-20-96,-1 22-225,1-22-63,0 20 95,0 1 257,-20-20 64,21-1 160,-21 2 32,0-22 64,0 1 160,0 0-160,-21-1 65,1-19-97,20 0-32,-40-19-224,21 19-385,19-20-1153,-20 0-960,0 20-2147</inkml:trace>
  <inkml:trace contextRef="#ctx0" brushRef="#br4" timeOffset="523137.6953">17409 12800 20371,'20'0'2658,"0"0"-2177,-20 0 896,20 0-544,-1-20-577,21 20-256,-20 0 0,19 0-641,-19 0-736,0 0-1313,1 0-1570,-21 0-10058</inkml:trace>
  <inkml:trace contextRef="#ctx0" brushRef="#br4" timeOffset="523360.3515">17508 12641 21268,'0'39'2658,"0"-19"-1889,0-1 544,20 22-704,0-21-481,-20 0-256,20 19-1121,19-19-2563,-19-1-2306</inkml:trace>
  <inkml:trace contextRef="#ctx0" brushRef="#br4" timeOffset="524718.75">18382 12978 16527,'39'-20'2883,"-19"20"-1890,-20 20 1025,20 0-321,1-1-736,-3 1-448,2 0-257,-20 1 96,21-2-63,-1 1 31,-20 0 0,20-1-64,-2-19-159,-18-19 95,0 19-64,0-20-96,0 0-64,0-20 0,0 20-353,0 0-223,0-19-353,0 19-801,0 1-1185,0 19-1665</inkml:trace>
  <inkml:trace contextRef="#ctx0" brushRef="#br4" timeOffset="525004.8828">18739 12719 2146,'20'0'14958,"-20"0"-13645,0 0 32,0 0 801,0 20-480,0 1-769,0 19-385,20-21-384,-20 1-96,19 19-96,-19-19-352,20 1-961,-20-21-1346,20 20-1761</inkml:trace>
  <inkml:trace contextRef="#ctx0" brushRef="#br4" timeOffset="525312.5">18660 12859 16815,'0'0'2146,"0"0"-896,20 0 1408,-20-20-576,19 20-1121,1 0-641,0 0-320,20 0 0,-21 20-128,1-20-128,0 0-257,0 0-95,-20 0 224,0 0 191,0 0-159,-20-20 128,0 20 160,0 0 32,1-20 64,-1 20-32,0-19 64,0 19 96,0 0 192,20 0 1,0 0 159,0 19-95,20-19-353,0 0-32,20 20-225,-1-20-928,1 20-1025,-1-20-2690</inkml:trace>
  <inkml:trace contextRef="#ctx0" brushRef="#br4" timeOffset="526036.1328">19116 12998 15246,'0'-20'2082,"0"0"0,-19 20 608,19 0-479,0 0-994,0 0-481,0 20-191,19 0-321,-19 19-96,20-19-64,0 1-96,0-2 128,0 1-96,-1-20 0,-19 20-96,20-20 64,-20-20 32,0 20 0,20-20 32,-20 20-32,0-19 32,0 19 32,0 19-64,20 1 32,-20 0-64,21-20 32,-3 0 0,22 0 0,-19 0-32,-1-20 32,-2 0-64,-18-20 128,21 20-96,-21 0-96,0-19-64,-21 39-417,21-20-512,-18 20-897,18 0-1537,0 0-10090</inkml:trace>
  <inkml:trace contextRef="#ctx0" brushRef="#br4" timeOffset="526295.8985">19513 12819 160,'20'-19'18866,"-20"19"-17649,0 19-353,0-19 610,0 20-577,0 0-577,20 19-256,-20-18-352,0-1-801,20-1-929,-20 1-2018</inkml:trace>
  <inkml:trace contextRef="#ctx0" brushRef="#br4" timeOffset="526579.1016">19454 12898 17840,'0'0'1314,"0"-20"-1,20 20 1506,-20 0-898,20 0-832,19-19-672,-19 19-417,20 0 32,-21 0-32,21 0-256,-40 0-193,20 0 1,-20 0-97,-20 19 1,0-19-481,0 0-321,-19 0 482,19 0 447,0 0 33,0 0 160,20 0 160,-19-19-225,19-1-575,19 0-33,-19 20 288,20 0-544,0 0-545</inkml:trace>
  <inkml:trace contextRef="#ctx0" brushRef="#br4" timeOffset="527970.703">20148 12462 14253,'20'-21'1313,"-20"21"513,0 0 832,0 0-159,0 0-1378,0 21-480,0-21-97,0 20 33,-20 0-65,20 19 65,-20-19-97,20 19-32,0-39 1,-19 21-289,19-1-32,-20-1 32,20-19-32,0 0 129,0 0-257,0 20 224,0-20-128,20 0 64,-1 0 0,1 0 0,21-20-95,-21 20-1,18 0-64,3 0 0,-21 0-161,-1 0-383,1 0-65,0 20-288,-20 0-288,20-1-736,-20 1-1250,-20 1-2563</inkml:trace>
  <inkml:trace contextRef="#ctx0" brushRef="#br4" timeOffset="528202.1485">20209 12958 21364,'18'0'1505,"-18"0"321,0 20 288,20-20-1089,1-20-801,19 20-160,-21-19-192,1 19-481,20 0-448,-20 0-768,-1 0-1154,1 0-2402</inkml:trace>
  <inkml:trace contextRef="#ctx0" brushRef="#br4" timeOffset="529593.75">20883 12462 15406,'0'0'2434,"0"0"-1665,0 20 737,0 0 415,0 19-607,0 20-578,0-18-223,20 18-225,-20 1-64,20-1-64,-20-19-63,19-1-1,1 2-96,-20-22 32,20-19 64,-20 0 64,0 0-160,-20-19 32,20-1 0,-20-21 0,20 2-32,-19-20 0,19-21 96,0-20-192,0 2 128,19-2-64,1 21 320,0 38 1,0 22-33,1 38 64,-3 22-128,-18-1 0,20-1 1,-20 21-1,21-20 0,-21 19-96,20 21-96,0-2 0,-2 3-64,3-22-64,-1 1-353,0-21 1,0-19-161,-1 0-608,1-1-1185,-20-19-545,0 0-2210</inkml:trace>
  <inkml:trace contextRef="#ctx0" brushRef="#br4" timeOffset="529842.7734">21061 12819 13388,'-20'-19'6983,"20"19"-5894,0 0 672,0-20 770,20 20-1122,1-20-1088,-1 20-257,18 0-289,-17 0-575,19 0-1058,-20 0-2338,19 0-11083</inkml:trace>
  <inkml:trace contextRef="#ctx0" brushRef="#br4" timeOffset="530273.4375">21519 12521 17616,'20'-59'2434,"-20"19"-1761,-20 0 640,20 21 865,-41 19-928,21 19-770,0-19-384,20 40 0,-18-40-64,18 40-64,0-20 32,0 19-288,18 20-96,2-18 159,0-2-63,-20 1 128,21-21 64,-1 22 160,-20-1-32,0-1-32,0-19 128,0 19 96,0-39-32,0 21 65,0-21-33,0 0-64,0-21 0,20 21-64,-2-20-128,-18 20 0,21 0-64,-21 0-224,0 0-129,20 20-255,-20-20-609,20 21-609,-20-21-1025,20 0-3683</inkml:trace>
  <inkml:trace contextRef="#ctx0" brushRef="#br4" timeOffset="530650.3906">21816 12680 19698,'-20'0'1666,"20"0"-353,0 20 224,0 19-672,20-18-641,1-1-127,-3 0 31,2-1-96,21-19 32,-21 0 32,-2-19-96,-18-1 128,21 0-128,-21-1 160,20 1-96,-20 20 32,0 0-32,0 0-32,20 20 32,0 21-160,-1-2 32,1 1 32,0 20 32,0-1 64,0-20 32,-1 1-64,-19 0 0,0 0 33,0-1-65,-19-19-65,-1-1-287,0-19-513,-20 0-800,21 0-1218,-1 0-2082</inkml:trace>
  <inkml:trace contextRef="#ctx0" brushRef="#br4" timeOffset="531063.4766">22074 12402 19602,'-20'-59'1986,"20"59"-1634,20-20 994,20 1 95,-20-3-704,-1 22-513,1 0-32,0 41-224,0-21 96,0 19-64,-1-19 96,1 0-128,-20-1 0,20 2-32,0 19-64,-20-21 128,21 21-128,-3-1-64,2 21-65,1-20-31,19-1-224,-20-18-65,19-1 193,-19 0 256,0 19 128,-20-39 64,0 20-96,0-1 448,0 1-160,-20 1-192,20-21-352,0 0-449,0 0-1761,0-21-3396</inkml:trace>
  <inkml:trace contextRef="#ctx0" brushRef="#br4" timeOffset="531904.2968">22650 12680 19570,'0'-20'1826,"0"20"-801,0 0 736,19-19-383,-19 19-898,20 0-384,0 0 32,1 0-192,17 0-192,-18 0-545,21-20-576,-21 20-1089,-1 0-994,1 0-9160</inkml:trace>
  <inkml:trace contextRef="#ctx0" brushRef="#br4" timeOffset="532130.8594">22788 12502 18417,'0'0'3139,"0"19"-2018,-20 1 1025,20 0-641,0-1-832,20 1-577,-20 21 0,0-22-384,21 21-673,-1-1-1409,19-18-1954</inkml:trace>
  <inkml:trace contextRef="#ctx0" brushRef="#br4" timeOffset="533176.7578">23702 12719 21268,'-21'41'1377,"21"-41"-576,0 0 800,21 20-544,-21 0-640,20-20-225,0 19-160,0 1 32,-1-20 32,21 0-128,-20 0 0,0 0 0,19-20 32,-39 20 96,20-19-192,0 19 128,-20 19-32,0 1 64,0 0-128,0 19 128,0 2-64,21-2-32,-21 0 96,0 1-96,0 0 32,0 0-224,0-21-193,-21 1-287,21-20-770,-20 20-928,0-20-1602</inkml:trace>
  <inkml:trace contextRef="#ctx0" brushRef="#br4" timeOffset="533835.9375">24198 12760 9096,'20'-21'12011,"0"21"-10409,-20-20-225,20 1 97,0-1-609,-1 20-609,1 0-64,20-20-96,-40 40-160,21-20 160,-21 20-192,0 19 224,0-18-96,0 19 0,-21-21 256,1 21 225,0-1-161,20-18-128,0-1-95,0-20-97,20 0 64,0 19-96,-20-19-96,21 20-97,-3-20-191,2 0-192,0-20-289,1 1-320,-21 19-577,0 0-897,0 0-2017</inkml:trace>
  <inkml:trace contextRef="#ctx0" brushRef="#br4" timeOffset="534053.711">24258 12839 19218,'-20'20'2754,"20"-20"-1152,0 0 192,20 0-225,-20 0-608,39 0-513,1-20-512,1 20-352,-3-20-929,-18 20-1890,21 0-2915</inkml:trace>
  <inkml:trace contextRef="#ctx0" brushRef="#br2" timeOffset="562302.7343">15007 12065 7366,'-20'-20'801,"0"20"545,20 0-802,-20 0-384,1 0 353,19 0 319,-20 0 1,0 0 64,0 0 448,0 0-224,20 0-288,-19 0-352,19 0-225,-20 0-160,20 0-32,-20 20 160,20-20 97,-20 19-1,20 1-64,0-20-128,-21 20-96,21 20 64,-18-40-32,18 40 33,0-21-65,-20 1 0,20 0 0,0-1-64,0 22 224,-21-21-256,21 0 0,0 19 160,0-19-64,0-1 96,-20 2-160,20-1 64,0 0-32,0 19 32,-20-19-64,20 19 64,0-18-64,0-1 64,0 19-32,0-19 32,20-1 0,-20 1-32,20 1 224,-20-1-64,21 0 33,-1 19-290,-20 0 97,18-19-32,-18 21-32,21-2-32,-21 0 0,0 1 0,20-19 96,-20 18 0,0-19 0,20 19-32,-20-19 96,20-1-128,-1-19 128,1 21 0,0-21 0,0 20 0,-20-20 32,20 20-160,-20-1 128,0 1-64,19 0 32,-19-1-96,20 22 64,-20-21 0,20 0 0,0-1 0,0 1 0,-1 0 64,1-1-96,0-19 32,21 21-32,-23-21 64,23 0-32,-21 0 0,18 20 64,-17-20-64,-1 0-160,20 20 128,-1-20 32,-19 19-96,20-19 160,19 0-64,-18 0 32,-3 0-32,23 0 0,-22 0 0,21 0-32,-1 0 64,1 0-64,-1 0 32,0 0-96,22-19 64,-22 19 96,0 0-160,1 0 96,-1 0 32,1 0-160,-1 0 128,20 0 32,-18 0-64,-2-20 32,20 20 0,2 0-480,-23-20 127,22 20 193,-1 0 160,1 0-64,-1 0 64,-20 0 0,22 0-32,-2 0-96,-20 0-289,20 0 65,-19 0 160,19-21 128,0 21 32,-18 0 32,18 0 32,-20-19 0,20 19 32,-19 0 0,-1 0-32,2 0 0,-2-20-32,1 20 0,-21 0-64,21 0 32,-21 0-32,22 0 64,-23 0-96,23 0 32,-22 0 64,21 0-32,-1 0 64,-19-20 32,19 20 64,0 0-64,-19-19-96,1 19 64,18 0-96,-19 0 0,-1 0-64,21 0 64,-21 0 0,-19 0 64,20 0-32,-1 19 64,-19-19-32,21 0 0,-21 0 32,19 0-64,-19 0 64,20 0-64,-21 0 64,21 0-32,-20 0 0,0-19 128,-1 19 0,21 0 32,-20 0-128,0 0-32,-1-20 0,1 20-32,0-20 64,21 20-32,-21-19 0,-2 19 0,3-22 0,-1 22 0,0-19 0,0-1 32,-1 20-64,1-20 64,0 1-32,0-1 0,0-21 32,-20 22-32,19-1 32,-19-19-32,0 19 0,0 20 0,-19-39 0,19 18 192,-20 1 129,20-19-33,-20 19-128,20-19-32,-20-2-128,20 21 64,-20-19-64,1 19 32,19-19-32,-40-2-32,20 21 32,-1 1-96,-17-1 0,-3 0-32,1 1 64,1-1 32,19-1 0,-20 1 0,1 1-32,-1-1 64,1 20-32,-21-20 64,21 1-32,-2-1 0,-17 0 32,-3-1 128,-18-18 0,0 0-128,0 19 0,18-19-64,2 17-64,-1 3-64,1-1 96,-1 0 32,1 1-96,-20 19-65,18-20 193,2 0 0,0 20 0,-21 0 0,21-21 0,-20 2 0,0 19-32,-2 0-64,2-20-32,0 40-32,0-20 96,-2-20 64,22 20-32,-20 0 32,19 0 0,-19 0 0,20 0 0,-20 0 0,-2 0 0,2 0 32,0 0 0,0 0-64,-20 0 32,38 0-64,-18 0 32,0 0 0,0 0 32,19 0 0,-19 0 0,18 0 0,-18-20 0,0 1 32,0 19 128,0 0 32,-2 0 129,-18 0 223,20-20-95,-20 20-257,20 0 96,-21 20-128,1-20-32,-20 19-192,20-19-96,-1 20-737,1-20-1569,20 0-4421</inkml:trace>
  <inkml:trace contextRef="#ctx0" brushRef="#br2" timeOffset="563746.0938">19057 12363 10345,'0'19'1378,"0"-19"-1250,0 0 160,0 0 1121,20 0-448,-20-19-352,20 19-257,-1 0-192,1-40 32,0-1 65,20 22-1,-21-40-32,1 19-128,0-20-32,21 1 0,-23-1-96,2 20-64,21-38 160,-41 17-160,20-17 192,-2-3-32,3 3 65,-21-22 255,20-19-128,0 1-192,0-2 0,-1 1 385,-19-20 223,20 19-576,0 1 33,0 1 31,19-21 64,1 0 160,0 19 385,-1 1-385,1 20-127,19-20 639,2 39-351,-22 1-289,21 19-224,-40 20-64,-1 21 64,1-1-256,0 20-256,-20 0-1378,20 0-1441,-20 20-5606</inkml:trace>
  <inkml:trace contextRef="#ctx0" brushRef="#br2" timeOffset="564801.7578">20308 9086 12908,'-20'-20'2082,"0"1"-801,20 19-64,0 0 417,0 0-289,0 0-576,0 19 288,20 22-289,0-1-159,-1 19-257,1 1 257,20-21-513,-1 1 160,1-1-64,0-18-64,-1-21 65,1 0-161,-1 0 96,-19-41-128,21 22-160,-21-21-161,-20 1 33,0-21 160,0 20-160,-20 21 192,-1-1 192,1 0-192,0-1 192,2 21 192,-3 21 96,1-1-127,20 0 159,0 19-96,0 0-31,20-18-65,1 19-192,17-21-32,3 1-128,18-20-449,-19 0-608,19-20-1089,-19 1-1762,0-1-8103</inkml:trace>
  <inkml:trace contextRef="#ctx0" brushRef="#br2" timeOffset="565120.1171">20863 9086 18289,'20'61'1505,"0"-42"-896,0 1 640,-20 0 577,19-1-769,1-19-513,0 0-159,0 0-193,-20-19 128,21 19-256,-21-20 128,0-19-96,0 19-32,-21-21-128,21 2 64,0-1 161,0 21-322,21-1 225,-21 20-31,18 20-1,2-1 224,1-19-352,-1 40 192,0-21-865,19 1-448,-19-20-1378,20 21-1472,-21-21-5510</inkml:trace>
  <inkml:trace contextRef="#ctx0" brushRef="#br2" timeOffset="565490.2343">21320 8888 1345,'0'-20'16559,"-20"20"-14957,0 20 64,20 0 640,0-1-897,0 2-832,0-1-321,0-20-160,20 20-64,0-20-96,-1-20 96,-19 0-96,20 20 0,-20-21 160,0 2-192,0-1 160,20 20 32,-20 0 96,0 20 96,0 20 97,20-20-161,1 19-128,-3 20 0,2-18-32,0-1 32,1-1-192,-21-19 0,0 20-128,0-20-160,-21 0-545,1-1 32,20-19-641,-20 0-1280,2 0-1314</inkml:trace>
  <inkml:trace contextRef="#ctx0" brushRef="#br2" timeOffset="565742.1874">21379 8670 8199,'0'20'14894,"0"0"-14093,20-1-417,1 21 834,-3 0-129,2 0-449,0 19-576,1-19-64,19 0-544,-22-21-353,3 1-705,-1-20-928,0 20-1762,-20-40-12492</inkml:trace>
  <inkml:trace contextRef="#ctx0" brushRef="#br2" timeOffset="566046.875">21438 8948 13036,'0'-21'4484,"0"2"-3523,20-1 544,0-19 385,1 19-801,-1-19-672,0 18-321,-2-19 128,-18 40-64,21-19 64,-1 19 65,-20 19 191,20 1-32,0 21 129,-20-2 32,0-19-33,19 19 33,1-19 63,0-20-383,0 19-225,0-38 128,-1 19-192,21-20 0,-20-19-417,1 19 65,-3 0-96,2 1-129,0-2-320,1 21-512,-1 21 192,-2-2-1282,-18 1-3074</inkml:trace>
  <inkml:trace contextRef="#ctx0" brushRef="#br2" timeOffset="575162.1093">22312 8690 9064,'0'-39'2723,"0"19"-1058,-20 20 449,20-21 32,0 1-544,0 20-225,0 0-32,0 0-544,0 20 96,-20 21 32,20-2-289,0-19-95,20 19-161,-20-19-288,20 1 193,1-21-129,17 0-32,-17-21-96,-1-19 128,0 1-128,0 0-96,-20-2-32,19 21-32,-38-19 224,-1 39-192,0-20 160,-21 20-32,3 0-64,17 0 96,1 20-128,0-20 64,0 19 0,20 1-160,0-20-353,20 20-255,0-20-450,0 0-1120,19 0-1057,2 0-4645</inkml:trace>
  <inkml:trace contextRef="#ctx0" brushRef="#br2" timeOffset="575433.5938">22630 8651 19602,'-20'-20'1954,"0"-21"-1378,0 21 1378,1-19-192,-1 0-769,0-2-417,20 2-479,0-20-65,0 18 96,0 2-224,20-1-33,0 21-255,-1 19-160,1-20-545,20 20-673,-20 20-1954,-1-1-12043</inkml:trace>
  <inkml:trace contextRef="#ctx0" brushRef="#br2" timeOffset="575667.9688">22531 8431 20659,'-20'0'1890,"20"0"-1698,-20 0 1602,20 0-97,0 0-1120,20 0-641,-20 0 96,40-19-96,-21 19-449,21-20-576,0 0-1025,-1 20-2146,2-19-5893</inkml:trace>
  <inkml:trace contextRef="#ctx0" brushRef="#br2" timeOffset="576734.375">21201 9564 13548,'-20'0'2691,"0"0"-769,-1 0 288,21 19 192,-18 21-929,18-1-576,0 2-192,18-21-128,3-1-97,-1 1-96,20-20-95,-1-20-97,-19 1 32,20-1-192,-21-21-32,-19 21 32,0-19-96,0 0 128,-19 18-160,-1 1-64,-20 20 320,20 0-160,-19-20 0,19 40 0,0-20 0,-1 0-96,21 20 64,0 1-481,0-2-383,21-19-930,-21 20-833,40-20-1665,-20 0-12844</inkml:trace>
  <inkml:trace contextRef="#ctx0" brushRef="#br2" timeOffset="577024.414">21399 9543 19666,'0'21'3075,"0"-2"-2627,0-19 994,21 20 255,-3-20-672,22 0-736,1-20-33,-21 1-352,19-2 320,-19 1-384,0 0-32,-20 1-193,0-21-191,0 21 127,-20 19 65,20-20-353,0 20-31,-20 0-65,20 0-256,-21 20-897,21-20-1249,0 19-3363</inkml:trace>
  <inkml:trace contextRef="#ctx0" brushRef="#br2" timeOffset="577523.4375">21796 9464 8648,'0'20'9513,"0"-1"-8552,20-19 96,-20 20 832,0-20-127,0 0-833,0 0-160,0-20-257,-20 1-31,20-1-97,-20 0 32,20 1-255,-20-22-1,20 21 0,0 1 0,-19-1-320,38 20 160,1-20 64,0 20-481,21 0-479,-3 0-706,23 0-1761,-22 0-2403</inkml:trace>
  <inkml:trace contextRef="#ctx0" brushRef="#br2" timeOffset="578094.7266">22432 9246 19730,'20'40'1281,"-1"-1"-256,-19-19 1121,20-1-768,-20 22-930,20-41-224,-20 20 33,0-20 63,0 0 160,0-20-191,0 20-225,-20-41 160,0 22-256,-19-21 96,-1 1-160,-19-2 96,18-18-32,21 20 32,20 19 0,0-21 64,20 22-128,21-1 96,-3 20-64,3 0 96,-21 0-288,19 0 63,1 20-191,-40-1 96,20 22 0,-20-21 160,0 0-1,0-1-159,-20 1 320,0 0-640,20-20-129,0 0-736,0 0-962,-20-20-1857,20 0-9705</inkml:trace>
  <inkml:trace contextRef="#ctx0" brushRef="#br2" timeOffset="578464.8438">22669 8948 1185,'0'0'15855,"-19"0"-14574,19 20 288,0 0 930,-20-20-706,20 39-704,0-19-512,0-1 0,0 1-417,0 1-224,20-21 160,-20 0-192,19 0 192,1-21-160,-20 1-32,20 1 64,-20-1 64,0-19 32,0 39-32,0-20-32,0 20 192,0 0-64,0 0 128,0 20-64,21-1-64,-21 1-128,20 0 129,-20-1-225,18 1-1,23-20-191,-21 0-641,0 0 129,-20-20-802,19 20-608,-19-19-897,0-1-1730</inkml:trace>
  <inkml:trace contextRef="#ctx0" brushRef="#br2" timeOffset="578715.8203">22849 8710 19634,'19'19'3491,"1"-19"-2914,-20 20 832,0 21 129,40-22-321,-40 21-769,39-21-416,-19 1-32,0 19-128,0-18-416,0-21-417,-1 20-449,1-20-672,-20 0-1569,0 0-2050</inkml:trace>
  <inkml:trace contextRef="#ctx0" brushRef="#br2" timeOffset="579030.2734">22829 8927 352,'0'0'18609,"0"0"-17680,0 0 353,20 0 896,19-19-865,-19 19-961,0-20-224,19 0-96,-39 1-64,20-1 257,0 0-258,0 1 33,-20-22 0,39 21 33,-39 1 63,20-1 160,0 20 256,0 0 193,1 0 64,-3 39-161,2-19 161,0 0-224,-20 20-385,21-20 160,-1-20-128,0 20-128,-1-20 32,-19-20-96,20 20-96,-20-20-160,20 1-32,-20-2 64,20 21-65,-20-20-319,20 20 95,-1 0-224,1 0-672,0 20-1602,-20 1-3427</inkml:trace>
  <inkml:trace contextRef="#ctx0" brushRef="#br4" timeOffset="602020.5078">20565 13454 8039,'0'0'3075,"0"-19"-1602,0 19 641,0 0 64,0 0-608,0 0-609,0 0-64,-20 0-32,20 0-225,0 19 33,-20-19 96,20 20-33,-19 0-95,19-20-97,-20 19-159,20 2-33,0-21-32,0 20 65,0-20-97,-20 0-32,20 0-32,0 0-31,0 0-97,0 0-32,0 0-96,0 0 128,0 0-128,0 0 0,20 0 32,-20 20 32,20-20-32,-1 0 0,1 0 0,0 0-32,0 0-128,1 0-225,-21 0-63,38 0 448,-38 0-1666,20 0-159,-20 19-1186,0-19-2306</inkml:trace>
  <inkml:trace contextRef="#ctx0" brushRef="#br4" timeOffset="602252.9296">20525 13713 4035,'0'39'15887,"0"-39"-14702,0 0 417,0 0 576,20 0-1121,-20 0-865,20-20-160,0 20-96,19 0-448,-19-19-545,0 19-545,1 0-1441,-21 0-2626</inkml:trace>
  <inkml:trace contextRef="#ctx0" brushRef="#br4" timeOffset="605138.6718">21023 13395 1121,'0'0'1793,"0"-19"129,0 19-192,0 0 160,0-22-65,0 22-191,0 0-97,0 0-256,-21 0 129,21 0-225,0 0-192,0 0-417,0 0 65,0 0 160,0 22 224,0-22-160,0 19 95,0 21-255,0-1 0,0 0-225,0 2-127,0-2-97,21-19-160,-21 19 64,18-19-96,2 21 32,1-41-32,-1 19 0,0-19 0,19 0-64,-19 0 32,0-19 65,19 19-130,-19-20 66,0-1-194,-20 1 1,20 1 0,-20-1 32,0 0 32,-20 1 128,20-1-96,-20 0 128,0 20-64,1-21 96,-1 21 96,0 0 0,20 0-160,0 0 161,0 21-33,0-1-64,0 0-32,0-1-128,20 1 32,-20 0-224,20-1-193,-1-19-288,1 20-512,0-20-897,0 0-865,0 0-3010</inkml:trace>
  <inkml:trace contextRef="#ctx0" brushRef="#br4" timeOffset="605616.211">21438 13534 13773,'20'40'3459,"-20"-21"-2082,0 1 321,0 0 416,0-1-545,0 1-736,0 1-353,20-1 1,-20-20-129,21 19-128,-21-19 33,0 0 31,0 0-192,0-19-64,0 19 96,0-20-128,0-1 32,0 1-96,20 1 128,-20-1-128,0 20 64,0 0 0,0 0 0,20 0-32,-20 20-96,18-1-449,3 1-223,-1-20-578,0 21-992,-20-1-1602,20-20-11466</inkml:trace>
  <inkml:trace contextRef="#ctx0" brushRef="#br4" timeOffset="606111.3281">21875 13554 16239,'0'0'1377,"-20"0"577,20 0 512,-18 0-608,-3 0-929,21 20-481,-20-1-255,20 1-97,0 0-64,0-1 32,20-19-160,-20 0-96,21 0-97,-3-19-31,2 19 160,0-20 160,1 0 64,-21 20-32,0 0 160,20 0 64,-20 20-31,0-20-33,0 39-64,0-19-128,0 21 128,18-2-128,-18-19 64,0-1-32,0 1-64,0 1-32,0-1-64,-18 0-225,-2-20-287,-1 19-641,1-19-769,0 0-1281,20 0-4068</inkml:trace>
  <inkml:trace contextRef="#ctx0" brushRef="#br4" timeOffset="606419.9219">22054 13415 16976,'20'20'2370,"-20"-20"-1121,0 19 641,0 1 32,20 0-865,-20-1-769,0 22-96,20-21-192,-20 19 0,20-19-160,-1-1-545,-19 1-800,20 1-962,-20-21-1696</inkml:trace>
  <inkml:trace contextRef="#ctx0" brushRef="#br4" timeOffset="606760.7421">22035 13574 17744,'0'19'2819,"0"-19"-1346,0 0 577,19 0-512,-19 0-994,20 0-384,0 0 33,0-19-386,0-1 193,-1 20 0,1-20-224,0-1 128,0 21 64,-20-19 96,20 19-64,-20 0 192,0 0 193,0 19-97,19 2 0,-19 19 1,0-21-97,0 21-96,20-21-96,0-19 160,0 20-64,1-20-128,-3-20-32,2 20-32,-20-19 32,21-1-128,-21 0-97,20 1 97,-20-1-32,20 20-96,-20 0-161,20 0-896,-20 20-1890,19-20-2435</inkml:trace>
  <inkml:trace contextRef="#ctx0" brushRef="#br4" timeOffset="607523.4375">22868 13554 21172,'0'0'2049,"-19"0"-159,19 20-961,0-1-641,0 1-224,19-20 161,1 20-129,0-1-96,0-19 0,19 0-128,-19 0 32,0-19-1,0-1 130,-20 0-194,0 1 33,-20-1 160,-20 0-96,21-1 32,-21 2 192,0 19-192,21 0 64,-21 0-96,40 0 64,0 0-512,0 19-1186,20-19-1569,0 21-2210</inkml:trace>
  <inkml:trace contextRef="#ctx0" brushRef="#br4" timeOffset="607780.2734">23165 13672 19026,'0'0'1953,"0"0"-800,-18-20 833,18 20-256,-21-39-705,1 19-352,0 1-385,0-21-192,20 19-96,0-18 0,20 0 32,0 19-128,0-19 96,1 17-417,17 3-607,3 19-898,-21 0-1441,0 0-2947</inkml:trace>
  <inkml:trace contextRef="#ctx0" brushRef="#br4" timeOffset="608039.0625">23047 13474 2434,'-60'20'18001,"60"-20"-16336,-20 19-479,20-19 607,20 0-608,20 0-832,-1 0-193,21-19-160,-21 19-769,22 0-1441,-21-20-2178</inkml:trace>
  <inkml:trace contextRef="#ctx0" brushRef="#br4" timeOffset="609001.9531">23821 13395 15822,'0'20'1922,"0"0"-160,0-1 32,0 21 192,0 0-673,20 0-512,-20-21-257,20-19-31,-20 20-161,19-20 128,-19 20-95,-19-20-97,19 0-192,-20 0 0,0 0-32,0-20-32,0 0-32,1 1 32,-1-1-32,20-21 32,0 2 0,0 0-96,20-20-64,19 18 32,-19 1 96,20 21-32,-1-1-32,1 0 0,-19 20 64,17 20 0,-38 0-32,20 19 128,-20-19-160,-20 21 64,20-22 0,-38 1 32,17 0 0,-19-1-32,20-19 64,1 0-320,-1 0-513,0 0-544,20 0-1666,0-19-2947</inkml:trace>
  <inkml:trace contextRef="#ctx0" brushRef="#br4" timeOffset="610138.6718">23801 13633 11562,'20'0'1634,"-20"0"704,0 0-288,-20 0-673,20 0-480,0 0-32,0 0-160,0 19 96,0-19-33,0 0 289,0 20-128,0-20-160,20 0-161,-20 21-63,20-1-225,0-20-160,-20 19-63,19 1-33,-19-20 64,0 20-128,0-20 0,0 0-64,20 19-289,-20-19-512,0 0-544,0 0-1474,0 0-2049</inkml:trace>
  <inkml:trace contextRef="#ctx0" brushRef="#br4" timeOffset="610841.7968">24297 13693 9096,'0'20'3523,"0"-20"-1793,0 0 352,0 0-160,0 0-641,0 0-160,0 0-32,0 0-128,0 0-96,0 0 64,0 0 64,0 0-289,0 0-191,-19 0-33,19 0-127,0-20-33,-20 20-128,20 0 96,0 0 193,-20 0-321,20 20 32,0-20 161,0 0-65,0 19-96,0-19-64,20 0 0,-20 20 0,20-20-32,-20 0-96,19-20-64,-19 20-64,20-19-288,-20-1-193,0-1-800,0 21-1282,0-20-2113,-20 20-8681</inkml:trace>
  <inkml:trace contextRef="#ctx0" brushRef="#br2" timeOffset="617532.2266">23464 8372 15022,'0'-39'2018,"0"39"352,0 0 64,0-21-320,0 21-384,0 0-609,0 21-128,0-21-160,19 20-353,-19-1-32,20 21-63,-20-21-161,20 21-128,0-19 0,-20 18-160,21-19-64,-21-1-448,18 1-481,2 0-1057,1 1-1218,-21-21-1216,20 0-7527</inkml:trace>
  <inkml:trace contextRef="#ctx0" brushRef="#br2" timeOffset="617776.3672">23663 8690 19474,'18'20'1601,"3"-20"129,-21 0 352,0 0-1377,20 0-577,-20 0-320,0 0-737,20 0-1698,-20 0-3234</inkml:trace>
  <inkml:trace contextRef="#ctx0" brushRef="#br2" timeOffset="619066.4063">23821 8888 6982,'0'0'833,"0"0"-705,-20 0 1794,20 0 640,0 0-736,0 0 224,0 0-32,0 0-64,0 0-97,0 0-287,0 0-161,0 0-320,0 0-320,20 0-64,-40 0-225,20 20 65,0-20-129,0 0-32,-20 19 1,20-19-129,0 0-256,-19 0 0,19 0-352,0-19-417,19-1-833,-19 0-1761,20 1-2979</inkml:trace>
  <inkml:trace contextRef="#ctx0" brushRef="#br4" timeOffset="696562.5">18004 13137 3331,'0'19'1697,"0"1"-1216,0-20 576,0 0 1025,0 0-417,0 0 161,0 20-609,0-20-608,0 0 63,0 0 513,20 0-31,-20 0-322,0-20-127,20 20-96,-20 0 31,21 0 65,-1-20-65,-2 1-191,2-1-65,1 0-63,-1 1-33,0-22-192,-1 21 64,1-39-64,-20 20-96,20-21 32,-20 20-32,20-19 0,-20-1-32,0 1 32,-20 18 32,20 2 0,-20-1 0,0 21 64,1 19 97,19 0-1,-20 0 32,0 0-32,-1 19 96,21 21 1,-20-1-33,20 2-160,0 18 64,0 21 257,20-21 31,-20 0-256,21-18 0,19-2-192,-21-19 0,1-1-288,20 1-288,-20 0-257,-1-20-993,1 0-833,0 0-1793</inkml:trace>
  <inkml:trace contextRef="#ctx0" brushRef="#br4" timeOffset="698095.703">23345 12859 10153,'-20'19'1730,"20"1"-417,0-20-288,0 21 576,0-21-127,0 0-577,0 20-257,0-20-63,0 0-1,20 0 129,-20 0-128,20 0-161,-20 0-32,19-20-31,1-1-65,0-18-128,0-1 64,0 1-192,-1-22 64,-19 2 65,20-21-129,0 41 0,-20-20 192,0-1 192,0 20 97,-20 21-33,20-1-191,-20 0-1,1 20 0,-1 0-96,20 20 64,-20 19 129,0 1-65,20 20 32,0-1-127,-20 0-129,20 21-32,20-21-32,0 2 32,0-22-96,0 0 64,19-19-224,1-20-417,-19 21-288,-3-21-1345,2 0-1441,-20 0-5926</inkml:trace>
  <inkml:trace contextRef="#ctx0" brushRef="#br5" timeOffset="916149.414">11017 13652 10217,'-20'-59'3075,"20"59"-545,-39-39-2530,19 39 5285,-1 0-3299,-19-20-608,40 40-257,-18-20-64,-3 39-128,21-19-161,0 39-223,21 1-161,-3-1-256,2 2-32,21-22-64,-3 1-32,23-21-128,-2-19-32,1 0 64,-1-19-64,-19-1-96,-1-19-33,-19-1 65,1-20 96,-21 1 0,0 59 96,-59-100 32,18 80 32,-19-19 32,60 39-96,-138-20 32,98 20-128,1 0-641,-2 0-768,21 0-705,20 20-1026,0-20-5508</inkml:trace>
  <inkml:trace contextRef="#ctx0" brushRef="#br5" timeOffset="916458.0078">11195 13633 18769,'0'39'2306,"-20"2"-1184,20-22 735,0 21 1,-19-1-609,38-18-768,-19 19-417,20-21 0,0 1-128,0 0-385,21-1-351,-23-19-418,2 0-735,1-19-770,-1 19-2818</inkml:trace>
  <inkml:trace contextRef="#ctx0" brushRef="#br5" timeOffset="916779.2968">11493 13732 17584,'0'59'2114,"-19"-39"-801,19 21 673,-20-2 32,20-19-801,0 19-544,20-19-481,-1 21-128,1-41 0,20 19-64,-1-19-64,1-19-288,1 19-353,-3-20-672,3-1-1314,-21 1-1505</inkml:trace>
  <inkml:trace contextRef="#ctx0" brushRef="#br5" timeOffset="917055.664">11632 13872 19602,'-20'39'2114,"20"-39"-1569,0 0 960,0 0-96,0-20-1120,20 1-321,0-1-993,19 20-1153,-19-20-1634</inkml:trace>
  <inkml:trace contextRef="#ctx0" brushRef="#br5" timeOffset="917303.711">11553 13752 2690,'-60'20'18546,"21"-1"-17521,39-19 288,-20-19 673,20-1-737,20 0-737,19-19-255,1-2-129,0 2-96,-1 0-449,1 19-960,-1 0-1634,1 20-3331</inkml:trace>
  <inkml:trace contextRef="#ctx0" brushRef="#br5" timeOffset="917742.1874">11930 13633 20435,'20'39'2146,"0"-18"-1377,-20-1 704,19-1-256,1 21-800,0-21-353,20-19-96,-19 20-289,-3 1 33,-18-1-96,0-20-33,0 0-63,0 0 256,-39 0 95,19-20 161,-20 20 1,20-21 191,-19-18 224,-1 19 129,20-19-33,1-2-159,19 21-33,19-19-96,1 19 257,0 20-161,39-19-192,-19 38-64,21 1 32,-23 0-256,23-1 160,-43 22-128,3-2 192,-1 1-96,-40-1 32,-1 2-32,3-2 64,-23-19-128,1 0-224,1-20-545,-1 0 321,20 19-417,20-19-929,-20 0-768,20 0-5094</inkml:trace>
  <inkml:trace contextRef="#ctx0" brushRef="#br5" timeOffset="918155.2734">12505 13376 21588,'0'0'3491,"0"0"-2338,0 0 609,0 19 160,0 1-737,20 0-480,-20 19-417,0 21-160,20-1-64,-20 0-128,21-18-448,-1-2-449,-2-19-481,2 0-1120,1-1-1282,-1 1-3747</inkml:trace>
  <inkml:trace contextRef="#ctx0" brushRef="#br5" timeOffset="918413.086">12784 13931 29724,'19'99'-64,"-38"-59"-353,19-21-95,0-19-161,0 0-192,0-19-1057,0-1-3074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00:35:33.11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00"/>
    </inkml:brush>
    <inkml:brush xml:id="br6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12090 2595 6662,'0'0'5061,"-21"20"-4901,21-20 320,0 0 1186,-20 0-289,20 0-448,0 0 192,0 0 256,-20 0-256,20 0-352,0 0-64,0 0-97,0 0-223,0 0 31,0 19-128,0-19-31,0 0 63,0 20-96,-20-20 0,20 0 65,0 0-65,0 21-96,0-21-32,0 0 128,0 0-96,0 20-96,0-20 97,0 0-129,0 0 64,0 0 0,0 0-96,0 0 96,0 19 0,0-19-32,0 0 0,0 0 32,0 20-32,0-20 32,0 0-32,0 20 32,0-20 128,0 0-96,0 0 32,0 19 33,0-19-225,0 0 128,0 20-64,0-20 32,0 20-32,20-20-32,-20 21 64,0-21 0,0 20 0,20-20 0,-20 19 32,0-19 0,0 20 0,0 0-64,20-1 64,-20 1-64,0 1 0,21-1 96,-21-1-96,18 21 96,-18-21-32,20 21-32,-20-19 64,20 18-96,-20-19 96,21 19-32,-21 0 1,0 2 31,0-1 32,0-1-160,20 2 96,-20-2-32,0 0-64,18 1 32,-18 0 32,21 0 64,-21-1 0,0 0-96,0 2 96,20 18-32,-20 0-32,0-18 0,0 18 0,0 0-64,0-18 64,0 18-32,0 0 0,0 1 0,0-1 32,0 2-64,0-2 32,0 0-32,0 21 32,0-21-32,0 21 0,0-21 64,0 21-64,0-2 32,0 3-64,0-3-64,0 2 128,0-21 0,0 21 0,20-1 0,-20 1 0,0-1 0,0 1 64,0-21-32,0 21-64,0-1 0,0 1 0,0-21 64,0 21-128,20-21 160,-20 21-96,0-21 96,19 20-96,-19-19 32,20 19 0,-20 1 32,0-1-32,0-19 32,20 38-32,-20-18 0,0-1 32,0 21-32,0-20 0,0 18 0,0-18 96,0 19-96,0-19 64,0-2-128,0 3 64,0-1 0,0-21 0,20 19 0,-20 2-32,0-1 64,0 1-32,0 20 0,0-21 64,0 1-96,0-2 96,0 22-128,0-21 96,0 1 0,0-1-96,0 1 128,0-2-96,0 2 64,0-1-32,0 1 96,20-21-64,-20 21-160,0-1 481,0-19-321,19 19 32,-19-19-96,0 19 160,0-18-128,0 17 64,0-17-32,0 17 0,0-19-32,0 2 64,0-2-64,0 1 32,0-1-128,0 21 192,0-21-160,0 0 128,20 2-128,-40 17 192,20-17-192,0 17 32,0-17 32,0-2 32,0 0-32,0 1-32,0-1 64,0 0-96,0 2 64,20-2-32,-20 1 64,0-1 0,0 0-128,0 2 192,0-2-128,20 1 64,-20-1-96,0-20 64,0 22-96,0-2 128,0 0-32,0 1-128,0-1 224,0-19-160,0 20 64,0-1-64,0 1 224,0-1-96,0 0-96,0 2 96,0-2-96,0-20 96,0 22-64,20-42-64,-20 21 64,0-1 32,0 21-64,0-1 32,20-18 0,-20 18-32,0 0 64,0-18 32,0 18-160,0 0 96,0-18-32,0 18 64,0-20-32,0 21 0,0-20-64,0-1 96,0 0-32,0 22-32,0-22-32,0 1 32,0 0 128,0-20-160,19 19 96,-19 1-96,20-21 64,-20 1 32,0 21-64,20-22 64,-20 1-32,0 19 0,0-19 0,0 21 32,0-21-32,0-1 0,0 21 32,0-21-96,0 1 128,0 1-352,0-1 544,0-1-288,0 1 64,0 0-32,-20-20-64,20 19 96,0-19 0,0 20-64,0-20 64,0 20-64,0-20 64,0 0-32,-20 0-32,20 21 32,0-21 0,0 0 0,0 19-32,0 1 32,0-20 64,0 20-96,0-20 0,0 19 32,0-19-289,0 0 257,0 0 225,20 0-418,-20 0 1,0 0-513,0 0-352,20-19-576,-20 19-1090,21-20-2722,-21 0-10282</inkml:trace>
  <inkml:trace contextRef="#ctx0" brushRef="#br0" timeOffset="1">357 2873 1761,'0'-19'3043,"-21"19"-32,21-20-513,0-1 289,0 1 0,-20 0-225,20 1-448,0-1-160,-18 20-577,18-20-288,0 20-320,-20 0-225,20 0-191,0 0 95,0 0 65,20 40-193,-20-1-160,18 2 0,2 18-128,1 0 32,-1 21 32,18-41-288,-17 22-64,-1-22-385,0 0-384,0-19-704,-1 0-1763,-19-1-5348</inkml:trace>
  <inkml:trace contextRef="#ctx0" brushRef="#br0" timeOffset="2">237 3291 18065,'-59'0'2754,"39"0"-1152,0 0 127,20 0-63,0 0-385,20-22-320,0 22-320,19-19-129,1 19-320,19-20-32,2 0-160,-23 20-96,23-19-192,-22 19-288,21 0-65,-21-20-320,-19 20-512,20 0-33,-19 0-896,-21 0-2595</inkml:trace>
  <inkml:trace contextRef="#ctx0" brushRef="#br0" timeOffset="3">118 2873 19090,'-99'-19'1601,"80"-1"-1152,19 20 351,0 0 770,0-21-257,0 21-608,59-20-289,0 0-384,1 1-32,19-1-512,-20 20-674,22-20-928,-42 1-2370,21 19-7431</inkml:trace>
  <inkml:trace contextRef="#ctx0" brushRef="#br0" timeOffset="4">695 2932 17904,'0'0'2563,"-21"0"-2179,21 20 737,0 1 385,21 18-193,-21 1-672,0-1-225,18 2-64,-18-22-160,20 1 33,-20 0-97,20-1 32,-20-19 0,0 0 128,0 0-63,0 0-225,0-19 96,0-21-96,0 0 96,0 0-128,0 1 32,0 19 32,0 1-128,0-1 128,21 20-32,-1 20 128,-2-1-128,3 1-160,-1 19-225,20 1-351,-20-19-642,-1-2-768,1 1-2018,0-20-5188</inkml:trace>
  <inkml:trace contextRef="#ctx0" brushRef="#br0" timeOffset="5">1012 3032 18257,'19'0'3011,"-19"20"-1538,20-1 64,0 1-768,0 0-577,1 1-160,-3-2-224,-18-19-833,20 20-832,-20-20-2051,21 0-3171</inkml:trace>
  <inkml:trace contextRef="#ctx0" brushRef="#br0" timeOffset="6">1031 2973 17200,'-19'-41'1601,"-1"22"-1312,20 19-1,0-20-224,0 20-480,0-20-2115,0 20-4996</inkml:trace>
  <inkml:trace contextRef="#ctx0" brushRef="#br0" timeOffset="7">1130 2575 21460,'0'0'1185,"0"0"-512,20 0 1056,-20 0-159,0 40-417,21-21-481,-21 42-223,20-2-129,0 21-224,-2-1-32,3-19-192,19-1-32,-20-20-288,-1 1-225,21-19-480,-40-2-609,20 1-960,-20-20-3396</inkml:trace>
  <inkml:trace contextRef="#ctx0" brushRef="#br0" timeOffset="8">1130 2973 20851,'0'-21'737,"0"21"480,0-20 769,20 20-449,21-19-640,-3 19-544,3-20-385,18 20 96,-19 0-32,19 0-64,1 0-64,-21 20 160,1-1-64,1 1 96,-23 1-96,2-1 0,1-1-64,-1 1-161,0-20-223,0 0-353,-20 20-960,0-20-3108</inkml:trace>
  <inkml:trace contextRef="#ctx0" brushRef="#br0" timeOffset="9">1508 2734 21972,'-20'-39'2306,"20"39"-2081,0-20 31,0 20-64,0 0-352,0 0-769,20 0-1826,19 0-8039</inkml:trace>
  <inkml:trace contextRef="#ctx0" brushRef="#br0" timeOffset="10">1964 2913 13004,'-20'-20'2690,"20"0"-1216,0 20 960,-18 0 32,18 0-1088,-21 0-994,21 0-32,-20 20-159,20 0-33,0 19-64,0-18-288,0 18 256,20-19-96,-20 0 32,21-20-128,-21 0 63,18 0 33,-18-20 161,20 0-129,-20 1 32,0-1 0,20 20-96,-20 0 160,0 0-96,0 0 32,21 20-32,-1-1-321,-20 1-575,18 0-1026,3-1-897,-21-19-192,0 0-1793</inkml:trace>
  <inkml:trace contextRef="#ctx0" brushRef="#br0" timeOffset="11">2064 2595 18225,'0'-20'3811,"0"20"-2850,0 20 128,0 0 705,0-1-353,20 22-608,0 18-448,0 20-289,-1-19-32,1-1-64,0 2-321,20-22-383,-21-19-353,1 19-289,0-19-992,0-20-1954,-20 0-5829</inkml:trace>
  <inkml:trace contextRef="#ctx0" brushRef="#br0" timeOffset="12">2361 2932 17616,'20'20'2851,"0"-20"-1410,1 41 1058,-3-22-546,2 1-703,1 0-866,-1-1-288,-20 1-128,20-20-352,-20 0-385,18 0-608,-18-20-962,0 1-4259</inkml:trace>
  <inkml:trace contextRef="#ctx0" brushRef="#br0" timeOffset="13">2302 2754 13228,'0'-20'-609,"0"20"-8487</inkml:trace>
  <inkml:trace contextRef="#ctx0" brushRef="#br0" timeOffset="14">2401 2695 15534,'80'0'3620,"-40"0"-2371,-1 0 288,1 19-576,0 21-320,-21-1-97,1 2-191,-20 18-193,0 0-96,0 1-32,0-20 64,0-21-32,0 1 64,0 0 96,0-20 193,20 21-161,-20-21 160,20 0-159,0-21-65,-1 21-96,21-20-160,-19 20-288,-21-20-417,20 20-609,-20 0-832,0-19-2146,-20 19-8872</inkml:trace>
  <inkml:trace contextRef="#ctx0" brushRef="#br0" timeOffset="15">2560 2973 15887,'0'0'2402,"0"0"-2082,20 0 1858,0 0-544,0 0-769,19 0-225,1 0-255,0 0-193,-1 0-64,-19 0-128,21 0 0,-23-21-160,2 21 160,1 0 0,-21 0-32,20-20 288,0 20 0,-20-19 64,0-1-31,0 0-97,0 20-128,0-19 32,0-1-96,-20-1 32,0 21-128,20 0-32,-21 0 64,1 21 160,2-1 128,18 19-96,0 0 160,0 2 33,0-21-65,18 19-96,2 0-64,1-19-96,19 0-32,-22-20-192,3 0-256,19 0-289,-20-20-576,-1 0-1602,1 1-3748</inkml:trace>
  <inkml:trace contextRef="#ctx0" brushRef="#br0" timeOffset="16">3096 2734 23189,'-20'-20'2659,"20"20"-2082,0 0-289,0 0 32,0 0-64,0 0-544,0 20-385,0 0-1857,20-1-4933</inkml:trace>
  <inkml:trace contextRef="#ctx0" brushRef="#br0" timeOffset="17">3215 2973 22229,'0'20'2242,"0"-20"-1922,21 0 160,-21 0 1,0 0-193,0 0-544,0 0-1634,18 0-5541</inkml:trace>
  <inkml:trace contextRef="#ctx0" brushRef="#br0" timeOffset="18">397 4084 11755,'-20'0'2082,"20"0"-385,0 0 321,-20 0 0,20 0-448,0 0-513,0 0-289,0 0-223,0 0 159,20 0-95,-20 0-385,38-19-192,-17 19 64,-1 0-32,0 0-416,0 0-449,19 0-1217,-19-20-2818,0 40-8008</inkml:trace>
  <inkml:trace contextRef="#ctx0" brushRef="#br0" timeOffset="19">1409 3687 8584,'0'-20'3075,"0"0"-321,0 20 65,0 0-353,-20-19-736,20 19-449,0 0-288,0 19-417,0-19-95,-20 20 128,0 19-97,20 22-288,-20-2-32,1 21 33,-1-1-65,0-19-128,0-1-32,-1 0 192,3-18-256,18-2-96,-20 0-32,20-19-385,0 0-512,-20-1-673,20-19-1216,0 22-2083,0-44-9065</inkml:trace>
  <inkml:trace contextRef="#ctx0" brushRef="#br0" timeOffset="20">992 3826 16463,'-20'-40'2819,"0"21"-1634,20 19 480,0 0 353,20 0-384,0 0-705,19 19-160,1 21-481,1-1-224,18 2-32,-1 18 64,-17 0 32,18 1-224,-19-20 0,0-1 32,-1-19-288,-19 20-33,0-40-448,0 20-544,-1-20-897,1-20-3299</inkml:trace>
  <inkml:trace contextRef="#ctx0" brushRef="#br0" timeOffset="21">1766 3885 23221,'20'0'1314,"-20"-20"-1122,0 20 416,20 0-159,0 0-321,-1 0-96,1 20-224,0-20-609,0 21-832,1-1-994,-3-20-2530</inkml:trace>
  <inkml:trace contextRef="#ctx0" brushRef="#br0" timeOffset="22">1885 4084 7815,'0'20'13805,"0"0"-12908,20-20 768,1 0-31,-3 0-737,22-20-609,1 20-160,-2-20-448,1 20-449,-20 0-1313,-1 0-3651</inkml:trace>
  <inkml:trace contextRef="#ctx0" brushRef="#br0" timeOffset="23">2422 3667 12427,'0'-20'4100,"0"20"-1730,0 0-95,-21 0-258,21 0-703,-20 20-642,20 0-223,-20-1-161,20 22-256,0-2-32,0-19 96,0 19-96,20 1-32,-20-19-256,20-1 64,1 19-1,-3-19-63,-18-1 288,20 1-32,-20-20 32,21 21-128,-1-1 288,-20-1-96,0 1 96,0 19-96,0 1-64,0-19 193,0-2-129,0 1-96,0-20-32,20 20 0,-2-20 64,3 19-641,-1-19-608,0 20-385,0-20-1152,0 0-1122,19 0-7591</inkml:trace>
  <inkml:trace contextRef="#ctx0" brushRef="#br0" timeOffset="24">2857 3826 15630,'0'-20'2339,"-18"20"-1282,-2 0 704,-1 0 97,1 20-769,-19 19-480,19-19-193,20 1-352,0-1-192,0-1 32,20 1 0,-1 0 64,1-1 32,21 1-64,17-20 128,-17 21-32,-21-1-64,19-1 32,-39 1 0,20 0 192,-20-1-64,-20 1-32,-1 0-96,21 1 0,-18-2-160,-2-19-224,20 20-449,-20 0-737,20-20-2369,0 0-10699</inkml:trace>
  <inkml:trace contextRef="#ctx0" brushRef="#br0" timeOffset="25">2938 3687 17456,'0'-40'2627,"0"21"-1442,18 19-128,3-20 128,-1 20-609,-20 0-448,20 0-64,0 20-64,-1-1 33,1 1-130,0 19 97,0 2-64,-20-21-32,20 19 128,-1-19-128,1-1 64,0 1 64,0 0-128,1 1 192,-3-1-96,-18 19 801,20-19-321,-20 19 1,0 2 192,20-22-353,-20 21-160,0-21-192,0 1-256,21 0-641,-21 1-1441,0-2-3684</inkml:trace>
  <inkml:trace contextRef="#ctx0" brushRef="#br1" timeOffset="26">4248 3628 4228,'19'-20'3683,"-19"20"-1761,0 0 416,0-20 32,0 20-96,-19 0-416,19 0-545,-20 0-127,0 0-33,-1 0-192,1 0-257,2 0-191,-2 0-33,-1 20-288,1-20 1,20 0-129,0 20-128,-20-1 31,20 1-31,0 0 0,20-1 32,-20 1-64,20 1 96,-20-1-96,21-1 96,-21 21-64,20-21 96,-20 21-96,0 1 64,0-22 0,0 21 32,0-21 32,0 1-64,0 1 32,0-21-128,0 20 160,0-20-32,18 0 64,-18 0-32,0 0 32,20 0 33,-20 19-1,21-19 0,-21 0-160,20 20 0,0-20 64,-1 0-224,1 0-257,0 0-288,0 0-416,0 0-160,0 0-1153,-1 0-897,1-20-5061</inkml:trace>
  <inkml:trace contextRef="#ctx0" brushRef="#br1" timeOffset="27">4446 3865 16239,'0'-20'2050,"0"20"-1538,21 0 513,-21 20 1025,0-20-705,18 20-480,2 21-512,0-22-97,1 21-64,-1-21-64,-2 1 128,3-20-63,-21 21-65,20-21-32,-20 0 96,20 0 128,-20-21 33,0 1-33,0-19-192,0 19-64,0-19-32,0-2-96,0 21-288,0 1-289,0 19-160,0 0-736,0 0-641,20 39-2114,-20-19-11948</inkml:trace>
  <inkml:trace contextRef="#ctx0" brushRef="#br1" timeOffset="28">4823 3965 14573,'0'0'961,"0"0"-288,20 0 1056,-20 0-191,0-20-833,20 20-353,-20 0-64,19-19 0,-19-1-31,0-1-193,0 21 288,0-20-96,-19 0-63,19 20 255,-20-19-32,0 19-223,0 0 191,20 19-256,-20-19 288,20 20-352,-19 0-64,19 1 97,19-1-65,-19 19 64,20-19 0,-20-1-64,20 1-128,0 1 96,0-1-192,19-20-321,-19 0-192,0 0-608,1-20-1025,-21-1-1410,18 1-8423</inkml:trace>
  <inkml:trace contextRef="#ctx0" brushRef="#br1" timeOffset="29">5001 3945 7431,'21'20'5156,"-1"0"-3426,0-1-96,-20-19 640,18 0-192,-18 20-641,0-20-480,0 0 192,0-20-608,-18 20-289,18-19-32,-20-1-96,0 0-96,20-19 64,0 18-256,0 1 160,0 20-96,0-20-256,0 20-289,20 20-640,0-20-897,19 0-1474,-19 20-8936</inkml:trace>
  <inkml:trace contextRef="#ctx0" brushRef="#br1" timeOffset="30">5260 3687 17712,'0'-20'3203,"0"20"-2562,0 20-129,20-1 866,-1 22-97,1-2-705,0 20-415,1 2-161,-1-2-481,-2-20-191,2 2-289,1-21-321,-1-1-1568,0-19-546,-20 0-3202</inkml:trace>
  <inkml:trace contextRef="#ctx0" brushRef="#br1" timeOffset="31">5260 3906 14413,'-20'0'3267,"20"-21"-2434,0 21 256,20 0 961,0 0-320,-1 0-962,21 0-223,-19 0-417,17 0-32,-18 21-64,21-1-192,-21-1-224,-1 1-257,21-20-192,-40 20 193,20-20-289,0 0-929,-20 0-1217,0 0-2722</inkml:trace>
  <inkml:trace contextRef="#ctx0" brushRef="#br1" timeOffset="32">5459 3747 15566,'-20'0'3652,"-1"-21"-2595,21 21-160,0 0 160,21 0-769,-21 0-288,20 0-1025,19 0-2050,-19 21-4324</inkml:trace>
  <inkml:trace contextRef="#ctx0" brushRef="#br1" timeOffset="33">5736 3767 14990,'-20'19'1153,"20"-19"-577,0 20 1538,0 19-64,0-19-993,0 21-544,20-21-193,0 19-224,1-19-32,-3-1-96,2-19 0,0 0 0,1 0-64,-1 0-32,-2-19-64,-18-1 0,21 0 192,-21 1 0,0-22 0,-21 21 0,21 0 0,0 20 64,-18-19 64,18 19 32,0 19-32,-20-19-128,20 40 224,0-19 32,0 18-63,0-19-193,0 0-96,20 19-1,-20-39-383,18 21-481,3-21-1185,-1 0-737,0 0-2338</inkml:trace>
  <inkml:trace contextRef="#ctx0" brushRef="#br1" timeOffset="34">6133 3826 14926,'0'0'3107,"-20"0"-1858,20 0-64,-19 0 256,19 0-640,-20 19-641,20-19-96,0 20-192,0 0 64,20-20-448,19 21-129,-19-21-64,21 20 225,-23-20 256,2 19 224,1-19 384,-1 20 513,-20-20-32,0 20-193,0-20-319,0 19-225,-20-19-320,20 0-737,0 0-1345,-21 0-2339</inkml:trace>
  <inkml:trace contextRef="#ctx0" brushRef="#br1" timeOffset="35">6708 3865 16751,'20'41'1442,"1"-21"-866,-1 19 161,0 20 224,-1 21-64,21-21-417,-20 1-352,20-20-96,-21-1 0,-19-19 129,20-1-33,-20-19 288,0-19 449,-20-1-737,1 0-64,-21-39 64,0-1-128,1 1 0,-1-21-32,19 1 32,-17 19 0,18 1 0,20 0-128,20 18-64,-2 21 192,2 1 32,21 19-64,-2 0 0,-19 19 64,20 22-32,-20-2-32,0 20-32,-20 2 256,0-22-128,0 1-64,0-21 96,0 1-96,-20 1-256,20-21-225,0 0-960,0-21-2050,0 1-417</inkml:trace>
  <inkml:trace contextRef="#ctx0" brushRef="#br1" timeOffset="36">7046 4024 15118,'0'0'3843,"0"0"-2337,0-20 256,-20 1-1,20-21-608,0 21-576,0-22-417,0 1-192,0 21 128,0-1-256,0 0-481,20 20-191,0 0-386,1 0-800,-1 20-1249,19-20-736,-19 0-7240</inkml:trace>
  <inkml:trace contextRef="#ctx0" brushRef="#br1" timeOffset="37">7305 3826 10698,'0'39'3875,"0"-39"-1857,0 20 545,0 1-225,19 18-929,-19-19-800,20-20-225,0 20-192,0-20-128,0 0-96,-1 0 96,1 0 65,-20-20 31,0 0 64,0 1-32,0-1-96,-20-21 0,-19 21-192,19 1 160,0-1-32,0 0-256,1 20-128,-1 0-193,20 0-1184,20 20-1474,-20-20-1122</inkml:trace>
  <inkml:trace contextRef="#ctx0" brushRef="#br1" timeOffset="38">7621 3786 18833,'-18'0'1954,"-2"0"-1409,20 0 255,20 20 289,-20 0-416,0 19-481,18-19-160,23 21-64,-21-22 32,0 1-64,19 0 128,-19-20-64,0 0 0,20 0 32,-21-20-32,-19 0 64,20 1-32,0-1 32,-20-1-64,0 1 65,0 0 31,0 1-128,0-1 320,-20 0-128,20 20-224,-20-19 128,1 19 32,19 0-64,0 0-96,-20 19 0,20 1 96,0 0 32,0-1-128,0 21 0,20-19 32,-1 18-64,1-19 96,0 0-32,1-20-32,17 19-160,-18-19-129,1 0-255,-1-19-802,0-1-992,-1 0-993,1 1-6631</inkml:trace>
  <inkml:trace contextRef="#ctx0" brushRef="#br1" timeOffset="39">8178 3726 15919,'-20'0'3299,"20"-20"-2050,-20 20-128,1 0 384,19 20-352,-20-20-416,0 0-449,20 21-448,0-21 96,20 20 32,0-1 0,19 1-64,-19 0 96,20-20 0,-21 19 0,1 1 0,0 0 0,-20 1 160,0-1-128,0-20 64,0 19 0,0-19-288,0 0-480,-20 0-417,20 0-769,0 0-1505,0-19-3524</inkml:trace>
  <inkml:trace contextRef="#ctx0" brushRef="#br1" timeOffset="40">8435 3726 17360,'-18'0'2050,"18"0"-1249,-20 0-97,-1 0 545,21 21-31,-20-1-706,20-1-384,0 1-224,20 0 64,1-20-160,-1 19 256,-2 1-224,3-20 96,-1 20 96,0 1-64,0-1 192,-20-20 32,0 19 321,0 1-129,0-20-32,0 0-288,0 20-128,0-20-672,-20 0-1090,20 0-2883</inkml:trace>
  <inkml:trace contextRef="#ctx0" brushRef="#br1" timeOffset="41">8814 3845 14509,'-20'-19'3235,"-1"19"-1473,1 0-993,20 0 992,0 0-672,0 0-704,0 0-193,0 19-96,0-19-64,20 0 0,1 0-96,-1 0 64,0 0 128,-20 0-256,18 0 96,-18-19 96,21 19-128,-21-20-96,0 0 0,-21 20 192,21-19-64,-18 19 32,-2 0 32,0 0 0,-1 19 0,1 1 32,2 0 128,-3-1 0,1 1-128,0 0 193,20 1-193,0-1-64,0-20-97,20 19-63,21-19-416,-3 20-481,3-20-1057,-3 0-1217,3 0-3556</inkml:trace>
  <inkml:trace contextRef="#ctx0" brushRef="#br1" timeOffset="42">9071 3806 18641,'-20'0'2050,"1"0"-897,-1 0 96,20 20-64,0-1-320,0 1-705,0 21-95,0-21-65,20 19-33,-1-19 1,1-1-96,20-19-160,-19 0 160,-3 0-160,2-19 192,-20-21 32,20 1 64,-20-2 64,-20 2 0,0-1 128,2 1-96,-3-21 32,1 40-32,0-19 128,0-1-96,20 19 33,0 21 31,0 0-32,0 0-32,0 0-32,0 41 192,20-2-191,0 20-97,0 2 0,19-22-289,1 20-479,-19-18-610,17-21-1248,3-1-2499</inkml:trace>
  <inkml:trace contextRef="#ctx0" brushRef="#br1" timeOffset="43">9666 3667 17969,'-18'0'1409,"-2"0"-1025,-1 20 161,1-1 896,-18 1-128,17 1-576,21-1-449,0-1-416,0 1 96,21-20-32,-3 20 0,22-1-384,1-19 352,-2 0-257,1 20 1,-20-20 384,-1 20 32,-19 1 288,0-1 193,-19-1-97,-1 1-95,20-20-225,-20 20-224,20-20-705,-20 0-929,20 0-2274,0-20-4644</inkml:trace>
  <inkml:trace contextRef="#ctx0" brushRef="#br1" timeOffset="44">9885 3826 19282,'0'0'1697,"0"19"-1697,0 1 161,0-20 831,0 20-255,20 1-513,-20-1-256,20-20 64,0 0-128,-1 0 0,-19-20-128,20-1 128,-20 1 64,0 0 32,0-19-32,0 19 0,-20 20 128,1-19-64,-1 19 32,0 19 96,0 1 0,0-20-352,20 20-1249,0-1-3332</inkml:trace>
  <inkml:trace contextRef="#ctx0" brushRef="#br1" timeOffset="45">10462 3826 4260,'18'19'7399,"-18"1"-5125,0 0-449,0 1 353,20-1-256,-20-20-192,0 19-321,0-19 97,0 0-545,-20-19-417,20-1-288,-38-1-63,17-19-65,1 21 32,-19-40-128,19 18-64,0 2 32,0-1-32,20 21-32,0-21 0,0 19-32,20 21-129,20-19 1,-21 19-545,21 0-800,1 19-865,-3-19-2403</inkml:trace>
  <inkml:trace contextRef="#ctx0" brushRef="#br1" timeOffset="46">10262 3747 19570,'-19'0'2050,"-1"0"-1057,20 0-192,20 0-33,-1-21-95,1 21-417,20-20-192,0 20-224,19-19-769,-18 19-864,-3 0-1923,3 0-4548</inkml:trace>
  <inkml:trace contextRef="#ctx0" brushRef="#br1" timeOffset="47">10798 3747 17232,'-59'20'2210,"39"-1"-897,0 1 161,0 19-129,20 1-544,-19-19-513,19 18-256,0-19-32,19 0-96,1-20 32,0 0-64,0 0-1,0-20 162,-1 0 31,-19-19-64,0 18 160,0 1 64,0-19 160,0 19-192,-19 20-63,19-20 287,0 20-160,0 0 0,-20 0-320,20 20-32,0 0 96,0-1 0,20 1-96,-20 0 128,19-20-352,-19 21-96,20-21-673,0 0-961,0 20-2531,1-20-6117</inkml:trace>
  <inkml:trace contextRef="#ctx0" brushRef="#br1" timeOffset="48">10997 3945 544,'-21'-39'19603,"21"39"-17521,-18-21-225,18 1 97,0 0-737,-20 1-448,20 19-577,0-20-192,20 0-96,-2 1-192,3 19-417,-1-20-384,20 20-673,-21 0-864,21-21-1986,-20 21-6791</inkml:trace>
  <inkml:trace contextRef="#ctx0" brushRef="#br1" timeOffset="49">11076 3528 6566,'0'-20'11947,"0"20"-11242,20-19-225,0-1 769,20 20 1,-21 0-258,21 0-287,-20 0-224,21 20-225,-23-1-96,-18 21 0,20 0-192,1 0-96,-21-1-224,0 0 31,20 2 97,-20-2-96,20-19 64,-2 19 256,3-19-97,-1 0 130,-20 1-66,20-1 1,-20-1 97,0 1 223,0 0 0,0-20 0,-20 19-63,20-19-193,-20 20-225,-1-20-287,21 0-897,-18 0-3908</inkml:trace>
  <inkml:trace contextRef="#ctx0" brushRef="#br0" timeOffset="50">496 5076 10441,'-20'0'8008,"20"0"-6342,-20 0-609,20 20 224,0-20 128,0 0-993,0 0 97,0 0-417,20 0 0,0 0-160,-1 0-192,1 0-513,0 0-608,0 0-801,19-20-1025,-19 20-2274</inkml:trace>
  <inkml:trace contextRef="#ctx0" brushRef="#br0" timeOffset="51">1130 4839 224,'-18'-20'8264,"18"-1"-5798,0 21-128,-21-20-256,21 20-64,0 0-481,0 0-544,0 0 0,0 0 289,0 20-258,0 21-287,21-2-160,-3 0-225,2 22-160,1-2-32,-1 0-96,0-18 33,-2-2 31,3 0-128,-1 1 96,-20-19-256,0-21 224,20 0 0,-20 0 96,0 0-352,-20 0 0,0-21 31,-1-19-127,3 1-224,-2-20 287,0-1-63,-1-19 96,1-1 512,2 21-160,18-2 289,0 2-129,18 40 0,-18-1-127,20 0-1,21 20-96,-21 20 0,19 0 0,1 39 0,19 1-128,-19 19-32,19 1-160,1-1 256,-21-19-96,2 19-160,-3-40-97,3 2-223,-21-2-577,0-19-545,-20-20-1729,0 0-4709</inkml:trace>
  <inkml:trace contextRef="#ctx0" brushRef="#br0" timeOffset="52">1270 5057 19122,'-41'0'2370,"23"0"-1826,18 0 481,0 0 705,0 0-641,18-20-929,3 20-160,-1 0-224,20 0-641,19-20-1057,-19 20-1985,19-19-4774</inkml:trace>
  <inkml:trace contextRef="#ctx0" brushRef="#br0" timeOffset="53">1944 4778 18705,'-18'-39'2050,"18"19"-833,-21 20 353,1 0-385,-20 0-769,21 0-384,-21 40-96,20-21-64,-19 22 0,19-21-64,20 19-32,0-19-225,39 19 257,-19-19 96,20 21-32,-1-2 224,-19-19-64,0 19 32,-20 2 32,0-22-64,0 21 64,0-1 32,-20-19-128,20-20 160,0 21-95,0-21-97,0 0 32,0 0 96,20 0-32,0-21-32,1 21-64,-21-20 32,18 20-96,2 0-193,0 0-95,1 0-321,-21 0-416,20 0-640,-20 0-1314,18 20-1025</inkml:trace>
  <inkml:trace contextRef="#ctx0" brushRef="#br0" timeOffset="54">2223 4978 7783,'0'-21'8264,"0"1"-6342,-20 0-225,20 20 161,-20-19-449,20 19-352,-20 19-801,0 1 161,1 0-385,19 1 160,0-1-192,0 19 0,19-19-224,1-1 0,20 1-161,-1 1 65,21-1 64,-21-20 64,1 19 256,-20 1-64,1 0 128,-21-1 384,0 1-31,-41 0-129,1-20-32,1 21-288,19-21 64,-20 0-224,21 0-544,-1 0-674,0 0-1312,20-21-1890</inkml:trace>
  <inkml:trace contextRef="#ctx0" brushRef="#br0" timeOffset="55">2361 4778 640,'20'-19'21877,"-20"-1"-21140,0 0-609,0 20 768,20 0-223,1-19-321,-3 19-191,23 0-97,-1 0-96,-22 0-64,23 19 64,-21 1 32,0 0-33,0 19 33,-1 2 33,1 18 31,0-20-96,0 2-97,0-2 129,-1 1-32,1-1-64,21 2 128,-21-2 64,-20 0-96,18-19 64,-18 0 1,20 1 159,-40-21-192,20 19-224,-18-19 160,-2 0-353,-1 0-576,1 0-800,20-19-1346,0-2-2146</inkml:trace>
  <inkml:trace contextRef="#ctx0" brushRef="#br0" timeOffset="56">3076 4878 23125,'-20'0'1346,"20"0"-866,20-20 609,0 20 256,20 0-448,-1 0-352,22 0-353,-3 0-96,1-19-288,-18 19-353,-1 0-416,-20 19-704,-1-19-1378,-19 20-3876</inkml:trace>
  <inkml:trace contextRef="#ctx0" brushRef="#br0" timeOffset="57">3215 5096 13068,'0'21'10314,"0"-21"-9802,21 0 353,-3 0 512,22 0-224,1 0-512,-2-21-257,21 1-288,-21 20-160,1-19-736,-20-1-738,19 20-896,-19 0-2947</inkml:trace>
  <inkml:trace contextRef="#ctx0" brushRef="#br0" timeOffset="58">3811 4917 21268,'0'-19'2562,"0"19"-1793,0 0-385,0 0 1154,0 19-417,0 21-641,0 1-480,0-2 32,0 20 32,20-18-160,0-2 32,-1-19-128,1-1 96,20-19 192,-1-19-224,1-21 64,0 1-128,-21-2 31,-19 2 33,0 0 128,0-2-160,-19 1-160,-21 1-65,0 39 289,-19-20-192,19 20-609,1 0-1185,-1 20-1697,19 0-4581</inkml:trace>
  <inkml:trace contextRef="#ctx0" brushRef="#br1" timeOffset="59">4963 4739 9513,'0'-20'3267,"0"20"-1698,0 0 193,0 0-1,0 0-511,0 0-322,0 0-287,0 0 96,0-19 160,0 19-161,-21 0 1,21 0-64,-20 19-193,0-19 1,0 20-97,1 0-256,-1-1-160,20 1 96,-20 1-64,20-1-32,0-1-128,0 1 32,0 0 32,20-1 128,0 1-192,-1 0 96,1 21 128,0-22-32,0 1 32,-20 0-32,0-1 64,21-19-96,-21 20 128,0-20-64,0 21 32,0-21 64,0 0-32,0 20-32,18-20-96,-18 0 97,20 0 31,1 0-96,-1 0-96,0 0-289,-2-20-159,-18 20-385,21 0-416,-21 0-705,0 0-2370</inkml:trace>
  <inkml:trace contextRef="#ctx0" brushRef="#br1" timeOffset="60">5339 4878 2338,'-20'-20'8103,"20"20"-6405,0-19 192,-20 19 416,20 0-128,-19 0-705,-1 0-223,20-20-257,-20 20 96,20 0-353,0 0-127,-20 20-97,20-1-416,-20 1 65,20 19-97,0-19 32,0 21-224,20-21 128,-20-1 0,20 1-96,0-20-97,19 20-383,-19-20-449,21 0-545,-21-20-448,-2 0-2017,2 1-5895</inkml:trace>
  <inkml:trace contextRef="#ctx0" brushRef="#br1" timeOffset="61">5418 4937 15054,'0'0'3075,"0"0"-2178,0 0-641,0 0 1249,21 0 129,-21 20-898,40 1-768,-21-21 385,1 20-289,0-20 64,0 0 0,0 0-128,-20-20 128,0 20-64,0-21-128,0 21-32,0-20 160,-40 0-288,20 20 32,0-19-97,-19-1 386,19 20-194,-1 0-95,21 0-352,-20 0-513,20 0-993,20 20-2242,-20-20-9545</inkml:trace>
  <inkml:trace contextRef="#ctx0" brushRef="#br1" timeOffset="62">5716 4937 14029,'0'20'2722,"0"1"-1537,0-1 353,0-1 480,0-19-160,0 20-930,20-20-607,-20 0-65,0 0 128,0 0 65,-20-20-321,20 1-128,-20-22 96,20 21-96,0-19 32,0 19-224,0 0 544,0 1-320,0 19-32,20 0-32,0 19 128,0 1 0,1 0-128,-3 19 32,2-19-224,0 1 192,-20-21 32,0 0-64,21 20 64,-21-20 32,0-20 32,0 20 32,0-21-32,0 1-64,0 0 32,0 1-192,0-1 577,0 0-353,20 20 0,-20 0 32,18 0 0,3 20-32,-1 0-32,0-1-160,0 1 128,-1 0-833,1-20-288,0 21-545,0-21-351,-20 0-834,0 0-1794,0 0-7590</inkml:trace>
  <inkml:trace contextRef="#ctx0" brushRef="#br1" timeOffset="63">6173 5117 3939,'39'79'9545,"-19"-60"-7110,1 21-898,-21-19 417,20-2-417,-20-19-704,0 0-32,0 0-64,0 0-225,-20-19-416,-1-22 96,-17 2-32,-3-20-127,21 18-33,-19-38-33,19 19 66,20 20-66,-20 1-159,20 19 449,20 1-225,0 19 64,-1 0-96,21 19 224,1-19-224,-23 40-64,2-21-96,1 21 64,-1 1-289,-20-22 97,0 21-32,0-21-161,-20-19-191,20 20-353,-21-20-961,21 0-2915,0 0-8680</inkml:trace>
  <inkml:trace contextRef="#ctx0" brushRef="#br1" timeOffset="64">6332 4878 4868,'0'0'14318,"0"20"-13197,0-1-641,0 1 1282,0 0-577,20-20-512,-20 21-545,0-1 32,20-20-224,-20 19 96,20-19 64,-20 0-224,19-19-225,-19 19 482,20-20-225,-20-1 63,20 21-63,-20-20 96,20 20-192,-20 0 96,0 20-96,20-20-417,-20 21-223,19-21-65,1 20-417,-20-20-1216,0 0-2274,20-20-3652</inkml:trace>
  <inkml:trace contextRef="#ctx0" brushRef="#br1" timeOffset="65">6510 4700 11594,'20'-20'4709,"-20"40"-3108,20-20 674,-20 39-129,20-19-737,0 19-800,-1 2-481,1-2-128,0 0-289,1-19-191,-1-20-897,-2 20-289,2-20-960,-20 0-3044</inkml:trace>
  <inkml:trace contextRef="#ctx0" brushRef="#br1" timeOffset="66">6451 4839 16815,'0'0'2723,"20"0"-2563,0 0 1121,-1 0 673,21 0-448,0 0-770,-1 0-576,2 0-192,-21 0-672,18 19-994,-17-19-320,-1 0-864,-20 20-1026,20-20-576,-20 0-225,19 20 5734,-19-20 3748,20 0-1218,0 0-1089,0 0-416,0 0-288,0 0-449,-1-20-288,1 20-320,0-20-353,-20 1-96,20 19-160,-20-20 161,0-1 31,-20 21-64,20-20-128,-20 20-128,0 0-32,1 0-64,-1 20-32,0-20 32,20 21 96,-20 18-96,20-19 128,0 19-193,0-19-127,0 21-737,20-41-192,0 20-865,0-20-1377,-1 0-2883</inkml:trace>
  <inkml:trace contextRef="#ctx0" brushRef="#br1" timeOffset="67">7026 4839 12203,'0'-20'3716,"0"20"-2147,-18 20 65,18 19 223,0-19-511,0 19-578,0 2-479,0-21-225,18-1 0,2-19-96,0 0 0,1 0-64,-1-19-65,-20-22 1,18-18 32,-18 19-160,0-20 480,-18 21-64,-2-1 32,-1 1 321,1 19 416,20-1 192,0 21 32,0 0-353,0 21-383,0 19-1,0-1-224,20 20-192,21-18-192,-2-2-288,1-19-1058,-1-1-1409,-19 1-2081</inkml:trace>
  <inkml:trace contextRef="#ctx0" brushRef="#br1" timeOffset="68">7662 4819 2594,'-20'0'7367,"20"0"-7207,-21 0-64,21 0 224,0-21 1122,0 21-513,0 0-64,0-20 832,0 20 353,0 0-512,0 0-225,0-19 128,0 19-288,0 0-224,-18 0-448,-2 19-225,20 1-128,-20 1-96,20-21 32,0 20-128,0-1-64,40 1 0,-22-20 64,43 20 64,-22-20-96,21 0 64,-20 19-33,-1-19-159,-19 20 96,1-20 96,-21 20 128,0 1 96,0-21-128,-21 20 97,1-1-290,0-19 33,1 0-416,19 0-865,-20 0-1026,20-19-2786</inkml:trace>
  <inkml:trace contextRef="#ctx0" brushRef="#br1" timeOffset="69">7801 4680 18417,'0'-20'641,"20"40"576,-20-20 160,19 39-416,1 1-288,21-1-225,-21 2-224,-2-2-96,2 0 0,1 1 33,-1-40-450,-20 21 578,20-21-353,-20 0-1,0 0 1,0 0 225,0-41-33,0 21 0,-20-19-192,20 19 384,-20-19-352,20 18 96,0 21-64,20 0 64,0 0 128,-1 21-96,1 18-192,0-19-544,20 19-481,-21-19-801,21 0-1313,-20 1-3428</inkml:trace>
  <inkml:trace contextRef="#ctx0" brushRef="#br1" timeOffset="70">8237 4839 17680,'-19'19'2370,"19"1"-1633,0 19 32,19-19 544,1 0-352,0 1-545,21-1-287,-23-20 31,2 0-160,0-20 96,1-1 0,-21 1-32,0 0 0,0-19-128,-21 19 288,1 1-160,0-1-128,2 20-64,-3 0-160,1 0-225,20 0-768,0 0-609,0 20-1185,20-1-3811</inkml:trace>
  <inkml:trace contextRef="#ctx0" brushRef="#br1" timeOffset="71">8496 4917 16079,'0'-19'2498,"0"-1"-832,-20 20 288,20-20-865,-20 1-801,20 19-288,0-20-192,0 20-769,0 0-1185,0 0-1346,0 0-3074</inkml:trace>
  <inkml:trace contextRef="#ctx0" brushRef="#br1" timeOffset="72">8575 4639 11242,'20'0'3620,"-20"0"-1026,0 0-192,20 41-672,0-21-865,-20 19-225,19 0-351,1 22-193,0-22-256,0 0-449,1-19-736,-3 0-577,2 1-2434,-20-21-10729</inkml:trace>
  <inkml:trace contextRef="#ctx0" brushRef="#br1" timeOffset="73">8615 4839 16463,'0'0'2979,"0"0"-2531,20 0 97,-1 0 1056,21 0-159,-20 0-642,19 0-383,2 0-417,-1-20 192,-22 20-224,3 0 0,-1-21-96,0 1-192,-20 1-1,20-1-31,-20 20 128,0-20 128,-20 20 128,0 0 0,20 0-160,-20 20 224,-1 0-32,3-1 64,-2 1 96,20 21-192,0-22-96,0 1-32,0 0-288,20-1-834,-2-19-319,23-19-705,-21-1-1378,0 0-3522</inkml:trace>
  <inkml:trace contextRef="#ctx0" brushRef="#br1" timeOffset="74">8972 4759 11114,'20'19'3267,"-20"1"-1505,0 1-65,20-1-447,0 19-450,-1-19-415,1-1 319,-20 1-255,20 0 63,-20 1-31,0-21-289,-20 0-32,20 0-416,-20 0-353,1 0-896,-1-21-929,0 1-4421</inkml:trace>
  <inkml:trace contextRef="#ctx0" brushRef="#br1" timeOffset="75">9091 4639 10121,'41'21'10794,"-41"-1"-9192,18 0-898,2 19 321,0 0-128,1-19-672,-1 21-193,-2-2-449,-18-19-480,20-20-384,-20 19-577,0-19-2850</inkml:trace>
  <inkml:trace contextRef="#ctx0" brushRef="#br1" timeOffset="76">9132 4798 20531,'18'0'1537,"2"0"-736,21 0 480,-21 0-63,18-20-482,3 20-608,-2-19-224,1-1-1441,-20 20-2851</inkml:trace>
  <inkml:trace contextRef="#ctx0" brushRef="#br1" timeOffset="77">9687 4798 19026,'40'41'1249,"-40"-2"-705,20 20-576,-1-18 320,1-2 1,0-19-33,0 19-160,-20-39 128,0 20 65,0-20 255,0-20-416,-20 1-224,0-21-32,-19-20 64,19 20 64,0-19-64,0-1 320,20 1-160,0 20 32,0-1-128,20 19 96,20 2 0,-21 19 129,21 19 127,-20 2-128,0 19-32,-1-1-160,-19 0-160,0 2-160,0-2-256,0 1-97,-19-21-256,19-19-416,0 0-1602,0 0-4388</inkml:trace>
  <inkml:trace contextRef="#ctx0" brushRef="#br1" timeOffset="78">10004 4680 19058,'-20'20'1889,"0"-20"-928,1 19 897,19 21-192,-20-21-673,20 22-417,0-21-416,0-1-128,0 1-96,20 0 32,-20-20-256,19 0 128,-19-20-417,20 20 513,-20-20-64,0 1 64,0 19 0,0-20 64,0 20 64,0 0-32,0 20-160,20-20-32,-20 0-321,21 19-928,-1-19-737,-20 20-1506,18-40-3586</inkml:trace>
  <inkml:trace contextRef="#ctx0" brushRef="#br1" timeOffset="79">10124 4561 15310,'0'-20'3812,"0"20"-2051,0 20-127,20 19 288,-20 0-897,18 2-449,-18-2-608,21 20-384,-1-39-225,0 1-512,19-1-545,-19-20-896,0 0-3107</inkml:trace>
  <inkml:trace contextRef="#ctx0" brushRef="#br1" timeOffset="80">10045 4739 15887,'0'20'1825,"18"-20"-1472,2-20 736,21 20 224,-21-20-769,-2 1-383,3-1-161,-1 0-385,0-1-287,-20-18 255,20 19 33,-1 1 352,-19 19 96,0-20 320,20 40 641,-20-1 288,0 1-95,20 19-386,-20 2-479,0-2-193,20-19 0,-20 19-96,20-19 64,0-20-96,-20 0 0,19 0 96,-19 0 65,20-20-33,-20 20-32,20-19-96,-20-1 32,21 20-64,-21-20-32,20 40 32,-2-20 64,2 20-545,1-1-1216,-1 1-2243</inkml:trace>
  <inkml:trace contextRef="#ctx0" brushRef="#br1" timeOffset="81">9468 5196 13676,'-20'-20'1954,"20"20"-288,-19 0 256,-1 0 192,20 20-929,-20 19-545,20 2-223,0 18-33,0-20-160,20 0-31,0 2-161,-1-21-32,1-20-32,0 0 0,0-20-33,0-21-95,-20 2 32,0 0-32,0-20 128,0 18-32,-20-18 32,0 0-96,0 18 224,0 2-64,1 0-32,-1 19 288,20 20 97,-20 0 223,20 0-288,20 20-63,-20 19 127,20 0-192,19 2-32,-19 18-160,20-20 96,-1 1-288,1 0-64,-19-20-192,-1 0-257,-2-1-480,3 1-673,-1-20-993,-20 0-3202</inkml:trace>
  <inkml:trace contextRef="#ctx0" brushRef="#br1" timeOffset="82">9786 5276 19602,'20'39'2146,"-20"-19"-1281,20-20 0,-20 19-481,0 1-416,20-20-673,-20 0-768,19 0-1378,-19-20-4195</inkml:trace>
  <inkml:trace contextRef="#ctx0" brushRef="#br1" timeOffset="83">9786 5176 16143,'-20'0'2883,"20"0"-2019,-19 0-575,19 20-225,0-20-321,19 19-1152,-19-19-2723</inkml:trace>
  <inkml:trace contextRef="#ctx0" brushRef="#br1" timeOffset="84">10004 5235 17008,'-20'41'1825,"0"-22"-896,20 21 320,0-21-63,20 1-514,0 0-544,21-20-32,-23 19-96,23 3-32,-1-22 64,-22 19-224,3-19 64,-1 20 64,-20-20 64,-20 20-96,20-20-96,-21 0-385,-17 0-480,18-20-672,-1 20-1507,1-39-3298</inkml:trace>
  <inkml:trace contextRef="#ctx0" brushRef="#br1" timeOffset="85">10162 5057 19474,'21'19'2018,"-21"22"-1506,20-2 545,0 1 64,0 19-480,-1-19-513,1 19-448,20-19-513,-20-21-448,0 3-897,-1-22-2499</inkml:trace>
  <inkml:trace contextRef="#ctx0" brushRef="#br1" timeOffset="86">10144 5276 18929,'-20'0'2563,"20"-21"-2371,20 21 385,-2 0 704,3 0-641,19-20-511,-1 20-450,1-20-1088,0 20-865,-20-19-2915</inkml:trace>
  <inkml:trace contextRef="#ctx0" brushRef="#br1" timeOffset="87">10541 5196 1601,'-20'39'15887,"20"2"-14285,-21-2-449,21 0 640,0-19-255,0 19-930,21-17-415,-1-22-161,0 0-64,-1 0-32,-19-22 31,20 3-63,0-21-96,-20 1 128,0 0 32,0 18 128,0-19-64,0 21 128,-20 19 97,20 0 191,0 0 33,0 0-289,0 19-160,0 21-32,20-19 0,0 18-224,0-19-481,-1-1-96,1-19-192,0 0-352,0 0-417,-20 0-1633,20-19-6086</inkml:trace>
  <inkml:trace contextRef="#ctx0" brushRef="#br1" timeOffset="88">10719 5137 16239,'20'39'2722,"0"0"-1440,-20-19 351,19 21 257,1-2-513,0-19-864,-20-1-353,20 1-32,-20-20-32,21 0 0,-21 0-96,0 0 0,0-20 64,0 20 0,0-19-96,0-1 96,18-19-96,-18 18 32,20 21 0,0-20 64,1 20-64,-1 0 0,-2 0-64,3 20-352,-1 1-417,20-2-608,-21 1-449,1-20-1345,0 0-4068</inkml:trace>
  <inkml:trace contextRef="#ctx0" brushRef="#br1" timeOffset="89">11175 5137 7911,'-19'0'10218,"19"19"-8553,-20-19-608,20 20 865,0 0-64,0 19-865,0 2-449,20-2-287,-20 0-129,19-19-128,1 0 0,20-20-64,-20 19-33,1-38-31,17-1 0,-17 0 128,-1 1-32,-20-21 64,20 21 0,-20-22 32,0 21-32,0 1 32,0-1 65,0 0-129,-20 20 64,20 0-32,-20 0-64,-1 20 0,21 19 0,0 1 96,-20 0-64,20 0 0,0-1-64,20-19-257,-20-1-480,41 3-352,-21-22-352,19-22-321,-19-17-1185,0 19-3907</inkml:trace>
  <inkml:trace contextRef="#ctx0" brushRef="#br1" timeOffset="90">11573 5096 13484,'0'-20'3299,"-20"20"-1665,20 0-1,-20 20-191,20 1-193,0-1-384,0-1-128,0 1-545,20 19-64,0-19-128,-1 0 0,1 1-32,0-21 96,0 19-32,-20 1 0,0 0 224,0-1-96,0 1 33,-20-20-97,0 0-96,0 20-353,1-20-480,-1-20-1120,20 20-1218,0-20-7207</inkml:trace>
  <inkml:trace contextRef="#ctx0" brushRef="#br1" timeOffset="91">11632 5076 20435,'20'-19'1729,"-20"19"-415,39-20 383,-19 20-672,0-20-576,1 20-129,17 20-288,-18 0 0,1-1-256,-1 1-160,-20 21 127,20-2-95,-1-19-96,-19 19 127,20 2 257,-20-22 0,20 21 32,-20-21 128,0 1-64,-20 19 96,0-17-32,1 17 65,-21-19-97,19-1-96,1 1-609,2 0-1697,-2-20-3652</inkml:trace>
  <inkml:trace contextRef="#ctx0" brushRef="#br0" timeOffset="92">535 6009 11082,'-20'0'2947,"1"0"-321,-1 0-191,20 0-353,-20 0-353,20 21-640,0-21-64,0 0-320,20 20 0,0-20-161,-1 20-96,21-20-351,0 19 63,-1-19-160,-19 0-32,21 0-64,-23 0-97,22-19-383,-19 19-481,-1 0-481,-20-20-223,18 20-1154,-18 0-2274</inkml:trace>
  <inkml:trace contextRef="#ctx0" brushRef="#br0" timeOffset="93">1211 5950 13548,'-20'-20'3075,"20"20"-1313,0 0 32,0 0-225,0 0-416,0 0-672,0 0 95,0 20 1,0 0-225,20 19 32,-2 2-31,3-2-161,19 20-224,-20-18 0,19-2 64,-19 1-320,0-21-1,0 1-543,-1 0-354,-19-20-511,0 0-769,0 0-2499</inkml:trace>
  <inkml:trace contextRef="#ctx0" brushRef="#br0" timeOffset="94">1191 6050 13516,'-20'-61'3876,"-1"42"-2050,1-21-225,20 21 97,0-22-161,20 21-576,1-19-673,-1 19-256,18 1-32,3 19-32,-1 0 32,-1 19-224,-19 1 32,0 19-32,0 2 224,-20 18-160,0 0 352,0-18-288,0-2 32,0 1 32,0-21 128,0 1 0,39 1-32,1-1-128,-1-1 96,1-19-64,19 20 192,-18 0-192,-1-20 256,-20 19 161,-20 1-193,0 0-32,-20 1-32,-20-2-320,19 1 128,-37 0-160,17-20-289,2 19-320,19-19-800,-20 20-1666,20-20-4228</inkml:trace>
  <inkml:trace contextRef="#ctx0" brushRef="#br0" timeOffset="95">1964 5850 15822,'0'-39'2691,"-20"19"-1666,20 1 833,0 19 320,-18 0-865,-3 0-961,1 0-352,0 19 64,0 21-224,1-21 64,-1 22-64,20 18-64,0-20-353,0 2 65,0-1 192,20 19 223,-1-20-63,1 2 128,-20-2 96,20-19-96,-20 19 321,20-19-97,-20 1 128,0-2-64,0-19-32,21 20-159,-21-20-65,18 0-65,-18 20 98,20-20-33,-20-20-33,41 20 98,-41 0-65,20 0-65,19 0-95,-39 0-384,20 0-801,0-20-1410,0 20-993,-1 0-3619</inkml:trace>
  <inkml:trace contextRef="#ctx0" brushRef="#br0" timeOffset="96">2481 5870 16431,'-21'0'1121,"21"0"-384,-20 0 960,2 21-608,-23 18 0,21-19-480,-19 19-225,19 2-255,20-21-129,0 19-193,20-19 193,-1 0-256,21-1 160,1-19 0,-3 20 64,-17 1 64,-1-1 0,0-20 64,-20 19 64,0 1 321,0-20 223,-20 20-447,20-20-129,-41 19 32,21 1-192,2-20-224,-23 20-449,21-20-480,20 0-1025,-20 0-2691</inkml:trace>
  <inkml:trace contextRef="#ctx0" brushRef="#br0" timeOffset="97">2539 5811 18417,'0'-39'1986,"0"19"-1602,21 0 641,-21 20 224,20 0-416,0-21-545,-20 21-95,20 21-193,0-1 96,-20 0 32,19-1-224,1 1 128,0 19 32,20 2-64,-21-2 0,1 20 0,21-18-160,-21 18-97,18-19 129,3-1 96,-3 2-128,3-22-32,-21 21 192,0-21 0,-1 1-64,-19 0 192,-19 1 32,19-21-224,-20 0 32,0 0 32,-21 0 96,23 19-64,-2-19-64,0 0-96,-1 0-993,1 0-3523</inkml:trace>
  <inkml:trace contextRef="#ctx0" brushRef="#br0" timeOffset="98">3136 5950 22229,'-20'0'1249,"20"-20"-1153,0 20 929,20 0 384,19 0-768,-19 0-225,39 0-320,-19 0-32,1 0-480,-2 0-417,1 0-832,-20 20-898,0-20-2690</inkml:trace>
  <inkml:trace contextRef="#ctx0" brushRef="#br0" timeOffset="99">3315 6189 14317,'0'0'7783,"20"0"-7654,-2 0 831,23-21 450,-1 1-834,-20 20-480,19-19-480,1 19-1025,-20 0-2371,-1 0-8359</inkml:trace>
  <inkml:trace contextRef="#ctx0" brushRef="#br0" timeOffset="100">3930 5870 12011,'-20'0'2690,"20"0"-768,-20 0 352,20 0-256,0 0-993,0 0-736,20 0 95,-20 0 128,20 0-191,0 21-65,-1-21-192,1 0 64,0-21-32,0 21 0,-20-20 0,0 1-96,0 19-64,0-20 32,-20 0-96,20 20 128,-20 0-128,0 0 96,1 0 32,-1 0 0,20 20-32,-20-20 160,20 20-64,0-1 64,0 1 129,0 1 95,20 18 128,0-19-223,-1 0-129,1-1-32,0 1-96,0 1 0,19-21-64,-19 0-160,21-21-257,-21 1-576,-2 1-641,2 19-2369,-20-20-3268</inkml:trace>
  <inkml:trace contextRef="#ctx0" brushRef="#br0" timeOffset="101">4208 5811 9320,'0'0'4421,"0"20"-2820,0-1 481,20 1 384,-20 1-800,20-1-673,-20-1-321,0 1-287,19 0-33,-19-20-288,0 0 0,0 0 0,0 0 64,0 0-31,0-20-65,-19 0-64,19-19-97,0 18 97,0 1 32,0-19 32,0 39-192,0-20 64,19 20 96,1 20 160,0 0-96,0-1-64,0 1 129,-20 1-194,20-1 194,-20-20-97,0 19 0,0-19 32,0 0 0,0 0 128,0-19-160,0-1 32,19-1-32,-19 1 32,0 1-32,20-1-32,0 20-32,0-20 0,1 20 64,-3 20-160,2 0 0,0-1-417,1 1-576,-1 1-352,-20-21-641,18 20-897,-18-20-1185</inkml:trace>
  <inkml:trace contextRef="#ctx0" brushRef="#br0" timeOffset="102">4645 5970 10954,'59'39'2819,"-39"2"-930,0-21 962,0-1-513,-1 1-832,1-20-577,-20 20-385,0-20-128,0 0 161,-20-20-225,1 20-192,-1-20-127,0-19 63,-20-2-128,21 2-32,-1-1 64,0-20-97,20 40 1,0-19-32,0 39 32,20 0 0,0 0-64,-1 0 160,21 20 0,-20-1 64,0 1 64,-1 21-128,-19-2-128,0-19-160,0-1-1,0 1-319,-19 1-161,-1-21-961,20 0-1505,-20-21-544,0 1-9001</inkml:trace>
  <inkml:trace contextRef="#ctx0" brushRef="#br0" timeOffset="103">4783 5652 14221,'20'20'3908,"0"-20"-1826,-20 20-225,20 20-159,0 0-481,-20-1-704,19 0-289,1-19-192,0 21 0,-20-22-224,0 1-417,0-20-512,0 20-705,0-20-1249,0 0-3106</inkml:trace>
  <inkml:trace contextRef="#ctx0" brushRef="#br0" timeOffset="104">4704 5850 17936,'0'0'2499,"0"0"-1442,20-19 833,0 19-289,0 0-544,19-20-384,1 20-513,-1-20-128,-19 20-288,20 0-545,-19 0-672,-21 0-962,18 0-2882</inkml:trace>
  <inkml:trace contextRef="#ctx0" brushRef="#br0" timeOffset="105">5022 5772 15919,'40'0'3747,"-22"19"-1857,3 1 128,-1 0-32,0 19-1089,0-18-833,19-1-64,-19-1-385,20-19-287,-20 0-674,-1-19-896,1-1-3107</inkml:trace>
  <inkml:trace contextRef="#ctx0" brushRef="#br0" timeOffset="106">5360 5772 19538,'0'59'1794,"0"-20"-641,0 2 448,-21 18-352,21 1-640,0-20-513,-20-1-320,20-19-481,0-1-1409,0 1-3331</inkml:trace>
  <inkml:trace contextRef="#ctx0" brushRef="#br0" timeOffset="107">4088 6367 14253,'20'20'1890,"-20"0"-1442,21-1 1154,-1 21 223,-2-21-736,2 22-544,1-1-321,-21-1-32,20-19-31,-20 1 255,0-21-64,0 0-63,-20 0-97,-1 0-224,1-41 160,2 21 0,-2-19-128,-1 0-32,21-22 64,0 22-128,0-20 96,0 38 64,21-19-224,-1 40 128,-2-19-64,23 38 96,-21-19-128,0 40-65,-1-19 65,1 18 160,-20 0 32,0-19-64,-20 19 64,1-17-96,-1-3 96,0 1-96,-1-20-96,1 0-576,20 0-770,0 0-1280,0 0-1442</inkml:trace>
  <inkml:trace contextRef="#ctx0" brushRef="#br0" timeOffset="108">4467 6367 14061,'-21'0'2722,"21"0"-1472,0 20 671,-20-20 65,20 39-737,-20-19-576,20 19-289,0-17-223,0-3-65,0 1-128,0 0-32,20-20-161,-20 0 97,20 0-224,-20-20 128,0-19 160,21 17 32,-21 3 32,0-1 0,0 0 64,0 1 32,0 19 64,0 19-64,0 1-32,18 0-32,-18-1-32,20 22-64,-20-21-448,20 0-513,1-1-865,-1-19-1025,-20-19-320,18 19-8552</inkml:trace>
  <inkml:trace contextRef="#ctx0" brushRef="#br0" timeOffset="109">4546 6287 16303,'20'20'2915,"-20"-20"-1346,0 20 321,18 20-545,-18 0-672,21-1-481,-1-19-160,0 21-160,19-22-513,-19 1-544,0 0-897,-20-20-1633,0 0-2659</inkml:trace>
  <inkml:trace contextRef="#ctx0" brushRef="#br0" timeOffset="110">4525 6485 17040,'0'0'2946,"0"0"-2049,21 0 769,-1-19-33,19 19-896,-19-20-577,20 20-160,-21-20-256,1 1-737,0-1-1057,0 20-2018,-20-20-3619</inkml:trace>
  <inkml:trace contextRef="#ctx0" brushRef="#br0" timeOffset="111">4724 6287 15726,'20'40'3171,"0"0"-2210,-20-20 897,19 19 128,1 1-481,0 1-736,0-22-224,-20 1-289,0-20-192,20 0 0,-20 0-64,0 0-64,0-20-64,19 1 96,-19-3 32,20 3-64,-20-1 0,20 0 32,0 20-32,1 0 32,-3 20 32,2 0-417,21-1-608,-21 3-1057,-2-3-3555</inkml:trace>
  <inkml:trace contextRef="#ctx0" brushRef="#br1" timeOffset="112">5994 5811 10698,'0'-20'2850,"-19"1"-928,19 19 448,-20-20-320,20 20-640,-20 0-481,0 0-65,20 0-255,-21 0-289,3 20-128,-2-1-128,20 1 1,0 19-130,0 2 65,0-2-64,0 20 0,20 2-128,-2-2 96,-18 0 32,21-18 64,-1 18-96,-20-20 96,20-19 0,-20 20-32,0 0 128,0-21-64,0 1-32,0 0 64,0-1 0,-20-19 64,20 0 96,20 22 33,-20-22 127,20 0-128,19 0-63,-19 0-65,20 0-32,-20 0-32,19 0-192,-19 0-481,0 0-128,1 0-320,-21 0-704,0 0-2019,0 0-3331</inkml:trace>
  <inkml:trace contextRef="#ctx0" brushRef="#br1" timeOffset="113">6392 6009 416,'-40'-20'13773,"40"20"-11595,-20 0-384,-1 0 128,21 20-353,-18 1-416,18-1-256,0 19-224,0 1-289,0-1-192,18-18-160,3 18-32,19-19-512,-20 0-417,19-20-545,1 0-1280,-20 0-1923</inkml:trace>
  <inkml:trace contextRef="#ctx0" brushRef="#br1" timeOffset="114">6609 6089 3939,'-19'0'11531,"19"0"-9737,-20 0-449,20 20 865,0 19-704,0-19-642,0 21-479,0-2-33,20-19-192,-1-1-64,21 1-64,-19-20-64,17 0 193,-18-20-322,1-19 65,-21 19 0,0-19-32,0-2 32,-21 22-96,1-1-32,2 0-97,-23 20 1,21-19 32,0 38-193,1-19-1184,19 20-2179,-20 0-5060</inkml:trace>
  <inkml:trace contextRef="#ctx0" brushRef="#br1" timeOffset="115">6789 6109 14926,'19'39'2914,"1"-19"-1825,0 1 769,0-1-32,-20-1-641,20 1-512,-20 0-257,0-20-224,0 0-64,0 0 65,0 0-65,0-20-192,0 0 0,-20 1-1,20-1 1,0-21-128,0 22 96,0-1-96,20 20-128,-20 0 192,20 0 160,-20 39 32,19-19 160,1 21-192,-20-22 96,20 1 32,-20 0-64,20-20 0,-20 0 0,0 0 33,0-20-1,21 0-64,-21 1-96,0-1 32,18-1-64,-18 1 0,20 1 0,0 19-129,-20 0 1,21 19-288,-1 1-898,-2 1-1825,3 18-2178</inkml:trace>
  <inkml:trace contextRef="#ctx0" brushRef="#br1" timeOffset="116">7384 6585 18001,'20'20'2082,"-20"-20"-1378,0-20 930,0 1-129,-20-21-736,20-1-545,-20-18-32,0 0-64,0-21-160,1 21 64,-1-21-64,20 41 0,0 0 32,0 39-64,20-20 224,-1 20-96,1 20 65,20-1-33,-20 21-96,-1-21-96,-19 22 64,20-2-225,-20 1-287,0-21-97,0 1-320,0-20-256,-20 0-1153,20 0-1506,-19-20-5188</inkml:trace>
  <inkml:trace contextRef="#ctx0" brushRef="#br1" timeOffset="117">7483 6089 17584,'0'59'3459,"0"-39"-2498,21 21-128,-21-22 705,0 1-513,0 0-673,18-1-160,-18-19-160,0 0 32,20 0-64,-20-19-96,21-1-32,-1 0 32,0 1-96,-20-1 96,18 20 32,3 0-33,-1 0-127,0 20-64,-20-1-193,20 1-543,-1 0-738,-19-20-1153,20 0-224,-20 0-2178</inkml:trace>
  <inkml:trace contextRef="#ctx0" brushRef="#br1" timeOffset="118">7721 6009 2722,'-19'-59'10378,"19"59"-7752,19-20-255,-19 40 672,20 0-962,0 40-1120,0-20-480,0 19-353,0-20-224,-1 2-673,1-22-480,0 1-1153,-20-20-2403</inkml:trace>
  <inkml:trace contextRef="#ctx0" brushRef="#br1" timeOffset="119">7682 6109 18513,'0'0'1217,"0"0"-768,20 0 1472,-1 20-479,21-20-513,0 0-417,19 19-127,-18-19 159,-3 0-320,3 0-96,-1 0-64,-21-19-64,1-1 97,-20 0-97,0 1 0,0-1-65,0 0-63,0-1 96,-20 1 64,1 1-32,-1 19 64,0 0-32,20 19 0,-21 1 33,21 21-65,-20-2 96,20 1-160,0-1-225,20 2-319,1-22-225,-21 1-96,40-20-576,-21 0-770,1 0-479,0-20 672,0 20-449,0-19-832,-20-1 1890,19-1 1473,-19 1 1441,0 1 1570,0 19-513,0-20-223,0 20-1,0 20 96,0-1-993,20 22-512,-20-2-288,0-19-129,0 19-256,20-19-352,0-20 256,-20 0-128,20 0 64,-20-39 64,19-1-160,-19 1 0,0-21-96,-19 1 288,19-2-160,-40 22 64,20-1 160,20 1 97,-20 18 447,20 21 225,0 0-128,0 21-385,0-1 129,20 19-225,0 0-448,20 2 32,-21-1-352,21-1-225,-20-19-352,1 19-672,-3-18-1314,2-21-2915</inkml:trace>
  <inkml:trace contextRef="#ctx0" brushRef="#br1" timeOffset="120">8913 6030 17104,'-40'0'1409,"1"0"-608,19 20 352,0 0 320,-1-1-384,1 1-576,20 0-513,20-1-32,1 1-32,19 1 64,19-1-64,0-20-161,1 0-63,-1 19-32,-19-19 96,-19 20 96,-3 0 160,-18-1 64,-39 21-96,19-19 192,-20-2-96,21 1-64,-21-20-64,20 20-288,0-20-994,20-20-1632,0 20-1058</inkml:trace>
  <inkml:trace contextRef="#ctx0" brushRef="#br1" timeOffset="121">9012 5891 17552,'39'-21'2338,"-39"42"-1249,20-21 321,20 39-1,-19 1-224,-3 20-224,2-1-641,0 0-63,1 2-193,-1-22-32,-2 0-32,2-19 0,1-20 32,-1 20-256,-20-20 191,0-20 130,0 0 31,0 1-96,0-21 0,-20 21 0,20-22-32,0 2 0,20 19-32,-20 0 0,20 1 0,-1 38 96,-19-19-160,20 40 32,0-21-417,0 22-191,0-2-674,-1 1-1120,1-21-2339,0 1-9256</inkml:trace>
  <inkml:trace contextRef="#ctx0" brushRef="#br1" timeOffset="122">9549 6168 17296,'0'21'2787,"0"-1"-1698,0-1 32,0 21 64,18-21-417,2 1-415,0 0-225,1-20 0,17 0 64,-17 0 0,-21-20 33,20-19-65,-20 19-32,-20-19 32,20 19-128,-39-1-64,19 1-32,-1 1-224,1 19 192,20 0-161,-20 0-447,20 0-129,0 19-320,0 1-577,0 1-2242,20-1-6277</inkml:trace>
  <inkml:trace contextRef="#ctx0" brushRef="#br1" timeOffset="123">9865 6287 16559,'0'20'4164,"0"-20"-2979,0-20-224,0 20 769,0-19-577,0-1-513,0 0-415,0-19-193,0 18-32,0 1-224,0 1-225,20-1-384,-20 20-768,20 0-866,0 0-2081,0 0-10282</inkml:trace>
  <inkml:trace contextRef="#ctx0" brushRef="#br1" timeOffset="124">10025 5970 19090,'-21'0'2370,"21"0"-1922,21 19 801,-1 1 513,-2 21-705,2-2-705,1 20-223,-1 2-226,0-22-415,-2 0-257,-18-19-416,21-20-1057,-21 0-2595,0 0-8039</inkml:trace>
  <inkml:trace contextRef="#ctx0" brushRef="#br1" timeOffset="125">9984 6248 20243,'20'0'929,"1"-20"-353,-1 1 962,18 19 159,3-20-864,-3-1-513,3 1-416,-21 20-865,0 0-576,-1 0-1538,1 0-3684</inkml:trace>
  <inkml:trace contextRef="#ctx0" brushRef="#br1" timeOffset="126">10401 6228 16687,'20'-19'6310,"1"19"-6214,-1-20 65,-2 20 287,2-21 193,-20 21-193,21-20-288,-1 1-128,-20-1-96,20 20-128,-20-20 96,0 1-160,-20-1-65,20 20 257,-20 0-128,-1 0-32,1 0 128,2 20 0,-2 19 192,-1-19 32,1 19 64,20 2-96,-20-2-64,20-19-64,20-1-288,0 1-513,1-20-640,-1 0-1282,-2 0-993</inkml:trace>
  <inkml:trace contextRef="#ctx0" brushRef="#br1" timeOffset="127">10600 6089 16143,'0'0'2530,"0"0"-1697,0 20 801,20-20-417,-20 20-577,40-1-351,-21 1-161,1 1-32,0-1 320,-20-1 33,20 1 95,-20 0-95,-20-20-257,20 19 96,-20-19-192,0 20-160,1-20-256,-1 0-353,0-20-608,0 20-1250,20-19-3298</inkml:trace>
  <inkml:trace contextRef="#ctx0" brushRef="#br1" timeOffset="128">10739 5970 13869,'20'39'7783,"-1"2"-6149,1-21-898,-20 19 513,20 0-480,-20 2-641,0-2-288,20 1-384,-20-21-193,0-19-320,0 0-1538,0 0-3266</inkml:trace>
  <inkml:trace contextRef="#ctx0" brushRef="#br1" timeOffset="129">10739 6129 21396,'0'0'2722,"0"0"-2049,20 0 96,-1 0 224,1 0 96,20 0-577,-19 0-320,17-20-160,-18 20-384,1 0-769,-1 0-673,-20 0-2145</inkml:trace>
  <inkml:trace contextRef="#ctx0" brushRef="#br1" timeOffset="130">11195 6367 15118,'20'40'1697,"-20"-1"-864,20 0 224,0 2 449,-20-1-225,21-1-512,-21-19-449,18 1 0,-18-21 33,0 19-225,0-38 256,0 19-288,-18-41-128,18 2 0,-21-1 0,1-1 0,0-18 0,0 0 32,0-1-32,1 1 64,19 0-160,19 18 32,-19 22-32,20 19-1,0 0 97,0 19 0,0 22 64,-20-21-128,21 39-64,-21-20-32,0-19 96,0 20-128,0-20-289,0-20-672,0 20-769,0-20-1313,0 0-5253</inkml:trace>
  <inkml:trace contextRef="#ctx0" brushRef="#br1" timeOffset="131">11355 6168 13773,'0'41'2914,"0"-22"-1216,0 21-97,-20-21-31,20 21-545,0-19-609,20-2-288,-20-19-96,20 0 0,-2 0 33,-18 0 63,21-19-128,-21-2 96,20-19-32,-20 21 0,0-1 32,0 0-96,0 20 0,0 0 0,0 0-160,20 0 224,-20 40 32,20-21-128,-20 1-256,19 21-161,1-41-384,0 19-384,-20-19-416,20 0-609,-20-19-1058,0-2-8262</inkml:trace>
  <inkml:trace contextRef="#ctx0" brushRef="#br1" timeOffset="132">11493 6009 16783,'0'21'2915,"20"-1"-1538,-20 0 1,20 19-97,-20-19-512,20 19-481,-20 2-320,20-22-96,-1 21-417,1-40-223,0 19-802,-20-19-1152,0 0-1667</inkml:trace>
  <inkml:trace contextRef="#ctx0" brushRef="#br1" timeOffset="133">11493 6189 1505,'0'-21'13421,"20"21"-12845,-20-20 481,20 1 897,0 19 32,0-20-545,-1 0-672,-19 1-417,20-1-95,-20 20-33,0 0 32,0 20 128,0-1-95,0 21-129,20-1-32,-20 21 32,0-20-64,0-1 128,20-19-192,1 1 129,-21-21-33,18 0-64,-18 0 96,0 0-96,20-21 64,-20 1 32,0 0-160,0 1 64,20-21-64,-20 21-32,21-1 0,-21 20-32,20 0 32,-20 0-96,18 20-128,-18-1-289,20 1-480,-20 0-736,21-1-1827,-21 1-2594</inkml:trace>
  <inkml:trace contextRef="#ctx0" brushRef="#br1" timeOffset="134">11890 6129 15822,'0'-20'2883,"0"20"-1602,-19 20-192,19-1 385,19 1-769,-19 1-577,20-1 0,0-1-128,0 1-32,19 0-96,-19-1-97,-20 1-31,20 0 192,-20-20-32,-20 21 96,20-21-64,-20 19-256,1-19-385,-1 0-1313,20-19-1249,-20 19-2723</inkml:trace>
  <inkml:trace contextRef="#ctx0" brushRef="#br1" timeOffset="135">11851 5911 19410,'20'-20'2370,"-1"20"-1729,1-21 288,0 1-33,0 20-447,0 0-321,-1 0-128,1 0 32,0 0-288,20 20-65,-19 1-63,-3-1 0,2-1 160,0 21-97,1-1 161,-21 2-192,20-2 96,-2 1 63,3-1-159,-21 2 256,20-2 96,-20 0 32,0 1 224,0 0 385,-20-20-225,20 0-160,0-1-31,-21 1-129,21-20-64,0 0-353,-18 0-736,18 20-1665,0-20-5414</inkml:trace>
  <inkml:trace contextRef="#ctx0" brushRef="#br2" timeOffset="136">1130 5613 2978,'0'0'3908,"-18"0"-2435,18 0-127,-21 0 383,1-20-255,0 20-257,20 0-128,-20-19 32,1 19-384,-1 0-65,0 0 193,20 0-128,-20 0-353,0 0-224,1 19 33,-1 1-226,20 0 1,-20-1 64,0 1-64,20 19 97,-20-18 31,20 19 128,0-1 160,0 0-96,0 2-127,20 18-33,0 0 64,0 2-64,0-2-64,-1 1 64,21 19-128,-20-20-32,19 21-64,21-21 256,-21 1-224,22-20 64,-23-1 0,23 2 256,-2-22-63,1 1 95,19-20-96,-20 0-160,2 20 64,-2-20-64,1-20 64,-1 0-32,-19 1 0,-21-2-32,21 1-96,-20-19 32,19-1 32,-19-1 0,-20 22 0,20-21-64,-20 21 96,0-21 0,-20 0-64,0 0-32,2 1 128,18 19-64,-21-19-32,1-2 96,20 22-32,-40-21 32,21 1-64,-1-2 193,-20 2-97,20 19-96,-19-19 0,-1 19 128,-19-21 160,18 2-256,1 19 192,-19-19-224,19 19 128,1-1-31,-1 2 319,20-1-32,-19 0-224,-1 1 33,1-1-33,-1 20-160,-1-20 0,2 20 0,-1 0-288,20 0-417,-19 0-448,-1 20-1121,1-20-2595</inkml:trace>
  <inkml:trace contextRef="#ctx0" brushRef="#br2" timeOffset="137">1091 5652 8584,'0'0'5124,"-20"0"-4803,20 0-289,0 0-224,20 0 128,-20 0 64,21 0 0,-21-19 0,18 19 0,-18-20 0,20 0 64,21-20-64,-21 20 0,-2-19 160,3-1 0,19-20-64,-1 20-96,1-38 32,0 17 32,-1 2 0,1-21 160,19 21 65,2-21 127,-23 1 0,23-1-223,-2-18-33,1-21-64,-1-1 0,0-39-96,22 20 64,-22 0-64,20 0 0,-19 21-32,19-1-64,-20 19 64,20-19 32,-18 1 0,-2-2 32,21 1-32,-41-1 32,21 22 96,-21-2 385,2 0 223,-3 22-63,3-2-225,-21 1-223,18-1-225,-17 21 128,-1-2-64,0 22 32,0-20-32,-1-1 64,-19 20 192,20 1 353,-20 39 256,-20-20-225,20 20-383,-19-19-161,-21 19-256,20 0 0,-19 19 0,19 1 224,0-20 96,-1 20-96,21-20-128,0 0 32,0 0-288,0-20 224,21 0 0,19 1 32,-22-1 64,3-1 64,19 1 32,-20 20-128,-1-19 96,21 19-96,-20 0 128,19 19-95,-19 1-162,0 1-575,21-1-1346,-23-1-2947</inkml:trace>
  <inkml:trace contextRef="#ctx0" brushRef="#br2" timeOffset="138">3215 1305 3010,'-20'-21'3235,"0"21"-384,20-20-897,-20 20-96,20-19-97,-19-1 1,19 20-160,0-20-129,-20 1-128,20 19-512,0 0-288,0 0-33,0 0 321,20 0 0,-1 19-193,1 21-319,0-1 63,21 2-256,-3-2-96,-18 20 0,21-18-320,-2-2-97,-19-19-287,0 0-706,0-1-575,0-19-1411,-20 0-1408</inkml:trace>
  <inkml:trace contextRef="#ctx0" brushRef="#br2" timeOffset="139">3195 1503 12267,'0'0'7143,"-20"0"-5766,20 0-384,0 0 384,0 0 129,0 0-673,20-19-417,-20-1-192,41 0-128,-23 20-32,2-21-96,21 2-192,-21 19-256,-2-20-417,3 0-320,-21 20-705,20-19-2210,-20-1-2947</inkml:trace>
  <inkml:trace contextRef="#ctx0" brushRef="#br2" timeOffset="140">3294 1086 14830,'41'20'1025,"-41"20"1121,18-20 160,3 19-416,19 1-705,-20-1-673,19 2-63,-19-21-33,0 19-192,20-19-128,-40-20 32,19 0 33,1 0-33,-20 0 160,0 0-128,0-20-64,0 20-96,0-20 32,-20-19 0,20 19-192,-19-21 64,19 22-96,0 19 64,0-20 32,0 20 128,19 0 32,1 20-128,20-1-225,-19 1-383,17 1-642,-17-21-928,-1 20-897,0-20-1025</inkml:trace>
  <inkml:trace contextRef="#ctx0" brushRef="#br2" timeOffset="141">3732 1186 11210,'20'-40'2947,"-20"40"-1025,18 0 320,3 20-609,-1-20-1024,-20 20-513,20-1-576,0-19-1026,-1 20-1953,-19-20-8552</inkml:trace>
  <inkml:trace contextRef="#ctx0" brushRef="#br2" timeOffset="142">3712 1106 18161,'0'-40'1633,"0"40"-1857,0-19 192,0 19-64,0-20-320,0 0-1666,20 20-1634</inkml:trace>
  <inkml:trace contextRef="#ctx0" brushRef="#br2" timeOffset="143">3930 888 18609,'0'0'705,"0"20"-1,-20-20 994,0 19-449,20 1-736,0 0-513,0 1-160,0-2 96,40 1-193,-20-20-159,19 0 448,21 20-160,-21-40 0,2 20 32,-3 0 160,-18 0 224,-20 0 96,0 20-256,0-1-128,-20-19-160,2 20-320,-2 0-1282,20-1-2466</inkml:trace>
  <inkml:trace contextRef="#ctx0" brushRef="#br2" timeOffset="144">3811 1782 1057,'-20'-20'5509,"20"20"-4356,-21 0 480,21-21 577,-18 21 1,-2-20-65,20 20-193,-20 0-607,20 0-546,0 0-159,-21 20-321,21 1 161,0-1-1,0-1 1,21 21-161,-1 20-96,0-21-128,-2-19 225,3 0-33,-1-20-288,0 0 288,0-20-96,-1 0-31,-19 1-65,0-1-128,0-1 160,0 1-32,-19 1-96,19-1 32,-20 0-32,20 1 128,-20-1 192,20 20 33,0 0-129,-20-21-64,20 21-160,0 0-160,0 0 256,20 21-64,-20-21-64,20 20 32,-20-20-32,20 19-96,-20-19-225,19 0-287,1 0-481,0 0-641,0 0-2018,0 0-2433</inkml:trace>
  <inkml:trace contextRef="#ctx0" brushRef="#br2" timeOffset="145">4129 1762 10313,'20'20'8264,"-20"-1"-7143,0-19 321,0 0 63,-20 0-384,20 0-416,-21-19-193,1 19-256,0-20-127,1 20-33,-1-21-192,0 1-1,0 0-127,0 1-192,20-21-609,0 21-352,20 19-769,0-20-1282,0 20-3298</inkml:trace>
  <inkml:trace contextRef="#ctx0" brushRef="#br2" timeOffset="146">4307 1741 16399,'0'0'737,"-20"0"544,20-20 641,-20 20-513,-19-20-608,19 20-257,-1-19-383,1-21-129,2 21-97,-2-1-63,20-21-288,0 22-353,0 19-704,20-20-737,-2 0-289,2 20-1697</inkml:trace>
  <inkml:trace contextRef="#ctx0" brushRef="#br2" timeOffset="147">4386 1423 16944,'-19'0'2017,"-1"0"-799,20 0 223,-20 0-384,20 21-288,0 19-321,0-21-256,0 21-192,20-21-96,0 1 96,-20 1 0,19-21 0,1 0 96,0 0-96,-20-21 32,20 21 0,-20-20 0,0 1-32,0-21 64,-20 21-128,20-1 32,0 0-64,0 20 0,0 0-160,0 0 160,0 0 64,20 20-385,1-20-447,-3 20-642,2-20-1152,0 19-481,1-19-3075</inkml:trace>
  <inkml:trace contextRef="#ctx0" brushRef="#br2" timeOffset="148">4525 1305 18929,'21'0'1506,"-21"0"-1410,20 20 256,-20-20 193,18 0-33,3 0-223,-1 0-33,-20 0-32,20 0-32,-20-20-160,0 20 96,0-21 32,0 1-95,0 20 63,0-19-321,20 19 161,-20 19 129,19-19 63,1 20-96,0 21-64,20-21 64,19 19-96,-19-19 160,-1 20-96,1 0 64,-1-21 32,-19 21 192,-20-21 129,0 22-321,0-21-64,-20-1-256,2 1-128,-23 0-321,21-1-288,-19-19-1153,19 0-1633,0-19-4517</inkml:trace>
  <inkml:trace contextRef="#ctx0" brushRef="#br2" timeOffset="149">5080 1125 15086,'-18'-19'1473,"-2"19"97,20 0 351,-20 0-831,20 19-386,-21-19-159,21 21-257,0-1-224,21 19 32,-1-19 64,0-20-192,-2 20 224,23-20-95,-21 0-1,0-20-64,-20 20-64,20-39-32,-20 19 32,-20 0 32,0-1 32,0 2 64,0-1 0,-1 0 320,3 20-224,-2 0 129,0 0-257,20 0-353,0 0-127,0 0 384,20 0 0,0 0-64,-2 20-32,23-20 128,-1 20 96,-1-20 0,1 19-96,-20-19 64,0 0 32,-1 0 64,-19 0 64,20 21 257,-20-21-193,-20 0-224,20 0-96,0-21 64,-19 2-192,-1-1 64,20-19-32,0 19-32,0 0-65,0 1 225,0 19-128,20-21 160,-1 21-32,1 21 161,0-2-129,1 1-64,17 0-129,-18-20-319,-20 19-257,21-19-384,-1 20-769,-20-20-928,0-20-1186</inkml:trace>
  <inkml:trace contextRef="#ctx0" brushRef="#br2" timeOffset="150">5319 868 12107,'-20'-60'4676,"1"40"-2946,19 1-385,0-1 225,0 0-161,0 20-320,0 0-288,19 0-225,1 20-287,21 0-97,-21 19-160,18-19 96,-17 20-288,19 0-256,-21-21-353,21 1-384,-20 0-545,0 1-1345,-20-21-1345</inkml:trace>
  <inkml:trace contextRef="#ctx0" brushRef="#br2" timeOffset="151">5538 749 16912,'0'-20'2690,"0"1"-1377,20 19 705,-20 19-480,20-19-513,-1 20-673,1 0-288,0-1 64,0-19-192,0 0 256,-1 0-160,1-19-64,-20-1 0,0 0-32,0-19 32,0 18 0,0 1 64,-20 0-32,20 20-256,0 0 256,20 20 64,0 0-160,0 21 160,19-2 0,22 20-64,-23-18-32,3-2-96,-1-19 0,-1 19 96,-19-19 32,-20 20-96,0-20-353,-20 0-384,0-1-512,1 1-641,-21-20-3427</inkml:trace>
  <inkml:trace contextRef="#ctx0" brushRef="#br2" timeOffset="152">4049 2138 6021,'-20'20'-352,"20"-20"-225,0 20-1056,0-20-866</inkml:trace>
  <inkml:trace contextRef="#ctx0" brushRef="#br2" timeOffset="153">4049 2138 3331,'-20'59'6214,"20"-59"-2659,0 0-800,0 0-97,0 0-864,20 0-865,-20 0-257,19 21 321,1 19-192,21-21-128,-3 1-97,-18 0-256,21 0-127,-2-1-193,-19 2 96,20-1-288,-20-20-513,-20 0-640,20 20-1186,-20-20-2081</inkml:trace>
  <inkml:trace contextRef="#ctx0" brushRef="#br2" timeOffset="154">4068 2436 11498,'-19'0'8809,"19"0"-7464,0-19-576,0-1 512,0 20-256,19-20-769,1-1-256,0 2-192,1-1-417,17 0-63,-18 20-289,21-20-192,-21 1 256,-1 19 384,1 0 289,-20 0 160,20 19 320,-20-19 449,20 0 160,-20 20-64,20-20-97,0 20-223,-20-20-97,19 0-96,1 0-159,0-20 31,0 0-32,1 1-192,-3-1 32,-18 0-32,-18-1 64,18 21-32,-21-19 0,-19 19-193,20 0-31,-19 19 128,19-19-256,0 0-577,20 0-673,0 0-1825,0 0-673</inkml:trace>
  <inkml:trace contextRef="#ctx0" brushRef="#br2" timeOffset="155">4467 1880 16944,'0'0'2082,"0"0"-1890,0 0 801,18 21 896,2-1-703,21-1-258,-3 21-447,3-21-257,-1 1 0,-21 21-96,21-41-31,-20 19-1,0 1-96,-1-20 0,-19 0 96,20 0-32,-20 0-32,0-20 64,-20 20-256,20-19 128,-19-2-128,-1 1-33,20 0-223,-20 1-193,20 19 289,0-20-128,0 0 320,20 20-1,0 0 33,19 0 128,-19 0-32,0 0 0,0 0-128,19 0 160,-19 0-128,0-19 0,1 19 96,-21 0-32,18-20 128,-18 20 0,20 0 128,-20-21-31,0 21-1,0 0 32,0-20-96,0 20 64,0-19-64,0 19 1,-20-20-65,20 20 96,-18 0-128,18-20-128,-21 20 64,21 0-96,0 0 31,0 20 97,0 0-96,21-1 192,-3 1-96,2 1-32,1-1-96,19-1 32,-22-19-256,3 0-161,-21-19-415,20-1-1026,-20-1-2082,20 21-10730</inkml:trace>
  <inkml:trace contextRef="#ctx0" brushRef="#br2" timeOffset="156">5080 1662 12395,'-18'-20'5125,"18"1"-3780,0 19 353,0 0 64,0 0-353,0 0-352,18 0-256,3 0-289,-1 19-288,0 1-95,20 0-97,-21-1-96,21 1-353,-20 0-256,19 1-480,-19-21-736,0 0-1507,-20 0-1985</inkml:trace>
  <inkml:trace contextRef="#ctx0" brushRef="#br2" timeOffset="157">5459 1682 13869,'59'39'1377,"-39"-19"0,20 1 673,-40-21 192,19 20-832,1-20-481,-20 19-33,0-19-159,0 0-353,0-19-352,-20 19 33,1-20-33,-1-1-161,-20 1 65,20 0-160,-19-19 0,19 19 64,20-19-32,-21-2-1,21 22 225,21-1-32,-1 0 97,0 20-65,-1 0-32,1 0 32,-20 20-64,20 0 32,-20-1-64,-20 1-33,20 1-415,0-1-865,-20-20-1538,20 19-4260</inkml:trace>
  <inkml:trace contextRef="#ctx0" brushRef="#br2" timeOffset="158">4088 3071 10345,'-20'20'2146,"20"-20"-1441,0 0 480,0 20 481,0-20-289,0 0-576,0 21-225,0-21 225,20 0 64,-20 0-32,20 0-193,-20 0-63,21 0-257,-1-21-160,-20 21-64,18-20 65,-18 20-129,20-20-129,-20 1 1,0-1-96,0 20 0,-20-20 0,20 1 96,-18 19 32,-2 0-32,20 0-1,-21 0 65,1 19 64,0-19 33,20 20 127,-19 0 96,19 19-32,0-19 65,-20 1 63,20 18-64,0-39-128,20 20-192,-20-20-32,19 19 160,1-19-31,21 0-129,-21-19 0,-2-1-225,23 0-95,-1 1-353,-21-2-640,1 1-801,0 20-192,0-20-321,0 20-7687</inkml:trace>
  <inkml:trace contextRef="#ctx0" brushRef="#br2" timeOffset="159">4446 2854 14926,'0'0'3139,"0"0"-2755,0 0 897,21 19 449,-21 1-769,18 0-865,-18-1 32,20 1-673,-20 1-576,0-1-608,0-20-1346,0 0-3491</inkml:trace>
  <inkml:trace contextRef="#ctx0" brushRef="#br2" timeOffset="160">4347 2913 15855,'0'0'2946,"0"0"-2049,0-20 577,0 20 191,20 0-768,-1 20-481,1-20-255,0 0-97,0 19-353,19-19-191,-19 0-321,0 20-352,1-20-769,-1 0-929,-2-20-544,-18 20-7271</inkml:trace>
  <inkml:trace contextRef="#ctx0" brushRef="#br2" timeOffset="161">4803 2913 11562,'60'39'2050,"-41"-18"-608,21-21 640,-20 20-96,-20-1-609,21 1-320,-21-20-192,0 0-129,0 0-127,0 0-193,-21 0-352,-19-20-64,1 20 0,-1-39 0,0 18-32,-19 1-64,19-19-224,1 0 96,19-2 128,20 1-96,-20 21 63,40-21-31,-20 21 160,20 19 64,0-20 0,19 20-32,-19 0 32,0 20-31,0-1-98,-1 1 97,1 0-64,-20-1-96,0 1-128,0-20-160,0 0-225,0 0-640,0 0-1954,-20 0-1538</inkml:trace>
  <inkml:trace contextRef="#ctx0" brushRef="#br2" timeOffset="162">4625 2556 14381,'20'-20'1602,"-20"20"351,0 0 290,20 20-642,-1-1-480,1 1-544,0 0-321,20 19-224,-21-18-32,1-1-288,20-1-545,-20-19-705,-1 0-1376,1 0-1026,0 0-6694</inkml:trace>
  <inkml:trace contextRef="#ctx0" brushRef="#br2" timeOffset="163">4922 2495 14413,'0'0'2146,"-20"0"-1505,20 21 480,0-1 705,0 0-449,0-1-737,0 1-383,20 0-225,0-1 0,1 1-256,-21-20 192,18 0-161,-18 0 97,20 0 96,-20-20 0,0-19 0,0 19 32,0 1 0,0-1 32,0 0-32,-20-1 97,20 21 63,0 0 160,0 0-96,0 0-96,0 0-288,0 21 64,20-21 96,-20 20-128,21-20 32,-1 20-320,0-20-129,-2 0-223,3-20-546,-1 20-415,-20 0-802,20-20-3875</inkml:trace>
  <inkml:trace contextRef="#ctx0" brushRef="#br2" timeOffset="164">5101 2377 14862,'20'20'2017,"0"0"-767,0-1 511,0 1 257,-1 0-897,1-20-608,-20 0-353,20 0 128,-20 0-256,0 0 128,0 0 1,0-20-33,0 20-128,-20-20 32,20 1-64,-20-1 160,1 0-288,19-1 32,0 21-1,0 0 161,19-19-192,1 19 288,0 0-128,20 19-160,-21 2-448,1-21-481,0 20-161,1-20-1600,-1 0-1122</inkml:trace>
  <inkml:trace contextRef="#ctx0" brushRef="#br2" timeOffset="165">5439 2197 5765,'-21'0'11114,"21"0"-10281,-20 0 160,20 21 769,0-1-97,0 19-896,0-19-288,0 0-289,20 0-256,1-1 256,-1-19-288,0 0 192,-20 0-32,19 0-64,-19-19-192,0-1 192,0 0 0,0 0-32,0 1 96,-19-1-64,19 0 0,0 20 96,0-21-128,0 21 96,0 0-32,0 0-64,0 21 128,19-1-192,-19-20 160,20 20-288,0-1-161,0-19-479,0 0-321,-1 20-1058,1-40-928,-20 20-2050</inkml:trace>
  <inkml:trace contextRef="#ctx0" brushRef="#br2" timeOffset="166">5498 1960 17456,'20'0'2979,"-20"20"-2307,20-20 738,0 19 31,0 1-704,-1 0-385,21 1-384,-20-2-64,19 1-352,-19 0-193,0-20-256,-20 0-640,20 0-737,-20 0-1282</inkml:trace>
  <inkml:trace contextRef="#ctx0" brushRef="#br2" timeOffset="167">5498 2119 15919,'0'0'2594,"20"0"-2626,0-20 833,0 20 352,-20-20-545,39 1-191,-19-2-193,0 21-192,0-20-32,0 0-32,19 20 32,-19 0 32,0 0 192,1 0 161,-3 20 95,2-20-96,-20 0-191,20 20-129,1-20-128,-21 0-321,20 0-415,-20 0-482,0 0-1152,0-20-1922</inkml:trace>
  <inkml:trace contextRef="#ctx0" brushRef="#br2" timeOffset="168">5736 1880 17616,'-20'-20'1762,"20"20"-1378,-20 0-544,20 20 64,0-20 0,20 0-1698,-20 0-3683</inkml:trace>
  <inkml:trace contextRef="#ctx0" brushRef="#br2" timeOffset="169">5935 1821 15534,'-20'0'1794,"-1"0"-1250,21 0 449,-18 0 673,18 20-481,18-1-448,3 22-193,-1-21-448,20-1-128,-21-19 32,1 0-64,0 0 64,0 0 0,-20-19-96,0-1 0,0 20 128,0-21-32,-20 1 160,0 1-192,0 19-128,1-20 64,-1 0-96,0 20-385,20 0-512,-20 0-961,20 0-1505,0 0-4164</inkml:trace>
  <inkml:trace contextRef="#ctx0" brushRef="#br2" timeOffset="170">5935 1821 14509,'59'-20'2627,"-39"20"-930,0 0 289,0 20-192,0-20-545,-20 20-224,20-1-544,-20-19-385,19 0-64,-19 0-32,0 0-96,0 0 64,0 0-193,0 0 65,0-19-32,0-1 160,0 0 32,0 1-160,0-1 64,20-1 64,-20 21 160,20 0 0,0 0-64,1 0 0,-3 21-32,2-1-705,1-20-608,19 19-545,-40-19-1152,18 0-962</inkml:trace>
  <inkml:trace contextRef="#ctx0" brushRef="#br2" timeOffset="171">6173 1364 20050,'-20'-19'2179,"20"19"-1026,0 0 64,0 0 224,0 0-384,0 0-352,20 19-545,1-19-64,-3 20-96,2 0-160,21-1-224,-21 2-321,-2-1-128,3-20-800,-21 20-1090,20-20-2466</inkml:trace>
  <inkml:trace contextRef="#ctx0" brushRef="#br2" timeOffset="172">6451 1603 14253,'20'20'4420,"-20"-20"-3267,0 19-320,20-19 128,-20 0-384,0 20-610,0-20-959,0 0-1795,0 0-3235</inkml:trace>
  <inkml:trace contextRef="#ctx0" brushRef="#br0" timeOffset="173">138 3588 11530,'-20'0'865,"-19"0"-352,39 0 255,0 0 65,-20 0 192,20 0-192,0 0-32,0 0-129,20 0 33,-20 0 160,20 0-192,-20 0-97,19 0-63,1 0-129,0-21-96,0 21 97,0 0-129,-1-19 64,1 19-128,0 0 0,1-20 33,-1 20 159,18 0-192,-17 0-160,-1 0 224,0 0-159,19-20 63,1 20 0,-20 0 0,19 0-128,1-19 128,-20 19-96,-1 0 32,1 0 32,20 0-95,-19-20 159,-3 20-96,22 0-64,-19 0 32,-1 0-64,-2 0 64,23 0-32,-21 0 32,20 0-32,-1 0-32,-19-20 128,20 20-192,-21 0 96,1 0 0,20 0-64,-19-19 96,-3 19 64,2 0-128,21 0 0,-21 0 64,-2 0-128,23 0 257,-21-21-290,19 21 97,-19 0 32,20 0 65,-1 0-33,1 0-64,0 0 32,-21-20 32,21 20-64,1 0-64,-23-20 160,23 20-224,-21 0 288,20 0-224,-1 0 128,-19 0-96,20 0 96,-21 0-64,21 0 0,-20 0 0,1 0-64,-3 0 64,2 0-96,0-19 224,1 19-160,-1 0 192,-2 0-384,3 0 320,-1 0-128,0 0 352,0 0-288,-1 0-32,1-20 0,0 20 96,0 0-128,19 0-32,-19 0 160,0 0-96,0 0-32,0 0 96,-1 0-96,1 0 64,0 0 0,0 0-32,1 0 0,17 0 32,-17 0 0,-1 0-64,0 0-32,19 0 160,-19 0-96,0 0-32,0 0 160,-20 0-224,20 0 160,-1 0-32,1 0-64,-20 0 32,20 0-96,0 0 224,0 0-96,-20 0-64,19 0 0,1 0 128,0 0-160,1 0 64,-21 0 32,20 0 0,-2 0-32,2 0-32,1 0 0,-1 0 96,0 0-96,-2 0 128,3 0-160,-21 0 64,20 0 0,0 0-64,0 0 160,-1 0-224,1 0 224,0 0-96,-20 0 0,20 0 64,0 0-31,-20 0-33,0 0 0,19 0-97,-19 0-63,0 0-288,0 0-289,0-20-512,0 20-833,0 0-2915,0 0-8904</inkml:trace>
  <inkml:trace contextRef="#ctx0" brushRef="#br0" timeOffset="174">278 7340 9961,'-21'-20'2787,"21"0"-1186,0 20-384,0 0 705,0 20-384,0 19-610,21 1-351,-1 20 32,-20-1-1,18 2-127,2-22-97,1 20-128,-1-18 96,0-2-31,-2-19-1,-18-20 0,21 19 225,-21-19 288,0 0-545,0-19-192,0-1 0,-21-19-96,3-2 32,-22-18 32,19-2-128,1 2-32,2-19 128,-2 17-128,20 22 96,-21 0-64,21 19-128,21-1 160,-21 21 160,38 21-32,-18-1-128,41 19 64,-22 20 0,1-18-64,-1 18 32,-19 0-96,0-18 192,0-22-32,0 1 0,-20 0 192,0-20 33,0 0-193,-20 0-160,20-20 128,-20 0-64,0-21 96,20 2-192,-20-20 192,20-1-192,0 20 64,0 1 96,20 19-64,0 20 256,0 0-224,0 40 64,19-1-32,-19 2-160,21 18 64,-3 0-384,3 1-481,-3-20-673,-17-1-384,19-19-512,-20 1-1666,0-21-9833</inkml:trace>
  <inkml:trace contextRef="#ctx0" brushRef="#br0" timeOffset="175">1012 7459 16431,'-20'0'1922,"0"0"-801,0 0 480,0 0-159,20 20 31,-19 19-864,19-19-257,0 21-320,19-2 64,-19 0-224,20-19 64,0 21 96,0-41-64,0 19 128,-1-38-32,-19 19 64,20-21-32,-20-19 1,0 1 31,0 19 32,-20-21-64,20 2 384,-19 19 65,19 1-225,0-1 0,0 20-416,0 0 289,0 20-1,0-1-64,19 1-128,1 19 0,0 2-352,0-21-321,1 19-448,-3-39-705,2 20-929,1-20-1408</inkml:trace>
  <inkml:trace contextRef="#ctx0" brushRef="#br0" timeOffset="176">1229 7498 17584,'0'40'1890,"0"-21"32,0 3 384,21-3-737,-1 21-1184,-20-21-321,20 21-320,0-19-801,-1-2-577,1-19-608,-20 0-1217,20 0-5446</inkml:trace>
  <inkml:trace contextRef="#ctx0" brushRef="#br0" timeOffset="177">1171 7399 8616,'-21'-40'1249,"21"21"-1505,-20-1-1154,20 0-4387</inkml:trace>
  <inkml:trace contextRef="#ctx0" brushRef="#br0" timeOffset="178">1270 7399 12780,'59'99'3171,"-19"-40"-769,0-18 192,-21-1-416,1-1-448,0-19-1121,-20-20-321,20 21-288,-20-21 673,0 0-321,0-21-352,0 1 352,0 0-224,-20-19-160,20 19 96,0-21-32,20 22 0,-20 19 225,39 0-193,-19 0 64,21 19-128,-3 22-224,-18-21-641,21 0-1057,-21-1-1409,19 1-3331</inkml:trace>
  <inkml:trace contextRef="#ctx0" brushRef="#br0" timeOffset="179">2501 7518 14894,'0'0'2210,"0"0"-1217,0 20 608,0-1 161,0 3-609,20-3-384,-2 21-449,3-40-32,-1 19-320,0-19 256,0 0-128,-20-19-31,20-1 63,-20 0 96,0-21-32,0 22-96,0-21 128,-20 40-63,0-19 127,0 19-288,-21 0 128,23 0-64,-2 0 0,20 0-128,-20 0-192,20 19-641,20 1-544,0-20-738,-2 20-1760,3-20-10091</inkml:trace>
  <inkml:trace contextRef="#ctx0" brushRef="#br0" timeOffset="180">2739 7479 17232,'0'0'2594,"0"19"-1729,0 1 1153,0 0 0,0 21-833,0-2-672,19-19-417,1-1 0,21 1-96,-3-20 128,-18-20-160,21 1 128,-21-21-96,-20 21 96,0-22-32,0 1-32,0 21-64,-20-21-128,-21 21 64,21-2-289,2 21-127,-23 0-33,21 0-255,0 0 31,20 21-288,0-2-705,-19 1-992,19 19-4709</inkml:trace>
  <inkml:trace contextRef="#ctx0" brushRef="#br0" timeOffset="181">3116 7579 17872,'0'59'1186,"20"-20"159,-1 21 0,21-1-640,-20-19-321,1 20-32,17-21-95,-18-19 319,-20-20-320,21 20-63,-21-20 31,0-20 192,0 0-159,-21 1-193,-19-42-32,1 2 64,19 0 32,-20-21-192,1 21 192,39-21-256,0 41 96,0-1-64,20 0-32,19 20 192,-19 20-32,21 20 128,-3 1-32,-18 18-96,1 0-64,-1 20 32,-40-18 64,-1-1-32,1-21 96,-18 1-96,17 0-64,1-20-673,0-20-992,0 0-994,20 1-2466</inkml:trace>
  <inkml:trace contextRef="#ctx0" brushRef="#br0" timeOffset="182">2005 7122 10217,'0'0'1698,"0"0"192,0 0 224,-21 0 0,21 0-321,0 0-544,0 0-480,21 0-288,-21 0 95,0 0 129,20 20 160,-20-1-193,0 21-255,0-1-33,18 21-32,-18-1 1,0 2-65,21-2-32,-21 0-64,0-18 1,0 18 159,0-40 64,0 21-288,0-19 225,0-2-97,0-19-128,0 0 32,0 0 32,20 0 129,-20 0-65,20 0 64,-20 0 129,20 0-193,19 0-32,-19 0-192,0 0 64,-20 0-96,20 0-32,-1 0-128,1 20-224,0-20-193,-20 0-256,0 0-384,0 20-1057,0-20-545,20 0-1216,-20 0-4614</inkml:trace>
  <inkml:trace contextRef="#ctx0" brushRef="#br0" timeOffset="183">436 7975 5188,'-39'0'3460,"19"0"-3236,-21 0 288,41 0 1122,-20 0 160,2 0-385,-2 0-544,-1 0 160,21 0 64,-20 0 96,20 0-352,0 0-321,0 0 193,0 0 96,20 0 31,-20 0-191,21 0 128,-1 0-97,18 0 1,-17 0-193,19 0-95,-22 0-161,23 0 128,-1 0-224,19 0 33,-19 0 31,-1 0-32,22 0 0,-3 0-96,-17 0 128,18 0 33,1 0-161,-21-20-96,40 20 224,-19-20-160,-1 20-64,2-19 192,-22 19-128,21 0 64,-1 0-64,0 0-64,1 0 64,-1 0-32,2 0 64,-2 0 96,1 0-128,-1 0 64,0 0 1,1 0-1,-21 0-96,22 0 0,-2 19 96,-19-19-64,-1 0-64,1 0 192,0 0-192,-1 0 128,21 0 96,-1 20-64,-18-20-96,18 0-32,-19 0 96,-22 0-64,23 0 32,-21 0-64,20 0-64,-21 0 160,21 0-160,-20 0 193,19 20-194,-19-20 65,21-20 0,-3 20-32,3 0 96,-21-20-128,18 20 96,-17 0-32,19 0 32,-20 0-32,-1 0 33,21 0-98,-20 20 130,0-20-65,19 0-33,-19 0 1,0 0 129,19 0-97,-19 0-32,21 0 96,-21 0-128,19 0 160,-19 0-96,0 0 64,20 0-160,-21 0 160,1 0-32,0 0 0,0 0-32,0 0 0,-1 0 192,1 0-224,-20 0 64,20 0-32,-20 0 64,20 0-32,-20 0 32,0 0-32,0 0-96,0 0-256,0 0-481,0 20-416,0-20-1185,-20 19-1282,20 1-7463</inkml:trace>
  <inkml:trace contextRef="#ctx0" brushRef="#br0" timeOffset="184">257 8888 12780,'-40'-20'2850,"21"20"-1921,19 0 224,0 0 737,0 0-352,19 0-674,1 0-447,21 0-257,-21 0-96,18 0-288,3 0-1057,-21 0-1634,19 0-5349</inkml:trace>
  <inkml:trace contextRef="#ctx0" brushRef="#br0" timeOffset="185">794 8829 6726,'0'-20'1794,"0"20"191,0-19 802,0-2 64,0 21-1090,0-20-415,0 20 95,0 0-32,-20-20 33,20 20-65,0 0-544,0 0-160,0 20-33,0 0-127,0 20 63,0 0-320,0 19-63,20-19 127,-20 0-224,18-1-96,3-19 64,-1-1-128,-20 1-128,20-20-96,0 21 95,-20-21 1,0 0 192,20-21 0,-20 1 0,0 1 96,-20 19 0,20-20 225,0 20 63,20 0-32,-1 0 1,1 0-225,0 20-32,20-20-192,-21 0 128,21 0 96,1 0 0,-3-20-128,-17 0 32,-1-19-64,-20 19-64,-20-1-224,-1 2-257,21-1-256,-20 0-352,2 20-641,-3-19-800,21 19-2114</inkml:trace>
  <inkml:trace contextRef="#ctx0" brushRef="#br0" timeOffset="186">1091 8392 13837,'0'-39'1089,"0"39"-32,0 0 1505,0 0-128,0 19-608,21 1 128,-3 19-609,2 22-128,21-2-384,-21 0 160,-2 21-480,3-21-65,19 1-128,-20-1-160,-1-19-31,1-21-33,0 22-160,-20-41 160,0 20-160,20-20 32,-20 19-32,0-38 128,0 19 32,0-40-128,0 19-64,0-38 160,0 20 0,0 0-160,20 18 32,-1 1 128,1 20 96,20 20-224,-20 20 160,19 0-96,-19-1-96,1 0-289,-1 2-415,-2-21-225,2-1-321,-20 1-960,21-20-705,-21 0-1537</inkml:trace>
  <inkml:trace contextRef="#ctx0" brushRef="#br0" timeOffset="187">1687 8868 16783,'59'20'3492,"-39"-20"-1442,0 20 704,0-1-351,-20 2-1379,0-1-735,20-20-257,-20 20-96,19-20-193,-19 19-543,20-19-610,-20 0-896,0 0-897,0-19-3395</inkml:trace>
  <inkml:trace contextRef="#ctx0" brushRef="#br0" timeOffset="188">1746 8749 16944,'-19'-39'1953,"19"39"-767,0 0 287,0-20-576,0 20-833,-20 0-577,20 0-1312,-20-20-1859,20 20-11242</inkml:trace>
  <inkml:trace contextRef="#ctx0" brushRef="#br0" timeOffset="189">1766 8292 19346,'20'20'1121,"-20"-20"352,0 21 962,20 18-289,0 1-1025,-20 19-577,19 1-256,1 19-63,0-19-97,0 19-128,1-19 0,-3-20-128,2 19-129,0-40-223,1 2-193,-21-21-288,0 0-672,0 0-1026,0 0-800,0 0-4516</inkml:trace>
  <inkml:trace contextRef="#ctx0" brushRef="#br0" timeOffset="190">2104 8809 18417,'39'20'2146,"-39"-20"-865,20 0 577,0 20-289,0-20-896,0 0-577,-1-20 160,1 20-288,-20-20 193,40 1-194,-40-2-31,0-19-224,0 21-32,0-1-129,-20-19-31,0 39 128,0-20 191,1 40 258,-1-20 127,0 39 160,0 0 193,20 1-1,0 20 193,0-21-257,20 1-191,0 0-289,19-20 32,1 0-64,0-1-160,19-19-417,-18-19-320,-3-1-864,3 20-866,-21-20-1953</inkml:trace>
  <inkml:trace contextRef="#ctx0" brushRef="#br0" timeOffset="191">3394 8412 16111,'0'-20'2850,"0"20"-1921,0 20 449,0-1 928,-20 21-512,20 20-866,0-1-447,-21 21-129,21-21-64,-18 2-31,18-22-1,0 0-224,0 1 0,0-21-96,-20 2-320,20-1-737,0-20-833,-21 0-833,1 0-1505,0-20-9705</inkml:trace>
  <inkml:trace contextRef="#ctx0" brushRef="#br0" timeOffset="192">3056 8531 17840,'0'-39'2146,"0"18"-160,0 21 1121,20-20-897,0 40-864,20 1-321,-1 18-289,1 20-351,19 2-97,-18-2-96,-3 0-128,23 1-64,-21-21-96,-21 1 96,21 0-192,-20-20-225,0 0-223,-1-20-321,1 0-609,0 0-768,-20 0-993,0-20-3908</inkml:trace>
  <inkml:trace contextRef="#ctx0" brushRef="#br0" timeOffset="193">3691 8710 20915,'41'-20'3171,"-21"20"-2018,-2 0 929,43-20-224,-22 1-1153,1 19-609,0 0 0,-1 0-352,-19-20-481,20 20-800,-21 20-1122,-19-20-1281,0 19-4227</inkml:trace>
  <inkml:trace contextRef="#ctx0" brushRef="#br0" timeOffset="194">3930 8829 13901,'-20'20'5701,"20"-20"-4708,0 0 769,20 0 800,0 0-768,-1-20-737,1 20-449,20-20-351,-20 1-321,19 19-449,-19-21-800,1 21-1154,-1 0-575,-2 0-1955</inkml:trace>
  <inkml:trace contextRef="#ctx0" brushRef="#br0" timeOffset="195">3930 8412 5220,'0'0'10538,"-20"0"-8167,20 0-706,0 19 385,0 21 128,0 0-576,0 19-449,20-19-192,-20 20-417,20-1-287,-20 2-97,0-22-64,19 0-64,-19-19-192,0 19-449,0-18-448,20-21-673,-20 20-1056,0-20-1634</inkml:trace>
  <inkml:trace contextRef="#ctx0" brushRef="#br0" timeOffset="196">4228 8471 18417,'20'-20'2146,"-20"40"-1185,19 20 1409,1 0-416,0 19-993,20 1-481,-20 19-127,-1-38-65,21 18-96,-20-20-64,1-19-32,-3-1-32,2-19 129,-20 0-225,0-19 192,20-21-64,-20 1 96,0-21-288,0 1 320,0-20-192,-20-21 0,20 20-128,0 21-384,0 20-129,0 19-1057,0 20-1697,20 20-1537</inkml:trace>
  <inkml:trace contextRef="#ctx0" brushRef="#br0" timeOffset="197">4922 8451 17648,'0'0'1249,"0"0"-192,0 0 1474,0 0-1,0 0-1601,0 20-513,20-20 129,-20 21 128,0-21-97,0 19-159,0-19-129,21 0-64,-21 0 96,0-19-31,0-2-129,0 21-128,-21-20 0,21 0-64,-20 1-160,20 19-65,-20 0-351,20 0-545,0 0-1153,0 19-737,0 21-1826</inkml:trace>
  <inkml:trace contextRef="#ctx0" brushRef="#br0" timeOffset="198">5080 8790 11370,'0'0'9225,"-18"0"-7175,18 19 160,0-19-32,0 0-769,-20 20-864,20-20-225,0 0-256,20 20 32,-20-20-96,18 0 96,-18-20 1,21 20-290,-21-20 129,0 20 64,0 0-96,-21 0-32,21 0 64,-18 0-224,-2 0-385,20 0-480,0 0-1089,0 0-3267</inkml:trace>
  <inkml:trace contextRef="#ctx0" brushRef="#br3" timeOffset="199">7404 7855 12203,'0'0'2787,"-20"-19"-353,20 19-384,0 0-160,0 0-449,20 0-160,-1 19-256,1-19-288,20 0-225,-1 0-255,-19 0-65,21 21-96,-21-21-96,-2 0-192,3 0-673,-1 0-993,-20 0-992,20 0-1411</inkml:trace>
  <inkml:trace contextRef="#ctx0" brushRef="#br3" timeOffset="200">7959 7836 2594,'0'-20'2338,"-20"20"-480,20 0 768,0-20 33,0 20-769,0 0-417,0-19-192,0 19-64,0 0-127,0 0-162,0 0-127,0 0-96,0 19 128,0 1 63,20 19-31,-20 2-160,21 18-193,-1 0-31,0-18-129,-1-2-256,1 1 129,0-21-33,0 2-96,-20-21-96,0 0 160,0 0-64,0 0 64,0 0 0,0-40-160,-20 20-64,0-19 64,0-22-96,1 2 64,19 20-96,-20-1 96,20 0 0,0 20 32,20 20-32,-20-20 32,19 20-64,1 20 64,0 0 32,0-1-96,19 22 96,-19-21-96,0 19 128,0 0-64,0-19-96,-1 21 64,-19-21 64,20-20-32,-20 19 0,20-19-96,0 20 128,-20-20 32,21 0-160,-3 0 160,2-20-64,0 20 0,1-19 32,-1 19 0,-2-20-32,3 0 64,-1-21-32,-20 22 32,0-1 0,-20-19-64,20 19 64,-21 0 0,3-1-32,18 21 0,-20 0-32,-1 0 96,21 0-160,-20 21 160,20-1 0,0 0 33,20 19-1,-20 0 0,21-19-128,-1 21 96,-2-21-64,23-1-64,-21-19 128,19 0 32,-19-19-128,20-1 160,-20 0-64,0-1 0,-20-18 1,0 19-65,0 0 32,0 1 32,-20-1 64,20 0-128,-20-1 32,0 21 32,20-19 96,-20 19 96,20 19-95,0 2-161,0-1 32,0 19 0,20 1-32,-20-1 0,20 2-128,0-2 96,0-19-321,19 0-223,1-20-449,-1 0-416,2-20-577,-21-19-224,18 19-705,-17-21-1153,-21 21-4068</inkml:trace>
  <inkml:trace contextRef="#ctx0" brushRef="#br3" timeOffset="201">8873 7836 13773,'-21'0'2626,"21"0"-448,-18 0 64,18 19-160,0 22-512,0-21-385,0 19-224,0 0-257,18 2-287,-18-1-257,21-21-96,19-19-96,-20 0-32,-1 0 64,1-39-96,0 19-32,0-21-32,-20 2 95,-20-20 65,0 18 0,0-18-32,-19 20-64,-1 0 0,1-2 128,19 21 64,0 1 161,20 19 191,0 0-32,0 0-127,0 39 95,20 2-224,0-2-64,19 20-96,-19 1-96,20-20-448,-1-1-513,1 0-641,-1-19-1249,1-20-1281,-20 21-10954</inkml:trace>
  <inkml:trace contextRef="#ctx0" brushRef="#br3" timeOffset="202">9409 7657 2306,'0'-19'15855,"0"19"-14030,0 0-1024,0 19 897,20 1 352,-1 21-865,1-2-609,0 20-223,20 1-257,-19-1 32,-3 0-288,22-18-577,-19-1-608,-1-40-929,-20 19-737,0-19-3587</inkml:trace>
  <inkml:trace contextRef="#ctx0" brushRef="#br3" timeOffset="203">9369 7896 18769,'-20'-20'1762,"20"20"-545,20-21 961,20 21-320,-20-19-993,19-1-609,21 20-160,-21 0-64,1 0-64,1 20-64,-23-1 0,23 22 0,-21-2 96,0 1 32,-20 20-32,19-40 192,1 19 64,0-19 65,0-20-161,0 0 32,-1-20-128,1 1-64,-20-21-96,20-1-64,-20 2 32,-20 0-65,20 19 129,-39 0 0,19-1 32,-20 21 32,20 21-224,-19-21 192,19 20-705,20 0-1697,-20-1-2531</inkml:trace>
  <inkml:trace contextRef="#ctx0" brushRef="#br3" timeOffset="204">10442 7777 17904,'-41'-40'1954,"21"40"-416,1 0 191,-1 20 225,0 0-769,0 19-448,0 0-353,20 22-191,0-22-97,20 0-96,0-19 64,-20 1-192,40-21-161,-40-21-63,19 1 128,-19-19 32,20 19 160,-20-19 32,0 19 96,-20-20-64,20 40-32,0-20 192,0 40-128,20-1 128,0 2-64,1 38-128,17 0 0,-18 2-32,21-2 32,-2 1 0,1-1 0,-20-19 32,0-1 64,-20 2 0,-20-2 65,0-19 31,-20-1 0,1-19-96,-2 20-32,21-40-192,-18 20-160,17-39-225,1 0-800,0-2-1281,20-18-609,20 0-4869</inkml:trace>
  <inkml:trace contextRef="#ctx0" brushRef="#br3" timeOffset="205">10679 8055 19922,'0'0'1378,"0"0"95,0 0 801,0-20-608,-19-1-930,19-18-255,-20-1-161,20 1-128,-20-2 1,20 2-161,0 0 0,0 19 0,0 0-128,0 20-193,20 0-95,0 0-545,-1 20-448,21 0-1186,0-1-1601,-1 1-13612</inkml:trace>
  <inkml:trace contextRef="#ctx0" brushRef="#br3" timeOffset="206">10938 7816 18737,'0'0'1826,"-21"20"-225,21-1 610,0 22-642,0-21-864,21 19-417,-21 0-160,20-19-64,19 1-32,-19-21 0,0 0 0,0-21 64,-20 1-96,0 1-32,0-1 0,-20-19 64,-20-1-64,19 19-96,-17 2 96,17-1-160,1 0-160,0 20-737,20 0-961,0 0-961,20 0-2755</inkml:trace>
  <inkml:trace contextRef="#ctx0" brushRef="#br3" timeOffset="207">11076 7777 1185,'0'19'19602,"-19"1"-17776,19 19-128,0-18 191,-20 19-447,40-1-834,-20-19-416,0-1-192,19 1 97,1-20-130,0 0-31,0 0-128,-20 0 96,20 0 0,-1-20 0,1 20 160,0-19-32,0 19 32,0 0 64,1 0 128,17 0-95,-17-20-33,-1 20 32,0-20 32,-2 20-32,-18-39-32,21 19-64,-21-20 33,0 20-97,-21-19-97,21 19-223,-18 0-160,-2 1-417,20 19-1249,-20 0-1794,-1 0-10025</inkml:trace>
  <inkml:trace contextRef="#ctx0" brushRef="#br3" timeOffset="208">8318 8531 11562,'-21'-39'3268,"21"39"-546,-20 0-448,20 0 32,0 0-576,-20 0-737,20 39-224,-20 0-193,20 22-127,0-2-193,-19 0-160,19-18-32,0 18-128,0-20 0,0-19-641,-20-1-352,20 2-768,0-21-706,0 0-1376,-20-21-8617</inkml:trace>
  <inkml:trace contextRef="#ctx0" brushRef="#br3" timeOffset="209">8039 8610 17648,'-19'-20'2659,"19"20"-802,19-20 674,1 20-385,0 20-1057,20 0-577,-1 21-223,1-22-321,-1 21 64,1-21-64,1 1-161,-23 0-639,22-20-610,-19 21-800,-1-21-801,-20 0-4131</inkml:trace>
  <inkml:trace contextRef="#ctx0" brushRef="#br3" timeOffset="210">8753 8511 6790,'-18'-40'2562,"18"20"-255,0 0 383,0 1-63,0 19-802,0-20-287,0 20-33,0 0-160,0 0 65,0 20-193,18 19-416,-18 2-161,20 18-159,1-20-65,-21 22-64,20-22-127,0-19-65,-2-1-64,-18-19-64,21 20 64,-1-20-64,0-20 64,0 20-32,-1-19-64,1 19 0,0 0-32,20 0 64,-21 19 32,1 1-32,0 21-32,-20-22 96,0 1-32,-20 19-31,0-39-1,1 20-32,-1-20-161,0 0 65,0 0-128,0 0-96,1-20-129,-1 20-287,20-19-385,-20-1-673,20 20-929,20-20-960,0 20-8905</inkml:trace>
  <inkml:trace contextRef="#ctx0" brushRef="#br3" timeOffset="211">9111 8710 8327,'21'39'11659,"-21"-19"-9993,0 1-321,18 18 577,2-39-705,0 20-800,1-20-257,17-20-64,-18 0 32,-20 1 0,21-2-32,-1 1 32,-20 0-128,0 1 64,0 19-96,0 0 96,20 19 0,-1 21-64,1 0 33,0 0-1,0 19-64,19 1 32,-19-21 32,0 20 0,0-18 128,-20-1 96,0-21 64,0 1-63,-20 0-161,0-1-96,0-19-193,1 0-287,-1 0-417,0-19-672,0 19-1122,0-20-1505</inkml:trace>
  <inkml:trace contextRef="#ctx0" brushRef="#br3" timeOffset="212">9925 8769 10441,'-20'-20'1186,"20"0"383,-20 20 609,20 0-224,-20-19-513,1 19-224,19 0-96,-20 0-96,20 0-224,-20 0-352,20 19 63,0 1-95,0 21-33,0-22-96,0 21-64,20-1-96,-20-19-63,20-1-1,19 2-32,-19-21-64,20-21 192,-1 2-96,-19-1-96,1 0-64,-1 1-193,-20-21 257,-20 21-352,-1-2 224,1 21-321,-19 0 161,19 0-192,-20 0 31,1 21-223,19-2-834,20 1-864,0-20-3780</inkml:trace>
  <inkml:trace contextRef="#ctx0" brushRef="#br3" timeOffset="213">10063 8710 3010,'0'0'11723,"0"19"-10954,0 1 929,20 0 352,-20 1-225,21-2-768,-1 1-320,0 0-128,-2-1 63,3 1-287,-21-20-161,20 0-96,-20 0 64,0 0-96,0 0 0,-20 0-64,20 0-32,-21-20-64,21 1-96,0-1 64,-18 0-128,18 1-64,0-2-1,18 1 97,3 20 96,-21 0 0,20 0 96,0 20 0,0 1 0,-1-2 0,1 1 0,-20 0-32,20-1 32,-20-19-96,0 20-128,20-20-321,-20 0 257,0 0-32,20-20-33,-20 1 65,20 19 192,-20-20 32,19 20 0,-19 0 64,0 0 32,20 0 160,-20 0-64,20 0 96,-20 0 97,21-20 31,-21 20 192,20-19-255,-20 19-1,0-21-160,0 1 0,0 20-32,0-20-32,0 20 0,-20 0-31,20 0-33,-21 0-65,1 20 226,20 0-290,-20 1 162,20-2 63,0 1-64,20 0-64,-20 19 96,20-19-289,1-1-159,17-19-160,-18 0-642,21 0-799,-2 0-1539,-19-19-10505</inkml:trace>
  <inkml:trace contextRef="#ctx0" brushRef="#br3" timeOffset="214">10838 8769 15983,'0'0'1345,"0"21"-480,21-2 480,-21 1 160,18 0-704,-18-1-224,0 1-97,20 0-95,-20-20 95,0 19-96,0-19-31,0 0 95,0-19-320,0-1 96,-20 0 65,20 1-97,0-21-224,0 21 192,20-22-64,-20 21-128,20 20 64,-20 0-64,21 0 32,-1 0 64,-2 20 0,-18 21-96,21-22-128,-1 1-352,0 0-481,0-1-737,-20 1-1441,19-20-3748</inkml:trace>
  <inkml:trace contextRef="#ctx0" brushRef="#br3" timeOffset="215">11175 8769 17936,'0'0'1218,"0"21"191,0-2 289,20-19-417,-20 20-769,20 0-416,0-1-64,0-19-32,1 0 96,-3 0-31,2-19-65,1 19 0,-21-20 0,0 0-193,0 20 33,-21-19 32,21-2 96,-20 1-96,2 20 0,-3 0 64,1 0-32,20 0-769,0 0-705,0 0-768,0 20-2979</inkml:trace>
  <inkml:trace contextRef="#ctx0" brushRef="#br3" timeOffset="216">11434 8749 13837,'-20'0'1697,"20"0"321,0 0 64,0 20 32,-21 1-801,21-2-480,0 1-192,0 0-33,21 19-287,-21-19-129,20 20-64,0-20-160,-20-20 96,20 0-32,-1 0 32,1-20 0,0-1-64,0 2 0,-20-21 0,0 1-32,0 0-32,0-22-64,0 22-32,-20 0 128,0-2 128,0 1-256,20 21 256,-19-1-32,19 20-32,-20-20 64,20 20-32,0 20-128,0-20 0,20 20 96,-20-1-32,0 21-32,19 1 64,1-22-32,-20 21 32,20-1-64,0-19 32,-20 20 96,20 0-160,-1-21 64,1 1-32,0 0 32,-20-1-96,20-19 160,1 21-128,-3-21-96,-18-21 32,20 21 31,0-19-127,1-1-96,-21 0-32,20-19 352,-20 19 0,18-20 64,-18 20-64,0 0 160,0 1-64,0-1 64,-18 20-96,-2 0 0,20 0 96,-21 0 65,21 20-1,0-1 64,-20 21-64,20 0-96,0-20-96,20 19 96,-20-19 1,41 0-258,-23-20 162,23 0 63,18-20-96,-19 0 32,0 1 0,-21-1-385,1 0-511,-20 20-1411,20 0-2753</inkml:trace>
  <inkml:trace contextRef="#ctx0" brushRef="#br4" timeOffset="217">3414 9782 2818,'-20'0'2242,"20"0"-96,0 0 161,0 0-514,-20-20-159,20 20-321,0 0-224,-21 0 160,21 0-32,0 0-224,-18 0-32,18 0-288,-20 0-129,20 0 1,-21 0-33,21 0 33,-20 20-33,0-20-159,2 0 31,18 19-32,-21 1 65,1 0-1,0 1-96,0-2-95,20 1-33,-19-20 0,19 39 0,-20-19 32,0 0-63,20-1-1,-20 22 32,0-2 64,20 1 32,-19-21-63,-1 22-65,20-1 0,-20-1-64,20 21 0,0-20 64,-20-1-32,20 20-64,0 1 97,0-1-33,0-19-32,0 20-32,0-1 0,20 2-96,-20-2 224,0 0-128,20-19-96,-20 19 128,0-19 96,20 20-95,-20-1 95,0-20-96,0 22 64,19-22-128,-19 1 64,0 20 0,0-21-32,0 20-32,20-18 32,-20-2-32,0 1-32,20 19 32,-20-18 32,0-22-64,20 21-64,0 20 64,-20-21 32,19 1-64,-19-1 32,20 21-96,-20-20 417,20 19-193,0-19-128,1 19 0,17-39 32,-38 19 0,20-17-32,1-3-32,-1 1 64,-2 0-32,3-1-64,-1 1 64,0-20 64,0 20-64,0-1 32,-1 2-128,1-21 96,0 20-64,0-20 128,0 20-64,-1-20 0,1 19-32,0-19 64,0 20-96,1 0-64,-3-20-1,2 19 161,21 1-64,-21-20-32,19 0 96,-19 0-96,20 0 96,-1 0-32,-19-20 0,20 1 32,-1-1-64,-19 20-32,20-20 128,-21 1-64,21 19 0,-19-20 0,17 0 32,3-1-32,-21-18-64,19 19 128,21-19-64,-20 0 0,-1-2-32,1 1 32,-19 1 0,-3-2-32,2 2 32,0 19 32,1-19-96,-1 0 32,-2-2 0,3 2 96,-1-1-288,-20 1 256,20-2-32,0 2 64,-20 0-32,19-2-64,-19 1 64,0 1-32,20 0 64,-20-2-64,0 2 32,0-1 32,0 1-64,0-2 0,0 2 32,0 19 0,-20-19-32,20 0 32,0-2-32,0 21-32,0-19 64,0-1-32,0 0 32,-19 20-32,19-19 32,0 19-32,0-19 33,0 18-33,-20-19 0,20 1 0,-20 19-33,20-19 66,-20 18-33,20-19 0,-21 21 0,3-1 32,-2-19 0,20 18-96,-21-19 96,1 21-129,20-21 129,-20 21 1,20-1-33,-18-1 0,18-18-97,-21 19 194,21 0-97,-20 1 0,0-1 32,0 0-64,1-1 32,19 2 0,-20-1 0,0-19 0,0 19-33,-20 0 66,21 1-33,-1-3 32,0 3 0,-1-1-64,1 0 96,20 1 32,-18-1-192,-2 0 64,-1-1 32,21 2 32,-20-1-96,0 0 32,20 1 96,-19-1-161,19 0 162,-20 20-65,0-19 32,20-2-129,-20 1 130,20 20-33,0-20 0,-20 1 0,1 19 32,19-20 0,-20 20 0,0-20-128,0 20 192,-19 0-192,19 0 192,0 0-128,-21 0 64,23 0 0,-2 0-64,0 0 96,-1 0-96,1 0 64,2 0 0,-3 0-64,-19 0 32,20 0-64,1 0 128,-1 0-96,20 0 64,-20 0-32,20 0 32,-20 0-32,20 0 96,0 0-64,0 0-32,-20 0 32,20-19-32,0 19 96,-19 0-160,19 0 192,-20 0-64,20-20 192,-20 20-31,0 0 63,0 0-128,-19 0-64,19 0-32,-21 0 0,21 0-64,2 0 0,-3 0-96,21 20-96,-20-20-577,20 0-864,0 19-1250,20 1-1153,1 0-8968</inkml:trace>
  <inkml:trace contextRef="#ctx0" brushRef="#br4" timeOffset="218">4009 13078 15919,'20'-21'1697,"-20"21"65,0-20 608,-20 20 160,20-20-1024,0 20-353,-20 0 32,20 0-256,-20 20-224,20 0-129,-19 20-159,-1 0 63,20 38-192,-20-17-128,0-2-95,0 21-97,1-21 64,-1 1-64,0-20-289,20 19-319,0-40-353,0 1-833,0 1-640,0-1-673,0-20-2947</inkml:trace>
  <inkml:trace contextRef="#ctx0" brushRef="#br4" timeOffset="219">3592 13215 22389,'0'-19'2242,"0"-1"-256,20 20 608,21 0-544,-3 20-1025,3-20-544,38 19-481,0 22 0,-19-21 0,19 19 0,0 0 0,-20 2 0,2-21-161,-22 0-639,-19-1-353,0 1-673,0-20-1313,-20 20-1281</inkml:trace>
  <inkml:trace contextRef="#ctx0" brushRef="#br4" timeOffset="220">6967 9782 11466,'0'-20'1442,"-20"0"63,0 1 481,1 19 256,19 0-352,-20-20-641,20 20-192,-20 0-160,20 0-160,0 0-1,0 0-223,0 0-289,0 20-64,-20-20 32,20 19 33,0 21 31,0-21 128,0 21 1,0 0-33,-20 0-96,20-1-64,0 0 97,-20 22-97,20-22 0,0 22-32,-19-2 0,19 0-64,0 1 32,0-1 33,19 0-1,-19 1-128,0 19 192,0-19-128,20 19-32,-20-18 0,20-2 64,-20 21-64,0-21 65,20 0 31,-20 21 64,0-21-64,20 1 32,-20-1-96,20-19 0,-20 20 33,0-21-65,19 20 96,-19-18-224,20 18 160,-20-20-96,20 22 96,-20-2-128,20 0 32,1 1 32,-21-1-32,18-19 0,2 20 0,-20-1 288,20 1-192,1-20 0,-1-1-128,-2 0 128,-18 2-64,21-21 0,-1 0 0,-20-20 1,20 19-66,-20-19 66,20 0-66,-1 0 66,1 0-33,0 0 0,0-19 0,0 19 0,-1 0 0,1 0 0,0 0 0,0 0 0,0 0 0,19 0 0,-19 0 0,21 0-65,-23-20 33,23 20-64,-1-20 0,-1 1 64,1-3-32,-20 3 64,-1-21-128,1 21 160,0-1-96,0-21 64,-20 22-32,20-21 0,0 21-32,19-21 96,-19 0-64,1 0-32,-21-19 0,20 20 96,-20-2-32,18 2 0,-18 0 96,20-22-128,-20 22 96,21-1-96,-21 21 96,20-22-96,0 2 96,-20-1-64,19 1 0,-19-21 32,20 40-64,-20-19 128,0-1-96,20-1 96,-20 2-96,0 0 64,0-1-32,0 0-32,0 0 32,0 1 0,0-21-32,0 20 32,0-19-64,0 20 32,-20-22 32,20 22-64,-20 0 64,20-22-64,-19 22 128,-1 0-192,0 19 64,-1-21 32,1 2 0,2 19 32,-2-19-96,-1 19 32,1-20 0,0 20 0,1-19-32,19 19 64,-20-19-32,0 17 32,0 3-32,20-21 32,-20 21 32,0-1-96,20-21-32,-19 22 160,19-1-64,-20-19-32,20 19-64,-20 0 128,20-20-32,-20 20 0,-1 0-32,21 1 0,-18-1 32,18 20 32,-20-20-128,0 1 128,-1 19-128,1-20 96,2 20-96,-23 0 32,21-21 32,0 21-1,-19-20 66,19 20-66,0 0 1,0-20 64,1 20 1,-1 0-33,-20-19 32,20 19 32,1 0-96,-1 0 32,0-20 32,20 20-32,-20-20 0,-1 20 0,-17 0 32,17 0 0,-19 0 0,1 20 0,19-20 32,-20 20-160,21-1 224,-21 1-352,20 0-65,0 1-287,20-1-737,0-1-609,0 1-577,20 0-1568,-20-1-8617</inkml:trace>
  <inkml:trace contextRef="#ctx0" brushRef="#br4" timeOffset="221">6690 13137 12812,'0'-40'2402,"0"21"192,0-2-31,0 21-481,0-20-1057,0 20 224,0 20-160,18 1-224,2-2 32,1 21-321,-1 19-63,19-19-257,-19 19-96,20-19 224,0 1 97,-21-2-33,1-19-95,0-1 127,0 1-128,1-20-31,-21 0 63,0-20-192,18 1-96,-18-21 32,0-20-63,-18 1-162,18-21-255,-21 1 32,1 19-161,0 1-159,20 19-481,0 40-865,0 0-609,0 20-1248,20 0-9610</inkml:trace>
  <inkml:trace contextRef="#ctx0" brushRef="#br4" timeOffset="222">7384 13315 22261,'0'0'1985,"0"0"-863,0 0 1184,0-20-224,0 20-833,20 0-929,19-19-128,-19 19-192,21 0 128,-23 0-256,23 0-128,-1 0-288,-22-20-353,3 20-737,-1 0-640,0 0-929,0 0-2787</inkml:trace>
  <inkml:trace contextRef="#ctx0" brushRef="#br4" timeOffset="223">8336 13037 9865,'0'-20'12620,"0"1"-11948,-18 19 1026,18 19 32,-21 1-321,1 21-384,20 18-448,-20 0-193,20 21-192,-20-2-96,20 3-96,0-22-64,0 1-160,20-1-353,-20-39-672,20-1-513,-20 1-544,0-20-705,0 0-3651</inkml:trace>
  <inkml:trace contextRef="#ctx0" brushRef="#br4" timeOffset="224">7980 13176 19666,'-21'-39'2787,"21"39"-962,0 0 1058,0 0-320,21 19-674,19 1-735,19 19-1154,0 2 0,21-2 0,-1 1 0,0-21 0,-20 22 0,2-21-769,-22 0-448,1-1-417,-20 1-1121,0-20-416,-20 0-3939</inkml:trace>
  <inkml:trace contextRef="#ctx0" brushRef="#br4" timeOffset="225">3236 11369 10025,'0'-19'2466,"0"19"161,-21 0 544,21-20-769,0 20-961,0 0-576,0 0 96,0 0-160,0 0-64,-20-20-1,20 40-191,0-20 63,-20 20-415,0-1-97,20 2 128,-19-1-160,19 0 0,0-1-96,0 1-32,19-20 96,1 0-96,0 0 32,21 0 32,-3 0 0,-18 20 0,21-20-32,-23 0 64,3 19 0,-1-19 0,-20 20 0,0-20 128,0 21-96,0-21-32,-20 0-128,20 20-32,-21-20-417,21 0 1,-18 19-385,18 1-672,-20-20-642,20 20-2369</inkml:trace>
  <inkml:trace contextRef="#ctx0" brushRef="#br4" timeOffset="226">3076 11251 10025,'-39'20'865,"39"0"288,-20-1 1473,20 21-480,0-21-672,0 42-289,0-22 64,0 0-64,20 2-64,-1-2-96,21-19-384,0 0-161,19-1-191,0-19 127,2 0 32,-2-19-255,-19-1 31,19-19-64,-19-2-192,-20 2-128,0-1-32,-20 1-97,-20-2 33,0 2-64,-20 0-225,-19 19-288,-2 0 289,2 20 352,-20 0 32,39 0 224,-19 0-289,39 20-928,0 0-1217,0-1-4228</inkml:trace>
  <inkml:trace contextRef="#ctx0" brushRef="#br4" timeOffset="227">3632 10636 1953,'0'-21'7239,"0"21"-5381,0-20 1249,-20 20-32,20 0-993,-20 0-449,20 0 225,-20 0-352,20 20-482,0 20-223,0-20-96,20 19-289,0 1-95,0-19-97,1-1-64,-3-20 32,2 0-64,1-20 32,-1-1 65,-20 1-1,0-19-64,0 19-128,-20-19-96,-1 18-128,1 1 0,2 0-257,18 20-63,-21 0-449,21 0-705,0 0-1184,21 0-1635</inkml:trace>
  <inkml:trace contextRef="#ctx0" brushRef="#br4" timeOffset="228">3930 10397 17680,'-20'0'2178,"20"0"449,-20 0-289,20 20-833,0-1-448,20 22-192,-20-2-320,20-19-225,19 0-128,-19-1 32,20-19-63,-1 0 31,1-39 0,-19 19 0,-1-19-96,-20-2 0,0 22-32,-20-21-128,-1 21-128,1-1-256,0 0-193,1-1-384,-1 21-704,0 21-1250,0-21-1826</inkml:trace>
  <inkml:trace contextRef="#ctx0" brushRef="#br4" timeOffset="229">3989 11647 13644,'-20'0'3844,"1"0"-1730,19 20 320,-20 0-127,20 21-738,0-2-672,20 0-257,-1 2-63,1-21-353,20-1 65,-20-19-193,19-19 96,-19-1 0,21-1-96,-23-38 160,-18 20-160,0-2 33,0 1 63,-18 1-128,-2 19 0,-21 1 0,21-1-96,1 20-64,-21 0-64,20 20-321,0-20-63,20 19-545,0 1-417,0-20-800,0 20-993,20-20-4613</inkml:trace>
  <inkml:trace contextRef="#ctx0" brushRef="#br4" timeOffset="230">4386 11032 13260,'-19'-20'2627,"19"20"447,-20 0 97,20 0-768,-20 20-1090,20 0-352,0-1-32,0 22-193,0-2-415,20-19-1,0 0-128,-1-1 64,1-19-31,20-19-33,-19-1-96,17-19 64,-38-1-64,20 0-128,-20 0 0,-20 21 0,0-1-160,-19 0-160,19 20-65,-39 0-512,19 0-512,20 20-1602,-20 0-3235</inkml:trace>
  <inkml:trace contextRef="#ctx0" brushRef="#br4" timeOffset="231">6987 10556 4996,'0'-20'6919,"0"20"-4645,-20-20 513,20 20-257,-20 0-544,20 0-257,-20 0-287,20 0-193,0 40-416,0-21-129,0 21 1,20-19-224,20 18-97,-19-19-96,-3-20-128,2 0 1,0-20-65,1 20 96,-1-20-32,-20-20-64,0 20 0,0-19 0,-20 19 0,-1 0 0,1 20-32,-18-19-31,17 19-33,1 0-65,0 19-351,20-19-865,0 20-1218,0 0-2113,0 19-16176</inkml:trace>
  <inkml:trace contextRef="#ctx0" brushRef="#br4" timeOffset="232">7107 11508 16719,'-20'0'2787,"-1"0"-769,1 20 512,20-20-544,0 21-737,0 18-608,0-19-321,0 0-128,20-1-95,1 1-97,17-20 96,-17-20-32,-1 1 96,0-1-32,0-19-64,-20-2 64,-20 2-64,20-1 0,-20 21-64,0-1 32,-1 20-128,3 0 0,-2 0-609,20 0-768,-21 20-897,21 19-1666,0-19-15470</inkml:trace>
  <inkml:trace contextRef="#ctx0" brushRef="#br4" timeOffset="233">7504 11032 13388,'-21'-20'3652,"21"20"-1538,-20 0 0,20 0 160,-20 20-577,20 0-447,-20 20-257,20 19-289,0-19-255,20-21-161,0 3-96,0-22-96,1 0 192,-3 0 33,2-22-65,1-17-64,-21 0 0,0 19-96,0-21 1,0 22-33,-21-1 0,1 0-160,2 20-193,-3 0-415,21 0-449,-20 20-1122,20 0-1344,0-1-4389</inkml:trace>
  <inkml:trace contextRef="#ctx0" brushRef="#br4" timeOffset="234">7483 10160 13004,'-20'-22'3523,"20"22"-768,0 0-33,-20 0-415,20 22-674,0 17-320,0-19-320,20 19-320,-20-19-193,20-1-127,19-19-193,-19 0 0,1 0-32,-1-19 0,0-21 64,-20 21-63,0-21-97,-20 21 32,0-3-96,-21 22-97,2 0 65,-1 0-64,20 22-352,-19-3-513,39 1-1441,0-20-2499</inkml:trace>
  <inkml:trace contextRef="#ctx0" brushRef="#br5" timeOffset="235">3732 10913 4292,'0'0'800,"0"0"225,0 0 1698,-20-20-1,20 20-768,-21 0-448,21-20-97,0 20-160,0 0-224,0-19-64,0 19-256,0 0-97,-20 0-63,20-20-65,0 20-63,0 0-33,0 0 0,0 0 129,0 0-1,0 0-31,0-20 95,0 20-127,-18 0-97,18 0-32,0 0-63,0 0-65,0 0 64,0 0-128,0 0-64,0 0 32,0 0-64,0 0 97,0 0-97,0 0 0,0 0 64,0 0-32,18 20 0,-18 0 0,20-1 0,-20 1 0,21 21-32,-21-22 64,40 21 0,-22-1-96,3 21 96,-1-20-96,0-1 0,0 0 32,-1 22 32,-19-22-64,20-19 64,0 19-31,0-18-98,-20 19 130,20-21-33,-20 1-64,0 0-1,0-20 66,19 19-1,-19-19 32,0 0 32,0 0 64,0 0-128,0 0 32,0 0-128,0 0 128,0 20-32,0-20 0,20 21-32,-20-21 64,0 0 32,0 0 0,-20 0 96,20-21-31,-19 21-129,-1-20 64,-20-19-192,20 19 128,-19 1 32,19-1-64,0 0 64,-1 20-32,21 0-32,0 0 128,0 0-160,0 20 64,21 0-32,19-1 64,-20 1-96,19 0 64,-19-20 64,0 19-192,0-19 192,-1-19-96,1 19 64,-20-40-96,0 21-160,0-21-192,0 19-385,-20-18-641,1 19-607,19 1-898,-20-1-4068</inkml:trace>
  <inkml:trace contextRef="#ctx0" brushRef="#br5" timeOffset="236">3930 11608 5060,'0'0'641,"0"0"-481,0 0 449,20 20 992,-20-20 289,0 0-192,0 0-449,0 19 192,0-19 513,0 0-545,0 0-480,0 20-160,0-20 256,0 0 0,0 0-224,0 0-257,0 20 65,0-20 31,0 0 1,-20 0-97,20 0-127,0 0-97,0 0-64,0 0 161,0 0-129,-20 21 64,20-21-63,-20 0-1,20 0-32,-20 0-32,20 0-128,-19 0 129,-1-21-129,0 1 64,-21 20-128,23-20-32,-22 1 64,-1-1-64,23 0 0,-23 1 64,21-1 160,0 20-224,1-21 160,19 21 65,-20 0-161,20 0-32,0 0-96,0 0 64,0 21-32,0-1 32,0-1 0,20 21 0,-20-1 0,0-19 0,0 1-32,19-1-32,-19-20 31,0 0 1,0 0 97,0-20-1,0-1 0,0-19 0,0 1 0,0 0-128,0 19 192,-19-1-128,19 1-64,0 20 96,0 0-128,0 0 32,19 0 32,1 0-321,0 0-63,0 0-641,19 0-1409,2 0-2339,-21-19-13676</inkml:trace>
  <inkml:trace contextRef="#ctx0" brushRef="#br5" timeOffset="237">4009 11708 12684,'-20'0'2466,"20"0"-576,-20 0-129,20 0 225,0-21-544,0 21-514,20 0-95,-20-20-448,20 20-161,0-20-32,0 1-96,-1-1 64,1 0-96,21-19 32,-21 18 65,18-18 191,-17 19-64,-1-19-192,19-1 0,-19 0-64,0 20 96,0 0-256,0 1 321,-20-1-226,0 20 98,0-20-1,0 20-64,0 0 64,-20-19-32,0 38-32,0-19 64,0 20-32,1-20 64,-1 20 0,0-20 96,20 0-32,0 0-160,0 0-64,20-20 64,0 20 32,-1-20-64,21 1 64,-20 19-64,20-22 96,-21 22 0,1 22-64,0-3 64,-20 1 33,0 0-65,0 19-64,0-19-33,0-20-287,20 19-481,-20-19-1217,0 0-1473,-20 0-3652</inkml:trace>
  <inkml:trace contextRef="#ctx0" brushRef="#br5" timeOffset="238">4068 10556 10634,'-19'-20'2082,"-1"20"896,20 0-479,-20 0-609,20 0-449,0 20-448,20-1-32,0 21-128,-1-19-33,21 18-159,1 0-257,-3 1-128,3 1-191,-2-2 95,-19-19-64,0 19 96,0-19-128,-20 1-32,20-21-32,-20 19 160,0-19-128,-20 0-32,0 0-64,0 0 0,0 0-32,-19 0 96,19-19-128,-21 19 96,23 0 32,18 0 0,-20 0 96,20 0-32,0 19 64,20-19 0,-2 0 32,2 0 1,1-19-33,-1 19-96,0 0-96,-20-21-64,19 21-353,-19 0-608,0-20-897,20 20-897,-20 0-3683</inkml:trace>
  <inkml:trace contextRef="#ctx0" brushRef="#br5" timeOffset="239">7146 10615 5252,'-21'0'961,"21"0"1442,0 0-193,-18 0-865,18 0-929,0 0-352,0 0-31,0 0-33,0 0-33,0 0-447,0 0-1506,18 0-3331</inkml:trace>
  <inkml:trace contextRef="#ctx0" brushRef="#br5" timeOffset="240">7146 10615 6117,'-21'0'1634,"21"0"-545,0 0 608,0 0 930,0 0-545,0 0-609,0 0-288,0 0 1,0 0-290,0 0-95,0 0-128,0 0-33,0 0-191,0 0 95,0 0 65,21-20-161,-21 20-63,20-20-65,20 1-128,-21-21-96,1 21-64,20-22 64,-20 21-64,-1 1 33,1-21-1,0 21-32,0-1-32,-20 20 32,20-20-64,-20-1 96,19 21-32,-19 0-32,0-19 32,0 19 128,0 0 32,-19 0-96,-1 19-96,-20 2 0,20-21 96,-19 20 0,19 0 129,20-1-33,-20-19-32,20 0-96,20 0-32,0 0-32,19 0 0,-19-19-32,20 19 96,-1-20-64,1 20-32,-20 0 0,1 20 64,-21-1-32,0 1-160,-21 0 0,21-1-97,-20 22-671,20-41-1090,0 20-769,0-20-3299</inkml:trace>
  <inkml:trace contextRef="#ctx0" brushRef="#br5" timeOffset="241">7504 10358 3715,'-21'-20'8008,"21"0"-6215,-20 20 578,20 0 447,0 0-832,0 0-737,0 0-416,0 20-320,-20 0-1,20-1-128,0 21-95,20-1 31,-20 2-224,0 18 96,0 0-192,0 1 96,20-1-64,-20 21 0,0-40 0,0-1 65,0 2-97,0-2 160,-20-19-128,20-1-32,0-19 0,0 0 0,-20-19 0,20-1-32,-20 0 64,20 1-32,0-22 384,-19 21 225,19 1-257,0-1 32,0 20-31,0 0 31,-20 20-256,20-1-32,0 21-96,0-19 0,20-2 128,-20 1-224,19-20 128,1 0-32,0-20 96,0 1 0,-20-22-128,21 2 97,-3 19-162,-18-19-63,0 19-480,0 20-385,0 0-1089,0 0-929,0 20-2370</inkml:trace>
  <inkml:trace contextRef="#ctx0" brushRef="#br5" timeOffset="242">7186 11628 13805,'-40'0'3683,"40"0"-1857,-21 0-257,21 0 353,0 0-481,21-20-416,-21 0-96,20 1-96,20-1-192,-1-1-353,-19 1-128,20-19-128,-1 19 64,-19-19-128,0 19 96,0-1-64,-1 2-64,-19-1 96,0 20-64,0-20 32,0 20 32,0-19-32,-19 19 0,-1 0-64,0 19-32,0-19 128,0 20 0,1-20-128,-1 20 192,0-20-96,20 0 64,-20 0-128,20 0 32,20 0 160,-20-20-224,20 0 32,0 1 192,-1-1 0,1 0-128,0 1 32,-20 19 32,0 0 65,0 0 31,0 19-64,0 1 0,0 0-32,-20-20-96,20 19 64,-20 1 0,20 0-96,-19-20-160,19 19-257,-20 2-287,20-21-1,0 0-769,-20 0-704,20 0-833,20 0-2274</inkml:trace>
  <inkml:trace contextRef="#ctx0" brushRef="#br5" timeOffset="243">7384 11151 8071,'20'0'3331,"-20"0"-1217,0 20 96,0-20 161,0 0-770,0 0-608,0 0-192,0 0 64,0 0-129,0 0 1,-20-20-192,20 20-65,0-19-128,-20 19 1,0-20-33,20 0-64,-20-20-64,1 20-63,-1 0 31,0 1-64,0-21 0,-19 21-32,19-22-32,0 2 0,20-1 224,-20 21-64,-1-1-160,3 20 353,18-21-65,0 21-192,0 0-64,-20 0-128,20 0 128,0 0-32,0 0 0,0 0-32,0 21 64,0-1-32,0-1 33,0 21-65,0-21-33,0 1 1,0 21 32,0-22 65,0-19-98,0 20 66,0-20-66,20-20 66,-20 1 63,0-2-128,0-19 64,0 21-32,0-21 32,0 21-96,0-22 32,0 41 96,0-20-32,0 20-32,0 0-32,0 20 96,18-20-160,23 0 128,-21 0-321,19 0-415,1 0-898,-20-20-1441,0 0-3523</inkml:trace>
  <inkml:trace contextRef="#ctx0" brushRef="#br5" timeOffset="244">4088 10436 5509,'-20'0'2722,"20"0"-287,0 0 447,-19 0-319,19-19-738,0 19-864,0 0-160,0 0-96,19 0-33,-19-20-287,0 20 63,0 0-31,0 0 159,0 0-127,0 0 191,20 0-223,-20 0-1,0 0 0,0 0 1,0 0 95,20 0 33,-20 0-97,21 0-127,-1-20-33,18 20-96,-17 0-64,-1 0-32,0 0 64,-1 0 33,1 0-1,0 0-32,20 0 0,-20 0 0,-1 0-32,1 0 0,20 0 1,-1 0-1,-19 20-64,21-20 128,-3 0-96,23 0-32,-22 20 32,1-20-32,0 0 96,-1 19 33,1-19-193,-1 0 96,1 0 0,1 0-32,-3 0-96,-17 0 96,19 0-64,-1 20 0,1-20 64,-20 0-32,19 0 0,1 0 64,0 0-96,-1-20 32,2 20-64,-21 0 128,18 0-96,-17-19 64,19 19-96,-21 0 64,1 0-96,0 0 192,0 0-96,0 0 64,19 0 0,-19 0-32,0 0-128,19 0 225,-19 0-161,20 0 0,-19 0-64,-3 0 160,22 19-64,-19-19 0,-1 0-32,-2 0 0,3 20 32,-1-20 32,0 0-96,0 21 64,-1-21 0,1 0-32,20 20 96,-20-20-224,0 0 160,19 0 32,-19 0-32,21 0-32,-23 0-32,23 0 64,-21 0 0,18 0-32,-17 0 64,-1 0-64,0 19 0,19-19-32,-19 0 64,0 0-64,20 0 64,-21 0-32,21 0 0,-20 0 32,0 0-64,-1 0 96,21 0-32,-19 0-32,-21 0-64,20 20 128,-2-20-64,2 0-64,-20 0 160,21 0-32,-21 20-160,0-20 128,20 0-64,-20 0 64,20 0-64,-20 0 0,19 0-32,-19 0 64,20-20 0,-20 20 0,0 0-96,0 0 96,0 0 0,0-20-32,0 20 64,-20-19-128,1 19 192,19-20-96,-20-1 0,-21 21 0,21-20 0,-18 20 0,17 0 0,-19 0 0,21-19 32,-1 19 0,0 0-64,20 0 128,0 0-32,0 19-224,20-19 256,0 0-160,39 20 160,-18-20-128,-3 21 0,3-1 0,-2-1 0,-19 1 32,-20 0-64,20 19 192,-20-19-96,-20 1-32,0 18-32,20-19 64,-19-20 64,-1 19-224,20 1 96,-20-20-352,20 0-481,0 0-1794,0 0-2273,0 0-8841</inkml:trace>
  <inkml:trace contextRef="#ctx0" brushRef="#br5" timeOffset="245">4068 11826 13260,'-39'21'1089,"19"-42"-96,20 21-416,0 0 1440,0-20-351,0 20-481,0 0-672,20 0-65,-20 0 33,20 0 95,-1 0-31,-19-19-1,20 19-160,21 0 1,-21 0 31,18 0-95,-17 0 63,19 0-128,-1 0-96,1 0-32,0 0 161,-21 0-65,21-20-64,1 20 64,-3 0 33,3 0-65,18-20 128,-19 20-288,-1 0 96,1 0-32,19 0 0,-19 0 0,0 0-64,19 0 97,-18 0-1,-3 0 128,23-19-192,-22 19 0,21 0 32,-1-20 0,-19 20 96,19-21-95,2 21-1,-2 0-32,-19-20-32,-1 20 64,21 0-96,-21 0 32,1 0 96,-1 0-128,1 0 32,1 0 64,-3 0-128,3 20 32,-3-20 32,3 0-32,-1 0 32,-1 0 32,1 21-32,0-21 128,-21 0-96,21 0-32,1 0 0,-3 0-32,-17 0 32,19 0-96,-1-21 128,-19 21-128,20 0 128,-21 0 33,1 0-161,0 0 64,20 0 0,-21 0 0,1 0 192,0 0-288,0 0 96,0-20 64,-1 20-32,-19 0-32,20 0 0,0 0 0,1 0 32,-1 0-128,-2 0 128,-18 0 96,20 0-128,1 0 0,-1 0-32,-20 0 128,20 0-160,-20 0 64,19 0-32,-19 0 64,20 0-32,-20 0-32,0 0 32,20 20 32,-20-20-32,0 0-64,20 0 128,-20 0-64,20 0 0,-20 0 0,0 0-64,0 0 128,20 0-96,-20 0 64,0 0 0,0 0-32,0 0-32,0 0 32,0 0 0,0 0 0,0 0 96,0 0-192,0-20 96,0 20-32,0-20 32,-20 20-32,0-19 64,20 19 0,-20-20-32,0 0 96,0 20-192,1-19 96,-1 19 64,0 0-32,-1-20-32,1 20 0,2 0 0,18 0 0,0 0 32,0 0-64,0 0-64,18 0 160,2 0-96,1 0 64,19 0-32,-21 20-64,1-1 96,0 1-64,0 0 128,0 19-128,0 2-128,-20-2 256,0 1-160,0-21 64,0 1-96,0 1 192,0-1-128,0-20 64,-20 0-160,20 0-97,0 0-319,0 0-513,-20 0-449,20 0-928,0 0-2306,0 0-8521</inkml:trace>
  <inkml:trace contextRef="#ctx0" brushRef="#br5" timeOffset="246">7483 10179 768,'0'-19'1730,"0"19"352,0 0-32,0 0 128,0 0-352,0 0-321,0 0 64,0 0 129,0 0-417,0 0-96,0 0-192,21 0-224,-21 0 32,0 0-161,0-22-351,0 22 63,0 0 193,0 0 95,0 0-191,0 0 31,0 0-96,0 22-159,0-22-1,0 0 0,0 0 64,-21 0-95,21 0-1,0 0-192,0 0 128,0 0 0,0 0-32,0 0 96,0 0-64,0 0 161,0 0-33,0 0 64,0 0-256,0 0 96,0 0 1,0 0-65,0 0 128,0 0-160,0 0-32,0 0 32,0 0 32,0 19-32,-20-19 64,20 0-32,0 0 32,0 0-63,0 0 127,0 0-96,0 0 0,0 0 32,0 0-160,0 0 224,0 0-256,0 0 224,0 0-160,0 0 192,0 0-160,0 20 33,0-20-1,-20 0 32,20 0-64,0 0 32,0 0 32,0 0-64,0 0 64,0 0-64,0 0 96,0 0-128,0 0 96,0 0-64,-20 0 0,20 0 0,0 0-32,0 0 96,-19 20-160,19-20 192,0 0-128,0 0 129,-20 0-97,20 0-32,0 0 32,0 0-32,-20 19 32,20-19-32,-20 0 32,20 20-128,-20-20 128,1 0 128,-1 20-160,20-20 96,-20 19 0,0-19-224,0 0 256,20 21-32,-19-21-128,-1 0 64,20 20-128,-20-20 224,0 0-128,-1 20 64,3-20-64,-2 0 192,-1 19-192,21-19 128,-20 0-128,0 20 32,2-20 1,-3 0-66,1 20 66,-20-1 31,21-19-128,-1 20 96,-20-20-64,20 21 96,-19-21-64,19 0 32,0 20-32,-1-20 0,1 0 0,-18 19 64,17-19-96,1 20 0,-19 0 64,-1-20-32,20 19-32,-19 1 128,-1-20-96,20 20-32,-19-20-32,19 21 128,0-21-32,0 19 0,-19-19-64,19 20 64,0-20-32,-21 0 64,23 20-64,-23-20 0,21 0-32,0 19 0,-19-19 96,19 0-64,0 0 0,0 0 96,-19 0 96,19 0-96,0 0 0,0 0-64,-1 20 32,-17-20-32,17 0-64,-19 0 96,22 20-96,-23-20 96,21 0 0,-19 0-31,19 21-33,0-21 0,0 0 0,0 0 0,-19 0 0,19 20 0,0-20 0,0 0 0,-19 19 0,-2-19 0,21 20 0,-18-20 0,17 20 0,-19-20 0,21 0 0,-21 19 0,20-19 0,-19 20 0,19-20 0,-20 0 0,20 20 0,-19-20 0,-1 0 0,19 0 0,-17 21 0,17-21 0,-19 0 0,20 0 0,1 19 0,-21-19 0,20 20 0,-19-20 0,19 0 0,0 20 0,-20-20 0,21 19 0,-1 1 0,0 0 0,0-20 0,-1 19 0,3-19 0,-2 0 0,-1 21 0,1-21 0,20 0 0,-20 0 0,20 0 0,-18 0 0,18 20 0,0-20 0,-21 0 0,21 0 0,-20 0 0,20 0 0,0 20 0,0-20 0,-20 0 0,20 0 0,0 0 0,0 0 0,0 0 0,0 0 0,0 0 0,0 0 0,0 0 0,0 0 0,0 0 0,20 0 0,-20 19 0,20-19 0,1 20 0,-3-20 0,2 20 0,0-20 0,1 0 0,-1 0 0,-20 0 0,18 0 0,-18 0 0,21 0 0,-21 0 0,0 0 0,0 0 0,0 0 0,0 0 0,-21-20 0,21 20 0,-18-20 0,-23 20 0,21-19 0,0-1 0,2 0 0,-3 20 0,-19-21 0,20 2 0,20 19 0,-19 0 0,19 0 0,0-20 0,19 0 0,1-19 0,20 0 0,-1-2 0,1 21 0,1-19 0,-23 19 0,-18 1-1025,21 19-609,-21 0-1121,0 19-1216,-21 1-5126,3 19 3716,18-39 1601,-20 20 481</inkml:trace>
  <inkml:trace contextRef="#ctx0" brushRef="#br0" timeOffset="247">12645 3250 3042,'0'-40'12012,"0"40"-10411,0-19-159,0 19 544,0 0-33,0 0-928,0 19-288,0 1-64,0 19-65,20 2-191,-20-1-33,20-1-128,-2 2-64,-18-22 1,0 1-129,21-20 64,-21 0 224,0-20 257,0 1-321,-21-2-128,21-19-128,-18 1 0,-2-22 0,20 2-32,-20 20-160,20-21 64,0 20 0,0 21 64,20-1-96,-20 20 96,20 20 32,-2-1 96,3 21-96,-1 20 64,0-21-96,19 1 32,-39 1 32,20-22-64,0 1 96,-20-20-64,0 0 0,20 0 160,-20-20-32,-20 1-32,20-3 0,0-17-64,0 0 32,-20-20-64,20 18 0,0 2 0,20-1-32,-20 21 32,20 19-64,0 0 192,-1 19-31,1 21 63,0-1-96,0 21-96,21-20 96,-23 19-32,23-18-256,-21-2-33,0 0-672,19-39-544,-19 20-897,0-20-1250,-20 0-8903</inkml:trace>
  <inkml:trace contextRef="#ctx0" brushRef="#br0" timeOffset="248">13319 3171 19314,'-19'0'1441,"19"0"-448,-20 20 641,0-1 95,20 21-800,-20-21-544,20 22-257,20-21-96,-20 19-32,20-19 0,0-20-64,-1 0-65,1 0-127,0-20 96,-20 1 32,20-1 224,-20 0-96,0 1-64,0-3 96,0 3 192,0-1-32,0 20 97,0 0-1,0 0-96,0 0 321,21 39-193,-21-17-128,0-3-256,18 1-64,2 0-353,-20-1-447,21-19-290,-1 0-1088,-20 0-608,0 0-2051</inkml:trace>
  <inkml:trace contextRef="#ctx0" brushRef="#br0" timeOffset="249">13517 3210 13132,'0'20'3043,"21"0"-1378,-21-1 385,20 22 160,-20-21-512,20 19-1025,-20-19-449,20 0-256,-1 1-353,-19-2-768,20-19-1089,-20 0-1505,0-19-5062</inkml:trace>
  <inkml:trace contextRef="#ctx0" brushRef="#br0" timeOffset="250">13459 3071 18097,'0'-19'2306,"0"19"-2146,0-20-160,0 20-64,20-20-256,-20 20-1506,20 0-3715</inkml:trace>
  <inkml:trace contextRef="#ctx0" brushRef="#br0" timeOffset="251">13657 3210 12107,'40'59'5285,"-21"-18"-2883,-19-21-864,20-20 544,-20 20-321,0-20-704,0 0-640,0 0 31,20 0 161,-20-20-449,0 0 32,0 1-224,20-3 0,-20 22-32,20 0-32,-20 0 96,21 22-128,-3-3 32,2 1-769,21 0-1281,-21 19-2435</inkml:trace>
  <inkml:trace contextRef="#ctx0" brushRef="#br0" timeOffset="252">14214 2913 13644,'0'-40'4613,"0"40"-2691,18 0-417,-18 0 417,0 20-385,20 0-352,-20 19-416,20 21-224,1-1-97,-21 2-128,20-2-95,-20 0-65,18-18-128,-18-2 64,21-19 160,-21-1 96,20-19-63,-20 0-33,20 0 32,-20 0 1,20-19 63,-1-1-192,1 0-64,0 1-64,0-3-64,0 22 0,-1 0-128,1 0-96,0 0-321,0 0-448,0 22-608,-1-3-770,1-19-1408,-20 0-3524</inkml:trace>
  <inkml:trace contextRef="#ctx0" brushRef="#br0" timeOffset="253">14710 3171 17456,'0'-20'2723,"0"20"-994,0 20-127,0 0-97,0 19-736,0 0-417,20-17-128,-2 17-127,3-19-97,-1-20 64,20 0-32,-21 0 32,1-20-96,0 0-32,-20 1 64,0-22 64,-20 21-96,0 0 0,1 1-32,-21-1 128,20 20-32,-1 0 96,21 0-192,-18 0 64,18 0-385,0 0-512,18 0-864,3 20-930,-1-1-2722</inkml:trace>
  <inkml:trace contextRef="#ctx0" brushRef="#br0" timeOffset="254">14928 3230 13676,'39'0'6182,"-39"20"-4772,0-20-97,20 19 352,-20 3-319,20-3-834,-20-19-224,20 0-288,-1 0 193,1 0 31,0 0-32,-20-19-96,0-3 64,0-17-288,0 19-32,-20-19-160,0 19-289,1 1 1,-1-2 63,20 21-352,-20 0-576,20 0-769,0 0-609,-20 21-2818</inkml:trace>
  <inkml:trace contextRef="#ctx0" brushRef="#br0" timeOffset="255">15325 3608 13773,'0'39'4996,"0"-39"-4099,-20 0 160,0-19 128,0-1-192,-1-21-288,-17 2-225,18-20-288,-1-1 1,1-19-65,20 18-64,0 22-224,20 0 288,1 19 64,19 0 64,-1 20-64,1 0-95,-1 20-97,1 0-65,-40 19-31,20 0 64,-20-17-32,-20-3 32,0 1 32,-19 0-32,19-20-769,-20 0-1216,19-20-1987</inkml:trace>
  <inkml:trace contextRef="#ctx0" brushRef="#br0" timeOffset="256">16139 3191 14029,'0'-40'4868,"-20"21"-2786,0-2 96,0 1 225,-1 20-481,3-20-545,-2 20-384,-21 0-577,21 20 1,-19 0-97,19 20-160,0 0-160,0-1-32,20 22-32,0-22-256,20-19-353,20 19-704,-1-19-609,2-20-1185,17 0-865,-17 0-10602</inkml:trace>
  <inkml:trace contextRef="#ctx0" brushRef="#br0" timeOffset="257">16297 3151 15086,'-20'-19'3715,"0"19"-1825,20 0-288,-19 0-65,19 19-384,-20 21-288,20-21-288,0 21-193,0 1-160,20-2-192,-20-19 96,19-1-32,1 1 32,-20-20 129,0 0-1,0-20-192,0 1-32,0-21-160,-20 21-64,20-22 0,0 1 256,-19 1-257,19 19 129,0 1 32,0 19 32,0 0 64,0 0 129,19 19-1,1 21-64,0-21-288,0 21 256,0-21-96,-1 3-128,1-22 256,-20 0-128,20 0 128,-20 0-128,21-22 32,-21 3 32,0-1-64,20 0 32,-20 1-96,20-1 32,-20 20-160,18 0 128,-18 20 64,21-1-64,-21 1-289,20 0-415,0-1-674,-20 3-832,20-3-961,-1-19-3651</inkml:trace>
  <inkml:trace contextRef="#ctx0" brushRef="#br0" timeOffset="258">16635 2952 20371,'0'-20'2915,"0"20"-1442,0 0 193,20 0-161,-20 20-704,19-20-417,1 41-320,0-22-384,-20 21-737,20-21-801,1 21-2114,-21-19-12523</inkml:trace>
  <inkml:trace contextRef="#ctx0" brushRef="#br0" timeOffset="259">16953 3111 20787,'-20'60'1377,"20"-21"-416,-20 1 513,20 1-129,0-22-640,20 21-513,0-21 0,-1-19-128,21 0 353,-20-39-353,19 19 32,-19-21-96,-20-18 0,0 20 0,0-21-64,0 1 32,-20-20-64,1 38 128,-21-18 32,20 20 192,0 18 416,20 21 321,0 0-64,0 21-576,0-1 191,0 19-127,20 0-225,0 22-128,20-2-160,-21 0-193,21 1-287,0-40-129,-1-1-512,1 1-961,-19 0-1473,-1-20-4485</inkml:trace>
  <inkml:trace contextRef="#ctx0" brushRef="#br0" timeOffset="260">12784 3647 16879,'-20'-19'1346,"0"19"31,20 0 96,0 0-127,0 0-546,20 0-31,0 19-256,-1-19-129,1 0 32,20 20 321,19-20-160,-19 0-161,39 0 33,-18 20-65,18-20-32,20 0-64,-20 0-31,41 0-1,-21 0-96,20 0-96,-20 19 0,1-19 0,19 0 64,-20 0 1,1 0 127,-21 20-192,20-20 64,0 0-32,20 0-32,-19 0-32,-1 0 0,20 0 0,-20 0 0,1-20-32,-1 20 96,-20 0-96,20 0 0,-20-19 0,0 19 0,2 0 0,-2-20 64,0 20 32,0 0-160,0 0 64,2-20 0,-2 20-96,0-19 192,-20 19-32,1 0-31,-1 0-33,2 0 0,-2 0 0,-19 0 32,19-20-64,1 20 96,-21 0-64,1 0 0,19 0 32,-18 0-96,-3 0 64,3 0-32,18-20 128,-19 20-96,0 0-64,-1 0 192,1 0-160,-1 0 32,1 0-32,-20 0 64,21 0-32,-2 0-32,-19 0 64,20 0-32,-21 0 64,21 0 0,-20 0-32,19 0 128,-19-21-128,20 21 64,-20 0 96,-1 0-32,1 0-128,-20 0 129,20 0-33,-20 0 0,21 0-32,-21 0 0,0 0-32,0 0-32,0 0-128,0 0-224,0 0-385,0 0-480,-21 0-865,21 0-1313,-20 0-3844,20 0-10153</inkml:trace>
  <inkml:trace contextRef="#ctx0" brushRef="#br0" timeOffset="261">14133 4521 1249,'-19'0'929,"19"0"-577,-20 0 993,20 0 417,-20 0 32,20 0-65,-20 0 97,20 20 384,-20-20 64,20 0-288,0 0-256,-19 0-257,19 0 32,0 0-191,0 0-1,19 0-352,-19 0 64,20 20-224,20-20-97,-20 19-95,19-19-193,1 0-160,-1 0-95,22 0-1,-23 0-160,-17-19 96,19 19-32,-20 0-32,-20-20 0,19 20-64,-19 0 64,0 0 96,0 0-192,0 0-320,0 0-385,-19 20-448,19-20-769,0 0-1441,0 19-3844</inkml:trace>
  <inkml:trace contextRef="#ctx0" brushRef="#br0" timeOffset="262">15244 4541 12555,'-18'-20'1250,"18"1"63,-20 19 513,0-21 352,-1 1-769,21 20-384,-20-20 192,2 20 32,-2-19-224,-1 19-224,1 19-321,0 1-191,1 0-65,-1 40-160,20-21-32,0 20 32,0-18-96,20-2 64,-1-19-32,1 0 0,0-1 64,21-19 0,-23-19 32,23-1 64,-21 0-128,-20-19 97,20 19-1,-20-20-96,-20 20 32,20-19-32,-20 19 192,20 0-96,-21 1 353,21 19 95,-20 0-63,20 0-161,0 0-224,20 19-64,-20 1-32,21 0 0,-1 19-160,18-19 32,-17-1-320,-1-19-129,0 21-448,19-21-480,-19 0-1122,-20 0-191,20-21-2659</inkml:trace>
  <inkml:trace contextRef="#ctx0" brushRef="#br0" timeOffset="263">15424 4502 15822,'0'39'2499,"19"0"-930,-19-19-95,20 0 319,0-1-575,-20 2-514,20-1-383,1-20-161,-21 0 128,20 0-256,-20 0 256,0-20 1,0-1-129,-20 2-192,20-1 160,-21 0-160,21-19 64,-20 19-64,20 20-64,20-19 64,-20 38 96,21 1 32,-1 0 0,-2-1 0,2 21-64,1-21-32,-1 2 64,0-1-32,-1 0-32,-19-20 32,20 0 0,0 0 160,-20-20 1,0 0-1,0-1-64,0-18 32,0 19-128,20 1 32,-20-21-96,20 40 32,-1-19-64,-19 19 32,40 19 64,-20-19-64,0 40-32,19-21-481,-19 1-448,0 19-640,1-18-1154,-3-21-1601,2 20-5381</inkml:trace>
  <inkml:trace contextRef="#ctx0" brushRef="#br0" timeOffset="264">16158 4461 19634,'-19'0'1890,"-1"20"-481,0 1 417,20 18-257,0 0-736,0 1-577,20-21-95,0 22-161,-1-21 0,21-1 32,0-19-32,-21 0 64,1-19 64,0-1-192,-20-21 32,0 22 160,0-21-96,0 1-32,-20 19 0,0-20 0,1 20 32,-1 0-96,0 20-256,20 0-161,-20 0-256,20 0-352,-20 0-1121,20 0-897,0 20-3587</inkml:trace>
  <inkml:trace contextRef="#ctx0" brushRef="#br0" timeOffset="265">16317 4541 16431,'20'20'2787,"-20"-1"-1186,19 1 33,-19 0 576,20-1-737,-20-19-800,0 0-481,0 21 0,0-21 129,0 0 159,0-21-224,0 21-64,0-19-192,-20-1 32,20-19 0,20-1-96,-20 21 64,20-2-32,1 21-32,-1 0 128,0 0 65,19 21-97,-19-2-32,0 21-32,19-21-321,-19 1-576,0 0-672,0-1-1090,0-19-1953</inkml:trace>
  <inkml:trace contextRef="#ctx0" brushRef="#br0" timeOffset="266">17012 4461 20179,'-20'-20'2466,"0"20"-1409,1 0 641,-1 0 191,20 20-672,-20 0-800,20 20-321,0-20-96,0 19 0,20-19-192,19 0-96,-19-20-161,0 0-159,0-20 31,0 20 321,-20-39 32,0 19 224,-20 0 32,20 1 0,-20-2 224,20 21 128,0 0 65,0 21-385,0-2 32,20 21-96,19-1-32,-19 21 96,0-1-160,0 0 96,19 2-32,-39-22-32,20 0 96,-20 1-160,0-19 192,-20-21-128,1 20-225,-21-20-287,0 0-257,1 0-1377,-1-20-2146</inkml:trace>
  <inkml:trace contextRef="#ctx0" brushRef="#br0" timeOffset="267">17866 4481 12491,'-20'-40'6791,"0"40"-5286,-20-19-160,21 19 481,-1 19-128,0 1-865,-1 0-449,1 20-128,20 19-96,0-19-96,20-21-32,1 2 65,-1-1-97,0-20 0,19 0 160,-19-20-128,0-1-64,-20 2-96,20-21 256,-20 21-128,-20-21 128,20 21-96,0-2 160,0 1 353,-20 20-225,20 0 192,0 0-287,20 0-258,-20 20 1,20 20 64,-20-20-96,19 19-320,1-19-385,0 0-160,0-1 33,0-19-706,-1 0-576,1 0-897,0 0-2434</inkml:trace>
  <inkml:trace contextRef="#ctx0" brushRef="#br0" timeOffset="268">18024 4204 18833,'0'0'3171,"0"0"-1409,0 19-449,0 1 513,20 19-160,1 20-930,-1 2-512,-2-2-192,2 1-32,21-20-160,-21-1-128,19-19-481,-19-1-352,0 2-288,0-21-865,-1-21-32,-19 2-801,-19-21-4549</inkml:trace>
  <inkml:trace contextRef="#ctx0" brushRef="#br0" timeOffset="269">18203 4243 14926,'-19'-60'4772,"19"60"-2338,0 0-768,0 0-96,19 21-33,1 18-224,0 0-416,0 20-545,0 2-256,-1-2-224,21-18-96,0-2-673,-1 0-992,1-19-2468,-1 0-14156</inkml:trace>
  <inkml:trace contextRef="#ctx0" brushRef="#br0" timeOffset="270">19057 4441 20307,'0'0'865,"20"0"-449,-20 0 1089,20 0-127,-1 0-866,1-19-352,0 19-32,0 0 33,-20 0-1,20-20 64,-20 0-64,0 1 96,0-3 65,0 3-33,-20 19 64,0-20 225,0 20-33,0 0-127,1 20-65,-1-1-32,0 22-31,0-1-33,-1-1 0,21 21-192,0-20 32,0-21-224,21 21-32,19-21-320,-1-19-577,1 0-481,0-19-672,19-1-1249,-18 0-3460</inkml:trace>
  <inkml:trace contextRef="#ctx0" brushRef="#br0" timeOffset="271">19375 4363 1,'-41'39'18384,"41"-19"-16398,-20-1-225,20 21 321,0 0-448,0-20-833,20 19-449,0-19-256,1 0-32,-1-20 192,-2 0-159,23-20-33,-41 0 32,20 1-32,-20-21-128,0-20 96,-20 21-160,0-20-65,-19-2-31,19 2 160,-21 20-32,21-2 64,2 2-32,-3 19 256,21 20 96,0 0 97,0 0-161,0 0 160,21 20 65,-3 19-161,2 2 0,0 18-128,21 0-31,-23 1-129,3-1-96,-1-19-289,0 0-576,19 0-832,-19-21-1154,0-19-1602</inkml:trace>
  <inkml:trace contextRef="#ctx0" brushRef="#br0" timeOffset="272">19851 4322 14894,'20'-20'3267,"-20"0"-1922,0 20 801,-20 0 641,20 20-1186,-21 0-608,3-1-96,-2 22-321,20-1 33,-21-1-577,21-19 64,21 20-128,-1-20 32,-2-20 0,3 0-32,-1 0 0,0-20 0,-20-20-32,0 20-64,0-19 128,0 19-96,-20-19 64,20 39 32,0 0 32,-20 0-32,20 0-96,20 19 192,0 21-192,0-1 128,19 2-128,1-2-65,-1 20 194,1-20-98,-20 22 65,0-22 32,-1 0-64,-19 2 129,0-21-33,-19 19 32,-1-19-128,0-20-128,-20 19-321,1-19-288,-1 0-384,1 0-384,19-19 63,0-1-223,0-19 960,20 19 609,0-21 224,20 2-32,0 19 64,0-19 385,19 19-257,-19-20-128,20 20 417,-1-19 223,-19 19-31,20-19-192,-1 18 223,2-19 65,-3 1-256,3 19-257,-21 1-64,0-3-32,-20-17-63,0 19-33,0 20-128,-20-19-96,0 19 160,-1 0 32,1 0 32,2 39 128,-2-19 0,-21 21 65,41 18-65,-20-20-160,20 2-160,0-2 0,20-19 32,0 19-160,21-39-289,-23 20-352,23-20-448,-1 0-865,-21-20-961,21 0-3459</inkml:trace>
  <inkml:trace contextRef="#ctx0" brushRef="#br0" timeOffset="273">20585 4263 17456,'-20'0'4356,"0"0"-1729,0 19-898,1 1-31,-21 0-353,20 21-544,20-2-449,0-19-384,20 19-32,20-19-128,-1 1-256,22-2-129,-3 1-64,-17 0 161,-2-20 192,-19 19 128,0 1 160,-20-20 96,0 20 96,-20-20 96,0 0-224,1 0-96,-1 0-256,0 0-897,-1 0-2787,1 0-13997</inkml:trace>
  <inkml:trace contextRef="#ctx0" brushRef="#br0" timeOffset="274">21677 4124 18929,'-20'0'641,"1"19"160,-1 1 768,20 21-63,-20-2-97,20 20-768,0 2-289,0-2-160,20 0 64,0-19-224,-1 0 32,1-21-64,20 1-256,-20 0-192,-1-1-449,1-19-608,0 0-609,-20 0-1314,0-19-4291</inkml:trace>
  <inkml:trace contextRef="#ctx0" brushRef="#br0" timeOffset="275">21796 4282 17488,'41'0'2691,"-41"0"-1795,18 20 738,2 19 512,0-17-769,1 37-608,-1-20-288,19 2-1,-19-22-192,0 21 65,0-21-129,-20-19-128,19 20-32,-19-20 0,0 0 288,0-20 1,0 1-289,0-21 64,0 0-160,0 0-417,0 1-319,20-22-321,-20 42-193,20-1-639,-20 0-193,20 20-961,-20 20-3171</inkml:trace>
  <inkml:trace contextRef="#ctx0" brushRef="#br0" timeOffset="276">22233 4561 19922,'19'39'1121,"1"-19"-288,-20-1 577,20 2 127,-20-1-992,20-20-481,-20 20-32,21-20-128,-21 19-353,0-19-960,0 0-1090,0 0-1600,0-19-6568</inkml:trace>
  <inkml:trace contextRef="#ctx0" brushRef="#br0" timeOffset="277">22432 4402 16079,'0'-20'3235,"0"20"-1377,0 0 31,0 20 546,0 0-930,0-1-768,0 1-385,0 0-96,20 1-160,-20-2-32,19 1-64,-19-20 33,0 0-33,20 0-65,0-20-159,-20 20 128,20 0-64,0-19 128,-20 19-160,19 0 288,-19 19-96,20 1 32,-20-20 0,20 20 64,-20-20-96,20 19 128,-20-19-128,20-19 0,-1-1 224,1 0-160,-20-20 0,20 20-31,-20 0-130,0 1 1,0 19-448,0-20-193,0 20-672,-20 0-1474,0 20-2146</inkml:trace>
  <inkml:trace contextRef="#ctx0" brushRef="#br0" timeOffset="278">22709 4223 17936,'79'-19'2531,"-18"19"-417,-2 19 128,0 1-288,-19 0-897,-20 19-513,0 0-191,-20 2-225,0-1 32,0-1-96,0-19 0,-20 1-32,20-2-192,0 1-224,-20-20-481,20 0-448,-20 0-1282,20 0-1409,0 0-15853</inkml:trace>
  <inkml:trace contextRef="#ctx0" brushRef="#br0" timeOffset="279">23503 4263 16655,'0'-40'1281,"-20"40"193,1-19 288,19 19-1,-20 0-416,0 19-352,0 1-224,0 0-64,20 19-257,-19 0-192,19 2-95,0-1-1,19-1-96,1 2-32,0-22 32,20 1-96,-1 0-192,-19-20-353,21 0-544,-23 0-1185,2 0-1442,1-20-9032</inkml:trace>
  <inkml:trace contextRef="#ctx0" brushRef="#br0" timeOffset="280">23424 4422 21652,'-20'0'1345,"20"-20"-448,0 20 512,0 0-287,20 0-738,0 0-288,19 0-160,-19 0-449,20 0-832,-19-20-1313,-3 20-3460</inkml:trace>
  <inkml:trace contextRef="#ctx0" brushRef="#br0" timeOffset="281">23781 4223 19666,'20'20'1602,"-20"0"255,0-1 257,0 1-448,20 19-641,-20 2-481,0-1-287,-20-1-97,20 2 64,20-2-32,-20-19-96,20-1 64,0-19 1,-1 0-33,21 0-192,-20 0-64,19 0-193,1-19-640,1 19-608,-23-20-1186,2 0-2049</inkml:trace>
  <inkml:trace contextRef="#ctx0" brushRef="#br0" timeOffset="282">23900 4422 21716,'20'-20'865,"-20"20"160,20 0 64,1-20-352,-3 20-609,22-19-160,-19 19-321,-1-22-1536,-2 22-2756</inkml:trace>
  <inkml:trace contextRef="#ctx0" brushRef="#br0" timeOffset="283">23940 4263 17616,'-20'-20'3652,"20"20"-2884,0-20 353,0 1 641,20-2-961,1 1-737,17 20 0,3-20-448,17 1-1378,-17-1-1665,-1 20-5702</inkml:trace>
  <inkml:trace contextRef="#ctx0" brushRef="#br0" timeOffset="284">15127 5435 6438,'0'-22'3363,"0"22"-3235,0-19-32,0-1 1345,0 20 801,0-20-416,0 20-352,0-19-161,0 19 64,0 0-96,0 0-31,0 0-386,0 0-63,0 0-192,0 0 95,0 19 1,0 1 0,0 41-65,0-22-159,18 0-65,-18 22-288,20-42-96,1 21 64,-21-21-64,20-19-32,18 0 32,-17 0-96,-1-19-96,0 19 64,-20-20 0,20 0 32,-20 1 64,0-2 64,0 21-32,0 0 32,0 0 32,19 21 160,-19-2-127,20-19-129,20 20 96,-20-20 0,-1 0-64,21-20 0,-20 20 32,-20-19 0,21-22-160,-21 21 96,-21 1-224,1-1-257,0 20-544,0-20-192,20 20-384,-19 0-898,19 0-3458</inkml:trace>
  <inkml:trace contextRef="#ctx0" brushRef="#br0" timeOffset="285">15662 5474 18801,'20'20'3139,"0"-20"-1986,-20 19 161,0 1 607,20 0-864,-20-20-960,20 21-97,-20-2-225,19-19-415,1 0-513,-20 0-1346,0 0-960,0-19-5381</inkml:trace>
  <inkml:trace contextRef="#ctx0" brushRef="#br0" timeOffset="286">15682 5413 18225,'-20'0'2242,"1"-19"-1153,19 19-673,0 0-63,0-20-385,0 20-737,19-20-1441,-19 20-3556</inkml:trace>
  <inkml:trace contextRef="#ctx0" brushRef="#br0" timeOffset="287">15781 5117 17168,'0'0'2050,"0"20"-1185,0-1 864,0 1 33,20 19-449,-20 1-544,20 20-481,-20-21-160,20 1-64,19 1-64,-19-22-64,0 21-288,1-40-289,-3 19-640,2-19-929,-20 0-1570</inkml:trace>
  <inkml:trace contextRef="#ctx0" brushRef="#br0" timeOffset="288">15682 5474 19730,'-20'20'2595,"20"-40"-1859,20 20 417,0-20 737,20 20-705,-21-19-896,21-3-193,0-17 0,-21 19-32,21 1-192,-20-1 32,1-19-225,-3 18-63,-18-19 64,0 21-33,0-21-31,0 21 128,0-1 224,0 20 160,0 0 0,0 20 0,20 19 64,-20 0 161,21 22-97,-21-2 0,20-20-224,0 0-32,19 2 192,-19-21-32,0-20-128,0 20-64,-1-20 96,-19 0 65,20-20-129,0 0 96,-20 20 32,20-19-160,-20-3 64,20 22-160,-20 0 128,19 0 0,1 22 0,0-3-192,0 21-193,0-1-544,-1 2-1537,1-22-3011</inkml:trace>
  <inkml:trace contextRef="#ctx0" brushRef="#br0" timeOffset="289">15582 5137 20883,'-20'0'2306,"20"0"-1505,-18 0-320,18 0 191,0 0-544,0 0-320,18 19-1409,-18-19-3364</inkml:trace>
  <inkml:trace contextRef="#ctx0" brushRef="#br0" timeOffset="290">16913 5354 17712,'0'0'1794,"0"0"-833,0 20 801,20 0 320,0 21-833,-1-2-641,21-19-159,-20 19 127,19-19-127,-19 1 63,0-21-160,0 0 33,-20 0-225,20 0 96,-20-21 0,0 1 1,0 0-161,0-19-96,0 19-64,0-21-192,0 2-65,-20 19-191,20 1-289,0-1-224,0 20-705,0 0-768,20 20-1634,-1-1-14444</inkml:trace>
  <inkml:trace contextRef="#ctx0" brushRef="#br0" timeOffset="291">17409 5276 17296,'-20'-21'2466,"1"21"-864,19 0 288,-20 0 256,20 21-1025,0-2-385,-20 1-95,20 19 0,0 1-65,20 1-224,0 18-191,-1-20-97,1-19-64,40 1 0,-21-21-96,21 0-193,-21-21-287,2 1-577,-3 0-577,-18 1-1057,-20-1-1377,-20 0-12139</inkml:trace>
  <inkml:trace contextRef="#ctx0" brushRef="#br0" timeOffset="292">17409 5454 18353,'-39'0'2690,"39"0"-1024,0 0-129,19-19 449,1 19-769,20-22-608,-1 3-353,1-1-224,0 0-256,-1 20-481,2 0-1088,-21-19-2051,-2 19-7943</inkml:trace>
  <inkml:trace contextRef="#ctx0" brushRef="#br0" timeOffset="293">18302 5096 20467,'0'0'1762,"-19"0"-962,-1 21 289,20-1 513,-20 19-449,0 20-480,20 1-129,-20-1-224,20 0-159,-19-18-193,19-1-33,0-21-639,0 1-641,0 0-1186,0-20-1377</inkml:trace>
  <inkml:trace contextRef="#ctx0" brushRef="#br0" timeOffset="294">18024 5137 20531,'0'-20'2562,"0"-1"-736,20 21 128,1 0 0,-1 21-769,-2-1-737,2 19 257,1 0-481,-1 1-192,19 20 32,1-21-160,0-19-128,-21 0-288,21-1-449,0-19-577,-21 0-416,1 0-1409,0 0-3331</inkml:trace>
  <inkml:trace contextRef="#ctx0" brushRef="#br0" timeOffset="295">18719 5435 22229,'79'59'1569,"-59"-40"-1377,0 21 321,0-19 384,0-2-385,-20 1-448,0 0-224,0-20-385,0 0-1440,0 0-1539,-20 0-11274</inkml:trace>
  <inkml:trace contextRef="#ctx0" brushRef="#br0" timeOffset="296">19354 5235 15054,'-20'-20'2979,"20"1"-1314,-20 19 225,20 0-128,0 19-353,0 1-512,0 0-128,20 20-161,0 0 33,1 19-97,-1-18-223,-2-22-97,3 1-160,19 0-64,-20-1 96,-1-19-64,1 0-128,0 0 0,-20-19 96,20-1 0,-20 0-128,0 1 160,0 19-32,0-22 64,0 22 0,0 0 96,0 22-96,20-3 96,-1 1-128,1-20 64,20 20-192,-20-20 224,19-20-96,-19 20 96,0-39-31,1 17-65,-21 3-32,0-21-65,0 21-95,-21-1-128,21 0-288,-20 1-385,20-2-257,-20 21-799,20 0-1154,20 0-2819</inkml:trace>
  <inkml:trace contextRef="#ctx0" brushRef="#br0" timeOffset="297">20466 5276 14862,'0'-21'2017,"0"1"-607,0 0 480,0 1 320,-20-1-385,20 20-575,-20-20-257,20 20-129,-19 0-223,-1 20-193,0 19-31,-20-19-33,21 40-32,-1-20-63,20-1-193,0 0-96,20-17 0,-1-3 32,21 1 0,19-20 0,1 0 0,-1-20-128,2 1-160,-3-3-481,-17 3-576,-21-1-449,-20 0-1089,0 20-2081</inkml:trace>
  <inkml:trace contextRef="#ctx0" brushRef="#br0" timeOffset="298">20367 5374 21396,'-20'0'2306,"0"0"-1665,20 0 416,20 0 256,0-20-448,20 20-577,-1 0-320,1-19-32,-1 19-160,-19 0-481,20 0-480,-19-20-801,-21 20-961,18 0-2914</inkml:trace>
  <inkml:trace contextRef="#ctx0" brushRef="#br0" timeOffset="299">20705 5117 16239,'-41'20'1697,"21"-1"289,0 1 993,2 0-320,-23 39-898,1-19-447,1 19-129,-1-19-737,20 20-352,1-40-32,-1 19-192,0-19-160,20-20-128,0 20-770,0-20-639,0 0-610,0 0-1024,20 0-3620</inkml:trace>
  <inkml:trace contextRef="#ctx0" brushRef="#br0" timeOffset="300">21280 5117 21364,'-20'0'993,"0"0"-513,20 20 865,-19 19 353,-1 0-385,0 1-640,0 20-193,-1-1-287,3-20-97,18 2-128,-20-1-289,20-21-415,-20 1-610,20-20-800,-21 20-1633,1-20-7816</inkml:trace>
  <inkml:trace contextRef="#ctx0" brushRef="#br0" timeOffset="301">20982 5117 23574,'20'0'1761,"-20"20"-639,21-20 1152,-3 19-641,23 21-672,-21-1-673,18 2-256,3-2 129,-1 0-193,-1-19-257,1 0-447,-1-1-417,1-19-449,-20 0-704,1 22-1570,-21-22-7110</inkml:trace>
  <inkml:trace contextRef="#ctx0" brushRef="#br2" timeOffset="302">6967 10318 6502,'-20'0'2082,"20"0"64,0 0 128,0 0-192,0 0-737,0 0-352,0 0-96,0 0-64,0 0-65,0 0 1,-20 0-160,20 0 31,0 0 1,0 0-129,-19 0-159,19 0-65,0 0-64,-20 0-64,20 0-64,-20 0 129,20 0 95,-20 0-128,0 20 32,20-20-128,-20 20-32,1-20-31,19 19 31,-20-19-96,20 20 96,-20-20 32,20 20 32,0-1 128,-21 1-64,21 1 0,-20-1-95,20-1-97,0 21 32,0-21-32,-18 1 64,18 0-64,0 20-32,18-20 0,-18 0 96,20-1-64,1 1 0,-1-20 0,0 20 32,-1-20-64,1 21 96,0-21-64,0 20 0,0-20 0,0 0 96,-1 19-160,1-19 256,0 0-32,0 0-64,1 0-64,17 0 0,-18-19 32,1 19-64,-1-20 0,-2-1 32,3 1 32,-21 0-64,20 1 0,-20-1-96,0 0 192,0 1-128,0-2 160,0 1-128,0-19 64,0 19-96,-20 0 32,-1 1 65,3-1-65,-2-1 0,-1 1 0,1 1 0,-18-1 32,17 20 32,-19-20-64,1 20 128,-1 0 320,0 20-63,1-20-289,19 20-64,-21-20-96,21 19-737,20-19-673,0 0-1761,0 0-5157</inkml:trace>
  <inkml:trace contextRef="#ctx0" brushRef="#br2" timeOffset="303">7107 11310 6021,'0'0'4132,"0"0"-2210,-20 0 128,20 0 384,0 0-640,0 0-641,-21 0-256,21-19-128,0 19 63,-20 0-127,20 0-128,-20 0-97,20 0-64,-18 0 33,-3 0-65,1 0 193,20 0-225,-20 0-192,0 19-32,1 1-32,-1-20 1,0 20-65,0-1 0,0 2-32,20-1 0,-20 0-32,20-1 64,-19 1-64,19 0 96,0-1-128,0 1-1,0 21 194,0-2-225,0 0 96,0 1 0,0-19-97,19-1 65,1 19 161,0-19-129,0-1 0,0 1 32,19-20 96,-19 21 64,20-21-64,-1 0-32,-19 0-64,21 0 32,-3 0-32,3-21-96,18 1 160,-19 1-160,0-1 160,-21 0-96,1-19 0,0 18 0,-20 1 0,20-19 0,-20 19 0,-20-19 32,0-2-64,0 21 96,1-19-32,-21 19-32,-19 1-32,19-1 160,-19 0-31,18-1 95,-17 21 512,17-19-191,21 19-417,-19-20-96,19 20-64,0 0-192,20 0-865,0 0-1250,0 0-3074</inkml:trace>
  <inkml:trace contextRef="#ctx0" brushRef="#br0" timeOffset="304">21855 5533 16559,'20'-20'3171,"0"40"-2466,-20-20 864,0 41 641,21-22-320,-21 21-1153,0-1-577,0 0-96,20 2-448,-20-21-1026,18-20-1921,-18 19-5925</inkml:trace>
  <inkml:trace contextRef="#ctx0" brushRef="#br0" timeOffset="305">15165 6426 5317,'21'-19'2850,"-21"-1"-736,0 20 321,20 0 191,-20 0-640,0 0-417,0 20-319,20-1-257,-20 21-33,18 20 129,-18-20-64,21 19-416,-1 1 64,0-21-289,0 20-128,-1-18-32,-19-2-63,20 1-65,0-21 64,-20 1-96,0 1 32,0-21 0,0 0 96,0 0 385,0 0-417,0-21 32,-20-18-96,0-1 0,1-19-128,-1-1 128,0-19-128,0-1 0,-1 21-160,3-21 224,-2 21-32,20 20 32,0-2-128,20 21 128,-20 1-128,18-1 0,3 20 32,19 20 32,-20-1 32,-1 21 0,1 20-32,-20-21 32,0 1 32,0-21 0,0 22 32,-20-21-96,1-20 64,-1 20 0,0-20-64,0 0-64,20 0-224,-21 0-609,21-20-1089,0 0-224,0 1-1089,21-22-12973</inkml:trace>
  <inkml:trace contextRef="#ctx0" brushRef="#br0" timeOffset="306">15582 6426 17840,'41'20'2243,"-21"0"-482,-20-1 577,19 3-320,-19-3-1025,0 1-704,20 0-193,-20-1-96,20 1-96,-20-20-417,0 0-1024,0 20-898,0-20-864,0-20-8424</inkml:trace>
  <inkml:trace contextRef="#ctx0" brushRef="#br0" timeOffset="307">15603 6189 15598,'-21'-60'3620,"21"40"-2083,0 0-928,0 1-257,21 19-192,-21 0-224,20 0-192,0 0-1506,-1 19-2530</inkml:trace>
  <inkml:trace contextRef="#ctx0" brushRef="#br0" timeOffset="308">16020 6327 12171,'-20'-20'3459,"20"0"-1024,-21 1-450,21 19 1,-20-20-128,2 20-224,-3 20-385,1-1-512,0 1-97,0 0 33,1 20-97,19 0-127,0-1-161,19 0-416,1-17 288,0 17-160,21-39-32,-23 20-32,23-20 128,-21 19-224,18-19-128,-17 0-257,-1-19-224,0 19-416,-20 0-929,20-20-704,-20 20-1122,0-20-10282</inkml:trace>
  <inkml:trace contextRef="#ctx0" brushRef="#br0" timeOffset="309">16099 6209 17168,'0'-20'2210,"0"-1"-288,0 21 192,0 21 0,20-21-769,-20 39-608,20 1-161,-20-1-191,19 2-33,1-2-352,0 0 32,-20 1-192,20 1-289,0-22-512,-1 1-864,1-20-930,-20 0-736,20 0-9353</inkml:trace>
  <inkml:trace contextRef="#ctx0" brushRef="#br0" timeOffset="310">16437 6268 12684,'0'0'3138,"0"0"-2433,-20 0 288,20 19 384,-21-19-352,1 20-256,0 0-32,-19 1 160,19-2 64,0 1 31,0 0 98,20-20-322,0 19 1,0-19-96,0 0-97,0 20 1,20-20-1,0 0-95,0 0-1,0 0-256,19-20-63,-19 20-161,1 0 32,-1 0-129,0 0-159,-20 20-416,18-20-738,-18 20-1024,0-20-1762,0 19-6694</inkml:trace>
  <inkml:trace contextRef="#ctx0" brushRef="#br0" timeOffset="311">17251 6287 12171,'-21'-59'2050,"1"20"352,20 18-224,-20-18-192,20 19-64,0 20-160,0-20-449,0 20-192,20 0-512,-20 0 31,20 40-63,-20-1-161,21 21-192,-21 19-128,20-19-64,-2 19 0,-18-40-32,21 2-192,-1-1-64,0-21-417,-20 1-384,20-20-448,-20 0-961,19 0-65,-19 0-2273</inkml:trace>
  <inkml:trace contextRef="#ctx0" brushRef="#br0" timeOffset="312">17170 6446 15951,'-19'0'4324,"19"0"-3139,0 0-320,19 0 1409,1-20-64,0 1-1057,21 19-769,-21-20-288,19 0 1,-19 1-130,0 19-127,0-21-256,-1 1-449,1 20-448,-20-20-673,0 1-288,0-1-929,0 0-3299</inkml:trace>
  <inkml:trace contextRef="#ctx0" brushRef="#br0" timeOffset="313">17389 6070 7559,'0'-20'6085,"0"20"-4035,20 20 321,-20-1-225,20 21-225,0-1-255,0 21-449,-1-1-448,-19 2-353,20-2-63,-20-20-129,20 0-160,-20-17 96,20 17-128,-20-19 32,0-1 0,0-19-32,0 20-288,0-20 96,0-20 128,20 1 64,-20-21-64,19 21 64,1-22-96,0 21 32,1 0 32,-1 20 32,-2 0 32,2 0-64,21 20 32,-21-20 0,-1 20-32,21-20-32,-20 0 64,0-20 96,-1 0-64,-19 1 0,20-1-32,-20-19 160,-20 18-96,20 1 1,-19 20 95,-1 0-32,0 0 0,0 20 64,20-20 32,0 40-127,0-20-65,0 0-32,40 19-128,-20-19 0,19-1-193,1-19-191,-1 22-737,21-22-865,-19 0-1057,18 0-5670</inkml:trace>
  <inkml:trace contextRef="#ctx0" brushRef="#br0" timeOffset="314">18441 6327 18513,'0'-20'2306,"-20"20"-1313,0 0 1089,1 0 224,-1 20-960,0 1-610,20-2-95,-20 21-225,20-1-192,20 0-191,-20 2-66,20-21-31,19 0 96,-19-20 0,20 0-128,-1 0 128,-19-20-288,1 0 320,-1-21-96,-20 22-32,0-21-64,-20 1-224,-1 19-129,-17-20-159,17 20-353,1 20-545,0-20-159,0 20 159,20 0-384,0 0-1377,-19 0-11243</inkml:trace>
  <inkml:trace contextRef="#ctx0" brushRef="#br0" timeOffset="315">18561 6287 16527,'20'40'1666,"-2"0"-65,3-20 161,-21 19 288,20-19-481,0 0-512,-20-1-288,20 3-288,-1-3-97,-19-19-96,0 0-96,0 0 33,0 0 63,0 0-224,-19-19 32,19 19-160,-20-22 32,20 3-192,0-1-129,0 20-95,0-20 32,0 1 63,20 19 225,-1 0-32,21 0 64,-20 0 32,0 19 64,-1 1 32,1 0-128,0-20 128,0 19-160,0 3 32,-1-22-289,-19 0 97,20 0 320,21 0-160,-21-22 224,0 3-96,-2-1 64,3 0 96,-1-19 32,0 19 32,-20 1 65,20-2-65,-20 1 64,-20 0 97,20 20-65,0-19 32,-20 19 1,0 19-97,20 1 0,-21 0 192,21 20-223,0 0-65,0-1-32,21 0-128,-1-17-32,0-3 0,19 1 0,1-20 0,0 0-192,-21-20-289,21 20-448,-20-19-897,1-3-1313,-3 22-2017</inkml:trace>
  <inkml:trace contextRef="#ctx0" brushRef="#br0" timeOffset="316">20029 6009 16335,'-39'-39'2626,"19"39"-319,20 0-193,0 0-128,0 19-897,0 22-225,0-1-223,20 38-257,0-17 33,-1 17-161,1-17-224,0-2-96,0-20 192,0 0-288,-20 2-128,19-21-225,-19 0-736,0-1-737,0-19-704,0 0-834,-19 0-8711</inkml:trace>
  <inkml:trace contextRef="#ctx0" brushRef="#br0" timeOffset="317">19891 6446 15758,'-20'-20'2531,"20"1"-1026,0 19 353,20-20 512,0 20-288,19-20-1089,-19 1-576,20-2-257,-1 1-64,-19 0-64,0 1-96,19-21-289,-19 21-31,-20-22-225,20 2 33,-20-1 63,0 21 289,0-1 288,-20 0-32,20-1 64,0 21 65,0 21 127,0-1 0,0 39 129,0-20 31,20 22-32,-20-2-127,21 0-65,17-19 128,-18 0 33,1-21-289,-1 21 64,0-40-96,-1 19 32,1-19-32,-20 0 32,0-19 96,20 19 0,-20-20-160,0 0 129,0 1-97,0-1-64,0 20 32,20 0-160,0 0 64,-1 0-97,1 0-319,0 20-449,0-1-897,19 1-1185,-19-20-512,20 0-7463</inkml:trace>
  <inkml:trace contextRef="#ctx0" brushRef="#br0" timeOffset="318">20705 6287 18865,'-20'0'1570,"-21"20"31,21 0 866,2 20-289,-3-20-1057,21 19-577,-20 1-351,20 1-193,20-22 0,1 1-33,-3-20-31,-18 0 128,20-20-31,0 1-1,1-3-97,-21-17 98,20 19-66,-20 1 33,0-1-32,0 20 97,0 0-65,0 0-65,0 0 33,0 20 0,20-1-64,-1 1-512,-19 0-802,20-1-608,20-19-320,-40 0-224,20-19-1890,-20-1-6022</inkml:trace>
  <inkml:trace contextRef="#ctx0" brushRef="#br0" timeOffset="319">20784 6228 6470,'0'-119'2274,"20"80"1569,-20 19 161,20 0-641,-20 20-800,19 20-417,-19 0-577,20 39-928,0 1-257,0-1-288,-20 0-160,20 1-448,19-40-481,-19 19-1537,-20-39-1442</inkml:trace>
  <inkml:trace contextRef="#ctx0" brushRef="#br0" timeOffset="320">20725 6287 18353,'-20'0'4164,"20"0"-2691,0-19 385,39 19 640,-19-20-800,40 0-1186,-21 20-415,21-19 31,-1-1-353,0 20-31,-18-21-833,-1 21-705,-1 0-1825,-19 0-1282</inkml:trace>
  <inkml:trace contextRef="#ctx0" brushRef="#br0" timeOffset="321">21578 6248 7847,'0'20'9289,"0"-20"-8328,0 39 288,0-19 577,20 20-289,0-20-448,-20 19-641,20-19 1,-20 0-65,0-1 1,0-19-193,19 0 192,-19 0-96,0 0 1,0-19-33,-19-21-224,19 21 64,-20-21-64,20 0 32,0 20-64,0 0 32,0 1-96,0 19 96,20 0 160,-1 19 97,-19 21-257,20-19 0,0 18 0,0-19 0,0-1-128,-1-19 160,1 0 32,0 0-128,-20 0 64,0-19 128,0-1-32,0 0-64,0 1-160,0-22 320,0 21-192,0 1 32,20-1-32,-20 20 96,21 0-95,-3 20 159,-18-1 32,20 21-224,0 0-96,1-20-257,-1 0-319,-2-1-737,3 1-1186,-1 0-672,0-20-4164</inkml:trace>
  <inkml:trace contextRef="#ctx0" brushRef="#br0" timeOffset="322">22074 6367 16976,'20'0'2914,"0"20"-1440,-20-20 640,20 0-481,-1 20-896,-19-20-769,20 19-64,-20-19-865,0 0-1185,20 0-705,-20 0-5445</inkml:trace>
  <inkml:trace contextRef="#ctx0" brushRef="#br0" timeOffset="323">22054 6189 17328,'-19'-21'1698,"19"1"-449,0 20-64,19-19-929,1 19-352,-20-20-705,20 20-704,0 0-2979</inkml:trace>
  <inkml:trace contextRef="#ctx0" brushRef="#br0" timeOffset="324">22272 6307 17040,'20'60'2850,"-20"-40"-1729,0 0 673,0-20 480,20 19-768,-20-19-866,0 0-255,0 0-161,21 0-96,-21-19 32,0-1-128,0 0 64,0 1-96,0-2-32,18 21-64,-18-20 128,20 20-64,-20 20-32,21-20 0,-1 21 128,20-2-544,-21 1-513,1 0-1378,0-1-832,0-19-3139</inkml:trace>
  <inkml:trace contextRef="#ctx0" brushRef="#br0" timeOffset="325">22610 6287 19986,'0'40'2531,"20"-19"-673,-20-2 192,0 1-673,20-20-833,-20 20-608,19-1 128,-19-19-384,20 0-737,-20-19-1121,0 19-1025,0-20-5093</inkml:trace>
  <inkml:trace contextRef="#ctx0" brushRef="#br0" timeOffset="326">22610 6129 3203,'-20'-20'16303,"20"20"-14830,0-20-896,20 20-33,-20 0-447,0 0-162,20 0-735,0 20-2275,-20-20-10506</inkml:trace>
  <inkml:trace contextRef="#ctx0" brushRef="#br0" timeOffset="327">22849 6307 18801,'0'41'1378,"19"-22"127,-19 1 897,0 0-576,20-20-1025,-20 0-417,20 0-96,-20 0-159,20-20 127,-20 0-64,0 1-128,0-2-64,0 1 128,0 0-256,0 1 64,0 19-64,0 0 128,0 0-96,0 19 192,20 21-128,-1-19 32,-19 18 32,20-19 0,0-20-32,0 19 64,0-19 0,-20 0-64,0-19 160,19-1-128,-19 0 32,0 1 32,20-22 64,-20 21-95,0 1 63,0-1 32,0 20 32,20 0 64,-20 20 65,20-1-65,-20 1-160,21 21-96,-21-2-32,18-19-128,2-1-449,-20 1-768,20 0-641,-20-20-769,0 0-608,0-20-9033</inkml:trace>
  <inkml:trace contextRef="#ctx0" brushRef="#br0" timeOffset="328">23305 6268 18193,'20'19'3523,"0"-19"-1025,-20 20 193,20 0-577,-20 1-1153,19-21-769,-19 19-192,0 1-32,20 0-320,-20-20-513,0 0-865,0 0-992,0 0-1026,-20-20-4516</inkml:trace>
  <inkml:trace contextRef="#ctx0" brushRef="#br0" timeOffset="329">23345 6109 19410,'0'-20'1153,"-20"20"-993,20 0 513,0 0 160,0 0-801,0 0-737,0 0-1121,0 0-2690</inkml:trace>
  <inkml:trace contextRef="#ctx0" brushRef="#br0" timeOffset="330">23464 6089 16431,'39'0'2595,"-19"0"-1154,0 0 801,1 0-160,-3 0-737,2 0-480,1 20-224,-1 0-33,-20-1 1,0 22-33,0-21-95,-20 19-129,20 0-160,0 1 65,0-19-129,0-2-96,0 1 64,20 0-96,0-1 64,-20 1-32,39-20-64,-19 20-160,0-20-33,0 0-287,19 0-257,-19 0-160,0 0-800,-20 0-449,0-20-609,0 0-3491</inkml:trace>
  <inkml:trace contextRef="#ctx0" brushRef="#br0" timeOffset="331">23602 6307 18449,'-38'0'2530,"38"0"-1216,0 0 1280,0 0-192,18 0-896,2-20-513,21 20-545,-3 0-224,3 0-192,-1-19-128,-1 19-320,-19 0-705,0 0-1313,0 0-2339,-20 19-12716</inkml:trace>
  <inkml:trace contextRef="#ctx0" brushRef="#br0" timeOffset="332">23821 6307 17840,'20'0'1538,"-20"0"256,39 0 223,-19 0 33,0-20-864,21 20-418,-3-19-544,-18-1-159,21 20 127,-23-20-128,-18 1-128,20-1 0,-20 20 32,-20-21-97,2 21 33,-2 0-32,-1 0 32,1 0 128,-18 21 64,17-1-32,-19-1 257,20 1 95,1 19 257,19 1-289,-20-19-96,20 18-224,0-19-128,0-1 64,20 1-160,19 0-256,-19-20-353,21 0-800,-3 0-834,-18 0-511,21-20-2916</inkml:trace>
  <inkml:trace contextRef="#ctx0" brushRef="#br0" timeOffset="333">24297 6228 15118,'60'-39'4260,"-39"18"-2210,-21 1-513,0 20 705,0-19-512,-21 19-673,1 0-64,0 19-256,-19-19-33,19 20-512,-20 21-127,20-22-97,20 1-1,0 0-127,40-1-32,-20 21 64,39-19-128,-19-21 96,19 19 64,-18 1 64,-3 0 32,-17-1 64,-1-19 0,-20 20 128,0 0-64,-20-1-128,-1-19-64,3 0-96,-2 22-929,-1-22-1346,1 0-2081,0 0-13421</inkml:trace>
  <inkml:trace contextRef="#ctx0" brushRef="#br0" timeOffset="334">15244 7876 10954,'-18'-21'2018,"-2"2"96,20 19 224,0-20-192,0 20-609,0 0-383,0 0-258,0 20 225,0 20 97,20 19-386,-2 0-127,3 2-256,-21 18 31,20-19-128,0-1 1,0 0-97,-1-18 0,-19-2-192,20 0 32,-20-19 0,0-20 32,0 20-31,0-20-1,-20-20-96,1 0-64,-1-19 96,0-20-64,20-1 0,-20-19 64,-1-21-64,21 0 0,-18 2 32,18 18-32,18 1 64,-18 39 32,0 20 32,21 0 0,-1 1-32,-20 19 64,20 19-96,0 21 64,19 20 64,-19-1-96,20 21-32,-21 18 64,21 2-96,-20-20 0,21-1-32,-23-20 64,2-18-64,21-2-128,-21-19-64,-20-20-224,19 19-225,-19-19-576,0-19-1314,-19-1-704,-1 0-2434</inkml:trace>
  <inkml:trace contextRef="#ctx0" brushRef="#br0" timeOffset="335">15305 8194 19410,'-40'0'2402,"40"0"-1505,0-20 1281,20 20 128,0-21-864,19 21-674,1-19-608,0 19-127,-1-20-514,1 20-480,1 0-1633,-3 20-1987,-38-20-9288</inkml:trace>
  <inkml:trace contextRef="#ctx0" brushRef="#br0" timeOffset="336">15941 7816 18705,'-21'-59'1762,"21"20"-417,-20 18 801,0 21 0,0-20-865,-19 40-288,-1-20-448,20 21-161,-19 18-224,-1-19 1,40 19-97,-20 0 0,20 22-128,0-22 64,20 0-64,0 2-97,0 18-63,19-19 0,-19 0 160,0 0 32,0-1 0,-20 0 32,20 2-64,-20-21 64,0-1 64,0 1-32,0 0 0,0-20-64,0 0 0,19-20 96,-19 20 0,20-20-32,0 20-32,21-19 64,-23 19-160,2 0 0,1 0-64,-21 0 128,20 0-577,0 0-31,-2 19-802,3-19-800,19 0-192,-20 0-1986</inkml:trace>
  <inkml:trace contextRef="#ctx0" brushRef="#br0" timeOffset="337">16178 8055 20275,'0'-20'1473,"0"20"-704,20 0 1761,0 20-480,0 19-1025,-20 1-480,19 0-97,1 0-64,0-1 97,-20-19-161,20-1-32,-20 1-127,0-20-1,0 0-32,0 0 64,20-20 0,-20-19-128,0 0 0,0-22-64,0 22 0,19-20-32,-19 18-160,0 21-32,20 1-224,-20 19-513,20 19-833,1 1-1505,-21 1-1762</inkml:trace>
  <inkml:trace contextRef="#ctx0" brushRef="#br0" timeOffset="338">16417 7638 20595,'-21'-40'2851,"1"40"-994,20-19 514,20 19-482,1 0-832,-1 0-480,0 0-417,19 0-32,1 19-160,-1-19 96,1 20-160,0 0 0,-21-1 64,1-19-96,0 20 96,0 0 0,1 1 32,-21 18-32,18-19 32,2-1 0,0 21-32,1 0 32,-1 19-96,-2-19-32,3 40 64,-1-21-225,0 1 1,0-1 192,-1 0 32,-19-39 0,20 21 96,-20-22 64,0-19-160,0 0 224,-20 0-96,-19-19-96,19 19 96,-21-20-32,23 20-32,-2-21 64,20 21-640,0 0-1090,0 0-2754,0 0-8264</inkml:trace>
  <inkml:trace contextRef="#ctx0" brushRef="#br0" timeOffset="339">17767 8035 15726,'-20'0'3075,"20"0"-1601,0 0 255,0 0 642,20 0-193,-1 0-737,1 0-480,20 0-128,-1 0-257,1 0-95,0 0-97,-1 0-288,1 0-64,1 0 32,-23 0-96,23 0-64,-21-21-160,0 21-385,19-20-448,-39 20-352,20 0-1154,-20-19-447,0 19-2147</inkml:trace>
  <inkml:trace contextRef="#ctx0" brushRef="#br0" timeOffset="340">18065 7836 20115,'-21'19'3267,"21"-19"-2146,0 21 1089,0 19-32,0-1-1089,21 0-609,-1 2-255,-20-1-129,18-1-32,2-19-128,1 20-193,-1-20-351,-20 0-609,20-20-1218,-20 19-1665,0-19-4163</inkml:trace>
  <inkml:trace contextRef="#ctx0" brushRef="#br0" timeOffset="341">18739 8214 17424,'0'19'1602,"20"-19"-321,-20 20 641,0-20 192,20 20-769,-20-20-673,19 0-63,21 0 0,-20 0-129,19-20 1,1 0-225,1 1-128,-3-21 32,3 0-128,-21-19 64,19 19-96,-19-20 96,0 1-64,-20-2-64,0 2-32,0 0-64,0 19-32,-20-19 96,0 19 32,1 21 32,-21-22-64,20 41 224,-19 0 96,19 0 225,-21 41-225,21-2 288,0 0-63,-19 41-1,39-1-127,-20 1 159,40-1-352,19-19-32,22-20-64,18-1-64,0-39 0,1 20 0,-21-20-224,-18-20-320,-3 20-513,-18 0-641,1-20-1024,-21 20-1474,0 0-4773</inkml:trace>
  <inkml:trace contextRef="#ctx0" brushRef="#br0" timeOffset="342">19533 8114 13933,'0'-20'1986,"0"1"96,0 19 192,0 0-256,0 0-545,0 0-480,0 0 128,0 19-32,20 1-224,-20 19-64,20-18-225,0 19-95,-1-21-33,1 1-128,0 0 65,0-20-193,-20 19 0,0-19-64,20 0 32,-20 0 0,0-19-31,0-1-33,0 0-128,0-19 64,0-2-160,-20 2-161,20 0-383,-20 19-193,20 0 32,0 20-224,0 0-1569,-20 20-1058,20 19-3779</inkml:trace>
  <inkml:trace contextRef="#ctx0" brushRef="#br0" timeOffset="343">19891 8134 7302,'0'-20'1890,"-20"20"192,20-20 352,0 20-640,0 0-545,-20-19-31,20 19-129,0 0-225,0-20 33,0 20-416,0 0 255,0 0 65,0 0 128,0 0-160,0 0-129,0 0-127,0 0-33,0 0-63,0 0-1,0 0-128,0 0-95,0 0 63,0 0 160,0 20-31,0-20 159,20 19-64,-20 1-95,0 0 127,20 20-191,0-20 31,-1 19-160,1-19-64,0 0-64,0-20-32,-20 19 0,20-19-32,-1 0-64,-19 0 32,0-19-32,20 19 64,-20-20-32,0 0 0,0 1 64,0 19-64,0 0 160,20 0-128,-20 0 64,20 0-32,-20 0 32,39 0 1,-19 0-33,0 0 96,1-20-96,-21-21 64,20 22-96,-20-1-32,-20-19-192,20 19 31,-21 0-415,1 20-834,0-21-768,1 21-1825,-1 0-8874</inkml:trace>
  <inkml:trace contextRef="#ctx0" brushRef="#br0" timeOffset="344">21737 7399 7783,'0'-40'3779,"-20"1"-1312,0 19-97,20 1 0,-20 19-416,20 0-577,-20 0-191,20 19-290,-19 21 65,-1 19 224,20 21-64,-20 39-320,20 1-224,0 38-193,0-20-288,40 1 0,-21-19 32,41-21-128,-1 0 0,-19-39-64,19-21-192,-18 1-513,-3-40-768,3 0-2082,-21-20-3108</inkml:trace>
  <inkml:trace contextRef="#ctx0" brushRef="#br0" timeOffset="345">22035 7240 15630,'0'0'2242,"0"21"-1185,0-1 1057,0-1-416,19 21-385,-19-1-576,20 2-193,0-2-95,0 0-289,0-19 96,-20 0-192,19-1 32,-19-19-128,0 0 225,0 0-225,-19 0-129,19-19-63,-20-21-32,0 1 128,-20 0-32,21-2 96,-1-18 32,20 20 64,-20-2 128,20 2 128,-20 19-64,40 0-32,0 1-63,0-1 63,19 20-160,1 0-32,-1 0 32,1 20-64,0 19-32,-1 0-32,-19 2 64,-20 18 192,0-20-224,0 1 160,-40 0-96,21-20 96,-1 0-32,0-1-32,0 1 32,0-20-160,1 0-32,19 0-257,0-20-672,0 1-1057,0 19-128,19-20-1665,-19 20-10411</inkml:trace>
  <inkml:trace contextRef="#ctx0" brushRef="#br0" timeOffset="346">22432 7359 18193,'20'40'3171,"-20"-40"-1986,19 21 512,-19-2 289,0 1-929,0 0-864,20-1-97,-20 1-64,20-20-289,-20 0-864,20 0-1089,-20 0-1377,0 0-5286</inkml:trace>
  <inkml:trace contextRef="#ctx0" brushRef="#br0" timeOffset="347">22432 7240 14349,'-20'-20'6054,"20"1"-4613,0 19-480,-20-20-64,20 20-609,0 0-448,0 0-1089,20 0-961,-20 20-2371</inkml:trace>
  <inkml:trace contextRef="#ctx0" brushRef="#br0" timeOffset="348">22590 7379 19410,'40'80'1730,"-20"-41"127,-20 20 706,19-18-674,-19-21-992,20 0-192,-20 19-449,0-19-64,0-20-95,0 21 95,-20-21-192,1 0-192,-1 0-417,0 0-384,0-21-1057,0-19-1313,20 21-1282</inkml:trace>
  <inkml:trace contextRef="#ctx0" brushRef="#br0" timeOffset="349">22511 7181 96,'0'-20'17264,"0"1"-17072,0 19-1409,0 0-128,0 0-2403</inkml:trace>
  <inkml:trace contextRef="#ctx0" brushRef="#br0" timeOffset="350">22610 7062 21172,'20'40'1633,"-20"-20"-608,0 19 801,20 20-481,-1-18-897,1-2-319,0 1-33,1-1-96,-1 2-257,-20-22-479,18-19-866,2 20-1152,-20-20-1282,0-20-13613</inkml:trace>
  <inkml:trace contextRef="#ctx0" brushRef="#br0" timeOffset="351">22888 7201 11979,'-20'0'3940,"1"0"-2147,-1 19 994,0 1-385,-1 1-384,1-1-641,2-1-416,18 1-384,0 0-257,0-1 32,0-19 1,18 20-1,2-20-256,1 0 0,-1 0-64,0 0-64,-1 0 32,21 0-224,-20-20-192,0 20-417,-1 0-737,-19 0-896,20 0 64,-20 0-1634</inkml:trace>
  <inkml:trace contextRef="#ctx0" brushRef="#br0" timeOffset="352">23165 7220 16367,'-18'-19'2947,"18"19"-2146,-21 0 896,1 0 449,0 0-736,0 19-706,20 1-448,0 1-352,0-1 128,20-20-160,0 19 32,0 1-192,19 0 160,1-1 64,-19-19 96,-1 20-64,0 21 224,-20-22 256,-20-19-223,20 20 127,-20 0-320,-1-20 64,1 0-224,20 0-609,-20 0-928,2-20-866,18 20-2177</inkml:trace>
  <inkml:trace contextRef="#ctx0" brushRef="#br0" timeOffset="353">23205 7102 19890,'21'0'2242,"-21"20"-1857,0 0 1312,0 19 129,20 0-705,-20 22-576,20-22-449,-1 0-320,1-19-129,0 0-512,-20 1-704,20-21-929,-20 0-1314</inkml:trace>
  <inkml:trace contextRef="#ctx0" brushRef="#br0" timeOffset="354">23165 7181 20947,'0'0'1185,"0"0"33,20 0 1664,0 0-1120,1 0-1057,-1 0-673,19 0 0,-39 20-417,20-20-544,0 19-960,0-19-1250,0 20-1346</inkml:trace>
  <inkml:trace contextRef="#ctx0" brushRef="#br0" timeOffset="355">23523 7420 13004,'20'0'6182,"-20"-21"-4997,0 1 1057,0 0 513,0 1-1026,-20-1-768,20 0-416,0-19-321,0 18-224,20 1 32,-20 20-352,0-19-545,21 19-865,-3 0-928,2 0-674,1 19-5892</inkml:trace>
  <inkml:trace contextRef="#ctx0" brushRef="#br0" timeOffset="356">23880 7261 16623,'-19'0'1794,"19"0"-1121,-20-21 704,20 21 288,-20 0-383,0 0-193,20 21-128,-20-21 96,1 20-64,-1 19-385,20-19-191,-20 19-321,20-19-32,0 1-64,20-2 0,0 1 32,-1-20 64,1-20-32,0 20 0,0-19 0,0-2 32,-20-19-96,19 21 96,-19-1-32,0 0 64,0 1 0,-19 19 129,19 0-65,0 0-32,19 19-192,-19 1 96,0 0-352,0-1-353,20 1-416,0 0-865,0-20-992,1 21-738,-21-21-11658</inkml:trace>
  <inkml:trace contextRef="#ctx0" brushRef="#br0" timeOffset="357">24019 7042 10698,'0'-20'9513,"0"0"-7784,0 20-63,0 0 640,0 0-704,0 0-962,0 0-448,21 20 1,-21 0-226,20 0-127,-20 20-512,18-20-962,-18 0-1024,20-1-1186</inkml:trace>
  <inkml:trace contextRef="#ctx0" brushRef="#br0" timeOffset="358">24337 7122 21844,'0'0'1281,"-20"0"-63,0 20 799,1-20-703,19 19-834,-20 1-384,20 0-64,0-1-256,20 1-160,-1 1 31,21-1-223,-20-1-33,19 1 321,-19-20 192,21 20 160,-41-20 128,20 19 32,-20-19 65,-20 0-289,20 0-96,-21 0-609,1 0-1633,0 0-1762</inkml:trace>
  <inkml:trace contextRef="#ctx0" brushRef="#br0" timeOffset="359">24516 7399 8456,'0'0'3555,"0"0"-704,0 21-705,0-21-417,0 0-672,0 0-672,0 0-193,0 0 256,0 0-95,0 19 95,0-19 32,0 0 129,0 20 448,0 0-192,-21-1-417,21 21-256,-18-21-128,-23 3 1,21-3-290,0-19-736,2 0-1505,18 0-2819</inkml:trace>
  <inkml:trace contextRef="#ctx0" brushRef="#br0" timeOffset="360">22570 7994 7943,'0'-19'3075,"0"19"-1602,-19 0 673,19-20-224,0 20-641,0-20-416,-20 20 32,20-19 192,-20 19-192,20 0 128,-20-20 160,20 40-192,-20-20-320,1 39-97,19-19-191,-20 19-97,20 2-192,0-21-128,20-1-32,-20-19 64,19 0 0,1 0-96,-20-19 64,20-1 64,0-21 32,-20 21-160,0-19-64,0 19 127,0 20 33,0-19 33,20 38-258,-20-19 417,19 40-256,-19-1 128,20 2-160,0-2 128,0 1-32,0 0-32,-1 0 64,-19-1 161,0-19-33,0-1-128,-19 1 192,-1-20-192,0 0 32,0 0 0,0 0-224,1 0-192,-1-20-545,20 1-737,-20-1-480,20 0-608,0 20-3973</inkml:trace>
  <inkml:trace contextRef="#ctx0" brushRef="#br0" timeOffset="361">22809 8134 14733,'0'-40'2499,"0"40"-673,-21-19 672,21-1-576,-20 0-609,20-1-480,20 1-321,-20-19-384,21 19-64,19-19-224,-21 19 0,1 20-416,0-21-770,0 21-351,0 0-225,-1 21-1954,-19-1-12171</inkml:trace>
  <inkml:trace contextRef="#ctx0" brushRef="#br0" timeOffset="362">23126 8014 14189,'0'0'2979,"0"21"-1378,0-21-255,21 0 447,-3 0-191,2 20-737,0-20-321,1 0-288,-1 0-224,0-20 64,-20 20-31,19-21 31,-19 21-96,0-20 160,0 20-96,0-19 64,-19-1-32,-1 0 96,-21 1 193,41 19 127,-40 0 1,40 0-257,-18 19 32,-3 21-96,1-21-64,20 22 193,0-1-289,20-21 0,1 1 32,17 0 0,3-20-128,-1 0-32,-1-20-289,-19 20-479,20-20-546,-21 1-512,1 19-512,-20-20-1474,20 20-10153</inkml:trace>
  <inkml:trace contextRef="#ctx0" brushRef="#br0" timeOffset="363">23523 8014 17200,'0'0'1697,"0"0"-960,0 0 801,20-20 159,-20 20-800,21 0-481,-3 0-191,-18 0-161,20-19 256,1 19-128,-1 0 32,-20-20 33,20 0 95,-20 20-64,-20-19 33,20 19 159,-20-20-224,-1 20-128,-17 0 65,17 0-65,1 20-32,0-20 32,20 19 0,-20 1-64,20 19-128,0-19 160,20 1-192,-20 19 0,20-21-192,0 1-481,1 0-640,17-20-609,3 0-481,-3 0-3651</inkml:trace>
  <inkml:trace contextRef="#ctx0" brushRef="#br0" timeOffset="364">23900 7975 96,'-20'0'16880,"20"-20"-15599,0 20 384,-19 0 385,19 0-128,-20 0-513,20 20-384,-20-20-128,20 39-192,0-18-289,0-1-320,0 19 65,20-19-193,0 0 0,-1-20 96,21 0 0,-20-20-160,1 0 128,-3 1-129,-18-21 130,-18-1-33,-3 2-33,1 0 66,0-1 63,-19 19 160,19 2 224,-20-1-159,20 0-193,20 20-32,0 0-32,0 0 128,20 0 0,0 0 64,0 20-223,0 0 63,19-1 0,-19 2-96,0 19-128,1-1-257,17-19-384,-18 19-768,1-18-1410,-1-1-1313,-2-20-7527</inkml:trace>
  <inkml:trace contextRef="#ctx0" brushRef="#br0" timeOffset="365">24198 7916 16143,'0'0'5061,"0"0"-3300,0 19 257,0-19 192,20 20-800,0 0-898,0-1-288,0 1-160,-1 1-160,1-1-96,20-20-384,-1 20-642,-19-20-671,21 0-930,-21-20-1025,-2 0-13452</inkml:trace>
  <inkml:trace contextRef="#ctx0" brushRef="#br0" timeOffset="366">24477 7916 20787,'18'0'1698,"-18"19"-577,0-19 1057,0 20-64,0 19-801,0-19-576,0 21-513,0 18-224,21-20 0,-21 2-64,20-2-320,0-19-321,0 0-736,-20-1-1250,19-19-1697</inkml:trace>
  <inkml:trace contextRef="#ctx0" brushRef="#br0" timeOffset="367">22531 8590 10954,'0'-20'1633,"0"1"321,0-1 929,-20 20-417,20 0-992,-20 0-609,0 0-1,1 20 129,-1-1-128,20 21-256,-20 1-225,20-22 0,0 21 1,0-21-193,0 21-64,20-19-160,0-21 96,-1 19-128,1-19-96,0 0-385,0 0-928,0 0-801,-1-19 224,1 19-1345,0-21-6086</inkml:trace>
  <inkml:trace contextRef="#ctx0" brushRef="#br0" timeOffset="368">22650 8651 17008,'19'19'1409,"-19"1"64,20 0 545,-20 19-192,20-19-833,1 1-449,-21-21-351,20 19 223,-20-19-64,0 0 33,0 0 63,0-19-128,0-2-95,0-19-65,-20 21-32,-1-21-64,21 1 32,0 18-96,0-19-96,0 21 0,0 19 96,21-20-32,-1 20 0,-2 0-64,2 0-161,21 20-287,-21-1-673,19-19-1121,-19 20-641,20 0-5605</inkml:trace>
  <inkml:trace contextRef="#ctx0" brushRef="#br0" timeOffset="369">23047 8651 19890,'19'0'897,"-19"19"256,20-19 641,-20 20-577,20 0-800,0-1-417,-20 1-257,21 0-704,-3 1-864,-18-21-225,0 0-3684</inkml:trace>
  <inkml:trace contextRef="#ctx0" brushRef="#br0" timeOffset="370">23066 8531 6053,'-19'-20'14990,"-1"20"-13901,20-19 65,0 19 31,0 0-769,0 0-576,0 0-641,0 0-1313,20 0-1409,-20 0-11083</inkml:trace>
  <inkml:trace contextRef="#ctx0" brushRef="#br0" timeOffset="371">23147 8451 17296,'18'20'2466,"-18"-20"-576,20 21 320,-20 18-288,0 0-545,20 1-864,1 1-321,-1-22-224,0 21-32,-1-40-224,1 19-385,0-19-929,-20 0-1024,20 0-1122,-20 0-13900</inkml:trace>
  <inkml:trace contextRef="#ctx0" brushRef="#br0" timeOffset="372">23126 8670 19186,'21'0'1281,"-3"0"769,2-19 544,41 19-704,-22 0-545,1-20-512,-20 20-513,0-21-159,19 21-65,1-20-64,-20 20-128,-1-20-65,-19 1-191,0 19 32,-19 0-33,-1-20-127,0 20 288,0 0 128,0 0-32,1 0 96,-1 0 96,20 20 96,-20-20 32,20 19 32,0 1 129,20 21 31,-20-21-256,20 19-96,-1-19-32,1-1-96,0 1-224,20 0-481,-21-20-800,21 0-1698,-20 0-1346</inkml:trace>
  <inkml:trace contextRef="#ctx0" brushRef="#br0" timeOffset="373">23602 8729 17232,'0'20'2274,"0"-20"-737,0 0 545,0 0 161,0-20-1090,-20 20-385,20-19-287,0 19-193,0-20 0,-18 0-160,18 1-128,18-1-32,-18-21 64,20 21-64,1 1 32,-1-1-128,0 20-224,-2 0-321,3 0-1056,19 0-1410,-20 20-1217</inkml:trace>
  <inkml:trace contextRef="#ctx0" brushRef="#br0" timeOffset="374">23841 8631 15694,'20'39'2275,"-20"-39"63,19 20 256,-19-20-480,20 20-1089,0-20-448,-20 0-545,20 0 0,1 0-481,-3 0-1088,-18 0-1410,20 0-4228</inkml:trace>
  <inkml:trace contextRef="#ctx0" brushRef="#br0" timeOffset="375">23821 8570 18417,'0'-19'1185,"0"19"-608,0-20-33,20 20-480,0 0-352,-20 0-1121,19 0-5094</inkml:trace>
  <inkml:trace contextRef="#ctx0" brushRef="#br0" timeOffset="376">24098 8610 15919,'0'21'2306,"0"-21"-641,0 20 449,0-20-64,0 19-512,0 1-545,0 0-673,21-1-128,-21 1-256,20-20 96,0 20 0,0-20-96,-1-20-32,1 0-32,0 1 0,-20-1-128,0-19 159,-20 19 129,0-1 0,1-19 161,-1 21-65,0 19-128,20-20 64,-20 20-96,20 0 64,20 0-32,-20 0 64,20 20-160,19-1 160,-19 1-64,0 0 32,0 21 0,0-22 448,-1 1 33,-19 0-257,20-20 128,-20 19-95,0-19-129,0 0-96,-20-19-32,20 19-96,0-20 96,0 0-96,0 1 96,20-22 0,0 21-128,0 0 128,1 20 0,-3 0-96,2 0 128,21 20-64,-21 0-256,-2 1-961,23-1-1602,-21-1-1409,0 1-16143</inkml:trace>
  <inkml:trace contextRef="#ctx0" brushRef="#br0" timeOffset="377">24813 7142 9961,'0'-20'1025,"0"20"288,0 0 769,0 0 449,0 0-642,0 0-800,0 0 64,0 0-32,0 20 193,20-1-193,-20 21-64,21-1-288,-1 2-1,-2 18-287,2 21-97,1-2 0,19 3-191,-1 17 31,-19 2-160,20-1 352,-20 0 33,19 1-289,-19-22 0,-20 22-96,20-20-64,-20-1 128,-20-20 96,0 21 97,-19-21-33,-1 1-96,0-20-96,21-1-160,-1-19 64,0 1-256,20-2-192,0-19-481,0 0-353,0-19-1216,0-2-1762,0 1-8808</inkml:trace>
  <inkml:trace contextRef="#ctx0" brushRef="#br3" timeOffset="378">15623 9246 1761,'0'-21'1858,"0"21"-993,0 0 384,0 0 801,0-19-353,0 19-63,0 0 0,0-20 31,-20 20-256,20 0 1,0-20-33,-21 20-128,21 0-32,-20-19 33,2 19 223,18 0-160,-20 19-224,-1 1-160,21 19-32,-20 2-192,40 18 63,-20 0 97,0 21-480,21-1-1,-1-19-192,-2-1-192,-18 2 96,20-22-96,1 0-64,-1-19-160,0 0-385,-1-20-416,1 0-544,0 0-993,20-20-513,-21 0-1282</inkml:trace>
  <inkml:trace contextRef="#ctx0" brushRef="#br3" timeOffset="379">16178 9503 9609,'0'-19'2562,"-20"-1"481,20 0-288,-19 1-353,-1 19-448,0-20-321,0 20-256,-1 0-287,3 20-258,-2-1-319,0 21-161,20-21-192,0 21 0,0 0-160,0-20 32,20 19-64,0-19-288,-2 0-705,3 1-352,19-1-449,-20-20-993,-1 0-832,1 0-3203</inkml:trace>
  <inkml:trace contextRef="#ctx0" brushRef="#br3" timeOffset="380">16376 9564 9865,'0'-21'5733,"0"21"-3971,0-20 576,0 20 128,0-20-704,-20 20-513,20 0-320,-19 0-320,19 20-33,-20 0-223,20 1-33,-20-2-288,20 1 0,0-20-96,20 20 64,-20-20-96,20 0 0,-1 0 0,1 0 0,-20-20 0,20 0 96,1 1 32,-21 19-32,0-21 32,0 1 32,0 20 0,0 0 96,0 20-96,0-20 32,0 21-32,0-2-32,0 21-96,20-21 0,-20 1-320,20-20-641,-2 20-128,3-20-353,-21 0-1024,20-20-193,-20 20-2017</inkml:trace>
  <inkml:trace contextRef="#ctx0" brushRef="#br3" timeOffset="381">16516 9364 12812,'0'-19'4516,"0"19"-3107,0 0 609,0 19 224,20-19-448,-20 41-897,20-2-449,-20-19-224,19 19-159,1 1-98,0-19-287,-20-2-609,20 1-736,0-20-866,-20 0-1312,0 0-12140</inkml:trace>
  <inkml:trace contextRef="#ctx0" brushRef="#br3" timeOffset="382">16615 9305 16367,'0'-59'3619,"0"59"-1857,0 0-353,0 20 321,0 0-545,20 19-897,0 0-63,-1 2-289,1-2-321,20 1-832,-1-21-865,-19 1-1537,0 0-5350</inkml:trace>
  <inkml:trace contextRef="#ctx0" brushRef="#br3" timeOffset="383">17271 9543 19634,'0'-20'2242,"0"20"-993,0 20 865,0 1-352,0-2-801,0 21-673,18-21-192,-18 1-96,21 0-32,-21 1-224,20-21-513,-20 0-832,0-21-577,0 21-1410,0-40-4227</inkml:trace>
  <inkml:trace contextRef="#ctx0" brushRef="#br3" timeOffset="384">17251 9206 16239,'0'-40'2690,"0"40"-1857,0-19 480,0 19 33,0 0-738,0 0-544,20 0-64,-20 19-384,18 1 384,3 0-96,-1 20 96,0 0 32,0-1 224,-1 20 737,1 1 64,0-20-448,-20 19-449,20 1-32,0-21-256,-1-19-513,1 0-448,-20 1-1217,0-21-1698</inkml:trace>
  <inkml:trace contextRef="#ctx0" brushRef="#br3" timeOffset="385">17330 9484 19314,'-20'-20'3203,"20"20"-2434,20 0 736,0 0 609,19-20-1057,1 1-769,0 19-128,-1-20-640,1 20-705,-20 0-1089,-1 0-2018</inkml:trace>
  <inkml:trace contextRef="#ctx0" brushRef="#br3" timeOffset="386">18184 9206 9865,'-20'-40'2851,"20"21"-513,-20-1 448,-1 20-255,1-20-481,20 20-577,-18 20-448,18 0 0,-20 19-128,20 21-224,0-1-33,20 0-416,-20-18 289,18 18-353,23-20-96,-21 1-64,19-19-288,-19-2-289,0 1-576,0-20-961,0 0-1185,-1 0-929</inkml:trace>
  <inkml:trace contextRef="#ctx0" brushRef="#br3" timeOffset="387">18322 9384 17712,'20'41'1890,"0"-2"-128,0 0 256,-20-19-161,19 21-543,1-22-770,0 1-192,21 0 65,-23-20-33,2 0-160,1 0 1,-21-20-97,20 0 0,-20-20-64,20 20-64,-40-19-96,20-1-128,-20 1-321,20-2-480,-21 22-128,21-1-480,0 20-1250,0 20-2434</inkml:trace>
  <inkml:trace contextRef="#ctx0" brushRef="#br3" timeOffset="388">18660 9107 17424,'0'0'2178,"0"0"-1826,0 0 577,0 20 705,20 0-353,-20 19-672,19-19-225,-19 20-224,20 0-192,0-1-64,0-19-96,0-1-737,-1 1-1217,-19 1-1217,0-21-5157</inkml:trace>
  <inkml:trace contextRef="#ctx0" brushRef="#br3" timeOffset="389">18620 9286 17296,'0'0'2690,"0"-20"-2561,20 20 479,-20 0-256,20-20-352,0 20-800,-1 0-1250,1 0-3588</inkml:trace>
  <inkml:trace contextRef="#ctx0" brushRef="#br3" timeOffset="390">18838 9186 10121,'-20'20'6246,"20"-1"-4869,-20 2 385,1-1 224,-1 0-801,0-1-673,0 1-383,20-20-1,-20 0-224,1 0-65,-1 0 1,20-20 128,-20 1 32,20-1 96,0 0 32,0-1 353,20 21 224,-20-19 223,20 19-31,-1 0-288,1 19-193,0-19-288,0 21-128,19-1-384,-19 0-769,0-20-1025,0 19-1185,0-19-4293</inkml:trace>
  <inkml:trace contextRef="#ctx0" brushRef="#br3" timeOffset="391">19136 9603 18225,'0'39'1761,"0"-19"-640,0 21 769,0-21-288,0 19-1090,0-19-288,0-1-384,0-19-288,0 0-737,20 20-641,-20-20-961,0-20-4259</inkml:trace>
  <inkml:trace contextRef="#ctx0" brushRef="#br3" timeOffset="392">19215 9405 8423,'0'20'11948,"0"-20"-10475,0 19-224,0 1 481,20 0-641,-20-1-865,0 21-128,20-19-32,-20-21-128,20 19-32,-20-19-96,21 0-96,-21-19-193,18 19 225,-18-21 96,20 1 192,-20 0 0,0 1 32,0 19 224,0 0 129,20 0 127,-20 19 129,21-19-65,-1 20-383,-2 0-193,3-20 64,-1 0-64,0-20 0,0 20 0,-20-20-32,19 1-128,-38-1-161,19 0-287,0 1-417,-20-1-128,20-1-609,0 21-1345,-20 0-5349</inkml:trace>
  <inkml:trace contextRef="#ctx0" brushRef="#br3" timeOffset="393">19573 9107 19218,'0'20'2274,"0"-20"-1473,0 20 992,0 19-127,0-19-993,20 20-545,-20 0-96,19-21-385,1 21-127,-20-21-833,20-19-962,-20 20-863,0-20-4742</inkml:trace>
  <inkml:trace contextRef="#ctx0" brushRef="#br3" timeOffset="394">19494 9286 18449,'19'-20'833,"1"20"-161,20-20 449,-20-1-800,-1 21-353,1 0-897,0 0-1025,0-19-1505,0 19-6535</inkml:trace>
  <inkml:trace contextRef="#ctx0" brushRef="#br3" timeOffset="395">19711 9206 14029,'-39'40'2306,"19"-20"-961,0-20 673,0 20-256,1-1-897,19-19-577,-20 0-224,20 0-224,-20 0-289,20-19-351,-20 19 223,20-20 353,-20 0 320,20 20 256,0-21 481,20 21 128,-20 0 288,20 0-32,0 21-480,0-21-513,-1 20-224,21 0-96,-20-20-865,0 19-736,-20-19-1699,19 0-7238</inkml:trace>
  <inkml:trace contextRef="#ctx0" brushRef="#br3" timeOffset="396">19692 9066 21172,'100'41'1921,"-41"-1"-287,1-1-65,-21 21-319,1-1-354,-40 20-703,0 1 191,20-21-416,-20-18-320,0-2-481,-20-19-288,20-1-385,0-19-1825,-20 0-3011</inkml:trace>
  <inkml:trace contextRef="#ctx0" brushRef="#br3" timeOffset="397">20209 8988 14733,'-20'0'5093,"40"0"-4036,-2 19 641,2 40 448,21 2-737,-2 18-608,1 1-321,0-2-255,-21-17 159,1-2-128,20-20-96,-40 2-288,20-22-256,-20 1-353,0 0-800,-20-1-1122,0 1-1537,0-20-11178</inkml:trace>
  <inkml:trace contextRef="#ctx0" brushRef="#br3" timeOffset="398">4744 9603 13548,'0'0'1762,"0"0"-577,-20 0 929,20 0-160,0 0-1153,0 0-289,0 0 33,0 0 63,0 0-191,0 0 31,-20 0-64,20 0-31,-20 20-161,1-1-32,-1 1 0,0 0-64,0 21 65,-19-22-97,19 21 32,-1-21-64,-19 21 32,22 0 0,-23-20 0,1 19 0,21-19 128,-1 0-96,-20 20 96,20-20 65,0 0-65,1-1-64,-1 1 0,0-20 160,20 20-31,0-20-65,0 0 0,0 0-160,0 0 96,0 0 64,-21 19-64,21-19-64,0 0-31,-20 22 95,20-22-256,0 19 160,0 1-32,-18-20 32,18 0 0,0 0-32,0 0 0,0 0 0,0 0 0,0 0-64,0 0 160,0 0-32,0 20 0,0-20 32,0 0-64,0 0 64,0 0-128,-20 19 128,20-19-96,0 0 64,0 0-96,0 0 32,-21 20 192,21-20 129,0 0-97,0 0 32,0 0-64,0-20-160,0 20 0,0-19-32,0 19 0,0-20 0,0 0 0,0 1 0,0-3 32,-20 3-64,20-1-32,0 0 64,-20 1-32,20 19 32,0 0 0,0 0-64,0 19-64,0-19 64,0 20 32,0 19 64,0-17-64,0 17 64,0-19 32,0-1 64,0 21 32,0-40-32,0 19 0,0-19 1,0 0 63,20-19-64,21-1-32,-21 0-64,18-19 0,-17 19-32,19 1-192,-1 19-160,-19-22-225,0 22-320,20 0 128,-21 0-127,1 0-610,-20 22-736,20-22-2274,0 0-8681</inkml:trace>
  <inkml:trace contextRef="#ctx0" brushRef="#br3" timeOffset="399">4764 9564 15694,'-20'-21'1634,"20"1"1121,20 20 95,-20 0-1184,19 0-801,1 0-193,0 20 1,0 20-289,0-20-192,-1 0 129,1-1-33,0 1-96,0 0 128,-20-20-63,0 0-1,0 0 160,0-20-95,0 0-193,0-19-96,0 0 32,0 18-160,-20-19-192,20 1-225,0 19-352,0 1-160,0 19-576,0 0-1058,0 0-992,20 19-3364</inkml:trace>
  <inkml:trace contextRef="#ctx0" brushRef="#br3" timeOffset="400">5022 9206 16751,'0'-20'2210,"0"0"-608,0 20 960,0 0-704,0 0-1153,20 0-417,-20 20 385,20 0-225,-2-1-256,3 22-96,-1-2-64,0-19-32,20 0-64,-40-20-352,19 19-289,1 1-416,-20-20-929,0 0-1633,-20 0-4613</inkml:trace>
  <inkml:trace contextRef="#ctx0" brushRef="#br3" timeOffset="401">5042 9345 17264,'-20'0'3427,"20"0"-1633,0 0 32,0 0-97,20-20-992,0 20-513,-2-20-224,3 1 96,19-1-288,-20 20-449,0-20-191,-1-1-450,1 21-319,0-19-1122,-20-1-992,0 0-3172</inkml:trace>
  <inkml:trace contextRef="#ctx0" brushRef="#br3" timeOffset="402">5260 9147 1249,'-20'-20'6630,"0"20"-1409,20 20-1377,-20-1-1186,20 1-576,-19 0-673,19-1-416,0 22-480,0-21-385,0-1-224,0 1-417,0 0-768,0-20-1634,-20 19-4516</inkml:trace>
  <inkml:trace contextRef="#ctx0" brushRef="#br3" timeOffset="403">5001 9305 15630,'-20'-19'3972,"20"19"-2210,0-20 160,20 20 63,1 0-1280,19 0-481,-1 0-192,1 20-576,0-20-385,-1 19-1153,-19-19-2114</inkml:trace>
  <inkml:trace contextRef="#ctx0" brushRef="#br3" timeOffset="404">6431 9642 14413,'0'0'993,"0"0"320,0 0 994,0 0-386,0 0-928,0 0-128,0 0 64,0 0-320,0 0-1,0 0 1,0 0-1,0 0-63,0 20-161,0-20 65,0 20-129,0-20-32,0 21 0,0-21-95,20 20-1,-20-1 96,0 1-96,20 0 0,-20 19-95,20 2-1,-1-2 0,1 0 0,0 1 64,0 20-32,0-1-32,-1-20 96,1 2 161,0-1-289,1-1 96,-21 0-64,20-18 128,-20-1-224,18-20 32,-18 0 96,0 20-32,0-20-160,0 0 32,0 0 257,0-20-97,0 20 0,0 0-64,-18 0 32,-2-20-64,-1 20 32,1-21-32,20 21-32,-20-19 0,1 19 0,-1-20-96,20 20 128,0-20-64,0 20 64,0-19-32,0 19 0,0 0-96,0 0 64,0 19 32,20 1 0,-1 0 64,1-1-32,0-19-32,1 0 0,17 0 32,-18-19 64,1-1-64,-1-19 0,-20 19-32,0-19-160,0 17-128,0-17-385,-20 19-576,20 1-609,-21-1-448,21 20-2178,0 0-7944</inkml:trace>
  <inkml:trace contextRef="#ctx0" brushRef="#br3" timeOffset="405">5955 9384 9192,'-20'0'7944,"20"0"-6279,0 0 706,0 0-161,0 21-673,20-1-704,0 19 32,-1-19-321,21-1-31,-20 1-257,20-20 32,-21 0-128,1 0-64,0 0 65,-20 0-33,0-20 32,20 1-64,-20-1-64,0 0 64,0 20-32,0 0 32,0 0 32,21 20 193,-3 0-193,-18-20-128,41 19 64,-21-19-128,0-19 128,-2-1-32,-18 0 32,21 1 0,-21-22 0,-21 21 32,21-19-96,-18 19 0,-2 20-96,20-19-192,-20 19-161,20 0-447,0 19-578,0 1-512,0-20-2210,0 20-9673</inkml:trace>
  <inkml:trace contextRef="#ctx0" brushRef="#br3" timeOffset="406">6113 8968 19026,'0'0'2914,"0"-20"-896,0 20 128,0 0-768,0 20-898,0 0 0,20-1-95,0 1-129,0 19-224,1-19 0,17 21 0,-17-21-224,-1-1-256,0 1-417,-2-20-96,-18 20-769,0-20-896,-18 0-1923</inkml:trace>
  <inkml:trace contextRef="#ctx0" brushRef="#br3" timeOffset="407">6133 9166 17424,'-20'0'5221,"20"0"-3780,0 0 129,0 0 223,20-19-992,0-1-641,0 0-64,1 20-384,-3-21-256,23 1-385,-21 1-577,-20-1-928,20 0-897,-2 1-3139</inkml:trace>
  <inkml:trace contextRef="#ctx0" brushRef="#br3" timeOffset="408">6311 8908 3235,'0'0'12171,"0"0"-10281,-18 19 416,18 22 417,0-21-962,-20 19-800,20 0-576,0 2-193,0-21-224,0 0-481,0-1-768,0 1-1506,-20 0-2594</inkml:trace>
  <inkml:trace contextRef="#ctx0" brushRef="#br3" timeOffset="409">6074 9127 7911,'0'0'13453,"-20"0"-11948,40 0 321,-20 0 288,20-20-1313,19 20-641,-19-21-64,21 1-192,-3 1-289,-17-1-608,-1 20-928,0-20-1987,-2 20-4964</inkml:trace>
  <inkml:trace contextRef="#ctx0" brushRef="#br0" timeOffset="410">14570 10913 14029,'0'-20'1601,"0"20"289,0 0 993,0 0-289,0 0-1088,0 0-770,20 0 225,0 0 128,-1 0-224,1 0-192,20 0-257,1 0-63,-2 0-193,1 0-128,-1 0 96,1-20-64,0 20-128,-21 0-96,1 0-385,0 0-384,-20 20-416,0-20-673,0 20-2210,0-20-5253</inkml:trace>
  <inkml:trace contextRef="#ctx0" brushRef="#br0" timeOffset="411">15682 10993 14029,'-20'-59'1954,"1"38"-225,19 1 738,-20 0-161,0 20-801,20-19-512,-21 38-224,1 1-417,2 0 129,-2 40-97,20-21-32,0 1-127,0 0-129,20 0 64,-2-21-192,2-19 160,21 0-96,-2 0 0,-19-39 32,20 19-32,-20-20 0,-20 0-32,0 1 64,0 19 32,0-20 0,0 40 129,-20-20 31,20 20 64,0 0-160,0 20-128,0-20-64,20 21 32,-20 18 96,19-19-416,1-1-224,0 1-353,0 0-417,0-1-607,19 2-1507,-19-21-2625</inkml:trace>
  <inkml:trace contextRef="#ctx0" brushRef="#br0" timeOffset="412">16020 10953 18257,'-20'0'2786,"20"0"-1793,-21 0 1249,21 40-256,0-21-897,-20 21-544,20 0-225,20 0-192,1-21-96,-1 1 32,18 0-64,-17-40-64,-1 20 0,20-39-96,-21-1 0,-19 0 96,0-19-64,0 0 96,-19-2-64,-21 2 96,-1-1-64,23 1 32,-22 19 32,19 0 192,1 20 96,2 0 32,18 20 33,0 0-129,18 20 128,-18 21-96,20-2-95,21 20-97,-21 2-64,19-2 0,1-20-289,-1 2 1,-19-2-384,20 0-257,-1-19-449,-19 0-800,20-20-2242,-20 0-7143</inkml:trace>
  <inkml:trace contextRef="#ctx0" brushRef="#br0" timeOffset="413">16376 10913 20691,'0'40'2306,"0"0"-1121,-20-21 769,20 21-224,20 0-897,-20 0-577,20-21-160,1 1-128,-1-20 32,18 0-64,3-20-64,-21 1-96,0-21-33,-20 0 65,0-19-64,0 0-32,-20-21-129,-20 21 33,19-2 96,-17 2 224,-3-1 96,21 40 64,0 0 352,1 20 289,19 20-161,0 0-95,0 20 159,19 0-319,1 19-193,0 1-64,21-1-64,-3-19-481,23 0-319,-22-20-610,1 0-800,0-1-4004</inkml:trace>
  <inkml:trace contextRef="#ctx0" brushRef="#br0" timeOffset="414">17091 10934 18001,'-20'-21'2786,"1"21"-672,19 21 256,-20-2-544,20 1-801,0 19-448,20 1-161,-1-21-224,1 2-256,0-1 224,0-20-256,19 0 0,-19-20-32,0 20 0,-20-21 96,0 2 32,0-1 96,0 20-96,0-20 96,0 20 256,0 0-288,20 20 225,-20 0-65,21-20-96,17 19-96,-17-19 0,-1 0-96,0-19-224,0-1 0,-1 0-193,-19 1-192,0-1-320,0 0-320,-19 20-769,-1-19-3235</inkml:trace>
  <inkml:trace contextRef="#ctx0" brushRef="#br0" timeOffset="415">17409 10536 23125,'0'-20'2243,"0"1"-1667,0 19 962,0 19-129,20 1-608,0 19-385,0 1-288,-1 0-96,1 19-32,20-19-256,-20 1-257,-1-22-351,1 21-386,0-21-639,-20-19-1635,0 20-2914</inkml:trace>
  <inkml:trace contextRef="#ctx0" brushRef="#br0" timeOffset="416">17350 10775 21428,'0'-21'2050,"20"21"-833,-1-20 801,21 0-897,-20 1-865,19 19-256,1-20-448,-20 20-609,19-20-769,-19 20-1281,0-19-2306,1-2-9033</inkml:trace>
  <inkml:trace contextRef="#ctx0" brushRef="#br0" timeOffset="417">17648 10595 5605,'-21'0'9321,"21"20"-5478,-20 1-1056,0-2-545,-19 1-865,19 19-960,20 1-545,-20-19-801,20-1-1345,0-20-3236</inkml:trace>
  <inkml:trace contextRef="#ctx0" brushRef="#br0" timeOffset="418">17370 10695 19986,'-20'0'3684,"20"0"-2371,0 19 929,20 1-352,-1-20-961,21 20-705,0 1-224,19-1-416,-19-1-609,-21-19-1089,21 0-2691</inkml:trace>
  <inkml:trace contextRef="#ctx0" brushRef="#br0" timeOffset="419">18263 10477 19602,'0'-21'2627,"0"21"-578,0 0-383,0 21 32,20 18-417,-20 1-320,19 40-417,1-21-223,-20 21-289,40-21 96,-20 0-192,19 1-32,-19-20-353,21-21-191,-23 1-514,2-20-511,-20 0-930,0 20-2625,-38-20-10411</inkml:trace>
  <inkml:trace contextRef="#ctx0" brushRef="#br0" timeOffset="420">18223 10893 21075,'0'-20'2499,"20"1"-417,0 19 224,0-20-480,19 0-961,1 1-513,-1-1-320,1-1 64,19 21-576,-18-20-385,17 20-577,-17 0-672,-1 0-672,-21 0-513,1 0 1088,-20 20 1859,0 1 1025,0-1 1377,-20-1 128,20 1-128,-19 19-417,-1 1-223,20-19-225,0 18-352,20 0-289,-1-19-256,21-20-128,0 0-95,19 0-65,-19-20-97,-1-19-191,2 0-64,-41 18-65,0-19 65,-21 21 128,-19-21-64,1 21 63,-21 19 257,1 0-32,19 0 0,1 0-128,-1 0-256,40 0-353,-21 19-736,21 1-1730,21-20-2370</inkml:trace>
  <inkml:trace contextRef="#ctx0" brushRef="#br0" timeOffset="421">19553 10516 19410,'20'-39'3171,"-40"39"-1570,20 0 481,-20 0-192,0 20-224,1 19-449,-1 20-256,0 21-289,20-21-575,-20 21-97,20-21 0,20 2 0,0-22 0,0 0 0,-20-19-609,19 0-512,-19-20-288,-19 0-97,-1 0-928,0-40-3139,-21 1-10571</inkml:trace>
  <inkml:trace contextRef="#ctx0" brushRef="#br0" timeOffset="422">19097 10575 21876,'-40'0'3299,"40"-19"-2082,20 19 833,0 19 96,19 1-608,21 0-897,-21 20-641,22 0 0,18-1 0,-20 2 0,20-21 0,-19 19 0,-1-19-897,-19-1-192,-1 1-225,-19-20-639,-20 20-610,20-20-2177,-20 0-9033</inkml:trace>
  <inkml:trace contextRef="#ctx0" brushRef="#br0" timeOffset="423">14789 11985 15887,'-20'0'2914,"20"0"-1568,0 0 511,20 0 610,0 0-834,19 0-896,1 0-193,19 0-191,1 0-225,-21 0 32,22-20-128,-23 20-288,-18-20-481,21 20-544,-41 0-1346,20 0-4291</inkml:trace>
  <inkml:trace contextRef="#ctx0" brushRef="#br0" timeOffset="424">15781 11926 4003,'20'-20'2883,"-20"0"-865,0 1 1441,0-1-256,0-1-897,0 21-384,-20-20-320,20 20-1,-20-19-287,1 19-354,-1 19-127,0-19-224,0 20-129,0 21-320,1-22-96,19 1 33,0 0-33,0-1-160,19 1 96,1 0-33,20 1 1,-1-2 32,1 1 0,0 0-192,-1-1 128,-19 1-160,21 19 96,-23-18-64,-18 19 128,0-21-64,0 1 160,-18 0-32,-3-1-129,1-19-95,0 22-96,0-22-161,-19 0-127,39-22 95,-20 22 225,0-19 128,20-1 128,0 20 96,20-20 64,0 1 96,0 19 129,19-20 31,1 0-256,-19-1-32,17 2-32,3-1 0,-21 0 32,-2 1 1,23-21-129,-41 21 32,20-2 192,-20 1-96,20 0-32,-20 1-32,0 19 64,0-20 64,-20 0-128,20 20 64,-20 0-64,0 0 64,-1 20-128,21 0 64,-18-1-64,-2 21 32,20 0 160,0-20 1,0 39-129,20-39 0,-2 20 64,23-20-224,-21-20-257,19 0-480,1 0-800,0-20-1634,-21-1-2851</inkml:trace>
  <inkml:trace contextRef="#ctx0" brushRef="#br0" timeOffset="425">16317 11847 12491,'0'0'7335,"0"0"-5861,0 20 576,0 19 96,20 20-897,-20-18-609,19 18-543,1-20-130,0 0-31,21-18-288,-3-1-545,-17-20-704,19 0-1955,-20-20-3522</inkml:trace>
  <inkml:trace contextRef="#ctx0" brushRef="#br0" timeOffset="426">16297 12065 17936,'-20'0'4228,"20"0"-3555,0 0 672,20 0 705,0 0-961,19-20-640,1 0-417,21 20 0,-22-19-801,21 19-288,-41-21-1601,21 21-3684</inkml:trace>
  <inkml:trace contextRef="#ctx0" brushRef="#br0" timeOffset="427">17131 11787 14830,'-20'-40'2594,"20"40"-288,0 0 545,0 20-1250,0 0-512,0 19-224,20 2 0,0 18-288,-1 0-193,-19-19 0,20 19-448,0-19 224,0 0-63,-20-20-1,21 0 32,-21-1-96,0-19 96,0-19 0,-21-1-128,21 0-128,-20-20 0,20-19 0,-20 0-33,0-2-223,20-17 288,-19-2-96,19 21 160,0 18 32,19 1-32,-19 40 224,20-19 0,0 38-32,0 1 0,1 21 33,-1 18-33,19 0-128,-19 21-32,20-21-32,-21 21 128,21-21-192,-20-20 0,0 2 0,-1-21-225,1-20-319,-20 0-417,0 0-705,0 0-800,0 0-1891,0-20-12138</inkml:trace>
  <inkml:trace contextRef="#ctx0" brushRef="#br0" timeOffset="428">17271 11985 19602,'-41'21'3075,"41"-21"-2050,0 0 480,0 0 193,21 0-1025,-1 0-769,19 0 192,1 19-289,-1-19-992,1 0-833,19-19-2882</inkml:trace>
  <inkml:trace contextRef="#ctx0" brushRef="#br0" timeOffset="429">17885 11767 16239,'-39'-59'2018,"19"38"192,0 1 512,0 0-864,-19 20-673,19 20-448,-21 0-257,3 1-159,17 18-161,1-19-32,20 19-128,0-19-96,41 21 32,-21-22-64,18 21-64,3-21-1,-21 1 65,-1 21 64,1-2 160,-20-19-192,0 19 192,-20-19 0,20 20 1,-19-20 95,19-20 0,0 0-64,0 0-64,0 0-64,0 0 96,19 0-32,1 0-32,0 0-128,0 0 32,0 0-96,-1 20-128,1-20-225,0 19-512,20-19-1185,-21 20-2883</inkml:trace>
  <inkml:trace contextRef="#ctx0" brushRef="#br0" timeOffset="430">18123 12045 4900,'0'-20'10026,"-20"20"-8393,20 0 1026,0-19-1,0 19-672,0 0-865,0 19 64,0 21-352,0-21-288,0 21-33,20 0-224,1-20-95,-21 19-1,20-39-160,0 20-64,-1-20 160,-19 0-352,20-20 192,0 20 0,-20-19 0,0 19 32,20-20-33,-20 20-31,0 0 161,20 0-97,-20 20 96,0-20 32,19 0-256,1 0 224,0 0-64,0-20 0,0-21-128,-1 22-64,-19-21 31,0 1-31,0 19-128,0 1-192,-19-2-385,-1 21-481,0 0-960,20 0-4100</inkml:trace>
  <inkml:trace contextRef="#ctx0" brushRef="#br0" timeOffset="431">18482 11667 22901,'0'-20'2146,"0"20"-1697,0 20 1152,0 0-159,18 1-514,-18 18-543,20 1-193,-20-1-224,21 2 96,-1-22-64,0 21-320,-2-21-353,-18 1-288,21-20-352,-21 0-705,0 0-2114,-21 0-7623</inkml:trace>
  <inkml:trace contextRef="#ctx0" brushRef="#br0" timeOffset="432">18421 11867 19890,'0'0'2435,"0"0"-546,0-20 225,20 20-704,0-21-385,19 1-577,-19 20-320,21-19-160,-21 19-288,19 0-449,-19-20-544,0 20-641,0 0-1185,-1 0-3139</inkml:trace>
  <inkml:trace contextRef="#ctx0" brushRef="#br0" timeOffset="433">18699 11708 17392,'-19'20'3203,"-1"-1"-1537,20 21 351,-20-21-607,0 22-834,20-21-512,-21-1-288,21 1-673,0 0-1089,-18-20-2113,18 19-11212</inkml:trace>
  <inkml:trace contextRef="#ctx0" brushRef="#br0" timeOffset="434">18421 11787 19570,'-20'0'3043,"20"-20"-1826,20 20 1185,-20 0-512,40 20-705,-19-20-704,17 0-321,3 19-128,-3-19-320,-17 20-481,19-20-672,-20 21-834,-1-21-2401,-19 20-11275</inkml:trace>
  <inkml:trace contextRef="#ctx0" brushRef="#br0" timeOffset="435">18779 11528 15630,'0'-20'2306,"0"20"-832,0 0 992,0-19-384,19-1-672,1 20-610,0-20-159,0 20-33,0 0-127,-1-19-33,1 19-288,0 0 1,1 0-65,-21 0 0,20 19-64,-20 1 96,20 0 0,-20 19-64,0 2-64,18-2 96,3 20-192,19 21 64,-20-21-32,19 2-128,1 17 32,-1-17 32,21-2-193,-21-20 161,1 0-96,-19 2 224,-1-2-32,-2-19 96,-18 0 0,-18-1 0,-2 3 32,-1-22-32,1 19 32,-18-19 32,-3 0-96,21 0 0,0 0-128,1 0-416,19 0-834,0 0-1825,0 0-4068</inkml:trace>
  <inkml:trace contextRef="#ctx0" brushRef="#br0" timeOffset="436">19751 11747 21107,'-20'-19'1602,"0"-1"224,20 20 640,0 0-544,0 0-1121,0 0-641,0 0-64,20 0-96,0 0 32,0 20-448,1-20-802,-1 19-1504,-2 1-2243</inkml:trace>
  <inkml:trace contextRef="#ctx0" brushRef="#br0" timeOffset="437">19891 11945 13773,'20'20'7014,"-20"-20"-5989,0 0 1089,0 0 160,0 0-1281,0 0-929,19-20-192,-19 20-384,20 0-834,-20 0-768,20 0-2242,-20 0-12267</inkml:trace>
  <inkml:trace contextRef="#ctx0" brushRef="#br0" timeOffset="438">20089 11787 4580,'0'0'20403,"0"-20"-19346,20 0 64,-1 20 192,-19 0-864,40 0-417,-19-19-32,17 19-416,-18 0-738,21 0-671,-21 19-1859,-1 1-5188</inkml:trace>
  <inkml:trace contextRef="#ctx0" brushRef="#br0" timeOffset="439">20227 11945 19794,'0'0'2723,"0"0"-2051,20 0 1410,1 0-448,19-19-961,-21 19-577,1 0-192,20-20-577,-20 20-576,-1 0-961,-19 0-3011</inkml:trace>
  <inkml:trace contextRef="#ctx0" brushRef="#br0" timeOffset="440">20824 11569 9609,'0'-20'2786,"0"-1"-191,0 21 31,0-20-416,0 20-768,0 0-193,19 0-64,-19 20-192,20 21-96,-20-22-193,20 40 1,-20 2-257,20-2-127,0 0-129,-20 1-128,19-1 96,-19-19-32,0 0-96,0-20 161,0 0-193,0-1 0,0 1 96,0-20-64,0 0 64,0-20-32,0 1-96,-19-21 32,19 0 0,-20-19-64,0 0 256,0-21-224,20 1 64,-20-21-96,20 41 32,0-21 64,-19 41-64,19-1 0,19 19 256,-19 21-160,20 0 192,-20 0-64,20 21 1,20 19-65,-21 19-64,1 1 0,20-1-96,-19 0 128,17 21-192,-17-21 160,-1 21-64,0-40 64,-20-1-192,18 2 64,3-22-192,-1 1-129,-20-20-319,0 20-514,0-20-159,0 0-385,0 0-1088,-20 0-1667</inkml:trace>
  <inkml:trace contextRef="#ctx0" brushRef="#br0" timeOffset="441">20962 11906 19570,'0'-20'2242,"0"20"-1217,20-19 1281,0-1-672,1 20-1026,-3-21-576,2 21-256,21 0-544,-21 21-1154,-20-21-2498</inkml:trace>
  <inkml:trace contextRef="#ctx0" brushRef="#br0" timeOffset="442">21420 11489 14285,'-21'-40'3299,"-19"21"-1185,20 19 513,1 0-321,-21 19-897,20 1-640,-19 0-321,19 19-191,20 2-97,0-22-192,0 21 64,20-1-32,-1 2-64,1-2 0,0 1 0,-20-1-33,20 21-127,-20-20-32,0-1 32,0 21 160,0-20 64,0-1 0,0-19 32,-20-1 32,20 2-64,20-21 96,-20 0 128,39-21-128,-19 21-32,0-19-32,0-1 32,1 20-96,-3 0 0,2 0-96,-20 0-64,0 0-224,20 0-417,-20 0-320,21 0-1089,-1-20-1410,-20 20-3330</inkml:trace>
  <inkml:trace contextRef="#ctx0" brushRef="#br0" timeOffset="443">21598 11847 18193,'0'-21'2306,"0"21"-192,0 0 160,20 21-833,-20-1-576,20 19 0,-1-19-160,1 19-257,-20-19-256,20 1 193,0-2-225,-20 1-64,20-20 128,-20 0-96,0-20 32,19 1-63,-19-2-1,-19-19-96,19 1 32,0 19-385,0-19-544,0-2-288,0 22-160,0 19-801,19 0-1922,-19 19-8007</inkml:trace>
  <inkml:trace contextRef="#ctx0" brushRef="#br0" timeOffset="444">21975 11469 10794,'0'0'6630,"0"0"-4484,0-20 416,0 20-191,0 20-930,0-20-416,0 20-32,20-1-384,-20 1-97,20 21-96,-20-22-127,0 21-257,20-21-32,-1 1-32,-19 0-353,20-20-544,-20 21-480,0-21-417,0 0-1473,-20 0-3299</inkml:trace>
  <inkml:trace contextRef="#ctx0" brushRef="#br0" timeOffset="445">21936 11628 18033,'-20'0'3427,"20"0"-1858,0-20 673,0 20-672,20 0-865,-2-20-577,3 1-320,-1 19-481,20-20-576,-21 20-737,1-21-1441,0 21-2339</inkml:trace>
  <inkml:trace contextRef="#ctx0" brushRef="#br0" timeOffset="446">22134 11489 7559,'-20'0'6406,"20"19"-4452,-20 1 448,20 1-224,-20-1-833,0-1-736,1 1-353,-1 0-256,0-1-160,-21-19-353,23 0-640,-2 0-512,20-19 351,-21-1 1058,1 0 448,20 1 833,0 19 897,0-20-192,0 20-97,20-21-255,1 21-193,-1 21-288,-2-21-545,23 20-160,-1-1-384,-21 1-417,1 0-544,0-1-352,0 1-1986,0-20-4005</inkml:trace>
  <inkml:trace contextRef="#ctx0" brushRef="#br0" timeOffset="447">22114 11369 18673,'-20'0'2114,"20"0"-64,0 0 96,0 0-769,20 0-448,0 0-448,-1 0-193,1 0-96,20 0-64,-20 0-64,19 0 0,-19 0-31,0 0-33,-20 0 96,21 21 0,-21-21 32,0 20 32,0-20-32,18 20 32,-18-1-96,0 1 96,20 19-128,1 2 97,-1-2-161,0 20 96,-20 2-192,20-2 224,-1 21-128,-19-21-225,20 0 161,0 1 0,-20-20 160,20-1-96,-20-19 96,0-1 32,-20-19 0,20 0 1,-20 0-258,20 0 129,-20-19-96,1 19-256,-1-20-449,20 20-480,-20 0-641,20 0-2883</inkml:trace>
  <inkml:trace contextRef="#ctx0" brushRef="#br0" timeOffset="448">22888 11687 17808,'-20'-20'1986,"1"20"-128,19 0 672,0 0-384,0 0-1217,19 0 96,1 0-224,20 0-288,-1 0-1,1 0-320,-20 0-96,19 0-96,-19 0 32,0 0-224,0 0-448,-20 0-642,21 0-351,-21 20-257,0-20-1665,0 0-4677</inkml:trace>
  <inkml:trace contextRef="#ctx0" brushRef="#br0" timeOffset="449">23027 11508 21908,'0'0'1954,"-20"20"-128,20 1 256,0 18-833,0 1-576,0-1-289,0 2-384,20-21-32,0 19-128,19-19-513,-19-20-992,0 19-834,1-19-2658</inkml:trace>
  <inkml:trace contextRef="#ctx0" brushRef="#br0" timeOffset="450">23365 11985 13260,'0'0'2883,"0"21"-705,0-2 448,0-19-768,0 20-481,0 0-352,0-1-32,19-19-480,-19 0-33,20 20-31,0-40-33,0 20-352,0-39 96,19 19-96,-19-20-128,0 0 417,1 1-289,-3-20-32,2-1 64,-20 20-96,0-20 0,0 20 0,0-19 0,-20 20 0,2 18 128,18 1-192,-21 1 384,1 19-32,0 0-63,0 19 191,20 22-128,-19-2-63,19 20-97,0 2-64,0-2 128,0 0-192,39-18-192,1-2 256,-1 0-320,22-19-417,-2-20 0,1 0-1217,-21 0-736,-19 0-3107</inkml:trace>
  <inkml:trace contextRef="#ctx0" brushRef="#br0" timeOffset="451">23900 12124 8039,'0'0'2210,"0"-20"641,0 20-64,0 0-353,-20 0-705,20 0-223,0 0-161,20 0-32,-20 0-31,0 0-161,0 0-289,20 20-191,-20-1-160,20 2-33,-20-1-256,21 19-96,-21-19 64,18 0-64,2-1-31,-20-19-1,20 0 0,1 0-32,-1 0-128,-2-19 0,-18-1-193,20 0-159,-20-19-321,0-2-384,0 22-673,0-1-640,0 0-1057,0 1-6567</inkml:trace>
  <inkml:trace contextRef="#ctx0" brushRef="#br0" timeOffset="452">24119 11806 12780,'20'-19'3459,"-20"19"-2242,0 0 1185,0 0-128,0 0-512,0 19-481,0-19-512,0 20-96,0 1-289,0-1-128,0-1-192,20 21 0,-20-21-288,20-19-320,-1 20-1090,1 0-704,-20-20-865,0 21-3876</inkml:trace>
  <inkml:trace contextRef="#ctx0" brushRef="#br0" timeOffset="453">24139 11965 3010,'-20'0'16688,"20"0"-15214,0 0 159,0 0 930,0 0-1955,0-20-224,20 20-416,-20-19-544,20 19-481,19-20-1025,-19 20-1057,0 0-1986</inkml:trace>
  <inkml:trace contextRef="#ctx0" brushRef="#br0" timeOffset="454">24278 11886 11274,'0'20'3139,"-20"0"-1633,20-20 479,-20 19-287,0-19-1314,20 20-287,-20-20-546,20 20-864,-19-20-2627,-1 0-10025</inkml:trace>
  <inkml:trace contextRef="#ctx0" brushRef="#br0" timeOffset="455">24060 11926 14830,'0'0'2049,"0"0"578,18 0 256,2 0-801,21 0-1282,-21 0-607,19 0-225,-19 0-961,0 0-641,0 0-1281,0 19-6213</inkml:trace>
  <inkml:trace contextRef="#ctx0" brushRef="#br0" timeOffset="456">24436 12164 8648,'0'-21'3459,"0"21"-736,0-19-129,0 19-96,0 0-480,0 0-512,0 0-225,0 0-352,0 19-160,0 2-225,0-1-224,0 0-127,0-1-97,0 1-64,0-20 64,0 20-64,0-20-128,21 0 32,-21 0 64,20-20-64,-20 20 96,18 0 0,-18 0-32,21 0 32,-21 20 32,20-20 0,-20 0-96,20 0 96,0 0-64,-20 0 32,19-20 0,1 0 0,-20 1-32,0-1 0,0 0 0,0-1-192,0 2-449,0 19-448,0 0-1377,0 0-1890</inkml:trace>
  <inkml:trace contextRef="#ctx0" brushRef="#br0" timeOffset="457">24714 11847 17168,'20'-21'2530,"-20"21"-512,0 0 641,0 21-674,0-21-960,0 20-448,0-1-321,20 1-128,-20 0-256,20-1 96,-1 1-192,-19 0-321,20-20-383,-20 21-770,20-21-480,-20 0-2338</inkml:trace>
  <inkml:trace contextRef="#ctx0" brushRef="#br0" timeOffset="458">24675 11965 19570,'19'0'2338,"-19"0"-288,0 0 256,0 0-800,0 0-737,20 0-577,-20 0-96,20 0-64,0 0-32,0-20-288,-20 20 256,19 0-1058,1-19 450,0 19-1506,-20-20 672,0 20-1536,21 0-5382</inkml:trace>
  <inkml:trace contextRef="#ctx0" brushRef="#br0" timeOffset="459">24854 11826 18801,'38'0'2050,"-38"21"-416,0-21 896,0 20-736,-18-1-897,18-19-545,-20 20-256,20 0-288,0-1-321,0 1-544,-21-20-960,21 20-1283,-20-20-3202</inkml:trace>
  <inkml:trace contextRef="#ctx0" brushRef="#br0" timeOffset="460">24655 11886 11434,'20'0'8745,"-20"0"-7592,19 0 1409,-19 0 1,20 0-1154,20 0-736,-20 0-481,19 0-256,-19 20-225,1-20-607,-1 0-962,-2 0-2402,-18 20-2146</inkml:trace>
  <inkml:trace contextRef="#ctx0" brushRef="#br6" timeOffset="461">16040 7340 11915,'-40'-40'1313,"19"21"-416,1 19 64,-19-20 768,-1-1-223,1 1-513,-1 20-417,20-19-159,-19 19 95,-1-20 33,0 0 31,1 20-31,-2-19-161,3 19-160,-3 0-224,1 19 193,-19-19-1,19 20-160,1 0 32,-21-1-64,21 1 32,-22 21 96,23-22 0,-3 21 32,1-1-128,1 2 96,-1-2-160,1 0 32,19 1-64,0 1 160,-20-2-32,21 0-96,-1 22 0,0-22 64,20 0 0,-20 20 0,20-18-32,0 18 33,-21-20-1,21 22 0,0-2-32,0 1-64,0-1 160,21-19-32,-21 20-96,0-1 64,20 0-32,0 1 64,-20-20-192,20 19 192,-1-18 0,21-2 0,0-19 64,-1-20 224,1 19 129,19-19-161,-18 0-32,17 0-31,3-19-161,-22 19 128,1-20-32,19 20-64,-19 0-96,-1 0-32,1 0 0,21 20 32,-23-20 32,3 0-96,18 19 32,-19-19 0,19 0-32,1 0 160,19-19-128,-20 19-64,2 0 96,18-20 64,-20 20-128,-19 0 96,19 0-96,-19 0 0,19 0 32,-18 0-64,17 0 64,-17 0-128,18 0 64,1 0-64,-21-20 160,21 20-96,-21-19 96,1-1 0,1-1 32,-2 1-32,1-19 32,-20 19-32,19-19 128,-19 18-256,0-19 192,0 1-64,-1-20-32,1 18 128,-20 2-128,20 0-64,0-1 96,-20-20 33,20 21-98,-1-1 1,1-20 129,0 20-33,-20-19-64,20 19 96,1 0 32,-21-19 64,20 19-64,-20 0 64,0 1 33,-20 0 63,-1-2-192,-19 1 128,1 1-64,-21 0-96,-19-2-32,0 21 32,-41 1-64,1-1 0,0 0 32,19 1 97,-19 19-33,40-20-96,-20 20 32,40-21-32,-2 21-225,3 0-319,17 0-481,2-20-1345,19 20-1506,0-19-11627</inkml:trace>
  <inkml:trace contextRef="#ctx0" brushRef="#br6" timeOffset="462">14748 7816 1889,'0'-20'4997,"0"20"-4741,0 0 353,0 0 1825,0 0 289,0 0-1410,0 0-801,0 0 513,0 0 321,0 0-321,0 0-32,0 0-289,0 0 353,0 0-64,0 0 96,0 0 0,0 0-224,0 0-64,0 0 0,0 0-321,0 0 33,0 0-161,0 0-32,0-19-224,0 19 64,-18 0 1,-2 0-65,20 0-32,-21 0 0,1 0 32,0 0 0,0 0-64,-19 0 32,19 0-64,-20 0 0,1 0 0,-1 19 32,1 1 0,-21 0 0,21-1-64,-22 22 64,2-2-32,-20 20 128,19 2 129,1-2 127,19 1 96,1-20-127,-1 19-65,19 1-256,-17-21 64,38 1-96,-21-1 32,1-19-128,20 1-416,0-2-417,0-19-641,0 0-1633,20-19-2306</inkml:trace>
  <inkml:trace contextRef="#ctx0" brushRef="#br6" timeOffset="463">13003 9147 14029,'-41'-40'672,"21"19"1346,0 21 801,20 0-801,-20 0-801,1 0-224,-1 21-160,20 19-161,-20-1-191,0 0-1,20 2 1,0-2-289,20 1 128,0-21-160,0-19-63,-1 0 95,1 0 0,0-19-160,0-21 128,-20 21-192,21-21 160,-21 0-128,0 0-64,0 21 128,-21-1 0,21 0 64,0 20 65,0 0 95,-20 0-96,20 40-64,20-21 64,-20 21-224,21 20 96,-21-21-32,20 1-416,18-1 96,-17-18-609,-1-1-545,0-20-447,-1 0-738,1 0-1088,-20 0-7336</inkml:trace>
  <inkml:trace contextRef="#ctx0" brushRef="#br6" timeOffset="464">13062 8948 15086,'0'-21'5221,"0"21"-4100,-21 0 897,21 0 224,21 21-545,-21-1-704,20 19-320,0 1-96,-1-1-129,1 22-256,0-42-64,0 21-160,0 0-288,-1-20-353,1 0-480,0-20-705,-20 0-704,0 0-1057,0 0-3268</inkml:trace>
  <inkml:trace contextRef="#ctx0" brushRef="#br6" timeOffset="465">13359 9364 13260,'20'20'3075,"-20"-20"-673,21 0 225,-21 0-898,0 0-351,0-20-193,0 20-128,0-19-288,-21 19-97,21-40-191,-20 21-193,0-1-128,20-21-224,0 2 32,0 0 64,0-1-64,0 19 32,20 1-32,0 20 32,1 0-64,-3 0 32,2 0 0,1 20-353,-1 1-95,0-1-97,-2 19-31,-18-19 256,21 0 255,-1-20 97,-20 19-64,20-19 96,-20 0 97,20 0-65,-20 0 128,19-19-96,-19-1-32,0 0 32,0 1 32,0-1 0,0 0 64,-19-1 1,19 1 159,-20 20-128,0 0 32,0 0 65,20 0-33,-21 0-32,21 0-64,-18 20-63,18 21-33,0-21-64,0 19 0,0 0-32,18 2 0,-18-21-64,21 19-321,-1-19-95,20-20-641,-21 19-289,21-38-704,-20-1-800,19 0-1859</inkml:trace>
  <inkml:trace contextRef="#ctx0" brushRef="#br6" timeOffset="466">13796 9107 832,'0'-21'15791,"-20"21"-13997,20 0 640,-20 21 33,20-1-514,-20 0-543,20 19-417,-20 0-353,20 2-223,20-21-257,-20-1-352,20 1 416,0-20-192,0 0-64,1-20 0,-21 1 32,18-1-128,-18-21 128,0 22 64,0-1-64,-18 0 64,18 1-32,0 19 32,0 0 64,0 0-192,0 0 32,0 19-128,0 1-64,0 0-417,0-1-384,0 2-609,18-1-512,2 0-1153,-20-20-3587</inkml:trace>
  <inkml:trace contextRef="#ctx0" brushRef="#br6" timeOffset="467">13995 9147 14029,'-20'0'4228,"20"0"-2851,0 19 545,-20 1 64,20 0-513,0-1-576,0 2-192,0 19-225,0-21-352,20 1 96,0 0-127,0-20-65,-1 0-128,1-20 192,0 0 0,-20-19-96,0-2 0,0 2 96,0 0-128,-20-22 64,0 22 64,-19-1-64,19 1 32,0-2 128,-1 22 128,3 19 385,18-20 0,0 20-161,0 0-191,0 20-129,0-1-32,18 2-32,3 19-96,-1-1-64,0 0 32,0 2 0,-1-1-128,1-1-256,20-19-353,-20-1-416,-1 2-673,1-21-1024,0 0-898,0 0-3715</inkml:trace>
  <inkml:trace contextRef="#ctx0" brushRef="#br6" timeOffset="468">14173 8968 18417,'0'20'4100,"0"-1"-3524,0 1 770,20 19 479,1-19-768,-3 1-576,2-21-257,0 0-128,1 0 64,-1 0 32,-20-21-95,18 1-129,-18 1 96,0-21-96,0 21 96,0-1-96,0 20 64,-18 0 96,18 0-64,18 20 160,-18 19 64,21 0 129,-1 2-193,0 18-224,19-19 32,-19 0-32,20 0 64,-20-1-416,-1 0 416,-19-19-449,0-20-95,-19 21 96,-21-1-161,20-20 129,-19 0-449,19 0-1570,-20 0-1857</inkml:trace>
  <inkml:trace contextRef="#ctx0" brushRef="#br6" timeOffset="469">13062 9801 13741,'-21'0'2690,"1"0"-448,20 0 449,-18 0-161,18 20-768,-20 0-609,20 1-384,0 18-1,0 0-127,0 1-129,0-21-127,0 22-129,20-21-224,-2-1 0,2 1-256,1-20-513,19 20-736,-1-20-897,-19-20-641,20 20-1089,-21-20-4388</inkml:trace>
  <inkml:trace contextRef="#ctx0" brushRef="#br6" timeOffset="470">13260 9921 12171,'0'-40'3876,"0"40"-1250,-20 0 193,20 20-705,-20 0-64,20 19-705,0 0-320,0 2-224,0-2-417,20-19-128,20 0-31,-20-20-33,19 0-96,1 0 32,-1-40-64,-19 21-32,1-21-32,-21 19 64,0-18-128,0 19-64,-21-19-128,-17 19-65,17 20-63,-19-19 0,20 19 63,1 19-223,-1-19-321,0 20-576,20 0-545,0-1-1217,0 1-4677</inkml:trace>
  <inkml:trace contextRef="#ctx0" brushRef="#br6" timeOffset="471">13538 9960 18801,'20'39'2082,"-20"-18"-1185,20-21 1441,-20 20-320,0-20-1089,20 20-352,-20-20-289,0 0-128,0-20 96,0 20-256,0-20-96,-20-1 0,20-18-64,-20 19-96,20-19 32,0 19 63,-20 1 97,40 19 0,0 0 128,0 0 225,-1 19-97,1 1 0,0 0-192,0-1 0,0 1 64,-20 0-64,19-20 0,-19 0 32,0-20 0,20 0 64,-20 20-64,0-39 0,0 19-32,0 1 32,0-2 96,0 21 97,20 0 63,-20 0-160,20 0 128,-20 21-32,20-2-256,1 1 0,-3 19-768,2-19-770,1 19-1313,-1-18-1056,0 19-4613</inkml:trace>
  <inkml:trace contextRef="#ctx0" brushRef="#br6" timeOffset="472">14054 10358 14830,'0'0'4388,"0"-20"-3139,0 0 897,-20-20-32,1 20-1153,-1-39-417,0 20-191,-21-22-257,23 2-64,-2-21-64,20 21 32,0 20-64,-20-2 96,40 21 32,-20 1 64,20 19 32,19 19 96,-19-19-128,0 40-64,19 0 33,-19 0-65,0-1 32,-20 0-96,20-18 0,-20 19-289,0-21-223,0-19-353,-20 0-544,20 0-449,0 0-1281,0 0-3235</inkml:trace>
  <inkml:trace contextRef="#ctx0" brushRef="#br6" timeOffset="473">14133 9881 17936,'0'40'2563,"0"-21"-705,0 1 832,0 19-640,20-18-1185,-20-1-353,20 0-255,0-20 31,-20 0-224,21 0 160,-21 0-64,0-20-31,18 0-129,-18-1 0,20-18-97,-20 19 1,0 20 96,20 0-32,-20-19-32,21 38 0,-21-19-96,0 20-32,20 19-321,-20-18-191,18-1-353,-18 0-705,21-20 193,-21 0-449,20-20-993,-20 20-3203</inkml:trace>
  <inkml:trace contextRef="#ctx0" brushRef="#br6" timeOffset="474">14352 9703 15054,'20'0'5093,"0"20"-3011,-20 19 224,0 0-449,0 1-479,20 20-898,-20-21-384,19 1-96,1-21-160,0-19-416,0 0-513,-20 0-961,20 0-1153,-20-19-4901</inkml:trace>
  <inkml:trace contextRef="#ctx0" brushRef="#br6" timeOffset="475">14272 9862 18257,'0'0'2402,"0"0"-1473,21 0 1377,-1 19 32,-2-19-832,23 0-705,-1 0-513,-21 0-192,21 0 64,-20 0-192,19 0 192,-19 0-64,0-19-64,0-2 32,0-19-64,-20 21 0,0-1 0,0-19-96,0 19-64,-20-1 32,20 1-64,-20 20 192,0 0-192,0 0 160,20 20 64,-19 21 64,19-2 96,0 0 0,-20 1 96,20 20-128,0-21-63,20 1-161,-1 0-161,1-20-255,0-20-193,0 0-704,0 0-929,-1 0-833,1-20-1730</inkml:trace>
  <inkml:trace contextRef="#ctx0" brushRef="#br6" timeOffset="476">14710 9742 20371,'-21'59'1858,"21"-19"-673,0 0 993,0 0-417,0-21-864,0 21-576,21-21-193,-1-19 96,-2 0 64,3 0-128,-1-19 65,-20-1-225,20-19 32,-20-1-129,0 0-31,0 0 0,-20-19 32,0-1-128,20 1 0,-21 0 160,3 18 64,-2 21 96,20 1 352,-21 19 129,21 0 63,0 19 97,0 42-96,0-22-161,21 20-288,-1 2-64,-2-2-96,23-20-288,-1 2-192,-1-22-449,1 1-801,-20-20-1793,-1 0-2018</inkml:trace>
  <inkml:trace contextRef="#ctx0" brushRef="#br6" timeOffset="477">17052 5870 5605,'0'0'2178,"0"0"-1377,-20 0 1345,20 0-128,0 0-641,0 0-480,-20 0-289,20 0-159,0 0 351,0 0 161,0 0-160,-20 0-192,20 0-33,0 0-191,0 0-65,0 0-64,0 0-32,0 0 33,0 0-257,0 0 96,0 0 0,0 0 32,0 0 128,0 0 129,0 0-1,0 0 0,0 0-63,0 0-33,20 0-160,-20 0-32,20-20 0,0 20 128,19 0-160,1 0 0,-1 0 385,21-19-257,-1 19 96,41 0 65,-1-20 223,20 20-31,1-20-193,19 20-96,-21-19-96,1-1 33,1 0-65,-41-1 128,-19 21-256,-1 0 32,-39 0 32,0 0-128,1 0 128,-21 0-256,0 0-160,0 0-65,18 0 1,-18 0 63,20 0-127,-20 21-1089,21-21-257,-1 0-705,-20 20-4932</inkml:trace>
  <inkml:trace contextRef="#ctx0" brushRef="#br6" timeOffset="478">13300 10516 15150,'0'0'2530,"-20"0"-1056,20 0 576,20 0 416,-20 0-801,0 20-832,19 0-256,-19 19-129,20-19-159,-20 1-129,20-21-64,-20 19-64,20 1-32,-20-20-128,0 0-609,0 20-736,0-20-962,0 0-736,0-20-4292</inkml:trace>
  <inkml:trace contextRef="#ctx0" brushRef="#br6" timeOffset="479">13319 10436 3331,'0'-59'13709,"0"20"-11691,-19 19 96,19-1 288,0 2-705,0-1-1088,0 0-481,0 20-96,0 0-160,0 0-833,0 0-897,0 20-736,19 0-2147</inkml:trace>
  <inkml:trace contextRef="#ctx0" brushRef="#br6" timeOffset="480">13438 10417 11210,'41'39'4612,"-41"-18"-2113,20-1 31,-2-1 193,3 1-673,-21-20-769,0 0-512,0 20-193,0-20-95,0 0-1,0 0-256,0 0-63,0-20-65,0 20-96,20-20 0,-20 1-64,20 19 128,0 0-64,-1 0 0,1 0-32,20 19-129,-20 1-383,-1 0-769,1-1-1634,-20 1-1569,20 0-6247</inkml:trace>
  <inkml:trace contextRef="#ctx0" brushRef="#br6" timeOffset="481">12823 11171 15022,'0'0'2498,"0"0"-1313,0 0 481,0 0 192,0 0-930,20 0-383,-20 0-161,20 0-95,0 0 31,-20 0 32,0-20-160,19 1-63,-19 19-65,0-20 0,0 0-32,-19-1-32,19 21 32,-20 0 64,20-19 0,-20 19 64,20 0 64,-20 0 65,20 19 191,0 2-192,-20-1-64,20 19-63,0 1-97,0-21-32,20 22-32,-20-21 0,20 0-64,0-1-161,0 1-415,19-20-385,-19 0-513,0 0-512,1 0-960,-1 0-4421</inkml:trace>
  <inkml:trace contextRef="#ctx0" brushRef="#br6" timeOffset="482">13082 11132 4964,'0'0'3812,"0"0"-3300,0 0-31,0 0-321,0 0-1057,0 0-1505,0 0-193,0 0 2275,0 0 2562,0 0 769,0 0 384,0 0-224,-20 0-769,20 0-352,-21 0-480,21 0-417,-20 19 128,2-19-192,18 40-128,0-21-256,0 3-161,0-3-223,18 1-97,2-20-32,1 20-192,-21-20 128,20 0-96,0 0 32,-1-20-64,-19 0-64,20 1 96,-20-3-96,0 3 160,0-1-96,-20 0-32,20 20 64,0-19 32,-19 19-32,19 0 64,0 0-96,0 19 0,0 1 0,0 0-32,0-1-32,19 3-320,1-3-385,0 1-384,20-20-512,-21 20-513,1-20-1282,0 19-4643</inkml:trace>
  <inkml:trace contextRef="#ctx0" brushRef="#br6" timeOffset="483">13300 11310 8680,'0'-19'8936,"0"19"-6950,0-20 352,0 0 257,0 1-802,0-22-992,0 21-256,0 0-289,0 1-224,0-1-192,19 0-353,-19 20-896,0 0-929,20 0-801,-20 0-3459</inkml:trace>
  <inkml:trace contextRef="#ctx0" brushRef="#br6" timeOffset="484">13379 10953 14061,'0'0'6022,"21"0"-4613,-21 20 641,0 0 480,0-1-928,18 21-673,-18 0-577,20-20-256,1 19 0,-1-19-224,0 19-256,-2-17-577,3-22-417,-1 19-992,-20-19-993,0 0-4100</inkml:trace>
  <inkml:trace contextRef="#ctx0" brushRef="#br6" timeOffset="485">13598 11210 12139,'0'0'5573,"19"0"-3587,-19 0 737,0 0-161,0 22-1185,0-22-992,0 0-353,0 0-577,20 0-1184,-20 0-1763,-20-22-4419</inkml:trace>
  <inkml:trace contextRef="#ctx0" brushRef="#br6" timeOffset="486">13517 10953 16623,'0'-19'3043,"0"19"-2434,0-21 512,0 21-641,21 0-512,-21 0-1249,0 0-1666,20 21-6566</inkml:trace>
  <inkml:trace contextRef="#ctx0" brushRef="#br6" timeOffset="487">13657 11071 16687,'20'0'2723,"-20"0"-769,20 0 736,-20-19-896,19 19-993,1-20-385,-20 20-32,20-20-319,-20 20 63,0-19-224,0 19 128,-20 0-193,20 0 129,-20 0-160,1 0 96,19 0 0,-20 19 0,20 1 192,-20 0 0,20 20 96,20-20 129,-20 19-1,20-19-160,-1 0-128,1-1-96,0 3-352,0-22-321,0 0-608,-20 0-929,21-22-705,-3 22-2883</inkml:trace>
  <inkml:trace contextRef="#ctx0" brushRef="#br6" timeOffset="488">13896 11191 17232,'0'-20'2562,"0"0"-320,0-19 609,0 19-673,0-20-1185,0 0-384,20 1-321,-2 0-224,3 18-160,19 1-705,-20 20-1569,-1 0-1762,21 20-4292</inkml:trace>
  <inkml:trace contextRef="#ctx0" brushRef="#br6" timeOffset="489">12863 11886 9352,'-20'-39'7431,"20"39"-4932,0 0-97,0 0 64,0 0-992,20 20-641,-20-1-385,20 21-160,-1-21-64,-19 1-159,20 0-1,-20 1-128,0-21-193,20 19-543,-20-19-962,0 0-1249,0 0-1569</inkml:trace>
  <inkml:trace contextRef="#ctx0" brushRef="#br6" timeOffset="490">12823 11708 18609,'-20'-41'1954,"1"21"-865,19 20 352,-20-19-256,20 19-1120,0-20-994,0 20-513,20 0-800,-20 0-2498</inkml:trace>
  <inkml:trace contextRef="#ctx0" brushRef="#br6" timeOffset="491">12883 11528 15790,'19'0'3011,"-19"21"-1537,20 18 480,-20 1 95,20 19-639,0-18-545,1 18-481,-1 1-352,-2-21-192,2 1-32,21-21-545,-41 1-672,20-20-545,-20 0-961,0 0-4932</inkml:trace>
  <inkml:trace contextRef="#ctx0" brushRef="#br6" timeOffset="492">12922 11867 16944,'-20'0'3267,"20"0"-2018,0 0 1281,20 0 129,0 0-1410,0 0-897,21 0-192,-23-20-128,23 20-32,-1 0-192,-21-21 32,1 21 32,0-20 0,0 1 32,-20-1-64,0 0 96,0 20-97,0-19-95,0-1 0,-20 20-64,0 0 31,0 0 193,1 20 96,19-20-128,-20 19 256,20 1-96,0 0 257,0 19 191,0 2-224,0-2 129,20-19 31,-20 19-256,19-19-96,1 1-128,0-2-160,20-19-513,-21 0-672,1 0-609,-20 0-769,20 0-896,-20 0-7560</inkml:trace>
  <inkml:trace contextRef="#ctx0" brushRef="#br6" timeOffset="493">13339 11965 13164,'0'0'7303,"-20"0"-5509,20-20 448,0 20-192,0-19-929,-19-1-769,19-19-128,0-2-128,0 21-160,0-19-64,0 19-256,19 1-289,-19-1-480,20 20-384,0 0-513,0 0-1538,1 0-12971</inkml:trace>
  <inkml:trace contextRef="#ctx0" brushRef="#br6" timeOffset="494">13558 11708 5445,'-41'20'13516,"23"-1"-12010,18 1 544,-20 19 448,0 2-1185,20-21-928,0 19-257,0-19-64,20-20-64,-20 19-64,20-19 128,-20 0-128,0-19 128,18-1 0,-18 0-32,0 1 64,21-1-128,-21 20 32,20-21-32,-20 21 0,20 0 128,-20 21-160,20-1 32,-1-1-448,1 1-513,-20 0-769,20-20-256,-20 0-192,0 0-513,0-20-3138</inkml:trace>
  <inkml:trace contextRef="#ctx0" brushRef="#br6" timeOffset="495">13617 11608 16079,'20'-20'3555,"-20"20"-1089,0 0 353,20 40-737,-20-21-929,20 21-480,-20 1-353,20-2-320,-1 0-160,1-19-192,0-20-609,0 0-929,0 0-961,-20-20-1569</inkml:trace>
  <inkml:trace contextRef="#ctx0" brushRef="#br6" timeOffset="496">13617 11728 18577,'0'0'2306,"0"-20"-1121,40 20 1602,0-21-737,-1 1-833,21 20-833,-21 0-223,2 0-97,-21 20-32,18 1-128,-38-1-129,21-1 65,-21 1-160,0 0-385,0-1-640,-21-19-801,21 0-1057,0 0-4837</inkml:trace>
  <inkml:trace contextRef="#ctx0" brushRef="#br6" timeOffset="497">13855 11549 20307,'-20'0'2690,"2"-21"-1601,18 21-320,0 0-417,18 0-672,-18-20-1666,20 20-3203</inkml:trace>
  <inkml:trace contextRef="#ctx0" brushRef="#br6" timeOffset="498">14054 11647 5829,'-20'0'9321,"1"-19"-7143,19 19-288,-20 19 288,20 1-385,0 0-511,0 1-257,0 18-385,20-19-416,-1 0-127,1-1-33,20-19-64,-20 0 32,19-19 32,-19-1-160,0-19 96,-20 19-96,0-21 63,0 21 1,-20 1-32,0-1-64,-19 20 192,19-20-64,-20 20 32,40 0-64,-20-19 0,20 19-448,0 0-865,0 0-545,0 0-929,20 19-3683</inkml:trace>
  <inkml:trace contextRef="#ctx0" brushRef="#br6" timeOffset="499">14193 11569 17424,'21'39'2274,"-21"-19"-320,18-1 608,-18-19-448,0 20-1025,0-20-448,20 0-257,-20 0-223,0-20-1,0 1-192,0-1 128,0 0-224,0-19 160,20 18-128,-20 1 96,21 20-64,-1 0 32,-2 0 96,-18 20-64,21 1 64,-1-1-128,0-1-577,0 1-896,-1-20-1314,1 0-1345</inkml:trace>
  <inkml:trace contextRef="#ctx0" brushRef="#br6" timeOffset="500">21221 12422 2402,'-20'0'3459,"20"0"-2370,-20 0 833,20 0 1121,0 0-321,-20 0-1088,20 0-577,0 0 224,0 0 193,-21 0-289,21 0-417,0 0 97,0 0 128,0 0-288,0 19-289,0-19 161,0 0-289,0 21 96,0-21 33,0 0-129,21 0-64,-1 0 65,0 0-1,0-21-32,19 21 0,1 0-96,-1 0-31,1-19 31,1 19-96,17 0 96,3 0 0,18 0 64,0 0 0,0 0-31,20 0 95,1 0-64,-21 0 0,1-20 33,-1 20-33,-20 0-32,2 0-32,-23 20-192,3-20 128,-1 0 32,-21 0-96,1 0 32,0 0-64,-20 0 32,0 0 33,0 0-130,0 0-95,0 0-256,20 0-193,-20 0-416,0 0-768,0 0-1442,0 0-1762</inkml:trace>
  <inkml:trace contextRef="#ctx0" brushRef="#br6" timeOffset="501">23702 12502 13869,'0'0'2594,"0"0"-512,0 0-352,0 0-641,0 0-417,0 0 385,0 0 193,0 0 127,20 0-224,20 0-160,-21 0-224,21 0-97,19 0-127,22 0-161,-2 0-64,20-20-127,0 20-97,0 0-64,0-20-64,1 20-64,-41-21 0,1 21-33,-1 0-95,-39 0 32,0 21-64,0-21 0,-1 0-225,-19 20-672,0-20-449,20 20-768,-20-20-1730</inkml:trace>
  <inkml:trace contextRef="#ctx0" brushRef="#br6" timeOffset="502">4129 10179 7975,'0'0'2370,"0"-19"-288,0 19 417,0 0-321,0 0-865,0-22-512,0 22-33,-21 0 129,21 0-128,0 0-32,0 0 63,0-19 33,-20 19-96,20 0-257,0 0-31,0-20-65,-20 20 33,20 0-97,0 0-128,-19 0 96,19 0-95,-20 0-33,20 0 32,-20 0-128,20 0 32,0 0 0,0 0 0,-20 0-32,20 20-64,0-20 0,-20 0 32,20 0-32,-19 19 64,19-19-96,-20 22-32,20-22 160,-20 19-96,20-19 0,-20 20 0,20-20 64,-20 20-64,1-20-64,19 19 96,-20 1 32,20 0-64,-20-1 32,20 2-160,0-1 224,0 0-96,0-1 0,0 1 0,0 0-64,0-1 64,0 1 96,20-20-128,-20 21 0,0-1 32,20-1-32,-20-19 0,19 20 32,-19-20 32,20 20-32,0-20 64,-20 0-32,20 0 33,0 0-98,-1 19 162,1-19-1,0 0-160,0 0 32,-20 0 0,20 0 96,-1 0-96,1 0 64,-20-19-32,20 19-32,1-20 32,-1 0-32,-2 1 0,2-1 96,1-1-96,-1-18 32,0-1 0,-1 21-32,1-21 0,-20 19 96,0-18 0,0 19 32,-20 1-128,-19-1 225,19 0-97,-21 1-32,-18-3 160,19 22-160,1 0 128,-1-19-128,1 19-64,19 0 65,0 0-322,0 19-800,20 3-1313,-20-3-2851,20 1-15406</inkml:trace>
  <inkml:trace contextRef="#ctx0" brushRef="#br6" timeOffset="503">4525 10377 6790,'0'0'993,"0"0"-192,0 0 544,0 0-224,0 0-288,0 0-32,21 0-97,-1 0-159,-20 0 255,18 0-31,3 0-32,-1 0-161,0 0-31,19-19-289,-19 19-160,0 0 0,0 0-64,0 0 64,19 0 33,-19 0 31,0 0 32,19 19-64,-19-19 0,20 0 32,-19 0-64,17 0 1,-17 0 95,19 0-96,-22 0 0,3 0-32,-1 0-32,20 0 128,-20 0-224,-1 0 96,1 20 0,20-20 64,-20 0 32,-1 0 0,21 0 1,-19 0-161,-1 0 160,-2 0-128,2-20 0,21 20 64,-21 0-96,-1 0 0,1 0 224,0 0-64,0 0 96,0 0-128,-1 0 96,-19 0-95,20 0 31,0 0-96,0 0 96,0 0-32,-1 0-96,1 0 96,0 0-32,0 0 0,1 0 32,-3 0 64,2 0-96,-20 0 97,20 0-33,1 20-64,-1-20 0,-2 0 64,3 0-64,-21 0 96,20 0 64,0 0 33,0 0-65,-1 0-32,1 0 32,0 0-96,-20 0-96,20 0 96,0 0-192,0 0 256,-1 0-128,-19 0 64,20 0 1,0 0-97,0 0 96,1 0 128,-3 0-128,2 0-32,1 0 0,-1 0-64,0-20 64,-20 20-32,18 0 32,-18 0 96,0 0-96,0 0 97,0 0-1,-18-19-96,-2 19 0,0 0-128,-1 0 192,1-20-96,-19 20-32,19 0 96,0 0-96,0 0 0,1 0-32,-1-20 96,0 20-96,20 0 64,0 0 0,0 0-32,0 0-64,0-21 64,20 21-32,19 0 32,-19 0 64,20 0-160,-1 0 128,2 0-32,-1 0-32,-22 0 64,3 21 32,-21-21-192,0 20 160,20 0 96,-20-20 96,-20 19-96,20 1 129,0 0-161,-21-20 0,3 19-96,-2 1-192,20 1-865,-20-21-1314,-1 20-1376,21-1-9834</inkml:trace>
  <inkml:trace contextRef="#ctx0" brushRef="#br0" timeOffset="504">14848 13097 6053,'0'-19'3267,"-19"19"-1121,19 0 193,0 0 639,-20-21-1216,20 21-545,-20 21 96,20-21-159,-20 0 159,20 0-32,0 0-480,0 0-33,0 0 97,20 19-128,-20-19-64,40 0 31,-21 0-127,21 0-33,19 0-95,1 0-65,-1 0-128,2 0-127,-2-19 63,-19 19 0,19 0-256,-19 0 160,-21 0-96,1 0 0,0 0-32,0 19-320,-20-19-97,0 0-384,0 0-608,0 0-1346,0 0-1281,0 0-5092</inkml:trace>
  <inkml:trace contextRef="#ctx0" brushRef="#br0" timeOffset="505">15841 13078 9961,'-20'-21'3235,"20"1"-1185,0 0 352,-20 1-256,20-1-384,0 20-513,-20-20 32,20 1-160,0 19-384,-20 0-224,20 0-33,-19 0-192,19 19 97,-20 1-161,0-20-64,20 20-64,0 19 32,0-19-64,0 1 0,20-2 32,0 1-32,-1-20 1,21 20-33,19-1 0,-19 1-32,1 0 0,-3-1-32,-17 2-32,-1 19-129,-20-21 97,0 21 0,0 1 0,-20-22-96,20 21-128,-21-21-33,1 1-127,2-20 95,-3 20-63,21-20-129,-20-20 129,20 20 64,0-20 256,-20 1 96,20-1 64,0 0-64,0 1 320,20-3-96,-20 3-96,20 19 0,1-20 64,17 20-192,-17-20 128,-1 20-96,18-19 64,-17 19 129,-1-20 159,-20 0-128,20-1-64,-20 2 97,0-1-1,0 0-64,0 1-96,0-1-64,0 20 64,0-20-32,-20 20 32,20 0 0,-20 0-96,20 20 0,0 0 0,-21-1 0,21 21 32,0 0-32,0 0-64,21-1-32,-21 0-384,20 2-481,20-21-577,-21 0-608,21-20-1185,-20 0-9865</inkml:trace>
  <inkml:trace contextRef="#ctx0" brushRef="#br0" timeOffset="506">16297 12998 96,'0'-59'20275,"0"59"-18706,0-20-704,0 20 1698,0 20-930,0-1-864,0 21-193,20 19-319,-20 1-129,20-21-128,-1 20-289,1-18-479,21-2-514,-21 1-1536,0-40-1602</inkml:trace>
  <inkml:trace contextRef="#ctx0" brushRef="#br0" timeOffset="507">16317 13176 19506,'-20'0'3043,"20"0"-1634,0 0 1154,0 0-481,0-20-1314,20 20-640,0 0-128,-1 0-864,21 0-962,1 0-1409,-3 0-2018</inkml:trace>
  <inkml:trace contextRef="#ctx0" brushRef="#br0" timeOffset="508">16854 12978 13612,'0'-20'1922,"0"1"-416,0 19 351,0 0 257,0 0-352,0 0-801,-20 0-96,20 0 96,0 19-289,0 1 33,20 0-64,-20 19-33,18 2-191,3 18-65,-1-20 0,0 0-63,0 22-65,-1-22-160,1-19 0,0 21-32,20-22 0,-40 1 0,19-20-128,-19 0-256,20 0-193,-20 20-544,0-20-929,-20 0-929,1-20-1633,-1 0-9001</inkml:trace>
  <inkml:trace contextRef="#ctx0" brushRef="#br0" timeOffset="509">16793 13078 15214,'0'-61'2530,"0"42"-480,0-1 737,0 0-193,20-19-960,1 18-737,-1-18-385,19 19-352,-19-19-96,20 39-64,-1-20 64,-19 20 1,0 20-33,0-1 0,-20 21 32,0-1-64,0 2 32,0-2-32,-20 20 0,0-18-32,20-22 64,0 1-128,20 0 160,19-20-32,-19 0-64,40 0 96,-21 19-64,1-19 0,1 20 64,-2 0-160,-19-1 192,20 22-96,-40-2 96,19 1 192,-19-21 32,-19 22-95,-1-21-257,0 0 96,0-1-160,20 1 32,-21-20-449,3 20-512,-2-20-897,20 0-1409,-21 19-2274</inkml:trace>
  <inkml:trace contextRef="#ctx0" brushRef="#br0" timeOffset="510">17668 12898 15630,'0'-39'1602,"-20"19"448,-1 20 448,-19-20 0,21 20-736,-21 0-641,0 20-480,21-20-353,-1 20-160,0-1-128,20 1 96,0 1-160,20 18 128,0-19-64,-1 19 0,21 1-32,-20-19-64,19 18 64,-19 20-32,0-20-32,1 2 96,-21-2 64,0 20-32,0-18 0,-21-1 64,21-1-64,-20-19-32,20 20-32,0-40 0,0 0 96,0 0-128,41 0 64,-21-21-32,18 2 64,-17-1-192,19 0-160,-21 1-289,-19 19-992,20-20-1282,-20 20-1729</inkml:trace>
  <inkml:trace contextRef="#ctx0" brushRef="#br0" timeOffset="511">17905 13236 9705,'-20'-21'4516,"20"2"-2850,0 19 448,0 0 224,0 0-352,0-20-609,0 20-352,0 0 128,0 20-352,0-20 0,0 19-129,0 2-95,0 19-97,0-21-128,20 21-223,-20 1-1,20-22-64,0 1-64,0 0 96,-20-1-192,19-19 0,1 0 64,0 0 32,-20 0-64,20-19 0,1-1-1,-1 0 98,-20 1-33,18-3 32,-18 22-64,0 0 160,0 0-96,20 22 0,-20-22-96,0 19 64,21-19 0,-21 0 64,20-19-64,0 19-160,-20-22 31,0-17-191,0 19-160,0 1-513,0-1-1153,0 0-865,-20-1-641,20 21-10153</inkml:trace>
  <inkml:trace contextRef="#ctx0" brushRef="#br0" timeOffset="512">18302 12919 13837,'0'-21'5797,"0"21"-3459,0-20 289,0 20-1,0 0-1024,0 0-705,0 20-257,-19 1-159,19-1-1,0 19-288,19 20-128,-19-18 32,0-2-96,20-19-160,0 19-224,0-19-321,-20-20-512,20 19-609,-20-19-1024,19 0-1314,-19-19-1954</inkml:trace>
  <inkml:trace contextRef="#ctx0" brushRef="#br0" timeOffset="513">18223 13078 20467,'-20'0'3107,"20"19"-1121,0-19 480,0 0-576,0 0-865,20-19-737,0 19-256,0-21-64,0 21-512,-1-20-289,21 20-609,-20-20-1056,0 20-1217,-1 0-3492</inkml:trace>
  <inkml:trace contextRef="#ctx0" brushRef="#br0" timeOffset="514">18500 12978 19698,'0'0'2434,"0"0"-992,-18 0 896,18 20-320,-21-20-1025,1 19-673,0 1-192,20 0-256,0 1-192,-20-2-353,20 1-928,0 0-1250,-19-20-1185,19 19-3811</inkml:trace>
  <inkml:trace contextRef="#ctx0" brushRef="#br0" timeOffset="515">18243 13057 16751,'-20'-20'4132,"20"0"-2466,0 20 768,0 0 257,0 0-866,20 0-671,0 20-770,19 0-352,1-20-288,-20 21-481,19-2-768,1-19-1026,-20 0-1953,1 20-15247</inkml:trace>
  <inkml:trace contextRef="#ctx0" brushRef="#br0" timeOffset="516">18541 12839 14061,'0'0'2402,"-21"0"-961,21-20 545,0 20 641,21-19-801,-21-1-801,20 0-129,-20-1-95,20 21-224,-20-20-129,18 20-96,3 0-63,-1 0-161,0 0-32,0 0 32,-20 0-96,19 20 128,-19 1 0,20-21 65,-20 20-1,0 19-32,20 1 0,-20-1-64,20 2-96,0-2 0,-1 20 0,1 1 32,20-1-64,-1 0-64,1 2 128,1-2-64,-3-18 0,-17-2-64,-21 0 192,0 1-95,0-21-1,-21 2 32,3-1-64,-2 0 64,0-20-160,-1 0-97,1 0-383,0 0-481,20 0-545,-19-20-1216,19 20-1635,0 0-13932</inkml:trace>
  <inkml:trace contextRef="#ctx0" brushRef="#br0" timeOffset="517">19334 13117 21460,'0'-39'1057,"0"39"-865,-20 0-32,20-21 1153,-18 21-224,18 0-1025,0 0-320,0 0-641,0 0-896,18 0-1442,-18 21-10250</inkml:trace>
  <inkml:trace contextRef="#ctx0" brushRef="#br0" timeOffset="518">19395 13295 19730,'0'20'1986,"0"-20"-1153,0 0 672,0 0-31,0 0-962,0 0-448,0 0-128,18 0-512,-18 0-866,21 0-544,-21 0-800,0 0-4197</inkml:trace>
  <inkml:trace contextRef="#ctx0" brushRef="#br0" timeOffset="519">19553 13196 19890,'20'-20'3684,"-20"20"-3076,0 0 1,0-20 448,0 20-545,0-19-415,20 19-514,-1 0-1088,21 0-705,-20 0-897,0 19-5061</inkml:trace>
  <inkml:trace contextRef="#ctx0" brushRef="#br0" timeOffset="520">19672 13295 17136,'20'20'4356,"-20"-20"-3395,0 0 993,19 0 320,-19-20-1281,20 20-865,0-19-448,21 19-673,-21 0-1250,-2 0-1472,3 0-7720</inkml:trace>
  <inkml:trace contextRef="#ctx0" brushRef="#br0" timeOffset="521">20109 13097 15086,'-20'-40'2082,"20"20"-449,0 20 513,-20 0-288,20 0-513,0 0-224,20 0-320,-20 20-160,20 20-161,-20-20-224,19 19-127,1 1-129,0 0-129,1-20-511,-1 0-289,-2-1-673,2 1-704,-20-20-865,21 0-3907</inkml:trace>
  <inkml:trace contextRef="#ctx0" brushRef="#br0" timeOffset="522">20128 13057 13837,'-19'-20'4196,"19"0"-2403,0 1 129,0-1 256,0 0-704,0 1-802,19-1-448,1-1-192,0 1 65,21 1-130,-23 19 1,2 0-192,1 0 64,-1 19 0,-20 22 96,0-21 64,20 19 0,-20 0 64,0-19-32,0 0 0,0 1-32,19-2 32,1 1 0,0 0-32,0-20 0,19 19-64,-19 1 160,20 0-64,-20-1 288,-20 2 129,19 19 63,-19-21-127,-19 1-129,19 0-224,-20-20-128,20 19-545,-20-19-832,20 0-1090,-20 22-1280,0-22-7720</inkml:trace>
  <inkml:trace contextRef="#ctx0" brushRef="#br0" timeOffset="523">20824 12958 14701,'0'-39'2243,"0"39"-738,-20-21 609,0 1 224,0 1-448,0-1-737,-19 20-448,19 0-417,-1 20-128,1-1-128,0 1-64,20 21 64,0-2-64,0-19-64,20 19 0,0-19 0,1 20 32,-1 0 32,0-1 32,-1-19 0,-19 20 0,0 0 64,0-1-32,-19-19 32,19-1-32,0 3-32,-20-3 32,20 1 0,0-20 64,0 0-64,20 0-64,-20 0 64,19 0 128,-19-20-320,20 20-64,0 0-353,0 0-351,0 0-1058,-1 0-1410,1 0-4835</inkml:trace>
  <inkml:trace contextRef="#ctx0" brushRef="#br0" timeOffset="524">21061 13256 14798,'0'-20'2178,"0"-1"-353,0 21 161,0 0-256,0-19-257,0 19-480,0 19-128,0 2-256,0-1-97,21 0-96,-21 19-223,20 0-97,-20-17 0,20 17-64,-20-19 32,18-1 32,-18-19 32,21 0 0,-21 0 0,20-19-64,-20-1-32,20 0 32,-20-21-224,20 2-192,-20 0-32,19 19-225,-19 0-448,0-1-929,20 21-672,-20 0-2019</inkml:trace>
  <inkml:trace contextRef="#ctx0" brushRef="#br0" timeOffset="525">21359 12898 17328,'0'-20'2242,"0"1"-640,0 19 1152,0 0-480,0 0-1025,-20 0-576,20 19-321,0 1-191,0 1-97,0 18-32,20 1-32,-20-21-96,20 21-353,0-19-352,-20-2-448,21 1-833,-21-20-416,0 20-1186,0-20-11274</inkml:trace>
  <inkml:trace contextRef="#ctx0" brushRef="#br0" timeOffset="526">21300 13078 2114,'-40'0'17520,"40"0"-15502,-20 0-481,20 0 770,0 0-482,0 0-1088,20-21-609,0 21-256,0-20-641,0 20-832,-1-20-1410,1 20-1601</inkml:trace>
  <inkml:trace contextRef="#ctx0" brushRef="#br0" timeOffset="527">21478 12958 15726,'0'0'1506,"-20"0"480,0 0 448,2 20-352,-3 0-545,1-1-992,0 1-417,0 0-320,20 1-1185,0-21-866,-19 0-2081</inkml:trace>
  <inkml:trace contextRef="#ctx0" brushRef="#br0" timeOffset="528">21300 13017 10313,'0'-19'7495,"-20"19"-5413,20 0-608,0-20 928,0 20-608,20 20-449,-20-20-384,20 19-545,19-19-320,-19 0-352,0 0-769,1 0-1217,17 0-1185,-18 0-2851</inkml:trace>
  <inkml:trace contextRef="#ctx0" brushRef="#br0" timeOffset="529">21578 12939 20083,'-21'-20'2338,"21"20"-1153,0-21 993,0 1-577,0 20-736,21-19-480,-1 19-321,0-20 0,0 20-64,-1 0-32,1 0 32,-20 0 32,20 20-32,0-20 32,-20 19 0,0 1-128,20 1 224,-20-1-96,0-1 96,0 21-224,19-21 96,-19 21 0,20-19-32,-20 18-96,20 0-193,0 1-159,19-21 96,-19 22 63,0-2 161,1-19 160,-1 0 0,-20-1 128,0 3 96,0-3 97,-20 1-129,-1-20-160,1 20 0,0-20-96,2 0 64,18 0-513,-21 0-704,1 0-1121,20 0-1281,0 0-12140</inkml:trace>
  <inkml:trace contextRef="#ctx0" brushRef="#br0" timeOffset="530">22233 13137 4836,'0'-20'1666,"0"20"320,0 0 672,0-20-288,-20 20-768,20-19-417,0 19-64,0 0 32,0 0-192,0 0-128,0 0 64,0 0-65,0 0 65,0 19 0,20 1-288,-20 0 95,0-1-223,19 1-97,1 19 1,-20 2 31,40-21-224,-19-1 32,-3 1-31,23-20-65,-21 0-64,0-20 96,0 1-224,-1-1-64,-19-21-32,20 2-33,-40 19-127,20-19 64,0 0 160,-19 18-193,19 1-383,0 0-738,-20 20-672,20-19-1569,0 19-12076</inkml:trace>
  <inkml:trace contextRef="#ctx0" brushRef="#br0" timeOffset="531">22868 12958 15118,'-19'-19'1409,"19"-1"769,-20 20-320,0 0-32,20 20-257,-21-1-480,21 1-256,0 0-192,0 19-257,0 2-224,21-2-32,-21 0-128,40-19 0,-21 0-448,21-1-609,0 2-1025,-1-21-865,-19 0-2786</inkml:trace>
  <inkml:trace contextRef="#ctx0" brushRef="#br0" timeOffset="532">23086 13117 11723,'0'0'1889,"0"-20"578,0 20-129,0-19-288,0 19-513,20 0-31,-20 0-129,20 19-416,1-19-192,-3 20-65,-18 19-351,20-19-1,0 0-224,-20-1 96,21 2-96,-21-21-31,20 20-1,-20-20 128,0 0-192,20-20-32,-20-1 160,19 2-256,-19-1 96,20-19-448,-20 19-289,0 0-288,0-20-705,0 40-736,0-20-1218,0 20-7302</inkml:trace>
  <inkml:trace contextRef="#ctx0" brushRef="#br0" timeOffset="533">23424 12919 15726,'0'0'2403,"0"0"-1186,0 0 609,0 0-353,0 0-800,20 20-225,-20-1-128,0 1-288,0 0 32,20 19-96,-20-19-352,0 1-673,19-2-833,-19 1-1217,0-20-4324</inkml:trace>
  <inkml:trace contextRef="#ctx0" brushRef="#br0" timeOffset="534">23384 13037 17488,'0'0'1666,"-19"0"-353,19 0 769,0-20-737,19 20-1153,-19 0-416,20 0-1249,-20 0-930,20 0-2177,0 0-9769</inkml:trace>
  <inkml:trace contextRef="#ctx0" brushRef="#br0" timeOffset="535">23503 13017 6630,'0'0'5765,"0"0"-4452,0 20 609,0-20-128,-20 20-1121,1 1-481,-1-21-320,20 0-993,-20 0-705,0 0-288,20 0 1121,0-21 865,0 21 704,0-20 1314,0 0 192,0 20-192,0 0-96,0 0-65,20 0-480,-20 0-384,20 0-448,0 20-353,-1-20-993,1 20-1505,-20 1-3428</inkml:trace>
  <inkml:trace contextRef="#ctx0" brushRef="#br0" timeOffset="536">23702 13236 16879,'40'-21'2339,"-40"21"-289,20 0-225,-20 21-223,19-21-609,-19 20-449,0 19-287,0-19-225,0 0-128,20-1-385,-20-19-992,20 22-962,-20-22-1376,0 0-13966</inkml:trace>
  <inkml:trace contextRef="#ctx0" brushRef="#br0" timeOffset="537">23940 13137 11466,'0'0'3267,"0"0"-1185,0 0 161,-20 0-33,20 0-385,0 0-511,-20 0-257,20 19-385,0 1-287,0-20-97,0 20-192,0-1-32,20 2-64,-20-21 32,20 20-32,-20-20 0,21 0 0,-3 0-32,-18 0 32,20 0-32,0-20 32,-20 20 0,21 0 64,-21-21 160,20 21 193,-20 0 31,0 0-192,18 0-128,-18 0 33,20 0-33,-20 0-32,21-19-96,-1-1 0,0 0-192,-20 1-193,20-1-415,-20 0-610,0 1-480,19-2-640,-19 21-1378</inkml:trace>
  <inkml:trace contextRef="#ctx0" brushRef="#br0" timeOffset="538">24278 12898 17744,'19'-20'2114,"-19"20"-512,0-19 480,0 19-224,0 19-737,20 1-513,0 1-320,-20-1-223,0-1-33,20 21-161,-20-21-479,0 1-577,21 0-737,-21 1-1057,0-21-3587</inkml:trace>
  <inkml:trace contextRef="#ctx0" brushRef="#br0" timeOffset="539">24258 13017 21332,'0'0'1601,"0"-19"-288,20 19 705,-20 0-1281,19-20-641,1 20-224,0 0-1153,-20 0-833,20 0-513,19 0-1569,-19 0-7238</inkml:trace>
  <inkml:trace contextRef="#ctx0" brushRef="#br0" timeOffset="540">24477 12939 10730,'0'-20'3139,"-20"20"-1346,20 0 481,-21 0-448,1 20-416,0-20-193,2 0-96,-3 19-705,1-19-256,0 0-64,0 20 0,20-20-96,0 0 65,0 0-97,0 0 160,0 0 128,0-20 96,0 20-128,20 0-31,0 0 95,0 0-224,-20 0-32,21 0-224,-3 0-961,2 20-1186,0-20-1824</inkml:trace>
  <inkml:trace contextRef="#ctx0" brushRef="#br0" timeOffset="541">24536 12839 19922,'40'-20'1762,"-21"20"352,1 0 416,0 0-352,20 20-1024,-21 0-450,1 19-512,0 2-63,0 18-161,0 0-97,-20 1-383,0-21 31,0 1 65,0 0-225,-20-20-448,20 0-544,-20-1-1026,20 1-1729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00:39:52.4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1150 3786 15310,'-20'-39'1666,"2"18"-289,-3 1 353,1 20 255,20-19-255,0 19-769,0 19 32,0 1-192,20 21-257,1 37 1,17 3-129,-17 17-160,19 21-320,-1-19 160,-19-2-96,20-17 0,-21-22 0,1-19-384,0 0-257,0-21-512,-20 1-865,-20 0-928,0-20-1346,0 0-9866</inkml:trace>
  <inkml:trace contextRef="#ctx0" brushRef="#br0" timeOffset="223.6328">535 4204 19698,'-79'-21'641,"59"21"95,-1-20-127,3 0 768,36 1 769,23-21-544,-1-20-577,39-19-320,20-1-321,21-18-64,-1 18-256,-1-19-352,1 19-257,-19 21-512,-21 19-704,1 0-802,-41 40-255,1 0-5094</inkml:trace>
  <inkml:trace contextRef="#ctx0" brushRef="#br0" timeOffset="833.0077">1488 3647 18097,'0'-119'1729,"0"99"-1056,0 20-65,0 0 738,0 20 223,20 19-512,-1 22-96,21 17-384,-19 22-1,17 20-448,23-22 129,-21 2-225,-1-1-32,1-40 64,-1 0 32,-19-18-32,0-1 64,-20-21 96,20 1 129,-20-20 95,0 0-320,0-20-32,-20 1-96,0-1-128,20-41 64,-20 22 0,20-20-64,0-1 32,20 20 96,0 21 192,21 19-96,-3 39-64,3 2-192,-3 18-417,3-20-255,-21 0-706,0 2-416,-1-21-96,1-20-608,-20 20-4997</inkml:trace>
  <inkml:trace contextRef="#ctx0" brushRef="#br0" timeOffset="1172.8515">2262 4263 13933,'40'-20'5477,"-20"20"-3940,-1 0-320,21 20 33,-20-20-289,1 0-417,-3-20-192,-18 0-159,20 20 191,-20-40-256,0 20 0,0-19-160,-20 19 64,2 20 160,-3-20 33,1 20 255,0 20-128,0 0 193,20 19-161,-19 2 97,19-2-97,0 20-224,19-20-64,1 2-256,20-21 32,19-20-577,2 0-608,-2-20-1986,-19 1-4580</inkml:trace>
  <inkml:trace contextRef="#ctx0" brushRef="#br0" timeOffset="1889.6483">2739 4163 12043,'-20'-39'2466,"20"19"-576,0 20-256,-20-20 127,20 20 321,0-19-160,0 19-641,0 19-416,0 1-384,0 19 127,20 22-192,0-2 1,-1-20-97,1 22-224,21-42-128,-3 1 160,3-20 0,-1-20 33,-1 1-1,1-22-192,-20-18 64,-20 19-320,0-20 288,-20 21-97,0-1 1,-21 21-64,3-1 64,18-1-288,-21 21-353,23 0 160,18 0-640,-20 21-384,20-1-705,20-1-1698</inkml:trace>
  <inkml:trace contextRef="#ctx0" brushRef="#br0" timeOffset="2557.6172">3254 4163 15022,'61'80'897,"-23"-60"-65,-17 19 930,19-19-225,-20-1-255,-20-19 95,20 22-224,-20-22-160,0 0 384,-20-22-672,0 3-385,0-1-95,-21-19-65,23-1 96,-23-20 0,21 21-192,0-1 0,20-20-32,0 40 64,20 1 0,0-1-192,1 20 96,-1 0-64,19 0-128,1 0-352,0 20-545,19-1-385,-19-19-191,-1 20-1,-19-20-544,21 0-96,-23 0 864,2 0 1186,-20 0 192,0 0 160,0 0 705,0-20 384,0 1 96,0-1-320,0 0-32,0 1 32,0-1-160,-20-1 0,20 21 223,0-20-31,-18 20-160,18 0-192,-21 0-161,1 20-320,0 21-31,20-22 255,0 21-192,0-1 160,0 2-63,20 18-193,0-20 96,19-19-256,2 20 224,-21-20-160,18 0-96,3-1-192,-1-19-225,-21-19-320,21 19-352,-20-20-801,-20-19-768,0 18-2531</inkml:trace>
  <inkml:trace contextRef="#ctx0" brushRef="#br0" timeOffset="3041.9922">3870 3985 13260,'20'19'2530,"0"1"-704,0 1 256,19 18-192,-19 1-257,0-1-704,0 21-416,0-20-289,-1-1-128,-19-19-32,20-1-32,-20-19-128,20 0 32,-20-19 224,0 19-160,-20-40 192,0 1-95,1 0-33,19-2-64,-20-18-64,20 20 96,0 19 32,0-21 64,20 41-32,-1 0 0,1 20-32,0 21 32,21-2 0,-23 0-96,2 1 96,1 0-32,-21-20 0,20-20-96,-20 20 64,20-20 96,-20 0 33,0-20 159,0-19-224,19 18-32,-19-19 0,0 1-32,0 19 0,20 1 96,0 19 289,0 0 127,0 19 321,19 21-192,1-1-417,1 21-288,-3-20 0,3-1-641,-21-19-640,19-1-1153,-19-19-1730,-20 0-11691</inkml:trace>
  <inkml:trace contextRef="#ctx0" brushRef="#br1" timeOffset="5375">5459 3369 14509,'-61'-59'3235,"23"40"-2306,-3-3 0,2 3 544,-21 19 65,21 0-257,-1 0-736,20 19-289,0 3-256,20-3 0,0 1-64,20 39-32,0 1 32,20-1-32,-1 21 96,1-1-353,-20 1 33,19-1 160,-19-20 96,-20 21 64,0-41 32,0 22 160,0-22-128,0-19 96,0-1 192,0 1 33,0-20-225,21 0 96,-1 0 225,-2 0-97,2-20-320,21 20 64,-2-19-224,1-1-288,0 20-449,19-20-480,-19 20-993,-1 0-1922</inkml:trace>
  <inkml:trace contextRef="#ctx0" brushRef="#br1" timeOffset="5620.1172">5915 3608 20435,'20'0'1697,"-20"0"-1889,20 20 577,0 19 640,-1 20-321,21 1-415,-20 19-354,20-18-639,-1-22-738,-19 0-319,21-39-1474,-23 0-10154</inkml:trace>
  <inkml:trace contextRef="#ctx0" brushRef="#br1" timeOffset="5909.1796">5756 3508 20755,'-60'-39'1602,"41"19"-1058,38 1 97,21-2 1152,19 21-191,22 0-1025,-2 0-321,20 40-256,20 0-385,-19 19-319,-1 21-577,-40-21-33,-19 21 770,-1-21 223,-39 0 225,0 1 481,0-20 223,-39-1-31,19-18-65,-20 18-223,1-39-417,-22 0-161,23 0-95,-3 0-257,21-19-448,2 19-2658,18 0-11276</inkml:trace>
  <inkml:trace contextRef="#ctx0" brushRef="#br1" timeOffset="6113.2812">6749 3865 25143,'40'20'1570,"-40"-20"-1282,19 21 193,-19-1 383,0-1-287,0-19-417,0 20-320,0-20-609,20 20-1249,-20-20-1954,0-20-2273</inkml:trace>
  <inkml:trace contextRef="#ctx0" brushRef="#br1" timeOffset="6257.8125">6708 3567 21396,'0'-19'2690,"-18"19"-1921,18 0-833,0 0-128,18 0-1250,-18 0-1729,20 0-5028</inkml:trace>
  <inkml:trace contextRef="#ctx0" brushRef="#br1" timeOffset="6525.3906">7046 3865 22100,'79'100'1762,"-38"-41"-353,-21 1-159,19-1 127,1 2-160,-40-2-352,20-20-481,-20 22-63,0-22-129,0 0 64,-20-19-160,0 21-64,0-22-288,-19 1 0,-1-20 31,1-20-223,-22 20-321,23-40 1,17 0-578,-19-19-768,20-1-833,1 1-1441</inkml:trace>
  <inkml:trace contextRef="#ctx0" brushRef="#br1" timeOffset="6693.3594">6927 3489 23958,'-19'0'801,"19"0"-577,0 0-448,0 0 128,0 0-1410,0 0-1472,19 0-5767</inkml:trace>
  <inkml:trace contextRef="#ctx0" brushRef="#br1" timeOffset="6923.8281">7107 3330 24759,'59'59'1601,"-19"-18"-479,-1 37-258,1 2 33,-20 19 64,-1 20-609,1-19-255,0-21-226,0-19-127,0-1-224,-1-39-577,-19-1-673,0-19-993,20 0-960,-20-19-5382</inkml:trace>
  <inkml:trace contextRef="#ctx0" brushRef="#br1" timeOffset="7201.1719">7522 3588 20435,'-39'20'1633,"19"19"-447,0-19 703,0 19-159,-19 2-353,19 18-416,20-20-288,-20 1-449,20-19-128,20-1 160,0-1-31,0 1-161,19-20 64,1 0 0,-1 0-96,22-20-32,-23 1-96,3-1-385,-21-1-255,19 21-417,-19 0-961,-20 0-1538,20 0-1729</inkml:trace>
  <inkml:trace contextRef="#ctx0" brushRef="#br1" timeOffset="8032.2266">7959 3687 16239,'-20'-20'705,"2"0"-449,-2 20 1441,-1 0 97,1 20-256,0 0-449,-19-1-417,19 22-287,20-21-33,0-1-384,40 1 128,-1 0 0,22-20 0,-2 19-32,40-19 32,-20 0-160,0 0 32,-19 0-32,-39 0 96,-3 20 32,-18 21 128,0-21-95,-39 19-1,-1-19-96,1 19 0,-21-18-96,21-1-385,19-20-448,0 0-608,0 0-1698,0 0-4933</inkml:trace>
  <inkml:trace contextRef="#ctx0" brushRef="#br1" timeOffset="8250">8218 3430 20050,'0'19'1506,"19"1"-1154,-19 19 833,20 1 225,0 20-193,21 19-609,-23 1-351,22-21-225,1 0 0,-2-18-577,1-22-288,-20 1-544,19 0-705,-39-20-1890,0-20-9801</inkml:trace>
  <inkml:trace contextRef="#ctx0" brushRef="#br1" timeOffset="8445.3125">8079 3706 19570,'-20'0'2627,"20"-19"-1731,0 19 1154,40-20 224,-1 20-864,21-20-802,-1 20-383,2 0-193,-3 0-193,1 0-351,2 0-449,-2-19-833,1 19-736,-21 0-1410,1 0-15374</inkml:trace>
  <inkml:trace contextRef="#ctx0" brushRef="#br1" timeOffset="8669.9218">8814 3865 20115,'0'20'2178,"0"-20"192,0-20-32,-20 20-608,20-20-769,-21 1-193,1-21-191,2 1-353,-3 18-128,1-18-96,20-1-32,0 21-64,0-1-160,20 0-353,1-1-512,-3 42-640,43-21-1186,-23 20-1217,3 0-12428</inkml:trace>
  <inkml:trace contextRef="#ctx0" brushRef="#br1" timeOffset="9039.0625">9231 3588 18929,'-61'0'1922,"41"0"-961,-19 20 673,19 0 384,0 19-769,0 0-513,1 22-127,19-2-385,0-20-160,19 2-32,1-21 32,0-1-160,21-19 96,-23 0-192,22-19 224,-19-1-160,-1-21 64,-2 21 64,-18-19-32,0 0 96,-18-2-32,-2 21 32,20 1 128,-21-1 289,21 40-193,0-20-128,0 39-288,21-18 192,-1 18-96,-2 1 32,2-1-128,21 2-609,-21-21-640,19-20-641,1 0-320,-20 0-1089,-1 0-5029</inkml:trace>
  <inkml:trace contextRef="#ctx0" brushRef="#br1" timeOffset="9698.2422">9170 3191 16335,'-20'0'4420,"20"0"-2946,0 0-610,40-20 1026,-19 20-96,17-20-801,23 20-481,-22 0-255,1 0-290,19 20 162,-19 0-65,21-1-32,-23 21 32,3-21-160,18 42-97,-39-2 129,20 1-64,-1 19 32,-19 1-96,0-1 32,19 1-32,-19-21 192,20-20-96,-20 22-97,-1-22 129,1 0 64,0 2 257,-20-21 191,-20-1-32,0 1-95,1 0-33,-1-20-128,0 0-160,0 0-448,0 0-65,1 0-448,-1 0-1281,0-20-2402</inkml:trace>
  <inkml:trace contextRef="#ctx0" brushRef="#br2" timeOffset="37135.7422">10699 3806 16367,'-20'-39'2338,"20"39"-1153,0 0-96,0 19 193,0 1 607,20 19-671,20 22-546,-20-2-352,19 0 1,1-18-1,-19 18-128,17-20 64,-18-19-31,-20 1-225,21-21 192,-21 0-160,0 0 416,0 0-191,-21-21-129,1 1-64,0 0-192,-19-19 256,-1-20-128,1-1-32,-1 1 32,0-2-32,1 2 128,19 0-32,0-1 128,20 20-96,0 1-32,0-2 64,20 2 0,20-20-31,19 20-1,0-22-32,1 22-96,19 19 64,1 1-641,-20 19-320,-21 0-1153,1 19-448,-20 1-1378,-20 19-14958</inkml:trace>
  <inkml:trace contextRef="#ctx0" brushRef="#br2" timeOffset="37312.5">10620 3767 17360,'-20'39'2819,"40"-39"-2339,0 0 1,0 0 896,39-20 224,-19 20-1024,19 0-545,0-19-961,2 19-608,-2 0-1634,-19 0-5285</inkml:trace>
  <inkml:trace contextRef="#ctx0" brushRef="#br2" timeOffset="37599.6093">11215 3845 19730,'0'20'2531,"0"0"-1827,0 1-95,0 18 800,20 1 257,0-1-801,1-18-641,-3-1-160,23-1-96,-1-19 128,-1 0 0,1-19-96,-1-22-160,-39 21 32,0-19 32,0 0 0,-19 19-129,-21-1 33,-1 1-96,3 0-32,-3 20-161,3 0-95,17 0 31,1 0-512,20 0-1249,20 20-1666</inkml:trace>
  <inkml:trace contextRef="#ctx0" brushRef="#br2" timeOffset="37838.8672">11612 4065 21588,'0'19'1377,"0"-19"-448,0 0 833,0 0 64,0-19-802,-20-1-543,20-21-225,-19 2-96,19 0-128,0-2 0,19-18-96,-19 39-64,20 0-320,0 1-257,0 19-480,19 39-769,1-19-1377,1 19-8008</inkml:trace>
  <inkml:trace contextRef="#ctx0" brushRef="#br2" timeOffset="38193.3594">12248 3985 25464,'20'-20'384,"19"0"193,-19 1 287,0-1-287,0-1-257,0 1-160,-1 0-32,1 1-63,0-1-162,-20-19 1,0 19-64,0 20 96,0-21 0,-20 1 0,-19 20 96,19 0 32,0 20 96,-20 1 0,21 18 65,-1 1 159,20 19 0,0-18-31,0 18-321,39-40 32,1 1 0,19 1-96,1-42-224,19 1-545,-20 1-1217,2-1-1281,-41-19-2210</inkml:trace>
  <inkml:trace contextRef="#ctx0" brushRef="#br2" timeOffset="38958.0077">12843 3786 16783,'0'0'1538,"0"0"-577,0 20 320,20 0 417,0 19-193,-1 2-640,21-2-161,-20-19-159,21 19 0,-23-19 63,2-20-256,1 21-95,-21-21-129,0 0 128,0-21-32,0 21 97,0-20-289,0-19 64,-21 0-64,21-22-224,-20 22-161,20-1-191,0 21-129,0-1-256,0 20-512,0 20-385,20 19-929,-20 0-2273</inkml:trace>
  <inkml:trace contextRef="#ctx0" brushRef="#br2" timeOffset="39240.2343">13260 3985 15214,'40'-20'2755,"-40"20"-1122,19-20 321,1 1-321,0 19-832,-20-20-513,20-1 65,-20 1-97,21 0-64,-42 1 225,21-1-129,-20 20 64,0-20 65,0 20-161,1 0 128,-1 0 33,0 20 31,0 0-96,0-1-127,20 1-161,20 21 64,-20-21-32,40 19-128,-20 0-224,19-39-545,22 20-608,-23-20-802,23 0-1312,-22-20-5509</inkml:trace>
  <inkml:trace contextRef="#ctx0" brushRef="#br2" timeOffset="39768.5547">13598 4004 17232,'0'0'1665,"19"0"-255,-19 0 768,0-19 96,0-1-1153,0 0-609,0 1-223,0-22-161,0 1-192,20 1-224,-20 0-417,0-2-576,20 21-1,-20 20-127,20 0 96,0 20 320,-1 1 320,1 18-95,0-19-225,0 0-481,21-1-544,-23 1 1057,2 0 1570,1-20 320,-1 0-160,0 0 480,-2-20 96,-18 20-128,21-20 0,-1-19-96,-20 19-192,20 1 192,-20-1 97,0-1-226,20 21-191,-20 0-32,19 0-64,1 21-225,-20-1-192,40 19 33,-20 0-225,-1 1 0,1 1-128,20 18 96,-1-20-128,1 2 64,1-2 0,-2 0 0,-19 22 0,0-22 160,-20 0 224,0 1 161,-20-21-193,-21 22-128,3-21-96,-3 0-31,-18-1-161,19-19-417,1 20-384,-1-20-704,20 0-1442,0 20-2819</inkml:trace>
  <inkml:trace contextRef="#ctx0" brushRef="#br2" timeOffset="40370.1172">15127 3826 17136,'-61'-40'1986,"22"21"224,-1-1-353,0-1 257,1 21-416,19 0-449,-20 21-544,21-1-353,-1 39-160,20 0-224,0 1 128,0-1-160,20 2 0,19-42-32,21 1-32,-21-20-64,1-20 0,-1 1 64,-19-42-32,0 22-161,1-41 97,-21 21 64,-21-20 128,-19-21-96,1 20 128,-1 2 0,1 19 96,19 18 64,0 21 96,0 1 64,20 19 289,0 0-96,0 39-193,20 2 192,-20 18 65,20 40-1,0-20-191,-1 21-257,21-2-128,0-37-320,-1-2-385,2-40-704,17 1-898,-17 1-2241,-21-42-4388</inkml:trace>
  <inkml:trace contextRef="#ctx0" brushRef="#br2" timeOffset="40543.9452">15305 3726 19442,'20'41'2210,"-20"-22"256,19 21-448,-19 19-160,20-18-961,-20-2-737,20-19-160,-20-1-545,20-19-544,0 0-1441,-20-39-1506,0 19-5733</inkml:trace>
  <inkml:trace contextRef="#ctx0" brushRef="#br2" timeOffset="40674.8047">15344 3430 8968,'-19'-21'13004,"-1"21"-12523,0 0-417,20 21-256,0-21-1314,0 19-5188</inkml:trace>
  <inkml:trace contextRef="#ctx0" brushRef="#br2" timeOffset="41514.6483">15483 3826 17808,'20'0'1410,"-20"0"-802,21 19 834,17 1 255,3 21-287,-1-21-610,-21 19-31,21-19-192,-20-1-1,-20-19-63,20 0 159,-20 0-63,0 0-97,-20-19-127,0-1-257,0 0 32,0 1-128,1-22 32,19-18 0,0 0-128,0 18-32,19-18 96,1 20-96,0 19 32,0 20-321,19 0-287,1 0-705,19 20-898,-19-1-223,1 1 192,-3 0 800,-17 19 834,-1-39 608,0 21 256,-20-1 609,18-20 224,-18 0 352,0 0-32,21 0 65,-21 0-65,0-20-512,20-1-417,-20 1-128,0 1 1,0-1-1,0 0 0,-20 20 193,-1-19-161,-17 19 0,18 19-192,-21 1 32,23 19-128,-3 2 65,1 18-65,0 0 32,20-18-96,20 18-65,0-20-479,39-19-705,2 1-705,-2-21-705,20-21-1985</inkml:trace>
  <inkml:trace contextRef="#ctx0" brushRef="#br2" timeOffset="41709.9608">16376 3706 18705,'-59'0'2499,"19"20"-642,20 1 65,1-1-64,-1 19-705,20 20-448,0 2-481,0-2-64,39-20-256,1-18-224,19-1-225,2-20-544,18 0-897,-19-41-256,-1 21-769,-19-19-2882</inkml:trace>
  <inkml:trace contextRef="#ctx0" brushRef="#br2" timeOffset="41876.953">16575 3567 13612,'-19'-59'4965,"19"59"-2082,0 0-1057,0 20 31,19 19 1,1 22-385,0-2-576,0 21-512,19-2-545,1-17-833,19-2-225,2-39-799,-23-20-1315,3 0-3266</inkml:trace>
  <inkml:trace contextRef="#ctx0" brushRef="#br2" timeOffset="42209.9608">16556 3786 19602,'-20'-19'2242,"20"19"-1569,20 0 1185,19 0 384,1 0-705,19 0-608,2 19-513,18-19-255,0 0-65,0 0-256,-19-19-129,-1 19-287,-39-20-33,0-21 129,-1 22 127,-19-1 161,-19 0 96,-1 1 128,-20-1 0,1 20 96,-1 0 128,0 20 1,1-1 191,-1 1-63,19 19-97,21 2-96,-18 18 96,18-20-288,18 22-192,23-22-769,-1-19-480,19 0-737,0-20-929,1 0-5830</inkml:trace>
  <inkml:trace contextRef="#ctx0" brushRef="#br2" timeOffset="42541.9922">17230 3726 18417,'-40'41'2562,"40"-22"-1120,-20 21 127,20-21 97,0 21-449,20 1-641,-20-22-511,40 1-1,1-20 32,-23-20 0,23 1 0,-21-22-352,0 1 224,-20-19-129,-20-1-31,0 1 96,0 0-64,-19-21-32,19 21-96,-1 20 288,1-2 320,20 41 160,0 0 193,0 0 64,0 41 256,20-2-225,21 20-223,-23 21-129,23-21-288,-1 21-128,-1-41-512,1 1-353,-1-1-736,1-19-1250,0 1-2082</inkml:trace>
  <inkml:trace contextRef="#ctx0" brushRef="#br2" timeOffset="43518.5547">18243 3865 14061,'0'-39'1794,"0"-1"-289,0-20-64,0 21 321,0-1-32,-20 1-289,20 19-128,-20-1-32,1 21-288,-1 21-416,0 19-193,-1-1-31,21 20-129,-20 1-96,20-1-288,20-19 288,21-19-256,-21-21 160,19 0-64,-19-21 32,20 1 32,-21-19-64,1-1-96,0 1 160,0 18-32,-20 21-64,20 0 96,-20 21 64,19 18-64,1 20 64,20 22 32,-19-3 64,-3 2-32,2-1 257,-20 1 223,0-21-159,0 2-129,-20-2-128,2-20-128,-23-19 97,21 1-193,-19-21-225,-1 0-95,0-21-32,21-19-481,-21-19-480,20-1-865,0-19-257,20 19-672,0 1-1665</inkml:trace>
  <inkml:trace contextRef="#ctx0" brushRef="#br2" timeOffset="43750">18660 3945 23061,'-61'-39'1121,"43"18"513,-22-19 480,19 1-673,-17 19-1024,38-19-193,0 18-192,0 1-128,18 1 32,2 19-192,1-20-449,37 20-672,-17 0-1314,18 20-1089,1-20-5636</inkml:trace>
  <inkml:trace contextRef="#ctx0" brushRef="#br2" timeOffset="44053.7108">19097 3608 21172,'-40'0'1921,"-1"20"-671,23-20 543,-22 39-223,19-19-289,1 19-672,20 2-257,0-22-416,20 21 96,1-21-64,19-19-32,-22 0 32,23 0-64,-21-19 0,0-1-1,-1 0 97,1-19-96,-20 18 128,0 1 64,0 20 1,0-19-65,0 19 0,0 0-321,20 0-351,-20 19-417,20 22-1121,19-2-1025,1 1-2339</inkml:trace>
  <inkml:trace contextRef="#ctx0" brushRef="#br2" timeOffset="44358.3983">19494 4382 19122,'19'59'2178,"-19"-59"-769,0 0 641,0 0 96,-19-19-961,-1-21-256,0-20-352,-21-19-193,3-1-160,17-18-128,-19-22-32,1 1-192,19 19 96,20 2 0,0 37-32,0 22 0,0 19 96,20 20-128,1 0 128,17 0 64,-18 40-32,21 20-32,-23-1-160,3 21-192,-1-21-161,-20 0-191,20 2-257,-20-22-513,0-19-479,0-20-578,0 0-704,-20-20-4708</inkml:trace>
  <inkml:trace contextRef="#ctx0" brushRef="#br2" timeOffset="44618.164">19375 3528 2914,'20'-139'10859,"-20"100"-7720,18 39-353,3 0-31,-1 0-65,0 39-704,0 21-512,19-1-610,-19 21-383,0-1-161,-20-20-96,20 1-160,-1-20-64,-19-21 0,20-19 0,0 0-64,0 0 160,0 0-128,-1-19 129,1-1-97,0 0-33,21 1-159,-21 19-160,19 0-225,-19 0-351,20 19-866,-21 1-1313,1 0-2530</inkml:trace>
  <inkml:trace contextRef="#ctx0" brushRef="#br2" timeOffset="45510.7422">20565 3667 14894,'-20'-39'3075,"20"39"-353,-20-20-224,20 20-159,0 20-738,0 19-480,0 0-288,0 22-320,0-22-129,20 0-256,0 1-96,21-19 128,-23-1-160,22-20 96,1-20-64,-2-1-64,-19-19-32,0 21 96,0-21 128,-20 1-96,0 18 129,0 21-1,0-20 256,0 20 1,0 0-289,0 20-96,20 1 32,-1-1-192,1-20 96,20 19-32,-1-19-32,-19 0-32,0-19-129,0 19-191,1-20-96,-21-1-641,0 1-737,18-19-1025,-18 39-1826,0-20-10889</inkml:trace>
  <inkml:trace contextRef="#ctx0" brushRef="#br2" timeOffset="45684.5702">21140 3667 21652,'41'20'2947,"-41"-20"-1186,0 19 33,20 1-865,-20 21-545,0-22-416,20 1-64,-1 0-416,-19-20-641,20 0-1250,-20 0-928,0 0-4804</inkml:trace>
  <inkml:trace contextRef="#ctx0" brushRef="#br2" timeOffset="45908.203">21181 3250 21300,'20'-20'3779,"-20"20"-2241,0 0-673,20 0 640,-20 39-128,19 2-608,1 18-321,0 2-255,20 37-161,-21-18-32,21-1-257,1-19-351,-3-21-289,-18-19-480,21 0-1186,-21-1-928,-20-38-1089</inkml:trace>
  <inkml:trace contextRef="#ctx0" brushRef="#br2" timeOffset="46357.4218">21140 3647 23382,'0'20'480,"0"-20"1090,41 0 95,-1 0-672,19 0-512,0-20-321,1-19-32,-1 19-96,2-20-192,-23 20-32,-17-19-1,-1-1 65,0 0-32,-20 0 192,0 21-64,0 19 416,0 0 193,0 19-193,0 21 97,0 20-97,-20 19 257,20 1-225,0-2-192,20-17 33,0-22-161,-1 0 0,21-19-64,-20-20 32,19 0-32,1-20 128,-20 1-128,1-21 32,-3 1-64,2-2 160,0 2-224,1 19 64,-1 1 0,-2-1-96,3 40 160,-1-20 96,-20 19-160,20 21-32,0-1-352,-1-18-385,1-1-384,0-1-576,-20-19-706,0 0-1024,0-19-2371</inkml:trace>
  <inkml:trace contextRef="#ctx0" brushRef="#br2" timeOffset="46539.0625">21102 3269 24695,'-20'-19'320,"20"19"-160,-21 0-160,21 0-96,0 0-769,21 19-2530</inkml:trace>
  <inkml:trace contextRef="#ctx0" brushRef="#br2" timeOffset="47897.4608">1349 5354 13324,'-20'0'2915,"20"0"-641,0 0-737,0 20 129,0 0 224,20-1-513,0 42-320,0-22-544,19 22 255,1-2-159,0-20-193,-21-19-191,1-1-33,0-19-32,-20 21 64,0-21-32,0-21-64,0 2-96,0-1-32,-20-19-64,20-1-128,0-20 96,-20 21 64,20-20-128,0 18 32,0 21 64,20 0 96,0 40 64,21 0-64,-3 40-128,3-20 192,-1 19-384,-1 1-577,1-21-1025,-1 1-608,1-21-513,1-19-4933</inkml:trace>
  <inkml:trace contextRef="#ctx0" brushRef="#br2" timeOffset="48201.1718">1944 5435 20467,'0'19'1730,"-18"21"-449,18-21 480,0 42-319,18-2-545,2-20-673,21 0-96,-21-39-32,39 0 0,0-39 0,-19 19-64,-20-19-128,0 0-32,-20-2 64,0 2-320,-20-1 127,-20-1-255,1 22-193,-1-1 1,-1 20 287,3 0 417,17 0 0,1 0-96,20 20-513,-20-20-864,20 19-1249,20-19-4101</inkml:trace>
  <inkml:trace contextRef="#ctx0" brushRef="#br2" timeOffset="48578.1249">2223 5335 17840,'39'39'1218,"-19"0"415,20 2 481,-21-1 0,1 19-993,20-38-320,-19 18-64,-3-19-353,2-1-128,-20-19-128,21 0-32,-21 0 65,0-19-33,0 19-32,-21-20-128,21-19 0,-20-2 0,20 2 32,0 19-289,-18-19 321,36 17-192,2 22 32,1 0 288,-1 22-160,0 17 96,19 0-96,-19 1 0,20 0-288,-1-20-545,-19 0-480,0-20-769,0 0-993,-20 0-4612</inkml:trace>
  <inkml:trace contextRef="#ctx0" brushRef="#br2" timeOffset="53740.2343">2877 5354 14926,'-20'0'1409,"20"0"-416,-18 0 160,18 20 192,0 0 129,18-1-353,-18 22-353,41-1-223,-21-21-97,0 21-223,19-19 255,-39-2-288,20-19 97,-20 20 31,20-20-160,-20 0 64,0-20 32,0 20-63,0-19-129,-20-2-128,20-19 128,-20 21-224,20-21-33,0 21 33,0-3-64,20 3 32,-20 19 128,20 0 96,19 0 0,-19 19-192,20 3 96,-1-3-289,21 1-31,-21 0-65,1-1 65,1-19 128,-23 0 192,23 20 64,-21-20-64,0 0 128,0 0 64,-1 0-32,1-20 32,20 20 64,-20-19 33,-1-1 63,1 0 192,0 1 33,0-3-225,-20 3 32,0-21 1,0 21-1,-20-1 32,0 20 1,0-20-1,1 20 96,-21 0-255,20 20 127,20 0-96,-20-1-32,20 1-128,0 19 0,20 2-64,20-21-64,-20 19-32,19-19-224,22-20-257,-23 0-191,23 0-385,-22 0-897,21-20-128,-41 1-1122,21-1-4611</inkml:trace>
  <inkml:trace contextRef="#ctx0" brushRef="#br2" timeOffset="54166.9922">3989 5276 7302,'20'-61'9001,"-20"61"-6278,0-19-802,0 19 706,0 0-289,-20 0-833,20 19-640,-20 21-256,20 0-129,0 0 1,0 19-353,0-18-96,20-22-160,0-19 96,0 0-64,19 0 0,-19-41-1,0 22-63,1-21 0,-21 21 32,0-1 96,0 0 32,0 20 32,-21 0 32,21 0-32,0 20-64,21 19-96,-1 1 0,18 20 192,3-20-96,18 19 64,1 1 0,-21-21 224,-19 20 97,0-18-97,0 18 32,-20-20-192,-20 2-32,0-2 64,-19 1-224,19-21-192,-40 1-64,21-20-225,19 0-704,-21-20-1057,21 1-769,2-21-1474,18 21-12106</inkml:trace>
  <inkml:trace contextRef="#ctx0" brushRef="#br2" timeOffset="54565.4296">4684 5354 21075,'-19'-19'1538,"-1"-1"127,0 0-95,0 20 256,-1 0-321,3 0-576,-2 20-609,-1 0-160,21 39-95,0 1-98,0-20 1,0-1-32,41 2-224,-23-22-288,3-19-65,19 0-32,-20-19-31,-1-2 63,1 1 161,-20-19 287,0-1 129,0 21 96,0-3 0,-20 3 161,20 19 639,0 0-351,0 0-161,0 19-224,20 3-128,0 17 64,0-19-128,19-1-224,1 1-705,0-20-609,-1 0-608,-19-20-833,-20 1-2754</inkml:trace>
  <inkml:trace contextRef="#ctx0" brushRef="#br2" timeOffset="54754.8828">4823 5057 13805,'0'-20'4131,"0"20"-960,20 20-288,0-1-481,19 42-928,-19-2-577,21 0-449,-23 1-352,23-21-128,-21 1-416,18-21-161,-17 3-1088,-21-22-1218,20 0-833,-20-22-5316</inkml:trace>
  <inkml:trace contextRef="#ctx0" brushRef="#br2" timeOffset="54970.703">4744 5295 19602,'20'-19'833,"19"-22"672,1 21 866,19 1 31,2-1-1121,-2 20-448,-1 20-449,3-1-256,-21 1 0,-1 0 1,1 20-97,-20-20-193,-1 0-127,1-1-256,-20 1-674,20-20-767,-20 0-770,-20-20-2210</inkml:trace>
  <inkml:trace contextRef="#ctx0" brushRef="#br2" timeOffset="55104.4922">5080 4978 21460,'-18'0'865,"18"0"-769,0 0-353,0 0-1088,0 0-3427</inkml:trace>
  <inkml:trace contextRef="#ctx0" brushRef="#br2" timeOffset="55672.8516">5479 5215 16559,'0'-19'2050,"0"19"-416,0 0-513,0 19 544,19-19 289,1 40-705,20-19-288,-1 18-288,-19 0-129,20-19-127,-20 0-33,-1-1 65,-19-19-225,20 0 32,-20 0-128,0 0 160,0-19-95,0-21-97,20 1 0,-20 0-288,0-22-353,0 22-320,-20 0-544,20-2-1057,0 41-481,0 0-1249,0 0-3459</inkml:trace>
  <inkml:trace contextRef="#ctx0" brushRef="#br2" timeOffset="55951.1718">5915 5196 17136,'60'-20'2722,"-41"0"-640,1 20-128,0-19-577,0-1-480,0-21-160,-20 41-353,0-19-63,0-1 31,-20 0-256,0 1-96,0 19 0,0 0-128,1 0 128,-1 19 32,0 1 64,0 19 224,20 2 225,0 18 63,0 0-63,20-18-161,20-2-224,-1 0-127,21-19-33,19-20-193,0-20-415,0-19-834,-18 0-2177,-2-2-2082</inkml:trace>
  <inkml:trace contextRef="#ctx0" brushRef="#br2" timeOffset="56585.9375">7008 5137 19986,'0'0'737,"18"0"-641,2 19 673,21-19 320,-21-19-288,19 19-321,1-20-256,-20-1 129,-1-18 31,1-1-288,0 1-128,-20-2-32,0 2-128,-20 19 128,-19 0 352,-1 20-160,-1 0 385,3 20 320,-3 0-129,21 39-31,2 1-289,-3-1-31,21 2-129,0-2-224,39-20-32,1 2-449,19-41-512,22 0-512,-2-21-1154,0-19-1312,-20 1-15055</inkml:trace>
  <inkml:trace contextRef="#ctx0" brushRef="#br2" timeOffset="56958.0077">7483 4858 20563,'-40'59'1473,"20"2"-480,20-22 449,0 20 319,0 2-608,20-22-864,20-19-97,-1-1-64,2-19-32,-1-19-128,-1-21-64,-19 1-96,0-21-96,-20 1-1,0 18 65,-20-18 96,-21 0-192,3 18 320,-3-18-96,-18 0 63,39 18 130,-20 2-65,21 19 320,19 20 128,-20 0 289,20 0-352,20 0 31,-20 40 32,39 0-31,-19 19-161,21 20-128,-3 1-96,3-1-128,18 21-704,-19-40-674,19-1-928,1-20-1634,-21 1-3811</inkml:trace>
  <inkml:trace contextRef="#ctx0" brushRef="#br2" timeOffset="57636.7188">8020 4858 3363,'-40'0'19730,"19"20"-18448,1 0-418,20 19 450,0 2-321,0 18-289,0-20-319,20 22-257,21-42-64,-21-19-288,19 0-161,1 0-127,-20-39-1,-1 18 33,1-18-97,-20 19 385,-20-19 160,20 19 64,-19 20 256,-1-21 257,20 21 63,0 21-223,0 18-225,20 1-32,-1-1-192,21 21 128,0-20-64,-1 19 64,22 1-320,-23-1 64,3-20 128,-21 2 128,-20-1-64,18-1 64,-36 2-160,18-22-32,-20 1-193,-21 0-287,21-1 255,-19 1 193,-1-40 128,1 1 96,19-1-224,0-40 160,0 20 0,20-19-192,0-1 192,20 1 32,0 19-160,19-20 416,1 21 64,-20-1 193,19 1-193,-19-2-160,21 2 97,-3 19-257,-17-19 0,-1-2 128,0 2-64,0-1-128,-20 21 384,0-1-224,-20-1 129,20 21-1,-20 21-128,0-1-64,-1 19 32,3 0 96,18 22-31,0-2-97,0 0 96,18 1-160,23-40-128,18 0-385,-19-20-672,39 0-1281,-19-20-1987,-21 0-14092</inkml:trace>
  <inkml:trace contextRef="#ctx0" brushRef="#br2" timeOffset="58389.6483">9150 4620 17969,'0'-40'1697,"0"40"1,0 0-1,0 20-95,0 0-417,0 20-224,20 39-288,0 21-257,1-22 0,-1 22-320,18-21 33,23-19-194,-2-1 258,0-39-257,-19 0-33,21-20-63,-3 0-128,-17-40-96,-2 21-193,-19-40 193,0 18 192,0-18-1,-20 20 97,-20-22 128,0 22-96,0 19 289,-19 0 159,-2 1 32,21 19 33,-18 19-65,17 1-128,21 0-31,0 19-129,0 2 0,0-2 160,39 20-96,-19-18-96,21-21-64,-3-1-288,23 1-513,-22-20-608,21 0-865,-21-20-865,-19 1-4036</inkml:trace>
  <inkml:trace contextRef="#ctx0" brushRef="#br2" timeOffset="58701.1718">9885 4819 21075,'20'79'929,"-20"-40"353,20 22 511,0-22 225,-1 20-833,1-18-512,0-22-289,1 1-192,-21 0-63,20-1-97,-2-19 0,-18-19-64,20 19-32,-20-20 32,0-19 128,0 19-64,0-21-64,0 2 64,0 0-96,21 19 0,-1 20-33,0 0 97,-2 0 0,3 39-192,-1-19-320,20 19-609,-21-19-801,21 1-1409,-20-1-1474</inkml:trace>
  <inkml:trace contextRef="#ctx0" brushRef="#br2" timeOffset="59091.7968">10500 4778 21396,'-38'20'2178,"18"1"-577,-1 18-191,1 20-1,20 2-352,-20-22-609,20 1-255,20-1-193,0-18-96,1-1-225,-1-20 1,-2-20 32,2-21-129,1 2 161,-1 19 32,-20-19 160,0 18 128,0 21-32,0 0-32,0 0 256,20 21-192,-1 18 64,1 1 32,20 20 1,-1-1 127,-19 0 64,0 1 161,0-1 31,-20 0-63,0 2-193,-20-2-192,0-18 0,0-2-288,-19-19-225,-1-1-319,20 1-385,1-20-545,-21-20-1185,40-19-1088,-21 0-5542</inkml:trace>
  <inkml:trace contextRef="#ctx0" brushRef="#br2" timeOffset="59288.0858">10699 4680 22773,'20'0'2050,"0"20"-929,0-1 192,-1 40-256,1 2-384,0 17-449,-20 3-192,20-3-448,1 2-449,-3-40-1121,2-1-1281,0-19-2146</inkml:trace>
  <inkml:trace contextRef="#ctx0" brushRef="#br2" timeOffset="59714.8438">10679 5037 20371,'20'0'1633,"0"0"-1152,0 0 480,19-20 192,1 1-256,-20-22-577,19 21-192,-19-19 128,-20-20-448,20 18 320,-20 2-288,0-20 0,0 19 192,-20 0 64,20 40 32,0 0 545,0 19-65,0 22-31,0 18-225,0 21 1,20-1-97,-20-20-32,21 21-160,17-41 256,-17 2 33,-1-21-193,0-20 0,0 0-64,-1 0 64,-19 0 0,20-20 33,-20-21-97,0 22-32,20-1 0,0-19-32,-20 19-32,20 20 0,-1 0 0,1 0-96,0 20-128,0 19-513,0 0-672,1-19-1538,-3 1-1409,2-21-6471</inkml:trace>
  <inkml:trace contextRef="#ctx0" brushRef="#br2" timeOffset="59983.3983">11454 4739 21940,'-40'20'2114,"19"-1"-544,3 22-257,-2-2 128,20 20-512,0-19-448,20 1-577,-2-2 96,23-19-385,-1-20 97,-1 19-225,1-19 33,-20 0 160,-1 0 288,-19 20 96,0-20-32,-19 21-96,-1-21-32,0 20-129,0-1-159,0-19-417,1 20-928,-1-20-770,20 20-2017</inkml:trace>
  <inkml:trace contextRef="#ctx0" brushRef="#br2" timeOffset="60158.203">11831 5156 25688,'59'79'929,"-19"-38"384,-20-2-801,0 0 609,-20 1-704,0 1-353,0-22-320,0 1-417,0 0-1281,0-1-2370,0-19-10410</inkml:trace>
  <inkml:trace contextRef="#ctx0" brushRef="#br2" timeOffset="61129.8828">12764 4898 20275,'0'-20'800,"20"20"-287,-1 39 832,1 1 97,20 20-417,-20-1-961,19 21 64,1-21-96,1 2-609,-23-42-480,23 1-608,-21-20-449,-20 0-2050,-20-39-11019</inkml:trace>
  <inkml:trace contextRef="#ctx0" brushRef="#br2" timeOffset="61397.4608">12703 4917 6534,'-79'-139'9609,"41"100"-7431,38 0-897,0-1 160,38 19 417,3 2-224,18-1-257,20 20-672,1 20-417,-1 20-224,21 0-32,-21 19-320,0 1-385,-19-1-128,-40 0 449,-1 2-257,-19-22 481,0 20 192,-39-18 0,19-22 161,-20 21 63,1-40-352,-1 19 32,1-19-192,-1-19-65,40 19-607,-21-20-1218,21 20-1506,0-20-8872</inkml:trace>
  <inkml:trace contextRef="#ctx0" brushRef="#br2" timeOffset="61571.289">13558 5096 22004,'40'60'128,"-40"-40"193,0 0 704,19-1 192,-19 1-833,20-20-448,-20 0-512,0 0-289,20 0-705,-20-20-2498</inkml:trace>
  <inkml:trace contextRef="#ctx0" brushRef="#br2" timeOffset="61719.7265">13438 4878 18801,'0'-39'513,"0"39"-577,0-20-577,21-1-768,-1 21-3011</inkml:trace>
  <inkml:trace contextRef="#ctx0" brushRef="#br2" timeOffset="61950.1952">13776 5037 15630,'120'100'1410,"-82"-41"511,23 21-159,-22-21 608,1 0-192,0 1-704,-40-20-257,0 19-544,0-19-161,-20 0-160,-20-1-95,20-19-193,-19-1-128,-1-19-289,19 0-319,-17-39-642,18 0-255,-1-20-705,1-2-929,-19-17-4004</inkml:trace>
  <inkml:trace contextRef="#ctx0" brushRef="#br2" timeOffset="62101.5625">13598 4719 19602,'-20'-39'481,"20"39"-738,0-41-736,20 22-448,-1-1-2307</inkml:trace>
  <inkml:trace contextRef="#ctx0" brushRef="#br2" timeOffset="62289.0625">13876 4600 19698,'79'100'1089,"-39"-22"609,-1 2-385,21-21 64,-40 22-320,19-22-544,1 1-225,-19-21-320,-3 1-352,2-21-353,-20-19-1057,0 20-1088,20-40-1795</inkml:trace>
  <inkml:trace contextRef="#ctx0" brushRef="#br2" timeOffset="62558.5937">14331 4898 17328,'-38'19'2178,"-3"21"-128,3-19-737,17-1 609,-19 19-737,40-39-352,0 20-257,0-20-287,20 19-33,0-19 32,19 0-96,1 0-128,1 0-32,18 0 1,-19 0-322,-21 0-287,21 0-385,-20 0-865,19 0-832,-19 0-2275</inkml:trace>
  <inkml:trace contextRef="#ctx0" brushRef="#br2" timeOffset="62904.2968">14809 4819 21268,'-20'-41'768,"-21"41"97,23 0 32,-2 0 480,-21 20-288,21 1-576,0-1-97,20 19-480,0-19 0,40 19-160,21-19-257,-2 1-159,0-1-449,21-1 256,-41 1 96,1 0 417,-20-1 320,-20 1 352,0 1 161,-20-1 63,0-1-383,-20 1-97,-19-20 128,19 20-128,21-20-288,-21 0-897,20-20-1442,20 20-4804</inkml:trace>
  <inkml:trace contextRef="#ctx0" brushRef="#br2" timeOffset="63114.2577">15027 4600 23702,'59'0'1281,"-59"39"577,21 2-1217,-1 18 63,-2 21-159,-18-1-257,20 1-288,-20-1-320,21-40-321,19-18-608,-22-1-1089,-18-20-513,21 0-3907</inkml:trace>
  <inkml:trace contextRef="#ctx0" brushRef="#br2" timeOffset="63266.6015">15046 4957 20851,'-19'21'1762,"38"-1"-289,1-20-191,41 0-1,-23 0-513,23-20-607,-2 20-354,0-21-1632,-19 1-2724</inkml:trace>
  <inkml:trace contextRef="#ctx0" brushRef="#br2" timeOffset="63838.8672">15623 5096 16271,'20'21'1890,"-20"-21"-705,0-21 352,0 21 385,0-20 128,-20 1-961,20-21-352,-20 21-161,20-1-255,-21-21-161,21 21-128,0-19-160,0 19 128,21 1-673,-1 19-640,0 0-993,-1 0-673,21 0-4484</inkml:trace>
  <inkml:trace contextRef="#ctx0" brushRef="#br2" timeOffset="64171.875">16139 4858 21075,'-81'0'737,"43"0"96,-3 20 512,21 0-96,2-1 33,18 21-994,0-19-192,0 18-96,18-19 0,23 0-192,-21-20 160,18 0-224,3 0-33,-21-20-31,0 0 0,-1 1 95,-19-1 225,0 20-64,0-21 192,0 21 65,0 0 127,20 0-352,-20 21 192,0-21-192,20 20 128,0-1-672,0 1-1154,-1-20-704,21 0-2115</inkml:trace>
  <inkml:trace contextRef="#ctx0" brushRef="#br2" timeOffset="64360.3516">16257 4422 21172,'0'-20'1985,"0"20"-671,0 20-738,0 19 321,20 2-513,20-2-320,-20 0-416,19 20-1089,-19-18-1570,21-2-3812</inkml:trace>
  <inkml:trace contextRef="#ctx0" brushRef="#br2" timeOffset="64621.0937">16694 4660 19986,'-39'59'993,"19"-19"-256,20-21-256,20 22-65,19-2-320,22-19-192,-3 19-256,22-39-545,-1 20 96,-19 0 641,-40 1 224,-20 18 448,-20-19 706,-20 19 63,1-19-256,-21 1-737,21-1-384,19-20-705,-1 0-1249,1 0-1858</inkml:trace>
  <inkml:trace contextRef="#ctx0" brushRef="#br2" timeOffset="65250.9766">18184 4898 19890,'-61'-40'705,"41"40"800,-18 20-31,-3 0-65,1 19-416,21 22-96,-1-2-705,0-20-160,40 2-64,0-22-32,19-19-32,22 0 64,-23-19 0,3-22-160,-1 2-32,-21-20 63,1 18 33,0 1 224,-20 1-256,20 19 609,-20 1-353,0 19 352,-20 0-224,20 19-224,0 1 0,20 19-128,-20 22 128,20-22-1025,19-19-576,1 0-353,-1-20-577,1-20-3074</inkml:trace>
  <inkml:trace contextRef="#ctx0" brushRef="#br2" timeOffset="65455.078">18322 4422 9577,'-20'-40'10730,"20"21"-8648,0 38-417,20 1 289,0 0-256,0 39-577,19 21-545,1-2-319,1 22-225,-3 0-128,23-2-801,-22-37-833,21-2-704,-1 1-1282,-19-40-3010</inkml:trace>
  <inkml:trace contextRef="#ctx0" brushRef="#br2" timeOffset="65859.375">18998 4680 24054,'-61'79'865,"41"-40"320,0 21-128,20-1-224,0 2-481,0-22-480,40 1 64,1-21-288,-21 1-65,19-20-255,1-20-161,-20 1 256,-1-21-191,-19 21 576,0-22 95,0 21 226,0 20 479,0 0 353,0 20-480,20 1 31,0 38-96,0 0-223,0 21-97,19-1-96,1 1 32,-1-21 160,-19 1-32,-20-1 0,0-19-64,-20 20-128,2-40-128,-23-1-96,1 1-161,-19-20-31,19 0 32,-19-20-161,0 20-800,-2-39-1858,21 19-6374</inkml:trace>
  <inkml:trace contextRef="#ctx0" brushRef="#br2" timeOffset="66380.8594">19672 4937 20018,'0'-20'1218,"-20"20"127,20 0 96,0 40-192,0-19-352,0 38-448,0-20-385,20 22 32,0-22-160,19-19 96,1-20 0,1-20 0,-2 0-32,-19-19 64,0-2-192,0 2-96,-20-20 192,0 18-321,-20 2-63,0-1-609,0 21 608,-1 19-351,3 19-706,-2 1-928,20 19-2306</inkml:trace>
  <inkml:trace contextRef="#ctx0" brushRef="#br2" timeOffset="66534.1797">20209 5037 20115,'-20'-39'1537,"-1"-2"-32,1 1-608,0 1-576,20 0-1,0 19-1025,20-1-864,0 21-2051</inkml:trace>
  <inkml:trace contextRef="#ctx0" brushRef="#br2" timeOffset="66689.453">20545 5076 15342,'20'20'1409,"-20"-20"-2081,0 0 768,-20-20 256,20-19-160,0 19-832,0-19-2083,-20-2-5829</inkml:trace>
  <inkml:trace contextRef="#ctx0" brushRef="#br2" timeOffset="66894.5313">20486 4322 4388,'0'0'15695,"20"19"-14542,-1 3 768,1-3 418,20 40-546,-19 21-736,17 19-448,-18 0-449,21 1-160,-21-2-480,-1-17-641,21-22-225,-20-40-383,0 1-866,-1-20-1313,-19 0-11722</inkml:trace>
  <inkml:trace contextRef="#ctx0" brushRef="#br2" timeOffset="67343.75">20565 4759 19058,'-20'0'1729,"20"0"-1152,20 0 576,0 0 576,19 0-543,1 0-514,1-20-351,18 0-161,-19 1-32,-1-1-224,1-21-32,-40 22-65,20-21-63,-20 1 160,0 19 32,0-20 128,0 20-128,0 20 320,0 0 65,0 20 95,0 20-192,0 39-192,0 21 160,0-2-128,20 2 321,-1-41-33,21 1-160,-20-20 33,19-21 63,-19-19-192,1 0 96,-21 0-32,20-39-32,0 19 65,-20-19 159,18-22 64,3 22-192,19-20 353,-20 18-385,-1 22-128,21-1 64,-20 20 0,19 20-128,-19-1-128,20 22-384,-19-2-385,-3 1-640,2-1-1058,0-19-1665,1-20-1954</inkml:trace>
  <inkml:trace contextRef="#ctx0" brushRef="#br2" timeOffset="67569.3359">20426 4620 25207,'-19'0'-672,"19"19"-1058,19-19-384,1 0-1345</inkml:trace>
  <inkml:trace contextRef="#ctx0" brushRef="#br2" timeOffset="68207.0313">21539 4739 20691,'18'39'1281,"3"2"225,-1 18 319,0-20-607,0 1-450,-1 1-511,1-22 159,0-19-128,0 20-96,-20-40-31,0 20-97,0-19-192,0-22 224,0 21-96,0-19-64,0-20 384,20 18-288,-1 2-96,1-1 96,20 21-96,-19 19 64,-3 19 256,2 1-96,0 19-96,1 2 0,-1-2-32,-2-19-32,23-20 96,-21 0 33,19-20-33,-19 20-32,20-39-32,-20 18 0,-1 1 0,1 1 0,0-1-32,0 20-64,0 20 64,-1-1-64,1 1-96,20 1-865,-1-1-1474,2-1-2241,-1-19-14222</inkml:trace>
  <inkml:trace contextRef="#ctx0" brushRef="#br2" timeOffset="69463.8671">1567 6466 15470,'-20'-59'1313,"0"59"1058,-19 0-353,-1 0 192,1 0-417,-21 39-351,21-19-481,19 21-129,0 18-223,20-20-129,0 21-287,20 19-97,19-19-96,1-1-32,0 0-225,-1-18-319,1-2-353,-1-39-544,22 20-962,18-40-544,-19 1-1825</inkml:trace>
  <inkml:trace contextRef="#ctx0" brushRef="#br2" timeOffset="69739.2577">1845 6625 7206,'-19'-40'11403,"19"40"-9225,-20 20-736,0 21 479,20-2-415,0 20-449,20-20-481,0 22-319,-1-22-33,21 0-64,1-39 0,17 0 0,-17-39 0,18 0-192,-59-1 0,0 0 128,-41 0-128,3 21-64,-3-21-224,21 21-96,-19-2-65,39 1 65,-20 20-65,0 0-63,0 0-385,1 0-1185,-1 0-384,20 0-2243</inkml:trace>
  <inkml:trace contextRef="#ctx0" brushRef="#br2" timeOffset="70215.8203">2223 6764 3235,'39'19'15694,"-39"2"-14444,20-1 255,0 0 609,0-1-416,-20-19-705,0 0-257,0 0 1,0 0-32,0-19-129,0-1-320,-20 0-95,20-20-33,-20 0 160,0 1-288,0 0 0,1-22 32,-1 22-128,20 0-32,0-2-160,0 21-257,20 20-448,-1 0-705,21 20-1056,0 21-1186,-1-2-14445</inkml:trace>
  <inkml:trace contextRef="#ctx0" brushRef="#br2" timeOffset="70730.4687">2699 6863 2049,'0'20'19443,"0"-20"-18867,0-20-127,-20 1 1857,0-1-608,1 0-545,19-1-577,0-18-191,-20 0-193,0 19-160,0-19 32,20-2-96,0 2-32,0 19-257,20 20-319,0 0-513,19 0-289,1 20 1,-20-1-96,19 1 480,-19 0 704,21-20 257,-21 21 192,18-21 161,3 0-1,-21 0 288,19 0-159,-19-21-33,0 1 32,0 0-31,-20 1-33,19-1 128,1 0 321,-20 1-160,0-22-129,-20 21 97,1 20-129,-1-20-256,0 20 161,0-19-97,-1 19-32,3 19 32,-2 1-128,0 0 33,-1 21-33,21 18-32,0-20-32,0 21 64,21-1-64,-1 0-128,18-18-32,3-21-224,-1-1-225,-1-19-512,21-19-801,-1-1-960,-18 0-1314</inkml:trace>
  <inkml:trace contextRef="#ctx0" brushRef="#br2" timeOffset="70940.4297">3414 6507 19378,'-20'0'2947,"0"19"-1250,-1 1-351,21 39 639,0-18-607,0 18-353,0-20-705,41 0-320,-1-18-64,-1-1 32,1-20-160,0-20-193,-1 20-95,1-21-865,-19-18-1602,17 19-1185</inkml:trace>
  <inkml:trace contextRef="#ctx0" brushRef="#br2" timeOffset="71513.6719">3732 6248 22036,'-41'-20'1025,"41"20"577,0 0-705,21 20 352,-1 0-96,18 39-448,23 21-385,-22 20-160,21-22-192,-1 2-96,1-21-417,-21-19-576,22 0-544,-23-40-1122,-17 0-1953</inkml:trace>
  <inkml:trace contextRef="#ctx0" brushRef="#br2" timeOffset="71715.8203">3811 6625 20147,'-41'-20'1985,"41"20"-1024,21 0 833,-1-20 320,0 1-769,19-1-736,21 0-161,-1 1-384,-19-22 0,19 21-544,2-19-641,-23 19-865,3 0-1089,-21 20-1281,-1-19-9161</inkml:trace>
  <inkml:trace contextRef="#ctx0" brushRef="#br2" timeOffset="71911.1327">4149 6209 15630,'-20'-41'2819,"20"41"-801,0 0 320,0 21 64,20-1-416,-2 19-544,23 20-481,-21 21-385,19-1-160,1 1-319,0-21-129,-1-18-257,1-22-287,1 1-353,-3 0-673,3-20-1377,-21 0-1441,-20-20-13260</inkml:trace>
  <inkml:trace contextRef="#ctx0" brushRef="#br2" timeOffset="72281.25">4566 6367 22997,'39'40'1698,"1"-1"192,-1 0-417,1 2-352,19-21-737,1 0-319,-21 19-33,1-39-161,1 20-191,-3-20 32,-17 0-353,-21-20 65,20 0-65,-20 1-160,0-1 385,0 0 352,0 1 32,-20-3 32,20 3 288,0 19 481,20 19 320,-20 3-160,0 17-225,20 20 1,-20 21-128,0 18-193,0 2-224,0-41-64,18 1-128,-18-20-64,21-20-320,-21-1-321,20-19-416,-20 0-1313,0 0-1250,0-19-6566</inkml:trace>
  <inkml:trace contextRef="#ctx0" brushRef="#br2" timeOffset="72875">6014 6367 13548,'0'-40'2050,"-20"20"-64,-19 0-448,19 1 512,0-1-289,-1 0-95,-17 20-481,17 0-128,1 0 32,0 0-288,20 20-225,-18 19-159,18 22-129,0-2-160,0 0-96,38 1 0,-18-20-64,21-1-416,-2-19-289,21-20-480,-1 0-1218,1-20-1152,-21 0-3139</inkml:trace>
  <inkml:trace contextRef="#ctx0" brushRef="#br2" timeOffset="73151.3671">6212 6327 20179,'-39'21'2402,"19"-2"-1409,20 21 544,20 19 129,-20-18-577,39 18-545,2-40-319,-1 1-129,19-20-32,0-20-128,-19 1-32,0-21-161,-21-1-63,1 2 64,-20 0 0,-20 19 31,-19 0-159,-1 1-257,-19-2-63,-2 1-129,23 20 64,-3 0 161,3 0-161,17 20-737,1-20-1344,20 21-3652</inkml:trace>
  <inkml:trace contextRef="#ctx0" brushRef="#br2" timeOffset="73888.6719">6510 6307 16367,'40'60'5573,"-20"-20"-4676,0-1 0,-1-19 737,1-1-385,-20 3-577,20-22-287,1 0-193,-21 0-96,20 0-32,-20-22-32,0 3-96,0-1 0,0 0 32,0-19-64,0 0 32,0 18-64,0-19 160,0 21-192,18-1-1,2 40 482,1-1 31,-1 21-96,0 0-96,-1 0-64,1-21-128,0 1 0,0-20 96,0 0-31,0 0 159,-20-20-32,19 1-32,1-1-64,0-19-32,0-2-32,-20 21 0,21 1-64,-3-1-192,2 20-193,0 0-191,21 39-257,-23-19-865,23 21-224,-21 18-736,19-20-1282,1 22-2274,0-2 192,-1 0 3780,1 1 2274,-20-21 2562,-1 20 3012,1-38 415,0 19-2209,-20-40-1506,0 19-480,0-19-161,-20-19-544,20-1 96,-20-21-224,-19-18-288,19 0-257,-20-21-192,21 2-160,-21-3 64,20-18-96,20 40-64,0 19 128,0 21-224,20 19 64,0 0 64,19 19-32,-19 21 96,20-1-64,-20 21-128,-1-1-192,-19 0 63,0-18-319,0-1-385,0-21-417,-19-19-864,19 20-2562,-20-20-13293</inkml:trace>
  <inkml:trace contextRef="#ctx0" brushRef="#br2" timeOffset="74222.6563">7522 6268 21428,'20'59'2146,"-20"-19"-801,0 0-160,21-1 353,-21 0-513,20 2-417,-20-21-384,20 0-160,-2-20-31,3 0 63,-1-20-64,0-19 32,-20 17-64,20-17 0,-1 0 32,-19 19-64,0 0 32,0 1-32,20 19-64,-20 19 288,20 1-224,-20 19 96,20 1-160,-20 1-321,20-2-608,0-19-993,-1-20-640,-19-20-481,20 0-5541</inkml:trace>
  <inkml:trace contextRef="#ctx0" brushRef="#br2" timeOffset="74404.2968">7821 5970 19506,'39'19'3748,"-19"1"-706,1 41-1664,-1-2-97,-2 21-448,2-2-577,1 2-416,-1-40-609,0-1-480,-1-39-673,1 0-480,-20-20-1186,0 1-7238</inkml:trace>
  <inkml:trace contextRef="#ctx0" brushRef="#br2" timeOffset="74714.8437">7860 6228 18545,'0'0'4644,"0"20"-3170,20-20-161,1 20 513,37-20-513,-17 0-352,18 0-192,1 0-257,-1 0-63,-19 0-257,-21 0-128,1-20 0,0 0-128,-20 1-32,0-22-225,-20 21-159,0-19 192,1 39 96,-21-20 192,20 20-129,0 20 129,1 19 64,-1 2 65,20-2 159,-20 20 32,20 2-32,20-22-256,0 0-96,19-19-64,-19-20-128,20 0-417,-1 0-672,1-20-2018,-19 1-1281</inkml:trace>
  <inkml:trace contextRef="#ctx0" brushRef="#br2" timeOffset="75337.8905">8852 6129 19506,'-38'-40'480,"18"40"994,-21 0-97,23 20 673,-3-20-609,1 39-640,0-19-448,20 21-193,20-2-192,0-19-32,39-1 0,2-19-225,-2 0-95,0 0-289,1 0 161,-21 20 95,-19 0 481,-40 1 33,1 18 415,-21-19 97,0-1-193,21 1-288,-1 0-160,0-20-833,20 0-1217,0-20-2370</inkml:trace>
  <inkml:trace contextRef="#ctx0" brushRef="#br2" timeOffset="75941.4062">10045 6168 18481,'-100'-20'3107,"60"40"-2210,0-20-193,1 41 706,19-2-65,0 20-608,20 1-353,-20-1-192,40-19-64,0 1-64,20-22-64,-1-19 33,1-19 31,-1-3-128,1 3 31,1-21-31,-23 1 0,2 0 128,-20-2-96,0 21 64,0 1-32,-20-1 161,20 20 95,0 0 32,0 20-224,0-1 128,20 21-288,1 0 96,-1 0-320,18-21-705,3-19-769,-21 0-608,19-19-641,-19-1-4324</inkml:trace>
  <inkml:trace contextRef="#ctx0" brushRef="#br2" timeOffset="76164.0624">10083 5711 18833,'0'-19'2339,"21"38"-802,-1 2 577,0 38-480,19 0-545,1 2-257,-1 37-383,1-18-257,0-1-256,-20 1-449,19-21-480,-19-39-352,21 1-673,-23-21-896,-18 0-1443,0-21-10056</inkml:trace>
  <inkml:trace contextRef="#ctx0" brushRef="#br2" timeOffset="76337.8905">10302 5772 19122,'-20'0'3683,"20"19"-1088,20 21-930,0 20-191,0-1-353,19 21-609,1-1-320,1-20-384,18-18-769,0-2-608,1-19-994,-21-20-1344,-19 19-13134</inkml:trace>
  <inkml:trace contextRef="#ctx0" brushRef="#br2" timeOffset="77068.3594">11673 5950 16463,'-21'-39'3331,"1"39"-2818,0 0 384,0 19 480,-19 1-64,19 19-448,0 22-256,0-22-385,20 1-96,40-1-64,0-18-64,19-1-32,0-20-64,40 19 0,-18-38-385,-22 19-127,0 19 351,-19 1 289,-40 0 193,-20 19-1,0 2 256,-19-22-95,-1 1-129,1 0-224,-1-1-96,-1-19-128,3 0-321,17 0-416,1-19-512,0 19-1282,20-20-4355</inkml:trace>
  <inkml:trace contextRef="#ctx0" brushRef="#br2" timeOffset="77424.8047">11871 5752 19826,'19'0'1249,"1"0"-736,0 20 320,0 19 928,0 0-159,19 41-481,1-1-256,1 21-385,-3-20-288,3-21-31,-3 0 95,3-39 0,-21 20-160,0-40 32,-20 0-160,19 0 160,-19 0-64,0 0 97,0-19-33,-19-22-128,-1 2 64,20-1-96,-20 1 96,20-2-96,20 22 64,-20-1-192,20 20 160,-1 0 32,21 39-160,-20 2-193,19-21-447,1 19-738,0 0-1441,-1-19-1889</inkml:trace>
  <inkml:trace contextRef="#ctx0" brushRef="#br2" timeOffset="77713.8671">12624 6129 19922,'-20'0'2307,"20"39"-994,0 2-480,0-2 608,20 0-608,1 1-481,19 0-256,-1-20-96,1-20 0,-1-20-64,1 1 160,-20-2-32,-20-19 96,0 1 1,-20 19 31,0-19 64,-19-2-288,-1 22-128,-1-21-32,23 40-97,-2-19-255,20 19-866,0 0-864,0 19-512,0 1-5414</inkml:trace>
  <inkml:trace contextRef="#ctx0" brushRef="#br2" timeOffset="77903.3203">13003 6287 20563,'0'-19'1858,"0"-21"512,-20 21-448,20-1-193,0-1-832,-21-18-448,21 19-417,-20 0 32,20 1-545,0-1-319,20 0-674,-20-1-1441,21-18-928,-21 19-4389</inkml:trace>
  <inkml:trace contextRef="#ctx0" brushRef="#br2" timeOffset="78068.3594">13041 5752 17104,'21'0'2882,"-1"20"-639,0 19 351,19 0-512,-19 22-961,0 17-608,19-17-289,-19 18-160,20-19-352,-20-21-481,19 1-673,-19-40-768,0 0-640,1-20-3460</inkml:trace>
  <inkml:trace contextRef="#ctx0" brushRef="#br2" timeOffset="78482.4219">13121 6148 17712,'0'-19'2210,"20"19"-256,20-20-96,-20 0 352,39 1-769,-19 19-384,-1-20-576,1 20-289,-1-20-288,-19 20-352,21 0-129,-21-21-224,-2 21 321,3 0 159,-1 0 97,-20 0 160,20 0 32,-20 0 0,0-20 0,20 20 64,-1-19 96,-19-1-64,0-19-32,0 19 32,0-1-64,-19 1 97,-1 1 95,0 19 288,0 0 33,-19 19 63,19 1-95,0 21-33,-1 18 65,1-20-97,20 22-96,0-2-416,20 1 192,1-21-352,19 1-289,-1-40-63,1 0-609,19 0-865,-19-20-865,-1-19-1826,1 19-11786</inkml:trace>
  <inkml:trace contextRef="#ctx0" brushRef="#br2" timeOffset="78712.8905">13817 5870 15726,'-21'-20'2659,"1"20"320,0 41-1250,20-21 353,0 19-544,20 0-673,-20 2-289,41-1-352,-3-1-31,3 0-161,18-19 64,-19 1-160,-20-1 96,-1-1 32,-19-19 96,0 20-160,-19-20-128,-1 0-225,-20 20-543,19-20-706,3-20-1024,-2 20-674,0 0-4323</inkml:trace>
  <inkml:trace contextRef="#ctx0" brushRef="#br2" timeOffset="78879.8827">14015 5811 17584,'39'-20'6887,"-19"60"-4069,0-21-1633,0 42-224,-1-2 0,1 21-416,0-1-353,-20 1-288,20-21-929,1-20-448,-3 2-1218,-18-22-1089,0-19-4900</inkml:trace>
  <inkml:trace contextRef="#ctx0" brushRef="#br2" timeOffset="79056.6405">14054 6109 24118,'0'0'2787,"0"0"-1570,20 0-576,20-20 288,-1 1-321,22 19-480,-23-20-64,3 0-672,-3 20-1218,-17 0-2882,-1 0-4005</inkml:trace>
  <inkml:trace contextRef="#ctx0" brushRef="#br2" timeOffset="79612.3047">14550 6129 20563,'0'-20'1473,"20"0"-223,20 1 703,-1-1-191,1 0-609,1-1-640,-2 21-385,-19 0-128,20 0-256,-1 0-353,1-20-896,-1 20-1186,1 0-768,-20 0-5157</inkml:trace>
  <inkml:trace contextRef="#ctx0" brushRef="#br2" timeOffset="79973.6327">15503 6446 16815,'79'100'1890,"-58"-61"-96,-1 1 160,-20-19-321,0-2-287,0-19-161,-20 0-673,-1-19-256,-17-2-95,-3-38 127,-19 19-96,1-20 32,0 1-32,19-41-63,-1 21-129,3-1 0,38 2 0,0-3-129,20 42 193,19 0-224,1 19 128,19-1 64,-19 21-32,19 21-64,-39-1-96,0 19 0,1 20-32,-21-18-32,-21 18-65,1-20 1,0 2-705,0-21-1089,1-1-1121,19-19-4260</inkml:trace>
  <inkml:trace contextRef="#ctx0" brushRef="#br2" timeOffset="80329.1016">15722 5831 21107,'0'19'1730,"-20"1"-385,20 21 225,-20-2-97,0 20-480,20 2-352,-19-2-257,19-20-288,19 2-128,1-41-32,0 0-64,0 0 32,0-20-160,-1-21 32,1 2-65,0 0 225,0-1 160,-20 19-96,0-18 32,0 19 32,-20 20 193,20 0 159,0 0-224,0 20-32,0 19-160,20 2 64,-20 18-64,39-20-160,-19-19-576,0 1-353,21-1-449,-3-20-416,-17-20-800,-1-1-1891,0-18-10633</inkml:trace>
  <inkml:trace contextRef="#ctx0" brushRef="#br2" timeOffset="80510.7421">15941 5692 19346,'18'0'2658,"-18"40"-704,41 0-256,-21-1-449,18 20-672,-17 1-449,19-1-353,-20 2-768,19-22-416,1-39-737,-20 20-865,-1-20-4420</inkml:trace>
  <inkml:trace contextRef="#ctx0" brushRef="#br2" timeOffset="80864.2577">15860 5911 20787,'0'0'769,"20"-20"-289,0-1 1026,39 1 255,2-19-479,-2 19-482,1-19-415,-1 19-1,0-1 97,-19 21-129,0 21-128,-21-1 64,1 39 97,-20 0-161,0 1-96,0-1 0,0 2 193,0-41-225,20 19 64,-20-39-160,21 0 0,-21 0 64,20 0-128,0-20 128,-2-19 0,3 19-128,-1-21 96,20 22-96,-21 19 96,1 0-64,0 0-32,0 39-289,0-18-607,-1 19-674,21-21-2082,-20 1-8103</inkml:trace>
  <inkml:trace contextRef="#ctx0" brushRef="#br2" timeOffset="81675.7813">17627 5970 6726,'-40'-40'10410,"21"40"-8937,-1 0 65,-20 0 255,20 20-31,1 0-481,19 19-448,0 22-224,0-2-193,19 1-224,21-21-64,0-19-96,-1-20-32,22 0 0,-23-20-96,3-40-64,-2 21-96,-39-20 96,20 19 64,-40-20 96,1 1 0,-21-2 0,-1 2 0,3 0 32,-3-1-32,21 21 64,1-1 256,-1 21 32,20-2-63,0 21-1,20 21 192,-1-2 33,21 40-97,1 0-96,-3 2-127,23 17-1,-2-17-288,0 17 0,21-17-385,-21-2-640,2-39-865,-2-1-1057,-19 1-1697</inkml:trace>
  <inkml:trace contextRef="#ctx0" brushRef="#br2" timeOffset="81857.4219">18223 5911 22036,'40'78'1218,"-40"-37"-97,39-1-513,-19-21-320,0 1-384,0 0-704,19-20-738,-19 0-1537,-20-20-8167</inkml:trace>
  <inkml:trace contextRef="#ctx0" brushRef="#br2" timeOffset="82041.9921">18184 5772 20595,'-20'0'961,"0"0"-865,20 0 0,20 19-224,0-19-513,-1 20-1409,21 0-5285</inkml:trace>
  <inkml:trace contextRef="#ctx0" brushRef="#br2" timeOffset="82312.5">18581 5811 20787,'-40'39'1345,"19"-19"-640,1 1 833,2-1-353,18 19-513,18-19-479,23 19-193,17-18 0,23-1-257,-2 0-191,0-1-97,-20-19 129,-19 40 352,-19-21 224,-21 1 353,-41 21 255,2-22 1,-21 1-225,-19 0-223,20-20-129,19 0-192,-1 0-224,3-20-417,38 0-992,-20-19-770,40-2-1857</inkml:trace>
  <inkml:trace contextRef="#ctx0" brushRef="#br2" timeOffset="82530.2734">19037 5553 22997,'20'21'2371,"0"18"-1603,-20 0 385,20 20 385,-1 21-257,-19-1-608,20 21-449,0-20-256,20-1-224,-21-40-257,21 2-384,1-22-512,-3-19-1314,-18 0-1633,1-19-12011</inkml:trace>
  <inkml:trace contextRef="#ctx0" brushRef="#br2" timeOffset="82708.9844">18998 5930 20115,'-40'0'2402,"40"0"-833,0 0 481,20 0 160,0 0-960,19 0-610,1 0-320,19 0-256,20-19-31,2-1-610,-2-1-704,-20 21-2339,1-20-1569</inkml:trace>
  <inkml:trace contextRef="#ctx0" brushRef="#br2" timeOffset="83174.8047">19812 5870 19410,'-61'21'1762,"41"18"-1058,0 1 161,1-1 865,-1 22-289,20-22-608,0 0-481,20-19-416,19 1 0,1-21 0,-19-21 32,17 1 0,-17 1-64,-1-21 64,0 1 0,-20-2 0,0 2 160,-20 19-96,20 0 64,-20 1 384,20 19 65,-21 0 128,21 19-353,0 1 32,21 19-64,-21 22 129,20-22-225,20 1-160,-1-21-288,21 1-513,-1-20-544,-19-20-609,-1 1-1505,-19-21-2050</inkml:trace>
  <inkml:trace contextRef="#ctx0" brushRef="#br2" timeOffset="83515.625">20148 5850 20883,'61'80'1538,"-43"-21"287,2 2 65,1-22-577,19 1-512,-21-1-352,-19-18-193,20-21-192,-20 0 32,20 0-32,-20-21 96,0 1-96,0 1 0,0-21-32,0 1 0,0-2 0,0 21 65,20-19 159,0 19-128,-1 20-32,1 0 352,0 20-31,20 0-1,-21 19-320,21 2-96,-20-21-32,1-1-384,-3 1-449,2 0-672,0-20-1891,-20 0-2689</inkml:trace>
  <inkml:trace contextRef="#ctx0" brushRef="#br2" timeOffset="83994.1405">21002 5772 22229,'-40'0'1601,"1"19"-736,-1 1 865,20 0-353,0 40-128,1-21-448,19 20-321,0 2-256,19-22-127,21 1-65,19-21 32,1 1-257,-1-20-31,2-20 32,-22 1-128,21-21-353,-21 1 225,1-2 95,-1 2 65,-19-1-64,0 1 128,0-21 256,-20 40 64,0-19 96,0 19 384,-20 20 1,0 0-1,0 20 97,-19-1-257,-1 21 161,20 20 32,1-1-257,-1 0-96,20-18-192,0 18 0,20-20-192,19-19-128,1 1-225,19-21-319,2 0-514,-23-21-928,23 1-1185,-41 1-1570,19-1-9929</inkml:trace>
  <inkml:trace contextRef="#ctx0" brushRef="#br2" timeOffset="84304.6875">21816 5772 19314,'0'-20'2786,"-20"20"-928,0 0-577,-19 0 65,-1 39 287,0-19-448,1 39-480,19-18-545,20-22-160,20 21-160,0-21 32,39 1-289,0 1-223,1-21-353,19 20 64,-20-20 417,-18 20 351,-21-1 386,-20 21 223,0-21 33,0 1 191,0 21-95,-40-22-129,19 1-128,-17 0-223,-3-20-65,21 19-225,2-19-447,-3 0-738,21 20-671,0-20-1187,0 0-7430</inkml:trace>
  <inkml:trace contextRef="#ctx0" brushRef="#br2" timeOffset="84479.4921">22213 6228 29884,'20'0'865,"-1"0"96,-19 0-769,20 0-96,-20 0-384,0 0-641,0-19-1153,0 19-3107,0 0-17104</inkml:trace>
  <inkml:trace contextRef="#ctx0" brushRef="#br2" timeOffset="95456.0547">2282 7598 15150,'0'-41'1890,"-20"22"-353,0-1 65,1 20 255,-21 0-479,0 0-289,-19 20-513,18 21-159,3-2-1,17 0 64,1 1-95,0 0-1,20-20-256,0 19-64,0 1-32,20 20-32,21-21-64,-21 20 32,-20-18-64,18 18 0,-18-19 96,21 20 96,-21-21-96,20 20 32,-20-18 32,0 18 96,0-20 1,-20 22 127,-1-22 64,21-19-192,0 19 161,21-19-97,-1-20-96,0 21-32,0-1 128,-1-20-31,21 0-1,19 19-128,1-19 64,-1 0-128,2 0 0,-2 0-192,-19-19 32,19 19-481,-19-20-192,-1-1-640,1 1-289,-20 20-928,0-20-2339</inkml:trace>
  <inkml:trace contextRef="#ctx0" brushRef="#br2" timeOffset="122228.5155">3056 8153 21075,'0'-19'1730,"0"38"-1346,20-19 1026,-20 41 31,40-21-768,-40 39-289,20-20-256,19 2-32,-19-2-128,0 0-160,19-19-577,-19 0-768,0-20-1090,1 0-2561</inkml:trace>
  <inkml:trace contextRef="#ctx0" brushRef="#br2" timeOffset="122422.8516">2997 7916 18417,'-41'-61'2050,"41"42"-1089,0 19 768,0-20-608,0 20-1024,0 0-194,41 20-863,-21-1-1411,19 22-5188</inkml:trace>
  <inkml:trace contextRef="#ctx0" brushRef="#br2" timeOffset="122615.2344">3473 8273 21844,'0'19'1345,"0"-19"-1441,0 0 96,0 0 96,0 20-256,0-20-705,20 0-832,-20-20-3044</inkml:trace>
  <inkml:trace contextRef="#ctx0" brushRef="#br2" timeOffset="122966.7968">3671 8253 21556,'20'20'1505,"1"-20"-800,-1 0 1185,0 0-321,-2 0-992,3-20-321,19 0-160,-20 1-32,-1-1-64,1-21 0,-20 22-96,0-21 0,0 21 0,0-21 64,-20 19 32,1 21 32,-1 0 0,0 0 0,0 21 128,-19-1-32,39 19 161,-20 1-1,20 20 160,0-21-192,20 20-127,-2-18-129,23-2-64,-21 1-193,19-21-383,1-19-481,0 0-1154,-1 0-767,1-39-3204</inkml:trace>
  <inkml:trace contextRef="#ctx0" brushRef="#br2" timeOffset="123152.3437">4108 8214 18673,'21'0'3524,"-21"-20"-3268,0 20-192,20 0 160,-20 0-384,0 0-673,18 0-2018,-18 0-6309</inkml:trace>
  <inkml:trace contextRef="#ctx0" brushRef="#br2" timeOffset="123321.2891">4426 8214 19314,'79'59'4580,"-38"-40"-1889,-3 22-737,-17 18-33,-1 0-639,0 1-642,-20-20-384,0 19-288,0-18-320,0 18-481,-20-20-704,20 2-1282,-20-22-2242</inkml:trace>
  <inkml:trace contextRef="#ctx0" brushRef="#br2" timeOffset="124890.625">5398 7677 2722,'0'-20'13421,"0"20"-11692,0 20-768,0 0 1089,20 20-384,1 19-417,-1 21-416,0-1-289,-1 21-223,21-21-65,-20 1 32,0-41 97,-1 0-129,1 2-128,-20-21 32,0-1 64,0-19 65,0 0-65,-20 0-32,1-19-64,-1-1-96,0-40 0,-20 1-32,21-41-32,-21 0 32,19 2-128,1-2-32,20 2 160,0 37 0,20 2 32,1 40 96,-1-3 0,19 22 32,1 22 257,0-3-193,-1 40-96,21 21 0,-1-1 64,-18 21-96,17-2-32,-17-18-32,-23 0-64,23-40-128,-1-1-224,-21 0-289,1-39-288,0 20-864,-20-20-674,0-20-1857</inkml:trace>
  <inkml:trace contextRef="#ctx0" brushRef="#br2" timeOffset="125071.2891">5538 8014 19986,'-40'0'2339,"40"0"-1186,20 0 1057,0 0-64,0 0-1121,19 0-609,1 0-352,19 0-288,1-20-609,-21 20-1024,22-19-1218,-23-1-2819</inkml:trace>
  <inkml:trace contextRef="#ctx0" brushRef="#br2" timeOffset="126077.1484">6392 7618 5413,'-20'-61'12203,"-20"42"-10313,19-1-481,-17 0 801,-3 20-256,21 0-865,-19 0-256,-1 20-64,20 0-193,1-1-159,19 22-193,0-1-96,0-1-128,19 21 32,21-20-32,1 19-64,-3 1 0,-17 19-288,19-19 224,-22 19 31,-18-19 129,0-1-32,21-19 161,-21-1-65,0 2 256,0-22 96,20-19-95,-20 20-1,20-20 129,0-20-129,-1 20-96,1-19-64,20 19-96,-20-20-96,19 20 0,-19 0-160,0 0-96,0 0-96,-1 0-257,1 0-480,0 0-416,-20 0-737,21 0-481,-1-21-2498</inkml:trace>
  <inkml:trace contextRef="#ctx0" brushRef="#br2" timeOffset="126570.3124">6728 7955 16431,'0'-20'3652,"-20"20"-1571,20 0-415,20 0 608,1 40-800,-1-1-802,0 2-191,-1 18-97,21-20 0,-20 2-223,0-21 191,0-1-32,-1 1-32,1-20 1,0 0-65,-20 0 32,20 0-32,-20-39-31,0-1-97,0 0 0,-20-19-192,20 19-129,-20-20-415,20 20-33,0 21-160,0 19-512,0 0-705,20 19-961,-20 1-3747</inkml:trace>
  <inkml:trace contextRef="#ctx0" brushRef="#br2" timeOffset="126967.7734">6987 7557 20243,'0'-78'2338,"0"58"-929,0-19 33,21 39 415,-3-21-864,2 21-448,21 21-161,-3 18-192,23 0-128,-2 1-32,1 20-96,-1 19-224,-19 1-192,19-1-65,-18 1-95,-3-21-33,3 1 128,18-20 225,-39 19 224,0-19 128,0-20 128,-20 19 481,0-19 256,-20 19 64,0-19-289,0 1 1,-1-21-289,3 20-192,-2-20-288,0 0-480,-1 0-1154,21 0-2338,-20 0-8520</inkml:trace>
  <inkml:trace contextRef="#ctx0" brushRef="#br3" timeOffset="131036.1327">5637 8809 12684,'-20'-19'4131,"20"19"-2305,0 0-1089,0 0 64,20 0 448,0 19-545,19 1-159,-19 0-161,20-1-191,-1-19-1,1 20-96,1-20 64,18 20-64,0-20-32,1-20-32,19 20 0,0-20-96,2 20 160,18-19-256,-20-1 96,20 20-96,1-20 64,-1 1 96,0 19 0,-20-21 224,20 21 160,-20-20 33,21 20 95,-20 0-224,-21 0-320,0 0 225,-19 0-97,1 0 192,-23 0 160,2 0 129,1 0 128,-1-20-193,-20 1-160,20-21-255,-2 1-226,3-2-319,19-18-417,-1 20-1025,-19-2-480,0 21-1954</inkml:trace>
  <inkml:trace contextRef="#ctx0" brushRef="#br3" timeOffset="131536.1328">6670 9007 10537,'-21'-59'4581,"1"59"-2980,0-21 417,1 42 417,-21-1-321,0 0-193,1 39-479,-21 1-193,1-1-32,0 21-352,-2-21-481,23-19-448,17-1 320,1-18-448,20-1-384,-20-1-481,20 1-1057,0-20-1442,20 0-3330</inkml:trace>
  <inkml:trace contextRef="#ctx0" brushRef="#br3" timeOffset="132390.625">5161 9980 10345,'-20'-40'2146,"0"21"0,0 19 161,-1-20-129,21 0-353,0 20-351,-18 0-97,18 0-192,0 0-384,18 40 32,-18-21-193,0 40-319,21-18-225,-21 18 0,20-20 32,0-17-128,0-3 64,0-19-96,-1 0 96,1-19-32,-20-3 0,20-17-32,-20 0 0,0 19-32,0 0 96,0 20-96,0 0-32,20 0 128,0 0 96,-1 20 96,1-20-95,21 20-65,-21-20-32,18 0 0,-17 0-96,-21 0-128,40 0 160,-21-20-705,-19 0-128,0 20 64,0-21-256,0 2-352,-19-1-160,-1 20-737,0-20-1474,-1-19-4195</inkml:trace>
  <inkml:trace contextRef="#ctx0" brushRef="#br3" timeOffset="132687.5">5360 9801 1345,'-21'-59'4708,"21"40"-2145,-20-1 63,20-1-480,20 21 64,-20 0 128,21 21-320,17-1-224,-18 19-545,21 20-448,-21-18-224,19-2-225,-19 0 32,0 1-320,0-21 129,-1 2-97,1-21 0,-20 0 0,20 0 0,-20-21 96,20 21 0,-20-19 0,0-1-95,20 20-97,-20-20 128,19 20 0,-19 0-96,20 0-32,20 0-64,-19 20-160,-3-20-193,2 0-416,0 0-160,1 0-384,-1 0-481,-2 0-1281,-18 0-4035</inkml:trace>
  <inkml:trace contextRef="#ctx0" brushRef="#br3" timeOffset="133035.1563">5994 9940 12171,'-19'0'5349,"19"0"-3075,-20 0-576,20 0 96,0 0-417,-20 20-512,20-20-481,0 20-256,0-20-96,0 19-32,20-19 0,-20 0-96,0 21-32,20-21-32,-20 0-96,0 0 159,0 0 33,0-21 64,19 21 0,-19 0 0,0 0-96,0 0 32,20 0-352,-20 21-481,20-1-448,0 0-801,-20-20-1922,20 0-7911</inkml:trace>
  <inkml:trace contextRef="#ctx0" brushRef="#br3" timeOffset="133226.5625">6074 9782 14029,'0'-59'3459,"0"39"-800,0 20-962,20 20-127,-1 19-770,-19 20-575,20 1-65,0-1-256,21 0-545,-23-18-1089,23-2-2113,-21-19-10315</inkml:trace>
  <inkml:trace contextRef="#ctx0" brushRef="#br3" timeOffset="133363.2813">6094 9940 18193,'-20'0'2274,"20"0"-1601,20 0 736,-1 0-224,21-19-801,1 19-320,-3 0-256,23-20-1601,-22 20-2051,1-20-11691</inkml:trace>
  <inkml:trace contextRef="#ctx0" brushRef="#br3" timeOffset="134331.0546">6868 9881 8456,'-40'-40'2786,"20"20"161,20 0-385,-19 20-416,-1 0-448,0 20-353,-1 0-576,1 20-160,2 0-129,18-1-192,0 0-224,18-18 64,2 19-63,1-40 63,-1 19-64,0-38 64,-1 19-128,1-20 128,0 0-64,-20-1-32,0 2-32,0-1-32,0 0 32,0 20 0,0-19 0,0 38-128,0-19 96,20 20-288,-20 0-353,20-1-512,0 2-673,-1-21-576,1 0-1154,0-21-768,-20 2-5093</inkml:trace>
  <inkml:trace contextRef="#ctx0" brushRef="#br3" timeOffset="134528.3202">6927 9762 9384,'-19'-80'3940,"19"40"-1506,-20 1 33,20 19-161,0 20-737,0 0-608,20 20-288,-1 19-225,1 22-255,0-2-129,21 0-128,-23 1-449,22-1-864,1-19-545,-2 0-1601,1 0-11371</inkml:trace>
  <inkml:trace contextRef="#ctx0" brushRef="#br3" timeOffset="134917.9688">7324 9703 17840,'0'-21'1602,"-19"21"-769,19 21 736,0-1-224,-20 19-448,20 20-192,0-18-321,20-2-352,-1-19 32,1-1 0,20-19-31,-20 0-33,-1-19-161,-19-1-159,20 0 32,-20 1-65,0-2 289,-20 21 96,20 0 0,-19 0-160,19 21 192,0 18-64,19-19 96,1 39-96,0-19 0,21 19 0,-23 0 33,23-18 31,-21-1 0,0 19 32,-2-19 96,-18-20-160,0 19-32,0 1 128,-18-21-128,-2 1-192,0-20-225,-21 21-351,23-42-513,-3 1-962,1 1-2817</inkml:trace>
  <inkml:trace contextRef="#ctx0" brushRef="#br3" timeOffset="135230.4688">7642 9901 17328,'0'0'1794,"0"0"-353,0 20 160,0-1 33,0 1-609,0 19-577,20-18-351,0-1-130,19 0 130,-19-20-161,0-20-33,0 0-31,-20-1-32,0-18 32,0 19 128,-20-19-64,0 19 64,0-20 0,-19 20-128,19-19-64,-21 19-65,41 0-127,-18 1-609,18 19-256,18 0-545,-18 0-1665,0 19-5990</inkml:trace>
  <inkml:trace contextRef="#ctx0" brushRef="#br3" timeOffset="135490.2343">7921 9980 16719,'18'0'2723,"-18"0"-1282,0 0 33,0-20 544,-18 0-673,18 1-544,-20-1-545,20-19-192,0-2-64,0 21-96,0-19 64,20 39-64,-2 0-64,2 0-129,1 20 161,-1 19-160,0-19 0,19 1-353,-19-2-384,20 1-224,-21 0-705,1-20-1826,0 0-8968</inkml:trace>
  <inkml:trace contextRef="#ctx0" brushRef="#br3" timeOffset="135697.2656">7980 9503 18417,'-21'0'2370,"21"0"-1409,0-19 96,21 19-288,-21 0-449,20 0-320,-20 0-416,20 19-898,-1-19-1248,-19 0-4260</inkml:trace>
  <inkml:trace contextRef="#ctx0" brushRef="#br3" timeOffset="135910.1563">8138 9405 20595,'20'39'1089,"0"1"160,0 19-96,0 1 129,19 19-386,-19 1-671,0-1-289,1-19-833,17-21 32,-18-19-480,-20 0-609,21-20-2787</inkml:trace>
  <inkml:trace contextRef="#ctx0" brushRef="#br3" timeOffset="136345.7031">8158 9762 18641,'0'0'2146,"0"0"-1858,20 0 577,20 0 160,-21-20-448,21 1-513,-20-1-545,1-1-255,-3-19-674,2 21-864,-20-1-192,0-19 992,0 18 738,0-19 608,-20 1 192,20 19 384,-18 1 1282,18 19 256,18 0-225,-18 19-351,20 21-578,0-1-63,1 21 128,-1-1-96,19 22-193,-19-42-95,0 20-1,0-18 1,-20-22-97,19-19-288,-19 20-64,0-20 97,0-20-1,0 1-96,-19-2-32,19 1 0,0-19-32,0 19-32,0-19 128,19 19-96,1 20-96,20 0 64,-20 20-128,0-1-417,19 21-832,-19-21-994,0 21-2369</inkml:trace>
  <inkml:trace contextRef="#ctx0" brushRef="#br3" timeOffset="137120.1172">8952 9642 18513,'0'20'1377,"0"0"-31,20 21 383,0-2-63,-20 20-609,20-18-609,0-2 1,-1 0-129,1-19-64,-20-20-32,20 0-63,-20 0-33,0-20 32,0 1-64,0-1-64,0-19-96,0-2 0,0 2-64,-20-20 32,20 18 32,20 1 96,-20 21-225,20 19 129,1 19 128,-3 21 129,22 1-97,-19-2-32,-1-19-96,-2 19 64,2-19-64,1-20 96,-21 0 0,0 0-64,0 0 96,20 0 0,-20-20 32,0 0-96,0-19 0,20 19 64,-20 1-224,19-1 160,1 20-192,20 0-192,-20 20-545,19-1-1409,1 1-1346,-20 0-14285</inkml:trace>
  <inkml:trace contextRef="#ctx0" brushRef="#br3" timeOffset="137636.7188">10183 9564 17264,'-21'-41'1633,"3"41"33,-2 0 96,0 0 95,-1 0-575,1 20-418,20 1-223,0-2-321,0 21 1,0-1-257,20-19-32,21 21-128,-3-22-513,3-19-608,-1 20-737,-1-20-608,1 0-1891</inkml:trace>
  <inkml:trace contextRef="#ctx0" brushRef="#br3" timeOffset="137880.8593">10421 9583 13100,'-20'0'4388,"20"20"-2562,0 0-353,-20 19 161,20 2-161,0-2-672,20 1-353,0-21-320,21 1-64,-3-20-64,3-20 129,-21 1-65,-1-21 0,-19 21-32,0-22-32,-19 21-64,-1-19-32,0 19-321,-21 0-352,3 1 33,17 19-193,1-21-320,0 21-705,20 21-3844</inkml:trace>
  <inkml:trace contextRef="#ctx0" brushRef="#br3" timeOffset="138330.0781">10640 9623 17744,'20'39'1410,"-1"2"191,1-21-63,-20-1 31,0 1-544,0-20-544,0 20-289,0-20-64,0-20 0,0 20-96,0-20-32,0-19-160,0-2 128,0 21-32,20-19-64,-20 0-161,0 18 65,0 1 96,20 20 96,0 0 32,-1 20 96,-19 20 0,20-20-64,0 19 32,0-19-32,1 0-32,-21-20 0,18 0-32,-18 0 32,20 0-160,-20 0-128,20-20-417,-20 0-288,21-19 289,-21 39 127,20-20 32,-20 20 321,18 20 128,-18 0 32,21-1-128,-1 1-545,0 21-480,0-21-1730,19 19-2562</inkml:trace>
  <inkml:trace contextRef="#ctx0" brushRef="#br3" timeOffset="138612.3046">11255 9999 13965,'0'61'3107,"0"-61"-801,0 0-384,0 0 256,0 0-737,-20 0-576,20-20-128,-20 0-161,0-20-320,0-19-95,1 0-97,-1-2 0,20-17-96,0-3-96,0 22-65,20-1 97,-1 40 64,-19 1-64,20 19 32,0 19 0,-20 21 96,0 0-64,0 0 0,0 19 32,-20 1-96,20-20 0,-20-21-641,1 1-224,19-20-672,-20 0-866,20 0-3202</inkml:trace>
  <inkml:trace contextRef="#ctx0" brushRef="#br3" timeOffset="138902.3438">11276 9503 20499,'18'61'1665,"-18"-42"-479,0 21 351,0-1 33,20 2-449,-20-21-577,21-1-224,-21-19-159,20 20-129,-20-20-96,0-20 224,20 20-352,-20-19-1,18-1-223,3-21-129,-1 21 33,0 1 128,0-1 95,-1 20 97,-19 0 32,20 20 128,-20 19-256,20 2-193,-20-2-1024,20-19-1602,-20-20-3748</inkml:trace>
  <inkml:trace contextRef="#ctx0" brushRef="#br3" timeOffset="139109.375">11573 9305 20915,'19'40'2178,"-19"-1"-896,20 21 63,0-1-256,0 2-609,1-2-384,-21 0-320,18-38-609,-18-1-704,20-1-929,-20-38-1987</inkml:trace>
  <inkml:trace contextRef="#ctx0" brushRef="#br3" timeOffset="139430.664">11474 9484 6342,'0'0'13164,"19"0"-11434,1 19-257,0 1 129,20-20-97,-1 20-480,1 1-513,-19-21-287,17 19-225,-18-19 0,1 0-129,-1 0-31,-2-19-64,2-2-192,1-19-97,-21 21 129,0-1 0,0 0 159,0 1-287,0-1 224,-21 20 159,1 0 1,2 20 128,-2 19 160,-1 0 225,1 1 127,0 20 97,2-21-225,18 1-320,0 1-320,18-41-513,2 19-95,0-19-802,1-19-1569,-1 19-4324</inkml:trace>
  <inkml:trace contextRef="#ctx0" brushRef="#br3" timeOffset="139706.0546">12009 9425 15438,'20'-20'2274,"-20"-1"-416,0 21-321,0 21-63,-20-1-1,0 19-256,20-19-704,0 19-225,20-19-224,0 1 0,20-2-32,-1-19 225,1 20-33,1-20 128,-2 20 97,-39-20 351,0 19 1,0 1-64,0 0-289,-39-20-192,19 21-159,-1-21-354,1 20-511,20-20-994,-20 19-2018,2-19-6245</inkml:trace>
  <inkml:trace contextRef="#ctx0" brushRef="#br2" timeOffset="141969.7265">8933 7618 18481,'0'-39'1794,"-20"39"256,20 0-289,0 0-95,20 0 128,-1 0-449,21 0-384,19 0-289,22 0-287,-2 0-161,20 0-192,-20 19-32,0-19 0,20 0 128,-38 0-384,18 20-225,-20-20-255,-19 20-481,0-20-961,-21 19-833,-19 1-673,-19-20-13132</inkml:trace>
  <inkml:trace contextRef="#ctx0" brushRef="#br2" timeOffset="142205.0781">9290 7916 15406,'-59'39'6791,"59"-39"-4870,-20 20-575,40-20 383,18 0-63,23 0-513,-2-20-416,20 20-289,2 0-320,18-20-64,-20 20-96,0-19-64,0 19 64,-19 0-384,-21 0-225,2 0-416,-3 0-256,-18 0-641,-20 19-96,0-19-1217,0 20-7527</inkml:trace>
  <inkml:trace contextRef="#ctx0" brushRef="#br2" timeOffset="151244.1406">10958 7399 2402,'0'-59'13004,"0"39"-10858,0 0-672,0 1 255,0 19-159,18 19-193,-18-19-64,21 40-416,19-1 32,-20 21-417,19 19-95,-19 1-257,20-1-32,-21 1-96,1-21 32,0 21 32,-20-21-32,20 0 0,-20-18-32,20-21 257,-20-1-129,21 1 96,17-40 32,-17 1-31,37-1-129,3-21-96,-2 2 64,1 19-192,-1-19 224,0 39-160,-39 0-160,21 0-65,-21 19-191,-2 1-161,-18 0-544,20-1-833,-20 1-224,0-20-768,21 0-4165</inkml:trace>
  <inkml:trace contextRef="#ctx0" brushRef="#br2" timeOffset="151561.5233">12090 7399 19218,'-41'-79'608,"1"40"641,20 19 481,1 20 416,19 0-480,-20 20-769,0 19-353,0 20-192,20 21-31,0 18 63,20 2-256,0 0-64,0-21-64,39-19 0,2-1-352,-23-20-32,23-19-353,-2 1-544,-19-21-801,-1-21-128,-19 1-897,0 1-3908</inkml:trace>
  <inkml:trace contextRef="#ctx0" brushRef="#br2" timeOffset="151873.0469">12307 7538 18801,'20'19'1794,"0"22"-192,20 18 95,-21 2-288,1-2-640,0-20-320,0 21-1,-20-20 97,20-21-289,-1 21 64,1-40-160,0 0 32,-20 0 1,21-20 127,-21-19 32,20-1-63,-20-20-97,0 1-96,0-1-128,0 1-96,0 19-129,0-1-255,18 41-545,-18 0-416,0 22-577,20-3-897,-20 1-4805</inkml:trace>
  <inkml:trace contextRef="#ctx0" brushRef="#br2" timeOffset="152105.4688">12764 7439 19442,'79'-19'2018,"-39"19"192,-1 19-416,1 1-1,1 19-896,-23 20-448,2 2-161,1-2-64,-21-18-128,20 18 0,-20-20-288,-20-19-256,20-1-417,-21 2-1025,21-1-1281,-20-20-2466</inkml:trace>
  <inkml:trace contextRef="#ctx0" brushRef="#br3" timeOffset="154877.9296">11513 8253 10345,'-39'59'1858,"39"-38"256,0-1-384,0-1-353,19 1-384,-19 0-160,20-20-97,20 0-159,-20-20-193,19 20-191,1-20-33,-1 1-128,22-1 0,-3-1 64,22 21-96,0 0 0,-1 21-96,0-1-193,21-1-31,-1 1-96,-20 0 31,20-1 225,0-19 128,0 0 128,-18 0 32,18 0 161,-20 0 159,-20-19-192,2-1 33,-2 0 159,-19 1-32,-20-1 129,-1-1-321,-19 1-128,20 1-320,-20-1-385,0 20-672,0-20-1473,0 20-4261</inkml:trace>
  <inkml:trace contextRef="#ctx0" brushRef="#br3" timeOffset="155261.7188">12724 8511 18705,'20'0'929,"20"0"128,19 20 1025,0 0-224,42-1-417,-22 1-480,20 21-512,-20-2-353,0 1-96,0-1 96,2-19-64,-22 20-385,0-20-255,-19-20-545,19 20-353,-19-1-832,-20-19-2146</inkml:trace>
  <inkml:trace contextRef="#ctx0" brushRef="#br3" timeOffset="156144.5313">14173 8570 15919,'0'-59'2082,"-20"40"-577,20 19 417,0-21 32,0 21-225,0 21-512,20-2-448,0 21-96,1 19-321,-3 1-192,2 39 0,21-19-96,-21-21-128,-2 21-96,23-41-288,-21 0-577,0-19-961,-1 1-384,1-21-993,-20 0-4068</inkml:trace>
  <inkml:trace contextRef="#ctx0" brushRef="#br3" timeOffset="156368.164">14054 8809 18321,'-20'-19'2498,"20"-2"-1313,20 21 385,0-20 832,20 20-896,-1-20-1090,1 20-96,-1 0-224,22 0-128,-23 0-96,23 20-288,-22-20-513,1 20-801,0 1-832,-21-21-1730,1 19-9449</inkml:trace>
  <inkml:trace contextRef="#ctx0" brushRef="#br3" timeOffset="156579.1015">14570 8968 6149,'0'20'10218,"20"-20"-8584,-20-20 415,0 0 514,20-1-705,-20-18-769,0 19-353,19-19-447,-19 0-33,-19 18-288,19 1-64,0-19-385,0 39-480,19-20-288,1 0-256,0 20-481,0 0-833,1 0-3266</inkml:trace>
  <inkml:trace contextRef="#ctx0" brushRef="#br3" timeOffset="156847.6563">14908 8769 19762,'0'40'1345,"0"-20"-352,0 19 705,20-19-225,-20 19-704,19-18-384,1-1-193,0 0 0,0-20-192,19 0 160,-19 0-64,-20-20-64,20 0-32,-20-1 0,21 2 0,-21-1 96,0 0-96,0 1 0,0 19 0,0 0-96,20 19 64,-2-19-128,2 20-288,1 19-770,19-18-735,-22-1-514,3 0-2882</inkml:trace>
  <inkml:trace contextRef="#ctx0" brushRef="#br3" timeOffset="157296.875">15344 8849 10249,'20'19'6566,"0"-19"-4195,-20 20-578,20 0-415,-20-20-321,20 0-417,-1 0-383,1 0-161,0 0-32,0-20-32,1 0 0,-1 1 32,-2-1 0,2 0-64,-20 20 32,0-19 64,0-2-96,0 21 128,-20 0-64,2-20 0,18 20 64,-20 20 65,-21-20-1,41 21-96,-20 18 288,0-19 257,20 19-97,0 0-127,40-18-97,-20-21-32,39 20-32,2-20-127,-2-20-65,-19-1-224,-1 2-225,1 19-736,-20-20-1025,0 20-1089,-20-20-9545</inkml:trace>
  <inkml:trace contextRef="#ctx0" brushRef="#br3" timeOffset="159592.7734">16556 8729 8071,'0'-19'1858,"0"-1"64,0 20 64,0-20-225,19 20-480,-19-19-224,0 19-160,-19 0 96,19 0 64,0 0-160,-20 0-160,20 0-225,0 0-127,-20 0-97,20 0-64,-20 0-128,-1 19 32,3 1 33,-2 0 127,0-1-64,-1 1 64,21 0 65,0 1-161,0-2-64,0-19 0,21 20 64,19-20-64,-1 20-32,21-20-32,-21 19-64,1-19 0,19 0 33,-39 20-1,0-20 0,1 20 32,-21-1 96,-21 2-64,-19-1 32,20-20-96,-19 20-96,-1-1-128,1-19-577,-1 0-320,20 0-480,-1 0-642,21-19-2913</inkml:trace>
  <inkml:trace contextRef="#ctx0" brushRef="#br3" timeOffset="159969.7265">16655 8511 17136,'0'-19'1890,"0"19"-898,0 0 1,0 19 417,0 21-129,19-1-448,1 22-97,0-2-95,0 0-225,19 1-223,-19-21 63,21-19-160,-21 19-32,-2-18-32,3-21 0,-1 20-32,-20-20-32,0-20 32,0-1-32,0 2 96,0-21-64,0 1 0,0 0 0,20 18 96,-20 1-96,20 0-32,-1 20 64,1 20-32,0 21 96,0-22-288,0 1-96,19 19-865,-19-19-481,0-20-448,0 0-1313,-1 0-4228</inkml:trace>
  <inkml:trace contextRef="#ctx0" brushRef="#br3" timeOffset="160259.7656">17251 8670 14830,'0'20'3010,"0"0"-1504,0-1 127,0 21 161,0 0-192,0 19-353,20-39-673,-2 19-351,23-39-97,-21 0 32,0 0-32,-1-19 64,1-1-64,-20-19-32,-20 19-64,1-19-128,19-2-96,-40 21-64,20 1-225,-1-1-191,3 20-225,18 0-64,0 0-160,0 0-320,0 20-866,0-1-2850</inkml:trace>
  <inkml:trace contextRef="#ctx0" brushRef="#br3" timeOffset="160464.8438">17528 8868 19218,'20'-19'2050,"-40"-1"-929,20 0 640,-20 1 257,20-2-1089,-20 1-673,20 0-224,0-19-32,0 19-160,0 1-288,20-1-481,-20-1-769,20 1-608,0 20-1377,0-20-4933</inkml:trace>
  <inkml:trace contextRef="#ctx0" brushRef="#br3" timeOffset="160657.2265">17668 8471 16047,'18'21'2594,"2"-21"-288,1 39 33,-1 0-257,0 1-1025,-20 20-673,19-20-192,21 19-192,-20-19-288,0-20-385,-1 19-576,1-39-737,-20 20-1377,0-20-5734</inkml:trace>
  <inkml:trace contextRef="#ctx0" brushRef="#br3" timeOffset="160976.5625">17668 8710 18801,'18'0'1474,"2"0"-193,1 0 641,19 0-129,-1 0-736,1 0-640,-1-20-257,1 20-128,0 0 0,-1-20-256,-19 1-32,0-1-129,1-1 1,-1 1-161,-20 0 161,0 1 64,-20 19 160,-1 0 127,21 0 33,-20 0 65,0 19 63,0 1 128,1 0 128,-1 21 97,20-2-97,0 0-128,0 1-224,20-19 0,-1-2-288,1 1-64,20-20-385,-19 0-288,17 0-320,-18-39-609,1 18-1345,-1-19-4100</inkml:trace>
  <inkml:trace contextRef="#ctx0" brushRef="#br3" timeOffset="161208.0078">18263 8531 8648,'0'-39'5189,"0"39"-2499,-20 19-704,20 1 64,-20 0-513,20 19-448,0 2-288,0-21-288,20 19-289,0-19-160,19-1-64,1 1 128,0 0 64,-1-20 65,-19 21 223,0-21 64,-20 19 1,-20-19-289,0 20-192,0-20 64,-19 0-288,19 0-640,0 0-1154,20 0-1410,-20 0-13131</inkml:trace>
  <inkml:trace contextRef="#ctx0" brushRef="#br3" timeOffset="161737.3046">18581 8471 1633,'0'-59'18257,"0"59"-16591,0 0-449,0 0 353,18 19 159,3 21-736,-1 0-544,0 39-193,0-18-192,-1-2-64,21 0-320,0-19-673,-21-20-833,21 0-993,-40-20-3715</inkml:trace>
  <inkml:trace contextRef="#ctx0" brushRef="#br3" timeOffset="161919.9218">18541 8651 19026,'0'0'1953,"0"-20"-1408,0 20 1185,20 0 704,18 0-961,3 0-960,-1-21-449,19 21-128,0 0-609,1 0-1249,19 0-1249,-18-20-3972</inkml:trace>
  <inkml:trace contextRef="#ctx0" brushRef="#br3" timeOffset="162316.4063">19573 9047 17872,'20'100'417,"-1"-81"576,-19 1 0,0-20 288,0-20-320,0 1-577,-19-1-192,-21-21 1,0-18-33,1 0-96,-1-21 128,1 21-32,-2-21 0,21 1 64,20 19 129,0 1-129,20 19 96,1 21 161,-1-2-65,-2 21-64,23 21-31,-1-2-225,-21 21 64,21-1-192,-40 2-352,20-2-257,-20 1-192,0-1-160,0-19-480,0-20-993,0 21-3780</inkml:trace>
  <inkml:trace contextRef="#ctx0" brushRef="#br3" timeOffset="162650.3905">19711 8431 16111,'0'0'2594,"-19"40"-1024,19-19 127,-20 18-159,20 20-321,0-18-480,0-2-353,0 1-288,20-21-160,-1-19 192,1 0-160,0 0 64,0-19-160,-20-1 160,0-19-64,0 19 96,0-1-64,21 1 0,-21 0 64,0 20-64,0 0-64,0 0-32,0 20 192,20 21-320,-2-21 96,3 19-385,-1-39-255,20 20-354,-21-20-223,1-20-609,0 0-1153,-20-19-4035</inkml:trace>
  <inkml:trace contextRef="#ctx0" brushRef="#br3" timeOffset="162824.2188">19950 8273 13548,'20'0'4837,"-20"39"-2339,20 2-864,-20 18-289,20 0-544,-1 1-545,1-21-320,0 1-448,20-19-642,-21-21-383,1 0-1538,-20 0-5381</inkml:trace>
  <inkml:trace contextRef="#ctx0" brushRef="#br3" timeOffset="163170.8983">19830 8531 18417,'21'0'1217,"-1"0"353,0-20 63,39 20-256,-19-19-736,-1-2-481,1 1 0,0 0-128,-21 1-64,1-1 96,0-19-32,1 19-32,-1-1 0,-2 21 97,-18 21 223,20-1 192,-20 19 257,0 0-64,0 22-33,21-22-287,-21 0-33,20-19-32,0 0-192,-1-20-63,1 0 63,0 0-32,0-20-32,0 0-64,19 1-96,-19 19 0,0 0-193,0 0-479,-20 0-610,19 19-1152,-19-19-865,20 20-10314</inkml:trace>
  <inkml:trace contextRef="#ctx0" brushRef="#br3" timeOffset="164213.8672">15027 9543 12139,'-40'-40'1313,"20"21"1186,0-1-225,1 20-192,-1 0-353,0 20-479,20-1-322,-20 21-287,20 0-225,0 19-127,0 2-97,20-22-96,0-19 0,19 0-96,-19-20 0,20-20-32,-20 0-128,-1-19-224,1 18-1,-20-19 161,0-19-192,0 19 63,-20 0-31,-19 1 256,19 0 0,-20-22 32,21 22 96,-21 19 64,20 1 288,20-1 64,-20 20 225,20 0-193,0 20-223,20-1 255,20 21-416,-20-1 288,19 21-256,21-20-63,-1-1-130,-18 2-351,18-22-673,-19 1-160,-1 0-321,-19-20-2241</inkml:trace>
  <inkml:trace contextRef="#ctx0" brushRef="#br3" timeOffset="164395.5078">15285 9523 15534,'40'20'3171,"-21"1"-1793,1-2-289,0 1-257,0 0-607,19-20-290,-19 19-607,20-19-1090,-19-19-3683</inkml:trace>
  <inkml:trace contextRef="#ctx0" brushRef="#br3" timeOffset="164559.5703">15325 9425 5509,'-20'0'14029,"0"-20"-13581,20 20-576,0 0 160,20 0-32,0 0-352,-1 0-1282,1 0-3138</inkml:trace>
  <inkml:trace contextRef="#ctx0" brushRef="#br3" timeOffset="164793.9453">15662 9425 17136,'-19'19'1377,"-1"21"-288,0-21 416,20 21-159,0-19-513,0-2-609,40 1-32,-1-20-320,21 20 64,-21-20-64,21 0-33,-21 19 1,-19-19 96,0 20 64,-20 0 32,-20-20 0,0 21-32,0-21-224,-19 20-320,19-20-385,-20 0-609,21 0-1088,-1-20-5286</inkml:trace>
  <inkml:trace contextRef="#ctx0" brushRef="#br3" timeOffset="165020.5078">15959 9266 19058,'41'20'1313,"-21"-1"-769,-20 21 577,20 20 801,-2-21-705,3 20-896,-1-19-257,20 0-256,-21-20-481,21 0-801,-20-1-640,0-19-1889</inkml:trace>
  <inkml:trace contextRef="#ctx0" brushRef="#br3" timeOffset="165183.5938">15860 9523 19026,'0'20'1825,"0"-40"-1408,20 0 576,20 20 320,-1-39-544,22 19-673,-2 1-321,1-1-896,-21-1-288,21 1-2339,-21 20-11146</inkml:trace>
  <inkml:trace contextRef="#ctx0" brushRef="#br3" timeOffset="165503.9063">16337 9364 11562,'-20'41'2851,"20"-21"-737,-20 19-32,20 0 0,0 1-544,0 0-481,20 0-385,0-21-255,-1 1 31,1-20-288,21 0-64,-21-20 0,0-19-192,-20 19 96,18-20-96,-18 20-160,0-19 128,-18 19 128,18-19 0,-20 19 0,20 20 0,-20 0 160,20 0-64,0 20 128,0-1-64,20 21-31,-20-1-65,20-19-32,19 1-96,1-2-417,-20 1-544,19-20-160,-19 0-577,0-20-1761,-20 20-4709</inkml:trace>
  <inkml:trace contextRef="#ctx0" brushRef="#br3" timeOffset="165808.5938">16595 9325 17936,'20'59'2243,"0"-18"-482,0-2-191,-1 0 31,1 1-608,-20-19-544,20-2-129,0 1-192,1-20 0,-21 0-64,18 0-64,-18 0 0,0-20 0,0 1-128,0-2 128,0 1-64,20 0 64,-20 1-64,20-1 32,1 0-32,-1 20 32,-2 0 32,3 20-32,-1 0 32,0-1-352,0 1-641,-1 0-737,1 1-544,0-2-2627</inkml:trace>
  <inkml:trace contextRef="#ctx0" brushRef="#br3" timeOffset="166256.8359">17271 9305 15566,'-20'-39'2370,"-1"39"-608,21 0-256,-20 0 191,0 20-384,0-1-448,20 21 256,0-1-512,0 21-1,0-20-223,20 19-193,0-19-64,21 0-64,-3-21 0,3-19-64,18 0 32,-19-19 32,0-1-96,-1 0 32,-19-20 0,20 0 32,-40 1-128,19 0 64,-19 19-64,-19-21 32,-1 22 96,20 19-64,-20-20 32,20 40 32,-20-20 32,20 39 64,0-18 0,0 18 65,0 1-129,20-1 0,0-19-160,19-20 0,1 0-225,19 0-351,-18 0-1218,-1-20-673,-1 0-1408</inkml:trace>
  <inkml:trace contextRef="#ctx0" brushRef="#br3" timeOffset="166886.7188">18581 9364 9737,'39'41'4964,"-19"-21"-2529,-20-1-385,20 1-769,-20 0-64,20-1-224,-20-19 32,0 0 64,-20 0-320,20-19-385,-20-1 32,0-19-191,-1 19-129,-17-21 64,18-18-96,-1 20-64,1-21 64,2 1-160,18 19 160,18-1-96,2 2 32,1 19-64,-1 1-160,0 19-321,-2 19-704,3 1-737,-1 39-1121,-20-18-11979</inkml:trace>
  <inkml:trace contextRef="#ctx0" brushRef="#br3" timeOffset="167219.7265">18441 9325 17808,'20'-20'929,"1"1"64,17-1 833,3 20-321,18 0-608,-19 0-609,-1 0-256,21 39-384,-40-19-545,19 19 321,-19-19-129,20 1 225,-40-1 416,19-1 128,-19 1 128,0-20 288,0 0 193,0-20 192,0 20-161,0-19 97,-19-1-32,19-1-129,0-18-223,0-1-225,0 21-160,0-21 64,0 19-160,0 2-192,19 19-64,1 0-737,0 19-385,1-19-576,-1 21-544,0-1-2435</inkml:trace>
  <inkml:trace contextRef="#ctx0" brushRef="#br3" timeOffset="167843.75">19176 9286 15822,'0'19'2339,"-20"-19"-514,20 20-255,0 0 192,0-1-481,20 22-384,0-21-417,-1-1-224,1 1-160,20-20 1,-19 20-97,-3-40 96,-18 20 0,20-20-96,-20-19 0,-20 18-96,20-18 64,-18-1-32,-3 21-33,1-21 97,0 19-96,0 2 32,20-1 128,0 20-64,20 0 32,0 0-64,0 20 128,19-1-96,1 2 0,1 19 0,-2-21-96,-19 21 289,0-21-193,0 1 64,-1-20-32,-19 21-32,0-21 64,0 0-32,0 0 0,0 0 0,-19-21-64,19 21 64,0-20-64,0-19 0,19 0 32,-19-1 0,20 19-257,0 2 257,20-1 65,-21 20-33,1 0 64,-20 20 32,20-1-128,0 2 32,0-1 0,-20 0-160,19-20 352,-19 0-192,20 0-32,-20 0 0,20-20 128,0 20 288,-20-20-448,21 20 32,-1 0 193,-2 0-161,23 20 128,-1 0-256,-21-20 512,21 19-1217,0 1-63,-21-20-1667,1 0-1825,0 0-15181</inkml:trace>
  <inkml:trace contextRef="#ctx0" brushRef="#br3" timeOffset="168495.1172">20705 9107 14926,'0'-21'1409,"-20"21"929,20 0-544,-21 0-129,1 0-479,0 0-482,2 21-63,-23-1-161,21 0-63,20 19-1,0-19-480,20-1 128,0 2-64,19-1 0,22-20-192,18 0 288,0 0-865,-19 0 545,-21 0-320,-19 0 512,-20 0 64,0 20-97,-39-1 322,-1 1-161,0 0 64,1-20-256,-1 19-96,20-19-257,1 0-992,-1 0-993,20 0-3332</inkml:trace>
  <inkml:trace contextRef="#ctx0" brushRef="#br3" timeOffset="174887.6953">21557 8927 18929,'0'-19'1922,"0"19"-737,0 19 673,21 2-288,-21 19-257,20-1-480,-20 0-257,20 22-223,0-22-193,-1 1-160,1 0 96,20-20-320,-20 0-545,-1-1-448,-19-19-929,0 0-609,0-19-2594</inkml:trace>
  <inkml:trace contextRef="#ctx0" brushRef="#br3" timeOffset="175063.4765">21420 9166 17232,'-41'0'2979,"41"0"-2275,20-19 321,19 19 929,1-20-192,1 20-673,18 0-769,-19-20-192,-1 20-320,1 0-160,0 0-1410,-21 0-1281,1 0-4644</inkml:trace>
  <inkml:trace contextRef="#ctx0" brushRef="#br3" timeOffset="175322.2656">21895 9086 20499,'21'0'2050,"-21"21"-1217,0-1 896,0 0 97,20-1-929,-20 1-577,18 0-256,3-20 128,19 0-160,-1-20 0,-19 0-192,0 1-192,0-1-225,-20-21 97,-20 41 32,0-20 31,0 1-159,-19 19 223,-22 0-63,23 19 192,-3 1 96,3 1-1026,38-21-1856,0 20-6119</inkml:trace>
  <inkml:trace contextRef="#ctx0" brushRef="#br3" timeOffset="175969.7265">22829 8968 19058,'0'-20'1505,"20"20"-320,-20 20 577,19 0 96,1-1-417,0 21-576,0-1-65,0-18-223,-20-1-32,19 0-161,1-20-96,0 0 0,-20 0-95,20-20-33,0 0-128,-1-21 32,21 22-256,-20-21-385,1 1-544,-3-2-897,2 2-1505,0 19-3236</inkml:trace>
  <inkml:trace contextRef="#ctx0" brushRef="#br2" timeOffset="183157.2265">14471 7281 16751,'0'-41'2915,"0"21"-1826,20 40 160,19 1 513,1 18-513,19 20-512,-19 2-321,21 17-256,-22-19-96,1 2-31,-1-22 31,1-19 32,0 21-64,-21-41-32,1 0 192,0 0 128,-20 0 97,0-41-33,0 2 0,-20-1-159,0-20 31,1-19-128,-1-1-64,0 1-32,20-1-160,-20 2-160,20 38-161,20 0-352,0 40-768,-20 19-865,20 22-1474</inkml:trace>
  <inkml:trace contextRef="#ctx0" brushRef="#br2" timeOffset="183378.9063">14710 7677 22933,'0'-39'577,"20"19"1409,19 0-353,1 1-1216,-20 19-353,19 0-160,1 0-417,-1 0-992,1 19-802,19-19-1760,-19-19-10507</inkml:trace>
  <inkml:trace contextRef="#ctx0" brushRef="#br2" timeOffset="183650.3905">15206 7439 14573,'38'59'2114,"-17"-39"353,-1 19-289,20 2 64,-21-1-352,21-1-609,0-19-224,-21 1-192,1-2-193,0-19-127,0 0-65,-20 0 1,0-19-97,0 19-128,0-41-160,0 21-64,-20-19 0,20 0-256,0-2-288,20-18-289,-20 19-352,41 21-673,-23 19-1473,23 0-1858</inkml:trace>
  <inkml:trace contextRef="#ctx0" brushRef="#br2" timeOffset="184323.2422">16218 7281 16495,'0'-41'2018,"-20"21"-416,20 1-1,-20-1 385,0 20-128,1 0-609,-21 20-288,-1 19-385,23 21 97,-22-1-129,19 2-255,21-2-161,21-20 32,19 0-128,-1 2-32,1-21-192,19-20-192,-19 0-481,19 0-705,-19-20-928,-1 1-609,-19 19-4484</inkml:trace>
  <inkml:trace contextRef="#ctx0" brushRef="#br2" timeOffset="184498.0469">16058 7420 20979,'21'0'1025,"-1"0"-512,20-21 704,-1 1 32,21 20-608,-1-20-449,-19 20-256,19 0-1089,-18 0-1698,-21 20-7046</inkml:trace>
  <inkml:trace contextRef="#ctx0" brushRef="#br2" timeOffset="185258.789">16734 7220 17808,'-20'-59'1474,"20"59"384,0 0-257,0 0 65,20 20 127,1 19-447,-3 22-450,22-2-223,1 21-289,-2-21 65,21 0-193,-21 1-96,1-40-64,-1 19 32,-19-39-63,-20 0 223,0 0-64,20 0 0,-20-39-128,0 0-96,0-22 192,0 2-224,0-21 97,0 1-226,0-1-63,0 2-192,0 17-225,0 22-224,20 19-480,-20 20-993,0 0-673,20 20-2754</inkml:trace>
  <inkml:trace contextRef="#ctx0" brushRef="#br2" timeOffset="185751.953">17170 6804 20659,'0'0'1538,"0"0"63,0 0-800,20 0 608,20 0-288,1 0-320,18 0-385,0 20-223,1-20-33,-1 20-32,1-1-32,-1 1-96,-18 0 32,-3 19 64,-17 2-64,-1 18 96,-20 1-160,20 19-32,-20 1-192,19-1-257,1 1-351,0-2-514,0 3-255,0-22 95,19 0 545,-19-19 769,0 0 288,0-21 320,-20 1 417,0-20 545,-20 0-546,-20 20-287,-19-20-385,19 0 352,1-20-95,19 20-385,0 0-353,-1 0-1312,1 0-1570,2 0-15247</inkml:trace>
  <inkml:trace contextRef="#ctx0" brushRef="#br0" timeOffset="259312.5">952 4917 10025,'20'0'384,"-20"-19"-63,0 19-257,0 0 32,0 0 256,20 0 0,0 0-191,-1 0 95,1 19 224,20-19-159,-19 0 159,-3-19-384,2 19 224,21 0-320,-3 0 193,3-20-65,-1 20-32,-1-20 160,-19 20 0,20 0 225,-1-19 288,-19 19-33,20 0-95,-21-20-193,42 20-159,-23 0-193,23 0-96,-21 0 32,19 0-128,0 0-1,1-21-31,19 21 32,-20-20 96,2 20 0,-22-19 32,1 19 96,0 0 1,-21 0-97,21 0 0,19 0 0,-19-20 0,19 20 32,-18 0 0,17 0-96,-17 0 64,-21 0-32,20-20 0,-1 20 32,1 0-32,-20 0 32,-1 0-32,21 0 0,-19 0 64,-1 0 96,18 0 0,3 0-64,-3 0 0,3 0-32,-1 0 33,-1 20-129,1-20 64,19 0 0,-19 0-32,-1 0-32,1 0 0,1 0 32,18-20 0,-19 20 0,-1 0 0,1 0 96,0 0-96,-1-19 64,1 19-32,-1 0-32,22-20 0,-23 20 32,23 0 0,-22 0-64,1-20 32,0-1-32,19 21 32,-19-19 0,-1 19 0,2-20 0,-3 20 96,3 0-192,-1 0 160,-21 0 96,21 0 0,-20 0 32,0 0 32,19 0-95,-19 0-1,20 0-128,-19 0 32,-3 0-32,2 0 64,0 0-192,1 0-129,-21 0-383,20 0-1,-2 0 161,3 0 63,-1 0 33,0 0 96,-20-20-193,20 20-352,-1 0-480,1 0-1986</inkml:trace>
  <inkml:trace contextRef="#ctx0" brushRef="#br0" timeOffset="261890.625">634 11708 15630,'-20'-21'737,"1"1"736,19 20 161,0 0-97,0 0-287,0 0 159,0 41-384,19-2-256,1 1-289,0 20-320,0 19-32,19-20 129,-19-19-97,21 19-96,-21-19 32,-2 0 0,23-20 32,-21 0-128,0-1 256,-20 1-63,0-20 127,-20 0-64,0 0-64,0-20 64,-1 20-191,-17-39-1,17-2-128,-19-18 32,1-19-161,19-2-255,-20 1 608,40-1-320,-19 0 32,19 21 128,0 0-160,19 18 64,21 2-161,-20 39 193,1-20-64,-3 20 64,2 20 64,0 19-96,-20 21 128,21-1-32,-1 2 32,-20-2 0,-20 0-160,20-18 288,-21-2-160,1-19 0,20-1 0,-20 1-96,20 0-705,-18-20-864,-3 0 63,21-20-127,0 0-2275,21 1-12011</inkml:trace>
  <inkml:trace contextRef="#ctx0" brushRef="#br0" timeOffset="262195.3125">1091 12143 19570,'0'0'320,"0"0"1378,0 0 544,0 0-512,-20 0-673,20-19-417,-20 19-95,0-40-193,1 21-288,-1-21 32,20 0-160,0 0-64,0 1-32,20-20-320,-1 38-257,21-18-576,1 19-513,-23 20-801,23 0-3202</inkml:trace>
  <inkml:trace contextRef="#ctx0" brushRef="#br0" timeOffset="262526.3671">1667 11906 16047,'-21'-20'3235,"1"20"-1794,2 0 0,-2 0 417,-1 20-288,1-20-545,20 39-481,0 1-127,0 0-289,20 0 96,21-21-96,-3 1-64,3-20 160,18 0-224,-19 0 64,-20-39-32,0 19-32,-1 0-32,-19-20-64,-19 20 64,-1-19 0,-20 19-64,1 0-192,19 1-193,-20 19-479,19 0-578,1 0-608,20 0-993,20 19-4068</inkml:trace>
  <inkml:trace contextRef="#ctx0" brushRef="#br0" timeOffset="262815.4297">1905 11886 15630,'21'20'2947,"-3"0"416,-18 19-1409,0 2-641,0-22-512,0 1-352,0-20-97,40 0-64,1 0 0,-2-20-159,1-20 31,-20 20-128,-1-19-128,-19 19 64,0 20 64,-19-20-193,-1 1-191,-20-1 32,1 20-385,-2 0 1,21 0-161,0 0-481,2 0-511,18 0-2115,0 0-10762</inkml:trace>
  <inkml:trace contextRef="#ctx0" brushRef="#br0" timeOffset="263177.7344">2521 12084 19442,'39'20'1922,"-39"-20"-1250,0 20 578,0-20 960,20-20-160,-20 20-1122,0-39-255,-20 19-192,-19-19-65,19-2-128,-21-18-160,-18 0-128,19-1 128,1-19-128,-1 18-32,20 2-32,0-1-32,20 21-96,0 19-64,20 0-289,20 20-191,-1 20-225,1 0-801,19-1-1249,-39 22-3683</inkml:trace>
  <inkml:trace contextRef="#ctx0" brushRef="#br0" timeOffset="263400.3906">2183 11787 22068,'-20'19'1474,"20"-19"-930,20 0 705,20 0 545,-1 0-641,21-19-608,-1-1-545,0 20-64,22 0-993,-42 0-1025,1 0-929,0 0-3107</inkml:trace>
  <inkml:trace contextRef="#ctx0" brushRef="#br0" timeOffset="264582.0313">893 12402 15662,'-40'0'961,"20"20"-64,-1-20 544,21 0-384,0 0-32,0 0-288,21 0-64,19 0-33,19 19-63,1-19 64,19 0 127,21 0-319,19 0-129,39 0-64,2 0 65,-2 0 191,2-19 65,-2 19-225,-19-20-64,-1 0-96,2 20-224,-21-19 257,-20 19-33,1 0 96,-21 0-128,0 0-32,0 0-128,-19 0 128,-21 0-32,-19 0-96,0 0 97,0 19-65,-20-19-96,0 0-65,0 0-255,0 0-417,0 0-416,0 0-609,-20 0-736,20 0-1186,0 0-7975</inkml:trace>
  <inkml:trace contextRef="#ctx0" brushRef="#br0" timeOffset="264823.2421">3195 11687 25912,'-20'-20'705,"20"20"-609,-20 0-288,20 20-193,0-20-319,0 21-834,20-1-1377,0-1-6918</inkml:trace>
  <inkml:trace contextRef="#ctx0" brushRef="#br0" timeOffset="265016.6015">3335 12084 23254,'18'40'2530,"-18"-40"-2338,21 0 577,-21 0-289,0-20-288,0 20-992,20-20-1346,-20 20-1858</inkml:trace>
  <inkml:trace contextRef="#ctx0" brushRef="#br2" timeOffset="292837.8906">4049 11430 12043,'-20'-20'1313,"0"0"385,20-1 256,-20 2-1,20 19-735,-20-20-322,20 0-31,0 20 96,0-19 64,0 19-480,0 0-33,0 0-31,0 0-97,0 0-96,0 0-64,0 0-31,0 0-1,0 0-96,0 0-32,0 0 128,0 0-32,0 19-128,0-19 225,0 20 63,20 19 32,0 22-31,0 17-97,0-17 128,19 17-256,-19-17 96,1-22-32,17 1-63,-18-1-1,1-18 32,-1-21-64,0 0 64,-1 0-96,1-21 32,0 21 32,20-20-96,-20 1 64,-1 19-160,21 0 224,-20 19-192,1 1 128,-3 1-96,-18-1 0,20 19 128,-20 0-128,-20 22 224,2-22-384,-3 0 481,1-19-450,-20 19 65,21-39 0,-21 21-160,20-21-225,0-21-447,0 2-322,20-21-896,0 1-32,0 0-768,0-2-3781</inkml:trace>
  <inkml:trace contextRef="#ctx0" brushRef="#br2" timeOffset="293223.6327">4584 11806 19474,'21'41'1922,"-1"-21"-193,20-1 417,-21 1-288,21 0-1025,0-1-609,-1-19 0,1 0-160,-20 0 97,19-19-225,-19-21 32,-20 1-129,20 18 33,-20-18 32,0 19 224,0 0-96,0 20 32,21 0-32,-21 20 161,18 0 31,2 40-32,1-21 160,-1 20 97,18 21-1,-17-21 225,19 0-257,-40-18-63,20 18-129,-20-20-160,0-17 32,-20-3-192,0 1-96,20-20-1,-41 0-447,23 0-449,-22-20-801,-1 1-1922,2-22-5412</inkml:trace>
  <inkml:trace contextRef="#ctx0" brushRef="#br2" timeOffset="293838.8671">5935 11628 17616,'0'0'2723,"0"19"-1410,0 1 32,20 0 513,-20 21-449,20 18-640,-1-20-353,1 2-287,0-2-33,0-19-96,-20-1-96,20-19-385,-20 0-1024,0 0-801,0-19-1378,0-1-11114</inkml:trace>
  <inkml:trace contextRef="#ctx0" brushRef="#br2" timeOffset="294027.3437">5777 11489 16751,'0'-40'1666,"0"21"-545,18-1-480,2 20-449,0 0-192,21 0-1025,-2 0-2691,-19 20-10537</inkml:trace>
  <inkml:trace contextRef="#ctx0" brushRef="#br2" timeOffset="294252.9297">6194 11608 16687,'79'59'1538,"-59"-18"127,-2-21 770,23-1-321,-21 1-577,-20 0-512,0-20-352,20 0-289,-20 0-128,0 0-31,0 0-33,0-20-192,0 0 32,0-19-32,0-2-64,19 21 0,-19 1 64,20 19 96,0 19-128,0 1 32,0 0 0,-1 21-160,21-2-897,-20 0-993,19-19-481,-19 1-1152,0-21-10411</inkml:trace>
  <inkml:trace contextRef="#ctx0" brushRef="#br2" timeOffset="294990.2344">7107 11667 13356,'-20'-20'2210,"20"1"64,-21-1-64,1 0-31,0 20-418,2 20-544,-3 0-384,21 39-96,-20-18-193,20 18-95,20 1-161,1-21-192,-3-19-64,22-20-64,-19 0 96,17-20-64,-17 1 0,-1-22-64,0-18 64,-20 0-64,0-2 0,-20 2 0,-21-1-96,3-19-160,-3 20 95,3 19 161,-3 20 32,21 20 224,0 0-63,20 0 127,0 39 0,20 2 192,0 18 129,21 0-161,-23 41-191,22-41-193,19 21-64,-18-21-417,18-18-256,1-22-448,-21 1-1025,1-20-480,-20-20-1538,0 1-12236</inkml:trace>
  <inkml:trace contextRef="#ctx0" brushRef="#br2" timeOffset="295309.5703">7443 11569 19282,'0'39'2210,"20"0"-1121,-20 22 608,20-22 257,-20-19-1057,21 0-544,-3-1-193,2 1-128,1-20 224,-1-39-192,0 19 96,-2-19-256,-18 19 192,0-21-96,0 21 64,0-19-96,0 19 96,0 1 0,21 19-32,-21 0 193,20 19-1,0 1-160,0 19-32,-1-19-96,1 21-192,0-21-545,0-20-865,0 19-832,0-19-1602</inkml:trace>
  <inkml:trace contextRef="#ctx0" brushRef="#br2" timeOffset="295953.125">8336 11508 14830,'-18'-39'4676,"-3"19"-3203,-19 20 97,20 0 672,1 0-320,-1 40-769,0-21-480,0 22-65,20 18-127,0 0-161,0-18-192,20-2-96,20 1-64,-1-21-64,22-19-160,-23 0-353,3-19-256,-3-1-768,3 0-962,-21-19-1409,0-2-4644</inkml:trace>
  <inkml:trace contextRef="#ctx0" brushRef="#br2" timeOffset="296195.3125">8496 11310 13388,'-20'-39'6118,"20"19"-3299,0 20-417,0 20-480,0 19-321,0 1-448,20 20-480,0 19-353,-1 1-352,21-21-32,0 0-160,19-18-321,-19-41-544,19 19-768,-18-38-738,-21 19-800,-20-20-5958</inkml:trace>
  <inkml:trace contextRef="#ctx0" brushRef="#br2" timeOffset="296396.4844">8435 11549 18225,'41'-21'2754,"-21"1"-1280,19 20 1312,21-19-383,-1 19-1122,1 19-512,-1 1-577,2 1-128,-22 18 32,1 1-224,-1-1 64,1-19-96,-40 21-65,20-22-479,0 1-449,-20-20-449,0-20-576,-20 1-1057,20-1-4709</inkml:trace>
  <inkml:trace contextRef="#ctx0" brushRef="#br2" timeOffset="296590.8203">8773 11330 18769,'-38'-20'2947,"38"20"-1217,-21 0 95,21 0-1152,0 20-641,21 0-1377,-3-20-2819</inkml:trace>
  <inkml:trace contextRef="#ctx0" brushRef="#br2" timeOffset="297206.0546">9468 11528 1665,'-20'-20'10922,"1"20"-8071,19-19-192,-20 19-353,0 0-512,20 19-257,-20 22-128,20-2-320,0 20-320,20 2-321,0-22-191,19 1-193,1-21 0,0-38-32,-1 19 64,1-40-32,-19 21-224,-21-22 0,0 1-129,-41 21-95,21-21 96,-19 21-32,-1-1 63,0-1-287,21 1-1,-21 20-352,40 0-672,0 0-1090,0-19-1889,0 19-9769</inkml:trace>
  <inkml:trace contextRef="#ctx0" brushRef="#br2" timeOffset="297461.9141">9607 11549 17168,'59'59'1537,"-38"-39"-31,19 19 640,-20-19-128,-20 1-545,19-1-544,-19-20-353,0 19-383,0-19 63,0 0-96,0-19-160,0-1 0,0-21 96,0 2-160,20-1 32,-20 21 64,20-1-64,0 20 0,-20 0 0,20 20 64,19 19-32,-19 0 0,20 1-160,-1-19-929,-19-1-1121,21-1-993,-3-19-5061</inkml:trace>
  <inkml:trace contextRef="#ctx0" brushRef="#br2" timeOffset="303221.6796">10897 11647 13164,'-38'-39'1601,"17"19"1218,1 20-417,0 0-352,0 0-480,1 40-385,19-1-288,-20 2 32,20 18-97,20 0-287,-1-18-353,21-2-32,1-19-160,-3-20 96,23-20-32,-22 0-96,1-19-32,-1-2-64,-39 2-96,0 19-96,-19-19-65,-21-2-319,-1 21-129,3 1-192,-3-1-64,3 20 128,-3 0-128,21 20-641,0-20-864,20 19-5157</inkml:trace>
  <inkml:trace contextRef="#ctx0" brushRef="#br2" timeOffset="303503.9063">11195 11667 18225,'40'61'801,"-40"-22"256,0 0 832,0-19 161,0 1-737,0-1-416,0-20-544,0 0-33,20 0-160,-20 0-64,0-20 32,0-1-128,21-18 96,-21-1-128,18 1 64,2-2-32,1 21 0,-1 1-64,0 19 0,-2 19 64,3 21 0,-1-19-512,0 18-930,19 1-832,-19-21-1153,20 22-11659</inkml:trace>
  <inkml:trace contextRef="#ctx0" brushRef="#br2" timeOffset="304011.7187">12228 11251 18481,'0'-19'2306,"-21"19"-320,21 19 0,0 1-449,0 19-384,21 20-288,-21 2-352,20-2-129,20 1-320,-21-1 32,21-20-64,-20 1-288,19 1-128,-19-22-609,-20-19-1057,20 0-865,-40 0-1473,0 0-13901</inkml:trace>
  <inkml:trace contextRef="#ctx0" brushRef="#br2" timeOffset="304206.0546">12108 11647 18609,'-18'-19'2082,"18"-1"-993,18 0 1249,2 1 33,21-1-834,-3-1-832,3 1-513,-1 1-192,-1-1-352,1 0-513,-20 20-1538,19-19-479,-19-1-2019</inkml:trace>
  <inkml:trace contextRef="#ctx0" brushRef="#br2" timeOffset="304669.9219">12406 11232 18417,'20'59'2466,"0"-40"-1345,0 40 961,0 2 64,-1-2-704,1 1-545,21-1-481,-21 0 64,18-18-287,-17-21-65,-1-1-32,0 1-64,-20 0 64,0-20-128,0 0-32,-20 0 0,20 0-192,-20-20 63,20 0-191,-21-19 32,21 18-65,0-19 129,0 40 64,21 0 64,-1 0 64,0 0 96,-2 20-97,23 0 97,-21 1 32,19-1-128,1-1 160,0-19-64,-1 0 97,1 0 127,-19-19-64,17-22 128,-38 21-96,20-19-96,-20-1 1,0 1-1,-20 18-32,2 1-32,-2 20 64,-1 0-128,1 20 160,0 21 0,20-2-32,-20 0 96,40 1-160,0 1-32,21-22-64,17-19-224,3 0-481,18-19-1153,-20-22-1953,1 21-9962</inkml:trace>
  <inkml:trace contextRef="#ctx0" brushRef="#br2" timeOffset="305517.578">13955 11489 9192,'0'0'8104,"0"19"-6695,20 1 321,0 21 160,0-22-129,19 21-479,-19-1-546,0-19-127,0-20-1,-20 21-191,0-21-225,19 0-96,-19 0-64,0 0 96,0 0 32,0-21-256,-19-19 192,19 1-160,0 19 128,0-19-96,19-2 0,1 22 32,0-1-32,0 20 128,1 20-256,-3-1 224,22 22-160,-19-21 96,17 19-448,3-19-673,-21-1-673,19 1-384,-19 0-1057,0-20-4613</inkml:trace>
  <inkml:trace contextRef="#ctx0" brushRef="#br2" timeOffset="305894.5313">14570 11489 18097,'0'0'1889,"0"0"-319,0 39 800,0-18-512,20 18-545,-20 1-544,20-21-385,19 21-192,-19-19-192,21-21 32,-21 0 33,-2 0-33,3-21-32,-1-19-65,-20 21 1,0-1 64,0-19-32,0 19-96,0-1 0,-20 1 192,20 1-64,0 19-64,0 0 32,0 19 32,20 22 32,0-21-64,0 19 32,-1-19-96,21 19-448,-20-39-513,19 20-577,-19-20-416,0-20-1185,0 0-4356</inkml:trace>
  <inkml:trace contextRef="#ctx0" brushRef="#br2" timeOffset="306343.75">15027 11469 16655,'19'39'4004,"1"-19"-2402,-20 21 415,20-22-191,1 1-673,-1 0-672,-20-1-161,18 1-256,-18-20 96,20 0-256,-20-20 192,0 20-256,21-19 96,-21-21 0,0 21-32,-21-1 96,21-21-96,0 22-160,0-1 63,0 0 33,21 20 64,-21 20 64,20 0 192,-20 19 0,20-18 97,-20 18-1,18-19-192,3 0 128,-21-20-160,20 0 128,-20 0-64,20-20-32,-20 0 65,20 1-193,-1-1 128,1-1-64,-20 21-32,20 0-65,0 0 130,0 21-194,-1-1-479,1-1-962,0 1-1665,0 0-4100</inkml:trace>
  <inkml:trace contextRef="#ctx0" brushRef="#br2" timeOffset="307190.4297">15643 11210 3843,'0'-39'7207,"0"39"-4869,0-20 0,0 20-31,0 0-290,0-19-575,0 38-289,0-19 288,0 40-159,19-21-258,-19 42-31,0-22-320,20 20-96,0 2-193,-20-22-288,20 0 128,0 2-128,19-41 0,-19 20-31,20-20 31,-21-20 0,21 20-96,-20-21 64,19 1-32,-19 20-32,21 0 0,-21 0 32,-2 41 32,3-21-96,-1-1 64,0 21-128,-20-21 192,0 1-96,0 0 0,-20 1 0,0-1 64,-1-20-352,-17 19 31,18-19 33,-21-19-96,2-1-289,19 20-288,0-21-288,0 1-704,20 0 95,0 1-32,20-1-1569,0 20-4901</inkml:trace>
  <inkml:trace contextRef="#ctx0" brushRef="#br2" timeOffset="307560.5468">16277 11608 22709,'40'0'801,"-20"-20"-513,-1 20 801,1-19 32,0-1-608,1-1-385,-1 1-64,0 1 32,-20-1-96,0 0 0,0 1 0,-20-1-32,0 20 160,-1 0-96,-19-20 32,21 40-32,-1-20 64,0 39 64,0-19 97,20 19-33,0 2 64,0-2-128,0 1 32,40-1-256,-20 2 32,19-21-32,2-20-160,-1 0-513,-1 0-544,-19-20-897,20-1-577,-21-19-2498</inkml:trace>
  <inkml:trace contextRef="#ctx0" brushRef="#br2" timeOffset="307808.5938">16575 11528 15630,'20'60'2050,"0"-40"705,0 0-385,0-1-64,-1-19-576,1 0-833,-20 0 0,0 0-65,0-19-383,0-21-97,0 21-96,0-22-127,0 2-65,0-1 0,0 1-96,0 19 32,20-1-193,0 2-255,19 19-353,1 19-640,1 2-1346,18-1-1569</inkml:trace>
  <inkml:trace contextRef="#ctx0" brushRef="#br2" timeOffset="308516.6015">17668 11410 15182,'-20'-20'1826,"-1"20"192,1 0-353,20 40 321,-20-1-673,1 0-384,19 22 32,19-22-288,1 0-129,0 1-384,21-40-32,-3 0 33,23 0-65,-22-20-64,1-19 64,-20 19-256,-1-19 32,-19-2-65,-19 2-191,-21 19-161,20 0 97,-19 1 0,-1-1 31,19 20-191,1 0-353,20 0-96,0 20-577,20-1-768,1 1-2114,-1 0-8489</inkml:trace>
  <inkml:trace contextRef="#ctx0" brushRef="#br2" timeOffset="308718.75">18024 11628 15919,'0'-20'1537,"-20"0"33,0 1 511,1-1-511,-21-21-481,0 2-256,21 0-225,-21-22-383,20 2-129,0 0-64,1-21-32,19 21 0,19 18-96,1 2-97,0 19-479,20 20-866,-21 0-1376,1 20-4101</inkml:trace>
  <inkml:trace contextRef="#ctx0" brushRef="#br2" timeOffset="308932.6171">17668 11369 21684,'0'0'1762,"0"0"-1026,18 0 1699,23-19-513,-1 19-1122,19-20-576,0 20-224,1 0-256,-21-20-352,21 20-1282,-19 0-1569,-3 0-2499</inkml:trace>
  <inkml:trace contextRef="#ctx0" brushRef="#br2" timeOffset="309495.1171">18779 11369 18321,'0'0'1954,"0"0"32,0 21 31,19-1-287,-19 19-769,0 1-352,0-1-289,20 2-192,-20-2-96,20 0-32,0-39-96,-20 20-513,20-20-928,-20-20-577,19 1-801,-19-1-4260</inkml:trace>
  <inkml:trace contextRef="#ctx0" brushRef="#br2" timeOffset="309692.3827">18739 11210 18737,'-20'-19'2018,"20"19"-1089,0-20-128,-20 20-385,20-20-352,20 20-576,-20-19-994,20 19-2305</inkml:trace>
  <inkml:trace contextRef="#ctx0" brushRef="#br2" timeOffset="309883.7891">18937 11012 19506,'21'20'1505,"-1"19"-63,0 2 736,-2 18-449,23 2-575,-21-2-674,0 19-256,-1-17-96,21-2-128,0-20-352,-21 2-257,1-22-736,0-19-609,0 20-896,-20-20-4261</inkml:trace>
  <inkml:trace contextRef="#ctx0" brushRef="#br2" timeOffset="310204.1015">18937 11449 19570,'0'-19'1890,"21"19"-961,-1-20 1697,18 20-127,23-20-1122,-2 20-769,1 0-383,-1 0-193,-18 0 0,17-21-128,1 21-97,-18-19-191,-21-1-32,0 0 127,-20 1-127,0 19 64,-20-20 256,0 20 64,-21-20-65,3 20 258,17 0-65,-19 20 96,22 0 128,18-1 0,0 21-31,0 0 63,0 0-96,0-1-96,18 0-160,22 2 0,1-21-192,-2-1-320,21-19-641,-1 0-641,-19 0-1601,-1 0-4549</inkml:trace>
  <inkml:trace contextRef="#ctx0" brushRef="#br2" timeOffset="310407.2266">19692 11569 17040,'-20'-41'2786,"20"21"-1312,0 1 1056,-20-21-32,20 21-800,-20-21-673,0 0-384,20 20-289,0 0-320,0 1-128,20-1-96,0 20-673,20 0-833,-1 0-992,1 20-417,19-1-5189</inkml:trace>
  <inkml:trace contextRef="#ctx0" brushRef="#br2" timeOffset="310927.7344">20209 11330 13292,'-61'-20'2851,"41"20"-1570,-19 0 609,-1 0 256,1 0-320,-1 20-673,0 19-385,21 2-191,-1-2-161,20 1-95,20-21-193,19 1-64,1-20-32,-1 0 32,1-20-32,-20 20 0,19-19-32,-19-1-32,0 0 0,-20 1 64,0-1-64,0 20 96,0-20-32,-20 20 96,20 0 64,0 0-32,0 20-63,20 0-65,1-1-64,-1 1-353,18-20-480,3 0-768,-21 20-962,19-20-2337</inkml:trace>
  <inkml:trace contextRef="#ctx0" brushRef="#br2" timeOffset="311173.828">20387 11132 20691,'20'-20'2851,"-20"20"-545,19 20-544,-19-1-353,20 40-512,-20-18-577,20 18-256,0 0-32,0-18-384,19-2-321,-19-19-480,0-20-833,1 0-800,-21 0-802,-21-20-5380</inkml:trace>
  <inkml:trace contextRef="#ctx0" brushRef="#br2" timeOffset="311393.5546">20288 11330 18417,'0'-20'1762,"20"20"-129,-1-19 641,21 19-224,0 0-929,19 0-544,0 0-225,1 0-96,-1 19-192,-18-19 1,18 20-65,-19 0 32,-20 20-64,19-20 192,-19 0-160,-20-1-32,20-19-193,0 0-383,-20 0-898,0 0-1376,0-19-2660</inkml:trace>
  <inkml:trace contextRef="#ctx0" brushRef="#br2" timeOffset="311598.6327">20705 11171 21300,'-20'0'1569,"-1"0"-1088,21-20-481,21 20-64,-1 0-1282,-20 0-4611</inkml:trace>
  <inkml:trace contextRef="#ctx0" brushRef="#br2" timeOffset="312442.3827">21320 11310 15310,'-40'-19'1441,"20"-1"513,0 20 32,1 0-224,19 20-417,-20-1-352,20 21-224,-20-21-97,20 22-63,0-2-1,20 1-287,19-1-129,-19 2-224,20-41 64,-1 0 32,1 0-128,1-20 64,-23-1-96,22-18 64,-19-1-96,-21 1 32,0 19-225,-21-20-63,1 20 288,-18-19 64,17 39 64,-19-20 32,20 20 64,20 0-192,0 0 224,0 0-192,20 20 96,0-1 128,21 1-224,-3 0 225,3 20-97,-1 0 0,-1-21-64,-19 1-32,0 0 64,0-20 0,-20 19 64,0-19-64,0 0 64,0-19 64,0 19-96,0-20-64,0-19 33,0 19-162,0-21 194,0 2-162,19 19 130,1-19-65,0 39 0,0 0 0,0 20-33,-1-1 130,1 21-65,0 0 0,0 0-257,1-21-191,-3 1-385,2 0-416,-20-1-256,20-19-161,1 0-512,-21-19-3171</inkml:trace>
  <inkml:trace contextRef="#ctx0" brushRef="#br2" timeOffset="312811.5234">22233 11271 16559,'19'-39'2146,"-19"17"-320,0 22-128,0-19-225,-19 19-288,-1 0-128,0 19-224,-20 3-321,21-3 1,-21 21-1,40-21-287,0 1-225,0 0-65,20-1 130,19-19-65,21 21-129,-1-21 1,20 20 128,-38-20-160,19 20 96,-41-1 64,1 1-32,-40 0 256,1-1 161,-41 1-33,19 1 32,-18-1-256,19-20-64,1 0-64,19 0-192,0 0-352,0-20-898,20 20-1472,20-21-1346,0 21-14254</inkml:trace>
  <inkml:trace contextRef="#ctx0" brushRef="#br2" timeOffset="313022.4609">22689 11528 26136,'20'21'641,"-20"-1"64,0-20 352,0 0-449,0 0-416,0 0-512,0 0-449,0 0-1345,0 0-1793,0 0-16048</inkml:trace>
  <inkml:trace contextRef="#ctx0" brushRef="#br2" timeOffset="348361.328">2302 13117 1,'0'-20'14444,"0"1"-12650,-20-2 384,20 21-192,0-20-225,0 20-832,0 20 256,20 1-288,-20 18-128,20 0 0,-1 1-353,1 20-128,20-21-223,-19 20 31,-3-37-96,23 17-96,-21-19-193,-20-20-576,20 19-576,-2-19-385,-18 0-544,0-19-2370,-18-1-7592</inkml:trace>
  <inkml:trace contextRef="#ctx0" brushRef="#br2" timeOffset="348709.9609">2223 13137 13708,'-20'-59'1442,"20"38"960,20-19 96,-1-19 65,1 20-481,0-2-1089,20 22-641,-1-1-64,1 20 1,-19 20-33,-3-1-128,-18 42-96,20-22-32,-20 20 32,0 1-64,0-20 0,0-1-32,21 0-32,-1-18 96,18-1-32,-17 0 0,19-1-32,0-19 160,-1 20-96,-19 0 96,0-1 128,-20 3 129,0 17-161,0-19 0,-20 19-128,0-19-32,0-1-64,1 2-256,-21-1-609,20 0-673,20-20-512,-20 0-1409,20 0-5798</inkml:trace>
  <inkml:trace contextRef="#ctx0" brushRef="#br2" timeOffset="349252.9297">3096 13156 14189,'0'-19'1633,"-20"19"481,0 0 481,20 0-321,-19 0-672,-1 0-481,0 19-224,0 1-97,-1 40-159,3-20-97,18 19-319,0 1-65,0-1-128,0-19-64,0 0 32,18-20 32,3-20-32,-1 0 0,0-20 0,0-1 0,-20 2-96,19-21 96,1 1 0,-20 0 64,0-2-32,0 21 160,0 20 32,-20-20 32,20 20-224,0 20 65,0 0-129,0-1-1,20 22-127,0-1-288,0-21-449,0 1-352,19 0-449,-19-20-352,21 0-800,-23 0-2724</inkml:trace>
  <inkml:trace contextRef="#ctx0" brushRef="#br2" timeOffset="349579.1015">3394 13236 15374,'0'-40'2659,"0"40"-802,0-20 33,0 20 416,0 0-640,0 0-609,-20 20-384,20-1-97,-21 2-288,21 19-320,0-21-32,0 1 64,21 0-128,19-1 32,-20-19 0,19 22 32,1-22 32,0 19 64,-21-19-32,1 20 64,-20 19 32,20-19-32,-20 0 0,-20-1-64,20 2-160,-20-1-513,1 0-992,19-20-994,-20 0-2273</inkml:trace>
  <inkml:trace contextRef="#ctx0" brushRef="#br2" timeOffset="349898.4375">3691 13315 11242,'41'-20'10186,"-3"20"-9417,-17 0 127,-1 0 610,0-19-481,0 19-609,-1-20-288,1 20 0,-20-20-96,0-1-128,20 2 160,-20-1-32,-20 0-96,0 20 64,1 0 64,-1 0 33,0 20-1,0 19 288,-1-18 0,21 19 193,-18-1-161,18 22-159,0-22-161,18 0-64,23 1-64,-1-21-64,-1-19-161,21 21-511,-1-42-1154,-19 21-1473,-1-19-5798</inkml:trace>
  <inkml:trace contextRef="#ctx0" brushRef="#br2" timeOffset="350563.4766">4783 13176 16623,'-19'-20'1057,"-1"1"577,0 19-1,0-20 545,0 20 0,1 0-864,-1 20-321,0-1-193,0 1-287,20 19-129,-21-18-224,21 19-128,0-1-64,21 22-32,-1-22-320,0 0-481,19-19-864,1 0-898,0-1-928,-1-19-8072</inkml:trace>
  <inkml:trace contextRef="#ctx0" brushRef="#br2" timeOffset="350962.8906">5080 13215 18705,'0'-19'801,"-18"-1"416,18 40 961,-20-20-64,0 19-704,-1 2-450,1 19-383,20-1-289,-18 0-192,18-17-96,18 17 160,2-19-224,1-20 128,-1 0-64,0-20-32,19 0-64,-19 1-32,-20-3 128,20-17 0,-20 19 0,-20 1 96,20-1 0,-20 0 97,-1 20 63,21 0 160,-18 20-384,-2 0-64,20-1 96,0 1-96,0 19 0,0 2-224,20-21-256,-2 0-321,23-1-448,-21 1-385,20-20-768,-21 0-1987,1-20-13163</inkml:trace>
  <inkml:trace contextRef="#ctx0" brushRef="#br2" timeOffset="351665.0391">5380 13215 13741,'0'-19'1377,"0"19"384,0-20 578,0 20-321,0 0-641,-20 0-256,20 0-192,0 20-160,-21-20 224,21 19-161,0 2-319,0-1-193,0 0-224,0-1-32,21 1 0,-1 0-64,18-1 32,3 3-96,-21-3 64,19 1-32,1 0-32,-20-1 64,-1 1 0,21-20 0,-40 20 64,20-1 32,-20 2-128,0-1 96,-20 0-96,20-1 32,-20-19-32,0 0-128,-19 20-160,19-20-417,0 0-320,0 0-192,1 0 544,-1 0 161,20 0-1,0 0 449,0-20 96,0 1 0,20-1 96,-1 20 161,1-20 383,0-20 417,20 20 128,-21-19-224,21 19-96,0-19-224,-21 17-225,21-17-192,1 19-128,-23 1-32,2-1-64,0 0 128,1-1-63,-21 21-1,0-19-32,0 19 0,0 0-64,0 0-64,0-20-1,-21 20 33,21 0 32,-20 20 32,0-1 0,2 2 0,18 19 160,-21-1-31,21 0 31,0 22-192,0-41 64,39 19 96,1-39-32,1 0-96,18 0-32,0-20-769,1 1-896,-20-21-1763,-1 21-3042</inkml:trace>
  <inkml:trace contextRef="#ctx0" brushRef="#br2" timeOffset="354541.0156">6411 13732 6213,'0'-19'6695,"0"19"-5158,0-20-384,0 20 385,0-21-193,0 21-672,-19-20-321,19 20 32,-20-19 449,20 19-96,-20 0 0,0 0 255,20 0-255,-21 0-128,3 0 63,18 19-223,-20 1-353,20 1 32,-20-21-96,20 20-32,-21-20 64,1 0-32,20 19 64,-18-19-64,-3 20 0,1-20 128,0 20 97,0-20-33,1 19-64,-21-19-96,20 20 96,0-20-64,-19 0 129,19 21-129,0-21 0,0 0-64,-19 0 0,19 0 64,-1 0 0,-19 0 0,22 0-128,-23 0 64,21 0-32,-19 0 64,19 0-32,-20 0 32,1 0 32,19 0 32,-20 0-31,1 0 63,19 0-32,-21 0-128,3 0 96,-3 20-96,1-20 0,1 0 64,19 0-64,-20 0 32,1 0-32,-1-20 0,20 20-32,-19 0 64,19 0-32,0-21 0,-1 21 0,1 0 0,-19 0 0,19 0 0,0 0 0,-19 0 0,19 21-96,-20-21 96,20 20-64,-19-20 128,19 0-128,-20 0 128,21 0-352,-1 0 576,0 0-288,0 0 96,-19 0-192,19 0 128,-1 0-64,1-20 0,0 20 96,2 0-96,-3-21 32,1 21 0,-20 0 0,21 0 0,-1 0-64,-20 0 128,20 0-64,0 0 32,1 0-64,-1 0 0,-21 0 64,21 0 0,2-20-128,-2 20 128,-1-19-32,-19 19 32,21 0-32,-1-20 0,0 20-32,0 0 0,-19-20 96,19 20-64,0 0-32,-20 0-32,21 0 32,-21 0 64,-1 20-32,3-20 0,-3 20-192,21-20 224,-19 0-32,-1 19-32,20-19 64,1 0-32,-21 0 0,20 0-32,0 0 128,1-19-160,-1 19 64,0 0 0,0 0 0,20-20 32,-20 20-96,-1 0 96,-17-20-96,17 20-33,-19 0 65,1 20 0,19-20-32,-20 20 64,21-1-64,-1-19 160,-20 0-64,20 0-32,-19 0 0,19 0 64,-21 0-96,23 0 97,-22 0-65,-1 0 0,3 0-33,-3 0 33,2 0 0,-1 0 33,20 0-33,-19 0 64,-1 0 0,20 0 0,-21 0-64,3 0 0,-3 0 192,-18 0-160,19 20-64,1-20-64,-1 21-385,20-21-1312,0-21-1699,20 1-7814</inkml:trace>
  <inkml:trace contextRef="#ctx0" brushRef="#br2" timeOffset="355279.2969">6570 13137 9801,'0'-20'14125,"0"20"-13837,-20 0 417,20 0 256,-20-20-224,20 20-577,0 0-224,0 0-128,0 20-929,0 0-1570,20-1-3875</inkml:trace>
  <inkml:trace contextRef="#ctx0" brushRef="#br2" timeOffset="355486.328">6670 13454 24022,'38'40'513,"-38"-40"-449,0 0 0,0 0-449,20 0-1056,-20 0-1313,0-20-12044</inkml:trace>
  <inkml:trace contextRef="#ctx0" brushRef="#br2" timeOffset="358082.0313">7285 12998 7623,'-20'0'3267,"20"0"-705,-20 0-192,20 0-352,0 0-544,0 19 95,0-19-512,20 20 64,0 0 0,0 20-288,-1 19-192,1 0-65,0 2-159,0-2-1,0-18-64,-1-2-95,1-19-33,-20-1-64,0-19 32,0 0 64,0 0-223,0 0-98,-20-19 1,1-1-96,-1-41 64,0 22-160,0-40-64,0-1 31,1 21 65,19-21 224,0 21-32,0 20 96,19-2 64,1 22 32,0 19 225,20 0-289,-21 0 0,21 39 0,1 21 32,-3 19-32,3-19-32,-3 19-32,-17 1 32,19-21-64,-1-20 0,1 2-96,-20-1-160,0-21-320,0 1-353,-1 0-577,-19-20-384,20-20-256,-20 0-2466</inkml:trace>
  <inkml:trace contextRef="#ctx0" brushRef="#br2" timeOffset="358301.7577">7504 13276 16912,'-61'19'2690,"41"-19"-896,1 0 384,-1 0-320,20 0-833,0 0-97,20-19-511,-1 19-289,21-20-224,1 0-417,-3 20-800,3-21-1121,-3 2-353,3 19-3170</inkml:trace>
  <inkml:trace contextRef="#ctx0" brushRef="#br2" timeOffset="358753.9063">8138 13057 1249,'0'-79'19122,"0"59"-18418,-19 1 353,-1-1 801,0-1-224,0 1-962,0 20-447,1 0-97,-1 20-128,0 1-32,20 18-64,0 1-97,0-21-127,20 21 160,0 0 64,-20 0-96,19 19 128,1 1 32,-20-21 32,0 20 64,0-18-32,0-1-96,20-1 160,-40-19 0,20-1 0,0-19 0,0 0 128,20 0-160,0-19 64,0-1-160,-1 0 64,21 1 0,-20-1-224,19 0-96,-19 1-417,0 19-384,21-22-512,-23 22-673,-18 0-2851</inkml:trace>
  <inkml:trace contextRef="#ctx0" brushRef="#br2" timeOffset="359137.6953">8595 13057 17744,'0'-40'897,"-20"40"609,20-19 95,-20 19 225,0 0-609,-19 0-352,19 19-257,0 1-255,-1 0-257,21 20-128,0-20 32,21 0-32,19-1 0,-1 1-128,1 0-193,20-1 33,-21 2 96,1-1 224,-19 0 96,-3-1-96,-18 21 192,-18-21-96,-3 3 0,1-3-96,-20-19 0,21 20-384,-1-20-289,0 0-736,0 0-481,20 0-2562</inkml:trace>
  <inkml:trace contextRef="#ctx0" brushRef="#br2" timeOffset="359564.4531">8814 12939 21075,'-20'-20'641,"20"-1"-225,0 21 802,0-20-354,0 20-607,0 0-225,20 0 64,0 0-192,-2 0 192,23 20-160,-1-20 192,-1 21-96,-19-1-128,20-1 128,-1 21-32,1-1-96,-1 2 96,1 18 64,1 0-192,-23-19 32,23 19 192,-1-19 64,-21 20 544,-19-20-191,20-1-257,-20-19-128,0-1-64,-20 2-224,20-21-416,-19 0-513,-1 0-1025,-21 0-1986</inkml:trace>
  <inkml:trace contextRef="#ctx0" brushRef="#br2" timeOffset="361763.6718">9905 13117 19730,'-20'20'1057,"20"-20"-128,-20-20 544,20 20 193,20-20-513,-20 20-448,20-19-481,20 19-96,-21 0-96,21 0-128,-19 19-192,17-19-641,3 20-865,-21 0-704,0-1-2275</inkml:trace>
  <inkml:trace contextRef="#ctx0" brushRef="#br2" timeOffset="361985.3515">10045 13354 17840,'0'22'2178,"0"-3"-640,0-19 608,0 0-192,18 0-609,23-19-832,-1-3-353,-1 3-64,21 19-352,-21-20-769,1 20-1025,0 0-929,-21 0-4580</inkml:trace>
  <inkml:trace contextRef="#ctx0" brushRef="#br2" timeOffset="362422.8515">10620 12958 19154,'0'-39'1313,"20"18"-480,-20 21 768,20 0 97,-20 21-641,0-1-481,19 39-95,-19-20-289,0 21 0,20-20-32,-20 19 65,0-19 31,20 19 160,-20-19 65,0 1-1,0-22 1,0 1-129,0-20-96,0 20 0,20-20-31,0-20-1,19 20-160,-19-20 0,21 1 0,-3-3-64,3 3-128,-3-1 0,-17 0-385,19 20-416,-20 0-320,-1 0-577,1 0-672,0 20-641,0-20-4644</inkml:trace>
  <inkml:trace contextRef="#ctx0" brushRef="#br2" timeOffset="362750">11434 12919 19826,'-20'-21'1346,"20"1"95,-21 20 417,3 0-193,18 20-319,-20 21-482,20 18-287,0-20-193,0 21-288,20-1-96,-2-19 32,23 0-160,-21 19-256,19-39-321,1 0-544,0-1-801,-1-19-640,1-19-2980</inkml:trace>
  <inkml:trace contextRef="#ctx0" brushRef="#br2" timeOffset="363039.0625">11810 12978 15086,'0'-20'4324,"0"20"-2755,-20 0-384,2 20 545,-2-20-545,-1 20-512,1 19-353,20-19-192,0 20-96,20 0-64,21-21 32,-3 21-160,3-21 160,18 2-96,1-1 192,-21 0-32,1-1 224,-20 1 513,1 0-416,-21 21-129,-21-22-224,-19 1 0,20 0-320,0-1-321,-19-19-1024,19 20-1250,0-20-3267</inkml:trace>
  <inkml:trace contextRef="#ctx0" brushRef="#br2" timeOffset="363270.5077">12049 12998 23254,'99'-20'1569,"-40"20"193,-18 20-289,-1-1-192,-21 21-672,21 20-289,-40-1-128,20 1-192,-20-1-96,20 0-32,-20-37-256,0-3-705,19 1-961,-19-20-961,0 20-1569</inkml:trace>
  <inkml:trace contextRef="#ctx0" brushRef="#br2" timeOffset="363875.9766">12843 13156 19154,'0'-19'2402,"0"19"-1729,-20-20 672,20 20 256,0-20-159,0 20-385,20 0-641,0 0-256,0-19-96,19 19-64,-19 0-256,21 0-481,-3 0-928,3 0-802,-1 19-1024,-21-19-15022</inkml:trace>
  <inkml:trace contextRef="#ctx0" brushRef="#br2" timeOffset="364096.6796">12983 13295 22004,'0'40'1282,"0"-40"-834,0 0 1378,20 0-97,18-20-960,-17 20-577,38-20-352,-19 20-384,0-19-866,19-1-1729,-19 20-3139</inkml:trace>
  <inkml:trace contextRef="#ctx0" brushRef="#br2" timeOffset="364330.078">13499 13156 19410,'18'20'3299,"-18"-20"-2434,0 20 640,21-1-127,-21 2-353,20-1-449,20 19-352,-1-19-192,1 0 64,-1-20-96,21-20-96,-19 0 64,18 1-96,-39-21-32,0 19 0,-20-18-64,-20 0-161,0 19 289,-39 0-96,18 1 64,-19 19-160,1 0-97,19 0-1024,1 0-897,19 19-2499</inkml:trace>
  <inkml:trace contextRef="#ctx0" brushRef="#br4" timeOffset="370318.3594">15384 12919 18801,'-20'-21'1153,"0"1"-32,1 20 289,-21 20 127,20 1-159,-1 38-257,3 0-481,18 1-127,0 19-481,18-19 96,3-20-320,19-1-737,19 0-897,1-39-704,-1 0-3268</inkml:trace>
  <inkml:trace contextRef="#ctx0" brushRef="#br4" timeOffset="370905.2734">15941 13097 14733,'-41'0'2082,"21"0"-64,0-19 0,1 19 32,-1 19-224,0-19-417,0 20-448,0 19-288,20-19-289,0 19-288,0-18 64,20 19-256,0-21-64,0 1-448,19 0-930,1-20-960,1 0-897,-3 0-4453</inkml:trace>
  <inkml:trace contextRef="#ctx0" brushRef="#br4" timeOffset="371187.5">16158 13137 17616,'0'19'1634,"0"-19"-962,-19 0 1186,19 20 160,-20 0-609,0 20-480,20 0-352,0-1-385,0-19-64,20-1 0,19-19-32,1 0 0,0 0-160,-1-39-32,1 19-128,-1-19 64,-39-2-96,0 22-97,0-21 97,-19 40 0,-21-19 32,20 19-161,-19 19 129,-1 1-513,20 0-1601,0-1-3620</inkml:trace>
  <inkml:trace contextRef="#ctx0" brushRef="#br4" timeOffset="371937.5">16475 13137 15342,'21'19'1570,"-1"-19"-385,0 0 512,0 20-416,-1 19-416,1-18-416,0 19-193,20-21-32,-21 21 32,1-21 193,-20 3 95,20-22 33,-20-22-97,0 3-191,0-1-97,0 0 0,-20-19-32,0 19-96,20-20-32,-19 0 0,19 21-32,0-21-64,19 21-64,-19 19-320,40-21-673,-20 21-673,1 21-1121,-3-21-3971</inkml:trace>
  <inkml:trace contextRef="#ctx0" brushRef="#br4" timeOffset="372334.9609">17131 13256 16047,'39'20'1121,"-39"-1"-385,0 1 1250,0-20-576,0 0-578,0-20-159,-19 1-96,19-1-257,-20 0-96,20-20-32,0 0-32,0 1-63,0 0-1,0 18-128,20 1 64,-1 20-321,-19 0-287,20 0-417,0 20-833,0 1-2017,1-2-4069</inkml:trace>
  <inkml:trace contextRef="#ctx0" brushRef="#br4" timeOffset="372631.8359">17409 13156 7078,'20'0'4292,"-20"0"-1313,20 0-96,0-19-705,-20 19-545,19 0-736,1 0-224,0-20-289,0 20-63,0-39 63,-1 18-96,1 1 0,-20 0-95,0 20 95,0 0-96,0-19 32,-20 19-31,1 0 95,-1 0 0,0 19 32,0 1 33,0 0 31,1 20-96,19 0-95,0-1-129,0 0-32,0-18-193,19 19-159,21-21-481,-20 1-672,19 0-1089,1-20-2275</inkml:trace>
  <inkml:trace contextRef="#ctx0" brushRef="#br4" timeOffset="372859.375">17846 13137 18129,'0'-20'1986,"-20"20"-609,20 0 609,-20 0-161,0 20-703,20-1-322,0 21-351,-19 20-257,19-21-128,19 1-96,1 1-96,0-22-257,20 1-640,19-20-672,0-20-545,-19 1-1057,1-3-5189</inkml:trace>
  <inkml:trace contextRef="#ctx0" brushRef="#br4" timeOffset="373092.7734">18123 12939 16079,'21'-41'5573,"-21"41"-3331,0 21-320,0-1-513,20 19-128,-20 0-672,0 22-385,20 17-256,-20-19-384,19-18-417,1 18-608,20-39-705,-20-1-481,-1-19-3971</inkml:trace>
  <inkml:trace contextRef="#ctx0" brushRef="#br4" timeOffset="373319.3359">18044 13097 20691,'-40'0'2563,"40"0"-1410,0 0 672,20 0-191,41 0-513,-23 0-769,23-19-352,18-2-672,-40 21-513,21 0-1410,-40 0-2466</inkml:trace>
  <inkml:trace contextRef="#ctx0" brushRef="#br4" timeOffset="374547.8515">18798 13176 8295,'0'0'11083,"0"0"-9418,0 0 161,20 0 192,-20 0-577,0 20-736,20-1 32,0 2-1,0-1-351,19-20 31,2-41-256,17 2-160,23-20-32,-2 20-576,20-22-1859,-20 22-1889,-20 0-12972</inkml:trace>
  <inkml:trace contextRef="#ctx0" brushRef="#br4" timeOffset="374917.9687">19593 12839 21172,'19'-39'3555,"41"19"-3011,-1 20 1282,22 0 32,18 39-1057,0 1-641,0 20-288,-40 19-64,0-20-481,-39 21-256,-20-21-705,-20 1-1472,-18-21-3204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00:46:48.33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774 3210 928,'20'-19'3364,"-20"-1"-2948,0 0 1121,0 1 1891,0-22-257,0 41-769,0-20-288,-20 1 0,20 19-192,20 0 0,-20 0-161,0 0-351,18 0-161,-18 19-256,0 1-225,0 21-127,0-2-193,0 0-191,21 20-129,-1-18-128,0 18 32,0-19-417,-20 0-255,20 0-673,-1-1-1218,-19 0-1184,20-18-5446</inkml:trace>
  <inkml:trace contextRef="#ctx0" brushRef="#br0" timeOffset="202.1484">713 3726 20787,'-59'0'2210,"59"0"-96,-20 21-32,20-21-128,0-21-320,20 21-609,21-20-193,-3 20-703,23-19-129,-2-1 0,20 0 0,-19 20 0,-1 0-769,2 0-737,-2 0-640,-19 0-961,-1 20-896,1-20-4966</inkml:trace>
  <inkml:trace contextRef="#ctx0" brushRef="#br0" timeOffset="419.9217">555 3291 22421,'-59'-61'1313,"59"41"-192,0-19 481,39 19-97,21-20-928,19 0-417,0 1-417,1 19-191,0-19-1602,-21 18-1377,0 21-1666</inkml:trace>
  <inkml:trace contextRef="#ctx0" brushRef="#br0" timeOffset="775.3905">1369 3369 22357,'40'100'1697,"-21"-61"-576,-19 1 769,0-21 0,20 2-801,-20-1-577,0-20 33,0 0-129,0 0-191,0-20-65,20-1-64,-20 2-96,0-21-64,20 1 128,0 19-256,-1-20 192,1 40-32,0 0 32,21 21 32,-23-2-385,23 1-319,-21 19-994,39 1-1345,-19-21-1953,0 2-15440</inkml:trace>
  <inkml:trace contextRef="#ctx0" brushRef="#br0" timeOffset="1172.8514">1926 3389 21492,'18'-20'1025,"-18"20"-481,-18 20 930,18 0 223,-21 20-383,21 0-770,0-1-320,0 21-224,0-40 0,39 0-64,1-20 64,1-20-32,-23-21-32,-18-18-32,0 20-96,0-21 288,-18 1-192,-2-22-160,-1 22 128,-19 0 63,22 19 97,18 20 129,0 0 191,0 1 160,-21-1 225,21 20-385,0 0-63,0 0 127,0 39-96,0 1-255,0 40-194,39-2-223,1 22-417,19-39-256,-18-2-704,18-20-1602,-39-19-481,0-20-15374</inkml:trace>
  <inkml:trace contextRef="#ctx0" brushRef="#br0" timeOffset="1477.5389">2302 3250 23350,'-20'41'1249,"0"-22"-96,20 21 769,20-1-225,0 21-672,0-20-640,-20-1-321,19 0-64,1-18-96,0-21 96,-20 0-161,20 0 65,1-21 32,-3 2-192,2-21 192,-20 1 32,21 19 32,-21-20-160,0 40 96,20-20-160,0 20-33,-2 20-63,3 1-449,-21-2-928,20 21-1410,0-1-1474,0-39-13067</inkml:trace>
  <inkml:trace contextRef="#ctx0" brushRef="#br0" timeOffset="1853.5156">2758 3310 16367,'20'-41'3427,"-20"22"-1537,-20 19-385,20 19 1058,0 3-962,0 17-159,-19 20-385,19 1-256,0 19-449,0-19-128,19-1-384,1-19-64,41-40 32,-23 0-129,23 0-63,-22-40-417,21 1-256,-41-2-256,1-18-161,-20 0 129,0-1 32,0 1-160,-20-2-289,20 2 256,-19 0 834,19 19 576,0 20 288,-20 0 1441,20 20 1186,0 0-385,20 20 257,-20 0-673,19 40-737,1-1-608,0 2-417,20-2-224,-21 0-160,21-19-289,-20-20-31,19 0-449,-19-1-896,-20-19-1314,0-19-1762</inkml:trace>
  <inkml:trace contextRef="#ctx0" brushRef="#br0" timeOffset="2063.4765">2898 3350 15726,'58'0'6374,"-17"0"-4548,38 0 673,0-20-514,20 20-703,-18 0-834,-22 0-160,-19 20-160,-20 19-31,-1-19-1,1 1-289,-20-2-63,0 1-224,0 0-353,0-20-833,0 0-1921,0-20-4901</inkml:trace>
  <inkml:trace contextRef="#ctx0" brushRef="#br0" timeOffset="2194.3359">3294 3111 24375,'0'-20'448,"0"20"-896,21 0-33,-1 0-1088,-20 0-5062</inkml:trace>
  <inkml:trace contextRef="#ctx0" brushRef="#br0" timeOffset="3055.6639">3691 3291 16047,'0'-22'1473,"0"22"353,0 0 416,0 22-448,21-3 192,-21 21-449,40-1-384,-22 2-480,3 18-353,-1-20 64,20-19 33,-40-1-65,19 2 64,-19-21-223,20 0-65,-20 0 64,0-21 32,20 2-160,-20-1-160,-20-19-128,20-20-321,0 18-544,0 2-512,0-1-161,20 40-608,-20 0-513,20 0-1024,0 20-1955,-1 19 545,1-19 3203,0 0 3171,-20 1 3427,40-21 257,-21-21-1250,1 21-929,0-20-576,1 0 128,-1 20-480,-2-19-417,2-1-288,-20 0-385,0 1-127,0-3-129,-20 22-96,2-19 32,-2 19-63,-1 0-1,1 19-128,0 3 64,1 17 64,19 20-224,0-39 192,19 40-160,1-21 0,0-19-128,21 0 128,-3-1-320,23-19-225,-2 0-800,1-19-962,-1-21-1120,-18 21-5029</inkml:trace>
  <inkml:trace contextRef="#ctx0" brushRef="#br0" timeOffset="3678.7109">5080 3151 20883,'0'-60'1057,"-18"40"-416,-2 20 1121,0 0 127,-21 0-896,2 0-640,19 40-65,-20 0-96,21 0 0,-1-1-288,20 0 0,20 2 96,19-1-160,22-21 0,-2 1-96,-1-20-97,3 20-31,-21-20 256,-1 21-64,-39-2 288,0-19 224,-20 20 96,1 0-224,-21-1-63,0-19-33,1 20-64,-1-20-481,19 0-768,1-20-2210,2 1-3043</inkml:trace>
  <inkml:trace contextRef="#ctx0" brushRef="#br0" timeOffset="3888.6718">5240 3032 22357,'20'-20'1249,"0"40"-544,-1 19 832,1 1-288,0 20-480,-20-1-577,21 2-96,-21 17-320,20-38-224,-2 0-674,2-20-1216,1 0-609,-21-40-5637</inkml:trace>
  <inkml:trace contextRef="#ctx0" brushRef="#br0" timeOffset="4236.3281">5200 3250 21204,'20'0'2017,"0"0"-1568,20 0 1697,-1 19-128,22-19-833,-23 0-641,23 0-351,-22 0-161,1-19 128,-1 19-128,-19-20 0,0 0-192,0 1 32,-20-1-65,0 0 1,-20 1-32,0-2 128,0 21 0,1 0 160,-1 21 0,0-2 64,0 1-64,20 19 192,-20 1 33,20 20 31,0-1-256,0 2-160,20-22-128,0 0-353,20-19-95,-1 0-385,1-1-833,-1 2-961,1-21-1537</inkml:trace>
  <inkml:trace contextRef="#ctx0" brushRef="#br0" timeOffset="4562.5">5975 3906 20883,'0'0'1057,"0"-21"-480,0-19 992,-20 1-95,0-20-802,-21-1-95,23-19-193,-2-1-95,-1-18-1,1 18-96,20 21 0,20 18 289,-20 1-33,21 40-256,17-19-64,-17 19 129,19 19-33,-20 1 0,19 0-160,-39 21 128,0 18-160,-20-20 96,-19 2-192,19-2 32,-21 0-96,3-19-288,-3-20-481,21 0-801,-19 0-768,19-20-1185,0 1-13742</inkml:trace>
  <inkml:trace contextRef="#ctx0" brushRef="#br0" timeOffset="6083.9842">873 3926 9609,'-20'0'3139,"0"0"-1089,20 0-513,-21 0 0,21 0 1,0 0-641,0-20-609,0 20 224,0 0 97,21 0 384,-21 0 288,20 0-544,20-21 0,-20 21-161,19 0-95,-19 0 63,20 0-224,19 0-288,0 21 65,2-21 63,-2 0-64,20 20-96,20-20 96,0 0 32,-18 19 0,38-19 96,-1 0 129,1 0-161,21 0-64,-21 0-96,19 0 224,-39 0-224,1 0-64,-20 0 64,19-19-32,1 19 64,-1 0-64,0-20 193,0 20-226,1 0 66,-1-21 63,0 21 0,-20-20-96,0 20 64,0 0-32,2-20-32,-2 20 32,-20 0-64,20 0 224,-19 0-192,-1 0 96,20-19-96,-18 19-32,-2 0 128,21 19-128,-21-19 0,0 0 0,2-19-96,-2 19 192,1-20-96,-1 20 128,0 0-128,1 0 0,-1 0 192,-19-20-224,19 20 64,2 0 32,-2 0 0,-19 0-192,19 0 288,1 0-128,-1 0 0,-18 0-32,18 0 32,-19 0 32,19 0-64,-19 0 0,19 0 64,-19 0 160,19 0-192,-18 0-96,-3 0 224,3 0-128,-3 0 64,3 20 32,-1-20 1,-1 0 287,1 0-192,-20 0 128,19 0 97,1 0-65,-20 0-64,1 0-127,-3 0-161,2 0 0,1 0 0,-21 0 0,0 0 0,20 0 0,-20 0 0,20 0 0,-2 0 0,-18-20 0,21 20 0,-21 0 0,0 0 0,0 0 0,0 0-545,0 0-1024,-21-19-1506,3-1-3043,-2 20-8488</inkml:trace>
  <inkml:trace contextRef="#ctx0" brushRef="#br0" timeOffset="6373.0468">6510 3567 27834,'-19'21'1473,"19"-42"-1345,0 21-160,19-19 96,1 19-384,-20-20-1634,0 20-3651</inkml:trace>
  <inkml:trace contextRef="#ctx0" brushRef="#br0" timeOffset="16878.9062">853 4580 16399,'0'-59'1922,"0"40"256,-20 19 352,20 0 1,0 0-1186,0 0-576,0 0 160,0 19-65,20 21-415,0-1-1,0 0-256,0 2-128,-1 18-31,1 0-162,0-18-287,0-2-705,-20 0-577,20-19-1473,-20 21-1825</inkml:trace>
  <inkml:trace contextRef="#ctx0" brushRef="#br0" timeOffset="17082.0311">812 5017 19986,'-38'20'2178,"17"-20"-1249,21 0 769,0 20 320,0-20-545,0 0-352,21 19-448,-1-19-129,19 20-255,1-20-225,0 0-96,19 0-289,0 0-511,1-20-898,-1 1-608,20-1-705,-38 20-769,-1-20-4355</inkml:trace>
  <inkml:trace contextRef="#ctx0" brushRef="#br0" timeOffset="17305.664">695 4580 22933,'-41'-19'1025,"21"-1"-961,20 20 833,20-20 1025,0 1-1025,19-2-737,1 1-96,19 0-480,-18 1-802,19 19-1120,-1-20-128,0 0-1890</inkml:trace>
  <inkml:trace contextRef="#ctx0" brushRef="#br0" timeOffset="17625">1310 4680 20435,'59'59'1762,"-39"-20"-802,0-19 962,-1 21 96,1-22-737,-20 1-928,0 0 415,20-1-607,-20-19 223,0 0-192,0 0 0,0 0 129,-20-19-610,20-1 610,0-19-385,0 19 64,0-1-225,0 21 97,20-20 128,0 40-96,0-20 0,19 41-545,2-22-1024,-3 1-1826,3 0-1570</inkml:trace>
  <inkml:trace contextRef="#ctx0" brushRef="#br0" timeOffset="18051.7578">1905 4759 19826,'0'-20'1634,"0"0"-930,0 20 418,0 20 447,0-20-480,-20 39-320,20 2-193,0-2-448,0 1-224,0-1 64,0-19 0,20 1 32,1-21-224,-21 0 192,18-21-224,2-19 96,-20-19 384,0-1-160,-20 21 0,20-1-64,-18-19 0,18 19 0,-21-19 288,1 19 65,20 21 255,-20-2 129,20 21-385,0 0-64,0 0 33,20 21 159,-20 18-191,20 20-225,-20 1-32,21 19-385,17 1-351,3-21-546,-3-20-319,3-39-1570,-1 0-705,-40 0-14285</inkml:trace>
  <inkml:trace contextRef="#ctx0" brushRef="#br0" timeOffset="18355.4687">2203 4660 15502,'0'20'6983,"0"19"-5798,20-19 128,-20 39 737,0-18-993,19-2-416,1-19-289,0-1-320,0 1-32,0-20 0,-1 0-32,1-20-128,-20-19 64,20 19 448,-20-19-448,0 18-64,0 1 64,0 1 160,20-1-160,-20 20 0,21 0 64,-3 0-96,2 20-257,1-1-768,-1 22-961,0-21-544,19-1-1026,-19-19-5893</inkml:trace>
  <inkml:trace contextRef="#ctx0" brushRef="#br0" timeOffset="18565.4297">2640 4680 20083,'-20'0'2146,"20"20"-897,0-1 705,0 21-33,0-1-735,0 2-450,0-2-448,39 0-223,-19 1-386,0-40 193,20 21-256,-1-21-161,2-21-448,-3 1-384,-18-19-545,1 19-288,-21-19-577,0-2-4483</inkml:trace>
  <inkml:trace contextRef="#ctx0" brushRef="#br0" timeOffset="18732.4218">2839 4580 15118,'18'-19'4676,"2"38"-1697,1 1-32,-1 19-801,0 22-897,-2-22-640,3 20-289,-1 1-384,0-20-256,0-1-609,-1-19-320,1-20-962,-20-20-1504,0 0-2979</inkml:trace>
  <inkml:trace contextRef="#ctx0" brushRef="#br0" timeOffset="18928.7108">2819 4680 22229,'0'20'1473,"20"-20"-704,18 19 1120,3-19 97,18 0-929,1 0-672,-21 20-385,1-20-128,-1 20-129,-19-20-351,0 0-513,-20 19-1025,0-19-1730,0 0-4772</inkml:trace>
  <inkml:trace contextRef="#ctx0" brushRef="#br0" timeOffset="19725.5859">3116 4739 16207,'0'-20'2210,"0"20"-448,0 0 672,-20 0 321,40 0-994,-20 20-928,0 0-192,20-1-225,-20 22-224,39-21-160,-19-1-96,0 1-96,1 0-320,-3-20-962,-18 0-159,0 0-1058,0 0-256,0-20-5765</inkml:trace>
  <inkml:trace contextRef="#ctx0" brushRef="#br0" timeOffset="19892.5781">3056 4541 22517,'0'0'1761,"0"0"-1024,0 0-288,0 0-65,0 0-480,20 0-577,-20 0-1024,20 0-866,0 0-4067</inkml:trace>
  <inkml:trace contextRef="#ctx0" brushRef="#br0" timeOffset="20174.8047">3254 4521 16623,'61'79'3011,"-23"-40"-673,3 2-64,-1 18-320,-1-20-288,-19 2-513,0-2-576,0-19-321,0 0-64,-20-20-352,0 0 576,19 0-448,-19 0-32,-19-20 352,19 0-416,0-19 32,-20 18-192,20-18-385,-20-1-31,20 21-514,0 19-575,0 0-706,20 0-63,-20 19-1250,39 1-2850</inkml:trace>
  <inkml:trace contextRef="#ctx0" brushRef="#br0" timeOffset="20441.4062">3691 4798 9288,'41'0'5445,"-21"0"-2818,-2-20-641,3 1-64,19-1-769,-20 0-288,-20 1-193,19-1-159,-19 0-33,0-1-128,0 21-31,0-19-33,-19 19-64,-1-20 0,0 40-63,0-20-33,-1 19 32,3 22 320,18-2 1,0 1-33,18-1-127,3-18-65,19-1 0,-1-1-96,1 1-64,0-20-288,-1-20-288,1 20-673,-1-19-1250,-19-1-1536,21-1-14703</inkml:trace>
  <inkml:trace contextRef="#ctx0" brushRef="#br0" timeOffset="21035.1561">4467 4341 15662,'-21'-59'1858,"1"40"416,20-1-288,0 20 384,0 0-416,0 0-609,0 0-640,20 20 256,1 39-64,-3 1-321,2 19-127,0 1-321,1-1 32,-1-19-256,-2 19-64,3-40-353,19 2-351,-20-2-482,-1-39-928,1 20-801,0-40-1153,-40 0-13068</inkml:trace>
  <inkml:trace contextRef="#ctx0" brushRef="#br0" timeOffset="21217.7734">4566 4639 19122,'18'0'1857,"-18"0"-1280,21 0 2049,-1 0 33,0 0-961,0 21-1026,19-21-480,-19 20-128,20-20-256,-1 0-480,-19 0-449,20 0-769,-21-20-1025,-19-1-1153,20-18-4516</inkml:trace>
  <inkml:trace contextRef="#ctx0" brushRef="#br0" timeOffset="21412.1092">4724 4341 18513,'-20'-19'2659,"0"38"-1410,40-19 769,-20 22 160,20 17-609,20 0-352,-21 1-544,21 0-513,0 19-64,-1-19-64,1 0-128,-1 0-256,-19-1-193,1-19-672,-1-20-705,0 19-960,-2-19-802,-18 0-5028</inkml:trace>
  <inkml:trace contextRef="#ctx0" brushRef="#br0" timeOffset="21623.0468">5101 4541 18705,'20'0'3684,"0"0"-2307,-20 20 545,20-1 96,19 21-609,-19 0-961,20 0-415,-1-1-130,-19-19-447,21-1-321,-21 1-672,-2-20-641,2-20-225,1 1-2049</inkml:trace>
  <inkml:trace contextRef="#ctx0" brushRef="#br0" timeOffset="21796.875">5459 4561 17840,'20'78'3588,"-20"-37"-2083,19 18 545,-19 0 416,20 21-704,-20-1-641,20 1-800,-20-21-321,20-18 0,0-2-385,-1-19-320,-19-1-1088,20-19-2211,-20 0-2850</inkml:trace>
  <inkml:trace contextRef="#ctx0" brushRef="#br0" timeOffset="22441.4062">5955 4858 19378,'20'79'1153,"-1"-38"-833,1 18 193,0 0 928,0 1-32,0-1-512,0-19-320,-1-19-97,-19-2-31,0-19-161,0 0 160,0-19-319,-19-22-129,-21-18 32,20 0-64,-20-1 64,1-19-64,-1-21-33,1 20-159,19-18 577,20 18-417,0 21 64,0 19-129,38 0 65,-17 0 128,19 40 32,-1 0-31,1 20 127,-20 0-128,20 40 0,-21-1 32,-19 1-128,0-20-96,0 19-160,0-20-129,-19 2-512,19-41-961,0 19-320,0-19-1441,0-19-5606</inkml:trace>
  <inkml:trace contextRef="#ctx0" brushRef="#br0" timeOffset="22701.1718">6212 4620 14349,'41'19'4068,"-21"2"-2018,-20 19-160,20-1 224,-2-19-609,23-1-896,-21 1-129,19 1-256,-19-42 65,0 1-33,0 1-64,0-21-128,-20 21 0,-20-21 32,0 19-160,-20 2-64,-19 19-160,18 0 0,-17 0 95,17 19 1,23-19-288,-3 0-1026,21 21-800,0-21-64,39 0-1506,-19-21-7302</inkml:trace>
  <inkml:trace contextRef="#ctx0" brushRef="#br0" timeOffset="22919.9218">6491 4322 20691,'0'19'1890,"0"3"-1057,0 17 1153,0 20-97,19 21-543,-19-21-674,20 21-448,0-21-320,0-20-64,19 2-224,1-21-481,-19-1-769,-1-19-1344,-20-19-257,0 19-5382</inkml:trace>
  <inkml:trace contextRef="#ctx0" brushRef="#br0" timeOffset="23542.9687">6392 4620 21300,'0'0'1409,"0"0"-1057,19-20 1762,1 20-64,20 0-929,19-20-928,-19 1-65,-1-1-289,1 0-159,-19-20-577,-1 20-672,-2-19-129,-18 19 65,-18-19 287,18-2 770,-20 21 544,-1 0 384,21 20 897,0 0 289,0 20-225,0 0-64,0 40-320,0-1-288,21 2-129,-1-2-95,18 19-193,3-37 0,-21 18-96,-1-39 128,1 19-192,-20-18 33,20-21-33,-20 0-96,0 0-32,0 0 160,0 0-96,0-21 0,0 1-64,0 1 32,0-1 32,0 0-193,20 20 65,0-19 64,0 38 0,-1-19 32,1 20 32,20 0 0,-19-1-32,-3-19 32,2 0-64,0 0 64,21-19-64,-23-1 256,3-19-192,-1-1 64,-20 0 0,20 0 32,-20 21-64,-20-21 96,20 21 33,-20 19-65,20 0-32,-21 19 32,3 1-64,18 19-96,-20 1 32,20 0-128,0 19 96,20-19-449,-2-21-704,3 22-865,19-41-1121,-1 0-1249,1-21-13740</inkml:trace>
  <inkml:trace contextRef="#ctx0" brushRef="#br0" timeOffset="23832.0311">7483 4402 18353,'-20'-20'3683,"0"20"-1537,0 20-576,1 0-65,-1 19-191,0 21-610,20-20-576,0-1-160,20 0 64,19-18-128,21-1 96,-21 0-128,22-1 128,-41 1-160,19 0 192,-39-1-64,0 1 128,-21 1-96,3-21-32,-2 20 64,-21-20-96,3 0 0,17 0-192,1 0-609,0 0-929,0-20-1057,20-1-95,0 1-1282,20 1-10346</inkml:trace>
  <inkml:trace contextRef="#ctx0" brushRef="#br0" timeOffset="23962.8905">7682 4700 17936,'39'39'3940,"-19"-19"-1473,0 19-1699,-20-39 193,20 21-608,-20-21-289,20 0-1025,-20 0-1570,0-21-1408</inkml:trace>
  <inkml:trace contextRef="#ctx0" brushRef="#br0" timeOffset="24108.3984">7721 4422 23286,'-39'-20'2338,"19"0"-1185,20 20-641,0 0-352,0-19-288,0 19-1409,0 0-2915</inkml:trace>
  <inkml:trace contextRef="#ctx0" brushRef="#br0" timeOffset="24680.664">8138 4521 18513,'0'-60'3011,"0"21"-2403,0 39 33,-39 0 736,19 0 1,-20 19-449,1 21-225,-2 0-95,3 0-225,18 19-288,20-19-128,20-20 32,18 0-96,23-1 32,18-19 0,0 20-256,0-20 224,0 0-33,-39 0 65,-19 20 32,-21-1 353,0 1 223,-41 1-31,3-1-33,-23-1-352,22 1-64,-21 0-352,1-1-96,19 1-1314,20 0-2274,-19-20-7527</inkml:trace>
  <inkml:trace contextRef="#ctx0" brushRef="#br0" timeOffset="26098.6327">794 5494 21268,'-41'-20'961,"21"20"-417,0 0-192,20 0-416,-18 0-32,18 0 128,0 0-64,18 0-32,2 0 64,21 0-160,-3 0 320,3 0-224,19-20 96,-1 20 0,0-19-96,22-3 128,-2 3-64,0 19 0,0-20 32,20 0 96,0 1-32,0-1-96,1 0-64,-1 20 160,40-19 1,1 19-97,-2-21 96,1 21-64,-19 0-96,-21-20 96,20 20 0,-19 0-64,17 0 64,3 0-64,-1 0 32,1-20 0,-1 20 32,-20 0 0,21 0 0,-3 0 32,3 0-32,-1-19-32,21 19 0,-22-20 0,1 0 96,0 20 32,1 0 32,-21 0 0,20 0 0,-20 20-160,21-20 97,-1 0-65,-1 20 0,1-20 64,-19 0-96,19 0 128,-20 0-96,0 0 0,21 0 32,-41 0-64,20 0 64,0-20-64,1 20 32,-21 0-32,1 0 96,-1 0 96,0 0 97,0 0-97,1 20 0,-20-20-96,19 0 0,0 0-96,2 0 96,-2 0-96,-20 0 0,20-20 0,-19 20 64,19 0-96,-20 0 224,2 0-224,-2 0 64,1 0 33,-21 0-65,1 0 192,0 0 0,-1 0-96,-19 0 0,21 0 0,-23 0 0,2 0-96,1 0 96,-21-20-128,20 20-32,-20 0 32,0-19-64,0 19-288,0 0-417,0-20-480,0 20-705,0 0-1409,0 0-12460</inkml:trace>
  <inkml:trace contextRef="#ctx0" brushRef="#br0" timeOffset="26584.9609">8773 4502 24535,'-20'0'1345,"2"0"-160,18 0-1121,-21 0-512,21 0-321,0 19-1217,21-19-576,-21 20-2051</inkml:trace>
  <inkml:trace contextRef="#ctx0" brushRef="#br0" timeOffset="26721.6796">8913 4739 17424,'20'39'5605,"-20"-19"-3587,0 1-1153,0-21-545,19 20-127,1-20-898,-20 0-1601,20 0-801,0-20-5157</inkml:trace>
  <inkml:trace contextRef="#ctx0" brushRef="#br0" timeOffset="27590.8202">9687 4639 8488,'0'-39'2562,"-21"19"-64,21 1-608,-18-1 544,-2 20-191,-1 0-418,1 0-383,0 20-1,2-1-320,-3 40-352,1 2-193,20-22-127,0 0-33,20 2-320,1-21-32,17-20 0,-18 0 0,21 0 33,-2-41-194,-19 21 65,0-19-64,-20 0 96,0 19-32,0-21 32,0 22 32,0-1 64,-20 20 97,20 0-97,0 20-64,0 20 32,0-20-32,20 19-128,0 1-257,19-21-479,-19 1-994,20-20-640,-1 0-449,1-20-3267</inkml:trace>
  <inkml:trace contextRef="#ctx0" brushRef="#br0" timeOffset="27822.2656">9885 4204 20243,'-20'-21'2626,"20"21"-1184,0 0-482,20 40 674,-20 0-321,20 19-352,0 21-737,0-1-128,-1 1-64,21-21-256,-19 1-256,17-40-193,3-1-672,-1-19-833,-1 0-609,-19-19-960,-20-1-6279</inkml:trace>
  <inkml:trace contextRef="#ctx0" brushRef="#br0" timeOffset="27991.2108">10104 4204 20083,'20'-21'2914,"-20"42"-1921,20-2 929,-20 40 0,18 0-801,3 22-545,-1-22-511,20 1-226,-1-1-543,1-20-962,-20 2-1121,19-21-992,1-1-14414</inkml:trace>
  <inkml:trace contextRef="#ctx0" brushRef="#br0" timeOffset="28641.6014">10897 4600 19026,'-20'-20'1345,"20"20"-673,0 20-255,20 19 1280,0 2 129,21 18-865,-2 0-480,1 21-97,-1-1-320,1-38 256,-20-2-384,19 0 256,-39-19-128,0-20 257,0 0 223,0-20-288,-19 1-320,-21-21 64,20-20 32,-19 1-64,-1-20-96,20-1 449,-19-20-257,39 22-128,0-2 160,0 21-96,18 19-64,3-1 32,19 41 64,-1 0 64,-19 0-128,0 41 0,0-1 32,0 19-32,-1-19 64,-19 19-128,0-19 64,-19 0-129,19-20-95,0 0-416,0-1-770,0-19-1216,0-19-641,0 19-2403</inkml:trace>
  <inkml:trace contextRef="#ctx0" brushRef="#br0" timeOffset="29213.8672">11375 4700 14509,'0'19'2755,"18"-19"-1090,-18 0 193,0 0 352,0-19 193,0-1-994,0 0-352,0-1-192,0-18-385,0 0-256,0-1-160,0 0-32,0 20-96,0 0-96,0 1-352,21 19-353,-1 0-32,0 0-288,0 19-160,19-19-449,-19 20-832,20-20-866,-21 0-736,1 0 1442,0 0 1729,0 0 1057,1 0 800,-21 0 1507,18 0 1248,-18 0-576,20 0-1057,0 0-193,1 0-95,-1 0-1,18 0-672,-17 0-320,-1-20-33,0 20-127,-20-19-33,19 19-127,-19-20-33,-19 0-32,19 1 0,-20 19-64,0 0 65,-1 0 31,-17 0-96,18 19 96,20 21-95,-21-21-1,21 42-96,0-22-64,0 20-64,21-20 0,17 2-128,3-21-257,-1-1-95,-1-19-289,1-19-320,19-1-1249,-39 0-1057,0-20-1346,-20 20-10313</inkml:trace>
  <inkml:trace contextRef="#ctx0" brushRef="#br0" timeOffset="29437.5">12029 4402 18321,'0'20'2690,"0"-1"-1376,0 21 479,20-19 257,0 18-352,1 0-417,-3 1-448,2-21-385,21 2-31,-21-21-193,19 0-96,-19-21 0,0 2 0,0-21-160,-20 1-224,0 0-64,0 18-641,0-19-481,0 21-383,0-1-1122,0 20-384,19 20-929,-19-1-8200</inkml:trace>
  <inkml:trace contextRef="#ctx0" brushRef="#br0" timeOffset="29557.6171">12327 4521 10441,'20'40'5766,"0"-1"-2435,0-19-737,-20-20 1,19 19-1090,1-19-992,-20 0-353,0 0-192,20 0-449,-20-19-928,0-1-1442,0-19-3459</inkml:trace>
  <inkml:trace contextRef="#ctx0" brushRef="#br0" timeOffset="29699.2187">12347 4223 16399,'-20'0'4516,"20"-19"-2914,0 19-737,20 0-225,-20 0-480,20 19-512,0-19-993,-1 20-1378,1 0-8712</inkml:trace>
  <inkml:trace contextRef="#ctx0" brushRef="#br0" timeOffset="29966.7968">12604 4461 20883,'0'80'1986,"0"-41"0,0 1-256,0 0-321,20 0-864,1-21-353,19-19-160,-1 0 128,-19-19-96,20-21-96,-21 0 0,1 0 64,-20-19-64,0 19-32,-20 0-128,-19 21-97,19-1 65,-21 0 256,23 20 0,-2 0-192,20 0-545,0 20-1056,0 0-1090,0-1-1793</inkml:trace>
  <inkml:trace contextRef="#ctx0" brushRef="#br0" timeOffset="30169.9218">12784 4481 21075,'19'40'2018,"-19"0"513,20-21-1090,20 1 225,-20 0-545,19-1-705,1-19-224,-19 0-96,17 0-96,3-39-288,-21 19-481,0-19-832,-1 19-1058,1-20-416,0 0-1473,-20 1-11115</inkml:trace>
  <inkml:trace contextRef="#ctx0" brushRef="#br0" timeOffset="30408.2031">13220 4302 13004,'0'0'5029,"0"0"-2083,0 20-1664,-19-20 447,-1 41 1,20-22-353,-20 21-384,0-21-577,20 21-319,0-19-129,40 18-129,-1-39-95,1 20 32,19-20 64,1 0-32,-21 19 192,-19-19 128,1 20 480,-21 0 353,0-1 128,-21-19-512,1 21-289,-19-1-288,19-20-288,0 0-673,0 0-1057,1 0-2594,-1 0-10379</inkml:trace>
  <inkml:trace contextRef="#ctx0" brushRef="#br0" timeOffset="30937.5">13955 4461 23189,'0'20'1442,"0"1"-33,20 18-64,20-19-191,-21 19-674,21-19-384,-20-1-96,0 2-160,-1-21-256,-19 0-706,20 0-831,-20-21-866,0 2-1025</inkml:trace>
  <inkml:trace contextRef="#ctx0" brushRef="#br0" timeOffset="31089.8437">13934 4302 19602,'0'-20'1570,"-18"20"-898,18 0 353,0 0-192,0 0-737,0-19-865,18 19-512,-18 0-1730,21-20-8648</inkml:trace>
  <inkml:trace contextRef="#ctx0" brushRef="#br0" timeOffset="31277.3437">14133 3985 20083,'20'39'2146,"0"2"-225,0-2 321,1 40-416,-3 1-929,2-2-577,21 3-256,-21-22-288,19 1-288,1-40-353,-1-1-673,-19-19-1024,0 0-801,0-19-4837</inkml:trace>
  <inkml:trace contextRef="#ctx0" brushRef="#br0" timeOffset="31632.8124">14094 4341 12748,'0'0'7623,"20"0"-6758,19 0 640,22-19 1122,-3 19-706,1 0-1152,2 0-513,-2-20-256,20 20-64,-19-20-96,-1 20-64,-19-19-64,-19-1-97,-1 0 161,-20 1-64,0-2 96,-20 1-1,-1 20 33,-19 0 96,20 0 64,-19 0 192,19 20 161,0 1 31,20-2 289,0 21-97,0-1 65,0 22-353,20-22-256,20 0-128,-1 1-384,1-19-385,19-2-865,2-19-832,-22 20-481,1-20-1666,0 0-8839</inkml:trace>
  <inkml:trace contextRef="#ctx0" brushRef="#br0" timeOffset="31769.5311">14967 4502 16559,'0'-41'2851,"0"21"-705,-20 1-448,20-21-33,0-1-736,20 2-256,-20 0-673,20-1 96,0 0-449,0 20-864,19 0-1121,-19 1-1602</inkml:trace>
  <inkml:trace contextRef="#ctx0" brushRef="#br0" timeOffset="32067.3828">15344 4183 20851,'-39'40'1025,"19"0"417,-21-1 543,3 22-95,18-2-641,-1-20-576,21 2-577,0-2-160,21-19 128,19-20 32,-1 0-32,-19-20-32,20-19-32,-1 18 32,-19-19-96,0 21 0,-20-21 128,0 40-32,0-19 64,0 19 97,0 19-65,0 1-128,0 19-32,0 1 32,0 0-417,0-20-640,20 0-768,19-20-930,-19-20 64,21-19-3907</inkml:trace>
  <inkml:trace contextRef="#ctx0" brushRef="#br0" timeOffset="32242.1875">15562 4065 21107,'0'39'2787,"20"0"-641,-20 22-608,21-2-385,-1 0-481,0 1-672,-1-20-96,1-21-384,20 1-737,-20-20-1570,-1-20-448,1-19-4645</inkml:trace>
  <inkml:trace contextRef="#ctx0" brushRef="#br0" timeOffset="32451.1718">15344 4223 20275,'40'20'1057,"19"-20"768,22 0 514,18 0-193,0 20-705,-20-1-896,0 1-289,-39 0-64,-1-1-160,-19 3-96,1-3-192,-21-19-161,0 20-415,0-20-642,0 20-800,-21-40-1922,1 0-13901</inkml:trace>
  <inkml:trace contextRef="#ctx0" brushRef="#br0" timeOffset="32584.9609">15880 4065 22901,'-39'0'2467,"19"0"-1122,20 0-641,-20-20-543,20 20-514,0 0-2017,0 0-3395</inkml:trace>
  <inkml:trace contextRef="#ctx0" brushRef="#br0" timeOffset="33517.578">16317 4223 17008,'-20'0'1537,"0"0"-320,0 0-96,20 0 128,-19 20 97,-1 0-129,20-1-160,0 21-256,0 1-257,0 18-63,20-20-97,-1 2-160,1-22-96,20 1 32,-20 0-95,-1-1 31,1-19 0,0 0 0,1-19 32,-21-1-192,0-19 224,0-2-128,-21 2 0,1-1-96,20-1 96,-20-18 0,20 20-32,0 19-32,0 1 64,0 19 64,20 0 96,0 19 1,1 1-33,19 19-224,19-19 224,-39 19-224,19-17-32,-19-3 96,0-19-64,0 0-129,0 0 129,-20 0 0,19-19 32,-19-3 64,0 22-64,20-19 96,0-1-128,0 0 64,1 20-160,-3 0 128,22 20 128,-19 19-32,17 2 0,3 18-192,-1-19-545,19-19-864,-19-2-641,-1-19-737,1 0-3523</inkml:trace>
  <inkml:trace contextRef="#ctx0" brushRef="#br0" timeOffset="33841.7967">17389 4124 19538,'-39'0'3523,"19"0"-2882,-21 19 832,23 1-159,-23 0 63,1 20-352,20-20-609,1 19-416,19 1-64,19-21-64,21 22-160,21-21-33,-2 0-191,20-20-289,-39 19 129,-1 1 576,-19 21 224,0-22 352,-40 1 353,0 0 96,1-1-417,-21-19-320,20 20-192,0-20-320,1 0-769,-1-20-1730,0 20-2402</inkml:trace>
  <inkml:trace contextRef="#ctx0" brushRef="#br0" timeOffset="34356.4452">18482 4183 20595,'-61'-40'1217,"41"21"513,-19 19 352,19 0-321,0 19-383,0 1-513,20 21-257,-19 18-191,19 0-193,0 1-160,19-1-64,1 2-96,20-22-321,19 0-512,20-39-480,-18 0-641,18 0-993,-20-19-1281</inkml:trace>
  <inkml:trace contextRef="#ctx0" brushRef="#br0" timeOffset="34631.8358">18838 4223 20595,'-40'20'1473,"21"19"-448,19 1 833,-20 1-64,20 18-641,0-20-545,20 2-223,-1-22-161,21-19 32,0 0-31,-1 0-1,-19-19-32,21-22-96,-41 2-128,0-20-32,0 18-64,-20 1-32,-21 1-161,21 19-95,1 1 64,-1-2-129,0 21-352,20 0-608,0 21-641,20-2-192,0 21-4324</inkml:trace>
  <inkml:trace contextRef="#ctx0" brushRef="#br0" timeOffset="34863.2811">19255 4481 20115,'0'0'3907,"-20"-20"-2626,0 0 705,20-19-256,-19 0-865,19-2-257,-20 1-255,20-19-257,0 19-32,20 0-224,-20 1 64,19 19-193,1 20-319,0 0-449,0 0-256,19 40-834,-19-21-1248,21 21-4516</inkml:trace>
  <inkml:trace contextRef="#ctx0" brushRef="#br0" timeOffset="35377.9296">19672 4461 18833,'-20'-20'1890,"20"1"-577,0-1 641,-20 0 192,20-21-640,0 2-577,20 0-545,-20-1-288,20 21 0,0-22-128,-20 21 96,19 20-192,1 0-256,0 20-161,0 0-224,1 1 33,17-2 351,3 1 193,-1 0 128,-1-1-32,1-19 160,-1 20 64,-19-20 96,20-20 161,-20 1-33,-1-1-64,21 0-31,-19-20-65,-21 20 32,20-19 32,-20 19 65,0 0 31,-20 20-160,-1-19 96,1 38-160,0-19 33,-19 40-33,19-1-32,-20 21-32,21-1 32,-1 0-192,20 2-32,20-2-161,-1-39-319,41 1-33,-1-21-704,20 0-1153,2-21-577,-22-19-1986,0 21-6758</inkml:trace>
  <inkml:trace contextRef="#ctx0" brushRef="#br0" timeOffset="35565.4296">20545 4282 8712,'20'-78'4292,"-20"57"-481,-20 1-672,0 20-672,1 0-642,-21 20-95,20 20-224,0 0-353,1-1-481,-1 22-448,20-2-159,0 0-65,39-19 64,21-20-32,-1 0-193,2-20-255,-3-20-257,-17 0-416,-2 1-800,1-22-962,-20-18-2050</inkml:trace>
  <inkml:trace contextRef="#ctx0" brushRef="#br0" timeOffset="35746.0936">20824 3885 22421,'-20'0'2947,"20"21"-1442,0 18 193,20 1-289,-1 20-544,-19 19-609,40 1-128,-20-21-192,19-20-160,1 0-64,-20-17-321,19-22-640,-39 0-1154,0-22-1184,0-17-3267</inkml:trace>
  <inkml:trace contextRef="#ctx0" brushRef="#br0" timeOffset="35920.8983">20606 4065 26008,'38'0'1570,"3"0"287,18 19-447,40-19-417,-19 0-449,20 0-384,-21 0-224,-20 0-352,-19 0-705,-1 0-833,-19 20-1537,-20-20-1826</inkml:trace>
  <inkml:trace contextRef="#ctx0" brushRef="#br0" timeOffset="36384.7655">21420 4341 22837,'-21'22'2146,"1"-3"-288,20 1-385,0-20 1,0 20-577,20-1-321,-20-19-352,21 0-96,-3 0 65,-18 0-97,0 0 160,0 0-128,0-19-32,0-1-256,0 0-96,0 1-385,0 19-704,-18 0-1442,-3 0-3266</inkml:trace>
  <inkml:trace contextRef="#ctx0" brushRef="#br0" timeOffset="38337.8905">1547 6030 13612,'20'-41'3332,"-20"2"-770,-20 19 96,20 20 481,0-19-768,0 19-994,20 0-640,-20 0 31,0 39-127,21 0-128,-21 2-289,38 18 0,-18-19-160,21 20-96,-21-21-160,0 1-193,-1-21-511,1 1-770,0 0-1025,0-20-1505,-20 0-4516</inkml:trace>
  <inkml:trace contextRef="#ctx0" brushRef="#br0" timeOffset="38554.6875">1468 5711 21524,'-20'-19'2178,"0"19"-1089,20 0 609,-19 0-834,19 0-800,0 0-384,0 0 192,0 0-609,0 0-1313,19 19-704,21-19-1410,-20 0-3940</inkml:trace>
  <inkml:trace contextRef="#ctx0" brushRef="#br0" timeOffset="38645.5077">1468 5711 4612,'20'-19'4484,"-40"19"-2402,20 0-576,-20 0-642,0 0-1184,20 0-8104</inkml:trace>
  <inkml:trace contextRef="#ctx0" brushRef="#br0" timeOffset="39141.6014">2084 6228 21716,'-20'20'2178,"20"-20"-897,0 0 545,0 20-288,20-20-866,-20 19-352,0-19-255,20 0 63,0 0-32,-1-19 32,1 19-96,-20-40-64,0 21 96,0-1-32,0-1 0,-20 1 32,1 20 0,-21 0 96,20 0-256,-1 0 0,21 20-288,0-20-321,21 41-832,-21-22-1474,20 1-737,0 0-4227</inkml:trace>
  <inkml:trace contextRef="#ctx0" brushRef="#br0" timeOffset="39546.875">2361 6129 14029,'0'0'7623,"20"0"-6662,0 0 1473,1 0-480,-3 0-833,2 0-512,21-20-417,-3 0 0,-17 1-96,-1-21 32,-20 19-64,20-18 0,-20-1 65,0 1 31,0 18 64,-20 1-128,0 1 0,-19 19 96,-1 0-96,-1 0 193,23 19-193,-3 22 32,21-2 64,0 20 64,-20-18 161,20 18-257,20 0-160,19-18 32,2-2-224,-1-19-353,-1-20-512,1 20-833,0-20-1601,-21-20-1474,21 0-13548</inkml:trace>
  <inkml:trace contextRef="#ctx0" brushRef="#br0" timeOffset="39721.6796">2719 6089 19730,'0'20'4356,"0"-20"-3074,0 0-418,0 0 738,20 0-897,-20 0-609,0 0-257,19 0-607,-19 0-994,20 0-1089,-20-20-1409</inkml:trace>
  <inkml:trace contextRef="#ctx0" brushRef="#br0" timeOffset="40061.5233">3056 6189 5252,'0'-21'4965,"0"1"-2146,0 20 288,0 0-224,20 0-769,-20 0 32,20 0 64,0 20-449,0-20-223,19 41-161,-19-22-320,0 21-448,1 19-1,-3-19-287,-18 19-321,0 0 0,0-18 0,-18-1-193,18-21-639,-21 1-930,1 0-1793,0-20-2435</inkml:trace>
  <inkml:trace contextRef="#ctx0" brushRef="#br0" timeOffset="62793.9452">4009 6168 14669,'20'41'2499,"-20"-22"-385,20 1 256,-20-20 64,0 20-672,0-20-513,0 0-256,0 0 128,0 0-128,0-20-192,0 0-385,-20 1-160,0-22-31,-20-18-129,1 0 32,-1-2 32,1 2-192,-21-21 96,21 2-64,-1-2-32,-1 21 64,23 19-96,18 0 0,18 20-128,2-19 64,21 19-32,18 20 95,1 0-95,-1 0-192,20 39-417,0 1-832,-18 20-2179,-3-1-3106</inkml:trace>
  <inkml:trace contextRef="#ctx0" brushRef="#br0" timeOffset="63003.9062">3632 5989 21876,'-20'0'2563,"20"0"-2115,20 0 321,1 0 1377,-3-19-737,23-1-992,17 20-225,3-39-288,18 19-481,-20 20-992,1-21-1923,-1 21-1472</inkml:trace>
  <inkml:trace contextRef="#ctx0" brushRef="#br0" timeOffset="63553.7108">4406 5970 17136,'-20'0'1665,"20"0"-31,-19 0 640,19 19 64,-20 1-800,20 21-353,0 18-64,0 0-352,20-18-161,-20 18-416,39-40 1,-19 1-193,21-40 64,-23 1-32,22-1 64,-19-39-96,-1-1-160,-20 20-33,0-19-191,-20 18 64,-21 2-225,21 19-63,2 1 31,-3 19-96,-19 0-223,40 19-706,-20-19-480,20 40-1665,0-21-14383</inkml:trace>
  <inkml:trace contextRef="#ctx0" brushRef="#br0" timeOffset="63743.1639">4665 6168 21107,'19'0'2403,"-19"-20"-930,-19 1 737,-1-21-160,0 21-1057,20-42-641,-20 22-191,20-1-97,0 1-192,0 18-129,20 1-287,20 1-545,-1 19-961,21 19-1185,-1 1-1890</inkml:trace>
  <inkml:trace contextRef="#ctx0" brushRef="#br0" timeOffset="64374.0233">5617 5950 6758,'-39'-39'13389,"19"19"-11532,0-1-1024,-20 21 1601,21 0-512,-21 0-865,19 41-672,1 18 159,-18 1-63,17-1-321,21 0-32,21-18-160,-1-21 0,-2-20 0,23 0 32,-1-41 32,-1 21-32,-19-19-32,0 0 32,0-1 32,-20-1 128,0 22-192,0-1 96,0 20 224,-20 0 33,20 20-161,0-1-64,20 22-96,-20-1-64,19-1 32,21 0-193,-20-19-351,19-20-289,1 0-416,-20 0-961,1 0-289,-21-20-704,18 1-3747</inkml:trace>
  <inkml:trace contextRef="#ctx0" brushRef="#br0" timeOffset="64596.6796">5736 5553 20659,'20'-20'3716,"-20"40"-2147,0 1 481,21 18-192,-3 20-705,-18 1-545,40 19-255,-19 1-353,-1-1-192,19-19-161,-19-20-448,20-21-416,-21-19-897,1 0-1121,-20-19-256,0-21-4965</inkml:trace>
  <inkml:trace contextRef="#ctx0" brushRef="#br0" timeOffset="64749.0233">5935 5533 17969,'20'0'4708,"0"20"-1825,-1 20-417,1 0-704,0 38-513,0-17-673,20 17-512,-1-17-448,1-22-449,19-19-704,-18-1-1378,-21-19-1441</inkml:trace>
  <inkml:trace contextRef="#ctx0" brushRef="#br0" timeOffset="65438.4765">6789 5850 11210,'19'-19'6759,"-19"38"-4389,20-19-96,0 20 192,0 21-448,0-2-833,0 0-448,-1 2-257,1-21 97,0 0-129,0-1-31,1-19-161,-21 0-128,0 0 64,18-19 65,-18-1-97,0-21-96,0 2-352,-18-1-193,18-20-480,0 21-608,0-1-417,18 21-449,-18 19-95,20 0-2595</inkml:trace>
  <inkml:trace contextRef="#ctx0" brushRef="#br0" timeOffset="65872.0703">7522 5692 19858,'-18'-20'1922,"-3"20"-416,1 20 1024,0-1-672,20 42-609,-20-22-480,20 20-97,20 1-287,0-1-129,21-18-224,18-1 64,-1-21-192,3-19-192,-2-19-353,-19-1-544,-20 0-673,0-1-1313,-1-18-833,-38 19-10473</inkml:trace>
  <inkml:trace contextRef="#ctx0" brushRef="#br0" timeOffset="66017.5781">7504 5911 20691,'0'0'1345,"18"0"321,2 0 640,21-20-640,-3-1-1058,23 1-544,-2 20-256,-19-19-993,19 19-1922,-19 0-2915</inkml:trace>
  <inkml:trace contextRef="#ctx0" brushRef="#br0" timeOffset="66567.3827">8674 5335 20371,'0'0'2146,"-20"0"-865,-19 39 577,19 0 224,0 42-769,-20-1-576,21-2-193,-1 22-159,0-21-257,20 1-64,0-21-128,0-20-289,0 2-543,0-41-642,20 20-1152,-20-40-738,-20 0-4900</inkml:trace>
  <inkml:trace contextRef="#ctx0" brushRef="#br0" timeOffset="66785.1561">8257 5474 24022,'0'0'2595,"20"0"-513,0 0 640,19 20-1376,22 19-1346,-2 2 0,1 18 0,19 0 0,0-19 0,0 19 0,2-19 0,-22-21 0,-19 1-417,-1-20-1345,-19 0-608,-20 0-1634,0 0-800</inkml:trace>
  <inkml:trace contextRef="#ctx0" brushRef="#br0" timeOffset="68811.5234">9567 5870 20563,'61'0'1313,"-23"21"-64,23-1 1,-2 19 287,-19 0-544,-1 2-577,1 18-320,-20-19 65,-20-1-290,0 2-703,-20-22-1154,0 1-1089,0 0-4420</inkml:trace>
  <inkml:trace contextRef="#ctx0" brushRef="#br0" timeOffset="70880.8593">10778 5513 12619,'0'-39'2979,"0"39"-1025,0-20-416,0 40 223,0-20 1,20 39-385,-20 1-640,20 0 96,0 19 64,1 21-161,-3-21-319,2 0-97,0-18-160,1-2 0,-1 1 32,-2-21 1,-18-19-65,0 20 0,0-20 192,0 0 0,-18-20-255,-2 1-65,-21-1-97,21-39 97,-19 18-96,19-37 64,0-2-64,20 1 32,0-1 64,0 1-32,20 38 64,0 2 32,1 19 64,-3 20 32,2 0 65,21 40-33,-3 1 0,3 18-32,18 0-128,-19 21 96,0-2-192,-1-17 96,1-2-64,-20-20-64,1 2-128,-3-22-96,2 1-449,-20-20-384,0 20-1153,0-20-257,0-20-2241</inkml:trace>
  <inkml:trace contextRef="#ctx0" brushRef="#br0" timeOffset="71047.8515">10917 5752 23093,'0'0'961,"21"-20"-416,-1 20 1953,19 0-576,21 0-1249,-21-21-641,21 21-257,-1 0-639,2 0-1026,-23 0-1601,-17 0-4229</inkml:trace>
  <inkml:trace contextRef="#ctx0" brushRef="#br0" timeOffset="72026.3671">11790 5454 14221,'0'-41'3011,"0"22"-1121,-18-1-65,-2 0 321,-21 20-288,21-19-801,-19 19-320,-1 0-193,1 19 33,19 1-129,0 0-223,0-1-193,20 3 0,0 17-32,0-19-64,20 19 31,0-19 33,19 20-96,-19 19-96,0-19-32,0 0-32,-20 19 128,0-19 32,21-21 160,-21 22 0,0-21 32,0-20 96,0 19 0,0-19-32,18 0 129,-18 0 127,40 0-96,-19-19-160,17 19-128,3-20 32,-21 20-64,19 0-224,-19 0-288,20 0-481,-20 0-929,-1 20-769,1-1-1024,0-19-11403</inkml:trace>
  <inkml:trace contextRef="#ctx0" brushRef="#br0" timeOffset="72800.7811">12108 5633 10602,'-18'-20'3555,"18"0"-1185,-21 20 257,21 0-481,0 0-705,21 0 96,-21 20 1,18 19-97,2 1-384,0 0-352,21-20-289,-23 19-31,3-19-1,-21 0-128,20-20 129,-20 0-225,20 19 64,-20-38-64,0 19 64,0-20-31,0-19-193,0-1-96,0 0-193,0 0-63,-20 1-353,20 19-224,0 20-96,0-19-800,0 38-1026,20-19-608,-20 20-5574</inkml:trace>
  <inkml:trace contextRef="#ctx0" brushRef="#br0" timeOffset="73229.4921">12347 5276 18417,'0'0'1569,"0"0"-31,0-21 320,20 21 63,0 0-607,19 0-449,1 0-385,-1 21-288,1-21-64,1 19-160,-3 1 0,3 0 64,-3 19-128,-17 0 128,-1 2 32,0 18-160,0 2 32,19-22-32,-19 20-192,0-20-1,19 2-63,-19-2 192,-20 1 64,0-21 96,0 22 160,0-41 64,-20 20 65,-19-1-97,39-19-192,-20-19-385,0 19-1088,20-20-1506,-20 20-3395</inkml:trace>
  <inkml:trace contextRef="#ctx0" brushRef="#br0" timeOffset="77916.9921">13459 5513 8456,'-21'0'6406,"21"0"-3524,-20 0-255,20 0-161,0 0-64,0 0-736,0 0-641,20 0 32,1 0-128,-1 20-128,18-20-161,3 0-287,18 0-97,-19 0-128,19 0-128,1 0-64,-19 0-160,-3 0-321,3 0-480,-3 0-672,-38 0-1539,0 20-575,0-20-8905</inkml:trace>
  <inkml:trace contextRef="#ctx0" brushRef="#br0" timeOffset="78097.6561">13598 5811 22773,'0'20'2114,"0"-20"-288,19-20 384,21 20-416,0-20-641,-1 1-737,21 19-288,-1 0-64,2-20-256,-22 20-192,1 20-673,-1-20-801,1 19-1345,-40-19-1409</inkml:trace>
  <inkml:trace contextRef="#ctx0" brushRef="#br0" timeOffset="78930.664">14451 5315 15630,'0'-20'2595,"0"20"-834,0 0 161,0 0-128,0 20-96,0 0-577,20 19-128,-20 0-1,20 2-95,-20-1-288,20 19-193,-20 1-191,19-21-1,-19 20-32,0 2-128,0-22 128,20-19 193,-20-1-97,0 1 0,20-20 0,0 0-95,0 0-193,-1-20 0,21 1 0,1-1 0,18 0 0,-19 1 0,-20 19 0,19-20 0,1 20 0,-20 0 0,-1 0 0,21 20-193,-40-20-671,20 0-193,0 0-321,-20 19-992,19-19-1217,-19 0-1795</inkml:trace>
  <inkml:trace contextRef="#ctx0" brushRef="#br0" timeOffset="79322.2655">15325 5176 19026,'-20'-20'2690,"0"20"-512,0 0-32,-1 40-480,21-1-417,-18 21-224,18-1-320,0 22-97,0-22 1,39 21-449,-19-21-96,20-20 0,-1 0-256,21-18-161,-41-1-127,21 0-417,1-20-256,-21 0-384,-2-20-898,2 0 1,-20-1-1666,0 2-7591</inkml:trace>
  <inkml:trace contextRef="#ctx0" brushRef="#br0" timeOffset="79625.9764">15582 5454 19890,'21'20'2723,"-1"0"96,0-1-577,-1 1-641,1 21-608,0-22-384,-20 21-97,20-21-63,-20-19-97,20 20-192,-20-20-32,0 0 32,0 0-31,0-20-129,0 1 0,19-1 0,-19-19 0,0-2 0,20 2-321,-20-1-63,20 21-257,-20-3-192,20 22-352,-20 0-640,20 0-1154,-1 22-352,1-22-8136</inkml:trace>
  <inkml:trace contextRef="#ctx0" brushRef="#br0" timeOffset="79850.5859">16020 5117 19506,'79'20'2883,"-39"19"-353,19 0 353,0 1-673,-19 40-737,0-21-768,-40 21-353,19-1-224,-19-19-31,0-1-97,-19-20-161,19-18-383,0-1-481,0 0-865,0-20-2018,0 0-1152</inkml:trace>
  <inkml:trace contextRef="#ctx0" brushRef="#br0" timeOffset="80770.5077">17806 5435 15246,'-39'-61'2466,"19"41"-992,0 1 800,-1-1 160,21 20-544,-20 0-673,2 20-544,-2 19-33,-1 0-127,21 42-65,0-22-95,0 1-225,21-21-96,-1 1 32,18-21-32,-17-19 32,19 0 64,-21-19-160,1-1 64,0-19 64,-20-1-128,0 0 160,0 0-128,0 21 0,0-1 192,0 0 97,-20 20-1,20 20-224,0 0 0,20-1 0,-20 21 32,20 0-256,0-20-96,19 0-385,1-1-704,-1-19-769,1-19-1121,1-1-1602</inkml:trace>
  <inkml:trace contextRef="#ctx0" brushRef="#br0" timeOffset="81044.9217">18024 5354 10025,'20'20'9481,"1"0"-7623,-1-1 544,-2 3 257,2 17-802,1-19-672,-1-1-320,0 1-352,-20 0-129,0 1-160,19-21-64,-19 0-31,0 0 95,0 0 32,0 0-64,0-21-160,20 1 32,-20 0-128,20 1-96,0-1 0,19 20-160,-19 0-289,0 20-416,20-1-673,-21 1-1537,1 21-672,0-22-4966</inkml:trace>
  <inkml:trace contextRef="#ctx0" brushRef="#br0" timeOffset="81373.0467">18561 5374 18129,'-20'-20'3267,"-1"20"-1634,1 20 609,2 19-224,18 2-576,0 18-513,18-19-673,2-19-192,21-2-64,-3-19 96,3-19-128,-1-2 0,-21-19 0,-19-19 0,0-1 32,0 1-64,-19 0 96,-1-2-64,0 2 32,0 40 96,-1-1 192,21-1 161,-18 42-65,18-1-64,0 39 97,0 0-97,18 1-288,23-1-64,18 2-320,1-22-577,-1 0-705,20 1-1569,-18-19-2146</inkml:trace>
  <inkml:trace contextRef="#ctx0" brushRef="#br0" timeOffset="82327.1484">11116 6566 15502,'-20'-20'2210,"20"20"-288,-20 0-128,20 0-193,20 20 161,0-1-128,20 21-513,-1 0-513,1 0-63,-20-1-129,1 0-256,17 2-128,-17-2-96,-21-19-160,0 0-513,20-20-512,-40 19-513,20-38-704,-21 19-1121,1-20-4261</inkml:trace>
  <inkml:trace contextRef="#ctx0" brushRef="#br0" timeOffset="82703.125">11175 6605 10153,'-19'-39'4260,"-1"19"-1729,20 0-514,0 1 129,-20-3-128,20 22-704,0 0-321,20-19-193,0 19-255,-1-20-33,21 20-255,0-20-33,19 20-32,-18 0-32,-3 0-96,3 20-96,-21 0 32,-20-1 128,0 22 32,0-1-31,-20-1 31,0 2 128,20-2-96,0-19-160,0-1 64,20 1-32,20-20 32,-1 20 65,1-20-33,-1 19-64,1 2 32,-40-1 96,0 19 32,0-19-32,-20 19-95,0-19-1,-19 1-289,-1-1-191,1-20-192,19 0-514,0 0-1536,20-20-1826,-20-1-12044</inkml:trace>
  <inkml:trace contextRef="#ctx0" brushRef="#br0" timeOffset="83166.0155">12128 6485 19506,'-20'-59'2210,"2"40"-1121,-23-1 737,21 20 384,-20 0-705,1 20-928,-1-1-289,1 21-128,19 1-32,20-2-160,0 0 32,20 1-224,-1 0-96,1 0-129,0-1 129,0 0 224,0 2-32,-1-2 160,-19-19-32,0 0 96,20-1 192,-20-19-128,0 20 257,0-20-161,0 0 64,0 0-31,20 0-97,0-20-64,21 20-160,-3-19 0,3-1-224,-21 0-225,19 20-448,-19 0-576,0 0-353,0 20-256,-20-20-801,19 20-3555</inkml:trace>
  <inkml:trace contextRef="#ctx0" brushRef="#br0" timeOffset="83478.5155">12387 6646 19122,'19'0'3587,"1"19"-2338,-20 1 673,40 19-256,-20-19-417,-1 19-641,1 2-319,0-21-33,1-1-64,-1 1 0,-2-20 32,-18 0-127,20 0 191,-20-20-160,0-19 0,21 19 0,-21-20-224,0-19-224,-21 19-417,21 21-416,0-22-641,0 41-1217,0 0-1088,0 0-11372</inkml:trace>
  <inkml:trace contextRef="#ctx0" brushRef="#br0" timeOffset="83789.0624">12665 6426 22549,'0'-19'2434,"0"-1"-224,20 20-192,19-20-897,-19 20-608,20 0-225,-1 0-288,-19 20 0,20-20-96,-21 39 0,21-19 0,-20 19-129,1 2-127,17 18-160,-18-19 31,1 0 129,19 0 256,-21-21-96,1 21 160,-20-21 32,0 2 160,0 19 64,0-21-64,-20-19-64,20 20-64,-19-20-96,-1 0-480,20 0-1058,-20 0-1729,-1-20-4228</inkml:trace>
  <inkml:trace contextRef="#ctx0" brushRef="#br0" timeOffset="84821.289">13975 6585 18513,'20'-19'2851,"-20"19"-1282,0 19 609,0 1-256,20 21-673,-20-2-640,19-19-385,1 19-96,-20 0-96,20-18-192,0-1-449,-20-20-896,20 0-1314,-20 0-1184,-20-20-13870</inkml:trace>
  <inkml:trace contextRef="#ctx0" brushRef="#br0" timeOffset="84973.6327">13955 6407 17008,'-21'-40'3939,"3"21"-2689,18 19 255,0 0-32,0 0-1056,0 0-545,18 0-545,-18 19-961,21 1-544,-1 0-2498</inkml:trace>
  <inkml:trace contextRef="#ctx0" brushRef="#br0" timeOffset="85211.9139">14352 6485 19922,'0'41'1057,"-21"-1"-768,21-1 1344,0-19-127,21 20-642,19-20-735,-1 0-129,21-20-225,-1 0 33,1 0-32,-21 19 96,-39-19 192,0 20-64,-20 0 32,-19-1 0,-1 2-96,1-21-673,19 20-992,0-20-2275</inkml:trace>
  <inkml:trace contextRef="#ctx0" brushRef="#br0" timeOffset="85973.6327">15424 6585 13901,'-40'-39'1313,"20"39"224,0-20 481,20 20 385,-39 0-610,19 20-512,0 0-352,-1 39-192,3-19 0,18 19-193,0-19-95,0-21-257,39 2-96,-19-21 96,20 0-192,-21 0 0,21-40-64,-20 20-32,0-19-96,-1-1 32,-19 21-65,0-2 65,0 1 128,-19 20 0,19 0-32,0 0-96,0 20-352,0 20-738,0-20-671,19 19-1731</inkml:trace>
  <inkml:trace contextRef="#ctx0" brushRef="#br0" timeOffset="86849.6093">15443 6665 15214,'0'-19'2498,"-19"-2"-288,19 21 225,19 0-289,-19 0-609,20 0-672,0 21-321,21-2-415,-21 21 63,-2-21-352,2 1-513,21 0-1185,-41-1-992,20-19-2724</inkml:trace>
  <inkml:trace contextRef="#ctx0" brushRef="#br0" timeOffset="87094.7264">15920 6307 23286,'0'-20'800,"-20"20"97,20 20 416,0 21 65,0 18-481,20 0-577,1 1-224,-3-1-160,23 2-32,-1-22-577,-1-19-1056,21-1-1346,-41-19-1570</inkml:trace>
  <inkml:trace contextRef="#ctx0" brushRef="#br0" timeOffset="87277.3436">15841 6526 20435,'0'0'2370,"0"0"-1505,19 0 1217,1-19-545,41 19-1056,-23 0-417,23 0-801,-2 0-992,-19 0-289,19 0-160,-39 0-3107</inkml:trace>
  <inkml:trace contextRef="#ctx0" brushRef="#br0" timeOffset="87450.1953">16257 6625 13708,'0'40'4004,"0"-40"-1441,0 0-385,0 0-320,0-19-385,0-2-640,0 1-129,20 0-223,-20-19-97,20 0-256,-20-2-288,20 1-480,-20 1-546,20 19-287,-20 1-449,19 19-704,-19 0-1762,0 19-7944</inkml:trace>
  <inkml:trace contextRef="#ctx0" brushRef="#br0" timeOffset="88022.4608">16536 6485 17969,'0'22'2114,"-20"-3"-1442,20 21 898,0-21 255,20 21-415,-20 0-513,20 0-353,-1-21-63,-19 21-225,20-40-128,0 19-64,0-19 32,0 0 32,-1-19-96,-19-1-32,20 0 32,-20-19 0,0 19-32,0-20-64,0 0 128,0 21-64,0-1 32,0 20 0,0 0 0,0 0-192,20 0 128,-20 20-32,20-1 32,1 1-32,-3 0-128,2-20 128,0 21-32,-20-21 32,21 19 64,-1-19-64,-2-19 32,-18 19 32,21-21 0,19 1 128,-20-19-160,-1 19 160,21 0-64,-20-21 32,-20 22 0,20-1 32,-40 0-96,0 20 128,0 0-96,0 0 161,-19 40 63,19-21-96,0 42 160,-1-22-63,21 1-1,21 0-128,-1 0 32,39-21-128,-19 1-32,19-20-128,1 0-448,-1-20-770,-19 1-1216,1-21-1602,-23 21-11787</inkml:trace>
  <inkml:trace contextRef="#ctx0" brushRef="#br0" timeOffset="89122.0703">16238 6546 16399,'-20'-20'2338,"20"20"-640,0 0-1,0 20 257,0-20-96,20 20-801,-1 19-576,-19 2-193,20-22-160,0 21-160,0-21-449,0 1-1152,-1-20-1026,1 0-2145</inkml:trace>
  <inkml:trace contextRef="#ctx0" brushRef="#br0" timeOffset="90530.2734">18004 6466 10537,'20'-20'3492,"-20"0"-1731,0 1 321,0-1 0,-20 20-224,0-20-609,1 20-256,-1 0-192,-20 20-224,20 0-129,-19-1-96,19 21-159,-20 1 95,40-22-224,0 1-128,20 0 64,0-1-32,39 1 32,1 0-64,19-20 128,-18 0-224,-2 21 96,-39-2-65,0 1 65,-20 0 32,-20-1 321,0 21-289,-21-21 96,3 2 0,-3-1-96,1-20-96,21 0-193,-1 0-928,20 0-1217,-20-20-2210,20-1-13229</inkml:trace>
  <inkml:trace contextRef="#ctx0" brushRef="#br0" timeOffset="90892.5781">18085 6209 18289,'18'-20'2498,"-18"20"-1697,20 0 416,-20 20 673,21 19-641,-1 20-320,0 1-320,-1-1-129,1 22-160,0-22-128,20 0-160,-21 1 1,1-40 63,-20 19-32,20-39 0,-20 20-96,0-20 64,0-20 64,0 0-128,0 1 64,-20-40 128,20 18-256,0 2 96,0-1 0,20-1-32,-20 22 0,20 19-32,-20 19 96,20 3 0,-1 17-64,1 0-289,0 1-447,0 0-834,19-20-960,-19 0-1090,1-20-7302</inkml:trace>
  <inkml:trace contextRef="#ctx0" brushRef="#br0" timeOffset="91161.1327">18599 6485 20787,'-18'22'1826,"-2"17"-609,20-19 417,0 19-225,0 2-768,20-22-353,19 1-128,1-20-96,-1-20 64,1 1-32,-20-2-64,0-19 0,-20 21 32,-20-21 32,0-1-128,0 22-64,0-1 0,-19 0-288,19 20 0,0-19-353,20 19-416,0 19-673,0 1-224,0 19-1826</inkml:trace>
  <inkml:trace contextRef="#ctx0" brushRef="#br0" timeOffset="91355.4686">18897 6625 21652,'-19'-20'1473,"19"0"-159,-20 1 704,20-1-993,0-19-801,0 17-96,20 3-480,-20-1-481,19 0-609,1 1-864,0-1-480,1 0-1891,-1 1-8680</inkml:trace>
  <inkml:trace contextRef="#ctx0" brushRef="#br0" timeOffset="91517.5781">19097 6148 15887,'19'20'4292,"-19"1"-2531,20 18 129,-20 1-385,0 40-31,20-21-673,-20 19-545,20-17-256,0-22-288,-1 1-161,1-19-736,0-21-769,-20 0-576,20-21-2307</inkml:trace>
  <inkml:trace contextRef="#ctx0" brushRef="#br0" timeOffset="91848.6327">19116 6426 19314,'-19'0'2018,"19"20"-64,19-20 63,1 20-319,20-1-769,-20-19-577,19 0-192,1 0-160,-1 0 0,-19-19-288,21-1-288,-21 0-161,-2 1 96,3-1 97,-1-19 256,-20 18-1,0 21 97,-20-20 192,20 20-128,-39 0 192,19 20-64,-1 1 160,-19 18-64,22 0 353,-3 20 191,1-18-159,0-1-321,20-1-224,20-19-289,0 1-383,19-21-321,1 0-993,1-21-1826,-2 1-11082</inkml:trace>
  <inkml:trace contextRef="#ctx0" brushRef="#br0" timeOffset="92081.0547">19652 6327 16944,'-20'0'2914,"0"21"-1088,1-2 320,-1 21-320,0-21-801,40 21-513,0-21-320,-1 22-128,41-21-128,-1-20 64,-19 20-64,1-1-32,-23 1 256,-18 0-96,0 1 65,-18-2-33,-2-19-96,-1 20-128,-19-20-513,20 0-929,-19-20-896,39 1-2114</inkml:trace>
  <inkml:trace contextRef="#ctx0" brushRef="#br0" timeOffset="92253.9061">19792 6228 16944,'38'20'6021,"-17"19"-4227,-21 1-513,20 20 64,0-21-384,0 20-672,-20 2-225,19-22-769,1-19-224,0 0-672,0 1-1090,-20-21-1825</inkml:trace>
  <inkml:trace contextRef="#ctx0" brushRef="#br0" timeOffset="92430.664">19731 6466 20595,'20'0'3139,"-20"0"-1826,41-20 1057,-3 0-512,23 20-673,18-19-416,-20 19-577,-19-20-480,0 20-385,-21 0-672,1 0-961,-20 20-1602,0-20-7014</inkml:trace>
  <inkml:trace contextRef="#ctx0" brushRef="#br0" timeOffset="93360.3515">20744 6348 6021,'0'-41'11851,"0"21"-10922,-19 20 449,-1 0 640,20 0-609,-20 0-512,-1 20-353,21 21-256,0-22-159,0 21-65,21-21-32,-1 21-96,19-21 128,1 3-192,19-3 352,1 1-224,-21 0 0,-19-1-96,0 1 160,-20 0 0,-20-20 480,0 21-95,1-21-225,-21 0-64,20 0-128,-19 19-128,19-19-513,0 0-672,20 0-480,-20 0-1122,20 0-3555</inkml:trace>
  <inkml:trace contextRef="#ctx0" brushRef="#br0" timeOffset="93549.8047">20982 6507 13068,'20'-22'8616,"1"3"-7303,-3 19 641,2 0 32,1 0-1249,19 0-737,-22 0-321,23 0-1056,-1 0-1121,-21 0-833,1 0-9065</inkml:trace>
  <inkml:trace contextRef="#ctx0" brushRef="#br0" timeOffset="93832.0311">21379 6387 21236,'41'0'2658,"-41"20"-2145,18-1 1120,-18 21-95,20-21-481,0 3-353,-20 17-383,21-39 63,-1 20-288,0-20 128,-2 0-32,3 0-95,-1-20 63,0 0-128,0-21-128,-20 22-33,19-21-287,1 21-385,-20-21-416,20 21-929,0-2-1345,-20 21-7079</inkml:trace>
  <inkml:trace contextRef="#ctx0" brushRef="#br0" timeOffset="94375">22412 6466 21107,'0'80'1186,"0"-21"-290,20 1 610,0-20-225,-1-1-576,-19-19-321,20-1 0,-20-19-31,0 0 255,0-19-479,0-21 95,-20 1-32,1-21-192,-1 1 128,20 0-192,-20-2 64,20-18 96,0 19-256,0 21 96,20 19 0,0 0-32,-1 40-96,1 0 192,-20-1-193,20 21 129,-20 0-224,0 19-96,0-19 63,0 1-287,0-22-1,0 1-768,0-20-609,0 0-929,20 0-5637</inkml:trace>
  <inkml:trace contextRef="#ctx0" brushRef="#br0" timeOffset="94745.1171">22709 6228 19122,'-20'20'2242,"0"19"-1185,1-19 993,-1 21-193,20 18-703,0-20-450,0 0-608,0 2 0,20-21-96,-20-20 64,19 0-32,1 0-64,0-20 32,1 1 64,-21-22-31,0 1-33,20 1 96,-20 0-160,0 18 32,0-19 96,0 40-32,0 0-32,0 0-64,0 20 128,0 21-64,0-2-32,0 0 64,18 1-481,2-21-255,1 3-738,19-22-159,-21 0-225,1 0-288,0-22-1409,-20-17-4261</inkml:trace>
  <inkml:trace contextRef="#ctx0" brushRef="#br0" timeOffset="94925.7811">22948 6089 2402,'19'-39'11403,"-19"39"-6951,0 0-1473,0 20-129,0 19-223,20 20-1186,-20 1-832,0-1-193,20 2-416,0-2-96,19-40-352,-19 21-641,0-40-609,0 0-864,-20 0-930,0-20-9096</inkml:trace>
  <inkml:trace contextRef="#ctx0" brushRef="#br0" timeOffset="95338.8671">22809 6327 14701,'0'21'5670,"20"-21"-5062,19 0 353,1 0 577,0 0-802,-1-21-543,1 1-289,-20 20-129,-1-39-191,1 19 32,0-19 384,-20-2-65,20 2 33,-20-1 32,21 1 32,-21 19 353,0 20 384,0 0 416,0 20-128,0 0-96,0 19-257,0 20-63,18 1-161,-18-1-127,20-19 31,0 0-64,1-20-127,-1 0-1,0-20 0,-20 0-128,19 0 160,-19 0-96,20-20 0,-20 0-192,20 1 128,0-2-96,0 1 96,-1 20-288,1 0 32,0 0 0,0 20-929,0 1-1089,-1-2-2018,1 21-9353</inkml:trace>
  <inkml:trace contextRef="#ctx0" brushRef="#br0" timeOffset="96064.453">22491 7081 15919,'20'-19'2690,"-20"19"-864,0 19 224,0 2 672,0-1-640,20 19-897,-20 1-608,0 20-193,20-21-223,-20-19-1,19 0-288,1-1-97,-20 1-223,20-20-641,-20 0-1057,0-20-577,0 1-1377,0-1-14381</inkml:trace>
  <inkml:trace contextRef="#ctx0" brushRef="#br0" timeOffset="96220.703">22491 6942 12908,'0'-39'4324,"20"19"-3587,0 0-193,-20 20 161,20-19-609,-1 19-1057,1 19-2050,0 1-5989</inkml:trace>
  <inkml:trace contextRef="#ctx0" brushRef="#br0" timeOffset="96428.7108">22669 7122 10730,'40'98'4868,"-19"-57"-2433,-1-2 287,18-19 1,-17-20-321,19 0-1377,-21 0 64,1 0-448,0-20-353,-20 1-96,20-1-32,-20-21-32,0 22-96,0-21-32,20 21 0,-20-1-32,19 20-64,1 0 32,0 20 32,0-1-64,0 21-192,-1-21-481,21 22-1345,-20-2-1025,19-39-3747</inkml:trace>
  <inkml:trace contextRef="#ctx0" brushRef="#br0" timeOffset="96803.7108">23424 6783 20531,'0'-39'2466,"0"39"-1217,0 20 994,-20-1-226,0 22-735,20 18-417,-19 0-129,19 21-512,0-21-63,0 21-33,19-21-128,21-18-64,19-2 0,1-19 0,-1-20-129,20-20-95,-18-19 160,-22 18-128,-19-38 128,0 20 128,-20-1-97,0 19 97,-20-18-160,0 19 64,-19 20-128,19-20-320,0 40-513,-19-20-577,39 20-576,-20 0 32,20-1-3075</inkml:trace>
  <inkml:trace contextRef="#ctx0" brushRef="#br0" timeOffset="97172.8515">24179 7181 18321,'19'0'1890,"-19"20"-97,-19-20 642,19 0-193,-20 19-384,20-19-609,0 20-513,-20-20-415,20 21-225,20-21 64,0 0-96,-20 0 0,19-21-96,1 21-32,0-20 96,-20 20-160,0-19-96,0 19-129,-20 0-511,0 0-578,1 0-1248,-1 0-1122,0 19-13452</inkml:trace>
  <inkml:trace contextRef="#ctx0" brushRef="#br1" timeOffset="109837.8905">377 7240 2274,'38'21'1153,"-17"-21"-1409,-1 0 320,0 0-64,0 0 0,-1 20 64,1-20-32,0 0 897,0 0 31,19-20-255,1 20-417,1 0-127,-3-21 543,3 21 321,-3-20-352,23 20-257,-21-19 1,-1 19-1,21-20 0,-21 20-320,22 0-63,-2 0 31,-1-20-32,23 20-32,-2 0 32,20-19 0,1 19-64,-21-20 64,20 0-64,0 20 64,20-21 0,1 2-32,-1 19 32,-20-20-32,1 20 0,-21 0 0,20 0 32,0 0-32,0-20 96,1 20-64,-1 0-32,20-20 0,1 20 0,-3-19 0,3 19 32,-1-20-32,1 20 32,-1-21-32,0 21 0,-1-20 0,22 1 32,-21 19-32,0-20 32,1 20 32,18-20 0,-19 1-32,21-1-32,-2 20 32,21-20-32,-21-1 32,2 2-32,-1 19 0,-21-20 64,22 0-64,19 20 32,-41-19 32,22 19-64,-1-20 0,-21 20 0,22 0 0,-21 0 0,21 0 0,-23 0 32,23 0-64,-21 0 64,1 0-64,-3 0 64,3 20 32,-1-20 321,1 0-33,-1 0 129,0 0-65,-19 19 96,17-19 65,-17 20-225,0-20-127,0 20-97,-1-20-64,0 19 0,19-19 0,-19 21-32,0-21-32,1 20 32,-20 0-32,-1-20 0,0 19 64,0 21-32,2-21-32,-22 1 0,0 1 96,21 18 32,-21-19 32,20 20-64,0-21-31,-18 22-1,-2-2 32,1-19 0,-21 19-96,22 2 192,-3 18 0,3-20 64,-2 1 1,-19 0 63,39 0 32,-20-21-128,2 21-95,18 1-65,0-22-32,20 1 0,-20 19 0,20-19-32,0 0 0,-18 1 0,18-2 32,19 1-32,-19-20 64,21 20-96,-1-20 64,0 19-32,1-19 32,18 0-64,-19 0 96,21 0-96,-21 0 32,19 0 32,2 0-32,-1-19 32,-1 19-32,-18 0 0,19-20 0,-1 20-64,2 0-64,-1-20 32,-1 1-129,22 19 1,-22-21 64,1 1 96,1 0 32,18 1 32,0-1 32,-18 0-64,18 1 32,1-3 32,0 3-64,0-1 32,-1-19 0,2 19 32,-2 0-32,2 1 0,-22 19 0,22-21 0,-22 21 0,1 0 0,19 0 0,-18 0 0,-1 0 0,-1 0 0,2 0 32,18 21-32,-39-2 32,21 1 0,-2 0 32,-19-1-64,21 1 32,-2 0-32,1-1 64,1 3-64,-2-3 0,21 1 0,-21 0 32,22 19 32,-2-19-32,2 1 32,18-2-32,0 1 1,21 0 31,-21-1 32,22 1 64,17 0 32,-18 20 0,19-20-96,1 0-32,-1-1 0,21 21-32,-22-21 0,22 1 65,20 1 63,-42-1-64,2 0 320,-40-1 129,-41-19-225,2 20-224,18 0-64,2-20-192,18 19-224,-38-19-1570,-23 0-9769</inkml:trace>
  <inkml:trace contextRef="#ctx0" brushRef="#br0" timeOffset="134627.9296">614 7896 11466,'-19'-41'2691,"-1"22"-353,20-21 193,0 21-1,-20-1-384,20 20-192,-20-20-385,0 20-448,20 0-480,0 0-129,20 20 193,-20 0-256,20-1-161,0 40 0,0-18-192,-1 18-96,21-20-192,-20 22-449,1-22-576,-3 1-641,2 0-1473,0-20-993,-20 0-13965</inkml:trace>
  <inkml:trace contextRef="#ctx0" brushRef="#br0" timeOffset="134830.0781">614 8253 4836,'-59'0'13197,"39"-20"-11276,-19 20 97,19 20 705,0-20-609,20 0-705,-20 0-416,20 20-256,20-20-65,0 0-191,19 0-321,1 0-96,19 0-160,1 0-192,-1-20-513,2 0-512,-2 20-993,-19-19-513,-1 19-480,-19-20-4549</inkml:trace>
  <inkml:trace contextRef="#ctx0" brushRef="#br0" timeOffset="135033.2031">377 7876 21844,'-79'-21'1217,"38"-18"-288,41 19 1217,0 1-576,21-21-994,-1 21-416,39-22-288,-19 21-384,19 1-865,20-1-1026,-19 0-1184,-1 1-5414</inkml:trace>
  <inkml:trace contextRef="#ctx0" brushRef="#br0" timeOffset="135358.3983">952 7955 20371,'40'100'2146,"-20"-80"-1185,-20 19 608,19-19 417,-19-20-609,0 19-544,0-19-352,0 0-97,0-19-256,0-1 0,0 0-128,-19-19 0,19-2-64,0 21 96,19-19-192,-19 19 320,20 20-128,0 20 224,21 0-320,-23-1 64,23 1-192,-1 1-384,-1 19-834,1-21-896,-1-19-865,-19 20-4420</inkml:trace>
  <inkml:trace contextRef="#ctx0" brushRef="#br0" timeOffset="136394.5311">2043 7896 9577,'-18'-41'4548,"18"2"-2114,-41 19-32,21 1 161,20 19-193,-20-20-608,2 20-481,18 20-352,0-20-128,-21 39-129,1-19-191,20 20-33,-20 19-128,20-19-255,20-1 31,-20 2-96,20 18-96,1-39-417,17 20-608,3-20-481,18-20-1344,-39 0-450,39-20-4643</inkml:trace>
  <inkml:trace contextRef="#ctx0" brushRef="#br0" timeOffset="136641.6014">2223 7876 17616,'-20'0'2370,"20"0"-864,-20 40 704,40-1-32,-20 0-609,0 2-479,20-1-546,-1-1-320,21-19 65,0-20-193,-21 0 96,41 0-96,-39-20-128,17 0-160,-17-19-161,-1 19-608,-20-21-192,0 2-352,0 19-353,-20 1-256,-1-1-576,21 0-3172</inkml:trace>
  <inkml:trace contextRef="#ctx0" brushRef="#br0" timeOffset="137002.9296">2758 8094 18161,'0'20'3363,"-19"0"-2755,19-40 994,0 20 704,-20-39-832,0 19-642,0-21-255,20-18-65,-20 20-223,1-1-225,19 0-64,0 20 32,0 0-289,0 1-287,0 19-609,39 0-673,-19 0-736,0 19-1474</inkml:trace>
  <inkml:trace contextRef="#ctx0" brushRef="#br0" timeOffset="137510.7422">2997 8114 17936,'0'-20'545,"0"20"704,0-19 961,0-1-672,-20-21-641,20 21-321,0-19-95,-21-20-161,21 18-224,0 2-32,0 19-128,21 1 64,-21 19-160,20 0 32,0 0 96,0 19 0,19 21 96,-19-21-64,0 22 0,19-21-32,-19-1-225,0 1 1,21-20 32,-23 0 96,2 0 96,0 0 128,-20 0 32,0-20 160,0 1-63,0-1-33,0 0-96,0-1 32,0 2-96,-20-1 96,0 0-128,2 20 96,-3 0 0,21 0-32,-20 20 64,20 19 33,0 2 255,0-2-128,20 1-224,1-1-32,17 2-128,3-21-192,-3-1-385,3-38-640,-1 19-673,-20-40-1921</inkml:trace>
  <inkml:trace contextRef="#ctx0" brushRef="#br0" timeOffset="137785.1561">3473 7796 19890,'20'59'1890,"0"-18"512,0-2 225,-20-19-705,20 19-865,-20-19-577,19-20-224,-19 21-224,20-21 129,-20 0-65,0 0 0,0-21-64,20 1 32,-20 1-128,0-1 0,20-19 64,1 19-64,-3 20 0,2 0-97,1 0-255,19 20-321,-22 19-640,23-19-1313,-21-1-962,0-19-4356</inkml:trace>
  <inkml:trace contextRef="#ctx0" brushRef="#br0" timeOffset="137969.7264">3851 7638 18769,'0'-20'3748,"0"40"-1570,0 19 256,19 21-608,1-1-801,0 21-737,20-21-256,-21 20-448,1-38-673,0-21-321,0-20-1088,0 0-801,-20-20-5381</inkml:trace>
  <inkml:trace contextRef="#ctx0" brushRef="#br0" timeOffset="138147.4609">3831 7836 18225,'0'19'4964,"0"-19"-3170,39 0 288,-19 0 32,40 0-640,-21 0-674,21 0-511,-21 0-97,2 0-288,-3 0-289,-18 0-448,1 0-512,-21 0-673,20 0-1345,-20 21-1505</inkml:trace>
  <inkml:trace contextRef="#ctx0" brushRef="#br0" timeOffset="139482.4217">4724 7757 17808,'-20'0'2242,"20"0"-896,20 20 447,-20-1 546,20 1-866,0 19-800,19 2-289,-19-2-128,0-19-128,0 0-96,-1-20-320,-19 19-833,0-19-1153,0 0-865,0-19-3491</inkml:trace>
  <inkml:trace contextRef="#ctx0" brushRef="#br0" timeOffset="139629.8827">4645 7657 18225,'-40'-39'2018,"40"39"-705,-21-20-32,21 20-32,0-19-704,21 19-705,-21 0-833,20 0-1121,20 0-3588</inkml:trace>
  <inkml:trace contextRef="#ctx0" brushRef="#br0" timeOffset="139831.0546">4922 7399 20755,'41'40'2178,"-23"0"-736,2-1 159,1 0-95,19 22-385,-22-2-609,23 1-416,-21-1-192,20-19-96,-21 0-225,1 0-607,0-21-770,-20-19-833,0 20-1248,-20-20-14671</inkml:trace>
  <inkml:trace contextRef="#ctx0" brushRef="#br0" timeOffset="140185.5468">4922 7777 20275,'20'-20'2530,"-20"20"-1249,39-20 737,2 20-128,-1 0-865,-1 0-641,21 0-288,-1-19 97,-19 19-225,19 0 64,-18-21-193,-21 1 97,-2 0-192,-18 1 96,0-1-320,-18 20-33,-2-20 33,-21 1-1,2 19 33,-1 0 191,20 0 161,0 0 192,1 19 257,-1 1-33,20 19 289,20 1 63,-1 0-31,1 19-129,20-19-319,19 0-257,-18-20-129,17 0-223,3-20-545,-22 0-544,1 0-898,-1 0-960,-19 0-2915</inkml:trace>
  <inkml:trace contextRef="#ctx0" brushRef="#br0" timeOffset="140380.8592">5597 7935 13292,'-19'-39'5125,"19"19"-2851,-20-1-352,20-18 608,0 0-992,0-20-930,20 18-383,-20 2-161,19-1-160,1 21-481,-20-3-640,20 3-1089,0 19-705,0 0-3459</inkml:trace>
  <inkml:trace contextRef="#ctx0" brushRef="#br0" timeOffset="140641.6014">5856 7638 17584,'20'0'1986,"-20"19"-320,-20-19 384,-1 40 224,1-19-705,0 18-288,2 0-352,18 1-384,0 0-321,18-20-192,2 0 32,0-1-32,21-38 96,-23-1-96,3 0-32,-1-1 64,0-18-96,-20 19 64,20 1-32,-20 19 32,0-20 0,0 20-64,0 20 64,0-1-96,0 1 64,19 0-192,-19-1-480,20 2-418,20-1-703,-20-20-642,0-20-287,-20-1-2211,0-18-6470</inkml:trace>
  <inkml:trace contextRef="#ctx0" brushRef="#br0" timeOffset="140825.1953">6034 7439 17232,'20'-19'4228,"-20"19"-1506,20 39-479,0 0-546,-1 20-480,1 2-576,0-2-481,0 1-192,19-20-96,2-21-224,-21 1-641,18-20-577,-17 0-1601,-21-20-1281</inkml:trace>
  <inkml:trace contextRef="#ctx0" brushRef="#br0" timeOffset="141032.2264">5955 7657 18321,'39'-19'4196,"1"-1"-2435,39 0 386,2 20-98,-2 0-895,-20 0-674,1 20-320,-21 19-160,1 1 96,-20 0-96,-1 0-192,1-1-96,0-19-385,0-20-480,-20 0-865,0 0-736,0-20-2275</inkml:trace>
  <inkml:trace contextRef="#ctx0" brushRef="#br0" timeOffset="141178.7109">6372 7439 20883,'-20'-19'2178,"0"-2"-704,20 21-545,0 0 224,20 0-769,-20 0-1153,20 21-2209,0-2-4229</inkml:trace>
  <inkml:trace contextRef="#ctx0" brushRef="#br0" timeOffset="141931.6406">6828 7618 11883,'0'-39'3619,"-20"39"-1313,20-22 65,0 22-418,-19 0-543,-1 0-129,20 22-256,-20 17-160,20-19 64,0 19-32,0 21-225,0-20-287,20-1-129,0-19-160,-1-1-64,1 2 0,0-21-64,0 0 128,-20-21-96,0-18-64,0 19 32,-20-19-64,0-21 0,20 20 32,-20 1 0,1-22-65,19 22 97,0 19 32,0 1 161,19 19 95,1 0 64,0 39 64,0-19-95,20 21-161,-1-2 64,-19 0-192,0-19 160,1 0-320,-21-20 32,18 21 128,-18-21-128,0-21 192,0 1-64,20 0-96,-20 1 96,0-1 32,20 0 32,1 20-32,-1 0 64,-2 20 64,23 19-128,-1-19-96,-1 21-96,1-22-641,-1 21-1057,-19-40-2241,0 0-9098</inkml:trace>
  <inkml:trace contextRef="#ctx0" brushRef="#br0" timeOffset="143647.4609">614 8531 4676,'-59'0'2883,"39"20"-1154,-19-20 577,19 0 193,0 0-770,0 0-223,-1-20-257,21 20-32,0 0 0,0 0-96,21 0-128,-21 0-512,20 0-129,-20 0-224,20 0-128,0 20 64,19-20-96,-19 19 32,20-19 0,-21 0 32,21 0 0,1 0 0,-3 0 129,23 0 127,-2 0 32,-19-19-224,19 19-96,20 0-96,-19-20 64,20 20-32,-1-20-64,20 1 160,-20 19-96,20 0 0,0 0 192,-18 0-288,-2 0 224,0 0 0,-18 0-64,18 0 32,-20 0 32,1 0-128,-1 0 64,0 0 0,1 0 64,-1 0-64,2 19-32,18-19 288,0 0-256,0 0 32,-19-19-128,19 19 64,21-21 32,-21 1 64,20 20-128,0-20-32,-20 20 96,20-19 96,2 19 0,-22 0-192,0-20 192,21 20-96,-21 0 0,20-20 64,0 20-64,-20 0-32,20 0 160,1 0-192,-20 0 96,-1-19-64,0 19 64,21 0 32,-21 0-96,1 0 64,-21 0-32,20-20 0,0 20 32,2 0-64,-2 0 32,0 0 0,20 0 97,-20 0-1,2-21 32,-2 21 0,0 0-64,0 0-96,0-20 64,2 20 0,-2 0 32,0-19-96,0 19 32,2 0 96,-2-20-160,-20 20 160,20-20-64,-19 20 64,19 0-32,-20-19 0,22 19-64,-22-20 32,0 20 32,1-20-64,-1 20 64,1-21 161,-1 21-33,2 0-96,-22 0 0,1 0-96,-1 0 128,1 0 0,-20 0-192,0 0 64,-1 0 64,-19 0-32,20 0 353,-20 0 63,0 0-128,20 21-31,-20-21-161,20 0 32,-20 0 64,20-21-224,-1 21 96,1 0-32,-20 0-96,20-19 96,-20 19 64,0 0-128,0 0 65,0 0 127,0 0-64,0 0-32,0 0-192,0 0 0,0 19-257,0-19-383,-20 0-449,20 0-993,0 21-897,0-21-3812</inkml:trace>
  <inkml:trace contextRef="#ctx0" brushRef="#br0" timeOffset="144147.4609">7621 7538 14701,'-18'-20'1826,"18"20"256,-20-20-448,20 20-97,0 0-63,0 0-193,0 0-352,0 0-385,0 20 129,0 0-161,0-1-416,0 3 32,20-3-31,-20-19-33,18 0 32,-18 0 192,21-19-96,-1-3-96,-20 3 32,0-1-32,0 0 65,-20 1-193,-1-1-129,21 20-351,-18 0-705,18 0-641,-20 20-576,20-1-2051</inkml:trace>
  <inkml:trace contextRef="#ctx0" brushRef="#br0" timeOffset="144437.5">7761 7796 18961,'0'20'2723,"0"-20"-1121,0 0-257,0 20 224,0-20-416,0 0-384,0 19-64,0-19-225,0 0-288,0 0 1,0 0-1,0-19-160,0 19 0,0-20 0,20 0-96,-20 1-160,0-1-193,0 0-223,-20 20-417,20 0-929,-20 20-352,20 0-2211</inkml:trace>
  <inkml:trace contextRef="#ctx0" brushRef="#br0" timeOffset="156280.2734">436 9147 13773,'-39'-40'3042,"39"19"-639,-20 21-97,0-20 128,20 20-736,-21-19-737,21 19-257,0 19 129,21 1-192,-1 21-33,-20 18-223,20-20-353,-2 22 320,23-22-256,-21 0-32,-20-19-128,20 1 160,-1-1-256,1-20-32,-20 0 64,20 0 96,-20 0-96,0-20 96,0-1-64,0 1 63,0 20 130,20 0 31,0 0-32,-1 0 96,21 20-96,1-20-64,-23 0 96,22 0-96,-19 0 224,-1 0-223,-20-20-66,0 1-95,0-1-64,-20-19-448,-1 19-514,1 0-159,0-1-801,2 21-576,18 0-1474,0 0-13069</inkml:trace>
  <inkml:trace contextRef="#ctx0" brushRef="#br0" timeOffset="156583.9842">893 9325 19986,'20'0'2819,"-1"-20"-1346,-19 20 898,0 0-834,20-19-1281,-20 19 97,20-20-321,0 0-128,0-1 64,-1 2-193,1 19 193,-20-20-160,0 0-192,0 20 64,-20 0 159,20-19-127,-39 19 352,19 19-32,0-19 160,0 20 33,20 0-1,0-1 32,0 2-192,0 19 128,20-21-192,0 1-64,20 0-352,-1-1-609,-19 1-1025,39-20-897,-18 0-4580</inkml:trace>
  <inkml:trace contextRef="#ctx0" brushRef="#br0" timeOffset="157040.0389">1707 9286 19954,'59'78'1538,"-19"-37"-513,-1 18 672,-19 0-63,0-18-513,0 18-512,1-20-225,-21-19-32,18-20 129,-18 0-129,0 0-288,-18-20-160,-3-19 96,-19-1-224,20-20 64,-39 1-289,19-21-63,1 1 224,-1-1-65,19 21 353,21 0 32,0 18 96,21 22 65,19-1-1,-1 20-64,-19 20 0,20-1-64,-20 22-64,-1 18-96,-19 0 64,0 2 288,0-22-416,0 0-256,-19 2-129,-1-21-928,20-20-769,-20 0-1282,20 0-5797</inkml:trace>
  <inkml:trace contextRef="#ctx0" brushRef="#br0" timeOffset="157226.5625">1944 9147 16815,'40'78'4389,"1"-37"-2788,-41-2-31,18-19 640,3 0-1410,-21-1-703,0-19-322,20 0-800,-20 0-1249,0 0-1890</inkml:trace>
  <inkml:trace contextRef="#ctx0" brushRef="#br0" timeOffset="157377.9296">1926 9047 23830,'0'-20'513,"0"20"-353,0-20 32,18 20-256,2 0-1281,21 0-2051,-21 20-13067</inkml:trace>
  <inkml:trace contextRef="#ctx0" brushRef="#br0" timeOffset="157612.3046">2302 9086 9416,'-20'21'13934,"0"-21"-12845,20 20 32,0 19 640,0 1-383,20 0-834,-20-20-416,40 0-224,-1-1 352,1 1-256,19-20-192,-18-20 0,-3 1-513,-17-1-352,-1 0-1377,0-1-192,-20-18-2659</inkml:trace>
  <inkml:trace contextRef="#ctx0" brushRef="#br0" timeOffset="157821.2889">2460 8888 22901,'21'20'3043,"-1"-1"-961,0 2-128,-2 19-513,3 19-672,-21 1-481,40-20-320,-20 19-224,0-19-321,-1-20-351,21 0-578,-40-1-320,40-19-1697,-21-19-1730</inkml:trace>
  <inkml:trace contextRef="#ctx0" brushRef="#br0" timeOffset="158041.0156">2819 8988 19282,'-61'19'2274,"42"1"-288,-1 19 576,20-19-992,0 1-705,-20-1-321,20 0 161,20-1-161,-20 1 33,20 0-193,19-20-192,2 0-96,-3 0 65,3 0-226,-1-20-191,-22 0-448,23 20-610,-21 0-1664,0 0-1891</inkml:trace>
  <inkml:trace contextRef="#ctx0" brushRef="#br0" timeOffset="158894.5311">3732 9047 14381,'-41'-40'1858,"21"21"800,2 19-351,-3 0 31,1 0-512,20 39-769,0-19-257,0 40-223,0-20-225,0-1-128,20 0-160,1-18-64,-3-1 97,23-20-226,-21-20 129,0-20-288,-2 20-160,-18-19 256,0-1 192,-18-1 0,-2 22 0,0-1 96,-1 20-32,21 0 160,-20 0-32,20 0-64,0 39 64,20-19-128,1 21 97,19-21-129,-1-1 0,-19 1-289,20 0-191,-1-20-641,-19 0-1153,20-20-641,-40 20-1601,19-20-9770</inkml:trace>
  <inkml:trace contextRef="#ctx0" brushRef="#br0" timeOffset="159164.0625">3890 8988 16559,'20'39'2979,"0"-19"-545,0 19-31,-1-18 223,1 19-1249,0-21-672,0 1-289,-20 0-223,20-1-33,-1-19-128,-19 0 128,0-19-64,0 19-64,0-20-96,0 0 32,0 1-64,0-1-32,0 0-128,20-1-65,0 21 65,1 0-513,17 21-256,3-1-704,-1 0-738,-21-1-1857</inkml:trace>
  <inkml:trace contextRef="#ctx0" brushRef="#br0" timeOffset="159604.4922">4783 9107 20531,'0'0'833,"20"0"-737,0-21 480,0 21 513,0 0-480,-1-20-417,1 20-96,-20-19 96,0-1-63,0 0-1,0 20 64,0-19-160,-20-1 32,-19 20 0,19 0 32,0 0 0,0 20 96,1-1 65,19 21 383,-20-1-31,20 2-97,0-2-159,20 1-289,19-21 64,1 2-416,-1-21-225,1 0-800,1-21-545,-3 2-1569,3-1-4709</inkml:trace>
  <inkml:trace contextRef="#ctx0" brushRef="#br0" timeOffset="159996.0936">5181 8988 18225,'-20'19'2242,"0"1"-1025,0 0 705,20-1-64,0 22-449,0 18-736,0-19-449,20-21-288,0 2 32,19-21 64,-19 0-224,20-40 160,-20 0-161,-1 1 1,-19-2 96,0-18 96,-19 0 64,-1-1-32,-20 20-64,1-19-32,-1 19 96,0 20 224,19 0 129,3 20 287,-2 0 97,40 20-385,-20 0 193,18 20-161,23 0 65,-1 19-353,-1-19-32,21 19-256,-21-19-224,22-1-417,-23-18-609,-18-1-1376,1 19-1602,-1-39-14959</inkml:trace>
  <inkml:trace contextRef="#ctx0" brushRef="#br0" timeOffset="160806.6406">5815 8948 16079,'-20'-21'1281,"2"21"705,-3 0 192,1 0-192,0 21-417,0-1-672,1 19-224,19 1-161,0-21-352,19 22 65,-19-21-97,20-20-128,0 20 0,0-20-96,1-20 96,-21 0-32,0-1-129,18 1 161,-18-19-96,0 39 192,0-20 1,0 20 159,0 0 64,0 40 161,0-21-97,20 22-224,0 18-128,21-19 0,-2 20 0,-19-1-224,0-20 416,0 2-32,-20-2-256,0 1 128,0-21-96,-20 1-32,-20 0-64,1-20 64,19 21-256,-21-42-161,21 21-63,-19-40 288,39 21 127,0-21 33,0 21-96,21-1 64,-3-1 64,2-18 32,21-1 0,-21 21 96,19-21 224,-19 0 289,20 0 31,-1 1-127,-19-22-97,0 22-31,0 0-65,0-1-128,-1 19-64,-19 2 160,0-1-64,0 0-31,0 20-65,-19 0-96,-1 20-64,0 19 32,0-18-32,20 38-1,0-39 1,0 19 0,20-19 32,0 1 32,0-1 96,19 0-32,-19-20 33,0 19-129,1-19 0,17-19-353,-17 19-640,19-20-1633,-22 0-1795,3-1-9832</inkml:trace>
  <inkml:trace contextRef="#ctx0" brushRef="#br0" timeOffset="168099.6093">7066 8809 12235,'-20'-40'3267,"0"20"-1057,2 20-224,-3 0 256,1 20-736,0 20-417,20 0-353,-20 19-127,20 1 32,20 19-129,0-40-256,0 22-63,1-22-97,17-19-32,3-1-321,-3-19-543,-17 0-610,19 0-576,-1 0-672,-39-19-3748</inkml:trace>
  <inkml:trace contextRef="#ctx0" brushRef="#br0" timeOffset="168404.2968">7265 9007 17424,'20'-19'1537,"0"38"193,-1 1 0,1 19-65,0-19-416,0 21-608,0-2-32,-1-19 63,1 19-351,0-18 63,-20-21-192,0 0 128,0 0-191,20 0 287,-20 0-256,-20-40-160,20 20-64,0-19-128,0-1-513,0-1-640,0 2-128,0 19-33,20 20-256,-20 0-1505,0 0-3843</inkml:trace>
  <inkml:trace contextRef="#ctx0" brushRef="#br0" timeOffset="168671.875">7621 8729 20083,'0'0'1569,"0"0"33,0 20 544,0 0-801,21 20-705,-21 0-255,20-1-289,0-19-64,0-1-32,-1 2-481,1-1-544,0 0-704,-20-20-737,0 0-1730</inkml:trace>
  <inkml:trace contextRef="#ctx0" brushRef="#br0" timeOffset="168871.0936">7522 8968 18225,'0'0'1858,"20"0"-801,1-20 448,-1-1-864,18 2-481,3-1-417,-21 0-639,19 1-610,1-1-864,-20 0-1986,20-20-5221</inkml:trace>
  <inkml:trace contextRef="#ctx0" brushRef="#br0" timeOffset="169078.125">7880 8710 6502,'0'0'6342,"0"0"-3011,-20 19-929,0 1-704,1 0-545,-21 1-609,20 18-319,-20-19-97,21-1-96,-1 1-353,0-20-223,0 0-417,-1 0 320,3 0 449,-2-20 160,20 20 224,0-19 545,0 19 224,0 0-96,20 0-32,-2 0 31,3 0-191,19 0-481,-1 0-384,1 19-705,0-19-897,-20 20-1697,-1-20-10282</inkml:trace>
  <inkml:trace contextRef="#ctx0" brushRef="#br0" timeOffset="169316.4061">8138 9107 19058,'60'59'1281,"-40"-39"-128,-1 19 1025,1 2-545,-20-2-960,0-19-385,0 0-224,-20-1-160,20-19-256,-19 0-481,19 0-800,-20 0-225,20 0-1377,-20 0-4965</inkml:trace>
  <inkml:trace contextRef="#ctx0" brushRef="#br0" timeOffset="169714.8436">8356 8988 20179,'0'0'2146,"0"0"-1602,0 19 1218,0 1 96,0 0-1058,20 19-575,-20-18-129,21 19-32,-1-21-64,-2 1-96,-18-20-225,21 20-31,-1-20-225,-20 0 738,20 0-161,0-20 64,-20 20 0,19 0 128,1-20 96,0 20 193,0 0-97,0 0 64,19 0-191,-19-19-1,0 19-224,0-20 32,1 0-96,-21-1-32,0 1-32,0 20-128,-21-19-321,21-1-448,-20 0-480,20 20-737,-20-19-737,20 19-4100</inkml:trace>
  <inkml:trace contextRef="#ctx0" brushRef="#br0" timeOffset="169968.75">8753 8729 15342,'0'-19'4388,"0"-1"-3139,20 20 417,-20 20 480,0-1-512,21 1-674,-21 21-575,20-2-225,0 0-192,-20 1 64,18 0-352,3-20-513,-21 0-769,20-1-864,-20-19-1346,-20 0-13004</inkml:trace>
  <inkml:trace contextRef="#ctx0" brushRef="#br0" timeOffset="170177.7343">8654 8908 20979,'20'-20'961,"0"0"385,21 1 63,-23-1-736,23 0-641,-21 20 64,18-19-513,-17-2-1088,-1 21-513,0-20-1441,0 0-5702</inkml:trace>
  <inkml:trace contextRef="#ctx0" brushRef="#br0" timeOffset="170343.75">8933 8710 15150,'-20'39'2594,"0"-19"-736,0 20-64,-1-20-673,3 19-641,18-19-448,-20 0-320,0-1-1089,20-19-2147,-21 0-13131</inkml:trace>
  <inkml:trace contextRef="#ctx0" brushRef="#br0" timeOffset="170508.7889">8654 8829 17136,'-19'0'2658,"19"0"-1665,19 0 1057,1 0-609,20 20-928,-19-1-385,17-19-448,3 20-1154,-3-20-832,-17 0-4676</inkml:trace>
  <inkml:trace contextRef="#ctx0" brushRef="#br0" timeOffset="170679.6875">8952 8631 18673,'60'0'3235,"-1"39"-1185,2-19 224,-3 19-160,1 22-736,2-2-930,-41 19-448,19 2-64,-19-21-192,0-18-289,-20-1-480,20-1-384,-40-19-417,20-1-480,-20-19-1217,0 0-4517</inkml:trace>
  <inkml:trace contextRef="#ctx0" brushRef="#br0" timeOffset="180135.7422">10322 8948 9961,'0'-21'1537,"-20"2"1026,20-1-129,-20 0-224,0 1-704,20-1-449,-19 0-225,19 20 33,-20 0-32,0 20-160,0 0-257,-1 19-96,3 21-95,-2-1-97,20 0 64,0-18 96,0 18-64,20-39 33,-2 0-161,23-20 160,-21 0-128,19 0-32,-19-40 32,0 21 0,0-21-96,0-1-96,-20 2 32,0 19 64,-20 1-64,20-1 64,-20 0 64,20 20 1,-20 0 63,20 20 32,0 0-96,0-1-32,0 21-192,20-21 256,20 22-480,-20-41-609,19 20-737,-19-20-128,21 0 129,-23 0-1602,2-20-3972</inkml:trace>
  <inkml:trace contextRef="#ctx0" brushRef="#br0" timeOffset="180455.0781">10462 8849 17712,'18'19'1185,"2"1"353,1 19 448,-1-18-225,0 19-575,-1-1-418,-19-19-191,20 19-97,0-39-127,0 21-129,-20-21-64,0 0-64,0 0 128,0-21-128,0 1 0,0 1-160,0-1 64,-20 0 96,20 1-224,20-1 128,0 0-96,-20 20 32,39 0 128,-19 20-64,0 0-64,19-1-64,-19 1-865,20 0-897,-19-1-480,17 1-1377,-18-20-4357</inkml:trace>
  <inkml:trace contextRef="#ctx0" brushRef="#br0" timeOffset="180845.7031">11017 8968 8936,'-20'-20'7175,"20"20"-5638,0 0 865,-21-21-63,21 42-417,-18-21-545,18 40-384,0-21-257,0 21-383,0-1-257,18-18 0,3-1-96,-1 0-32,0-40-128,19 20 64,-19-41-64,0 21-97,-20-19 129,0-20-96,0 18 0,-20-18 96,0 0 64,1-1 32,-1 21 64,0 19 192,0 0 160,20 20 129,0 20-161,0 0 64,20 19-31,0 21-257,0-1-160,19 0-64,1 2-545,19-22-960,1 0-513,-1-19-897,-18 1-4356</inkml:trace>
  <inkml:trace contextRef="#ctx0" brushRef="#br0" timeOffset="181541.9922">11652 8829 21332,'0'0'993,"21"20"-289,-21 19 1186,0-19-320,18 20-674,-18-20-479,20 19-193,0-19-128,1 0-32,-1-20-64,-2 19 32,2-19-192,1 0 160,-21 0-96,20-19 0,-20 19-96,20 0 64,-20-20 31,0 20 130,19 0-1,-19 0 0,0 0 128,20 0 0,-20 20 32,20-1-64,0 1-32,0-20-32,-1 21 0,1-21-32,20 0-32,-20-21 64,1 1-128,-3 1 64,2 19 32,0-20-96,-20 20 96,21 0 32,-21-20 65,0 20 159,0 0-192,20 0 32,-20 0 0,18-19-96,-18-1-32,21 0 0,-21-20 0,0 20-32,0 0 32,0 1 0,-21-1 0,21 0 32,-18 20-128,-2 0 192,-1 0-128,1 0 64,20 20 64,0 0-32,-20-1 97,20 21 159,20 0-96,0-20-64,1 19-128,-1-19-32,19 0-64,1-20 32,-1 0-64,1 0-96,0-20-128,-1 20-417,1-20-416,-20 20-1153,-20 0-1506,19 0-10698</inkml:trace>
  <inkml:trace contextRef="#ctx0" brushRef="#br0" timeOffset="182426.7578">13181 8868 11883,'-20'-39'2754,"20"39"-63,-20-20-609,0 20-256,1 0-385,-1 20-256,0 0-288,-1 19-96,1 0-449,2 22-32,-2-22-31,20 0-65,0 2-128,20-41-32,18 0 0,3 0-64,-21-21 96,19 1 0,-19 1-64,0-21-32,-20 21 160,20-1-96,-20 0 289,0 20-161,0 0-32,0 0-128,0 0-128,0 20-192,0 19-193,19 1-383,-19-21-738,20 22-512,0-21-609,0-20-1537,0 0-10281</inkml:trace>
  <inkml:trace contextRef="#ctx0" brushRef="#br0" timeOffset="182810.5468">13459 8908 15470,'-21'0'3075,"21"0"-1602,-20 0 353,20 19 32,-18 2-225,18 19-640,0-21-416,0 1-385,18 0 0,-18-20-192,20 0 0,1 0 96,-1-20 33,0 0-65,-20-19-96,18-2 64,-18 2-128,0-20 128,0-1-64,-18 1 32,18 0-193,-20 18 97,0 1 0,-1 21 192,1-1 64,20 0 161,-18 40 31,18-20-32,0 39 65,0 1 63,0 20-224,18-1-64,2 2-160,21-2-64,-3-20-160,3 0-609,-1 2-768,-1-2-1154,1-39-672,-20 20-4997</inkml:trace>
  <inkml:trace contextRef="#ctx0" brushRef="#br0" timeOffset="183172.8514">13796 8849 13164,'0'39'7015,"-20"0"-5670,20 2 513,0 18 224,0-20-737,0-19-672,0 1-417,20-1-64,19-20-160,-19-20 160,1-21-128,-1 22-64,0-40 0,-20 19 0,0-20-32,0 1-96,-20-1 0,0 1 32,-1 19 128,1-20-64,20 40 96,-18 0 128,-3 1 257,21 19 255,0 19-255,0 21 31,21 1-96,-3 18-287,2 0-1,21-19-96,-3 0-289,3-1-543,-1-19-610,-1-1-1088,1 2-1602,-20-21-14670</inkml:trace>
  <inkml:trace contextRef="#ctx0" brushRef="#br0" timeOffset="185556.6406">14689 8868 11082,'-20'-39'3235,"20"19"-1089,0 20 352,0 0 33,0 0-449,0 20-577,0 0-159,0 19-322,20 0-255,-20 2-160,21-2-321,-1-19-96,-2 0-96,3-20-96,-1 19 64,-20-19-96,20-19 0,0-1-160,-20 0 96,19 1 32,-19 19 32,0-20 64,20 0-32,-20 20 64,20 0 32,-20 20 224,20 0-63,0-20 31,-1 19-160,1-19-128,0 0 160,20 0-96,-40-19-192,19-1-64,-19 0-224,0-1-289,0 2-512,0-1-1057,-19 0-577,-1 1-2082</inkml:trace>
  <inkml:trace contextRef="#ctx0" brushRef="#br0" timeOffset="185795.8983">15066 8471 20915,'20'-20'1858,"-20"0"-641,0 20 449,0 20-193,21 0-640,-1 20-192,-20 0-353,18-1-160,23 22-64,-21-22-32,0 0-384,-2 1-161,3-19-1216,-21-2-1090,0-19-448,0 0-4452</inkml:trace>
  <inkml:trace contextRef="#ctx0" brushRef="#br0" timeOffset="185993.1639">15007 8690 18705,'0'0'2210,"20"0"-1505,-1-20 672,1 20-288,0-19-897,21 19-384,-23 0-769,2-20-544,21-1-1057,-21 21-2884,-2-20-7654</inkml:trace>
  <inkml:trace contextRef="#ctx0" brushRef="#br0" timeOffset="186206.0546">15285 8531 3843,'-20'20'11883,"20"-1"-10185,-21 1 0,3 0 127,-22 21-191,40-22-801,-21 21-673,1-40-128,20 19-577,-18-19-608,-2 0-640,-1 0-33,1-19 449,20 19 896,-20-20 513,20 0 449,0 1 992,0 19 289,20-20-225,0 20-160,1 0-95,17 0-546,3 20-576,-21-20-288,18 19-801,3 1-1056,-21-20-1475,0 20-5508</inkml:trace>
  <inkml:trace contextRef="#ctx0" brushRef="#br0" timeOffset="186556.6406">15841 8531 20083,'0'0'2434,"0"0"-737,0 20 321,19 19-160,1 2-545,-20-2-480,20 20-577,0 2-31,1-2-257,-3 0-97,23-19-287,-21 0-513,0-21-416,-2-19-1346,-18 0-736,0 0-4580</inkml:trace>
  <inkml:trace contextRef="#ctx0" brushRef="#br0" timeOffset="186918.9453">15722 8849 19410,'0'-20'2819,"20"20"-2019,-1-20 1186,21 1 0,19-2-737,1 1-704,-1 0-353,2 20-160,-22 0-32,1 0-256,-20 0 128,-1 0-65,1 20 193,-20 0 0,0 1 32,0 18 33,0 0 127,0 1 0,20-21 64,0 2-32,19-21-160,-19 0 129,20 0-129,-1-21-128,-19-18-161,0 19-159,-20-19 32,0 19-161,-20 1 321,0-2-64,-19 21 192,-1 0 64,-19 0-96,39 0 96,-20 21-513,21-2-1120,19 1-1058,0 0-3939</inkml:trace>
  <inkml:trace contextRef="#ctx0" brushRef="#br0" timeOffset="187222.6561">17190 8431 19474,'20'-19'5990,"-20"19"-5350,-20 0-95,20 19 512,-20 21 160,20 20-256,-19 19-417,-1 1-127,0-1-321,0 1-32,20-21-128,0 1-160,0-21-481,-20 1-480,20-40-769,-19 19-1569,-1-19-1891</inkml:trace>
  <inkml:trace contextRef="#ctx0" brushRef="#br0" timeOffset="187452.1484">16793 8492 19698,'-20'-21'4484,"2"21"-2434,36 21-288,-18-2 160,40 21-513,1-1-448,-2 2-480,21 18-481,19-20 0,-20 1 0,1-19 0,-1 18-609,2-39-512,-43 20-160,23-20-417,-21 0-1345,0 0-512,-1 0-7079</inkml:trace>
  <inkml:trace contextRef="#ctx0" brushRef="#br0" timeOffset="187859.375">17747 8988 15790,'20'-20'4100,"-20"20"-2050,-20 0-32,20 0 641,-20 0-802,20 0-735,-21 20-354,1-1-255,20-19-161,0 20-256,0-20-96,20 0 96,-20 0 0,21 0-96,-1 0-96,-20-20 0,0 20-96,0-19-128,-20 19-385,20 0-512,-21 0-1762,1-20-1954</inkml:trace>
  <inkml:trace contextRef="#ctx0" brushRef="#br0" timeOffset="236026.3672">476 10477 1,'0'-21'0,"0"21"95,-20-20 481,20 20 1,0 0-321,0-19-833</inkml:trace>
  <inkml:trace contextRef="#ctx0" brushRef="#br0" timeOffset="236562.5">436 10417 832,'-21'-20'1089,"21"20"449,0 0 928,0 0-160,0 0-320,0-20-288,0 20-97,-18 0-287,18 0 63,0 0-128,0-19-96,-20 19-96,20 0 0,-20-20-352,20 20-1,-21 0 1,21 0 32,0-20-161,0 20-95,0 0-257,0 0 321,0 20-1,0-20 33,21 20 95,-21 19 1,20 0-129,0 2-255,-2 18 31,3-20-128,-1 1 96,20 0-63,-21-20 31,1-20-160,20 20 192,-20-20-224,-1-20-96,1 20 0,-20-20 32,20 1 64,-20-2-128,-20 21 128,20 0-128,0 0 192,0 0 97,0 21-97,20-2 64,0 1-96,1-20 96,17 0-128,-18-20 32,21 1-32,-23-2 32,3-19-128,-1 1 32,-20 19-64,-20-19 0,20-2-128,-21 22-192,3-1-129,18 0-191,-20 1-642,20 19-768,0 0-352,0 19-1794,0 1-14254</inkml:trace>
  <inkml:trace contextRef="#ctx0" brushRef="#br0" timeOffset="236902.3436">1012 10516 19794,'19'-19'1634,"1"19"-257,0 0 481,-20-20-673,20 20-384,1-21-321,-21 21-352,18-20-64,-18 20 32,0 0-64,20-19-96,-20 19-96,0-20-64,-20 0 32,20 20 224,-18-19-64,-3 19 32,21 0 160,-20 0 128,20 19 65,-20 1 287,0 19 129,1 2-160,19 18-257,0-20-160,0 1-64,19-19-64,21-2-32,1-19-96,18 0-448,-1-19-769,3-2-994,-2 1-1889,1 0-9000</inkml:trace>
  <inkml:trace contextRef="#ctx0" brushRef="#br0" timeOffset="237876.953">1984 10397 11659,'0'-20'3042,"0"1"-767,0-1 95,0 0-256,0-1-673,-20 2-128,0 19-288,20 0-224,-18 0-224,18 0-97,-21 19 97,21-19-289,0 21-96,0-1-96,0 0-32,0 19 64,39 0-64,1-19-31,19 21-162,2-22 258,-2 21-33,-39-21-160,0 1 160,0 0 64,-40 1 128,20-2-96,-40 1-64,20 0 0,-19-1-95,-1 1-1,19-20-161,-17 0-95,17 0-384,21 0-738,-20 0-864,40 0-1345,-20 0-3684</inkml:trace>
  <inkml:trace contextRef="#ctx0" brushRef="#br0" timeOffset="238253.9061">2401 10436 21524,'21'0'801,"-21"0"-385,18 0 1121,2 0-544,1 0-512,-1-19-289,0 19-32,-2-20-224,-18 20 224,0-20-128,21 20-128,-21-19 96,0-1-96,-21 20 64,3 0 96,-2 0-96,0 0 0,-21 20 160,23-1 0,-3 21 161,1-1 63,0-18 257,40 18 95,-20 1-351,20-21-161,1 21-192,-3-19 64,23-2-64,-21 1-321,18-20-159,3 0-769,-1-20-705,-20 1-769,19-2-3555</inkml:trace>
  <inkml:trace contextRef="#ctx0" brushRef="#br0" timeOffset="238478.5156">2758 10099 22357,'0'0'929,"0"20"672,20 21 353,-20 18-353,20 0-640,1 1-512,-1 19-321,-2-19 0,23-1-128,-1 0-224,-22-39-289,23 1-416,-21-2-608,-20-19-993,0 0-353,-20 0-5221</inkml:trace>
  <inkml:trace contextRef="#ctx0" brushRef="#br0" timeOffset="238658.2031">2620 10456 24791,'20'0'512,"-1"0"994,21-20 416,0 20-929,19-19-833,0 19-160,2-20-481,-23 20-576,23 0-1281,-41 0-1249,-1 0-4709</inkml:trace>
  <inkml:trace contextRef="#ctx0" brushRef="#br0" timeOffset="241577.1484">3770 10199 9416,'-18'-20'1986,"18"1"833,0 19-96,0-22-609,0 22-769,0 0 64,0 0 33,0 0-97,0 0-288,0 0 0,18 0-192,-18 41-97,21-21-95,-1 19 0,0 1-193,0 20-192,-1-21-128,1 20 33,20-18-33,-20-2-96,-1 1 32,1-21-64,0 1-160,-20 0-224,20-20-289,-20 21-288,0-21-480,0 0-577,0 0-641,-20-21-1216,0 21-8873</inkml:trace>
  <inkml:trace contextRef="#ctx0" brushRef="#br0" timeOffset="241959.9609">3752 10297 19666,'0'-39'2595,"18"0"-674,3 19 738,-1-19-545,20-2-1089,-1 21-545,1-19-384,-1 39-64,-19 0 0,0 19-32,0 1 33,-20 19-130,0 22 97,-20-2 32,0 1-32,20-20 0,0 19-64,0-40 96,40 1-64,-20 1-32,39-21 64,0 20 0,2-20 0,-22 19 32,1 1-32,0 0 0,-40-1 128,0 1 1,-20 21 63,-20-22-96,1 1-96,-1 0 96,-19-20-256,18 19-289,21-19-255,0 0-385,1 0-1250,19-19-2017,0 19-13677</inkml:trace>
  <inkml:trace contextRef="#ctx0" brushRef="#br0" timeOffset="242677.7343">4645 10079 19954,'20'-59'1250,"-40"38"-322,0 21 1635,-21 0-641,3 0-1218,-3 21-255,3 19-65,-3-1 65,21 0-289,0 2-128,20-1 0,0-21-64,20 21-32,20 0-128,-19-20 95,17 19-95,-18 1-96,21-1 192,-23 2 160,-18-2-128,0 0 64,0-19 96,0 21-96,0-22 0,0 1 32,0 0 32,0-1-64,0-19 96,21 0 0,-1 0 0,-20 0-160,20 0 128,0-19-128,-1 19-128,1 0-224,0 0-705,0 0-1250,0-20-1120,19 20-13101</inkml:trace>
  <inkml:trace contextRef="#ctx0" brushRef="#br0" timeOffset="243315.4296">4981 10397 9288,'-18'-20'9738,"18"1"-7208,0 19 160,-21 0 353,21 19-1665,0 1-578,0 19-63,21 2-192,-21 18-321,18-20-64,2 1-256,21 0 96,-21-20 64,-2-20-288,3 0 96,-1-20-161,-20 1-63,20-22 32,-20 21 192,0-19 96,20 19 0,-20 1 96,0 19 160,0 0-32,0 19 160,20 1-127,19-20-65,-19 0-128,20 0 0,-1 0 32,-19-20-64,1 1-32,-1-1-64,-40-1-97,20 1-127,-21 1-384,-19 19-674,21-20-1184,-1 20-769,0-20-8040</inkml:trace>
  <inkml:trace contextRef="#ctx0" brushRef="#br0" timeOffset="243533.2031">5260 10040 20371,'20'-20'1761,"-20"20"-607,0 0 1216,19 20-512,1 19-833,0 1-449,1 20-352,-1-20-160,-2 19-96,23-40-288,-21 22-545,0-21-1185,-1-1-1089,-19-19-3235</inkml:trace>
  <inkml:trace contextRef="#ctx0" brushRef="#br0" timeOffset="243702.1484">5260 10238 21172,'0'-19'2530,"20"19"-1633,-1-20 1537,21 20-1057,-19-20-1152,17 20-161,3 0-289,-21-19-415,0 19-1218,-1 0-1025,-19 0-2370</inkml:trace>
  <inkml:trace contextRef="#ctx0" brushRef="#br0" timeOffset="243867.1875">5538 10060 18897,'-40'59'3171,"1"-18"-896,19-22 575,-21 21-768,23-1-1185,-2-19-801,-1-1-192,1 2-352,20-21-898,20 0-1184,1-21-1186,-1 2-4003</inkml:trace>
  <inkml:trace contextRef="#ctx0" brushRef="#br0" timeOffset="244640.625">5597 9960 19058,'-19'0'2434,"19"-20"-833,0 20 866,19-19-321,1-1-1185,0 20-417,20 0-352,-1-20-96,-19 20-96,21 20 0,-23 0 0,22-1 0,-19 1 97,-1 40-33,-2-1 64,3 0-160,19 22 0,-20-22 0,19 21-32,1-21-65,-20 1-31,19-1 64,-19 0 128,0-18-96,-20-22 96,-20 21-32,0-21 32,1 1-128,-21-20-64,20 0-128,-20 0-289,21 0-288,-1 0-1089,0-20-1473,20 20-10314</inkml:trace>
  <inkml:trace contextRef="#ctx0" brushRef="#br0" timeOffset="248560.5468">6789 10258 9737,'0'-20'3363,"0"20"-833,-20 0 225,20-19-65,0 19-576,-20 0-128,20 0-512,0 0-161,20 0-96,-20 0-128,20 0-192,19 0-224,-19 0-353,20 0-288,-1 0 96,21 0-160,-21 0-64,1-20-417,1 20-576,-2 0-672,-19 0-1410,0 20-641,-40-20-6982</inkml:trace>
  <inkml:trace contextRef="#ctx0" brushRef="#br0" timeOffset="248750.9764">6848 10497 22997,'40'0'1538,"-20"-20"480,19-1 448,22 21-1217,-3-20-768,1 1-385,-18-1-96,-1 20-257,-1 0-703,-19 20-1443,-20-20-1729,0 19-3235</inkml:trace>
  <inkml:trace contextRef="#ctx0" brushRef="#br0" timeOffset="251530.2734">8852 10079 17072,'-18'-59'2178,"18"38"-993,-40 2 801,19-1-64,-17 0-481,-3 20-608,1 0-225,1 20-159,19-20-65,-20 20-128,40 20-224,0-20-32,20 19 96,0 1-32,20 1-31,19-2-33,-18 0 0,18 20-161,-19-18 33,-22-2 32,3 20 64,-21-18 64,-21-2 32,21 1-32,-18-1 128,-2-19 33,20 1-33,0-21 96,0 0-96,20-21-64,-2 1-64,3 0-32,19 1-64,-1 19-224,-19-20-385,20 20-640,-20 0-769,-1 0-961,1 20-3683</inkml:trace>
  <inkml:trace contextRef="#ctx0" brushRef="#br0" timeOffset="252080.0781">9150 10297 17168,'0'-19'1057,"0"-1"320,0 20 1153,0 0-448,0 20-608,20 20-193,21-20-512,-21 19-193,18 1-159,-17-1-129,19 2-96,-21-22-96,1 1 96,0-20 97,0 20-97,-20-20 96,0-20 64,0 0-95,0 1-33,0-22-256,0 2 64,0-20-288,0 19-225,0-20-384,0 40-320,0 1-769,0-1-800,20 40-609,-20-1-12044</inkml:trace>
  <inkml:trace contextRef="#ctx0" brushRef="#br0" timeOffset="252428.7109">9587 9940 20243,'0'-19'1986,"0"-1"-929,20 20 608,-20 20-127,0-1-449,0 1-545,21 40-224,-21-20-223,20-1-65,-2 0-225,3 2-479,-1-1-1186,-20-21-736,20-19-2595</inkml:trace>
  <inkml:trace contextRef="#ctx0" brushRef="#br0" timeOffset="252625">9508 10179 20563,'20'0'705,"1"-19"832,-3-3-160,2 3-1248,0 19-290,21 0-1472,-23-20-2371,3 20-11178</inkml:trace>
  <inkml:trace contextRef="#ctx0" brushRef="#br0" timeOffset="252823.2422">9766 10060 18065,'-59'59'896,"39"-40"226,-19 3-482,19-3-512,-21-19-1121,21 20-2786,2-20-11532</inkml:trace>
  <inkml:trace contextRef="#ctx0" brushRef="#br0" timeOffset="252998.0468">9468 10099 17712,'20'0'1826,"0"0"480,21 0 193,-23 20-930,22-20-864,1 19-513,-2 3-576,-19-3-1154,20 1-1377,-21 0-3715</inkml:trace>
  <inkml:trace contextRef="#ctx0" brushRef="#br0" timeOffset="254793.9453">9885 9862 12748,'-20'-21'2338,"1"21"-288,-1 0 224,20-20 32,0 20-736,0 0-610,20 0-127,-1-20 32,21 20-32,-20 0-321,19 20-159,1-20-129,-19 20-64,17 20-64,-18 0 128,1-1-224,-1 21 96,18 19 1,-17-18-1,-1 17-128,20 2 0,-1-21-129,21 0 33,-21 2-64,1-2-64,1-20 128,-23 2 32,2-2 128,-20-19 0,-20-20 64,-18 19 0,-3-19-96,2 0 0,-1 0-224,0-19-129,20-1-672,1 0-768,19 20-449,0-19-1762</inkml:trace>
  <inkml:trace contextRef="#ctx0" brushRef="#br0" timeOffset="256149.4139">10938 10179 13901,'-21'-19'2626,"1"-3"353,20 22-224,-20 0 63,20 0-1088,0 0-577,20 41 128,0-1-160,1-1-288,17 0-96,3 2-385,18-2-256,-19-39 160,39 0-192,-39 0-96,19-39-256,-18-2-384,-21 2-610,-20 0-287,-20-1-930,-1-1-768,-17 2-2722</inkml:trace>
  <inkml:trace contextRef="#ctx0" brushRef="#br0" timeOffset="260625.9764">12029 10020 14477,'-20'-21'1954,"0"2"-224,1-1 704,-1 20 0,20 0-640,-20 0-545,20 20-352,0 20 32,0 19-64,0-19-129,0 40-223,20-21-129,0 1-160,19-20-95,1 19-65,1-20-96,-3-18-193,3-1-543,-3-1-706,3-19-992,-1 0-769,-21-19-3588</inkml:trace>
  <inkml:trace contextRef="#ctx0" brushRef="#br0" timeOffset="260944.3359">12327 10238 21140,'20'0'1633,"-20"20"-192,20 19 513,0-18-576,-20 19-642,19-21-383,1 21 31,0-21-32,0 1-127,0-20 31,-1 0-128,1 0-32,0-20 64,-20 1-64,21-21-64,-21 21-160,0-21 32,0 0-256,0 20-321,0-19-416,-21 19-705,21 20-288,0 0-961,0 0-4964</inkml:trace>
  <inkml:trace contextRef="#ctx0" brushRef="#br0" timeOffset="261197.2656">12685 9921 18897,'0'-20'2146,"18"20"-576,-18 0 672,21 20-993,-1-1-640,-20 1-225,20 0-160,-20 20-96,20 0-160,-20-1 0,0-19-672,19-1-930,-19 3-992,0-3-1762</inkml:trace>
  <inkml:trace contextRef="#ctx0" brushRef="#br0" timeOffset="261487.3046">12645 10060 19730,'0'0'1922,"20"0"-320,18 0 1280,-17 0-1248,19 0-1282,-1 0-288,-19 0-64,20 0-128,-20-20-32,-20 20-192,0 0-193,0 0-96,-20-20-191,0 20-33,-20 0 513,1 0 319,19-21 1,0 21 161,-1 0 255,3 0 257,36 0-225,-18 0 64,21 21-95,19-21-225,-1 0 0,21 0-640,-21 20-1346,1-20-1826</inkml:trace>
  <inkml:trace contextRef="#ctx0" brushRef="#br0" timeOffset="261761.7187">13201 10397 23189,'19'0'1698,"-38"0"-1698,19 20 1281,0-1 513,0 22-897,19-21-705,-19-1-160,20 21-352,0-21-161,0-19-1216,0 20-994,-1-20-1024,-19 0-10699</inkml:trace>
  <inkml:trace contextRef="#ctx0" brushRef="#br0" timeOffset="262117.1875">13359 10258 21075,'0'0'2595,"0"20"-1794,0-1 992,0 2-287,0 19-834,0-1-511,20-19-33,1-1-32,-3 1-256,-18-20-65,20 0-63,1-20 0,-1 20 64,-20-19 96,20-1 160,-20 20-64,0 0 224,0 0-32,0 0 192,0 20 65,18-20-257,3 19-64,-1-19-128,0 0 128,0 0-96,-1-19-64,1-1-321,-20-19-415,20 19-97,-20 0-288,0-1-353,0 2-608,0 19-1121,-20-20-9897</inkml:trace>
  <inkml:trace contextRef="#ctx0" brushRef="#br0" timeOffset="262351.5625">13657 9999 21908,'0'0'1794,"0"21"-1506,20-1 1346,-20 0-353,20 19-672,-1 0-417,-19 2-160,20-1-288,0-21-321,0 1-1185,-20 0-768,0-20-1730</inkml:trace>
  <inkml:trace contextRef="#ctx0" brushRef="#br0" timeOffset="262661.1327">13558 10160 21011,'0'0'2691,"20"0"-1794,0 0 1537,19-22-576,1 22-961,-1-19-673,1-1-192,0 20 32,-1-20-288,-19 20-385,1 0-224,-21 0 129,0 0 383,-21 0 1,-17 20 192,-3-20 128,1 0 64,1 20-32,19-20 0,-20 0 32,40 0-64,-20 0-32,20 0-32,20 0 160,-20 0 128,40 19-63,-20-19-33,19 0-128,1 0-64,1 0-609,-3-19-1665,3 19-705,-21 0-4772</inkml:trace>
  <inkml:trace contextRef="#ctx0" brushRef="#br0" timeOffset="262907.2265">13916 9921 21908,'99'39'1986,"-20"-19"288,-20-1-256,2 42-865,-23-2-576,-18 1 31,1 19-287,-1 1-129,-20-21-96,0 0-96,0-18 0,-20-2-192,-1 0-545,1-19-576,0 0-1153,2-20-1442,-3-20-11435</inkml:trace>
  <inkml:trace contextRef="#ctx0" brushRef="#br1" timeOffset="265734.375">17251 10219 15758,'-41'-20'2659,"21"20"-1410,0 0 705,-19 20-128,19-20-513,0 19-352,0 1-353,20 0-223,0 20-97,20-40-128,20 20-96,-1 0-32,1-1 32,21 1-32,-22 19-96,1-39-32,-20 41 192,-1-21-64,-19-1-32,-19 1-32,19-20 32,-40 0-32,20 20-288,-1-20-513,21-20-576,-18 20-577,18 0-1826,0-20-15084</inkml:trace>
  <inkml:trace contextRef="#ctx0" brushRef="#br1" timeOffset="266292.9686">16992 10119 10537,'-59'80'2627,"39"-41"736,0 20-608,-1 21-769,21-21-641,21 21-384,-1-21 64,20 2 0,19-2-481,20-40 65,20 1 63,-18-20-351,18-20-193,0-19-128,-20 0-96,0-22-32,-38 2-64,-3 20 31,-17-21-31,-21 1 96,0 19-160,-41-20-32,-18 21 63,0-1 129,-21 21 32,1-3 96,-20 3-32,40 19 64,-22 0-64,42 19-224,-1-19-993,20 0-1858,20 22-8488</inkml:trace>
  <inkml:trace contextRef="#ctx0" brushRef="#br1" timeOffset="268924.8046">17767 10258 4067,'-20'0'2499,"20"0"-161,0 0 128,0 0-608,0 0-769,0 0-576,0 0 479,0 0 162,0 20-65,20-20-193,-20 0-255,19 19 0,-19-19-97,0 0-63,20 0-193,-20-19-224,20 19 160,-20-20-192,20 0 32,0 1-64,-1-1 96,-19 0-128,20 1 64,0 19-32,0-22 0,0 3 64,-1-1-128,21 20 192,-20-20-63,21 1-33,-23 19-64,2-20 96,21 0-128,-21 20 160,19-21-96,-19 21 0,20-19 0,-21 19-32,1 0 64,20 0-32,-20-20 0,19 20 64,-19 0-96,21 0 96,-23 0 32,2 0 128,21-20 64,-21 20-31,-2 0-129,3 0 160,-1 0-160,0 0-32,0 0-32,-1 20-64,1-20 96,0 0-96,0 20 32,0-20 32,19 19 32,-19 2 1,0-1 191,0 0-160,-1-1-32,1 1 64,0 0-96,1-1 32,19 3 32,-22-22 1,23 19-33,-21-19-64,19 20 128,1-20-192,-20 0 64,19 20-32,-19-20 32,0 19-64,0-19 0,1 0 0,-3 0 64,2 0-32,21 0 32,-21 0-128,-2 0 96,3 0 96,-21 0-96,20-19 0,0 19 0,-20-20 0,20 20 0,-1-20-96,-19 1 96,20-3 0,-20 3-32,20-1 0,-20 0 64,0 1-32,0-1 32,20 0-96,-20-20 64,0 20-96,20 0-32,-1 1 63,1-1 97,0 0-96,20 1 128,-21 19-31,1-21-33,20 21 64,-19-20-32,-1 20-128,-2 0 96,23 0 0,-21 0-97,19 0-63,-19 0 32,20 0 128,-20 0 0,-1 0 96,1 0 0,20 20-32,-40-20 65,39 0-33,-19 21-64,21-21 32,-3 0-96,-18 19 96,21-19-32,-2 20-32,-19 0 32,20-1-32,-1 1 96,-19 0-96,40-20 0,-41 19 96,41 2-32,-21-21-64,1 0 0,1 0-32,-2 20 96,21-20-64,-21 0-32,-19 0 64,20 0 160,-20 0 0,19 0-63,1-20 63,-19 20-64,17 0-96,-17 0 64,-1-21-192,0 21 192,-2-19 32,3 19-64,-21-20 353,20 20-129,-20-20-32,0 1 96,0-1-31,0-19-65,0 18-128,0 1-96,0 0 32,0 1-192,-20-1 64,-1 0 0,21 1 64,-18-1 0,18 20-64,0-21 96,0 21-32,0 0 0,0-20 0,18 20-32,3 0 64,-1-20 64,20 20-128,-21 0 0,21 0 96,-20 0 0,19 20 96,-19-20 32,20 20 97,-19 1-129,-3-1-32,-18-1-32,0 1 288,0 0-95,-18-1 159,18 1-320,0 0-32,0-20-64,-21 21-160,21-21-64,0 19-128,0 1-257,0-20-768,0 20-1153,-20-1-449,20 1-2242,0 0-12524</inkml:trace>
  <inkml:trace contextRef="#ctx0" brushRef="#br1" timeOffset="269590.8203">21697 9523 10313,'0'-39'3011,"0"39"-416,0-20-97,0 20-320,0 0-416,0 0-225,0 0-480,0 0 0,0 20-96,0 19-96,20 2-32,-20-2-97,20 0-63,-1 1-289,1 1-31,0-2-129,21-19-96,-23-1 32,2-19-160,21 0 64,-21 0 96,-2-19-160,3-1 0,-1-19 64,0-2-192,-20 1-160,0-19-513,0 19-192,0 20-608,0 0-673,0 20-129,0 0-3843</inkml:trace>
  <inkml:trace contextRef="#ctx0" brushRef="#br1" timeOffset="269903.3203">22173 9225 15086,'0'-39'3940,"0"19"-1698,20 1 384,-20 19-384,0-20-384,0 20-993,0 20-96,20-1-321,-20 1-32,0 40-127,0-20-193,0 19-96,0-20 32,0 2-160,0-2-97,0-19-511,0-1-545,0 1-1026,20-20-639,-20 0-1731</inkml:trace>
  <inkml:trace contextRef="#ctx0" brushRef="#br1" timeOffset="270394.5312">22094 9364 20435,'0'0'1089,"0"0"-32,20 0 1441,-20-19-384,20 19-1121,-1 0-544,1-20-257,0 20-128,20-20-160,-21 20-449,21-19-896,-20 19-577,1-20-160,-3 20-673,2 0-1505,-20 0-833,21 0-897,-21 0 2947,0 0 3812,0 0 4644,-21 0-352,1 0-1442,2 0-608,-3 20-737,1-1-705,0-19-992,0 20-385,1-20-32,-1 0-416,0 0-513,0 0-64,20 0-32,-20-20 96,20 1 513,0 19 480,0-20 513,0 0 448,0 20 576,20 0-127,-20 0 127,20 0-223,0 20-578,0 0-447,19-1-193,-19 1-256,0 0-288,-20-1-577,39 1-1377,-39-20-289,20 0-3234</inkml:trace>
  <inkml:trace contextRef="#ctx0" brushRef="#br1" timeOffset="271207.0312">21816 9147 12780,'-60'-20'2178,"41"20"-1185,-21 20 288,20-1-192,0 1-96,-19 0 160,19 20 32,20 0-448,0 19 63,0-20 1,0 21-384,0 19-225,-20 1-32,20-21-32,0 21 0,0-21-160,40 2 160,-1-22 64,1-19-31,39-1-65,0-19 64,20-19-32,-18 19-64,18-40-32,0 0-64,-20 0-32,1-19-96,-40-1-32,19-19-97,-19 19-223,-20-19-97,-1-1 321,-19 21 192,0 0 288,-19-1 513,-1 20 448,-20 1-128,-19-2-417,-2 21-415,2 1-193,-20 19-417,19 0-800,1 19-1473,-1 1-3781</inkml:trace>
  <inkml:trace contextRef="#ctx0" brushRef="#br2" timeOffset="276506.8359">19156 8927 14701,'-20'-19'1858,"20"19"-833,-20 0 737,20-20 64,0 40-801,-19-20-417,19 19-224,0 2 161,-20 19 64,20 19-1,0 1-256,-20-1-191,0 0-65,-1 21-96,21-21 224,-18 21-128,-2-40-64,20-1 0,-20 2 32,20-2-32,-21-19 64,21-1-96,-20 1 96,20 0-224,0-20 224,-20 0 32,20 0 65,0-20-1,0-19 96,0 19-64,-19-19 33,19-2-225,0 21 160,0-19 0,0 39 160,-20 0-160,20 20 1,0-1-65,0 21 0,20 0 32,-20 0-96,19-21-96,21 1 160,-19-20-160,19-20 64,-1 1-32,1-1 128,-1-19-288,1-2-128,-20 2-545,0 19-1089,-1 0-512,-19 1-1185,0-1-10411</inkml:trace>
  <inkml:trace contextRef="#ctx0" brushRef="#br2" timeOffset="277984.375">19830 8471 11659,'-18'-79'4804,"-2"59"-2850,-1-19 160,1 39-32,0 0-96,0 0-769,1 20-737,-1 19-351,0-19 223,0 19-192,20 2-192,20-22 64,0 21-160,0-21 32,-1 21-160,1-19-129,0 18 65,0 1 32,-20-21-1,0 1 193,0 0 96,21-20 0,-21 0 0,0 0 192,20 0-63,-2 0 95,3-20-64,-1 20-224,0 0 128,0 0-96,19-20-160,-39 40 224,20-20-160,-20 20-129,0-20 1,20 21-417,-20-21-608,0 19-769,20-19-2018</inkml:trace>
  <inkml:trace contextRef="#ctx0" brushRef="#br2" timeOffset="278259.7656">20089 8610 5893,'20'0'10922,"-20"0"-8519,19 0-65,1 0-160,-20 21-961,20-1-704,-20-1-225,0 1 128,0 0 33,21-20-33,-21 0-320,0 0 64,20 0-64,-20-20 129,0 0-193,18-19-225,-18 18 33,0-19-704,0 21-674,0-1-384,0 0-320,0 1-2947</inkml:trace>
  <inkml:trace contextRef="#ctx0" brushRef="#br2" timeOffset="279056.6405">20288 8194 16111,'0'-20'3075,"0"20"-1570,20-21 129,-20 21-129,0 21-416,0-1-416,0 0-225,19-1-128,-19 21-127,0-21-129,20 22-64,0-2-289,-20-19-479,0 0-1090,20-1-993,-20-19-4548</inkml:trace>
  <inkml:trace contextRef="#ctx0" brushRef="#br2" timeOffset="279389.6483">20308 8353 16527,'0'-20'4196,"19"-1"-2947,-19 1 129,20 20-802,0-19-384,-20 19-128,0 0-672,20 0-513,-20 0 320,0 0-128,20 0-480,-20 0 288,-20 0 832,20 19 225,-20-19 257,0 20 575,0-20-255,1 0-385,-1 0 0,0 0 192,20 0 1,-21 0 223,21-20 33,21 20 127,-21 0-223,20 0-97,0 0 1,-1 0-193,1 0-224,0 20-801,0-20-1601,-20 21-6279</inkml:trace>
  <inkml:trace contextRef="#ctx0" brushRef="#br2" timeOffset="279737.3046">20446 8194 19570,'40'-20'2562,"-20"-1"-1024,-20 2 288,19-1-545,1 20-833,-20 0-320,20 0-64,-20 0-96,20 20-96,1-1 0,-21 2-128,0 19-32,18-1 128,2 0 127,-20 2-31,20-2 32,1 1-96,-1-1 96,0-19-416,-20 20-257,19-20 257,1 0 224,0-1 256,-20-19-97,0 20-31,-20-20 192,20 0-63,-20 0 31,1 0-353,-1 0-383,-21 0-321,41 0-2018,-20 0-11883</inkml:trace>
  <inkml:trace contextRef="#ctx0" brushRef="#br1" timeOffset="282623.0467">22531 9723 12267,'-20'-20'2434,"20"-1"-159,0 21 95,0-20-480,-20 20-641,20 0-256,0 0-193,0 0-287,0 0 352,0 20-96,20-20 95,0 0-127,-20 21-192,39-21-129,-39 20-96,40-1 33,-20 1-193,0 0 96,39 19 96,-18 2-224,-3-22 161,42 40-1,-20-19-64,-1 20-64,20-1-32,-39-20-160,19 2 96,2 18 1,-21-19-1,-1 0 32,-19-20-64,0 0 0,19-1 0,-19 1-64,0-20 64,-20 20-96,20-1 32,-20-19 64,0 20-64,0-20 32,0 0 0,0 0 0,0 21-32,0-21 64,0 0-32,0 0-64,0 0 96,-20 0 0,20 0-32,-20 0-192,0 0 192,1 0-97,-21-21 1,0 21 0,1-20 0,-2-19 96,21 19 0,0 1 64,20 19 0,0 0 96,0 0-63,20 0 31,0 0 128,1 19-160,19 1 64,-1 0 64,1-20-96,-20 19-63,-1-19-65,1 0 0,0 0 0,20 0 0,-21-19 0,-19-1 0,20 0 0,0 1-289,-20-21-447,0 0-353,0 20-577,0 0-1185,20 1-576,-20 19-3684</inkml:trace>
  <inkml:trace contextRef="#ctx0" brushRef="#br1" timeOffset="289442.3827">23602 10655 7623,'0'-19'7623,"0"19"-5349,0 0 192,-20 0-159,20 0-418,0 0-319,0 19-225,0 21-320,0-1-288,0 22-161,20-22-127,-20 0-353,41 1 96,-21-19-96,-2-21-96,3 0 32,19 0-128,-20 0 160,-1-21-128,1 1 96,-20 0-128,20 20 224,0-19 128,-20 19 1,0 19-1,0 1-64,0 0-64,20-20-64,-1 21-160,21-21 160,1 0-128,-3-21 32,3-19-32,-21 21 32,-2-21 0,2 21-224,-20-1-353,-20-1-224,2 1-704,18 0-1378,-20 1-928,-1 19-8009</inkml:trace>
  <inkml:trace contextRef="#ctx0" brushRef="#br1" timeOffset="289704.1014">24078 10397 16399,'0'-20'2082,"0"1"128,0 19 256,0-20-416,0 20-544,0 20-449,0-1-192,0 1-129,20 19-415,-20 2-129,21-2-288,-1 1-289,0-21-287,0 21-802,-1-19-1184,1-2-1090,-20-19-8423</inkml:trace>
  <inkml:trace contextRef="#ctx0" brushRef="#br1" timeOffset="289891.6014">23979 10556 20755,'-18'0'2402,"18"-20"-960,18 20 736,2 0-609,0-20-1056,21 20-385,-23 0-192,2-19-449,21 19-704,-21 0-641,19-20-736,-19 20-1826,0 0-10698</inkml:trace>
  <inkml:trace contextRef="#ctx0" brushRef="#br1" timeOffset="290082.0312">24297 10377 16719,'0'20'1986,"-19"0"-801,-1-1 1057,-20 1 1,20 21-1347,-19-2-703,19-19-482,0 19-1120,-1-19-737,1 1-1570,20-2-11690</inkml:trace>
  <inkml:trace contextRef="#ctx0" brushRef="#br1" timeOffset="290291.0156">23999 10516 20851,'0'-39'1602,"0"39"576,20 0 673,-20 0-1378,21 0-1217,-1 20-192,-2-20-320,2 19-705,21 21-1505,-21-40-1090,19 19-4323</inkml:trace>
  <inkml:trace contextRef="#ctx0" brushRef="#br1" timeOffset="290870.1171">23663 10338 13741,'-61'0'2946,"41"20"-1536,-19-20 95,19 39 545,0 0-160,0 2-545,1-2-576,19 40-321,0-19-288,19 19 1,-19 1-97,40-21-128,-20 2 96,19-2 192,22-40 0,18 1 96,-20-20-63,40-20-65,-18 1 64,18-21-96,-20-20-96,20 1-32,-20 0-32,-18-2-32,-3 2-128,-17-1 160,-2 1-32,-39 0 64,0 18 32,-39 2 0,-2 0-32,-17 19 32,-3 0 64,-18 20-224,0-21-384,-2 21-994,2 21-1344,0-21-4037</inkml:trace>
  <inkml:trace contextRef="#ctx0" brushRef="#br2" timeOffset="294789.0625">17370 10973 2178,'0'0'9192,"0"0"-9000,19 0-63,-19 20 1280,20-20 256,-20 19-95,20 1-353,-20 0-256,20-1-224,0-19-1,-1 21 33,1-21-192,0 0-161,0 0-96,0 0-159,-1 0-33,1 0-64,0 0 0,1 20-32,-1-20 64,18 0-96,-17 20-32,-1-20 32,19 19 32,1-19 0,0 0 32,-1 0 32,1 0-96,19 0-96,-19 0 128,19 0 0,-18 0-32,18 0 0,-19 0 32,0 0-32,-1 0 0,1 20-96,19-20 192,-19 0-96,19 0 0,-18 0 96,-3 0-192,3 0 160,18 20-128,-19-1 96,0-19-32,19 22 0,0-22 32,-19 19-96,21-19 64,-2 0 96,0 0-192,1 0 96,-1 0-64,-19 0 128,19 0-64,-18 0 32,18 0-64,1-19 128,-1 19-160,0 0 0,1 0 96,-1 0-32,22 0 96,-22 0 0,20 0 96,-19 0 1,-1 0-129,0 0-32,2 0 224,-3 0-96,-17 0-128,38 0 0,-20 0-32,1 0 64,-1 0 0,2 0-96,-3-22 160,3 22-128,-2 0 161,0 22-129,1-22-32,-1 0 0,2 0-32,-23 19 64,23-19-129,-2 0 162,0 0-130,-19 0 130,0 0-65,19 0-129,-18 0 226,-3 0-65,3 0-32,-1 0 0,-1 0-65,21 0 130,-21 0-33,21 0-32,-1 0 0,-18 0 0,-3 0 32,23 0-32,-22 0 64,1 0 64,-20 20 0,19-20 0,1 0 0,-20 0-64,39-20 0,-19 20 0,-1 0-64,1 0 64,-1 0-96,22 0 96,-21 0-96,-21 0 96,21 0-96,0 0 96,-21 20-96,1-20 0,0 0 64,20 0-64,-21 20 32,1-20 0,21 0 32,-21 19 0,18-19-32,3 0 0,-21 0 0,19 20 0,21-20-32,-21 20 32,1-20 32,-1 19-64,-19-19 97,20 0-98,-1 0 66,-19 21 31,21-21 64,-21 0 0,0 0-64,19 0-32,-19 0 96,0 0-160,-20 0 96,20 0-64,19 0 0,-19 20 32,20-20-64,-21 0 128,21 0-96,-20 20 64,19-20-32,2 19 128,-1-19 97,-22 0 95,23 20 128,-1-20-31,-21 0-65,21-20-63,-20 20-65,0 0-64,-20-19-64,19 19-32,-19-20 96,20 0-64,-20-1 97,0 2 95,20-1-192,-20 0-96,0 1 32,20-1-96,-20 20-224,0-20-641,0 1-1345,-20 19-2467,20 0-15502</inkml:trace>
  <inkml:trace contextRef="#ctx0" brushRef="#br2" timeOffset="296215.8203">19792 11369 9160,'0'0'4645,"20"-19"-2980,-20 19 513,0 0 192,0 0-640,0 0-449,18 0-32,-18 0-256,21 0-32,-21 19-64,0 2-256,0 19-65,20 19 1,-20-20-97,20 21-191,-20-1-33,20 2-96,-20-2-96,19-20-96,-19 2 160,0-2-128,0 1 0,0-21 0,-19 1 0,19-20 0,-20 0-288,0 0 96,-21-20 288,23 1 192,-2-1-768,-1-19 864,21 19-320,0-1 160,0 1-32,0 20 289,0 0-65,21 20-63,-21-20-161,20 41-64,19-22-64,-19 1 0,20 0-96,-1-20 96,21 0 0,-21-20-32,21 0-64,-21 1-320,-19-22-65,1 21-479,-1 1-546,-20-1-1088,18 0-962,-18 20-3362</inkml:trace>
  <inkml:trace contextRef="#ctx0" brushRef="#br2" timeOffset="297217.7734">20367 11945 480,'20'0'13228,"-20"20"-11722,0-20 544,0 20 256,20 1-160,-20 18-576,19 0-257,1-19-480,-20 19-193,20 2-191,0-21-161,0-1-96,-1-19-96,-19 0 64,0 0-32,0-19-352,-19-1 32,-1-21-160,0-18 95,0 20-95,0-21 96,1 1 96,-1 19 512,20 1-160,0-2 289,0 22 63,20-1 1,19 0 159,1 20-95,-1 0-481,1 40-96,-20-1-96,1 2-96,-21-2 64,0 20 0,0-18-353,0 18 481,0-20 64,0-19-160,18 20 128,2-20-128,0 0 128,21-1 33,-21 1-65,-1 0-64,1-1 128,-20 22-64,-20-21-32,20 0 32,-39-20 0,19 19-64,-1-19-161,1 0-383,0 0-1058,2 0-1120,-3-19-2467</inkml:trace>
  <inkml:trace contextRef="#ctx0" brushRef="#br2" timeOffset="304240.2343">19215 8631 8199,'0'-21'2979,"0"1"-320,0 20-161,0 0-416,0 0-705,20 0-448,-20 0 96,0 0 0,20 20 96,0 1-128,-20-1-224,21 19 32,-3-19-1,2 19-351,0 2-289,1-22 64,-1 21-192,-2-21 0,3 1-32,-1-20-32,-20 0-96,20 20-96,-20-20-257,20 0-383,-20-20-33,0 20-385,-20 0-31,20-20-833,-20 20-2018</inkml:trace>
  <inkml:trace contextRef="#ctx0" brushRef="#br2" timeOffset="304638.6717">19255 8651 16143,'0'-61'2626,"0"41"-1312,20-19 287,1 19 193,-3 1-481,2-2-833,0 1-416,-20 20-64,21 0 0,-1 20 0,-2 1 0,-18-2-32,0 21 32,0-1-32,-18-19 64,18 21 33,0-22-65,0 1 64,18-20-96,3 0 96,19 0 0,-1 0-32,21 0 0,-21 0 32,1 0-160,-20 20 128,0-20 224,-20 19 0,0 1 129,0 0-161,-20 20-128,0-20 0,0-20-128,0 20-128,1-1-385,-1-19-736,-20 20-993,40-20-1922</inkml:trace>
  <inkml:trace contextRef="#ctx0" brushRef="#br2" timeOffset="306234.375">21023 11886 12075,'-41'-19'4452,"21"-1"-2466,0 20-384,-19 20 127,19-20-319,0 19-386,-19 1-543,39 0-289,0-1-64,0 1 0,19 21-32,1-2-128,0 0-32,0 1 32,19 0-32,-19 0 160,0-1-288,0 0 160,-20 2 32,0-1 0,0-21 96,21 1-32,-21 0 257,0-20-129,0 0 96,0 0 128,18 0 33,-18 0-193,41 0-128,-21-20-128,18 0-96,-17 20-128,19 0-353,-40-19-544,20 38-288,-20-19-321,19 0-1441,-19 20-4548</inkml:trace>
  <inkml:trace contextRef="#ctx0" brushRef="#br2" timeOffset="306843.75">21320 12164 4067,'0'0'4997,"0"0"-4581,0 0 225,0 0 1345,0 0-320,0 0-609,0 0 64,0 0 288,0 0-32,0 0-128,0-21 1,0 21-418,0 0-31,0 0-64,0-19 128,0 19-1,0 19-255,0 2 64,0-1 31,0 0-63,0 19 32,0 0-225,0 2-160,19-21-128,1 19-95,0-39-1,0 20-96,1-20 32,-3-20-32,22 1-65,-40-21 1,21 21 160,-1-3-64,-20 3-64,0-1 96,0 20 96,20 20 33,-20-1-65,0 3-32,18-3 0,-18-19-32,21 0-64,-1 0 0,-20-19 32,20-3-64,-20 3 0,0-21-64,0 1 64,0-2-321,-20 22-127,20-1-385,0 0-513,0 1-575,0 19-866,0 0-4548</inkml:trace>
  <inkml:trace contextRef="#ctx0" brushRef="#br2" timeOffset="307107.4218">21598 11826 15214,'0'0'4804,"20"0"-3971,-20 21 641,0-1 608,20 19-833,-20-19-801,19 19-288,1 2-288,0-2-288,0 0-513,0-19-705,-1 0-768,-19-20-4420</inkml:trace>
  <inkml:trace contextRef="#ctx0" brushRef="#br2" timeOffset="307321.289">21557 11985 20947,'21'0'2146,"-21"0"-416,20 0-96,0 0-930,0-20-416,-20 20-448,19 0-128,1 0-1121,0 0-929,0 0-33,0-20-3971</inkml:trace>
  <inkml:trace contextRef="#ctx0" brushRef="#br2" timeOffset="307529.2968">21756 11886 5381,'-39'40'13228,"19"-1"-11787,0 2-319,0-22 287,1 21-128,-1-1-1025,0-19-672,0-20-225,20 19-512,0-19-961,0-19-5285</inkml:trace>
  <inkml:trace contextRef="#ctx0" brushRef="#br2" timeOffset="307987.3046">21796 11826 20018,'0'0'2403,"0"0"-1442,0-20 544,20 1 513,19 19-1025,1 0-577,1 0-384,-2 0 64,1 0-96,-1 19-96,1 1 128,0 1-160,-21 18 32,1 1 0,0-1 192,0 21-384,0-20 96,-1 38 96,-19-37-97,20 18 161,0-20-32,0 2-128,1 18 0,-21-39 96,0 0 96,0-1 0,0 22 32,-21-21-128,1-1-224,0 1-770,0-20-959,20 0-1347,-19 0-12331</inkml:trace>
  <inkml:trace contextRef="#ctx0" brushRef="#br0" timeOffset="362755.8593">7880 10119 3651,'-20'-20'1569,"20"20"674,-20-20 799,20 20-191,0 0-481,-19 0-608,19 0-321,0 0-255,0 0-258,0 0-191,0 20 96,0 0 32,19 21 0,1-2-129,0 0-63,21 1-289,-23 20 1,2-1-257,1-20-32,-1 22-32,0-42 32,-1 21 0,1-21 0,-20 1-96,0-20 0,20 20-64,-20-20-256,0 0-193,0 0-768,0 0-160,0 0 31,-20-40-543,20 21-1827,0-1-3715</inkml:trace>
  <inkml:trace contextRef="#ctx0" brushRef="#br0" timeOffset="363328.125">7860 10238 416,'-20'-39'12171,"20"39"-10281,0-20-416,-19 1 127,19-3 161,0 3-737,0-21-449,0 21-159,19-21 191,-19 19 1,20 2-1,0-21-191,21 21 95,-23-1 1,23 0-193,-21 20-256,19-19 0,1 38-64,-20 1-32,19 19-32,-19 20 32,-20 2 0,0-2-64,0-18 192,0 18-64,-20-20 32,20-19 64,-19-1 32,19-19-63,0 21 95,19-21 96,-19-21 96,20 21-159,20-19-97,-20-1 96,-1 20-96,21 0-128,-20 0 64,1 0-32,17 20 0,-38-1 0,20 22 0,-20-2 32,0 1 32,0-21-32,-20 22 161,20-2-129,-20-19 160,2 0-160,-3-1 0,1 1-32,0 0-96,-19-20-160,19 0-769,0 0-993,0-20-1121,0 0-4388</inkml:trace>
  <inkml:trace contextRef="#ctx0" brushRef="#br3" timeOffset="390483.3984">8654 9623 4836,'-19'-20'1762,"19"20"160,0-20-865,0 1 0,0 19 288,-20-21-192,20 21-609,0 0-63,-20 0 31,0-20-159,0 20 255,0 0 289,1 0-96,-1 0-128,0 0-257,0 0-128,-1 0-96,3 0-31,-2 0-65,-1 0 0,-19-20 96,22 20 32,-3 0 64,1-19-63,0 19-97,0 0 32,1 0 64,-21-20-192,20 20 0,0 0 0,-19 0 0,19 20 0,-20-20 0,21 19-32,-21-19 0,19 20 64,1-20 32,2 20 33,-23-20-33,21 21-96,0-2 64,1-19-32,-1 20 0,0 0 32,0-1-32,0 1-64,0 0 64,1 1 64,-21-1-192,20-1 96,-1 1 0,3 0 64,-2 19-64,0-19 0,-1 1 0,21-2 0,-20 1 96,20 0-32,0 19-32,0-19 32,0 20-32,0 0-96,0-21 160,0 21-96,0 1 32,-18-22 0,36 21-32,-18-21-32,0 1 64,0 19-32,20-18 32,-20-1-32,21 19 0,-21-19 160,20 0-160,-20 19-64,20-18 128,-2-1 33,-18-1 31,21 1-64,-21 0 160,20 19 0,0-19-64,0 1-96,-1-2 97,-19 1-129,20 0-32,0 19 96,0-19-96,0 1 96,0-1-96,-1-1 0,1 1 64,0-20-128,1 20 160,-1-20 32,-2 19-128,2-19 64,1 0 64,-1 0 32,0 0-96,-1 0 96,1 20-160,0-20-32,20 0 64,-21 20 1,1-20 63,0 21-160,0-21 96,19 0 96,-19 19-160,0-19 64,0 0 64,19 20 0,-19-20-32,0 0-128,1 20 96,-1-20 0,-2 0 64,3 19-160,19-19 96,-20 0 0,-1 0-32,1 0 32,20 0 0,-20 0-64,0 0 128,-1 0-96,21 0 0,-20 0 32,1 0-64,-3 0 128,23 0-128,-21 0 96,0 0-96,19 0 64,-19 0 0,20 0 64,-21 0-256,21 0 256,-20-19-96,0 19 0,-1 0-64,1 0 96,20 0 64,-19 0-160,-3 0 96,2 0-32,21 0-32,-21 0 128,-2-20-96,23 20 0,-21 0 0,0 0-96,-1 0 192,1 0-96,0-20 0,0 20 0,0 0 0,-1 0-64,1 20 64,0-20-32,0 0 32,0 0 64,1 0-64,-21 0-32,18 0 32,2 0 0,0 0-32,1 0 32,17 0 32,-17 0 32,-1 0-64,0 0 0,19 0-64,-19 0 96,0-20-32,0 20-64,0 0 160,-1 0-96,21 0 32,-20 0-64,0-19 129,-1 19-130,1 0 194,21 0-161,-21-21 64,18 21-32,-17 0 32,19 0-64,-22 0 64,3-20-128,19 20 64,-20 0 64,-1 0 0,1 0-160,0 0 192,20-20-96,-20 20 32,-1-19-32,1-1 32,0 20-64,-20-20 96,21 20-32,-1-19-96,-20 19 224,18-20-96,2-1-64,1 21-32,-21-20 96,20 0-64,-20 20 32,20-19-32,-20-1 0,19 20 32,-19-20-64,0 1 0,20-2 64,-20 1-32,0 0 0,20 1 0,-20 19 64,0-20-192,0 0 96,0 1 0,0-1 96,0-1-96,0 21 32,0-20 32,0 1-64,0-1 32,0-19 0,0 19 0,0 0 0,0-1 0,0 2 32,-20-1 0,20 0 0,0 1-96,-20-1 128,20 20-96,-19-20 32,19 1-32,0-3 32,-20 3 64,20-1-160,0 0 192,0 1-32,0-1-32,-20 0 0,-1-1-64,21 2 128,-20-1-128,2 0 96,18 1-128,-20 19 96,-1-20-32,21 0 0,-20 1 0,0-2 0,1 21 0,-1-20 0,20 0-32,-20 1 64,0-1-32,0 0 32,0 20-64,1-19 64,-1-1-64,0-1 96,0 21-64,-1-20 0,3 20 0,-22 0-32,19 0 32,1-20-32,-18 20 161,17 0-226,1-19 97,0 19 32,1-20 1,-1 20-66,20-20 1,-40 20 64,20 0-64,1 0 129,-1 0-226,-20 0 129,20 0 0,-19 0 0,19 0 32,0 0-64,-19 0 32,19 0 32,-1 0 0,1-19-32,0 19 0,2 0 33,-23-21-33,21 21 64,0 0-161,-19 0 162,19-20-65,0 20 0,0 0 32,20 0-32,-20 0 32,1 0-32,19 0-32,0 0 96,-20 0 0,20 0 0,-20 0-64,20-20 32,-21 20 0,21 0-32,-20 20 64,-18-20-64,17 0 64,-19 20-64,22-20 128,-23 0-224,1 21 256,21-21-128,-1 0 128,-20 0-32,20 0-128,1-21 32,-1 21 33,0-20-33,0 20-64,-1-20 32,3 20 32,-22-19-32,19 19 0,-17 0-32,17 0-1,-19 0 1,20 19 97,1-19-162,-1 20-351,0-20-737,20 20-1185,0-20-1634,0 0-12748</inkml:trace>
  <inkml:trace contextRef="#ctx0" brushRef="#br3" timeOffset="394481.4453">22193 3250 1953,'-20'0'5061,"20"0"-2466,0 0-706,0 0 1,0 0-545,0 0-416,0 19 128,-20-19 32,20 22-352,0 17 128,-19-19-160,-1 19-65,0 2-159,-20 18-225,21-20-128,-21 0 0,-1 22-96,3-22 128,17 0-64,-37 2-160,17-2 224,21 1-95,-19-1 63,19-19-128,0 1 64,-20-1-32,40-1-32,-19 1 32,19-20-64,0 0-64,0 0 192,0 0-96,0 0 0,0 0 160,0 0-128,0 0 64,0 0-32,0 0 64,0 0 160,0 0 33,0 0-225,0 0 32,-20 0 64,20-20-192,0 1 96,0-1-32,0-1-160,20-19 192,-20 21-64,0-21-96,0 21 96,0-1 32,0 20-32,0 0-64,0 0-96,0 0 64,0 39 256,0-19 1,0 19-65,0 22-160,0-22 288,-20 1-160,40-21-64,-20 22 192,19-41 0,1 0 225,20 0 63,-1-21-287,21 1-193,19 1 64,-20-21-449,-18 21-864,-1 19-416,-21 0-1378,1 0-6406</inkml:trace>
  <inkml:trace contextRef="#ctx0" brushRef="#br3" timeOffset="406517.578">7781 8531 11114,'-20'0'3684,"20"0"-2339,0 0-576,0 0 736,0 0-192,0 0-384,20 0-320,-20-20 63,0 20 65,0-19-32,20 19-33,-20-21-127,0 1-129,20 0 1,-1 1-225,-19-21-128,40 21-32,-19-22-32,-1-18 64,-2 20-192,2-1 256,21 0-160,-21 20 32,-20 0 0,19 1 32,-19-1 32,-19 20-64,19-20 64,-20 20-32,0 0-32,-1 0 64,1 20 0,2-20 192,18 20-95,-20-20-97,-1 19 64,21-19-160,21 0 64,-21 0-64,20-19 0,18-1 128,-17 20-192,-1-20 96,19-1 32,-19 21-96,-20 0 96,20 21-64,-20-1 0,0-20 96,0 20-160,0-1-161,0 1-287,0 0-577,0-20-385,20 0-415,-20 19-2179,0-19-12236</inkml:trace>
  <inkml:trace contextRef="#ctx0" brushRef="#br3" timeOffset="407001.9531">8318 7697 64,'-21'-20'12427,"21"20"-10409,-20 0-64,0 0-192,20 20 31,-20 1-255,20-2-481,0 1-64,20 19-192,-20-19-129,20 19-31,21 2-289,-23-21-96,22-1-224,-19-19 161,17 0-129,3 0-224,-21 0-129,19-19-351,-19-1-417,0 20-417,0-20-159,-20-1-1026,0 2-2466</inkml:trace>
  <inkml:trace contextRef="#ctx0" brushRef="#br3" timeOffset="407230.4686">8336 7855 17328,'0'21'2114,"0"-42"-1409,20 2 896,0-1-416,1 0-704,-1 1-417,-2-1-256,3 20-577,-1-20-480,0 20-1218,-20-19-2978</inkml:trace>
  <inkml:trace contextRef="#ctx0" brushRef="#br3" timeOffset="407596.6796">8834 7399 14509,'0'0'1698,"-20"0"320,20 0-32,0 21-161,0-2-287,-20 21-417,20-21-160,0 21-449,0 1-223,20-22-161,-20 1-96,0 0-64,20-1-321,-20 1-640,0-20-832,0 20-482,0-20-2209</inkml:trace>
  <inkml:trace contextRef="#ctx0" brushRef="#br3" timeOffset="407817.3827">8595 7518 15374,'-20'-20'3139,"20"1"-1121,0-1 0,20 20 32,20 0-609,-21 20-864,21-20-385,1 19 0,18 1-32,-19 0-160,-1-20-224,1 19-192,-1-19-577,-19 22-801,0-22-288,0 0-2402</inkml:trace>
  <inkml:trace contextRef="#ctx0" brushRef="#br3" timeOffset="409190.4297">8893 8451 15438,'-20'0'833,"20"0"192,0 0 480,0 0-448,0 0-512,0 0-161,20-20-64,0 20-63,19-19 31,-19-21-96,20 21-192,-1-22 96,-19 2-96,0-1 0,0 21 0,1-21 0,-21 40 96,0-21-64,0 21-96,-21 0 257,1 0-258,-20 0 33,21 21 161,-1-1-65,20-20-32,0 0 128,0 0-128,0 0 32,20 0-32,19-20 32,-19 20-32,21-21 0,-3 21-32,-18 0-32,1 0 32,-1 0-32,-2 0 64,-18 21 32,0-1-64,0 0-192,0-20-449,0 19-896,20-19-1474,-20 0-5477</inkml:trace>
  <inkml:trace contextRef="#ctx0" brushRef="#br3" timeOffset="409523.4375">9508 7955 11562,'-20'-20'1730,"0"20"-449,20 0 1186,0 20-449,0-20-673,0 20-256,0 19-192,20-18-129,0-1-63,0 19-289,1-19-191,17 0-129,-18-1 0,21-19-192,-2 0-225,-19 0-479,20-19-546,-21-1-736,-19-19-1857,20 19-6471</inkml:trace>
  <inkml:trace contextRef="#ctx0" brushRef="#br3" timeOffset="409756.8359">9567 8094 18161,'20'-19'929,"0"-1"448,1 0 353,17-21-545,-17 22-801,19-21-288,-20 21-224,-1-1-224,1 0-609,0 20-1185,-20 0-1922,0-21-9225</inkml:trace>
  <inkml:trace contextRef="#ctx0" brushRef="#br3" timeOffset="409988.2812">9786 7757 14669,'-39'39'1634,"39"-19"352,-20 19-192,0 2-33,0 18-127,-1 0-257,3 21-768,-2-40-513,-1 20 0,21-21-352,21 1-545,-21-21-897,20-19-768,-20 0-2755</inkml:trace>
  <inkml:trace contextRef="#ctx0" brushRef="#br3" timeOffset="410508.789">10045 7538 18961,'0'0'1442,"-20"0"95,20 19 481,0 22-705,-21-1-320,21-1-384,-20 21-385,20-20-128,0-1-96,0 0-160,20-18-256,-20-1-737,0 0-801,0-20-288,0 0-1154,-20 0-5156</inkml:trace>
  <inkml:trace contextRef="#ctx0" brushRef="#br3" timeOffset="410739.2577">9806 7657 17680,'-40'-19'3299,"40"19"-1665,0 0 31,40 0 289,0 0-608,-1 0-834,21 19-416,-21 1 96,22 0-448,-2-20-224,-19 21-609,-1-21-737,1 19-769,-20-19-2754</inkml:trace>
  <inkml:trace contextRef="#ctx0" brushRef="#br3" timeOffset="420841.7968">9150 11151 13100,'0'-19'2306,"20"-1"-1281,-20 20 1377,0 0-448,0 0-1089,0 20-96,0-20 31,0 19-95,0 1 160,0-20-192,0 20 63,0-1-31,0 22-32,20-1-289,-20-1-128,21 0 129,-21 22-65,0-2-128,20-20-32,-20 21-64,18-20 0,-18-21 33,20 21-33,1-19 96,-1-21-32,-20 0-32,20 0 0,19-21 128,-19 1-95,20 20-1,-21-20-192,21 1 32,0-1 32,-1 20-64,1-20 128,1 20-128,-2 0-96,1 0 96,-1 0-97,-19 0-63,0 0 32,-20 20 128,20-20-128,-20 0 160,-20-20-32,20 1-64,-20 19-96,0-20-33,1-1 290,-1 1-194,0 1 97,0 19 0,-1-20 128,3 0 97,18 20-161,0 0 32,18 0-32,3 0-64,-1 20 128,20-20-96,-21 20 0,21-1 0,-20 22-32,0-21 64,-1 19-32,-19-19 96,0 19 0,0-19-96,0 1 160,0 18-256,-19-39-160,19 20-513,0-20-2082,0 0-2209</inkml:trace>
  <inkml:trace contextRef="#ctx0" brushRef="#br3" timeOffset="422302.7343">10183 11390 17520,'-21'0'1826,"21"20"-1570,21 0 1538,-21-1 224,20 21-545,0-1-512,0 21-256,19-1-257,-19-19 97,0 20-321,0-20-32,-20-21 0,20 1 0,-20-20-128,0 21 65,0-42 63,0 21 0,0-39-96,0-1 0,0-20-96,0 20 64,19 1-128,-19 0 96,0 19 32,20 20-160,-20 0 192,20 20-96,1 19 64,-1 0-96,-2 1 0,2 1 32,1-2-320,19 0-513,-21-19-512,1-20-417,0 21-864,0-21-2467</inkml:trace>
  <inkml:trace contextRef="#ctx0" brushRef="#br3" timeOffset="422701.1717">10778 11628 16431,'0'-20'1185,"0"20"1282,-19-20-321,19 20-481,0 20-608,-20-20-160,20 39 0,-20-19-193,20 21-383,0-2-225,20 1 0,-20-21-160,20 1 64,-1-20 64,-19 0-128,20 0 64,0-20 96,-20-19-160,0 19 96,0 1 32,0-1-32,0-1 32,0 21 128,0 0 33,0 0-129,0 21 0,-20-1-64,20-20-64,20 19-160,-20 1-353,20 0-832,1-20-545,-3 0-448,2 0-1826</inkml:trace>
  <inkml:trace contextRef="#ctx0" brushRef="#br3" timeOffset="422980.4686">11057 11588 13100,'19'-19'5221,"-38"19"-4004,19 0 897,-20 19 32,0 1-673,0 0-512,20 19-256,0 2-353,0-21-127,40-1-161,-1 1-128,1 0-1,0-1 1,19 1 64,-19-20 64,-19 21-64,-21-1 97,0-20 255,0 19 96,-21-19-255,-19 0-97,20 0-192,0 0-289,1 20-1152,-1-20-1859,0 0-3586</inkml:trace>
  <inkml:trace contextRef="#ctx0" brushRef="#br3" timeOffset="424047.8514">11592 11390 11018,'-19'-21'3011,"19"21"-1602,0 21 257,0-1 576,0 0-320,0 19-449,0 20-96,19 1-288,-19-1-192,20 2-160,20-2-64,-19-20-193,17 2-224,3-21 65,-21-1-33,18-19-224,3-19 32,-21-1-64,-1-21 0,1 2-96,0 19 0,-20-19 32,-20-2-160,20 21 96,-20 1 96,1-1-64,-1 0 96,0 20-32,-1 0 0,21 20 32,0 0 0,0-1 64,0 1-128,21 21 96,-1-21-128,0 19 160,19-19-192,-19-1-96,20-19-65,-21 20-543,21-20-482,-20 0-543,0 0-418,1-20-1056,-21 20-4164</inkml:trace>
  <inkml:trace contextRef="#ctx0" brushRef="#br3" timeOffset="424388.6717">12090 11647 18641,'18'61'2242,"2"-22"257,0-19-257,1 19-993,-1 2-448,-2-21-65,3-1-223,-21-19-33,20 20-223,0-40 31,-20 1-64,0-1-64,0-1-64,0-18-96,0 19 64,0-19-64,-20 19 0,20-1-32,0 1 0,20 20-32,-20 0 32,20 20 0,-1 21 64,1-22-64,0 21-384,20-21-353,-21 22-448,1-21-1025,20-1-385,-20 1-1184,-1 0-5094</inkml:trace>
  <inkml:trace contextRef="#ctx0" brushRef="#br3" timeOffset="424851.5625">12703 11628 16912,'0'0'1761,"0"-20"-800,-18 20 1313,-2 20-384,20-1-288,-20 1-289,-1 21-384,21-21-321,0 19-287,0-19-193,21-1-192,-1 1 192,18-40-128,-17 20-96,-1-39-32,20 19 95,-40 1-31,19-22 64,-19 41 0,0-20 64,-19 20-31,19 20 63,0 1 96,0 18-96,0 1-64,0-1-32,19 21 64,1-20 32,0 19-96,0-19 32,0 0-64,-20-1 32,0 0 32,0-18-32,0-1-192,-20 0-96,-20-20-321,20 0-160,-19 0-640,19 0-417,0 0-192,-1-20-1377,21 0-10826</inkml:trace>
  <inkml:trace contextRef="#ctx0" brushRef="#br3" timeOffset="425125.9765">12922 11430 21652,'20'0'865,"0"0"-577,-20 39 1602,0 0-160,21 2-866,-21 18-479,20 20-193,-2-19-288,23-20-192,-21 20-673,19-21-449,-19-39-736,-20 20-1185,20-40-6214</inkml:trace>
  <inkml:trace contextRef="#ctx0" brushRef="#br3" timeOffset="425483.3984">12942 11767 18481,'0'0'2018,"0"0"-929,41-20 2018,-21 20-705,18-19-1537,-17 19-673,19-20-128,-1-1 0,-19 1-128,-20-19-192,20 19-96,-20 0-65,0 1 161,0-22-32,-20 21 160,20 20 128,0 0-32,0 0 0,0 20 256,0 21-64,0-2 160,20 20 33,0 2-65,-1-22 32,1 0 64,20-19-159,-20 1 31,-1-21-128,1 0-32,0-21 32,0 1-64,-20 1 32,21-1-96,-21 0 0,0 1-32,18 19-32,-18 0-96,20 19-160,1 1-513,-1 0-865,0 19-1473,19 2-4163</inkml:trace>
  <inkml:trace contextRef="#ctx0" brushRef="#br3" timeOffset="426782.2265">13916 11449 3299,'0'-39'9288,"-20"19"-7622,20-1 576,0 21 192,0-19-576,0 19-897,0-20-192,0 20 96,0 0 160,0 0-257,0 0 97,0 20-160,0-20-1,20 19-191,-20-19-33,0 21 65,18 19-33,-18-21 65,21 21-161,-21 20 33,20-21-65,0 1-96,0-1-127,-20-19-33,19 1 64,1-1-192,0-20 160,0 0-96,0 0-32,-1-20 32,21 20 64,-20-21-192,1 21 64,-3 0-32,2 21 32,0-1 32,1 19-96,-21-19 32,0 19 32,-21 2 0,1-22-32,0 1-32,-19 0-32,19-20-96,-20 0 0,1-20-225,-1 20-223,20-20-161,1 1-448,-1-1-737,20-1-96,20 1 448,-20 1-1280,19 19-3685</inkml:trace>
  <inkml:trace contextRef="#ctx0" brushRef="#br3" timeOffset="427202.1483">14392 11667 14541,'0'-20'6054,"0"20"-4741,0 0 449,0 0 736,0 20-928,0 21-737,20-2-417,-20-19-96,19 0-31,1-20-129,0 0-96,20 0 0,-21 0 32,1-20-96,0 0 0,20 1 96,-21 19-192,1 0 128,0 19-64,-20 21 128,20-21-32,1 42 96,-1-22-160,-2 20 128,3 1-128,-21-20 128,0-1-224,0-19 128,-21 20 0,3-20-96,-23 0-32,21-1-96,-20-19-256,1 0-353,-1 0-673,20 0-1504,1 0-770,-1 0-9673</inkml:trace>
  <inkml:trace contextRef="#ctx0" brushRef="#br3" timeOffset="428371.0937">15206 11350 13004,'0'0'2306,"0"0"-192,0 0 160,0 0-704,0 0-898,0 0 289,0 19 192,20-19-224,-20 21-96,0-21-96,18 40-1,-18-21-159,21 1-1,-21 39 65,0-18-96,20 18-33,-20 21-96,20-21-287,-20 0 191,20 1-32,-20-1-128,19-19 97,-19-19-65,0-21 160,20 19-480,0-19 512,0 0-416,0-19 321,-1-2-386,21 1 194,-20 0-97,21 20 0,-23-19 0,2 19 0,21 0 0,-21 0-161,-1 0-383,-19 0-97,20 0-256,-20 0-480,20 19-577,-20-19-736,0 0 127,20 0-3042</inkml:trace>
  <inkml:trace contextRef="#ctx0" brushRef="#br3" timeOffset="428790.039">15841 11350 17168,'-40'-20'2274,"40"20"-96,-20 0 256,20 20-512,-20-1-673,20 22-320,-19 18-64,19 0 0,19 1-257,-19-1-255,20 2-257,20-2 0,-20-20-96,19 2 0,1-21-192,-1-1-129,-19-19-415,21 0-449,-3-19-545,3-1-865,-21 20 97,-20-21-1410,0 1-9801</inkml:trace>
  <inkml:trace contextRef="#ctx0" brushRef="#br3" timeOffset="429124.0234">16119 11667 19442,'39'0'2210,"-39"20"192,20-20-288,0 41-865,0-22-31,0 21-546,-1-21-127,-19 1-1,20 1-95,-20-1-65,20-1-224,-20-19-64,0 0 129,0-19-33,0-1-192,20-1 96,-20-18-96,0-1-64,20 1-160,-20 18-1,0 1-319,0 0-449,19 1-384,-19 19-1058,0 0-832,20 0-3427</inkml:trace>
  <inkml:trace contextRef="#ctx0" brushRef="#br3" timeOffset="429536.1327">16475 11330 864,'21'0'17809,"-21"0"-15983,0 20 128,0-20 320,20 19-224,-20 2-705,0 19-640,0-1-321,20-19-288,-20 19-64,20 2-96,-20-22-96,19 1-352,-19 0-609,0-20-641,0 0-737,0 0-1120,0-20-10474</inkml:trace>
  <inkml:trace contextRef="#ctx0" brushRef="#br3" timeOffset="429768.5546">16376 11528 20371,'0'0'1954,"0"0"416,20-20 384,-20 20-1184,21-19-1122,-1 19-191,18-20-289,-17 20 32,-1 0-321,0 0-447,19-20-1058,-19 20-833,0 0-640,-20 0-3812</inkml:trace>
  <inkml:trace contextRef="#ctx0" brushRef="#br3" timeOffset="429994.1405">16714 11350 3523,'-40'40'15182,"21"-20"-13708,-21 0 319,0 19 289,1 0-1057,19-19-865,0 21-256,-1-41-929,21 19-1537,0-19-3876</inkml:trace>
  <inkml:trace contextRef="#ctx0" brushRef="#br3" timeOffset="430221.6796">16475 11449 19698,'0'0'2050,"21"20"192,-21-20 577,20 20-865,20-1-1025,-21 1-801,1 1-192,0-1-417,0-1-736,0-19-1185,-20 0-865,0 0-4132</inkml:trace>
  <inkml:trace contextRef="#ctx0" brushRef="#br3" timeOffset="430469.7265">16575 11330 19890,'60'20'3011,"-1"-1"-544,-19 2 159,19 19-1121,-18-1-768,-3 20-417,-17 21-159,-1-21-65,0-18-128,-20 18-161,20-20-191,-20 2-192,-20-21-353,20-1-673,-20-19-1569,0 0-1217</inkml:trace>
  <inkml:trace contextRef="#ctx0" brushRef="#br3" timeOffset="452638.6717">18243 10377 3875,'-20'-19'3203,"20"19"-224,0 0-192,-20 0-385,20-20-512,0 20-353,0 0-384,0 0-416,0 0 0,0 20 224,0-1-129,20 1 33,-20 0 32,20 19-256,-20 2-193,0-22-128,20 21-63,-20-21-65,20 1-96,-1 0-32,1-20 64,0 0-160,0 0 128,-20 0-96,20-20-64,-1 20 32,-19-39-128,20 19-32,-20 0 32,-20 1-33,20-1 65,0-1 96,0 1 64,-19 20-32,19 0 32,0 0 32,-20 0 0,20 20 0,0 1 97,0-1-1,0-1-160,20 1 96,-1 0 0,1-20-160,0 19-96,0-19-129,19 0-383,-19 0-417,1 0 0,-1 0-192,0-19-481,-20 19-576,18 0-2083</inkml:trace>
  <inkml:trace contextRef="#ctx0" brushRef="#br3" timeOffset="453008.789">18599 10436 15790,'0'0'1218,"0"20"287,21-20 705,-21 21-448,20-21-641,-20 20-545,0-1 97,20 1-128,-20-20-33,0 20-288,0-20-96,0 0 0,20 0 65,-20 0-33,-20-20-96,20 0-32,0 1 0,20-1-32,-20-1-96,19 1 160,1 20-128,0-19 96,-20 19-128,20 19 96,0 1 0,-20 1-160,19-1-321,-19 19-512,20-19-640,-20-20-321,20 0-2114</inkml:trace>
  <inkml:trace contextRef="#ctx0" brushRef="#br3" timeOffset="453464.8436">19077 10417 15118,'0'-20'2018,"-20"20"-769,20 0 1153,-20 0-480,-1 0-545,3 20-576,18-1-320,0 1-321,0 1-96,0-1 0,18-20-64,3 0-192,-1 0 96,0 0-1,0 0-95,-20-20 64,19 20 64,-19-21 64,0 21-32,0 21 96,0-21-32,20 39 128,-20-19-96,0 19-96,0-19 96,0 21-96,0-22-32,0 1-64,0 0-128,-20-20-289,20 0-63,-19 0-1,-1 0-224,20 0-608,0 0-1826,-20-20-8905</inkml:trace>
  <inkml:trace contextRef="#ctx0" brushRef="#br3" timeOffset="453743.1639">19235 10338 16431,'20'0'2851,"-20"0"-2179,0 20 1026,20-20-257,-20 19-384,0 1-608,21 0-289,-21-1-128,18 22 0,2-21-352,0-20-385,-20 19-448,0 1-352,21-20-1090,-42 0-2690</inkml:trace>
  <inkml:trace contextRef="#ctx0" brushRef="#br3" timeOffset="454104.4922">19235 10477 14669,'20'0'3235,"-20"0"-1505,20-21 544,1 1-480,-3 20-897,2-19-609,-20 19-224,20-20 32,1 0-64,-21 1-32,0 19-96,0-20 32,0 20 0,0 0-128,0 0 64,20 20 128,-20-1 128,0 1 64,18 0-160,3 19 160,-21-18 64,20-1 193,-20-1-97,20-19 1,-20 20-321,20-20 256,-20-20-96,19 1-96,-19 19-96,20-20 0,-20-1 32,0 1-64,20 20-128,0 0-128,0 0-1,-20 0-479,19 20-385,1 1-769,0-1-1890,0-1-14861</inkml:trace>
  <inkml:trace contextRef="#ctx0" brushRef="#br3" timeOffset="454398.4375">19830 10397 17328,'0'0'2915,"21"0"-2307,-21 0 866,20-20-481,-20 20-737,20 0-96,0 0-512,19 0-577,-19 0-833,0 0-1633,-20 0-11691</inkml:trace>
  <inkml:trace contextRef="#ctx0" brushRef="#br3" timeOffset="454636.7186">19911 10477 16527,'19'0'3844,"1"0"-2595,0 0 609,0-21-481,0 21-1025,-1 0-352,21-20-512,-20 20-1314,0 0-1601,-1 0-6310</inkml:trace>
  <inkml:trace contextRef="#ctx0" brushRef="#br3" timeOffset="455883.789">20268 10258 10570,'-21'-20'2370,"21"1"-160,0 19 352,0 0-384,0-20-832,21 20-738,-21 20 353,0-1-256,0 1-97,0 0 193,0 20-160,0 0-129,20-1-63,0-19-33,-20 19-128,19-18-31,-19-1-161,20-1 128,-20 1-64,0 0-32,20-20 128,-20-20 1,20 20-65,0-20-192,-1 20 128,1-19-128,0 19 32,0-20-160,0 20 0,-20 0-193,0 0-127,19 0-513,1 0-416,-20 0-385,20 0-192,-20 20-1505,0-20-4997</inkml:trace>
  <inkml:trace contextRef="#ctx0" brushRef="#br3" timeOffset="456188.4765">20644 10238 10730,'-20'-19'4708,"2"19"-3074,18-20 127,0 20 97,0 20-737,0-20-384,0 39 160,0-19-225,0-1 161,18 22-256,-18-21-353,20 19-32,0-19-160,-20-1-160,21 1-224,-1-20-545,0 0-545,-1 0-832,1 0-1665,-20-20-6311</inkml:trace>
  <inkml:trace contextRef="#ctx0" brushRef="#br3" timeOffset="456480.4686">20764 10358 7366,'20'0'9289,"-20"19"-8008,20-19 577,0 0 160,-20 20-384,19 0-834,-19-1-31,20 1-224,0-20 63,-20 0-63,20 0-193,-20 0-288,20 0 64,-1-20-32,-19 1-32,0-1-192,0 0 32,0 20-192,0-19-481,0 19-416,0-20-288,0 20-353,0 0-2306,0 0-4260</inkml:trace>
  <inkml:trace contextRef="#ctx0" brushRef="#br3" timeOffset="456984.375">21122 10179 1409,'18'-19'14638,"-18"19"-12749,0-22 1,21 22-64,-21 0-481,0 0-512,20 22-288,-20-22-65,20 19-96,-20 21-320,20-21 1,-20 1-65,0 0-385,0-1-384,0-19-480,0 0-705,-20 0-1953,20 0-10219</inkml:trace>
  <inkml:trace contextRef="#ctx0" brushRef="#br3" timeOffset="457215.8203">21102 10258 15694,'-20'0'3428,"20"0"-1955,0 0 257,20 0-65,-20-20-1152,20 20-481,-20 0-321,18 0-864,3 0-224,-1 0-1217,0-19-2820</inkml:trace>
  <inkml:trace contextRef="#ctx0" brushRef="#br3" timeOffset="457448.2421">21240 10199 10666,'-19'20'2498,"-1"-20"-832,0 19 1569,0 1-1057,-1-20-1602,3 20-288,-2-20-255,20 19-674,0-19-961,0 0-1665,-20 0-5189</inkml:trace>
  <inkml:trace contextRef="#ctx0" brushRef="#br3" timeOffset="457462.8906">21102 10238 13324,'20'0'2915,"-2"0"128,3 20-513,-1-20-768,0 20-1346,0-20-448,-1 19-993,-19-19-640,20 0-1250,0 0-5285</inkml:trace>
  <inkml:trace contextRef="#ctx0" brushRef="#br3" timeOffset="457696.289">21320 10179 20499,'79'0'1537,"-58"20"-960,-3-20-97,2 20 225,-20 19 96,0 0-417,0 2-320,-20-2-64,20-19-224,-18 19-385,18-19-704,-21 1-416,21-21-2115</inkml:trace>
  <inkml:trace contextRef="#ctx0" brushRef="#br3" timeOffset="473968.75">3910 11032 13292,'20'-20'1217,"-20"20"-512,20 0 896,-1 0 193,-19 20-513,40 0-480,-20-1-385,0 22-159,19-21-161,2-1 0,-3 1 32,23-20-64,-2 20 32,1-20-96,-1 0 96,20 0-64,2-20-32,-2 20 32,20-20-32,-20 20 0,20-19 0,1 19 0,-1 0 64,0 0 0,0 0 129,-20 0 127,2-20 289,-2 0 31,-20-20 65,20 20 64,-19 0-257,-1-19-352,-18 19-256,-3 1 0,3 19-993,-21 0-1121,0 19-1442</inkml:trace>
  <inkml:trace contextRef="#ctx0" brushRef="#br3" timeOffset="474526.3671">4406 11330 20275,'-20'-39'384,"20"19"-352,-19 0 417,-21 20 575,0 0 290,-19 20-1,-20 19-608,-21 1-33,20 20-31,-19-1 64,-1-20-33,1 2-127,20-2-449,20-19-192,-1 0-449,21-1-480,19-19-576,0 0-609,20 0-1858</inkml:trace>
  <inkml:trace contextRef="#ctx0" brushRef="#br3" timeOffset="475425.7812">575 12045 9513,'20'-39'5317,"-20"-2"-3107,0 21 160,0 1-608,-20 19-930,20 0-479,0 19 447,0 21-159,0 20-128,20-1-97,-20 21-160,19-21-160,1 21 96,-20-40 193,20 19-193,0-40 160,-20 2-224,21-1 225,-21-20 159,0 0-256,0-20-31,0-1-161,0-18 64,18 19-128,-18-19 64,0 0-96,0-2-64,0 21 0,20 20-64,-20 0 288,20 20-96,1-1-64,-1 22 128,-2-21-96,3 19-256,19-19-225,-20 0-480,19-1-608,-19-19-321,-20 0-929,20 0-4067</inkml:trace>
  <inkml:trace contextRef="#ctx0" brushRef="#br3" timeOffset="476106.4453">1071 12323 9096,'0'-19'3908,"0"19"-2403,0 0 513,0-22-128,0 22-513,0 0-384,0 0-224,-20 0 0,20 22 31,0-3 129,-20 1-160,20 0-128,0 19-161,0-19-96,-19 20-159,19-20-129,0 0 96,19-1 32,-19-19 32,20 0-31,0 0-129,0-39-64,-20 19 160,21-1-192,-21 2 128,0-1-64,0 20-64,0 0-96,-21 0 0,21 0 0,0 20-353,0-1-704,0 2-192,0-21-289,21 20 321,-3-20-192,2 0-225,21-20 513,-21-1 801,-2-18 352,3 0 352,-1 19 609,0-19 96,-20 17 32,0 3 96,-20 19-321,20 0-191,-20 19 192,-1 3-161,21-3-127,0 1-385,21 0-32,-1 19 32,20-19 192,-1-1-95,21 2-97,-1-21 128,0 20-128,-39-20 96,21 0 33,-41 20-129,0-20-64,-21 19-64,-19-19-64,21 20-193,-41-20-191,21 20-385,-1-1-992,0 1-1186,21 1-8072</inkml:trace>
  <inkml:trace contextRef="#ctx0" brushRef="#br3" timeOffset="476967.7734">1905 12006 15919,'0'-41'960,"-20"21"97,20 1 609,0 19 64,0-20-673,0 20-673,-20 20 417,20-1-257,0 1-127,0 21 223,20-2-63,-20 20 96,0 1-385,0-1-96,20 0-96,1 2 0,-3-22 0,2 1-32,0-21-96,21 2 96,-23-21-160,3 0 0,-1 0-288,0-21 96,0 2-33,-20-1-127,0 0 160,0-19 191,-20 0 33,0-2 128,0 21 65,-1 20 31,3-20 128,18 40-288,0-20 32,0 20 128,18-1-224,-18-19 64,21 22 0,-1 17 32,20-19-160,-21-1-128,21 1-321,-20 0-672,19-20-417,-19 19-1697,0-19-11563</inkml:trace>
  <inkml:trace contextRef="#ctx0" brushRef="#br3" timeOffset="477307.6171">2341 12204 15022,'0'39'1601,"0"-19"289,0-1 64,0 3-32,20-3-609,0 1-320,-20 19-353,20-19-319,-20-20 63,0 20-96,0-20 193,21 0-129,-21 0-31,-21-20-289,21 0 0,0 1-32,0-1 0,0-19 0,0-2-129,21 21 65,-3 20-128,23 20 224,-21-20-32,0 19-384,-2 22-385,3-21-736,-1 0-449,0 19-865,0-19-3779</inkml:trace>
  <inkml:trace contextRef="#ctx0" brushRef="#br3" timeOffset="477791.9922">2857 12263 19218,'-18'-20'1185,"-2"20"128,20 0 257,-21 20-225,1-1-288,20-19-513,0 41-384,-20-21-31,20 0-65,20-1 0,-20 1 32,20 0-224,1-20 160,-1 19 0,-20-19 0,18-19 32,2-1-96,-20 0 32,0 20 0,21-19 0,-21 19-32,20 0 96,-20 19-96,20 1 192,-2 19-192,-18 2 64,21 18 64,-21-20-160,0 2 224,0-2-160,-21 1 0,3-1-64,-2-18-96,0-1-96,-21-20-385,23 20-832,-23-40-801,41 0-2115</inkml:trace>
  <inkml:trace contextRef="#ctx0" brushRef="#br3" timeOffset="478083.0077">3037 12084 19794,'0'-19'1762,"0"-1"-1538,0 40 0,0-1 897,0 21 193,0-21-482,19 42-383,1-22-289,0-19-64,0 21-32,0-22-96,-1 1-224,1 19-321,0-19-640,0 0-224,1-20-321,-21 19-640,0-19-3940</inkml:trace>
  <inkml:trace contextRef="#ctx0" brushRef="#br3" timeOffset="478480.4686">3056 12363 15438,'-39'0'3203,"39"0"-2114,-20 0 256,20 0 289,0 0-97,20 0-512,0 0-544,-1-20-353,1 20-32,20-20-64,-20 1-192,19-22-160,-19 1-97,0 21 97,-20-21 224,0 19-64,0 21 96,0-19 32,21 19 0,-21 19 96,0 2 64,18 19 224,-18-1-32,20 0-95,0-17 287,-20 17-192,21-19 161,-21-1 95,20 1-223,-2 0-33,-18-20 0,21 0 225,-21 0-129,0 0-224,20-20-63,-20 0-161,0 20 0,20-19 32,0 19-129,-20-20 1,20 20-352,-1 20-801,1-1-994,20 1-960,-40 0-9545</inkml:trace>
  <inkml:trace contextRef="#ctx0" brushRef="#br3" timeOffset="480374.0234">4068 11965 15086,'0'-39'1505,"-19"39"193,19 0 192,0 0-577,19 19-512,-19 1 95,0 21 65,20-2 64,-20 0-160,20 20-224,1-18-225,-21 18-224,20-20-96,-20 2 161,18-21-1,2 0 0,-20-1-64,21 1 65,-21 0 31,20-1-64,0-19-32,-1 0-32,1 0 1,0 0-129,0-19 96,0 19-128,19 0-32,-19-20-96,0 20-193,0 0-640,1 0-704,-21 20-930,18-20-1024,-18 0-16847</inkml:trace>
  <inkml:trace contextRef="#ctx0" brushRef="#br3" timeOffset="482826.1717">4665 11926 11242,'-20'-20'2466,"0"0"-31,0 1 31,20 19-288,-21 0-640,3 0-481,18 19-32,-20 21 128,20-1-224,0 2-417,0 18 1,20 0-33,-2 1-192,3-21-224,-1 20 129,0-37-290,0-3-287,-1 1-321,21 0-896,-20-1-673,0 1-961,-1 0-3460</inkml:trace>
  <inkml:trace contextRef="#ctx0" brushRef="#br3" timeOffset="483232.4218">4823 12184 18897,'0'-20'1922,"20"20"-224,-20 0 384,20 20-449,-20 19-800,19 1-384,1 1-97,-20-2-96,20-19 64,0-1-159,1 21-33,-21-21 96,18 2-96,2-21-96,-20 0 64,21 0 32,-21-21-288,0 2-32,0-40-385,0 0-255,0-2-450,0 22 65,0-1 160,0 19-256,0 21-737,0 21-1089,20-1-7527</inkml:trace>
  <inkml:trace contextRef="#ctx0" brushRef="#br3" timeOffset="483617.1875">5080 11906 12972,'0'0'3235,"-18"-20"-641,18 20-223,0 0-738,0 20-352,0 0-160,18 19-192,-18 2-352,0-2-97,21 20-191,-1-20-161,0-18-96,0 19-96,0-21-193,-1-19-575,-19 20-962,0-20-737,0 0-1216,0 0-8937</inkml:trace>
  <inkml:trace contextRef="#ctx0" brushRef="#br3" timeOffset="483872.0703">5022 12124 17552,'0'0'2851,"0"-20"-1666,0 20 1281,20 0-160,-20 0-1473,20-20-609,-2 20-224,3-19-32,19 19-640,-20 0-1026,19 0-896,-19-20-1218,0 0-6117</inkml:trace>
  <inkml:trace contextRef="#ctx0" brushRef="#br3" timeOffset="484100.5859">5260 11985 13004,'-40'40'4516,"20"-20"-4003,1 19-33,-21-19-288,20 0-448,0-1-2114,-1 2-9417</inkml:trace>
  <inkml:trace contextRef="#ctx0" brushRef="#br3" timeOffset="484117.1875">4981 12045 15214,'-18'0'4292,"36"0"-3235,-18 0 1249,20 20-256,21-1-1121,-21 1-737,19 0-416,1-20-673,0 19-448,-21-19-481,21 0-2722</inkml:trace>
  <inkml:trace contextRef="#ctx0" brushRef="#br3" timeOffset="484357.4218">5260 11847 21556,'39'0'1858,"1"20"-1250,-19-1 866,17 21-97,3 19-801,-1 1-479,-21 19 31,21-19-224,-20 19 0,0-38-385,-1-2-576,-19-19-192,0 19-929,20-19-1634,-20-1-11242</inkml:trace>
  <inkml:trace contextRef="#ctx0" brushRef="#br3" timeOffset="486351.5625">5795 12223 14669,'-18'0'3460,"18"0"-1154,-21 0 224,21 0-160,21 0-768,-21-19-481,18 19-224,2 0-256,21-20-193,-3 20-256,-17 0-128,19 0 0,-1-20-64,1 20-32,-20 0-256,0 0-609,0 0-480,-1 0-641,-19 0-545,0 0-1120,0 0-4773</inkml:trace>
  <inkml:trace contextRef="#ctx0" brushRef="#br3" timeOffset="486583.9843">5994 12045 4708,'-19'0'16175,"19"0"-14637,-20 20 736,20 19 513,0 0-1314,0 2-929,20-2-480,-1-19 65,1 19-514,0-17-608,0-3-1441,0 1-1442,0-20-17552</inkml:trace>
  <inkml:trace contextRef="#ctx0" brushRef="#br3" timeOffset="489454.1014">6649 12045 320</inkml:trace>
  <inkml:trace contextRef="#ctx0" brushRef="#br3" timeOffset="490134.7656">6510 12304 4580,'0'0'11979,"0"19"-8263,0-19-1698,0 0-449,20 0-736,-20 0 32,0 0-97,20 0 1,0 0-256,19 0 31,-19-19-352,21-22 1,-21 1-97,-2 1-96,2-2 96,1 2-128,-21 0 64,20-20-96,-20 18-64,-20 2-97,20-20 129,-21 18-64,-17 21 0,18-19 256,-1 39-128,1-20 64,0 40 32,1 0 32,-1 19 192,20 2-95,-20 18 255,20 0-96,0-19 97,20 19-97,0-39-32,19 19-191,22-18-161,-23-1 32,23 0-65,-22-20-95,1 0-512,0 0-385,-21 0-513,-19 19-1248,0 1-610,0 0-8583</inkml:trace>
  <inkml:trace contextRef="#ctx0" brushRef="#br3" timeOffset="490953.125">7046 12282 12587,'0'-39'2627,"-20"39"-353,20-20 353,0 20-385,20 0-609,-20 0-544,20 20 0,1 0 0,-21 21-384,20-22-257,-2 21-95,3-21-97,-1 1-128,0 0 0,-20-1 0,20 2-128,-1-21 96,1 0-32,0 0 1,-20-21-33,20 2 0,-20-21-225,0 1-159,0-22-577,0 22-704,0 19-321,0 1-384,0 19-1570,0 0-7559</inkml:trace>
  <inkml:trace contextRef="#ctx0" brushRef="#br3" timeOffset="491260.7421">7344 12104 17584,'0'0'1890,"0"0"-192,0 0-33,0 0-159,20 0-642,-20 20-319,0-1-97,20 2-223,-20 19-65,20-21-128,-20 1-224,19-20-257,-19 20-864,0-20-641,0 19-1505,0 3-5734</inkml:trace>
  <inkml:trace contextRef="#ctx0" brushRef="#br3" timeOffset="491620.1171">7324 12263 19090,'-19'-20'1441,"19"20"160,0-20 545,19 20-1313,1-19-737,0-1-224,-20 0-448,20 20-417,0-21-224,-1 21-385,1-19-63,-20 19 479,0-20 770,0 20 352,0 0 288,0 20 161,0-20 159,-20 19 97,20-19-97,-19 21-256,19-1 33,-20-20-97,20 20-192,-20-20-32,0 0 128,0 0 0,20-20 513,-19 20 128,19-20 448,0 20 32,0 0-352,19-21-353,1 21 1,-20 0-321,40 21-224,-20-21-513,-1 20-1344,1-20-1314,0 20-6022</inkml:trace>
  <inkml:trace contextRef="#ctx0" brushRef="#br3" timeOffset="492446.289">7642 12343 1313,'0'-20'7847,"-21"20"-4772,21-19 480,-18-3-1056,18 22-898,0 0-223,0 0-321,0 0 0,0 0-128,0 0-129,0 22-63,0-22 160,0 19-193,0-19 1,0 20-224,18 19-97,-18-19-224,21 0 32,-1-1-256,0 2 160,-20-21-96,20 0 0,-1 0 0,-19 0 0,20 0-32,-20 0 32,20 0-64,-20 0 96,0-21 96,0 21-96,20 0 129,-20 0-161,20 0 96,0 0-64,-1 0 64,-19-19-64,20-1-192,-20-19 64,20 19-97,-20 0-95,-20 1-192,20-3-449,-20 22-288,1 0-1025,19 22-705,-20-3-4741</inkml:trace>
  <inkml:trace contextRef="#ctx0" brushRef="#br3" timeOffset="492779.2968">7959 12006 20883,'0'0'1506,"0"0"-449,0 19 1249,0-19-512,0 20-930,21 19-479,-21-19-161,20 19-192,0 2 0,-1-21-256,1-1-321,-20 1-544,20 0-576,-20-20-609,0 0-641,0 19-3780</inkml:trace>
  <inkml:trace contextRef="#ctx0" brushRef="#br3" timeOffset="493024.414">7921 12184 17840,'-20'0'3107,"-1"0"-1345,21 0 544,21 0-128,-21 0-1377,20-20-673,-2 20-32,23-21-320,-21 21 0,19 0-641,-19 0-865,0 0-448,-20 0-608,20 0-2852</inkml:trace>
  <inkml:trace contextRef="#ctx0" brushRef="#br3" timeOffset="493288.0859">8138 12065 18225,'-39'19'1890,"39"1"-65,-20 0 321,-20 20-768,21-20-994,-1 0-320,20-1-448,-20 1-545,-1 0-1570,21-20-3298</inkml:trace>
  <inkml:trace contextRef="#ctx0" brushRef="#br3" timeOffset="493303.7109">7880 12124 18449,'0'0'3587,"21"0"-2754,-21 19 1441,20-19-704,-2 21-1250,23-21-96,-1 0-672,-21 20-801,21-20-833,0 0-609,-21-20-6181</inkml:trace>
  <inkml:trace contextRef="#ctx0" brushRef="#br0" timeOffset="595884.7656">774 13037 9769,'0'-39'2210,"-21"19"320,21 0-95,0 1-33,0-1-608,-20 20-641,20 0-353,0 20 1,0-1 0,0 40-225,20 2-127,-20-2-161,0 19-160,0-17 0,0-2-32,0 1-31,-20-20-65,20-1 96,0 0-64,0-18 32,0-1-32,0 19-32,0-39 96,0 0-224,0 0 96,-20-19-64,20-1 64,0-40-97,-18 1 226,18 0-130,0-22 1,0 1 64,0 2 1,0-2-33,0 40 128,18-19-160,2 40 128,0 19-128,1 0 96,17 0 64,-17 19-96,-1 1 160,0 0-96,20 19 0,-21 2-64,21 18-64,0 0 96,-1 1-128,1-21-128,-19 1-192,-3 1-385,2-22-672,-20 1-1282,0-20-2498</inkml:trace>
  <inkml:trace contextRef="#ctx0" brushRef="#br0" timeOffset="596143.5546">812 13395 21204,'-18'20'576,"-2"-40"737,20 20 994,20 0-802,-2-19-1089,3-3-255,19 3-161,19-1-449,-19 20-448,0 0-640,-1 0-1346,1 0-3235</inkml:trace>
  <inkml:trace contextRef="#ctx0" brushRef="#br0" timeOffset="596461.9139">1270 12998 9929,'0'-40'9193,"0"40"-8521,20 0 834,-20 0 736,0 20-801,0-20-512,20 39-320,-20 1-225,19 0-416,-19 19 64,20-19-32,0 20 0,0-21-96,0 1-256,-1-21-385,1 3-480,0-3-1025,-20-19-1922,20 0-4613</inkml:trace>
  <inkml:trace contextRef="#ctx0" brushRef="#br0" timeOffset="597217.7733">1885 13176 15150,'-20'0'897,"20"0"448,-20 0 1089,1 0-640,19 0-673,-20 0-384,0 0-161,0 39 129,-19-18-64,-1 19-225,20-1-384,-21-19-96,41-20 64,20 0 32,1 0-32,19 0-32,-1 0 96,1 19-64,19-19 32,-39 0 0,0 22 0,0-22 256,1 19 257,-21-19-161,0 20-31,-21 19-225,1-19-64,0 0 96,0-20-448,1 19-193,-1-19-480,20 0-800,-20 21-1282,20-21-1826</inkml:trace>
  <inkml:trace contextRef="#ctx0" brushRef="#br0" timeOffset="597530.2733">1984 13354 9961,'0'22'9705,"21"-22"-8488,-21 19 577,0-19-96,20 20-738,-2 0-543,3 19-257,-21-19-32,20-1-64,0-19 32,0-19-160,19-21 64,1 1-128,-20 0 160,-1 17-96,1-17 96,-40 19 0,1 20-32,-21-19-32,0 19-32,1 0-96,-1 0-801,19 19-1537,3 1-2627</inkml:trace>
  <inkml:trace contextRef="#ctx0" brushRef="#br0" timeOffset="602446.2889">555 13474 1377,'0'0'4644,"0"0"-2177,0 0-642,0 0-383,0 20-161,0-20-96,0 19-256,0-19-160,0 0-65,0 0 1,-20-19 128,20 19 96,0 0-417,0 0-128,0 0 33,0 19 31,0-19-95,-20 21-33,20-1-192,0 0 64,0-1-96,20 1-32,-20 0-32,20-20 96,-20 19 1,0-19 95,20 20-64,-20-20-32,0 0-64,20 0 0,-20 21 64,0-21-160,19 0 32,-19-21 192,0 21-63,0 0-225,20 0 544,-20 0-416,0-20 128,0 20-64,20 0 32,-20 20 0,0-20-31,20 21-33,-20-1-64,21-20 64,-21 0-128,0 0 160,18 0-64,-18 19 64,20-19-128,-20 20 32,20-20 32,1 20-64,-21-20 96,20 19-64,-2-19 0,3 0 32,-1 0-64,-20 0 64,20-19-32,-20 19 0,20 0 32,0-20-128,-1 20 192,-19 0-128,20 0 64,0 20-64,-20-20 96,20 0-96,0 0 32,-20 0 32,0 0 0,19 0-64,1 0 0,-20 0 96,20 0-64,0 0 0,1 0-64,-21 0 128,18 0-32,2 0-64,21-20 32,-21 20 0,-2 0 96,23-20-128,-21 20 32,0 0 32,-1 0-32,1-19-64,0 19 160,0 0-96,0 19 0,-1-19 32,1 0 0,-20 0-96,20 0 64,20 0 0,-21 0-32,1 0 64,0 0 0,1 0-64,-1 0 32,-2 0 32,2 0 0,1 0-32,-1 0 0,0 0-64,19 0 96,-19 0 0,20-19-32,-20 19 32,19-20-96,-19 20 32,0 0 0,1 0 64,-3 0-64,2 0 96,-20 20-32,0-20-32,20 0 32,-20 19-64,0-19 32,21 20-32,-1-20 32,-20 0-32,18 0 64,23 0-96,-21 0 128,0-20-32,-1 20 32,21-19-64,-20-1 32,0 20 0,-1 0 0,1 0-64,0 0 32,0 0 96,-20 0-64,20 20-64,-20-20 32,19 0 32,1 0-64,0 0 128,21-20-31,-23 20 31,2 0-64,-20 0 64,0 0-32,21 0 32,-21 0 0,0 0-64,20 0-64,0 0 128,-20 0-128,18 0 32,3 0-320,-21 0-161,0 0-416,0 0-1088,0 20-1987,0-20-3235</inkml:trace>
  <inkml:trace contextRef="#ctx0" brushRef="#br0" timeOffset="602910.1562">2719 13236 16944,'0'0'1825,"0"0"-351,0 20 415,0-20-864,-20 20-448,20-20-289,0 0-64,20 0-127,-20 0 159,20 0-96,-20-20-32,19 20-32,-19-20-64,0 20 160,0-21-31,0 21 63,0 0-96,0-19-32,-19 19-160,-1 19-288,20-19-353,-20 0-736,20 21-1346,0-21-2178</inkml:trace>
  <inkml:trace contextRef="#ctx0" brushRef="#br0" timeOffset="603272.4609">2819 13474 13516,'0'20'4645,"0"-20"-3396,0 19 609,0-19 95,-21 21-799,21-21-610,0 20-288,0 0 1,0-20-289,21 0 96,-1-20 32,-2 0 32,-18-1-160,20 21 32,-20-19 0,0-1-96,0 20 96,0-20-32,0 20-321,-20 0-159,20 0-353,-18 0-801,18 0-1985,-20 0-2531</inkml:trace>
  <inkml:trace contextRef="#ctx0" brushRef="#br0" timeOffset="605402.3437">3414 13117 5092,'0'0'385,"0"0"480,-20-20 1152,20 1 129,0-2-896,0 21-418,-20-20 322,20 20 351,0 0-96,0 0-63,0-20-225,0 20-353,0 0 65,0 20 96,0 0-224,0 1-161,0 18-63,0 0 63,0 1-192,0 0 1,0 19-97,0 0-128,0 2 128,20-22 33,-20 1-129,0-21-96,20 22 0,-20-21 32,0-20-32,20 0 32,-20 0-32,0 0 32,0-20-96,0 0-32,0 20 96,-20-40-32,20 0 32,-20 1-31,0 0-98,-1-2 65,21-18-32,-18-2 64,18 22-64,0-20-64,0 20 224,0 18-160,18-19 32,3 21 97,-21 19-130,20-20 33,0 20-32,0 20 64,0-1 1,19 21 95,-19 0 64,0 0 64,0-1-64,19 21 0,-19-20-160,21 19 33,-23-18-33,2 18 32,21-20-64,-21 0-32,-20 2-129,18-2-95,3-19-192,-21-20-161,20 0-160,-20 0-256,0 0-832,0-20-1154,0 1-897,-20-1-6982</inkml:trace>
  <inkml:trace contextRef="#ctx0" brushRef="#br0" timeOffset="605671.875">3473 13454 17936,'-19'20'1122,"19"-20"383,0 0 641,19 0-609,-19-20-768,20 1-577,20-1-256,-20 0-448,19 20-737,1 0-1410,-19 0-2978</inkml:trace>
  <inkml:trace contextRef="#ctx0" brushRef="#br0" timeOffset="606604.4921">4108 13117 13933,'-20'-20'768,"0"1"97,1-2 961,-1 1 192,-20 20-1089,20 0-481,1 20-288,-21 1 65,20-2 159,0 1-320,20 19-96,0-19 96,0 0-64,20-1 0,0 22 192,0-2-64,0 1-64,-1 1 0,1-22-64,-20 21 32,20-21-32,0 21 0,-20 0 0,0-20 32,0 0-32,0-1 0,0-19 65,20 20 447,-20-20 1,0 20-65,19-20 32,-19 0 97,20 19-321,0-19-192,-20 0-96,21 0 96,-1 0-256,-2-19-256,2 19-161,1 0-576,-21 19-897,20-19-1954,0 20-8007</inkml:trace>
  <inkml:trace contextRef="#ctx0" brushRef="#br0" timeOffset="607132.8125">4426 13376 13548,'0'-22'1282,"-20"22"-610,20 0 1346,0 0 416,0 0-928,0 22-641,0-3-97,0 21 33,0-21-417,0 21-223,0-21-161,20 2 96,-20-21 0,20 20-32,1-20-96,-3 0 128,2-20-32,0-1-64,1 2 32,-21-21 0,20 21 96,-2 19 225,-18 0-33,0 19-64,21-19-128,-21 20-64,20 0-32,0-20 32,0-20 96,-20 0-160,19-19-96,1 19 32,-20-21-192,0 22-160,-20-1-65,1 0-320,19 20-704,-20 0-577,0 0-608,20 0-1026</inkml:trace>
  <inkml:trace contextRef="#ctx0" brushRef="#br0" timeOffset="607588.8672">4882 13078 16143,'0'-21'1505,"0"21"-544,0-20 673,0 20 255,0 20-1024,0 1-480,0-2-97,0 1-160,20 0 64,-20 19-96,20-19-96,0-1-288,-20 22-385,0-21-704,21-1-1313,-21 1-1859</inkml:trace>
  <inkml:trace contextRef="#ctx0" brushRef="#br0" timeOffset="607850.5858">4843 13236 17872,'-20'0'2499,"20"0"-1218,0-21 961,0 21-416,0-19-1250,0 19-512,20-20 33,-20 20-354,20-20-255,-1 20-289,1-19-865,0 19-960,0-20-1762</inkml:trace>
  <inkml:trace contextRef="#ctx0" brushRef="#br0" timeOffset="608097.6562">5022 13078 13612,'-21'19'2851,"1"1"-2274,20 0 1024,-18-1-159,-3 1-962,21 0-1153,-20-1-1505,0 2-1121,20-21-6854</inkml:trace>
  <inkml:trace contextRef="#ctx0" brushRef="#br0" timeOffset="608116.2108">4764 13196 15470,'0'-20'1153,"0"20"417,19 0 800,-19 0-1377,20 0-897,0 0-737,20 20-1312,-21-20-962,1 0-3395</inkml:trace>
  <inkml:trace contextRef="#ctx0" brushRef="#br0" timeOffset="608551.7578">5001 13037 18481,'0'0'1025,"0"-20"-1089,0 20 865,21-19 1056,-21 19-1216,20-20-481,-20 20-64,20 0 0,-2-20-64,3 20-64,-1 0 32,0 20-32,0-20 96,0 20 0,19-20 33,-19 19 63,0 1 192,0 0-256,-1 1 96,1 18-32,0-19 33,1 19-1,-1 0-64,-2 2-160,2 18 32,1-20-352,19 2-65,-21-1 129,1-1 352,-20-19-64,20-1 64,-20 2 32,0-1 0,-20 0-32,20-20-64,-39 19 32,19-19 32,0 0-128,-1 20-64,1-20 32,2 0-577,-2 0-864,-1 20-2627,21-20-12107</inkml:trace>
  <inkml:trace contextRef="#ctx0" brushRef="#br0" timeOffset="609344.7264">5835 13176 17744,'0'0'3043,"0"0"-2466,0 0 416,0 0 256,21 20-512,-21-20-417,20 0-192,-2 0-192,3 0-385,-1 0-127,20 0-577,-21 0-1153,1 0-2050</inkml:trace>
  <inkml:trace contextRef="#ctx0" brushRef="#br0" timeOffset="609618.1639">5975 13395 18737,'0'20'1346,"0"0"-642,19-20 834,1 0-385,0-20-801,20 0-384,-20 1-512,19 19-866,-19-22-1921,0 22-2723</inkml:trace>
  <inkml:trace contextRef="#ctx0" brushRef="#br0" timeOffset="610673.8281">6570 12998 7527,'0'0'7206,"0"0"-6853,20 19 608,-20-19 1217,0 20-513,19 0-672,-19 20-288,20 19-257,0-19-63,1 20 95,-1-21-192,-2 1-31,2 1-129,-20-2 128,21-19-96,-21-20-96,0 19 160,0-19-191,-21 0-33,21-19-97,-20 19 65,2-40-64,18 21 0,-20-22-32,-1-18 64,21-2 128,-20 2-160,20 20 160,0 0 0,0-2 0,0 21 0,20 1 64,1 19 0,-1 0-31,-2 0 127,23 39-64,-21-19-96,19 20-32,1 0 64,0 19-64,-1-19-32,-19 19 128,20-19-192,-19 1-96,-3-2-256,2 0-481,-20-19-929,20-20-1409,-20 20-1570</inkml:trace>
  <inkml:trace contextRef="#ctx0" brushRef="#br0" timeOffset="610929.6874">6789 13295 17136,'0'-19'1345,"-20"19"-416,20 0 1473,20 0-1345,-20 0-929,19 0-512,1 0-385,0 0-832,20 0-1538,-20 0-5606</inkml:trace>
  <inkml:trace contextRef="#ctx0" brushRef="#br0" timeOffset="611398.4375">7265 13017 17808,'-59'0'641,"39"20"-225,-20 0 994,19 1-545,3-2-705,-2 1-192,20 0-96,0-1-417,20 1-192,-2 0 193,3-1 127,19-19 33,-20 21 352,-1 19 64,-19-21 192,20 1 385,-20 19 320,0-17-32,-20 17-385,20-19-64,0-1 1,0-19-129,0 20 0,0-20-31,20 0-1,0-20-160,0 20-96,0 0-64,-1-19 96,1 19-192,-20 0-160,20 0-97,0 0-351,-20 19-385,20-19-1025,-20 0-353,19 0-1889</inkml:trace>
  <inkml:trace contextRef="#ctx0" brushRef="#br0" timeOffset="611746.0936">7563 13276 16047,'20'19'2146,"0"-19"448,-2 20-416,-18 0-672,21-1-738,-1-19-159,0 22-161,0-3-223,-20-19-97,19 0 0,1 0-64,-20-19 0,20-3-128,-20 3-256,0-21-161,20 21-352,-20-1-672,0-21-2114,0 22-3748</inkml:trace>
  <inkml:trace contextRef="#ctx0" brushRef="#br0" timeOffset="612478.5156">7921 12978 16079,'0'0'1409,"0"-20"513,0 20 128,0 0-96,0 0-1057,18 20-577,-18 19-256,20-19 0,-20 0-352,21 1-353,-1-21-800,-20 19-1058,0 1-1569</inkml:trace>
  <inkml:trace contextRef="#ctx0" brushRef="#br0" timeOffset="612833.0078">7880 13097 16271,'-20'-19'1858,"20"19"-1218,0 0 1058,20-21 32,-20 21-1250,21 0-352,-1-20-224,-2 0-288,2 1-129,1-1-127,-1 20 159,0 0 353,-1 0 32,-19 20 288,20-1 32,-20-19 129,-20 20-33,20-20-32,-19 0-256,-1 20-64,0 1-32,-1-21-256,1 0 160,2 0 128,-2 0 0,-1 0 0,21 0-32,0 0-97,0 0 65,0 0 128,0 19-32,21-19-32,-1 0 0,-2 0-865,2 0-2754,1 0-8681</inkml:trace>
  <inkml:trace contextRef="#ctx0" brushRef="#br0" timeOffset="613274.4139">8079 12958 15855,'-20'-19'1825,"40"-1"-287,-20-21 223,20 22-95,0 19-513,-20-20-576,19 20-417,1 0 192,0 0-256,20 0 0,-21 20-32,1-1-32,0 1 0,0 1 32,19 18-64,-19-19 32,0 19-96,1 22 32,-1-22 0,-2 0-160,3 20-64,-1-18-193,-20-41 65,40 59 384,-21-20-288,1 2 160,0-21 192,-20 0-32,0-20-32,0 19 224,0-19-32,-20 0 32,0 0-224,-19 0-192,19 0-320,0 0-962,20 0-1536,-21 0-2724</inkml:trace>
  <inkml:trace contextRef="#ctx0" brushRef="#br0" timeOffset="614300.7811">8773 13176 16335,'0'0'961,"0"0"-128,0 0 640,21-20-288,-21 20-512,20 0-449,0 0-192,-2 0 0,3 20-224,19-20-449,-20 20-480,-1-20-769,21 0-768,-20 0-3428</inkml:trace>
  <inkml:trace contextRef="#ctx0" brushRef="#br0" timeOffset="614573.2421">8913 13037 15630,'-20'-20'2787,"20"20"-2467,0 20 737,0 21 321,0-2-578,0-19-640,0-1-160,20 1-544,-20 19-1442,20-18-1473,19-1-10378</inkml:trace>
  <inkml:trace contextRef="#ctx0" brushRef="#br0" timeOffset="615249.0234">9349 13395 15406,'0'20'1089,"0"0"256,20-20 994,-20 0-482,20 19-928,-20-38-416,20 19-225,19-40-160,-19 21-128,20-42 128,-20 22-96,19-22-64,-19 2-192,0 0-128,-20-1-65,0 1 97,0 0 224,0 18 128,-20 2 96,0 19 0,-19 1 160,19 19-95,0 0 255,0 19-64,0 1 97,20 19-97,-19 2 33,19-2-161,19 20 32,-19 2-160,20-22-64,0 20-96,20-20-32,-19 2-160,17-21-449,3-1-704,18-19-2018,-19-19-3876</inkml:trace>
  <inkml:trace contextRef="#ctx0" brushRef="#br0" timeOffset="616955.078">9945 13454 8872,'0'-19'1954,"0"19"-417,0 0 257,0 0-32,0 0-65,0 0-544,0-20-160,0 20 513,0 0-353,0 20-320,0-1-225,19 1-95,-19 19-33,20-18-256,0-1-32,-20 0-95,21-20 159,-1 0-288,-20 0 192,18 0-96,-18 0 32,20-20 64,-20 0-288,0-1 224,0 2-96,0-1-288,0-19-32,0-1-289,0 21 161,0-3-449,0 22-833,21 0-2049,-21 22-2531</inkml:trace>
  <inkml:trace contextRef="#ctx0" brushRef="#br0" timeOffset="617266.6014">10243 13215 12812,'0'-39'3107,"0"19"-1378,0 20 353,0 0-352,0 20-961,0 0-417,0-1-160,0 2-160,19 19-128,-19-21-224,20 1-897,0 0-1250,-20-20-1216,20 0-9802</inkml:trace>
  <inkml:trace contextRef="#ctx0" brushRef="#br0" timeOffset="617536.1328">10223 13335 12267,'-20'-20'4516,"20"20"-3555,0-20 737,0 20 672,0 0-1057,20 0-640,0 0-481,-1 20-160,1-20-96,0 0-96,0 0-256,-20 0 31,20 0 129,-20-20-160,0 20 159,-20 0 33,20 0 32,-20-19 160,0 19 64,0-20 0,1 20 64,19-20-32,0 20-32,0 0 0,0 0-160,19 0-160,1 0-1890,20 0-1602,-20 20-5412</inkml:trace>
  <inkml:trace contextRef="#ctx0" brushRef="#br0" timeOffset="618272.4609">10600 13474 11979,'-20'-20'801,"20"20"736,0-19 321,0-1 192,-19 20-673,19 0-64,0 0-96,0 0-160,0 20-224,0-1-160,0 1-193,0 19-287,0 2-65,19-21-128,1-1 0,-20-19-32,20 0-32,0 0-33,-20 0-63,20-19 96,-1-1 96,-19 0-64,20 20 64,0-21 0,-20 21 0,20 0 32,-20 0-32,0 0-32,20 21 64,-20-21-96,0 0 97,0 20-33,0-20-97,19-20-95,-19-1 0,0 2-128,0-1-64,0-19-33,0 19-191,0 20-513,0-20-1057,0 20-1218,0 0-5380</inkml:trace>
  <inkml:trace contextRef="#ctx0" brushRef="#br0" timeOffset="618598.6328">10917 13236 15598,'0'-21'2979,"0"21"-2050,0 21 352,0-21 64,0 20-576,0 19-481,0 1-256,21-21-32,-21 22-320,20-21-673,-2 0-800,-18-20-1186,0 0-3972</inkml:trace>
  <inkml:trace contextRef="#ctx0" brushRef="#br0" timeOffset="618852.5389">10838 13315 16559,'0'20'2306,"0"-20"-1441,0 0 673,0 0-417,21-20-865,-3 20-480,-18-20-801,20 20-1185,0 0-1025,-20 0-3332,41 0 6567</inkml:trace>
  <inkml:trace contextRef="#ctx0" brushRef="#br0" timeOffset="619130.8593">11057 13256 14061,'-20'39'1249,"20"-19"-640,-20-20 544,20 20 256,-20-1-1089,-1 3-384,3-3-192,-2 1-417,20-20-416,-21 0-704,21 0-1955,-20 0-3395</inkml:trace>
  <inkml:trace contextRef="#ctx0" brushRef="#br0" timeOffset="619147.4609">10917 13376 2498,'21'0'2915,"-21"0"128,20 0-833,-20 0-1153,18 0-705,3 0-1793</inkml:trace>
  <inkml:trace contextRef="#ctx0" brushRef="#br3" timeOffset="643115.2342">6769 12719 672,'-20'0'6310,"-1"-19"-5765,1 19-129,2 0 1121,-2 0 417,20 0-544,-21 19-449,1-19-193,20-19 129,-20 19 32,20 0-256,-19 19-385,19-19-96,-20 20-32,0-20 32,20 21 1,-20-21 31,0 20-32,20 0-96,-19-1 0,-1 1 32,20-20-32,-20 20 1,20-1-97,0 1 96,-20 1 96,20-1 96,0-1 193,0 1-65,0 0 32,-20-1-159,20 1-161,0 0-64,0 20 96,0-20-256,0 0 192,0-1 64,0 21 32,20-21 97,-20 2-1,0-1 0,0 0-64,0-20 1,20 19-161,-20 1 0,0 19 32,20-17-96,-20-3 64,20 1-32,-20 0 64,19-1-64,-19 21 0,20-21-32,-20 22 32,20-21 32,-20-1 160,20 1 0,-20-20-127,20 0-1,-20 20-64,19-20 96,1 0-96,-20 19-32,20-19 32,-20 0 32,21 0 64,-1 20-96,-20-20 32,18 21-32,-18-21 32,20 20-32,1-20 32,-21 19 0,20-19-32,0 0-64,-20 0 128,19 20-63,1-20 127,-20 0-128,20 0 0,0 0-32,-20 0 32,20 20-32,0-20 64,-1 0 0,1 0-32,0 0 32,0 0 32,1 0-96,-3 0 0,2 0 96,0 0-128,21 0 192,-23 0-256,3 0 160,-1 0-64,0 0 0,0 0 0,19 0 0,-19 0 64,0 0-96,0 0 64,-1 0 0,1 0-64,0 0 64,0 0-32,0 0 0,19 19 0,-19-19 0,0 0 0,1 0 0,-3 0 0,2 0 32,1 0-64,-1 0 32,0 0 32,-2 0-64,3 0 64,-1 0-32,0 0 32,0 0-96,19 0 0,-19-19 96,0 19-64,0 0 64,0-20-192,-1 20 192,1 0-32,0 0 0,1 0-32,-1 0 64,-2 0 32,23 0-160,-21 0 32,0 0-32,-1 0 64,1 0 0,0 0-32,20 0 64,-21 0 0,1 0 0,0 0 0,20 0 0,-21 0 0,1 0-96,0-20 0,0 20-129,19 0 65,-19 0 0,0-19 96,1 19 0,-1-20 64,-20 20-32,18 0 0,3-21 96,-1 1-64,-20 1-96,20 19 64,0-20-64,-20 20-32,19-20 64,1 20 32,-20-19-32,20-1-33,-20 0-159,20-1 0,-20 21 160,20-19-96,-20-1 192,20 0-64,-20 1-32,0-1 64,19 20-65,-19-20 97,0 1 0,0-3 0,20 3 0,-20-1 0,0-19-32,0 39 64,0-20-32,0 0 0,0-20 32,0 20-64,0 0 32,0 1 0,0-1 32,-20-19-32,20 18-32,0 1 32,-19 0 0,19 20 0,-20-19 32,0-1 1,0 0-1,20 20 128,-20-19-128,0-1-32,20-1 96,-19 1 64,-1 1-128,20-1 32,-20 20-96,0 0 96,-1-20-96,21 20 96,-18-19-64,-2 19 0,-1-20 64,21 20-128,-20-20 160,0 20-96,2-21 96,-3 21-96,1 0 64,-20 0-128,21 0 64,-1-20 0,-20 20 0,20-19 64,-19 19 32,19 0-64,-20 0 1,1 0 31,-2 0-128,21 0 96,-18 0-97,-23 0 162,22 19-1,-1-19-32,0 0 96,21 0-96,-21 0 32,20 0-32,-19 0-32,19-19 32,0 19 0,-1 0 64,1 0-64,2 0-32,-3 0 33,1-20-1,0 0 64,0 20-32,1-19 32,-1 19 32,0 0-64,-20 19-32,21-19 0,-1 0 0,0 0-64,0 0 0,0 0 0,-19 0 32,19 0 32,-21 20 33,23-20 127,-23 20-96,1-20-96,1 0 0,-1 0-32,20 19 64,-19 1-224,19-20-257,20 0-383,-20 0-353,20-20-513,0 20-2017,0 0-1442</inkml:trace>
  <inkml:trace contextRef="#ctx0" brushRef="#br3" timeOffset="646437.5">8595 12800 2786,'-20'0'3075,"20"0"-673,0 0 97,0-20-321,0 20-609,-20 0-544,20 0-224,0 20 224,0-20 64,0 0 128,0 0-128,20 0-160,-20 0 32,0 0-128,20-20-65,0 20-31,0 0-160,-1-20-129,21-1-64,19 1-31,-18 1-65,17-1-96,3 20-64,-22-20 1,1 20 31,19-19-96,-39 19 0,20 0-32,-19-20 32,17 20-160,-38 0 0,20 0 128,-20 0-96,0 0-193,0 0-255,0 0-513,-20 20-1473,20-20-3876</inkml:trace>
  <inkml:trace contextRef="#ctx0" brushRef="#br3" timeOffset="656061.5234">9549 12304 1569,'0'-22'3780,"0"22"-1282,0 0 192,0 0-159,0 0-673,-21-19-353,21 19 161,0 0-161,0 0-288,0-20-160,0 20-96,0 0-96,0-20-96,0 20 31,0 0-255,0 0-1,0 0 97,0 20-193,21-20-255,-21 0-1,0 0-96,0 0 0,0 0-32,0-20-64,-21 20 96,21 0-32,0 0 160,0 20-159,21-20-33,-21 0 32,0 0 32,0 0-32,0 0-64,0 0 96,0 0-64,0 0 0,0 0 32,0 0-64,0 0 32,0 0 0,-21 0 0,21 0-32,0 0 32,0-20 32,0 20 0,0 0 128,0 0-160,0 0 225,0 0-257,0 0 128,0 0 0,0 20-32,0 0 0,0-1-32,0 22 0,0-21-64,0 0 96,21-1 0,-21 21 33,18-21-65,-18 22 128,20-21-96,-20-1-32,20 1-32,-20-20 64,0 20-64,21-20 0,-21 19 32,20-19 0,-20 0-32,0 0 96,18 0 129,-18-19-161,21 19 64,-21 0-160,20 0 64,0 0 64,19 0-192,-19 0-160,0 0-161,0 0-95,0 0-161,-1 19-127,1-19-1,-20 0-192,0 0-480,20 20-481,-20-20-929,0 0-1921,20 21-7368</inkml:trace>
  <inkml:trace contextRef="#ctx0" brushRef="#br3" timeOffset="656544.9218">10045 12263 11050,'-20'-20'2691,"-1"20"-706,21 0 1090,-20 0-288,20 0-1186,0 0-672,-20 20 224,20 21-384,0-22-128,0 1-161,0 19 33,0-19-97,20 0-288,0-1 64,1 22-160,-1-21-32,-2-1-192,2 1-224,1-20-385,-1 0-288,0 0-64,-2 0-993,3 0-897,-1 0-1601</inkml:trace>
  <inkml:trace contextRef="#ctx0" brushRef="#br3" timeOffset="656871.0936">10203 12402 13196,'0'20'1826,"20"-20"31,-20 19 866,0 2-705,20-1-641,-1 0-416,1-1-128,0 1-64,0-20-257,0 20-224,0-20-63,-20 0-1,19 19-128,-19-19 160,0 0-128,0 0-96,0-19 0,0-1 0,0 0-288,0-19 192,0 19-288,0 20-353,0-21-416,0 21-673,0 0-1249,0 0-1921</inkml:trace>
  <inkml:trace contextRef="#ctx0" brushRef="#br3" timeOffset="657473.6328">10561 12223 13292,'0'-19'2434,"0"19"193,0-20 704,0 20-1057,0 20-1377,0-20-288,0 19 31,19-19-223,-19 20-193,0 19-64,20 2-160,-20-21 96,20 19-192,0-39-352,-20 20-257,0-20-352,20 0-641,-20 20-1889,0-20-2499</inkml:trace>
  <inkml:trace contextRef="#ctx0" brushRef="#br3" timeOffset="657762.6952">10500 12363 16719,'0'0'2947,"0"0"-1890,0 0 1281,0-20-512,21 0-1345,-1 20-385,0-19-96,-1 19-353,21 0-383,-20 0-802,0 0-960,-20-22-609,19 22 865,-19 0-97,0 0-767,0 22 2145,0-22 2018,0 19 1441,-19-19-736,19 0-225,-20 0 1,0 20-97,0-20-672,0 20-673,20-20-192,-19 19-865,19-19-737,-20 0-2081</inkml:trace>
  <inkml:trace contextRef="#ctx0" brushRef="#br3" timeOffset="658027.3437">10620 12184 18225,'40'0'2722,"-21"-20"-512,21 20 289,-20 20-1090,0 0-896,19 19-321,-19 0 0,0 2-96,-20 18-32,21-39-128,-21 19-288,18-18-161,-18 19-255,0-21-1,0 21-512,0-40-769,0 19-1378,0-19-1440</inkml:trace>
  <inkml:trace contextRef="#ctx0" brushRef="#br3" timeOffset="659311.5234">11195 12343 6085,'-20'-20'4741,"1"1"-3140,19-3 802,0 3 191,-20 19-352,20-20-833,0 20-416,0 0-288,0 0-192,0 0-257,0 0 96,0 0 0,0 0 1,0 0-1,0 20 65,20-20-129,-20 0 96,0 0 1,0 0-1,0 19 96,0 3-63,19-3-1,-19 21 257,20-21-545,-20 1 0,20 0-64,0-1 32,-20 2 0,20-21 0,1 0-32,-3 0-32,2 0 32,1-21-96,-21 21 64,20 0-96,0 0 128,-20 0-31,0 0-33,18 21 0,-18-1 0,0 19 0,21-19 32,-21 0 0,-21-1-161,21-19-95,-18 0-64,-2 0-160,0 0-97,-1 0-192,1 0-512,2-19-545,18-1-320,0 0-288,0 20-865,0 0-4901</inkml:trace>
  <inkml:trace contextRef="#ctx0" brushRef="#br3" timeOffset="659599.6092">11493 12521 18449,'20'0'1473,"-20"0"385,0 0 448,0 20-960,0-20-802,20 20-224,0-1-224,19 1-320,-19 1-288,0-1-769,0-20-1250,19 19-2369,-19-38-8393</inkml:trace>
  <inkml:trace contextRef="#ctx0" brushRef="#br3" timeOffset="659876.9531">11772 12441 3010,'0'21'13357,"0"-1"-10955,0 0 577,0 19-641,18-19-640,-18 19-865,0 2-641,0 18-64,0-20-64,0 22-64,0-22-512,0 0-545,0 2-801,20-21-1409,-20-1-1634</inkml:trace>
  <inkml:trace contextRef="#ctx0" brushRef="#br3" timeOffset="660585.9375">12307 12482 9993,'-19'-41'4516,"-1"22"-2402,20-1 385,-20 20 127,20 0-928,0 20 544,0-1-1345,20 2-257,-20-1-191,20 0-161,-1 19-160,1-19-64,-20 19-352,20 2-257,0-22-832,-20 1-673,0 0-1761,0-1-2211</inkml:trace>
  <inkml:trace contextRef="#ctx0" brushRef="#br3" timeOffset="660878.9062">12248 12800 19154,'-20'0'2402,"20"-20"-512,0 20 224,0 0-513,0-20-576,20 20-192,0 0-417,0 0-159,19 0-225,1-21-449,-20 1-351,-1 20-257,1 0-417,0 0-544,0 20-512,-20-20-1218,0 0-1505</inkml:trace>
  <inkml:trace contextRef="#ctx0" brushRef="#br3" timeOffset="661154.2968">12090 12462 22004,'-21'20'1570,"1"-20"-801,20 0 1152,20-20-127,19 20-1057,-19-21-609,59 2-288,-18 19-929,18 0 32,-39 0-481,-21 0-672,1 19-1730,-20-19-864</inkml:trace>
  <inkml:trace contextRef="#ctx0" brushRef="#br3" timeOffset="661438.4764">12566 12760 22293,'20'59'1409,"-20"-59"-1761,18 0 384,-18 0 160,0 0-160,0 0-1089,0 0-1730,20 0-1473</inkml:trace>
  <inkml:trace contextRef="#ctx0" brushRef="#br3" timeOffset="661706.0546">12703 12541 17072,'21'0'5573,"-21"0"-5029,0-20 994,0 20 640,0 0-769,0 20-768,0 19-321,20-19-160,-20 21-192,20-2 128,-20-19-64,20 19-256,-20-18-224,19-21-321,1 20-512,-20 0-641,20-20-1697,-20 19-2948</inkml:trace>
  <inkml:trace contextRef="#ctx0" brushRef="#br3" timeOffset="662006.8359">12724 12739 19314,'0'0'2626,"0"0"-1312,20-20 960,0 20-224,0-19-1089,-1-1-609,21 20-256,-20-20-128,19 20-96,-19-19-449,0 19-576,0 0-192,1 0-577,-1 0-2018,-20 0-4388</inkml:trace>
  <inkml:trace contextRef="#ctx0" brushRef="#br3" timeOffset="662027.3437">12962 12521 20371,'0'-19'3107,"0"19"-1217,0 19 608,0 1-384,0 0-961,0 19-897,21 2-224,-1-2-224,-20 0-384,18-19-481,-18 1-609,20-1-1089,-20 0-3106</inkml:trace>
  <inkml:trace contextRef="#ctx0" brushRef="#br3" timeOffset="662308.5936">13201 12819 24407,'19'20'1793,"1"-20"-447,-20 0-129,0 0-833,0 0-416,20 0-833,-20 0-960,0 0-2115,0 0-15535</inkml:trace>
  <inkml:trace contextRef="#ctx0" brushRef="#br0" timeOffset="664738.2811">11752 13335 14541,'0'0'1794,"0"0"480,0 0-192,0 0-96,0 0-352,0 0-545,20 0-353,-2 0-159,2 0-97,21 0-288,-2-20-31,1 20-65,19 20-64,-19-20-257,-20 19-319,21-19-481,-3 22-705,-18-22-864,-20 0-1858,21 0-9642</inkml:trace>
  <inkml:trace contextRef="#ctx0" brushRef="#br0" timeOffset="665015.625">11970 13534 2466,'-20'20'18001,"20"-20"-16720,20 20 673,-20-20 480,19 0-960,21 0-834,0 0-416,-1 0-256,1 0-128,1 0 0,-2 19-577,1-19-320,-1 20-352,-19-20-993,0 0-2371,0 0-11914</inkml:trace>
  <inkml:trace contextRef="#ctx0" brushRef="#br0" timeOffset="665991.2108">13021 13315 15118,'0'-39'1922,"20"39"64,-20-20 256,0 20-513,21 20-448,-21-20-320,20 19-256,-20 1 160,0 19-289,0-17-223,20 37-225,-20-20 32,0 21-96,19-20 0,-19-1 96,20 0 65,0-19-33,-20 1-32,20-21 96,-20 20 160,20-20-31,-1 0-65,1 0 32,20-20-31,-20 20-129,-1-21-128,1 21-64,20 0-32,-19 0-352,-3 0-321,2 0 0,1 0-160,-1 0-63,0 0-418,19 0-511,-19 0-834,0 0-1057,0-20-576</inkml:trace>
  <inkml:trace contextRef="#ctx0" brushRef="#br0" timeOffset="666289.0625">13697 13276 18769,'0'-20'2082,"-20"20"-320,0-20 704,20 20-928,-20 0-673,20 20-225,0 0 33,0-1-97,0 21-159,0 20-225,20-20-192,0 19 0,19 1-481,1-21-287,0-19-289,-19 0-769,17-1-929,-17-19-1921,19 0-6022</inkml:trace>
  <inkml:trace contextRef="#ctx0" brushRef="#br0" timeOffset="666565.4296">13896 13395 16783,'20'40'2275,"-20"-21"-65,18 1 288,3 0-352,-1 20-1025,-20-20-416,20 0-289,0-1-31,-1 1-97,-19 0-128,20-20 0,0 0-32,0 0-32,-20-20 0,20 0-64,-1 1-32,-19-21-256,20 19-64,-20-18-161,20 19-255,-20 20-706,0-19-928,20 19-2114,1 0-7495</inkml:trace>
  <inkml:trace contextRef="#ctx0" brushRef="#br0" timeOffset="666881.8359">14352 13078 18257,'20'19'2146,"-20"-19"-160,20 20-32,-20 0-545,0-1-512,20 21-513,-20-21-320,19 22-160,-19-21-480,20-1-321,0 21-769,-20-21-1056,20 3-1699,-20-3-7654</inkml:trace>
  <inkml:trace contextRef="#ctx0" brushRef="#br0" timeOffset="667183.5936">14313 13335 17168,'0'-20'2594,"0"20"-2145,0-20 928,18 20-416,3 0-769,-1 0-1217,0 0-2658,0-19-3909</inkml:trace>
  <inkml:trace contextRef="#ctx0" brushRef="#br0" timeOffset="667473.6328">14550 13176 2402,'-20'20'15919,"20"-1"-14061,-19 2 31,-21-1-575,20-20-834,0 20-448,1-1-576,-1-19-1218,20 20-1057,-20-20 769,20 0 513,0 0 160,20-20-1602,-20 20-705,0-19-127,20 19 481</inkml:trace>
  <inkml:trace contextRef="#ctx0" brushRef="#br0" timeOffset="667968.75">14550 13215 16303,'0'0'1794,"-20"21"-481,1-1 1570,-1 0-962,0-1-992,0 1-352,0 0-193,1-1-256,-1-19-64,0 22-416,0-22-929,20 19-1153,-21-19-1186,21 0-1985</inkml:trace>
  <inkml:trace contextRef="#ctx0" brushRef="#br0" timeOffset="668243.1639">14293 13315 16367,'0'-20'3139,"0"20"-1281,0 0 768,0-19-191,0 19-1186,20 0-769,-2 0-448,23 0 32,-21 0-448,19 19-545,-19-19-544,20 20-1186,-20 0-2498</inkml:trace>
  <inkml:trace contextRef="#ctx0" brushRef="#br0" timeOffset="668544.9218">14610 13176 17616,'19'-20'3844,"1"20"-2403,0 0 1058,21 0-385,-3 0-801,3 0-801,-1 40-320,-21 0-95,21 0-97,-20 19-289,0 1-127,-1-1-65,-19-19 1,0 0-577,0-20-513,0 0-1248,0-1-2755</inkml:trace>
  <inkml:trace contextRef="#ctx0" brushRef="#br0" timeOffset="669501.9531">15244 13415 17040,'0'-20'2402,"0"20"-961,0 0 1026,21 0-610,-21 0-832,20 0-544,0 0-321,0 0-64,19 0-64,1 0-256,-1 20-577,-19-20-352,0 0-865,0 20-1185,1-20-705,-21-20-8071</inkml:trace>
  <inkml:trace contextRef="#ctx0" brushRef="#br0" timeOffset="669782.2264">15404 13295 18609,'0'-19'2466,"-20"19"-800,20 19 544,0 1-608,0 19-706,0-17-575,0 17-225,0 0-384,20-19-353,0 19-608,-1-18-1634,1-1-2338</inkml:trace>
  <inkml:trace contextRef="#ctx0" brushRef="#br0" timeOffset="670435.5468">15880 13613 12684,'0'20'2658,"0"-1"-960,20-19 992,-20 20-223,20-20-1154,1 0-705,-3-20-351,23 1-1,-21-1 64,18-19-256,3-22 96,-1 2-64,-21 20-96,1-22 64,0 2-96,-20 0 64,0 19 65,0 0-97,0 1 64,-20 0 192,0 18-128,1 21 64,-1 0-32,20 0 65,-20 21 223,20-2-128,-20 21 33,20 19 31,0 1 96,20-1-95,-20 2-321,40-22-32,-21 20-224,21-20-257,0-18-608,19-1-672,-19-20-1250,-21-20-3491</inkml:trace>
  <inkml:trace contextRef="#ctx0" brushRef="#br0" timeOffset="671427.7342">16575 13593 13516,'0'0'1506,"0"0"-65,20 0 1282,-20 0 63,0 0-1376,0 0-417,20 20-129,0 0 97,-20 19-352,20-18-161,-1 18-159,1-19-65,0 0-96,0-20-64,-20 0 32,21 0 0,-21 0 0,18 0-32,-18-20-128,0 0 96,0-19-320,0 18-32,0-18-225,0 19 1,0 0-321,0 1-929,0-1-832,0 20-1859</inkml:trace>
  <inkml:trace contextRef="#ctx0" brushRef="#br0" timeOffset="671725.5858">16933 13335 13292,'20'-20'1441,"-20"20"-191,0 20 1152,0-20-288,0 19-1153,0 22-705,0-1-192,19-21-96,-19 21-256,20-21-993,0 2-1186,-20-1-1472</inkml:trace>
  <inkml:trace contextRef="#ctx0" brushRef="#br0" timeOffset="672019.5312">16933 13474 14830,'0'0'2978,"0"0"-1376,20 0 1217,-20 0-834,19 0-1344,1 0-417,20 0-128,-20 0-256,19 0-512,-19 0 31,0 0-96,-20 0-96,0-20-416,0 20 545,-20 0 383,0 0 161,-19 0 64,19 0 160,-20 0 64,20 0 481,1 0-33,19 0-63,0-19-225,19 19-96,1 0-128,0 0-96,20 0-865,-1 0-2274,1 0-3523</inkml:trace>
  <inkml:trace contextRef="#ctx0" brushRef="#br0" timeOffset="672715.8203">17350 13652 7302,'0'0'6214,"0"0"-4516,0 0-289,0 0 545,0-19-641,0 19-384,0 0-288,0 0-65,0 0 321,0 19 256,0-19-160,0 20-128,0 1-288,0-1-129,20-1-320,-20 1-32,19 0-32,-19-1-64,20-19-64,0 20-32,0-20-64,0-20 64,-1 20 32,-19-19 96,20-1 32,-20 0 160,0 20-32,0 0 1,0 20 31,0-20-96,0 20-32,0-20-64,20 0-128,0 19 160,0-19-32,-1-19-32,1-1-96,0 0 0,1 1 0,-21-22-161,0 21 33,0 1-384,0-1-289,-21 20-513,1-20-1024,20 20-1986,0 0-8873</inkml:trace>
  <inkml:trace contextRef="#ctx0" brushRef="#br0" timeOffset="673026.3672">17686 13395 20083,'0'0'1505,"0"0"-608,0 0 1089,20 20-737,-20-20-673,0 20-351,21-1-225,-21 1-289,20 0-287,0-1-353,-20-19-993,19 21-1473,-19-21-1570</inkml:trace>
  <inkml:trace contextRef="#ctx0" brushRef="#br0" timeOffset="673333.9842">17648 13454 15630,'0'20'5894,"0"-20"-4805,20 0 512,-20 0-640,18 0-833,2 0-320,-20-20-833,21 20-1249,-1 0-1345,0 0-1442</inkml:trace>
  <inkml:trace contextRef="#ctx0" brushRef="#br0" timeOffset="673353.5156">17866 13395 12203,'0'0'3587,"0"20"-2658,-20-20 1890,0 20-961,0-1-1442,0-19-320,1 20-160,-1 0-1313,0-20-2371,-1 19-5316</inkml:trace>
  <inkml:trace contextRef="#ctx0" brushRef="#br0" timeOffset="673669.9218">17686 13454 17488,'0'20'2338,"20"-20"-1889,-20 0-161,0 20-288,0-20-577,21 0-1825,-1 0-1986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Primitives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Dijkstra’s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Algorithm: Why It Works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22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0" y="226440"/>
              <a:ext cx="9061920" cy="4896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680" y="212760"/>
                <a:ext cx="9091440" cy="49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594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Claim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2920" y="1134360"/>
              <a:ext cx="8211240" cy="3852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0320" y="1119600"/>
                <a:ext cx="8233560" cy="38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090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2520" y="1062720"/>
              <a:ext cx="8733600" cy="3909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120" y="1050480"/>
                <a:ext cx="8762760" cy="39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5628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240" y="920160"/>
              <a:ext cx="8840520" cy="4009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00" y="908640"/>
                <a:ext cx="8867160" cy="40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594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040" y="991440"/>
              <a:ext cx="8798040" cy="4080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800" y="976320"/>
                <a:ext cx="8823600" cy="41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1905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8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4091</TotalTime>
  <Words>28</Words>
  <Application>Microsoft Office PowerPoint</Application>
  <PresentationFormat>On-screen Show (16:9)</PresentationFormat>
  <Paragraphs>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1_Lecture</vt:lpstr>
      <vt:lpstr>2_Office Theme</vt:lpstr>
      <vt:lpstr>3_Office Theme</vt:lpstr>
      <vt:lpstr>2_Lecture</vt:lpstr>
      <vt:lpstr>4_Office Theme</vt:lpstr>
      <vt:lpstr>Dijkstra’s Algorithm: Why It Works</vt:lpstr>
      <vt:lpstr>Dijkstra’s Algorithm</vt:lpstr>
      <vt:lpstr>Correctness Claim</vt:lpstr>
      <vt:lpstr>Proof</vt:lpstr>
      <vt:lpstr>Proof (con’d)</vt:lpstr>
      <vt:lpstr>Proof (con’d)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193</cp:revision>
  <cp:lastPrinted>2012-04-08T00:51:24Z</cp:lastPrinted>
  <dcterms:created xsi:type="dcterms:W3CDTF">2010-07-08T21:59:02Z</dcterms:created>
  <dcterms:modified xsi:type="dcterms:W3CDTF">2012-04-09T23:32:48Z</dcterms:modified>
</cp:coreProperties>
</file>