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ink/ink18.xml" ContentType="application/inkml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ink/ink16.xml" ContentType="application/inkml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ink/ink14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ink/ink12.xml" ContentType="application/inkml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ink/ink19.xml" ContentType="application/inkml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ink/ink17.xml" ContentType="application/inkml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ink/ink15.xml" ContentType="application/inkml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ink/ink13.xml" ContentType="application/inkml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4"/>
  </p:notesMasterIdLst>
  <p:sldIdLst>
    <p:sldId id="699" r:id="rId6"/>
    <p:sldId id="674" r:id="rId7"/>
    <p:sldId id="707" r:id="rId8"/>
    <p:sldId id="680" r:id="rId9"/>
    <p:sldId id="708" r:id="rId10"/>
    <p:sldId id="709" r:id="rId11"/>
    <p:sldId id="675" r:id="rId12"/>
    <p:sldId id="687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08" d="100"/>
          <a:sy n="108" d="100"/>
        </p:scale>
        <p:origin x="-78" y="-18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8T23:03:29.4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674 3806 1409,'0'-20'64,"0"20"32,0-19 929,0 19 224,0-20-672,0-1-193,0 1 32,0 1-223,0-1 832,0 0 0,0 20-129,0-19 129,0-1-320,0 0 32,0 20-1,-20-21 97,20 21 320,0-19 545,-20 19 448,20-20-192,0 20-193,0 0-351,0 0-545,0 0 224,0 0-96,0 39-321,20 2-351,0-2 31,1 40-256,-21-19 0,18 19-64,2-18 32,0-2-320,1-20-160,-1 2-545,-2-2-1025,3-19-1762,-21 19-2850</inkml:trace>
  <inkml:trace contextRef="#ctx0" brushRef="#br0" timeOffset="1">654 4204 10025,'-40'19'9737,"21"-19"-8392,-1 0 1,0 0 31,20 20-64,0-20-352,0 0-352,20 0 31,19-20-159,1 1-161,1-2-128,17 1-160,1 0-128,2-19-224,-2 19-353,1-19-704,-1 18-801,-19 1-1730,-1 1-2946</inkml:trace>
  <inkml:trace contextRef="#ctx0" brushRef="#br0" timeOffset="2">336 3628 14125,'-58'0'3395,"37"-20"-2050,21 20 225,-20 0 352,20 0-385,0 0-544,20-20-320,1-1-97,37-18 129,-17 0-257,38-1-255,-20 0-65,1-19-64,-1 39-96,2-19 96,-23 17-288,3 3-353,-21 19-320,19 0-865,-39 0-1344,40 0 3106</inkml:trace>
  <inkml:trace contextRef="#ctx0" brushRef="#br0" timeOffset="3">1150 3865 15630,'-20'-39'1506,"20"39"-385,0 0-96,0 0 961,0 19-545,0 1-704,20 21-449,-20-21 32,0 19-224,21-19-64,-1 19 64,0-39 1,-2 21-33,3-21 256,-21 0 0,0-21-128,0-18 1,0 19 31,0-39-64,0-2-64,0 22 96,0 0 97,-21-2-257,21 21 32,0 1 128,0 38 160,21 1-224,-1 1-128,20 18 0,-21 1 64,21-1-384,0 2-257,-1-2-448,1-19-512,-1 0-865,-19-20-1762,0 0-5766</inkml:trace>
  <inkml:trace contextRef="#ctx0" brushRef="#br0" timeOffset="4">1727 4024 12908,'79'100'3843,"-40"-61"-2465,1 21 191,-20-1-95,1 0-449,17-18-481,-18-1-288,1-21-64,-1 1 161,-20-20-1,0 0 225,0-20 159,-20-19-608,-1 0 97,-19-22-129,22 22-96,-3-20 0,1-2 0,-20 2 0,1-21 64,-1 2-160,1 17 64,19 22-160,20-1 63,0 21 161,20-1-32,19-1-32,1 21-32,-1 21-96,1 18-288,1 1 224,-3 19-97,-38 1 193,0-1-32,0-18 64,-20-21-192,20-1-225,-18-19-704,-3 0-1313,21 0-225,-20-19-2786</inkml:trace>
  <inkml:trace contextRef="#ctx0" brushRef="#br0" timeOffset="5">2084 3806 12780,'0'39'5829,"0"1"-4259,0-19 223,0 18-255,20 1-353,-20-1-801,20-18-192,-1-21-31,1 0-33,0 0 0,0-21 0,0 1-160,19 1 64,-39-1-64,20 0 96,-20 1-64,0 19 0,0 0-96,20 0 64,0 19 64,-1-19 0,1 40-256,0-21-417,21 1-576,-23-20-833,2 0-1249,1-20-2210</inkml:trace>
  <inkml:trace contextRef="#ctx0" brushRef="#br0" timeOffset="6">2440 3449 20275,'20'40'1473,"-20"19"0,21 1-255,-1 19-97,0 1-353,-2-2-800,23-17-320,-21-2-289,20-20-319,-21-19-610,1-20-1729,0 0-2467</inkml:trace>
  <inkml:trace contextRef="#ctx0" brushRef="#br0" timeOffset="7">2282 3806 21812,'-20'0'2338,"20"0"-1953,20 0 512,20 0 608,19-20-288,20 1-832,0-1-129,2-1-192,-22 21-256,1-20-321,-21 20-512,-19 0-961,21 0-2754,-23 0-8745</inkml:trace>
  <inkml:trace contextRef="#ctx0" brushRef="#br0" timeOffset="8">674 4502 21556,'0'-21'416,"0"21"-352,21-20 609,-3 20 448,43-20-352,-2 20-225,40-19-319,0 19-129,41-20 32,18 20-32,60 0-160,21-20 256,18 20-320,-18 0 0,-40 0 64,-40 0 32,-41 0 0,-37 0-97,-2 0 290,-41 0-322,3 0 290,-1 20-129,-40-20 64,0 0 32,0 0 160,0 0-448,0-20-705,0 20-64,-20-19-448,20-3-1570,-20 3-3267</inkml:trace>
  <inkml:trace contextRef="#ctx0" brushRef="#br0" timeOffset="9">2977 3726 13324,'0'-20'13997,"-21"20"-13580,21 0-545,0-19-289,0 19 321,0 0-448,0 19-1314,21 1-3523</inkml:trace>
  <inkml:trace contextRef="#ctx0" brushRef="#br0" timeOffset="10">3195 4124 26200,'0'39'897,"0"-39"-577,20 20-63,-20-20-33,0 0-160,0 0-833,0-20-1281,0 20-4228</inkml:trace>
  <inkml:trace contextRef="#ctx0" brushRef="#br1" timeOffset="11">4208 4004 4964,'0'-19'6086,"0"-1"-3844,-21 0-352,21-19 320,-20 18-192,2 1-417,-2 0-576,-1-19-32,1 39-224,0-20-96,1 20-161,-1 0-288,0 20-224,0 0-64,0 39 160,1 1-160,19-1 160,0 2-192,19-22-96,21 0 256,-20-19-224,19 0 64,1-20 64,1 0 96,-3-40-160,-17 1-96,-1 0 160,0-22-96,-20-17 128,-20-3-97,0 3 97,-21-22 0,3 21 97,17-1-97,-19 2 320,1 37 64,19 2-63,0 19 31,0 0 128,20 20-31,0 0-225,0 20-288,20 19 320,0 22-160,0 17-64,19 22 64,1-21-96,19 1-160,-18-21 0,18 0-160,1-18-513,-20-2-128,-1-19-608,-19-1-1058,0-19-2242</inkml:trace>
  <inkml:trace contextRef="#ctx0" brushRef="#br1" timeOffset="12">4566 3826 19794,'18'0'1217,"3"19"65,-1 21-97,0-19-288,-20 18-353,20 1-448,-1-21-224,1 22-641,0-21-896,0-1-1506,-20-19-1794</inkml:trace>
  <inkml:trace contextRef="#ctx0" brushRef="#br1" timeOffset="13">4546 3647 17969,'-21'-39'1601,"21"19"-672,0 20-641,0 0-416,0 0-352,0 0-802,21 20-1280,-1 0-4421</inkml:trace>
  <inkml:trace contextRef="#ctx0" brushRef="#br1" timeOffset="14">4902 3926 15630,'40'78'801,"-19"-37"96,-3-2 352,2-19 353,1 0-545,-21-20-737,20 0 96,-20 0 353,-20-20 160,20 0-769,-21-19 288,1-2-127,-19-18-161,19-1-32,0 20 417,0 1-129,1 0-96,19 19-224,0-1-128,0 1-96,19 20 0,21-19 32,1 19-288,18 19-513,-1 1-929,-17 1-2050,-1-1-4451</inkml:trace>
  <inkml:trace contextRef="#ctx0" brushRef="#br1" timeOffset="15">5339 3865 16623,'41'0'897,"-41"0"-481,18 0 97,2 0 128,1 0-193,-1 0-288,0-20-32,-1 20 32,-19-19-96,0-1 1,0 0-130,0 1 130,-19 19 63,-1-20 0,0 20 64,-1 0 352,-17 20 1,18-1-193,20 1 65,-21 19-1,21 1-160,0 20-63,0-20-1,21-1-192,-1 2-160,-2-22-257,23 1-896,18-20-1570,-19 0-2081</inkml:trace>
  <inkml:trace contextRef="#ctx0" brushRef="#br1" timeOffset="16">5756 3845 14733,'-20'-19'4068,"0"19"-2146,0 0-416,20 19 159,-19 1-127,-1 21-513,20 18-577,0-20-288,39 2-128,-19-2-96,20-19 0,19 0-192,-18-20-129,-3-20-287,23 0-449,-22 1-321,-19-22-255,0 21-1122,-20-19-1409</inkml:trace>
  <inkml:trace contextRef="#ctx0" brushRef="#br1" timeOffset="17">6153 3588 21940,'20'0'1281,"-20"0"-1313,21 20 641,-3 19 512,2 20-256,21-18-321,-21 18-383,-2 0-129,3 2-193,-1-22-447,0-19-97,0-1-544,-1 1-1506,-19-20-2850</inkml:trace>
  <inkml:trace contextRef="#ctx0" brushRef="#br1" timeOffset="18">6113 3826 17360,'-19'0'4164,"19"0"-3203,19 0-160,1 19 864,20-19-288,-1 0-544,22 0-609,-23 0-160,23 0-31,-41 0-386,19 0-544,-19 0-1057,0 0-2530</inkml:trace>
  <inkml:trace contextRef="#ctx0" brushRef="#br1" timeOffset="19">6670 3865 16719,'0'0'2178,"0"0"-1537,0 0-96,20 0 1152,-2 0-384,2-20-576,21 20-385,-21-19-256,19 19-63,-19-20 63,0 0-160,0 1 96,-20-1-96,0-1 128,-20 1 96,0 1 0,0 19-64,0 0 64,-19 0 64,19 19-31,-1 22-33,-17-21-128,38 19 64,0 20-160,0-18-64,0-2 32,38 1-225,-17-21-448,38 1-223,-19 1-738,20-21-2562,-21 0-8328</inkml:trace>
  <inkml:trace contextRef="#ctx0" brushRef="#br1" timeOffset="20">7186 3767 19378,'-40'39'1729,"19"0"-960,3 1 609,18 1 63,0 18-704,0-20-545,18 2-224,23-2 32,-21-19-64,19-1-96,1-19-129,0-19 193,-21-21 0,-19 1-128,20-2 32,-20-18 64,-20-21 160,-19 21-64,-1-21-33,1 1 1,-21 20 225,21-1 159,19 21 353,-1 19-65,21 0-159,-20 20 159,20 0-448,20 40 64,1-1-159,-1 21-1,19 19-128,1 1-129,19-21-479,-19 0-674,19 2-639,1-22-2916</inkml:trace>
  <inkml:trace contextRef="#ctx0" brushRef="#br1" timeOffset="21">8257 3726 19730,'-59'0'2114,"19"0"-1057,20 0 320,-19 41-255,19-2-514,0 0-256,0 1-512,20 1 192,20-22-224,0 1 96,0 0-224,0-40 96,-1 20-1,1-39 65,0-2 128,0 21 96,-20-19 64,-20 19-96,20 20 417,0 0-289,0 0-32,0 20-64,0 19-128,20 22 0,19 17 128,-19 2-160,20-1 0,-1 21 0,1-41 96,-19 21 96,-1-21-128,-20-18 96,0-2 96,-20 0 64,-1-19-128,1-20-32,-18 0-288,-3-20-192,1 1-417,1-21-1569,-1 0-3716</inkml:trace>
  <inkml:trace contextRef="#ctx0" brushRef="#br1" timeOffset="22">8834 3945 5637,'18'20'9609,"-18"-20"-7335,-18 0-192,18 0-128,-20-20-417,20 20-512,-20-19-256,-21-1-160,23-21-161,-3 21-192,1 1-31,20-21-161,0 21-64,0-1-97,20-21 33,19 22-96,2-1-352,-1 20-673,-1 0-1218,1 20-2946</inkml:trace>
  <inkml:trace contextRef="#ctx0" brushRef="#br1" timeOffset="23">9330 3706 14445,'-40'0'2979,"19"0"-833,-17 0-64,18 0-288,-21 20-705,21 1-449,20-1-351,0 19-161,0 0-64,20-19 0,0 21-96,1-21-32,17-20 64,-18 19-64,1-38-32,-1-1 0,0-1 63,-1 1 66,-19-19-33,0-1 64,-19 21 128,-1-1-128,20-1 256,-20 21 64,20-20-159,0 20-129,0 20-320,20 1 256,0 18-96,-1-19-33,1 19-511,20-19-161,-1-20-768,-19 20-1026,20-20-1665,-20 0-3971</inkml:trace>
  <inkml:trace contextRef="#ctx0" brushRef="#br1" timeOffset="24">9587 3667 14061,'0'39'2883,"0"-19"-1858,0 1 320,20 18 320,-20 1-415,21-21-578,-1 21-384,-2-19-95,3-1-1,-21-20 96,20 19-160,-20-19-32,0 0 513,0-19-321,-20-1-320,20-21 160,-21 2-128,21-1 64,-18 1-128,18-2 128,-20 22-128,20-1 192,0 20-96,20 0-96,-20 0 160,18 20 33,3 19-129,-1-18-97,0-1-63,0 19 0,-20-39-224,19 20 160,-19-20-65,0 19 289,-19-19-128,19 0-160,-20-19 128,0 19-321,20-20-63,-20 20 384,20 0 64,0-20 128,0 20 128,0 0-64,0-19 128,0 19-64,0 0 96,0-20-224,0 20 0,0-21 33,0 21-33,-21-20 32,21 20 0,0 0 32,0 0 160,0 0 32,0 0 1,0 0-1,0-19-64,0 19-96,0 0-32,0 19-128,0-19 0,0 20 64,0 1 0,21 18-64,-21 1 128,20 19-96,0 21 64,0-21-96,-20 21 96,19-1-96,1-19 0,0-1 32,0 2-96,0-42 160,-20 21-192,19-21 192,-19 1-128,0-20 96,0 0 32,0 0-64,-19-20-160,19-19 160,-20-22 64,-20 2-64,20-19 32,1-2-32,-21 1 0,20-21 32,-1 40-32,21 1 224,0 0-191,0 18 63,41 2 0,-21 19 96,19 20-32,1 0-32,0 39-96,-1 2-96,-19-2-128,0 1-64,-20 19 128,0-18 96,-20-2 96,0-19-64,0-1 0,-19 1-64,19-20-33,0 0-319,0-20-449,1-19-768,19 19-1410,0-19-2755</inkml:trace>
  <inkml:trace contextRef="#ctx0" brushRef="#br1" timeOffset="25">9945 3430 11530,'0'-41'9225,"0"41"-8232,19 20-609,-19 20 962,20 0 191,0 38-544,1 2-448,-1-1-289,-2 1-192,23-21 128,-21-18-288,18-2 96,-17-39-32,-1 20 32,0-20 64,0-20 32,-20 1-64,0-22 32,19 1 32,-19-19-224,0 40 352,0-22-224,20 41 0,-20 0-32,20 21 128,0 18 33,20 20-129,-21-19-289,1 1-575,21-2-866,-21-19-2306,-2-1-14285</inkml:trace>
  <inkml:trace contextRef="#ctx0" brushRef="#br1" timeOffset="26">11375 3449 11498,'-20'-40'1954,"0"20"-512,20 0 896,-21 20 352,21-19-608,-20 19-608,20 0-481,-18 0-449,18 39-159,-21 2 63,21 37 32,-20 2-63,20-1-1,0 21-224,20-22-63,1 3-194,17-42 65,23 20-32,-2-38 0,0-1-96,1-20-32,-1-20-192,2-21-65,-23 2-95,-18 0 96,1-2 319,-21 1 1,0 1 64,-21 0-32,-19 19 0,22-1 32,-23 21-64,21 0-160,0 0-193,1 21-704,-1-21-640,20 20-1859,0-1-2658</inkml:trace>
  <inkml:trace contextRef="#ctx0" brushRef="#br1" timeOffset="27">11871 3647 21460,'19'0'2242,"-19"0"-1698,0 0-191,20 0 351,-20 0-287,40 0-289,-20 20-128,19-20-480,1 20-417,1-20-705,-3 19-2209,-18 1-6439</inkml:trace>
  <inkml:trace contextRef="#ctx0" brushRef="#br1" timeOffset="28">12069 3885 19410,'21'0'1409,"-3"0"-64,22 0 385,1-20-353,-2 20-960,1 0-353,-1 0-545,1 0-1184,0 0-2723</inkml:trace>
  <inkml:trace contextRef="#ctx0" brushRef="#br1" timeOffset="29">12863 3369 14541,'-40'-19'3171,"40"19"-833,-20 0-320,1 19-576,19 21-321,-20 20-288,20-1-161,0 41-95,20-22-193,-1-17-224,21-2-32,0-20-160,-1 2-160,1-2-224,1-19-385,-3 0-448,-17-20-1025,-1 0-2883,0 0-9257</inkml:trace>
  <inkml:trace contextRef="#ctx0" brushRef="#br1" timeOffset="30">13102 3508 4900,'19'-39'12108,"-19"19"-9706,20 20-384,-20-19-289,20 38-351,-20 1-257,20 19-449,0 41-255,19-21-225,-19 20 32,20 1-160,-21-21-32,21-18-32,-20-2 32,1-19-32,-3 0 64,2-20-224,-20 0 256,21-20 97,-21 0-129,0-19 96,20-2-64,-20-38-64,0-1 0,0 2-128,-20-2-192,20 21-65,0 19-31,0 21-289,0 19-1024,0 19-1571,20 21-1472</inkml:trace>
  <inkml:trace contextRef="#ctx0" brushRef="#br1" timeOffset="31">13817 3865 20050,'18'20'1986,"2"1"-1089,-20 18 224,21 1 96,-1-1-640,0 2-481,-2-2 0,3-19-224,-1-1-320,-20 1-257,20-20-897,0 0-1024,-20-20-1730,0 1-7431</inkml:trace>
  <inkml:trace contextRef="#ctx0" brushRef="#br1" timeOffset="32">13995 3508 18033,'0'0'2786,"0"20"-1793,0 0 961,20 20-352,-20 19-802,19 0-319,-19 2-225,20-2 32,20 0-256,-20 1 128,-1-20-192,21-21-256,-20 1-128,1-20-289,-3 0-288,22-39-224,-19-1-1506,-21 1-2466</inkml:trace>
  <inkml:trace contextRef="#ctx0" brushRef="#br1" timeOffset="33">14153 3767 15919,'-20'19'2658,"20"-19"-1249,0 20 65,20-20-257,0 0-705,0 0-319,1-20-193,17 20-609,-18-19-992,1-1-1859,-21-1-1248</inkml:trace>
  <inkml:trace contextRef="#ctx0" brushRef="#br1" timeOffset="34">14074 3567 17040,'-40'-19'2754,"40"19"-1697,0 0-416,0-20 864,20 20-224,20-20-768,-1 1-417,1-1-96,19 0 0,-19 1-865,1 19-1505,-2 0-3299</inkml:trace>
  <inkml:trace contextRef="#ctx0" brushRef="#br1" timeOffset="35">14331 3330 17616,'41'0'1698,"-1"20"-161,19-1 225,-19 21-353,19 20-544,-19-1-288,-1 41-385,-19-22 0,0 2-192,1-1 96,-21-18-192,0-22 64,0 0-96,0-19-192,0-20-770,-21 0-1952,21-20-4005</inkml:trace>
  <inkml:trace contextRef="#ctx0" brushRef="#br1" timeOffset="36">15244 4024 23286,'21'0'1889,"-42"21"-1857,21-21-384,21 0 128,-21 0-129,20 0-2081,-20 0-4612</inkml:trace>
  <inkml:trace contextRef="#ctx0" brushRef="#br1" timeOffset="37">16615 3430 13708,'-20'-41'3332,"0"21"-1731,1 1-256,19 19 417,-20 19-417,20 1-768,-20 0-225,20 60 161,0-21 31,0 40-63,20 1-161,0-21-160,19 1-160,1-21 96,-1 0-288,1-18-481,1-2-576,-3-19-1185,3-20-3171</inkml:trace>
  <inkml:trace contextRef="#ctx0" brushRef="#br1" timeOffset="38">16992 3806 12844,'0'0'1569,"0"0"-960,20 0 928,-20 0 801,0 20-768,20-1-801,0 1-129,-1 21 33,-19-21-129,20-1-63,0 1-1,-20 0-223,20-20 31,-20 19-64,0-19 0,0 0 161,0-19-97,0-1-64,-20 0-288,20-19 96,0-2 0,0 2-64,0-1 0,0 1 32,0 39 0,20-21 0,-20 21 32,20 0 96,-1 21-32,1 18-32,0-19-96,0 19 0,1 1 192,-1-19-192,-2-1-32,3-1 128,-21-19-128,0 0-32,20 0 32,-20 0 192,0-19-64,0-1-96,0-21 96,0 21-64,0-19 32,20 19-64,-20 1 64,20-1 0,-20 20-32,19 20 97,1-1-33,0 21-64,0-1-129,0 2-415,-1-21-129,1-1-736,0 1-1057,0-20-1826,0 0-4837</inkml:trace>
  <inkml:trace contextRef="#ctx0" brushRef="#br1" timeOffset="39">17668 3667 20691,'18'0'1409,"-18"0"-352,20 20 609,1-20-449,19 0-768,-1 0-321,1-20-353,-1 20-415,21 0-834,-21 0-1408,-19-20-2820</inkml:trace>
  <inkml:trace contextRef="#ctx0" brushRef="#br1" timeOffset="40">17885 3806 19218,'0'0'1057,"0"0"-160,40 0 576,-20 0 0,19-20-992,21 1-289,-19-1-672,-3 20-449,-17-21-1346,19 21-3266</inkml:trace>
  <inkml:trace contextRef="#ctx0" brushRef="#br1" timeOffset="41">18362 3469 16495,'20'0'5349,"-20"0"-4996,19 0 447,-19 20 898,20-1-353,0 21-768,-20 20-321,20-21-160,1 20-64,-3-18 0,-18 18-64,20-39-160,1 19-289,-1-19-191,0-20-449,-2 0-929,-18 0-2210,21-20-1986</inkml:trace>
  <inkml:trace contextRef="#ctx0" brushRef="#br1" timeOffset="42">18739 3449 21748,'0'20'1153,"0"19"-64,0-19 321,0 40-225,0-20-513,0 19-447,0 1-161,20-1-32,-20-20-32,20 1 32,-1 1-96,1-22 96,0 1-128,0-20 63,19 0-127,-19 0 160,21-20-96,-21 1-96,18-1-128,-17 20-225,19-21-256,-20 1-288,-1 20-1249,-19-20-2434</inkml:trace>
  <inkml:trace contextRef="#ctx0" brushRef="#br1" timeOffset="43">18878 3786 21172,'0'0'1057,"0"0"-929,0-19 416,19 19 257,21 0-609,-19-20-416,19 20-1057,-22-21-2050,3 21-2755</inkml:trace>
  <inkml:trace contextRef="#ctx0" brushRef="#br1" timeOffset="44">18699 3548 21364,'-39'0'1441,"39"0"-416,0 0-256,20-20 160,19 0-673,1 1-96,19-1-160,1 0-480,-1 20-673,2 0-1026,-22-19-2465,-19 38-7976</inkml:trace>
  <inkml:trace contextRef="#ctx0" brushRef="#br1" timeOffset="45">19215 3430 22421,'20'19'1569,"-20"1"-1345,0 0 545,0 19 640,20 21-544,-20-20-576,20 19-257,1-20-64,-3 2 64,2-2-193,0 0-447,1-19-257,-21 0-736,20-20-1763,-20 0-3490</inkml:trace>
  <inkml:trace contextRef="#ctx0" brushRef="#br1" timeOffset="46">19830 3806 23894,'41'59'641,"-21"-18"-417,0-2 32,-1 1 129,-19-1-289,0 2 0,0-2-256,0-19-289,-19-1-544,19 1-1409,-20-20-3267</inkml:trace>
  <inkml:trace contextRef="#ctx0" brushRef="#br1" timeOffset="47">20308 3667 14477,'19'0'4741,"-19"0"-3876,0 0 31,0 39 674,20-19-225,0 21-448,0-2-417,0 0-191,-20 1-33,19-19-32,1-1-32,-20-1-192,0-19 193,0-19 95,0-1-192,0-1-64,0-19-64,0 1 160,0 0-64,0-2-64,0 21 32,0 1 0,0 19-96,20 0 64,-20 19 128,20 1 0,0 21 0,-1 18-128,1-20-32,0-19-32,-20 21-384,20-22-65,1 1-255,-3-20-514,-18 0-1120,20-20-2114,0 20-6887</inkml:trace>
  <inkml:trace contextRef="#ctx0" brushRef="#br1" timeOffset="48">20764 3647 18513,'20'0'3331,"0"0"-2818,0 0 544,19 0 224,1 0-705,-20 0-576,19 0-256,1 0-384,-1 0-610,-19 20-1344,1-20-2787</inkml:trace>
  <inkml:trace contextRef="#ctx0" brushRef="#br1" timeOffset="49">20863 3786 19250,'0'20'2242,"20"-20"-1730,0 0 994,19 0 159,21 0-832,-1-20-577,2 1-256,-22-1-480,1 20-769,-20 0-1538,-1-21-3587</inkml:trace>
  <inkml:trace contextRef="#ctx0" brushRef="#br1" timeOffset="50">21359 3449 22036,'0'0'2146,"20"0"-1857,0 20 736,1 0 224,-3-1-256,2 40-481,0-18-127,1 18-353,-1 0 32,0-18-32,-20-2-321,18 0-31,3-19-320,-1 0-353,0-20-449,0 0-800,-1 0-2498,-19-40-3748</inkml:trace>
  <inkml:trace contextRef="#ctx0" brushRef="#br1" timeOffset="51">21638 3508 18865,'19'0'2114,"1"20"-384,0 19 480,0 2-224,19-2-833,-19 20-448,0 2-449,21-22-160,-23 0 0,2 1-96,0-19 0,1-21 0,-1 20-192,-20-20 192,18-20-32,-18-1 64,21 1-32,-21-39 96,0 20-32,0-22-32,0-17-160,0 78-128,0-100 256,0 61-705,0 19 161,0 0-65,0 20-896,0 20 1505,0 0-6118,0 19-12171</inkml:trace>
  <inkml:trace contextRef="#ctx0" brushRef="#br1" timeOffset="52">22173 3469 20691,'20'0'1345,"-20"0"385,20 20-128,-20 19-97,20 0-736,-1 22-321,-19-22-384,20 0-64,0 22 0,-20-22-192,20-19-256,1-1-289,-21-19-480,18 20-1506,2-40-3395</inkml:trace>
  <inkml:trace contextRef="#ctx0" brushRef="#br1" timeOffset="53">22491 3369 21908,'79'61'1890,"-19"-2"-417,-1 19-255,-18-17-322,-3 17-191,-38 2-481,20-21-128,-20 22-64,0-42 0,0 0-160,-20-19 64,20 1-288,0-21-545,0 0-704,0 0-834,0-21-3586</inkml:trace>
  <inkml:trace contextRef="#ctx0" brushRef="#br1" timeOffset="54">713 5295 1889,'-18'-19'11339,"-3"19"-9033,21-21 257,-20 21-129,20 0-512,0 0-417,0 0-928,0 0-129,0 0 513,0 0-96,41 0-385,-23 0-320,22 21 1,1-21-129,-2 0 0,1 0 0,-20 0-353,19 0-255,-19 0-129,0-21-608,0 21-769,0 0-1762,-20 0-2978</inkml:trace>
  <inkml:trace contextRef="#ctx0" brushRef="#br1" timeOffset="55">1567 5335 15694,'0'0'2242,"-20"0"-1601,20 0 865,20 0 415,-20 0-864,21 0-608,-1 0-129,18 0-160,-17 19 32,19-19 33,-20 0 63,-1-19-192,21-1 0,-40 0-64,20 1 32,-20-2-96,0 1 0,-20-19-96,0 19 128,20 0 0,-39 20 64,19-19-64,-20 19 64,-1 0 64,23 19 0,-23 1 97,21 0-33,0 19 64,20 2 0,0-2-128,20 0-64,0 1 32,1 1-63,-1-22-130,18 21 97,3-21-416,-21 1-64,19 0-481,-19-20-673,20 0-1409,-20-20-1889</inkml:trace>
  <inkml:trace contextRef="#ctx0" brushRef="#br1" timeOffset="56">2143 5235 1601,'0'-20'11307,"-19"20"-10026,19-19 224,-20 19 930,0-20-674,0 20-511,-1 0-193,3 20-161,-2-1-159,-1 1 64,1 21-257,20-2-351,0 0-97,20-19 0,1 19-128,-21-17-32,38-3 64,-17-19-96,-1 0-97,0 0 193,0-19-192,-20-3 160,19 3 32,-19-1 128,0-19-32,-19 19 97,19 0 223,-20 20-64,20 0 1,0 0-225,0 0-224,0 0-353,0 20 353,20 0-128,-1 19-641,1-19-448,20-1-1089,-1 3-1634,-19-3-2563</inkml:trace>
  <inkml:trace contextRef="#ctx0" brushRef="#br1" timeOffset="57">2460 5215 17136,'-38'-19'2050,"17"19"-961,1 0 833,0 19-225,0 1-352,20 21-640,0-2-417,0 0-128,20 1-95,20 1-97,-19-22 96,38 21-257,-19-40-95,-1 19-96,-19-19-321,20-19-512,-20-1-897,19-19-2050,-39-2-2626</inkml:trace>
  <inkml:trace contextRef="#ctx0" brushRef="#br1" timeOffset="58">2501 4998 16591,'-20'0'2979,"40"0"-2082,-20 19 768,20 1 321,19 0-352,-19 19-385,0 21-929,20-1 129,-21 2-257,21-2-32,-20-20-128,0 0-32,-1-17-32,-19-3-128,20-19 0,-20 0 128,20-19 128,-20-3 0,0-17-96,0 0 0,0-1 32,21 0-64,-21 20 224,0 0-96,20 20-96,-2 0 0,2 20 96,21 0-96,-3 20-384,3-20-289,-21 19-384,19-19-288,-19-20-1313,20 20-2595</inkml:trace>
  <inkml:trace contextRef="#ctx0" brushRef="#br1" timeOffset="59">3671 5235 9384,'0'-20'4837,"-18"20"-2403,18 0 257,0 0-577,0 0-769,0 0-640,18 0-65,-18 20-159,20-20-321,21 0-64,-21 20 0,-2-20-64,3 0 32,-21-20-32,20 0-160,-20 1-64,0 19 64,0-20-32,-20 0-65,-1 1 161,3 19 96,-22 0 97,19 0-33,1 0 64,2 19 64,-3 1-32,21 0-128,0 19 128,0-19-63,21 20-97,17-20-64,-17 0 64,19 19-96,-22-19-65,23-1-127,-21 3-320,19-22-289,-19 19-512,20-19-1698,-20-19-2274</inkml:trace>
  <inkml:trace contextRef="#ctx0" brushRef="#br1" timeOffset="60">4068 5096 14541,'0'0'3203,"0"21"-2498,0-21 448,-19 39 769,19-19-353,0 19-704,0 1-288,0 20-225,19-21-256,1-19-96,0 0-32,1-1 0,-1-19 0,-2-19 32,2-1 32,1 0-64,-21-19 128,0-21-96,-21 20 64,1-19-32,2-1 32,-23 1-64,21 20 0,-19-22 32,19 22 0,0 19 545,0 0-129,20 1 65,-20 19-97,20 19-352,0 1 0,20 19 129,0 1-65,0 20-256,19-1 128,1-18-33,1 18-223,-3-20-320,3-19-289,-2 21-705,1-22-1152,0-19-1923,-20 20-9032</inkml:trace>
  <inkml:trace contextRef="#ctx0" brushRef="#br1" timeOffset="61">4525 5096 15822,'0'0'3139,"0"0"-3074,0 0 1376,0 0 673,-20 21-961,20-21-544,0 20-97,0 19 1,0-19-161,0 19-64,0-19-192,20 20-64,1-20 0,-1-20 0,-2 0 0,3 0 32,-1-20 0,-20 1 33,20-22-33,-20 21 32,0-19 32,-20 19 64,20 1-32,-20 19 32,20 0 1,-21 0-193,21 0-193,0 39 33,21-19 128,-1 19-64,0 21 96,19-20-64,1-1 32,19 22 32,1-22-96,-21 0 0,1 1 0,1 0 96,-23-20 64,-18 19-64,20-19 192,-40 0-160,20-1 0,-39 2-64,19-21 0,-20 0-320,1 0-257,-1-21-320,1 2-32,-1-21 225,20 21 191,20-1 449,0 0 0,0 1 160,0-2 96,20 1 353,20 0 95,-21 1-127,21-1-129,0 0-224,-1 1-96,-19-3 96,21-17 32,-23 19-32,2 1-63,1-1 191,-1 0-128,0 1 64,-20-2-96,0-19 0,18 21 0,-18-1 0,0 0-64,-18 1-64,18-1 64,0-1 0,-20 21 1,20 0 63,0 0-192,-20 21-33,20-1 33,-21 19 224,21 0 65,0 1 63,21 0-96,-1 0-160,0-21 160,19 1-160,21-20 32,-21 0-64,21 0-416,-21 0-545,1-20-993,1 20-3459</inkml:trace>
  <inkml:trace contextRef="#ctx0" brushRef="#br1" timeOffset="62">5815 4739 14381,'0'-20'3555,"0"1"-1793,0 19-577,0 19-224,0-19 192,20 40 32,1-1-288,-1 41-320,19-21-193,-19 21-64,20-1-352,-1 1 129,1-21-33,-20-18 64,19-2-224,-19-19 224,0-1-128,0-19 64,-20 0 32,21 0 96,-21-39 32,0 19-96,0-40-32,0 21-31,0-1-65,0 21-32,0-1-65,0-1 1,18 21 0,2 0 96,1 21-96,19-1 128,-1-1-448,1 21-321,-1-1-288,-19 2-480,20-2-1218,-20-19-1825,-1-1-8392</inkml:trace>
  <inkml:trace contextRef="#ctx0" brushRef="#br1" timeOffset="63">6590 5017 16815,'-40'0'2563,"40"0"-1378,-20 20 513,20 0-161,0 19-512,0 2-609,0 18-255,20-20-97,20 2-64,-21-2-32,1-19-32,21-20 31,-21 19-31,-2-38 64,2 19 32,-20-40 0,0 21 1,0-22 31,0 2 0,-20 19 32,20-19-32,-18 39 224,18-20-32,0 20-31,0 0-65,0 0-160,0 20-160,0-1 95,0 1 65,18 0-64,2 19-640,1-19 287,-1 1-672,0-2-929,-1-19-1825,21 0-1955</inkml:trace>
  <inkml:trace contextRef="#ctx0" brushRef="#br1" timeOffset="64">6967 5037 17520,'-40'0'2563,"21"0"-1506,-1 20 224,0 19 192,20 2-480,-20-2-545,20 0-351,20-19-97,20 21-32,-1-22 0,1 1-1,19 0-223,-18-1-64,18-19-32,-19 20 223,-20-20 65,-20 20 64,0-20 193,0 19 31,-20 3-160,0-22 32,0 19-96,-1-19-288,3 0-961,18 20-2243,-20-20-12107</inkml:trace>
  <inkml:trace contextRef="#ctx0" brushRef="#br1" timeOffset="65">7939 5156 15887,'0'0'1921,"0"0"-1600,20 20 832,-20 19 384,21 1-640,-1 0-481,0 19-127,-1-19-193,1-21 192,0 3-32,0-3-31,-20-19-97,20 0-64,-20-19 288,0-3-160,0 3 32,0-21-192,-20-19 193,20 19-257,0-19 64,0 19 96,0 1-32,0 18 32,0 21-32,20 0-64,-1 21 64,1 18-32,0 1 0,20-1-32,-1 2-96,1-2-320,-1-19-417,-19-1-800,21 1-1538,-21-20-1602</inkml:trace>
  <inkml:trace contextRef="#ctx0" brushRef="#br1" timeOffset="66">8435 5096 4996,'0'21'12524,"0"-1"-11179,0-1-63,21 1 607,-1 19-575,0 1-770,0 0-352,19-20-128,1 0 64,-20-20-128,19 0 33,-19-20-130,0 0 33,-20 1-96,0-22 128,-20 21-96,20-19-160,-39 19-33,19 1 161,-20-1 64,20 20 0,-19 0-160,19 0-385,0 0-384,20 20-832,0-1-994,0 1-3171</inkml:trace>
  <inkml:trace contextRef="#ctx0" brushRef="#br1" timeOffset="67">8834 5076 15214,'39'41'2819,"-39"-21"-1826,20 19 480,0 0 225,0 1-417,-1 0-481,1-20-383,0 19-225,-20-19-96,20-20 64,-20 0-64,0 0 33,20 0 63,-20-20-32,0-19-96,0 0 0,-20-2 0,20 2-32,0-1-64,0 1 64,0 39-32,0-21-192,0 42 64,20-1 160,-1-1 0,1 1-64,20 19-32,-19 1-673,17-19-704,-18-2-1090,21 1-1665,-23-20-4868</inkml:trace>
  <inkml:trace contextRef="#ctx0" brushRef="#br1" timeOffset="68">9389 5076 13164,'-20'0'3459,"20"0"-1761,0 0-577,0 20 769,0 1-257,20 18-736,0 1-416,0 19-97,-1-19-64,1 19-192,0-39 65,0 19-33,-20-39-128,20 22 96,-20-22 32,0 0 128,0 0 33,-20-22-353,20 3-1,-20-21 66,20 1-162,-20 0 65,20-2-64,0 21 64,20-19-128,-20 19 96,20 20 0,0 0 192,1 20 0,17 0-32,-18-1 32,1 21-96,-1 0 32,-2-20-32,3 0 0,-21-1-32,20-19-32,-20 0 160,0 0-32,20 0 96,0 0-96,-1-19-64,-19-1 0,20 20 0,0-20-64,0 20 32,0 0 32,-1-19-64,1 19 32,0 0 128,0-21 0,0 1 1,-20 0-1,0 1 64,19-21-160,-19 21 128,-19-1-32,19-1 0,-20 21 0,20-20 0,-20 20-64,0 20 0,20-20 96,0 21-224,-20 18 128,20-19-64,20 19 0,-20 1 0,20 0-32,20-20 64,-21 0-256,21-1-160,1-19-161,-3 0-448,3-19-1025,-3-1-2178,-17 0-5349</inkml:trace>
  <inkml:trace contextRef="#ctx0" brushRef="#br1" timeOffset="69">10342 5076 17616,'0'-19'3363,"0"19"-1697,-20 0-225,20 0 129,-20 0-417,0 19-513,0 1-319,20 21-33,0 18-288,0-20 128,0 2-224,20-2-160,0-19-161,20-20 1,-20 0 224,19-20-32,-19-19 64,-20 18 63,21-19 129,-21 1 0,-21 19 97,21 1 31,-20 19 32,20-20 96,-20 40-256,20-1 0,0 21-32,0-1-64,20 21 96,0-1-32,21 0 0,-23 2 32,23-2-32,-21 1 64,0-1 32,-20-19 97,0 0 95,0 0-96,-20-1-128,0-19 64,-21-1-352,23-19-128,-23 20-289,1-40-704,21 20-2211,-21-19-3458</inkml:trace>
  <inkml:trace contextRef="#ctx0" brushRef="#br1" timeOffset="70">10997 5215 6662,'0'-19'1185,"0"19"-1185,0-20 352,0 20 2243,0-20-193,0 1-961,0 19 289,0-20 224,0-1-128,-21 21-321,21-20-224,-18 20-224,-2 0-288,-21 20-96,21 21-257,2-22-64,-3 21-320,21-1 64,0 2-96,21-22-64,-3 1 64,2 0-32,0-20 64,1-20 32,-1 0 33,-2 1-97,3-2 32,-21-19 96,0 21-96,0-1 96,0 0-64,0 20 128,0 0-32,0 0-128,0 0-160,0 0-96,0 20 192,20 19 0,0-19-128,0 21-481,-1-41-384,21 19-480,0-19-577,-21 0-1153,1 0-609,-20-19-10440</inkml:trace>
  <inkml:trace contextRef="#ctx0" brushRef="#br1" timeOffset="71">11195 4917 864,'-20'-78'15407,"20"58"-11275,0-1-1698,0 21-608,0 0-833,0 21-224,20-1-161,0 39-288,0-20-191,21 22-226,-23-2 65,2 1-128,21-1-256,-21-20-353,19-19-544,-19 0-1057,-20-20-1986,0 0-4421</inkml:trace>
  <inkml:trace contextRef="#ctx0" brushRef="#br1" timeOffset="72">11116 5076 1633,'0'0'18834,"20"0"-18226,19-19 738,1-1 832,21 0-897,-23 20-1025,3 0-128,-3 0-96,3 0-32,-1 0-192,-21 0-256,1 20-33,20 0 1,-20-20 256,-1 19 160,1 22 64,0-21 224,21-1 128,-23 1 33,2 0-225,0-20-32,1 19-160,-1-19-224,-20 0-289,18 0-704,-18-19-1474,-18 19-3202</inkml:trace>
  <inkml:trace contextRef="#ctx0" brushRef="#br1" timeOffset="73">11493 4858 18801,'-19'-19'2242,"19"-1"-1665,19 20 192,-19-21-161,20 21-512,20 0-288,-20 0-865,-1 21-1505,21-1-1794</inkml:trace>
  <inkml:trace contextRef="#ctx0" brushRef="#br1" timeOffset="74">11810 4917 18225,'21'40'2594,"-1"-19"-1473,0-1 289,19 19 223,-19-19-352,20 19-512,-1-18-320,1 18-193,-20-19-64,19-20-64,-19 0 32,0 0-128,1 0 96,-21-20-64,0 1-64,20-1-64,-20-21-128,0 2-192,-20 0-449,20 19-128,0-1-160,0 1-512,0 20-1731,0 20-607,0 1-4229</inkml:trace>
  <inkml:trace contextRef="#ctx0" brushRef="#br1" timeOffset="75">12169 5057 960,'38'19'8424,"-17"1"-4516,-1-20-1281,0 0 31,0-20-448,19 20-480,-19 0-289,0-19-704,0 19-353,-1-20-95,1 0-97,0 1-32,-20-1-32,0-1 0,0 1-96,0 0-224,-20-19 512,0 39-288,20-20 64,-19 20 0,-1 0 65,20 0-129,-20 40 32,0-21-32,20 21 352,20 1-480,0-2 192,19 0 64,1-19-128,0 1 32,-1-1-64,22-20-192,-23 0-288,3-20-545,-3-1-1057,-17 1-3684</inkml:trace>
  <inkml:trace contextRef="#ctx0" brushRef="#br1" timeOffset="76">8397 5732 7943,'0'0'3331,"-21"0"-2338,21 0 448,0 0 962,0 0-129,0 0-1153,0 0-577,21 0 257,-1 0-96,-2 0-129,23 20-31,18-20-97,-19 0-191,39 20 31,-19-20-64,20 0-128,-1 0-32,0 19 64,1-19-128,20 0 96,-21 0-31,20-19 63,-20 19-192,20 0 544,0-20-352,1 20-64,19-20 32,-20 20 0,41-21-96,-23 21 32,3-19-32,19 19 65,-19 0-65,18-20 0,-19 20 32,0 0 96,21 0 32,-22 0 192,-17 0 33,16 0-33,-17 0-224,19 0 64,-20 0-96,-20 0-64,21 0 32,-20 0 32,-1 0 33,0 0-1,0 0-32,-18 0 32,-22 0-128,21-20 0,-40 20 192,19 0 64,-19 20-128,-20-20-31,20 0-65,-20 0 32,0 20 32,0-20-64,0 0-256,0 19-257,0-19-288,0 0-480,0 0-993,0 0-3299</inkml:trace>
  <inkml:trace contextRef="#ctx0" brushRef="#br1" timeOffset="77">13438 4798 13805,'0'-20'2594,"0"1"-480,0 19-705,0 0 1,0 19 63,0 1-320,21 21-320,-21-2-256,20 0-65,0 22-64,-2-2-448,23 0 161,-21-18-97,0-2 0,-20 0 32,19 1-224,1-19-97,-20-21-287,0 19-257,0-19-544,20 0-449,-20 0-1377,0-19-1377</inkml:trace>
  <inkml:trace contextRef="#ctx0" brushRef="#br1" timeOffset="78">13796 5076 17136,'21'20'1986,"-3"-20"-1314,2 0 641,1 0-95,19 0-386,-22-20-703,3 20-33,19 0-96,-20-19-96,-1-1-33,1 0 33,-20 1-64,0-1 96,0 20 96,-20-21-288,1 21 544,-21-20-128,20 20 129,-19 20 63,19 1 96,0-1 97,-1-1-65,21 21-191,0-1-1,0 2-96,21-2 0,-1 0-64,0-19-128,19 0-128,1 1-352,-1-2-289,1-19-448,0 0-705,-1-19-2274,-19-2-3139</inkml:trace>
  <inkml:trace contextRef="#ctx0" brushRef="#br1" timeOffset="79">14153 5017 5541,'20'0'11787,"-20"20"-9897,20 0-193,1 19 97,-3 2-32,2-2-513,0-19-544,1 19-225,-1-19-192,-20-20-96,0 21-160,18-21 33,-18 0-33,0 0 64,21-21-32,-21 1-64,0 0 0,0 1-32,20-21 0,-20 21-32,20-1 0,0-1-33,-1 1-95,1 20 32,0 20-64,20 1-353,-21 18-576,1-19-1217,0 19-3876</inkml:trace>
  <inkml:trace contextRef="#ctx0" brushRef="#br1" timeOffset="80">14809 5057 14125,'20'-40'3587,"-20"21"-2338,-20-1 193,20 20 864,-20 0-576,20 20-801,-20-1-449,20 21-128,-21-1-127,21 2-193,0-2-64,21 0-1,-21-19-159,20-20 32,0 0-160,0-20 160,-1-19 64,-19 19 64,0-19 96,0 18-32,0 1 160,0 20 32,0 0 0,0 0-160,0 20-32,20 21-32,0-2 0,0 20 32,19 1 0,1 19-96,-20-18 160,19-2-31,-19-20 191,-20 21 64,0-20-64,-39-1-31,19-19-97,-20 20 32,-19-20-160,19-20-192,1 0-193,-1-20-319,20-1-514,-1 2-767,3-21-1827,-2 1-4452</inkml:trace>
  <inkml:trace contextRef="#ctx0" brushRef="#br1" timeOffset="81">15046 4839 18801,'-19'-41'2947,"19"41"-1794,19 0-64,1 21 385,0 18-257,1 1-705,-1 19-416,18 1 129,3-1-290,-21 2-63,-2-22-64,23 0-224,-21 1-481,0-19-608,-20-21-1474,0 0-2787</inkml:trace>
  <inkml:trace contextRef="#ctx0" brushRef="#br1" timeOffset="82">15027 5096 18641,'-20'0'2723,"40"21"-2467,-1-21 513,1 0 672,21 0-320,17 0-576,-17-21-385,-3 21-160,3-20-32,-21 1-321,0-1-255,-1 0-353,-19 1-352,0-1-865,0-21-769,0 2 32,-19-1-1473,19 1-1922,-20 18 5381,20 1 5381,-20 1 1282,20 19-1859,0 19-1216,20 1-161,-20 21-672,20 18-577,-1 0-448,1 1 32,0-1-641,20-18-32,-21 18-32,21-39-96,-20 19 0,1-39-64,-1 0 96,-2 0-128,2-20 96,1 1 64,-21-1 0,20 0 1,0 1-65,-20-1 32,19-1-64,-19 21-32,20 0 64,0 0-32,0 41-96,0-22-417,19 1-608,-19 19-1153,0-19-3684</inkml:trace>
  <inkml:trace contextRef="#ctx0" brushRef="#br1" timeOffset="83">16417 5255 2594,'0'0'7111,"-21"0"-5574,21 0-192,0 0 481,0 0 384,0 0-704,21 21-385,-21-21 0,0 19-224,20-19-129,-20 20-95,20-20-64,-20 0-33,18 0-320,-18 0 33,21-20-33,-1 1-64,0-2-96,-20-19 0,20 21 0,-1-21-96,-19 1 64,0-2 0,20 2 1,-20 0-65,0-2 0,0 1 64,0 1-321,-20 0 706,20-2-417,0 2-64,-19-1 160,19 21-160,0-1 224,-20 0-96,20 20 128,-20-21-31,20 21-1,-20 21-32,20-21-128,0 40 160,-21-21-288,21 21 96,0 20 96,0-1-64,21 0-96,-21-18 192,20-2-288,20 1 128,-21-1 32,21-18-32,0-21 64,-1 0-256,1 0-129,-1 0-607,-19 0-738,0-21-1153,-20 21-2049,0 0-11018</inkml:trace>
  <inkml:trace contextRef="#ctx0" brushRef="#br1" timeOffset="84">16933 5176 11691,'0'0'2818,"0"0"-736,0 0-160,0 0-32,0 20-449,0-20-576,20 0-288,-1 19-65,-19-19-192,20 20 1,0-20-65,0 0-96,0 0-128,-20 0 32,19 0 32,-19 0 0,20-20 0,-20 1-128,0-1 64,0 0-32,0 1-96,0-1-32,-20-1 224,20 1-32,-19 20 96,-1 0 65,0 0-33,0 0-32,0 0-128,20 20 224,-19 1-192,-1 18 0,20 1 33,0 19-33,0-19-32,0 0-32,20-1-64,19-19-1,1-1-31,-1-19-32,21 0-192,-21-19-353,1-1-480,1 0-929,-21 1-3171</inkml:trace>
  <inkml:trace contextRef="#ctx0" brushRef="#br1" timeOffset="85">713 6307 6598,'-18'0'4164,"-3"0"-1570,21 0 417,0 0-160,0 0-801,-20 0-417,20 0-448,0 0-384,0 0-224,0 0 95,0 0 1,20 20-193,1-20-127,17 0-161,3 0-192,-3 0 32,23 0 64,-21 0-288,19 0 32,-19 0-449,19 0-448,-18 0-705,-23 0-1985,23 0-6823</inkml:trace>
  <inkml:trace contextRef="#ctx0" brushRef="#br1" timeOffset="86">1865 6248 7655,'0'-20'2562,"0"1"-704,0 19 448,0-20 353,0 20-385,0-21-673,0 21-191,-20 0-546,20-20 97,0 20-96,-19 0-256,19 0-289,-20 0-288,0 20 96,0 1-96,0-1-32,1-1 0,-1 1-64,20 0-32,0-1-32,0 1 128,20 0-64,19-20 0,-19 21 64,20-21-96,-21 19-32,21-19 32,1 20 31,-3 0 1,-18-1 64,-20 1 97,0 0-1,-20-1 0,20 3 64,-20-3-160,20-19 32,0 20-32,-18-20-96,18 20-321,0-20-479,-21 0-1315,21 0-2881,0 0-9770</inkml:trace>
  <inkml:trace contextRef="#ctx0" brushRef="#br1" timeOffset="87">2242 6367 16623,'-19'-19'2306,"-1"19"-1505,0 0 1025,20 0-161,-20 0-608,20 0-576,0 19-289,0 1-32,0 0 64,20 19-384,0-19 192,0-1-32,19 3-32,1-3-32,-20-19 96,19-19-128,1 19 128,-19-41-64,-21 21-96,0 0 224,0 1-32,-21-21 32,-19 21-32,1-2-32,-1 1 161,0 0-161,1 20 0,19 0-96,0 20 160,0-20-545,20 20-512,0 20-960,0-20-2884,20 0-7623</inkml:trace>
  <inkml:trace contextRef="#ctx0" brushRef="#br1" timeOffset="88">2620 6248 12908,'-20'-20'2786,"20"20"-1504,0 0 864,-20 0-96,20 0-673,0 0-737,0 0-351,0 20 319,0 0 33,0-1-193,20 21-159,0 0-65,-20-20-128,20 19-96,-1-19 32,1 19 0,0-39-64,0 22 32,0-22 64,-1 0-96,1 0 96,-20-22-96,20 3 128,-20-21-128,21 1 0,-21 19 64,-21-20-32,21 20 32,-20 0 128,20 1 96,-20 19-31,20 0-65,0 0-128,0 19-128,0 1 96,20 0-96,0 20 192,1-20-288,-1 19-65,18-19-255,-17 0-289,-1-1-160,0-19-800,-2 22-1571,3-22-1376</inkml:trace>
  <inkml:trace contextRef="#ctx0" brushRef="#br1" timeOffset="89">2997 6348 11562,'20'19'1089,"0"21"-32,19-21 801,-19 1-192,0 0-385,0-1-352,-20 3-385,19-22 161,1 19 128,-20-19-64,0-19 31,0-3-191,-20 3-321,1-1 0,-1-19-31,0-1 95,0 21-128,20-22-64,-20 21-63,20 1-130,0-1-191,20 0 64,20 20-288,-20 0-257,19 0-929,1 0-1889,-1 0-4484</inkml:trace>
  <inkml:trace contextRef="#ctx0" brushRef="#br1" timeOffset="90">3493 6209 16591,'-20'-20'3011,"1"20"-1826,19 0 737,-20 0-385,20 20-736,0-1-384,0 21-225,0-1-96,20 2 0,-1-2 0,1 0-32,0-19-32,0 0-32,19-1-32,-19-19-96,0 0-128,0 0-161,1 0-159,-3-19-513,2-1-897,1 0-2402,-21 20-9385</inkml:trace>
  <inkml:trace contextRef="#ctx0" brushRef="#br1" timeOffset="91">3791 6367 10313,'20'0'7495,"-20"0"-6245,20 0 63,0 0 577,-1 0-577,-19 0-673,20-19-383,0 19-65,0-21-64,-20 21-32,20-20-32,-20 0-96,0 1 0,0-1-64,0 0 0,-20 1 96,0-1 64,0 20-64,20-21 32,-20 21-64,1 0 0,-1 21 160,20-1-128,0 19 64,-20-19 0,20 19-32,20 2 64,0-2-128,19-19 32,1-1-32,-1-19-224,-19 0-289,20 0-351,-1-19-514,-19 19-2337,0-20-6791</inkml:trace>
  <inkml:trace contextRef="#ctx0" brushRef="#br1" timeOffset="92">4584 6228 7078,'-18'-19'3620,"18"-1"-610,0 20-31,0 0-448,0 0-994,0 0-352,18 20 161,3-1-257,19 21-417,-1-1-127,1 21-289,0-20-96,-21-21 0,21 21 97,-20-21-161,0-19 32,-20 0-32,19 0 64,-19 0 96,0-19-32,20-21-95,-40 21-33,20-40-96,0 18-193,-19 2 97,-1-1-128,20 1-160,0 18-33,0 21-415,0 0-802,0 0-448,20 21-1730,-1-1-4836</inkml:trace>
  <inkml:trace contextRef="#ctx0" brushRef="#br1" timeOffset="93">5062 6327 8359,'0'0'7624,"18"0"-6375,-18 0 673,21-20-193,-1 20-704,0-20-480,-20 20-97,20-19-256,-20 19 1,0-20 95,0 20-32,0-20-32,0 1-64,-20-1 1,20 20-97,-20-21 32,0 21 0,-1 0-32,3 0 0,18 0 64,-20 21-96,20 18 0,0 1 160,0-1 0,20 2 1,-2 18-1,3-20-192,-1-19 32,20 21-64,-1-22 64,1-19-449,0 0-31,-21-19-449,1-3-288,0 3-769,1-1-1825,-21-19-1026</inkml:trace>
  <inkml:trace contextRef="#ctx0" brushRef="#br1" timeOffset="94">5380 6327 12684,'38'40'2754,"-17"-20"-159,-1 0-161,0-1-672,-1 1-609,-19-20-257,0 20-319,0-20-97,0-20 161,0 20-160,0-20-225,-19 1-160,-1-21 32,0 21-64,20-2-128,-21 1 96,1 0-64,20 1 0,0 19-128,20-20-160,1 20-33,-1-20-351,0 20-674,19 0-1184,-19 0-2467</inkml:trace>
  <inkml:trace contextRef="#ctx0" brushRef="#br1" timeOffset="95">5637 6030 9096,'0'-21'11083,"0"21"-9418,0 0-992,20 21 736,0 19-64,-1-1-608,1 0-288,20 22-193,-1-2-160,-19 0 0,21-19-160,-21 0-96,-2-1-96,3-19-193,-1-20-320,0 19-192,-20-19-800,0-19-1570,0 19-2307</inkml:trace>
  <inkml:trace contextRef="#ctx0" brushRef="#br1" timeOffset="96">5677 6268 16559,'-20'0'4228,"20"0"-2722,0 0-129,20 0 449,-1 0-417,21 0-448,1 0-481,-3-20-287,23 20-97,-22 0-192,-19-20-385,20 20-512,-21 0-416,-19 0-1058,20 0-3074</inkml:trace>
  <inkml:trace contextRef="#ctx0" brushRef="#br1" timeOffset="97">6014 6327 14541,'20'0'3684,"0"0"-2115,20 0 577,-1 0-96,-19 0-769,21-20-736,-23 0-129,2 20-256,1-19-31,-21-1 63,0 0-224,0 1 96,0 19-96,-21-20-64,1-1-96,2 21-1,-3 0 97,1 21 0,0-21-160,20 20 160,-20-1 32,1 21 96,19-21 96,0 21 32,19 0 64,-19-20-224,20 19 160,0-19-128,21 0 33,-23-1-98,23 3-223,-21-22-416,18 0-546,3 0-1760,-21-22-3877</inkml:trace>
  <inkml:trace contextRef="#ctx0" brushRef="#br1" timeOffset="98">6590 6189 15502,'19'-21'5926,"-19"42"-4677,0-1-160,0-1 480,-19 21-255,19 19-481,-20 1-449,20-21-288,0 1-128,0 1-288,0-22-385,0 1-288,0-20-641,0 0-1440,0 0-3621</inkml:trace>
  <inkml:trace contextRef="#ctx0" brushRef="#br1" timeOffset="99">6471 6268 16623,'0'0'4741,"0"0"-3396,0 19 224,20 1 225,19 0-545,-19 1-768,20 18-321,-1-19-160,2-20-64,-21 19-417,-2 1-223,2-20-257,1 0-480,-21 0-1666,0 0-3684</inkml:trace>
  <inkml:trace contextRef="#ctx0" brushRef="#br1" timeOffset="100">7463 6268 5509,'0'-20'2914,"0"20"-671,0-20 127,20 1-352,-20 19 128,0-20-288,0 20-161,0-21-320,0 21-191,0 0-33,0 0-417,-20 0-127,0 0-449,0 21 96,-19-1-63,19 19-1,-20-19-32,21 19-96,-1-19-32,20 1-96,0-2-32,20 1 32,19 0 32,21-20 96,-1 0-160,0 0 192,2 0-160,-2 19-96,-19-19-1,-1 0 97,-19 20 64,-20 0 96,-20-20 97,1 19-129,-1 3 0,-20-3-96,-19 1-64,39-20-225,-21 20-511,2-20-962,19 19-2114,0-19-11242</inkml:trace>
  <inkml:trace contextRef="#ctx0" brushRef="#br0" timeOffset="101">634 7657 10537,'0'-19'1570,"0"19"-545,0 0 833,0-20 480,0 20-1057,0-20-320,0 1 160,-20 19-96,20-41 128,0 21-64,-19 0-160,19 1-32,-20-21-353,-20 21 65,20-2-129,-19 1 65,19 0-97,-21 20-127,23 0-193,-22 20-64,19 0-32,1 1-32,20 18 64,0 20-32,0 2 64,20-2 64,1 0-256,19 21 160,-1-21 32,21-19-64,-1 0 0,0-21 32,22-19-32,-23 0 33,1-19-33,2-21 32,-21 0-64,-21-19-32,1 0 0,-20-2-33,0 2 162,-20-1-226,-19 1 65,-21 19 96,21 0-96,-42 20-128,22 20 128,0 0-32,-1 0-160,1 20-225,19 1-383,1-21-674,19 19-736,20 1-1378,0-20-4739</inkml:trace>
  <inkml:trace contextRef="#ctx0" brushRef="#br0" timeOffset="102">1130 7697 14733,'-18'-40'2339,"18"21"-706,-21-1 834,21 20-129,0-20-480,0 20-1250,0 0-63,0 20 31,0 19 33,21-19-353,-3 40 0,2-20 65,21-1-321,-3-19 96,-17-1 96,19 2-64,-1-21 32,1-21-64,-20 2 0,19-1-96,-39-19 0,20 19 0,-20-19-288,-20 18-289,20-19-608,-19 21-801,-1 19-544,20-20-1378,-20 20-8263</inkml:trace>
  <inkml:trace contextRef="#ctx0" brushRef="#br0" timeOffset="103">1468 7459 20243,'0'-39'2050,"0"18"-1442,0 21 481,0 0 609,0 0-385,0 21-544,20 18-449,0 0-96,-1 20-192,21 2-32,-19-22-192,17 22-480,3-22-578,-1-19-800,-1 19-1057,-19-39-1537</inkml:trace>
  <inkml:trace contextRef="#ctx0" brushRef="#br0" timeOffset="104">1488 7737 4580,'-60'-19'15310,"41"19"-13484,-1 0-449,20-21 1026,20 21-225,-1-20-641,1 0-480,40 1-384,-1-1-577,0-19 64,2 17-224,-2 3-256,1-1-513,-21 20-576,-19-20-545,0 20-481,-20 0-1248,0 0-5510</inkml:trace>
  <inkml:trace contextRef="#ctx0" brushRef="#br0" timeOffset="105">1984 7816 8616,'59'139'10762,"-38"-80"-9769,-1-18-289,0-2 674,0-19-33,-1 19-512,-19-18-225,20-1-479,-20 0 255,0-20-96,0 0 225,0-20 223,-20 0-672,1-1-64,-1-18 96,-20-20-31,19-2-97,-17-17 96,17-2-128,1 1 64,0-1 0,20 41 64,0-1-128,20-1 31,0 22 162,1-1-97,17 20 32,3 0 32,-21 20-96,0 21 32,-1-2-64,-19 20 32,0-18 32,0-2-64,0-19 64,-19 19-160,19-39-225,-20 20-415,0-20-417,0-20-833,-1 0-641,21 1-448,-18-1-4868</inkml:trace>
  <inkml:trace contextRef="#ctx0" brushRef="#br0" timeOffset="106">2282 7618 17648,'20'-20'2691,"-40"20"-1154,20 0 705,0 0 161,0 20-930,20 19-608,-20 1-321,0 20-255,20-21-97,-1 1-128,1-21-32,0 2 32,0-1-128,1-20-32,17-20 192,-17-1-96,-1 2-64,-20-21 32,20 1 32,-20 0 32,0 18 32,0-19-64,-20 21 96,20 19-96,0 0 64,20 19 32,-20 1 32,18 21-128,-18-2 0,21 0-192,-1 1-320,0-21-417,0 2-320,0-21-705,-1 0-577,-19-21-1120,20 2-2595</inkml:trace>
  <inkml:trace contextRef="#ctx0" brushRef="#br0" timeOffset="107">2640 7439 14830,'0'-40'3363,"0"20"-769,19 20-192,1 0 193,-20 20-737,20 20-769,0 0-577,0 19-224,-1 1-127,1-20-33,0 19-160,1-19-160,-1 0-193,-2-21-416,2-19-448,1 20-641,-21-20-1024,0-20-1923</inkml:trace>
  <inkml:trace contextRef="#ctx0" brushRef="#br0" timeOffset="108">2580 7579 21652,'20'0'1922,"0"0"-1089,0 0 992,19 0 289,21-22-768,-21 22-578,22 0-575,-23 0-290,3 0-63,-21 0-640,-2 0-770,3 0-1857,-21 0-2050</inkml:trace>
  <inkml:trace contextRef="#ctx0" brushRef="#br0" timeOffset="109">733 8114 13869,'-79'-20'961,"39"40"608,21-20-256,-21 0 545,0 0-32,21 20-577,-1-20-320,20 0-705,0 0 385,0 0 416,20-20-321,19 20-127,-19 0-289,39-20 32,-19 20-159,19-19 127,22 19-64,-2 0-160,0-20 128,0 20-160,20 0 96,0-20-32,21 20 1,-1 0-1,1 0 0,19 0 32,-1 0 32,2 0 64,-2 0-32,-19 0-128,0 0 65,-40-21-65,0 21-32,2 0 0,-2-20 32,-20 20 0,2-19-32,-3 19 32,3 0-64,-22 0 64,21-20 96,-41 20-32,21 0 0,-20 0-64,0 0-32,-1 0 1,1 0 63,0 0-64,-20 20-96,20-20 128,1 0-96,-3 0 96,2 0 32,0 0-64,-20 0 32,21 0-64,-1 0-32,-20 0 160,0 0-320,0 0 32,0 0-129,0 0-351,0 0-417,0 0-961,-20 0-673,20 0-2209</inkml:trace>
  <inkml:trace contextRef="#ctx0" brushRef="#br0" timeOffset="110">3254 7459 24791,'20'-20'2306,"-20"1"-1153,0 19-96,0 0 0,0 0-640,0 0-321,0 0-224,0 0-513,0 0-640,0 19-1218,0 1-1697,0 19-2530</inkml:trace>
  <inkml:trace contextRef="#ctx0" brushRef="#br0" timeOffset="111">3374 7697 20467,'20'21'2146,"-20"-21"-1089,0 19-96,0-19-128,20 0-545,-20 0-288,0-19-1153,0 19-1730,0-21-5317</inkml:trace>
  <inkml:trace contextRef="#ctx0" brushRef="#br1" timeOffset="112">4009 7796 7527,'20'20'4324,"0"-20"-1762,-1 20-256,-19-1-448,20 2-352,0-21-225,1 20-160,-21 0-224,20-1-161,-20-19-31,18 0-96,-18 0-65,0 0 257,-18-19-129,18-1-351,-20 0-1,-21-40-96,2 21 1,-1-20-33,0-2-96,1 2 0,-1-21-96,20 21 96,1 20-64,19-22-64,0 22 64,19 0-64,21-2-64,0 2 32,-21 19 0,21 0-385,0 20-287,-1 0-642,2 20-896,-21 0-1377,-2 19-4549</inkml:trace>
  <inkml:trace contextRef="#ctx0" brushRef="#br1" timeOffset="113">3653 7618 20147,'0'0'1505,"0"0"-1025,18 0 1154,23-20 224,-1 1-833,19-3-481,0 3-352,1-1-192,-21 0-160,21 20-352,-21-19-1154,22 19-736,-23-20-833,-18 20-3620</inkml:trace>
  <inkml:trace contextRef="#ctx0" brushRef="#br1" timeOffset="114">4386 7579 19250,'0'19'1601,"20"1"-1088,-20 19 1056,20 1 577,-20 0-1057,20 0-608,1-1-193,-3-19-224,2-1-96,21-19 160,-21 0 0,19-19-192,-19-21 96,-20 1-32,0 19-64,0-20 128,-41 20-128,23-19 128,-23 39-160,21-20 32,-18 0 32,17 20-64,1 0-160,20 0-641,0 0-1313,0 0-545,20 0-1665</inkml:trace>
  <inkml:trace contextRef="#ctx0" brushRef="#br1" timeOffset="115">4783 7757 320,'40'20'18994,"-40"-20"-17361,0 0 353,0-20 384,-20 0-608,20 1-865,-20-2-577,1-19-192,19 1-96,0 0-32,0 17-32,0 3-160,19-1-160,1 0-129,0 20-576,20 0-1281,-1 0-2755</inkml:trace>
  <inkml:trace contextRef="#ctx0" brushRef="#br1" timeOffset="116">5498 7657 16431,'20'20'1570,"-20"0"-97,20-20 32,0 0-31,0 21-577,-1-21-289,21-21-191,-20 1-33,0 0-64,-1 1-192,-19-21-64,0 21 33,0-3-1,-19-17-32,-21 19-32,20 1 64,-19 19-32,-1 0 64,20 0 0,-19 19 256,19 1 129,0 0-129,20 21-127,0-2-1,0 0-160,0 1 0,20 0-96,0 0 0,-1-1-64,21 0-192,0-18-449,-1-21-608,21 20-1057,-21-20-898,22-20-4034</inkml:trace>
  <inkml:trace contextRef="#ctx0" brushRef="#br1" timeOffset="117">6133 7557 16815,'-39'-19'1954,"19"19"-801,0-20 289,0 20 448,20 20-449,-20-20-480,0 19-289,20 22-191,-19-21-193,19 19-128,19 1-96,1-19-32,0-2-32,20-19 0,-20 20 32,19-20-32,-19-20-64,0 1-32,1-2-32,-21-19 128,0 21-96,0-1 128,-21 0-32,1 20 0,0-19 96,20 19-32,-20 19 32,20-19 64,0 20-127,0 19-33,0-19 0,20 0-65,20 20-351,-19-20-1121,17-20-1026,3 20-832,-3-20-4709</inkml:trace>
  <inkml:trace contextRef="#ctx0" brushRef="#br1" timeOffset="118">6510 7557 18225,'-19'-19'2434,"-1"19"-896,0 0 159,0 0 225,20 19-641,0 22-512,-20-21-353,20 19-159,20 22-65,0-22-224,0 0 64,0-19 0,19 19-321,1-39-319,-20 0-257,19 0-608,2-19-257,-3-1-480,-18 0-449,1-19-2690</inkml:trace>
  <inkml:trace contextRef="#ctx0" brushRef="#br1" timeOffset="119">6550 7261 19794,'20'0'2370,"-20"0"-1056,20 39 672,-1-19-513,1 39-480,21 1-224,-21 19-225,18 1-224,-17-1-255,19-19-65,-21-20-32,21-1 32,-20-19-97,0-1 1,0-19-32,-1 0 96,-19-19-64,0-1 128,0-19 0,0-1-32,0 0 0,0 0 0,20 21 0,-20-1-32,20 20 32,0 0 96,1 20-64,-3-1 0,2 1-128,0 0-288,1 1-801,-1-21-1121,19 19-1122,-19-19-3458</inkml:trace>
  <inkml:trace contextRef="#ctx0" brushRef="#br1" timeOffset="120">7741 7579 9384,'-20'-41'4004,"20"21"-1249,0 20-417,0 0 0,0 0-512,0 0-641,20 20 160,0-1-480,0 22-288,20-1 63,-21-1-319,21 2-97,1-22-64,-23 21-64,23-40-32,-21 19 0,-20-19-64,20 0 160,-1 0-128,-19-19 32,0-1 0,0 0-128,-19-20 0,19 0-288,-20 1-481,0 0-256,-1-2-192,21 21 192,0 0-641,0 20-448,21 20-929,-1 0-6246</inkml:trace>
  <inkml:trace contextRef="#ctx0" brushRef="#br1" timeOffset="121">8535 7479 12523,'-19'-40'5157,"-1"40"-3171,0 0-577,-21 0 609,23 0-224,-2 0-481,20 40-416,-21-21-128,21 21-321,0 1-159,0-22-161,21 21-32,-1-1-96,19 2-96,21-22 128,-21-19-224,21 0-161,-21 0-319,21 0-514,-21-19-767,-19-22-866,1 21-2018</inkml:trace>
  <inkml:trace contextRef="#ctx0" brushRef="#br1" timeOffset="122">8496 7598 17936,'0'0'2723,"0"0"-1954,20-19 416,-1 19 577,21-22-609,0 22-833,-1-19-256,21 19-416,-21 0-865,2 0-1698,-21 0-2530</inkml:trace>
  <inkml:trace contextRef="#ctx0" brushRef="#br1" timeOffset="123">8913 7261 19826,'0'-21'2210,"0"42"-1025,20-1 705,-1-1-673,21 40-544,0-19-192,-1 20-385,1-1 0,-1-20 0,1 2-96,1-1 0,-23-21-64,23-19 160,-41 0-96,20 0 128,0 0 32,-20-19 64,0-1-32,0-19-127,0-2 63,0-18-64,-20 0-32,20-21-256,-20 21-353,20-2-416,0 22-352,-21 19-193,21 20-736,0 0-2594</inkml:trace>
  <inkml:trace contextRef="#ctx0" brushRef="#br1" timeOffset="124">9846 7737 15246,'0'-40'2114,"19"20"-448,1 0-353,0 20 416,20 20-415,-21 0-770,1 20-159,21 0-257,-21-1-64,-20 0 32,18 2 32,2-21-320,-20-1-161,0 1-672,0 0-992,0-20-898,0 0-4676</inkml:trace>
  <inkml:trace contextRef="#ctx0" brushRef="#br1" timeOffset="125">10739 7579 13196,'-40'-41'4196,"20"21"-2530,1 0-129,-1 20 833,0 0-256,0 20-801,0 0-352,20 21-288,0-2-128,0 20-97,0-18-256,40 18-128,-20-20-128,39-19-160,-19-1-385,19 2-864,-19-21-961,19 0-1218,-18-21-3555</inkml:trace>
  <inkml:trace contextRef="#ctx0" brushRef="#br1" timeOffset="126">11076 7579 18737,'-19'-22'2627,"-1"22"-1058,20 22-95,-20-3 287,20 21-544,0-1-608,20 21-257,19-20-256,1-21 1,0-19-97,19 0 32,-19 0-64,-1-19-65,-19-1-63,1-19-64,-21-2 96,0 21 32,-41-19-128,23 19-1,-43 1 1,21-3 32,-19 22 64,0 0 0,19 22-225,20-22-95,-1 19-833,21-19-1410,21 20-1313</inkml:trace>
  <inkml:trace contextRef="#ctx0" brushRef="#br1" timeOffset="127">11414 7518 2306,'40'20'17360,"-40"21"-16463,39-22 416,-19 21 609,0-1-160,0 2-897,0-22-289,-1 1-288,1 0-31,0-20 31,-20 0-160,0 0 64,0 0 0,0-40-64,0 21 1,0-22-97,0 2 0,0-1 32,-20-1-32,20 22-64,20-1 32,-20 0-64,20 20 32,1 20 160,-3 19-160,2-17 96,0 17-96,1 0 96,-1-19-128,-2-20 32,-18 20 32,20-20 64,-20-20 0,21 0-32,-21 1 32,20-1-96,-20 0 224,20 1-192,-20-3 0,19 3 0,21 19-32,-20 0 32,19 19-192,1-19-289,0 22-512,-19 17-960,17-19-1347,-18 19-4387</inkml:trace>
  <inkml:trace contextRef="#ctx0" brushRef="#br1" timeOffset="128">12703 7557 19314,'0'0'1281,"0"0"-544,0 22 544,21 17 352,-1 20-415,0 1-578,19-1-319,-19 0-129,20-18-96,-20-2-64,19 1 0,-19-21 0,-20-19-32,0 0 96,0-19-96,-20-21 64,0 1-64,-19-2 32,-1-18-32,1 0 0,-1-21-32,-1 21 128,23-21-160,-2 1 32,20 19-32,0 21 160,38 19 0,-17 0-64,19 1 224,19 19-63,-19 0 31,-1 39-128,1 0-96,-20 1-32,1 0-64,-21 19 96,0-19-64,-21 1 0,1-2-96,0-19-1,0-1-255,1-19-673,19 0-801,-20 0-672,20 0-705,-20 0-7464</inkml:trace>
  <inkml:trace contextRef="#ctx0" brushRef="#br1" timeOffset="129">13082 7439 18417,'0'0'1954,"0"40"-641,0-21 32,0 21 353,20 20-353,-1-20-576,1-1-417,0 2-160,0-22-160,0-19 33,-1 0-65,1 0 32,0-19 32,0-2-32,-20-19-64,20 1 96,-20 19-32,0-21 0,0 2 32,-20 19-32,20 20 64,0 0-128,0 0 64,20 20 64,-1 19-32,-19 2 0,20-1-128,0-21-320,0 21-641,19-19-641,-19-21-416,1 0-640,-1-21-3044</inkml:trace>
  <inkml:trace contextRef="#ctx0" brushRef="#br1" timeOffset="130">13438 7220 16591,'0'0'3940,"0"20"-1634,21 1-160,-21 18-416,40 20-481,-22 2-672,3-2-417,-1 0-96,20-18-256,-1-2-225,-19-19-768,20-20-833,-40 0-576,19 0-1058</inkml:trace>
  <inkml:trace contextRef="#ctx0" brushRef="#br1" timeOffset="131">13300 7439 23157,'39'0'1089,"1"0"385,-1-19 352,22 19-609,-2-21-545,-19 21-576,-1 0 1,1 0-418,0 0-351,-1 0-1827,-19 0-1569,-20 21-3747</inkml:trace>
  <inkml:trace contextRef="#ctx0" brushRef="#br1" timeOffset="132">13835 7479 18289,'41'19'2434,"-1"-19"-640,-1 0 320,1 0 64,-1-19-961,21-1-416,-40 0-417,19 1-192,-19-2-192,0 1 96,-20-19-96,0 19-64,-20 0 0,0 1-32,0 19 32,-19 0 32,-1 19 64,20 1-128,-19 19 160,19 1-32,0 0 0,20 19-96,0-19 192,40-21-128,-1 22 0,21-21 0,-1-20-32,2 0 0,-3 0 0,-17-20-64,-2 20-416,1-19-770,-20-3-1216,-1 3-1922</inkml:trace>
  <inkml:trace contextRef="#ctx0" brushRef="#br1" timeOffset="133">1012 8651 2818,'19'-20'96,"-19"20"-160,0-21 449,0 21 1344,0 0 193,-19-20-833,19 20-480,0 0 320,0 0-33,-20 0 1,20-20 0,0 20 160,0-19 0,-20 19 64,20-20 224,0 0 193,0 1-129,0-2 33,0 21-1,0-20-96,-20 20-256,20-20-288,0 20-321,0 0-31,0 0 63,20 20-159,-20 0 127,20 20-288,0 19 129,-20 2-129,19-2 0,-19 0-96,0 21 64,20-21-96,0 1 64,-20-1 1,20 0-33,-20-18 32,21-1-64,-21-1 32,0-19 0,18-1 0,-18 2 96,0-1-96,0-20-32,0 0 257,0 0-513,0 0 672,0 0-512,20 0 96,21 0 96,-21-20 0,39 20-192,-19 0 64,19-21 64,0 21-352,-19 0 32,19-19 0,-19 19-289,-19 0-223,-1 0-161,-2 0-160,2 0-801,1 0-64,-21 0-768,20 0-1795</inkml:trace>
  <inkml:trace contextRef="#ctx0" brushRef="#br1" timeOffset="134">1766 8451 18033,'-39'-20'1761,"39"20"-287,-20 0 191,0 20 97,0 21-545,20-2-288,0 20-128,20 2-385,0 17-224,0-17-96,-1-2-160,21 0 64,-20-19-288,19-20-224,-19 0-578,20-1-639,-19-19-449,-3 20-961,-18-20-5029</inkml:trace>
  <inkml:trace contextRef="#ctx0" brushRef="#br1" timeOffset="135">1905 8809 18865,'21'-19'1602,"-21"19"-65,18 19 609,-18 1-256,20 19-641,0 1-640,1 0-161,-1 0-191,-2-1 127,3-19-96,-21-1-64,20-19-127,0 0 127,-20 0-64,20 0-64,-20 0 96,19-19 0,-19-21-96,20 1-96,-20-2 97,0 2-194,0 0-31,0 19-160,20 0-353,-20 1-319,0 19-546,20-21-864,0 21-1025,-1 0-3844</inkml:trace>
  <inkml:trace contextRef="#ctx0" brushRef="#br1" timeOffset="136">2242 8511 18417,'40'0'1153,"-20"20"801,39-20 0,-19 39 512,19 1-1025,2 1-736,-43 18-321,23 0-127,-21 1-161,0-1 0,-20-20-32,20 2-224,-20-21-225,0-1-479,0 1-866,-20-20-1185,20 0-2402</inkml:trace>
  <inkml:trace contextRef="#ctx0" brushRef="#br1" timeOffset="137">2918 8710 20467,'-20'-20'1986,"20"0"-577,0 20 257,0 0 95,0 0-576,0 0-736,0 0-513,0 0-64,0 20-161,20 0-704,0-1-1185,-2 1-1633,-18 0-4805</inkml:trace>
  <inkml:trace contextRef="#ctx0" brushRef="#br1" timeOffset="138">3017 8968 20275,'0'20'1825,"0"-20"-736,0 0 449,0 0-353,0 0-961,0 0-224,0 0-736,0 0-802,0 19-1345,0-19-2017</inkml:trace>
  <inkml:trace contextRef="#ctx0" brushRef="#br1" timeOffset="139">3254 8749 23414,'20'-20'1889,"0"20"-1440,1 0 800,-1 0-384,19 0-545,-19 0-288,0 0 32,20 0-288,-21 0-609,1 20-1121,20-20-640,-40 20-1986</inkml:trace>
  <inkml:trace contextRef="#ctx0" brushRef="#br1" timeOffset="140">3454 8968 20147,'19'20'993,"1"-20"1024,20 0 194,-1-20-482,1 0-960,1 20-545,-3-21-224,-17 2-192,19 19-769,-22-20-1505,3 40-1698</inkml:trace>
  <inkml:trace contextRef="#ctx0" brushRef="#br1" timeOffset="141">4228 8412 14157,'-20'-40'1601,"-1"21"-31,21-1-321,0 20 545,0 0 32,0 0-930,0 20-415,21 19 223,-21 0-31,40 41-128,-21-21 95,1 22-255,20-3-129,-20 2-128,19-21-32,-19-19 0,20 0-64,-1-20 64,1 0-32,-19-20-64,17-20 64,-17 0-64,19-1-160,-40-18-192,20 19-64,-20-19-1,0-21 33,-20 20 160,0 1 63,0 19 257,-1 1-63,3-1 63,-2 20 288,-1 0 0,21 20-127,-20-20-1,20 39 0,20-19 32,1 19-63,-1 2-161,-2-2 64,23 0-128,-1-19-32,-1 0-385,1-1-415,-1-19-578,1 0-351,0-19-962,-21-1-2274</inkml:trace>
  <inkml:trace contextRef="#ctx0" brushRef="#br1" timeOffset="142">4863 8570 16431,'0'40'2595,"19"-19"-1699,-19 18 898,20 1 384,0 19-448,0-19-737,1 0-417,-3-1-255,2-19-33,1-1-64,-21 2-128,20-21-64,-20 0 128,0 0-128,0-21 128,0 2-63,0-21-129,0 1 96,-20 0-64,20-2 0,0 2 64,20 19-96,-20 0 0,20 20-97,-2 20 226,3 0-161,-1-1 31,20 21-351,-20 0-224,-1-20-578,21 19-960,0-19-1569,-21-20-4581</inkml:trace>
  <inkml:trace contextRef="#ctx0" brushRef="#br1" timeOffset="143">5459 8610 18705,'0'-59'993,"-20"59"-128,20 0 1761,-21 0-223,21 39-1154,-20 2-512,20-2-225,0 20-128,0 2-287,20-22-129,1-19 64,-1-1-161,0-19 33,-1 0-32,1-19-96,-20-1-224,0 0 31,0-20 97,0 20 224,0 0 32,0 1 160,0 19-192,0 0-32,0 19 256,20 21-64,20 0 0,-21 19-128,21-19 64,0 20 0,-1-21 160,-19 20 32,0-18 32,-20-1 97,0-1-97,-20 0-128,0-18 128,0-1-128,1 0-384,-21-20 416,20 0-640,0 0-770,1 0-864,-1-40-1409,0 19-4645</inkml:trace>
  <inkml:trace contextRef="#ctx0" brushRef="#br1" timeOffset="144">5677 8412 20147,'19'-40'1985,"-19"40"-1408,20 20 224,-20 0 768,20 19-544,0 21-480,-20-1-129,39 22-288,-19-3-64,21 2-320,-21-21-513,19 0-864,-19-38-1154,0-1-2081</inkml:trace>
  <inkml:trace contextRef="#ctx0" brushRef="#br1" timeOffset="145">5756 8809 12395,'-20'0'8552,"20"0"-7367,20 0 97,1-19 447,-3 19-768,2-21-673,0 1-320,21 0 0,-23 1-192,3-21-192,-21 21-129,0-22 97,0 1 192,0 1 63,0 0 33,-21-2 128,21 21 64,0 20 257,0 0 31,0 20 192,21 21-31,-1 18-225,0 0 128,0 1-223,19 19 95,-19-19 128,0-20 65,20-1-193,-21-19-96,1-1-32,-20-19 0,20 0 0,-20-19 65,0-1-1,0-19-128,20 19 32,-20-19-32,0-2 32,21 21-160,-21 1 0,18 19 32,23 0-256,-21 19-97,0 1-768,-2 21-1473,3-22-2435</inkml:trace>
  <inkml:trace contextRef="#ctx0" brushRef="#br1" timeOffset="146">6848 8651 17936,'-20'-41'2147,"0"41"-194,20 21 322,-19-1-161,19 19-865,0 0-577,0 22-287,19-22-33,1 20-128,20-39-224,0-1 64,-1-19-32,1 0 0,-19-19 0,17-21-96,-38 1-96,0 0-32,0-2 160,-20 2-96,2-1-160,-23 1-129,21 18-31,-19 1-257,19 20-128,20 0-384,0 20-1089,20 21-321,-1-22-1761</inkml:trace>
  <inkml:trace contextRef="#ctx0" brushRef="#br1" timeOffset="147">7186 8829 10217,'59'-20'6182,"-59"20"-3876,0-19-32,-20-2 33,1 1-482,-21-19-287,-1-1-609,3 1-385,-3-2-416,3 2-32,-3-20 0,21 18-96,20 2-96,0-1-32,0 21-288,20 19-289,0 0-736,1 19-1058,17 1-2273</inkml:trace>
  <inkml:trace contextRef="#ctx0" brushRef="#br1" timeOffset="148">6947 8590 21396,'-20'0'2594,"20"0"-1793,20-20 608,20 1 289,19-1-673,2-19-705,-2 18-256,0 21-448,1 0-1154,-21 0-1248,-19 0-2659</inkml:trace>
  <inkml:trace contextRef="#ctx0" brushRef="#br1" timeOffset="149">8138 8769 15342,'-39'-40'1441,"19"21"-159,0-1 287,0 0 289,1 20-161,19 0-543,-20 20-418,20 0-287,0 39-129,0-19-128,0 19-32,20-19-160,19-21 225,-19 2-161,20-21-128,-1 0 192,-19-21-160,20 2 192,-21-21-256,1 21 64,-20-21-32,0 0 96,0 20 0,-20 0 0,20 1 96,-19 19 0,19 0 128,-20 19-64,20 1-128,0 21-64,20-22-96,-1 1-480,1 0-834,20-1-1376,-1 1-2083</inkml:trace>
  <inkml:trace contextRef="#ctx0" brushRef="#br1" timeOffset="150">9111 8551 20083,'-60'-20'896,"41"20"-607,-1 0 479,0 0 994,-20 20-321,21 19-640,-1-19-384,20 21-129,0-2-64,0 0-192,39-19-32,1 21 0,19-22 0,1-19-96,19 20 64,0-20-256,-18 0 95,-22 20-31,-19-1 192,-20 1 128,0 0 0,-40-1 1,21 2-65,-21 19 96,-1-40-96,3 19-96,-3-19-609,3 0-1153,17 0-1377,1-19-2979</inkml:trace>
  <inkml:trace contextRef="#ctx0" brushRef="#br1" timeOffset="151">9269 8353 20179,'41'0'1889,"-21"0"-1056,-1 19 256,1 21 321,20-1-161,-20 21-449,-1 19-383,1-18-161,0-2-128,0 0-128,0 1 32,1-40 32,-21 19-64,18-19 0,-18-20 0,0 0-32,0 0 32,0-20 0,20-19 32,-20-1-32,0 0 32,20-19-32,-20 19-32,21 1 32,-1 18-96,-2 21 64,3 0-32,-1 21 0,0 18-544,0 1-706,-20-21-800,19 21-1089,1-19-4452</inkml:trace>
  <inkml:trace contextRef="#ctx0" brushRef="#br1" timeOffset="152">9865 8610 20563,'20'41'2114,"-20"-22"-993,20 21 64,-20 19 257,20-19-578,0 0-575,-1-1-289,21-19 96,-19-20-128,17 0 160,-18-20-64,-20 0 0,0 1-64,0-21 0,0 0-96,-38 0 0,18 21 0,-21-1 64,21 20-32,1 0 64,-1 0-193,0 0-543,0 20-1186,20-20-2178</inkml:trace>
  <inkml:trace contextRef="#ctx0" brushRef="#br1" timeOffset="153">10421 8729 18961,'21'61'833,"-1"-42"-352,-2 21 319,2-21 642,1 1 159,-21 0-512,0-20-224,20 0-160,-20-20-129,0 0-223,0-19-97,-20 0-160,20-2 64,0 2-128,-21-1 32,21-20-32,0 20-64,21 21 32,-21-1-64,20 20-160,0 0 0,-1 39-289,21 1-864,-20 1-1474,19-2-2626</inkml:trace>
  <inkml:trace contextRef="#ctx0" brushRef="#br1" timeOffset="154">10838 8392 20083,'0'0'1953,"0"20"-703,21-1 383,-21 21-480,18 20-512,2-1-449,0 2-128,1-2-160,17-20-320,-17 2-449,19-41-449,-20 0-1056,-1 0-929,-19 0-6854</inkml:trace>
  <inkml:trace contextRef="#ctx0" brushRef="#br1" timeOffset="155">10859 8651 17616,'0'0'1025,"18"0"609,2 0 896,21 0-448,-3 0-641,3 0-576,18-20-512,1 20-193,-21 0-128,1-21-32,-20 21 32,0-20-128,-20 0-96,21 1-1,-21-1 193,-21 20-224,1-20 128,0 1-32,0 19 0,-19 0 0,19 0 96,0 19 0,0 1 32,0 0 32,20 19 64,0 2 32,0-2 0,20 1-32,-20-1-96,20 2-96,20-22-160,-1 1-289,1-20-1120,1-20-962,-3 1-1953</inkml:trace>
  <inkml:trace contextRef="#ctx0" brushRef="#br1" timeOffset="156">11533 8451 14349,'0'0'1954,"-20"20"-545,0 1 161,1-2 512,19 21-481,-20-21-768,20 21-577,20-19-32,-1-1-127,21-1 31,19 1-160,-19-20 32,1 20 64,-3-20 0,-18 19 32,1 1 0,-21 0 96,-21 1 96,1-2 161,0 1-225,-19-20-96,19 0-128,-20 0-256,21 0-385,-1 0-992,20-20-1794,0 1-3876</inkml:trace>
  <inkml:trace contextRef="#ctx0" brushRef="#br1" timeOffset="157">11871 8253 20435,'59'0'3427,"-39"39"-2242,-20 2-929,20 18 481,-20 0 769,19 21-834,-19-1-448,0-19-224,20-1-128,20-19-480,-20 0-385,1-20-609,17-20-448,-18 0-1057,-20-20-6245</inkml:trace>
  <inkml:trace contextRef="#ctx0" brushRef="#br1" timeOffset="158">11831 8590 22613,'0'0'2562,"20"0"-1697,19 0 384,21-20 65,-1 20-514,1-19-511,19 19-321,-20 0-577,-18 0-736,-1-20-1122,-21 20-2497</inkml:trace>
  <inkml:trace contextRef="#ctx0" brushRef="#br1" timeOffset="159">13220 8492 15470,'0'-41'1986,"0"2"-801,-19 39-224,-1-20 1025,0 0-288,-20 20-802,21 20-191,-21 0 32,-1-1-97,23 21-159,-23 0-225,41 0-160,0-1-96,41-19-32,-3 1 0,23 18 0,-2-19 32,20-20 0,-19 20-160,-1-1-32,-39-19 0,1 20 160,-3 0 128,-36 1 0,-3-2 64,1 1-32,0-20-32,-19 20-96,-1-20-32,20 0-32,-19 0-224,19 0-385,0 0-512,20 0-673,0 0-1601,0 0-4805</inkml:trace>
  <inkml:trace contextRef="#ctx0" brushRef="#br1" timeOffset="160">13418 8610 8584,'41'0'15214,"-21"-20"-13933,0 20 257,19-20-129,1 20-832,-1 0-385,-19 0-160,20 0-256,-1 0-321,-19 0-800,20 20-737,-20-20-769,-20 0-2178</inkml:trace>
  <inkml:trace contextRef="#ctx0" brushRef="#br1" timeOffset="161">13896 8451 17680,'38'41'2883,"-17"-22"-673,-1 21-160,20-21-128,-21 21-801,1-19-481,0 18-95,0-39-289,0 20-64,-1-20-95,-19 0-1,20-20 32,0 1-64,0-22-64,1 21 32,-21-19 32,18-20-256,-18 18-481,0 2-736,20-1-929,-20 21-1570,0 19-7463</inkml:trace>
  <inkml:trace contextRef="#ctx0" brushRef="#br1" timeOffset="162">14848 8590 13869,'0'-20'1473,"0"20"-512,0 0 608,0 0 449,0 0 32,20 40-640,0 1-449,0-2-65,0 20-383,-1 1-33,1-1-159,20 0-129,-20-18-160,-1-2 32,1 1-64,0-1 0,-20-18 64,21-1-32,-21-20 32,0 0-64,-21 20 96,1-20-64,0-20 32,-19 0-32,-1-1-128,20-38 160,-19 20-128,19-41 96,0 1-32,0-21 0,20 22 64,0-3-160,20 3 96,20 37-32,-20 2 64,19 19-96,-19 0 128,20 20-192,-21 20 64,1 19 96,0 22-64,1-2-64,-21 0 128,0-18-32,-21-2-96,1 0 224,0 1-128,1-19 0,-1-2-64,0-19-320,20 0-609,-20-19-641,20-2-800,0 1-705,0-19-5573</inkml:trace>
  <inkml:trace contextRef="#ctx0" brushRef="#br1" timeOffset="163">15503 8610 11755,'-40'-40'7847,"20"40"-6982,1-19 320,-1-1 737,0 20 0,0 20-641,0-1-641,1 1-191,-1 21-65,20-21-192,0 19-128,20 0-96,-1-19 0,1-20 0,20 0-64,-20 0 0,19-20 0,-19 1 32,0-1 0,1-19 32,-21 19 32,0-21 0,0 21 64,-21 20-32,21-19 0,-20 19 0,20 0-32,0 19 32,0 1-96,0 21 64,0-21 0,20 19-32,1-19-256,-1-1-417,-2 1-512,2-20-320,1 20-994,-1-20-223,0-20-2243</inkml:trace>
  <inkml:trace contextRef="#ctx0" brushRef="#br1" timeOffset="164">15623 8353 6534,'-20'-61'9673,"20"42"-6822,0 19-898,20 0-223,-20 0 0,0 19-257,20 22-608,-1 18-385,1 0-287,0 1-33,0-1-192,0 2-289,-1-22-640,1 1-768,0-21-770,0 1-1120,-20-20-7111</inkml:trace>
  <inkml:trace contextRef="#ctx0" brushRef="#br1" timeOffset="165">15544 8511 20691,'0'20'1634,"0"-20"-1026,18 0 1442,2 0 160,21 0-1345,-2 0-641,1 0-160,0 0-160,-21-20-192,21 20-577,0-19-640,-21-2-129,1 1-736,0 0-609,-20 1-2850</inkml:trace>
  <inkml:trace contextRef="#ctx0" brushRef="#br1" timeOffset="166">15841 8174 14990,'0'20'3427,"0"-20"-2242,19 39 320,-19 1 289,0 20 0,20-1-225,-20 20-512,0-19-448,20 19-289,0-38-192,1 18-64,-3-40-96,2 1 96,1-20-96,-21 20 32,20-40 0,-20 20 32,0-39 33,0 19-1,20-39 0,-20 18-64,0 2 64,18 19-96,-18 0 64,21 20 0,-1 0 224,0 40-64,0-21-96,-20 21-64,19 1-224,1-2-352,0-19-1122,0-1-1025,19-19-1537</inkml:trace>
  <inkml:trace contextRef="#ctx0" brushRef="#br1" timeOffset="167">16536 8492 19602,'0'0'2114,"0"19"-769,20 1 641,-20 0 160,19 19-1089,1 2-672,0-21-289,-20 19-32,20-19-64,0-1-128,-20-19-289,0 20-640,0-20-1057,0-20-608,0 20-2019</inkml:trace>
  <inkml:trace contextRef="#ctx0" brushRef="#br1" timeOffset="168">16475 8292 19154,'0'-39'2914,"-18"19"-1248,18 20-737,0-19-224,18 19-513,3 0-96,-1 0-705,0 19-1024,0-19-1698,-20 20-3908</inkml:trace>
  <inkml:trace contextRef="#ctx0" brushRef="#br1" timeOffset="169">16755 8412 18001,'38'80'2178,"-38"-41"-385,20 0-191,1 1 384,-21-19-577,20-1-576,-20-20-193,18 19-159,-18-19-129,0 0-31,0 0-97,0-19-64,21-1-32,-21-1-128,0-19-32,20 21 0,-20 19 64,20-20-128,0 20 192,-1 20-160,1-1 64,0 1-352,0 0-257,0 1-928,19-1-1666,-19-1-2179</inkml:trace>
  <inkml:trace contextRef="#ctx0" brushRef="#br1" timeOffset="170">17370 8153 12491,'-20'-19'2371,"20"-1"-161,0 20 128,0 20 288,-20-1-800,20 2-385,-20 19-191,20 19-65,-21 21-96,21-21-192,0 21-449,0-21-160,21 0-224,-1-18 0,20-2 1,-1-19-65,1-1 0,-1-19-97,1-19-31,19-1-128,-19-19-128,-19 19-1,-1-21 193,-2 21 96,-18 1-64,0-1 32,0 0-160,-18 1-193,-2 19 97,-1 0 192,1 0 95,0 0-191,1 0-545,19 19-192,-20-19-704,20 20-1218,20 0-3779</inkml:trace>
  <inkml:trace contextRef="#ctx0" brushRef="#br1" timeOffset="171">18024 8651 20339,'0'0'2722,"-20"0"-992,20 0 576,0 19-384,0-19-865,0 0-513,0 0-127,0 0-289,0 20 32,0-20-160,20 0 0,-20 0 32,0 0-32,0 0 64,0 0-128,0 0-64,0-20-256,0 1-673,0 19-865,0-20-2466,0-1-12973</inkml:trace>
  <inkml:trace contextRef="#ctx0" brushRef="#br2" timeOffset="172">17866 6783 1,'-20'-19'3009,"20"19"-2720,0 0-353,0 0-1346</inkml:trace>
  <inkml:trace contextRef="#ctx0" brushRef="#br2" timeOffset="173">17984 6764 13773,'-39'-40'2498,"19"40"-736,20-19-97,-20 19 65,20 0-641,0 19-865,-20 21 32,20 0 417,0 39-129,0 1-223,20-1-33,0-19-192,20-1 0,-21-19-128,21-1 32,1 2-512,-21-22-738,18 1-928,3 0-1729</inkml:trace>
  <inkml:trace contextRef="#ctx0" brushRef="#br2" timeOffset="174">18243 6705 9833,'0'-40'3299,"0"21"-1377,0-2 288,0 21 32,20 0-512,-20 0-737,20 40 288,-20 0-320,19 19-353,1 1-31,0-1-289,0 0-96,0 1 97,-1-20-1,1-1-192,0-18-64,0 19 128,1-21-128,-3-19 64,-18 0-64,20 20 0,-20-20 32,0 0 161,0-20-65,0 20-224,-20 0-32,20-19 96,0 19-33,0-20 33,0 0-64,0 20 96,20 0-64,-20-21-32,0 21-32,0 0 32,0 0-64,0 0-96,0 0 32,0 0 96,0 0 32,0 0 64,0 0-32,0 0-33,0 0 65,21 21-32,-21-21 0,0 0-32,20 0 96,-20 0-64,20 0 32,-2 0-32,-18 0-32,21 0 160,-1 0-192,-20 0 160,20 0-64,0 0 0,-1 0-32,1 0-32,0 0 160,20-21-96,-21 2-32,1-1 32,0 0-32,-20 0 32,20 1 32,-20-22 32,-20 21-128,20 20 64,-20-19 64,0-1-32,1 20-64,-1 0 64,20 0 32,-20 20-64,20-1 0,-20 22 32,20-2-32,0 1 65,20-1-1,0-18-64,0 19-64,-1-21 128,1 1-289,20-20-63,-1 0-545,-19 0-544,21-20-1057,-1-19-962,-22 19-3842</inkml:trace>
  <inkml:trace contextRef="#ctx0" brushRef="#br2" timeOffset="175">19037 6844 12395,'0'19'3748,"20"1"-2755,-20 0 832,20-1-383,-20 22-97,20-2-480,-1 1-289,1-20-287,0 20-1,-20-20 96,20 0-63,-20-20-97,20 0-96,-20 0 128,0 0 385,0-20-257,0 0-224,0-1 1,19-18 31,-19-1-96,0 21-64,20-1-32,-20-1-96,20 21 0,-20 0 96,20 21-32,1-1-32,-3 19 32,2 1-353,0 0-672,1-20-929,-1 19-1249,-2-39-5061</inkml:trace>
  <inkml:trace contextRef="#ctx0" brushRef="#br2" timeOffset="176">19632 6903 19282,'-20'-20'1281,"1"20"481,19 0 288,-20 0-641,20 20-736,0 19-321,0-18-224,20-1-64,-1-1-64,1 1 0,0 0-96,-20-20-32,20 0 64,-20-20-128,0 0 31,0 1 97,0-1 64,-20-1-64,0 1 160,20 20 1,0 0-33,0 20-32,20 21 32,0-2-32,0 1-32,19 20 0,1-21 0,-19 20 64,-1-18-32,-2-2 0,-18 1 32,0-21 32,0 21 0,-18-19-96,-2-21 160,-1 19-256,1-19-160,-20 0-289,21 0-1024,-1-19-1090,0-2-2145</inkml:trace>
  <inkml:trace contextRef="#ctx0" brushRef="#br2" timeOffset="177">19812 6685 21652,'0'20'769,"0"-20"-801,18 19 512,-18 21 801,21 0-416,-1 19-416,0-19-289,0 20-64,19-1-128,-19-19-256,0 0-801,0-20-673,-1 0-1089,-19-20-3331</inkml:trace>
  <inkml:trace contextRef="#ctx0" brushRef="#br2" timeOffset="178">19751 6942 17232,'0'21'1890,"20"-21"-1090,1 0 1026,-1 0-96,19 0-577,1 0-769,-1 0-128,1 0-224,-20-21 129,0 21-193,-1-20-225,-19-19-31,0 19 0,0-19 160,0-2 32,0 2 64,0 19 32,0 1 32,0-1 224,0 20-192,20 20 224,-20-1 193,20 21-1,-20 20-32,20-1-95,0 0 31,-20-18-128,19-2 129,1 1 95,0-21-191,1 2-97,-1-21-32,-2 0-32,-18-21 0,20 2 32,1-1 32,-1 0-288,0 0 0,-1 1 192,1 19-352,0 19 128,0-19-352,0 40-706,-1-20-799,1 20-1347,-20-20-3778</inkml:trace>
  <inkml:trace contextRef="#ctx0" brushRef="#br2" timeOffset="179">21023 6942 17744,'-41'-20'2018,"21"1"-1217,0 19 865,20 0-129,0 19-608,0 1-64,20 1-161,0 18-223,21-19-257,-23 20-192,23-40 128,17 0-96,-17 0 96,-21-20-63,0 0-65,-1 0 64,-19-19-96,0-2 64,-19 2-96,-21 19-32,-1-19 96,23 39-64,-22-20-32,19 20-33,1 0-31,20 0-352,0 20-385,0 19-480,41 1-737,-1-1-545,-1-18-319,21 18-2243,-21-19-3428,21 0 5480,-21-20 3680,1 0 4326,-19 0 1120,-3-20-1761,-18 0-1473,0 1-737,-18-1-192,-3-21-834,-19 22-255,1-21-224,19-19-65,-20 19-96,40 0 1,-20 1 63,20 0-352,20-2-96,0 21 32,20 1 0,-1-1-96,1 20-1057,19 0-1153,-18 20-1602,-1-1-11370</inkml:trace>
  <inkml:trace contextRef="#ctx0" brushRef="#br2" timeOffset="180">21140 6844 20083,'0'0'2978,"21"-20"-2882,-1 20 1025,39-20 385,1-1-833,-1 2-417,20-1-288,-18 20-513,-3 20-1409,3-20-1889</inkml:trace>
  <inkml:trace contextRef="#ctx0" brushRef="#br2" timeOffset="181">22035 6942 18897,'19'60'1826,"1"-20"-1249,-20 20 672,20-20 32,0 19-320,0-20-384,-20 2-289,19-22-128,1 1 64,-20 0-128,0-20 353,0-20 159,-20 0-512,1 1-32,-21-22-96,20-18 32,-19 0-32,19-1-160,0-19 32,20-1 32,0 21-32,20-2 64,0 22 0,19 19-129,1 1 225,19 19-32,-19 0 64,-1 0-64,-19 19-32,0 21 32,-20-21 64,-20 22-32,0-21 64,1 19-96,-1-19 64,0-20-192,0 19-416,0-19-610,20 0-1184,-19 0-1121,19 0-11083</inkml:trace>
  <inkml:trace contextRef="#ctx0" brushRef="#br2" timeOffset="182">22452 6783 18609,'0'0'1441,"0"0"-159,0 0 351,-20 0 289,20 21-833,-20 19-352,0-1-289,-1 0-160,21-19-127,0 21-225,0-22 96,21-19-128,-1 20-97,-20-40 193,20 1-192,-20-1 128,20-1 128,-20-18-160,0-1 64,19 1 64,-19-2 64,0 22 32,0 19 129,0 0-129,0 0-64,0 19 256,0 22-224,20-2 32,-20 1-96,20-21-32,-20 22-256,20-21-449,0-20-640,-20 19-1121,19-19-481,-19-19-2242</inkml:trace>
  <inkml:trace contextRef="#ctx0" brushRef="#br2" timeOffset="183">22570 6566 18481,'20'-40'3267,"-20"40"-1441,20 0-65,-20 20-159,20 19-321,-20 1-512,20 0-353,-1 0-320,1 19 1,0-19-130,1 0-255,-1-1-256,-2-19-641,-18-1-929,0-19-1218,-18 0-2849</inkml:trace>
  <inkml:trace contextRef="#ctx0" brushRef="#br2" timeOffset="184">22511 6764 19026,'0'19'2818,"0"-19"-2626,0 0 1666,20 0 224,19 0-705,-19 21-768,20-21-321,-1 0-224,1 0 64,-19 0-384,17-21-448,-18 21-642,-20-19-191,21 19-737,-21-20-545,0 0-1505,-21-19-4933</inkml:trace>
  <inkml:trace contextRef="#ctx0" brushRef="#br2" timeOffset="185">22750 6526 13356,'0'0'4004,"0"0"-2338,0 20 480,18 0-129,2 19-479,1 21-609,-21-1-257,20 0-383,19 2-1,-19-22 0,0 0 1,0 2-161,-20-41-160,20 20 160,-20-20 0,0 0 128,0-20-32,19-1-64,-19 1-128,0-19 1,20 0-33,-20-1 64,20 19 0,0 2-32,0 19-64,-20 0 0,19 19 32,1 2 96,-20 19-96,20-1 64,0 0-256,-20-19-193,21 1-544,-3-1-928,-18-20-1122,20 0-3139</inkml:trace>
  <inkml:trace contextRef="#ctx0" brushRef="#br2" timeOffset="186">23305 6685 15182,'20'0'11307,"0"0"-10603,0 0 97,19 0 704,-19 0-768,20 0-641,-1 0 0,1 0-320,-19 0-513,17 0-672,-17 0-705,-1 20-1794,0-20-3202</inkml:trace>
  <inkml:trace contextRef="#ctx0" brushRef="#br2" timeOffset="187">23483 6844 21588,'20'19'769,"0"-19"-481,21 0 641,-3 0-609,3-19-288,-3 19-1057,3-20-3395</inkml:trace>
  <inkml:trace contextRef="#ctx0" brushRef="#br2" timeOffset="188">19176 7598 17136,'0'-41'1281,"0"22"-224,0-1 64,-20 20 384,-20 0-704,21 0-513,-21 39-127,-1-17 191,23 17-64,-22 0-224,40-19 128,20 21-160,0-22 65,19 1-65,21 0 160,-1-20-64,0 19-128,1-19 64,-1 20-64,-18-20 32,-21 20-64,-2-1 96,-18-19 64,-18 21 32,-2-1-32,-1 0-64,1-1 1,-18-19-97,17 20-225,1-20-255,0 20-193,0-20-576,20 19-128,0-19-577,0 0-2595</inkml:trace>
  <inkml:trace contextRef="#ctx0" brushRef="#br2" timeOffset="189">19632 7677 19506,'0'20'961,"-20"-20"-865,20 40 1249,0-20 545,0 19-641,0 1-768,20-21-193,0 22-96,0-41-64,19 20 0,-19-20 0,0-20-63,21-21-162,-21 22-31,-2-21-64,-18 1 32,21 19 64,-21-20 96,-21 20-64,21 20 192,0 0-192,0 0-64,0 20 64,0 1 64,0 18-32,21-19-32,-21 19-481,40 0-544,-20-18-609,19-1-512,1-20-1505,-20 0-6567</inkml:trace>
  <inkml:trace contextRef="#ctx0" brushRef="#br2" timeOffset="190">20089 7657 640,'20'40'15983,"-1"-19"-14477,1 18 159,0-19 225,1-1-224,-1 1-321,-2-20-576,-18 20-385,20-20-96,-20 0-224,0 0 128,0 0 257,0 0-257,0-20-160,-20 0-160,20 1 64,0-21-192,0 21 64,0-2-65,0 21-63,20 0 128,-20 0 96,21 0 96,-1 21 32,0-2 128,-1 1-96,1 0 96,0-1-32,0-19-96,-20 0 96,0 20-64,0-20 129,0-20 127,0 20-256,0 0-32,0-19-32,0 19-32,20-20 0,-1 20-64,-19 0-160,40 20-225,-20-1-288,0 1-608,-1 0-993,1-1-1282,20 2-8935</inkml:trace>
  <inkml:trace contextRef="#ctx0" brushRef="#br2" timeOffset="191">20883 7697 16079,'20'21'3619,"-20"-21"-2850,20 19 1089,-20 1 288,0 0-577,19-1-672,-19 1-513,20 0-127,0-20-225,0 0 128,1 0 64,-21-20-32,18 0-64,-18-19-96,0 19 0,0-20-64,0 0 0,-18 21-64,-3-21 0,1 21-32,0 19 96,0 0-641,20 0-352,0 19-64,0 21-736,0-1-1571,20 2-7302</inkml:trace>
  <inkml:trace contextRef="#ctx0" brushRef="#br2" timeOffset="192">21201 7855 18481,'0'-19'1089,"0"-1"320,-20-19 513,0 19-641,-1-19-320,3-2-544,-2 2-321,0-20-32,-1 18-32,21 21-128,0 0 0,0 1-129,0 19-191,21 0-513,19 0-961,-22 0-1985</inkml:trace>
  <inkml:trace contextRef="#ctx0" brushRef="#br2" timeOffset="193">21023 7618 21460,'-41'20'1858,"41"-20"-1026,20 0 418,19-20-258,2 20-511,17 0-289,3-20-384,-22 20-897,1 0-1506,-20 0-1472</inkml:trace>
  <inkml:trace contextRef="#ctx0" brushRef="#br2" timeOffset="194">21697 7757 4484,'0'-20'8424,"0"20"-6695,-20 0 770,20-19-417,20 19-833,-20 0-288,0 0-192,20 0-161,0 0-224,-1 0-255,21 0 31,-20 0 96,-20 0-288,21 0 224,-21-21-96,0 1-96,0 0 0,0 20-96,-21-19 64,1-1 0,0 20-96,0 0 128,1 0 0,19 20 32,-20-1 128,0 1 0,20 0 225,0 20-97,20-20-224,0 0 32,-1-1 0,1 1-192,20 0-192,-19-1-449,17 2-864,-18-21-770,21 0-2689</inkml:trace>
  <inkml:trace contextRef="#ctx0" brushRef="#br2" timeOffset="195">22074 7697 17552,'-20'21'961,"1"-2"544,19 1 193,0 0-481,0-1-480,0 1-353,19 0-95,-19-1-1,20-19-32,0-19-160,0 19 96,0-40-160,-1 1-96,-19 0 96,0-2-160,0 2 160,-19-1-160,19-20-32,-20 20 128,0 1-64,0 0 96,20-2 192,-20 21 192,20 20 225,0 0-129,0 0-480,0 40 193,0 0 31,0 0-64,20-1-96,0 0 64,20 22-288,-21-22-352,21 1-802,0-19-768,-21 18-1313,21-19-4068</inkml:trace>
  <inkml:trace contextRef="#ctx0" brushRef="#br2" timeOffset="196">22491 7657 19378,'-20'20'1377,"1"-20"-1025,19 0 1314,0 20-321,-20-20-672,20 21-513,20-2-128,-20 1 128,19-20-128,1 0 64,0 0-96,0 0-192,0 0 96,-20-20 128,0 1-64,0-2-32,0 21 0,-20-20 96,20 20 32,0 0 0,0 0 0,0 20-96,0 1 32,0 18 32,20 0-32,-1 1-192,21 0 64,-20 19-96,0-19-193,-1-1 385,1-18 0,0 19 96,-20-21-96,-20 1 32,20-20 64,-20 0-128,-19 0-64,19 0-64,0 0-128,0-20-225,1 1-416,19-1 161,0-21 63,0 21 256,0 1 449,19-21 32,1 21 193,0-1 159,0 0 128,19-1 1,-19 2-33,0-1 1,1 0 223,-1-19-223,-2 19-1,2-20 97,1 20 31,-21 0-384,-21 1-32,21-1-95,-20 0 63,20 20-32,-18 0-32,18 0-96,-20 20 128,20 0 0,0-1 0,0 21 0,20 0 64,-2-20-128,2 19-96,21-19 32,18-20-96,1 20-320,-1-20-1122,-19-20-1985,-1 20-15087</inkml:trace>
  <inkml:trace contextRef="#ctx0" brushRef="#br2" timeOffset="197">22967 8094 14125,'0'0'4196,"-19"20"-3459,19 0 704,-20-1 385,20 2-161,0 19-640,0 19-416,0-20-193,20 2-128,19-2-191,-19 0-1,20-19 0,-1-20 0,-19 0 0,21 0-128,-3-20-64,-18-19-96,1 0 95,19-2 33,-40 2-128,0-1-64,0 1 160,0-2 64,0 22 128,-20-1-32,0 20 64,-1 0-32,21 20 0,-20-1 64,20 22 65,0-2 31,-20 1 32,40-1-128,-20 2-128,20-2 97,21-19-65,-21-1 0,-1-19-385,1 20-415,0-20-610,0-20-1408,0 20-577,-1 0-4293</inkml:trace>
  <inkml:trace contextRef="#ctx0" brushRef="#br2" timeOffset="198">23384 8194 19250,'20'20'2882,"0"-1"-2049,0 1 416,0 0 97,-20 19-97,0 2-384,19-22-385,-19 1-384,0 0 32,0-1-32,0-19 1,0 0-33,0 0-64,0 0 0,0-39 0,0 19-64,20-19 160,0-2-128,0 2 64,1 19-64,-3-19 0,2 19 0,1 20-65,-1 0 162,0 20-98,-2 0-127,-18-1-384,0 21-609,0-21-609,21 22-1185,-21-21-2178</inkml:trace>
  <inkml:trace contextRef="#ctx0" brushRef="#br2" timeOffset="199">23920 8194 19666,'20'-41'2050,"-20"41"-1537,0-19 992,0 19 289,0 0-705,-20 19-160,20-19-641,0 41-64,0-21-128,0 19-96,0 0 32,20-19 32,1 1-64,-3-21-96,2 0 96,0 0-96,1 0 0,-21-21-64,0-18 32,0 19 32,0 0 96,0 1 0,0 19 96,-21 0 32,21 0 96,0 0-96,21 19-64,-21 21-96,20-1 0,-20 21 96,18-20-128,2 19-64,-20-19 64,0 19 64,0-19 0,0 1-64,-20-2-32,2-19-32,-23-1-353,21 1-736,0-20-384,2 0-1218,-3-20-3555</inkml:trace>
  <inkml:trace contextRef="#ctx0" brushRef="#br2" timeOffset="200">24139 7975 19858,'20'0'2563,"-20"-20"-1891,0 20 417,20 20 577,-20-1-609,0 1-320,0 21-449,0-2-192,19 20 32,-19 2-160,0-22-224,20 20-321,-20-18-864,20-22-1410,-20 1-1953</inkml:trace>
  <inkml:trace contextRef="#ctx0" brushRef="#br2" timeOffset="201">24098 8253 22485,'0'0'769,"21"20"63,-1-20 1154,0 0-609,19 0-736,1-20-321,-20 20-288,19 0-128,-19-20-288,0 20-385,-20-19-512,20-1 288,-20 0 96,0-20 161,0 20 543,0-19-31,0 19 224,0-21 385,0 21 255,0 1 193,0 19 96,21 0 160,-21 0-352,0 39-385,0-18-192,0 38 160,0-19 97,0 20-193,18-21 32,-18 1-96,20-1 65,0-18-161,-20-1 64,21-20-96,-21 0 128,20 0-64,-2-20-64,-18-1 96,21 1-96,-1 20-32,0-19-32,-20-1-32,20 20-192,-1 0-257,1 20-351,-20-20-994,20 39-1121,-20-18-2594</inkml:trace>
  <inkml:trace contextRef="#ctx0" brushRef="#br2" timeOffset="202">24734 8194 20819,'20'-41'2114,"-20"41"-1185,0-19 577,0 19 31,-20 0-608,20 0-545,0 19-256,0-19-128,0 21 32,20 19-64,-20-21-32,20 1-160,-1 0 32,1 19 96,0-18 96,1-1-64,-1-1 128,-20 1-96,0 0 64,0-20-128,0 0-481,-20 0-1088,20 0-481,-21 0-161,1-20-1536</inkml:trace>
  <inkml:trace contextRef="#ctx0" brushRef="#br2" timeOffset="203">24734 7935 22036,'99'0'1890,"-58"0"-961,18 40 512,-19-21 1,-1 22-449,1 18-545,-20 0-352,-20 2 0,0-2-160,0-20-32,0 21-224,-20-20-65,20-21-639,-20 1-1283,20 0-1280,-20 1-3492</inkml:trace>
  <inkml:trace contextRef="#ctx0" brushRef="#br3" timeOffset="204">19136 9642 2306,'0'-19'10634,"0"-1"-9033,-20 20-223,20-20 575,-19 20-31,19-19-673,-20 19-544,20 0 160,-20 0-224,0 19 63,-19 1-191,19 0-193,0-1-224,-1 1 32,1 21-96,0-21-64,20 19 160,0-19-128,20-1-96,0 1 128,1 0-32,37-20-32,-17 0 64,18 0-32,1 0 0,-21 0 0,1 0 32,-20 0-64,1 0 96,-21 21-32,0-21 64,-21 19-96,1-19 0,0 20-256,0-20-481,1 20-576,-21-20-256,20 19-385,0 1-1377,-19-20-2755</inkml:trace>
  <inkml:trace contextRef="#ctx0" brushRef="#br3" timeOffset="205">18998 9484 3427,'-40'-40'6694,"-1"40"-6085,2 0 255,19 0 1635,-20 20-481,20 0-705,1-1-320,-1 42 0,0-2-192,20 0 224,-20 21-193,20 20-287,20-2-65,0-18-287,0 18-97,39-37 192,0-22-192,22-19 32,18-20 64,0 0-96,0-39-32,1-20-32,-1-2-96,-20 2 64,0-21-128,-39 21 32,-1-1 0,-19 1 32,-20 0 32,-39-2 32,-1 2-96,-19 20-128,-21-2 32,21 2-1,-20 19-479,-21 20 95,40 0 289,-19 0 32,20 20-577,19-20-929,19 19-2914</inkml:trace>
  <inkml:trace contextRef="#ctx0" brushRef="#br3" timeOffset="206">19632 9583 10025,'-20'0'2562,"20"0"-1441,-19 0 1090,19 0-129,0 0-993,0 0-609,0 0-160,0 0 481,19 0 64,1 0-128,0 0-65,0 0-63,39-19-97,-19 19-191,19-21 95,22-19-128,-2 21-96,0-21-63,20 21-97,-20-1 0,-18-21-32,18 22-32,0-1 64,-20-19-64,1 19 0,-21 0-65,-19-1 130,0 21-33,1-19 0,-21-1 0,0 20 96,-21-20 0,1 20-128,-18 0 192,17 0-224,-19 0 96,-19 0-32,19 0 32,20 0 96,1 20-96,-1-20 32,20 0-192,20 0 192,19 0-96,1 0 32,19 0 32,2-20-32,-3 20 0,3 20-32,-22-20 32,1 20-64,-20-1 128,-1 2-96,-19-1 32,0 0 64,-19-1-160,-1 1-192,0-20-481,0 20-320,20-1-577,-20 1-960,20-20-5126</inkml:trace>
  <inkml:trace contextRef="#ctx0" brushRef="#br3" timeOffset="207">21140 9246 16815,'-18'-21'1698,"-2"2"-897,0 19 672,-1 19 353,1 2-641,20-1-288,0 19-353,0 1-95,20-1-1,1 2-256,-1-22 1,18 1-33,23 0-128,-22-20 32,1-20-96,0 20 64,-1-20-224,-19-19 192,0 18-32,-20-18-96,-20-1-33,-20 1-63,1 19 160,-21-20 128,1 20-96,0 20-64,19 0-352,-19 0-321,18 0-384,21 20-1185,20-1-3684</inkml:trace>
  <inkml:trace contextRef="#ctx0" brushRef="#br3" timeOffset="208">21519 9543 4163,'0'-40'6374,"-20"40"-3523,20 0-609,-21-19-224,21 19-416,-20 0-353,20 0-96,0 0-416,0 0-289,0 0 289,20 0 160,1 19-33,-1-19-63,0 20-128,-2 0 0,3 1-129,19-2-31,19 21-321,-19-1 32,19 2-64,20-2-64,-18 1 0,18 19 64,0-19-96,-19 0 1,-1 19-65,-19-19 96,19-20-160,-18 19 128,18-19 32,-19 0-96,-20-1-32,19-19-32,-39 0 32,20 0 32,-20 0 32,0 0 0,0 0 32,0 0-64,-20-19 0,0 19 32,1-20-32,-1 0 0,0 1 0,0-1 0,-1 0 32,21-20-96,-20 20 64,2-19 64,18 19-128,-21-19 64,21 18 64,-20 1-64,0 20 0,20-20 0,0 20 96,0 0-96,0 0-32,0 20 32,20 0 0,21 1 32,-3-2-96,3 1-96,-1 19-65,19-19 33,-19 0-192,-1 20-161,1-20 97,-20 0 96,-1 19 288,-19-19 32,0-1 64,0 3 128,-19-3-64,-1 1 0,-20 0-128,20-20 128,1 19-128,-1-19-256,20 0-705,-20 0-1089,20 0-1410,0 0-5092</inkml:trace>
  <inkml:trace contextRef="#ctx0" brushRef="#br3" timeOffset="209">22788 10079 19570,'-38'20'1794,"18"0"-1442,20-1 929,-21 22 705,21 18-737,0-19-448,21 20-417,17-21-287,3-19-33,18 0-96,1-20-32,-1 0-129,-19-20 97,-1 0-96,-19-19-160,0-2 63,-20 2 257,-40 0-32,21-1 160,-21-1-160,-19 22 96,-1 19-96,1 0-256,18 0-385,21 0-1729,20 0-2531</inkml:trace>
  <inkml:trace contextRef="#ctx0" brushRef="#br3" timeOffset="210">23147 10199 10057,'-21'0'2114,"21"0"-384,-20 0 672,20 0-384,0 0-769,20 0-448,-20-20 0,21 20-97,17 0-63,3-19 96,-1-3-289,-1 3-192,1-21-160,-20 21 32,39-1 289,-19-21 159,39 2-95,1 0-225,-1-1-160,0 0 32,1 0-128,-21 1 192,-18 19-256,-3-19 128,-18 18-32,1 1 33,-21 0 31,0 1-32,0 19 0,-21-20-64,-19 20 64,22 0-64,-23 0 32,1 0-32,1 0 64,-1 20 32,1-20 128,-21 0-64,39 19 33,-17-19 31,38 0 32,-20 0-256,40 0 0,0-19 64,19 19-128,1-20 64,19 0 0,1 1 0,19 19 64,-20-21-128,2 21-32,-23 0 224,3 21-160,-41-2 128,20 1-64,-20 19 32,-20 1-64,20-19 0,-20 18-224,20-19-385,0 0-736,0-1-1089,0 1-1218,20 0-4483</inkml:trace>
  <inkml:trace contextRef="#ctx0" brushRef="#br3" timeOffset="211">24457 9583 15214,'-21'-19'2787,"21"19"-898,-20 0 610,0 19-97,20 1-961,-18 0-480,-3 19-224,21 22-417,21-22-128,-3 0-95,22-19-33,1 0-32,18-20-128,0 0-289,21-20-287,-41 0 223,1 1 65,-20-21-353,-20 1-96,-20 18 385,-20-19-161,1 21-224,-21-1-416,1 20-1858</inkml:trace>
  <inkml:trace contextRef="#ctx0" brushRef="#br3" timeOffset="212">19930 8988 15406,'20'-20'2979,"-20"20"-1922,0-20 673,0 20 384,20 20-129,-20 0-703,20 19-482,-20 0-383,20 2-65,-1-1-224,1-21-128,0 21-160,0-21-224,0 2-609,-1-21-1121,-19 20-2018</inkml:trace>
  <inkml:trace contextRef="#ctx0" brushRef="#br3" timeOffset="213">21995 9246 18353,'20'-21'961,"0"21"-513,19-19 1698,-19 19-384,20 0-1121,-21 19-449,1 2-64,0 19-128,-20-21 0,0 21 0,0-1 96,0-18-32,-20-1 32,0-1 513,20 1 63,0-20-31,0 0-257,0 0 193,20 0-33,0 0-191,20-20-193,-1 1-64,1 19-128,-1-20-385,2 20-447,-1 0-1026,-20 0-1826,-1 0-4483</inkml:trace>
  <inkml:trace contextRef="#ctx0" brushRef="#br3" timeOffset="214">23246 9444 12908,'-20'-19'2818,"20"19"-1985,0 0 1409,0-20-32,20 20-608,0 0-513,-1-21-192,1 21-449,0 0-192,-20 0-63,20 0-1,-20 0-192,20 0 32,-20 0 128,0 0-32,0 21-64,0-1 0,0-1-64,-20 1 96,20 0-192,0-20 256,20 19-96,-1-19 33,1 0-97,0 20 192,20-20-224,-21 20 192,-19-20 256,20 21-127,-20-2-193,-20 1 64,1 0-96,-1-1-96,0 1-64,-20 0-769,21-20-673,-21 21-640,0-21-2466</inkml:trace>
  <inkml:trace contextRef="#ctx0" brushRef="#br4" timeOffset="215">19413 10456 10025,'-18'0'2562,"18"0"-287,0 0-1090,0 0-320,0 21 256,18-21-257,-18 20-255,21 19-161,-21-19-95,20 19 63,0-19 33,0 20-33,-1-20-64,1 19-63,0-19-33,0 0-64,0 1-64,-1-1-64,1-1-128,0 1 160,0 0-64,19-1 32,-19-19-32,20 20 32,19 0-32,-18-20 0,18 0 0,1 0 65,-1 0-65,1-20 0,-1 20 0,0 0-64,2 0 64,18-20-96,-20 20 96,1 0-32,19 0 32,-20 0-32,22 0 0,-22 0 0,1 0 0,19 0 0,-20 0 0,20 0 0,-18 0 32,18 0-64,-20 0 0,21-19-32,-21 19 128,20 0-96,-18 0-65,18 0 162,-20 0-65,21 0 0,-21-20 0,20 20-32,0 0-33,2 0 65,-22 0 32,20 0-64,-19 0 32,-1 0 0,0-20 0,22 20-96,-42 0 192,21 0-96,-1 0 0,1 0 0,-1 0 0,20 0-32,21-19 32,-21 19-32,20 0 32,-18 0 32,-2 0-96,-20-20 160,1 20-96,-21 0-32,1 0 32,0 0-32,19 20 0,20-20-128,0 0-192,-18 0 96,18 0 160,0 0 96,-18 0-97,-3 0 97,21 19-96,-18-19 128,-22 0-64,21 20 32,-21-20 0,21 0 0,-21 20 0,22-20 0,-23 0 32,23 19 32,-22-19 97,1 0-33,19 0 64,-39 0-32,20 0 0,-20 0 64,-1 0 161,-19 0-65,20 0 0,-20 0 321,20 0-129,-20-19 1,21 19-129,-21-20-63,0-19-161,20 19-96,-20-21 0,0 2-96,0-1-32,0 21-385,0-22-736,0 21-672,0 1-1218,-20 19-11467</inkml:trace>
  <inkml:trace contextRef="#ctx0" brushRef="#br4" timeOffset="216">20069 11410 11562,'-20'0'2947,"20"20"-1505,0-1 608,0 1 192,20 19-385,0-19-832,0 40-352,19-20 64,-19-1-257,1-19-31,-1 21-129,-2-41 96,2 19-288,1-19-64,-21 0 1,0 0 191,-21 0-96,1-19-224,-18-1 64,17-21 0,-19 21-32,1-19 32,19-20 0,0 18 32,20-18-64,0 20 32,0-2-32,40 2 0,-1 0 0,22 19-32,-23 0 32,3 20-128,-1 0-33,-21 20 65,-19 19 64,0-19-64,0 19 160,-19 2-64,-21-2 64,-1-19-32,23 0-32,-23-20-160,41 19-449,-20-19-640,20 0-833,0 0-1409,20-19-4197</inkml:trace>
  <inkml:trace contextRef="#ctx0" brushRef="#br4" timeOffset="217">20685 11410 16559,'-21'0'2787,"1"-20"-2243,0 40 641,2-20 833,-23 20-384,21-1-833,20 1-577,0 0-64,0-1-224,0 1 224,20-20-128,0 0-64,19 0 0,-19-20-96,0 1-64,1-1 32,-21 0-65,20 1 97,-20-1 96,0 20 64,0-20-32,0 20 160,0 0-95,0 20-1,0 0-64,0-1 32,0 1-64,20 0-129,-1-1-415,1-19-737,20 20-513,-20-20-512,-1 0-2627</inkml:trace>
  <inkml:trace contextRef="#ctx0" brushRef="#br4" timeOffset="218">20804 11232 15919,'0'0'2562,"0"0"-2178,0 19 545,20 21 384,-20-21-384,19 21-416,21 0-321,0 0-224,-1-21-352,1-19-385,-1 20-448,-19-20-1410,1 0-4291</inkml:trace>
  <inkml:trace contextRef="#ctx0" brushRef="#br4" timeOffset="219">20784 11410 18961,'0'-20'1186,"20"-1"-97,0 21 961,-1-19-641,21-1-993,0 20-352,-21 0-192,21-20-288,-20 20-481,1 0-544,-3-19-321,-18 19 32,0-20 641,0 0 417,0 20 415,0-19 386,-18 19 831,18 0 386,0 0-385,0 19 224,18 1-128,-18 19-385,20-19 65,1 19-160,19 2-97,-22-21-32,23-1 33,-21-19-65,0 0-31,19 0-161,-19 0-64,-20-19 32,20-1-64,-20 0-64,0-1-32,0 2 0,0 19-96,0-20 0,20 20-64,-1 0 0,1 20-320,0 20-513,21-20-673,-3 0-1985,3 19-14767</inkml:trace>
  <inkml:trace contextRef="#ctx0" brushRef="#br4" timeOffset="220">21756 11132 11755,'0'-40'2690,"-19"19"-768,19 21 769,0 0-545,0 0-929,0 21-481,0-1 482,0 39-258,0-20-63,0 2-224,19 18-225,1-19-127,0 20-65,21-21-32,-3-19-64,3 0-96,-3-20 0,3 0 0,-21 0-128,19-20-64,-19 0-96,-20 1 96,0-1-96,0-21 0,0 22-1,-20-21 129,20 21 64,-19-1-32,-1 20 128,0 0-128,20 0-64,0 0 64,0 20 32,0-1-32,0 1 128,20 19-128,-20 2 96,39-21 0,-19 19-32,0-19-64,20-20-577,-1 19-736,-19-19-609,0 0-1153,0-19-4644</inkml:trace>
  <inkml:trace contextRef="#ctx0" brushRef="#br4" timeOffset="221">22233 11251 320,'19'40'18802,"-19"-21"-17553,0 21 512,20-21 385,-20 22-192,20-21-961,-20 19-544,20-39-257,-20 20-96,21-20 0,-21 0 0,0 0-32,18 0-64,-18-20-64,0 0 64,0 1 0,0-21-32,0 19-96,0-18-96,0 19 32,20 1-1,1 19 97,-1 0-192,0 19 192,0 1-320,-1 19-161,1-18-448,0 19-641,0-21-768,0 1-3491</inkml:trace>
  <inkml:trace contextRef="#ctx0" brushRef="#br4" timeOffset="222">22669 11291 19794,'0'0'1474,"0"0"-545,0 19 864,-19-19-287,-1 40-417,20-21-481,0 2-480,0 19 33,0-21-65,0-19-96,20 0 0,-1 0 0,1 0-96,-20-19-65,20-1-63,-20 0 0,0-1 192,0 21 0,0-19 32,0 19-32,0 19 96,0 2-32,21-1 0,-21 19 160,20-19-96,-2 39-96,2-18 0,21-2 96,-21 0-128,-1 1 64,-19 1 193,0-2 191,-19-19 0,-1-1-256,0-19-31,-21 20-33,23-20-192,-23-20-97,21 20-351,0-19-481,1-1-448,-1 0-866,20 1-1152,0-1-8616</inkml:trace>
  <inkml:trace contextRef="#ctx0" brushRef="#br4" timeOffset="223">22788 11151 14125,'0'-19'7495,"21"19"-6598,-21 19-257,20 1 642,-20 0 159,0 21-512,20-2-385,-1 20-255,21-20-257,-20 2-32,0-2-32,-1-19-321,1 0-415,0-1-674,-20-19-480,0 0-1409,-20 0-11723</inkml:trace>
  <inkml:trace contextRef="#ctx0" brushRef="#br4" timeOffset="224">22788 11350 19890,'21'19'2307,"-21"-19"-1795,40 0 1442,-21 0 0,21 0-993,0 0-769,-21 0-64,1 0-64,0-19-192,0 19-224,-20-20-385,0 0-448,0 20 64,0-19-64,-20-21-1,20 21 770,0-3 192,0 3 160,0-1 160,0 20 480,0-20 193,0 40 160,20-20 224,-20 39-224,20-17-224,-1 37-33,1-20-191,0 0-1,-20 2 1,20-2-225,1-19-96,-3 0 128,-18-20-224,0 0 32,20 0 1,-20 0 95,0-20-160,20 0 32,1 1 0,-21-21-64,20 19 0,0 2-32,-1-1-32,1 20 32,0 0 0,-20 20-32,20-1 32,-20 2-97,0-1-383,20 0-641,-20 19-801,19-19-416,1-20-1346,-20 0-16141</inkml:trace>
  <inkml:trace contextRef="#ctx0" brushRef="#br4" timeOffset="225">23543 11271 20563,'21'20'3139,"-3"-20"-2498,2 0-289,21 0 224,-3 0-191,-17 0-321,19 0-416,-1 19-1314,-19-19-1761,0 0-4773</inkml:trace>
  <inkml:trace contextRef="#ctx0" brushRef="#br4" timeOffset="226">23702 11390 20499,'0'20'1537,"0"0"-672,20-20 609,0 0-481,19-20-545,-19 20-352,20 0-640,-1 0-834,-19 0-1088,0 0-4613</inkml:trace>
  <inkml:trace contextRef="#ctx0" brushRef="#br4" timeOffset="227">24297 11191 2626,'0'-20'11018,"0"20"-8519,-19 0-193,19 0-288,-20 0-256,0 0-385,20 20-64,-20-1-160,20 3-32,0 17-96,0 0-224,0 1-257,0 0-127,20 19-193,0-19-96,0-1 0,19 2-96,1-22 32,-1 1-32,1 0 0,19-20-128,-18 19-64,18-38-128,-19 19-225,-20-20-31,0 0-65,-1 1 65,-19-1-33,-19-1-63,-21 1 127,0 1 417,1 19-288,19-20-577,-21 20 160,23 0-224,-2 0-1537,-1 0-3332</inkml:trace>
  <inkml:trace contextRef="#ctx0" brushRef="#br4" timeOffset="228">24615 11528 4420,'0'21'576,"-20"-21"770,20 0 768,0 0-257,0-21-1024,0 21-352,0 0-33,0 0 385,0 0 96,0 0-129,0 0 1,0 0-192,0-20-289,0 20-32,0 0 161,0 0-97,0 0 32,0 0 129,0 0-129,0 0-95,-19 0-65,19 0 64,0 0 32,0 0 1,-20 0 63,20 0-32,0 0 33,-20 0-65,20-19 192,0 19-63,-20 0-129,20 0-32,-21 0 225,21 19-129,-18-19-127,-2 0-161,-1 20 64,1-20-224,20 21-64,0-1-289,0-20-1248,0 19-1218,20-19-5381</inkml:trace>
  <inkml:trace contextRef="#ctx0" brushRef="#br0" timeOffset="229">436 10397 13036,'-21'-39'2402,"3"19"-256,18 20 0,-20 0-512,20 0-705,0 20 160,0-1-289,20 21-287,-2 20-65,23-1-256,-21 20 1,19-19-97,-19-1 32,20 2-64,-20-22 32,-1 0-32,1-19 64,0 0-96,-20 1 96,20-21 289,-20 19 31,0-38-320,-20 19 0,0-41-31,20 21-194,-39-39 97,19-1 97,0-19-258,0-1-63,0 21 96,1-21 96,19 21-64,0 20-32,0-1 96,19 19 0,1 21 192,0 0-160,20 41 96,-1-2 0,1 20 0,19 2-96,-18-2 64,-3 21-160,3-21 128,-1 0-224,-1-18-321,1-2-608,-20-19-256,0-1-417,-1 1-1088,-19-20-3332</inkml:trace>
  <inkml:trace contextRef="#ctx0" brushRef="#br0" timeOffset="230">674 10775 16815,'-79'0'2787,"59"-21"-1442,0 21 417,0 0 0,20 0-481,20-20-512,-20 20-545,40 0-224,-21-20-32,21 20-737,1 0-993,-3 0-1248,23 0-5030</inkml:trace>
  <inkml:trace contextRef="#ctx0" brushRef="#br0" timeOffset="231">1250 10516 16495,'0'-39'1313,"-21"18"-224,21 21 1057,-18-20-96,-22 20-672,19 20-481,-17-20-289,17 21-159,1-1-193,20 19-320,0-19 160,0-1-96,0-19 32,41 20-64,-3 0 64,3-20 64,18 21-128,1-21-128,-21 19 224,1 1-64,-20 0 32,-1-1 32,1 1-32,-20-20 32,0 20-64,-20 1-96,1-1-385,-1-20-159,0 19-449,0-19-897,0 0-641,1 20-3106</inkml:trace>
  <inkml:trace contextRef="#ctx0" brushRef="#br0" timeOffset="232">1746 10516 16143,'0'-39'1409,"0"39"353,-19 0 160,-21 0-33,20 20-543,-21-20-514,23 19-287,-2 1-481,-1 0-64,21-1 64,0 1-96,21 0 96,17-20-64,23 21 0,-2-2-160,-19-19 32,19 20 64,-19 0 96,-20-1-32,1 1 160,-21 0-32,0 1 64,-21-1 0,21-1-160,-20-19 33,0 20-226,0 0-511,1-20-674,-1 0-1088,0 0-2114,0 0-12684</inkml:trace>
  <inkml:trace contextRef="#ctx0" brushRef="#br0" timeOffset="233">2084 10595 20563,'0'-20'1185,"0"20"-544,0 20 1473,0 0-192,0 1-865,20 18-449,0 0-256,19-19-191,-19 0 63,20-20-128,-21 0 0,1 0 32,0-20-64,0 20-64,0-20-128,-20 1-32,0-21 32,0 21-64,-20-2-321,0 1-544,0 0-416,20 1-898,-20-1-1857</inkml:trace>
  <inkml:trace contextRef="#ctx0" brushRef="#br0" timeOffset="234">2560 10575 13388,'0'0'2787,"20"20"-1986,-20 0 1249,20 20-257,-20-20-544,20 19-416,0-19-128,-20 0-33,19 1-63,-19-21-128,0 0-1,0 0 0,0 0 193,0-21-417,0 1-192,-19-19 64,19-1-95,-20 0-1,20 20-64,0-19 32,0 19-65,0 0-63,0 20-64,20 20 192,-1 0-32,21 19-32,-20-19 64,0 20 32,-1-20-32,1-20 64,0 20-64,1-20 0,-1 0 64,-20 0 160,0-20-31,0 0-97,0 1 96,0-2-32,0-19-128,0 40-32,0-19 32,18 19-160,-18 0 64,20 0 32,21 19 0,-21 1-32,19 0-417,-19 20-576,20-20-832,-1 0-1058,-19-1-2530</inkml:trace>
  <inkml:trace contextRef="#ctx0" brushRef="#br0" timeOffset="235">3294 10934 7463,'59'59'9769,"-38"-40"-7399,-1 1-320,-20-20-352,20 0-353,-20 20-448,0-20-161,0 0 33,0 0-64,-20-20-353,0 0-256,-1 1-64,-17-21 32,-3 0-32,3-19 0,-3 0-64,1-22-192,21 3 0,-1 17 128,20 2 32,0 20-32,20 18 0,-1 1 64,21 20-97,1 20 97,-3 21 32,-18-2-96,21 0 96,-23 22 0,3-22-32,-21 0 64,0 1-64,0-19-160,0-21-352,0 20-609,-21-20-417,3 0-672,18 0-3139</inkml:trace>
  <inkml:trace contextRef="#ctx0" brushRef="#br0" timeOffset="236">3315 10278 18417,'38'19'2338,"-17"2"-1089,-1 19 257,0 19 608,0-20-609,19 21-736,-19-1-513,0-19-192,20 20-128,-1-40-320,-19 19-577,0-39-833,1 20-832,-21-20-1827</inkml:trace>
  <inkml:trace contextRef="#ctx0" brushRef="#br0" timeOffset="237">3374 10575 17360,'0'0'3299,"0"-19"-2594,20 19 960,0-20-31,0 20-994,19-20-543,-19 20-33,20 0 0,-1 0-128,1 20 128,1-20-96,-23 20 96,23-1 0,-1 21 160,-22-19 449,3-2-257,-1 1-192,20 0-160,-21-1-64,-19-19-192,20 0-769,-20 0-1153,0 0-1633,0 0-8713</inkml:trace>
  <inkml:trace contextRef="#ctx0" brushRef="#br0" timeOffset="238">3612 10397 18609,'-20'-39'2915,"20"19"-1698,0 20-929,0 0-192,20 0-128,0 0-224,19 20-1698,-19-1-6662</inkml:trace>
  <inkml:trace contextRef="#ctx0" brushRef="#br0" timeOffset="239">4029 10575 20851,'-20'-19'2050,"0"-1"-1121,20 20 705,0 20-129,0-1-736,20 1-129,0 21-351,0-22-33,19 1-160,-19 0 0,21-20-128,-3 0 32,3 0 0,-21-20-160,-20-19 64,0 18 0,-20-19 32,-21 21 32,3-21-32,-3 21 32,-18-1-33,19-1 194,0 21-65,1 0 0,19 0 0,20 0-160,0 0-385,0 0-736,0 21-737,20-21-1057,19 20-2690</inkml:trace>
  <inkml:trace contextRef="#ctx0" brushRef="#br0" timeOffset="240">4248 10497 18769,'39'39'1506,"-19"0"-97,0-19 225,0 0 223,-20 1-768,20-2-352,-20 1-417,0-20-95,0 0-1,0 0 96,0 0 32,0 0-255,-20-20-97,20 1 0,-20-22 32,20 2 32,0-1-96,0 21 128,20-1 32,0-1-32,-1 21 96,1 21 0,0 18 0,21 1-128,-23-21-96,22 21-352,-19 0-481,-1-20-704,-2-20-769,-18 20-1186,21-20-3811</inkml:trace>
  <inkml:trace contextRef="#ctx0" brushRef="#br0" timeOffset="241">4764 10417 14798,'19'-59'9416,"-19"39"-8359,0 0-768,0 20 1152,-19 0-160,-1 0-704,0 20-225,0 0-64,-19 19-95,19 0 159,0 2-224,20-2-32,0 1-96,20-21 0,19 1 0,1 0 0,19-20-32,1 0 0,-21 0 0,21 0 0,-39 21 64,17-21-32,-17 0-32,-21 19 128,0-19 0,0 20-64,-21 0 96,1-1-96,2-19-160,-23 20-192,21 0-385,-19 1-544,-1 18-993,0-19-1570,-19 0-6886</inkml:trace>
  <inkml:trace contextRef="#ctx0" brushRef="#br0" timeOffset="242">634 11291 14926,'-20'19'1441,"1"-19"-576,-1 0 288,20 0 224,0 0-160,20 0-352,-1-19-96,1 19-32,0 0 127,21 0 97,-3 0-384,23 0-161,-22 0-63,41 19-129,-1-19-192,0 0 160,21 0 32,19 0 32,0 0 33,19-19 31,2 19 128,-1-20-191,19-19-193,-18 17 128,-22 3-96,21-1-64,-39 0 32,-1 20-64,0 0 96,0 0-32,0 0 128,1 0-63,-1 0-97,0 20 32,0-20-32,1 0 32,-1-20-32,-19 20 0,20-19 0,-21 19 32,0-20 64,0 20-224,0-20 128,-19 20 0,-1 0 0,-18-21 0,17 21 32,3 0-64,-2-19 256,1 19-95,-1-20 159,-18 20-128,17 0-192,-17 0 96,-2 0-64,-19 0-32,20 0 64,-21 0-32,1 0 32,0 0-32,0 0 128,-20 0-31,20 0-65,-20 0 64,19 0-288,-19 0 160,20 0 64,-20 0-160,20 20-65,-20-20-127,20 0-128,0 0-321,-20-20-256,19 20-736,-19 0-642,20 0-704,-20 0-2402</inkml:trace>
  <inkml:trace contextRef="#ctx0" brushRef="#br0" timeOffset="243">5181 10377 25656,'19'0'2850,"-19"0"-2529,0 0-353,20-19 128,0 19-64,-20 0-160,20 19-865,0-19-1858,-1 20-2786</inkml:trace>
  <inkml:trace contextRef="#ctx0" brushRef="#br0" timeOffset="244">5439 10714 22517,'20'40'3523,"-20"-40"-2434,0 0 64,0 0 321,0 0-1090,0 0-512,-20 0-673,20 0-1505,0 0-2563</inkml:trace>
  <inkml:trace contextRef="#ctx0" brushRef="#br1" timeOffset="245">695 11926 10089,'0'-20'9833,"-21"0"-8135,21 20-321,-20-19 321,20 19-257,0 19-576,0 1-256,20 0-353,-20 19-64,21 2-64,17-2-64,-18-19-96,21 19-224,-23-39-449,3 20-576,-1-1-673,-20-19-736,0 0-1186,0 0-7879</inkml:trace>
  <inkml:trace contextRef="#ctx0" brushRef="#br1" timeOffset="246">515 11767 16623,'-100'-20'2787,"62"20"-1698,-3 20 512,3 0 289,38 19-128,0 21-513,0 19-736,38-19 223,3 19-351,-3 1-97,23-21 0,18 2-96,0-42-96,20-19 33,1 0-129,-20-41-32,-21 2-129,0-20 1,-19-1-96,-20 1 64,1 0-225,-21-2 65,-21 2 64,-19-1 256,-19 21-32,-1-1 64,-19 40-96,0-19-513,18 19-704,-18 19-737,20-19-1986</inkml:trace>
  <inkml:trace contextRef="#ctx0" brushRef="#br1" timeOffset="247">1667 11806 13965,'0'-39'2082,"0"19"-609,0 1 641,-21-1 32,-17 20-512,18-21-641,-21 21-417,2 21-544,-1-1 32,0-1-64,21 21-96,19-1 96,0 2-96,0-2 0,0 20-32,19-18-96,21 18-65,-20-20 33,19 21 160,-39-20 32,20 19 128,-20-18 32,0-2-192,0 0 160,0-19 0,0 0 256,0-20 33,0 0 31,0 0 65,20-20 63,-20 0-64,21 1-223,17-1-225,-18 0 32,21 1-96,-1-3-257,-21 22-575,1 0-674,-20 0-1056,20 0-2307</inkml:trace>
  <inkml:trace contextRef="#ctx0" brushRef="#br1" timeOffset="248">1984 12143 16623,'41'41'4164,"-23"-21"-3876,3-1 385,-1 1 704,20 0-31,-40-1-674,19-19-287,-19 0-65,0 0 289,0 0 127,0-39-383,-19 19-193,-21-39-32,-1 19-32,3 0-96,-3-19-64,3 19 224,17 0-320,21 21 256,-20-1 128,0-19-224,0-2 32,20 21-32,0-19-128,0 19 32,20 20-224,0-19-673,0 19-288,19 19-1090,22 1-1056,-23 19-4228</inkml:trace>
  <inkml:trace contextRef="#ctx0" brushRef="#br1" timeOffset="249">1806 12025 21172,'0'0'1121,"-20"-19"64,20 19 480,0-21-768,20 21-801,0-20-128,-1 20 64,1 0-480,0 0-929,0 0-417,39 0-1057,-18 0-4548</inkml:trace>
  <inkml:trace contextRef="#ctx0" brushRef="#br1" timeOffset="250">2262 11965 13388,'20'41'3139,"-20"-22"-2242,0 1 1153,0 0 64,0 19-320,20-19-481,-20 20-320,20-20-256,-1 0-353,21-1-32,-20-19-128,1 0-31,17 0-65,-38-19 96,21-1-32,-21 0-32,0-1 0,-21-18-63,21 19-97,-20 1 32,2-1-225,-23 0-63,21 1-320,0 19-706,1 0-319,19 0-545,0 0-449,0 0-2529</inkml:trace>
  <inkml:trace contextRef="#ctx0" brushRef="#br1" timeOffset="251">2580 12124 5797,'20'19'10666,"0"-19"-8904,-20 0 480,0 0 512,0 0-575,0 0-1315,-20-19-223,20-1-129,-20 0-447,0 1 31,20-21-160,0 21 32,0-2-257,0 1-415,20 0-321,20 20-737,-1-19-1025,1 19-2978</inkml:trace>
  <inkml:trace contextRef="#ctx0" brushRef="#br1" timeOffset="252">3315 11867 11851,'-41'-20'3331,"21"20"-1409,2-21 96,18 21-97,-21-20-159,1 20-224,0 20-610,0-20-383,1 41-33,19-22-31,-20 21-193,20-1-64,0 2-63,20-2-161,-1 0 192,21 1-288,1-21-289,-3 2-608,3-21-929,18 0-672,-19 0-1954</inkml:trace>
  <inkml:trace contextRef="#ctx0" brushRef="#br1" timeOffset="253">3533 11926 18513,'-20'0'1377,"0"19"-224,20 1 321,0 0-1,0 20-416,0 0-192,20-21-417,0 1-191,19 0 127,1-20-96,1 0-192,-23-20-96,23 0 97,-21 1-194,-20-21-63,0 21-64,0-2-64,-20-19 0,-21 21-193,23-1-224,-23 20 97,1 0 127,21 0-191,-1 0-738,0 20-511,20-20-1443,0 19-6501</inkml:trace>
  <inkml:trace contextRef="#ctx0" brushRef="#br1" timeOffset="254">3851 11906 4676,'19'39'12236,"1"-19"-11083,0 21 768,0-22-159,-20 1-513,20 19-416,-1-39-224,-19 20-65,20-20-192,-20 0-63,0 0 63,0 0 0,0-20-63,0 1-289,-20-1 128,20-19-64,0-2-160,0 2 64,0 19-32,0 0 128,20 20-96,-20 0-64,20 0 32,0 20 64,0 19-64,-1-19 96,21 21-257,-19-22-832,17 1-1313,-18 0-769,1-1-4804</inkml:trace>
  <inkml:trace contextRef="#ctx0" brushRef="#br1" timeOffset="255">4228 11867 16815,'39'0'2371,"-19"19"-1186,0 1 833,0 19-257,20-19-543,-21 21-418,1-22-255,0 1-161,0 0-96,1-1-95,-3-19-1,-18 20-96,20-20 96,-20-20 64,0 20 33,0-19-65,0-1-256,0-19 160,-20 18-288,20-19-353,0 21-672,0-21-320,0 21-289,20 19-704,-20 0-1346,20 0-9288</inkml:trace>
  <inkml:trace contextRef="#ctx0" brushRef="#br1" timeOffset="256">4645 11965 10826,'20'0'4644,"19"0"-1505,-19 0-641,0-20-448,0 1-416,-1-1-705,-19 0-417,20 20-223,-20-19-33,20-1-160,-20-1 0,-20 1-96,20 1-32,-20-1 0,1 20 64,-1 0-128,0 0 96,0 20-128,20-1 160,0 1 0,0 1-32,0 18 0,0-19 32,20 19-32,0 1-96,0 0 288,-1-20-288,21-20 32,-20 20-256,0-20-481,-1-20-929,1 20-1345,-20-20-5157</inkml:trace>
  <inkml:trace contextRef="#ctx0" brushRef="#br1" timeOffset="257">4902 11787 16944,'20'39'2978,"-20"-18"-1504,20-1 127,1 19 385,-21 0-673,18 1-544,2-19-352,-20 18-289,21-19 96,-1-20-96,-20 19-32,0-19-32,0 0 0,0-19 0,0-1-64,0 0-32,0 1 64,0-22-32,0 2-64,0 19 96,20-19-64,-20 39-32,18 0-32,3 0 0,-1 39 160,0-19 0,0 19-160,0 2 0,-1-22-353,1 1-832,0 0-673,0-20-1088,-20 0-4742</inkml:trace>
  <inkml:trace contextRef="#ctx0" brushRef="#br1" timeOffset="258">5339 11906 20563,'21'20'1698,"-1"-1"-289,-20 1-288,18 0-737,-18-20-288,20 0-352,1 0-705,-21 0-1313,0 0-4580</inkml:trace>
  <inkml:trace contextRef="#ctx0" brushRef="#br1" timeOffset="259">5260 11667 21172,'-40'-20'2306,"20"1"-2050,20-1-256,0 0-448,0 20-1763,0-19-6469</inkml:trace>
  <inkml:trace contextRef="#ctx0" brushRef="#br1" timeOffset="260">5538 11965 7366,'0'0'9129,"0"0"-7912,20 0 577,-20 0 160,20-20-385,-1 20-704,1 0-481,0 0-127,-20 0-33,20-19-32,0 19-64,-1-20 64,-19 0-95,0 1-33,0 19-128,-19-20 31,-1 20 98,0-21-97,-20 21 64,21 0 32,-1 21 32,20-21 96,-20 20-64,20-1 160,0 21-31,20-21-65,0 21 96,-1-19 0,21 18-224,0-19 32,-1-1-64,1-19-224,-1 0-320,-19 20-577,21-20-609,-21-20-800,-2 20-1858</inkml:trace>
  <inkml:trace contextRef="#ctx0" brushRef="#br1" timeOffset="261">5856 11826 17520,'20'21'2370,"-20"-1"-1377,18 19 577,3-19 288,-1 19-257,0-19-800,0 1-417,-1-2-192,1 1-32,0-20-31,-20 20-33,0-20-64,20 0-32,-20 0 128,0-20-96,0 20-128,0-20 64,0-20-64,0 20 128,0-19-128,0 19 32,20 20-129,0 0 65,-1 0 32,1 0 0,0 20-32,21 19-449,-23 2-544,2-22-768,21 21-834,-21-21-2914</inkml:trace>
  <inkml:trace contextRef="#ctx0" brushRef="#br1" timeOffset="262">6471 11767 16143,'-20'-20'2082,"0"1"64,20 19-96,-20 19-225,20 1-736,-19 19-160,19 2-160,-20-2 64,20 1-128,0 19-257,20-19-384,-1-20 0,1 19 32,20-19-32,-1-20-128,1 0-416,-20 0-449,19-20-769,-19 1-1152,0-1-2435</inkml:trace>
  <inkml:trace contextRef="#ctx0" brushRef="#br1" timeOffset="263">6670 11945 18513,'20'0'1954,"-2"0"512,2 0 33,1 0-674,19 0-928,-21-19-512,1 19-225,20-20 32,-20 20-160,-20-20 32,20 20-160,-20-19 32,0-1-128,-20-1-33,20 1-31,-20 20 32,0-19 64,0 19 64,0 0 64,1 0-32,19 0 128,-20 19-32,20 22-64,0-21 64,0 19 64,0 0-32,0 1 0,20 0 0,-1-20-64,1 0 0,20-1 0,-20-19-224,19 0-321,-19 0-608,20-19-801,-19-1-704,-21 0-3652</inkml:trace>
  <inkml:trace contextRef="#ctx0" brushRef="#br1" timeOffset="264">6967 11569 20563,'20'-20'3011,"1"-1"-2595,-3 21 385,-18-20 160,20 20-417,0 0-383,1 0 31,-1 0-128,19 0-96,-19 20 32,0-20-32,0 21 0,-1 18 0,1-19 0,0 19 32,-20 1 32,20 1-32,0-2-32,19 20 0,1-18-64,-20-2 63,19 0-63,1 1 64,-19-19 0,-21 18 128,18-19 1,-18-1-97,-18-19 96,-3 20-32,-19-20-192,20 0-33,-19 0-191,19 20-545,-20-20-1089,21 19-2017</inkml:trace>
  <inkml:trace contextRef="#ctx0" brushRef="#br1" timeOffset="265">8039 11687 224,'-19'-59'11723,"19"39"-9705,0 0 320,-20 1 577,20 19-865,0-20-865,0 20-449,20 0 1,-1 20 384,1-1-96,0 21-32,20-1-384,-21 22-321,21 17-96,0-17-96,-1-2 0,-19-20-64,21 2-64,-23-22 128,2 1 97,0 0-129,1-1-32,-21-19 64,20 0 0,-20-19 128,0-1 0,0-19-160,0-2-32,0-18 0,-20 0 65,20-21-97,0-20-97,-21 41-127,21-21-288,0 41-257,-20 19-224,20 20-801,0 20-736,0-1-1698</inkml:trace>
  <inkml:trace contextRef="#ctx0" brushRef="#br1" timeOffset="266">8198 11886 19090,'-40'-19'3235,"20"19"-2306,20 0 576,-19-20 513,19 20-1281,19 0-769,1 0-1,0-21-223,20 21-545,-1 0-704,1-20-577,-1 20-1025,1 0-3972</inkml:trace>
  <inkml:trace contextRef="#ctx0" brushRef="#br1" timeOffset="267">8654 11826 18545,'-19'-20'1826,"19"1"-449,0 19 577,19 0 0,-19 39-961,20 2-385,0-2-319,0 0-161,19 1-32,-19 0 96,1-20-96,-1 0-32,0-1 32,-20-19-64,18 0 0,-18 0 64,0 0-32,0-19 0,0-1-128,21-19-96,-21-2-416,0 2-321,0-1-256,0 21-96,0-1-449,0 20-704,0 0-2083,20 0-9768</inkml:trace>
  <inkml:trace contextRef="#ctx0" brushRef="#br1" timeOffset="268">9190 11728 16815,'-20'-41'2499,"0"41"-706,2 0 386,-3 21-1,21-1-929,-20 19-448,20 0-225,0 2-256,20 18-159,1-20-65,17-19-64,3 21-128,17-22-1,-17-19-223,-2 0-577,1 0-352,-20-19-737,0 19-704,-1-21-3844</inkml:trace>
  <inkml:trace contextRef="#ctx0" brushRef="#br1" timeOffset="269">9269 11926 14093,'-38'-20'4580,"38"20"-2818,0-20 96,0 20 320,18 0-545,2-19-640,21 19-320,-21 0-513,-1 0-128,21 0-609,-20 0-1152,0 0-1506,-1 19-4869</inkml:trace>
  <inkml:trace contextRef="#ctx0" brushRef="#br1" timeOffset="270">9409 11588 18449,'20'-19'2434,"-20"19"-1857,19 19 1056,1 21 417,0-1-961,0 2-320,21 18-288,-23 0-97,22 1-96,-19-20-128,17-1-32,-17 2-128,-1-22 64,20-19 33,-21 0-65,1-19 32,0-2 64,-20-19-128,0-19 64,0-1 32,-20 1-64,0 0-32,1-21-288,19 21-705,-20-2-385,20 22-607,0 39-1,20 0-2242</inkml:trace>
  <inkml:trace contextRef="#ctx0" brushRef="#br1" timeOffset="271">10243 11945 22645,'39'61'865,"1"-42"-833,-40 21 448,20-1 705,-20 0-1024,20-18-65,-20 19-545,0-21-736,19 1-545,-19 0-1793</inkml:trace>
  <inkml:trace contextRef="#ctx0" brushRef="#br1" timeOffset="272">10442 11628 2049,'0'-40'16528,"0"21"-15791,20-1 1121,-2-1 127,2-18-383,21 19-1154,-21 0-191,19 1-33,1-1-160,-20 20 32,-1 0 0,1 20 64,0 19 64,-20-19 321,20 19-97,0 21-191,-1-1-129,1 2-64,0-22 96,21 20-256,-3 2 128,-18-22 32,21 0-96,-23-19 64,3 0-32,-1 20-32,0-20 192,-20-20-96,0 20 96,-20-20 0,0 0 1,-1 0 31,-17 0-256,17 0 128,-19 0-64,1-20-160,19 20-129,0 0-479,0 0-482,1 0-735,19 0-1251,19-20-5988</inkml:trace>
  <inkml:trace contextRef="#ctx0" brushRef="#br1" timeOffset="273">10859 11767 18513,'-61'-20'993,"41"1"-128,-19 19 384,19-20-544,0 20-545,0 0-128,1 20-320,-1-1-609,20 1-1249,0 0-5446</inkml:trace>
  <inkml:trace contextRef="#ctx0" brushRef="#br1" timeOffset="274">11493 11886 6245,'-19'-39'11019,"-1"39"-9610,0-21 257,0 21 448,-1 0-449,3 21-544,-2 18-448,0-19-64,20 39 63,0-18-159,0-2-385,0 0-160,20-19 96,0-20 0,19 0-32,-19 0-32,0-20-64,-20 1-64,20-1-32,-1-19 224,-19-2-224,0 21 288,-19-19-32,19 19-128,-20 1 224,0 19-32,20 0 64,0 0-64,0 19-63,0 1-65,20 0 0,0 19-64,-1 2-97,1-22-351,20 1-449,-20 0-512,19-1-705,-19-19-865,0 0-2498</inkml:trace>
  <inkml:trace contextRef="#ctx0" brushRef="#br1" timeOffset="275">11612 11806 10057,'20'0'8520,"0"20"-7079,-20 1 481,21 18 320,-3 1-128,-18-1-928,20 2-514,0-22-95,1 21-257,-1-40 32,-2 19-256,-18-19 1,20 0-97,-20 0 128,0-19-96,0-1-96,0-19 0,0-2 96,0 21 0,0-19-32,0 19 0,21 1-32,-1 19-32,-20 19 96,39 1 64,-19 19-32,0-19-160,20 21-289,-1-22-928,-19 1-1313,20 0-1218,-19-1-15406</inkml:trace>
  <inkml:trace contextRef="#ctx0" brushRef="#br1" timeOffset="276">12803 11728 17104,'-19'-41'800,"-21"21"514,20 20 511,-19 0 33,19 20-737,-21 1-448,21 18-257,20-19 1,-18 19-385,36 2 64,2-2-32,21-19-96,-3 0 32,23-1 64,-2-19-384,1 20 63,-1 0 65,-39 1-192,21-2 384,-41 1-64,0 0 160,-20-1 0,-1 21 64,1-21-160,0-19 0,-19 21-96,19-21-481,20 0-928,-20 0-1025,20 0-4901</inkml:trace>
  <inkml:trace contextRef="#ctx0" brushRef="#br1" timeOffset="277">13181 11945 17360,'-20'-19'1153,"20"-1"-897,0 0 865,20 1 161,0-22-514,-1 2-127,1 19-65,0-19-255,0 19 159,0-1-160,19 21-159,-19-20-129,0 20-32,1 0 128,-3 20-224,23 1 256,-21-1-160,18-1 96,-17 1 32,19 19 32,-1-19 0,-19 1-96,20-1 97,-20-1-161,19 1 32,1-20 96,1 0-128,-23 0 96,23-20 0,-1 20-64,19 0 128,-19 0 0,-1 0-96,1 0-32,-1 0-32,1 0-96,-20 0-128,19 0 32,-19 0 0,0-19 96,-20 19 32,21-20 64,-21 20 0,0-21 96,0 21-64,-21-20 0,1 1 64,0 19 96,2 0 32,-23-20 96,21 20 193,-19 0-321,19 0-64,0 0 32,20 0-96,0 0-32,20 0-96,0 0 128,19 0-96,1 0 64,-1 0-224,22 0 128,-23 0-96,3 0-160,-1 0 32,-21 20 95,1-1 129,-20 1 224,0 1-192,0-1 64,-20-1 32,20 1-64,-19 0 33,19-1-130,0-19-575,0 20-1282,0-20-1313,19 0-14894</inkml:trace>
  <inkml:trace contextRef="#ctx0" brushRef="#br1" timeOffset="278">14730 11708 22229,'18'0'2146,"3"0"-193,19 20-255,-20 19-609,19 20-448,-19 1-225,0-1-288,0-19-160,-1 0 96,1-20 0,0 0-192,-20-20 160,20 0-96,-20-20 64,20-19-160,-1-2 352,1-18-160,-20-21-96,20 21-288,1 0-353,-21-2-320,20 22-320,-2 39-865,2 0-2114</inkml:trace>
  <inkml:trace contextRef="#ctx0" brushRef="#br1" timeOffset="279">15821 11826 13837,'0'41'6149,"20"-2"-5796,-20 20 95,19 1 865,21 19-159,1-19-354,-3-1-511,3 0 63,-3-18-256,-17-21 160,19-20-32,-40 0 225,0 0 256,0 0-129,-20-39-384,-21 17-160,3-37 32,-3 0 0,-18-1-128,19-19 64,20-20-128,20 20 192,0-21-288,20 20-160,0 21 95,39 20 193,-18 19 64,17-1 0,3 21 64,-22 21-64,-19 18 0,-20 1 128,0 19-128,0 1 64,-39 19 64,19-19 33,-20-20-33,1-1-32,19-19-96,0-20-128,20 21-449,0-21-1281,0-21-672,20 21-3588</inkml:trace>
  <inkml:trace contextRef="#ctx0" brushRef="#br1" timeOffset="280">16417 11667 6277,'0'-20'13325,"-21"20"-12172,1 20-32,0 0 449,1 1 63,-1 18-576,0 20-480,20 2-193,0-22-288,0 0-64,20-19-64,0-20 32,19 20 32,-19-40-32,-20 0 64,21 1-96,-21-1 96,0-19 0,0 19 0,0-1 65,0 1-225,-21 20 288,21-19-160,0 19-64,21 19 32,-1 22-96,-20-21-385,20 19-320,19-19-1056,-19-1-1,20 1-1185,-21-20-4772</inkml:trace>
  <inkml:trace contextRef="#ctx0" brushRef="#br1" timeOffset="281">16575 11469 8584,'20'-59'10570,"-20"59"-8072,20 0-736,-20 20 448,20 19-641,0 20-928,-20 1-161,19-1-255,1 22-258,20-22-127,-19-20-384,17 2-481,-18-2-545,1-39-448,-1 20-960,-20-20-5222</inkml:trace>
  <inkml:trace contextRef="#ctx0" brushRef="#br1" timeOffset="282">16475 11747 19698,'-18'0'3043,"36"0"-2274,3 0 1281,19-19 32,-1-1-1185,21-1-641,-21 1-224,1 0-320,19 1-513,-39-1-1217,21 0-801,-21 1-832,-20-1-4933</inkml:trace>
  <inkml:trace contextRef="#ctx0" brushRef="#br1" timeOffset="283">16813 11350 13708,'0'19'5125,"0"2"-2883,21-1-576,-21 19 128,20 20-321,-2 2-192,3 17-224,-1-17-576,0-2-65,0-20-96,19 2-127,-19-21-33,0-20-160,-20 19 32,20-19 32,-20-19 128,0 19-224,19-41 128,1 21 0,-20-19-96,20 19 32,0 1-64,19-1 32,-19 20-96,0 20 96,21-1 0,-21 1-288,-2 19-481,3-19-768,-1 1-1314,0-1-1697</inkml:trace>
  <inkml:trace contextRef="#ctx0" brushRef="#br1" timeOffset="284">595 13176 10537,'0'0'1954,"-20"0"-64,20 0 448,0 0 193,0 0-994,0 0-768,0 0 192,0 0 224,0 20 0,-20-20-352,20 0-161,0 0-223,0-20-97,0 20-160,0-20-95,0 1 31,0-21-32,20 21 0,0-22-32,-20 21 64,39 1-64,-19 19 32,0 0-64,1 19 96,17 21-160,-18 0 0,21 19-96,-23 0 0,3-18-128,-21 18 160,0-20-64,20 22-33,-20-22 65,-20 1-32,20-21 224,-21 22-128,3-21 160,-2-1-128,-1-19 64,1 0 32,20-19-160,-20-1 64,20-21 96,0 2 32,0 19-32,20 1-32,0-1-32,1 20-64,17 0-256,-17 20-961,-1-1-1025,20 1-225,-20 0-1248,-1-1-10507</inkml:trace>
  <inkml:trace contextRef="#ctx0" brushRef="#br1" timeOffset="285">535 12998 8648,'-79'-20'865,"59"20"1761,-19 0 193,19 0-705,0 20-513,20 19-320,-21 2-192,21 18-288,21 0 288,-1 21-288,0 20-481,19-2-192,1 2-64,-1-22-32,21 2-32,-21-21 65,42-18 63,-23-41 0,1 0 64,-18-41 96,19 2-160,-21-20-32,21-21 33,-41 21-1,21-21-64,-20 1 32,-20 19-32,0 1-96,-20-2-64,-20 2 0,1 0-353,-1 19-191,-19 0-33,-22 21-576,22-1-801,1 0-416,-3 1-4837</inkml:trace>
  <inkml:trace contextRef="#ctx0" brushRef="#br1" timeOffset="286">1746 13156 13901,'0'-19'1633,"-19"19"-544,-1-20 1089,0 20 0,-21-20-832,21 20-770,-18-19-288,-3 19-31,21 0-129,-19 0 0,19 19-128,0-19 0,20 20-96,0-20 96,0 20-32,0-1 32,0 21-64,20-21 128,0 22-32,0-2-32,-1 1 64,-19 1-32,20 18-32,0-20 128,-20 0-96,0 2 32,0-2-32,0 1-32,-20-21 96,20 22 32,0-41 1,0 20-1,0-20 352,0 0 225,20-20-385,1 20-96,17-21-32,-18 1-127,21 20 31,-21 0-96,0 20-64,-1-20-289,21 21-287,-20-21 63,-20 20-256,20-20-608,-1 19-609,-19-19-2338,20 20-10730</inkml:trace>
  <inkml:trace contextRef="#ctx0" brushRef="#br1" timeOffset="287">1984 13534 19090,'0'0'1985,"0"0"-1312,21 0 929,-21 0-257,0 20-865,20 0-287,-20-1-161,18 21 32,23-21-193,-21 1-415,0 1-481,-1-21-929,1 20-2338</inkml:trace>
  <inkml:trace contextRef="#ctx0" brushRef="#br1" timeOffset="288">1984 13276 14509,'-20'-61'4997,"0"42"-4420,2-1-257,18 20-224,0-20-128,0 20-449,0 0-1793,0 20-5349</inkml:trace>
  <inkml:trace contextRef="#ctx0" brushRef="#br1" timeOffset="289">2341 13534 17136,'20'0'1505,"-20"20"-960,0-20 960,0 20-160,20-1-544,-20 1-417,20 19-63,-20-19-1,21 1-96,-21-1 33,0-20-65,0 0 256,0 0 1,0 0-385,0 0 0,-21-20 64,21-1-96,-20-18-32,0 19-32,20-19 0,0-1 128,0 0-128,0 20-64,20 0 160,0 20 64,1 0-192,-3 20 192,23 0-96,-21-1 64,0 2-160,-2-1 0,-18-20 160,21 20-96,-21-20 160,0 0-32,0 0-32,0-20-31,0 20-98,0-20 98,0-20-97,0 40-65,0-20 33,0 20 0,20 0 64,0 0-64,0 20 128,0-1-512,-1 2-577,1-21-384,20 20-1026,-20 0-2305</inkml:trace>
  <inkml:trace contextRef="#ctx0" brushRef="#br1" timeOffset="290">2938 13554 12267,'39'79'3780,"-19"-19"-1955,20-1-31,-21 0-385,1-18-352,0-2-352,0 1-256,0-1-33,-1-18-224,1-1 192,-20-20 225,0 0-128,0 0-289,0-41 96,-20 2-64,1-1-64,-1-19-64,-20-21-160,20 0 96,1 21-96,-1-20 160,0 39-192,20 0 96,0 21-96,0-1 96,20 20-64,0 0 128,-1 39-32,1-19-64,20 40 64,-20-20-64,-1-1 32,1 20 0,-20-18 32,0-2-128,0-19-160,-20-1-225,20 1-351,0-20-642,-19 21-1376,-1-21-4838</inkml:trace>
  <inkml:trace contextRef="#ctx0" brushRef="#br1" timeOffset="291">3414 13534 17712,'-20'20'2146,"20"-20"-1025,-20 20 545,20-1-193,0 21-576,0-1-544,0-18-193,0 18-96,20-19 0,0 0-32,0-1 32,0-19 0,-1-19 0,1-1-96,-20 0 32,0-19-32,0-2 64,0 22 64,0-21 0,-20 21-160,1 19-192,-1-20-193,0 20-479,0 20-1475,20-20-4131</inkml:trace>
  <inkml:trace contextRef="#ctx0" brushRef="#br1" timeOffset="292">3770 13574 10217,'0'0'2531,"-18"0"-161,18 0-384,0 0-193,0 19-319,0 1-161,0-20-352,0 20-96,18-1 0,3 1-257,-21 1-127,20-1-97,0-20 0,-20 19-95,0-19 127,20 0 225,-20 0-257,-20 0-192,20-19-192,-20-1 96,0-1 32,-1 1-160,21 1 64,-18-21-64,18 21 32,0-21-96,0 19 0,0 2 0,18-1 64,3 0-320,19 20-801,-20 0-417,19 0-63,-19 20-610,20-20-2177,-21 20-7751</inkml:trace>
  <inkml:trace contextRef="#ctx0" brushRef="#br1" timeOffset="293">4009 13236 16944,'0'-21'2658,"20"21"-800,-20 0 96,20 0-225,-1 21-608,1 19-384,0 19-385,21 1-223,-23 19-129,23-19 0,-1-1-289,-21-19-479,21-1-257,-20-18-385,0-1-864,-20-20-1409,0 0-9290</inkml:trace>
  <inkml:trace contextRef="#ctx0" brushRef="#br1" timeOffset="294">4129 13574 17072,'-41'-20'3011,"41"0"-1474,0 20 257,0-21 384,0 2-321,20-1-864,21 20-608,-23-20-289,23 20-384,-1-19-609,-1 19-737,1 0-928,0 0-2563</inkml:trace>
  <inkml:trace contextRef="#ctx0" brushRef="#br1" timeOffset="295">4665 13513 16719,'-20'-19'2082,"0"-1"-416,0 20 512,-1 0-545,3 20-608,-2-1-288,-1 22-160,21-2-225,-20 1-256,20-1-64,0 2-32,20-2 0,1-19-32,-1-1-32,-2-19 0,3 0 128,-21 0-96,20-19 0,-20-21 96,20 1-32,-20 18 32,0-18-32,0-1 32,-20 1-64,20 19 32,0-1 0,0 21 0,-20 0-32,20 21-32,20-1 32,-20 0-64,0 19 0,20 0-448,0-19-481,-1 1-160,1-1-353,0-1-1409,0-19-3843</inkml:trace>
  <inkml:trace contextRef="#ctx0" brushRef="#br1" timeOffset="296">4764 13513 15566,'0'0'1954,"19"21"-320,-19 19 480,0-21-257,0 21-704,20-21-192,-20 22-256,0-21-353,20-1-127,-20 1 31,0-20-64,0 20 32,0-20-64,0-20-128,0 20 65,0-20-97,0-19 64,0 18-64,0-18 0,0 19-64,0-19 31,0 19-95,20 20-32,0 0-192,-1 0-353,1 20-320,0 19-352,0-19-1121,-20-1-2595</inkml:trace>
  <inkml:trace contextRef="#ctx0" brushRef="#br1" timeOffset="297">4963 13335 18321,'0'-59'3075,"0"59"-1986,0 0 704,18 0-63,-18 19-641,20 21-416,1 1-289,-1 18-288,0 0-96,-2-19-160,3 0-256,-1-1-257,0-19-384,0-1-256,0 1-609,-20-20-1057,0 0-5028</inkml:trace>
  <inkml:trace contextRef="#ctx0" brushRef="#br1" timeOffset="298">5022 13494 15438,'-21'-20'4452,"21"20"-2946,0 0 63,0 0 834,0 0-578,0 0-704,21 20-640,-1-20-321,0 0-160,-2 0-577,3 0-832,19 0-769,-20 0-929,0 0-3267</inkml:trace>
  <inkml:trace contextRef="#ctx0" brushRef="#br1" timeOffset="299">5200 13295 15406,'-19'20'3107,"-1"-20"-1570,20 0-31,0-20-65,0 20 65,20-39-225,-1 19-512,21-20-321,-20 20-256,19-19-96,1 19-96,1 0 128,-23 20-63,2 0 63,-20 0-32,21 20 64,-21 19-128,20-19 0,-20 40 0,20-20-32,-1 19 0,1 21-32,20-21 0,-1 21-192,-19-1-65,20-19 1,-1-1 192,1 0 96,-20-18-32,1-2 64,-21-19-96,18 0-64,-18-20-256,-18 0-33,-3 0-127,1 0-385,0 0-481,0-20-1152,20 20-5285</inkml:trace>
  <inkml:trace contextRef="#ctx0" brushRef="#br1" timeOffset="300">6273 13832 15342,'0'40'480,"0"-40"770,20 19 255,-20-19-96,18 20-576,-18-20-416,21 20-1,-1-20-160,0 0 129,19-20-65,-19 0-96,0-19-32,20-2-32,-21 2 65,1-20 63,0-2 0,-20 22-64,20-20 1,-20-1 95,-20-19-64,20 40-96,-20-22-64,20 2-128,-20 18 128,1 2-96,19 0 161,-20 19 159,20 0 0,0 20 33,-20 0-129,20 20-128,0 19 64,0 20-128,-20 21 64,20 20 192,0-21 289,0 1-481,20-1 0,0-40-64,19 2-64,1-22 64,0 1-96,-1 0-192,2-20-257,-3 0-319,-18 0-610,21 19-351,-21 1-1667,-20-20-12427</inkml:trace>
  <inkml:trace contextRef="#ctx0" brushRef="#br1" timeOffset="301">6927 13752 17648,'20'20'1570,"-20"-20"-385,0 0 673,0 19-513,20-19-608,-20 0-417,20 0-128,1 0-64,-3 0-32,2 0 0,0 0 0,1-19-96,-1-1-96,-20 0 96,0 20-160,-20-19 64,-1-1 64,1 20 32,0 0 0,2 0-32,18 20 96,-21-20 32,1 19 0,20 21 0,0-21 129,0 22-161,0-1 96,20-21-64,19 1-320,1-20 448,1 0-192,-2-20-352,21 20-161,-21-19-416,1 19-480,-20 0-1442,-1 0-3747</inkml:trace>
  <inkml:trace contextRef="#ctx0" brushRef="#br1" timeOffset="302">7542 13196 17680,'0'-40'1826,"-20"21"128,20 19-289,0-20 65,0 20-545,0 0-640,0 0 63,0 20-95,20-1-257,21 1-160,-21 19-32,19 2-128,1-2 128,-1 1-192,1 1-160,0-22 64,-1 1-65,1 0 161,-19-1 64,-1-19-32,-2 20 64,-18 0 32,0-1 64,0-19-96,-18 21 32,-2-1 0,-1-20 96,1 20-96,0-1 96,1-19-32,-1 20-32,0-20-32,0 0-32,20 0-64,-20 0-544,20 0-321,0 20-96,0-20-193,20 0-896,-20 0-1729,20 0-5734</inkml:trace>
  <inkml:trace contextRef="#ctx0" brushRef="#br1" timeOffset="303">8198 13593 18801,'39'40'1794,"-39"-40"-705,-19 19 641,-1 1-129,-20 1-608,1-1-480,-1-1-321,0 1-96,21-20-160,-21 20-96,-1-1-321,23 1-320,-2-20-352,-1 21-1057,1-21-1761,20 20-2980</inkml:trace>
  <inkml:trace contextRef="#ctx0" brushRef="#br1" timeOffset="304">8635 13435 14125,'0'-20'1569,"-20"20"-63,0-20 223,20 20-191,-20 0-641,0 0-225,20 0 257,-20 20 128,20 19 96,-19 1 32,19 0-128,0 19-480,0 20-225,0-19-127,19-1-161,1-18-32,20-1 32,19-21-64,1-19 0,-1-39 32,20-2-64,-18-18-96,-2 20-1,-19-22 33,-1 2 128,-39 0 0,0 19 65,-19 0-97,-21 1 0,-19 19 32,-1 20-32,1-19-193,-2 19-896,2 0-832,19-22-386,1 22-3362</inkml:trace>
  <inkml:trace contextRef="#ctx0" brushRef="#br1" timeOffset="305">9846 13395 19314,'0'-60'833,"-20"40"-65,20 20 514,0-20 255,0 20-96,0 0-608,20 40-224,-1 1-225,21 18-96,-20 0 1,19 21-193,1-21 0,19 1-32,-18-1-64,-1-39 32,-1 19 128,1-39-32,-20 0 64,-1 0-64,1 0 129,-20 0-65,20-39-32,-20 19-96,0-39 64,-20-1-96,20 1 0,-20-21-32,1 1 32,-1-1-96,0 21-448,0-2-129,-1 42-640,21-1-705,0 40-1409,0-1-2979</inkml:trace>
  <inkml:trace contextRef="#ctx0" brushRef="#br1" timeOffset="306">10004 13633 9256,'0'19'13998,"0"-19"-13838,0-19 801,21 19 608,-1-40-800,-2 21-545,23-1-160,-1-21-352,-1 22-769,1-1-513,-1 0-544,1 20-2466,0 0-12811</inkml:trace>
  <inkml:trace contextRef="#ctx0" brushRef="#br1" timeOffset="307">10620 13652 16047,'20'20'1089,"0"-20"-32,-20 21 640,19-21-63,1 0-737,-20-21-353,20 1-127,0 1-225,-20-1 128,0 0 64,0 1 97,0-21-257,0 19 96,-20 21 33,0-19 31,0 19-32,-19 0 65,19 19-225,20 2 32,-20-1 65,20 19-129,0 1-128,0-1-64,0 2 64,20 18-128,0-20-129,0 2-127,19-21 32,1-20-513,-1 0-416,21-20-513,-21-21-1697,1 21-4997</inkml:trace>
  <inkml:trace contextRef="#ctx0" brushRef="#br1" timeOffset="308">11335 13593 6662,'20'-19'1601,"-20"19"-1088,0 0 768,0 0 737,0 0-801,0 0-64,0 0 96,0 0 97,0 0-65,0-20-192,0 20-288,20 0-65,-20 0-127,0-20-33,0 20-95,0 0-97,-20 0-95,20-21 127,-20 21-96,20 0 1,-21 0 63,21 0-96,-20-19 129,2 19-97,-3 0 0,1 0 33,0 19-65,0-19-160,0 21-64,1-1 64,19 19 96,-20-19-32,20 19 33,0-19 31,20 21-32,-1-22 64,1 1 1,0 0-97,0-1 0,21 1 128,-23-20-159,23 0-65,-1-20-96,-1 20 64,-19-19-128,20 19 0,-21-20-289,21 0-287,-20 20-257,0 0-449,-1 0-159,-19 0-609,20 0-1633,-20 20-5574</inkml:trace>
  <inkml:trace contextRef="#ctx0" brushRef="#br1" timeOffset="309">11294 13732 10025,'-18'20'3203,"-3"-20"-160,21 0-993,-20 0 288,20 0-512,0 0-737,0 0-417,0 0-127,0-20-353,20 20-96,-20-19-64,21-1 0,17 20-96,-17-21-608,-1 21-449,0 0-1410,-2-20-4516</inkml:trace>
  <inkml:trace contextRef="#ctx0" brushRef="#br1" timeOffset="310">11790 13494 9096,'0'-20'7079,"0"20"-4677,-18 0-512,18-20-32,0 20-417,0 0-448,0 0-192,0 0-129,18 0-95,-18 20-129,20 0 1,1 20-97,-21 0-256,20-1 32,0 0 32,-20 2-160,19 18 129,-19-20-97,0 2-64,20-1 96,-20-21-32,20 1 192,-20-20-64,20 20 32,0-20 0,-1-20-64,1 20-63,20-20-33,-20 1 64,19 19-96,-19-20-96,21 20-97,-21-20-351,-2 20-289,3 0-352,-1 20-96,-20-20-65,20 0-479,-20 0-1058,0 0-4260</inkml:trace>
  <inkml:trace contextRef="#ctx0" brushRef="#br1" timeOffset="311">11950 13752 20275,'-20'0'1345,"0"0"-544,20-20 640,0 20 513,0-19-865,0 19-577,20-20-287,0 20-193,0 0-32,19 0-321,-19 0-511,0 0-450,0-21-383,1 21-737,-3 0-1442,2 0-7751</inkml:trace>
  <inkml:trace contextRef="#ctx0" brushRef="#br1" timeOffset="312">11871 13633 9993,'-40'-20'11082,"40"0"-10185,-21 20 320,21-39 673,21 19-352,-1-20-994,0 0-480,19 1-192,1 0-448,19 17-1154,-19 3-1473,1-1-12043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8T23:03:45.21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00"/>
    </inkml:brush>
    <inkml:brush xml:id="br6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12090 2595 6662,'0'0'5061,"-21"20"-4901,21-20 320,0 0 1186,-20 0-289,20 0-448,0 0 192,0 0 256,-20 0-256,20 0-352,0 0-64,0 0-97,0 0-223,0 0 31,0 19-128,0-19-31,0 0 63,0 20-96,-20-20 0,20 0 65,0 0-65,0 21-96,0-21-32,0 0 128,0 0-96,0 20-96,0-20 97,0 0-129,0 0 64,0 0 0,0 0-96,0 0 96,0 19 0,0-19-32,0 0 0,0 0 32,0 20-32,0-20 32,0 0-32,0 20 32,0-20 128,0 0-96,0 0 32,0 19 33,0-19-225,0 0 128,0 20-64,0-20 32,0 20-32,20-20-32,-20 21 64,0-21 0,0 20 0,20-20 0,-20 19 32,0-19 0,0 20 0,0 0-64,20-1 64,-20 1-64,0 1 0,21-1 96,-21-1-96,18 21 96,-18-21-32,20 21-32,-20-19 64,20 18-96,-20-19 96,21 19-32,-21 0 1,0 2 31,0-1 32,0-1-160,20 2 96,-20-2-32,0 0-64,18 1 32,-18 0 32,21 0 64,-21-1 0,0 0-96,0 2 96,20 18-32,-20 0-32,0-18 0,0 18 0,0 0-64,0-18 64,0 18-32,0 0 0,0 1 0,0-1 32,0 2-64,0-2 32,0 0-32,0 21 32,0-21-32,0 21 0,0-21 64,0 21-64,0-2 32,0 3-64,0-3-64,0 2 128,0-21 0,0 21 0,20-1 0,-20 1 0,0-1 0,0 1 64,0-21-32,0 21-64,0-1 0,0 1 0,0-21 64,0 21-128,20-21 160,-20 21-96,0-21 96,19 20-96,-19-19 32,20 19 0,-20 1 32,0-1-32,0-19 32,20 38-32,-20-18 0,0-1 32,0 21-32,0-20 0,0 18 0,0-18 96,0 19-96,0-19 64,0-2-128,0 3 64,0-1 0,0-21 0,20 19 0,-20 2-32,0-1 64,0 1-32,0 20 0,0-21 64,0 1-96,0-2 96,0 22-128,0-21 96,0 1 0,0-1-96,0 1 128,0-2-96,0 2 64,0-1-32,0 1 96,20-21-64,-20 21-160,0-1 481,0-19-321,19 19 32,-19-19-96,0 19 160,0-18-128,0 17 64,0-17-32,0 17 0,0-19-32,0 2 64,0-2-64,0 1 32,0-1-128,0 21 192,0-21-160,0 0 128,20 2-128,-40 17 192,20-17-192,0 17 32,0-17 32,0-2 32,0 0-32,0 1-32,0-1 64,0 0-96,0 2 64,20-2-32,-20 1 64,0-1 0,0 0-128,0 2 192,0-2-128,20 1 64,-20-1-96,0-20 64,0 22-96,0-2 128,0 0-32,0 1-128,0-1 224,0-19-160,0 20 64,0-1-64,0 1 224,0-1-96,0 0-96,0 2 96,0-2-96,0-20 96,0 22-64,20-42-64,-20 21 64,0-1 32,0 21-64,0-1 32,20-18 0,-20 18-32,0 0 64,0-18 32,0 18-160,0 0 96,0-18-32,0 18 64,0-20-32,0 21 0,0-20-64,0-1 96,0 0-32,0 22-32,0-22-32,0 1 32,0 0 128,0-20-160,19 19 96,-19 1-96,20-21 64,-20 1 32,0 21-64,20-22 64,-20 1-32,0 19 0,0-19 0,0 21 32,0-21-32,0-1 0,0 21 32,0-21-96,0 1 128,0 1-352,0-1 544,0-1-288,0 1 64,0 0-32,-20-20-64,20 19 96,0-19 0,0 20-64,0-20 64,0 20-64,0-20 64,0 0-32,-20 0-32,20 21 32,0-21 0,0 0 0,0 19-32,0 1 32,0-20 64,0 20-96,0-20 0,0 19 32,0-19-289,0 0 257,0 0 225,20 0-418,-20 0 1,0 0-513,0 0-352,20-19-576,-20 19-1090,21-20-2722,-21 0-10282</inkml:trace>
  <inkml:trace contextRef="#ctx0" brushRef="#br0" timeOffset="1">357 2873 1761,'0'-19'3043,"-21"19"-32,21-20-513,0-1 289,0 1 0,-20 0-225,20 1-448,0-1-160,-18 20-577,18-20-288,0 20-320,-20 0-225,20 0-191,0 0 95,0 0 65,20 40-193,-20-1-160,18 2 0,2 18-128,1 0 32,-1 21 32,18-41-288,-17 22-64,-1-22-385,0 0-384,0-19-704,-1 0-1763,-19-1-5348</inkml:trace>
  <inkml:trace contextRef="#ctx0" brushRef="#br0" timeOffset="2">237 3291 18065,'-59'0'2754,"39"0"-1152,0 0 127,20 0-63,0 0-385,20-22-320,0 22-320,19-19-129,1 19-320,19-20-32,2 0-160,-23 20-96,23-19-192,-22 19-288,21 0-65,-21-20-320,-19 20-512,20 0-33,-19 0-896,-21 0-2595</inkml:trace>
  <inkml:trace contextRef="#ctx0" brushRef="#br0" timeOffset="3">118 2873 19090,'-99'-19'1601,"80"-1"-1152,19 20 351,0 0 770,0-21-257,0 21-608,59-20-289,0 0-384,1 1-32,19-1-512,-20 20-674,22-20-928,-42 1-2370,21 19-7431</inkml:trace>
  <inkml:trace contextRef="#ctx0" brushRef="#br0" timeOffset="4">695 2932 17904,'0'0'2563,"-21"0"-2179,21 20 737,0 1 385,21 18-193,-21 1-672,0-1-225,18 2-64,-18-22-160,20 1 33,-20 0-97,20-1 32,-20-19 0,0 0 128,0 0-63,0 0-225,0-19 96,0-21-96,0 0 96,0 0-128,0 1 32,0 19 32,0 1-128,0-1 128,21 20-32,-1 20 128,-2-1-128,3 1-160,-1 19-225,20 1-351,-20-19-642,-1-2-768,1 1-2018,0-20-5188</inkml:trace>
  <inkml:trace contextRef="#ctx0" brushRef="#br0" timeOffset="5">1012 3032 18257,'19'0'3011,"-19"20"-1538,20-1 64,0 1-768,0 0-577,1 1-160,-3-2-224,-18-19-833,20 20-832,-20-20-2051,21 0-3171</inkml:trace>
  <inkml:trace contextRef="#ctx0" brushRef="#br0" timeOffset="6">1031 2973 17200,'-19'-41'1601,"-1"22"-1312,20 19-1,0-20-224,0 20-480,0-20-2115,0 20-4996</inkml:trace>
  <inkml:trace contextRef="#ctx0" brushRef="#br0" timeOffset="7">1130 2575 21460,'0'0'1185,"0"0"-512,20 0 1056,-20 0-159,0 40-417,21-21-481,-21 42-223,20-2-129,0 21-224,-2-1-32,3-19-192,19-1-32,-20-20-288,-1 1-225,21-19-480,-40-2-609,20 1-960,-20-20-3396</inkml:trace>
  <inkml:trace contextRef="#ctx0" brushRef="#br0" timeOffset="8">1130 2973 20851,'0'-21'737,"0"21"480,0-20 769,20 20-449,21-19-640,-3 19-544,3-20-385,18 20 96,-19 0-32,19 0-64,1 0-64,-21 20 160,1-1-64,1 1 96,-23 1-96,2-1 0,1-1-64,-1 1-161,0-20-223,0 0-353,-20 20-960,0-20-3108</inkml:trace>
  <inkml:trace contextRef="#ctx0" brushRef="#br0" timeOffset="9">1508 2734 21972,'-20'-39'2306,"20"39"-2081,0-20 31,0 20-64,0 0-352,0 0-769,20 0-1826,19 0-8039</inkml:trace>
  <inkml:trace contextRef="#ctx0" brushRef="#br0" timeOffset="10">1964 2913 13004,'-20'-20'2690,"20"0"-1216,0 20 960,-18 0 32,18 0-1088,-21 0-994,21 0-32,-20 20-159,20 0-33,0 19-64,0-18-288,0 18 256,20-19-96,-20 0 32,21-20-128,-21 0 63,18 0 33,-18-20 161,20 0-129,-20 1 32,0-1 0,20 20-96,-20 0 160,0 0-96,0 0 32,21 20-32,-1-1-321,-20 1-575,18 0-1026,3-1-897,-21-19-192,0 0-1793</inkml:trace>
  <inkml:trace contextRef="#ctx0" brushRef="#br0" timeOffset="11">2064 2595 18225,'0'-20'3811,"0"20"-2850,0 20 128,0 0 705,0-1-353,20 22-608,0 18-448,0 20-289,-1-19-32,1-1-64,0 2-321,20-22-383,-21-19-353,1 19-289,0-19-992,0-20-1954,-20 0-5829</inkml:trace>
  <inkml:trace contextRef="#ctx0" brushRef="#br0" timeOffset="12">2361 2932 17616,'20'20'2851,"0"-20"-1410,1 41 1058,-3-22-546,2 1-703,1 0-866,-1-1-288,-20 1-128,20-20-352,-20 0-385,18 0-608,-18-20-962,0 1-4259</inkml:trace>
  <inkml:trace contextRef="#ctx0" brushRef="#br0" timeOffset="13">2302 2754 13228,'0'-20'-609,"0"20"-8487</inkml:trace>
  <inkml:trace contextRef="#ctx0" brushRef="#br0" timeOffset="14">2401 2695 15534,'80'0'3620,"-40"0"-2371,-1 0 288,1 19-576,0 21-320,-21-1-97,1 2-191,-20 18-193,0 0-96,0 1-32,0-20 64,0-21-32,0 1 64,0 0 96,0-20 193,20 21-161,-20-21 160,20 0-159,0-21-65,-1 21-96,21-20-160,-19 20-288,-21-20-417,20 20-609,-20 0-832,0-19-2146,-20 19-8872</inkml:trace>
  <inkml:trace contextRef="#ctx0" brushRef="#br0" timeOffset="15">2560 2973 15887,'0'0'2402,"0"0"-2082,20 0 1858,0 0-544,0 0-769,19 0-225,1 0-255,0 0-193,-1 0-64,-19 0-128,21 0 0,-23-21-160,2 21 160,1 0 0,-21 0-32,20-20 288,0 20 0,-20-19 64,0-1-31,0 0-97,0 20-128,0-19 32,0-1-96,-20-1 32,0 21-128,20 0-32,-21 0 64,1 21 160,2-1 128,18 19-96,0 0 160,0 2 33,0-21-65,18 19-96,2 0-64,1-19-96,19 0-32,-22-20-192,3 0-256,19 0-289,-20-20-576,-1 0-1602,1 1-3748</inkml:trace>
  <inkml:trace contextRef="#ctx0" brushRef="#br0" timeOffset="16">3096 2734 23189,'-20'-20'2659,"20"20"-2082,0 0-289,0 0 32,0 0-64,0 0-544,0 20-385,0 0-1857,20-1-4933</inkml:trace>
  <inkml:trace contextRef="#ctx0" brushRef="#br0" timeOffset="17">3215 2973 22229,'0'20'2242,"0"-20"-1922,21 0 160,-21 0 1,0 0-193,0 0-544,0 0-1634,18 0-5541</inkml:trace>
  <inkml:trace contextRef="#ctx0" brushRef="#br0" timeOffset="18">397 4084 11755,'-20'0'2082,"20"0"-385,0 0 321,-20 0 0,20 0-448,0 0-513,0 0-289,0 0-223,0 0 159,20 0-95,-20 0-385,38-19-192,-17 19 64,-1 0-32,0 0-416,0 0-449,19 0-1217,-19-20-2818,0 40-8008</inkml:trace>
  <inkml:trace contextRef="#ctx0" brushRef="#br0" timeOffset="19">1409 3687 8584,'0'-20'3075,"0"0"-321,0 20 65,0 0-353,-20-19-736,20 19-449,0 0-288,0 19-417,0-19-95,-20 20 128,0 19-97,20 22-288,-20-2-32,1 21 33,-1-1-65,0-19-128,0-1-32,-1 0 192,3-18-256,18-2-96,-20 0-32,20-19-385,0 0-512,-20-1-673,20-19-1216,0 22-2083,0-44-9065</inkml:trace>
  <inkml:trace contextRef="#ctx0" brushRef="#br0" timeOffset="20">992 3826 16463,'-20'-40'2819,"0"21"-1634,20 19 480,0 0 353,20 0-384,0 0-705,19 19-160,1 21-481,1-1-224,18 2-32,-1 18 64,-17 0 32,18 1-224,-19-20 0,0-1 32,-1-19-288,-19 20-33,0-40-448,0 20-544,-1-20-897,1-20-3299</inkml:trace>
  <inkml:trace contextRef="#ctx0" brushRef="#br0" timeOffset="21">1766 3885 23221,'20'0'1314,"-20"-20"-1122,0 20 416,20 0-159,0 0-321,-1 0-96,1 20-224,0-20-609,0 21-832,1-1-994,-3-20-2530</inkml:trace>
  <inkml:trace contextRef="#ctx0" brushRef="#br0" timeOffset="22">1885 4084 7815,'0'20'13805,"0"0"-12908,20-20 768,1 0-31,-3 0-737,22-20-609,1 20-160,-2-20-448,1 20-449,-20 0-1313,-1 0-3651</inkml:trace>
  <inkml:trace contextRef="#ctx0" brushRef="#br0" timeOffset="23">2422 3667 12427,'0'-20'4100,"0"20"-1730,0 0-95,-21 0-258,21 0-703,-20 20-642,20 0-223,-20-1-161,20 22-256,0-2-32,0-19 96,0 19-96,20 1-32,-20-19-256,20-1 64,1 19-1,-3-19-63,-18-1 288,20 1-32,-20-20 32,21 21-128,-1-1 288,-20-1-96,0 1 96,0 19-96,0 1-64,0-19 193,0-2-129,0 1-96,0-20-32,20 20 0,-2-20 64,3 19-641,-1-19-608,0 20-385,0-20-1152,0 0-1122,19 0-7591</inkml:trace>
  <inkml:trace contextRef="#ctx0" brushRef="#br0" timeOffset="24">2857 3826 15630,'0'-20'2339,"-18"20"-1282,-2 0 704,-1 0 97,1 20-769,-19 19-480,19-19-193,20 1-352,0-1-192,0-1 32,20 1 0,-1 0 64,1-1 32,21 1-64,17-20 128,-17 21-32,-21-1-64,19-1 32,-39 1 0,20 0 192,-20-1-64,-20 1-32,-1 0-96,21 1 0,-18-2-160,-2-19-224,20 20-449,-20 0-737,20-20-2369,0 0-10699</inkml:trace>
  <inkml:trace contextRef="#ctx0" brushRef="#br0" timeOffset="25">2938 3687 17456,'0'-40'2627,"0"21"-1442,18 19-128,3-20 128,-1 20-609,-20 0-448,20 0-64,0 20-64,-1-1 33,1 1-130,0 19 97,0 2-64,-20-21-32,20 19 128,-1-19-128,1-1 64,0 1 64,0 0-128,1 1 192,-3-1-96,-18 19 801,20-19-321,-20 19 1,0 2 192,20-22-353,-20 21-160,0-21-192,0 1-256,21 0-641,-21 1-1441,0-2-3684</inkml:trace>
  <inkml:trace contextRef="#ctx0" brushRef="#br1" timeOffset="26">4248 3628 4228,'19'-20'3683,"-19"20"-1761,0 0 416,0-20 32,0 20-96,-19 0-416,19 0-545,-20 0-127,0 0-33,-1 0-192,1 0-257,2 0-191,-2 0-33,-1 20-288,1-20 1,20 0-129,0 20-128,-20-1 31,20 1-31,0 0 0,20-1 32,-20 1-64,20 1 96,-20-1-96,21-1 96,-21 21-64,20-21 96,-20 21-96,0 1 64,0-22 0,0 21 32,0-21 32,0 1-64,0 1 32,0-21-128,0 20 160,0-20-32,18 0 64,-18 0-32,0 0 32,20 0 33,-20 19-1,21-19 0,-21 0-160,20 20 0,0-20 64,-1 0-224,1 0-257,0 0-288,0 0-416,0 0-160,0 0-1153,-1 0-897,1-20-5061</inkml:trace>
  <inkml:trace contextRef="#ctx0" brushRef="#br1" timeOffset="27">4446 3865 16239,'0'-20'2050,"0"20"-1538,21 0 513,-21 20 1025,0-20-705,18 20-480,2 21-512,0-22-97,1 21-64,-1-21-64,-2 1 128,3-20-63,-21 21-65,20-21-32,-20 0 96,20 0 128,-20-21 33,0 1-33,0-19-192,0 19-64,0-19-32,0-2-96,0 21-288,0 1-289,0 19-160,0 0-736,0 0-641,20 39-2114,-20-19-11948</inkml:trace>
  <inkml:trace contextRef="#ctx0" brushRef="#br1" timeOffset="28">4823 3965 14573,'0'0'961,"0"0"-288,20 0 1056,-20 0-191,0-20-833,20 20-353,-20 0-64,19-19 0,-19-1-31,0-1-193,0 21 288,0-20-96,-19 0-63,19 20 255,-20-19-32,0 19-223,0 0 191,20 19-256,-20-19 288,20 20-352,-19 0-64,19 1 97,19-1-65,-19 19 64,20-19 0,-20-1-64,20 1-128,0 1 96,0-1-192,19-20-321,-19 0-192,0 0-608,1-20-1025,-21-1-1410,18 1-8423</inkml:trace>
  <inkml:trace contextRef="#ctx0" brushRef="#br1" timeOffset="29">5001 3945 7431,'21'20'5156,"-1"0"-3426,0-1-96,-20-19 640,18 0-192,-18 20-641,0-20-480,0 0 192,0-20-608,-18 20-289,18-19-32,-20-1-96,0 0-96,20-19 64,0 18-256,0 1 160,0 20-96,0-20-256,0 20-289,20 20-640,0-20-897,19 0-1474,-19 20-8936</inkml:trace>
  <inkml:trace contextRef="#ctx0" brushRef="#br1" timeOffset="30">5260 3687 17712,'0'-20'3203,"0"20"-2562,0 20-129,20-1 866,-1 22-97,1-2-705,0 20-415,1 2-161,-1-2-481,-2-20-191,2 2-289,1-21-321,-1-1-1568,0-19-546,-20 0-3202</inkml:trace>
  <inkml:trace contextRef="#ctx0" brushRef="#br1" timeOffset="31">5260 3906 14413,'-20'0'3267,"20"-21"-2434,0 21 256,20 0 961,0 0-320,-1 0-962,21 0-223,-19 0-417,17 0-32,-18 21-64,21-1-192,-21-1-224,-1 1-257,21-20-192,-40 20 193,20-20-289,0 0-929,-20 0-1217,0 0-2722</inkml:trace>
  <inkml:trace contextRef="#ctx0" brushRef="#br1" timeOffset="32">5459 3747 15566,'-20'0'3652,"-1"-21"-2595,21 21-160,0 0 160,21 0-769,-21 0-288,20 0-1025,19 0-2050,-19 21-4324</inkml:trace>
  <inkml:trace contextRef="#ctx0" brushRef="#br1" timeOffset="33">5736 3767 14990,'-20'19'1153,"20"-19"-577,0 20 1538,0 19-64,0-19-993,0 21-544,20-21-193,0 19-224,1-19-32,-3-1-96,2-19 0,0 0 0,1 0-64,-1 0-32,-2-19-64,-18-1 0,21 0 192,-21 1 0,0-22 0,-21 21 0,21 0 0,0 20 64,-18-19 64,18 19 32,0 19-32,-20-19-128,20 40 224,0-19 32,0 18-63,0-19-193,0 0-96,20 19-1,-20-39-383,18 21-481,3-21-1185,-1 0-737,0 0-2338</inkml:trace>
  <inkml:trace contextRef="#ctx0" brushRef="#br1" timeOffset="34">6133 3826 14926,'0'0'3107,"-20"0"-1858,20 0-64,-19 0 256,19 0-640,-20 19-641,20-19-96,0 20-192,0 0 64,20-20-448,19 21-129,-19-21-64,21 20 225,-23-20 256,2 19 224,1-19 384,-1 20 513,-20-20-32,0 20-193,0-20-319,0 19-225,-20-19-320,20 0-737,0 0-1345,-21 0-2339</inkml:trace>
  <inkml:trace contextRef="#ctx0" brushRef="#br1" timeOffset="35">6708 3865 16751,'20'41'1442,"1"-21"-866,-1 19 161,0 20 224,-1 21-64,21-21-417,-20 1-352,20-20-96,-21-1 0,-19-19 129,20-1-33,-20-19 288,0-19 449,-20-1-737,1 0-64,-21-39 64,0-1-128,1 1 0,-1-21-32,19 1 32,-17 19 0,18 1 0,20 0-128,20 18-64,-2 21 192,2 1 32,21 19-64,-2 0 0,-19 19 64,20 22-32,-20-2-32,0 20-32,-20 2 256,0-22-128,0 1-64,0-21 96,0 1-96,-20 1-256,20-21-225,0 0-960,0-21-2050,0 1-417</inkml:trace>
  <inkml:trace contextRef="#ctx0" brushRef="#br1" timeOffset="36">7046 4024 15118,'0'0'3843,"0"0"-2337,0-20 256,-20 1-1,20-21-608,0 21-576,0-22-417,0 1-192,0 21 128,0-1-256,0 0-481,20 20-191,0 0-386,1 0-800,-1 20-1249,19-20-736,-19 0-7240</inkml:trace>
  <inkml:trace contextRef="#ctx0" brushRef="#br1" timeOffset="37">7305 3826 10698,'0'39'3875,"0"-39"-1857,0 20 545,0 1-225,19 18-929,-19-19-800,20-20-225,0 20-192,0-20-128,0 0-96,-1 0 96,1 0 65,-20-20 31,0 0 64,0 1-32,0-1-96,-20-21 0,-19 21-192,19 1 160,0-1-32,0 0-256,1 20-128,-1 0-193,20 0-1184,20 20-1474,-20-20-1122</inkml:trace>
  <inkml:trace contextRef="#ctx0" brushRef="#br1" timeOffset="38">7621 3786 18833,'-18'0'1954,"-2"0"-1409,20 0 255,20 20 289,-20 0-416,0 19-481,18-19-160,23 21-64,-21-22 32,0 1-64,19 0 128,-19-20-64,0 0 0,20 0 32,-21-20-32,-19 0 64,20 1-32,0-1 32,-20-1-64,0 1 65,0 0 31,0 1-128,0-1 320,-20 0-128,20 20-224,-20-19 128,1 19 32,19 0-64,0 0-96,-20 19 0,20 1 96,0 0 32,0-1-128,0 21 0,20-19 32,-1 18-64,1-19 96,0 0-32,1-20-32,17 19-160,-18-19-129,1 0-255,-1-19-802,0-1-992,-1 0-993,1 1-6631</inkml:trace>
  <inkml:trace contextRef="#ctx0" brushRef="#br1" timeOffset="39">8178 3726 15919,'-20'0'3299,"20"-20"-2050,-20 20-128,1 0 384,19 20-352,-20-20-416,0 0-449,20 21-448,0-21 96,20 20 32,0-1 0,19 1-64,-19 0 96,20-20 0,-21 19 0,1 1 0,0 0 0,-20 1 160,0-1-128,0-20 64,0 19 0,0-19-288,0 0-480,-20 0-417,20 0-769,0 0-1505,0-19-3524</inkml:trace>
  <inkml:trace contextRef="#ctx0" brushRef="#br1" timeOffset="40">8435 3726 17360,'-18'0'2050,"18"0"-1249,-20 0-97,-1 0 545,21 21-31,-20-1-706,20-1-384,0 1-224,20 0 64,1-20-160,-1 19 256,-2 1-224,3-20 96,-1 20 96,0 1-64,0-1 192,-20-20 32,0 19 321,0 1-129,0-20-32,0 0-288,0 20-128,0-20-672,-20 0-1090,20 0-2883</inkml:trace>
  <inkml:trace contextRef="#ctx0" brushRef="#br1" timeOffset="41">8814 3845 14509,'-20'-19'3235,"-1"19"-1473,1 0-993,20 0 992,0 0-672,0 0-704,0 0-193,0 19-96,0-19-64,20 0 0,1 0-96,-1 0 64,0 0 128,-20 0-256,18 0 96,-18-19 96,21 19-128,-21-20-96,0 0 0,-21 20 192,21-19-64,-18 19 32,-2 0 32,0 0 0,-1 19 0,1 1 32,2 0 128,-3-1 0,1 1-128,0 0 193,20 1-193,0-1-64,0-20-97,20 19-63,21-19-416,-3 20-481,3-20-1057,-3 0-1217,3 0-3556</inkml:trace>
  <inkml:trace contextRef="#ctx0" brushRef="#br1" timeOffset="42">9071 3806 18641,'-20'0'2050,"1"0"-897,-1 0 96,20 20-64,0-1-320,0 1-705,0 21-95,0-21-65,20 19-33,-1-19 1,1-1-96,20-19-160,-19 0 160,-3 0-160,2-19 192,-20-21 32,20 1 64,-20-2 64,-20 2 0,0-1 128,2 1-96,-3-21 32,1 40-32,0-19 128,0-1-96,20 19 33,0 21 31,0 0-32,0 0-32,0 0-32,0 41 192,20-2-191,0 20-97,0 2 0,19-22-289,1 20-479,-19-18-610,17-21-1248,3-1-2499</inkml:trace>
  <inkml:trace contextRef="#ctx0" brushRef="#br1" timeOffset="43">9666 3667 17969,'-18'0'1409,"-2"0"-1025,-1 20 161,1-1 896,-18 1-128,17 1-576,21-1-449,0-1-416,0 1 96,21-20-32,-3 20 0,22-1-384,1-19 352,-2 0-257,1 20 1,-20-20 384,-1 20 32,-19 1 288,0-1 193,-19-1-97,-1 1-95,20-20-225,-20 20-224,20-20-705,-20 0-929,20 0-2274,0-20-4644</inkml:trace>
  <inkml:trace contextRef="#ctx0" brushRef="#br1" timeOffset="44">9885 3826 19282,'0'0'1697,"0"19"-1697,0 1 161,0-20 831,0 20-255,20 1-513,-20-1-256,20-20 64,0 0-128,-1 0 0,-19-20-128,20-1 128,-20 1 64,0 0 32,0-19-32,0 19 0,-20 20 128,1-19-64,-1 19 32,0 19 96,0 1 0,0-20-352,20 20-1249,0-1-3332</inkml:trace>
  <inkml:trace contextRef="#ctx0" brushRef="#br1" timeOffset="45">10462 3826 4260,'18'19'7399,"-18"1"-5125,0 0-449,0 1 353,20-1-256,-20-20-192,0 19-321,0-19 97,0 0-545,-20-19-417,20-1-288,-38-1-63,17-19-65,1 21 32,-19-40-128,19 18-64,0 2 32,0-1-32,20 21-32,0-21 0,0 19-32,20 21-129,20-19 1,-21 19-545,21 0-800,1 19-865,-3-19-2403</inkml:trace>
  <inkml:trace contextRef="#ctx0" brushRef="#br1" timeOffset="46">10262 3747 19570,'-19'0'2050,"-1"0"-1057,20 0-192,20 0-33,-1-21-95,1 21-417,20-20-192,0 20-224,19-19-769,-18 19-864,-3 0-1923,3 0-4548</inkml:trace>
  <inkml:trace contextRef="#ctx0" brushRef="#br1" timeOffset="47">10798 3747 17232,'-59'20'2210,"39"-1"-897,0 1 161,0 19-129,20 1-544,-19-19-513,19 18-256,0-19-32,19 0-96,1-20 32,0 0-64,0 0-1,0-20 162,-1 0 31,-19-19-64,0 18 160,0 1 64,0-19 160,0 19-192,-19 20-63,19-20 287,0 20-160,0 0 0,-20 0-320,20 20-32,0 0 96,0-1 0,20 1-96,-20 0 128,19-20-352,-19 21-96,20-21-673,0 0-961,0 20-2531,1-20-6117</inkml:trace>
  <inkml:trace contextRef="#ctx0" brushRef="#br1" timeOffset="48">10997 3945 544,'-21'-39'19603,"21"39"-17521,-18-21-225,18 1 97,0 0-737,-20 1-448,20 19-577,0-20-192,20 0-96,-2 1-192,3 19-417,-1-20-384,20 20-673,-21 0-864,21-21-1986,-20 21-6791</inkml:trace>
  <inkml:trace contextRef="#ctx0" brushRef="#br1" timeOffset="49">11076 3528 6566,'0'-20'11947,"0"20"-11242,20-19-225,0-1 769,20 20 1,-21 0-258,21 0-287,-20 0-224,21 20-225,-23-1-96,-18 21 0,20 0-192,1 0-96,-21-1-224,0 0 31,20 2 97,-20-2-96,20-19 64,-2 19 256,3-19-97,-1 0 130,-20 1-66,20-1 1,-20-1 97,0 1 223,0 0 0,0-20 0,-20 19-63,20-19-193,-20 20-225,-1-20-287,21 0-897,-18 0-3908</inkml:trace>
  <inkml:trace contextRef="#ctx0" brushRef="#br0" timeOffset="50">496 5076 10441,'-20'0'8008,"20"0"-6342,-20 0-609,20 20 224,0-20 128,0 0-993,0 0 97,0 0-417,20 0 0,0 0-160,-1 0-192,1 0-513,0 0-608,0 0-801,19-20-1025,-19 20-2274</inkml:trace>
  <inkml:trace contextRef="#ctx0" brushRef="#br0" timeOffset="51">1130 4839 224,'-18'-20'8264,"18"-1"-5798,0 21-128,-21-20-256,21 20-64,0 0-481,0 0-544,0 0 0,0 0 289,0 20-258,0 21-287,21-2-160,-3 0-225,2 22-160,1-2-32,-1 0-96,0-18 33,-2-2 31,3 0-128,-1 1 96,-20-19-256,0-21 224,20 0 0,-20 0 96,0 0-352,-20 0 0,0-21 31,-1-19-127,3 1-224,-2-20 287,0-1-63,-1-19 96,1-1 512,2 21-160,18-2 289,0 2-129,18 40 0,-18-1-127,20 0-1,21 20-96,-21 20 0,19 0 0,1 39 0,19 1-128,-19 19-32,19 1-160,1-1 256,-21-19-96,2 19-160,-3-40-97,3 2-223,-21-2-577,0-19-545,-20-20-1729,0 0-4709</inkml:trace>
  <inkml:trace contextRef="#ctx0" brushRef="#br0" timeOffset="52">1270 5057 19122,'-41'0'2370,"23"0"-1826,18 0 481,0 0 705,0 0-641,18-20-929,3 20-160,-1 0-224,20 0-641,19-20-1057,-19 20-1985,19-19-4774</inkml:trace>
  <inkml:trace contextRef="#ctx0" brushRef="#br0" timeOffset="53">1944 4778 18705,'-18'-39'2050,"18"19"-833,-21 20 353,1 0-385,-20 0-769,21 0-384,-21 40-96,20-21-64,-19 22 0,19-21-64,20 19-32,0-19-225,39 19 257,-19-19 96,20 21-32,-1-2 224,-19-19-64,0 19 32,-20 2 32,0-22-64,0 21 64,0-1 32,-20-19-128,20-20 160,0 21-95,0-21-97,0 0 32,0 0 96,20 0-32,0-21-32,1 21-64,-21-20 32,18 20-96,2 0-193,0 0-95,1 0-321,-21 0-416,20 0-640,-20 0-1314,18 20-1025</inkml:trace>
  <inkml:trace contextRef="#ctx0" brushRef="#br0" timeOffset="54">2223 4978 7783,'0'-21'8264,"0"1"-6342,-20 0-225,20 20 161,-20-19-449,20 19-352,-20 19-801,0 1 161,1 0-385,19 1 160,0-1-192,0 19 0,19-19-224,1-1 0,20 1-161,-1 1 65,21-1 64,-21-20 64,1 19 256,-20 1-64,1 0 128,-21-1 384,0 1-31,-41 0-129,1-20-32,1 21-288,19-21 64,-20 0-224,21 0-544,-1 0-674,0 0-1312,20-21-1890</inkml:trace>
  <inkml:trace contextRef="#ctx0" brushRef="#br0" timeOffset="55">2361 4778 640,'20'-19'21877,"-20"-1"-21140,0 0-609,0 20 768,20 0-223,1-19-321,-3 19-191,23 0-97,-1 0-96,-22 0-64,23 19 64,-21 1 32,0 0-33,0 19 33,-1 2 33,1 18 31,0-20-96,0 2-97,0-2 129,-1 1-32,1-1-64,21 2 128,-21-2 64,-20 0-96,18-19 64,-18 0 1,20 1 159,-40-21-192,20 19-224,-18-19 160,-2 0-353,-1 0-576,1 0-800,20-19-1346,0-2-2146</inkml:trace>
  <inkml:trace contextRef="#ctx0" brushRef="#br0" timeOffset="56">3076 4878 23125,'-20'0'1346,"20"0"-866,20-20 609,0 20 256,20 0-448,-1 0-352,22 0-353,-3 0-96,1-19-288,-18 19-353,-1 0-416,-20 19-704,-1-19-1378,-19 20-3876</inkml:trace>
  <inkml:trace contextRef="#ctx0" brushRef="#br0" timeOffset="57">3215 5096 13068,'0'21'10314,"0"-21"-9802,21 0 353,-3 0 512,22 0-224,1 0-512,-2-21-257,21 1-288,-21 20-160,1-19-736,-20-1-738,19 20-896,-19 0-2947</inkml:trace>
  <inkml:trace contextRef="#ctx0" brushRef="#br0" timeOffset="58">3811 4917 21268,'0'-19'2562,"0"19"-1793,0 0-385,0 0 1154,0 19-417,0 21-641,0 1-480,0-2 32,0 20 32,20-18-160,0-2 32,-1-19-128,1-1 96,20-19 192,-1-19-224,1-21 64,0 1-128,-21-2 31,-19 2 33,0 0 128,0-2-160,-19 1-160,-21 1-65,0 39 289,-19-20-192,19 20-609,1 0-1185,-1 20-1697,19 0-4581</inkml:trace>
  <inkml:trace contextRef="#ctx0" brushRef="#br1" timeOffset="59">4963 4739 9513,'0'-20'3267,"0"20"-1698,0 0 193,0 0-1,0 0-511,0 0-322,0 0-287,0 0 96,0-19 160,0 19-161,-21 0 1,21 0-64,-20 19-193,0-19 1,0 20-97,1 0-256,-1-1-160,20 1 96,-20 1-64,20-1-32,0-1-128,0 1 32,0 0 32,20-1 128,0 1-192,-1 0 96,1 21 128,0-22-32,0 1 32,-20 0-32,0-1 64,21-19-96,-21 20 128,0-20-64,0 21 32,0-21 64,0 0-32,0 20-32,18-20-96,-18 0 97,20 0 31,1 0-96,-1 0-96,0 0-289,-2-20-159,-18 20-385,21 0-416,-21 0-705,0 0-2370</inkml:trace>
  <inkml:trace contextRef="#ctx0" brushRef="#br1" timeOffset="60">5339 4878 2338,'-20'-20'8103,"20"20"-6405,0-19 192,-20 19 416,20 0-128,-19 0-705,-1 0-223,20-20-257,-20 20 96,20 0-353,0 0-127,-20 20-97,20-1-416,-20 1 65,20 19-97,0-19 32,0 21-224,20-21 128,-20-1 0,20 1-96,0-20-97,19 20-383,-19-20-449,21 0-545,-21-20-448,-2 0-2017,2 1-5895</inkml:trace>
  <inkml:trace contextRef="#ctx0" brushRef="#br1" timeOffset="61">5418 4937 15054,'0'0'3075,"0"0"-2178,0 0-641,0 0 1249,21 0 129,-21 20-898,40 1-768,-21-21 385,1 20-289,0-20 64,0 0 0,0 0-128,-20-20 128,0 20-64,0-21-128,0 21-32,0-20 160,-40 0-288,20 20 32,0-19-97,-19-1 386,19 20-194,-1 0-95,21 0-352,-20 0-513,20 0-993,20 20-2242,-20-20-9545</inkml:trace>
  <inkml:trace contextRef="#ctx0" brushRef="#br1" timeOffset="62">5716 4937 14029,'0'20'2722,"0"1"-1537,0-1 353,0-1 480,0-19-160,0 20-930,20-20-607,-20 0-65,0 0 128,0 0 65,-20-20-321,20 1-128,-20-22 96,20 21-96,0-19 32,0 19-224,0 0 544,0 1-320,0 19-32,20 0-32,0 19 128,0 1 0,1 0-128,-3 19 32,2-19-224,0 1 192,-20-21 32,0 0-64,21 20 64,-21-20 32,0-20 32,0 20 32,0-21-32,0 1-64,0 0 32,0 1-192,0-1 577,0 0-353,20 20 0,-20 0 32,18 0 0,3 20-32,-1 0-32,0-1-160,0 1 128,-1 0-833,1-20-288,0 21-545,0-21-351,-20 0-834,0 0-1794,0 0-7590</inkml:trace>
  <inkml:trace contextRef="#ctx0" brushRef="#br1" timeOffset="63">6173 5117 3939,'39'79'9545,"-19"-60"-7110,1 21-898,-21-19 417,20-2-417,-20-19-704,0 0-32,0 0-64,0 0-225,-20-19-416,-1-22 96,-17 2-32,-3-20-127,21 18-33,-19-38-33,19 19 66,20 20-66,-20 1-159,20 19 449,20 1-225,0 19 64,-1 0-96,21 19 224,1-19-224,-23 40-64,2-21-96,1 21 64,-1 1-289,-20-22 97,0 21-32,0-21-161,-20-19-191,20 20-353,-21-20-961,21 0-2915,0 0-8680</inkml:trace>
  <inkml:trace contextRef="#ctx0" brushRef="#br1" timeOffset="64">6332 4878 4868,'0'0'14318,"0"20"-13197,0-1-641,0 1 1282,0 0-577,20-20-512,-20 21-545,0-1 32,20-20-224,-20 19 96,20-19 64,-20 0-224,19-19-225,-19 19 482,20-20-225,-20-1 63,20 21-63,-20-20 96,20 20-192,-20 0 96,0 20-96,20-20-417,-20 21-223,19-21-65,1 20-417,-20-20-1216,0 0-2274,20-20-3652</inkml:trace>
  <inkml:trace contextRef="#ctx0" brushRef="#br1" timeOffset="65">6510 4700 11594,'20'-20'4709,"-20"40"-3108,20-20 674,-20 39-129,20-19-737,0 19-800,-1 2-481,1-2-128,0 0-289,1-19-191,-1-20-897,-2 20-289,2-20-960,-20 0-3044</inkml:trace>
  <inkml:trace contextRef="#ctx0" brushRef="#br1" timeOffset="66">6451 4839 16815,'0'0'2723,"20"0"-2563,0 0 1121,-1 0 673,21 0-448,0 0-770,-1 0-576,2 0-192,-21 0-672,18 19-994,-17-19-320,-1 0-864,-20 20-1026,20-20-576,-20 0-225,19 20 5734,-19-20 3748,20 0-1218,0 0-1089,0 0-416,0 0-288,0 0-449,-1-20-288,1 20-320,0-20-353,-20 1-96,20 19-160,-20-20 161,0-1 31,-20 21-64,20-20-128,-20 20-128,0 0-32,1 0-64,-1 20-32,0-20 32,20 21 96,-20 18-96,20-19 128,0 19-193,0-19-127,0 21-737,20-41-192,0 20-865,0-20-1377,-1 0-2883</inkml:trace>
  <inkml:trace contextRef="#ctx0" brushRef="#br1" timeOffset="67">7026 4839 12203,'0'-20'3716,"0"20"-2147,-18 20 65,18 19 223,0-19-511,0 19-578,0 2-479,0-21-225,18-1 0,2-19-96,0 0 0,1 0-64,-1-19-65,-20-22 1,18-18 32,-18 19-160,0-20 480,-18 21-64,-2-1 32,-1 1 321,1 19 416,20-1 192,0 21 32,0 0-353,0 21-383,0 19-1,0-1-224,20 20-192,21-18-192,-2-2-288,1-19-1058,-1-1-1409,-19 1-2081</inkml:trace>
  <inkml:trace contextRef="#ctx0" brushRef="#br1" timeOffset="68">7662 4819 2594,'-20'0'7367,"20"0"-7207,-21 0-64,21 0 224,0-21 1122,0 21-513,0 0-64,0-20 832,0 20 353,0 0-512,0 0-225,0-19 128,0 19-288,0 0-224,-18 0-448,-2 19-225,20 1-128,-20 1-96,20-21 32,0 20-128,0-1-64,40 1 0,-22-20 64,43 20 64,-22-20-96,21 0 64,-20 19-33,-1-19-159,-19 20 96,1-20 96,-21 20 128,0 1 96,0-21-128,-21 20 97,1-1-290,0-19 33,1 0-416,19 0-865,-20 0-1026,20-19-2786</inkml:trace>
  <inkml:trace contextRef="#ctx0" brushRef="#br1" timeOffset="69">7801 4680 18417,'0'-20'641,"20"40"576,-20-20 160,19 39-416,1 1-288,21-1-225,-21 2-224,-2-2-96,2 0 0,1 1 33,-1-40-450,-20 21 578,20-21-353,-20 0-1,0 0 1,0 0 225,0-41-33,0 21 0,-20-19-192,20 19 384,-20-19-352,20 18 96,0 21-64,20 0 64,0 0 128,-1 21-96,1 18-192,0-19-544,20 19-481,-21-19-801,21 0-1313,-20 1-3428</inkml:trace>
  <inkml:trace contextRef="#ctx0" brushRef="#br1" timeOffset="70">8237 4839 17680,'-19'19'2370,"19"1"-1633,0 19 32,19-19 544,1 0-352,0 1-545,21-1-287,-23-20 31,2 0-160,0-20 96,1-1 0,-21 1-32,0 0 0,0-19-128,-21 19 288,1 1-160,0-1-128,2 20-64,-3 0-160,1 0-225,20 0-768,0 0-609,0 20-1185,20-1-3811</inkml:trace>
  <inkml:trace contextRef="#ctx0" brushRef="#br1" timeOffset="71">8496 4917 16079,'0'-19'2498,"0"-1"-832,-20 20 288,20-20-865,-20 1-801,20 19-288,0-20-192,0 20-769,0 0-1185,0 0-1346,0 0-3074</inkml:trace>
  <inkml:trace contextRef="#ctx0" brushRef="#br1" timeOffset="72">8575 4639 11242,'20'0'3620,"-20"0"-1026,0 0-192,20 41-672,0-21-865,-20 19-225,19 0-351,1 22-193,0-22-256,0 0-449,1-19-736,-3 0-577,2 1-2434,-20-21-10729</inkml:trace>
  <inkml:trace contextRef="#ctx0" brushRef="#br1" timeOffset="73">8615 4839 16463,'0'0'2979,"0"0"-2531,20 0 97,-1 0 1056,21 0-159,-20 0-642,19 0-383,2 0-417,-1-20 192,-22 20-224,3 0 0,-1-21-96,0 1-192,-20 1-1,20-1-31,-20 20 128,0-20 128,-20 20 128,0 0 0,20 0-160,-20 20 224,-1 0-32,3-1 64,-2 1 96,20 21-192,0-22-96,0 1-32,0 0-288,20-1-834,-2-19-319,23-19-705,-21-1-1378,0 0-3522</inkml:trace>
  <inkml:trace contextRef="#ctx0" brushRef="#br1" timeOffset="74">8972 4759 11114,'20'19'3267,"-20"1"-1505,0 1-65,20-1-447,0 19-450,-1-19-415,1-1 319,-20 1-255,20 0 63,-20 1-31,0-21-289,-20 0-32,20 0-416,-20 0-353,1 0-896,-1-21-929,0 1-4421</inkml:trace>
  <inkml:trace contextRef="#ctx0" brushRef="#br1" timeOffset="75">9091 4639 10121,'41'21'10794,"-41"-1"-9192,18 0-898,2 19 321,0 0-128,1-19-672,-1 21-193,-2-2-449,-18-19-480,20-20-384,-20 19-577,0-19-2850</inkml:trace>
  <inkml:trace contextRef="#ctx0" brushRef="#br1" timeOffset="76">9132 4798 20531,'18'0'1537,"2"0"-736,21 0 480,-21 0-63,18-20-482,3 20-608,-2-19-224,1-1-1441,-20 20-2851</inkml:trace>
  <inkml:trace contextRef="#ctx0" brushRef="#br1" timeOffset="77">9687 4798 19026,'40'41'1249,"-40"-2"-705,20 20-576,-1-18 320,1-2 1,0-19-33,0 19-160,-20-39 128,0 20 65,0-20 255,0-20-416,-20 1-224,0-21-32,-19-20 64,19 20 64,0-19-64,0-1 320,20 1-160,0 20 32,0-1-128,20 19 96,20 2 0,-21 19 129,21 19 127,-20 2-128,0 19-32,-1-1-160,-19 0-160,0 2-160,0-2-256,0 1-97,-19-21-256,19-19-416,0 0-1602,0 0-4388</inkml:trace>
  <inkml:trace contextRef="#ctx0" brushRef="#br1" timeOffset="78">10004 4680 19058,'-20'20'1889,"0"-20"-928,1 19 897,19 21-192,-20-21-673,20 22-417,0-21-416,0-1-128,0 1-96,20 0 32,-20-20-256,19 0 128,-19-20-417,20 20 513,-20-20-64,0 1 64,0 19 0,0-20 64,0 20 64,0 0-32,0 20-160,20-20-32,-20 0-321,21 19-928,-1-19-737,-20 20-1506,18-40-3586</inkml:trace>
  <inkml:trace contextRef="#ctx0" brushRef="#br1" timeOffset="79">10124 4561 15310,'0'-20'3812,"0"20"-2051,0 20-127,20 19 288,-20 0-897,18 2-449,-18-2-608,21 20-384,-1-39-225,0 1-512,19-1-545,-19-20-896,0 0-3107</inkml:trace>
  <inkml:trace contextRef="#ctx0" brushRef="#br1" timeOffset="80">10045 4739 15887,'0'20'1825,"18"-20"-1472,2-20 736,21 20 224,-21-20-769,-2 1-383,3-1-161,-1 0-385,0-1-287,-20-18 255,20 19 33,-1 1 352,-19 19 96,0-20 320,20 40 641,-20-1 288,0 1-95,20 19-386,-20 2-479,0-2-193,20-19 0,-20 19-96,20-19 64,0-20-96,-20 0 0,19 0 96,-19 0 65,20-20-33,-20 20-32,20-19-96,-20-1 32,21 20-64,-21-20-32,20 40 32,-2-20 64,2 20-545,1-1-1216,-1 1-2243</inkml:trace>
  <inkml:trace contextRef="#ctx0" brushRef="#br1" timeOffset="81">9468 5196 13676,'-20'-20'1954,"20"20"-288,-19 0 256,-1 0 192,20 20-929,-20 19-545,20 2-223,0 18-33,0-20-160,20 0-31,0 2-161,-1-21-32,1-20-32,0 0 0,0-20-33,0-21-95,-20 2 32,0 0-32,0-20 128,0 18-32,-20-18 32,0 0-96,0 18 224,0 2-64,1 0-32,-1 19 288,20 20 97,-20 0 223,20 0-288,20 20-63,-20 19 127,20 0-192,19 2-32,-19 18-160,20-20 96,-1 1-288,1 0-64,-19-20-192,-1 0-257,-2-1-480,3 1-673,-1-20-993,-20 0-3202</inkml:trace>
  <inkml:trace contextRef="#ctx0" brushRef="#br1" timeOffset="82">9786 5276 19602,'20'39'2146,"-20"-19"-1281,20-20 0,-20 19-481,0 1-416,20-20-673,-20 0-768,19 0-1378,-19-20-4195</inkml:trace>
  <inkml:trace contextRef="#ctx0" brushRef="#br1" timeOffset="83">9786 5176 16143,'-20'0'2883,"20"0"-2019,-19 0-575,19 20-225,0-20-321,19 19-1152,-19-19-2723</inkml:trace>
  <inkml:trace contextRef="#ctx0" brushRef="#br1" timeOffset="84">10004 5235 17008,'-20'41'1825,"0"-22"-896,20 21 320,0-21-63,20 1-514,0 0-544,21-20-32,-23 19-96,23 3-32,-1-22 64,-22 19-224,3-19 64,-1 20 64,-20-20 64,-20 20-96,20-20-96,-21 0-385,-17 0-480,18-20-672,-1 20-1507,1-39-3298</inkml:trace>
  <inkml:trace contextRef="#ctx0" brushRef="#br1" timeOffset="85">10162 5057 19474,'21'19'2018,"-21"22"-1506,20-2 545,0 1 64,0 19-480,-1-19-513,1 19-448,20-19-513,-20-21-448,0 3-897,-1-22-2499</inkml:trace>
  <inkml:trace contextRef="#ctx0" brushRef="#br1" timeOffset="86">10144 5276 18929,'-20'0'2563,"20"-21"-2371,20 21 385,-2 0 704,3 0-641,19-20-511,-1 20-450,1-20-1088,0 20-865,-20-19-2915</inkml:trace>
  <inkml:trace contextRef="#ctx0" brushRef="#br1" timeOffset="87">10541 5196 1601,'-20'39'15887,"20"2"-14285,-21-2-449,21 0 640,0-19-255,0 19-930,21-17-415,-1-22-161,0 0-64,-1 0-32,-19-22 31,20 3-63,0-21-96,-20 1 128,0 0 32,0 18 128,0-19-64,0 21 128,-20 19 97,20 0 191,0 0 33,0 0-289,0 19-160,0 21-32,20-19 0,0 18-224,0-19-481,-1-1-96,1-19-192,0 0-352,0 0-417,-20 0-1633,20-19-6086</inkml:trace>
  <inkml:trace contextRef="#ctx0" brushRef="#br1" timeOffset="88">10719 5137 16239,'20'39'2722,"0"0"-1440,-20-19 351,19 21 257,1-2-513,0-19-864,-20-1-353,20 1-32,-20-20-32,21 0 0,-21 0-96,0 0 0,0-20 64,0 20 0,0-19-96,0-1 96,18-19-96,-18 18 32,20 21 0,0-20 64,1 20-64,-1 0 0,-2 0-64,3 20-352,-1 1-417,20-2-608,-21 1-449,1-20-1345,0 0-4068</inkml:trace>
  <inkml:trace contextRef="#ctx0" brushRef="#br1" timeOffset="89">11175 5137 7911,'-19'0'10218,"19"19"-8553,-20-19-608,20 20 865,0 0-64,0 19-865,0 2-449,20-2-287,-20 0-129,19-19-128,1 0 0,20-20-64,-20 19-33,1-38-31,17-1 0,-17 0 128,-1 1-32,-20-21 64,20 21 0,-20-22 32,0 21-32,0 1 32,0-1 65,0 0-129,-20 20 64,20 0-32,-20 0-64,-1 20 0,21 19 0,0 1 96,-20 0-64,20 0 0,0-1-64,20-19-257,-20-1-480,41 3-352,-21-22-352,19-22-321,-19-17-1185,0 19-3907</inkml:trace>
  <inkml:trace contextRef="#ctx0" brushRef="#br1" timeOffset="90">11573 5096 13484,'0'-20'3299,"-20"20"-1665,20 0-1,-20 20-191,20 1-193,0-1-384,0-1-128,0 1-545,20 19-64,0-19-128,-1 0 0,1 1-32,0-21 96,0 19-32,-20 1 0,0 0 224,0-1-96,0 1 33,-20-20-97,0 0-96,0 20-353,1-20-480,-1-20-1120,20 20-1218,0-20-7207</inkml:trace>
  <inkml:trace contextRef="#ctx0" brushRef="#br1" timeOffset="91">11632 5076 20435,'20'-19'1729,"-20"19"-415,39-20 383,-19 20-672,0-20-576,1 20-129,17 20-288,-18 0 0,1-1-256,-1 1-160,-20 21 127,20-2-95,-1-19-96,-19 19 127,20 2 257,-20-22 0,20 21 32,-20-21 128,0 1-64,-20 19 96,0-17-32,1 17 65,-21-19-97,19-1-96,1 1-609,2 0-1697,-2-20-3652</inkml:trace>
  <inkml:trace contextRef="#ctx0" brushRef="#br0" timeOffset="92">535 6009 11082,'-20'0'2947,"1"0"-321,-1 0-191,20 0-353,-20 0-353,20 21-640,0-21-64,0 0-320,20 20 0,0-20-161,-1 20-96,21-20-351,0 19 63,-1-19-160,-19 0-32,21 0-64,-23 0-97,22-19-383,-19 19-481,-1 0-481,-20-20-223,18 20-1154,-18 0-2274</inkml:trace>
  <inkml:trace contextRef="#ctx0" brushRef="#br0" timeOffset="93">1211 5950 13548,'-20'-20'3075,"20"20"-1313,0 0 32,0 0-225,0 0-416,0 0-672,0 0 95,0 20 1,0 0-225,20 19 32,-2 2-31,3-2-161,19 20-224,-20-18 0,19-2 64,-19 1-320,0-21-1,0 1-543,-1 0-354,-19-20-511,0 0-769,0 0-2499</inkml:trace>
  <inkml:trace contextRef="#ctx0" brushRef="#br0" timeOffset="94">1191 6050 13516,'-20'-61'3876,"-1"42"-2050,1-21-225,20 21 97,0-22-161,20 21-576,1-19-673,-1 19-256,18 1-32,3 19-32,-1 0 32,-1 19-224,-19 1 32,0 19-32,0 2 224,-20 18-160,0 0 352,0-18-288,0-2 32,0 1 32,0-21 128,0 1 0,39 1-32,1-1-128,-1-1 96,1-19-64,19 20 192,-18 0-192,-1-20 256,-20 19 161,-20 1-193,0 0-32,-20 1-32,-20-2-320,19 1 128,-37 0-160,17-20-289,2 19-320,19-19-800,-20 20-1666,20-20-4228</inkml:trace>
  <inkml:trace contextRef="#ctx0" brushRef="#br0" timeOffset="95">1964 5850 15822,'0'-39'2691,"-20"19"-1666,20 1 833,0 19 320,-18 0-865,-3 0-961,1 0-352,0 19 64,0 21-224,1-21 64,-1 22-64,20 18-64,0-20-353,0 2 65,0-1 192,20 19 223,-1-20-63,1 2 128,-20-2 96,20-19-96,-20 19 321,20-19-97,-20 1 128,0-2-64,0-19-32,21 20-159,-21-20-65,18 0-65,-18 20 98,20-20-33,-20-20-33,41 20 98,-41 0-65,20 0-65,19 0-95,-39 0-384,20 0-801,0-20-1410,0 20-993,-1 0-3619</inkml:trace>
  <inkml:trace contextRef="#ctx0" brushRef="#br0" timeOffset="96">2481 5870 16431,'-21'0'1121,"21"0"-384,-20 0 960,2 21-608,-23 18 0,21-19-480,-19 19-225,19 2-255,20-21-129,0 19-193,20-19 193,-1 0-256,21-1 160,1-19 0,-3 20 64,-17 1 64,-1-1 0,0-20 64,-20 19 64,0 1 321,0-20 223,-20 20-447,20-20-129,-41 19 32,21 1-192,2-20-224,-23 20-449,21-20-480,20 0-1025,-20 0-2691</inkml:trace>
  <inkml:trace contextRef="#ctx0" brushRef="#br0" timeOffset="97">2539 5811 18417,'0'-39'1986,"0"19"-1602,21 0 641,-21 20 224,20 0-416,0-21-545,-20 21-95,20 21-193,0-1 96,-20 0 32,19-1-224,1 1 128,0 19 32,20 2-64,-21-2 0,1 20 0,21-18-160,-21 18-97,18-19 129,3-1 96,-3 2-128,3-22-32,-21 21 192,0-21 0,-1 1-64,-19 0 192,-19 1 32,19-21-224,-20 0 32,0 0 32,-21 0 96,23 19-64,-2-19-64,0 0-96,-1 0-993,1 0-3523</inkml:trace>
  <inkml:trace contextRef="#ctx0" brushRef="#br0" timeOffset="98">3136 5950 22229,'-20'0'1249,"20"-20"-1153,0 20 929,20 0 384,19 0-768,-19 0-225,39 0-320,-19 0-32,1 0-480,-2 0-417,1 0-832,-20 20-898,0-20-2690</inkml:trace>
  <inkml:trace contextRef="#ctx0" brushRef="#br0" timeOffset="99">3315 6189 14317,'0'0'7783,"20"0"-7654,-2 0 831,23-21 450,-1 1-834,-20 20-480,19-19-480,1 19-1025,-20 0-2371,-1 0-8359</inkml:trace>
  <inkml:trace contextRef="#ctx0" brushRef="#br0" timeOffset="100">3930 5870 12011,'-20'0'2690,"20"0"-768,-20 0 352,20 0-256,0 0-993,0 0-736,20 0 95,-20 0 128,20 0-191,0 21-65,-1-21-192,1 0 64,0-21-32,0 21 0,-20-20 0,0 1-96,0 19-64,0-20 32,-20 0-96,20 20 128,-20 0-128,0 0 96,1 0 32,-1 0 0,20 20-32,-20-20 160,20 20-64,0-1 64,0 1 129,0 1 95,20 18 128,0-19-223,-1 0-129,1-1-32,0 1-96,0 1 0,19-21-64,-19 0-160,21-21-257,-21 1-576,-2 1-641,2 19-2369,-20-20-3268</inkml:trace>
  <inkml:trace contextRef="#ctx0" brushRef="#br0" timeOffset="101">4208 5811 9320,'0'0'4421,"0"20"-2820,0-1 481,20 1 384,-20 1-800,20-1-673,-20-1-321,0 1-287,19 0-33,-19-20-288,0 0 0,0 0 0,0 0 64,0 0-31,0-20-65,-19 0-64,19-19-97,0 18 97,0 1 32,0-19 32,0 39-192,0-20 64,19 20 96,1 20 160,0 0-96,0-1-64,0 1 129,-20 1-194,20-1 194,-20-20-97,0 19 0,0-19 32,0 0 0,0 0 128,0-19-160,0-1 32,19-1-32,-19 1 32,0 1-32,20-1-32,0 20-32,0-20 0,1 20 64,-3 20-160,2 0 0,0-1-417,1 1-576,-1 1-352,-20-21-641,18 20-897,-18-20-1185</inkml:trace>
  <inkml:trace contextRef="#ctx0" brushRef="#br0" timeOffset="102">4645 5970 10954,'59'39'2819,"-39"2"-930,0-21 962,0-1-513,-1 1-832,1-20-577,-20 20-385,0-20-128,0 0 161,-20-20-225,1 20-192,-1-20-127,0-19 63,-20-2-128,21 2-32,-1-1 64,0-20-97,20 40 1,0-19-32,0 39 32,20 0 0,0 0-64,-1 0 160,21 20 0,-20-1 64,0 1 64,-1 21-128,-19-2-128,0-19-160,0-1-1,0 1-319,-19 1-161,-1-21-961,20 0-1505,-20-21-544,0 1-9001</inkml:trace>
  <inkml:trace contextRef="#ctx0" brushRef="#br0" timeOffset="103">4783 5652 14221,'20'20'3908,"0"-20"-1826,-20 20-225,20 20-159,0 0-481,-20-1-704,19 0-289,1-19-192,0 21 0,-20-22-224,0 1-417,0-20-512,0 20-705,0-20-1249,0 0-3106</inkml:trace>
  <inkml:trace contextRef="#ctx0" brushRef="#br0" timeOffset="104">4704 5850 17936,'0'0'2499,"0"0"-1442,20-19 833,0 19-289,0 0-544,19-20-384,1 20-513,-1-20-128,-19 20-288,20 0-545,-19 0-672,-21 0-962,18 0-2882</inkml:trace>
  <inkml:trace contextRef="#ctx0" brushRef="#br0" timeOffset="105">5022 5772 15919,'40'0'3747,"-22"19"-1857,3 1 128,-1 0-32,0 19-1089,0-18-833,19-1-64,-19-1-385,20-19-287,-20 0-674,-1-19-896,1-1-3107</inkml:trace>
  <inkml:trace contextRef="#ctx0" brushRef="#br0" timeOffset="106">5360 5772 19538,'0'59'1794,"0"-20"-641,0 2 448,-21 18-352,21 1-640,0-20-513,-20-1-320,20-19-481,0-1-1409,0 1-3331</inkml:trace>
  <inkml:trace contextRef="#ctx0" brushRef="#br0" timeOffset="107">4088 6367 14253,'20'20'1890,"-20"0"-1442,21-1 1154,-1 21 223,-2-21-736,2 22-544,1-1-321,-21-1-32,20-19-31,-20 1 255,0-21-64,0 0-63,-20 0-97,-1 0-224,1-41 160,2 21 0,-2-19-128,-1 0-32,21-22 64,0 22-128,0-20 96,0 38 64,21-19-224,-1 40 128,-2-19-64,23 38 96,-21-19-128,0 40-65,-1-19 65,1 18 160,-20 0 32,0-19-64,-20 19 64,1-17-96,-1-3 96,0 1-96,-1-20-96,1 0-576,20 0-770,0 0-1280,0 0-1442</inkml:trace>
  <inkml:trace contextRef="#ctx0" brushRef="#br0" timeOffset="108">4467 6367 14061,'-21'0'2722,"21"0"-1472,0 20 671,-20-20 65,20 39-737,-20-19-576,20 19-289,0-17-223,0-3-65,0 1-128,0 0-32,20-20-161,-20 0 97,20 0-224,-20-20 128,0-19 160,21 17 32,-21 3 32,0-1 0,0 0 64,0 1 32,0 19 64,0 19-64,0 1-32,18 0-32,-18-1-32,20 22-64,-20-21-448,20 0-513,1-1-865,-1-19-1025,-20-19-320,18 19-8552</inkml:trace>
  <inkml:trace contextRef="#ctx0" brushRef="#br0" timeOffset="109">4546 6287 16303,'20'20'2915,"-20"-20"-1346,0 20 321,18 20-545,-18 0-672,21-1-481,-1-19-160,0 21-160,19-22-513,-19 1-544,0 0-897,-20-20-1633,0 0-2659</inkml:trace>
  <inkml:trace contextRef="#ctx0" brushRef="#br0" timeOffset="110">4525 6485 17040,'0'0'2946,"0"0"-2049,21 0 769,-1-19-33,19 19-896,-19-20-577,20 20-160,-21-20-256,1 1-737,0-1-1057,0 20-2018,-20-20-3619</inkml:trace>
  <inkml:trace contextRef="#ctx0" brushRef="#br0" timeOffset="111">4724 6287 15726,'20'40'3171,"0"0"-2210,-20-20 897,19 19 128,1 1-481,0 1-736,0-22-224,-20 1-289,0-20-192,20 0 0,-20 0-64,0 0-64,0-20-64,19 1 96,-19-3 32,20 3-64,-20-1 0,20 0 32,0 20-32,1 0 32,-3 20 32,2 0-417,21-1-608,-21 3-1057,-2-3-3555</inkml:trace>
  <inkml:trace contextRef="#ctx0" brushRef="#br1" timeOffset="112">5994 5811 10698,'0'-20'2850,"-19"1"-928,19 19 448,-20-20-320,20 20-640,-20 0-481,0 0-65,20 0-255,-21 0-289,3 20-128,-2-1-128,20 1 1,0 19-130,0 2 65,0-2-64,0 20 0,20 2-128,-2-2 96,-18 0 32,21-18 64,-1 18-96,-20-20 96,20-19 0,-20 20-32,0 0 128,0-21-64,0 1-32,0 0 64,0-1 0,-20-19 64,20 0 96,20 22 33,-20-22 127,20 0-128,19 0-63,-19 0-65,20 0-32,-20 0-32,19 0-192,-19 0-481,0 0-128,1 0-320,-21 0-704,0 0-2019,0 0-3331</inkml:trace>
  <inkml:trace contextRef="#ctx0" brushRef="#br1" timeOffset="113">6392 6009 416,'-40'-20'13773,"40"20"-11595,-20 0-384,-1 0 128,21 20-353,-18 1-416,18-1-256,0 19-224,0 1-289,0-1-192,18-18-160,3 18-32,19-19-512,-20 0-417,19-20-545,1 0-1280,-20 0-1923</inkml:trace>
  <inkml:trace contextRef="#ctx0" brushRef="#br1" timeOffset="114">6609 6089 3939,'-19'0'11531,"19"0"-9737,-20 0-449,20 20 865,0 19-704,0-19-642,0 21-479,0-2-33,20-19-192,-1-1-64,21 1-64,-19-20-64,17 0 193,-18-20-322,1-19 65,-21 19 0,0-19-32,0-2 32,-21 22-96,1-1-32,2 0-97,-23 20 1,21-19 32,0 38-193,1-19-1184,19 20-2179,-20 0-5060</inkml:trace>
  <inkml:trace contextRef="#ctx0" brushRef="#br1" timeOffset="115">6789 6109 14926,'19'39'2914,"1"-19"-1825,0 1 769,0-1-32,-20-1-641,20 1-512,-20 0-257,0-20-224,0 0-64,0 0 65,0 0-65,0-20-192,0 0 0,-20 1-1,20-1 1,0-21-128,0 22 96,0-1-96,20 20-128,-20 0 192,20 0 160,-20 39 32,19-19 160,1 21-192,-20-22 96,20 1 32,-20 0-64,20-20 0,-20 0 0,0 0 33,0-20-1,21 0-64,-21 1-96,0-1 32,18-1-64,-18 1 0,20 1 0,0 19-129,-20 0 1,21 19-288,-1 1-898,-2 1-1825,3 18-2178</inkml:trace>
  <inkml:trace contextRef="#ctx0" brushRef="#br1" timeOffset="116">7384 6585 18001,'20'20'2082,"-20"-20"-1378,0-20 930,0 1-129,-20-21-736,20-1-545,-20-18-32,0 0-64,0-21-160,1 21 64,-1-21-64,20 41 0,0 0 32,0 39-64,20-20 224,-1 20-96,1 20 65,20-1-33,-20 21-96,-1-21-96,-19 22 64,20-2-225,-20 1-287,0-21-97,0 1-320,0-20-256,-20 0-1153,20 0-1506,-19-20-5188</inkml:trace>
  <inkml:trace contextRef="#ctx0" brushRef="#br1" timeOffset="117">7483 6089 17584,'0'59'3459,"0"-39"-2498,21 21-128,-21-22 705,0 1-513,0 0-673,18-1-160,-18-19-160,0 0 32,20 0-64,-20-19-96,21-1-32,-1 0 32,0 1-96,-20-1 96,18 20 32,3 0-33,-1 0-127,0 20-64,-20-1-193,20 1-543,-1 0-738,-19-20-1153,20 0-224,-20 0-2178</inkml:trace>
  <inkml:trace contextRef="#ctx0" brushRef="#br1" timeOffset="118">7721 6009 2722,'-19'-59'10378,"19"59"-7752,19-20-255,-19 40 672,20 0-962,0 40-1120,0-20-480,0 19-353,0-20-224,-1 2-673,1-22-480,0 1-1153,-20-20-2403</inkml:trace>
  <inkml:trace contextRef="#ctx0" brushRef="#br1" timeOffset="119">7682 6109 18513,'0'0'1217,"0"0"-768,20 0 1472,-1 20-479,21-20-513,0 0-417,19 19-127,-18-19 159,-3 0-320,3 0-96,-1 0-64,-21-19-64,1-1 97,-20 0-97,0 1 0,0-1-65,0 0-63,0-1 96,-20 1 64,1 1-32,-1 19 64,0 0-32,20 19 0,-21 1 33,21 21-65,-20-2 96,20 1-160,0-1-225,20 2-319,1-22-225,-21 1-96,40-20-576,-21 0-770,1 0-479,0-20 672,0 20-449,0-19-832,-20-1 1890,19-1 1473,-19 1 1441,0 1 1570,0 19-513,0-20-223,0 20-1,0 20 96,0-1-993,20 22-512,-20-2-288,0-19-129,0 19-256,20-19-352,0-20 256,-20 0-128,20 0 64,-20-39 64,19-1-160,-19 1 0,0-21-96,-19 1 288,19-2-160,-40 22 64,20-1 160,20 1 97,-20 18 447,20 21 225,0 0-128,0 21-385,0-1 129,20 19-225,0 0-448,20 2 32,-21-1-352,21-1-225,-20-19-352,1 19-672,-3-18-1314,2-21-2915</inkml:trace>
  <inkml:trace contextRef="#ctx0" brushRef="#br1" timeOffset="120">8913 6030 17104,'-40'0'1409,"1"0"-608,19 20 352,0 0 320,-1-1-384,1 1-576,20 0-513,20-1-32,1 1-32,19 1 64,19-1-64,0-20-161,1 0-63,-1 19-32,-19-19 96,-19 20 96,-3 0 160,-18-1 64,-39 21-96,19-19 192,-20-2-96,21 1-64,-21-20-64,20 20-288,0-20-994,20-20-1632,0 20-1058</inkml:trace>
  <inkml:trace contextRef="#ctx0" brushRef="#br1" timeOffset="121">9012 5891 17552,'39'-21'2338,"-39"42"-1249,20-21 321,20 39-1,-19 1-224,-3 20-224,2-1-641,0 0-63,1 2-193,-1-22-32,-2 0-32,2-19 0,1-20 32,-1 20-256,-20-20 191,0-20 130,0 0 31,0 1-96,0-21 0,-20 21 0,20-22-32,0 2 0,20 19-32,-20 0 0,20 1 0,-1 38 96,-19-19-160,20 40 32,0-21-417,0 22-191,0-2-674,-1 1-1120,1-21-2339,0 1-9256</inkml:trace>
  <inkml:trace contextRef="#ctx0" brushRef="#br1" timeOffset="122">9549 6168 17296,'0'21'2787,"0"-1"-1698,0-1 32,0 21 64,18-21-417,2 1-415,0 0-225,1-20 0,17 0 64,-17 0 0,-21-20 33,20-19-65,-20 19-32,-20-19 32,20 19-128,-39-1-64,19 1-32,-1 1-224,1 19 192,20 0-161,-20 0-447,20 0-129,0 19-320,0 1-577,0 1-2242,20-1-6277</inkml:trace>
  <inkml:trace contextRef="#ctx0" brushRef="#br1" timeOffset="123">9865 6287 16559,'0'20'4164,"0"-20"-2979,0-20-224,0 20 769,0-19-577,0-1-513,0 0-415,0-19-193,0 18-32,0 1-224,0 1-225,20-1-384,-20 20-768,20 0-866,0 0-2081,0 0-10282</inkml:trace>
  <inkml:trace contextRef="#ctx0" brushRef="#br1" timeOffset="124">10025 5970 19090,'-21'0'2370,"21"0"-1922,21 19 801,-1 1 513,-2 21-705,2-2-705,1 20-223,-1 2-226,0-22-415,-2 0-257,-18-19-416,21-20-1057,-21 0-2595,0 0-8039</inkml:trace>
  <inkml:trace contextRef="#ctx0" brushRef="#br1" timeOffset="125">9984 6248 20243,'20'0'929,"1"-20"-353,-1 1 962,18 19 159,3-20-864,-3-1-513,3 1-416,-21 20-865,0 0-576,-1 0-1538,1 0-3684</inkml:trace>
  <inkml:trace contextRef="#ctx0" brushRef="#br1" timeOffset="126">10401 6228 16687,'20'-19'6310,"1"19"-6214,-1-20 65,-2 20 287,2-21 193,-20 21-193,21-20-288,-1 1-128,-20-1-96,20 20-128,-20-20 96,0 1-160,-20-1-65,20 20 257,-20 0-128,-1 0-32,1 0 128,2 20 0,-2 19 192,-1-19 32,1 19 64,20 2-96,-20-2-64,20-19-64,20-1-288,0 1-513,1-20-640,-1 0-1282,-2 0-993</inkml:trace>
  <inkml:trace contextRef="#ctx0" brushRef="#br1" timeOffset="127">10600 6089 16143,'0'0'2530,"0"0"-1697,0 20 801,20-20-417,-20 20-577,40-1-351,-21 1-161,1 1-32,0-1 320,-20-1 33,20 1 95,-20 0-95,-20-20-257,20 19 96,-20-19-192,0 20-160,1-20-256,-1 0-353,0-20-608,0 20-1250,20-19-3298</inkml:trace>
  <inkml:trace contextRef="#ctx0" brushRef="#br1" timeOffset="128">10739 5970 13869,'20'39'7783,"-1"2"-6149,1-21-898,-20 19 513,20 0-480,-20 2-641,0-2-288,20 1-384,-20-21-193,0-19-320,0 0-1538,0 0-3266</inkml:trace>
  <inkml:trace contextRef="#ctx0" brushRef="#br1" timeOffset="129">10739 6129 21396,'0'0'2722,"0"0"-2049,20 0 96,-1 0 224,1 0 96,20 0-577,-19 0-320,17-20-160,-18 20-384,1 0-769,-1 0-673,-20 0-2145</inkml:trace>
  <inkml:trace contextRef="#ctx0" brushRef="#br1" timeOffset="130">11195 6367 15118,'20'40'1697,"-20"-1"-864,20 0 224,0 2 449,-20-1-225,21-1-512,-21-19-449,18 1 0,-18-21 33,0 19-225,0-38 256,0 19-288,-18-41-128,18 2 0,-21-1 0,1-1 0,0-18 0,0 0 32,0-1-32,1 1 64,19 0-160,19 18 32,-19 22-32,20 19-1,0 0 97,0 19 0,0 22 64,-20-21-128,21 39-64,-21-20-32,0-19 96,0 20-128,0-20-289,0-20-672,0 20-769,0-20-1313,0 0-5253</inkml:trace>
  <inkml:trace contextRef="#ctx0" brushRef="#br1" timeOffset="131">11355 6168 13773,'0'41'2914,"0"-22"-1216,0 21-97,-20-21-31,20 21-545,0-19-609,20-2-288,-20-19-96,20 0 0,-2 0 33,-18 0 63,21-19-128,-21-2 96,20-19-32,-20 21 0,0-1 32,0 0-96,0 20 0,0 0 0,0 0-160,20 0 224,-20 40 32,20-21-128,-20 1-256,19 21-161,1-41-384,0 19-384,-20-19-416,20 0-609,-20-19-1058,0-2-8262</inkml:trace>
  <inkml:trace contextRef="#ctx0" brushRef="#br1" timeOffset="132">11493 6009 16783,'0'21'2915,"20"-1"-1538,-20 0 1,20 19-97,-20-19-512,20 19-481,-20 2-320,20-22-96,-1 21-417,1-40-223,0 19-802,-20-19-1152,0 0-1667</inkml:trace>
  <inkml:trace contextRef="#ctx0" brushRef="#br1" timeOffset="133">11493 6189 1505,'0'-21'13421,"20"21"-12845,-20-20 481,20 1 897,0 19 32,0-20-545,-1 0-672,-19 1-417,20-1-95,-20 20-33,0 0 32,0 20 128,0-1-95,0 21-129,20-1-32,-20 21 32,0-20-64,0-1 128,20-19-192,1 1 129,-21-21-33,18 0-64,-18 0 96,0 0-96,20-21 64,-20 1 32,0 0-160,0 1 64,20-21-64,-20 21-32,21-1 0,-21 20-32,20 0 32,-20 0-96,18 20-128,-18-1-289,20 1-480,-20 0-736,21-1-1827,-21 1-2594</inkml:trace>
  <inkml:trace contextRef="#ctx0" brushRef="#br1" timeOffset="134">11890 6129 15822,'0'-20'2883,"0"20"-1602,-19 20-192,19-1 385,19 1-769,-19 1-577,20-1 0,0-1-128,0 1-32,19 0-96,-19-1-97,-20 1-31,20 0 192,-20-20-32,-20 21 96,20-21-64,-20 19-256,1-19-385,-1 0-1313,20-19-1249,-20 19-2723</inkml:trace>
  <inkml:trace contextRef="#ctx0" brushRef="#br1" timeOffset="135">11851 5911 19410,'20'-20'2370,"-1"20"-1729,1-21 288,0 1-33,0 20-447,0 0-321,-1 0-128,1 0 32,0 0-288,20 20-65,-19 1-63,-3-1 0,2-1 160,0 21-97,1-1 161,-21 2-192,20-2 96,-2 1 63,3-1-159,-21 2 256,20-2 96,-20 0 32,0 1 224,0 0 385,-20-20-225,20 0-160,0-1-31,-21 1-129,21-20-64,0 0-353,-18 0-736,18 20-1665,0-20-5414</inkml:trace>
  <inkml:trace contextRef="#ctx0" brushRef="#br2" timeOffset="136">1130 5613 2978,'0'0'3908,"-18"0"-2435,18 0-127,-21 0 383,1-20-255,0 20-257,20 0-128,-20-19 32,1 19-384,-1 0-65,0 0 193,20 0-128,-20 0-353,0 0-224,1 19 33,-1 1-226,20 0 1,-20-1 64,0 1-64,20 19 97,-20-18 31,20 19 128,0-1 160,0 0-96,0 2-127,20 18-33,0 0 64,0 2-64,0-2-64,-1 1 64,21 19-128,-20-20-32,19 21-64,21-21 256,-21 1-224,22-20 64,-23-1 0,23 2 256,-2-22-63,1 1 95,19-20-96,-20 0-160,2 20 64,-2-20-64,1-20 64,-1 0-32,-19 1 0,-21-2-32,21 1-96,-20-19 32,19-1 32,-19-1 0,-20 22 0,20-21-64,-20 21 96,0-21 0,-20 0-64,0 0-32,2 1 128,18 19-64,-21-19-32,1-2 96,20 22-32,-40-21 32,21 1-64,-1-2 193,-20 2-97,20 19-96,-19-19 0,-1 19 128,-19-21 160,18 2-256,1 19 192,-19-19-224,19 19 128,1-1-31,-1 2 319,20-1-32,-19 0-224,-1 1 33,1-1-33,-1 20-160,-1-20 0,2 20 0,-1 0-288,20 0-417,-19 0-448,-1 20-1121,1-20-2595</inkml:trace>
  <inkml:trace contextRef="#ctx0" brushRef="#br2" timeOffset="137">1091 5652 8584,'0'0'5124,"-20"0"-4803,20 0-289,0 0-224,20 0 128,-20 0 64,21 0 0,-21-19 0,18 19 0,-18-20 0,20 0 64,21-20-64,-21 20 0,-2-19 160,3-1 0,19-20-64,-1 20-96,1-38 32,0 17 32,-1 2 0,1-21 160,19 21 65,2-21 127,-23 1 0,23-1-223,-2-18-33,1-21-64,-1-1 0,0-39-96,22 20 64,-22 0-64,20 0 0,-19 21-32,19-1-64,-20 19 64,20-19 32,-18 1 0,-2-2 32,21 1-32,-41-1 32,21 22 96,-21-2 385,2 0 223,-3 22-63,3-2-225,-21 1-223,18-1-225,-17 21 128,-1-2-64,0 22 32,0-20-32,-1-1 64,-19 20 192,20 1 353,-20 39 256,-20-20-225,20 20-383,-19-19-161,-21 19-256,20 0 0,-19 19 0,19 1 224,0-20 96,-1 20-96,21-20-128,0 0 32,0 0-288,0-20 224,21 0 0,19 1 32,-22-1 64,3-1 64,19 1 32,-20 20-128,-1-19 96,21 19-96,-20 0 128,19 19-95,-19 1-162,0 1-575,21-1-1346,-23-1-2947</inkml:trace>
  <inkml:trace contextRef="#ctx0" brushRef="#br2" timeOffset="138">3215 1305 3010,'-20'-21'3235,"0"21"-384,20-20-897,-20 20-96,20-19-97,-19-1 1,19 20-160,0-20-129,-20 1-128,20 19-512,0 0-288,0 0-33,0 0 321,20 0 0,-1 19-193,1 21-319,0-1 63,21 2-256,-3-2-96,-18 20 0,21-18-320,-2-2-97,-19-19-287,0 0-706,0-1-575,0-19-1411,-20 0-1408</inkml:trace>
  <inkml:trace contextRef="#ctx0" brushRef="#br2" timeOffset="139">3195 1503 12267,'0'0'7143,"-20"0"-5766,20 0-384,0 0 384,0 0 129,0 0-673,20-19-417,-20-1-192,41 0-128,-23 20-32,2-21-96,21 2-192,-21 19-256,-2-20-417,3 0-320,-21 20-705,20-19-2210,-20-1-2947</inkml:trace>
  <inkml:trace contextRef="#ctx0" brushRef="#br2" timeOffset="140">3294 1086 14830,'41'20'1025,"-41"20"1121,18-20 160,3 19-416,19 1-705,-20-1-673,19 2-63,-19-21-33,0 19-192,20-19-128,-40-20 32,19 0 33,1 0-33,-20 0 160,0 0-128,0-20-64,0 20-96,0-20 32,-20-19 0,20 19-192,-19-21 64,19 22-96,0 19 64,0-20 32,0 20 128,19 0 32,1 20-128,20-1-225,-19 1-383,17 1-642,-17-21-928,-1 20-897,0-20-1025</inkml:trace>
  <inkml:trace contextRef="#ctx0" brushRef="#br2" timeOffset="141">3732 1186 11210,'20'-40'2947,"-20"40"-1025,18 0 320,3 20-609,-1-20-1024,-20 20-513,20-1-576,0-19-1026,-1 20-1953,-19-20-8552</inkml:trace>
  <inkml:trace contextRef="#ctx0" brushRef="#br2" timeOffset="142">3712 1106 18161,'0'-40'1633,"0"40"-1857,0-19 192,0 19-64,0-20-320,0 0-1666,20 20-1634</inkml:trace>
  <inkml:trace contextRef="#ctx0" brushRef="#br2" timeOffset="143">3930 888 18609,'0'0'705,"0"20"-1,-20-20 994,0 19-449,20 1-736,0 0-513,0 1-160,0-2 96,40 1-193,-20-20-159,19 0 448,21 20-160,-21-40 0,2 20 32,-3 0 160,-18 0 224,-20 0 96,0 20-256,0-1-128,-20-19-160,2 20-320,-2 0-1282,20-1-2466</inkml:trace>
  <inkml:trace contextRef="#ctx0" brushRef="#br2" timeOffset="144">3811 1782 1057,'-20'-20'5509,"20"20"-4356,-21 0 480,21-21 577,-18 21 1,-2-20-65,20 20-193,-20 0-607,20 0-546,0 0-159,-21 20-321,21 1 161,0-1-1,0-1 1,21 21-161,-1 20-96,0-21-128,-2-19 225,3 0-33,-1-20-288,0 0 288,0-20-96,-1 0-31,-19 1-65,0-1-128,0-1 160,0 1-32,-19 1-96,19-1 32,-20 0-32,20 1 128,-20-1 192,20 20 33,0 0-129,-20-21-64,20 21-160,0 0-160,0 0 256,20 21-64,-20-21-64,20 20 32,-20-20-32,20 19-96,-20-19-225,19 0-287,1 0-481,0 0-641,0 0-2018,0 0-2433</inkml:trace>
  <inkml:trace contextRef="#ctx0" brushRef="#br2" timeOffset="145">4129 1762 10313,'20'20'8264,"-20"-1"-7143,0-19 321,0 0 63,-20 0-384,20 0-416,-21-19-193,1 19-256,0-20-127,1 20-33,-1-21-192,0 1-1,0 0-127,0 1-192,20-21-609,0 21-352,20 19-769,0-20-1282,0 20-3298</inkml:trace>
  <inkml:trace contextRef="#ctx0" brushRef="#br2" timeOffset="146">4307 1741 16399,'0'0'737,"-20"0"544,20-20 641,-20 20-513,-19-20-608,19 20-257,-1-19-383,1-21-129,2 21-97,-2-1-63,20-21-288,0 22-353,0 19-704,20-20-737,-2 0-289,2 20-1697</inkml:trace>
  <inkml:trace contextRef="#ctx0" brushRef="#br2" timeOffset="147">4386 1423 16944,'-19'0'2017,"-1"0"-799,20 0 223,-20 0-384,20 21-288,0 19-321,0-21-256,0 21-192,20-21-96,0 1 96,-20 1 0,19-21 0,1 0 96,0 0-96,-20-21 32,20 21 0,-20-20 0,0 1-32,0-21 64,-20 21-128,20-1 32,0 0-64,0 20 0,0 0-160,0 0 160,0 0 64,20 20-385,1-20-447,-3 20-642,2-20-1152,0 19-481,1-19-3075</inkml:trace>
  <inkml:trace contextRef="#ctx0" brushRef="#br2" timeOffset="148">4525 1305 18929,'21'0'1506,"-21"0"-1410,20 20 256,-20-20 193,18 0-33,3 0-223,-1 0-33,-20 0-32,20 0-32,-20-20-160,0 20 96,0-21 32,0 1-95,0 20 63,0-19-321,20 19 161,-20 19 129,19-19 63,1 20-96,0 21-64,20-21 64,19 19-96,-19-19 160,-1 20-96,1 0 64,-1-21 32,-19 21 192,-20-21 129,0 22-321,0-21-64,-20-1-256,2 1-128,-23 0-321,21-1-288,-19-19-1153,19 0-1633,0-19-4517</inkml:trace>
  <inkml:trace contextRef="#ctx0" brushRef="#br2" timeOffset="149">5080 1125 15086,'-18'-19'1473,"-2"19"97,20 0 351,-20 0-831,20 19-386,-21-19-159,21 21-257,0-1-224,21 19 32,-1-19 64,0-20-192,-2 20 224,23-20-95,-21 0-1,0-20-64,-20 20-64,20-39-32,-20 19 32,-20 0 32,0-1 32,0 2 64,0-1 0,-1 0 320,3 20-224,-2 0 129,0 0-257,20 0-353,0 0-127,0 0 384,20 0 0,0 0-64,-2 20-32,23-20 128,-1 20 96,-1-20 0,1 19-96,-20-19 64,0 0 32,-1 0 64,-19 0 64,20 21 257,-20-21-193,-20 0-224,20 0-96,0-21 64,-19 2-192,-1-1 64,20-19-32,0 19-32,0 0-65,0 1 225,0 19-128,20-21 160,-1 21-32,1 21 161,0-2-129,1 1-64,17 0-129,-18-20-319,-20 19-257,21-19-384,-1 20-769,-20-20-928,0-20-1186</inkml:trace>
  <inkml:trace contextRef="#ctx0" brushRef="#br2" timeOffset="150">5319 868 12107,'-20'-60'4676,"1"40"-2946,19 1-385,0-1 225,0 0-161,0 20-320,0 0-288,19 0-225,1 20-287,21 0-97,-21 19-160,18-19 96,-17 20-288,19 0-256,-21-21-353,21 1-384,-20 0-545,0 1-1345,-20-21-1345</inkml:trace>
  <inkml:trace contextRef="#ctx0" brushRef="#br2" timeOffset="151">5538 749 16912,'0'-20'2690,"0"1"-1377,20 19 705,-20 19-480,20-19-513,-1 20-673,1 0-288,0-1 64,0-19-192,0 0 256,-1 0-160,1-19-64,-20-1 0,0 0-32,0-19 32,0 18 0,0 1 64,-20 0-32,20 20-256,0 0 256,20 20 64,0 0-160,0 21 160,19-2 0,22 20-64,-23-18-32,3-2-96,-1-19 0,-1 19 96,-19-19 32,-20 20-96,0-20-353,-20 0-384,0-1-512,1 1-641,-21-20-3427</inkml:trace>
  <inkml:trace contextRef="#ctx0" brushRef="#br2" timeOffset="152">4049 2138 6021,'-20'20'-352,"20"-20"-225,0 20-1056,0-20-866</inkml:trace>
  <inkml:trace contextRef="#ctx0" brushRef="#br2" timeOffset="153">4049 2138 3331,'-20'59'6214,"20"-59"-2659,0 0-800,0 0-97,0 0-864,20 0-865,-20 0-257,19 21 321,1 19-192,21-21-128,-3 1-97,-18 0-256,21 0-127,-2-1-193,-19 2 96,20-1-288,-20-20-513,-20 0-640,20 20-1186,-20-20-2081</inkml:trace>
  <inkml:trace contextRef="#ctx0" brushRef="#br2" timeOffset="154">4068 2436 11498,'-19'0'8809,"19"0"-7464,0-19-576,0-1 512,0 20-256,19-20-769,1-1-256,0 2-192,1-1-417,17 0-63,-18 20-289,21-20-192,-21 1 256,-1 19 384,1 0 289,-20 0 160,20 19 320,-20-19 449,20 0 160,-20 20-64,20-20-97,0 20-223,-20-20-97,19 0-96,1 0-159,0-20 31,0 0-32,1 1-192,-3-1 32,-18 0-32,-18-1 64,18 21-32,-21-19 0,-19 19-193,20 0-31,-19 19 128,19-19-256,0 0-577,20 0-673,0 0-1825,0 0-673</inkml:trace>
  <inkml:trace contextRef="#ctx0" brushRef="#br2" timeOffset="155">4467 1880 16944,'0'0'2082,"0"0"-1890,0 0 801,18 21 896,2-1-703,21-1-258,-3 21-447,3-21-257,-1 1 0,-21 21-96,21-41-31,-20 19-1,0 1-96,-1-20 0,-19 0 96,20 0-32,-20 0-32,0-20 64,-20 20-256,20-19 128,-19-2-128,-1 1-33,20 0-223,-20 1-193,20 19 289,0-20-128,0 0 320,20 20-1,0 0 33,19 0 128,-19 0-32,0 0 0,0 0-128,19 0 160,-19 0-128,0-19 0,1 19 96,-21 0-32,18-20 128,-18 20 0,20 0 128,-20-21-31,0 21-1,0 0 32,0-20-96,0 20 64,0-19-64,0 19 1,-20-20-65,20 20 96,-18 0-128,18-20-128,-21 20 64,21 0-96,0 0 31,0 20 97,0 0-96,21-1 192,-3 1-96,2 1-32,1-1-96,19-1 32,-22-19-256,3 0-161,-21-19-415,20-1-1026,-20-1-2082,20 21-10730</inkml:trace>
  <inkml:trace contextRef="#ctx0" brushRef="#br2" timeOffset="156">5080 1662 12395,'-18'-20'5125,"18"1"-3780,0 19 353,0 0 64,0 0-353,0 0-352,18 0-256,3 0-289,-1 19-288,0 1-95,20 0-97,-21-1-96,21 1-353,-20 0-256,19 1-480,-19-21-736,0 0-1507,-20 0-1985</inkml:trace>
  <inkml:trace contextRef="#ctx0" brushRef="#br2" timeOffset="157">5459 1682 13869,'59'39'1377,"-39"-19"0,20 1 673,-40-21 192,19 20-832,1-20-481,-20 19-33,0-19-159,0 0-353,0-19-352,-20 19 33,1-20-33,-1-1-161,-20 1 65,20 0-160,-19-19 0,19 19 64,20-19-32,-21-2-1,21 22 225,21-1-32,-1 0 97,0 20-65,-1 0-32,1 0 32,-20 20-64,20 0 32,-20-1-64,-20 1-33,20 1-415,0-1-865,-20-20-1538,20 19-4260</inkml:trace>
  <inkml:trace contextRef="#ctx0" brushRef="#br2" timeOffset="158">4088 3071 10345,'-20'20'2146,"20"-20"-1441,0 0 480,0 20 481,0-20-289,0 0-576,0 21-225,0-21 225,20 0 64,-20 0-32,20 0-193,-20 0-63,21 0-257,-1-21-160,-20 21-64,18-20 65,-18 20-129,20-20-129,-20 1 1,0-1-96,0 20 0,-20-20 0,20 1 96,-18 19 32,-2 0-32,20 0-1,-21 0 65,1 19 64,0-19 33,20 20 127,-19 0 96,19 19-32,0-19 65,-20 1 63,20 18-64,0-39-128,20 20-192,-20-20-32,19 19 160,1-19-31,21 0-129,-21-19 0,-2-1-225,23 0-95,-1 1-353,-21-2-640,1 1-801,0 20-192,0-20-321,0 20-7687</inkml:trace>
  <inkml:trace contextRef="#ctx0" brushRef="#br2" timeOffset="159">4446 2854 14926,'0'0'3139,"0"0"-2755,0 0 897,21 19 449,-21 1-769,18 0-865,-18-1 32,20 1-673,-20 1-576,0-1-608,0-20-1346,0 0-3491</inkml:trace>
  <inkml:trace contextRef="#ctx0" brushRef="#br2" timeOffset="160">4347 2913 15855,'0'0'2946,"0"0"-2049,0-20 577,0 20 191,20 0-768,-1 20-481,1-20-255,0 0-97,0 19-353,19-19-191,-19 0-321,0 20-352,1-20-769,-1 0-929,-2-20-544,-18 20-7271</inkml:trace>
  <inkml:trace contextRef="#ctx0" brushRef="#br2" timeOffset="161">4803 2913 11562,'60'39'2050,"-41"-18"-608,21-21 640,-20 20-96,-20-1-609,21 1-320,-21-20-192,0 0-129,0 0-127,0 0-193,-21 0-352,-19-20-64,1 20 0,-1-39 0,0 18-32,-19 1-64,19-19-224,1 0 96,19-2 128,20 1-96,-20 21 63,40-21-31,-20 21 160,20 19 64,0-20 0,19 20-32,-19 0 32,0 20-31,0-1-98,-1 1 97,1 0-64,-20-1-96,0 1-128,0-20-160,0 0-225,0 0-640,0 0-1954,-20 0-1538</inkml:trace>
  <inkml:trace contextRef="#ctx0" brushRef="#br2" timeOffset="162">4625 2556 14381,'20'-20'1602,"-20"20"351,0 0 290,20 20-642,-1-1-480,1 1-544,0 0-321,20 19-224,-21-18-32,1-1-288,20-1-545,-20-19-705,-1 0-1376,1 0-1026,0 0-6694</inkml:trace>
  <inkml:trace contextRef="#ctx0" brushRef="#br2" timeOffset="163">4922 2495 14413,'0'0'2146,"-20"0"-1505,20 21 480,0-1 705,0 0-449,0-1-737,0 1-383,20 0-225,0-1 0,1 1-256,-21-20 192,18 0-161,-18 0 97,20 0 96,-20-20 0,0-19 0,0 19 32,0 1 0,0-1 32,0 0-32,-20-1 97,20 21 63,0 0 160,0 0-96,0 0-96,0 0-288,0 21 64,20-21 96,-20 20-128,21-20 32,-1 20-320,0-20-129,-2 0-223,3-20-546,-1 20-415,-20 0-802,20-20-3875</inkml:trace>
  <inkml:trace contextRef="#ctx0" brushRef="#br2" timeOffset="164">5101 2377 14862,'20'20'2017,"0"0"-767,0-1 511,0 1 257,-1 0-897,1-20-608,-20 0-353,20 0 128,-20 0-256,0 0 128,0 0 1,0-20-33,0 20-128,-20-20 32,20 1-64,-20-1 160,1 0-288,19-1 32,0 21-1,0 0 161,19-19-192,1 19 288,0 0-128,20 19-160,-21 2-448,1-21-481,0 20-161,1-20-1600,-1 0-1122</inkml:trace>
  <inkml:trace contextRef="#ctx0" brushRef="#br2" timeOffset="165">5439 2197 5765,'-21'0'11114,"21"0"-10281,-20 0 160,20 21 769,0-1-97,0 19-896,0-19-288,0 0-289,20 0-256,1-1 256,-1-19-288,0 0 192,-20 0-32,19 0-64,-19-19-192,0-1 192,0 0 0,0 0-32,0 1 96,-19-1-64,19 0 0,0 20 96,0-21-128,0 21 96,0 0-32,0 0-64,0 21 128,19-1-192,-19-20 160,20 20-288,0-1-161,0-19-479,0 0-321,-1 20-1058,1-40-928,-20 20-2050</inkml:trace>
  <inkml:trace contextRef="#ctx0" brushRef="#br2" timeOffset="166">5498 1960 17456,'20'0'2979,"-20"20"-2307,20-20 738,0 19 31,0 1-704,-1 0-385,21 1-384,-20-2-64,19 1-352,-19 0-193,0-20-256,-20 0-640,20 0-737,-20 0-1282</inkml:trace>
  <inkml:trace contextRef="#ctx0" brushRef="#br2" timeOffset="167">5498 2119 15919,'0'0'2594,"20"0"-2626,0-20 833,0 20 352,-20-20-545,39 1-191,-19-2-193,0 21-192,0-20-32,0 0-32,19 20 32,-19 0 32,0 0 192,1 0 161,-3 20 95,2-20-96,-20 0-191,20 20-129,1-20-128,-21 0-321,20 0-415,-20 0-482,0 0-1152,0-20-1922</inkml:trace>
  <inkml:trace contextRef="#ctx0" brushRef="#br2" timeOffset="168">5736 1880 17616,'-20'-20'1762,"20"20"-1378,-20 0-544,20 20 64,0-20 0,20 0-1698,-20 0-3683</inkml:trace>
  <inkml:trace contextRef="#ctx0" brushRef="#br2" timeOffset="169">5935 1821 15534,'-20'0'1794,"-1"0"-1250,21 0 449,-18 0 673,18 20-481,18-1-448,3 22-193,-1-21-448,20-1-128,-21-19 32,1 0-64,0 0 64,0 0 0,-20-19-96,0-1 0,0 20 128,0-21-32,-20 1 160,0 1-192,0 19-128,1-20 64,-1 0-96,0 20-385,20 0-512,-20 0-961,20 0-1505,0 0-4164</inkml:trace>
  <inkml:trace contextRef="#ctx0" brushRef="#br2" timeOffset="170">5935 1821 14509,'59'-20'2627,"-39"20"-930,0 0 289,0 20-192,0-20-545,-20 20-224,20-1-544,-20-19-385,19 0-64,-19 0-32,0 0-96,0 0 64,0 0-193,0 0 65,0-19-32,0-1 160,0 0 32,0 1-160,0-1 64,20-1 64,-20 21 160,20 0 0,0 0-64,1 0 0,-3 21-32,2-1-705,1-20-608,19 19-545,-40-19-1152,18 0-962</inkml:trace>
  <inkml:trace contextRef="#ctx0" brushRef="#br2" timeOffset="171">6173 1364 20050,'-20'-19'2179,"20"19"-1026,0 0 64,0 0 224,0 0-384,0 0-352,20 19-545,1-19-64,-3 20-96,2 0-160,21-1-224,-21 2-321,-2-1-128,3-20-800,-21 20-1090,20-20-2466</inkml:trace>
  <inkml:trace contextRef="#ctx0" brushRef="#br2" timeOffset="172">6451 1603 14253,'20'20'4420,"-20"-20"-3267,0 19-320,20-19 128,-20 0-384,0 20-610,0-20-959,0 0-1795,0 0-3235</inkml:trace>
  <inkml:trace contextRef="#ctx0" brushRef="#br0" timeOffset="173">138 3588 11530,'-20'0'865,"-19"0"-352,39 0 255,0 0 65,-20 0 192,20 0-192,0 0-32,0 0-129,20 0 33,-20 0 160,20 0-192,-20 0-97,19 0-63,1 0-129,0-21-96,0 21 97,0 0-129,-1-19 64,1 19-128,0 0 0,1-20 33,-1 20 159,18 0-192,-17 0-160,-1 0 224,0 0-159,19-20 63,1 20 0,-20 0 0,19 0-128,1-19 128,-20 19-96,-1 0 32,1 0 32,20 0-95,-19-20 159,-3 20-96,22 0-64,-19 0 32,-1 0-64,-2 0 64,23 0-32,-21 0 32,20 0-32,-1 0-32,-19-20 128,20 20-192,-21 0 96,1 0 0,20 0-64,-19-19 96,-3 19 64,2 0-128,21 0 0,-21 0 64,-2 0-128,23 0 257,-21-21-290,19 21 97,-19 0 32,20 0 65,-1 0-33,1 0-64,0 0 32,-21-20 32,21 20-64,1 0-64,-23-20 160,23 20-224,-21 0 288,20 0-224,-1 0 128,-19 0-96,20 0 96,-21 0-64,21 0 0,-20 0 0,1 0-64,-3 0 64,2 0-96,0-19 224,1 19-160,-1 0 192,-2 0-384,3 0 320,-1 0-128,0 0 352,0 0-288,-1 0-32,1-20 0,0 20 96,0 0-128,19 0-32,-19 0 160,0 0-96,0 0-32,0 0 96,-1 0-96,1 0 64,0 0 0,0 0-32,1 0 0,17 0 32,-17 0 0,-1 0-64,0 0-32,19 0 160,-19 0-96,0 0-32,0 0 160,-20 0-224,20 0 160,-1 0-32,1 0-64,-20 0 32,20 0-96,0 0 224,0 0-96,-20 0-64,19 0 0,1 0 128,0 0-160,1 0 64,-21 0 32,20 0 0,-2 0-32,2 0-32,1 0 0,-1 0 96,0 0-96,-2 0 128,3 0-160,-21 0 64,20 0 0,0 0-64,0 0 160,-1 0-224,1 0 224,0 0-96,-20 0 0,20 0 64,0 0-31,-20 0-33,0 0 0,19 0-97,-19 0-63,0 0-288,0 0-289,0-20-512,0 20-833,0 0-2915,0 0-8904</inkml:trace>
  <inkml:trace contextRef="#ctx0" brushRef="#br0" timeOffset="174">278 7340 9961,'-21'-20'2787,"21"0"-1186,0 20-384,0 0 705,0 20-384,0 19-610,21 1-351,-1 20 32,-20-1-1,18 2-127,2-22-97,1 20-128,-1-18 96,0-2-31,-2-19-1,-18-20 0,21 19 225,-21-19 288,0 0-545,0-19-192,0-1 0,-21-19-96,3-2 32,-22-18 32,19-2-128,1 2-32,2-19 128,-2 17-128,20 22 96,-21 0-64,21 19-128,21-1 160,-21 21 160,38 21-32,-18-1-128,41 19 64,-22 20 0,1-18-64,-1 18 32,-19 0-96,0-18 192,0-22-32,0 1 0,-20 0 192,0-20 33,0 0-193,-20 0-160,20-20 128,-20 0-64,0-21 96,20 2-192,-20-20 192,20-1-192,0 20 64,0 1 96,20 19-64,0 20 256,0 0-224,0 40 64,19-1-32,-19 2-160,21 18 64,-3 0-384,3 1-481,-3-20-673,-17-1-384,19-19-512,-20 1-1666,0-21-9833</inkml:trace>
  <inkml:trace contextRef="#ctx0" brushRef="#br0" timeOffset="175">1012 7459 16431,'-20'0'1922,"0"0"-801,0 0 480,0 0-159,20 20 31,-19 19-864,19-19-257,0 21-320,19-2 64,-19 0-224,20-19 64,0 21 96,0-41-64,0 19 128,-1-38-32,-19 19 64,20-21-32,-20-19 1,0 1 31,0 19 32,-20-21-64,20 2 384,-19 19 65,19 1-225,0-1 0,0 20-416,0 0 289,0 20-1,0-1-64,19 1-128,1 19 0,0 2-352,0-21-321,1 19-448,-3-39-705,2 20-929,1-20-1408</inkml:trace>
  <inkml:trace contextRef="#ctx0" brushRef="#br0" timeOffset="176">1229 7498 17584,'0'40'1890,"0"-21"32,0 3 384,21-3-737,-1 21-1184,-20-21-321,20 21-320,0-19-801,-1-2-577,1-19-608,-20 0-1217,20 0-5446</inkml:trace>
  <inkml:trace contextRef="#ctx0" brushRef="#br0" timeOffset="177">1171 7399 8616,'-21'-40'1249,"21"21"-1505,-20-1-1154,20 0-4387</inkml:trace>
  <inkml:trace contextRef="#ctx0" brushRef="#br0" timeOffset="178">1270 7399 12780,'59'99'3171,"-19"-40"-769,0-18 192,-21-1-416,1-1-448,0-19-1121,-20-20-321,20 21-288,-20-21 673,0 0-321,0-21-352,0 1 352,0 0-224,-20-19-160,20 19 96,0-21-32,20 22 0,-20 19 225,39 0-193,-19 0 64,21 19-128,-3 22-224,-18-21-641,21 0-1057,-21-1-1409,19 1-3331</inkml:trace>
  <inkml:trace contextRef="#ctx0" brushRef="#br0" timeOffset="179">2501 7518 14894,'0'0'2210,"0"0"-1217,0 20 608,0-1 161,0 3-609,20-3-384,-2 21-449,3-40-32,-1 19-320,0-19 256,0 0-128,-20-19-31,20-1 63,-20 0 96,0-21-32,0 22-96,0-21 128,-20 40-63,0-19 127,0 19-288,-21 0 128,23 0-64,-2 0 0,20 0-128,-20 0-192,20 19-641,20 1-544,0-20-738,-2 20-1760,3-20-10091</inkml:trace>
  <inkml:trace contextRef="#ctx0" brushRef="#br0" timeOffset="180">2739 7479 17232,'0'0'2594,"0"19"-1729,0 1 1153,0 0 0,0 21-833,0-2-672,19-19-417,1-1 0,21 1-96,-3-20 128,-18-20-160,21 1 128,-21-21-96,-20 21 96,0-22-32,0 1-32,0 21-64,-20-21-128,-21 21 64,21-2-289,2 21-127,-23 0-33,21 0-255,0 0 31,20 21-288,0-2-705,-19 1-992,19 19-4709</inkml:trace>
  <inkml:trace contextRef="#ctx0" brushRef="#br0" timeOffset="181">3116 7579 17872,'0'59'1186,"20"-20"159,-1 21 0,21-1-640,-20-19-321,1 20-32,17-21-95,-18-19 319,-20-20-320,21 20-63,-21-20 31,0-20 192,0 0-159,-21 1-193,-19-42-32,1 2 64,19 0 32,-20-21-192,1 21 192,39-21-256,0 41 96,0-1-64,20 0-32,19 20 192,-19 20-32,21 20 128,-3 1-32,-18 18-96,1 0-64,-1 20 32,-40-18 64,-1-1-32,1-21 96,-18 1-96,17 0-64,1-20-673,0-20-992,0 0-994,20 1-2466</inkml:trace>
  <inkml:trace contextRef="#ctx0" brushRef="#br0" timeOffset="182">2005 7122 10217,'0'0'1698,"0"0"192,0 0 224,-21 0 0,21 0-321,0 0-544,0 0-480,21 0-288,-21 0 95,0 0 129,20 20 160,-20-1-193,0 21-255,0-1-33,18 21-32,-18-1 1,0 2-65,21-2-32,-21 0-64,0-18 1,0 18 159,0-40 64,0 21-288,0-19 225,0-2-97,0-19-128,0 0 32,0 0 32,20 0 129,-20 0-65,20 0 64,-20 0 129,20 0-193,19 0-32,-19 0-192,0 0 64,-20 0-96,20 0-32,-1 0-128,1 20-224,0-20-193,-20 0-256,0 0-384,0 20-1057,0-20-545,20 0-1216,-20 0-4614</inkml:trace>
  <inkml:trace contextRef="#ctx0" brushRef="#br0" timeOffset="183">436 7975 5188,'-39'0'3460,"19"0"-3236,-21 0 288,41 0 1122,-20 0 160,2 0-385,-2 0-544,-1 0 160,21 0 64,-20 0 96,20 0-352,0 0-321,0 0 193,0 0 96,20 0 31,-20 0-191,21 0 128,-1 0-97,18 0 1,-17 0-193,19 0-95,-22 0-161,23 0 128,-1 0-224,19 0 33,-19 0 31,-1 0-32,22 0 0,-3 0-96,-17 0 128,18 0 33,1 0-161,-21-20-96,40 20 224,-19-20-160,-1 20-64,2-19 192,-22 19-128,21 0 64,-1 0-64,0 0-64,1 0 64,-1 0-32,2 0 64,-2 0 96,1 0-128,-1 0 64,0 0 1,1 0-1,-21 0-96,22 0 0,-2 19 96,-19-19-64,-1 0-64,1 0 192,0 0-192,-1 0 128,21 0 96,-1 20-64,-18-20-96,18 0-32,-19 0 96,-22 0-64,23 0 32,-21 0-64,20 0-64,-21 0 160,21 0-160,-20 0 193,19 20-194,-19-20 65,21-20 0,-3 20-32,3 0 96,-21-20-128,18 20 96,-17 0-32,19 0 32,-20 0-32,-1 0 33,21 0-98,-20 20 130,0-20-65,19 0-33,-19 0 1,0 0 129,19 0-97,-19 0-32,21 0 96,-21 0-128,19 0 160,-19 0-96,0 0 64,20 0-160,-21 0 160,1 0-32,0 0 0,0 0-32,0 0 0,-1 0 192,1 0-224,-20 0 64,20 0-32,-20 0 64,20 0-32,-20 0 32,0 0-32,0 0-96,0 0-256,0 0-481,0 20-416,0-20-1185,-20 19-1282,20 1-7463</inkml:trace>
  <inkml:trace contextRef="#ctx0" brushRef="#br0" timeOffset="184">257 8888 12780,'-40'-20'2850,"21"20"-1921,19 0 224,0 0 737,0 0-352,19 0-674,1 0-447,21 0-257,-21 0-96,18 0-288,3 0-1057,-21 0-1634,19 0-5349</inkml:trace>
  <inkml:trace contextRef="#ctx0" brushRef="#br0" timeOffset="185">794 8829 6726,'0'-20'1794,"0"20"191,0-19 802,0-2 64,0 21-1090,0-20-415,0 20 95,0 0-32,-20-20 33,20 20-65,0 0-544,0 0-160,0 20-33,0 0-127,0 20 63,0 0-320,0 19-63,20-19 127,-20 0-224,18-1-96,3-19 64,-1-1-128,-20 1-128,20-20-96,0 21 95,-20-21 1,0 0 192,20-21 0,-20 1 0,0 1 96,-20 19 0,20-20 225,0 20 63,20 0-32,-1 0 1,1 0-225,0 20-32,20-20-192,-21 0 128,21 0 96,1 0 0,-3-20-128,-17 0 32,-1-19-64,-20 19-64,-20-1-224,-1 2-257,21-1-256,-20 0-352,2 20-641,-3-19-800,21 19-2114</inkml:trace>
  <inkml:trace contextRef="#ctx0" brushRef="#br0" timeOffset="186">1091 8392 13837,'0'-39'1089,"0"39"-32,0 0 1505,0 0-128,0 19-608,21 1 128,-3 19-609,2 22-128,21-2-384,-21 0 160,-2 21-480,3-21-65,19 1-128,-20-1-160,-1-19-31,1-21-33,0 22-160,-20-41 160,0 20-160,20-20 32,-20 19-32,0-38 128,0 19 32,0-40-128,0 19-64,0-38 160,0 20 0,0 0-160,20 18 32,-1 1 128,1 20 96,20 20-224,-20 20 160,19 0-96,-19-1-96,1 0-289,-1 2-415,-2-21-225,2-1-321,-20 1-960,21-20-705,-21 0-1537</inkml:trace>
  <inkml:trace contextRef="#ctx0" brushRef="#br0" timeOffset="187">1687 8868 16783,'59'20'3492,"-39"-20"-1442,0 20 704,0-1-351,-20 2-1379,0-1-735,20-20-257,-20 20-96,19-20-193,-19 19-543,20-19-610,-20 0-896,0 0-897,0-19-3395</inkml:trace>
  <inkml:trace contextRef="#ctx0" brushRef="#br0" timeOffset="188">1746 8749 16944,'-19'-39'1953,"19"39"-767,0 0 287,0-20-576,0 20-833,-20 0-577,20 0-1312,-20-20-1859,20 20-11242</inkml:trace>
  <inkml:trace contextRef="#ctx0" brushRef="#br0" timeOffset="189">1766 8292 19346,'20'20'1121,"-20"-20"352,0 21 962,20 18-289,0 1-1025,-20 19-577,19 1-256,1 19-63,0-19-97,0 19-128,1-19 0,-3-20-128,2 19-129,0-40-223,1 2-193,-21-21-288,0 0-672,0 0-1026,0 0-800,0 0-4516</inkml:trace>
  <inkml:trace contextRef="#ctx0" brushRef="#br0" timeOffset="190">2104 8809 18417,'39'20'2146,"-39"-20"-865,20 0 577,0 20-289,0-20-896,0 0-577,-1-20 160,1 20-288,-20-20 193,40 1-194,-40-2-31,0-19-224,0 21-32,0-1-129,-20-19-31,0 39 128,0-20 191,1 40 258,-1-20 127,0 39 160,0 0 193,20 1-1,0 20 193,0-21-257,20 1-191,0 0-289,19-20 32,1 0-64,0-1-160,19-19-417,-18-19-320,-3-1-864,3 20-866,-21-20-1953</inkml:trace>
  <inkml:trace contextRef="#ctx0" brushRef="#br0" timeOffset="191">3394 8412 16111,'0'-20'2850,"0"20"-1921,0 20 449,0-1 928,-20 21-512,20 20-866,0-1-447,-21 21-129,21-21-64,-18 2-31,18-22-1,0 0-224,0 1 0,0-21-96,-20 2-320,20-1-737,0-20-833,-21 0-833,1 0-1505,0-20-9705</inkml:trace>
  <inkml:trace contextRef="#ctx0" brushRef="#br0" timeOffset="192">3056 8531 17840,'0'-39'2146,"0"18"-160,0 21 1121,20-20-897,0 40-864,20 1-321,-1 18-289,1 20-351,19 2-97,-18-2-96,-3 0-128,23 1-64,-21-21-96,-21 1 96,21 0-192,-20-20-225,0 0-223,-1-20-321,1 0-609,0 0-768,-20 0-993,0-20-3908</inkml:trace>
  <inkml:trace contextRef="#ctx0" brushRef="#br0" timeOffset="193">3691 8710 20915,'41'-20'3171,"-21"20"-2018,-2 0 929,43-20-224,-22 1-1153,1 19-609,0 0 0,-1 0-352,-19-20-481,20 20-800,-21 20-1122,-19-20-1281,0 19-4227</inkml:trace>
  <inkml:trace contextRef="#ctx0" brushRef="#br0" timeOffset="194">3930 8829 13901,'-20'20'5701,"20"-20"-4708,0 0 769,20 0 800,0 0-768,-1-20-737,1 20-449,20-20-351,-20 1-321,19 19-449,-19-21-800,1 21-1154,-1 0-575,-2 0-1955</inkml:trace>
  <inkml:trace contextRef="#ctx0" brushRef="#br0" timeOffset="195">3930 8412 5220,'0'0'10538,"-20"0"-8167,20 0-706,0 19 385,0 21 128,0 0-576,0 19-449,20-19-192,-20 20-417,20-1-287,-20 2-97,0-22-64,19 0-64,-19-19-192,0 19-449,0-18-448,20-21-673,-20 20-1056,0-20-1634</inkml:trace>
  <inkml:trace contextRef="#ctx0" brushRef="#br0" timeOffset="196">4228 8471 18417,'20'-20'2146,"-20"40"-1185,19 20 1409,1 0-416,0 19-993,20 1-481,-20 19-127,-1-38-65,21 18-96,-20-20-64,1-19-32,-3-1-32,2-19 129,-20 0-225,0-19 192,20-21-64,-20 1 96,0-21-288,0 1 320,0-20-192,-20-21 0,20 20-128,0 21-384,0 20-129,0 19-1057,0 20-1697,20 20-1537</inkml:trace>
  <inkml:trace contextRef="#ctx0" brushRef="#br0" timeOffset="197">4922 8451 17648,'0'0'1249,"0"0"-192,0 0 1474,0 0-1,0 0-1601,0 20-513,20-20 129,-20 21 128,0-21-97,0 19-159,0-19-129,21 0-64,-21 0 96,0-19-31,0-2-129,0 21-128,-21-20 0,21 0-64,-20 1-160,20 19-65,-20 0-351,20 0-545,0 0-1153,0 19-737,0 21-1826</inkml:trace>
  <inkml:trace contextRef="#ctx0" brushRef="#br0" timeOffset="198">5080 8790 11370,'0'0'9225,"-18"0"-7175,18 19 160,0-19-32,0 0-769,-20 20-864,20-20-225,0 0-256,20 20 32,-20-20-96,18 0 96,-18-20 1,21 20-290,-21-20 129,0 20 64,0 0-96,-21 0-32,21 0 64,-18 0-224,-2 0-385,20 0-480,0 0-1089,0 0-3267</inkml:trace>
  <inkml:trace contextRef="#ctx0" brushRef="#br3" timeOffset="199">7404 7855 12203,'0'0'2787,"-20"-19"-353,20 19-384,0 0-160,0 0-449,20 0-160,-1 19-256,1-19-288,20 0-225,-1 0-255,-19 0-65,21 21-96,-21-21-96,-2 0-192,3 0-673,-1 0-993,-20 0-992,20 0-1411</inkml:trace>
  <inkml:trace contextRef="#ctx0" brushRef="#br3" timeOffset="200">7959 7836 2594,'0'-20'2338,"-20"20"-480,20 0 768,0-20 33,0 20-769,0 0-417,0-19-192,0 19-64,0 0-127,0 0-162,0 0-127,0 0-96,0 19 128,0 1 63,20 19-31,-20 2-160,21 18-193,-1 0-31,0-18-129,-1-2-256,1 1 129,0-21-33,0 2-96,-20-21-96,0 0 160,0 0-64,0 0 64,0 0 0,0-40-160,-20 20-64,0-19 64,0-22-96,1 2 64,19 20-96,-20-1 96,20 0 0,0 20 32,20 20-32,-20-20 32,19 20-64,1 20 64,0 0 32,0-1-96,19 22 96,-19-21-96,0 19 128,0 0-64,0-19-96,-1 21 64,-19-21 64,20-20-32,-20 19 0,20-19-96,0 20 128,-20-20 32,21 0-160,-3 0 160,2-20-64,0 20 0,1-19 32,-1 19 0,-2-20-32,3 0 64,-1-21-32,-20 22 32,0-1 0,-20-19-64,20 19 64,-21 0 0,3-1-32,18 21 0,-20 0-32,-1 0 96,21 0-160,-20 21 160,20-1 0,0 0 33,20 19-1,-20 0 0,21-19-128,-1 21 96,-2-21-64,23-1-64,-21-19 128,19 0 32,-19-19-128,20-1 160,-20 0-64,0-1 0,-20-18 1,0 19-65,0 0 32,0 1 32,-20-1 64,20 0-128,-20-1 32,0 21 32,20-19 96,-20 19 96,20 19-95,0 2-161,0-1 32,0 19 0,20 1-32,-20-1 0,20 2-128,0-2 96,0-19-321,19 0-223,1-20-449,-1 0-416,2-20-577,-21-19-224,18 19-705,-17-21-1153,-21 21-4068</inkml:trace>
  <inkml:trace contextRef="#ctx0" brushRef="#br3" timeOffset="201">8873 7836 13773,'-21'0'2626,"21"0"-448,-18 0 64,18 19-160,0 22-512,0-21-385,0 19-224,0 0-257,18 2-287,-18-1-257,21-21-96,19-19-96,-20 0-32,-1 0 64,1-39-96,0 19-32,0-21-32,-20 2 95,-20-20 65,0 18 0,0-18-32,-19 20-64,-1 0 0,1-2 128,19 21 64,0 1 161,20 19 191,0 0-32,0 0-127,0 39 95,20 2-224,0-2-64,19 20-96,-19 1-96,20-20-448,-1-1-513,1 0-641,-1-19-1249,1-20-1281,-20 21-10954</inkml:trace>
  <inkml:trace contextRef="#ctx0" brushRef="#br3" timeOffset="202">9409 7657 2306,'0'-19'15855,"0"19"-14030,0 0-1024,0 19 897,20 1 352,-1 21-865,1-2-609,0 20-223,20 1-257,-19-1 32,-3 0-288,22-18-577,-19-1-608,-1-40-929,-20 19-737,0-19-3587</inkml:trace>
  <inkml:trace contextRef="#ctx0" brushRef="#br3" timeOffset="203">9369 7896 18769,'-20'-20'1762,"20"20"-545,20-21 961,20 21-320,-20-19-993,19-1-609,21 20-160,-21 0-64,1 0-64,1 20-64,-23-1 0,23 22 0,-21-2 96,0 1 32,-20 20-32,19-40 192,1 19 64,0-19 65,0-20-161,0 0 32,-1-20-128,1 1-64,-20-21-96,20-1-64,-20 2 32,-20 0-65,20 19 129,-39 0 0,19-1 32,-20 21 32,20 21-224,-19-21 192,19 20-705,20 0-1697,-20-1-2531</inkml:trace>
  <inkml:trace contextRef="#ctx0" brushRef="#br3" timeOffset="204">10442 7777 17904,'-41'-40'1954,"21"40"-416,1 0 191,-1 20 225,0 0-769,0 19-448,0 0-353,20 22-191,0-22-97,20 0-96,0-19 64,-20 1-192,40-21-161,-40-21-63,19 1 128,-19-19 32,20 19 160,-20-19 32,0 19 96,-20-20-64,20 40-32,0-20 192,0 40-128,20-1 128,0 2-64,1 38-128,17 0 0,-18 2-32,21-2 32,-2 1 0,1-1 0,-20-19 32,0-1 64,-20 2 0,-20-2 65,0-19 31,-20-1 0,1-19-96,-2 20-32,21-40-192,-18 20-160,17-39-225,1 0-800,0-2-1281,20-18-609,20 0-4869</inkml:trace>
  <inkml:trace contextRef="#ctx0" brushRef="#br3" timeOffset="205">10679 8055 19922,'0'0'1378,"0"0"95,0 0 801,0-20-608,-19-1-930,19-18-255,-20-1-161,20 1-128,-20-2 1,20 2-161,0 0 0,0 19 0,0 0-128,0 20-193,20 0-95,0 0-545,-1 20-448,21 0-1186,0-1-1601,-1 1-13612</inkml:trace>
  <inkml:trace contextRef="#ctx0" brushRef="#br3" timeOffset="206">10938 7816 18737,'0'0'1826,"-21"20"-225,21-1 610,0 22-642,0-21-864,21 19-417,-21 0-160,20-19-64,19 1-32,-19-21 0,0 0 0,0-21 64,-20 1-96,0 1-32,0-1 0,-20-19 64,-20-1-64,19 19-96,-17 2 96,17-1-160,1 0-160,0 20-737,20 0-961,0 0-961,20 0-2755</inkml:trace>
  <inkml:trace contextRef="#ctx0" brushRef="#br3" timeOffset="207">11076 7777 1185,'0'19'19602,"-19"1"-17776,19 19-128,0-18 191,-20 19-447,40-1-834,-20-19-416,0-1-192,19 1 97,1-20-130,0 0-31,0 0-128,-20 0 96,20 0 0,-1-20 0,1 20 160,0-19-32,0 19 32,0 0 64,1 0 128,17 0-95,-17-20-33,-1 20 32,0-20 32,-2 20-32,-18-39-32,21 19-64,-21-20 33,0 20-97,-21-19-97,21 19-223,-18 0-160,-2 1-417,20 19-1249,-20 0-1794,-1 0-10025</inkml:trace>
  <inkml:trace contextRef="#ctx0" brushRef="#br3" timeOffset="208">8318 8531 11562,'-21'-39'3268,"21"39"-546,-20 0-448,20 0 32,0 0-576,-20 0-737,20 39-224,-20 0-193,20 22-127,0-2-193,-19 0-160,19-18-32,0 18-128,0-20 0,0-19-641,-20-1-352,20 2-768,0-21-706,0 0-1376,-20-21-8617</inkml:trace>
  <inkml:trace contextRef="#ctx0" brushRef="#br3" timeOffset="209">8039 8610 17648,'-19'-20'2659,"19"20"-802,19-20 674,1 20-385,0 20-1057,20 0-577,-1 21-223,1-22-321,-1 21 64,1-21-64,1 1-161,-23 0-639,22-20-610,-19 21-800,-1-21-801,-20 0-4131</inkml:trace>
  <inkml:trace contextRef="#ctx0" brushRef="#br3" timeOffset="210">8753 8511 6790,'-18'-40'2562,"18"20"-255,0 0 383,0 1-63,0 19-802,0-20-287,0 20-33,0 0-160,0 0 65,0 20-193,18 19-416,-18 2-161,20 18-159,1-20-65,-21 22-64,20-22-127,0-19-65,-2-1-64,-18-19-64,21 20 64,-1-20-64,0-20 64,0 20-32,-1-19-64,1 19 0,0 0-32,20 0 64,-21 19 32,1 1-32,0 21-32,-20-22 96,0 1-32,-20 19-31,0-39-1,1 20-32,-1-20-161,0 0 65,0 0-128,0 0-96,1-20-129,-1 20-287,20-19-385,-20-1-673,20 20-929,20-20-960,0 20-8905</inkml:trace>
  <inkml:trace contextRef="#ctx0" brushRef="#br3" timeOffset="211">9111 8710 8327,'21'39'11659,"-21"-19"-9993,0 1-321,18 18 577,2-39-705,0 20-800,1-20-257,17-20-64,-18 0 32,-20 1 0,21-2-32,-1 1 32,-20 0-128,0 1 64,0 19-96,0 0 96,20 19 0,-1 21-64,1 0 33,0 0-1,0 19-64,19 1 32,-19-21 32,0 20 0,0-18 128,-20-1 96,0-21 64,0 1-63,-20 0-161,0-1-96,0-19-193,1 0-287,-1 0-417,0-19-672,0 19-1122,0-20-1505</inkml:trace>
  <inkml:trace contextRef="#ctx0" brushRef="#br3" timeOffset="212">9925 8769 10441,'-20'-20'1186,"20"0"383,-20 20 609,20 0-224,-20-19-513,1 19-224,19 0-96,-20 0-96,20 0-224,-20 0-352,20 19 63,0 1-95,0 21-33,0-22-96,0 21-64,20-1-96,-20-19-63,20-1-1,19 2-32,-19-21-64,20-21 192,-1 2-96,-19-1-96,1 0-64,-1 1-193,-20-21 257,-20 21-352,-1-2 224,1 21-321,-19 0 161,19 0-192,-20 0 31,1 21-223,19-2-834,20 1-864,0-20-3780</inkml:trace>
  <inkml:trace contextRef="#ctx0" brushRef="#br3" timeOffset="213">10063 8710 3010,'0'0'11723,"0"19"-10954,0 1 929,20 0 352,-20 1-225,21-2-768,-1 1-320,0 0-128,-2-1 63,3 1-287,-21-20-161,20 0-96,-20 0 64,0 0-96,0 0 0,-20 0-64,20 0-32,-21-20-64,21 1-96,0-1 64,-18 0-128,18 1-64,0-2-1,18 1 97,3 20 96,-21 0 0,20 0 96,0 20 0,0 1 0,-1-2 0,1 1 0,-20 0-32,20-1 32,-20-19-96,0 20-128,20-20-321,-20 0 257,0 0-32,20-20-33,-20 1 65,20 19 192,-20-20 32,19 20 0,-19 0 64,0 0 32,20 0 160,-20 0-64,20 0 96,-20 0 97,21-20 31,-21 20 192,20-19-255,-20 19-1,0-21-160,0 1 0,0 20-32,0-20-32,0 20 0,-20 0-31,20 0-33,-21 0-65,1 20 226,20 0-290,-20 1 162,20-2 63,0 1-64,20 0-64,-20 19 96,20-19-289,1-1-159,17-19-160,-18 0-642,21 0-799,-2 0-1539,-19-19-10505</inkml:trace>
  <inkml:trace contextRef="#ctx0" brushRef="#br3" timeOffset="214">10838 8769 15983,'0'0'1345,"0"21"-480,21-2 480,-21 1 160,18 0-704,-18-1-224,0 1-97,20 0-95,-20-20 95,0 19-96,0-19-31,0 0 95,0-19-320,0-1 96,-20 0 65,20 1-97,0-21-224,0 21 192,20-22-64,-20 21-128,20 20 64,-20 0-64,21 0 32,-1 0 64,-2 20 0,-18 21-96,21-22-128,-1 1-352,0 0-481,0-1-737,-20 1-1441,19-20-3748</inkml:trace>
  <inkml:trace contextRef="#ctx0" brushRef="#br3" timeOffset="215">11175 8769 17936,'0'0'1218,"0"21"191,0-2 289,20-19-417,-20 20-769,20 0-416,0-1-64,0-19-32,1 0 96,-3 0-31,2-19-65,1 19 0,-21-20 0,0 0-193,0 20 33,-21-19 32,21-2 96,-20 1-96,2 20 0,-3 0 64,1 0-32,20 0-769,0 0-705,0 0-768,0 20-2979</inkml:trace>
  <inkml:trace contextRef="#ctx0" brushRef="#br3" timeOffset="216">11434 8749 13837,'-20'0'1697,"20"0"321,0 0 64,0 20 32,-21 1-801,21-2-480,0 1-192,0 0-33,21 19-287,-21-19-129,20 20-64,0-20-160,-20-20 96,20 0-32,-1 0 32,1-20 0,0-1-64,0 2 0,-20-21 0,0 1-32,0 0-32,0-22-64,0 22-32,-20 0 128,0-2 128,0 1-256,20 21 256,-19-1-32,19 20-32,-20-20 64,20 20-32,0 20-128,0-20 0,20 20 96,-20-1-32,0 21-32,19 1 64,1-22-32,-20 21 32,20-1-64,0-19 32,-20 20 96,20 0-160,-1-21 64,1 1-32,0 0 32,-20-1-96,20-19 160,1 21-128,-3-21-96,-18-21 32,20 21 31,0-19-127,1-1-96,-21 0-32,20-19 352,-20 19 0,18-20 64,-18 20-64,0 0 160,0 1-64,0-1 64,-18 20-96,-2 0 0,20 0 96,-21 0 65,21 20-1,0-1 64,-20 21-64,20 0-96,0-20-96,20 19 96,-20-19 1,41 0-258,-23-20 162,23 0 63,18-20-96,-19 0 32,0 1 0,-21-1-385,1 0-511,-20 20-1411,20 0-2753</inkml:trace>
  <inkml:trace contextRef="#ctx0" brushRef="#br4" timeOffset="217">3414 9782 2818,'-20'0'2242,"20"0"-96,0 0 161,0 0-514,-20-20-159,20 20-321,0 0-224,-21 0 160,21 0-32,0 0-224,-18 0-32,18 0-288,-20 0-129,20 0 1,-21 0-33,21 0 33,-20 20-33,0-20-159,2 0 31,18 19-32,-21 1 65,1 0-1,0 1-96,0-2-95,20 1-33,-19-20 0,19 39 0,-20-19 32,0 0-63,20-1-1,-20 22 32,0-2 64,20 1 32,-19-21-63,-1 22-65,20-1 0,-20-1-64,20 21 0,0-20 64,-20-1-32,20 20-64,0 1 97,0-1-33,0-19-32,0 20-32,0-1 0,20 2-96,-20-2 224,0 0-128,20-19-96,-20 19 128,0-19 96,20 20-95,-20-1 95,0-20-96,0 22 64,19-22-128,-19 1 64,0 20 0,0-21-32,0 20-32,20-18 32,-20-2-32,0 1-32,20 19 32,-20-18 32,0-22-64,20 21-64,0 20 64,-20-21 32,19 1-64,-19-1 32,20 21-96,-20-20 417,20 19-193,0-19-128,1 19 0,17-39 32,-38 19 0,20-17-32,1-3-32,-1 1 64,-2 0-32,3-1-64,-1 1 64,0-20 64,0 20-64,0-1 32,-1 2-128,1-21 96,0 20-64,0-20 128,0 20-64,-1-20 0,1 19-32,0-19 64,0 20-96,1 0-64,-3-20-1,2 19 161,21 1-64,-21-20-32,19 0 96,-19 0-96,20 0 96,-1 0-32,-19-20 0,20 1 32,-1-1-64,-19 20-32,20-20 128,-21 1-64,21 19 0,-19-20 0,17 0 32,3-1-32,-21-18-64,19 19 128,21-19-64,-20 0 0,-1-2-32,1 1 32,-19 1 0,-3-2-32,2 2 32,0 19 32,1-19-96,-1 0 32,-2-2 0,3 2 96,-1-1-288,-20 1 256,20-2-32,0 2 64,-20 0-32,19-2-64,-19 1 64,0 1-32,20 0 64,-20-2-64,0 2 32,0-1 32,0 1-64,0-2 0,0 2 32,0 19 0,-20-19-32,20 0 32,0-2-32,0 21-32,0-19 64,0-1-32,0 0 32,-19 20-32,19-19 32,0 19-32,0-19 33,0 18-33,-20-19 0,20 1 0,-20 19-33,20-19 66,-20 18-33,20-19 0,-21 21 0,3-1 32,-2-19 0,20 18-96,-21-19 96,1 21-129,20-21 129,-20 21 1,20-1-33,-18-1 0,18-18-97,-21 19 194,21 0-97,-20 1 0,0-1 32,0 0-64,1-1 32,19 2 0,-20-1 0,0-19 0,0 19-33,-20 0 66,21 1-33,-1-3 32,0 3 0,-1-1-64,1 0 96,20 1 32,-18-1-192,-2 0 64,-1-1 32,21 2 32,-20-1-96,0 0 32,20 1 96,-19-1-161,19 0 162,-20 20-65,0-19 32,20-2-129,-20 1 130,20 20-33,0-20 0,-20 1 0,1 19 32,19-20 0,-20 20 0,0-20-128,0 20 192,-19 0-192,19 0 192,0 0-128,-21 0 64,23 0 0,-2 0-64,0 0 96,-1 0-96,1 0 64,2 0 0,-3 0-64,-19 0 32,20 0-64,1 0 128,-1 0-96,20 0 64,-20 0-32,20 0 32,-20 0-32,20 0 96,0 0-64,0 0-32,-20 0 32,20-19-32,0 19 96,-19 0-160,19 0 192,-20 0-64,20-20 192,-20 20-31,0 0 63,0 0-128,-19 0-64,19 0-32,-21 0 0,21 0-64,2 0 0,-3 0-96,21 20-96,-20-20-577,20 0-864,0 19-1250,20 1-1153,1 0-8968</inkml:trace>
  <inkml:trace contextRef="#ctx0" brushRef="#br4" timeOffset="218">4009 13078 15919,'20'-21'1697,"-20"21"65,0-20 608,-20 20 160,20-20-1024,0 20-353,-20 0 32,20 0-256,-20 20-224,20 0-129,-19 20-159,-1 0 63,20 38-192,-20-17-128,0-2-95,0 21-97,1-21 64,-1 1-64,0-20-289,20 19-319,0-40-353,0 1-833,0 1-640,0-1-673,0-20-2947</inkml:trace>
  <inkml:trace contextRef="#ctx0" brushRef="#br4" timeOffset="219">3592 13215 22389,'0'-19'2242,"0"-1"-256,20 20 608,21 0-544,-3 20-1025,3-20-544,38 19-481,0 22 0,-19-21 0,19 19 0,0 0 0,-20 2 0,2-21-161,-22 0-639,-19-1-353,0 1-673,0-20-1313,-20 20-1281</inkml:trace>
  <inkml:trace contextRef="#ctx0" brushRef="#br4" timeOffset="220">6967 9782 11466,'0'-20'1442,"-20"0"63,0 1 481,1 19 256,19 0-352,-20-20-641,20 20-192,-20 0-160,20 0-160,0 0-1,0 0-223,0 0-289,0 20-64,-20-20 32,20 19 33,0 21 31,0-21 128,0 21 1,0 0-33,-20 0-96,20-1-64,0 0 97,-20 22-97,20-22 0,0 22-32,-19-2 0,19 0-64,0 1 32,0-1 33,19 0-1,-19 1-128,0 19 192,0-19-128,20 19-32,-20-18 0,20-2 64,-20 21-64,0-21 65,20 0 31,-20 21 64,0-21-64,20 1 32,-20-1-96,20-19 0,-20 20 33,0-21-65,19 20 96,-19-18-224,20 18 160,-20-20-96,20 22 96,-20-2-128,20 0 32,1 1 32,-21-1-32,18-19 0,2 20 0,-20-1 288,20 1-192,1-20 0,-1-1-128,-2 0 128,-18 2-64,21-21 0,-1 0 0,-20-20 1,20 19-66,-20-19 66,20 0-66,-1 0 66,1 0-33,0 0 0,0-19 0,0 19 0,-1 0 0,1 0 0,0 0 0,0 0 0,0 0 0,19 0 0,-19 0 0,21 0-65,-23-20 33,23 20-64,-1-20 0,-1 1 64,1-3-32,-20 3 64,-1-21-128,1 21 160,0-1-96,0-21 64,-20 22-32,20-21 0,0 21-32,19-21 96,-19 0-64,1 0-32,-21-19 0,20 20 96,-20-2-32,18 2 0,-18 0 96,20-22-128,-20 22 96,21-1-96,-21 21 96,20-22-96,0 2 96,-20-1-64,19 1 0,-19-21 32,20 40-64,-20-19 128,0-1-96,20-1 96,-20 2-96,0 0 64,0-1-32,0 0-32,0 0 32,0 1 0,0-21-32,0 20 32,0-19-64,0 20 32,-20-22 32,20 22-64,-20 0 64,20-22-64,-19 22 128,-1 0-192,0 19 64,-1-21 32,1 2 0,2 19 32,-2-19-96,-1 19 32,1-20 0,0 20 0,1-19-32,19 19 64,-20-19-32,0 17 32,0 3-32,20-21 32,-20 21 32,0-1-96,20-21-32,-19 22 160,19-1-64,-20-19-32,20 19-64,-20 0 128,20-20-32,-20 20 0,-1 0-32,21 1 0,-18-1 32,18 20 32,-20-20-128,0 1 128,-1 19-128,1-20 96,2 20-96,-23 0 32,21-21 32,0 21-1,-19-20 66,19 20-66,0 0 1,0-20 64,1 20 1,-1 0-33,-20-19 32,20 19 32,1 0-96,-1 0 32,0-20 32,20 20-32,-20-20 0,-1 20 0,-17 0 32,17 0 0,-19 0 0,1 20 0,19-20 32,-20 20-160,21-1 224,-21 1-352,20 0-65,0 1-287,20-1-737,0-1-609,0 1-577,20 0-1568,-20-1-8617</inkml:trace>
  <inkml:trace contextRef="#ctx0" brushRef="#br4" timeOffset="221">6690 13137 12812,'0'-40'2402,"0"21"192,0-2-31,0 21-481,0-20-1057,0 20 224,0 20-160,18 1-224,2-2 32,1 21-321,-1 19-63,19-19-257,-19 19-96,20-19 224,0 1 97,-21-2-33,1-19-95,0-1 127,0 1-128,1-20-31,-21 0 63,0-20-192,18 1-96,-18-21 32,0-20-63,-18 1-162,18-21-255,-21 1 32,1 19-161,0 1-159,20 19-481,0 40-865,0 0-609,0 20-1248,20 0-9610</inkml:trace>
  <inkml:trace contextRef="#ctx0" brushRef="#br4" timeOffset="222">7384 13315 22261,'0'0'1985,"0"0"-863,0 0 1184,0-20-224,0 20-833,20 0-929,19-19-128,-19 19-192,21 0 128,-23 0-256,23 0-128,-1 0-288,-22-20-353,3 20-737,-1 0-640,0 0-929,0 0-2787</inkml:trace>
  <inkml:trace contextRef="#ctx0" brushRef="#br4" timeOffset="223">8336 13037 9865,'0'-20'12620,"0"1"-11948,-18 19 1026,18 19 32,-21 1-321,1 21-384,20 18-448,-20 0-193,20 21-192,-20-2-96,20 3-96,0-22-64,0 1-160,20-1-353,-20-39-672,20-1-513,-20 1-544,0-20-705,0 0-3651</inkml:trace>
  <inkml:trace contextRef="#ctx0" brushRef="#br4" timeOffset="224">7980 13176 19666,'-21'-39'2787,"21"39"-962,0 0 1058,0 0-320,21 19-674,19 1-735,19 19-1154,0 2 0,21-2 0,-1 1 0,0-21 0,-20 22 0,2-21-769,-22 0-448,1-1-417,-20 1-1121,0-20-416,-20 0-3939</inkml:trace>
  <inkml:trace contextRef="#ctx0" brushRef="#br4" timeOffset="225">3236 11369 10025,'0'-19'2466,"0"19"161,-21 0 544,21-20-769,0 20-961,0 0-576,0 0 96,0 0-160,0 0-64,-20-20-1,20 40-191,0-20 63,-20 20-415,0-1-97,20 2 128,-19-1-160,19 0 0,0-1-96,0 1-32,19-20 96,1 0-96,0 0 32,21 0 32,-3 0 0,-18 20 0,21-20-32,-23 0 64,3 19 0,-1-19 0,-20 20 0,0-20 128,0 21-96,0-21-32,-20 0-128,20 20-32,-21-20-417,21 0 1,-18 19-385,18 1-672,-20-20-642,20 20-2369</inkml:trace>
  <inkml:trace contextRef="#ctx0" brushRef="#br4" timeOffset="226">3076 11251 10025,'-39'20'865,"39"0"288,-20-1 1473,20 21-480,0-21-672,0 42-289,0-22 64,0 0-64,20 2-64,-1-2-96,21-19-384,0 0-161,19-1-191,0-19 127,2 0 32,-2-19-255,-19-1 31,19-19-64,-19-2-192,-20 2-128,0-1-32,-20 1-97,-20-2 33,0 2-64,-20 0-225,-19 19-288,-2 0 289,2 20 352,-20 0 32,39 0 224,-19 0-289,39 20-928,0 0-1217,0-1-4228</inkml:trace>
  <inkml:trace contextRef="#ctx0" brushRef="#br4" timeOffset="227">3632 10636 1953,'0'-21'7239,"0"21"-5381,0-20 1249,-20 20-32,20 0-993,-20 0-449,20 0 225,-20 0-352,20 20-482,0 20-223,0-20-96,20 19-289,0 1-95,0-19-97,1-1-64,-3-20 32,2 0-64,1-20 32,-1-1 65,-20 1-1,0-19-64,0 19-128,-20-19-96,-1 18-128,1 1 0,2 0-257,18 20-63,-21 0-449,21 0-705,0 0-1184,21 0-1635</inkml:trace>
  <inkml:trace contextRef="#ctx0" brushRef="#br4" timeOffset="228">3930 10397 17680,'-20'0'2178,"20"0"449,-20 0-289,20 20-833,0-1-448,20 22-192,-20-2-320,20-19-225,19 0-128,-19-1 32,20-19-63,-1 0 31,1-39 0,-19 19 0,-1-19-96,-20-2 0,0 22-32,-20-21-128,-1 21-128,1-1-256,0 0-193,1-1-384,-1 21-704,0 21-1250,0-21-1826</inkml:trace>
  <inkml:trace contextRef="#ctx0" brushRef="#br4" timeOffset="229">3989 11647 13644,'-20'0'3844,"1"0"-1730,19 20 320,-20 0-127,20 21-738,0-2-672,20 0-257,-1 2-63,1-21-353,20-1 65,-20-19-193,19-19 96,-19-1 0,21-1-96,-23-38 160,-18 20-160,0-2 33,0 1 63,-18 1-128,-2 19 0,-21 1 0,21-1-96,1 20-64,-21 0-64,20 20-321,0-20-63,20 19-545,0 1-417,0-20-800,0 20-993,20-20-4613</inkml:trace>
  <inkml:trace contextRef="#ctx0" brushRef="#br4" timeOffset="230">4386 11032 13260,'-19'-20'2627,"19"20"447,-20 0 97,20 0-768,-20 20-1090,20 0-352,0-1-32,0 22-193,0-2-415,20-19-1,0 0-128,-1-1 64,1-19-31,20-19-33,-19-1-96,17-19 64,-38-1-64,20 0-128,-20 0 0,-20 21 0,0-1-160,-19 0-160,19 20-65,-39 0-512,19 0-512,20 20-1602,-20 0-3235</inkml:trace>
  <inkml:trace contextRef="#ctx0" brushRef="#br4" timeOffset="231">6987 10556 4996,'0'-20'6919,"0"20"-4645,-20-20 513,20 20-257,-20 0-544,20 0-257,-20 0-287,20 0-193,0 40-416,0-21-129,0 21 1,20-19-224,20 18-97,-19-19-96,-3-20-128,2 0 1,0-20-65,1 20 96,-1-20-32,-20-20-64,0 20 0,0-19 0,-20 19 0,-1 0 0,1 20-32,-18-19-31,17 19-33,1 0-65,0 19-351,20-19-865,0 20-1218,0 0-2113,0 19-16176</inkml:trace>
  <inkml:trace contextRef="#ctx0" brushRef="#br4" timeOffset="232">7107 11508 16719,'-20'0'2787,"-1"0"-769,1 20 512,20-20-544,0 21-737,0 18-608,0-19-321,0 0-128,20-1-95,1 1-97,17-20 96,-17-20-32,-1 1 96,0-1-32,0-19-64,-20-2 64,-20 2-64,20-1 0,-20 21-64,0-1 32,-1 20-128,3 0 0,-2 0-609,20 0-768,-21 20-897,21 19-1666,0-19-15470</inkml:trace>
  <inkml:trace contextRef="#ctx0" brushRef="#br4" timeOffset="233">7504 11032 13388,'-21'-20'3652,"21"20"-1538,-20 0 0,20 0 160,-20 20-577,20 0-447,-20 20-257,20 19-289,0-19-255,20-21-161,0 3-96,0-22-96,1 0 192,-3 0 33,2-22-65,1-17-64,-21 0 0,0 19-96,0-21 1,0 22-33,-21-1 0,1 0-160,2 20-193,-3 0-415,21 0-449,-20 20-1122,20 0-1344,0-1-4389</inkml:trace>
  <inkml:trace contextRef="#ctx0" brushRef="#br4" timeOffset="234">7483 10160 13004,'-20'-22'3523,"20"22"-768,0 0-33,-20 0-415,20 22-674,0 17-320,0-19-320,20 19-320,-20-19-193,20-1-127,19-19-193,-19 0 0,1 0-32,-1-19 0,0-21 64,-20 21-63,0-21-97,-20 21 32,0-3-96,-21 22-97,2 0 65,-1 0-64,20 22-352,-19-3-513,39 1-1441,0-20-2499</inkml:trace>
  <inkml:trace contextRef="#ctx0" brushRef="#br5" timeOffset="235">3732 10913 4292,'0'0'800,"0"0"225,0 0 1698,-20-20-1,20 20-768,-21 0-448,21-20-97,0 20-160,0 0-224,0-19-64,0 19-256,0 0-97,-20 0-63,20-20-65,0 20-63,0 0-33,0 0 0,0 0 129,0 0-1,0 0-31,0-20 95,0 20-127,-18 0-97,18 0-32,0 0-63,0 0-65,0 0 64,0 0-128,0 0-64,0 0 32,0 0-64,0 0 97,0 0-97,0 0 0,0 0 64,0 0-32,18 20 0,-18 0 0,20-1 0,-20 1 0,21 21-32,-21-22 64,40 21 0,-22-1-96,3 21 96,-1-20-96,0-1 0,0 0 32,-1 22 32,-19-22-64,20-19 64,0 19-31,0-18-98,-20 19 130,20-21-33,-20 1-64,0 0-1,0-20 66,19 19-1,-19-19 32,0 0 32,0 0 64,0 0-128,0 0 32,0 0-128,0 0 128,0 20-32,0-20 0,20 21-32,-20-21 64,0 0 32,0 0 0,-20 0 96,20-21-31,-19 21-129,-1-20 64,-20-19-192,20 19 128,-19 1 32,19-1-64,0 0 64,-1 20-32,21 0-32,0 0 128,0 0-160,0 20 64,21 0-32,19-1 64,-20 1-96,19 0 64,-19-20 64,0 19-192,0-19 192,-1-19-96,1 19 64,-20-40-96,0 21-160,0-21-192,0 19-385,-20-18-641,1 19-607,19 1-898,-20-1-4068</inkml:trace>
  <inkml:trace contextRef="#ctx0" brushRef="#br5" timeOffset="236">3930 11608 5060,'0'0'641,"0"0"-481,0 0 449,20 20 992,-20-20 289,0 0-192,0 0-449,0 19 192,0-19 513,0 0-545,0 0-480,0 20-160,0-20 256,0 0 0,0 0-224,0 0-257,0 20 65,0-20 31,0 0 1,-20 0-97,20 0-127,0 0-97,0 0-64,0 0 161,0 0-129,-20 21 64,20-21-63,-20 0-1,20 0-32,-20 0-32,20 0-128,-19 0 129,-1-21-129,0 1 64,-21 20-128,23-20-32,-22 1 64,-1-1-64,23 0 0,-23 1 64,21-1 160,0 20-224,1-21 160,19 21 65,-20 0-161,20 0-32,0 0-96,0 0 64,0 21-32,0-1 32,0-1 0,20 21 0,-20-1 0,0-19 0,0 1-32,19-1-32,-19-20 31,0 0 1,0 0 97,0-20-1,0-1 0,0-19 0,0 1 0,0 0-128,0 19 192,-19-1-128,19 1-64,0 20 96,0 0-128,0 0 32,19 0 32,1 0-321,0 0-63,0 0-641,19 0-1409,2 0-2339,-21-19-13676</inkml:trace>
  <inkml:trace contextRef="#ctx0" brushRef="#br5" timeOffset="237">4009 11708 12684,'-20'0'2466,"20"0"-576,-20 0-129,20 0 225,0-21-544,0 21-514,20 0-95,-20-20-448,20 20-161,0-20-32,0 1-96,-1-1 64,1 0-96,21-19 32,-21 18 65,18-18 191,-17 19-64,-1-19-192,19-1 0,-19 0-64,0 20 96,0 0-256,0 1 321,-20-1-226,0 20 98,0-20-1,0 20-64,0 0 64,-20-19-32,0 38-32,0-19 64,0 20-32,1-20 64,-1 20 0,0-20 96,20 0-32,0 0-160,0 0-64,20-20 64,0 20 32,-1-20-64,21 1 64,-20 19-64,20-22 96,-21 22 0,1 22-64,0-3 64,-20 1 33,0 0-65,0 19-64,0-19-33,0-20-287,20 19-481,-20-19-1217,0 0-1473,-20 0-3652</inkml:trace>
  <inkml:trace contextRef="#ctx0" brushRef="#br5" timeOffset="238">4068 10556 10634,'-19'-20'2082,"-1"20"896,20 0-479,-20 0-609,20 0-449,0 20-448,20-1-32,0 21-128,-1-19-33,21 18-159,1 0-257,-3 1-128,3 1-191,-2-2 95,-19-19-64,0 19 96,0-19-128,-20 1-32,20-21-32,-20 19 160,0-19-128,-20 0-32,0 0-64,0 0 0,0 0-32,-19 0 96,19-19-128,-21 19 96,23 0 32,18 0 0,-20 0 96,20 0-32,0 19 64,20-19 0,-2 0 32,2 0 1,1-19-33,-1 19-96,0 0-96,-20-21-64,19 21-353,-19 0-608,0-20-897,20 20-897,-20 0-3683</inkml:trace>
  <inkml:trace contextRef="#ctx0" brushRef="#br5" timeOffset="239">7146 10615 5252,'-21'0'961,"21"0"1442,0 0-193,-18 0-865,18 0-929,0 0-352,0 0-31,0 0-33,0 0-33,0 0-447,0 0-1506,18 0-3331</inkml:trace>
  <inkml:trace contextRef="#ctx0" brushRef="#br5" timeOffset="240">7146 10615 6117,'-21'0'1634,"21"0"-545,0 0 608,0 0 930,0 0-545,0 0-609,0 0-288,0 0 1,0 0-290,0 0-95,0 0-128,0 0-33,0 0-191,0 0 95,0 0 65,21-20-161,-21 20-63,20-20-65,20 1-128,-21-21-96,1 21-64,20-22 64,-20 21-64,-1 1 33,1-21-1,0 21-32,0-1-32,-20 20 32,20-20-64,-20-1 96,19 21-32,-19 0-32,0-19 32,0 19 128,0 0 32,-19 0-96,-1 19-96,-20 2 0,20-21 96,-19 20 0,19 0 129,20-1-33,-20-19-32,20 0-96,20 0-32,0 0-32,19 0 0,-19-19-32,20 19 96,-1-20-64,1 20-32,-20 0 0,1 20 64,-21-1-32,0 1-160,-21 0 0,21-1-97,-20 22-671,20-41-1090,0 20-769,0-20-3299</inkml:trace>
  <inkml:trace contextRef="#ctx0" brushRef="#br5" timeOffset="241">7504 10358 3715,'-21'-20'8008,"21"0"-6215,-20 20 578,20 0 447,0 0-832,0 0-737,0 0-416,0 20-320,-20 0-1,20-1-128,0 21-95,20-1 31,-20 2-224,0 18 96,0 0-192,0 1 96,20-1-64,-20 21 0,0-40 0,0-1 65,0 2-97,0-2 160,-20-19-128,20-1-32,0-19 0,0 0 0,-20-19 0,20-1-32,-20 0 64,20 1-32,0-22 384,-19 21 225,19 1-257,0-1 32,0 20-31,0 0 31,-20 20-256,20-1-32,0 21-96,0-19 0,20-2 128,-20 1-224,19-20 128,1 0-32,0-20 96,0 1 0,-20-22-128,21 2 97,-3 19-162,-18-19-63,0 19-480,0 20-385,0 0-1089,0 0-929,0 20-2370</inkml:trace>
  <inkml:trace contextRef="#ctx0" brushRef="#br5" timeOffset="242">7186 11628 13805,'-40'0'3683,"40"0"-1857,-21 0-257,21 0 353,0 0-481,21-20-416,-21 0-96,20 1-96,20-1-192,-1-1-353,-19 1-128,20-19-128,-1 19 64,-19-19-128,0 19 96,0-1-64,-1 2-64,-19-1 96,0 20-64,0-20 32,0 20 32,0-19-32,-19 19 0,-1 0-64,0 19-32,0-19 128,0 20 0,1-20-128,-1 20 192,0-20-96,20 0 64,-20 0-128,20 0 32,20 0 160,-20-20-224,20 0 32,0 1 192,-1-1 0,1 0-128,0 1 32,-20 19 32,0 0 65,0 0 31,0 19-64,0 1 0,0 0-32,-20-20-96,20 19 64,-20 1 0,20 0-96,-19-20-160,19 19-257,-20 2-287,20-21-1,0 0-769,-20 0-704,20 0-833,20 0-2274</inkml:trace>
  <inkml:trace contextRef="#ctx0" brushRef="#br5" timeOffset="243">7384 11151 8071,'20'0'3331,"-20"0"-1217,0 20 96,0-20 161,0 0-770,0 0-608,0 0-192,0 0 64,0 0-129,0 0 1,-20-20-192,20 20-65,0-19-128,-20 19 1,0-20-33,20 0-64,-20-20-64,1 20-63,-1 0 31,0 1-64,0-21 0,-19 21-32,19-22-32,0 2 0,20-1 224,-20 21-64,-1-1-160,3 20 353,18-21-65,0 21-192,0 0-64,-20 0-128,20 0 128,0 0-32,0 0 0,0 0-32,0 21 64,0-1-32,0-1 33,0 21-65,0-21-33,0 1 1,0 21 32,0-22 65,0-19-98,0 20 66,0-20-66,20-20 66,-20 1 63,0-2-128,0-19 64,0 21-32,0-21 32,0 21-96,0-22 32,0 41 96,0-20-32,0 20-32,0 0-32,0 20 96,18-20-160,23 0 128,-21 0-321,19 0-415,1 0-898,-20-20-1441,0 0-3523</inkml:trace>
  <inkml:trace contextRef="#ctx0" brushRef="#br5" timeOffset="244">4088 10436 5509,'-20'0'2722,"20"0"-287,0 0 447,-19 0-319,19-19-738,0 19-864,0 0-160,0 0-96,19 0-33,-19-20-287,0 20 63,0 0-31,0 0 159,0 0-127,0 0 191,20 0-223,-20 0-1,0 0 0,0 0 1,0 0 95,20 0 33,-20 0-97,21 0-127,-1-20-33,18 20-96,-17 0-64,-1 0-32,0 0 64,-1 0 33,1 0-1,0 0-32,20 0 0,-20 0 0,-1 0-32,1 0 0,20 0 1,-1 0-1,-19 20-64,21-20 128,-3 0-96,23 0-32,-22 20 32,1-20-32,0 0 96,-1 19 33,1-19-193,-1 0 96,1 0 0,1 0-32,-3 0-96,-17 0 96,19 0-64,-1 20 0,1-20 64,-20 0-32,19 0 0,1 0 64,0 0-96,-1-20 32,2 20-64,-21 0 128,18 0-96,-17-19 64,19 19-96,-21 0 64,1 0-96,0 0 192,0 0-96,0 0 64,19 0 0,-19 0-32,0 0-128,19 0 225,-19 0-161,20 0 0,-19 0-64,-3 0 160,22 19-64,-19-19 0,-1 0-32,-2 0 0,3 20 32,-1-20 32,0 0-96,0 21 64,-1-21 0,1 0-32,20 20 96,-20-20-224,0 0 160,19 0 32,-19 0-32,21 0-32,-23 0-32,23 0 64,-21 0 0,18 0-32,-17 0 64,-1 0-64,0 19 0,19-19-32,-19 0 64,0 0-64,20 0 64,-21 0-32,21 0 0,-20 0 32,0 0-64,-1 0 96,21 0-32,-19 0-32,-21 0-64,20 20 128,-2-20-64,2 0-64,-20 0 160,21 0-32,-21 20-160,0-20 128,20 0-64,-20 0 64,20 0-64,-20 0 0,19 0-32,-19 0 64,20-20 0,-20 20 0,0 0-96,0 0 96,0 0 0,0-20-32,0 20 64,-20-19-128,1 19 192,19-20-96,-20-1 0,-21 21 0,21-20 0,-18 20 0,17 0 0,-19 0 0,21-19 32,-1 19 0,0 0-64,20 0 128,0 0-32,0 19-224,20-19 256,0 0-160,39 20 160,-18-20-128,-3 21 0,3-1 0,-2-1 0,-19 1 32,-20 0-64,20 19 192,-20-19-96,-20 1-32,0 18-32,20-19 64,-19-20 64,-1 19-224,20 1 96,-20-20-352,20 0-481,0 0-1794,0 0-2273,0 0-8841</inkml:trace>
  <inkml:trace contextRef="#ctx0" brushRef="#br5" timeOffset="245">4068 11826 13260,'-39'21'1089,"19"-42"-96,20 21-416,0 0 1440,0-20-351,0 20-481,0 0-672,20 0-65,-20 0 33,20 0 95,-1 0-31,-19-19-1,20 19-160,21 0 1,-21 0 31,18 0-95,-17 0 63,19 0-128,-1 0-96,1 0-32,0 0 161,-21 0-65,21-20-64,1 20 64,-3 0 33,3 0-65,18-20 128,-19 20-288,-1 0 96,1 0-32,19 0 0,-19 0 0,0 0-64,19 0 97,-18 0-1,-3 0 128,23-19-192,-22 19 0,21 0 32,-1-20 0,-19 20 96,19-21-95,2 21-1,-2 0-32,-19-20-32,-1 20 64,21 0-96,-21 0 32,1 0 96,-1 0-128,1 0 32,1 0 64,-3 0-128,3 20 32,-3-20 32,3 0-32,-1 0 32,-1 0 32,1 21-32,0-21 128,-21 0-96,21 0-32,1 0 0,-3 0-32,-17 0 32,19 0-96,-1-21 128,-19 21-128,20 0 128,-21 0 33,1 0-161,0 0 64,20 0 0,-21 0 0,1 0 192,0 0-288,0 0 96,0-20 64,-1 20-32,-19 0-32,20 0 0,0 0 0,1 0 32,-1 0-128,-2 0 128,-18 0 96,20 0-128,1 0 0,-1 0-32,-20 0 128,20 0-160,-20 0 64,19 0-32,-19 0 64,20 0-32,-20 0-32,0 0 32,20 20 32,-20-20-32,0 0-64,20 0 128,-20 0-64,20 0 0,-20 0 0,0 0-64,0 0 128,20 0-96,-20 0 64,0 0 0,0 0-32,0 0-32,0 0 32,0 0 0,0 0 0,0 0 96,0 0-192,0-20 96,0 20-32,0-20 32,-20 20-32,0-19 64,20 19 0,-20-20-32,0 0 96,0 20-192,1-19 96,-1 19 64,0 0-32,-1-20-32,1 20 0,2 0 0,18 0 0,0 0 32,0 0-64,0 0-64,18 0 160,2 0-96,1 0 64,19 0-32,-21 20-64,1-1 96,0 1-64,0 0 128,0 19-128,0 2-128,-20-2 256,0 1-160,0-21 64,0 1-96,0 1 192,0-1-128,0-20 64,-20 0-160,20 0-97,0 0-319,0 0-513,-20 0-449,20 0-928,0 0-2306,0 0-8521</inkml:trace>
  <inkml:trace contextRef="#ctx0" brushRef="#br5" timeOffset="246">7483 10179 768,'0'-19'1730,"0"19"352,0 0-32,0 0 128,0 0-352,0 0-321,0 0 64,0 0 129,0 0-417,0 0-96,0 0-192,21 0-224,-21 0 32,0 0-161,0-22-351,0 22 63,0 0 193,0 0 95,0 0-191,0 0 31,0 0-96,0 22-159,0-22-1,0 0 0,0 0 64,-21 0-95,21 0-1,0 0-192,0 0 128,0 0 0,0 0-32,0 0 96,0 0-64,0 0 161,0 0-33,0 0 64,0 0-256,0 0 96,0 0 1,0 0-65,0 0 128,0 0-160,0 0-32,0 0 32,0 0 32,0 19-32,-20-19 64,20 0-32,0 0 32,0 0-63,0 0 127,0 0-96,0 0 0,0 0 32,0 0-160,0 0 224,0 0-256,0 0 224,0 0-160,0 0 192,0 0-160,0 20 33,0-20-1,-20 0 32,20 0-64,0 0 32,0 0 32,0 0-64,0 0 64,0 0-64,0 0 96,0 0-128,0 0 96,0 0-64,-20 0 0,20 0 0,0 0-32,0 0 96,-19 20-160,19-20 192,0 0-128,0 0 129,-20 0-97,20 0-32,0 0 32,0 0-32,-20 19 32,20-19-32,-20 0 32,20 20-128,-20-20 128,1 0 128,-1 20-160,20-20 96,-20 19 0,0-19-224,0 0 256,20 21-32,-19-21-128,-1 0 64,20 20-128,-20-20 224,0 0-128,-1 20 64,3-20-64,-2 0 192,-1 19-192,21-19 128,-20 0-128,0 20 32,2-20 1,-3 0-66,1 20 66,-20-1 31,21-19-128,-1 20 96,-20-20-64,20 21 96,-19-21-64,19 0 32,0 20-32,-1-20 0,1 0 0,-18 19 64,17-19-96,1 20 0,-19 0 64,-1-20-32,20 19-32,-19 1 128,-1-20-96,20 20-32,-19-20-32,19 21 128,0-21-32,0 19 0,-19-19-64,19 20 64,0-20-32,-21 0 64,23 20-64,-23-20 0,21 0-32,0 19 0,-19-19 96,19 0-64,0 0 0,0 0 96,-19 0 96,19 0-96,0 0 0,0 0-64,-1 20 32,-17-20-32,17 0-64,-19 0 96,22 20-96,-23-20 96,21 0 0,-19 0-31,19 21-33,0-21 0,0 0 0,0 0 0,-19 0 0,19 20 0,0-20 0,0 0 0,-19 19 0,-2-19 0,21 20 0,-18-20 0,17 20 0,-19-20 0,21 0 0,-21 19 0,20-19 0,-19 20 0,19-20 0,-20 0 0,20 20 0,-19-20 0,-1 0 0,19 0 0,-17 21 0,17-21 0,-19 0 0,20 0 0,1 19 0,-21-19 0,20 20 0,-19-20 0,19 0 0,0 20 0,-20-20 0,21 19 0,-1 1 0,0 0 0,0-20 0,-1 19 0,3-19 0,-2 0 0,-1 21 0,1-21 0,20 0 0,-20 0 0,20 0 0,-18 0 0,18 20 0,0-20 0,-21 0 0,21 0 0,-20 0 0,20 0 0,0 20 0,0-20 0,-20 0 0,20 0 0,0 0 0,0 0 0,0 0 0,0 0 0,0 0 0,0 0 0,0 0 0,0 0 0,0 0 0,20 0 0,-20 19 0,20-19 0,1 20 0,-3-20 0,2 20 0,0-20 0,1 0 0,-1 0 0,-20 0 0,18 0 0,-18 0 0,21 0 0,-21 0 0,0 0 0,0 0 0,0 0 0,0 0 0,-21-20 0,21 20 0,-18-20 0,-23 20 0,21-19 0,0-1 0,2 0 0,-3 20 0,-19-21 0,20 2 0,20 19 0,-19 0 0,19 0 0,0-20 0,19 0 0,1-19 0,20 0 0,-1-2 0,1 21 0,1-19 0,-23 19 0,-18 1-1025,21 19-609,-21 0-1121,0 19-1216,-21 1-5126,3 19 3716,18-39 1601,-20 20 481</inkml:trace>
  <inkml:trace contextRef="#ctx0" brushRef="#br0" timeOffset="247">12645 3250 3042,'0'-40'12012,"0"40"-10411,0-19-159,0 19 544,0 0-33,0 0-928,0 19-288,0 1-64,0 19-65,20 2-191,-20-1-33,20-1-128,-2 2-64,-18-22 1,0 1-129,21-20 64,-21 0 224,0-20 257,0 1-321,-21-2-128,21-19-128,-18 1 0,-2-22 0,20 2-32,-20 20-160,20-21 64,0 20 0,0 21 64,20-1-96,-20 20 96,20 20 32,-2-1 96,3 21-96,-1 20 64,0-21-96,19 1 32,-39 1 32,20-22-64,0 1 96,-20-20-64,0 0 0,20 0 160,-20-20-32,-20 1-32,20-3 0,0-17-64,0 0 32,-20-20-64,20 18 0,0 2 0,20-1-32,-20 21 32,20 19-64,0 0 192,-1 19-31,1 21 63,0-1-96,0 21-96,21-20 96,-23 19-32,23-18-256,-21-2-33,0 0-672,19-39-544,-19 20-897,0-20-1250,-20 0-8903</inkml:trace>
  <inkml:trace contextRef="#ctx0" brushRef="#br0" timeOffset="248">13319 3171 19314,'-19'0'1441,"19"0"-448,-20 20 641,0-1 95,20 21-800,-20-21-544,20 22-257,20-21-96,-20 19-32,20-19 0,0-20-64,-1 0-65,1 0-127,0-20 96,-20 1 32,20-1 224,-20 0-96,0 1-64,0-3 96,0 3 192,0-1-32,0 20 97,0 0-1,0 0-96,0 0 321,21 39-193,-21-17-128,0-3-256,18 1-64,2 0-353,-20-1-447,21-19-290,-1 0-1088,-20 0-608,0 0-2051</inkml:trace>
  <inkml:trace contextRef="#ctx0" brushRef="#br0" timeOffset="249">13517 3210 13132,'0'20'3043,"21"0"-1378,-21-1 385,20 22 160,-20-21-512,20 19-1025,-20-19-449,20 0-256,-1 1-353,-19-2-768,20-19-1089,-20 0-1505,0-19-5062</inkml:trace>
  <inkml:trace contextRef="#ctx0" brushRef="#br0" timeOffset="250">13459 3071 18097,'0'-19'2306,"0"19"-2146,0-20-160,0 20-64,20-20-256,-20 20-1506,20 0-3715</inkml:trace>
  <inkml:trace contextRef="#ctx0" brushRef="#br0" timeOffset="251">13657 3210 12107,'40'59'5285,"-21"-18"-2883,-19-21-864,20-20 544,-20 20-321,0-20-704,0 0-640,0 0 31,20 0 161,-20-20-449,0 0 32,0 1-224,20-3 0,-20 22-32,20 0-32,-20 0 96,21 22-128,-3-3 32,2 1-769,21 0-1281,-21 19-2435</inkml:trace>
  <inkml:trace contextRef="#ctx0" brushRef="#br0" timeOffset="252">14214 2913 13644,'0'-40'4613,"0"40"-2691,18 0-417,-18 0 417,0 20-385,20 0-352,-20 19-416,20 21-224,1-1-97,-21 2-128,20-2-95,-20 0-65,18-18-128,-18-2 64,21-19 160,-21-1 96,20-19-63,-20 0-33,20 0 32,-20 0 1,20-19 63,-1-1-192,1 0-64,0 1-64,0-3-64,0 22 0,-1 0-128,1 0-96,0 0-321,0 0-448,0 22-608,-1-3-770,1-19-1408,-20 0-3524</inkml:trace>
  <inkml:trace contextRef="#ctx0" brushRef="#br0" timeOffset="253">14710 3171 17456,'0'-20'2723,"0"20"-994,0 20-127,0 0-97,0 19-736,0 0-417,20-17-128,-2 17-127,3-19-97,-1-20 64,20 0-32,-21 0 32,1-20-96,0 0-32,-20 1 64,0-22 64,-20 21-96,0 0 0,1 1-32,-21-1 128,20 20-32,-1 0 96,21 0-192,-18 0 64,18 0-385,0 0-512,18 0-864,3 20-930,-1-1-2722</inkml:trace>
  <inkml:trace contextRef="#ctx0" brushRef="#br0" timeOffset="254">14928 3230 13676,'39'0'6182,"-39"20"-4772,0-20-97,20 19 352,-20 3-319,20-3-834,-20-19-224,20 0-288,-1 0 193,1 0 31,0 0-32,-20-19-96,0-3 64,0-17-288,0 19-32,-20-19-160,0 19-289,1 1 1,-1-2 63,20 21-352,-20 0-576,20 0-769,0 0-609,-20 21-2818</inkml:trace>
  <inkml:trace contextRef="#ctx0" brushRef="#br0" timeOffset="255">15325 3608 13773,'0'39'4996,"0"-39"-4099,-20 0 160,0-19 128,0-1-192,-1-21-288,-17 2-225,18-20-288,-1-1 1,1-19-65,20 18-64,0 22-224,20 0 288,1 19 64,19 0 64,-1 20-64,1 0-95,-1 20-97,1 0-65,-40 19-31,20 0 64,-20-17-32,-20-3 32,0 1 32,-19 0-32,19-20-769,-20 0-1216,19-20-1987</inkml:trace>
  <inkml:trace contextRef="#ctx0" brushRef="#br0" timeOffset="256">16139 3191 14029,'0'-40'4868,"-20"21"-2786,0-2 96,0 1 225,-1 20-481,3-20-545,-2 20-384,-21 0-577,21 20 1,-19 0-97,19 20-160,0 0-160,0-1-32,20 22-32,0-22-256,20-19-353,20 19-704,-1-19-609,2-20-1185,17 0-865,-17 0-10602</inkml:trace>
  <inkml:trace contextRef="#ctx0" brushRef="#br0" timeOffset="257">16297 3151 15086,'-20'-19'3715,"0"19"-1825,20 0-288,-19 0-65,19 19-384,-20 21-288,20-21-288,0 21-193,0 1-160,20-2-192,-20-19 96,19-1-32,1 1 32,-20-20 129,0 0-1,0-20-192,0 1-32,0-21-160,-20 21-64,20-22 0,0 1 256,-19 1-257,19 19 129,0 1 32,0 19 32,0 0 64,0 0 129,19 19-1,1 21-64,0-21-288,0 21 256,0-21-96,-1 3-128,1-22 256,-20 0-128,20 0 128,-20 0-128,21-22 32,-21 3 32,0-1-64,20 0 32,-20 1-96,20-1 32,-20 20-160,18 0 128,-18 20 64,21-1-64,-21 1-289,20 0-415,0-1-674,-20 3-832,20-3-961,-1-19-3651</inkml:trace>
  <inkml:trace contextRef="#ctx0" brushRef="#br0" timeOffset="258">16635 2952 20371,'0'-20'2915,"0"20"-1442,0 0 193,20 0-161,-20 20-704,19-20-417,1 41-320,0-22-384,-20 21-737,20-21-801,1 21-2114,-21-19-12523</inkml:trace>
  <inkml:trace contextRef="#ctx0" brushRef="#br0" timeOffset="259">16953 3111 20787,'-20'60'1377,"20"-21"-416,-20 1 513,20 1-129,0-22-640,20 21-513,0-21 0,-1-19-128,21 0 353,-20-39-353,19 19 32,-19-21-96,-20-18 0,0 20 0,0-21-64,0 1 32,-20-20-64,1 38 128,-21-18 32,20 20 192,0 18 416,20 21 321,0 0-64,0 21-576,0-1 191,0 19-127,20 0-225,0 22-128,20-2-160,-21 0-193,21 1-287,0-40-129,-1-1-512,1 1-961,-19 0-1473,-1-20-4485</inkml:trace>
  <inkml:trace contextRef="#ctx0" brushRef="#br0" timeOffset="260">12784 3647 16879,'-20'-19'1346,"0"19"31,20 0 96,0 0-127,0 0-546,20 0-31,0 19-256,-1-19-129,1 0 32,20 20 321,19-20-160,-19 0-161,39 0 33,-18 20-65,18-20-32,20 0-64,-20 0-31,41 0-1,-21 0-96,20 0-96,-20 19 0,1-19 0,19 0 64,-20 0 1,1 0 127,-21 20-192,20-20 64,0 0-32,20 0-32,-19 0-32,-1 0 0,20 0 0,-20 0 0,1-20-32,-1 20 96,-20 0-96,20 0 0,-20-19 0,0 19 0,2 0 0,-2-20 64,0 20 32,0 0-160,0 0 64,2-20 0,-2 20-96,0-19 192,-20 19-32,1 0-31,-1 0-33,2 0 0,-2 0 0,-19 0 32,19-20-64,1 20 96,-21 0-64,1 0 0,19 0 32,-18 0-96,-3 0 64,3 0-32,18-20 128,-19 20-96,0 0-64,-1 0 192,1 0-160,-1 0 32,1 0-32,-20 0 64,21 0-32,-2 0-32,-19 0 64,20 0-32,-21 0 64,21 0 0,-20 0-32,19 0 128,-19-21-128,20 21 64,-20 0 96,-1 0-32,1 0-128,-20 0 129,20 0-33,-20 0 0,21 0-32,-21 0 0,0 0-32,0 0-32,0 0-128,0 0-224,0 0-385,0 0-480,-21 0-865,21 0-1313,-20 0-3844,20 0-10153</inkml:trace>
  <inkml:trace contextRef="#ctx0" brushRef="#br0" timeOffset="261">14133 4521 1249,'-19'0'929,"19"0"-577,-20 0 993,20 0 417,-20 0 32,20 0-65,-20 0 97,20 20 384,-20-20 64,20 0-288,0 0-256,-19 0-257,19 0 32,0 0-191,0 0-1,19 0-352,-19 0 64,20 20-224,20-20-97,-20 19-95,19-19-193,1 0-160,-1 0-95,22 0-1,-23 0-160,-17-19 96,19 19-32,-20 0-32,-20-20 0,19 20-64,-19 0 64,0 0 96,0 0-192,0 0-320,0 0-385,-19 20-448,19-20-769,0 0-1441,0 19-3844</inkml:trace>
  <inkml:trace contextRef="#ctx0" brushRef="#br0" timeOffset="262">15244 4541 12555,'-18'-20'1250,"18"1"63,-20 19 513,0-21 352,-1 1-769,21 20-384,-20-20 192,2 20 32,-2-19-224,-1 19-224,1 19-321,0 1-191,1 0-65,-1 40-160,20-21-32,0 20 32,0-18-96,20-2 64,-1-19-32,1 0 0,0-1 64,21-19 0,-23-19 32,23-1 64,-21 0-128,-20-19 97,20 19-1,-20-20-96,-20 20 32,20-19-32,-20 19 192,20 0-96,-21 1 353,21 19 95,-20 0-63,20 0-161,0 0-224,20 19-64,-20 1-32,21 0 0,-1 19-160,18-19 32,-17-1-320,-1-19-129,0 21-448,19-21-480,-19 0-1122,-20 0-191,20-21-2659</inkml:trace>
  <inkml:trace contextRef="#ctx0" brushRef="#br0" timeOffset="263">15424 4502 15822,'0'39'2499,"19"0"-930,-19-19-95,20 0 319,0-1-575,-20 2-514,20-1-383,1-20-161,-21 0 128,20 0-256,-20 0 256,0-20 1,0-1-129,-20 2-192,20-1 160,-21 0-160,21-19 64,-20 19-64,20 20-64,20-19 64,-20 38 96,21 1 32,-1 0 0,-2-1 0,2 21-64,1-21-32,-1 2 64,0-1-32,-1 0-32,-19-20 32,20 0 0,0 0 160,-20-20 1,0 0-1,0-1-64,0-18 32,0 19-128,20 1 32,-20-21-96,20 40 32,-1-19-64,-19 19 32,40 19 64,-20-19-64,0 40-32,19-21-481,-19 1-448,0 19-640,1-18-1154,-3-21-1601,2 20-5381</inkml:trace>
  <inkml:trace contextRef="#ctx0" brushRef="#br0" timeOffset="264">16158 4461 19634,'-19'0'1890,"-1"20"-481,0 1 417,20 18-257,0 0-736,0 1-577,20-21-95,0 22-161,-1-21 0,21-1 32,0-19-32,-21 0 64,1-19 64,0-1-192,-20-21 32,0 22 160,0-21-96,0 1-32,-20 19 0,0-20 0,1 20 32,-1 0-96,0 20-256,20 0-161,-20 0-256,20 0-352,-20 0-1121,20 0-897,0 20-3587</inkml:trace>
  <inkml:trace contextRef="#ctx0" brushRef="#br0" timeOffset="265">16317 4541 16431,'20'20'2787,"-20"-1"-1186,19 1 33,-19 0 576,20-1-737,-20-19-800,0 0-481,0 21 0,0-21 129,0 0 159,0-21-224,0 21-64,0-19-192,-20-1 32,20-19 0,20-1-96,-20 21 64,20-2-32,1 21-32,-1 0 128,0 0 65,19 21-97,-19-2-32,0 21-32,19-21-321,-19 1-576,0 0-672,0-1-1090,0-19-1953</inkml:trace>
  <inkml:trace contextRef="#ctx0" brushRef="#br0" timeOffset="266">17012 4461 20179,'-20'-20'2466,"0"20"-1409,1 0 641,-1 0 191,20 20-672,-20 0-800,20 20-321,0-20-96,0 19 0,20-19-192,19 0-96,-19-20-161,0 0-159,0-20 31,0 20 321,-20-39 32,0 19 224,-20 0 32,20 1 0,-20-2 224,20 21 128,0 0 65,0 21-385,0-2 32,20 21-96,19-1-32,-19 21 96,0-1-160,0 0 96,19 2-32,-39-22-32,20 0 96,-20 1-160,0-19 192,-20-21-128,1 20-225,-21-20-287,0 0-257,1 0-1377,-1-20-2146</inkml:trace>
  <inkml:trace contextRef="#ctx0" brushRef="#br0" timeOffset="267">17866 4481 12491,'-20'-40'6791,"0"40"-5286,-20-19-160,21 19 481,-1 19-128,0 1-865,-1 0-449,1 20-128,20 19-96,0-19-96,20-21-32,1 2 65,-1-1-97,0-20 0,19 0 160,-19-20-128,0-1-64,-20 2-96,20-21 256,-20 21-128,-20-21 128,20 21-96,0-2 160,0 1 353,-20 20-225,20 0 192,0 0-287,20 0-258,-20 20 1,20 20 64,-20-20-96,19 19-320,1-19-385,0 0-160,0-1 33,0-19-706,-1 0-576,1 0-897,0 0-2434</inkml:trace>
  <inkml:trace contextRef="#ctx0" brushRef="#br0" timeOffset="268">18024 4204 18833,'0'0'3171,"0"0"-1409,0 19-449,0 1 513,20 19-160,1 20-930,-1 2-512,-2-2-192,2 1-32,21-20-160,-21-1-128,19-19-481,-19-1-352,0 2-288,0-21-865,-1-21-32,-19 2-801,-19-21-4549</inkml:trace>
  <inkml:trace contextRef="#ctx0" brushRef="#br0" timeOffset="269">18203 4243 14926,'-19'-60'4772,"19"60"-2338,0 0-768,0 0-96,19 21-33,1 18-224,0 0-416,0 20-545,0 2-256,-1-2-224,21-18-96,0-2-673,-1 0-992,1-19-2468,-1 0-14156</inkml:trace>
  <inkml:trace contextRef="#ctx0" brushRef="#br0" timeOffset="270">19057 4441 20307,'0'0'865,"20"0"-449,-20 0 1089,20 0-127,-1 0-866,1-19-352,0 19-32,0 0 33,-20 0-1,20-20 64,-20 0-64,0 1 96,0-3 65,0 3-33,-20 19 64,0-20 225,0 20-33,0 0-127,1 20-65,-1-1-32,0 22-31,0-1-33,-1-1 0,21 21-192,0-20 32,0-21-224,21 21-32,19-21-320,-1-19-577,1 0-481,0-19-672,19-1-1249,-18 0-3460</inkml:trace>
  <inkml:trace contextRef="#ctx0" brushRef="#br0" timeOffset="271">19375 4363 1,'-41'39'18384,"41"-19"-16398,-20-1-225,20 21 321,0 0-448,0-20-833,20 19-449,0-19-256,1 0-32,-1-20 192,-2 0-159,23-20-33,-41 0 32,20 1-32,-20-21-128,0-20 96,-20 21-160,0-20-65,-19-2-31,19 2 160,-21 20-32,21-2 64,2 2-32,-3 19 256,21 20 96,0 0 97,0 0-161,0 0 160,21 20 65,-3 19-161,2 2 0,0 18-128,21 0-31,-23 1-129,3-1-96,-1-19-289,0 0-576,19 0-832,-19-21-1154,0-19-1602</inkml:trace>
  <inkml:trace contextRef="#ctx0" brushRef="#br0" timeOffset="272">19851 4322 14894,'20'-20'3267,"-20"0"-1922,0 20 801,-20 0 641,20 20-1186,-21 0-608,3-1-96,-2 22-321,20-1 33,-21-1-577,21-19 64,21 20-128,-1-20 32,-2-20 0,3 0-32,-1 0 0,0-20 0,-20-20-32,0 20-64,0-19 128,0 19-96,-20-19 64,20 39 32,0 0 32,-20 0-32,20 0-96,20 19 192,0 21-192,0-1 128,19 2-128,1-2-65,-1 20 194,1-20-98,-20 22 65,0-22 32,-1 0-64,-19 2 129,0-21-33,-19 19 32,-1-19-128,0-20-128,-20 19-321,1-19-288,-1 0-384,1 0-384,19-19 63,0-1-223,0-19 960,20 19 609,0-21 224,20 2-32,0 19 64,0-19 385,19 19-257,-19-20-128,20 20 417,-1-19 223,-19 19-31,20-19-192,-1 18 223,2-19 65,-3 1-256,3 19-257,-21 1-64,0-3-32,-20-17-63,0 19-33,0 20-128,-20-19-96,0 19 160,-1 0 32,1 0 32,2 39 128,-2-19 0,-21 21 65,41 18-65,-20-20-160,20 2-160,0-2 0,20-19 32,0 19-160,21-39-289,-23 20-352,23-20-448,-1 0-865,-21-20-961,21 0-3459</inkml:trace>
  <inkml:trace contextRef="#ctx0" brushRef="#br0" timeOffset="273">20585 4263 17456,'-20'0'4356,"0"0"-1729,0 19-898,1 1-31,-21 0-353,20 21-544,20-2-449,0-19-384,20 19-32,20-19-128,-1 1-256,22-2-129,-3 1-64,-17 0 161,-2-20 192,-19 19 128,0 1 160,-20-20 96,0 20 96,-20-20 96,0 0-224,1 0-96,-1 0-256,0 0-897,-1 0-2787,1 0-13997</inkml:trace>
  <inkml:trace contextRef="#ctx0" brushRef="#br0" timeOffset="274">21677 4124 18929,'-20'0'641,"1"19"160,-1 1 768,20 21-63,-20-2-97,20 20-768,0 2-289,0-2-160,20 0 64,0-19-224,-1 0 32,1-21-64,20 1-256,-20 0-192,-1-1-449,1-19-608,0 0-609,-20 0-1314,0-19-4291</inkml:trace>
  <inkml:trace contextRef="#ctx0" brushRef="#br0" timeOffset="275">21796 4282 17488,'41'0'2691,"-41"0"-1795,18 20 738,2 19 512,0-17-769,1 37-608,-1-20-288,19 2-1,-19-22-192,0 21 65,0-21-129,-20-19-128,19 20-32,-19-20 0,0 0 288,0-20 1,0 1-289,0-21 64,0 0-160,0 0-417,0 1-319,20-22-321,-20 42-193,20-1-639,-20 0-193,20 20-961,-20 20-3171</inkml:trace>
  <inkml:trace contextRef="#ctx0" brushRef="#br0" timeOffset="276">22233 4561 19922,'19'39'1121,"1"-19"-288,-20-1 577,20 2 127,-20-1-992,20-20-481,-20 20-32,21-20-128,-21 19-353,0-19-960,0 0-1090,0 0-1600,0-19-6568</inkml:trace>
  <inkml:trace contextRef="#ctx0" brushRef="#br0" timeOffset="277">22432 4402 16079,'0'-20'3235,"0"20"-1377,0 0 31,0 20 546,0 0-930,0-1-768,0 1-385,0 0-96,20 1-160,-20-2-32,19 1-64,-19-20 33,0 0-33,20 0-65,0-20-159,-20 20 128,20 0-64,0-19 128,-20 19-160,19 0 288,-19 19-96,20 1 32,-20-20 0,20 20 64,-20-20-96,20 19 128,-20-19-128,20-19 0,-1-1 224,1 0-160,-20-20 0,20 20-31,-20 0-130,0 1 1,0 19-448,0-20-193,0 20-672,-20 0-1474,0 20-2146</inkml:trace>
  <inkml:trace contextRef="#ctx0" brushRef="#br0" timeOffset="278">22709 4223 17936,'79'-19'2531,"-18"19"-417,-2 19 128,0 1-288,-19 0-897,-20 19-513,0 0-191,-20 2-225,0-1 32,0-1-96,0-19 0,-20 1-32,20-2-192,0 1-224,-20-20-481,20 0-448,-20 0-1282,20 0-1409,0 0-15853</inkml:trace>
  <inkml:trace contextRef="#ctx0" brushRef="#br0" timeOffset="279">23503 4263 16655,'0'-40'1281,"-20"40"193,1-19 288,19 19-1,-20 0-416,0 19-352,0 1-224,0 0-64,20 19-257,-19 0-192,19 2-95,0-1-1,19-1-96,1 2-32,0-22 32,20 1-96,-1 0-192,-19-20-353,21 0-544,-23 0-1185,2 0-1442,1-20-9032</inkml:trace>
  <inkml:trace contextRef="#ctx0" brushRef="#br0" timeOffset="280">23424 4422 21652,'-20'0'1345,"20"-20"-448,0 20 512,0 0-287,20 0-738,0 0-288,19 0-160,-19 0-449,20 0-832,-19-20-1313,-3 20-3460</inkml:trace>
  <inkml:trace contextRef="#ctx0" brushRef="#br0" timeOffset="281">23781 4223 19666,'20'20'1602,"-20"0"255,0-1 257,0 1-448,20 19-641,-20 2-481,0-1-287,-20-1-97,20 2 64,20-2-32,-20-19-96,20-1 64,0-19 1,-1 0-33,21 0-192,-20 0-64,19 0-193,1-19-640,1 19-608,-23-20-1186,2 0-2049</inkml:trace>
  <inkml:trace contextRef="#ctx0" brushRef="#br0" timeOffset="282">23900 4422 21716,'20'-20'865,"-20"20"160,20 0 64,1-20-352,-3 20-609,22-19-160,-19 19-321,-1-22-1536,-2 22-2756</inkml:trace>
  <inkml:trace contextRef="#ctx0" brushRef="#br0" timeOffset="283">23940 4263 17616,'-20'-20'3652,"20"20"-2884,0-20 353,0 1 641,20-2-961,1 1-737,17 20 0,3-20-448,17 1-1378,-17-1-1665,-1 20-5702</inkml:trace>
  <inkml:trace contextRef="#ctx0" brushRef="#br0" timeOffset="284">15127 5435 6438,'0'-22'3363,"0"22"-3235,0-19-32,0-1 1345,0 20 801,0-20-416,0 20-352,0-19-161,0 19 64,0 0-96,0 0-31,0 0-386,0 0-63,0 0-192,0 0 95,0 19 1,0 1 0,0 41-65,0-22-159,18 0-65,-18 22-288,20-42-96,1 21 64,-21-21-64,20-19-32,18 0 32,-17 0-96,-1-19-96,0 19 64,-20-20 0,20 0 32,-20 1 64,0-2 64,0 21-32,0 0 32,0 0 32,19 21 160,-19-2-127,20-19-129,20 20 96,-20-20 0,-1 0-64,21-20 0,-20 20 32,-20-19 0,21-22-160,-21 21 96,-21 1-224,1-1-257,0 20-544,0-20-192,20 20-384,-19 0-898,19 0-3458</inkml:trace>
  <inkml:trace contextRef="#ctx0" brushRef="#br0" timeOffset="285">15662 5474 18801,'20'20'3139,"0"-20"-1986,-20 19 161,0 1 607,20 0-864,-20-20-960,20 21-97,-20-2-225,19-19-415,1 0-513,-20 0-1346,0 0-960,0-19-5381</inkml:trace>
  <inkml:trace contextRef="#ctx0" brushRef="#br0" timeOffset="286">15682 5413 18225,'-20'0'2242,"1"-19"-1153,19 19-673,0 0-63,0-20-385,0 20-737,19-20-1441,-19 20-3556</inkml:trace>
  <inkml:trace contextRef="#ctx0" brushRef="#br0" timeOffset="287">15781 5117 17168,'0'0'2050,"0"20"-1185,0-1 864,0 1 33,20 19-449,-20 1-544,20 20-481,-20-21-160,20 1-64,19 1-64,-19-22-64,0 21-288,1-40-289,-3 19-640,2-19-929,-20 0-1570</inkml:trace>
  <inkml:trace contextRef="#ctx0" brushRef="#br0" timeOffset="288">15682 5474 19730,'-20'20'2595,"20"-40"-1859,20 20 417,0-20 737,20 20-705,-21-19-896,21-3-193,0-17 0,-21 19-32,21 1-192,-20-1 32,1-19-225,-3 18-63,-18-19 64,0 21-33,0-21-31,0 21 128,0-1 224,0 20 160,0 0 0,0 20 0,20 19 64,-20 0 161,21 22-97,-21-2 0,20-20-224,0 0-32,19 2 192,-19-21-32,0-20-128,0 20-64,-1-20 96,-19 0 65,20-20-129,0 0 96,-20 20 32,20-19-160,-20-3 64,20 22-160,-20 0 128,19 0 0,1 22 0,0-3-192,0 21-193,0-1-544,-1 2-1537,1-22-3011</inkml:trace>
  <inkml:trace contextRef="#ctx0" brushRef="#br0" timeOffset="289">15582 5137 20883,'-20'0'2306,"20"0"-1505,-18 0-320,18 0 191,0 0-544,0 0-320,18 19-1409,-18-19-3364</inkml:trace>
  <inkml:trace contextRef="#ctx0" brushRef="#br0" timeOffset="290">16913 5354 17712,'0'0'1794,"0"0"-833,0 20 801,20 0 320,0 21-833,-1-2-641,21-19-159,-20 19 127,19-19-127,-19 1 63,0-21-160,0 0 33,-20 0-225,20 0 96,-20-21 0,0 1 1,0 0-161,0-19-96,0 19-64,0-21-192,0 2-65,-20 19-191,20 1-289,0-1-224,0 20-705,0 0-768,20 20-1634,-1-1-14444</inkml:trace>
  <inkml:trace contextRef="#ctx0" brushRef="#br0" timeOffset="291">17409 5276 17296,'-20'-21'2466,"1"21"-864,19 0 288,-20 0 256,20 21-1025,0-2-385,-20 1-95,20 19 0,0 1-65,20 1-224,0 18-191,-1-20-97,1-19-64,40 1 0,-21-21-96,21 0-193,-21-21-287,2 1-577,-3 0-577,-18 1-1057,-20-1-1377,-20 0-12139</inkml:trace>
  <inkml:trace contextRef="#ctx0" brushRef="#br0" timeOffset="292">17409 5454 18353,'-39'0'2690,"39"0"-1024,0 0-129,19-19 449,1 19-769,20-22-608,-1 3-353,1-1-224,0 0-256,-1 20-481,2 0-1088,-21-19-2051,-2 19-7943</inkml:trace>
  <inkml:trace contextRef="#ctx0" brushRef="#br0" timeOffset="293">18302 5096 20467,'0'0'1762,"-19"0"-962,-1 21 289,20-1 513,-20 19-449,0 20-480,20 1-129,-20-1-224,20 0-159,-19-18-193,19-1-33,0-21-639,0 1-641,0 0-1186,0-20-1377</inkml:trace>
  <inkml:trace contextRef="#ctx0" brushRef="#br0" timeOffset="294">18024 5137 20531,'0'-20'2562,"0"-1"-736,20 21 128,1 0 0,-1 21-769,-2-1-737,2 19 257,1 0-481,-1 1-192,19 20 32,1-21-160,0-19-128,-21 0-288,21-1-449,0-19-577,-21 0-416,1 0-1409,0 0-3331</inkml:trace>
  <inkml:trace contextRef="#ctx0" brushRef="#br0" timeOffset="295">18719 5435 22229,'79'59'1569,"-59"-40"-1377,0 21 321,0-19 384,0-2-385,-20 1-448,0 0-224,0-20-385,0 0-1440,0 0-1539,-20 0-11274</inkml:trace>
  <inkml:trace contextRef="#ctx0" brushRef="#br0" timeOffset="296">19354 5235 15054,'-20'-20'2979,"20"1"-1314,-20 19 225,20 0-128,0 19-353,0 1-512,0 0-128,20 20-161,0 0 33,1 19-97,-1-18-223,-2-22-97,3 1-160,19 0-64,-20-1 96,-1-19-64,1 0-128,0 0 0,-20-19 96,20-1 0,-20 0-128,0 1 160,0 19-32,0-22 64,0 22 0,0 0 96,0 22-96,20-3 96,-1 1-128,1-20 64,20 20-192,-20-20 224,19-20-96,-19 20 96,0-39-31,1 17-65,-21 3-32,0-21-65,0 21-95,-21-1-128,21 0-288,-20 1-385,20-2-257,-20 21-799,20 0-1154,20 0-2819</inkml:trace>
  <inkml:trace contextRef="#ctx0" brushRef="#br0" timeOffset="297">20466 5276 14862,'0'-21'2017,"0"1"-607,0 0 480,0 1 320,-20-1-385,20 20-575,-20-20-257,20 20-129,-19 0-223,-1 20-193,0 19-31,-20-19-33,21 40-32,-1-20-63,20-1-193,0 0-96,20-17 0,-1-3 32,21 1 0,19-20 0,1 0 0,-1-20-128,2 1-160,-3-3-481,-17 3-576,-21-1-449,-20 0-1089,0 20-2081</inkml:trace>
  <inkml:trace contextRef="#ctx0" brushRef="#br0" timeOffset="298">20367 5374 21396,'-20'0'2306,"0"0"-1665,20 0 416,20 0 256,0-20-448,20 20-577,-1 0-320,1-19-32,-1 19-160,-19 0-481,20 0-480,-19-20-801,-21 20-961,18 0-2914</inkml:trace>
  <inkml:trace contextRef="#ctx0" brushRef="#br0" timeOffset="299">20705 5117 16239,'-41'20'1697,"21"-1"289,0 1 993,2 0-320,-23 39-898,1-19-447,1 19-129,-1-19-737,20 20-352,1-40-32,-1 19-192,0-19-160,20-20-128,0 20-770,0-20-639,0 0-610,0 0-1024,20 0-3620</inkml:trace>
  <inkml:trace contextRef="#ctx0" brushRef="#br0" timeOffset="300">21280 5117 21364,'-20'0'993,"0"0"-513,20 20 865,-19 19 353,-1 0-385,0 1-640,0 20-193,-1-1-287,3-20-97,18 2-128,-20-1-289,20-21-415,-20 1-610,20-20-800,-21 20-1633,1-20-7816</inkml:trace>
  <inkml:trace contextRef="#ctx0" brushRef="#br0" timeOffset="301">20982 5117 23574,'20'0'1761,"-20"20"-639,21-20 1152,-3 19-641,23 21-672,-21-1-673,18 2-256,3-2 129,-1 0-193,-1-19-257,1 0-447,-1-1-417,1-19-449,-20 0-704,1 22-1570,-21-22-7110</inkml:trace>
  <inkml:trace contextRef="#ctx0" brushRef="#br2" timeOffset="302">6967 10318 6502,'-20'0'2082,"20"0"64,0 0 128,0 0-192,0 0-737,0 0-352,0 0-96,0 0-64,0 0-65,0 0 1,-20 0-160,20 0 31,0 0 1,0 0-129,-19 0-159,19 0-65,0 0-64,-20 0-64,20 0-64,-20 0 129,20 0 95,-20 0-128,0 20 32,20-20-128,-20 20-32,1-20-31,19 19 31,-20-19-96,20 20 96,-20-20 32,20 20 32,0-1 128,-21 1-64,21 1 0,-20-1-95,20-1-97,0 21 32,0-21-32,-18 1 64,18 0-64,0 20-32,18-20 0,-18 0 96,20-1-64,1 1 0,-1-20 0,0 20 32,-1-20-64,1 21 96,0-21-64,0 20 0,0-20 0,0 0 96,-1 19-160,1-19 256,0 0-32,0 0-64,1 0-64,17 0 0,-18-19 32,1 19-64,-1-20 0,-2-1 32,3 1 32,-21 0-64,20 1 0,-20-1-96,0 0 192,0 1-128,0-2 160,0 1-128,0-19 64,0 19-96,-20 0 32,-1 1 65,3-1-65,-2-1 0,-1 1 0,1 1 0,-18-1 32,17 20 32,-19-20-64,1 20 128,-1 0 320,0 20-63,1-20-289,19 20-64,-21-20-96,21 19-737,20-19-673,0 0-1761,0 0-5157</inkml:trace>
  <inkml:trace contextRef="#ctx0" brushRef="#br2" timeOffset="303">7107 11310 6021,'0'0'4132,"0"0"-2210,-20 0 128,20 0 384,0 0-640,0 0-641,-21 0-256,21-19-128,0 19 63,-20 0-127,20 0-128,-20 0-97,20 0-64,-18 0 33,-3 0-65,1 0 193,20 0-225,-20 0-192,0 19-32,1 1-32,-1-20 1,0 20-65,0-1 0,0 2-32,20-1 0,-20 0-32,20-1 64,-19 1-64,19 0 96,0-1-128,0 1-1,0 21 194,0-2-225,0 0 96,0 1 0,0-19-97,19-1 65,1 19 161,0-19-129,0-1 0,0 1 32,19-20 96,-19 21 64,20-21-64,-1 0-32,-19 0-64,21 0 32,-3 0-32,3-21-96,18 1 160,-19 1-160,0-1 160,-21 0-96,1-19 0,0 18 0,-20 1 0,20-19 0,-20 19 0,-20-19 32,0-2-64,0 21 96,1-19-32,-21 19-32,-19 1-32,19-1 160,-19 0-31,18-1 95,-17 21 512,17-19-191,21 19-417,-19-20-96,19 20-64,0 0-192,20 0-865,0 0-1250,0 0-3074</inkml:trace>
  <inkml:trace contextRef="#ctx0" brushRef="#br0" timeOffset="304">21855 5533 16559,'20'-20'3171,"0"40"-2466,-20-20 864,0 41 641,21-22-320,-21 21-1153,0-1-577,0 0-96,20 2-448,-20-21-1026,18-20-1921,-18 19-5925</inkml:trace>
  <inkml:trace contextRef="#ctx0" brushRef="#br0" timeOffset="305">15165 6426 5317,'21'-19'2850,"-21"-1"-736,0 20 321,20 0 191,-20 0-640,0 0-417,0 20-319,20-1-257,-20 21-33,18 20 129,-18-20-64,21 19-416,-1 1 64,0-21-289,0 20-128,-1-18-32,-19-2-63,20 1-65,0-21 64,-20 1-96,0 1 32,0-21 0,0 0 96,0 0 385,0 0-417,0-21 32,-20-18-96,0-1 0,1-19-128,-1-1 128,0-19-128,0-1 0,-1 21-160,3-21 224,-2 21-32,20 20 32,0-2-128,20 21 128,-20 1-128,18-1 0,3 20 32,19 20 32,-20-1 32,-1 21 0,1 20-32,-20-21 32,0 1 32,0-21 0,0 22 32,-20-21-96,1-20 64,-1 20 0,0-20-64,0 0-64,20 0-224,-21 0-609,21-20-1089,0 0-224,0 1-1089,21-22-12973</inkml:trace>
  <inkml:trace contextRef="#ctx0" brushRef="#br0" timeOffset="306">15582 6426 17840,'41'20'2243,"-21"0"-482,-20-1 577,19 3-320,-19-3-1025,0 1-704,20 0-193,-20-1-96,20 1-96,-20-20-417,0 0-1024,0 20-898,0-20-864,0-20-8424</inkml:trace>
  <inkml:trace contextRef="#ctx0" brushRef="#br0" timeOffset="307">15603 6189 15598,'-21'-60'3620,"21"40"-2083,0 0-928,0 1-257,21 19-192,-21 0-224,20 0-192,0 0-1506,-1 19-2530</inkml:trace>
  <inkml:trace contextRef="#ctx0" brushRef="#br0" timeOffset="308">16020 6327 12171,'-20'-20'3459,"20"0"-1024,-21 1-450,21 19 1,-20-20-128,2 20-224,-3 20-385,1-1-512,0 1-97,0 0 33,1 20-97,19 0-127,0-1-161,19 0-416,1-17 288,0 17-160,21-39-32,-23 20-32,23-20 128,-21 19-224,18-19-128,-17 0-257,-1-19-224,0 19-416,-20 0-929,20-20-704,-20 20-1122,0-20-10282</inkml:trace>
  <inkml:trace contextRef="#ctx0" brushRef="#br0" timeOffset="309">16099 6209 17168,'0'-20'2210,"0"-1"-288,0 21 192,0 21 0,20-21-769,-20 39-608,20 1-161,-20-1-191,19 2-33,1-2-352,0 0 32,-20 1-192,20 1-289,0-22-512,-1 1-864,1-20-930,-20 0-736,20 0-9353</inkml:trace>
  <inkml:trace contextRef="#ctx0" brushRef="#br0" timeOffset="310">16437 6268 12684,'0'0'3138,"0"0"-2433,-20 0 288,20 19 384,-21-19-352,1 20-256,0 0-32,-19 1 160,19-2 64,0 1 31,0 0 98,20-20-322,0 19 1,0-19-96,0 0-97,0 20 1,20-20-1,0 0-95,0 0-1,0 0-256,19-20-63,-19 20-161,1 0 32,-1 0-129,0 0-159,-20 20-416,18-20-738,-18 20-1024,0-20-1762,0 19-6694</inkml:trace>
  <inkml:trace contextRef="#ctx0" brushRef="#br0" timeOffset="311">17251 6287 12171,'-21'-59'2050,"1"20"352,20 18-224,-20-18-192,20 19-64,0 20-160,0-20-449,0 20-192,20 0-512,-20 0 31,20 40-63,-20-1-161,21 21-192,-21 19-128,20-19-64,-2 19 0,-18-40-32,21 2-192,-1-1-64,0-21-417,-20 1-384,20-20-448,-20 0-961,19 0-65,-19 0-2273</inkml:trace>
  <inkml:trace contextRef="#ctx0" brushRef="#br0" timeOffset="312">17170 6446 15951,'-19'0'4324,"19"0"-3139,0 0-320,19 0 1409,1-20-64,0 1-1057,21 19-769,-21-20-288,19 0 1,-19 1-130,0 19-127,0-21-256,-1 1-449,1 20-448,-20-20-673,0 1-288,0-1-929,0 0-3299</inkml:trace>
  <inkml:trace contextRef="#ctx0" brushRef="#br0" timeOffset="313">17389 6070 7559,'0'-20'6085,"0"20"-4035,20 20 321,-20-1-225,20 21-225,0-1-255,0 21-449,-1-1-448,-19 2-353,20-2-63,-20-20-129,20 0-160,-20-17 96,20 17-128,-20-19 32,0-1 0,0-19-32,0 20-288,0-20 96,0-20 128,20 1 64,-20-21-64,19 21 64,1-22-96,0 21 32,1 0 32,-1 20 32,-2 0 32,2 0-64,21 20 32,-21-20 0,-1 20-32,21-20-32,-20 0 64,0-20 96,-1 0-64,-19 1 0,20-1-32,-20-19 160,-20 18-96,20 1 1,-19 20 95,-1 0-32,0 0 0,0 20 64,20-20 32,0 40-127,0-20-65,0 0-32,40 19-128,-20-19 0,19-1-193,1-19-191,-1 22-737,21-22-865,-19 0-1057,18 0-5670</inkml:trace>
  <inkml:trace contextRef="#ctx0" brushRef="#br0" timeOffset="314">18441 6327 18513,'0'-20'2306,"-20"20"-1313,0 0 1089,1 0 224,-1 20-960,0 1-610,20-2-95,-20 21-225,20-1-192,20 0-191,-20 2-66,20-21-31,19 0 96,-19-20 0,20 0-128,-1 0 128,-19-20-288,1 0 320,-1-21-96,-20 22-32,0-21-64,-20 1-224,-1 19-129,-17-20-159,17 20-353,1 20-545,0-20-159,0 20 159,20 0-384,0 0-1377,-19 0-11243</inkml:trace>
  <inkml:trace contextRef="#ctx0" brushRef="#br0" timeOffset="315">18561 6287 16527,'20'40'1666,"-2"0"-65,3-20 161,-21 19 288,20-19-481,0 0-512,-20-1-288,20 3-288,-1-3-97,-19-19-96,0 0-96,0 0 33,0 0 63,0 0-224,-19-19 32,19 19-160,-20-22 32,20 3-192,0-1-129,0 20-95,0-20 32,0 1 63,20 19 225,-1 0-32,21 0 64,-20 0 32,0 19 64,-1 1 32,1 0-128,0-20 128,0 19-160,0 3 32,-1-22-289,-19 0 97,20 0 320,21 0-160,-21-22 224,0 3-96,-2-1 64,3 0 96,-1-19 32,0 19 32,-20 1 65,20-2-65,-20 1 64,-20 0 97,20 20-65,0-19 32,-20 19 1,0 19-97,20 1 0,-21 0 192,21 20-223,0 0-65,0-1-32,21 0-128,-1-17-32,0-3 0,19 1 0,1-20 0,0 0-192,-21-20-289,21 20-448,-20-19-897,1-3-1313,-3 22-2017</inkml:trace>
  <inkml:trace contextRef="#ctx0" brushRef="#br0" timeOffset="316">20029 6009 16335,'-39'-39'2626,"19"39"-319,20 0-193,0 0-128,0 19-897,0 22-225,0-1-223,20 38-257,0-17 33,-1 17-161,1-17-224,0-2-96,0-20 192,0 0-288,-20 2-128,19-21-225,-19 0-736,0-1-737,0-19-704,0 0-834,-19 0-8711</inkml:trace>
  <inkml:trace contextRef="#ctx0" brushRef="#br0" timeOffset="317">19891 6446 15758,'-20'-20'2531,"20"1"-1026,0 19 353,20-20 512,0 20-288,19-20-1089,-19 1-576,20-2-257,-1 1-64,-19 0-64,0 1-96,19-21-289,-19 21-31,-20-22-225,20 2 33,-20-1 63,0 21 289,0-1 288,-20 0-32,20-1 64,0 21 65,0 21 127,0-1 0,0 39 129,0-20 31,20 22-32,-20-2-127,21 0-65,17-19 128,-18 0 33,1-21-289,-1 21 64,0-40-96,-1 19 32,1-19-32,-20 0 32,0-19 96,20 19 0,-20-20-160,0 0 129,0 1-97,0-1-64,0 20 32,20 0-160,0 0 64,-1 0-97,1 0-319,0 20-449,0-1-897,19 1-1185,-19-20-512,20 0-7463</inkml:trace>
  <inkml:trace contextRef="#ctx0" brushRef="#br0" timeOffset="318">20705 6287 18865,'-20'0'1570,"-21"20"31,21 0 866,2 20-289,-3-20-1057,21 19-577,-20 1-351,20 1-193,20-22 0,1 1-33,-3-20-31,-18 0 128,20-20-31,0 1-1,1-3-97,-21-17 98,20 19-66,-20 1 33,0-1-32,0 20 97,0 0-65,0 0-65,0 0 33,0 20 0,20-1-64,-1 1-512,-19 0-802,20-1-608,20-19-320,-40 0-224,20-19-1890,-20-1-6022</inkml:trace>
  <inkml:trace contextRef="#ctx0" brushRef="#br0" timeOffset="319">20784 6228 6470,'0'-119'2274,"20"80"1569,-20 19 161,20 0-641,-20 20-800,19 20-417,-19 0-577,20 39-928,0 1-257,0-1-288,-20 0-160,20 1-448,19-40-481,-19 19-1537,-20-39-1442</inkml:trace>
  <inkml:trace contextRef="#ctx0" brushRef="#br0" timeOffset="320">20725 6287 18353,'-20'0'4164,"20"0"-2691,0-19 385,39 19 640,-19-20-800,40 0-1186,-21 20-415,21-19 31,-1-1-353,0 20-31,-18-21-833,-1 21-705,-1 0-1825,-19 0-1282</inkml:trace>
  <inkml:trace contextRef="#ctx0" brushRef="#br0" timeOffset="321">21578 6248 7847,'0'20'9289,"0"-20"-8328,0 39 288,0-19 577,20 20-289,0-20-448,-20 19-641,20-19 1,-20 0-65,0-1 1,0-19-193,19 0 192,-19 0-96,0 0 1,0-19-33,-19-21-224,19 21 64,-20-21-64,20 0 32,0 20-64,0 0 32,0 1-96,0 19 96,20 0 160,-1 19 97,-19 21-257,20-19 0,0 18 0,0-19 0,0-1-128,-1-19 160,1 0 32,0 0-128,-20 0 64,0-19 128,0-1-32,0 0-64,0 1-160,0-22 320,0 21-192,0 1 32,20-1-32,-20 20 96,21 0-95,-3 20 159,-18-1 32,20 21-224,0 0-96,1-20-257,-1 0-319,-2-1-737,3 1-1186,-1 0-672,0-20-4164</inkml:trace>
  <inkml:trace contextRef="#ctx0" brushRef="#br0" timeOffset="322">22074 6367 16976,'20'0'2914,"0"20"-1440,-20-20 640,20 0-481,-1 20-896,-19-20-769,20 19-64,-20-19-865,0 0-1185,20 0-705,-20 0-5445</inkml:trace>
  <inkml:trace contextRef="#ctx0" brushRef="#br0" timeOffset="323">22054 6189 17328,'-19'-21'1698,"19"1"-449,0 20-64,19-19-929,1 19-352,-20-20-705,20 20-704,0 0-2979</inkml:trace>
  <inkml:trace contextRef="#ctx0" brushRef="#br0" timeOffset="324">22272 6307 17040,'20'60'2850,"-20"-40"-1729,0 0 673,0-20 480,20 19-768,-20-19-866,0 0-255,0 0-161,21 0-96,-21-19 32,0-1-128,0 0 64,0 1-96,0-2-32,18 21-64,-18-20 128,20 20-64,-20 20-32,21-20 0,-1 21 128,20-2-544,-21 1-513,1 0-1378,0-1-832,0-19-3139</inkml:trace>
  <inkml:trace contextRef="#ctx0" brushRef="#br0" timeOffset="325">22610 6287 19986,'0'40'2531,"20"-19"-673,-20-2 192,0 1-673,20-20-833,-20 20-608,19-1 128,-19-19-384,20 0-737,-20-19-1121,0 19-1025,0-20-5093</inkml:trace>
  <inkml:trace contextRef="#ctx0" brushRef="#br0" timeOffset="326">22610 6129 3203,'-20'-20'16303,"20"20"-14830,0-20-896,20 20-33,-20 0-447,0 0-162,20 0-735,0 20-2275,-20-20-10506</inkml:trace>
  <inkml:trace contextRef="#ctx0" brushRef="#br0" timeOffset="327">22849 6307 18801,'0'41'1378,"19"-22"127,-19 1 897,0 0-576,20-20-1025,-20 0-417,20 0-96,-20 0-159,20-20 127,-20 0-64,0 1-128,0-2-64,0 1 128,0 0-256,0 1 64,0 19-64,0 0 128,0 0-96,0 19 192,20 21-128,-1-19 32,-19 18 32,20-19 0,0-20-32,0 19 64,0-19 0,-20 0-64,0-19 160,19-1-128,-19 0 32,0 1 32,20-22 64,-20 21-95,0 1 63,0-1 32,0 20 32,20 0 64,-20 20 65,20-1-65,-20 1-160,21 21-96,-21-2-32,18-19-128,2-1-449,-20 1-768,20 0-641,-20-20-769,0 0-608,0-20-9033</inkml:trace>
  <inkml:trace contextRef="#ctx0" brushRef="#br0" timeOffset="328">23305 6268 18193,'20'19'3523,"0"-19"-1025,-20 20 193,20 0-577,-20 1-1153,19-21-769,-19 19-192,0 1-32,20 0-320,-20-20-513,0 0-865,0 0-992,0 0-1026,-20-20-4516</inkml:trace>
  <inkml:trace contextRef="#ctx0" brushRef="#br0" timeOffset="329">23345 6109 19410,'0'-20'1153,"-20"20"-993,20 0 513,0 0 160,0 0-801,0 0-737,0 0-1121,0 0-2690</inkml:trace>
  <inkml:trace contextRef="#ctx0" brushRef="#br0" timeOffset="330">23464 6089 16431,'39'0'2595,"-19"0"-1154,0 0 801,1 0-160,-3 0-737,2 0-480,1 20-224,-1 0-33,-20-1 1,0 22-33,0-21-95,-20 19-129,20 0-160,0 1 65,0-19-129,0-2-96,0 1 64,20 0-96,0-1 64,-20 1-32,39-20-64,-19 20-160,0-20-33,0 0-287,19 0-257,-19 0-160,0 0-800,-20 0-449,0-20-609,0 0-3491</inkml:trace>
  <inkml:trace contextRef="#ctx0" brushRef="#br0" timeOffset="331">23602 6307 18449,'-38'0'2530,"38"0"-1216,0 0 1280,0 0-192,18 0-896,2-20-513,21 20-545,-3 0-224,3 0-192,-1-19-128,-1 19-320,-19 0-705,0 0-1313,0 0-2339,-20 19-12716</inkml:trace>
  <inkml:trace contextRef="#ctx0" brushRef="#br0" timeOffset="332">23821 6307 17840,'20'0'1538,"-20"0"256,39 0 223,-19 0 33,0-20-864,21 20-418,-3-19-544,-18-1-159,21 20 127,-23-20-128,-18 1-128,20-1 0,-20 20 32,-20-21-97,2 21 33,-2 0-32,-1 0 32,1 0 128,-18 21 64,17-1-32,-19-1 257,20 1 95,1 19 257,19 1-289,-20-19-96,20 18-224,0-19-128,0-1 64,20 1-160,19 0-256,-19-20-353,21 0-800,-3 0-834,-18 0-511,21-20-2916</inkml:trace>
  <inkml:trace contextRef="#ctx0" brushRef="#br0" timeOffset="333">24297 6228 15118,'60'-39'4260,"-39"18"-2210,-21 1-513,0 20 705,0-19-512,-21 19-673,1 0-64,0 19-256,-19-19-33,19 20-512,-20 21-127,20-22-97,20 1-1,0 0-127,40-1-32,-20 21 64,39-19-128,-19-21 96,19 19 64,-18 1 64,-3 0 32,-17-1 64,-1-19 0,-20 20 128,0 0-64,-20-1-128,-1-19-64,3 0-96,-2 22-929,-1-22-1346,1 0-2081,0 0-13421</inkml:trace>
  <inkml:trace contextRef="#ctx0" brushRef="#br0" timeOffset="334">15244 7876 10954,'-18'-21'2018,"-2"2"96,20 19 224,0-20-192,0 20-609,0 0-383,0 0-258,0 20 225,0 20 97,20 19-386,-2 0-127,3 2-256,-21 18 31,20-19-128,0-1 1,0 0-97,-1-18 0,-19-2-192,20 0 32,-20-19 0,0-20 32,0 20-31,0-20-1,-20-20-96,1 0-64,-1-19 96,0-20-64,20-1 0,-20-19 64,-1-21-64,21 0 0,-18 2 32,18 18-32,18 1 64,-18 39 32,0 20 32,21 0 0,-1 1-32,-20 19 64,20 19-96,0 21 64,19 20 64,-19-1-96,20 21-32,-21 18 64,21 2-96,-20-20 0,21-1-32,-23-20 64,2-18-64,21-2-128,-21-19-64,-20-20-224,19 19-225,-19-19-576,0-19-1314,-19-1-704,-1 0-2434</inkml:trace>
  <inkml:trace contextRef="#ctx0" brushRef="#br0" timeOffset="335">15305 8194 19410,'-40'0'2402,"40"0"-1505,0-20 1281,20 20 128,0-21-864,19 21-674,1-19-608,0 19-127,-1-20-514,1 20-480,1 0-1633,-3 20-1987,-38-20-9288</inkml:trace>
  <inkml:trace contextRef="#ctx0" brushRef="#br0" timeOffset="336">15941 7816 18705,'-21'-59'1762,"21"20"-417,-20 18 801,0 21 0,0-20-865,-19 40-288,-1-20-448,20 21-161,-19 18-224,-1-19 1,40 19-97,-20 0 0,20 22-128,0-22 64,20 0-64,0 2-97,0 18-63,19-19 0,-19 0 160,0 0 32,0-1 0,-20 0 32,20 2-64,-20-21 64,0-1 64,0 1-32,0 0 0,0-20-64,0 0 0,19-20 96,-19 20 0,20-20-32,0 20-32,21-19 64,-23 19-160,2 0 0,1 0-64,-21 0 128,20 0-577,0 0-31,-2 19-802,3-19-800,19 0-192,-20 0-1986</inkml:trace>
  <inkml:trace contextRef="#ctx0" brushRef="#br0" timeOffset="337">16178 8055 20275,'0'-20'1473,"0"20"-704,20 0 1761,0 20-480,0 19-1025,-20 1-480,19 0-97,1 0-64,0-1 97,-20-19-161,20-1-32,-20 1-127,0-20-1,0 0-32,0 0 64,20-20 0,-20-19-128,0 0 0,0-22-64,0 22 0,19-20-32,-19 18-160,0 21-32,20 1-224,-20 19-513,20 19-833,1 1-1505,-21 1-1762</inkml:trace>
  <inkml:trace contextRef="#ctx0" brushRef="#br0" timeOffset="338">16417 7638 20595,'-21'-40'2851,"1"40"-994,20-19 514,20 19-482,1 0-832,-1 0-480,0 0-417,19 0-32,1 19-160,-1-19 96,1 20-160,0 0 0,-21-1 64,1-19-96,0 20 96,0 0 0,1 1 32,-21 18-32,18-19 32,2-1 0,0 21-32,1 0 32,-1 19-96,-2-19-32,3 40 64,-1-21-225,0 1 1,0-1 192,-1 0 32,-19-39 0,20 21 96,-20-22 64,0-19-160,0 0 224,-20 0-96,-19-19-96,19 19 96,-21-20-32,23 20-32,-2-21 64,20 21-640,0 0-1090,0 0-2754,0 0-8264</inkml:trace>
  <inkml:trace contextRef="#ctx0" brushRef="#br0" timeOffset="339">17767 8035 15726,'-20'0'3075,"20"0"-1601,0 0 255,0 0 642,20 0-193,-1 0-737,1 0-480,20 0-128,-1 0-257,1 0-95,0 0-97,-1 0-288,1 0-64,1 0 32,-23 0-96,23 0-64,-21-21-160,0 21-385,19-20-448,-39 20-352,20 0-1154,-20-19-447,0 19-2147</inkml:trace>
  <inkml:trace contextRef="#ctx0" brushRef="#br0" timeOffset="340">18065 7836 20115,'-21'19'3267,"21"-19"-2146,0 21 1089,0 19-32,0-1-1089,21 0-609,-1 2-255,-20-1-129,18-1-32,2-19-128,1 20-193,-1-20-351,-20 0-609,20-20-1218,-20 19-1665,0-19-4163</inkml:trace>
  <inkml:trace contextRef="#ctx0" brushRef="#br0" timeOffset="341">18739 8214 17424,'0'19'1602,"20"-19"-321,-20 20 641,0-20 192,20 20-769,-20-20-673,19 0-63,21 0 0,-20 0-129,19-20 1,1 0-225,1 1-128,-3-21 32,3 0-128,-21-19 64,19 19-96,-19-20 96,0 1-64,-20-2-64,0 2-32,0 0-64,0 19-32,-20-19 96,0 19 32,1 21 32,-21-22-64,20 41 224,-19 0 96,19 0 225,-21 41-225,21-2 288,0 0-63,-19 41-1,39-1-127,-20 1 159,40-1-352,19-19-32,22-20-64,18-1-64,0-39 0,1 20 0,-21-20-224,-18-20-320,-3 20-513,-18 0-641,1-20-1024,-21 20-1474,0 0-4773</inkml:trace>
  <inkml:trace contextRef="#ctx0" brushRef="#br0" timeOffset="342">19533 8114 13933,'0'-20'1986,"0"1"96,0 19 192,0 0-256,0 0-545,0 0-480,0 0 128,0 19-32,20 1-224,-20 19-64,20-18-225,0 19-95,-1-21-33,1 1-128,0 0 65,0-20-193,-20 19 0,0-19-64,20 0 32,-20 0 0,0-19-31,0-1-33,0 0-128,0-19 64,0-2-160,-20 2-161,20 0-383,-20 19-193,20 0 32,0 20-224,0 0-1569,-20 20-1058,20 19-3779</inkml:trace>
  <inkml:trace contextRef="#ctx0" brushRef="#br0" timeOffset="343">19891 8134 7302,'0'-20'1890,"-20"20"192,20-20 352,0 20-640,0 0-545,-20-19-31,20 19-129,0 0-225,0-20 33,0 20-416,0 0 255,0 0 65,0 0 128,0 0-160,0 0-129,0 0-127,0 0-33,0 0-63,0 0-1,0 0-128,0 0-95,0 0 63,0 0 160,0 20-31,0-20 159,20 19-64,-20 1-95,0 0 127,20 20-191,0-20 31,-1 19-160,1-19-64,0 0-64,0-20-32,-20 19 0,20-19-32,-1 0-64,-19 0 32,0-19-32,20 19 64,-20-20-32,0 0 0,0 1 64,0 19-64,0 0 160,20 0-128,-20 0 64,20 0-32,-20 0 32,39 0 1,-19 0-33,0 0 96,1-20-96,-21-21 64,20 22-96,-20-1-32,-20-19-192,20 19 31,-21 0-415,1 20-834,0-21-768,1 21-1825,-1 0-8874</inkml:trace>
  <inkml:trace contextRef="#ctx0" brushRef="#br0" timeOffset="344">21737 7399 7783,'0'-40'3779,"-20"1"-1312,0 19-97,20 1 0,-20 19-416,20 0-577,-20 0-191,20 19-290,-19 21 65,-1 19 224,20 21-64,-20 39-320,20 1-224,0 38-193,0-20-288,40 1 0,-21-19 32,41-21-128,-1 0 0,-19-39-64,19-21-192,-18 1-513,-3-40-768,3 0-2082,-21-20-3108</inkml:trace>
  <inkml:trace contextRef="#ctx0" brushRef="#br0" timeOffset="345">22035 7240 15630,'0'0'2242,"0"21"-1185,0-1 1057,0-1-416,19 21-385,-19-1-576,20 2-193,0-2-95,0 0-289,0-19 96,-20 0-192,19-1 32,-19-19-128,0 0 225,0 0-225,-19 0-129,19-19-63,-20-21-32,0 1 128,-20 0-32,21-2 96,-1-18 32,20 20 64,-20-2 128,20 2 128,-20 19-64,40 0-32,0 1-63,0-1 63,19 20-160,1 0-32,-1 0 32,1 20-64,0 19-32,-1 0-32,-19 2 64,-20 18 192,0-20-224,0 1 160,-40 0-96,21-20 96,-1 0-32,0-1-32,0 1 32,0-20-160,1 0-32,19 0-257,0-20-672,0 1-1057,0 19-128,19-20-1665,-19 20-10411</inkml:trace>
  <inkml:trace contextRef="#ctx0" brushRef="#br0" timeOffset="346">22432 7359 18193,'20'40'3171,"-20"-40"-1986,19 21 512,-19-2 289,0 1-929,0 0-864,20-1-97,-20 1-64,20-20-289,-20 0-864,20 0-1089,-20 0-1377,0 0-5286</inkml:trace>
  <inkml:trace contextRef="#ctx0" brushRef="#br0" timeOffset="347">22432 7240 14349,'-20'-20'6054,"20"1"-4613,0 19-480,-20-20-64,20 20-609,0 0-448,0 0-1089,20 0-961,-20 20-2371</inkml:trace>
  <inkml:trace contextRef="#ctx0" brushRef="#br0" timeOffset="348">22590 7379 19410,'40'80'1730,"-20"-41"127,-20 20 706,19-18-674,-19-21-992,20 0-192,-20 19-449,0-19-64,0-20-95,0 21 95,-20-21-192,1 0-192,-1 0-417,0 0-384,0-21-1057,0-19-1313,20 21-1282</inkml:trace>
  <inkml:trace contextRef="#ctx0" brushRef="#br0" timeOffset="349">22511 7181 96,'0'-20'17264,"0"1"-17072,0 19-1409,0 0-128,0 0-2403</inkml:trace>
  <inkml:trace contextRef="#ctx0" brushRef="#br0" timeOffset="350">22610 7062 21172,'20'40'1633,"-20"-20"-608,0 19 801,20 20-481,-1-18-897,1-2-319,0 1-33,1-1-96,-1 2-257,-20-22-479,18-19-866,2 20-1152,-20-20-1282,0-20-13613</inkml:trace>
  <inkml:trace contextRef="#ctx0" brushRef="#br0" timeOffset="351">22888 7201 11979,'-20'0'3940,"1"0"-2147,-1 19 994,0 1-385,-1 1-384,1-1-641,2-1-416,18 1-384,0 0-257,0-1 32,0-19 1,18 20-1,2-20-256,1 0 0,-1 0-64,0 0-64,-1 0 32,21 0-224,-20-20-192,0 20-417,-1 0-737,-19 0-896,20 0 64,-20 0-1634</inkml:trace>
  <inkml:trace contextRef="#ctx0" brushRef="#br0" timeOffset="352">23165 7220 16367,'-18'-19'2947,"18"19"-2146,-21 0 896,1 0 449,0 0-736,0 19-706,20 1-448,0 1-352,0-1 128,20-20-160,0 19 32,0 1-192,19 0 160,1-1 64,-19-19 96,-1 20-64,0 21 224,-20-22 256,-20-19-223,20 20 127,-20 0-320,-1-20 64,1 0-224,20 0-609,-20 0-928,2-20-866,18 20-2177</inkml:trace>
  <inkml:trace contextRef="#ctx0" brushRef="#br0" timeOffset="353">23205 7102 19890,'21'0'2242,"-21"20"-1857,0 0 1312,0 19 129,20 0-705,-20 22-576,20-22-449,-1 0-320,1-19-129,0 0-512,-20 1-704,20-21-929,-20 0-1314</inkml:trace>
  <inkml:trace contextRef="#ctx0" brushRef="#br0" timeOffset="354">23165 7181 20947,'0'0'1185,"0"0"33,20 0 1664,0 0-1120,1 0-1057,-1 0-673,19 0 0,-39 20-417,20-20-544,0 19-960,0-19-1250,0 20-1346</inkml:trace>
  <inkml:trace contextRef="#ctx0" brushRef="#br0" timeOffset="355">23523 7420 13004,'20'0'6182,"-20"-21"-4997,0 1 1057,0 0 513,0 1-1026,-20-1-768,20 0-416,0-19-321,0 18-224,20 1 32,-20 20-352,0-19-545,21 19-865,-3 0-928,2 0-674,1 19-5892</inkml:trace>
  <inkml:trace contextRef="#ctx0" brushRef="#br0" timeOffset="356">23880 7261 16623,'-19'0'1794,"19"0"-1121,-20-21 704,20 21 288,-20 0-383,0 0-193,20 21-128,-20-21 96,1 20-64,-1 19-385,20-19-191,-20 19-321,20-19-32,0 1-64,20-2 0,0 1 32,-1-20 64,1-20-32,0 20 0,0-19 0,0-2 32,-20-19-96,19 21 96,-19-1-32,0 0 64,0 1 0,-19 19 129,19 0-65,0 0-32,19 19-192,-19 1 96,0 0-352,0-1-353,20 1-416,0 0-865,0-20-992,1 21-738,-21-21-11658</inkml:trace>
  <inkml:trace contextRef="#ctx0" brushRef="#br0" timeOffset="357">24019 7042 10698,'0'-20'9513,"0"0"-7784,0 20-63,0 0 640,0 0-704,0 0-962,0 0-448,21 20 1,-21 0-226,20 0-127,-20 20-512,18-20-962,-18 0-1024,20-1-1186</inkml:trace>
  <inkml:trace contextRef="#ctx0" brushRef="#br0" timeOffset="358">24337 7122 21844,'0'0'1281,"-20"0"-63,0 20 799,1-20-703,19 19-834,-20 1-384,20 0-64,0-1-256,20 1-160,-1 1 31,21-1-223,-20-1-33,19 1 321,-19-20 192,21 20 160,-41-20 128,20 19 32,-20-19 65,-20 0-289,20 0-96,-21 0-609,1 0-1633,0 0-1762</inkml:trace>
  <inkml:trace contextRef="#ctx0" brushRef="#br0" timeOffset="359">24516 7399 8456,'0'0'3555,"0"0"-704,0 21-705,0-21-417,0 0-672,0 0-672,0 0-193,0 0 256,0 0-95,0 19 95,0-19 32,0 0 129,0 20 448,0 0-192,-21-1-417,21 21-256,-18-21-128,-23 3 1,21-3-290,0-19-736,2 0-1505,18 0-2819</inkml:trace>
  <inkml:trace contextRef="#ctx0" brushRef="#br0" timeOffset="360">22570 7994 7943,'0'-19'3075,"0"19"-1602,-19 0 673,19-20-224,0 20-641,0-20-416,-20 20 32,20-19 192,-20 19-192,20 0 128,-20-20 160,20 40-192,-20-20-320,1 39-97,19-19-191,-20 19-97,20 2-192,0-21-128,20-1-32,-20-19 64,19 0 0,1 0-96,-20-19 64,20-1 64,0-21 32,-20 21-160,0-19-64,0 19 127,0 20 33,0-19 33,20 38-258,-20-19 417,19 40-256,-19-1 128,20 2-160,0-2 128,0 1-32,0 0-32,-1 0 64,-19-1 161,0-19-33,0-1-128,-19 1 192,-1-20-192,0 0 32,0 0 0,0 0-224,1 0-192,-1-20-545,20 1-737,-20-1-480,20 0-608,0 20-3973</inkml:trace>
  <inkml:trace contextRef="#ctx0" brushRef="#br0" timeOffset="361">22809 8134 14733,'0'-40'2499,"0"40"-673,-21-19 672,21-1-576,-20 0-609,20-1-480,20 1-321,-20-19-384,21 19-64,19-19-224,-21 19 0,1 20-416,0-21-770,0 21-351,0 0-225,-1 21-1954,-19-1-12171</inkml:trace>
  <inkml:trace contextRef="#ctx0" brushRef="#br0" timeOffset="362">23126 8014 14189,'0'0'2979,"0"21"-1378,0-21-255,21 0 447,-3 0-191,2 20-737,0-20-321,1 0-288,-1 0-224,0-20 64,-20 20-31,19-21 31,-19 21-96,0-20 160,0 20-96,0-19 64,-19-1-32,-1 0 96,-21 1 193,41 19 127,-40 0 1,40 0-257,-18 19 32,-3 21-96,1-21-64,20 22 193,0-1-289,20-21 0,1 1 32,17 0 0,3-20-128,-1 0-32,-1-20-289,-19 20-479,20-20-546,-21 1-512,1 19-512,-20-20-1474,20 20-10153</inkml:trace>
  <inkml:trace contextRef="#ctx0" brushRef="#br0" timeOffset="363">23523 8014 17200,'0'0'1697,"0"0"-960,0 0 801,20-20 159,-20 20-800,21 0-481,-3 0-191,-18 0-161,20-19 256,1 19-128,-1 0 32,-20-20 33,20 0 95,-20 20-64,-20-19 33,20 19 159,-20-20-224,-1 20-128,-17 0 65,17 0-65,1 20-32,0-20 32,20 19 0,-20 1-64,20 19-128,0-19 160,20 1-192,-20 19 0,20-21-192,0 1-481,1 0-640,17-20-609,3 0-481,-3 0-3651</inkml:trace>
  <inkml:trace contextRef="#ctx0" brushRef="#br0" timeOffset="364">23900 7975 96,'-20'0'16880,"20"-20"-15599,0 20 384,-19 0 385,19 0-128,-20 0-513,20 20-384,-20-20-128,20 39-192,0-18-289,0-1-320,0 19 65,20-19-193,0 0 0,-1-20 96,21 0 0,-20-20-160,1 0 128,-3 1-129,-18-21 130,-18-1-33,-3 2-33,1 0 66,0-1 63,-19 19 160,19 2 224,-20-1-159,20 0-193,20 20-32,0 0-32,0 0 128,20 0 0,0 0 64,0 20-223,0 0 63,19-1 0,-19 2-96,0 19-128,1-1-257,17-19-384,-18 19-768,1-18-1410,-1-1-1313,-2-20-7527</inkml:trace>
  <inkml:trace contextRef="#ctx0" brushRef="#br0" timeOffset="365">24198 7916 16143,'0'0'5061,"0"0"-3300,0 19 257,0-19 192,20 20-800,0 0-898,0-1-288,0 1-160,-1 1-160,1-1-96,20-20-384,-1 20-642,-19-20-671,21 0-930,-21-20-1025,-2 0-13452</inkml:trace>
  <inkml:trace contextRef="#ctx0" brushRef="#br0" timeOffset="366">24477 7916 20787,'18'0'1698,"-18"19"-577,0-19 1057,0 20-64,0 19-801,0-19-576,0 21-513,0 18-224,21-20 0,-21 2-64,20-2-320,0-19-321,0 0-736,-20-1-1250,19-19-1697</inkml:trace>
  <inkml:trace contextRef="#ctx0" brushRef="#br0" timeOffset="367">22531 8590 10954,'0'-20'1633,"0"1"321,0-1 929,-20 20-417,20 0-992,-20 0-609,0 0-1,1 20 129,-1-1-128,20 21-256,-20 1-225,20-22 0,0 21 1,0-21-193,0 21-64,20-19-160,0-21 96,-1 19-128,1-19-96,0 0-385,0 0-928,0 0-801,-1-19 224,1 19-1345,0-21-6086</inkml:trace>
  <inkml:trace contextRef="#ctx0" brushRef="#br0" timeOffset="368">22650 8651 17008,'19'19'1409,"-19"1"64,20 0 545,-20 19-192,20-19-833,1 1-449,-21-21-351,20 19 223,-20-19-64,0 0 33,0 0 63,0-19-128,0-2-95,0-19-65,-20 21-32,-1-21-64,21 1 32,0 18-96,0-19-96,0 21 0,0 19 96,21-20-32,-1 20 0,-2 0-64,2 0-161,21 20-287,-21-1-673,19-19-1121,-19 20-641,20 0-5605</inkml:trace>
  <inkml:trace contextRef="#ctx0" brushRef="#br0" timeOffset="369">23047 8651 19890,'19'0'897,"-19"19"256,20-19 641,-20 20-577,20 0-800,0-1-417,-20 1-257,21 0-704,-3 1-864,-18-21-225,0 0-3684</inkml:trace>
  <inkml:trace contextRef="#ctx0" brushRef="#br0" timeOffset="370">23066 8531 6053,'-19'-20'14990,"-1"20"-13901,20-19 65,0 19 31,0 0-769,0 0-576,0 0-641,0 0-1313,20 0-1409,-20 0-11083</inkml:trace>
  <inkml:trace contextRef="#ctx0" brushRef="#br0" timeOffset="371">23147 8451 17296,'18'20'2466,"-18"-20"-576,20 21 320,-20 18-288,0 0-545,20 1-864,1 1-321,-1-22-224,0 21-32,-1-40-224,1 19-385,0-19-929,-20 0-1024,20 0-1122,-20 0-13900</inkml:trace>
  <inkml:trace contextRef="#ctx0" brushRef="#br0" timeOffset="372">23126 8670 19186,'21'0'1281,"-3"0"769,2-19 544,41 19-704,-22 0-545,1-20-512,-20 20-513,0-21-159,19 21-65,1-20-64,-20 20-128,-1-20-65,-19 1-191,0 19 32,-19 0-33,-1-20-127,0 20 288,0 0 128,0 0-32,1 0 96,-1 0 96,20 20 96,-20-20 32,20 19 32,0 1 129,20 21 31,-20-21-256,20 19-96,-1-19-32,1-1-96,0 1-224,20 0-481,-21-20-800,21 0-1698,-20 0-1346</inkml:trace>
  <inkml:trace contextRef="#ctx0" brushRef="#br0" timeOffset="373">23602 8729 17232,'0'20'2274,"0"-20"-737,0 0 545,0 0 161,0-20-1090,-20 20-385,20-19-287,0 19-193,0-20 0,-18 0-160,18 1-128,18-1-32,-18-21 64,20 21-64,1 1 32,-1-1-128,0 20-224,-2 0-321,3 0-1056,19 0-1410,-20 20-1217</inkml:trace>
  <inkml:trace contextRef="#ctx0" brushRef="#br0" timeOffset="374">23841 8631 15694,'20'39'2275,"-20"-39"63,19 20 256,-19-20-480,20 20-1089,0-20-448,-20 0-545,20 0 0,1 0-481,-3 0-1088,-18 0-1410,20 0-4228</inkml:trace>
  <inkml:trace contextRef="#ctx0" brushRef="#br0" timeOffset="375">23821 8570 18417,'0'-19'1185,"0"19"-608,0-20-33,20 20-480,0 0-352,-20 0-1121,19 0-5094</inkml:trace>
  <inkml:trace contextRef="#ctx0" brushRef="#br0" timeOffset="376">24098 8610 15919,'0'21'2306,"0"-21"-641,0 20 449,0-20-64,0 19-512,0 1-545,0 0-673,21-1-128,-21 1-256,20-20 96,0 20 0,0-20-96,-1-20-32,1 0-32,0 1 0,-20-1-128,0-19 159,-20 19 129,0-1 0,1-19 161,-1 21-65,0 19-128,20-20 64,-20 20-96,20 0 64,20 0-32,-20 0 64,20 20-160,19-1 160,-19 1-64,0 0 32,0 21 0,0-22 448,-1 1 33,-19 0-257,20-20 128,-20 19-95,0-19-129,0 0-96,-20-19-32,20 19-96,0-20 96,0 0-96,0 1 96,20-22 0,0 21-128,0 0 128,1 20 0,-3 0-96,2 0 128,21 20-64,-21 0-256,-2 1-961,23-1-1602,-21-1-1409,0 1-16143</inkml:trace>
  <inkml:trace contextRef="#ctx0" brushRef="#br0" timeOffset="377">24813 7142 9961,'0'-20'1025,"0"20"288,0 0 769,0 0 449,0 0-642,0 0-800,0 0 64,0 0-32,0 20 193,20-1-193,-20 21-64,21-1-288,-1 2-1,-2 18-287,2 21-97,1-2 0,19 3-191,-1 17 31,-19 2-160,20-1 352,-20 0 33,19 1-289,-19-22 0,-20 22-96,20-20-64,-20-1 128,-20-20 96,0 21 97,-19-21-33,-1 1-96,0-20-96,21-1-160,-1-19 64,0 1-256,20-2-192,0-19-481,0 0-353,0-19-1216,0-2-1762,0 1-8808</inkml:trace>
  <inkml:trace contextRef="#ctx0" brushRef="#br3" timeOffset="378">15623 9246 1761,'0'-21'1858,"0"21"-993,0 0 384,0 0 801,0-19-353,0 19-63,0 0 0,0-20 31,-20 20-256,20 0 1,0-20-33,-21 20-128,21 0-32,-20-19 33,2 19 223,18 0-160,-20 19-224,-1 1-160,21 19-32,-20 2-192,40 18 63,-20 0 97,0 21-480,21-1-1,-1-19-192,-2-1-192,-18 2 96,20-22-96,1 0-64,-1-19-160,0 0-385,-1-20-416,1 0-544,0 0-993,20-20-513,-21 0-1282</inkml:trace>
  <inkml:trace contextRef="#ctx0" brushRef="#br3" timeOffset="379">16178 9503 9609,'0'-19'2562,"-20"-1"481,20 0-288,-19 1-353,-1 19-448,0-20-321,0 20-256,-1 0-287,3 20-258,-2-1-319,0 21-161,20-21-192,0 21 0,0 0-160,0-20 32,20 19-64,0-19-288,-2 0-705,3 1-352,19-1-449,-20-20-993,-1 0-832,1 0-3203</inkml:trace>
  <inkml:trace contextRef="#ctx0" brushRef="#br3" timeOffset="380">16376 9564 9865,'0'-21'5733,"0"21"-3971,0-20 576,0 20 128,0-20-704,-20 20-513,20 0-320,-19 0-320,19 20-33,-20 0-223,20 1-33,-20-2-288,20 1 0,0-20-96,20 20 64,-20-20-96,20 0 0,-1 0 0,1 0 0,-20-20 0,20 0 96,1 1 32,-21 19-32,0-21 32,0 1 32,0 20 0,0 0 96,0 20-96,0-20 32,0 21-32,0-2-32,0 21-96,20-21 0,-20 1-320,20-20-641,-2 20-128,3-20-353,-21 0-1024,20-20-193,-20 20-2017</inkml:trace>
  <inkml:trace contextRef="#ctx0" brushRef="#br3" timeOffset="381">16516 9364 12812,'0'-19'4516,"0"19"-3107,0 0 609,0 19 224,20-19-448,-20 41-897,20-2-449,-20-19-224,19 19-159,1 1-98,0-19-287,-20-2-609,20 1-736,0-20-866,-20 0-1312,0 0-12140</inkml:trace>
  <inkml:trace contextRef="#ctx0" brushRef="#br3" timeOffset="382">16615 9305 16367,'0'-59'3619,"0"59"-1857,0 0-353,0 20 321,0 0-545,20 19-897,0 0-63,-1 2-289,1-2-321,20 1-832,-1-21-865,-19 1-1537,0 0-5350</inkml:trace>
  <inkml:trace contextRef="#ctx0" brushRef="#br3" timeOffset="383">17271 9543 19634,'0'-20'2242,"0"20"-993,0 20 865,0 1-352,0-2-801,0 21-673,18-21-192,-18 1-96,21 0-32,-21 1-224,20-21-513,-20 0-832,0-21-577,0 21-1410,0-40-4227</inkml:trace>
  <inkml:trace contextRef="#ctx0" brushRef="#br3" timeOffset="384">17251 9206 16239,'0'-40'2690,"0"40"-1857,0-19 480,0 19 33,0 0-738,0 0-544,20 0-64,-20 19-384,18 1 384,3 0-96,-1 20 96,0 0 32,0-1 224,-1 20 737,1 1 64,0-20-448,-20 19-449,20 1-32,0-21-256,-1-19-513,1 0-448,-20 1-1217,0-21-1698</inkml:trace>
  <inkml:trace contextRef="#ctx0" brushRef="#br3" timeOffset="385">17330 9484 19314,'-20'-20'3203,"20"20"-2434,20 0 736,0 0 609,19-20-1057,1 1-769,0 19-128,-1-20-640,1 20-705,-20 0-1089,-1 0-2018</inkml:trace>
  <inkml:trace contextRef="#ctx0" brushRef="#br3" timeOffset="386">18184 9206 9865,'-20'-40'2851,"20"21"-513,-20-1 448,-1 20-255,1-20-481,20 20-577,-18 20-448,18 0 0,-20 19-128,20 21-224,0-1-33,20 0-416,-20-18 289,18 18-353,23-20-96,-21 1-64,19-19-288,-19-2-289,0 1-576,0-20-961,0 0-1185,-1 0-929</inkml:trace>
  <inkml:trace contextRef="#ctx0" brushRef="#br3" timeOffset="387">18322 9384 17712,'20'41'1890,"0"-2"-128,0 0 256,-20-19-161,19 21-543,1-22-770,0 1-192,21 0 65,-23-20-33,2 0-160,1 0 1,-21-20-97,20 0 0,-20-20-64,20 20-64,-40-19-96,20-1-128,-20 1-321,20-2-480,-21 22-128,21-1-480,0 20-1250,0 20-2434</inkml:trace>
  <inkml:trace contextRef="#ctx0" brushRef="#br3" timeOffset="388">18660 9107 17424,'0'0'2178,"0"0"-1826,0 0 577,0 20 705,20 0-353,-20 19-672,19-19-225,-19 20-224,20 0-192,0-1-64,0-19-96,0-1-737,-1 1-1217,-19 1-1217,0-21-5157</inkml:trace>
  <inkml:trace contextRef="#ctx0" brushRef="#br3" timeOffset="389">18620 9286 17296,'0'0'2690,"0"-20"-2561,20 20 479,-20 0-256,20-20-352,0 20-800,-1 0-1250,1 0-3588</inkml:trace>
  <inkml:trace contextRef="#ctx0" brushRef="#br3" timeOffset="390">18838 9186 10121,'-20'20'6246,"20"-1"-4869,-20 2 385,1-1 224,-1 0-801,0-1-673,0 1-383,20-20-1,-20 0-224,1 0-65,-1 0 1,20-20 128,-20 1 32,20-1 96,0 0 32,0-1 353,20 21 224,-20-19 223,20 19-31,-1 0-288,1 19-193,0-19-288,0 21-128,19-1-384,-19 0-769,0-20-1025,0 19-1185,0-19-4293</inkml:trace>
  <inkml:trace contextRef="#ctx0" brushRef="#br3" timeOffset="391">19136 9603 18225,'0'39'1761,"0"-19"-640,0 21 769,0-21-288,0 19-1090,0-19-288,0-1-384,0-19-288,0 0-737,20 20-641,-20-20-961,0-20-4259</inkml:trace>
  <inkml:trace contextRef="#ctx0" brushRef="#br3" timeOffset="392">19215 9405 8423,'0'20'11948,"0"-20"-10475,0 19-224,0 1 481,20 0-641,-20-1-865,0 21-128,20-19-32,-20-21-128,20 19-32,-20-19-96,21 0-96,-21-19-193,18 19 225,-18-21 96,20 1 192,-20 0 0,0 1 32,0 19 224,0 0 129,20 0 127,-20 19 129,21-19-65,-1 20-383,-2 0-193,3-20 64,-1 0-64,0-20 0,0 20 0,-20-20-32,19 1-128,-38-1-161,19 0-287,0 1-417,-20-1-128,20-1-609,0 21-1345,-20 0-5349</inkml:trace>
  <inkml:trace contextRef="#ctx0" brushRef="#br3" timeOffset="393">19573 9107 19218,'0'20'2274,"0"-20"-1473,0 20 992,0 19-127,0-19-993,20 20-545,-20 0-96,19-21-385,1 21-127,-20-21-833,20-19-962,-20 20-863,0-20-4742</inkml:trace>
  <inkml:trace contextRef="#ctx0" brushRef="#br3" timeOffset="394">19494 9286 18449,'19'-20'833,"1"20"-161,20-20 449,-20-1-800,-1 21-353,1 0-897,0 0-1025,0-19-1505,0 19-6535</inkml:trace>
  <inkml:trace contextRef="#ctx0" brushRef="#br3" timeOffset="395">19711 9206 14029,'-39'40'2306,"19"-20"-961,0-20 673,0 20-256,1-1-897,19-19-577,-20 0-224,20 0-224,-20 0-289,20-19-351,-20 19 223,20-20 353,-20 0 320,20 20 256,0-21 481,20 21 128,-20 0 288,20 0-32,0 21-480,0-21-513,-1 20-224,21 0-96,-20-20-865,0 19-736,-20-19-1699,19 0-7238</inkml:trace>
  <inkml:trace contextRef="#ctx0" brushRef="#br3" timeOffset="396">19692 9066 21172,'100'41'1921,"-41"-1"-287,1-1-65,-21 21-319,1-1-354,-40 20-703,0 1 191,20-21-416,-20-18-320,0-2-481,-20-19-288,20-1-385,0-19-1825,-20 0-3011</inkml:trace>
  <inkml:trace contextRef="#ctx0" brushRef="#br3" timeOffset="397">20209 8988 14733,'-20'0'5093,"40"0"-4036,-2 19 641,2 40 448,21 2-737,-2 18-608,1 1-321,0-2-255,-21-17 159,1-2-128,20-20-96,-40 2-288,20-22-256,-20 1-353,0 0-800,-20-1-1122,0 1-1537,0-20-11178</inkml:trace>
  <inkml:trace contextRef="#ctx0" brushRef="#br3" timeOffset="398">4744 9603 13548,'0'0'1762,"0"0"-577,-20 0 929,20 0-160,0 0-1153,0 0-289,0 0 33,0 0 63,0 0-191,0 0 31,-20 0-64,20 0-31,-20 20-161,1-1-32,-1 1 0,0 0-64,0 21 65,-19-22-97,19 21 32,-1-21-64,-19 21 32,22 0 0,-23-20 0,1 19 0,21-19 128,-1 0-96,-20 20 96,20-20 65,0 0-65,1-1-64,-1 1 0,0-20 160,20 20-31,0-20-65,0 0 0,0 0-160,0 0 96,0 0 64,-21 19-64,21-19-64,0 0-31,-20 22 95,20-22-256,0 19 160,0 1-32,-18-20 32,18 0 0,0 0-32,0 0 0,0 0 0,0 0 0,0 0-64,0 0 160,0 0-32,0 20 0,0-20 32,0 0-64,0 0 64,0 0-128,-20 19 128,20-19-96,0 0 64,0 0-96,0 0 32,-21 20 192,21-20 129,0 0-97,0 0 32,0 0-64,0-20-160,0 20 0,0-19-32,0 19 0,0-20 0,0 0 0,0 1 0,0-3 32,-20 3-64,20-1-32,0 0 64,-20 1-32,20 19 32,0 0 0,0 0-64,0 19-64,0-19 64,0 20 32,0 19 64,0-17-64,0 17 64,0-19 32,0-1 64,0 21 32,0-40-32,0 19 0,0-19 1,0 0 63,20-19-64,21-1-32,-21 0-64,18-19 0,-17 19-32,19 1-192,-1 19-160,-19-22-225,0 22-320,20 0 128,-21 0-127,1 0-610,-20 22-736,20-22-2274,0 0-8681</inkml:trace>
  <inkml:trace contextRef="#ctx0" brushRef="#br3" timeOffset="399">4764 9564 15694,'-20'-21'1634,"20"1"1121,20 20 95,-20 0-1184,19 0-801,1 0-193,0 20 1,0 20-289,0-20-192,-1 0 129,1-1-33,0 1-96,0 0 128,-20-20-63,0 0-1,0 0 160,0-20-95,0 0-193,0-19-96,0 0 32,0 18-160,-20-19-192,20 1-225,0 19-352,0 1-160,0 19-576,0 0-1058,0 0-992,20 19-3364</inkml:trace>
  <inkml:trace contextRef="#ctx0" brushRef="#br3" timeOffset="400">5022 9206 16751,'0'-20'2210,"0"0"-608,0 20 960,0 0-704,0 0-1153,20 0-417,-20 20 385,20 0-225,-2-1-256,3 22-96,-1-2-64,0-19-32,20 0-64,-40-20-352,19 19-289,1 1-416,-20-20-929,0 0-1633,-20 0-4613</inkml:trace>
  <inkml:trace contextRef="#ctx0" brushRef="#br3" timeOffset="401">5042 9345 17264,'-20'0'3427,"20"0"-1633,0 0 32,0 0-97,20-20-992,0 20-513,-2-20-224,3 1 96,19-1-288,-20 20-449,0-20-191,-1-1-450,1 21-319,0-19-1122,-20-1-992,0 0-3172</inkml:trace>
  <inkml:trace contextRef="#ctx0" brushRef="#br3" timeOffset="402">5260 9147 1249,'-20'-20'6630,"0"20"-1409,20 20-1377,-20-1-1186,20 1-576,-19 0-673,19-1-416,0 22-480,0-21-385,0-1-224,0 1-417,0 0-768,0-20-1634,-20 19-4516</inkml:trace>
  <inkml:trace contextRef="#ctx0" brushRef="#br3" timeOffset="403">5001 9305 15630,'-20'-19'3972,"20"19"-2210,0-20 160,20 20 63,1 0-1280,19 0-481,-1 0-192,1 20-576,0-20-385,-1 19-1153,-19-19-2114</inkml:trace>
  <inkml:trace contextRef="#ctx0" brushRef="#br3" timeOffset="404">6431 9642 14413,'0'0'993,"0"0"320,0 0 994,0 0-386,0 0-928,0 0-128,0 0 64,0 0-320,0 0-1,0 0 1,0 0-1,0 0-63,0 20-161,0-20 65,0 20-129,0-20-32,0 21 0,0-21-95,20 20-1,-20-1 96,0 1-96,20 0 0,-20 19-95,20 2-1,-1-2 0,1 0 0,0 1 64,0 20-32,0-1-32,-1-20 96,1 2 161,0-1-289,1-1 96,-21 0-64,20-18 128,-20-1-224,18-20 32,-18 0 96,0 20-32,0-20-160,0 0 32,0 0 257,0-20-97,0 20 0,0 0-64,-18 0 32,-2-20-64,-1 20 32,1-21-32,20 21-32,-20-19 0,1 19 0,-1-20-96,20 20 128,0-20-64,0 20 64,0-19-32,0 19 0,0 0-96,0 0 64,0 19 32,20 1 0,-1 0 64,1-1-32,0-19-32,1 0 0,17 0 32,-18-19 64,1-1-64,-1-19 0,-20 19-32,0-19-160,0 17-128,0-17-385,-20 19-576,20 1-609,-21-1-448,21 20-2178,0 0-7944</inkml:trace>
  <inkml:trace contextRef="#ctx0" brushRef="#br3" timeOffset="405">5955 9384 9192,'-20'0'7944,"20"0"-6279,0 0 706,0 0-161,0 21-673,20-1-704,0 19 32,-1-19-321,21-1-31,-20 1-257,20-20 32,-21 0-128,1 0-64,0 0 65,-20 0-33,0-20 32,20 1-64,-20-1-64,0 0 64,0 20-32,0 0 32,0 0 32,21 20 193,-3 0-193,-18-20-128,41 19 64,-21-19-128,0-19 128,-2-1-32,-18 0 32,21 1 0,-21-22 0,-21 21 32,21-19-96,-18 19 0,-2 20-96,20-19-192,-20 19-161,20 0-447,0 19-578,0 1-512,0-20-2210,0 20-9673</inkml:trace>
  <inkml:trace contextRef="#ctx0" brushRef="#br3" timeOffset="406">6113 8968 19026,'0'0'2914,"0"-20"-896,0 20 128,0 0-768,0 20-898,0 0 0,20-1-95,0 1-129,0 19-224,1-19 0,17 21 0,-17-21-224,-1-1-256,0 1-417,-2-20-96,-18 20-769,0-20-896,-18 0-1923</inkml:trace>
  <inkml:trace contextRef="#ctx0" brushRef="#br3" timeOffset="407">6133 9166 17424,'-20'0'5221,"20"0"-3780,0 0 129,0 0 223,20-19-992,0-1-641,0 0-64,1 20-384,-3-21-256,23 1-385,-21 1-577,-20-1-928,20 0-897,-2 1-3139</inkml:trace>
  <inkml:trace contextRef="#ctx0" brushRef="#br3" timeOffset="408">6311 8908 3235,'0'0'12171,"0"0"-10281,-18 19 416,18 22 417,0-21-962,-20 19-800,20 0-576,0 2-193,0-21-224,0 0-481,0-1-768,0 1-1506,-20 0-2594</inkml:trace>
  <inkml:trace contextRef="#ctx0" brushRef="#br3" timeOffset="409">6074 9127 7911,'0'0'13453,"-20"0"-11948,40 0 321,-20 0 288,20-20-1313,19 20-641,-19-21-64,21 1-192,-3 1-289,-17-1-608,-1 20-928,0-20-1987,-2 20-4964</inkml:trace>
  <inkml:trace contextRef="#ctx0" brushRef="#br0" timeOffset="410">14570 10913 14029,'0'-20'1601,"0"20"289,0 0 993,0 0-289,0 0-1088,0 0-770,20 0 225,0 0 128,-1 0-224,1 0-192,20 0-257,1 0-63,-2 0-193,1 0-128,-1 0 96,1-20-64,0 20-128,-21 0-96,1 0-385,0 0-384,-20 20-416,0-20-673,0 20-2210,0-20-5253</inkml:trace>
  <inkml:trace contextRef="#ctx0" brushRef="#br0" timeOffset="411">15682 10993 14029,'-20'-59'1954,"1"38"-225,19 1 738,-20 0-161,0 20-801,20-19-512,-21 38-224,1 1-417,2 0 129,-2 40-97,20-21-32,0 1-127,0 0-129,20 0 64,-2-21-192,2-19 160,21 0-96,-2 0 0,-19-39 32,20 19-32,-20-20 0,-20 0-32,0 1 64,0 19 32,0-20 0,0 40 129,-20-20 31,20 20 64,0 0-160,0 20-128,0-20-64,20 21 32,-20 18 96,19-19-416,1-1-224,0 1-353,0 0-417,0-1-607,19 2-1507,-19-21-2625</inkml:trace>
  <inkml:trace contextRef="#ctx0" brushRef="#br0" timeOffset="412">16020 10953 18257,'-20'0'2786,"20"0"-1793,-21 0 1249,21 40-256,0-21-897,-20 21-544,20 0-225,20 0-192,1-21-96,-1 1 32,18 0-64,-17-40-64,-1 20 0,20-39-96,-21-1 0,-19 0 96,0-19-64,0 0 96,-19-2-64,-21 2 96,-1-1-64,23 1 32,-22 19 32,19 0 192,1 20 96,2 0 32,18 20 33,0 0-129,18 20 128,-18 21-96,20-2-95,21 20-97,-21 2-64,19-2 0,1-20-289,-1 2 1,-19-2-384,20 0-257,-1-19-449,-19 0-800,20-20-2242,-20 0-7143</inkml:trace>
  <inkml:trace contextRef="#ctx0" brushRef="#br0" timeOffset="413">16376 10913 20691,'0'40'2306,"0"0"-1121,-20-21 769,20 21-224,20 0-897,-20 0-577,20-21-160,1 1-128,-1-20 32,18 0-64,3-20-64,-21 1-96,0-21-33,-20 0 65,0-19-64,0 0-32,-20-21-129,-20 21 33,19-2 96,-17 2 224,-3-1 96,21 40 64,0 0 352,1 20 289,19 20-161,0 0-95,0 20 159,19 0-319,1 19-193,0 1-64,21-1-64,-3-19-481,23 0-319,-22-20-610,1 0-800,0-1-4004</inkml:trace>
  <inkml:trace contextRef="#ctx0" brushRef="#br0" timeOffset="414">17091 10934 18001,'-20'-21'2786,"1"21"-672,19 21 256,-20-2-544,20 1-801,0 19-448,20 1-161,-1-21-224,1 2-256,0-1 224,0-20-256,19 0 0,-19-20-32,0 20 0,-20-21 96,0 2 32,0-1 96,0 20-96,0-20 96,0 20 256,0 0-288,20 20 225,-20 0-65,21-20-96,17 19-96,-17-19 0,-1 0-96,0-19-224,0-1 0,-1 0-193,-19 1-192,0-1-320,0 0-320,-19 20-769,-1-19-3235</inkml:trace>
  <inkml:trace contextRef="#ctx0" brushRef="#br0" timeOffset="415">17409 10536 23125,'0'-20'2243,"0"1"-1667,0 19 962,0 19-129,20 1-608,0 19-385,0 1-288,-1 0-96,1 19-32,20-19-256,-20 1-257,-1-22-351,1 21-386,0-21-639,-20-19-1635,0 20-2914</inkml:trace>
  <inkml:trace contextRef="#ctx0" brushRef="#br0" timeOffset="416">17350 10775 21428,'0'-21'2050,"20"21"-833,-1-20 801,21 0-897,-20 1-865,19 19-256,1-20-448,-20 20-609,19-20-769,-19 20-1281,0-19-2306,1-2-9033</inkml:trace>
  <inkml:trace contextRef="#ctx0" brushRef="#br0" timeOffset="417">17648 10595 5605,'-21'0'9321,"21"20"-5478,-20 1-1056,0-2-545,-19 1-865,19 19-960,20 1-545,-20-19-801,20-1-1345,0-20-3236</inkml:trace>
  <inkml:trace contextRef="#ctx0" brushRef="#br0" timeOffset="418">17370 10695 19986,'-20'0'3684,"20"0"-2371,0 19 929,20 1-352,-1-20-961,21 20-705,0 1-224,19-1-416,-19-1-609,-21-19-1089,21 0-2691</inkml:trace>
  <inkml:trace contextRef="#ctx0" brushRef="#br0" timeOffset="419">18263 10477 19602,'0'-21'2627,"0"21"-578,0 0-383,0 21 32,20 18-417,-20 1-320,19 40-417,1-21-223,-20 21-289,40-21 96,-20 0-192,19 1-32,-19-20-353,21-21-191,-23 1-514,2-20-511,-20 0-930,0 20-2625,-38-20-10411</inkml:trace>
  <inkml:trace contextRef="#ctx0" brushRef="#br0" timeOffset="420">18223 10893 21075,'0'-20'2499,"20"1"-417,0 19 224,0-20-480,19 0-961,1 1-513,-1-1-320,1-1 64,19 21-576,-18-20-385,17 20-577,-17 0-672,-1 0-672,-21 0-513,1 0 1088,-20 20 1859,0 1 1025,0-1 1377,-20-1 128,20 1-128,-19 19-417,-1 1-223,20-19-225,0 18-352,20 0-289,-1-19-256,21-20-128,0 0-95,19 0-65,-19-20-97,-1-19-191,2 0-64,-41 18-65,0-19 65,-21 21 128,-19-21-64,1 21 63,-21 19 257,1 0-32,19 0 0,1 0-128,-1 0-256,40 0-353,-21 19-736,21 1-1730,21-20-2370</inkml:trace>
  <inkml:trace contextRef="#ctx0" brushRef="#br0" timeOffset="421">19553 10516 19410,'20'-39'3171,"-40"39"-1570,20 0 481,-20 0-192,0 20-224,1 19-449,-1 20-256,0 21-289,20-21-575,-20 21-97,20-21 0,20 2 0,0-22 0,0 0 0,-20-19-609,19 0-512,-19-20-288,-19 0-97,-1 0-928,0-40-3139,-21 1-10571</inkml:trace>
  <inkml:trace contextRef="#ctx0" brushRef="#br0" timeOffset="422">19097 10575 21876,'-40'0'3299,"40"-19"-2082,20 19 833,0 19 96,19 1-608,21 0-897,-21 20-641,22 0 0,18-1 0,-20 2 0,20-21 0,-19 19 0,-1-19-897,-19-1-192,-1 1-225,-19-20-639,-20 20-610,20-20-2177,-20 0-9033</inkml:trace>
  <inkml:trace contextRef="#ctx0" brushRef="#br0" timeOffset="423">14789 11985 15887,'-20'0'2914,"20"0"-1568,0 0 511,20 0 610,0 0-834,19 0-896,1 0-193,19 0-191,1 0-225,-21 0 32,22-20-128,-23 20-288,-18-20-481,21 20-544,-41 0-1346,20 0-4291</inkml:trace>
  <inkml:trace contextRef="#ctx0" brushRef="#br0" timeOffset="424">15781 11926 4003,'20'-20'2883,"-20"0"-865,0 1 1441,0-1-256,0-1-897,0 21-384,-20-20-320,20 20-1,-20-19-287,1 19-354,-1 19-127,0-19-224,0 20-129,0 21-320,1-22-96,19 1 33,0 0-33,0-1-160,19 1 96,1 0-33,20 1 1,-1-2 32,1 1 0,0 0-192,-1-1 128,-19 1-160,21 19 96,-23-18-64,-18 19 128,0-21-64,0 1 160,-18 0-32,-3-1-129,1-19-95,0 22-96,0-22-161,-19 0-127,39-22 95,-20 22 225,0-19 128,20-1 128,0 20 96,20-20 64,0 1 96,0 19 129,19-20 31,1 0-256,-19-1-32,17 2-32,3-1 0,-21 0 32,-2 1 1,23-21-129,-41 21 32,20-2 192,-20 1-96,20 0-32,-20 1-32,0 19 64,0-20 64,-20 0-128,20 20 64,-20 0-64,0 0 64,-1 20-128,21 0 64,-18-1-64,-2 21 32,20 0 160,0-20 1,0 39-129,20-39 0,-2 20 64,23-20-224,-21-20-257,19 0-480,1 0-800,0-20-1634,-21-1-2851</inkml:trace>
  <inkml:trace contextRef="#ctx0" brushRef="#br0" timeOffset="425">16317 11847 12491,'0'0'7335,"0"0"-5861,0 20 576,0 19 96,20 20-897,-20-18-609,19 18-543,1-20-130,0 0-31,21-18-288,-3-1-545,-17-20-704,19 0-1955,-20-20-3522</inkml:trace>
  <inkml:trace contextRef="#ctx0" brushRef="#br0" timeOffset="426">16297 12065 17936,'-20'0'4228,"20"0"-3555,0 0 672,20 0 705,0 0-961,19-20-640,1 0-417,21 20 0,-22-19-801,21 19-288,-41-21-1601,21 21-3684</inkml:trace>
  <inkml:trace contextRef="#ctx0" brushRef="#br0" timeOffset="427">17131 11787 14830,'-20'-40'2594,"20"40"-288,0 0 545,0 20-1250,0 0-512,0 19-224,20 2 0,0 18-288,-1 0-193,-19-19 0,20 19-448,0-19 224,0 0-63,-20-20-1,21 0 32,-21-1-96,0-19 96,0-19 0,-21-1-128,21 0-128,-20-20 0,20-19 0,-20 0-33,0-2-223,20-17 288,-19-2-96,19 21 160,0 18 32,19 1-32,-19 40 224,20-19 0,0 38-32,0 1 0,1 21 33,-1 18-33,19 0-128,-19 21-32,20-21-32,-21 21 128,21-21-192,-20-20 0,0 2 0,-1-21-225,1-20-319,-20 0-417,0 0-705,0 0-800,0 0-1891,0-20-12138</inkml:trace>
  <inkml:trace contextRef="#ctx0" brushRef="#br0" timeOffset="428">17271 11985 19602,'-41'21'3075,"41"-21"-2050,0 0 480,0 0 193,21 0-1025,-1 0-769,19 0 192,1 19-289,-1-19-992,1 0-833,19-19-2882</inkml:trace>
  <inkml:trace contextRef="#ctx0" brushRef="#br0" timeOffset="429">17885 11767 16239,'-39'-59'2018,"19"38"192,0 1 512,0 0-864,-19 20-673,19 20-448,-21 0-257,3 1-159,17 18-161,1-19-32,20 19-128,0-19-96,41 21 32,-21-22-64,18 21-64,3-21-1,-21 1 65,-1 21 64,1-2 160,-20-19-192,0 19 192,-20-19 0,20 20 1,-19-20 95,19-20 0,0 0-64,0 0-64,0 0-64,0 0 96,19 0-32,1 0-32,0 0-128,0 0 32,0 0-96,-1 20-128,1-20-225,0 19-512,20-19-1185,-21 20-2883</inkml:trace>
  <inkml:trace contextRef="#ctx0" brushRef="#br0" timeOffset="430">18123 12045 4900,'0'-20'10026,"-20"20"-8393,20 0 1026,0-19-1,0 19-672,0 0-865,0 19 64,0 21-352,0-21-288,0 21-33,20 0-224,1-20-95,-21 19-1,20-39-160,0 20-64,-1-20 160,-19 0-352,20-20 192,0 20 0,-20-19 0,0 19 32,20-20-33,-20 20-31,0 0 161,20 0-97,-20 20 96,0-20 32,19 0-256,1 0 224,0 0-64,0-20 0,0-21-128,-1 22-64,-19-21 31,0 1-31,0 19-128,0 1-192,-19-2-385,-1 21-481,0 0-960,20 0-4100</inkml:trace>
  <inkml:trace contextRef="#ctx0" brushRef="#br0" timeOffset="431">18482 11667 22901,'0'-20'2146,"0"20"-1697,0 20 1152,0 0-159,18 1-514,-18 18-543,20 1-193,-20-1-224,21 2 96,-1-22-64,0 21-320,-2-21-353,-18 1-288,21-20-352,-21 0-705,0 0-2114,-21 0-7623</inkml:trace>
  <inkml:trace contextRef="#ctx0" brushRef="#br0" timeOffset="432">18421 11867 19890,'0'0'2435,"0"0"-546,0-20 225,20 20-704,0-21-385,19 1-577,-19 20-320,21-19-160,-21 19-288,19 0-449,-19-20-544,0 20-641,0 0-1185,-1 0-3139</inkml:trace>
  <inkml:trace contextRef="#ctx0" brushRef="#br0" timeOffset="433">18699 11708 17392,'-19'20'3203,"-1"-1"-1537,20 21 351,-20-21-607,0 22-834,20-21-512,-21-1-288,21 1-673,0 0-1089,-18-20-2113,18 19-11212</inkml:trace>
  <inkml:trace contextRef="#ctx0" brushRef="#br0" timeOffset="434">18421 11787 19570,'-20'0'3043,"20"-20"-1826,20 20 1185,-20 0-512,40 20-705,-19-20-704,17 0-321,3 19-128,-3-19-320,-17 20-481,19-20-672,-20 21-834,-1-21-2401,-19 20-11275</inkml:trace>
  <inkml:trace contextRef="#ctx0" brushRef="#br0" timeOffset="435">18779 11528 15630,'0'-20'2306,"0"20"-832,0 0 992,0-19-384,19-1-672,1 20-610,0-20-159,0 20-33,0 0-127,-1-19-33,1 19-288,0 0 1,1 0-65,-21 0 0,20 19-64,-20 1 96,20 0 0,-20 19-64,0 2-64,18-2 96,3 20-192,19 21 64,-20-21-32,19 2-128,1 17 32,-1-17 32,21-2-193,-21-20 161,1 0-96,-19 2 224,-1-2-32,-2-19 96,-18 0 0,-18-1 0,-2 3 32,-1-22-32,1 19 32,-18-19 32,-3 0-96,21 0 0,0 0-128,1 0-416,19 0-834,0 0-1825,0 0-4068</inkml:trace>
  <inkml:trace contextRef="#ctx0" brushRef="#br0" timeOffset="436">19751 11747 21107,'-20'-19'1602,"0"-1"224,20 20 640,0 0-544,0 0-1121,0 0-641,0 0-64,20 0-96,0 0 32,0 20-448,1-20-802,-1 19-1504,-2 1-2243</inkml:trace>
  <inkml:trace contextRef="#ctx0" brushRef="#br0" timeOffset="437">19891 11945 13773,'20'20'7014,"-20"-20"-5989,0 0 1089,0 0 160,0 0-1281,0 0-929,19-20-192,-19 20-384,20 0-834,-20 0-768,20 0-2242,-20 0-12267</inkml:trace>
  <inkml:trace contextRef="#ctx0" brushRef="#br0" timeOffset="438">20089 11787 4580,'0'0'20403,"0"-20"-19346,20 0 64,-1 20 192,-19 0-864,40 0-417,-19-19-32,17 19-416,-18 0-738,21 0-671,-21 19-1859,-1 1-5188</inkml:trace>
  <inkml:trace contextRef="#ctx0" brushRef="#br0" timeOffset="439">20227 11945 19794,'0'0'2723,"0"0"-2051,20 0 1410,1 0-448,19-19-961,-21 19-577,1 0-192,20-20-577,-20 20-576,-1 0-961,-19 0-3011</inkml:trace>
  <inkml:trace contextRef="#ctx0" brushRef="#br0" timeOffset="440">20824 11569 9609,'0'-20'2786,"0"-1"-191,0 21 31,0-20-416,0 20-768,0 0-193,19 0-64,-19 20-192,20 21-96,-20-22-193,20 40 1,-20 2-257,20-2-127,0 0-129,-20 1-128,19-1 96,-19-19-32,0 0-96,0-20 161,0 0-193,0-1 0,0 1 96,0-20-64,0 0 64,0-20-32,0 1-96,-19-21 32,19 0 0,-20-19-64,0 0 256,0-21-224,20 1 64,-20-21-96,20 41 32,0-21 64,-19 41-64,19-1 0,19 19 256,-19 21-160,20 0 192,-20 0-64,20 21 1,20 19-65,-21 19-64,1 1 0,20-1-96,-19 0 128,17 21-192,-17-21 160,-1 21-64,0-40 64,-20-1-192,18 2 64,3-22-192,-1 1-129,-20-20-319,0 20-514,0-20-159,0 0-385,0 0-1088,-20 0-1667</inkml:trace>
  <inkml:trace contextRef="#ctx0" brushRef="#br0" timeOffset="441">20962 11906 19570,'0'-20'2242,"0"20"-1217,20-19 1281,0-1-672,1 20-1026,-3-21-576,2 21-256,21 0-544,-21 21-1154,-20-21-2498</inkml:trace>
  <inkml:trace contextRef="#ctx0" brushRef="#br0" timeOffset="442">21420 11489 14285,'-21'-40'3299,"-19"21"-1185,20 19 513,1 0-321,-21 19-897,20 1-640,-19 0-321,19 19-191,20 2-97,0-22-192,0 21 64,20-1-32,-1 2-64,1-2 0,0 1 0,-20-1-33,20 21-127,-20-20-32,0-1 32,0 21 160,0-20 64,0-1 0,0-19 32,-20-1 32,20 2-64,20-21 96,-20 0 128,39-21-128,-19 21-32,0-19-32,0-1 32,1 20-96,-3 0 0,2 0-96,-20 0-64,0 0-224,20 0-417,-20 0-320,21 0-1089,-1-20-1410,-20 20-3330</inkml:trace>
  <inkml:trace contextRef="#ctx0" brushRef="#br0" timeOffset="443">21598 11847 18193,'0'-21'2306,"0"21"-192,0 0 160,20 21-833,-20-1-576,20 19 0,-1-19-160,1 19-257,-20-19-256,20 1 193,0-2-225,-20 1-64,20-20 128,-20 0-96,0-20 32,19 1-63,-19-2-1,-19-19-96,19 1 32,0 19-385,0-19-544,0-2-288,0 22-160,0 19-801,19 0-1922,-19 19-8007</inkml:trace>
  <inkml:trace contextRef="#ctx0" brushRef="#br0" timeOffset="444">21975 11469 10794,'0'0'6630,"0"0"-4484,0-20 416,0 20-191,0 20-930,0-20-416,0 20-32,20-1-384,-20 1-97,20 21-96,-20-22-127,0 21-257,20-21-32,-1 1-32,-19 0-353,20-20-544,-20 21-480,0-21-417,0 0-1473,-20 0-3299</inkml:trace>
  <inkml:trace contextRef="#ctx0" brushRef="#br0" timeOffset="445">21936 11628 18033,'-20'0'3427,"20"0"-1858,0-20 673,0 20-672,20 0-865,-2-20-577,3 1-320,-1 19-481,20-20-576,-21 20-737,1-21-1441,0 21-2339</inkml:trace>
  <inkml:trace contextRef="#ctx0" brushRef="#br0" timeOffset="446">22134 11489 7559,'-20'0'6406,"20"19"-4452,-20 1 448,20 1-224,-20-1-833,0-1-736,1 1-353,-1 0-256,0-1-160,-21-19-353,23 0-640,-2 0-512,20-19 351,-21-1 1058,1 0 448,20 1 833,0 19 897,0-20-192,0 20-97,20-21-255,1 21-193,-1 21-288,-2-21-545,23 20-160,-1-1-384,-21 1-417,1 0-544,0-1-352,0 1-1986,0-20-4005</inkml:trace>
  <inkml:trace contextRef="#ctx0" brushRef="#br0" timeOffset="447">22114 11369 18673,'-20'0'2114,"20"0"-64,0 0 96,0 0-769,20 0-448,0 0-448,-1 0-193,1 0-96,20 0-64,-20 0-64,19 0 0,-19 0-31,0 0-33,-20 0 96,21 21 0,-21-21 32,0 20 32,0-20-32,18 20 32,-18-1-96,0 1 96,20 19-128,1 2 97,-1-2-161,0 20 96,-20 2-192,20-2 224,-1 21-128,-19-21-225,20 0 161,0 1 0,-20-20 160,20-1-96,-20-19 96,0-1 32,-20-19 0,20 0 1,-20 0-258,20 0 129,-20-19-96,1 19-256,-1-20-449,20 20-480,-20 0-641,20 0-2883</inkml:trace>
  <inkml:trace contextRef="#ctx0" brushRef="#br0" timeOffset="448">22888 11687 17808,'-20'-20'1986,"1"20"-128,19 0 672,0 0-384,0 0-1217,19 0 96,1 0-224,20 0-288,-1 0-1,1 0-320,-20 0-96,19 0-96,-19 0 32,0 0-224,0 0-448,-20 0-642,21 0-351,-21 20-257,0-20-1665,0 0-4677</inkml:trace>
  <inkml:trace contextRef="#ctx0" brushRef="#br0" timeOffset="449">23027 11508 21908,'0'0'1954,"-20"20"-128,20 1 256,0 18-833,0 1-576,0-1-289,0 2-384,20-21-32,0 19-128,19-19-513,-19-20-992,0 19-834,1-19-2658</inkml:trace>
  <inkml:trace contextRef="#ctx0" brushRef="#br0" timeOffset="450">23365 11985 13260,'0'0'2883,"0"21"-705,0-2 448,0-19-768,0 20-481,0 0-352,0-1-32,19-19-480,-19 0-33,20 20-31,0-40-33,0 20-352,0-39 96,19 19-96,-19-20-128,0 0 417,1 1-289,-3-20-32,2-1 64,-20 20-96,0-20 0,0 20 0,0-19 0,-20 20 0,2 18 128,18 1-192,-21 1 384,1 19-32,0 0-63,0 19 191,20 22-128,-19-2-63,19 20-97,0 2-64,0-2 128,0 0-192,39-18-192,1-2 256,-1 0-320,22-19-417,-2-20 0,1 0-1217,-21 0-736,-19 0-3107</inkml:trace>
  <inkml:trace contextRef="#ctx0" brushRef="#br0" timeOffset="451">23900 12124 8039,'0'0'2210,"0"-20"641,0 20-64,0 0-353,-20 0-705,20 0-223,0 0-161,20 0-32,-20 0-31,0 0-161,0 0-289,20 20-191,-20-1-160,20 2-33,-20-1-256,21 19-96,-21-19 64,18 0-64,2-1-31,-20-19-1,20 0 0,1 0-32,-1 0-128,-2-19 0,-18-1-193,20 0-159,-20-19-321,0-2-384,0 22-673,0-1-640,0 0-1057,0 1-6567</inkml:trace>
  <inkml:trace contextRef="#ctx0" brushRef="#br0" timeOffset="452">24119 11806 12780,'20'-19'3459,"-20"19"-2242,0 0 1185,0 0-128,0 0-512,0 19-481,0-19-512,0 20-96,0 1-289,0-1-128,0-1-192,20 21 0,-20-21-288,20-19-320,-1 20-1090,1 0-704,-20-20-865,0 21-3876</inkml:trace>
  <inkml:trace contextRef="#ctx0" brushRef="#br0" timeOffset="453">24139 11965 3010,'-20'0'16688,"20"0"-15214,0 0 159,0 0 930,0 0-1955,0-20-224,20 20-416,-20-19-544,20 19-481,19-20-1025,-19 20-1057,0 0-1986</inkml:trace>
  <inkml:trace contextRef="#ctx0" brushRef="#br0" timeOffset="454">24278 11886 11274,'0'20'3139,"-20"0"-1633,20-20 479,-20 19-287,0-19-1314,20 20-287,-20-20-546,20 20-864,-19-20-2627,-1 0-10025</inkml:trace>
  <inkml:trace contextRef="#ctx0" brushRef="#br0" timeOffset="455">24060 11926 14830,'0'0'2049,"0"0"578,18 0 256,2 0-801,21 0-1282,-21 0-607,19 0-225,-19 0-961,0 0-641,0 0-1281,0 19-6213</inkml:trace>
  <inkml:trace contextRef="#ctx0" brushRef="#br0" timeOffset="456">24436 12164 8648,'0'-21'3459,"0"21"-736,0-19-129,0 19-96,0 0-480,0 0-512,0 0-225,0 0-352,0 19-160,0 2-225,0-1-224,0 0-127,0-1-97,0 1-64,0-20 64,0 20-64,0-20-128,21 0 32,-21 0 64,20-20-64,-20 20 96,18 0 0,-18 0-32,21 0 32,-21 20 32,20-20 0,-20 0-96,20 0 96,0 0-64,-20 0 32,19-20 0,1 0 0,-20 1-32,0-1 0,0 0 0,0-1-192,0 2-449,0 19-448,0 0-1377,0 0-1890</inkml:trace>
  <inkml:trace contextRef="#ctx0" brushRef="#br0" timeOffset="457">24714 11847 17168,'20'-21'2530,"-20"21"-512,0 0 641,0 21-674,0-21-960,0 20-448,0-1-321,20 1-128,-20 0-256,20-1 96,-1 1-192,-19 0-321,20-20-383,-20 21-770,20-21-480,-20 0-2338</inkml:trace>
  <inkml:trace contextRef="#ctx0" brushRef="#br0" timeOffset="458">24675 11965 19570,'19'0'2338,"-19"0"-288,0 0 256,0 0-800,0 0-737,20 0-577,-20 0-96,20 0-64,0 0-32,0-20-288,-20 20 256,19 0-1058,1-19 450,0 19-1506,-20-20 672,0 20-1536,21 0-5382</inkml:trace>
  <inkml:trace contextRef="#ctx0" brushRef="#br0" timeOffset="459">24854 11826 18801,'38'0'2050,"-38"21"-416,0-21 896,0 20-736,-18-1-897,18-19-545,-20 20-256,20 0-288,0-1-321,0 1-544,-21-20-960,21 20-1283,-20-20-3202</inkml:trace>
  <inkml:trace contextRef="#ctx0" brushRef="#br0" timeOffset="460">24655 11886 11434,'20'0'8745,"-20"0"-7592,19 0 1409,-19 0 1,20 0-1154,20 0-736,-20 0-481,19 0-256,-19 20-225,1-20-607,-1 0-962,-2 0-2402,-18 20-2146</inkml:trace>
  <inkml:trace contextRef="#ctx0" brushRef="#br6" timeOffset="461">16040 7340 11915,'-40'-40'1313,"19"21"-416,1 19 64,-19-20 768,-1-1-223,1 1-513,-1 20-417,20-19-159,-19 19 95,-1-20 33,0 0 31,1 20-31,-2-19-161,3 19-160,-3 0-224,1 19 193,-19-19-1,19 20-160,1 0 32,-21-1-64,21 1 32,-22 21 96,23-22 0,-3 21 32,1-1-128,1 2 96,-1-2-160,1 0 32,19 1-64,0 1 160,-20-2-32,21 0-96,-1 22 0,0-22 64,20 0 0,-20 20 0,20-18-32,0 18 33,-21-20-1,21 22 0,0-2-32,0 1-64,0-1 160,21-19-32,-21 20-96,0-1 64,20 0-32,0 1 64,-20-20-192,20 19 192,-1-18 0,21-2 0,0-19 64,-1-20 224,1 19 129,19-19-161,-18 0-32,17 0-31,3-19-161,-22 19 128,1-20-32,19 20-64,-19 0-96,-1 0-32,1 0 0,21 20 32,-23-20 32,3 0-96,18 19 32,-19-19 0,19 0-32,1 0 160,19-19-128,-20 19-64,2 0 96,18-20 64,-20 20-128,-19 0 96,19 0-96,-19 0 0,19 0 32,-18 0-64,17 0 64,-17 0-128,18 0 64,1 0-64,-21-20 160,21 20-96,-21-19 96,1-1 0,1-1 32,-2 1-32,1-19 32,-20 19-32,19-19 128,-19 18-256,0-19 192,0 1-64,-1-20-32,1 18 128,-20 2-128,20 0-64,0-1 96,-20-20 33,20 21-98,-1-1 1,1-20 129,0 20-33,-20-19-64,20 19 96,1 0 32,-21-19 64,20 19-64,-20 0 64,0 1 33,-20 0 63,-1-2-192,-19 1 128,1 1-64,-21 0-96,-19-2-32,0 21 32,-41 1-64,1-1 0,0 0 32,19 1 97,-19 19-33,40-20-96,-20 20 32,40-21-32,-2 21-225,3 0-319,17 0-481,2-20-1345,19 20-1506,0-19-11627</inkml:trace>
  <inkml:trace contextRef="#ctx0" brushRef="#br6" timeOffset="462">14748 7816 1889,'0'-20'4997,"0"20"-4741,0 0 353,0 0 1825,0 0 289,0 0-1410,0 0-801,0 0 513,0 0 321,0 0-321,0 0-32,0 0-289,0 0 353,0 0-64,0 0 96,0 0 0,0 0-224,0 0-64,0 0 0,0 0-321,0 0 33,0 0-161,0 0-32,0-19-224,0 19 64,-18 0 1,-2 0-65,20 0-32,-21 0 0,1 0 32,0 0 0,0 0-64,-19 0 32,19 0-64,-20 0 0,1 0 0,-1 19 32,1 1 0,-21 0 0,21-1-64,-22 22 64,2-2-32,-20 20 128,19 2 129,1-2 127,19 1 96,1-20-127,-1 19-65,19 1-256,-17-21 64,38 1-96,-21-1 32,1-19-128,20 1-416,0-2-417,0-19-641,0 0-1633,20-19-2306</inkml:trace>
  <inkml:trace contextRef="#ctx0" brushRef="#br6" timeOffset="463">13003 9147 14029,'-41'-40'672,"21"19"1346,0 21 801,20 0-801,-20 0-801,1 0-224,-1 21-160,20 19-161,-20-1-191,0 0-1,20 2 1,0-2-289,20 1 128,0-21-160,0-19-63,-1 0 95,1 0 0,0-19-160,0-21 128,-20 21-192,21-21 160,-21 0-128,0 0-64,0 21 128,-21-1 0,21 0 64,0 20 65,0 0 95,-20 0-96,20 40-64,20-21 64,-20 21-224,21 20 96,-21-21-32,20 1-416,18-1 96,-17-18-609,-1-1-545,0-20-447,-1 0-738,1 0-1088,-20 0-7336</inkml:trace>
  <inkml:trace contextRef="#ctx0" brushRef="#br6" timeOffset="464">13062 8948 15086,'0'-21'5221,"0"21"-4100,-21 0 897,21 0 224,21 21-545,-21-1-704,20 19-320,0 1-96,-1-1-129,1 22-256,0-42-64,0 21-160,0 0-288,-1-20-353,1 0-480,0-20-705,-20 0-704,0 0-1057,0 0-3268</inkml:trace>
  <inkml:trace contextRef="#ctx0" brushRef="#br6" timeOffset="465">13359 9364 13260,'20'20'3075,"-20"-20"-673,21 0 225,-21 0-898,0 0-351,0-20-193,0 20-128,0-19-288,-21 19-97,21-40-191,-20 21-193,0-1-128,20-21-224,0 2 32,0 0 64,0-1-64,0 19 32,20 1-32,0 20 32,1 0-64,-3 0 32,2 0 0,1 20-353,-1 1-95,0-1-97,-2 19-31,-18-19 256,21 0 255,-1-20 97,-20 19-64,20-19 96,-20 0 97,20 0-65,-20 0 128,19-19-96,-19-1-32,0 0 32,0 1 32,0-1 0,0 0 64,-19-1 1,19 1 159,-20 20-128,0 0 32,0 0 65,20 0-33,-21 0-32,21 0-64,-18 20-63,18 21-33,0-21-64,0 19 0,0 0-32,18 2 0,-18-21-64,21 19-321,-1-19-95,20-20-641,-21 19-289,21-38-704,-20-1-800,19 0-1859</inkml:trace>
  <inkml:trace contextRef="#ctx0" brushRef="#br6" timeOffset="466">13796 9107 832,'0'-21'15791,"-20"21"-13997,20 0 640,-20 21 33,20-1-514,-20 0-543,20 19-417,-20 0-353,20 2-223,20-21-257,-20-1-352,20 1 416,0-20-192,0 0-64,1-20 0,-21 1 32,18-1-128,-18-21 128,0 22 64,0-1-64,-18 0 64,18 1-32,0 19 32,0 0 64,0 0-192,0 0 32,0 19-128,0 1-64,0 0-417,0-1-384,0 2-609,18-1-512,2 0-1153,-20-20-3587</inkml:trace>
  <inkml:trace contextRef="#ctx0" brushRef="#br6" timeOffset="467">13995 9147 14029,'-20'0'4228,"20"0"-2851,0 19 545,-20 1 64,20 0-513,0-1-576,0 2-192,0 19-225,0-21-352,20 1 96,0 0-127,0-20-65,-1 0-128,1-20 192,0 0 0,-20-19-96,0-2 0,0 2 96,0 0-128,-20-22 64,0 22 64,-19-1-64,19 1 32,0-2 128,-1 22 128,3 19 385,18-20 0,0 20-161,0 0-191,0 20-129,0-1-32,18 2-32,3 19-96,-1-1-64,0 0 32,0 2 0,-1-1-128,1-1-256,20-19-353,-20-1-416,-1 2-673,1-21-1024,0 0-898,0 0-3715</inkml:trace>
  <inkml:trace contextRef="#ctx0" brushRef="#br6" timeOffset="468">14173 8968 18417,'0'20'4100,"0"-1"-3524,0 1 770,20 19 479,1-19-768,-3 1-576,2-21-257,0 0-128,1 0 64,-1 0 32,-20-21-95,18 1-129,-18 1 96,0-21-96,0 21 96,0-1-96,0 20 64,-18 0 96,18 0-64,18 20 160,-18 19 64,21 0 129,-1 2-193,0 18-224,19-19 32,-19 0-32,20 0 64,-20-1-416,-1 0 416,-19-19-449,0-20-95,-19 21 96,-21-1-161,20-20 129,-19 0-449,19 0-1570,-20 0-1857</inkml:trace>
  <inkml:trace contextRef="#ctx0" brushRef="#br6" timeOffset="469">13062 9801 13741,'-21'0'2690,"1"0"-448,20 0 449,-18 0-161,18 20-768,-20 0-609,20 1-384,0 18-1,0 0-127,0 1-129,0-21-127,0 22-129,20-21-224,-2-1 0,2 1-256,1-20-513,19 20-736,-1-20-897,-19-20-641,20 20-1089,-21-20-4388</inkml:trace>
  <inkml:trace contextRef="#ctx0" brushRef="#br6" timeOffset="470">13260 9921 12171,'0'-40'3876,"0"40"-1250,-20 0 193,20 20-705,-20 0-64,20 19-705,0 0-320,0 2-224,0-2-417,20-19-128,20 0-31,-20-20-33,19 0-96,1 0 32,-1-40-64,-19 21-32,1-21-32,-21 19 64,0-18-128,0 19-64,-21-19-128,-17 19-65,17 20-63,-19-19 0,20 19 63,1 19-223,-1-19-321,0 20-576,20 0-545,0-1-1217,0 1-4677</inkml:trace>
  <inkml:trace contextRef="#ctx0" brushRef="#br6" timeOffset="471">13538 9960 18801,'20'39'2082,"-20"-18"-1185,20-21 1441,-20 20-320,0-20-1089,20 20-352,-20-20-289,0 0-128,0-20 96,0 20-256,0-20-96,-20-1 0,20-18-64,-20 19-96,20-19 32,0 19 63,-20 1 97,40 19 0,0 0 128,0 0 225,-1 19-97,1 1 0,0 0-192,0-1 0,0 1 64,-20 0-64,19-20 0,-19 0 32,0-20 0,20 0 64,-20 20-64,0-39 0,0 19-32,0 1 32,0-2 96,0 21 97,20 0 63,-20 0-160,20 0 128,-20 21-32,20-2-256,1 1 0,-3 19-768,2-19-770,1 19-1313,-1-18-1056,0 19-4613</inkml:trace>
  <inkml:trace contextRef="#ctx0" brushRef="#br6" timeOffset="472">14054 10358 14830,'0'0'4388,"0"-20"-3139,0 0 897,-20-20-32,1 20-1153,-1-39-417,0 20-191,-21-22-257,23 2-64,-2-21-64,20 21 32,0 20-64,-20-2 96,40 21 32,-20 1 64,20 19 32,19 19 96,-19-19-128,0 40-64,19 0 33,-19 0-65,0-1 32,-20 0-96,20-18 0,-20 19-289,0-21-223,0-19-353,-20 0-544,20 0-449,0 0-1281,0 0-3235</inkml:trace>
  <inkml:trace contextRef="#ctx0" brushRef="#br6" timeOffset="473">14133 9881 17936,'0'40'2563,"0"-21"-705,0 1 832,0 19-640,20-18-1185,-20-1-353,20 0-255,0-20 31,-20 0-224,21 0 160,-21 0-64,0-20-31,18 0-129,-18-1 0,20-18-97,-20 19 1,0 20 96,20 0-32,-20-19-32,21 38 0,-21-19-96,0 20-32,20 19-321,-20-18-191,18-1-353,-18 0-705,21-20 193,-21 0-449,20-20-993,-20 20-3203</inkml:trace>
  <inkml:trace contextRef="#ctx0" brushRef="#br6" timeOffset="474">14352 9703 15054,'20'0'5093,"0"20"-3011,-20 19 224,0 0-449,0 1-479,20 20-898,-20-21-384,19 1-96,1-21-160,0-19-416,0 0-513,-20 0-961,20 0-1153,-20-19-4901</inkml:trace>
  <inkml:trace contextRef="#ctx0" brushRef="#br6" timeOffset="475">14272 9862 18257,'0'0'2402,"0"0"-1473,21 0 1377,-1 19 32,-2-19-832,23 0-705,-1 0-513,-21 0-192,21 0 64,-20 0-192,19 0 192,-19 0-64,0-19-64,0-2 32,0-19-64,-20 21 0,0-1 0,0-19-96,0 19-64,-20-1 32,20 1-64,-20 20 192,0 0-192,0 0 160,20 20 64,-19 21 64,19-2 96,0 0 0,-20 1 96,20 20-128,0-21-63,20 1-161,-1 0-161,1-20-255,0-20-193,0 0-704,0 0-929,-1 0-833,1-20-1730</inkml:trace>
  <inkml:trace contextRef="#ctx0" brushRef="#br6" timeOffset="476">14710 9742 20371,'-21'59'1858,"21"-19"-673,0 0 993,0 0-417,0-21-864,0 21-576,21-21-193,-1-19 96,-2 0 64,3 0-128,-1-19 65,-20-1-225,20-19 32,-20-1-129,0 0-31,0 0 0,-20-19 32,0-1-128,20 1 0,-21 0 160,3 18 64,-2 21 96,20 1 352,-21 19 129,21 0 63,0 19 97,0 42-96,0-22-161,21 20-288,-1 2-64,-2-2-96,23-20-288,-1 2-192,-1-22-449,1 1-801,-20-20-1793,-1 0-2018</inkml:trace>
  <inkml:trace contextRef="#ctx0" brushRef="#br6" timeOffset="477">17052 5870 5605,'0'0'2178,"0"0"-1377,-20 0 1345,20 0-128,0 0-641,0 0-480,-20 0-289,20 0-159,0 0 351,0 0 161,0 0-160,-20 0-192,20 0-33,0 0-191,0 0-65,0 0-64,0 0-32,0 0 33,0 0-257,0 0 96,0 0 0,0 0 32,0 0 128,0 0 129,0 0-1,0 0 0,0 0-63,0 0-33,20 0-160,-20 0-32,20-20 0,0 20 128,19 0-160,1 0 0,-1 0 385,21-19-257,-1 19 96,41 0 65,-1-20 223,20 20-31,1-20-193,19 20-96,-21-19-96,1-1 33,1 0-65,-41-1 128,-19 21-256,-1 0 32,-39 0 32,0 0-128,1 0 128,-21 0-256,0 0-160,0 0-65,18 0 1,-18 0 63,20 0-127,-20 21-1089,21-21-257,-1 0-705,-20 20-4932</inkml:trace>
  <inkml:trace contextRef="#ctx0" brushRef="#br6" timeOffset="478">13300 10516 15150,'0'0'2530,"-20"0"-1056,20 0 576,20 0 416,-20 0-801,0 20-832,19 0-256,-19 19-129,20-19-159,-20 1-129,20-21-64,-20 19-64,20 1-32,-20-20-128,0 0-609,0 20-736,0-20-962,0 0-736,0-20-4292</inkml:trace>
  <inkml:trace contextRef="#ctx0" brushRef="#br6" timeOffset="479">13319 10436 3331,'0'-59'13709,"0"20"-11691,-19 19 96,19-1 288,0 2-705,0-1-1088,0 0-481,0 20-96,0 0-160,0 0-833,0 0-897,0 20-736,19 0-2147</inkml:trace>
  <inkml:trace contextRef="#ctx0" brushRef="#br6" timeOffset="480">13438 10417 11210,'41'39'4612,"-41"-18"-2113,20-1 31,-2-1 193,3 1-673,-21-20-769,0 0-512,0 20-193,0-20-95,0 0-1,0 0-256,0 0-63,0-20-65,0 20-96,20-20 0,-20 1-64,20 19 128,0 0-64,-1 0 0,1 0-32,20 19-129,-20 1-383,-1 0-769,1-1-1634,-20 1-1569,20 0-6247</inkml:trace>
  <inkml:trace contextRef="#ctx0" brushRef="#br6" timeOffset="481">12823 11171 15022,'0'0'2498,"0"0"-1313,0 0 481,0 0 192,0 0-930,20 0-383,-20 0-161,20 0-95,0 0 31,-20 0 32,0-20-160,19 1-63,-19 19-65,0-20 0,0 0-32,-19-1-32,19 21 32,-20 0 64,20-19 0,-20 19 64,20 0 64,-20 0 65,20 19 191,0 2-192,-20-1-64,20 19-63,0 1-97,0-21-32,20 22-32,-20-21 0,20 0-64,0-1-161,0 1-415,19-20-385,-19 0-513,0 0-512,1 0-960,-1 0-4421</inkml:trace>
  <inkml:trace contextRef="#ctx0" brushRef="#br6" timeOffset="482">13082 11132 4964,'0'0'3812,"0"0"-3300,0 0-31,0 0-321,0 0-1057,0 0-1505,0 0-193,0 0 2275,0 0 2562,0 0 769,0 0 384,0 0-224,-20 0-769,20 0-352,-21 0-480,21 0-417,-20 19 128,2-19-192,18 40-128,0-21-256,0 3-161,0-3-223,18 1-97,2-20-32,1 20-192,-21-20 128,20 0-96,0 0 32,-1-20-64,-19 0-64,20 1 96,-20-3-96,0 3 160,0-1-96,-20 0-32,20 20 64,0-19 32,-19 19-32,19 0 64,0 0-96,0 19 0,0 1 0,0 0-32,0-1-32,19 3-320,1-3-385,0 1-384,20-20-512,-21 20-513,1-20-1282,0 19-4643</inkml:trace>
  <inkml:trace contextRef="#ctx0" brushRef="#br6" timeOffset="483">13300 11310 8680,'0'-19'8936,"0"19"-6950,0-20 352,0 0 257,0 1-802,0-22-992,0 21-256,0 0-289,0 1-224,0-1-192,19 0-353,-19 20-896,0 0-929,20 0-801,-20 0-3459</inkml:trace>
  <inkml:trace contextRef="#ctx0" brushRef="#br6" timeOffset="484">13379 10953 14061,'0'0'6022,"21"0"-4613,-21 20 641,0 0 480,0-1-928,18 21-673,-18 0-577,20-20-256,1 19 0,-1-19-224,0 19-256,-2-17-577,3-22-417,-1 19-992,-20-19-993,0 0-4100</inkml:trace>
  <inkml:trace contextRef="#ctx0" brushRef="#br6" timeOffset="485">13598 11210 12139,'0'0'5573,"19"0"-3587,-19 0 737,0 0-161,0 22-1185,0-22-992,0 0-353,0 0-577,20 0-1184,-20 0-1763,-20-22-4419</inkml:trace>
  <inkml:trace contextRef="#ctx0" brushRef="#br6" timeOffset="486">13517 10953 16623,'0'-19'3043,"0"19"-2434,0-21 512,0 21-641,21 0-512,-21 0-1249,0 0-1666,20 21-6566</inkml:trace>
  <inkml:trace contextRef="#ctx0" brushRef="#br6" timeOffset="487">13657 11071 16687,'20'0'2723,"-20"0"-769,20 0 736,-20-19-896,19 19-993,1-20-385,-20 20-32,20-20-319,-20 20 63,0-19-224,0 19 128,-20 0-193,20 0 129,-20 0-160,1 0 96,19 0 0,-20 19 0,20 1 192,-20 0 0,20 20 96,20-20 129,-20 19-1,20-19-160,-1 0-128,1-1-96,0 3-352,0-22-321,0 0-608,-20 0-929,21-22-705,-3 22-2883</inkml:trace>
  <inkml:trace contextRef="#ctx0" brushRef="#br6" timeOffset="488">13896 11191 17232,'0'-20'2562,"0"0"-320,0-19 609,0 19-673,0-20-1185,0 0-384,20 1-321,-2 0-224,3 18-160,19 1-705,-20 20-1569,-1 0-1762,21 20-4292</inkml:trace>
  <inkml:trace contextRef="#ctx0" brushRef="#br6" timeOffset="489">12863 11886 9352,'-20'-39'7431,"20"39"-4932,0 0-97,0 0 64,0 0-992,20 20-641,-20-1-385,20 21-160,-1-21-64,-19 1-159,20 0-1,-20 1-128,0-21-193,20 19-543,-20-19-962,0 0-1249,0 0-1569</inkml:trace>
  <inkml:trace contextRef="#ctx0" brushRef="#br6" timeOffset="490">12823 11708 18609,'-20'-41'1954,"1"21"-865,19 20 352,-20-19-256,20 19-1120,0-20-994,0 20-513,20 0-800,-20 0-2498</inkml:trace>
  <inkml:trace contextRef="#ctx0" brushRef="#br6" timeOffset="491">12883 11528 15790,'19'0'3011,"-19"21"-1537,20 18 480,-20 1 95,20 19-639,0-18-545,1 18-481,-1 1-352,-2-21-192,2 1-32,21-21-545,-41 1-672,20-20-545,-20 0-961,0 0-4932</inkml:trace>
  <inkml:trace contextRef="#ctx0" brushRef="#br6" timeOffset="492">12922 11867 16944,'-20'0'3267,"20"0"-2018,0 0 1281,20 0 129,0 0-1410,0 0-897,21 0-192,-23-20-128,23 20-32,-1 0-192,-21-21 32,1 21 32,0-20 0,0 1 32,-20-1-64,0 0 96,0 20-97,0-19-95,0-1 0,-20 20-64,0 0 31,0 0 193,1 20 96,19-20-128,-20 19 256,20 1-96,0 0 257,0 19 191,0 2-224,0-2 129,20-19 31,-20 19-256,19-19-96,1 1-128,0-2-160,20-19-513,-21 0-672,1 0-609,-20 0-769,20 0-896,-20 0-7560</inkml:trace>
  <inkml:trace contextRef="#ctx0" brushRef="#br6" timeOffset="493">13339 11965 13164,'0'0'7303,"-20"0"-5509,20-20 448,0 20-192,0-19-929,-19-1-769,19-19-128,0-2-128,0 21-160,0-19-64,0 19-256,19 1-289,-19-1-480,20 20-384,0 0-513,0 0-1538,1 0-12971</inkml:trace>
  <inkml:trace contextRef="#ctx0" brushRef="#br6" timeOffset="494">13558 11708 5445,'-41'20'13516,"23"-1"-12010,18 1 544,-20 19 448,0 2-1185,20-21-928,0 19-257,0-19-64,20-20-64,-20 19-64,20-19 128,-20 0-128,0-19 128,18-1 0,-18 0-32,0 1 64,21-1-128,-21 20 32,20-21-32,-20 21 0,20 0 128,-20 21-160,20-1 32,-1-1-448,1 1-513,-20 0-769,20-20-256,-20 0-192,0 0-513,0-20-3138</inkml:trace>
  <inkml:trace contextRef="#ctx0" brushRef="#br6" timeOffset="495">13617 11608 16079,'20'-20'3555,"-20"20"-1089,0 0 353,20 40-737,-20-21-929,20 21-480,-20 1-353,20-2-320,-1 0-160,1-19-192,0-20-609,0 0-929,0 0-961,-20-20-1569</inkml:trace>
  <inkml:trace contextRef="#ctx0" brushRef="#br6" timeOffset="496">13617 11728 18577,'0'0'2306,"0"-20"-1121,40 20 1602,0-21-737,-1 1-833,21 20-833,-21 0-223,2 0-97,-21 20-32,18 1-128,-38-1-129,21-1 65,-21 1-160,0 0-385,0-1-640,-21-19-801,21 0-1057,0 0-4837</inkml:trace>
  <inkml:trace contextRef="#ctx0" brushRef="#br6" timeOffset="497">13855 11549 20307,'-20'0'2690,"2"-21"-1601,18 21-320,0 0-417,18 0-672,-18-20-1666,20 20-3203</inkml:trace>
  <inkml:trace contextRef="#ctx0" brushRef="#br6" timeOffset="498">14054 11647 5829,'-20'0'9321,"1"-19"-7143,19 19-288,-20 19 288,20 1-385,0 0-511,0 1-257,0 18-385,20-19-416,-1 0-127,1-1-33,20-19-64,-20 0 32,19-19 32,-19-1-160,0-19 96,-20 19-96,0-21 63,0 21 1,-20 1-32,0-1-64,-19 20 192,19-20-64,-20 20 32,40 0-64,-20-19 0,20 19-448,0 0-865,0 0-545,0 0-929,20 19-3683</inkml:trace>
  <inkml:trace contextRef="#ctx0" brushRef="#br6" timeOffset="499">14193 11569 17424,'21'39'2274,"-21"-19"-320,18-1 608,-18-19-448,0 20-1025,0-20-448,20 0-257,-20 0-223,0-20-1,0 1-192,0-1 128,0 0-224,0-19 160,20 18-128,-20 1 96,21 20-64,-1 0 32,-2 0 96,-18 20-64,21 1 64,-1-1-128,0-1-577,0 1-896,-1-20-1314,1 0-1345</inkml:trace>
  <inkml:trace contextRef="#ctx0" brushRef="#br6" timeOffset="500">21221 12422 2402,'-20'0'3459,"20"0"-2370,-20 0 833,20 0 1121,0 0-321,-20 0-1088,20 0-577,0 0 224,0 0 193,-21 0-289,21 0-417,0 0 97,0 0 128,0 0-288,0 19-289,0-19 161,0 0-289,0 21 96,0-21 33,0 0-129,21 0-64,-1 0 65,0 0-1,0-21-32,19 21 0,1 0-96,-1 0-31,1-19 31,1 19-96,17 0 96,3 0 0,18 0 64,0 0 0,0 0-31,20 0 95,1 0-64,-21 0 0,1-20 33,-1 20-33,-20 0-32,2 0-32,-23 20-192,3-20 128,-1 0 32,-21 0-96,1 0 32,0 0-64,-20 0 32,0 0 33,0 0-130,0 0-95,0 0-256,20 0-193,-20 0-416,0 0-768,0 0-1442,0 0-1762</inkml:trace>
  <inkml:trace contextRef="#ctx0" brushRef="#br6" timeOffset="501">23702 12502 13869,'0'0'2594,"0"0"-512,0 0-352,0 0-641,0 0-417,0 0 385,0 0 193,0 0 127,20 0-224,20 0-160,-21 0-224,21 0-97,19 0-127,22 0-161,-2 0-64,20-20-127,0 20-97,0 0-64,0-20-64,1 20-64,-41-21 0,1 21-33,-1 0-95,-39 0 32,0 21-64,0-21 0,-1 0-225,-19 20-672,0-20-449,20 20-768,-20-20-1730</inkml:trace>
  <inkml:trace contextRef="#ctx0" brushRef="#br6" timeOffset="502">4129 10179 7975,'0'0'2370,"0"-19"-288,0 19 417,0 0-321,0 0-865,0-22-512,0 22-33,-21 0 129,21 0-128,0 0-32,0 0 63,0-19 33,-20 19-96,20 0-257,0 0-31,0-20-65,-20 20 33,20 0-97,0 0-128,-19 0 96,19 0-95,-20 0-33,20 0 32,-20 0-128,20 0 32,0 0 0,0 0 0,-20 0-32,20 20-64,0-20 0,-20 0 32,20 0-32,-19 19 64,19-19-96,-20 22-32,20-22 160,-20 19-96,20-19 0,-20 20 0,20-20 64,-20 20-64,1-20-64,19 19 96,-20 1 32,20 0-64,-20-1 32,20 2-160,0-1 224,0 0-96,0-1 0,0 1 0,0 0-64,0-1 64,0 1 96,20-20-128,-20 21 0,0-1 32,20-1-32,-20-19 0,19 20 32,-19-20 32,20 20-32,0-20 64,-20 0-32,20 0 33,0 0-98,-1 19 162,1-19-1,0 0-160,0 0 32,-20 0 0,20 0 96,-1 0-96,1 0 64,-20-19-32,20 19-32,1-20 32,-1 0-32,-2 1 0,2-1 96,1-1-96,-1-18 32,0-1 0,-1 21-32,1-21 0,-20 19 96,0-18 0,0 19 32,-20 1-128,-19-1 225,19 0-97,-21 1-32,-18-3 160,19 22-160,1 0 128,-1-19-128,1 19-64,19 0 65,0 0-322,0 19-800,20 3-1313,-20-3-2851,20 1-15406</inkml:trace>
  <inkml:trace contextRef="#ctx0" brushRef="#br6" timeOffset="503">4525 10377 6790,'0'0'993,"0"0"-192,0 0 544,0 0-224,0 0-288,0 0-32,21 0-97,-1 0-159,-20 0 255,18 0-31,3 0-32,-1 0-161,0 0-31,19-19-289,-19 19-160,0 0 0,0 0-64,0 0 64,19 0 33,-19 0 31,0 0 32,19 19-64,-19-19 0,20 0 32,-19 0-64,17 0 1,-17 0 95,19 0-96,-22 0 0,3 0-32,-1 0-32,20 0 128,-20 0-224,-1 0 96,1 20 0,20-20 64,-20 0 32,-1 0 0,21 0 1,-19 0-161,-1 0 160,-2 0-128,2-20 0,21 20 64,-21 0-96,-1 0 0,1 0 224,0 0-64,0 0 96,0 0-128,-1 0 96,-19 0-95,20 0 31,0 0-96,0 0 96,0 0-32,-1 0-96,1 0 96,0 0-32,0 0 0,1 0 32,-3 0 64,2 0-96,-20 0 97,20 0-33,1 20-64,-1-20 0,-2 0 64,3 0-64,-21 0 96,20 0 64,0 0 33,0 0-65,-1 0-32,1 0 32,0 0-96,-20 0-96,20 0 96,0 0-192,0 0 256,-1 0-128,-19 0 64,20 0 1,0 0-97,0 0 96,1 0 128,-3 0-128,2 0-32,1 0 0,-1 0-64,0-20 64,-20 20-32,18 0 32,-18 0 96,0 0-96,0 0 97,0 0-1,-18-19-96,-2 19 0,0 0-128,-1 0 192,1-20-96,-19 20-32,19 0 96,0 0-96,0 0 0,1 0-32,-1-20 96,0 20-96,20 0 64,0 0 0,0 0-32,0 0-64,0-21 64,20 21-32,19 0 32,-19 0 64,20 0-160,-1 0 128,2 0-32,-1 0-32,-22 0 64,3 21 32,-21-21-192,0 20 160,20 0 96,-20-20 96,-20 19-96,20 1 129,0 0-161,-21-20 0,3 19-96,-2 1-192,20 1-865,-20-21-1314,-1 20-1376,21-1-9834</inkml:trace>
  <inkml:trace contextRef="#ctx0" brushRef="#br0" timeOffset="504">14848 13097 6053,'0'-19'3267,"-19"19"-1121,19 0 193,0 0 639,-20-21-1216,20 21-545,-20 21 96,20-21-159,-20 0 159,20 0-32,0 0-480,0 0-33,0 0 97,20 19-128,-20-19-64,40 0 31,-21 0-127,21 0-33,19 0-95,1 0-65,-1 0-128,2 0-127,-2-19 63,-19 19 0,19 0-256,-19 0 160,-21 0-96,1 0 0,0 0-32,0 19-320,-20-19-97,0 0-384,0 0-608,0 0-1346,0 0-1281,0 0-5092</inkml:trace>
  <inkml:trace contextRef="#ctx0" brushRef="#br0" timeOffset="505">15841 13078 9961,'-20'-21'3235,"20"1"-1185,0 0 352,-20 1-256,20-1-384,0 20-513,-20-20 32,20 1-160,0 19-384,-20 0-224,20 0-33,-19 0-192,19 19 97,-20 1-161,0-20-64,20 20-64,0 19 32,0-19-64,0 1 0,20-2 32,0 1-32,-1-20 1,21 20-33,19-1 0,-19 1-32,1 0 0,-3-1-32,-17 2-32,-1 19-129,-20-21 97,0 21 0,0 1 0,-20-22-96,20 21-128,-21-21-33,1 1-127,2-20 95,-3 20-63,21-20-129,-20-20 129,20 20 64,0-20 256,-20 1 96,20-1 64,0 0-64,0 1 320,20-3-96,-20 3-96,20 19 0,1-20 64,17 20-192,-17-20 128,-1 20-96,18-19 64,-17 19 129,-1-20 159,-20 0-128,20-1-64,-20 2 97,0-1-1,0 0-64,0 1-96,0-1-64,0 20 64,0-20-32,-20 20 32,20 0 0,-20 0-96,20 20 0,0 0 0,-21-1 0,21 21 32,0 0-32,0 0-64,21-1-32,-21 0-384,20 2-481,20-21-577,-21 0-608,21-20-1185,-20 0-9865</inkml:trace>
  <inkml:trace contextRef="#ctx0" brushRef="#br0" timeOffset="506">16297 12998 96,'0'-59'20275,"0"59"-18706,0-20-704,0 20 1698,0 20-930,0-1-864,0 21-193,20 19-319,-20 1-129,20-21-128,-1 20-289,1-18-479,21-2-514,-21 1-1536,0-40-1602</inkml:trace>
  <inkml:trace contextRef="#ctx0" brushRef="#br0" timeOffset="507">16317 13176 19506,'-20'0'3043,"20"0"-1634,0 0 1154,0 0-481,0-20-1314,20 20-640,0 0-128,-1 0-864,21 0-962,1 0-1409,-3 0-2018</inkml:trace>
  <inkml:trace contextRef="#ctx0" brushRef="#br0" timeOffset="508">16854 12978 13612,'0'-20'1922,"0"1"-416,0 19 351,0 0 257,0 0-352,0 0-801,-20 0-96,20 0 96,0 19-289,0 1 33,20 0-64,-20 19-33,18 2-191,3 18-65,-1-20 0,0 0-63,0 22-65,-1-22-160,1-19 0,0 21-32,20-22 0,-40 1 0,19-20-128,-19 0-256,20 0-193,-20 20-544,0-20-929,-20 0-929,1-20-1633,-1 0-9001</inkml:trace>
  <inkml:trace contextRef="#ctx0" brushRef="#br0" timeOffset="509">16793 13078 15214,'0'-61'2530,"0"42"-480,0-1 737,0 0-193,20-19-960,1 18-737,-1-18-385,19 19-352,-19-19-96,20 39-64,-1-20 64,-19 20 1,0 20-33,0-1 0,-20 21 32,0-1-64,0 2 32,0-2-32,-20 20 0,0-18-32,20-22 64,0 1-128,20 0 160,19-20-32,-19 0-64,40 0 96,-21 19-64,1-19 0,1 20 64,-2 0-160,-19-1 192,20 22-96,-40-2 96,19 1 192,-19-21 32,-19 22-95,-1-21-257,0 0 96,0-1-160,20 1 32,-21-20-449,3 20-512,-2-20-897,20 0-1409,-21 19-2274</inkml:trace>
  <inkml:trace contextRef="#ctx0" brushRef="#br0" timeOffset="510">17668 12898 15630,'0'-39'1602,"-20"19"448,-1 20 448,-19-20 0,21 20-736,-21 0-641,0 20-480,21-20-353,-1 20-160,0-1-128,20 1 96,0 1-160,20 18 128,0-19-64,-1 19 0,21 1-32,-20-19-64,19 18 64,-19 20-32,0-20-32,1 2 96,-21-2 64,0 20-32,0-18 0,-21-1 64,21-1-64,-20-19-32,20 20-32,0-40 0,0 0 96,0 0-128,41 0 64,-21-21-32,18 2 64,-17-1-192,19 0-160,-21 1-289,-19 19-992,20-20-1282,-20 20-1729</inkml:trace>
  <inkml:trace contextRef="#ctx0" brushRef="#br0" timeOffset="511">17905 13236 9705,'-20'-21'4516,"20"2"-2850,0 19 448,0 0 224,0 0-352,0-20-609,0 20-352,0 0 128,0 20-352,0-20 0,0 19-129,0 2-95,0 19-97,0-21-128,20 21-223,-20 1-1,20-22-64,0 1-64,0 0 96,-20-1-192,19-19 0,1 0 64,0 0 32,-20 0-64,20-19 0,1-1-1,-1 0 98,-20 1-33,18-3 32,-18 22-64,0 0 160,0 0-96,20 22 0,-20-22-96,0 19 64,21-19 0,-21 0 64,20-19-64,0 19-160,-20-22 31,0-17-191,0 19-160,0 1-513,0-1-1153,0 0-865,-20-1-641,20 21-10153</inkml:trace>
  <inkml:trace contextRef="#ctx0" brushRef="#br0" timeOffset="512">18302 12919 13837,'0'-21'5797,"0"21"-3459,0-20 289,0 20-1,0 0-1024,0 0-705,0 20-257,-19 1-159,19-1-1,0 19-288,19 20-128,-19-18 32,0-2-96,20-19-160,0 19-224,0-19-321,-20-20-512,20 19-609,-20-19-1024,19 0-1314,-19-19-1954</inkml:trace>
  <inkml:trace contextRef="#ctx0" brushRef="#br0" timeOffset="513">18223 13078 20467,'-20'0'3107,"20"19"-1121,0-19 480,0 0-576,0 0-865,20-19-737,0 19-256,0-21-64,0 21-512,-1-20-289,21 20-609,-20-20-1056,0 20-1217,-1 0-3492</inkml:trace>
  <inkml:trace contextRef="#ctx0" brushRef="#br0" timeOffset="514">18500 12978 19698,'0'0'2434,"0"0"-992,-18 0 896,18 20-320,-21-20-1025,1 19-673,0 1-192,20 0-256,0 1-192,-20-2-353,20 1-928,0 0-1250,-19-20-1185,19 19-3811</inkml:trace>
  <inkml:trace contextRef="#ctx0" brushRef="#br0" timeOffset="515">18243 13057 16751,'-20'-20'4132,"20"0"-2466,0 20 768,0 0 257,0 0-866,20 0-671,0 20-770,19 0-352,1-20-288,-20 21-481,19-2-768,1-19-1026,-20 0-1953,1 20-15247</inkml:trace>
  <inkml:trace contextRef="#ctx0" brushRef="#br0" timeOffset="516">18541 12839 14061,'0'0'2402,"-21"0"-961,21-20 545,0 20 641,21-19-801,-21-1-801,20 0-129,-20-1-95,20 21-224,-20-20-129,18 20-96,3 0-63,-1 0-161,0 0-32,0 0 32,-20 0-96,19 20 128,-19 1 0,20-21 65,-20 20-1,0 19-32,20 1 0,-20-1-64,20 2-96,0-2 0,-1 20 0,1 1 32,20-1-64,-1 0-64,1 2 128,1-2-64,-3-18 0,-17-2-64,-21 0 192,0 1-95,0-21-1,-21 2 32,3-1-64,-2 0 64,0-20-160,-1 0-97,1 0-383,0 0-481,20 0-545,-19-20-1216,19 20-1635,0 0-13932</inkml:trace>
  <inkml:trace contextRef="#ctx0" brushRef="#br0" timeOffset="517">19334 13117 21460,'0'-39'1057,"0"39"-865,-20 0-32,20-21 1153,-18 21-224,18 0-1025,0 0-320,0 0-641,0 0-896,18 0-1442,-18 21-10250</inkml:trace>
  <inkml:trace contextRef="#ctx0" brushRef="#br0" timeOffset="518">19395 13295 19730,'0'20'1986,"0"-20"-1153,0 0 672,0 0-31,0 0-962,0 0-448,0 0-128,18 0-512,-18 0-866,21 0-544,-21 0-800,0 0-4197</inkml:trace>
  <inkml:trace contextRef="#ctx0" brushRef="#br0" timeOffset="519">19553 13196 19890,'20'-20'3684,"-20"20"-3076,0 0 1,0-20 448,0 20-545,0-19-415,20 19-514,-1 0-1088,21 0-705,-20 0-897,0 19-5061</inkml:trace>
  <inkml:trace contextRef="#ctx0" brushRef="#br0" timeOffset="520">19672 13295 17136,'20'20'4356,"-20"-20"-3395,0 0 993,19 0 320,-19-20-1281,20 20-865,0-19-448,21 19-673,-21 0-1250,-2 0-1472,3 0-7720</inkml:trace>
  <inkml:trace contextRef="#ctx0" brushRef="#br0" timeOffset="521">20109 13097 15086,'-20'-40'2082,"20"20"-449,0 20 513,-20 0-288,20 0-513,0 0-224,20 0-320,-20 20-160,20 20-161,-20-20-224,19 19-127,1 1-129,0 0-129,1-20-511,-1 0-289,-2-1-673,2 1-704,-20-20-865,21 0-3907</inkml:trace>
  <inkml:trace contextRef="#ctx0" brushRef="#br0" timeOffset="522">20128 13057 13837,'-19'-20'4196,"19"0"-2403,0 1 129,0-1 256,0 0-704,0 1-802,19-1-448,1-1-192,0 1 65,21 1-130,-23 19 1,2 0-192,1 0 64,-1 19 0,-20 22 96,0-21 64,20 19 0,-20 0 64,0-19-32,0 0 0,0 1-32,19-2 32,1 1 0,0 0-32,0-20 0,19 19-64,-19 1 160,20 0-64,-20-1 288,-20 2 129,19 19 63,-19-21-127,-19 1-129,19 0-224,-20-20-128,20 19-545,-20-19-832,20 0-1090,-20 22-1280,0-22-7720</inkml:trace>
  <inkml:trace contextRef="#ctx0" brushRef="#br0" timeOffset="523">20824 12958 14701,'0'-39'2243,"0"39"-738,-20-21 609,0 1 224,0 1-448,0-1-737,-19 20-448,19 0-417,-1 20-128,1-1-128,0 1-64,20 21 64,0-2-64,0-19-64,20 19 0,0-19 0,1 20 32,-1 0 32,0-1 32,-1-19 0,-19 20 0,0 0 64,0-1-32,-19-19 32,19-1-32,0 3-32,-20-3 32,20 1 0,0-20 64,0 0-64,20 0-64,-20 0 64,19 0 128,-19-20-320,20 20-64,0 0-353,0 0-351,0 0-1058,-1 0-1410,1 0-4835</inkml:trace>
  <inkml:trace contextRef="#ctx0" brushRef="#br0" timeOffset="524">21061 13256 14798,'0'-20'2178,"0"-1"-353,0 21 161,0 0-256,0-19-257,0 19-480,0 19-128,0 2-256,0-1-97,21 0-96,-21 19-223,20 0-97,-20-17 0,20 17-64,-20-19 32,18-1 32,-18-19 32,21 0 0,-21 0 0,20-19-64,-20-1-32,20 0 32,-20-21-224,20 2-192,-20 0-32,19 19-225,-19 0-448,0-1-929,20 21-672,-20 0-2019</inkml:trace>
  <inkml:trace contextRef="#ctx0" brushRef="#br0" timeOffset="525">21359 12898 17328,'0'-20'2242,"0"1"-640,0 19 1152,0 0-480,0 0-1025,-20 0-576,20 19-321,0 1-191,0 1-97,0 18-32,20 1-32,-20-21-96,20 21-353,0-19-352,-20-2-448,21 1-833,-21-20-416,0 20-1186,0-20-11274</inkml:trace>
  <inkml:trace contextRef="#ctx0" brushRef="#br0" timeOffset="526">21300 13078 2114,'-40'0'17520,"40"0"-15502,-20 0-481,20 0 770,0 0-482,0 0-1088,20-21-609,0 21-256,0-20-641,0 20-832,-1-20-1410,1 20-1601</inkml:trace>
  <inkml:trace contextRef="#ctx0" brushRef="#br0" timeOffset="527">21478 12958 15726,'0'0'1506,"-20"0"480,0 0 448,2 20-352,-3 0-545,1-1-992,0 1-417,0 0-320,20 1-1185,0-21-866,-19 0-2081</inkml:trace>
  <inkml:trace contextRef="#ctx0" brushRef="#br0" timeOffset="528">21300 13017 10313,'0'-19'7495,"-20"19"-5413,20 0-608,0-20 928,0 20-608,20 20-449,-20-20-384,20 19-545,19-19-320,-19 0-352,0 0-769,1 0-1217,17 0-1185,-18 0-2851</inkml:trace>
  <inkml:trace contextRef="#ctx0" brushRef="#br0" timeOffset="529">21578 12939 20083,'-21'-20'2338,"21"20"-1153,0-21 993,0 1-577,0 20-736,21-19-480,-1 19-321,0-20 0,0 20-64,-1 0-32,1 0 32,-20 0 32,20 20-32,0-20 32,-20 19 0,0 1-128,20 1 224,-20-1-96,0-1 96,0 21-224,19-21 96,-19 21 0,20-19-32,-20 18-96,20 0-193,0 1-159,19-21 96,-19 22 63,0-2 161,1-19 160,-1 0 0,-20-1 128,0 3 96,0-3 97,-20 1-129,-1-20-160,1 20 0,0-20-96,2 0 64,18 0-513,-21 0-704,1 0-1121,20 0-1281,0 0-12140</inkml:trace>
  <inkml:trace contextRef="#ctx0" brushRef="#br0" timeOffset="530">22233 13137 4836,'0'-20'1666,"0"20"320,0 0 672,0-20-288,-20 20-768,20-19-417,0 19-64,0 0 32,0 0-192,0 0-128,0 0 64,0 0-65,0 0 65,0 19 0,20 1-288,-20 0 95,0-1-223,19 1-97,1 19 1,-20 2 31,40-21-224,-19-1 32,-3 1-31,23-20-65,-21 0-64,0-20 96,0 1-224,-1-1-64,-19-21-32,20 2-33,-40 19-127,20-19 64,0 0 160,-19 18-193,19 1-383,0 0-738,-20 20-672,20-19-1569,0 19-12076</inkml:trace>
  <inkml:trace contextRef="#ctx0" brushRef="#br0" timeOffset="531">22868 12958 15118,'-19'-19'1409,"19"-1"769,-20 20-320,0 0-32,20 20-257,-21-1-480,21 1-256,0 0-192,0 19-257,0 2-224,21-2-32,-21 0-128,40-19 0,-21 0-448,21-1-609,0 2-1025,-1-21-865,-19 0-2786</inkml:trace>
  <inkml:trace contextRef="#ctx0" brushRef="#br0" timeOffset="532">23086 13117 11723,'0'0'1889,"0"-20"578,0 20-129,0-19-288,0 19-513,20 0-31,-20 0-129,20 19-416,1-19-192,-3 20-65,-18 19-351,20-19-1,0 0-224,-20-1 96,21 2-96,-21-21-31,20 20-1,-20-20 128,0 0-192,20-20-32,-20-1 160,19 2-256,-19-1 96,20-19-448,-20 19-289,0 0-288,0-20-705,0 40-736,0-20-1218,0 20-7302</inkml:trace>
  <inkml:trace contextRef="#ctx0" brushRef="#br0" timeOffset="533">23424 12919 15726,'0'0'2403,"0"0"-1186,0 0 609,0 0-353,0 0-800,20 20-225,-20-1-128,0 1-288,0 0 32,20 19-96,-20-19-352,0 1-673,19-2-833,-19 1-1217,0-20-4324</inkml:trace>
  <inkml:trace contextRef="#ctx0" brushRef="#br0" timeOffset="534">23384 13037 17488,'0'0'1666,"-19"0"-353,19 0 769,0-20-737,19 20-1153,-19 0-416,20 0-1249,-20 0-930,20 0-2177,0 0-9769</inkml:trace>
  <inkml:trace contextRef="#ctx0" brushRef="#br0" timeOffset="535">23503 13017 6630,'0'0'5765,"0"0"-4452,0 20 609,0-20-128,-20 20-1121,1 1-481,-1-21-320,20 0-993,-20 0-705,0 0-288,20 0 1121,0-21 865,0 21 704,0-20 1314,0 0 192,0 20-192,0 0-96,0 0-65,20 0-480,-20 0-384,20 0-448,0 20-353,-1-20-993,1 20-1505,-20 1-3428</inkml:trace>
  <inkml:trace contextRef="#ctx0" brushRef="#br0" timeOffset="536">23702 13236 16879,'40'-21'2339,"-40"21"-289,20 0-225,-20 21-223,19-21-609,-19 20-449,0 19-287,0-19-225,0 0-128,20-1-385,-20-19-992,20 22-962,-20-22-1376,0 0-13966</inkml:trace>
  <inkml:trace contextRef="#ctx0" brushRef="#br0" timeOffset="537">23940 13137 11466,'0'0'3267,"0"0"-1185,0 0 161,-20 0-33,20 0-385,0 0-511,-20 0-257,20 19-385,0 1-287,0-20-97,0 20-192,0-1-32,20 2-64,-20-21 32,20 20-32,-20-20 0,21 0 0,-3 0-32,-18 0 32,20 0-32,0-20 32,-20 20 0,21 0 64,-21-21 160,20 21 193,-20 0 31,0 0-192,18 0-128,-18 0 33,20 0-33,-20 0-32,21-19-96,-1-1 0,0 0-192,-20 1-193,20-1-415,-20 0-610,0 1-480,19-2-640,-19 21-1378</inkml:trace>
  <inkml:trace contextRef="#ctx0" brushRef="#br0" timeOffset="538">24278 12898 17744,'19'-20'2114,"-19"20"-512,0-19 480,0 19-224,0 19-737,20 1-513,0 1-320,-20-1-223,0-1-33,20 21-161,-20-21-479,0 1-577,21 0-737,-21 1-1057,0-21-3587</inkml:trace>
  <inkml:trace contextRef="#ctx0" brushRef="#br0" timeOffset="539">24258 13017 21332,'0'0'1601,"0"-19"-288,20 19 705,-20 0-1281,19-20-641,1 20-224,0 0-1153,-20 0-833,20 0-513,19 0-1569,-19 0-7238</inkml:trace>
  <inkml:trace contextRef="#ctx0" brushRef="#br0" timeOffset="540">24477 12939 10730,'0'-20'3139,"-20"20"-1346,20 0 481,-21 0-448,1 20-416,0-20-193,2 0-96,-3 19-705,1-19-256,0 0-64,0 20 0,20-20-96,0 0 65,0 0-97,0 0 160,0 0 128,0-20 96,0 20-128,20 0-31,0 0 95,0 0-224,-20 0-32,21 0-224,-3 0-961,2 20-1186,0-20-1824</inkml:trace>
  <inkml:trace contextRef="#ctx0" brushRef="#br0" timeOffset="541">24536 12839 19922,'40'-20'1762,"-21"20"352,1 0 416,0 0-352,20 20-1024,-21 0-450,1 19-512,0 2-63,0 18-161,0 0-97,-20 1-383,0-21 31,0 1 65,0 0-225,-20-20-448,20 0-544,-20-1-1026,20 1-1729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8T23:12:54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 6646 6245,'20'0'32,"-20"-21"0,18 21 33,-18 0-130,0 0 65,0 0 33,20 0-98,-20 0 258,21 0-321,-21 0 128,20 0 0,-20 0 96,20 0-96,-2 0-129,-18 0-511,21 0 191,-1 0 33,0 0 512,0-20-320,-1 0 576,1 1 289,-20 19 64,20-20-97,0 0 289,0 1-192,-1-3-353,1-17 32,20 19-95,-19 1-289,17-21 32,3 0 96,-21 0-192,19 21 64,1-21-225,19 1-351,-19 18-97,0-18 417,-1 19 320,1 0-32,-1-19 0,22 19 256,-23-1 481,3 21-128,-1-20 31,-21 20 33,21 0-128,0 20-353,-21-20-96,21 21-96,-20-21 64,19 20-96,1 0 32,1-20 0,-3 19 32,3 1-32,-21-20 32,19 20-64,-19 19-32,0-18 96,0 18-64,0 1 32,-20-1-64,19 2 64,1-2-32,0 0-32,-20-19 96,20 19-128,19-17 64,1-3 0,1 1 32,-2-20-64,1 20-32,-1-20 0,1 0-32,-20 0 96,19-20 0,1 20 0,0 0 32,-1-20 256,1 1-63,-1 19 63,-19-22-192,21-17 0,-3 19-64,3-19 32,-1 0 0,-1-22 0,-19 22-64,20 0 0,-20-2 32,19 2-64,2-1 32,-3 21 64,3-21-128,-1-1 64,19 22-64,-19-21 64,-1 21-64,1-22 64,-1 21 0,1 1 0,19-21 0,-19 21 0,1-1 0,-2 20 0,1-20-96,-20 20 160,0 0-128,-1 0 64,21 0 0,-20 20-32,0 0-384,-1-20 159,1 19 161,0 1 64,0 0 64,1-1-32,-3 1 0,2 1 32,1-1 129,-1 19-65,0-19-96,-2-1 0,3 22 32,19-21-32,-20 19 0,19-19 32,1 19-32,-20 2 0,19-21 64,1 19-32,-1 0 0,-19 1-32,21-19 32,-3 18-32,3-19 0,-1 19 32,-1-19-32,21 21 0,-21-22 64,1 1-32,1 0 0,-3-20 0,3 19-32,-3-19 0,23 0 0,-22 0 0,1 0 32,0 0 0,-1-19-32,1-1 32,19 0-32,-19 1-32,-1-22-192,2 21-96,17-19 95,3-1 129,-21 0-128,19 0-288,0 1 159,2-20 225,-23 18 96,23 2 96,-2 0-96,1-1 32,-1-1 0,0 2 32,1 19-128,-1-19 0,20-2-32,-18 2 64,-2 19 64,21-19 64,-21 19 64,20-1 32,-18 2-96,-2 19-64,-19-20 0,19 20-96,-19 0 128,-1 20 0,1-20-96,-1 19 96,1 2 32,-19-1 160,17 0 33,-18-1-97,21 21-64,-21-1-32,19 2-32,-19-2-32,0 0-96,0 2 96,19-1 0,-19 19 0,0-20 0,21 2 0,-23 18 0,22-20 96,1 2 0,-23-2 417,23 0-1,-1 1 0,-1 1-191,1-22-129,-1 1-96,21 19-96,-21-19 64,1 0-96,1 1 0,-3-21 32,23 19 0,-22-19-32,21 20-96,-21-20 0,21 0-32,-21-20 64,1 1-1,1-2 33,18 1 160,-19 0 1,-1-19-1,1 19-32,-1-21 0,21 22-32,-21-21 0,21 1 0,-21-21-32,1 20 32,19 1-32,-18 0 0,-1-22 32,19 22 0,1-20 256,-21 18 129,22 2-97,-23 19-128,3-19-96,-3 19-32,23-1-96,-22 1 64,1 1-96,0-1-32,-1 20 32,1-20 32,-19 20 32,17 0 0,3 0 0,-21 0 0,18 0 0,3 20 0,-21-20 0,19 0 0,-19 20 0,20-20 0,-21 19-32,21 1 64,0 1-32,-19-1 0,17 19 0,-18-19 32,21 19 0,-23-18-32,23 19 32,-21-1 0,19 0 160,1 2-32,-20-21-31,19 19-33,1-19 32,0 19-64,-21-19-64,21 1 64,1-2-32,-3 21-32,3-21 0,-3 1 0,3-20 0,-1 20 0,-21-1 0,21-19 32,0 0 32,-1 0-32,-19 0 32,21-19-64,-21 19 32,18-20 32,-17 0 64,-1 1 225,19-1 63,-19 0 33,20 1-161,-20-2-128,19 1-64,1 0-64,-1 1 32,1-1-64,1 20 0,-3-20-64,23 20-64,-2-19-160,20 19-513,-19-20-1473,19-1-3171</inkml:trace>
  <inkml:trace contextRef="#ctx0" brushRef="#br0" timeOffset="9553.7109">14928 13872 8584,'19'19'384,"-19"-19"-480,0 0 96,20 0 160,-20 0 128,20-19 33,0 19 255,0 0-63,-20-20-161,19 0 225,1 20 31,21-21-288,-21 1-159,18 1 31,-17-1-32,19-19-96,-1 19-32,1-21 0,-1 22 64,21-21 32,-21 1 64,21 19 65,-19-20 63,18 20-32,-19 0-64,19 1-127,-19-1-1,19 0-32,0 1 0,1-3 0,20 3 32,-22-1 96,23-19-64,-22 19-32,20 20-64,-19-20-32,-1 20 32,2 0-32,-2 0 32,0 0-32,1 0 32,-1 0-32,2 20 64,-23-20 33,23 20-65,-2 19 64,0-19-96,1-1 64,-21 3-64,21-3 32,-1 21-32,2-21 0,-23 21 0,23-21 32,-22 22-32,21-21 0,-1-20 0,-19 19 0,19-19 32,2 20 0,-23-20-32,23 0 0,18-20 32,-20 1 32,1-1-32,19 0 0,-20-20 96,22 20-64,-22-19-32,0 19-32,21-19 32,-21 17-32,20 3 0,-18-1 0,18 0 0,-20 1 0,20-1 0,1 0 32,0-1-64,-1 2 32,0-21 0,1 21 64,-1-1-96,-20 0 64,2 20-32,-2-19 64,0 19-32,1 0 32,-1 0-64,1 0 0,-1 19 0,2-19 33,-2 0-33,0 20 32,1-20-32,-1 20 0,1-1 0,-1-19 0,-18 20 32,-3 0-32,23-1 64,-22 22-64,1-21 64,19 19-64,-19-19 32,19 21-32,-19-2 32,19-19-32,-18 19 0,18-19 0,1 20 0,-1-20 0,1 0 32,-1-1-32,0 21 32,2-40-32,-2 19 32,1 1 0,-1-20 0,0 0 32,22 0 64,-23 0 64,21 0-64,2-20 65,-2 1 95,20-1-64,-20 20-160,21-20 96,-21 1-32,0-1 1,20 20-97,-18-20 32,-2-1-64,0 2 64,-19-1-64,19-19 0,0 19 0,0 0 32,1 1-32,19-3 96,0 3-128,-18-1 96,18 0 0,-20 20-32,20-19 0,-20-1-32,0 20 96,20-20 96,-18-1-64,18 21 161,1 0-289,-1-19 96,0 19 0,-20 0-96,20 0 0,-20 0 96,21 0-128,-21-20 64,-19 0-64,19 20 0,-20-19-385,2-1-255,-23 0-834,3-20-1216,-1 20-6439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8T23:14:41.900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2620 11508 7334,'-20'20'1346,"20"-20"-225,-20 0-641,20 0 449,0-20-256,-20 20-129,-1 0-31,21-19 159,-18 19 97,-2-20 0,0 20 0,20 0-65,-21 0-319,1 0-257,2 0-96,-3 20 0,-19-20 0,20 0 0,-19 19 32,19 1 0,-20 1-32,21-1 0,-1-1-32,0 1 32,-20 0-32,21-1 0,-1 1 0,0 0 32,20 21-32,-20-22-32,-1 1 32,21 19-32,0 2 0,-18-21 32,18 19 0,0 0-32,0 1 32,0 0 32,18 0-32,3-1 64,-1-19-32,20 20 32,-21 0-96,21-1 96,0 0-32,-21-17 32,21-3 32,-20 1 0,19 0-64,-19-1 1,20 21 31,19-21 32,-18 22-64,-3-2-32,23 1 32,-21-1-32,-1-18 32,21 18-64,-1 1 32,0-21 0,2 22 0,-2-21 0,20 0 0,-19-1 32,-1 1-32,20 0 0,-18-1 0,18 1 0,-19 1 0,19-1 0,-20-1 32,20 1-32,-18-20 0,18 20 32,0-1-32,0 1-64,1-20-96,0 20 96,19-20 64,-20 0 0,0 0-32,2 0 32,-2 0 0,-20-20 0,20 20 64,-19 0 0,19 20 0,-20-20-32,1 0 0,-1 0 0,2 0 32,18 0-64,-20 0 0,1 0 0,-1 0 32,2-20-32,-2 0-32,-19 1-32,-1-1 64,21 0 0,-21 20 32,-19-19-32,20-1 32,-1-1-32,-19 1 0,21 20 0,-23-19 0,2-21 0,0 21-64,1-1 0,-1 0 0,-2-1 64,3-18-32,-1 19-32,-20 0 32,20-19-33,-20 18 1,20-18 0,-20 19 0,0 0 64,0-19 0,0 19 64,0-1-32,0 2-32,-20-1-32,20-19 64,-20 19-32,0 0 0,-19 1 0,19-22 32,-21 21 32,21 0-64,2 1 0,-23-1 0,21 0 0,-19-1 0,19 2 0,-20-1 0,20 0 0,-19-19 0,-1 19 0,20 1 0,-19-2 65,-2 1-130,3 0 65,-3-19 0,-18 19 0,19 1 0,-19-1 33,19-1 31,-21 21 32,23-20 0,-23 1-64,2-1 32,19 0-64,-19 20 128,0-19 0,-1-1-32,1 20-32,-2-21 0,2 21 64,1-20 65,-23 20-1,22 0 0,-20 0-128,-2-20 160,2 20-256,0 0 160,20-19-64,-21 19-32,1 0 97,-21-20 255,21 20-160,0-20 193,-20 20-97,0 0 64,0-19-31,-1 19-225,1 19 0,0-19 0,18 20-96,-18-20-96,0 0-833,20-20-1986,-20-19-4932</inkml:trace>
  <inkml:trace contextRef="#ctx0" brushRef="#br0" timeOffset="52627.9297">8913 7796 832,'-20'0'929,"20"0"-352,0 0 320,0 0 160,0-19 288,0 19-96,0 0 288,-20 0 257,20 0 448,0-20 64,-21 20-95,21 20-258,0-20-287,0 0-417,0 0-416,21 0 32,-1 0 96,0 0-129,19 19-319,-19-19-161,20 0-224,-1 0-160,-19 20 161,20-20-354,-19 0-511,17 0-706,-18-20-1697,1 20-2914</inkml:trace>
  <inkml:trace contextRef="#ctx0" brushRef="#br0" timeOffset="54178.7109">9687 7579 3042,'0'0'5478,"-21"-22"-2628,3 22-447,18-19-33,-20 19-288,20 0-481,-21 0-191,21 0-321,0 0-417,0 19-127,0 22-1,0-1 65,0-1-161,0 21-31,0-1-161,0 21-128,21-21-128,-1 0 96,-2-18-192,3-1-224,-1-1-225,20-19-512,-21-1-736,1-19-1026,0 0-1185,-20 0-8135</inkml:trace>
  <inkml:trace contextRef="#ctx0" brushRef="#br0" timeOffset="54541.0156">9786 7757 14029,'20'0'3683,"-20"0"-2882,20 0 769,-20 20 479,20 19-767,-1-19-642,-19 20-255,20 19-33,0-39-96,-20 19-96,20-19-64,-20 21-31,20-41-98,-20 20 162,0-20-97,0 0 96,0 0-96,0 0 160,0-20-96,0 0-64,0-21 0,0 22 0,0-21-32,0 40 0,0 0-32,19 0 0,1 0 0,0 20 96,1 19-32,-1 2-160,-2-21-352,23 19-481,-1-19-481,-22-20-1504,23 20-2019</inkml:trace>
  <inkml:trace contextRef="#ctx0" brushRef="#br0" timeOffset="54730.4687">10282 7975 15694,'20'-20'2210,"0"20"-128,0 0-128,19-20-929,-19 20-672,21-19-289,-21 19-32,18 0-545,-17 0-608,-1 0-1025,19-20-1121,-19 20-4612</inkml:trace>
  <inkml:trace contextRef="#ctx0" brushRef="#br0" timeOffset="54924.8047">10660 7718 16207,'-20'0'2210,"20"0"-1313,0 19 961,0 21-257,20-1-864,-20 0-353,19-18-256,1 19-64,0-1-96,0-19-320,0-20-737,-1 19-801,1-19-1505,0-19-7688</inkml:trace>
  <inkml:trace contextRef="#ctx0" brushRef="#br0" timeOffset="55099.6094">10798 7618 14253,'61'20'3139,"-3"-1"-1441,-17 21 31,18 0-512,-19 19-512,-1 21-545,-19-21-96,20 0-160,-21-18-352,-19-1-449,20-1-1313,-20-19-1730</inkml:trace>
  <inkml:trace contextRef="#ctx0" brushRef="#br0" timeOffset="61886.7187">11772 7876 15438,'0'-21'2210,"0"21"-640,0 0 287,0 0 33,18 21-480,-18-1-514,20 0-319,1 19-257,-1-19-256,0 19 0,-1-18-96,1-21-96,0 20-448,0-20-449,-20 0-705,20-20-1505,-20-1-2723</inkml:trace>
  <inkml:trace contextRef="#ctx0" brushRef="#br0" timeOffset="62045.8984">11752 7657 17008,'-21'-59'1281,"1"40"-160,20-3-448,0-17 319,20 19-383,-20 1-545,21-1-416,-1 20-833,-2-20-1154,2 20-3042</inkml:trace>
  <inkml:trace contextRef="#ctx0" brushRef="#br0" timeOffset="62263.6719">12029 7340 2114,'0'59'16751,"0"-38"-14925,20 18-385,0 20 417,1 2-320,-3 17-770,22-17-575,-19-2-161,17 0 64,-17-19-96,-1-20-192,0 0-385,0-1-320,-20 1-768,19-20-1410,-38 0-1698</inkml:trace>
  <inkml:trace contextRef="#ctx0" brushRef="#br0" timeOffset="62452.1484">11910 7796 17104,'0'-19'2114,"20"19"-1153,0-20 1249,19 20-128,21-20-705,-1 1-768,2 19-353,-2 0-352,-19-21-321,-1 21-704,21 0-1153,-40 21-2402,19-21-6663</inkml:trace>
  <inkml:trace contextRef="#ctx0" brushRef="#br0" timeOffset="62865.2344">12505 7697 15118,'0'21'2242,"20"-21"-801,0 0 705,-20 0-480,21 0-993,-1 0-481,-2 0 32,2 0-128,1-21 0,-21 21 0,0-20-32,0 0-32,0 1-96,-21-1 64,1 20 96,2 0-32,-23 0-64,21 0 193,0 20 95,1-1 96,-1 1-96,20 0 33,0 20-97,0 0-64,20-1-96,-1-19 96,21 20-96,1-20-128,-3 0 64,3-20 0,-3 0-480,3 0-161,-21 0-352,0-20-800,-1 0-1955,-19-1-1921</inkml:trace>
  <inkml:trace contextRef="#ctx0" brushRef="#br0" timeOffset="63132.8125">12703 7697 12555,'41'40'2435,"-21"-20"-1026,0 0 225,19-1 127,-19 1-191,20 0-417,-21-1-481,1 2-191,-20-21 63,20 0 65,-20 0 192,0-21-129,-20 2-351,20-1-33,-20 0 0,1-19-192,-1 0 129,20-2-161,0 21-64,0 1 0,0-1-129,20 0 162,19 20-802,1-19-352,1 19-1282,-3 19-3426</inkml:trace>
  <inkml:trace contextRef="#ctx0" brushRef="#br0" timeOffset="63566.4062">13379 7638 17424,'0'-20'2723,"-20"20"-1122,0-20-160,20 20 449,-20 20-801,1 0-384,-1-1-289,0 21-95,0 20-33,20-21-160,0 1-160,0 0 0,0-20 32,20 0-64,0-1-64,0-19-32,-1-19 32,1-1-65,0 0 1,-20-20 192,0 20-32,0-19 64,0 19 0,0 0 32,-20 1 32,20 19 64,0 0 33,0 0-65,0 0-96,0 19-96,20 1 128,0 19-96,1-19-32,17 0-257,3-1-287,-21 2-385,19-21-480,-19 0-770,20 0-1216,-40 0-1313</inkml:trace>
  <inkml:trace contextRef="#ctx0" brushRef="#br0" timeOffset="63769.5312">13538 7518 14798,'-21'-39'3779,"21"39"-1249,21 19-95,-1 1-385,0 19-929,0 2-641,19-1-256,1 19-224,-20-19-32,19 0-96,1-21-384,-20 1-161,19 0-352,-39-20-865,0 0-1761,-18 0-2371</inkml:trace>
  <inkml:trace contextRef="#ctx0" brushRef="#br0" timeOffset="64008.7891">13479 7677 18705,'79'0'1378,"-39"-20"-97,19 20 641,20 0-321,-19 0-640,-1 20-288,2-20-97,-2 20-352,-19 1 161,19-2-65,-19 1-256,-21 0 96,1-1-256,-20-19 32,0 0-320,20 20-417,-20-20-544,-20-20-1506,20 1-4420</inkml:trace>
  <inkml:trace contextRef="#ctx0" brushRef="#br0" timeOffset="64140.625">13916 7538 19986,'-20'0'1570,"20"-20"-1090,0 20-352,0 0-160,0 0-1729,0 0-3588</inkml:trace>
  <inkml:trace contextRef="#ctx0" brushRef="#br0" timeOffset="65022.4609">14412 7638 8648,'-20'-20'4003,"20"0"-1248,0 20-513,-20-19 32,20 19-192,0 0-608,-20 0-449,20 19-257,0 1-191,0 19-97,0 22-63,20-2-193,20-20-256,-21 0 96,41-18 0,-21-1-192,1-20 96,-20 0-96,19-20-64,-39-1-97,0-18 33,0 0-32,-19 19 96,-1-19 128,-20-2 64,20 2-64,1 19 128,-1 0 64,0 20 32,20-19 0,0 19-96,20 0 64,19 19 128,-19 1-95,40 0-65,-21-1-128,1-19 96,1 20-32,-23-20 32,3 20-96,-1-20 96,0 0-64,-20 0 64,0 0 64,0 0 64,0 0-128,0-20-32,0 20-64,0-20 0,0 1 0,20 19-64,-1 0 32,1 0 64,0 0-32,20 19 128,-1 1-192,1 0-192,-1 1-481,1-2-384,1-19-769,-23 20-1313,23-40-1281</inkml:trace>
  <inkml:trace contextRef="#ctx0" brushRef="#br0" timeOffset="65334.9609">15325 7579 16111,'0'-22'3139,"0"22"-1153,0 0-257,-20 0-95,20 22-769,-20-3-385,20 1-256,-20 19-96,20-19-192,20 0 64,0 1-96,19-2 32,1-19-256,0 20-97,-1 0 1,1-20 192,1 19 256,-23 1-64,2 0 192,-20-1 128,0-19-31,-20 21-1,2-21-224,-2 20 0,-21-20-192,1 0-385,21 0-1056,-1 0-3012</inkml:trace>
  <inkml:trace contextRef="#ctx0" brushRef="#br0" timeOffset="65951.1719">16277 7697 17200,'-39'0'2210,"19"0"-897,0 21 32,20-2 161,0 1-609,0 0-417,0 19-352,20-19 32,19-1-128,1-19 97,0 0-129,-21 0 32,21-19-32,-19-21 96,-21 21-160,0-21 96,-21 21 64,1-22-96,-19 21 64,19-19-128,-20 19-32,1 20 32,39-19-449,-20 19-128,20 0-992,0 0-1122,39 19-320,-19 1-9128</inkml:trace>
  <inkml:trace contextRef="#ctx0" brushRef="#br0" timeOffset="66138.6719">16595 7777 15022,'0'0'3139,"-20"-20"-1890,1-19 705,-1 18-129,-20-19-639,19-19-386,3 18-287,-22-18-161,40 0-192,-21-1-128,21 1-64,0 0 0,0 18-480,21 22-449,-1-1-609,0 0-1184,-2 40-1762</inkml:trace>
  <inkml:trace contextRef="#ctx0" brushRef="#br0" timeOffset="66320.3125">16238 7518 21268,'0'0'1377,"0"0"-1089,19-20 673,1 1 64,20-1-705,19 0-288,2 20-640,-2-19-962,1 19-2081,-1 0-6311</inkml:trace>
  <inkml:trace contextRef="#ctx0" brushRef="#br0" timeOffset="66963.8672">17111 7618 17424,'-20'-20'2498,"0"20"-480,20 0 224,-19 20-704,19 0-737,0 19-353,0 2-288,19-2 96,-19-19-256,20 19 32,0-39-64,0 20 32,0-20 0,-1-20-64,-19 20 0,20-20 96,0-19-64,-20 19 32,0 1 32,0 19-32,0-21-32,20 21 32,-20 0-32,21 21 160,-1-2-32,-2-19-63,23 20-1,-1-20 32,-21-20-32,21 1 32,-20-2 32,-20 1-192,0 0-161,0 1-191,0-1-289,-20 20-576,20-20-1185,-20 20-1282,0-19-2882</inkml:trace>
  <inkml:trace contextRef="#ctx0" brushRef="#br0" timeOffset="67327.1484">17330 7261 15662,'0'-21'4004,"0"21"-2082,20 0-32,-20 0 96,20 41-737,19-2-577,-19 20-287,20 21-1,-21-21-192,21 2-96,0-2 33,-21-20-161,21 2 32,-19-22 0,-1 1 32,-20-20-32,18 0 0,-18 0 256,0-20-64,0 1-96,0-2 0,-18 1 0,18-19-96,0-1 0,18 21-32,-18-3 32,20 22-64,-20 0 32,21 0 32,-1 22-64,0-3 64,19 1-288,-19 19-609,0-19-352,-20 0-737,20-20-1441,-1 0-1314</inkml:trace>
  <inkml:trace contextRef="#ctx0" brushRef="#br0" timeOffset="67493.1641">17945 7618 13965,'20'0'3875,"-20"20"-2049,19-1-32,1-19 128,0 20-801,-20 0-833,20-20-128,1 21-224,-1-21-384,-20 0-962,0-21-2337,18 21-5350</inkml:trace>
  <inkml:trace contextRef="#ctx0" brushRef="#br0" timeOffset="67637.6953">17925 7359 17136,'-40'-19'2018,"40"-1"-1442,0 20-480,0-20 0,0 20-160,0 0-2466,20 0-11980</inkml:trace>
  <inkml:trace contextRef="#ctx0" brushRef="#br0" timeOffset="68209.9609">18144 7281 12235,'-21'-41'2242,"1"21"-320,20 1-64,0-1 320,20 20-288,-20 0-737,21 0 160,-1 20-160,0 19-224,-1 21-320,1-1-129,0 2-256,20-2 0,-21-20-160,1 0-96,20 2 32,-20-21-416,-1 0-385,21-20-608,-40 0-1250,20 0-2562</inkml:trace>
  <inkml:trace contextRef="#ctx0" brushRef="#br0" timeOffset="68521.4844">18520 7579 17040,'61'0'2274,"-43"0"-192,3-22-96,19 22-641,-20-19-576,-1 19-353,1-20-160,-20 0-64,0 1-31,0-1-129,0 0 96,-20 20-96,20-19-32,-19 19 0,-1 19-32,0-19 32,0 20-64,-1 19 96,3 1 64,18-21 32,0 22-32,0-1-96,39-21-64,-19 1-32,20 0 0,19-20-385,-19 0-416,19 0-608,0 0-1218,2-20-1921</inkml:trace>
  <inkml:trace contextRef="#ctx0" brushRef="#br0" timeOffset="68890.625">19434 7281 10826,'-21'-20'8392,"3"-1"-6182,18 21-897,0 0 545,0 0-289,18 0-736,-18 21-160,21 18-129,-21 1-127,20 19-129,-20 1 0,20 19-224,0-38-32,-1 18-128,1-20-288,20-19-385,-20 1-256,-1-2-640,1-19-1122,0 0-2466</inkml:trace>
  <inkml:trace contextRef="#ctx0" brushRef="#br0" timeOffset="69222.6562">19812 7518 19602,'0'20'3139,"-20"-20"-2178,20 41 160,0-22 416,0 21-576,0-21-576,20 21-321,-2-19 32,23-21 128,-1 0-224,-21 0 128,21-21-64,-20 1-96,0 0-64,-20-19 64,0 19-32,-20 1 64,-20-3-192,1 3 64,-1-1 160,20 20 0,-19 0-64,19 0-32,-1 0-64,21 20-641,0-20-352,21 19-449,-1 3-1280,19-22-1250,-19 19-5413</inkml:trace>
  <inkml:trace contextRef="#ctx0" brushRef="#br0" timeOffset="69499.0234">20069 7579 12459,'20'-22'4164,"0"22"-1569,-20 0-129,0 0-672,0 22-385,19-3-576,-19-19-257,20 20-447,0 0 159,1-20-128,-1 19-96,-2-19 96,23-19-64,-21 19 64,0-20-288,-20 0-96,0 1 128,0-3-160,-20 3-33,-21-1-127,21 20 224,-18 0 96,-3 0 192,21 0-160,1 20 0,19-1-353,-20-19-800,40 22-1313,-20-3-1602</inkml:trace>
  <inkml:trace contextRef="#ctx0" brushRef="#br0" timeOffset="69940.4297">20585 7677 20499,'39'80'1249,"-39"-21"-256,20-20 544,0 2 65,1-2-737,-1-19-353,-20 19-255,20-39-65,-20 0-32,0 0 32,0-19-160,-20-1-32,0-19-96,-1-22 0,1 22 128,20-40-64,-20 19-32,20 1 64,20-2-64,-20 22 64,20 0-96,1 19-64,19 20 224,-21 0-64,1 20-32,0-1 160,0 21 0,-20 1 96,0-2-128,-20 0 96,0-19-96,0 0-32,1 1-288,-1-21-288,0 0-1090,-1 0-2978,1 0-12268</inkml:trace>
  <inkml:trace contextRef="#ctx0" brushRef="#br0" timeOffset="114237.3047">9032 9147 13196,'-20'-20'2851,"20"0"-449,-20 20-128,20 0 0,0 0-544,0-21-769,20 21-257,0 0 1,19 0-128,1 0-257,19 0-224,-18 0-32,17 0-64,-17 21-352,-2-21-449,-19 20-544,0-20-833,0 20-1986,0-20-5990</inkml:trace>
  <inkml:trace contextRef="#ctx0" brushRef="#br0" timeOffset="115288.0859">10004 8927 13933,'-59'-59'1505,"39"40"-128,0-1 769,0 20 609,0 0-1057,1 0-898,-1 0-319,20 39-129,-20 1 97,20 20-1,0 19-64,20-19-159,0-1-33,-1-19-128,21 20-96,0-40-32,-1-1 192,2 1-256,17-20 64,-17-20-64,-3 1-65,-17-21 193,19 19-160,-40-18 32,0-20-32,0 18 64,-20-18-32,0 0 32,-1-1 64,-17 20 32,-3 1 32,3 0 64,-3 18-96,21 1 160,0 20 32,1 20-32,-1-20 64,0 40-63,20-20-65,0 19 32,0 1-128,20 0 0,19-20-128,1 0-96,1-20-449,-3 19-288,23-19-833,-22 0-896,1 0-1186,-20-19-5381</inkml:trace>
  <inkml:trace contextRef="#ctx0" brushRef="#br0" timeOffset="115729.4922">10462 8749 18065,'-20'-20'2274,"-1"20"-769,1 20 353,0 0-385,20 1-608,-19 38-192,19 0-193,0 1-95,19-1-161,-19 0-256,40-18-64,-19-2-385,17-19-287,-18 0-322,21-1-511,-21 2-577,19-21-1377,-39 0-1346</inkml:trace>
  <inkml:trace contextRef="#ctx0" brushRef="#br0" timeOffset="116192.3828">10600 8927 13388,'20'0'4324,"-20"21"-1761,20-1-481,0 19-64,-1 1-481,-19-1-768,20 2-97,-20-2-255,0-19-33,20 0-288,-20-20-32,0 19-64,0-19-32,0 0 64,0-19-64,0-1-32,0 0 64,0-19 32,0-2-64,0 2 64,0 19-32,0 0-32,0 20 32,0 0 96,20 0-160,0 20 64,-1 0 32,1-1-64,0 1 64,-20-20-64,20 0 32,1 0 0,-21 0 0,18 0 64,-18-20-32,0 1 0,20 19-64,-20-20 64,20 20-64,-20 0 64,21 20 32,17-1-64,-17 1-192,-1 21-480,20-21-193,-21-1-577,21 1-768,-20-20-2018,-20 0-1921</inkml:trace>
  <inkml:trace contextRef="#ctx0" brushRef="#br0" timeOffset="116388.6719">10997 8809 11146,'60'-40'5285,"-21"40"-2402,21 21-289,-1 18-95,2 0-706,-23 20-1184,3 2-417,-3-2-96,-17 1-96,-1-1-256,-20-19 0,20 0-321,-20-20-736,-20 0-1218,20-20-2882</inkml:trace>
  <inkml:trace contextRef="#ctx0" brushRef="#br0" timeOffset="117221.6797">12189 8948 2434,'-20'-40'5509,"-1"20"-704,21 0-1122,-20 1-192,20 19-672,-20 0-897,20 0-833,0 19-224,20 1 0,0 40-353,1-20-160,-1-1-224,19 0-63,-19-19-33,20 1-32,-21-1 0,21-20-32,-20 0-161,-20 0 33,20-20 32,-20-1 32,19 1 96,-19 1 0,0 19 0,0-20-64,0 20 96,20 20 96,0-20-32,0 19-32,0 1 32,19-20-64,-19 0-32,21 0 64,-23 0-32,-18-20-224,20 1-64,-20-1-256,0 0-257,-20 1-512,20 19-161,-18-20-608,18 20-2466,0 0-7047</inkml:trace>
  <inkml:trace contextRef="#ctx0" brushRef="#br0" timeOffset="117510.7422">12744 8927 16944,'0'21'3363,"0"-21"-2306,0 20 865,0 0 192,0 19-769,0-19-705,20 19-447,0-18-65,19-21-64,1 0-32,-20 0 32,-1-21-32,1 1 64,0 1 32,-20-1-96,-20-19 128,0 19-256,-19 0 96,19-1-32,-20 21 0,1 0-256,19 0 0,0 0-193,20 21-320,0-21-192,0 20-512,0 0-1922,20-1-3940</inkml:trace>
  <inkml:trace contextRef="#ctx0" brushRef="#br0" timeOffset="117764.6484">13082 9086 17104,'20'21'2626,"-20"-1"-800,19-20 416,-19 0-256,0 0-705,0 0-576,0-20-289,0-1-192,0 1-95,0-19-33,0 19-96,0-19-32,0 19-225,0-1-223,0 2-385,20 19-512,-20 0-897,20 19-2499,0-19-7879</inkml:trace>
  <inkml:trace contextRef="#ctx0" brushRef="#br0" timeOffset="117981.4453">13300 8710 17104,'0'0'2626,"0"0"-1120,19 19 768,1 21-416,0 0-737,0 19-321,19 0-255,-19-18-321,21 18-160,-21-20-160,19-19-224,-19 21-513,0-41-352,0 20-929,-1-20-2146,-19-20-2563</inkml:trace>
  <inkml:trace contextRef="#ctx0" brushRef="#br0" timeOffset="118212.8906">13637 8868 15630,'-59'0'3171,"39"20"-1505,0 0 192,-1 20-289,3-20-384,-2 19-448,20-19 0,0 0-97,0-1-95,0 1-225,20-20-32,19 0 1,21 0-193,-21-20-96,21 1-128,-21 19-225,1-20-223,-20 20-577,1 0-897,-3-20-2306,2 20-11916</inkml:trace>
  <inkml:trace contextRef="#ctx0" brushRef="#br0" timeOffset="118945.3125">14392 8968 19346,'0'0'1057,"20"39"-288,-1 1 1024,21-1-95,-20 22-801,19-2-481,-19-19-192,0 0-192,0-1 257,0-19-225,-20-1 64,0-19 160,0 0 0,-20 0-224,-20-19-128,1-21 32,-1 1-32,0-2 32,21-18-128,-21 0-128,20-21 128,20 1-97,20 19-127,0 1 96,0-1 32,39 40 159,-19 0 97,-1 1-32,1 38 96,-20 1-32,-1 21 65,-19-2-65,0 20 32,-19 1-64,-21-1 32,20-19-96,-19-1-161,19-18-319,20-1-994,-20-20-1536,20 0-2724</inkml:trace>
  <inkml:trace contextRef="#ctx0" brushRef="#br0" timeOffset="119249.0234">14629 8988 13580,'40'0'2819,"1"0"-609,-21-20 192,19 20-544,21-20-833,-21-1-608,1-18 31,-1 19-320,1-19 0,-20 19-32,-20 1 64,0-2 33,0 1-1,-40 0 128,1 20-160,-1 0 225,0 20-97,1 21 0,19-22-64,0 21-63,-1-1 31,21 0-96,0 2-96,21-2-32,-1 1-96,39-21-289,-19 1-223,19 1-674,1-21-1216,-1 0-2883</inkml:trace>
  <inkml:trace contextRef="#ctx0" brushRef="#br0" timeOffset="119454.1016">15186 9007 16207,'-21'0'3747,"21"-19"-2081,0 19 480,0-20-32,-20 0-897,20-20-448,0 0-289,20 1-223,-20 19-129,21-20-32,-1 0-192,0 21-96,19-1-449,-19 20-416,20 0-929,19 20-2690,-19-20-15502</inkml:trace>
  <inkml:trace contextRef="#ctx0" brushRef="#br0" timeOffset="119751.9531">15959 8769 21652,'20'0'2146,"-20"21"-1569,0-21 800,21 78-1377,-1-38 1730,-20 0-1634,20 0-96,-20-40-321,39 19 321,-19 1-1505,0-20-353,0-20-3427</inkml:trace>
  <inkml:trace contextRef="#ctx0" brushRef="#br0" timeOffset="119879.8828">15920 8451 11050,'21'-20'-5413</inkml:trace>
  <inkml:trace contextRef="#ctx0" brushRef="#br0" timeOffset="120060.5469">16099 8471 17136,'40'40'2722,"-40"-20"-383,39 19-418,-19 22-351,0-2-769,0 0-513,-1 21-256,21-21-481,-20-20-287,0 2-385,-1-21-481,-19-20-960,0 0-2051</inkml:trace>
  <inkml:trace contextRef="#ctx0" brushRef="#br0" timeOffset="120429.6875">16020 8749 15790,'20'0'1442,"-2"0"-770,23 0 1507,18-20 31,-19 20-801,19 0-416,1-19-96,-1 19-353,-18 0-352,-1 0-95,-22 0 63,3-20-160,-21 20 32,0-20-32,0 20-96,-21-19-97,3-1 97,18 20 32,-20-21 32,0 21 128,-1 0-256,1 0-32,-19 21 96,19-1-32,0 19 160,20 0 96,0 1 0,20 0-64,19 0 64,1-21 0,21 1-32,-2 0-31,-19-20-162,19 0-479,-19 0-833,-1 0-2051,1-20-13772</inkml:trace>
  <inkml:trace contextRef="#ctx0" brushRef="#br0" timeOffset="120980.4687">16933 8908 15951,'39'19'1985,"-19"2"-799,-20-21 703,0 0 546,0 0-642,0 0-864,-20-21-192,1 2-64,-1-1-321,0-19 96,0-1-191,-1 21-161,3-22 0,18 2-64,0 19 32,0-19-160,18 19 0,3-1-193,19 21-479,19-20-578,-19 20-992,19 20-2851</inkml:trace>
  <inkml:trace contextRef="#ctx0" brushRef="#br0" timeOffset="121349.6094">17429 8610 17328,'-59'-20'2755,"19"40"-2051,20 1 930,-19-1 191,19 19-543,-1 0-482,1 22-351,20-22-193,0-19-192,20-1 96,1 1-128,-1 0 32,-2-20-64,23-20 129,-21 0-97,0 1 32,-20-21-64,19 21 64,-19-2 96,0 1-192,0 0 192,0 20-64,-19 0 32,19 0-320,0 40 96,19-19 32,-19 18-224,40 0-321,-20 1-544,19-21-545,21 2-1024,-21-21-1570,1-21-4741</inkml:trace>
  <inkml:trace contextRef="#ctx0" brushRef="#br0" timeOffset="121538.0859">17627 8551 10570,'-20'-59'6021,"0"59"-2433,20 0-1731,20 19 193,0 21-256,-20 19-801,21 1-481,17-1-480,-18-19-128,21 0-320,-2 0-353,-19-21-416,20-19-801,-20 20-2210,-20-20-3747</inkml:trace>
  <inkml:trace contextRef="#ctx0" brushRef="#br0" timeOffset="121754.8828">17449 8651 17136,'39'-20'2370,"1"-1"-1313,19 21 897,2 0-160,18 0-577,-20 21-641,1 18-223,-1-19-193,1 19 32,-1 1-128,2 0-160,-43-20-289,23 0-127,-21-1-321,0-19-608,-20 0-1634,0-19-3267</inkml:trace>
  <inkml:trace contextRef="#ctx0" brushRef="#br0" timeOffset="121896.4844">17965 8551 15342,'-80'-20'4837,"80"20"-3076,-19 0-544,19 0-352,0 0-576,39 0-225,-19 0-641,39 0-1729,1 20-4324</inkml:trace>
  <inkml:trace contextRef="#ctx0" brushRef="#br0" timeOffset="122507.8125">18421 8631 16079,'-39'0'2626,"19"20"-1825,0-1 640,0 1 417,0 19-320,20 1-578,0 0-287,0 19-449,20-19-160,0-21 0,0 2-64,0-1 0,-1-20 0,1-20-96,0-1 0,-20-18 0,0 0 96,-20-1 32,0 0 32,1-19-32,-21 19 0,20 1 32,20-2 97,-20 21 191,20 1-288,20 19 96,0 19 288,20 21-191,-1 1-97,1-2 96,-1 0-128,2 1-32,-21-19-32,0-21-32,-2 19-64,3-19 193,-21-19-193,20 19 96,-20-21-96,0 1 96,0 0-64,20 1 0,0-1-32,-1 0-32,1 20 96,0 20 0,20 0 0,-21 19 0,21 2-128,0-2-353,-21 0-608,21-19-608,-19 0-1410,-21-1-3620</inkml:trace>
  <inkml:trace contextRef="#ctx0" brushRef="#br0" timeOffset="123712.8906">10442 9901 15887,'-41'-39'1921,"21"39"-319,1-21-129,-21 21 225,20 0-417,0 0-480,0 21-513,1-21-256,19 19-32,0 1-96,19 0 160,1 19-288,0 0-160,0 2 127,0-2 65,0 20 0,-1 2 64,-19-2 128,0-20 96,0 2 0,0-2 192,-19 1 1,19-1-1,0-18 96,0-21-128,0 0-224,0 20 65,0-20 63,19-20 128,21 20-256,-19-21 128,-1 21-224,-2 0-160,2 0-160,21 0-321,-41 0-672,20 0-1058,-1 21-1985</inkml:trace>
  <inkml:trace contextRef="#ctx0" brushRef="#br0" timeOffset="124291.0156">10798 10060 15758,'-20'-61'1602,"1"42"-33,-1 19 385,0 0 96,20 19-672,-20 2-770,20 19 1,0-1-97,20 41-95,0-21-65,19 0-288,1 2-64,1-22 32,17 0-32,-17-39 0,18 0-96,0-19 0,-19-21 32,0 1-64,-21-2 32,1-18 31,-20 20-63,0-22 32,-39 2-64,-1 0-64,0 19 160,1 0 128,-22 21-128,23 19 224,-3 0 64,21 0 96,-19 19-95,39 1-33,-20 19-64,20-18-64,20 19-64,-20-21 0,21 21 0,17-21-96,-18 3 0,21-3-256,18-19-353,-19 0-448,19 0-1794,-19-19-4196</inkml:trace>
  <inkml:trace contextRef="#ctx0" brushRef="#br0" timeOffset="124551.7578">11375 9921 17936,'-20'0'2050,"0"0"-832,-1 0 799,21 39-415,-20-19-769,20 40-417,20-21-288,1 20 64,-1 2-63,0-22-322,19 1-287,1 0-449,-1-20-640,1-20-866,0 0-1761,-21 0-10025</inkml:trace>
  <inkml:trace contextRef="#ctx0" brushRef="#br0" timeOffset="124747.0703">11592 9980 16143,'0'0'3619,"0"19"-2209,20 2 672,0 19-353,0-1-672,1 0-576,-3 2-353,2-1-256,21-21-257,-21 1-383,-2-20-482,2 0-896,-20 0-1986,0-20-5445</inkml:trace>
  <inkml:trace contextRef="#ctx0" brushRef="#br0" timeOffset="124928.7109">11731 9901 13388,'21'-20'3524,"17"20"-450,-18 20-255,21 0-1121,-2 19-641,-19 21-577,0-1-320,0 0-32,0 2-96,-1-22-320,-19 1-256,0-21-545,0 2-641,20-1-2274,-40-20-11242</inkml:trace>
  <inkml:trace contextRef="#ctx0" brushRef="#br0" timeOffset="125705.0781">12566 10199 4195,'-21'-61'7464,"1"42"-4646,20-1-63,-20 0 384,20 1-449,0 19-960,-19 0-673,19 19-480,0 1 63,19 19-31,1 22-193,0-22-224,1 1-128,-1-21 64,18 2-192,3-1-96,-21-20-96,19 0-160,-19-20-33,-20-1 257,0 2-96,0-1 96,0 0 192,-20 20-129,20-19 129,0 19 97,0 0 95,20 0-64,0 19 160,0 1-128,19-20-96,1 20-32,-1-20-32,-19-20-160,0 20-64,21-20-353,-41 1-576,20-1-929,-20 20-1473,0-20-1153</inkml:trace>
  <inkml:trace contextRef="#ctx0" brushRef="#br0" timeOffset="125979.4922">13082 10119 12940,'39'19'3683,"-19"3"-992,-20-3-193,20 1-928,0 0-481,0-1-257,-1 1-255,1-20-193,0 0-63,-20 0 127,20-20-96,-20 1-127,0-1-65,0-19 32,0 17-96,-20-17-32,0 19-96,-19 1-224,19-1 128,-20 20-225,20 20-159,1-20-193,19 19-448,0 21-641,0-21-1152,19 3-2147</inkml:trace>
  <inkml:trace contextRef="#ctx0" brushRef="#br0" timeOffset="126217.7734">13479 10258 16815,'0'0'3460,"0"0"-1410,0 0-97,0-20-543,0 1-609,0-1-449,0-19-32,0 17-224,20-17-64,-20 19-256,0 1-545,18 19-992,-18 0-1474,21 0-2339</inkml:trace>
  <inkml:trace contextRef="#ctx0" brushRef="#br0" timeOffset="126457.0312">13697 9940 19954,'-20'-19'1538,"20"19"-737,20 19 1505,-1 1-737,1 19-800,20 2-385,-20 18-191,1-20-97,17 22-160,-17-22-289,19-19-383,-22 0-706,3-1-1088,-1-19-2435</inkml:trace>
  <inkml:trace contextRef="#ctx0" brushRef="#br0" timeOffset="126689.4531">14015 10060 15022,'-60'39'3107,"39"-19"-1538,3-1 321,-2 22 0,0-21-385,20 0-704,20-1-289,-20-19-31,38 20-65,-17-20-95,19 20-353,-20-20 64,19 0-257,1-20-287,-1 20-577,-19 0-801,0-20-2306,0 20-6278</inkml:trace>
  <inkml:trace contextRef="#ctx0" brushRef="#br0" timeOffset="127426.7578">14570 10179 18513,'0'0'1377,"0"0"-768,20 0-129,0 20 1026,19 19-97,-19 20-704,0 2-385,1-2-256,17-20 192,-38 2-288,21-2 96,-1-19-64,-20-20-64,0 0 192,0-20 33,0 0-161,-20 1 0,-1-42 0,3 22 0,-23-20 0,21 18 32,0-37-96,20 19 0,0-2-129,0 2 161,20 39-128,0-1 32,1 21 96,17 21 64,-17 19 64,19-1-96,-40 0 64,20 22-32,-20-22-96,0 1 0,-20 0-128,0-20-128,0 19-417,-1-39-768,21 20-1090,-18-20-1185</inkml:trace>
  <inkml:trace contextRef="#ctx0" brushRef="#br0" timeOffset="127732.4219">14908 10179 16047,'59'-19'3395,"-39"19"-1954,20-22 193,-1 3-161,-19 19-768,21-20-417,-23 0-192,-18 1 32,20-1-32,-20 0-31,-20-1 31,20 21-32,-38 0 0,17 0-32,1 0-32,-19 21 64,19-1 0,0 19 32,20 1 32,0 1-32,0-2-32,20 0-128,0 1 32,19-21-448,2 2-481,-3-1-481,3 0-1248,-1-20-2691</inkml:trace>
  <inkml:trace contextRef="#ctx0" brushRef="#br0" timeOffset="127891.6016">15344 10318 16623,'-39'-21'2242,"19"2"-736,20-21 704,0 21-513,-20-21-832,40 21-480,0-22-97,19 1-160,1 21-64,0-21-224,-1 40-1057,22-21-2242,-23 21-13614</inkml:trace>
  <inkml:trace contextRef="#ctx0" brushRef="#br0" timeOffset="128485.3516">16058 10258 10345,'21'0'8360,"-21"0"-7847,20 0-289,-20-20 609,20 20 160,0-19-577,-1-1-128,1-19-160,0 17 1,-20-17-33,0 19 64,0-19 160,0 19 64,-20 20 129,0-21 160,-19 21-129,19 21-192,0-1-63,-1 19-1,3-19 0,-2 41 33,20-22-161,0 0-64,0 1-192,38 0 0,-17-20-641,19 0-512,-1-20-705,21 0-1345,-21 0-2883</inkml:trace>
  <inkml:trace contextRef="#ctx0" brushRef="#br0" timeOffset="128854.4922">16417 10138 16239,'-41'61'2979,"41"-41"-2371,0 19 962,0-19-1,20-1-704,1 2-609,-1-1-96,0-20-95,-2 0 63,3-20-32,-1-1-160,0-18-32,-20 0-1,0-1 194,-20-20-97,0 20 0,-1-19 32,-17-1 0,-3 21 128,21-1 128,0 0 96,1 20 129,-1 20-1,20 0-95,0 0-289,0 0-32,20 20-32,-1 20 32,21 19 0,-19-19-96,19 20-96,-1-1-320,1-20-321,-1 2-832,1-1-1506,0-21-4132</inkml:trace>
  <inkml:trace contextRef="#ctx0" brushRef="#br0" timeOffset="129332.0312">16953 9999 18257,'19'-19'2626,"-19"19"-2177,-19 0 640,-1 19 544,20 2-576,-20 19-480,0 19-225,20-18-160,0-2-96,20-19-96,0-1 0,0-19-32,-20 0 0,19 0 64,-19-19-32,0-1 32,0-19 32,-19 17 1,19 3-1,-20-1 32,0 20 0,20 0-32,0 20-96,0-1-32,0 42 64,20-22-96,19 20 0,21 2-97,-21-2 97,21-20 128,-40 21-32,-1-1 32,1-19 129,-40 0 31,20 0 32,-19-21-128,-1 1-32,-20 0-160,20-20-256,1 0-385,-1-20-608,0 0-897,0-19-2563,20 0-11498</inkml:trace>
  <inkml:trace contextRef="#ctx0" brushRef="#br0" timeOffset="129679.6875">17289 10160 21043,'41'0'1442,"-1"0"-1122,-21-22 257,1 22 416,0-19-33,0-1-575,0 0-161,-20 1-128,0-1 32,0-21 32,-20 22-31,0-1 31,0 20-32,0 0-32,-19 0-96,19 20 32,0-1-96,-1 22 128,3-2 0,18 20-96,0 2 128,0-22-128,18 20 0,23-18-288,-21-21-257,39-1-31,-19 1-578,-1-20-1024,1-20-1569,0 1-770</inkml:trace>
  <inkml:trace contextRef="#ctx0" brushRef="#br0" timeOffset="130013.6719">17528 9782 20851,'0'0'1826,"0"0"-1217,20-20 928,0 20-416,19 0-448,2 0-225,-3 20-288,3-1-64,-1 1-32,-21 21-64,21-22-64,0 21-256,-21-1-64,1 0 31,20 2-287,-20-2-1,19 1 33,-19 1-33,-20-22 289,20 21 352,-20-1 480,0-19 257,-20 20 128,0-20-193,0 0-287,20-1-385,-19-19-225,19 0-768,-20 0-1729,20 0-5318</inkml:trace>
  <inkml:trace contextRef="#ctx0" brushRef="#br1" timeOffset="172178.7109">9865 11926 14733,'-79'-59'2339,"40"39"-65,-21 20-480,21-21 31,-2 21-415,1 21-417,1 18-321,19 20-287,0 2 95,0 37-192,20 2 97,0-22-129,0 3-64,0-22-160,20-19 32,20 19-96,-1 0 0,1 2-352,19-22-417,2-19-704,-2-1-1250,1-19-2306</inkml:trace>
  <inkml:trace contextRef="#ctx0" brushRef="#br1" timeOffset="172536.1328">10004 12124 12780,'-20'-20'5701,"40"20"-4740,1 39 576,-1 22 65,-2-2-289,23 1-512,-21-1-321,0-19-191,-2 0 31,3 0-64,-1-1-160,20 0 96,-40-19-224,19-20 64,-19 0 129,20 0-33,-20-20-64,-20 1-32,20-21-32,-39-19 64,19-21-64,-21-20-32,23 2 32,18 18-64,0 41 96,18 39-128,23 19 96,-1 21 64,-1 20-32,1 19 0,0-19-224,-1-1-321,2 0-576,-21-18-480,-2-2-738,23 1-1856,-21-21-11276</inkml:trace>
  <inkml:trace contextRef="#ctx0" brushRef="#br1" timeOffset="172708.0078">10342 12502 17648,'-80'-20'2755,"41"0"-1186,19 20 257,-21 0-160,41 0-609,0 0-545,0 0-224,21 0-224,19 0-352,19-21-769,-19 2-1601,19-1-4389</inkml:trace>
  <inkml:trace contextRef="#ctx0" brushRef="#br1" timeOffset="173454.1016">10759 12660 18225,'19'20'1665,"1"0"-768,-20-20 545,0 19 768,0-19-513,0 0-1024,-20 0-321,20-19 1,0-21-161,-19 1 0,19-41-160,0 1 64,0-40-96,0 19 32,0 41 64,0-1-128,0 60 0,0 19-96,39 22 224,1 57 0,-1-17 0,22 18-192,-23-40 192,3-19-96,-1-21 0,19 22-32,-19-2 64,-1-19-32,1-20 32,-20 0-32,1-20 64,-3 1 0,-18-22-32,-18 2-224,-3-20-64,1-21-449,0 1-704,-20 18-961,21 22-961,19 19-3043</inkml:trace>
  <inkml:trace contextRef="#ctx0" brushRef="#br1" timeOffset="174336.9141">11711 12223 13452,'0'-39'1762,"0"19"-609,0-1 320,20 21 129,-20 0 31,0-19-255,0 19-449,0 0-513,0 0-512,0 0 128,0 0 0,0 0 0,21 0-32,-21 0 64,0 19 32,0-19 64,0 0-96,0 0 193,0 0 191,0 0 33,0 0-225,0 21 0,0-1-32,20 0 97,-20 39 63,18 1-128,-18-1 64,20-19-31,1 0-97,-1 0-64,0-1-96,-1 0 96,1 2-32,20-21-128,-20-1 64,19-19-32,-19 0 96,0 0-32,-20-19 65,20-1-65,-20-1 0,0 1-64,0-19 96,0 19-128,0 20-64,0-19 224,21 19-96,-3 19 64,22-19-96,1 0 96,-2 0-64,1 0 0,-1-19-32,-19-21-32,0 0-32,0-19-64,-20 19-64,-40-1-225,1 22-191,19-1-225,-20 0-192,1 20-416,19 0-930,-1 0-2465</inkml:trace>
  <inkml:trace contextRef="#ctx0" brushRef="#br1" timeOffset="174663.0859">12545 12223 21396,'0'20'833,"0"0"-641,0 21 961,0 18 544,0-20-832,21 21-352,-21-20-225,20-1-160,18 0 32,-17 2-192,19-21-224,19-1-128,-19-19-385,-1-19-801,1-1-1569,-1-1-2722</inkml:trace>
  <inkml:trace contextRef="#ctx0" brushRef="#br1" timeOffset="174823.2422">12803 12502 8776,'-79'19'7014,"58"-19"-5348,3 0 448,-2 20-64,20-20-577,0 0-640,20 0-224,-2-20-417,3 1-224,19-1-449,19-21-640,-19 2-1505,-20 19-3300</inkml:trace>
  <inkml:trace contextRef="#ctx0" brushRef="#br1" timeOffset="174967.7734">12545 12363 16335,'-59'-20'2370,"59"0"-1473,0 1 512,19-22-63,1 1-482,21 1-703,-3-2-65,23 2-577,-2 19-2241,-19-19-13358</inkml:trace>
  <inkml:trace contextRef="#ctx0" brushRef="#br1" timeOffset="175524.4141">13438 12204 15822,'0'-20'1890,"0"20"-96,21 0 352,-1 0-224,18 39-513,-17 20-640,19 2-193,-1 18-383,1-19-129,-20-21-64,0 1-225,19-21-95,-19 22-449,20-21-544,-40-20-320,21 0-1795,-21 0-1120,-21-20-6246</inkml:trace>
  <inkml:trace contextRef="#ctx0" brushRef="#br1" timeOffset="175727.5391">13558 12323 6502,'-41'-159'4644,"41"119"-2178,41 0-736,-1 21 320,39-1 544,-20 40-832,22-1-961,-2 21-609,0 20-96,-39-1-32,-1 21-32,-19-21-64,-20 0 64,0-18-64,-20-2 96,0 1-128,-19-21-128,-1 22-385,1-21-287,19-1-930,-21-19-1281,21 0-4452</inkml:trace>
  <inkml:trace contextRef="#ctx0" brushRef="#br1" timeOffset="175981.4453">14153 12323 19442,'20'79'2306,"0"-40"-1537,-20 2 800,0-2-95,21-19-802,-3 19-191,22-39-481,1 20 192,-2-40-160,1 1-96,19-40-96,-39-2 32,0 22-32,-20-20-97,-40 39 129,-19 1-96,-2 19 64,2 0-193,-20 19 129,19-19-160,21 20-865,-1 0-1506,20-1-3395</inkml:trace>
  <inkml:trace contextRef="#ctx0" brushRef="#br1" timeOffset="176509.7656">14908 12143 17552,'0'-39'2595,"0"19"-1186,0 20-320,20 40 544,-1 0-319,1 19-642,20 22-319,-20-3-257,19-19-96,2 2-481,-21-42-448,-2 1-576,23 0-1218,-21-20-2369</inkml:trace>
  <inkml:trace contextRef="#ctx0" brushRef="#br1" timeOffset="176850.5859">15007 12223 15983,'-60'-80'2402,"60"41"-801,20 0 417,0-1-32,20 0-608,-1 20-482,2 0-607,-3 20-225,3 0-64,-1 20 96,-22 21-32,3 18-32,-21 0-128,0-19 64,0 19 64,0-19-32,20-21 0,0 3-32,0-3 64,19 1-64,1-20 32,19 20 32,-19-1 0,-19 21 0,-1-21 96,-20 22-224,-20-21 128,20 19 0,-21-19-32,-19 19-64,20 2-256,-19-22-193,19 1-512,0 0-1185,0-20-2210,20 0-4324</inkml:trace>
  <inkml:trace contextRef="#ctx0" brushRef="#br1" timeOffset="177075.1953">15682 12243 22132,'-20'39'1410,"40"2"-97,-20-1-128,20 19-256,0-19-449,0 0-191,-1-1-257,1-39 64,20 20-288,-1-1-257,21-19-351,-1 0-450,-18-19-928,18-1-2210,-19-19-2659</inkml:trace>
  <inkml:trace contextRef="#ctx0" brushRef="#br1" timeOffset="177231.4453">15900 12382 10409,'-79'0'7624,"39"0"-5959,20 0-159,1 0 351,19 0-575,19-19-674,1-1-352,0 0-192,20 1-416,-1-3-833,1-17-609,-1 19-2498,-19 1-8968</inkml:trace>
  <inkml:trace contextRef="#ctx0" brushRef="#br1" timeOffset="177372.0703">15841 12184 15630,'-99'-20'3331,"59"20"-1825,20-21 159,0 2-223,1-1-385,19-19-513,19 19-416,1 0-224,20-20-128,-20 20-865,19 20-1409,1-20-3140</inkml:trace>
  <inkml:trace contextRef="#ctx0" brushRef="#br1" timeOffset="177662.1094">16396 12045 13901,'21'-20'7174,"-21"40"-6245,20 0 192,0-1 353,-20 40-257,18 2-384,23 17-289,-21-17-416,0 18-160,19-39-256,-19-20-385,0 0-191,0-20-802,-1 0-1185,1 19-3683</inkml:trace>
  <inkml:trace contextRef="#ctx0" brushRef="#br1" timeOffset="177850.5859">16198 12243 19762,'-20'-39'2274,"20"19"-992,40-21 575,-20 2-255,39 0-513,-19 19-737,19-19-416,-18 18-224,18 21-289,-19-20-1088,-1 20-2019,1 0-4451</inkml:trace>
  <inkml:trace contextRef="#ctx0" brushRef="#br1" timeOffset="178104.4922">16972 12065 22164,'20'59'2435,"0"-40"-2083,-20 22 449,20 18 384,0-20-416,-1 2-513,1-1-160,0-1-96,0-19-128,0-1-320,-1 2-257,-19-21-608,20 0-865,-20 0-1890,0 0-2370</inkml:trace>
  <inkml:trace contextRef="#ctx0" brushRef="#br1" timeOffset="178285.1562">16714 12204 21364,'-20'-20'1825,"20"0"-1152,20-1 1281,39 2-256,-19-21-770,40 21-543,-1-21-481,1 0 32,-21 20-737,0 0-1313,-39 1-1794,20 19-14349</inkml:trace>
  <inkml:trace contextRef="#ctx0" brushRef="#br1" timeOffset="178887.6953">17449 12184 17328,'-20'-41'2178,"0"2"-929,20 39 577,0-20 352,0 20-577,0 20-800,0-20-448,20 39-1,-20 2 128,20 18-223,0 21-97,-1-21-32,1 0-96,0-18 64,0-21-64,0-1-64,19 1-64,-19-20 32,21 20-256,-3-20-97,3 0-288,-2-20-287,1 0-514,0 1-1184,-21-21-1827,-19 19-10057</inkml:trace>
  <inkml:trace contextRef="#ctx0" brushRef="#br1" timeOffset="179047.8516">17568 12382 16559,'0'-19'2851,"19"19"-2563,-19-20 609,40 0 64,-19 1-769,-1-22-288,-2 21-1089,2 0-1666,-20 1-4292</inkml:trace>
  <inkml:trace contextRef="#ctx0" brushRef="#br1" timeOffset="179205.0781">17488 12104 8488,'-59'0'11146,"39"0"-9673,20-20-896,0 1 640,0-1 0,20-19-640,20 18-385,-1-19-96,1 1-160,-1 0-544,1 19-610,1-1-1504,-3 1-2531</inkml:trace>
  <inkml:trace contextRef="#ctx0" brushRef="#br1" timeOffset="179675.7812">18144 12402 16527,'40'80'2499,"-40"-60"-642,19-1 97,-19 1-513,0 0-544,0-20-384,-19 0-257,19-20-160,-40-19 128,19-1-128,-17-40 257,-23 2-257,41-3 32,-19 1 64,39 21-192,0 20 128,19 19-96,1-20-128,20 20 288,1 20-192,-3 0-96,3 20-480,-21 1-129,-20 38-224,19-20 128,-38 41 353,19-21 160,-20 2 224,0-2 192,-1 0 416,21-19 1,0-20 31,0 0 1,0-1-97,0-19-31,21 0-193,19 0-64,-21 0-64,41-19 1,-21-21-33,21 0-32,-1 20-545,-19 0-352,-1 1-416,-19-1-448,1 0-1699,-1 20-1408</inkml:trace>
  <inkml:trace contextRef="#ctx0" brushRef="#br1" timeOffset="180008.7891">18401 11806 8456,'0'-39'12075,"20"0"-11018,41 19 288,-23-21 545,23 21-417,-2 1-512,0-1-352,1 20-257,-1 20-192,-39-1-128,0 21-32,0 1 32,-40 18-96,0 1-32,0-1 0,0 0 96,1-18 32,-1-2-96,20-19 32,0-1-576,0 1 255,0 0-960,20-1-1442,-1 2-3426</inkml:trace>
  <inkml:trace contextRef="#ctx0" brushRef="#br1" timeOffset="180166.9922">18998 12482 24791,'0'20'1025,"0"-1"-1313,0-19-257,0 20-864,0-20-1474,0 0-3587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8T23:20:09.0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278 3469 10794,'-21'-20'929,"21"20"-609,0-19 993,0 19 705,0-21-352,0 21-417,0 0-320,0 0-32,21 0 192,-21 0-321,0 0-95,0 21-417,20 18 64,-2 0-191,2 1-1,1 20 0,19-1-32,-1 0-32,-19 1-96,20-20 96,-21-1 32,1 2 192,0-21-31,0-1-33,-20-19 0,0 0 257,0 0-289,0 0-160,-20 0 0,0-19-32,0-1-64,-19-1-32,-1-19 96,19-19-193,-17-1-95,18 1 0,-1 0 64,1-1-65,20 1 193,20 19-96,1 0 64,19 40-64,-1-20 0,-19 40-289,20 1-768,-1 18-160,-19 20-1,0 1 481,0-1 737,-1 0 192,-19-18 96,0-2 129,0-19 31,0 0 160,0-1 321,-19 1 64,19-20-353,-20 0-352,20-20 32,0 20 32,-20-19-256,20-1 192,0 0-64,0 20-64,0-19-64,0 19 128,0 0 32,20 19-64,0 1 65,-1 0-130,1-1 130,0 21-258,21-19 97,-23-21 32,22 20 64,-19-20 96,17 0 193,-17-20 95,-1 20 0,0-21-160,0 1 129,0 0-97,-1 20 64,-19-19 161,20-1-97,-20 0-160,0 1-63,-20-22-1,20 21 128,-19 1 64,-1 19 97,0-20 63,0 20-95,0 0-1,-1 20-256,3-1-32,18 22-64,0-21-64,0 19 64,0 0-160,18 1-256,3 1-353,-1-22-416,20-19-801,-1 0-2562,1 0-8969</inkml:trace>
  <inkml:trace contextRef="#ctx0" brushRef="#br0" timeOffset="247.0704">1270 3667 20883,'-20'20'1153,"-1"-20"0,3 0 545,18 19-321,-20 1-352,0 1-640,-1-1-225,21 19-96,0-19-96,0 19-449,0-19-351,21 1-450,19-1-896,-22-20-1633,23 0-1666</inkml:trace>
  <inkml:trace contextRef="#ctx0" brushRef="#br0" timeOffset="593.75">1468 3726 15790,'-20'0'3812,"0"0"-2435,1 0 513,19 0-288,-20 21-33,0-1-704,0-1-481,20 1-320,0 19-192,0-19 192,20 0-32,0 1-192,0-21 64,-1 0-64,1 0-96,0 0 352,0 0-224,-20-21 224,0 1-96,20 0 32,-20 1 320,0-1-192,0 0 257,-20 20-161,20 0-320,20 0-32,-20 20 224,19-20-224,-19 20-192,20 19-513,0-19-577,21 1-703,-23-21-1571,23 20-1633</inkml:trace>
  <inkml:trace contextRef="#ctx0" brushRef="#br0" timeOffset="819.336">1626 3528 17840,'0'-39'4100,"0"19"-3331,0 20 1121,0 0 160,0 20-673,20 19-576,21 0-513,-21 22-160,0-22-160,19 20-256,1 1-289,-20-20-480,19-21-480,-19 1-737,0-20-2050,1 0-3075</inkml:trace>
  <inkml:trace contextRef="#ctx0" brushRef="#br0" timeOffset="977.5391">1845 3489 15822,'-19'-59'4164,"19"59"-2306,0 0 641,0 19-674,19 21-800,1 38-736,20 2-257,-1-1-385,1-19-640,1-1-384,-2-39-1346,-19 0-2466</inkml:trace>
  <inkml:trace contextRef="#ctx0" brushRef="#br0" timeOffset="1311.5235">932 4124 23125,'-59'39'2307,"59"-19"-2115,0-20 576,40 0 706,19 0-257,20 0-416,41 0-257,-1 0-319,39-20-97,2 20-128,-2 0-193,2 0-31,-43 0-64,-36 0-160,-22 0-65,-19 0 225,-21 0-257,-19 0-159,20 0-353,-20 0-865,0-20-2402,0 1-7079</inkml:trace>
  <inkml:trace contextRef="#ctx0" brushRef="#br0" timeOffset="1500">2183 3706 25464,'0'-19'961,"0"19"-1218,0-20 161,20 20-256,0 0-1282,-20 0-3523</inkml:trace>
  <inkml:trace contextRef="#ctx0" brushRef="#br0" timeOffset="1636.7188">2401 3985 24278,'0'19'737,"0"-19"-641,21 0 64,-21 0 129,0 20-738,0-20-2209,0 0-5574</inkml:trace>
  <inkml:trace contextRef="#ctx0" brushRef="#br1" timeOffset="3391.6016">2778 3767 9769,'0'-20'3491,"0"20"-1537,0 20-513,0-1 705,20 21-480,1-1-321,-1 2-512,-2-21-224,2 19 31,1-19-31,-21-1 31,20-19 97,-20 0 96,0 0 128,-20-19-417,20-1-384,-21 0 1,1-19-65,2-22 64,-2 22-128,-1 0 0,21-2-64,0 2-32,0-1 64,21 21-224,17-1 127,3-21-255,-1 22-449,19-1-544,-19 20-705,19 0-1761,-39 0-2948</inkml:trace>
  <inkml:trace contextRef="#ctx0" brushRef="#br1" timeOffset="3919.9219">3414 3747 16207,'-20'-60'2114,"0"40"-160,-1 20 192,-17-20-256,17 20-577,-19 20-641,22 0-319,-3 19-257,1 2-32,20-2-32,0 20-64,20-39-64,1 21 0,17-41 96,-18 19 64,21-19-64,-23-19 96,3-1-224,-1-1 128,-20 1-32,0 0 96,0 1 128,0-1-160,0 0 32,0 1 256,0 19-224,0 0-32,0 19-320,0 1 352,20 0-160,20-1-64,-21 1-256,1 0-353,20-20-608,-20 0-993,-1 0-1986,1 0-5478</inkml:trace>
  <inkml:trace contextRef="#ctx0" brushRef="#br1" timeOffset="4093.75">3592 3726 17648,'20'21'1826,"-20"-21"-225,20 20 674,1 19-674,-21-19-1056,18 19-481,2-19-289,1 1-511,-1-1-674,0-20-1440,-2 0-2051</inkml:trace>
  <inkml:trace contextRef="#ctx0" brushRef="#br1" timeOffset="4254.8829">3553 3508 20563,'0'-19'769,"0"-1"-1154,0 20 1,19 0-96,1-20-898,0 40-1985</inkml:trace>
  <inkml:trace contextRef="#ctx0" brushRef="#br1" timeOffset="4659.1797">3969 3608 17872,'0'-20'865,"-19"20"96,19 0 897,-20 20-449,0 0-384,-20 19-320,40-19-225,-19 19-416,19-18-96,19 18 32,1-19-32,0 0-96,20-20 96,19 19-256,-19-19 32,-1 20-97,2-20 225,-21 20 96,-20 1 577,0-1-129,-20-1 33,-1 1-161,1 0-192,-19-1-32,19-19-64,0 20-256,0-20-225,0 0-448,20 0-1185,-19 0-2818</inkml:trace>
  <inkml:trace contextRef="#ctx0" brushRef="#br1" timeOffset="4956.0547">4327 3747 19634,'0'39'1057,"0"-19"-737,-20 0 1698,20-1 0,-20 21-801,20-19-672,20-1-289,0-1-128,0 1 64,0-20-31,-1-20-129,1 20 32,0-19-128,-20-22-161,0 21 1,-20-19-64,0 19 96,1 0-225,-21 1-63,0-1 160,1 20 63,-1 0-31,19 0-385,21 20-640,-20-20-1602,20 19-2241</inkml:trace>
  <inkml:trace contextRef="#ctx0" brushRef="#br1" timeOffset="5247.0704">4406 3706 19762,'20'41'1378,"0"-21"159,1-1 417,-21 1-64,18 0-865,-18-1-513,20-19-256,0 0-64,-20 0 33,0 0-129,21 0 96,-21 0-32,0-19-64,20-21-160,-20 21 224,18-1-192,-18 20-96,21-21-64,-1 21-96,0 21 96,0-1-193,19 19-255,1-19-674,-1 19-1761,-19-19-3106</inkml:trace>
  <inkml:trace contextRef="#ctx0" brushRef="#br1" timeOffset="5999.0235">5339 3726 17456,'-20'-20'2338,"0"1"-1249,20 19 705,-19 19-64,-1-19-577,20 41-481,-20-2-191,20 1-97,20-21-160,0 21-96,-1 1-63,21-41-1,1 19 32,-3-19 32,-17-19-32,-1-1 0,0-21 64,-20-18-352,0 20 64,0-22-64,-40 2-33,19 0 129,-17-1 32,-23 1 0,41 20 64,-19-2 64,19 21-32,20 1 0,0 19 161,0 0-97,20 0 128,19 19 0,-19 1 64,21 40-128,-3-20-127,-18 19-322,21-19-351,-21 19-385,19-39-1089,-19 19-2371,0-19-6245</inkml:trace>
  <inkml:trace contextRef="#ctx0" brushRef="#br1" timeOffset="6267.5782">5716 3330 22581,'0'20'1954,"0"-20"-1954,0 19-224,0-19 800,0 20-128,0 21-544,0-22-672,0 21-898,20-21-2017,-20 21-6855</inkml:trace>
  <inkml:trace contextRef="#ctx0" brushRef="#br1" timeOffset="6701.1719">6133 3786 18705,'40'20'769,"-19"-20"-705,-3 0 384,2-20 1026,1 20-33,-21 0-544,20-19-417,-20-1-255,0-1 63,0 1-32,0 1-32,-20-1 97,-21 0-65,23 20-32,-3 0 129,-19 20-97,20 0-192,1-1 32,19 22 0,-20-2-32,20 1-32,20-1-32,-1 2-128,21-21 128,1-1 32,-3-19-64,3 0-96,-3 0-321,3-19-287,-21-1-770,-20-1-1505,0-19-2017</inkml:trace>
  <inkml:trace contextRef="#ctx0" brushRef="#br1" timeOffset="7004.8829">5935 3548 18513,'20'40'2306,"-20"-20"-1761,20-20 800,-20 0 321,19 0-577,1 0-705,0-20-96,0 20-32,-20-21-95,20-18-1,-20 19-128,20 1-64,-20-1 160,0 0-128,19 20 64,-19 0-128,0 0 320,20 20-160,0 0-96,21-20 0,-23 19-576,23-19-257,-21 20-1121,18-20-2210,-17 0-4580</inkml:trace>
  <inkml:trace contextRef="#ctx0" brushRef="#br1" timeOffset="7265.625">6451 3330 21204,'0'0'1601,"20"0"-95,-20 20 608,20 19-449,-1 2-544,-19 18-480,20 0-449,0 1-64,0-1-224,19 0-96,-19-18-289,0-22-127,1 21-289,-1-40-256,-20 0-513,0 0-928,-20 0-4389</inkml:trace>
  <inkml:trace contextRef="#ctx0" brushRef="#br1" timeOffset="7455.0782">6392 3647 15694,'-20'0'5093,"20"0"-4292,0 0 512,20 0 1057,19 0-704,1 0-577,-1-19-544,21-1-353,-21 20-192,1 0-449,-19-20-512,-1 20-640,-2 0-962,-18-21-2145,0 21-8168</inkml:trace>
  <inkml:trace contextRef="#ctx0" brushRef="#br1" timeOffset="7708.0079">6728 3667 14637,'41'39'3171,"-2"2"-961,-19-21-128,0-1-480,0-19-129,-20 0-416,20 0-352,-20 0-96,0 0-1,0-19-223,0-1-225,-20-21-32,20 22 64,0-21-96,0 1-32,0-2-128,0 2-32,20 19-32,0 20-641,-1 0-544,1 0-801,0 20-3459</inkml:trace>
  <inkml:trace contextRef="#ctx0" brushRef="#br1" timeOffset="8041.0157">7125 3667 20403,'21'0'2979,"-1"0"-1058,0-20-31,0 20-352,-1-19-385,1-1-513,-20 0-191,20-1-289,-20 21 32,20-19-96,-20 19-32,0-20-96,0 20-160,-20-20 64,20 20-96,-20 0-129,0 0 289,1 20-192,-1 0 192,0 20-64,20 0 256,-20-1-32,40 0 32,0-19-32,19 21-32,1-41 129,19 19-193,-19-19-32,0 0-65,19 0-479,-39-19-417,19 19-865,-39-20-2146,20 20-12203</inkml:trace>
  <inkml:trace contextRef="#ctx0" brushRef="#br1" timeOffset="8714.8438">8237 3747 8167,'0'-41'3331,"0"22"-704,0-21-129,-19 21 193,19 19-257,-20-20-448,0 20-641,20 20-288,-20-1-384,20 21-97,0-1 1,0 2-353,20-2-96,20 0-96,-1-19 32,1-20-32,-1-20 65,1 1-130,-19-1-127,-1-19 64,-20-2-96,-20 2 96,-21-1 0,3 1 32,-23-2-128,22 22-289,-1-1-159,20 20-385,0 0-1826,40 0-2338,0 39-10250</inkml:trace>
  <inkml:trace contextRef="#ctx0" brushRef="#br1" timeOffset="8904.2969">8674 3806 19026,'-39'-20'2530,"-21"1"-993,20-1 385,-19-21-545,0 2-480,-2-20-448,2 18-161,19-18-224,20 0-96,1 19-64,38 0-96,1 1-577,20 19-576,-1 1-1057,1 19-2659</inkml:trace>
  <inkml:trace contextRef="#ctx0" brushRef="#br1" timeOffset="9070.3125">8277 3548 20435,'-40'0'3139,"21"0"-1410,19 0-479,19 0-418,1-20-223,20 0-417,19 1-320,-18-1-641,18 0-864,-19 20-1218,-1 0-2402</inkml:trace>
  <inkml:trace contextRef="#ctx0" brushRef="#br1" timeOffset="10010.7422">9132 3210 14765,'-21'-39'3556,"21"19"-1506,0 20-481,0 0-480,0 20 257,21 19-225,17 20-321,3 22-191,-3 18-225,3 0-288,-1-19 97,-1-2-1,-19-37-32,20-2 0,-21-19-192,1 0 224,-20-1-128,0-19 32,0 0 0,-20 0-63,20 0-1,-19 0-129,-1-19 194,20-1-322,-20 0-95,20-19 0,0 18 63,20-18-63,-20 39-64,39-20 160,-19 20 128,20 0-1,-20 20 65,19-20-128,1 19 64,1 1 0,-23-20-32,23 21 64,-21-1-32,19-20-64,-19 0 64,0 0 64,20 0 32,-21-20 0,1 20 192,0-21 96,-20 1 96,0 1 1,0-1 95,0 0-288,0-19 129,-20 19-33,0-1 160,1 2-31,-1 19-161,0 0-32,0 0-160,0 0 96,1 19-224,19 2-32,0 19-64,0-1 96,19 0-160,21 2-257,-20-2-351,19 1-386,1-21-799,0 1-2051,19-20-4068</inkml:trace>
  <inkml:trace contextRef="#ctx0" brushRef="#br1" timeOffset="10358.3985">10262 3548 17360,'-39'0'3139,"19"0"-2274,0 19 128,-1 2 800,3 19-319,18-1-481,0 0-513,0 2-256,18-2-160,3-19-96,-1 0 96,0-20 1,0 0-33,-1-20 160,1 0-64,-20 1 0,20-22 0,-20 21-64,0 1-128,0-21 96,0 40-32,0-19 64,-20 19-192,20 19-192,20-19-33,-20 20-287,20 0-257,20 19-480,-21-18-897,1 18-1122,0 1 546,21-1-1635,-23 22-3650</inkml:trace>
  <inkml:trace contextRef="#ctx0" brushRef="#br1" timeOffset="10633.7891">10521 4004 544,'59'80'4100,"-39"-40"1505,0-21-928,0 1-1538,0-20-929,-1 20-449,-19-40-63,0 0-641,-19 1-352,-1-21-257,0 1-64,-20-21-63,1 1-225,19-2-32,-21-18-96,23 19 288,18 1-224,0 20 0,0 19 64,18 0-96,23 20 128,-21 20 33,0 0-1,-1 19-96,1 0 96,-20 2-64,0 18 0,0-20-96,-20 1-192,1-19-96,-1-1-193,0-1-191,-1-19-930,1 0-1985,2-19-2595</inkml:trace>
  <inkml:trace contextRef="#ctx0" brushRef="#br1" timeOffset="10982.4219">10997 3567 23350,'-21'0'2882,"21"0"-2049,0 0-160,21 0 672,-1 0-448,20 0-641,-1 0-32,1 0-288,-1 0-256,1 0-449,0 0-800,-19 0-994,-3 0-3234</inkml:trace>
  <inkml:trace contextRef="#ctx0" brushRef="#br1" timeOffset="11148.4375">11096 3767 21812,'0'19'2563,"20"-19"-1186,20 0 545,-1 0-577,1-19-672,19 19-385,2-20-288,-2-1-288,-39 21-641,20 0-609,-21 0-896,-19 0-2755</inkml:trace>
  <inkml:trace contextRef="#ctx0" brushRef="#br1" timeOffset="12183.5938">12049 3786 15662,'20'-19'1474,"1"19"-770,-3 0 1346,2 39 417,0 0-738,21 42-832,-23-22-160,23 21-321,-21-21-31,0-20-97,-1 2-128,1-22-32,-20 1 32,0-20-32,0 0 353,0 0-481,-39-20-32,19-20-128,-20 0 0,1-19 160,-2-1-225,1-19 65,22-1-64,-3 1-64,21-1 128,0 2-33,39 17 97,22 2-32,-23 20 128,23 19 0,-2 20-32,1 0-96,-21 20 0,-19 19-192,0 1 63,-20 0 161,-20 19 0,-20-19 96,1-21 32,-1 22 160,20-21-31,1-1 31,-1-19-96,0 0-32,20 0-224,0 0 64,20-19-33,19 19 97,-19-20 97,20 20-162,19 0 97,-19 0 64,-1 0-128,1 0 128,19-21 1,-18 1 95,-1 1-32,-22-1-64,3 0 96,-1-19-96,-20-2 64,0 22 0,0-21 65,-41 21 95,23-1 64,-22 20-32,19 0-31,-17 20 127,18-1-352,-1 1 128,1 19-96,0 22 1,20-22-1,20 0-96,0 22-96,21-42-385,-3 1-288,23 0-928,-2-1-1090,-19-19-3106</inkml:trace>
  <inkml:trace contextRef="#ctx0" brushRef="#br1" timeOffset="12379.8829">13082 3786 18897,'0'-19'2339,"-20"-1"-770,20-1 737,-21-18-608,1 19-481,20 0-608,-18-19-353,18-2-192,0 2-32,18 19-64,2-19-513,1 19-832,-1 20-577,19 20-1697,-19 0-2563</inkml:trace>
  <inkml:trace contextRef="#ctx0" brushRef="#br1" timeOffset="12763.6719">13578 3806 14221,'0'-20'6886,"-20"1"-5284,0-1-321,-1-21 481,3 2-513,-2 0-480,0-1-353,-21-20-160,23 1-95,-3-1-129,1 1-32,20 19 96,0-1-288,0 2 127,20 19-479,1 20-641,17 0-481,-17 20-2594,19 0-6950</inkml:trace>
  <inkml:trace contextRef="#ctx0" brushRef="#br1" timeOffset="13110.3516">13260 3567 16143,'-20'0'7207,"20"-19"-6663,0-1-320,40 0 865,-1 1-64,1 19-640,19-20-193,2 20-192,-2 0 32,-19 20-64,-1-1-32,1 1-128,-20 19 96,0 2 96,-20-2 32,19 1 32,1-21 192,0 1-64,0 1 224,0-21 97,1-21-97,-3 21-223,2-39 31,-20 19-64,0-19 32,0 19-160,-38-21-64,17 22-64,-19-1-192,0 0-129,21 20-383,-1 0-706,20 0-1056,0 20-2371,0 0-10634</inkml:trace>
  <inkml:trace contextRef="#ctx0" brushRef="#br1" timeOffset="13263.6719">13896 3687 21524,'0'-59'2370,"0"19"-1057,20 0-224,19 0-672,-19 1-449,20 0-801,19 18-1441,-19 1-3364</inkml:trace>
  <inkml:trace contextRef="#ctx0" brushRef="#br1" timeOffset="13958.9844">14232 3528 17936,'20'20'1922,"-20"-1"-480,20 22 351,1-2-191,-1 20-769,-2-18-417,3-2-160,-1-19 257,-20-20-97,20 20-128,-20-20 33,0 0 31,20-20 0,-20 0-191,0 1-33,0-22-96,-20 21 32,20-19-64,0 19-64,0 20-96,0 0-161,20 0 97,-20 0 32,39 40 224,-19-21-32,20-19-32,-21 20 64,21-20-32,-20 0 96,0-20 0,19 1 64,-19 19-96,-20-40-32,20 40 32,1-19-32,-21-1-160,20 20-128,-2 0-385,23 0-480,-1 20-480,-1 19-1634,1-19-2755</inkml:trace>
  <inkml:trace contextRef="#ctx0" brushRef="#br1" timeOffset="14219.7266">15285 3230 24695,'20'0'897,"0"20"-833,-1 21 1057,1-2 64,0 40-544,0 1-417,19-21-128,-19 21-224,20-21-449,1-20-288,-3-18-640,-17-1-769,-1-1-3299</inkml:trace>
  <inkml:trace contextRef="#ctx0" brushRef="#br1" timeOffset="14421.875">15344 3747 19602,'-19'20'2050,"19"-20"-1602,0 0 1218,19 19 32,1-19-641,20 0-385,-1 0-191,21 0-33,-1 0-320,2 0-96,-22-19-192,1 19-288,0-20-417,-21-1-416,-19 1-545,0 1-1761,-19-1-2499</inkml:trace>
  <inkml:trace contextRef="#ctx0" brushRef="#br1" timeOffset="14618.1641">15046 3230 21172,'-39'-20'2562,"59"20"-2146,-1-19 161,42 19 1088,18-20-319,0 0-610,20 1-383,0 19-225,-18 0-64,-2 0-544,-20 0-770,-19 19-928,-1 21-1954,-39-1-10153</inkml:trace>
  <inkml:trace contextRef="#ctx0" brushRef="#br1" timeOffset="14979.4922">15880 3588 23542,'40'40'1633,"-19"-21"-864,-3 1 96,2 0 192,-20-1-224,21-19-481,-21 0-96,20 0 0,-20-19 97,0-1-193,20 0-32,-20 1-64,0-1 0,18 0-64,-18-1-96,21 2 32,-1 19-160,20 0 160,-21 19-96,21 2-289,-20-1-384,19 19-352,-19-19-897,0 0-2690,-20-1-12493</inkml:trace>
  <inkml:trace contextRef="#ctx0" brushRef="#br1" timeOffset="15689.4532">16755 3489 17552,'-41'-40'1762,"21"21"-513,0 19 641,-19 0-161,19 0-543,-20 19-514,1 21-384,19-21 1,0 21-65,20-21-256,20 2 96,20-1-96,19 0 128,20-1-64,0 1-64,-18-20 0,-2 20-96,-19-1-32,-20-19 160,-1 20 96,-38-20 192,-1 21-96,-20-1-96,1-20-96,-2 19-64,1-19-96,1 0-128,19 0-321,20 0-640,0 0-1698,0 0-3683</inkml:trace>
  <inkml:trace contextRef="#ctx0" brushRef="#br1" timeOffset="16022.461">17012 3667 21075,'40'-20'1826,"-1"20"-705,-19-19 257,0 19-450,0-20-447,-1 20-321,1-20 64,0-1-128,-20 21 97,0-19 31,0-1-64,-20 0-64,-19 20-64,19 0-64,-20 0 128,1 20-224,-1 0 96,20-1-32,0 22 32,20-21 0,0 19 32,0 0-96,20-19 128,20 21-64,-1-22-321,1-19-255,0 0-449,-1 0-737,1 0-1953,-19-19-2435</inkml:trace>
  <inkml:trace contextRef="#ctx0" brushRef="#br1" timeOffset="16225.586">17370 3726 18545,'0'0'2819,"0"0"-801,0-20 576,0 1-704,0-1-737,-20 0-448,20-19-161,0 19-320,0-20-192,20 20-64,-20 0-96,19 1-256,1-1-609,0 0-545,20 20-864,-21 0-2050,21 20-7367</inkml:trace>
  <inkml:trace contextRef="#ctx0" brushRef="#br1" timeOffset="16458.0079">17706 3269 20531,'-20'-19'2819,"20"19"-1538,20 0 320,-20 19-223,21 3-289,-1 17-577,-20 20-160,20 1-127,-1 19-129,1-19-96,0-1-288,0 0-193,0-39-224,-1 1-223,1-1-514,-20-20-864,0 0-2018,-20-20-10730</inkml:trace>
  <inkml:trace contextRef="#ctx0" brushRef="#br1" timeOffset="16617.1875">17668 3548 21652,'-20'-20'2626,"20"20"-1633,20-20 577,-2 1-161,23 19-640,-1-20-353,19 20-223,-19 0-129,19-20-673,-19 20-736,-1 20-833,-19-20-3620</inkml:trace>
  <inkml:trace contextRef="#ctx0" brushRef="#br1" timeOffset="16776.3672">18223 3726 19954,'40'80'3043,"-20"-41"-1057,-20 1-320,0 1-673,0-22-673,0 1-608,0-20-545,0 20-1313,0-20-3812</inkml:trace>
  <inkml:trace contextRef="#ctx0" brushRef="#br1" timeOffset="17718.75">18680 3310 17744,'0'0'2627,"0"0"-1923,0 20 450,0 19 831,0 1-575,0 0-609,19 19-129,1-19-63,0 20-65,20-21-255,-1 1-161,-19-21-64,20 1 0,-1 1-32,2-1-160,-1-20 32,-1 19-257,1-19-223,-20 0-97,-1-19-224,-19 19-832,0-20-1667,0 20-3426</inkml:trace>
  <inkml:trace contextRef="#ctx0" brushRef="#br1" timeOffset="17870.1172">18897 3608 2434,'0'0'18129,"0"0"-17360,0-20-257,40-1 1186,1 21-1026,-21-39-608,19 19-640,1 1-1090,-20-1-2273</inkml:trace>
  <inkml:trace contextRef="#ctx0" brushRef="#br1" timeOffset="18021.4844">18779 3269 1665,'-40'-19'18225,"40"19"-17264,0-20-737,0 20 1122,40 0-289,-21-20-641,41 20-448,-1 0-128,22 0-1217,-22 0-2595</inkml:trace>
  <inkml:trace contextRef="#ctx0" brushRef="#br1" timeOffset="18334.961">19731 3489 19026,'-79'19'2850,"39"21"-1665,1 0 705,-1 0-224,20-1-898,1 0-639,-1 2-226,20-21-543,0-1-513,20 1-1089,-20-20-3107</inkml:trace>
  <inkml:trace contextRef="#ctx0" brushRef="#br1" timeOffset="18507.8125">19413 3588 18513,'0'-21'3427,"0"2"-2658,0 19 320,21 0 897,-1 19-673,0 2-672,19-1-513,21 0-128,-21 19-384,1-19-738,0-1-1024,-1-19-1825,1 0-4069</inkml:trace>
  <inkml:trace contextRef="#ctx0" brushRef="#br1" timeOffset="18717.7735">19792 3291 23125,'38'19'1057,"-17"1"129,19 19 543,-20 22-736,-1-2-448,21 0-513,-20 1-160,0-1-257,-1-20-672,21-19-865,-40 1-2434,0-21-4997</inkml:trace>
  <inkml:trace contextRef="#ctx0" brushRef="#br1" timeOffset="18900.3907">19593 3528 21908,'19'-20'1794,"21"20"-961,0 0 1249,19 0-545,2 0-1281,-22 0-288,21 0-416,-1 20-641,-19 0-1025,-1-1-3139</inkml:trace>
  <inkml:trace contextRef="#ctx0" brushRef="#br1" timeOffset="19101.5625">20227 3726 22997,'0'-20'993,"0"20"577,0-39 736,0 19-801,0-19-704,0 19-320,0-20-193,0 20-160,20-19-96,1 19-192,-1 0-385,0 1-448,-1 19-640,21 0-994,0 19-2818</inkml:trace>
  <inkml:trace contextRef="#ctx0" brushRef="#br1" timeOffset="19419.9219">20606 3528 21268,'-41'20'2466,"21"-20"-1505,0 19 929,1 2-481,-1 19-512,0-21-513,20 21-320,0-21-64,20 1-64,-20 1 32,20-21-160,-1 0-32,1 0 32,-20-21-65,20 1 161,-20 1-32,0-1 32,20 0-96,-20 20 192,0-19 0,0 19 32,0 0 32,0 0 32,21 0-96,-21 19 0,18 1-288,2-20-929,0 20-897,21-1-1346,-21-19-1664</inkml:trace>
  <inkml:trace contextRef="#ctx0" brushRef="#br1" timeOffset="19646.4844">20903 3528 5925,'0'-39'13645,"0"39"-11179,-20 0-928,20 19 159,-20 1-543,20 0-162,-20 20-255,20 0-128,0 19-321,0-20-192,20 2-32,20-22-192,-1 1-128,1-20-161,1-20-127,-3 1-705,3-1-1122,-21-21-1504,-2 2-257,-18-20-5125</inkml:trace>
  <inkml:trace contextRef="#ctx0" brushRef="#br1" timeOffset="19803.711">21102 3350 10281,'-20'-59'6118,"-1"37"-1762,21 22-1409,0 0-1185,0 22-97,0 17-223,21 20-353,-21 1-545,20 19-384,0 1-96,-2-21-352,3 0-353,-1-38-255,20-1-193,-40-1-1090,19-19-3586</inkml:trace>
  <inkml:trace contextRef="#ctx0" brushRef="#br1" timeOffset="19978.5157">20982 3528 23798,'0'0'929,"20"20"576,1-20 385,17 0-705,3 0-704,-3 0-385,3 0-256,-1 0-705,-1 0-705,-19 0-2017,0 0-11467</inkml:trace>
  <inkml:trace contextRef="#ctx0" brushRef="#br1" timeOffset="20166.0157">21499 3608 23093,'58'0'3235,"-37"0"-2754,19-20-193,-20 20-192,19 0-96,-19 0-192,0 0-1089,0 0-2403,-1 0-3715</inkml:trace>
  <inkml:trace contextRef="#ctx0" brushRef="#br1" timeOffset="21050.7813">21995 3489 17616,'0'0'2467,"20"19"-1987,0 1 1666,-1 19 128,1 2-832,20-2-546,-20 20-543,-1-39-1,1 21 96,-20-22-127,0-19-97,20 0 64,-20 0 289,-20 0-97,20-19-352,-20-1-160,1-21 128,-1-18-192,20 20 96,-20-21-64,20 1-96,0 0 32,0 18-64,20 21-32,-20 1-65,39 19 97,-19 19 128,20 21-64,-20 20 64,-1-1 64,21-20 64,-20 2-96,1-2 64,-21-19-32,18 0 0,-18-20 64,0 0 160,0-20 161,0 0-385,-18 1 32,18-21-64,-21 0 96,21 0-32,0 1-96,0 0 128,0-2 0,21 21 0,17 20 32,-17 0-96,19 20 224,-20 21-96,19 18 32,-19 0-64,20 1-63,-21-1-194,1 0-415,20-18-225,-20-22-160,-20 1-801,19 0-1344,-19-20-2115,0-20-9930</inkml:trace>
  <inkml:trace contextRef="#ctx0" brushRef="#br1" timeOffset="21238.2813">22768 3667 21652,'41'39'2146,"-21"-19"-512,-20 1-161,20-1-640,-20-20-481,19 19-288,-19-19-256,20 0-673,-20 0-448,20-19-2339,-20-1-6821</inkml:trace>
  <inkml:trace contextRef="#ctx0" brushRef="#br1" timeOffset="21382.8125">22689 3350 19314,'0'-20'1761,"0"0"-1664,20 20 767,21 0-447,-3 0-289,3 20-673,-2 0-1473,1-1-1537,0 21-2210</inkml:trace>
  <inkml:trace contextRef="#ctx0" brushRef="#br1" timeOffset="21570.3125">22987 3588 6662,'40'99'7239,"-40"-80"-2723,20 22-1281,-20-21-705,19-20-672,1 0-513,-20 0-224,20 0-416,0-41-288,1 21-161,-21 1-64,18-21-96,2 21-96,-20-1-64,20 20 32,1 0-96,-1 0 32,0 20 128,-1-1-513,1 1-736,20 19-1409,-20-19-4645</inkml:trace>
  <inkml:trace contextRef="#ctx0" brushRef="#br1" timeOffset="40857.4219">1508 4978 16111,'-20'-21'2722,"0"1"-1088,20 20 256,0 0 384,0 0-513,20 20-736,0-20-192,-1 21-192,21-1-97,-19 19-287,-1-19-129,18 19 32,-17-18-128,-1-1 32,-20-1-256,20-19-193,-20 20-383,0-20-546,20 0-447,-20 0-1250,-20 0-4132</inkml:trace>
  <inkml:trace contextRef="#ctx0" brushRef="#br1" timeOffset="41016.6016">1409 4778 19218,'-20'-39'2338,"0"19"-1217,20 1 288,0 19-608,0 0-801,0-20-288,0 20-609,20 0-1345,0-20-1666,-1 20-4548</inkml:trace>
  <inkml:trace contextRef="#ctx0" brushRef="#br1" timeOffset="41262.6954">1667 4739 12716,'79'80'3106,"-59"-41"-1856,20 1 1152,-20-1 641,-1-19-737,1 1-833,0-1-576,-20-20-352,20 0 63,-20 0-63,0 0-33,0 0-255,0 0-225,0-20 128,0-1-256,0 1-32,0 20-193,0-20 193,0 20 224,21 20-160,17 0 64,23 21-320,-2-2-417,-19-19-832,-1-1-1795,1 1-4035</inkml:trace>
  <inkml:trace contextRef="#ctx0" brushRef="#br1" timeOffset="42363.2813">3037 4839 9705,'-40'-41'2882,"40"21"-415,-20 1 223,-1-1-95,3 0-641,-2 1-257,0 19-223,20 0-161,-21 0-512,1 19-481,2 21-160,18-1 64,0 41 65,0-21-129,38 21-160,-17-21 64,19 2-128,19-22 160,0-19-96,1-20 0,-1-20 0,20-19-64,-18-2-32,-23-18-32,-17 0-33,-1-2 129,-20 22-128,-41-20 513,3-1-450,-23 20-63,-18 1 32,0 19 32,0-1 96,0 21 64,39 0-96,-1 0-224,23 0-353,-2 21-800,20-1-1314,20 0-2690</inkml:trace>
  <inkml:trace contextRef="#ctx0" brushRef="#br1" timeOffset="42753.9063">3671 4660 18193,'-18'-40'1505,"-3"40"193,1-20 608,0 0-352,20 20-513,-20 0-512,1 20-384,-1 0-193,0 20 128,0 19-127,0 20-65,20 1-224,0-21-96,20 2-352,20-22-33,-1-19-287,21-1-385,-1-19-545,2 0-1793,-2-19-3876</inkml:trace>
  <inkml:trace contextRef="#ctx0" brushRef="#br1" timeOffset="43001.9532">3910 4541 6790,'0'-39'16688,"0"39"-15183,0 19-1185,0 21 930,20-1 31,-20 21-576,0 19-193,20 1-320,-1-21-192,1 0-96,0 2-448,20-22-97,-21-19-352,21 19-448,-19-39-1250,17 0-2177</inkml:trace>
  <inkml:trace contextRef="#ctx0" brushRef="#br1" timeOffset="43283.2032">4248 4878 16079,'0'20'6630,"0"-1"-5413,19 21 225,-19-19-129,20 18-320,20-19-481,-20 0-416,19-20 0,-19 0-64,20 0-32,-19-20-32,-3-19 0,-18 19 0,0-21-32,0 2-64,-18 19-224,-3 0 288,-19 1-257,1-1-63,-1 20 192,20 0 96,0 0-385,0 0-896,20 20-3043,-19-20-13485</inkml:trace>
  <inkml:trace contextRef="#ctx0" brushRef="#br1" timeOffset="44138.6719">4882 4858 15919,'-19'-39'2498,"-1"18"-640,0 1-161,0 1 321,0-1-352,-19 20-609,19 0-577,0 39-224,0-19 65,1 40-97,-1-20-160,20-1-64,20 2-256,19-21 192,-19-1 0,20-19-32,-1-19 0,1-1-97,-20-1 129,-1-19-32,-19 1-128,20 19 576,-20 20-320,0-19 64,0 38-128,0 1 32,20 19 193,0 1-225,19 40-97,2-21 161,17 21 129,-17-21 95,-21-18 32,0-2-64,-20 0 65,-20 1-97,0 1-160,-21-22-96,3 1-192,-3 0-129,3-20-223,17 0-353,-19 0-897,20-20-3651</inkml:trace>
  <inkml:trace contextRef="#ctx0" brushRef="#br1" timeOffset="44647.461">5479 4839 14637,'19'0'8681,"-19"0"-7849,0 0-191,20 19 1025,0 21-545,-20-1-513,20-19-384,-20 21 97,20-22-97,-20-19-160,0 0 0,0 0 160,0 0-32,0 0-63,0-19-161,0-1 96,0-1-96,0 1-97,0-19 1,0 19 256,19 0-128,21 1 32,0 19 0,-1 19-64,1 1 64,-1 19-96,1 22-416,1-22-449,-2-19-480,-19 0-193,0-1-1056,-20-19-1730,0-19-8649</inkml:trace>
  <inkml:trace contextRef="#ctx0" brushRef="#br1" timeOffset="44840.8204">5777 4561 13292,'58'-40'6246,"-17"40"-3652,18 20-31,20 0-577,20 19-417,-18 21-448,-22-1-512,-1 0-385,-17 21-128,-1-21-320,-21 2-160,-19-22-97,0-19-95,-19 0-513,-1-1-1057,0-19-3748</inkml:trace>
  <inkml:trace contextRef="#ctx0" brushRef="#br1" timeOffset="64308.5938">7166 4600 15790,'-20'-20'2627,"20"1"-289,0 19-96,0 19-64,0 1-416,0 19-481,20 2-288,0 18-224,-20 0-161,39 1-287,-19-1-193,0-19-96,20 1-192,-21-2 224,21-19-481,-20-1-287,0 1-129,-20 1-224,19-1-641,-19-20-896,0 19-2627,-19-19-10442</inkml:trace>
  <inkml:trace contextRef="#ctx0" brushRef="#br1" timeOffset="64518.5547">6987 4937 20467,'-20'0'2242,"40"0"-929,-20-20 1186,39 20-514,-19-19-831,21-1 95,-3 20-929,23-20-224,-2 1-32,-19-1-256,19-1-545,-39 21-320,20 0-384,-21 0-769,1 0-1313,-20 0-2339</inkml:trace>
  <inkml:trace contextRef="#ctx0" brushRef="#br1" timeOffset="64699.2188">7603 4937 19186,'39'41'3043,"1"-21"-801,-20-1-288,-1 1-609,1 0-833,0-1-448,-20 1-32,20-20-800,-20 21-514,0-21-864,0 0-2178,0-21-9513</inkml:trace>
  <inkml:trace contextRef="#ctx0" brushRef="#br1" timeOffset="64844.7266">7504 4680 19122,'0'-20'1665,"0"20"-1633,0 0-32,18 0-512,2 0-1666,1 20-3364</inkml:trace>
  <inkml:trace contextRef="#ctx0" brushRef="#br1" timeOffset="65887.6954">7880 4917 11466,'-20'-19'2178,"20"-1"-480,0 20 192,0-20 896,0 20-832,20 0-576,-20 20-33,21 0-192,-1-1-512,-2 21 287,-18 1-575,20-2-33,1-19 0,-1 19 1,-20-18-1,0-21-32,20 20-31,-20-20-161,0 0 192,0 0 0,0-20-192,-20-1-96,20 1 0,-20 1 0,-1-21 0,21 21-32,0-22-96,0 21 64,0 0-160,0 20 0,21 0 544,-1 0-736,0 20 832,-1 0-736,1 1 448,0-1-128,-20-1 32,20 1-64,-20-20 32,0 0 32,0 0 32,0 0-64,0 0 32,0-20-64,20 20 32,-20-19-32,0-1-192,19 20-33,1-21-63,-20 21-32,20 0 127,20 0 1,-21 21-64,1-1-128,0-1 31,0-19 65,1 20 64,17-20-129,-18 20 257,1-20 64,17 0 0,-17 0 64,19 0 160,-20-20 96,-1 20 33,21-20 31,-20 20-32,0-19 33,-20-22 31,20 21-64,-20 0-160,0 1-160,-20-1 449,0 0-257,0 20-64,0 0-96,0 0 64,1 20-96,-1 19 160,0-19 32,20 21-288,0-2 256,0 1 32,20-21-96,0 1-64,-1 1-96,21-21-224,0 0-353,-1 0-608,1-21-833,-20 1-3331,19 1-8648</inkml:trace>
  <inkml:trace contextRef="#ctx0" brushRef="#br1" timeOffset="66321.2891">9071 5156 15534,'20'0'3107,"-20"-19"-1281,0 19 608,0 0-64,0 0-832,0 0-289,0 0-288,0 0-224,0 0 31,0 0-95,0 19-289,0 1-127,0-20-161,0 20-32,0-20-64,20 0-64,-20 0 0,0 0-96,21-20-161,-3 0-31,2 1-32,-20-1-65,20-1-256,-20 1-576,-20 20-801,0 0-1729,2 0-11212</inkml:trace>
  <inkml:trace contextRef="#ctx0" brushRef="#br2" timeOffset="91550.7813">1707 5870 12651,'-20'-20'1826,"20"20"-384,-41 0 479,3 0-31,-3 0-352,1 0-481,1 20-225,-1-20-223,1 21 96,19-1-225,0-20-192,0 19-63,0 1-97,20 0-64,0-1-64,20 1 0,0 21 96,0-2 0,19 1-32,-19 20 32,-20-1 32,20 0-32,-20 1 193,0-20-65,0 19 32,0 1 0,-20-20-31,20-1-129,0 2 96,-20-2-96,20-19-160,0-1 32,0 1-32,20-20 224,0 20-160,20-20 192,-21 0-288,42 0 128,-23 19 32,3-19 0,19 0-160,-41 0-192,21 0-97,-20 0-159,0 0-705,-1 21-609,1-21-288,-20 0-1409,20 0-5766</inkml:trace>
  <inkml:trace contextRef="#ctx0" brushRef="#br2" timeOffset="92492.1875">1865 6367 13612,'0'20'2659,"0"-20"-1538,0 20 833,0 19 256,20-19-737,-20-1-704,20 22-192,-20-21 31,0 0-31,21-1-193,-21 1 193,0-20-65,0 0 1,0 0 31,0 0-288,0 0-63,0-20-193,0 1 160,-21-21-224,21 21 64,-20-22 0,20 21 32,0-19-193,0 19 97,0-19 32,20 18-96,-20 21-224,21-20-225,-3 20-287,2 0-225,21 0 288,-21 20 96,-2-20 225,-18 21 255,21-2 257,-21-19 33,20 20 447,0-20 33,-20 20 95,20-20-255,-20 0 223,19 19-31,1-19-193,-20 0 96,20 0-127,-20-19-129,20 19-32,-20 0-160,0-20 96,20 20 65,-20-20-97,0 20-32,-20-19 32,20 19 64,-20-21-64,20 21-64,-20 0 64,0 0-128,20 0 32,0 21-32,0-2-64,0 1 128,0 19-64,0 1 32,0 1 64,20-22-160,0 21 32,0-21 160,0 1-320,-1-20 64,21 20-481,0-20-608,-1 0-545,1-20-640,-19 20-897,-3-20-3300</inkml:trace>
  <inkml:trace contextRef="#ctx0" brushRef="#br2" timeOffset="92782.2266">2539 6387 11018,'0'-39'4324,"0"18"-1633,0 21-193,0 0-192,-18 0-832,-2 0-321,0 0-289,-1 21-287,21-2-289,-20 1-128,40 0-224,-20-1-32,21 1 64,19-20-64,-22 20-128,23-1 32,-1-19 352,-20 22-192,-1-3 0,1 1 320,-20 0 0,0-20-31,0 19-65,0-19 0,0 20-160,0-20-256,0 0-449,-20 20-768,1-20-1314,-1 0-2562</inkml:trace>
  <inkml:trace contextRef="#ctx0" brushRef="#br2" timeOffset="92999.0235">2659 6168 20723,'20'21'1858,"0"-1"-673,0 19 609,0 0 128,-1 1-962,1 0-447,0 0-289,21-1-288,-23-19-96,23 21-289,-21-41-640,0 19-640,-2-19-962,-18 0-1601</inkml:trace>
  <inkml:trace contextRef="#ctx0" brushRef="#br2" timeOffset="93159.1797">2640 6407 17744,'0'0'2723,"0"0"-2531,0 0 1281,19 0 577,21 0-961,0-20-896,-1 20-386,2 0-960,-3-20-1377,3 20-1922</inkml:trace>
  <inkml:trace contextRef="#ctx0" brushRef="#br2" timeOffset="93927.7344">3473 6348 18289,'-39'-21'2018,"19"21"-961,20 0 416,-20 21 225,20-2-385,0 21-544,0-1-289,20 22-31,0-22-225,19-19 32,1-1-192,0-19 32,-1 0 32,1-19 32,-19-21 1,-3 21-65,-18-22-32,-18 1 0,-3 21-96,-19-1 32,1 0-64,19 1 32,0-2-64,0 21-449,20-20-320,0 20-1025,20 0-1216,0 0-2532</inkml:trace>
  <inkml:trace contextRef="#ctx0" brushRef="#br2" timeOffset="94123.0469">3791 6446 19826,'20'-20'1794,"-40"20"-32,-1-19 416,3-21-545,-2 21-640,-21-22-448,21 21-65,2-39-256,-3 20-160,21-21-32,-20 20-32,20 1-288,20-2-128,1 2-545,-3 19-641,2 0-1280,21 20-1250</inkml:trace>
  <inkml:trace contextRef="#ctx0" brushRef="#br2" timeOffset="94305.6641">3533 6228 17712,'-20'20'4613,"0"-20"-3973,20 0-223,20 0 1024,0 0-128,19-20-736,1 20-321,19-19-256,2 19-544,-2 0-1186,1 0-2466,-21 19-10762</inkml:trace>
  <inkml:trace contextRef="#ctx0" brushRef="#br2" timeOffset="94796.875">4208 6287 20339,'0'0'1569,"20"20"-320,0-20 962,-1 41-450,1-22-736,20 21-224,-20-1-160,0-19-97,-1-1-31,1-19-129,0 0-64,0 0-32,-20 0-127,21-19 95,-21-1-64,0-19-96,0 19 0,0-19-256,0-2-224,0-18-481,0 39-929,18-19-448,-18 18-769,20 21-480,-20 0-4645</inkml:trace>
  <inkml:trace contextRef="#ctx0" brushRef="#br2" timeOffset="94944.336">4605 6209 7623,'20'19'7175,"0"1"-3748,0 0-448,-1-1-161,1 21-896,0-19-673,-20-2-864,20 1-161,0 0-224,-20-1-288,19 1-994,1-20-1985,-20 0-3940</inkml:trace>
  <inkml:trace contextRef="#ctx0" brushRef="#br2" timeOffset="95087.8907">4645 6070 19314,'-20'-20'2146,"20"20"-2691,0-20-1473,0 20 385,20-21-3748</inkml:trace>
  <inkml:trace contextRef="#ctx0" brushRef="#br2" timeOffset="95739.2579">4963 6168 21492,'-41'0'1377,"21"0"-512,20 21 544,0-1 97,0 19-481,0 0-545,0 1-288,20 0-128,21 0 32,-23-40-128,2 19 0,21-19-64,-21 0-192,-2-19 64,-18-21 32,0 21 128,0-22-32,0-18 96,-18 20 0,-2-22 32,0 2-64,-21 20-33,23-22 1,-3 22 128,1 0-32,20 19 1,-20 20 63,20 0 64,0 0-32,0 20 0,20 19 128,0 0-64,1 42 97,17-22-1,-17 21-96,19-2-128,-1-17-32,-19-22-32,20 0 0,-1-19 32,1 0-32,0-20-32,-1 0 32,2 0-64,-21-20-96,-2 0 32,2 1 0,-20-21-64,0 21-1,0-22 1,0 2 64,-20-1 64,20 1 96,-18 18-64,-2 1 96,20 20 0,-21 0 96,21 0 0,0 20 33,0 1-1,0-1-64,0 19-32,21 0 96,-1 1-224,-2 0-32,2-20-96,21 0-609,-21-1-416,19-19-1025,1 0-1249,-20-19-2979</inkml:trace>
  <inkml:trace contextRef="#ctx0" brushRef="#br2" timeOffset="95985.3516">5637 6168 18705,'0'41'2435,"-20"-2"-866,20 0 225,20 1-257,-20-19-736,20-2-449,19 1-256,-19-20 0,20 0 65,-1-20-33,-19-20 0,0 20-160,1-19 0,-21-1-160,-21 21-65,1-1-31,-18 20 64,-3 0-128,1 0 287,1 20-63,19-20-288,0 0-1698,20 0-4997</inkml:trace>
  <inkml:trace contextRef="#ctx0" brushRef="#br2" timeOffset="96922.8516">6690 6189 17136,'-41'0'2050,"1"0"-961,21 20 320,-1-1 193,0 21-417,20 19-481,0-19-351,0 0-257,20-1-96,0-39 64,19 20-32,2-40 128,-21 0 0,18 1-64,-17-21 32,-21 0 97,0 20-1,0-19 0,-21-1 32,21 21 129,-20-1-1,20 20 160,-18 0-191,18 0-385,18 0-64,-18 20 96,20-1 0,21 1-96,-21 0-289,19-1-480,1-19-416,0 20-737,-21-20-672,21 0-1090,-20 0-4323</inkml:trace>
  <inkml:trace contextRef="#ctx0" brushRef="#br2" timeOffset="97516.6016">7305 6109 3523,'-40'0'13965,"0"0"-12588,1 20-224,19-1 385,-21 1 63,3 1-351,-3 18-418,21-19-511,20 19-257,0-19-64,20 0 0,21 1-64,-3-21 64,23 19 0,-22-19 0,21 20-160,-21-20 160,1 0 0,-20 20 0,-20-20 64,0 0 64,0 19 64,0-19-64,-20 0-96,0 0 0,0 20-32,-19-20-96,19 20-128,0-1-257,0-19-512,1 22-1153,19-22-1281,19 0-5573</inkml:trace>
  <inkml:trace contextRef="#ctx0" brushRef="#br2" timeOffset="97844.7266">7563 6228 17712,'-21'-19'2274,"1"19"-1857,2 0 800,-3 0 769,1 0-513,20 19-896,0 1-417,0 0-64,20-1-160,1 21 160,17-19-96,3-2-256,-3 1 192,-17 0 32,19-1 0,-20 1 64,-20 0 32,0-1 96,0-19 32,-20 22-96,0-22 32,0 19-128,-1-19 64,3 0-480,18 0-321,-20 0-832,20 0-737,0 0-3236</inkml:trace>
  <inkml:trace contextRef="#ctx0" brushRef="#br2" timeOffset="98226.5625">7821 6287 18609,'0'0'1826,"0"0"-545,0 20 609,0 21-96,0-2-609,19-19-417,1 19-511,0-19-65,1-1-96,-1-19-32,-2 0 0,2 0 0,1-19 32,-1-1-32,-20-19-192,20 19 64,-20-19 32,0-2 64,-20 21-64,20 1 96,-20-1-64,20 20 160,-21 0-32,21 20 0,0-1-192,21 1-32,-1 21 96,0-22-288,19 1-321,-19 0-608,20-1-544,-1-19-898,1 0-1825,-1 0-11595</inkml:trace>
  <inkml:trace contextRef="#ctx0" brushRef="#br2" timeOffset="98877.9297">8257 6228 19602,'20'40'2434,"0"-21"-1024,1 21 127,-21-19 33,18 18-641,2-19-577,-20-1-224,20-19-32,-20 0 32,21 0-64,-21 0-64,0-19 0,0-1-96,0 0 64,0 1-192,0-22 64,0 21-64,0 1-33,0 19-63,0-20 192,0 20-64,0 20 128,20-1-64,-2 1-65,-18 0 1,21-20 96,-1 21-96,-20-21 128,20 0 64,-20 0-32,20 0 32,-20 0 0,0 0 0,19 0 0,-19-21-32,20 21-64,-20 0-161,20 0 1,0 0 64,0 21 96,0-21 32,-1 19 64,1 1-32,0-20 32,0 0 64,1 0 128,-3 0 192,2 0 97,-20-20-97,21 20 65,-21-19-33,20-2-192,-20 1-96,20 0 1,-20 1-65,0-1 32,-20 0 0,20 1-64,-20 19-96,20 0 32,-21 0-160,21 0 159,0 39-63,-20-19 32,20 19 64,0 2 0,20-2-128,-20-19-224,21 19-801,19-19-833,-22-1-897,23-19-3427</inkml:trace>
  <inkml:trace contextRef="#ctx0" brushRef="#br2" timeOffset="99146.4844">9111 6148 17840,'-20'-19'3235,"0"19"-1953,0 19-385,20 1 544,0 1-256,0-1-673,20 19-351,20-19-65,-1-1-224,1 1-161,1 0 129,-3 1-160,-17-2 64,-1 1 224,0-20 96,-20 20 256,0-20 96,-20 19-63,20-19-65,-20 0-160,20 20-160,-21-20-384,21 0-1154,0 0-3074</inkml:trace>
  <inkml:trace contextRef="#ctx0" brushRef="#br2" timeOffset="99928.711">10124 6327 12587,'38'60'5349,"-17"-40"-3811,-21-1-97,20 1 385,-20-20 32,20 0-705,-20 0-352,0 0 31,0-20-287,-20-19-193,0 0 1,-19-2-161,19 2 96,-41-1-128,23 1-64,-3-21-64,2 20 0,19 1-32,0-2-32,20 2 0,0-1-32,20 1 32,19 18 32,1-18-64,19 39-512,2-20-481,-2 40-769,-19-1-1826,-1 1-3939</inkml:trace>
  <inkml:trace contextRef="#ctx0" brushRef="#br2" timeOffset="100117.1875">9806 6189 18545,'-20'20'3011,"20"-20"-2499,20-20 193,20-1 1121,-1 1-385,21 1-672,20-21-545,-1 21-128,0 19-224,-19-20-737,19 20-1185,-20 0-2146,2 0-13292</inkml:trace>
  <inkml:trace contextRef="#ctx0" brushRef="#br2" timeOffset="100464.8438">10620 6089 18129,'-59'59'2594,"39"-18"-1377,-21-2 609,21 1 32,2 19-769,18-19-609,0-20-288,0 0-95,18-1-97,23-19 96,-21 0-96,0-19 0,-1-1 32,1 0-64,0-20 0,-20 20 64,0 0 64,-20 1-96,20-1 0,0 0 128,0 20 32,0 0-32,0 0-128,0 20 64,20 0-64,0-1-64,19 1-256,1 0-545,0-20-576,-1 0-1378,-19 0-1473,0 0-12012</inkml:trace>
  <inkml:trace contextRef="#ctx0" brushRef="#br2" timeOffset="100920.8985">10838 6089 20531,'21'79'1730,"-21"-38"-161,18 18 513,-18-20-384,20-19-577,-20 1-641,20-2-256,-20 1-63,21-20-65,-21 0 32,20-20 0,-20 20 0,0-19-128,0-22-32,0 21 0,0-19-32,0 0-128,18-2-1,-18 21-63,21 1 128,-21 19-32,20 19 160,0 1 128,0 21 64,-1-2-96,1-19 32,0 19-128,-20-19 129,20-20-193,0 0 128,-1 0 32,-19 0-96,0 0 128,0-20-64,0 0-64,0 20 160,20-19-224,-20 19-32,0 0 128,20 19-160,0-19-160,0 20-513,1 0-801,-3 1-1633,2-21-1217,1 0-11723</inkml:trace>
  <inkml:trace contextRef="#ctx0" brushRef="#br2" timeOffset="101088.8672">11454 6248 20243,'20'20'2914,"-1"-1"-1216,-19 1 64,20-20-545,0 20-897,0-20-320,-20 0-128,20 0-769,-20-20-1281,19 20-2594</inkml:trace>
  <inkml:trace contextRef="#ctx0" brushRef="#br2" timeOffset="101243.1641">11355 5850 20659,'-20'-19'2819,"-1"19"-2243,21-20-672,0 20 128,0 0-32,0 0-1185,0 20-2114,0-20-4741</inkml:trace>
  <inkml:trace contextRef="#ctx0" brushRef="#br2" timeOffset="101457.0313">11513 5772 20819,'40'19'2595,"-20"21"-1410,-1-1-224,21 2-96,-20 18 95,19-20-383,-19 22-385,21-22-192,-21 0 0,18 2-352,-17-21-417,-21-1-640,20 1-1058,-20 0-1472</inkml:trace>
  <inkml:trace contextRef="#ctx0" brushRef="#br2" timeOffset="101630.8594">11950 6268 20307,'20'19'3427,"-20"1"-1954,0 0-255,19-20-322,-19 21-639,0-2-161,20-19-192,-20 0-513,0 0-896,20 0-1282,-20-19-2434</inkml:trace>
  <inkml:trace contextRef="#ctx0" brushRef="#br2" timeOffset="101794.9219">11910 5870 20563,'-20'-20'512,"20"20"-1088,0 0-1250,0 0-2818</inkml:trace>
  <inkml:trace contextRef="#ctx0" brushRef="#br2" timeOffset="102616.211">12446 6189 14317,'-40'-41'2787,"21"41"-1090,-1-19-95,0 19 256,0 0-321,0 19-448,1 22-608,-1-2-65,20 20-160,0-19-64,0 0-128,20-20-32,-1-20-32,1 20 64,20-40-31,-20 20 31,19-39-32,-19-2-64,0 2-32,-20-1 31,20 1 130,-20 18-65,0 1 64,-20 1 128,20 19 160,-20 0 33,0 0-161,20 19-32,0 22-64,0-2 64,20 1-95,0-21-65,0 1-64,19 0-128,-19 1-33,21-2-287,-23-19-481,23 0-672,-21-19-1090,-20-2-1185,0 1-9672</inkml:trace>
  <inkml:trace contextRef="#ctx0" brushRef="#br2" timeOffset="102891.6016">12703 6189 13773,'41'39'5477,"-21"1"-4068,-20-21-32,20 1 545,-20 0-192,19-20-673,-19 0-385,0 0 33,0 0 64,0-20-417,-19 0-128,19 1 1,0-1-65,0-19-128,0-2-64,0 21 64,0-19-224,0 19-193,19 20-223,1 0 31,0 0-256,20 20-960,-21 19-1378,21-19-3267</inkml:trace>
  <inkml:trace contextRef="#ctx0" brushRef="#br2" timeOffset="103073.2422">13141 6209 19538,'20'0'2979,"-20"0"-2050,20 19 800,0-19-319,-20 20-610,19 0-671,1-1-194,0 1-319,0 0-577,0-20-800,-1 0-1539,-19 0-4227</inkml:trace>
  <inkml:trace contextRef="#ctx0" brushRef="#br2" timeOffset="103230.4688">13161 6050 9993,'-20'-20'9865,"20"-1"-9192,0 21-769,0-20 64,20 1-128,0-1-673,0 20-1441,-20-20-3844</inkml:trace>
  <inkml:trace contextRef="#ctx0" brushRef="#br2" timeOffset="103406.25">13260 5811 14862,'20'39'3491,"0"-19"-1409,-1 21 160,1 18 64,20 1-864,-19-1-834,17 0-384,-17-18-288,19-2 64,-22 1-480,3-21-481,-1-19-801,-20 0-1249,0-19-4676</inkml:trace>
  <inkml:trace contextRef="#ctx0" brushRef="#br2" timeOffset="103582.0313">13220 6148 19474,'0'-19'2114,"20"19"-993,0-20 609,20 0-33,-1 20-800,1-19-641,19-1-224,-18 20-256,-21 0-833,19 0-1185,-19 0-1922,0 0-5381</inkml:trace>
  <inkml:trace contextRef="#ctx0" brushRef="#br2" timeOffset="103913.086">13657 6050 17520,'20'20'3011,"-20"-1"-1121,20 21-481,19-21 225,1-19-385,-20 20-384,19-20-385,2 0-224,-21-20-160,18 20 33,-17-19-97,-21-21-32,0 21-32,0 19 64,0-20-32,0 20-32,20 20-1,-20-1 130,40 1 127,-21 39-32,21-18-128,19 37-64,-19-17 32,1 17-32,-23-19 64,2 2 160,0-2-160,-20 1 32,-20-20 33,0-1-129,-19-19 0,-1 20-96,-19-20-321,19 0-320,-19-1-159,19 1-1250,1-20-2947,-1 20-14990</inkml:trace>
  <inkml:trace contextRef="#ctx0" brushRef="#br2" timeOffset="104803.711">14868 6070 14669,'0'0'2659,"0"0"-1122,0 19-63,0 1 608,0 19-225,0 2-896,0-21-416,20 19-193,0-19-63,0-1-129,-1 1-96,1-20 0,0 0 32,20 0-32,-21-20-32,1 1 64,-20-1 0,0 0 96,0 20-32,0-19 353,0 19 96,0 0-257,0 19-96,20 1-96,-20 0 0,41-20-96,-3 19 1,-17-19-33,19-19 32,-22-1 64,3 0-96,-1 1 0,-20-22-64,0 21-64,0-19-289,-20 19-255,-1 20-481,21-19-289,-18 19-1024,18 0-1025,-20 19-3684</inkml:trace>
  <inkml:trace contextRef="#ctx0" brushRef="#br2" timeOffset="104978.5157">15344 6148 18929,'20'20'2595,"0"1"-833,0-1-321,-20-20-704,20 19-481,-1 1-320,1-20-224,0 20-1058,0-20-1312,1 0-2980</inkml:trace>
  <inkml:trace contextRef="#ctx0" brushRef="#br2" timeOffset="105181.6407">15364 5811 18609,'0'-39'3107,"0"39"-1634,0 0-223,20 0 415,20 19-480,-21 21-608,21-1-193,1 21-192,-21-1-128,18 2-128,3-2-192,-21-20-545,-1 2-448,1-2-1313,0-39-1026,-20 20-4900</inkml:trace>
  <inkml:trace contextRef="#ctx0" brushRef="#br2" timeOffset="105563.4766">15424 6089 10634,'0'0'9641,"0"0"-9065,19 0 834,1 0 607,20 0-703,-19 0-674,17-19-512,3 19 33,-21-20-97,0 0-32,-1-1-32,1 1-32,-20 1 0,0-21 0,0 21 96,0-22-32,-20 41 64,20-20-96,0 20 192,0 20-96,0 1-32,20 18 64,0 20-128,0-18 96,0 18-96,-1-39 193,21 19 63,-20-39-128,0 20-64,-1-20 0,1 0 96,0 0-64,0-20 0,1 20-64,-3 0 32,2-19-128,1 19 32,19 19-192,-22 1-449,23 21-1248,-21-22-2852</inkml:trace>
  <inkml:trace contextRef="#ctx0" brushRef="#br2" timeOffset="106650.3907">16475 5652 19346,'0'-19'2306,"0"19"-1601,0 0 768,21 39 161,-1 0-385,20 22-673,-21 17-223,21-17-33,-20-2-160,0 1 0,-1-20 0,1-1-96,0 0-31,-20-19-33,20 1 0,-20-21-33,0 0-31,0 20-64,0-20 64,0 0-192,0-20 32,0-1-64,-20 1 95,20-19 97,20 19-32,-20-19-96,21 19 32,-3-1 32,2 1-1,21 20-31,-21 0-64,19 0-128,-19 20 63,20-20 33,-21 21 192,1 19 96,0-40 0,0 19-96,0-19 64,19 0 32,-19 0 32,0 0 64,0-19-160,-20-1 128,19 20 0,1-20 64,-20-1 160,0 1-127,20 1 159,-20-1-96,0 0 128,0 1 1,0-1-129,-20-1-32,20 21 32,-20-20 65,1 20-161,-1 20 0,0-20-96,0 21-64,20 18 32,0 1 0,0-1 32,0-18-96,0 19 96,20-1-160,20-19-321,-1-1-512,1 1-480,19-20-1057,2-20-3012</inkml:trace>
  <inkml:trace contextRef="#ctx0" brushRef="#br2" timeOffset="106948.2422">17607 5850 18225,'-39'20'2594,"19"-20"-1184,-20 41 639,20-2-383,1 0-545,19 2-544,0-1-257,0-1-288,19-19 32,21-1-96,-20-19 128,0 0-160,-1-19 32,1 19 32,0-20 32,-20-19-32,0 19-64,21 0 96,-21-1-192,0 1-96,0 20-161,20 0-384,-20 0-384,18 0-224,2 20-545,1 21-961,19-2-3747</inkml:trace>
  <inkml:trace contextRef="#ctx0" brushRef="#br2" timeOffset="107251.9532">18024 6507 15822,'41'59'3332,"-41"-59"-1411,0 19 97,20-19 0,-40 0-320,20-19-993,-21-1-353,1-19 0,0-2-96,-19 1-191,19-19-1,0-1 0,0-19-64,0-1-96,20 21-1,0 0 65,40 18 32,-20 2-192,19 39 96,-19 0 0,20 20 64,-19 19-160,-1 2 0,-20 18-193,0-20-31,0 22-65,0-22-191,-20-19-225,-1-1-192,21 1-416,-20-20-994,20 0-2177,0-20-8521</inkml:trace>
  <inkml:trace contextRef="#ctx0" brushRef="#br2" timeOffset="107542.9688">18223 5970 3747,'60'-59'10538,"-60"39"-7303,0-1-961,0 21 129,0 0-322,0 21-799,-20-1-546,0-1-159,20 21-225,0-21-192,0 22-128,20-1-64,0-21 0,19 21-128,1-21-128,-1 1-32,-19 1-97,20-1 193,-40-1 224,0 1 64,-20 0 64,0-1 64,0-19-31,1 20-129,-21-20-32,20 0-225,0 0-287,20 0-833,-19 0-1154,19-20-2978</inkml:trace>
  <inkml:trace contextRef="#ctx0" brushRef="#br2" timeOffset="108106.4454">18421 5613 20787,'-20'0'1826,"40"-20"-1730,0 20 897,0 0 737,39 0-609,-18 0-577,18 0-448,1 20 0,-21 0-96,1 19-32,-1 0 96,-19 2-128,0 18-32,0 21 64,0-21-32,-1 0-256,1 2 64,0-2-1,1 1 65,-1-21 0,-20 1 192,0 19 64,0-19 64,-20 0 257,-1-21-97,1 1-224,20 0-64,-20-1 128,1-19-288,19 22-321,-20-22-512,20 0-1409,-20 0-2595</inkml:trace>
  <inkml:trace contextRef="#ctx0" brushRef="#br1" timeOffset="528406.25">496 7836 3683,'-20'-20'9609,"0"20"-6822,0 0 31,20 0-319,-21 0-866,21 0-960,0 0 160,21 0 192,-1-20-353,0 20-287,19 0-161,1 0-160,19 0 32,-19 0-192,1 0-192,-3 0-449,-18-19-865,1 19-1280,17 0-2595</inkml:trace>
  <inkml:trace contextRef="#ctx0" brushRef="#br1" timeOffset="536619.1407">1687 7657 6982,'-20'-19'2210,"-1"-1"833,1 0-352,-18 20-289,-3-19-224,21 19-384,-19 0-385,-1 0-320,20 0-416,-19 19-65,19 1-191,0 0-97,0 19-128,1 21-128,19-20-32,19 19-32,-19-19-64,20 0-224,20-1-481,-1 0-512,21-19-833,-1-20-1666,2 0-1473</inkml:trace>
  <inkml:trace contextRef="#ctx0" brushRef="#br1" timeOffset="536902.3438">1926 7757 12684,'0'0'4035,"0"0"-2305,-21 20 416,1-1-128,0 21-673,20-21-608,0 22-513,0-2 64,0-19-31,20 0-97,21-20-32,17 0-32,-17-40-64,-2 21-160,1-21 160,-20 0-352,-20 0 95,-20 21-95,0-1 160,-21 0 32,3 20 160,-3 0-32,3 20 64,17-20-96,21 0-320,-20 20-1058,0-20-1088,20 0-1698</inkml:trace>
  <inkml:trace contextRef="#ctx0" brushRef="#br1" timeOffset="537228.5157">2143 7677 18609,'20'60'1313,"-20"-20"-160,20-21 673,-20 21-192,20-21-801,0 2-321,-20-21-256,19 20-32,1-20-192,0 0 97,-20 0-65,0 0-32,0 0 0,20-20-160,-20-1 96,0 2-97,0-1 194,20 0-162,-20 1 1,19-1-64,1 20 128,0 20 32,0-1-32,19 1 64,2 19-512,-1-18-641,-22 19-1282,23-40-2017,-21 19-4805</inkml:trace>
  <inkml:trace contextRef="#ctx0" brushRef="#br1" timeOffset="537510.7422">2778 7657 17616,'0'0'2146,"-20"0"-736,20 0 447,-19 20-95,-1 21-577,20-2-512,0 0-289,0 1 65,0 0-449,20-20 96,-1 19-192,21-19-225,1-20-95,-3 20-353,3-40-576,-3 20-1218,-17-20-2401</inkml:trace>
  <inkml:trace contextRef="#ctx0" brushRef="#br1" timeOffset="537814.4532">3076 7796 13773,'0'0'3267,"20"0"-1698,0 0 1122,0 0-770,-1-19-1056,1 19-416,0 0-193,0-20 32,1 0-224,-3 1-32,-18-2 0,0 21 0,-18-20-32,-3 0 64,1 20 1,-20 0 63,21 0 64,-1 20 32,0 0-32,0 20 32,20-20-127,-20 19 287,20 1-448,20 0 96,0-20-192,20 0 192,-1-1-385,22-19-255,-3-19-481,-17-1-673,-2 0-1729,1-20-2371</inkml:trace>
  <inkml:trace contextRef="#ctx0" brushRef="#br1" timeOffset="538184.5704">3434 7737 7238,'39'79'7303,"1"-40"-3908,-20 2-1024,19 18-417,1-20-417,-20 2-640,19-1-224,-19-21-321,1 1-96,-1 0 0,-20-20 33,0 19-33,-20-19-32,-1-19-192,1 19 0,2-20 0,-23-19 64,21-1-256,0-20 96,1 1-224,-1-21-193,20 1-159,0 19 255,20 20 1,19 21 192,-19 19 32,0 0 192,19 19-32,-19 21 128,-20 20-64,0-21-64,0 20-64,0-18-321,0-21-255,-20-1-513,2 1-577,-3-20-1441,21 0-769</inkml:trace>
  <inkml:trace contextRef="#ctx0" brushRef="#br1" timeOffset="538386.7188">3592 7459 13164,'20'0'5061,"0"20"-1698,1-1-1249,-3 21-448,23 20-353,-21-1-512,18 2-481,3-22-256,-1 20-128,-1-20-289,-19-18-223,20-21-321,-21 20-608,-19-40-1058,0 20-2754</inkml:trace>
  <inkml:trace contextRef="#ctx0" brushRef="#br1" timeOffset="538560.5469">3612 7777 17296,'-20'-20'2114,"40"0"-1506,21 1 770,-3-2 191,3 1-576,-3 0-705,3 1-159,-1-1-418,-1 20-768,1 0-897,-20 0-2562,-1 0-9737</inkml:trace>
  <inkml:trace contextRef="#ctx0" brushRef="#br1" timeOffset="538756.836">4049 7677 2402,'0'41'15406,"19"-2"-12299,-19-19-1025,20 19-64,0-19-288,21-1-513,-23-19-544,23 21-129,-1-21-320,-21-21-128,21 21 33,-20-19-258,0-1-63,-20-19-192,0 19-225,0 0-320,0 1-480,0-2-256,0 1-578,0 20-1728,-20 0-5350</inkml:trace>
  <inkml:trace contextRef="#ctx0" brushRef="#br1" timeOffset="539140.625">4665 7677 21844,'-20'-20'1153,"0"20"128,0 0 321,-1 0-97,-17 40-448,17-19-512,1 18-257,0 0-192,20 1-160,0-21 96,0 2-96,20-1-96,0-20 32,1 0-32,17 0 0,-17-20 32,-1-1-1,-20 2 97,20-1 0,-20 20 64,20-20-64,-20 20 32,0 0-128,0 0-96,19 20 96,-19 0-321,20-1-319,0 2-129,0-21-512,0 0-513,-1 0-1826,-19 0-1217</inkml:trace>
  <inkml:trace contextRef="#ctx0" brushRef="#br1" timeOffset="539350.586">4684 7498 14125,'-19'-59'4100,"19"59"-1089,0 0-993,0 0 96,19 40-449,1-1-736,0 0-545,0 22-256,19-2-63,-19-18-130,20-2-255,-1 0-224,-19-19-257,0 0-352,0-20-737,-20 0-2306,21-20-3459</inkml:trace>
  <inkml:trace contextRef="#ctx0" brushRef="#br1" timeOffset="539530.2735">4843 7518 5188,'-20'-20'15279,"20"20"-13101,20 20-224,0 19-609,-1 2-32,21 18-608,1-19-609,-3 0-448,-17 0-545,19-1-384,-22-19-1154,3-1-3362</inkml:trace>
  <inkml:trace contextRef="#ctx0" brushRef="#br1" timeOffset="540183.5938">5280 7718 18705,'0'19'2082,"19"1"-1409,1 0 224,0-1 32,21-19-289,-23 0-320,23 0-159,-1-19 31,-21-1 0,1 0-128,-20 1 96,20-2-128,-20 21 96,0 0-32,0 0-32,0 40 1,20 19 63,-20 0-96,39 2 32,1 17-128,0-17 32,19-2-64,-18-20-97,-3 2 33,-18-2 32,-20-19 32,0 0-32,-20-1-160,-18 1-161,-23-20 129,22 0 128,-21 0-65,21 0-319,-1-20-1058,0 1-2305,21-21-8905</inkml:trace>
  <inkml:trace contextRef="#ctx0" brushRef="#br1" timeOffset="540372.0704">6054 7796 23093,'20'59'705,"0"-18"96,-20 18-609,19-20 192,-19-19-288,0 1-288,0-1-480,0 0-1699,0-20-3971</inkml:trace>
  <inkml:trace contextRef="#ctx0" brushRef="#br1" timeOffset="541110.3516">6947 7598 15726,'-59'-19'2210,"19"19"-608,0 19 224,1 21-385,19-1-544,-21 21-288,41-20-449,0-21-160,20 1 0,1 0 0,19-20 0,-1-20-32,1 0-32,-20-19-33,0 0 194,-20 18-1,0-19 32,0 21 256,0 19 33,0-20 31,-20 20-128,20 20-160,0-1-96,20 1 33,-20 21-129,19-22-321,21 21-544,1-21-768,-23 1-1378,22-20-2210</inkml:trace>
  <inkml:trace contextRef="#ctx0" brushRef="#br1" timeOffset="541508.7891">7781 8075 19026,'59'119'928,"-39"-80"-63,0 1 256,1-21 32,-1 1-320,-20-20-288,0 0-161,0 0-32,-20-20-159,20-19 63,-41 0-256,21-22 32,-19-17 0,-1-3-64,0-17 64,1-2-128,19 1 64,20 40 96,0 0-64,0 37 32,20 3-32,0 19 64,19 0-96,-19 41 128,0-2-96,0 0-96,0 22-353,-20-22-127,0 20-385,0-39-352,0-1-513,-20 2-1249,20-1-2274</inkml:trace>
  <inkml:trace contextRef="#ctx0" brushRef="#br1" timeOffset="541791.0157">7781 7718 11306,'40'0'2402,"-40"0"-544,39 0 737,-19 0-577,1 19-609,17-19-576,-18-19-289,21 19-255,-21-21-65,-20 1 128,19 0-192,-19 1 96,0-1 1,-19 20-1,-1-20-32,0 20-32,-1 20-64,1 0-63,2-1-1,18 21-96,-20-19-33,20 18-95,20 0-224,-2-19-321,2 0-576,21-1-1057,18-19-1698,-19 0-7783</inkml:trace>
  <inkml:trace contextRef="#ctx0" brushRef="#br1" timeOffset="542009.7657">8376 7796 17328,'-40'0'2498,"22"-19"-800,-3-1-673,1 0 0,0 1-481,0-2-384,1-19-95,19 21-65,0-21-97,19-1-159,1 22-32,0-1-289,0 0-640,1 20-769,-3 0-1377</inkml:trace>
  <inkml:trace contextRef="#ctx0" brushRef="#br1" timeOffset="542371.0938">8773 7796 16944,'0'-19'1857,"-20"-1"-223,20 0-193,-18-20 129,-3 0-513,1 1-353,-20-22-159,21 22-225,-21-20-96,20 20-128,-20-22-63,40 42 31,-19-1-128,19 0 64,19 20-289,-19 0-255,40 20-705,0 19-2435</inkml:trace>
  <inkml:trace contextRef="#ctx0" brushRef="#br1" timeOffset="542907.2266">8555 7638 18001,'40'0'608,"-20"0"65,19-20 832,21 20-31,-1 0-353,-18 0-417,-3 0-351,3 0-33,-1 0-128,-21 0 96,1-20-159,0 1 63,-20-3-32,0 3-32,0-1 64,-20 0-96,0 1 128,1 19 1,19 0-1,-20 0-160,0 0-64,0 19 0,20 21-32,-21 1 0,21-2-64,21 0-192,-21 1-257,20 0-416,20-20-256,-1-20-160,1 0-898,-1 0-799,1-20 415,1-20 225,-3 20 1697,3 0 1474,-21-19 1217,-20 19 96,0 1-97,0 19-191,-20 0 96,-1 0-257,1 0-384,0 39-127,2-19-418,18 19-287,0 2-289,0-2-64,18 0-64,2-19 0,41-20-129,-23 0-287,3-20-385,-2-19-640,1 19-353,-20-20-896,0 0-770,-1-19-3362</inkml:trace>
  <inkml:trace contextRef="#ctx0" brushRef="#br1" timeOffset="543090.8204">9409 7359 12395,'-20'-39'4645,"20"39"-674,0 0-1664,0 20-642,0 19-320,20 2-288,0 18-608,-1 0-193,1 1-288,20-20-352,-20-1-353,19 2-160,-19-22-512,0-19-897,1 0-3268</inkml:trace>
  <inkml:trace contextRef="#ctx0" brushRef="#br1" timeOffset="543221.6797">9310 7598 13676,'-20'0'6887,"40"0"-5542,0 0-128,19-19-320,1 19-288,-1 0-417,21-22-192,-19 22-769,-3 0-1537,3 0-3171</inkml:trace>
  <inkml:trace contextRef="#ctx0" brushRef="#br1" timeOffset="543723.6329">9747 7320 17520,'0'-39'1890,"19"39"-321,-19 0 65,0 0 96,20 19-417,0 21-448,0 19-417,19 1-160,-19-1-160,20 2-128,19-22-224,-18 0-512,-3-19-866,3 0-1473,-1 1-3107</inkml:trace>
  <inkml:trace contextRef="#ctx0" brushRef="#br1" timeOffset="543918.9454">10124 7498 17296,'20'20'3491,"-2"-20"-2434,23 20 96,-21-20-608,19 19-353,-19 3-352,20-3-257,0 21-576,-21-21-1473,21-19-1666,1 20-1089,-23-40-3939</inkml:trace>
  <inkml:trace contextRef="#ctx0" brushRef="#br1" timeOffset="544096.6797">10561 7498 13773,'0'0'3939,"-20"20"-1184,20 0-705,0 40-449,-20-20-576,20 40-480,-21-21-193,21 19 225,0-17-321,-20-2-160,20-20-256,0 2-128,0-21-161,0-1-544,0 1-736,20-20-1538,-20 0-3300</inkml:trace>
  <inkml:trace contextRef="#ctx0" brushRef="#br1" timeOffset="544840.8204">11017 7181 16047,'0'-20'3075,"0"40"-1314,0 0-608,0-1 481,0 42-417,0 17-384,0 2-321,20-21-223,19 0-161,-19 2-64,40-41-96,-21 19 64,1-19-32,1-20-64,-3 21 96,3-2-160,-3-19 96,3 20 32,-21 0-32,-20-1 0,20-19 0,-20 20 224,0-20-224,-20 20-32,-20-20-32,19 0 128,-17 0-257,-3 0-159,3-20-193,-3 20-608,21 0-769,20-20-2242,0 20-5477</inkml:trace>
  <inkml:trace contextRef="#ctx0" brushRef="#br1" timeOffset="545144.5313">11691 7618 21140,'-39'39'1313,"-1"1"-192,20 0 320,20-20-512,0 19-673,0-19-160,20 0 0,0-1-160,0-19 32,19 0-32,-19-19-64,0-1 32,1 0-256,-1 1 224,-2-1 32,-18 0 64,0 20 0,0-19-33,20 19-63,-20 19 128,0 1-96,21 0-448,-1-1-834,0-19-1120,-1 0-1346,-19-19-6437</inkml:trace>
  <inkml:trace contextRef="#ctx0" brushRef="#br1" timeOffset="545333.0079">11810 7220 19698,'0'-19'2146,"21"38"-1089,-1 1 449,0 21-257,19 18-480,-19 21-449,20-2-224,-21-19-288,21 22-545,-20-42-800,21 2-1186,-3-2-2466</inkml:trace>
  <inkml:trace contextRef="#ctx0" brushRef="#br1" timeOffset="545680.6641">12307 7459 4900,'-39'0'13036,"19"20"-11594,0 19-641,-1 0 736,21 22-256,-18-22-320,18 22-448,18-22-193,3 0-320,-1-19 64,20-20-32,-21 0-32,1 0-96,0-20 32,0-19 32,-20 19 32,0-20 64,0 20-32,0-19 32,0 19-64,0 0 0,0 20 32,0 0 96,20 20 32,-20 19-64,19-19-96,-19 21 0,40-2-32,-20-19-288,19-1-545,1-19-480,-19 0-801,17 0-1634,-18-19-8103</inkml:trace>
  <inkml:trace contextRef="#ctx0" brushRef="#br1" timeOffset="545948.2422">12545 7518 13260,'21'39'3075,"-1"-17"-993,-2 17 416,2 0-320,1 1-640,-1-19-513,0 18-353,-20-19-287,18-20-289,3 19-32,-21-19 64,20 0-128,-20-19 128,0 19-128,0-20 32,0 20 0,20 0-96,0-20 64,-1 20-160,1 0-192,20 0-193,-1 0-544,-19 20-1121,20 0-2466,-19-20-8841</inkml:trace>
  <inkml:trace contextRef="#ctx0" brushRef="#br1" timeOffset="546375.9766">13141 7518 16527,'-20'0'2595,"1"0"-930,19 20-320,-20-20 353,20 41-417,-20-22-448,20 21-256,0 19-193,20-19-224,0 0 64,19-21-96,-19 21-128,20-21 32,-1-19-64,21 0 64,-21 0 1,-19-19-1,21-1 128,-3-19-224,-17-1 64,-21 21 0,20-22-32,-20 2 128,0 19 0,0 0-64,-20 1 0,20-3 32,-21 22 96,1 22 0,20-3 96,-18 1 1,-3 19-33,21 22-128,0-22 32,21 0-160,17-19-128,3 0-288,-3-1-65,3-19-384,18 0-320,-19-19-897,-20 19-2146,19-20-2274</inkml:trace>
  <inkml:trace contextRef="#ctx0" brushRef="#br1" timeOffset="546716.7969">13736 7618 17936,'0'-20'2787,"-20"20"-1121,20 0 223,-19 20-31,19 0-641,-20 19-640,20 2-193,0-2-224,20-19-31,-20 19-161,19-39 0,1 20 96,0-20-193,0-20 97,21-19-96,-41 19 64,18-40-32,-18 20-32,0-19-32,0-1-160,-18-19-33,18 19 129,-21 20 160,1 21 160,20-1 128,-20 20 161,20 20 63,0 19 33,0 2-97,40 18-128,-19 0-96,17-18-192,3 18-192,-3-20-353,3 2-319,-1-2-546,-21-19-1440,1-20-8329</inkml:trace>
  <inkml:trace contextRef="#ctx0" brushRef="#br1" timeOffset="548369.1407">14669 7240 14189,'-20'0'2402,"20"0"-512,0 21-449,0 18 673,0 1-640,0 19-577,20-19-289,0 0-127,1-1-129,17-19-192,-17-1-64,19 3 0,-1-3 32,1 1-160,0 0 128,-1 19-31,1-19-65,-1 20 32,1-20-96,-19 0 64,-21-1 0,0 1 96,0-20 0,-21 0-128,-19 0 64,1 0-32,-1 0 0,20 0-192,-19-20-97,-1 20 1,20-19-96,1 19-545,19 0-961,0-20-1441,0 20-3203</inkml:trace>
  <inkml:trace contextRef="#ctx0" brushRef="#br1" timeOffset="548563.4766">15265 7638 20339,'20'19'1345,"0"1"-865,-20-20-31,20 20-161,-20-20-192,0 0-320,19 0-897,-19 0-1762,0 0-2978</inkml:trace>
  <inkml:trace contextRef="#ctx0" brushRef="#br1" timeOffset="548896.4844">15165 7320 17104,'41'39'1601,"-3"-19"-127,3 21 383,-1 18-479,-1-20-514,1 22-223,-1-2-225,1-20-223,-20 2 127,1-2 32,-21-19 1,20-1-1,-20-19-96,0 0 65,0 0 63,0-19-160,0-21-64,0 21-32,0-22-128,0 2 96,18-1-31,-18 21-162,20-3 33,1 22 32,-1 0-64,19 22 32,-19-3-96,0 1-481,20 0-159,-21-1-514,21 1-1280,0-20-2467</inkml:trace>
  <inkml:trace contextRef="#ctx0" brushRef="#br1" timeOffset="549287.1094">16058 7459 15758,'-18'-20'2467,"-2"20"-770,0 20 481,-21 19-448,23-19-385,-3 41-640,21-22-353,0 0-256,21 1 33,-3-19-97,23-2-96,-1-19-65,-22 0 161,23-19-32,-21-2-96,-20 1 96,0-19 64,0 19-32,0-19 65,-20 17 63,0 3-64,20-1 32,-21 20 32,21 0-64,0 20-64,0-1-32,0 3 0,0-3 0,21 1-32,-1 19-128,0-19-224,19 0-353,-19-20-576,20 21-385,-20-21-1281,-20 0-1217,19 0-7431</inkml:trace>
  <inkml:trace contextRef="#ctx0" brushRef="#br1" timeOffset="549483.3985">16337 7737 1153,'0'0'18385,"-20"-19"-15919,20-2-672,-20 1-32,20 0-481,0 1-320,0-21-545,0 21-256,0-22-32,20 21-160,0 0 97,-1 20-642,1 0-288,0 0-448,1 0-1185,19 20-2659,-22 0-9257</inkml:trace>
  <inkml:trace contextRef="#ctx0" brushRef="#br1" timeOffset="549679.6875">16635 7479 128,'20'-20'17873,"-20"20"-14670,0 0-1218,0 0-63,19 20-320,1-1-769,0 1-481,21 19-256,-3-17-224,3-3-224,-3-19-449,3 0-256,-1 0-513,-21-19-1184,21-3-1378,-20 3 192,-20-1-6085</inkml:trace>
  <inkml:trace contextRef="#ctx0" brushRef="#br1" timeOffset="549849.6094">17032 7479 9993,'-40'19'4676,"40"21"-1024,0-21-1122,0 42-416,0-22-704,0 41-129,20-21-128,-20 0-480,20 2-385,-20-2-192,20-20-160,-20 2-160,0-21-225,0-1-608,0-19-1153,-20 20-3587</inkml:trace>
  <inkml:trace contextRef="#ctx0" brushRef="#br1" timeOffset="550186.5235">17528 7181 22677,'0'-39'1377,"0"58"-640,0 1 192,20 0 480,-20 40-608,20 19-449,-1 1-128,1-2-224,0 3 33,1-22-418,17 0-416,-18-19-480,21-20-897,-41-20-2819,20 0-10729</inkml:trace>
  <inkml:trace contextRef="#ctx0" brushRef="#br1" timeOffset="550383.7891">17429 7498 21172,'20'0'1505,"0"0"-704,19-19 768,21 19-352,-1 0-704,-18 0-289,18 0-224,-19 0-352,-1 0-513,1 0-1313,-20 0-3524</inkml:trace>
  <inkml:trace contextRef="#ctx0" brushRef="#br1" timeOffset="550656.25">18065 7638 15214,'20'39'3107,"-20"-39"-1538,0 20-63,0-20-1,0 0 321,0 0-769,0-20-545,0 0-127,0-19 127,-20 19-159,20-21-33,0 22-160,0-21-96,0 1-96,0 19 0,20 1-224,-2-2-129,23 21-447,-21-20-386,19 20-703,-19 0-994,0 0-1441,0 20-9706</inkml:trace>
  <inkml:trace contextRef="#ctx0" brushRef="#br1" timeOffset="551019.5313">18401 7518 18097,'40'0'2914,"-20"0"-896,1 0-576,-3 0-193,2 0-512,1-20-193,-1 20-256,0-19-288,-2-1 32,-18 0 161,0 1-65,0-2-96,0 1-64,-18 20 32,-2-20 32,0 20 0,-21 20 0,23 0-32,-3 1 32,1 18 0,0 0 32,20 1-96,0 1 32,20-22 64,0 1 0,19 0-96,22-20 128,-23 19-128,3-19 0,18 0 96,-19 0-96,0 0 64,-21-19 32,1 19-96,0 0-64,-20 0-673,0-20-928,20 20-2051,-20-20-11498</inkml:trace>
  <inkml:trace contextRef="#ctx0" brushRef="#br1" timeOffset="551482.4219">19037 7538 19666,'20'0'993,"-20"0"-160,20 0 32,19 0 160,-19 0-32,0 0-321,20 0-351,-21-20-97,1 0-160,0 1 32,0-1-128,-20 0 256,21-20-192,-21 20 128,-21 20-32,1-20-64,-20 20-64,21 0 64,-21 20-96,0 0 64,1 20 1,19 0 159,0-1 32,20 0 160,20 2 161,20-1-65,-1-1-256,1 2-159,-1-22-1,1-19-257,1 0-800,17-19-800,-17-2-3140</inkml:trace>
  <inkml:trace contextRef="#ctx0" brushRef="#br1" timeOffset="553369.1407">336 8988 17520,'-20'0'1538,"2"-20"-1,-2 20-864,20 0 992,20 0-63,18 0-834,3 0-543,-3 0-97,23 0-320,-2-20-289,1 20-512,-1 0-736,-18 0-1699,-3-21-5316</inkml:trace>
  <inkml:trace contextRef="#ctx0" brushRef="#br1" timeOffset="577306.6407">1250 8809 8520,'-21'-80'1921,"3"41"610,-2 0-321,0 19 673,-1-1-449,1 1-929,20 20-544,-18-20-416,18 20-97,0 20 193,18 0-1,2 21-127,21 18-193,-3 0-32,23 40-191,-22-19 63,21-1 32,-21-20-128,1 2-32,0-2 160,-21-19-224,1 0 256,0-21-160,-20 1 32,0-20-160,0 0-64,0-20 160,-20-19-64,0 19-64,20-20 64,-19 0-128,19 1-32,0-2 224,19 41-32,1-20 64,0 20 64,21 20-192,-3 1 32,3-1 32,-1 0-96,-1-1-192,1 1-289,-20 0-320,19-20-672,-39 19-1186,20-19-2242</inkml:trace>
  <inkml:trace contextRef="#ctx0" brushRef="#br1" timeOffset="577611.3282">1905 9047 15086,'0'0'1537,"21"0"-127,-3 19 704,2-19-193,0 0-1088,1-19-352,17 19-161,-17-20-224,-1 0 32,0 1 64,-20-1 33,0 0 127,-20-1-352,0 21 160,-1 0-96,3 0-32,-2 21 0,-1-21 0,1 20-64,20 19 64,0-19 32,0 19-128,0 2 32,20-21-64,1 19-416,17-19-738,3 0-800,-1-20-2017,-1 19-4550</inkml:trace>
  <inkml:trace contextRef="#ctx0" brushRef="#br1" timeOffset="577944.336">2401 8908 5829,'-60'19'13773,"41"2"-12524,-1 19 129,0-21 127,20 40-256,0-18-672,0-1-225,20-21-416,0 1 160,-1 0-192,21-20 96,-20 0-192,1-20 160,-21 0-128,18 1 256,-18-1-160,0 0 160,-18-1 0,18 1 160,-21 20-64,21 0 129,0 0-65,0 0-384,21 20 32,-3 1-65,2-1-383,1 0-449,-1-1-769,18 1-1184,3 0-2243</inkml:trace>
  <inkml:trace contextRef="#ctx0" brushRef="#br1" timeOffset="578298.8282">2857 9484 15438,'61'99'1281,"-41"-59"609,-2-1 192,3-19-192,-21 1-801,20-21-320,-20 0-257,0 0 97,-20-41-449,-1 2-32,-17-1-96,18-20 32,-21-19-288,3-1-32,-3-18-129,2 18 129,19 1 32,20 19 32,-20 20 63,20 21-31,20 19 224,0 0 97,-1 19-33,1 1-96,21 0 128,-21 19 32,-20-18-64,18 19-64,-18-21-96,-18 1 32,-2 0-160,-1-20-256,1 0-705,0 0-2979,20-20-11019</inkml:trace>
  <inkml:trace contextRef="#ctx0" brushRef="#br1" timeOffset="579037.1094">3592 9066 18033,'20'-19'512,"0"38"65,19 1 1344,2 21-95,-1-2-609,-1 20-640,1 2-65,-1 17-384,1-37 289,0 18-321,-21-39 0,1-1 0,-20 1 32,0-20 128,-20 0-256,1-20-160,-21 1 64,0-21 0,1-20 0,-1 1 0,1-20 96,-1-1-96,19 0-32,-17 1-64,38 20 63,0 19 97,18 20-64,2 0 96,21 20 32,-3 20 32,-17 19-64,19 2 0,-20 18 0,-1 0 0,1-18 32,-20-2 0,20 1-64,-20-21-256,0 2-833,0-21-641,0 20-2113,0-20-3973</inkml:trace>
  <inkml:trace contextRef="#ctx0" brushRef="#br1" timeOffset="579249.0235">4029 9186 16944,'0'-20'2882,"0"1"-1472,0-1 543,-20 0-223,20-1-769,0-18-513,0-1-287,-20 21-161,20-21-161,20 19-223,0 2-481,0 19-512,-1 0-417,1 0-1633,21 0-641,-21 19-2722,18-19 704</inkml:trace>
  <inkml:trace contextRef="#ctx0" brushRef="#br1" timeOffset="579451.1719">4187 8927 736,'41'41'7527,"-21"-21"-2082,-20-1-2017,0 21-674,0-21-576,19 1-544,-19 21-577,40-21-224,-20-20-481,20 19-64,-21-19-160,21 0 65,1-19-161,-23-1 64,2-21-64,-20 21-32,0 1 64,-20-1-96,2 0-96,-23 1 0,1 19-161,1 0 33,-1 19-224,20-19-577,0 0-1314,20 20-3394</inkml:trace>
  <inkml:trace contextRef="#ctx0" brushRef="#br1" timeOffset="580087.8907">4684 9127 18865,'40'119'2178,"-20"-79"-128,0 19-736,-1-20 31,1 2-801,-20-22-223,20-19-65,-20 0-224,0 0 96,0-19 96,-20-1-192,0-21 0,1 2-64,-1-20-64,-20-1 0,20 1-64,-19-22 32,19 22 32,20 0 96,0 19-96,20 20-64,0 0 160,-1 20-65,21 20 65,0 0-32,19-1 0,-39 22-160,0-21-64,-1 19-64,-19-19 128,0-1-161,0 1-191,-19 1 63,-1-1 289,0-20 96,0 20-32,0-20 32,1 0 64,19-20 0,-20 20 32,20-20 32,20 20-96,-1-21-32,1 21-1,0 0 162,20 0-33,-1 0 0,1 0 32,-1 0 32,-19-20-32,21 1 96,-21-1 96,-20-19-128,18 19 129,-18-21 95,0 2 160,-18 19-63,18 1 31,-20-1 1,0 20-289,-1 0-64,1 20-160,20-1-64,-18 21 0,18 0-257,18 0-351,2-1-545,1 0-801,19-19-3139,-1 1-8841</inkml:trace>
  <inkml:trace contextRef="#ctx0" brushRef="#br1" timeOffset="580295.8985">5319 9127 14029,'0'0'5317,"0"-20"-3523,-20-1-161,20-18 289,-19 19-737,-1-19-640,20 19-289,-20-21-192,20 22-128,0-1 0,0 0-545,20 1-928,0 19-1090,-1 0-2402</inkml:trace>
  <inkml:trace contextRef="#ctx0" brushRef="#br1" timeOffset="580480.4688">5479 8710 18001,'-20'0'2818,"20"0"-2081,20 0 704,-1 19 609,1 1-865,20 21-672,-20 18-321,19 0-128,-19-19-192,20 0-288,-1-1-225,-19-19-704,0-1-737,-20-19-2467,0 0-8263</inkml:trace>
  <inkml:trace contextRef="#ctx0" brushRef="#br1" timeOffset="580920.8985">5459 8968 19570,'0'-20'1473,"0"-1"-576,39 21 577,-19-19-225,20-1-448,19 0-385,-19 1-256,-1-1-288,1 20-384,1-20-513,-23 20-353,2 0-127,0 0 512,1 20 929,-21 0 192,20 19 288,-20-19 289,18 20 32,-18-20-33,21 0 65,-1-20-352,0 0-33,0 0-160,-1-20-64,1 0-160,0-1 160,-20 2-96,20-1 193,-20 20 127,0 0-32,0 20 97,20-1 95,0 22-63,-1 18-97,21 0-96,1 2-159,-3-2 223,3 1 96,-21 19-320,-2-19 545,3-21-449,-21 20 97,0-19-129,-21 0-160,3-20-353,-2 0-287,0-1-193,-1-19-416,-17-19-801,17-1-1121,1 0-2594</inkml:trace>
  <inkml:trace contextRef="#ctx0" brushRef="#br1" timeOffset="581124.0235">6411 8809 25079,'20'-19'1922,"-20"19"-1345,0 0-161,0 0-352,20 0 128,-20 0-608,20 19-897,-20 1-1634,0 0-4228</inkml:trace>
  <inkml:trace contextRef="#ctx0" brushRef="#br1" timeOffset="581291.9922">6530 9107 23670,'20'20'1217,"-20"0"-192,20-20-705,-20 0-95,0 0-354,20-20-896,-20 20-1761,0-20-2499</inkml:trace>
  <inkml:trace contextRef="#ctx0" brushRef="#br1" timeOffset="582118.1641">7404 8968 15342,'-40'-41'1345,"20"41"-288,-19 0 705,19 0 256,0 21-641,-20-1-608,21 19-321,19 1 33,0-1-385,19-18-32,1 19-64,20-40 32,-20 0-64,19-20 32,-19 0-64,0-1-96,0-18 0,-20 19 63,0-19 97,0 19 97,0 0-97,-20-1 128,20 21 160,0 0-160,0 21 32,0-1-160,0 19 96,20 1-192,-1-21-96,21 1-545,1 1-704,-3-1-1025,3-40-1570,-3 20-8712</inkml:trace>
  <inkml:trace contextRef="#ctx0" brushRef="#br1" timeOffset="582312.5">7563 8710 18801,'0'0'2371,"20"39"-706,-20 2-127,20-2-289,19 20-641,1 1-512,-20-20-224,19-21-512,1 1-129,0 0-929,-21-20-1857,-19 0-4132</inkml:trace>
  <inkml:trace contextRef="#ctx0" brushRef="#br1" timeOffset="582469.7266">7504 8927 18353,'0'0'2370,"0"-19"-1857,18 19 928,2 0 353,21-20-641,18 20-929,1-20-224,-1 20-833,1-19-1473,-1 19-3395</inkml:trace>
  <inkml:trace contextRef="#ctx0" brushRef="#br1" timeOffset="583008.7891">8476 8988 17232,'0'-20'1569,"20"20"33,-20 0 320,20 0-257,-20-20-736,0 20-513,19 0-95,-19-21-129,0 2 0,0-1-192,0 0 96,-19-19 0,-1 19-32,20 20 0,-40-19 1,19 19 31,3 0-64,-2 19 64,20 1-128,-21 19 32,21 1 0,0 0-64,0 19 64,21-19-32,-1-21-64,19 1 31,1 1-255,-1-21-320,1 0-257,0 0-320,-20-21-801,-1 1-1602,-19 1-1569</inkml:trace>
  <inkml:trace contextRef="#ctx0" brushRef="#br1" timeOffset="583284.1797">8575 8749 15855,'20'41'2594,"20"-22"-1121,-21 21 513,21 19 96,-20-19-224,1 0-897,17-1-385,-17-19-191,-1-1-321,0 1 32,-2-20-64,-18 0 0,0 0-160,0 0 128,0-20-64,0 1 32,-18-1 0,18 0 32,0-19-160,-20 19-353,20-20-320,0 20-672,20 0-929,-20 20-2339,18 0-7238</inkml:trace>
  <inkml:trace contextRef="#ctx0" brushRef="#br1" timeOffset="583582.0313">8952 8927 14157,'20'0'3075,"0"0"480,0 0-1345,0 0-672,-1 0-705,1-19-385,-20 19-32,20-20-352,0 0 161,1 1-97,-21-1-32,0 0 64,0 1-64,0-2 0,-21 1-96,21 20 0,-20-20 96,0 20-96,0 0 0,20 20 0,-19 0-64,19 1 32,0 18 0,0 20 32,0-20 0,19 22-64,1-22-224,0-19-289,21-1-384,-3-19-993,-18 0-2402,21 0-4292</inkml:trace>
  <inkml:trace contextRef="#ctx0" brushRef="#br1" timeOffset="584023.4375">9429 9007 17552,'19'40'2114,"-19"-21"0,20-19-32,-20 0-320,0 0-769,0 0-257,0-19-287,0 19-193,0-40-32,0 21-160,-20-21-64,20 19 0,0-18-96,0 19-288,20 1-289,-20-1-192,20 0-320,-20 20-865,20 0-1057,0 0-448,1 0 224,-3 0-3812</inkml:trace>
  <inkml:trace contextRef="#ctx0" brushRef="#br1" timeOffset="584321.2891">9567 8829 5637,'20'20'6630,"0"-1"-2594,-20-19-545,21 20-928,-1-20-609,-2 20-577,3-20-640,-1 19-353,0-19-192,0-19 64,-1 19-96,-19-20-31,20 0-97,-20 1 32,20-1-32,-20 20-32,0 0-96,0 0 0,20 39-1,-20-19 161,20 19-96,-20 22 129,19-2-290,21 1 161,-20-1 32,0 0-32,-20 2-224,0-2 544,19-20-192,-38 2-32,19-22-64,-20 1-192,-20 0 32,20-20-480,1 0-257,-1 0-929,0-20-2882,-20 20-14317</inkml:trace>
  <inkml:trace contextRef="#ctx0" brushRef="#br1" timeOffset="585370.1172">10521 8809 7559,'0'-19'9673,"0"19"-8008,0 19-479,0 1 671,20 19-319,-20 1-545,20 0-353,-1 0-159,1-21-161,0 1 96,0 0-287,0-1 31,-20-19-64,19 0-96,-19 0 96,0-19-64,0-1 32,0 0-64,0-19 96,0 19-192,20-20 96,-20 0 32,20 21-96,0-1 64,0 20-96,-1 0-64,1 20 0,0 19-449,0 0-544,19 2-1345,-19-2-2595</inkml:trace>
  <inkml:trace contextRef="#ctx0" brushRef="#br1" timeOffset="585659.1797">10997 8849 16111,'0'0'2915,"20"19"-1186,-20 1 257,0 19-416,20 2-513,0-21-673,-1-1-160,1-19-224,20 20 64,-20-40 0,-1 20-32,1-19 32,-20-1 96,0-21-192,-20 22-96,1-1 64,-21 0-224,20 20-32,-19-19-289,19 19-512,20 0-288,-20 0-833,20 0-1122,0 19-2625</inkml:trace>
  <inkml:trace contextRef="#ctx0" brushRef="#br1" timeOffset="586252.9297">11235 8868 16687,'0'20'2595,"0"0"-1058,0-1 353,0 2-224,0-1-706,20 0-735,1-1-193,-3-19 0,2 0-32,1 0 32,-1-19-64,0-21-32,-20 19-96,0-18-1,0 0 1,-20-1-32,0 0-32,-1-19 256,1 19-192,2-20 224,-3 20-64,-19 21 96,20-1 96,20 0 64,-20 20 1,20 0-1,20 0-96,-20 40 192,20-1-95,0 2-161,0 18-32,19 0 0,-19 1-64,21-1-32,-3-19-32,3 20 32,-1-40-97,-21 19-31,21-19 0,0-20 32,-21 0 64,1-20-32,20 0 64,-19-19-32,-21 19 128,18-20-64,-18 20 32,0-19-32,0 19 0,0-19 64,-18 18-32,-3 21-64,1-20 32,20 20 32,-20 0-256,0 20 32,20 1 96,-19-2 160,19 21 64,0-1-32,19 0 96,1 2-64,0-21-128,21-1-32,-3 1-288,-18-20-513,21 0-1217,-23 0-3043</inkml:trace>
  <inkml:trace contextRef="#ctx0" brushRef="#br1" timeOffset="586468.75">12049 9007 21844,'59'59'1377,"-39"-18"-352,-20 18-640,0-19-65,0-21-320,0 22-224,0-21-993,0-1-577,-20-19-2850</inkml:trace>
  <inkml:trace contextRef="#ctx0" brushRef="#br1" timeOffset="587028.3204">12545 8511 14798,'0'0'4163,"0"0"-2625,0 0 95,21 40 417,-1-1-576,-2 22-705,2-2-449,21 0-128,-21 1-32,19-21-192,-19 20 0,0-18-160,-20-21-321,20 19-255,-20-39-674,19 20-1216,-19-20-3044</inkml:trace>
  <inkml:trace contextRef="#ctx0" brushRef="#br1" timeOffset="587666.0157">12983 8710 16623,'0'0'1442,"0"0"-578,-21 0 898,21 19 192,-20-19-801,0 20-769,20 0-159,-20 1-97,1-21-192,19 19 256,-20 1-128,0 0 0,20-20 128,0 0 64,-20 19-95,20-19-97,0 0 96,0 0-256,20 0 128,-20 0-32,20 20 96,-20-20-64,20 0 32,-1 0-64,-19 0 0,20 0 160,0 20-128,-20-20-64,20 19 64,21 2-32,-23-21-128,23 20 160,-21-20-64,19 0-32,1 0 32,-20 0 0,19 0 32,-19-20-96,0-1 224,0 21-128,0-19-32,-1-1 0,-19 0 32,0 1 0,0-1 0,0 0 0,-19 20 0,-1-19 0,0 19 64,0 0-96,0 0 96,1 19 0,19 1 0,-20-20 0,0 39 32,20-19-32,0 0-32,0 20-32,20-20 0,0 19-160,19-19 32,1-20-288,-1 0-385,-19 0-512,20 0-833,-1-20-1442,-19 1-1409</inkml:trace>
  <inkml:trace contextRef="#ctx0" brushRef="#br1" timeOffset="588005.8594">13517 8769 19858,'0'21'1890,"0"-2"-256,21 21-641,-1-21-257,0 1-447,19 0-321,-19-1 128,0-19-64,0 0-64,0-19 64,-20 19 32,0-20 32,0 0 96,0 20-192,0 0 96,0 20-96,19 0 0,-19 20 0,40 0 32,-20-1-64,21 20 64,-3-18-64,3 18 64,-21 1 0,-20-20 32,0 19-224,0-20 512,-20 2-288,-21-22-64,21 1-96,-19 0-256,-1-20-257,20-20-800,0 20-1410,1-39-3202</inkml:trace>
  <inkml:trace contextRef="#ctx0" brushRef="#br1" timeOffset="588722.6563">14352 8610 16879,'0'-20'2082,"0"20"-800,0 0-225,0 20 640,0 1-672,0 18-320,-21 1-289,3-1-159,-2 2 191,-1-2-64,21-19-63,-20-1-65,20 1-192,0-20 64,0 0-32,20 0 128,1 0 1,17 0-33,3 0-64,-1-20 0,-1 20-64,1 0-32,-1-19-224,1 19-417,0 0-352,-21 19-672,-19-19-1410,0 20-3235</inkml:trace>
  <inkml:trace contextRef="#ctx0" brushRef="#br1" timeOffset="588899.4141">14412 9047 16143,'0'19'2658,"19"-19"-992,1 20 416,0-20-353,20 0-447,-21 0-834,21 0-224,0 0-320,-1 0-256,-19 0-545,0 0-1281,1 0-2979</inkml:trace>
  <inkml:trace contextRef="#ctx0" brushRef="#br1" timeOffset="590244.1407">15285 8790 13773,'-20'-21'2210,"-1"1"352,3 0-224,18 20-288,-20 0-769,0 0-416,20 20-416,-21 21-129,21-2-64,0 0-64,0 20-160,21-18-32,-1-2 0,0 1-192,19-21-224,-19-19-417,20 0-384,-1 0-897,-19-19-2338</inkml:trace>
  <inkml:trace contextRef="#ctx0" brushRef="#br1" timeOffset="590578.125">15305 8551 11755,'0'0'6982,"20"0"-5829,-20 39 417,19 2 159,1 18-319,0 0-385,0 21-513,19-21-223,1-20-289,-20 2 96,21-2-32,-23-19-64,2 0 32,1-20-96,-21 0 128,0-20-128,0 20 96,0-20 64,0-19-64,0 19 32,0-20-32,0 0-64,0 21-96,0 19 160,20 0-160,0 0 64,-20 19-129,19 1-351,1 19-513,20-18-705,-20-1-1825,-20 0-2531</inkml:trace>
  <inkml:trace contextRef="#ctx0" brushRef="#br1" timeOffset="590752.9297">15801 8948 14029,'20'40'2210,"0"-21"-1217,-20 1-513,19-20-640,1 20-961,-20-20-1537,20-20-10219</inkml:trace>
  <inkml:trace contextRef="#ctx0" brushRef="#br1" timeOffset="590913.086">15801 8690 16687,'-20'-20'289,"20"1"-706,0 19 161,0 0 96,0-20-1185,0 20-4357</inkml:trace>
  <inkml:trace contextRef="#ctx0" brushRef="#br1" timeOffset="591085.9375">15860 8471 16399,'20'40'2915,"-20"0"-1538,0-1 257,20 2 127,-20 18-864,20 0-801,1-18-160,-3 18-640,23-40-386,-1 21-1184,-22-21-1922,3-19-3651</inkml:trace>
  <inkml:trace contextRef="#ctx0" brushRef="#br1" timeOffset="591424.8047">16178 8790 16623,'-20'59'2178,"20"-20"-1089,0-19 673,20 20-225,-20-20-544,20 0-736,0-20-97,0 0 96,-1 0-160,1-20-128,0-21-192,-20 2-96,0 0 31,0-20 65,-20 18-96,0-18 96,1 20-1,-1-22 129,0 22-64,0-1 288,20 21 289,-20 19 223,20 0-127,0 19-129,20 1 129,-20 39-97,20-18-192,20 18-64,-21 0-160,1 1 0,20-20-480,-1-21-577,-19 1-641,0 0-1409,1-1-2626</inkml:trace>
  <inkml:trace contextRef="#ctx0" brushRef="#br1" timeOffset="592048.8282">16595 8968 16719,'-20'-20'2050,"1"-20"-736,19 20-322,0 0 162,0 1-482,-20-1-480,20 20-160,20 0-32,-20 0-32,0 0-32,19 0 32,-19 0-32,20 20-64,0-20-32,-20 0 64,20 0-32,-20 0 96,0 0 256,0 0-192,0 0 128,-20-20 32,20 20 0,0-20-127,0 1 95,0-2 96,0 1-96,0 20 32,0-20-32,0 20-64,20 0-128,-20-19-32,20 19 64,-1 0 96,1 0-128,20 19 32,-19 1-64,17 0 96,-18 1-64,21-21-64,-23 19 128,3-19-64,19 0 96,-1 0-32,-19-19-64,0-2 64,0 1 32,-20 0 65,0 1-33,-20-1 256,0 0 160,0 20-159,1 0-1,-1 0-96,0 20-256,0 0 0,20-1-64,-21 21 32,21 20-32,21-21 32,-21 1-288,40 0-289,-20-20 33,19-20-289,1 20-897,-1-40-1473,-19 20-1313</inkml:trace>
  <inkml:trace contextRef="#ctx0" brushRef="#br1" timeOffset="592323.2422">17111 8710 15694,'0'39'2595,"20"2"-898,-20-22 353,20 21-64,-1-21-608,-19 1-546,20 0-319,0-1-193,-20-19-160,0 0 0,0 0-128,20 0 33,-20-19-98,0-1-127,21 0 64,-21 1-256,20 19-161,-2-20 33,3 20-65,-1 0 193,0 20-192,0 19-97,-20-19-768,19 20-1506,-19-40-1281</inkml:trace>
  <inkml:trace contextRef="#ctx0" brushRef="#br1" timeOffset="592554.6875">17409 8312 20691,'20'0'2755,"-20"21"-1506,0 18-32,20 1-128,0-1-608,-1 21-385,1-20-192,0-1-385,0 2-256,0-2-448,-1-39-801,1 20-1153,-20-20-1121,20 0-8488</inkml:trace>
  <inkml:trace contextRef="#ctx0" brushRef="#br1" timeOffset="592793.9454">17727 8531 15630,'-21'39'1986,"1"-19"-384,20 21-737,0-21 159,20 19-671,1 0-225,-1-19-160,19 0-288,1 20-65,0-20 33,-21 0 224,1-1 608,0 21 385,-20-21 640,0-19 225,-20 21-705,20-1-737,-20-20-256,1 0-192,-1 0-801,20 0-1441,-20-20-3940</inkml:trace>
  <inkml:trace contextRef="#ctx0" brushRef="#br1" timeOffset="593526.3672">18342 8471 12716,'0'-59'2017,"0"39"290,-20 0 575,20 20-383,0 0-1058,20 20-672,-20 19 224,20 1-385,0 40 33,19-21-321,-19 21-192,21-21-96,-3 1-160,3-1-448,-3-19-385,-17 0-320,19-20-833,-40-20-1922,20 0-2434</inkml:trace>
  <inkml:trace contextRef="#ctx0" brushRef="#br1" timeOffset="594033.2032">18680 8670 18513,'-40'20'2178,"40"0"-544,-20-1-449,-1 1-384,21 0-225,0 1-288,0-2-63,0 1 31,21 0-96,-21-1-128,20 1 32,0 19-32,-20-18-32,20-1 0,-1-20-96,1 0 32,0 0 64,20-20-160,-1-1 0,21 2 64,-21-1 96,2 0-65,-1 1 97,-1-1-32,-19-19 33,0 18-33,0 1 32,-20 0 0,0 1 0,0-1 64,-20 20 192,0-20-224,0 20-32,-1 0 64,-17 0 0,18 20-32,-21 0 64,21-1-31,1 1-1,19 21-96,0-2 96,0 0 32,39 1-128,-19-21 0,21 22-32,18-41-32,-19 20-257,-1-20-255,1 0-705,0-20-993,-1 0-2403,-19-1-9384</inkml:trace>
  <inkml:trace contextRef="#ctx0" brushRef="#br1" timeOffset="594459.961">19375 8729 19122,'-21'40'3235,"1"-19"-2146,20-2 64,20 21-96,1-21-513,-1 1-352,19-20-63,1 0-193,-1 0 160,1 0-192,-20-39-1,0 19 33,-1 0 0,-19 1 128,0 19-32,0-21 65,0 21-1,0 21-96,0-2 96,0 21-160,0-1 192,20 21-96,0-1-64,20-19-128,-1 20 192,1-1 0,-19-19-32,-21 20 96,0-21-192,-21-19 448,1 19-352,-20-19 0,21-20-64,-21 0 0,0 21-320,1-21-353,19-21-673,0 1-896,0 20-1986,20-39-4452</inkml:trace>
  <inkml:trace contextRef="#ctx0" brushRef="#br1" timeOffset="594916.0157">20128 8651 16271,'40'-20'1441,"-40"-1"65,0 21 223,0 0 65,-20 21-801,0-1-352,-19-1-33,19 21-63,-20-1-129,21 2-256,19-2-32,0-19-128,0-1-96,39-19 32,1 20-192,19-20 64,-18 20-257,17-20-31,-17 0 31,-21 19 225,-1-19 192,1 21 64,-40-1 417,1 0 159,-1-1-31,0 1-225,-21 0-288,23-1-96,-2-19-448,-1 20-866,21-20-1953,-20 0-7046</inkml:trace>
  <inkml:trace contextRef="#ctx0" brushRef="#br3" timeOffset="606943.3594">23047 6744 3683,'-20'-20'7591,"20"1"-5381,0 19-96,0 0 417,0-20-610,0 20-767,0 0-450,0 20 161,0-1 64,0 1-224,0 0-33,0-1-287,20 2-161,-20-1 0,0 0-160,0-20 128,0 19-128,19-19-96,-19 20 64,0-20 32,20 0 32,0 0 257,0-20-193,1 20 32,-3 0-32,-18 0-64,20 0-256,0 0 256,-20 0-512,21 0 0,-1 0-225,0 20-224,-20-20-384,19 0-769,-19 0-1826,0 0-1761</inkml:trace>
  <inkml:trace contextRef="#ctx0" brushRef="#br3" timeOffset="607144.5313">23246 6764 15534,'20'19'2659,"-20"-19"-1602,0 21 1505,0-1-480,0-20-1025,0 20-544,19-1-257,-19 1-320,0 0-96,0-1-417,0 1-448,0 1-801,20-1-2113,-20-20-2435</inkml:trace>
  <inkml:trace contextRef="#ctx0" brushRef="#br3" timeOffset="607618.1641">22967 6585 8167,'-59'-19'1570,"39"19"800,0 0 481,-19 0-577,39 0-705,-20 19-512,-1 21 64,1 0-64,20 0-480,0 19 64,0 21 159,20-21-383,21 21-161,-2-21-224,21-20 0,19 2 96,-20-21-96,22-1-64,-23-19-64,3 0 128,-2-19-288,-19-1 96,-21-21-97,21 22 161,-20-21 32,19 1 128,-39-22 32,20 22-96,-40 0 32,1-1-64,-1 0-96,0 0 64,-20 21-416,1-1-930,-1 20-1312,-19 0-1923</inkml:trace>
  <inkml:trace contextRef="#ctx0" brushRef="#br3" timeOffset="608313.4766">22928 7220 11210,'-20'0'3908,"0"0"-2723,0 0 993,1 20 352,-21-20-832,19 41-609,-17-22-96,-3 1-224,1 19-161,1-19-63,19 21-193,20-41-416,-40 19 64,21 1-192,19-20-577,0 20-672,0-20-929,0 0-1923,0 19-4323</inkml:trace>
  <inkml:trace contextRef="#ctx0" brushRef="#br3" timeOffset="608971.6797">22233 7718 2498,'-20'-21'14510,"20"21"-12845,0 0-640,20-20 929,-20 20-224,19-20-705,1 20-737,20 0-192,-19 0-64,-3 0 32,2 20-160,1-20 64,-1 20 0,-20 20 64,0-20-32,0 19 160,0 1-96,0 0 32,0 0 96,0-21-256,0 21-160,0-21-160,20 1-1090,-20-20-1184,0 21-1858</inkml:trace>
  <inkml:trace contextRef="#ctx0" brushRef="#br3" timeOffset="609172.8516">22333 7896 17520,'-21'0'2723,"21"0"-2115,0 0 962,0 0-97,21 0-992,-3 0-449,2 0-353,1 0-287,-1-20-289,0 20-897,0 0-2370,-1-21-8840</inkml:trace>
  <inkml:trace contextRef="#ctx0" brushRef="#br3" timeOffset="609566.4063">22252 7518 1921,'-59'20'12012,"19"-1"-10443,1 3-256,19 17 1186,0 0-353,0 22-1025,1-2-416,19 0 31,0 21-512,0-21 65,39 21-33,1-41-256,-1 20-64,21-38-64,19-21 128,0 0 0,2 0-321,-22-40 65,0 0 128,-19 1-64,19-22-128,-39-17 31,21 17 1,-41 2-96,0-19 160,0 37 63,-21-18 129,1 39 64,-19 1-160,-1-3 256,0 22-128,1-19 225,-1 19-322,1 19-447,19-19-1890,0 0-3236</inkml:trace>
  <inkml:trace contextRef="#ctx0" brushRef="#br3" timeOffset="610404.2969">23325 7261 14125,'0'0'1954,"0"-21"192,20 21 608,-20 0-640,20 0-800,-20 0-450,39 21-447,-19-1 127,20 19-191,-1 0-129,22 1-128,-23 0-96,3-20-96,-3 19-192,3-19-193,-1 0-736,-1-20-993,-19 0-2563,0 0-4163</inkml:trace>
  <inkml:trace contextRef="#ctx0" brushRef="#br3" timeOffset="610825.1954">24078 7718 18769,'0'0'2947,"0"0"-2242,0 0 1152,0 0-479,0 19-609,20 1-545,-20 0 32,0 19-192,21-19-64,-21 20 64,20 0-160,-20-21-128,20 1-257,0 0-63,-20-1-481,19-19-737,-19 20-1153,0-20-1313</inkml:trace>
  <inkml:trace contextRef="#ctx0" brushRef="#br3" timeOffset="611193.3594">24198 7796 18321,'20'0'2242,"-20"20"-769,20 0 673,-20-1-768,20 2-962,-20-1-352,20-20-64,-1 20-96,1-20 0,0 0-352,0 0 31,1-20-512,-3 0-32,-18-1-96,20 2 64,-20-1 33,0 0 607,0 1 353,-20 19 224,20-20 513,-18 20 480,18 0-32,0 0-96,0 0-96,0 20-480,0 19-193,0-19-288,0 20-96,18 0-192,2-1-289,0 0-319,-20-19-546,21 1-319,-1-1-1250,-2 0-2755</inkml:trace>
  <inkml:trace contextRef="#ctx0" brushRef="#br3" timeOffset="611700.1954">23920 7557 13516,'-40'41'1858,"21"-21"-801,-21 19 833,20 1 64,0 0-353,20 19-864,0 21-353,0-21-224,20 20-192,20-18 193,19-22 63,20 21-256,2-20 32,-2-21-96,20-19-161,0 0 161,0-19-320,-19-1 288,-1-21 64,-19-18 64,-21 20 32,1-22-64,-20 2 64,-20 0 64,0-1-64,-20 21 0,-20-20 64,-19 38-32,-20-19 96,18 40-224,-38-19-544,20 19-1763,0 0-4835</inkml:trace>
  <inkml:trace contextRef="#ctx0" brushRef="#br3" timeOffset="612999.0235">22233 8253 12267,'0'0'1858,"0"0"-769,0 0 737,-20 0 256,20 20-929,-20 19-417,0 2 129,-19-2 32,-1 20-160,0-18 352,1 18-385,-1-20-319,19 2-97,-17-21-224,38 19-64,-21-39-288,21 20-385,0-20-1088,0 19-1571,0-19-2241</inkml:trace>
  <inkml:trace contextRef="#ctx0" brushRef="#br3" timeOffset="614166.0157">21557 9086 2914,'0'0'1986,"0"0"1057,0 0 705,0 0-1122,0 0-640,0 0 192,0 0-224,0 21-545,0-21-512,0 20-192,0 0 31,0-1-383,0 1-1,0 0-288,0 20 32,0-20-256,0 0-545,21-20-672,-21 19-1121,20-19-1890</inkml:trace>
  <inkml:trace contextRef="#ctx0" brushRef="#br3" timeOffset="614469.7266">21657 9107 15438,'20'-21'2723,"0"1"-1794,0 20 1281,0 0-833,-1-19-672,1 19-609,0 19 96,-20 1-128,0 1 192,0-1-192,-20 0-64,20-1-32,-20 1 32,20 0 64,0-1-32,0 2-96,0-21 96,0 0-128,20 0-32,0 0 64,0-21-320,1 21-449,-3-19-288,22 19-641,-19-20-1601,-1 20-6310</inkml:trace>
  <inkml:trace contextRef="#ctx0" brushRef="#br3" timeOffset="614932.6172">21598 8790 9480,'-59'19'4357,"19"1"-2852,-1 19-128,21-19 129,2 40-129,-3-20-576,1 19 96,20 21-129,0-21-223,41 1-321,-23 19-192,22-40 256,1 22-384,18-42 192,1 1-96,-1-20-32,20 0 0,0-39-160,-18-2 0,-2-18-96,1 20 160,-21-22 96,-19-17-32,0 17 96,-20 2-97,0 20 258,0-22 63,-20 22-192,-20 0 64,21 19 192,-21 0 65,-1 1-193,23 19-96,-23 0-32,21 0-640,0 19-1635,20 1-4099</inkml:trace>
  <inkml:trace contextRef="#ctx0" brushRef="#br3" timeOffset="616318.3594">22551 8174 11242,'-20'-21'2979,"20"21"-961,0 0 769,0 21-834,0-21-511,0 40-193,20-1-384,-1 0 96,1 2-449,0 18-160,0-20-159,0 1-33,-1 0-160,1-20 224,-20 0-448,20-1-129,1-19-319,-1 0-930,-20 0-1441,18 0-2946</inkml:trace>
  <inkml:trace contextRef="#ctx0" brushRef="#br3" timeOffset="616875.9766">23066 8988 11434,'-19'-40'2114,"-1"19"-544,0 2 704,0-1 192,0 0-768,-19 1-801,19 19-161,-20 0-31,21 19-128,-1 1-321,0 0-224,20-1 0,-21 22-96,42-21-32,-1-1-64,0 1-65,-1 0 65,1-20-96,20 0-96,-20-20 160,-20 20 63,19-20 129,-19 20 97,0-19-65,20 19 64,-20 0 0,0 0 96,20 0 192,-20 19-127,0 1-322,20 19 33,-20-19 32,0 21-480,20-2 32,-20-19-513,0 0-577,0-1-1152,0 2-385</inkml:trace>
  <inkml:trace contextRef="#ctx0" brushRef="#br3" timeOffset="617404.2969">22689 8690 9769,'-20'20'4740,"1"-20"-3523,-1 19-128,20 21 417,-20 0-289,20 0-672,0 19-353,-20 21 0,40-21 224,-20 21-192,20-21 1,0 1-65,19-1 0,22-19 96,-2-21-96,0 1 129,21-20-225,-21 0-32,0-20 32,1 1-160,-21-21-64,1 1-33,-19-2-31,-1-18 224,0 0-128,-20-1 0,-20 1 160,0-2-96,-1 2-96,-19 0-64,1 19 127,-1 0 1,1 21 96,-1 19 64,-19 0-96,19 0 161,0 19-129,1 1-1186,-2 0-3746</inkml:trace>
  <inkml:trace contextRef="#ctx0" brushRef="#br3" timeOffset="618842.7735">24159 8353 2081,'0'0'641,"0"0"-128,0 0 2049,0 0 769,0 0-704,0 0-481,0-20-513,0 20 129,-20 0-225,20 0-287,0 20-290,-20-20-287,-1 39 32,1-19-1,2 19-351,-2 2 127,-1-2-256,21 0 193,-20 1-321,20-19 64,0-1-224,0-1-288,0-19-609,0 20-929,0-20-1377,0 0-1217</inkml:trace>
  <inkml:trace contextRef="#ctx0" brushRef="#br3" timeOffset="619705.0782">23821 9027 13388,'0'-20'3556,"20"20"-2371,-20 0 416,0 0 769,0 0-992,0 20-770,0 0-255,0-1-257,20 1 0,-20 21-64,19-2-192,-19-19-257,20 0-576,-20-1-928,20 2-1795,-20-21-3138</inkml:trace>
  <inkml:trace contextRef="#ctx0" brushRef="#br3" timeOffset="619965.8204">23961 9007 16751,'18'-19'2018,"-18"19"-833,0-20 897,20 0-736,0 20-834,1-21-160,-1 21-159,-2 0-129,-18 0 224,20 21-192,1-1 0,-21 0 32,0 19-96,0-19 32,20 19-96,-20 2 32,0-2-256,20-19-224,-20 19-513,20-18-897,-20-21-2050,0 0-4067</inkml:trace>
  <inkml:trace contextRef="#ctx0" brushRef="#br3" timeOffset="620134.7657">24060 9147 15246,'-20'-20'2947,"-1"20"-1698,21 0 288,0 0 289,0 0-961,21 0-545,-1-20-128,-2 20-96,2 0-128,21-21-896,-21 21-578,0 0-2273,-1 0-1763</inkml:trace>
  <inkml:trace contextRef="#ctx0" brushRef="#br3" timeOffset="621044.9219">23979 8829 6245,'-18'-20'2659,"18"20"-929,-21-19 544,1 19-384,0-21-513,0 21 192,1 0-95,19-20-609,-20 20-97,0 0-63,0 20-32,0 1-97,1-2-192,-1 1-63,0 19-33,20 20-32,0-18-64,0 18-63,20 21-65,0-21 128,-1 0-96,1 2-32,0-22 128,0 0-96,19 2-32,1-21-32,1-1 64,-3-19-32,3 0 97,17 0-193,3-19-64,-2-22-1,1 2-191,-1-1 160,-18-19-128,-23-1 160,2 1-32,0-2 31,-20 2-287,-20 0 0,0-1 192,2 1 160,-23 20-33,1 18 98,1 1-130,-40 0 33,19 20-96,1 20-897,-2 0-2786,23 1-12461</inkml:trace>
  <inkml:trace contextRef="#ctx0" brushRef="#br1" timeOffset="644243.1641">535 10179 18097,'-39'0'1729,"-1"0"-448,40 0 577,0 0-384,0 0-545,0 0-161,20 20 33,0-20-353,19 0-223,1 0-129,-1 0-32,1 0 0,1 0-160,-3 0-289,3 0-159,-21 0-289,19 0-768,-19 0-1506,-20 20-2627</inkml:trace>
  <inkml:trace contextRef="#ctx0" brushRef="#br1" timeOffset="645380.8594">1229 10278 14125,'-18'0'2114,"18"0"-801,-20 0 641,20 19-192,0-19-609,0 0-256,20 0-129,-2 0-95,3 21-289,-1-21-159,20 0-1,-1-21-64,1 21-160,-20-19 192,19-1-96,-19 0-96,-20 1 96,0-1-32,0 20 32,-20-20-32,0 20-128,20 0 0,-19 0 224,-21 0-288,20 20 160,0 0 193,1-1-225,-1 21 192,0 0-64,20 0-160,-20 19 224,20-20-192,20 21-64,-20-20-64,20-21-449,19 1-191,-19 0-289,20 1-1025,-1-21-1890,-19-21-1185</inkml:trace>
  <inkml:trace contextRef="#ctx0" brushRef="#br1" timeOffset="645571.2891">1746 10318 13484,'40'-21'2883,"-40"21"-1570,20 0 897,-20 21-96,0-1-736,0 19-642,0 1-479,-20-1-386,20 2-415,0-2-641,0-19-1442,-20-1-2369</inkml:trace>
  <inkml:trace contextRef="#ctx0" brushRef="#br1" timeOffset="645761.7188">1527 10417 17040,'-19'-20'3203,"19"0"-2114,0 20 1249,19 0-352,1 0-1025,0 20-673,21 0-192,-3-20-224,3 19-128,-1 1-481,-1 1-480,-19-21-641,20 20-864,-21-1-1506,1-19-8809</inkml:trace>
  <inkml:trace contextRef="#ctx0" brushRef="#br1" timeOffset="645990.2344">1845 10138 15662,'0'-39'5157,"0"39"-4292,0 0-224,0 0 1024,0 20-31,0 21-769,20-2-353,0 0-320,0 20-64,19 2-96,1-2-96,1-20-224,-2 2-224,1-22-385,-20 1-737,-1-20-1120,-19 0-2403</inkml:trace>
  <inkml:trace contextRef="#ctx0" brushRef="#br1" timeOffset="646223.6329">1826 10397 18897,'-20'0'1698,"20"0"-833,0 0 1345,20 0-609,-20 0-1120,19-20-385,21 20-192,1 0-96,-3 0-385,23 0-512,-22 0-705,1 0-1857,-20 0-513,-1 0-9833</inkml:trace>
  <inkml:trace contextRef="#ctx0" brushRef="#br1" timeOffset="646712.8907">2262 10456 15214,'20'21'5445,"-20"-21"-4260,20 20 160,-20-1 65,20 1 63,-1-20-640,-19 20-449,0-20-31,0 0-129,0 0 32,0 0 161,0-20-257,0 0-64,-19-19-32,19-2-32,-20 22 0,0-21-32,20 21-32,0-1-288,0 0-225,0-1-192,20 21-95,19 0-450,1 0-1088,1 21-2531</inkml:trace>
  <inkml:trace contextRef="#ctx0" brushRef="#br1" timeOffset="647104.4922">2679 10258 16143,'-20'0'3075,"1"20"-1474,-21-1 673,20 2-384,0 19-737,-1-1-512,21 0-513,0 2 32,0-21-160,21-1-64,-1-19 64,0 0 32,0 0 32,0-19-64,-1-1-128,-19-1 0,20 1 224,-20 1-128,0-1 96,0 0-64,0 1-32,0 19 32,0 0 64,0 0-256,0 19-64,0 1-353,20 0-640,0-1-961,0 1-2242,-1-20-1282</inkml:trace>
  <inkml:trace contextRef="#ctx0" brushRef="#br1" timeOffset="647341.7969">2857 10318 17520,'-18'0'2947,"18"0"-1121,-20 0-257,20 20 1,0 19-674,0-19-511,20 19-193,-2 2-224,2-21-32,1 19-417,19-39-255,-1 20-385,-19-20-769,20-20-1345,-21 0-1217</inkml:trace>
  <inkml:trace contextRef="#ctx0" brushRef="#br1" timeOffset="647525.3907">2997 10179 15566,'0'-19'4356,"0"19"-2882,0 19 319,0 21 257,20-1-768,0 0-610,-1 2-576,21 18-32,-20-20-320,19 2-320,-19-21-449,20-20-609,-19 0-1857,-21 0-4965</inkml:trace>
  <inkml:trace contextRef="#ctx0" brushRef="#br1" timeOffset="647705.0782">2918 10377 20243,'0'0'2498,"38"0"-2050,-17 0 962,39-19-481,-21-1-545,1 20-640,19-20-897,-19-1-1698,-19 21-5125</inkml:trace>
  <inkml:trace contextRef="#ctx0" brushRef="#br1" timeOffset="648513.6719">3533 10397 8872,'-40'0'7271,"40"0"-5093,-20 0-224,20 0 128,0 0-513,20 0-896,-20 0-97,20 0-191,0 0-161,19-20-160,1 20-32,-20-19-256,19 19-353,-19 0-608,21-20-1057,-21 20-2178,-2 0-7495</inkml:trace>
  <inkml:trace contextRef="#ctx0" brushRef="#br1" timeOffset="649142.5782">3910 10338 18449,'20'39'3171,"-20"-19"-2146,20 0 320,-20 19 129,19-18-353,-19-1-705,0-20-224,20 0-96,-20 0 0,20 0 65,-20 0-33,0-41-32,0 21-288,0-19 96,0 19 31,0-19 1,-20 19-64,20-1 0,0 2 96,0 19-160,0 19 96,0 2 64,20 19 192,0-1-160,0-19 160,-1 19 0,1-18-192,0-21 128,1 0-96,-1 0 96,-2 0-32,-18-21 33,20 1-1,-20-19 0,-20 19-64,20 1 64,-18-1-96,-2 0 96,20 20-32,0 0-32,0 20-96,0 0 96,20-1 0,-2 1-32,23 0-256,-21-1-417,19 1-384,-19-20-416,0 0-577,0 0-2146,-20 0-1986</inkml:trace>
  <inkml:trace contextRef="#ctx0" brushRef="#br1" timeOffset="649331.0547">4367 10377 15214,'19'20'2306,"1"0"96,-20-1-224,20-19-960,0 20-962,1 1-480,-3-21-353,-18 0-672,0 0-2082,0 0-3235</inkml:trace>
  <inkml:trace contextRef="#ctx0" brushRef="#br1" timeOffset="649512.6954">4287 10179 16239,'-20'-41'2626,"1"22"-1601,19-1-576,0 20-97,0-20-256,0 20-160,19 0-737,-19 0-1088,20 0-610,0 20-1344,-20-20-5030</inkml:trace>
  <inkml:trace contextRef="#ctx0" brushRef="#br1" timeOffset="649704.1016">4406 10219 2434,'79'78'8936,"-39"-37"-5412,-19-2-1378,17 1 448,-17-21-192,-1 22-576,0-21-449,0-20-608,-20 19-192,0-19-289,19 0-224,-19 0 192,0-19-160,0-1 0,0-21-160,0 22 128,20-21-96,-20 21-32,20-1 32,0 20-32,0 0-32,-1 0 96,1 20-224,20 19-481,-20-19-672,-1-1-1474,21 1-2402</inkml:trace>
  <inkml:trace contextRef="#ctx0" brushRef="#br1" timeOffset="651496.0938">5479 10060 6438,'0'-40'4836,"-20"19"-3010,20 2-96,0-1 480,-20 0 0,20 20-641,0-19-448,0 19 0,0 0-384,0 0-160,0 0-161,0 0-96,0 0-256,0 0 32,0 0 1,0 0-1,0 0-96,0 0 64,0 0 64,0 0 0,0 0 0,0 0 0,0 0 64,0 0-128,0 0-32,0 0 65,0 0-1,0 0-32,0 0 0,0 19 96,0 1 0,20 19 160,-20 2-127,20-2 95,-1 1 0,-19 1-320,20-22 160,0 1 32,-20 0-32,0-1-64,20-19 1,-20 0-33,20 0 64,-20 0 0,19 0-64,1-19-64,0 19-32,0 19 96,0 1-32,19 19-32,-19-18 64,0 19 32,-20-21-32,0 1-32,0 0-32,-20-1 0,0-19-96,0 20 128,1-20-225,-21 0-127,20 0-64,-19 0-1,19 0-512,0-20-416,20 20-1121,-20-19-2018,20-1-3364</inkml:trace>
  <inkml:trace contextRef="#ctx0" brushRef="#br1" timeOffset="651851.5625">5856 10297 18897,'20'41'1794,"-2"-21"-321,3-1-63,-1 1-161,0-20-640,0 0-289,-1-20-192,21 20 0,-40-39-160,20 19 0,-20-1-96,0 2-64,0 19 96,0 0-161,20 19 193,-20 22 192,0-2-224,20 20 128,-1 2-32,21-2-32,-20 0 64,19 1-64,-19-21-32,1 1 160,-1 1-96,-20-22 32,0 1-64,-20 0-64,-21-1-160,23 1 32,-23-20-353,1 20-736,1-20-1602,-1 0-3363</inkml:trace>
  <inkml:trace contextRef="#ctx0" brushRef="#br1" timeOffset="652771.4844">6749 10199 14541,'0'-39'2178,"-21"17"-672,21 3 159,-20 19 97,2 0-513,18 0-448,-20 0-609,-1 19 32,21 3 65,0-3-97,0 1-128,21 0-32,17-1-32,3 1 0,-1 0 0,-1-1 0,1 2 0,0-1-96,-21 0 160,1-1-32,-20 1 96,0 0 224,-20-1 1,1-19-129,19 20-224,-20-20 96,0 21-288,0-21-353,20 0-191,-20 0-610,20 20-800,-20-20-1377,20 0-1250</inkml:trace>
  <inkml:trace contextRef="#ctx0" brushRef="#br1" timeOffset="653321.2891">7026 10278 9032,'0'0'5445,"0"0"-4516,0 0 480,0 0 705,0 0-768,0 0-802,0 0-95,0-20 95,0 20-31,0 0 95,20 0-63,-20 0-193,0 0 0,0 0 65,0 0-97,0 0-64,0 0 1,-20 0-33,20 20-32,0-1 96,20 2 97,-20-1-129,20 19-96,-20-19-96,21 0 0,-1-20 32,-2 19-160,3-19 128,-21 0-32,20-19-64,0 19-64,-20-20 96,20 0-64,-20 20 64,19-19 0,-19 19 0,0 0-32,20 0 96,-20 19 32,20-19-32,20 0-32,-21 0 32,21-19-64,-20-1-64,0 20 32,-20-41-32,0 22-64,0-1-160,0 0-65,-20 1-159,0 19-353,20 0-512,-20 0-353,20 19-1793,0 1-1025</inkml:trace>
  <inkml:trace contextRef="#ctx0" brushRef="#br1" timeOffset="653676.7579">7642 10160 14509,'-21'0'3203,"21"0"-1697,-18 19 223,-2 1 321,0 19-224,-1 1-769,21-21-545,0 22-383,21-21-65,-21-20-96,20 19 96,-20-19 0,20 0 32,-20-19 0,18-1 0,-18 0-64,0-1 0,0 2 32,0-1-160,21 20 160,-21-20-128,0 20-192,0 20-193,20-20-191,0 20-1154,0 20-1697,-1-20-2371</inkml:trace>
  <inkml:trace contextRef="#ctx0" brushRef="#br1" timeOffset="653923.8282">7939 10775 9833,'20'59'5157,"-20"-59"-1826,0 0-480,0 0-898,0 0-703,0-39-450,0 19-447,-20-41-193,2 22-64,-2-21 0,-21-19-32,21-1-96,1 1 64,-1 20-64,0-1 32,20 21-64,0 19-64,20 20-64,0 0-1,-1 20-191,21-1-609,-19 1-897,17 19-1441,3 2-1057</inkml:trace>
  <inkml:trace contextRef="#ctx0" brushRef="#br1" timeOffset="654234.375">8138 10734 9705,'-19'41'9705,"19"-41"-8136,0 0-416,-20 0 129,20-21-321,0 1-577,-20-19-288,0-1 32,20 0-192,-20-19 128,20-20-96,-19 19-128,19 1 64,-20-2 64,20 2-32,20 40-64,-20-1 32,19 20-1,1 0 33,0 20 96,0 19-96,0 0 32,-1 2-288,-19-2-192,0 1 95,0-21-63,0 1-481,0 1-1153,-19-21-1249,19 0-10122</inkml:trace>
  <inkml:trace contextRef="#ctx0" brushRef="#br1" timeOffset="654467.7735">8198 10238 13004,'39'20'8584,"-19"19"-6854,0-18-994,0-1 1,1 0-160,-3-1-481,-18 1-160,20 0 64,-20-20-481,0 0-640,0 0-1217,0-20-2531</inkml:trace>
  <inkml:trace contextRef="#ctx0" brushRef="#br1" timeOffset="654660.1563">8119 10020 15887,'-40'-40'2338,"40"40"-1441,0-20-865,0 20-128,0 0-609,20 0-1537,0 0-4741</inkml:trace>
  <inkml:trace contextRef="#ctx0" brushRef="#br1" timeOffset="654909.1797">8376 10138 15374,'21'81'2595,"-21"-42"-962,20 21 129,-2-20 288,3-21-385,-1 21-768,0-40-256,-20 19-321,20-19-64,-1 0-64,-19 0-31,20-19-33,-20-1 0,0 0 0,0 1-96,0-21-32,0 19 128,0-18-128,0 19 64,20 1-160,-20 19 96,20 0 32,0 19-64,0 1 0,-1 0-320,1-1-225,0 22-416,0-21-512,-20-1-1410,21 1-2178</inkml:trace>
  <inkml:trace contextRef="#ctx0" brushRef="#br1" timeOffset="655378.9063">8893 10199 15598,'0'-20'3203,"0"1"-1825,0-3 575,0 22 97,0 0-544,0 0-577,0 22-545,0-3 32,-20 21-63,20-1-65,0 0-96,0-18-160,20-1-32,-20 0-32,20-1-192,0-19 64,-20 0-32,19-19 32,-19-1-65,0 0 65,0-1 128,0 2 32,0 19 64,0 0-128,0 0-32,0 0 32,0 40 128,20-20 32,0 19-96,20 1 160,-21 20-128,1-1 0,0 0-32,0 1 0,-20-20 32,0 19 97,0-18-1,-20-2-64,0 0 32,0-19-96,1 0-64,-1-20-385,-20 0-31,20 0-769,1 0-1538,-21-20-4099</inkml:trace>
  <inkml:trace contextRef="#ctx0" brushRef="#br1" timeOffset="656624.0235">9508 10160 12011,'-20'-22'2146,"20"3"-641,0 19 1058,0 0-385,0 0-641,0 19-544,0 22 64,20-1-256,-20-1-160,20 0-321,1-18-32,-3-1-96,2 0 1,0-20-193,1 0 0,-1 0-65,19-20-351,-19 0-225,-20-20-191,0 20-418,0 0-159,0 1-705,0-1-833,-20 0-1313,20 1-5189</inkml:trace>
  <inkml:trace contextRef="#ctx0" brushRef="#br1" timeOffset="657139.6485">10004 10417 10057,'79'119'2947,"-58"-60"-641,-1 1 256,0-20 97,-2-1-577,-18-19-577,0 1-480,0-21-352,0 0-193,0-41-319,-18 21-97,-2-39-32,-21-1 64,21 1-96,-18-21 32,-3 1-32,2-1-64,19 2 64,0 19-128,20 18 128,0 1-225,20 21 97,0-1 64,-1 40-64,21-1 128,-19 1-96,17 19-32,-18 2-192,1-1 31,-21-21-95,0 21-257,-21-21-448,1-19-544,20 21-834,-18-21-31,-2 0-2755</inkml:trace>
  <inkml:trace contextRef="#ctx0" brushRef="#br1" timeOffset="657500.9766">10401 9881 18961,'0'0'1538,"0"20"-545,20 0 640,1 39-287,-21-19-353,38 19-705,-18 22-192,1-22-96,19-20-192,-21 21-321,1-20-448,20-1-512,-40-19-577,20-1-1089,-1-19-1697</inkml:trace>
  <inkml:trace contextRef="#ctx0" brushRef="#br1" timeOffset="657841.7969">10818 10138 16783,'0'0'3203,"-20"0"-1857,20 41 319,-20-21 33,20 19-609,-19 1-577,19 0-383,19-20-97,-19 0-32,20-20 0,0 0-225,0 0 129,1 0-64,-3-20 96,-18-21 0,0 22 64,0-1-32,0 0 96,-18 1-32,18 19-32,-21 0 64,21 0 64,0 0-160,0 19 96,0 21-64,0-21-96,0 2-705,21-1-1441,-3 0-2242,2-20-3075</inkml:trace>
  <inkml:trace contextRef="#ctx0" brushRef="#br1" timeOffset="658092.7735">11037 10138 18801,'-20'0'2178,"20"0"-1217,0 22 128,-20-3 257,20 1-738,20 0-480,20-1-32,-21 1 0,21 0-128,0-1 32,-1 2 97,-19-1-194,0 19 65,-20-19 96,0-20 1,-20 20 127,20-1-288,-20-19-129,-19 0-736,39 0-864,-20-19-1923,0-1-2562</inkml:trace>
  <inkml:trace contextRef="#ctx0" brushRef="#br1" timeOffset="658296.875">11175 9921 19698,'20'19'2659,"-20"21"-1442,20 0 0,0 19-288,0 0-545,1 2-352,-3-22-256,23 1-577,-21 0-544,0-20-961,-20-20-2915</inkml:trace>
  <inkml:trace contextRef="#ctx0" brushRef="#br1" timeOffset="658495.1172">11215 10199 21268,'20'20'832,"0"-20"65,1 0 64,17-20-416,3 20-449,-3-20-449,3 20-1216,-1 0-3043</inkml:trace>
  <inkml:trace contextRef="#ctx0" brushRef="#br1" timeOffset="659326.1719">11871 9742 6918,'-61'0'7495,"41"0"-5765,20 0-193,-18 0 97,18 20-1,18 19-255,2 1-321,1 20-225,-1 19-159,0 1-160,19 20-161,1-22-320,-20-19 96,19-18 0,1-2-160,19-39 64,-19 20-96,1-40 0,-2 20-192,-19-39 32,0-2-1,0 2-31,-20 0 256,0-1-64,-20-1 96,0 22-128,-21-21 192,23 21 96,-23 19-96,21-20 32,0 20 65,2 20 31,18-1 64,0 1-160,0 19 0,0 2 1,38-1-129,-18-1-129,39 0-223,-18-18-257,18-1-640,-19-20-1089,19 0-1826,-19 0-2434</inkml:trace>
  <inkml:trace contextRef="#ctx0" brushRef="#br1" timeOffset="659688.4766">12545 10079 12940,'-40'0'4324,"21"0"-2498,-1 20 191,20 0-191,-20 21-320,20-2-674,0 0-287,0 1-385,20-21-32,0 2-96,-1-1-32,1-20 32,0 0-160,1-20 32,-1-1 32,-20 2 128,0-1-64,0 0 96,0 1-192,-20-1 160,-1 0-32,21 20-32,-20 0 32,20 0 96,0 20 32,0 0 97,0-1-65,20 1-96,1 19 32,-1-18-160,-2-1-320,2-20-321,21 20-512,-3-20-1057,3 0-2691,-21-20-11626</inkml:trace>
  <inkml:trace contextRef="#ctx0" brushRef="#br1" timeOffset="659933.5938">12983 10377 12780,'0'20'2850,"20"-20"-447,-20-20 127,0 1-480,-20-1-833,-1 0-512,1-20-161,0 0-63,-19 1-97,19 19-192,-20-40 0,1 20-95,19-19-65,0 19-64,20-19 224,0 19-192,20 21 0,19-2-64,1 1-289,19 20-736,-19 20-1153,1 1-2915</inkml:trace>
  <inkml:trace contextRef="#ctx0" brushRef="#br1" timeOffset="660132.8125">12724 10160 21172,'-59'0'1473,"59"0"-256,0 0 64,20-22-32,-2 22-672,23-19-481,-1-1-64,-1 20-448,1 0-225,19 0-640,-19 0-1474,1 20-3202</inkml:trace>
  <inkml:trace contextRef="#ctx0" brushRef="#br1" timeOffset="660332.0313">13400 10297 21460,'18'80'1954,"2"-40"-961,-20-1 32,21 2-513,-1-22-416,0 1-160,-2 0-448,3-20-834,-21 0-1889,20 0-4676</inkml:trace>
  <inkml:trace contextRef="#ctx0" brushRef="#br1" timeOffset="661289.0625">13855 9901 7174,'0'-60'1506,"0"40"-353,0 0 769,0 1 160,0 19-321,0-20-159,0 0-97,0 20-160,0-19-223,0 19-290,-20 0-31,20 0-224,0 0-33,-18 0-95,18 0 31,0 19-160,0 1-63,0 0 63,0 19 64,18 21 65,-18-1-129,20 0-32,1 2-192,-1-2 0,0-18-64,19-22 65,-19 21-33,0-40 0,0 0 0,19 0 0,-19 0-32,0-20-32,19 20 0,-19 0-32,0 0 32,0 20-64,1-1 32,-3 1 32,-18 0 0,0-1 32,0 2-32,0-21 32,-18 20-224,-3-20-161,1 0 65,-20 0 96,1 0-193,19-20 65,-20 20-96,21-21-193,-1 21-512,0-19-256,20-1-1890,20 0-2499</inkml:trace>
  <inkml:trace contextRef="#ctx0" brushRef="#br1" timeOffset="661608.3985">14331 10138 18353,'21'41'1826,"-21"-1"-193,20-21 129,0 1-193,0 0-768,-1-1-513,1-19-128,20 0-63,-20 0-65,-1 0-96,1-19 160,-20 19-257,20-20-127,-20 0-64,0 1-193,0-21-31,0 21-353,0-3-96,-20 22-96,20-19-449,0 19 257,-20 0 512,20 0 65,-19 19-353,19-19-417,0 22-6597</inkml:trace>
  <inkml:trace contextRef="#ctx0" brushRef="#br1" timeOffset="662158.2032">14689 9742 18417,'21'-19'2947,"-21"19"-1698,-21 19-576,21 21 640,0 19 224,21 1-768,-21 19-385,38-19-191,-17-21-161,19 1 32,-20-21 0,19 3-32,-19-22 64,20 0-96,-21 0 96,1 0-96,0-22 96,0 22 0,0 0-64,-1 0-96,1 22 256,0 17-128,1-19-32,-21-1 64,0 1-64,0 0-64,-21-20-256,1 19-96,-19-19-257,19-19-224,-20 19-160,1-20-288,19 20-1025,-20-20-1249,20 1-770</inkml:trace>
  <inkml:trace contextRef="#ctx0" brushRef="#br1" timeOffset="662557.6172">15027 9782 20275,'19'19'2434,"1"1"-1345,-20 21 256,20-2-63,1 20-258,-1 1-415,-2-20-225,2-1-255,1-19 31,-1 21-64,0-41 32,-2 0-96,23 0 32,-21 0-32,19 19 32,-19-19-64,20 20 0,-20 0 64,-1-1-128,1 1 128,-20 0-128,0-1 96,0 2 0,0-1-128,-20-20 0,1 0-128,-21 0 64,20 0-33,-19-20 33,19 20-256,-20-21-161,19 2-320,3-1-416,18 0-961,0 20-2819,0-19-12618</inkml:trace>
  <inkml:trace contextRef="#ctx0" brushRef="#br1" timeOffset="662808.5938">15364 9801 18833,'20'40'2627,"-20"-19"-1955,20-2 578,0 21 255,-1-1-192,1 21-416,0-1-577,0-19-159,1 20-129,17-20-449,-18-1-287,1 0-610,-1-18-992,0-21-3363</inkml:trace>
  <inkml:trace contextRef="#ctx0" brushRef="#br1" timeOffset="663002.9297">15761 10238 15662,'20'0'3812,"-20"20"-2467,0 0 609,0-20-288,0 19-1026,0 2-512,0-21-256,0 0-288,20 0-737,-20 0-1378,-20-21-3650</inkml:trace>
  <inkml:trace contextRef="#ctx0" brushRef="#br1" timeOffset="663203.125">15682 9901 19122,'-20'0'1953,"20"-20"-1248,0 20-449,-19 0-95,19 0-706,0 0-3363,0 0-10601</inkml:trace>
  <inkml:trace contextRef="#ctx0" brushRef="#br1" timeOffset="663714.8438">16079 10160 16687,'0'0'2691,"0"0"-1634,0 0 256,20 19 128,-20 1-31,20 19-641,0-19-417,-1 0-128,1-1-128,-20-19 96,20 0-96,-20 0 1,0-19-130,0-1 33,0 0-32,0 1 0,0-21 32,0 21 0,0-3 64,0 3-128,20 19 128,0 0 1,-1 0-1,1 0 96,20 19-128,-20 22-32,19-21-288,2 19-481,-1-19-448,-22 0-1025,3-1-1890,-1 2-2883</inkml:trace>
  <inkml:trace contextRef="#ctx0" brushRef="#br1" timeOffset="664127.9297">16714 10079 18577,'0'-19'2979,"0"-1"-1698,-20 20 225,0 20-321,1-1-288,-1 1-225,0 19-287,20 2-385,-20-1 32,40-21 0,-20 1-64,20-20-97,0 0-31,-1 0-32,1-20-128,-20 1 64,20-1 31,-20 0 225,0 1 0,0 19-96,0 19 64,20 1 32,-20 19 32,0 20-32,21-18 64,-3 18-128,22-20 224,-19 2-96,-1-2 129,-20-19 63,-20 19 64,-1-19 65,1 0-225,-18 1 32,-3-2-64,1 1-192,40-20-288,-39 0 352,39 0-2755,20 0-2690</inkml:trace>
  <inkml:trace contextRef="#ctx0" brushRef="#br1" timeOffset="664809.5704">17469 10119 15246,'-40'-20'1826,"20"0"-289,0 20-320,1 0 353,-1 0-65,0 0-320,20 40-448,-20-21-321,20 22-223,0-1-65,20-1 0,0-19-160,19-1-160,1-19 192,-20-19-225,19-1-127,1-19 96,-20-1 0,0-1 256,-20-18-32,19 20-65,-38-21 162,19-19-130,-20 19-63,0 20 160,0-19 0,0 40 161,1-1 191,19-1-32,-20 21 225,20 0-225,0 21 65,20 18 255,-20 1-319,19 19-129,1 1-64,-20 19-96,40-19-32,-20-1-224,19-20-353,-19 2-608,21-1-865,-3-21-2146,3 1-6886</inkml:trace>
  <inkml:trace contextRef="#ctx0" brushRef="#br1" timeOffset="665077.1485">17866 10040 13965,'-20'-20'6085,"0"40"-4355,0-20-449,0 39 193,20 1-289,0 1-320,0-22-385,40 21-352,-20-21-64,19 1-32,21-20 161,-21-20-290,-19 20 1,20-19-160,-40-21 224,0 21-96,-20-3 64,-20-17 0,1 19-64,-1 1-257,1-1 129,-21 0-160,21-1-97,19 21-640,20 21-1089,0-1-2434</inkml:trace>
  <inkml:trace contextRef="#ctx0" brushRef="#br1" timeOffset="665547.8516">18223 10040 14573,'-20'-20'2915,"20"20"-1377,0 0 608,-19 0 64,19 20-705,-20 0-352,20 19-544,0-19-353,20 21-160,-20-22-64,19-19-64,1 20 0,0-20-128,0 0 0,-20 0-64,20-20 127,-1 20 97,-19-19 0,0 19 0,20 0-32,-20 0 128,0 19-160,0 1 128,20 0-64,0-20 33,19 0-33,-19 0 0,20 0 0,-19-20-65,-3 0 33,2 1-64,1-22 96,-21 21 0,-21 0-416,21 20-289,-20-19-672,20 19-1378,-18 0-3138</inkml:trace>
  <inkml:trace contextRef="#ctx0" brushRef="#br1" timeOffset="665867.1875">18599 9980 16687,'21'19'4485,"-21"2"-3108,20 19 128,0-21-95,0 1-610,-1 19-383,-19-17-193,20-3-128,-20 1-32,20-20-96,-20 0 0,0 0-64,20 0 0,-20-20-96,0 1 96,20-3 0,-20 3 128,19-21-64,-19 21-1,20 19 66,0 0 63,20 0 96,-21 0-256,1 19 0,21 21-289,-21-21-896,0 22-1666,-2-21-2530</inkml:trace>
  <inkml:trace contextRef="#ctx0" brushRef="#br1" timeOffset="681307.6172">614 11508 15951,'-19'0'1985,"-1"0"-31,0 0 96,20 0-96,0 0-769,0-19-128,20 19-160,0 0-577,19-20-191,-19 20-65,39-20 64,-39 20-224,21-19-289,-3 19-287,-17 0-642,-1 0-960,20 0-2498,-20 0-7752</inkml:trace>
  <inkml:trace contextRef="#ctx0" brushRef="#br1" timeOffset="692771.4844">1409 11528 9929,'0'-20'2466,"0"20"-416,-20-19 256,20-1 481,0 20-769,-20-20-705,20 20-160,0 0-256,20 0-64,-20 0 192,20 20-256,-1 0-65,1-1-319,20 1-225,-20 21-192,19-2 64,-19-19-224,21-1-129,-23 1-287,2 0-353,1-20-833,-21 0-1473,0 0-3555</inkml:trace>
  <inkml:trace contextRef="#ctx0" brushRef="#br1" timeOffset="692973.6329">1290 11251 20883,'-40'-41'2274,"40"22"-1473,-21-1-384,21 20-257,0 0-256,0-20-385,21 20-640,-1 0-737,0 0-1633,0 20-1826</inkml:trace>
  <inkml:trace contextRef="#ctx0" brushRef="#br1" timeOffset="693238.2813">1646 11410 16719,'81'59'2403,"-42"-39"-738,-19 19 161,0-18-32,0-1-994,-1-20-447,-19 19-33,0-19-224,0 0 128,20 0-224,-20 0 160,0 0-95,0-19-98,0 19 66,0-20-130,0-1 97,0 1-32,0 1-32,0 19 0,20 0 96,21 19-96,-3 1-160,3 1-577,18 18-928,-19-19-1955,-1 0-4355</inkml:trace>
  <inkml:trace contextRef="#ctx0" brushRef="#br1" timeOffset="693618.1641">2401 11350 21236,'0'-20'1665,"-20"20"-1184,0 20 672,0-20 64,-19 40-609,19-20-223,0 0-129,20 19-256,20-19 64,-20-1-160,40 1-32,-1 1 0,22-1-160,-2-1-161,-1-19 129,3 20-65,-21 0 97,-21-1 352,-19 1 32,0 0 32,0 1 1,-39-1-65,19-1 0,0 1-128,0-20-673,-19 0-1025,19-20-2722,0 20-10378</inkml:trace>
  <inkml:trace contextRef="#ctx0" brushRef="#br1" timeOffset="694001.9532">2798 11588 21172,'21'0'960,"-21"0"-831,20 0 31,-2 0 480,2-19-415,1-1-33,-1-1-96,0 1-192,-20 1 96,18-1 32,-18 0-64,-18 1 32,18-1 192,-20 20-128,0 0 96,-1 0 0,1 20 193,2-1 31,-2 1-32,20 0 65,0 19-65,0-18-64,0 18 193,0 1-289,20-1-160,-2-19-64,23 1 32,-21-21-513,18 0-159,3 0-609,-21-21-545,0 1-2594</inkml:trace>
  <inkml:trace contextRef="#ctx0" brushRef="#br1" timeOffset="694284.1797">3116 11569 13965,'39'59'5765,"-19"-40"-4099,-20 1-1,20 0 289,-20 1-673,0-21-768,0 0-33,0 0 1,0-21-161,-20 1-256,0 0 32,1 1-96,-1-21 32,20 21 32,0-22-128,0 21 32,20 1 32,-1-1-288,21 20-160,1-20-545,-3 20-673,3 0-2786,-3 0-15311</inkml:trace>
  <inkml:trace contextRef="#ctx0" brushRef="#br1" timeOffset="694531.25">3553 11171 23542,'0'0'1826,"19"20"-930,1-1 418,-20 22-97,20 18-513,0-19-415,1 40-257,17-41 0,-17 20-288,-1-18-161,0-2-288,-2-19-287,3-20-578,-1 19-736,-20-19-2627</inkml:trace>
  <inkml:trace contextRef="#ctx0" brushRef="#br1" timeOffset="694750.9766">3533 11449 21556,'0'0'2562,"20"0"-1953,19 0 864,1-19 129,19-1-481,-18 20-737,-3-20-288,23 20-512,-41-21-417,19 21-768,-19-19-1731,-20 19-2369</inkml:trace>
  <inkml:trace contextRef="#ctx0" brushRef="#br1" timeOffset="695725.586">4485 11449 8872,'-18'0'3107,"18"0"-929,0 0-96,18 0 384,-18 20-192,20 0-608,21-1-513,-21 22-416,19-2-97,-19-19-63,20 0-129,-21-1-191,1 1-129,0-20 160,0 0-160,-20 0-32,20-20 0,-20 20 0,0-19 0,0-1-128,0-19-128,0 19-192,0-21-417,-20 22-512,20-1-417,0 0-704,0 20-1954,0-19-9097</inkml:trace>
  <inkml:trace contextRef="#ctx0" brushRef="#br1" timeOffset="695950.1954">4922 11489 14061,'41'39'4260,"-23"-18"-1602,2-1-896,-20 19-257,21-19-992,-1-1-481,0-19-480,-2 20-385,3-20-833,-21 0-2466,0-20-10121</inkml:trace>
  <inkml:trace contextRef="#ctx0" brushRef="#br1" timeOffset="696165.0391">4922 11330 6950,'-20'-20'10698,"20"20"-10153,0-19-705,0 19-129,20 0-832,0 0-1665,1 0-9450</inkml:trace>
  <inkml:trace contextRef="#ctx0" brushRef="#br1" timeOffset="696420.8985">5418 11449 19602,'-38'-19'1666,"18"19"-898,-21 19 1058,21 1-673,20 19-416,-19 2-513,19-2-160,19 1-64,1-40-32,0 19-32,1-19-128,-1 0 96,-2 0-192,2 0 95,1-19-191,-21-1 192,20 0 96,-20 1 96,0-1 32,0-1 64,0 21 256,0 0 65,0 0-161,0 21-64,0 18-192,20-19 0,-1 19-352,1-39-545,0 20-1185,0-20-2146,0 0-4036</inkml:trace>
  <inkml:trace contextRef="#ctx0" brushRef="#br1" timeOffset="697478.5157">6034 11171 11979,'0'-20'2146,"-20"1"-128,20 19 576,0-20-288,0 20-800,0 0-385,0 0-416,0-20 95,0 20-223,0 0-193,0 0 1,0 0-65,-20 0-128,20 0 32,0 0-32,0 20-63,0-20 95,0 20 0,20 19 0,-20 0 0,20 2 1,0-1-129,0-1-96,19 21 64,-19-20 0,20-21-32,-19 21 32,-3-21-64,2-19 0,1 20 64,-21-20-32,20 0 64,-20-20-96,0 20 128,20-19-64,-20 19-64,18-20 0,-18 20-96,21 0 64,-1 0 32,0 20-96,19-1 224,-19 1-224,-20 1 64,20 18 32,-20-19-64,0 0 0,-20-1 192,0 1-192,1 0 32,-1-20-128,-20 0-32,19 0 32,3 0-353,-2-20-448,0 0-96,-1 1-96,1-1-961,20 0-833,0-19-224,0 39-4260</inkml:trace>
  <inkml:trace contextRef="#ctx0" brushRef="#br1" timeOffset="697848.6329">6590 11489 19218,'0'0'2402,"0"19"-1185,0 1 128,0 1 129,19 18-513,21-19-417,-19 0-352,17-1-96,3-19 33,-1 0-33,-21 0-96,1-19-160,0-21-129,0 21-255,-20-1-193,0-1-480,0-18-321,-20 19-960,20 0-2018</inkml:trace>
  <inkml:trace contextRef="#ctx0" brushRef="#br1" timeOffset="698318.3594">6848 11071 13773,'0'-19'2434,"0"-1"-384,0 20 160,0 0 160,20 20-576,-20-1-641,20 22-320,0-2-225,-1 20-191,1 2-97,0-22-64,0 1-160,1 0-32,-3-20-64,2 0 96,0-1 1,1-19-33,-1 0-32,-2 0 32,3 20-64,-1-20-32,20 20 64,-21-1-128,1-19 32,0 20-97,0 1-31,-20-1 32,0-20-128,-20 19-33,0 1-63,-19-20 96,19 0 0,-20-20 63,19 20-191,-17-19-161,17-1-63,1-1-257,0 1-224,20 20-961,0-19-1313,0 19-7432</inkml:trace>
  <inkml:trace contextRef="#ctx0" brushRef="#br1" timeOffset="698731.4454">7285 11071 21748,'20'41'1025,"-20"-2"-416,19 20 640,1 2 160,0-2-608,0-20-513,19 22-224,-19-22 32,0-19-64,0-1-32,1-19 64,-3 0-64,2 0 0,1 0-64,-1-19 160,0 19-128,-2 0 32,3 0 32,-1 19-96,0 1 193,0 1-226,-1-1 194,-19-1-97,0 1 64,0-20-193,-19 20 65,-21-20-32,20 0-96,-19 0 128,19 0-224,-21 0-193,21 0-127,2-20-353,-3 20-865,1 0-2690,20 0-11820</inkml:trace>
  <inkml:trace contextRef="#ctx0" brushRef="#br1" timeOffset="699311.5235">7880 11151 14445,'-20'-59'1826,"20"38"-32,0 2 224,0 19-65,0 0-383,20 19-321,-20 2-160,41 38-224,-23 0-160,23 2-161,-1 18-256,-1-19-160,1-1-63,-1-20-194,1 2-31,-20-21-256,19-1-417,-39-19-448,20 0-673,-20 0-1794,0 0-3234</inkml:trace>
  <inkml:trace contextRef="#ctx0" brushRef="#br1" timeOffset="699510.7422">8336 11390 17936,'40'59'3075,"-19"-39"-1185,-21 19-609,20-19-352,-20 1-737,0-1-127,18-20-386,-18 0-928,0-20-1986,0 20-5157</inkml:trace>
  <inkml:trace contextRef="#ctx0" brushRef="#br1" timeOffset="699708.0079">8257 11151 17520,'0'0'961,"0"-19"-1249,0 19-609,20 0-64,0 0-1986</inkml:trace>
  <inkml:trace contextRef="#ctx0" brushRef="#br1" timeOffset="699919.9219">8516 11390 9737,'59'79'7303,"-19"-40"-4997,-20-19-224,-1 21 192,-19-41-512,20 19-737,-20-19-417,0 0-384,20 0-63,-20 0 95,0-19-32,0-1-192,0-1 96,20-18-128,-20 19 32,21 0 64,-3 1-96,23 19-96,-21 0 64,18 19-32,-17 1-416,19 19-577,-1-19-1057,1 21-2114,-20-22-7463</inkml:trace>
  <inkml:trace contextRef="#ctx0" brushRef="#br1" timeOffset="700389.6485">9310 11410 15758,'20'-20'1858,"-20"-1"-705,19 21-96,-19-19 192,0-1 33,0 0-289,-19 20-385,19 0 97,-20 0-33,0 20-191,-1 0-33,1 20-63,2 0-225,18 19-64,-20-20-32,20 2-128,0-22 64,20 1-224,-2-20-129,-18-20 65,20 1 64,1-1 256,-1-21 64,0 22-224,-20 19 160,19-20-64,-19 40 64,20-1 192,0 1-96,0 21 0,0 18-64,-1 0 97,1-18-129,0 18 32,-20-20-32,0 2 64,0-2 0,-20-19-64,0-1-32,-19-19 64,19 0-320,-20 0-32,1-19-385,-2-1-736,21 0-1794,2 20-2275</inkml:trace>
  <inkml:trace contextRef="#ctx0" brushRef="#br1" timeOffset="701122.0704">10144 11291 2081,'-20'-20'14670,"0"20"-12299,20 0-610,-21 20-63,21-1-65,0 21-479,0-21-482,21 22-223,-1-2-129,18-19-96,3 0-96,-1-20-96,-1 0 32,1-40-64,0 21-128,-21-1 0,1-21-128,0 22 32,-20-21-33,0 21 161,0-1-416,0 20-449,-20-20-577,20 20-1408,0 0-2628</inkml:trace>
  <inkml:trace contextRef="#ctx0" brushRef="#br1" timeOffset="701483.3985">10719 11667 16944,'40'139'1729,"-40"-78"-704,19-22 609,-19 0-513,20-19-385,-20-20-159,0 0-161,-20 0-191,1-20-257,-1 1 128,0-40 32,-20-2-192,21 2 160,-1-21 64,-20 1-256,40-1 192,-20 21 0,20 0 96,20 19-160,20 20 32,-20 0-64,19 20-32,21 20-32,-21 0-128,-19 20-96,0 0-129,-20-21 129,0 21 256,-20-1-32,-20-18-32,1-1 0,19-1-321,-20-19-992,21 0-3235</inkml:trace>
  <inkml:trace contextRef="#ctx0" brushRef="#br0" timeOffset="736419.9219">476 12719 12523,'-20'-19'2178,"0"-1"-352,20 20 576,-21 0-224,21 0-544,0 20-481,0 19-416,21 2-161,-21 18-223,20 0-65,-20 1-96,20-1-128,0 2 0,-1-22-32,-19 0 32,20-19-64,0 0 32,-20-1 0,0-19 97,0 0-1,0-19-96,0-1 0,-20-19 0,0-20 0,1 18-32,-1-38-32,0 19 0,0-19 64,20-1-160,0 21 96,0-21-32,0 41-1,20-1 1,0 21-64,0-1 64,-1 20 96,21 20-32,-20 19 64,19 20-128,-19 1 160,20 19-96,-19 1 32,-3-1-96,2-19 0,0-1-32,1-19-416,-1 0-289,-2-20-704,-18 0-770,21-1-1985,-21-19-11595</inkml:trace>
  <inkml:trace contextRef="#ctx0" brushRef="#br0" timeOffset="736642.5782">614 13057 10441,'-59'0'9770,"39"0"-8265,20 0-288,-20 0 737,20 0-320,20-20-738,0 0-543,20 1-257,-21-1-96,21 0-352,1 1-545,-3-1-705,3 20-1216,-3 0-3044</inkml:trace>
  <inkml:trace contextRef="#ctx0" brushRef="#br0" timeOffset="736909.1797">972 12641 19602,'-20'-41'1570,"20"41"-930,0-20 353,0 20 897,0 0-545,0 41-768,0-21-225,20 39-224,-20-20 32,20 22-160,0-22-224,-1 0-224,1 2-193,0-21-512,0-1-513,19 1-1120,-39 0-1859,20-20-9896</inkml:trace>
  <inkml:trace contextRef="#ctx0" brushRef="#br0" timeOffset="737260.7422">1310 12760 11242,'-20'0'6694,"20"0"-5957,-20 0 448,20 0 865,-20 20-256,-1 0-769,21-1-481,-18 1-351,-2 19-193,20-19-32,0 1-161,20-1 1,-20-1-64,39 1-96,-19-20 288,20 20-129,-1-20 289,1 19 1,-20-19-1,19 20 32,-39 0 0,20-20 0,-20 21-96,0-21-32,-20 19-448,20-19-641,-20 0-705,20 0-1089,-19 0-768</inkml:trace>
  <inkml:trace contextRef="#ctx0" brushRef="#br0" timeOffset="737534.1797">1527 12998 15758,'40'0'2467,"-19"0"-1314,-1 19 737,-2-19 224,2 20-769,1 0-897,-1 20-352,0-20-32,0-20-31,19 20 63,-19-20-96,20-20-64,-21 0 32,1 1-129,-20-2 161,20 1-64,-20-19 32,-20-1 32,0 21 32,-19-1-64,19-21-32,-20 41 96,1-19-416,19 38-449,-21-19-800,21 20-3364</inkml:trace>
  <inkml:trace contextRef="#ctx0" brushRef="#br0" timeOffset="737991.211">893 13435 23350,'-20'0'1025,"20"0"-545,20 0 673,0-20-256,39 20-385,0-20 1,1 1-161,40-3-192,-1 3-128,20 19 33,-1-20-65,-19 20-65,2 0-63,-22 0 32,-20 0 0,-19 0-64,-1 0-128,-19 20-1,0-20-255,1 0-385,-1 0-416,-20 0-353,18-20-1409,-18 20-1889</inkml:trace>
  <inkml:trace contextRef="#ctx0" brushRef="#br0" timeOffset="738266.6016">2223 12898 23894,'0'-20'1441,"0"1"-1408,0 19-258,0 0 225,0 0 32,0 0-961,0 0-2530,0 19-5189</inkml:trace>
  <inkml:trace contextRef="#ctx0" brushRef="#br0" timeOffset="738494.1407">2341 13057 21460,'20'40'1858,"-20"-20"-1955,0-20 97,20 20 65,-20-20-450,0-20-1248,0 0-4389</inkml:trace>
  <inkml:trace contextRef="#ctx0" brushRef="#br1" timeOffset="741590.8204">2778 12919 12780,'0'-21'1729,"-20"21"417,20-20 737,0 20-577,0 0-1025,-19 0-512,19 20 96,0-20-64,19 41-193,-19-22-255,0 21-33,20-21-352,0 21 32,1-19 0,-1-2-32,-2-19-192,23 20 63,-21-20 65,-20-20 96,20 1 0,-20-2 64,0 1 33,0 0-33,0 1 64,0-1 128,0 20-192,0 0 128,0 20 0,18-20-128,3 19 1,-1-19-65,0 20-97,0-20-95,-1 0-160,1 0 64,0 0-321,-20 0-352,0 0-929,0 0-2498,0-20-5125</inkml:trace>
  <inkml:trace contextRef="#ctx0" brushRef="#br1" timeOffset="741834.961">3274 12939 14477,'61'19'5606,"-61"-19"-4229,18 20 128,-18 0 161,0-1-929,0 1-673,21 0-225,-21 1-479,20-2-513,0-19-1057,-20 0-2275,20 0-11882</inkml:trace>
  <inkml:trace contextRef="#ctx0" brushRef="#br1" timeOffset="742054.6875">3315 12839 19122,'-21'-20'0,"1"20"-897,20 0 384,0-19-672,0 19-3139</inkml:trace>
  <inkml:trace contextRef="#ctx0" brushRef="#br1" timeOffset="742282.2266">3374 12541 15919,'0'20'4580,"20"-1"-3779,-20 1 1056,0 21 193,0-2-961,20 20-832,0-18-193,0-2-64,-1 20-128,1-39-257,20 21-255,-20-22-610,-1 1-1024,1-20-3171</inkml:trace>
  <inkml:trace contextRef="#ctx0" brushRef="#br1" timeOffset="742504.8829">3612 12621 22357,'20'20'1025,"-20"-1"-609,21 21 865,-21-1-192,18 2-1057,2 18-352,-20-20-353,41 2-640,-21-21-2498,-2-1-10443</inkml:trace>
  <inkml:trace contextRef="#ctx0" brushRef="#br1" timeOffset="743471.6797">4267 12998 13004,'-19'-20'2626,"19"0"-191,0 1 479,0-1-1024,0 20-801,0 0-352,19 0 0,1 20-289,0-1-96,0 1 65,0 0-129,0 19-32,-1-19-128,1 20-64,0-20 33,0-20-1,-20 0 32,21 0 64,-21 0-64,0 0 0,0-20-128,0-20 0,-21 20-96,21-19 32,0-1-128,0 21 256,0-1-128,0-1 32,21 21-32,-3 0 128,2 21-96,0-1 0,1-1-192,17 1-257,-17 19-320,19-19-576,-20 0-929,-1-20-3107</inkml:trace>
  <inkml:trace contextRef="#ctx0" brushRef="#br1" timeOffset="744042.9688">4724 13037 15246,'40'0'3299,"-40"0"-2338,19-20 737,1 20-481,0 0-481,0-19-511,0 19-65,-1-20-96,1 0 0,0 1-128,0-1 160,-20-1 0,0 1 96,0 1 0,0 19 161,-20 0-97,0 0-160,0 0-64,1 0-32,-1 19 32,0-19 32,20 20-64,0 21 64,0-22 64,0 21 33,20-21 63,0 21-64,-1-19 0,1-2-96,20 1 64,-1-20 32,2 0-64,-1 0-31,19-20-1,-19-20 0,-1 20 0,1-19 32,-20 19-96,0 0 32,-1 1 96,-19-1-64,-19-1 32,19 1 32,-40 20 0,20 0-96,0 0 64,-19 0 33,19 20-1,0 1 0,0-1-32,20-1 64,0 1-64,0 19-128,0-19 64,20 21-288,20-22-193,-20 1-159,19 0-257,1-1-833,-1-19-640,1 0-3011</inkml:trace>
  <inkml:trace contextRef="#ctx0" brushRef="#br1" timeOffset="744398.4375">5459 12958 17680,'-20'0'2403,"20"0"-866,0 0 577,0 20-384,-21 19-866,21-19-351,21 21-353,-21-22-160,20 1-96,19 0 64,-19-20-64,0 0 0,20-20-64,-21-19 31,-19-2 162,20 2-130,-20-1 129,-20 1-32,1-2 0,-1 2 65,-20 0 31,20 19 96,-19-21 288,19 41-224,-1-20 65,21 20-225,0 20 192,0 1-32,21 19-127,-1-1-33,0 0-96,19 2-385,1-21-416,-1 19-576,1-19-1249,-20-1-3556</inkml:trace>
  <inkml:trace contextRef="#ctx0" brushRef="#br1" timeOffset="746930.6641">3096 12859 8968,'-20'0'1826,"20"0"512,0 0 64,0 0-96,-20 0-672,20 0-385,0 0-288,0 19-224,0-19-417,20 0-160,-20 20-96,0 1-256,20-1-737,-20-1-1889,0-19-2628</inkml:trace>
  <inkml:trace contextRef="#ctx0" brushRef="#br1" timeOffset="747307.6172">3195 12621 17456,'0'-21'384,"0"21"-1665,-20 0 1153,20 0 416,0 0-1281,0 0-14509</inkml:trace>
  <inkml:trace contextRef="#ctx0" brushRef="#br1" timeOffset="762894.5313">6491 13078 1057,'0'-41'12331,"-20"21"-11178,0 20 673,0-19 448,0 19-224,1 0-673,-21 0-448,20 0-64,-19 19-224,19 1-193,0 21-128,-1-22-63,21 21-225,0-1 32,21 0-32,-1 2-64,0-21 0,19-1 64,-19-19-32,20 0-32,-21 0 0,1-19-64,20-1 96,-40-21-64,20 2 128,-20 19-64,0-19 0,0 19 0,-20 1 96,20-2-32,0 21-96,0 0 96,0 21-64,0-2-32,0 1-321,20 0-768,-1-1-672,-19 1-866,20 0-576,0-20-2466</inkml:trace>
  <inkml:trace contextRef="#ctx0" brushRef="#br1" timeOffset="763385.7422">6570 12680 5220,'0'-20'9802,"0"20"-8777,-20-19 352,20-1 865,0 20-288,0-21-705,0 1-288,0 20-32,0 0-32,0 0-225,0 0-287,20 41 63,-20-21-127,0 39-97,20-20 32,-20 22-160,19-22-64,1 0 32,0-19-96,21 1 96,-3-21-160,3 0 160,-21 20-160,19-20 96,1 19-32,0-19-32,-1 20 96,1 0-96,-19 19 128,-3-19-32,-18 1 0,0-2-32,-18 1 0,-3 0-96,1-20-96,0 19 160,-19-19-224,-1-19-129,20 19 161,-20-20-224,21 20-257,-1-20-352,0 1-737,20 19-2178,0 0-1825</inkml:trace>
  <inkml:trace contextRef="#ctx0" brushRef="#br1" timeOffset="763620.1172">7125 12978 20243,'61'20'1153,"-41"-1"-545,-20 1 449,19 0-128,1 20-641,-20-20-288,20 0-320,-20-20-641,20 19-672,-20-19-2147,20 0-8487</inkml:trace>
  <inkml:trace contextRef="#ctx0" brushRef="#br1" timeOffset="763828.125">7166 12939 17232,'-20'-41'3075,"20"41"-2275,-21-20-511,21 20-161,-18 0-288,18-19-769,0 19-1666,0 0-1953</inkml:trace>
  <inkml:trace contextRef="#ctx0" brushRef="#br1" timeOffset="764072.2657">7166 12580 19570,'20'-19'1922,"-20"19"-961,0-20 897,20 20-97,-20 20-576,19-1-288,1 22-224,0-2-97,20 20-159,-1 2-193,-19 18-192,20-19-32,-21-1-256,21-20-97,-20-19 1,19 21-321,-19-22-159,1 1-450,-21-20-960,20 20-1890,-20-20-3106</inkml:trace>
  <inkml:trace contextRef="#ctx0" brushRef="#br1" timeOffset="764307.6172">7662 12919 20851,'40'20'1570,"-40"-1"-898,19 1 674,-19 19-674,0-19-672,20 0-128,-20 20-480,20-20-417,-20-20-1282,20 0-2113,-20 0-12202</inkml:trace>
  <inkml:trace contextRef="#ctx0" brushRef="#br1" timeOffset="764549.8047">7682 12719 18673,'-20'-19'641,"0"19"-737,-1 0-481,21 0 545,0 0-1377,0 0-2883</inkml:trace>
  <inkml:trace contextRef="#ctx0" brushRef="#br1" timeOffset="764776.3672">7801 12580 13773,'20'-19'8904,"-20"19"-8295,19 0 383,-19 19 738,20 1-128,0 21-481,1 18-545,-1 1-352,-2 19-95,23-20-129,-21-18-193,19 18-159,-19-20-257,20 2-127,-20-22-609,-1 1-673,1 0-1506,-20-1-2497</inkml:trace>
  <inkml:trace contextRef="#ctx0" brushRef="#br1" timeOffset="765020.5079">7901 12939 18897,'-21'-20'3972,"21"20"-2659,0 0 641,21-21 160,-21 21-768,20 0-578,18 0-479,3-20-289,-2 20-289,1-19-223,0 19-385,-1-20-288,-19 20-449,20 0-384,-21 0-1441,1 0-2082</inkml:trace>
  <inkml:trace contextRef="#ctx0" brushRef="#br1" timeOffset="765238.2813">8218 12878 18129,'19'0'5060,"1"0"-3554,0 0 31,0 20 225,1 1-1089,-3-1-321,2-1-288,21 1-128,-21 0-481,19-1-351,1 1-738,-20-20-800,19-20-3140,-19 1-7654</inkml:trace>
  <inkml:trace contextRef="#ctx0" brushRef="#br1" timeOffset="765487.3047">8595 12898 12011,'0'-20'5573,"0"20"-2210,0 0-608,0 20-961,0 1-609,0 18-256,20 20-161,-20 2-159,20-22-321,-20 20-352,19 1 64,1-20-288,0-21-161,0 21-608,1-21-1281,-21 3-2851,0-22-11402</inkml:trace>
  <inkml:trace contextRef="#ctx0" brushRef="#br1" timeOffset="765967.7735">9190 12780 19154,'0'-61'1665,"0"61"-512,0 0 96,0 0 449,21 41-545,-21-21-512,38 39-161,-18 0-384,21 21-96,-21-21-288,19 1-513,-19-1-608,20-39-1570,-21 19-2722</inkml:trace>
  <inkml:trace contextRef="#ctx0" brushRef="#br1" timeOffset="766379.8829">9190 13097 5509,'-20'-40'14189,"20"20"-12587,0 0 512,0 1-32,20 19-1250,21-20-639,-23 0-65,23 1-128,-1-1-32,-1-1-385,1 21-223,-1 0-129,1 0 128,0 0 65,-19 21 127,-3-1 225,22-20 320,-40 19 225,21 1 479,-1 0 65,-20-1-32,18 1-64,-18 0-161,21 20-287,-1-20-129,-20 0-64,20-1-96,0-19-64,-1 0-96,1 0 32,0-19-32,0-1 31,-20-19-191,0 18 64,0 1-64,0 0-257,-40 1 289,1 19 32,-1 0 224,-1 0 64,3 0-417,17 0-1024,1 0-1730,20 19-3107</inkml:trace>
  <inkml:trace contextRef="#ctx0" brushRef="#br1" timeOffset="767168.9454">10401 12958 15919,'-20'-19'2146,"1"19"160,-1 0 224,20 0-736,-20 0-673,0 19-480,20 1-161,-20 19-224,20 1 33,0 0-225,0 0-96,20-1 32,-20 0-32,20-39-65,0 21 1,19-21 32,-19-21-96,0-18-64,1 0 288,-1-20-64,-20 18-32,0-18 64,0 20-64,-20-22 0,-21 2 0,21 0 0,-19-1 32,19 20 0,-20 1 128,20 18 224,1 1 33,19 20-97,0 20-64,0 1 64,0 18 1,19 1-161,1 20-64,0 19 0,0-20-64,20 1 32,-21-1-128,21 2 96,1-22-128,-3 0-32,23-39-33,-22 20 65,1-40 32,-1 20-96,1-19 64,-20-21 32,0 21 128,-20-22-64,0 21 0,0 1 96,-20-21 0,0 21-96,0 19 32,0-20 96,1 20-64,-1 0 32,0 20 96,0-1 0,20 21-192,0-1 128,0 2-128,20-2-256,20 0-256,-1-19-353,1-20-160,19 0-897,-19 0-1537,-1 0-1858</inkml:trace>
  <inkml:trace contextRef="#ctx0" brushRef="#br1" timeOffset="767418.9454">10958 12760 21716,'0'-21'3363,"0"21"-1825,18 21-481,-18 19 96,21-1-128,-1 0-417,0 22-480,0-2-160,19 0-352,-19-19-192,20 19-449,-21-39-449,21 19-832,-20-39-2659,0 21-8135</inkml:trace>
  <inkml:trace contextRef="#ctx0" brushRef="#br1" timeOffset="768278.3204">11355 13057 14541,'20'21'2979,"-2"-21"-1377,-18 0 63,21 0-320,-1 0-768,0 0-289,0-21-192,-1 21 0,1-20-31,0 0-33,-20 1-32,0-1 0,-20 20-32,20-20-1,-20 1 1,1 19 97,-1 0 383,0 19-32,0-19 97,-1 40-161,3-21-128,18 21 193,0 0-321,0 0-160,18-1-32,23-19-513,-21-1-640,19-19-513,1 0-1601,0 0-2306</inkml:trace>
  <inkml:trace contextRef="#ctx0" brushRef="#br1" timeOffset="768521.4844">11652 12700 19986,'0'-20'2787,"0"20"-1474,0 20-128,0 19 65,0 2-354,21 18-543,-3 0-257,-18 1-256,40-1-353,-19 2-288,-1-22-512,18-19-1345,-17-1-2627</inkml:trace>
  <inkml:trace contextRef="#ctx0" brushRef="#br1" timeOffset="768744.1407">11592 13017 20275,'0'0'2178,"0"0"-449,20-19-127,0 19-609,21 0-577,-3 0-256,3 0-480,-3-20-160,3 20-129,-1 0-640,-1 0-929,-19 0-2370,0 0-4069</inkml:trace>
  <inkml:trace contextRef="#ctx0" brushRef="#br1" timeOffset="768996.0938">11989 13057 14349,'40'-20'3075,"-20"20"-1121,0-20 352,1 1-865,-3-1-544,2 20-160,0-20-545,1 1-64,-21 19-32,20-20-32,-20 20-64,-20-21 0,20 21-64,-21 0 160,-19 21 1,22-21 191,-3 20-32,-19-1-32,20 1 257,20 0-289,-20 19-192,20 2 64,20-2-160,0-19-256,20-1-289,-1 1-640,22-20-1346,-2 0-3619</inkml:trace>
  <inkml:trace contextRef="#ctx0" brushRef="#br1" timeOffset="776685.5469">12823 13176 8359,'0'0'1954,"0"0"-192,0 20 512,20-1 353,-20 2-225,20-1-640,-20-20-513,20 20-417,-20-1 1,0-19 0,19 0 64,-19 0-256,0 0-289,0 0-128,-19-19-64,19-1-32,-20 0-32,0-1 1,0-18-65,0 0-32,-19-1 64,19 0-64,0-19 0,-1 0 0,3-2-32,18 2-32,18 0 31,3 18 66,-1 22-322,20-1-223,-1 20-673,-19 0-1186,20 20-2882</inkml:trace>
  <inkml:trace contextRef="#ctx0" brushRef="#br1" timeOffset="776927.7344">12545 13057 20787,'-20'0'897,"20"0"32,20-20 929,1 0-609,17 1-801,3-1-288,-1 20-160,-1-20-192,1 20-961,-1 0-673,1-19-832,0 19-1250,-21 0-6502</inkml:trace>
  <inkml:trace contextRef="#ctx0" brushRef="#br1" timeOffset="777173.8282">13181 13215 19122,'20'0'1473,"-20"0"-128,0 0 449,0-19-449,-20-21-512,20 21-385,-20-21-63,20 21-321,0-22-64,-20 21-32,20-19-417,20 19-319,-20 1-193,20 19-641,0 0-1761,-1 0-2563</inkml:trace>
  <inkml:trace contextRef="#ctx0" brushRef="#br1" timeOffset="777947.2657">13517 13156 14958,'-18'-19'1825,"18"19"161,-20 0 256,0 0-608,20 19-449,-21 1-256,21 0-224,0-1-129,21 2-191,-1 19-129,0-40-160,-2 19-96,23-19 32,-1 0-128,-1 0-128,-19-19-33,20-1-95,-21 0-96,-19-20-161,0 20 64,-19 20 65,-1-20-385,-20 20-128,1-19 32,-1 19-800,20 0-1410,-1 0-5413</inkml:trace>
  <inkml:trace contextRef="#ctx0" brushRef="#br1" timeOffset="778432.6172">13736 13137 18673,'40'39'1025,"-40"-19"128,20-1 577,1 2-417,-21-1-704,18-20-225,-18 20-160,20-20 33,-20 0-290,21-20 130,-21 0-65,0-1-32,0 2 0,0-21 0,0 21 0,-21-21 0,21 21 0,0-2-64,0 1 128,21 20 32,-21 0 96,20 20-96,0 20 160,-2-20-32,3 19-160,-1-19-31,0 0-33,0-20 0,-1 0 32,1 0-64,-20-20-65,20 20 194,-20-20-194,0 1 161,20-1-31,-20 20-33,20-20 0,-1 20 32,1 0-97,0 20-191,0-20-1185,19 20-2275,-19-1-13292</inkml:trace>
  <inkml:trace contextRef="#ctx0" brushRef="#br1" timeOffset="779033.2032">14748 13117 18129,'21'0'1857,"-21"0"-383,20 20 287,-20-1-95,20 1-897,0 0-513,-20-1-224,19 2 32,1 19-128,0-40-320,0 19-577,-20-19-897,0 0-1954,20 0-2594</inkml:trace>
  <inkml:trace contextRef="#ctx0" brushRef="#br1" timeOffset="779333.9844">14769 13196 14125,'0'-40'1986,"0"21"-353,0 19 673,0-20 65,20 0-802,20 1-576,-21-2-608,21 21-257,0 0 0,-1 0-96,21 21-160,-21-2 32,2 1 32,-3 19-33,-18-19 1,1 19 128,-1-18 32,-20-1-32,0-20 0,0 20 1,0-20-33,0 0 64,0 0-96,-20 0 96,20 0-160,0-20-481,0 20-768,0 0-1026,0-20-2081</inkml:trace>
  <inkml:trace contextRef="#ctx0" brushRef="#br1" timeOffset="780018.5547">15127 13236 13901,'-20'-21'1537,"20"2"-352,0-1 1089,0 0 129,0 1-706,0-1-576,20 20-352,-2-20-192,2 1-193,21 19 0,-21 0-256,19 0-96,-19 19 33,20 1-97,-21 0-129,21 19-159,-20-19-128,0-20-930,-1 19-768,1 2-2370</inkml:trace>
  <inkml:trace contextRef="#ctx0" brushRef="#br1" timeOffset="780308.5938">15503 13137 19378,'21'19'2178,"-21"-19"-1313,0 20 512,20 0-96,-20-1-768,18 2-417,2-1-128,-20 0-353,21-1-447,-1 1-33,0-20-673,-1 0-1729,1 0-1313</inkml:trace>
  <inkml:trace contextRef="#ctx0" brushRef="#br1" timeOffset="780550.7813">15503 12998 18929,'0'-20'865,"0"20"-897,-20 0 96,40 0-128,-20 0-1473,21 0-2371</inkml:trace>
  <inkml:trace contextRef="#ctx0" brushRef="#br1" timeOffset="780866.211">15841 13078 9673,'0'0'9449,"0"0"-8360,-20 19 448,0 1 417,20 19-897,0-19-737,0 0-224,0-1-96,20 2-32,0-21-32,-1 0-32,21-21 0,-20 2-192,-20-1 160,21 0 160,-21-19-64,0 0 32,-21-2 0,1 2 64,-20-1 32,21 1 160,-21-2 96,20 2 193,0 19 31,1 1 33,-1-1-129,20 20-63,0 20-161,0 19-128,20 0-64,-1 2-32,21 18-64,-20-20-192,19 22-352,1-22-481,1-19-801,-3 19-1698,3-19-4099</inkml:trace>
  <inkml:trace contextRef="#ctx0" brushRef="#br1" timeOffset="781250">16158 13057 15790,'0'0'2787,"0"21"-1057,0-2-65,0 21 321,0-21-961,0 21-769,0 0-224,20-20-64,0-20 0,20 20-96,-21-40 32,21 20-96,-20-41 32,0 22 0,-20-21 128,19 1 128,-38 0-96,19-2 96,-20 2-64,-20-20 96,20 18 160,1 2 97,-21-1 191,40 21-31,-20 19 31,20 0-223,-20 0-33,40 39-192,-20-19-32,20 40-32,0-21-96,0 1-256,19-1-353,1 2-480,-1-2-384,-19 0-801,21-19-3108</inkml:trace>
  <inkml:trace contextRef="#ctx0" brushRef="#br1" timeOffset="781690.4297">16457 12839 19250,'0'0'1954,"0"0"-737,0 0 416,0 39 161,18 2-641,-18-2-480,21 20-257,-21-19-416,20 20 64,20-21-64,-21 1 0,21-21-160,0 2 32,-1-1 32,1-20-96,-1-20 96,-19-1-193,0 2 161,1-1-32,-1-19 32,-20 19 64,0 0 64,0 1 0,-20-2 128,20 21 32,-21 0 32,21 21 64,0-2-31,-20 1-129,20 0-96,20 19-96,1-19-96,-1-1-417,19 2-480,1-21-1570,19 0-4035</inkml:trace>
  <inkml:trace contextRef="#ctx0" brushRef="#br1" timeOffset="782376.9532">17528 13078 15150,'0'-21'2178,"0"21"-480,0 0 63,0 0-63,0 21-193,-20-21-288,20 19-320,0 1-320,0 19-257,20-19-128,0 0-192,0-20 96,19 0-96,2 0-224,-3 0 0,-18-20 192,1 0 0,-21 1 0,0-1 32,-21 0 32,1 1-96,-18 19 64,-3-21-224,2 21-289,19 0-448,0 21-320,0-21-321,20 19-2369,20 21-3364</inkml:trace>
  <inkml:trace contextRef="#ctx0" brushRef="#br1" timeOffset="782628.9063">17905 13276 13901,'60'0'4772,"-60"-20"-2594,-20 0-352,0-1-32,0 2-865,-19-21-289,-1 1-127,0 0-161,1-22-256,19 22 32,-1-20-128,1 18-32,20-18 0,20 40-320,21-21-225,-2 19-352,1 1-1024,0 20-2980,-1 0-8296</inkml:trace>
  <inkml:trace contextRef="#ctx0" brushRef="#br1" timeOffset="782866.211">17747 13037 15502,'-61'41'6342,"61"-41"-5285,0 0 64,0 0 513,20 0-769,21 0-737,-2-21-64,21 1-577,-1 20-800,1-20-1634,-1 20-3459</inkml:trace>
  <inkml:trace contextRef="#ctx0" brushRef="#br1" timeOffset="783960.9375">18461 12580 18833,'0'0'1153,"0"0"801,21 20 0,-21 21-384,18 18-577,23 1-385,-21 19-224,18 1-159,3-21 127,-1 0-128,-1-18-96,1-2-64,-1-19 33,-19-1-97,0 1 32,0-20 32,-20 20 96,0-20-128,0 0-32,0-20 0,0 20-64,-20-20-32,20 1 32,0-21 0,-20 21-129,20-22-127,0 2 160,0 19 0,20 0 32,-20 1-97,20 19 65,0 0 160,-20 0-96,19 19 64,1 1-128,0 0 96,1-20-224,19 19 31,-22 1 1,3-20 64,19 20 192,-20-20-96,19 0 96,-19 21-64,0-21 160,19 19-160,-19-19 192,20 0-160,-19 0 128,-3 0-64,22-19-64,-19-2 256,-1 1-128,-2-19 0,-18 19-32,21-19-31,-21 19 63,-21-1-32,3 1 32,-2 20 32,-1-19 0,1 19 128,0 0 33,20 19-161,-18 1 0,-3 1-64,21 18 96,0 1-96,21-1-96,-21 2-64,38-2-320,-18 0-481,21-19-353,18-20-1312,-19 20-2819</inkml:trace>
  <inkml:trace contextRef="#ctx0" brushRef="#br1" timeOffset="784331.0547">19830 12958 17424,'-18'-19'2626,"-2"-1"-1056,-1 20 512,1 0-96,0 20-833,0-1-577,1 1-191,-1 19-225,20 1-64,0-19-160,0 18-160,20-19 32,-1-20-193,21 19 129,-20-19 128,1-19 0,-21 19 128,20-20 0,-20 0 0,0 1-32,0-2 96,0 1-64,0 0 96,0 1 0,0 19 0,0 0 0,0 0-32,0 19-32,0 1-96,0 0-320,18 1-225,3-21-544,-1 19-801,0 1-2818,0-20-10218</inkml:trace>
  <inkml:trace contextRef="#ctx0" brushRef="#br1" timeOffset="784735.3516">20128 13256 18193,'20'79'1793,"0"-19"-63,-20-20-737,21-1-160,-21 0-129,20-18-159,-20-1-97,0-20-159,0 0-225,0-20 0,-20-1 0,-1-18 0,1 0 64,-19-20 128,19-2-96,-20 2-63,20-21-65,20 21 0,0-21-64,0 21 0,20 20-65,20-2-31,-1 21 0,1 20 224,1 0-32,-23 20-32,23 1 32,-21 18 65,-20 1-65,0-1 32,-20 2-96,-1-2 64,1-19-32,2-1-385,-2-19-159,-1 20-481,21-20-705,-20-20-1953,20 20-2627</inkml:trace>
  <inkml:trace contextRef="#ctx0" brushRef="#br1" timeOffset="784977.5391">20407 13137 17264,'39'39'6726,"-39"-39"-5765,20 0-705,-20 20-192,20-20-64,-20 0-64,20 0-832,-20 0-2436,19 0-8679</inkml:trace>
  <inkml:trace contextRef="#ctx0" brushRef="#br1" timeOffset="789207.0313">21140 11867 12427,'-38'-41'865,"38"21"256,-20 20 897,20 0 32,-21 20-865,21 21 32,0 37-32,0 2 33,0 38-226,21 2-287,-1 19-224,-20-39-161,20-2-192,-20 2-160,18 0 128,3-2-128,19-18-384,-20-1-994,19-39-1665,1 0-2754</inkml:trace>
  <inkml:trace contextRef="#ctx0" brushRef="#br1" timeOffset="790208.0079">21359 11628 9705,'0'0'1537,"0"0"1,0 0 480,0-20-289,0 20-768,0 0-384,0 0 127,0 0 33,0 0-417,0 0 321,0 0 192,0 0-129,0 0-383,0 0-33,0 0 160,0 0-127,0 0-161,-20 0-32,20 0 0,0-20 0,0 20 0,0 0-64,0 0 193,0 0-33,0 0-96,0 20 160,20 0 225,-20 19-1,0 2-288,20-2 65,-20 1-65,20-21 0,1 22-64,-3-21-32,2-1-32,0-19-96,-20 0 32,41 0 33,-21-19-65,-2 19 32,3-20-97,-1 20 65,-20 0-128,20 20 192,0-1-32,-20 21-128,0-21 64,0 21-64,0-19 128,0-2-256,0 1 0,-20 0 64,0-1-161,0-19-287,-1 0-97,3 0 0,-22 0-255,40 0-546,-21-19-1280,1-1-1314</inkml:trace>
  <inkml:trace contextRef="#ctx0" brushRef="#br1" timeOffset="790496.0938">21737 11867 17904,'19'39'1698,"-19"-19"-64,0-1 255,20 1-511,0 0-321,0-20-865,19 0-96,-19 0-32,21-20-32,-21 20-384,-2-20 31,3 1-704,-21-1-224,0 0-480,0 1-738,-21-1-415,3 20-3492</inkml:trace>
  <inkml:trace contextRef="#ctx0" brushRef="#br1" timeOffset="791090.8204">21916 11549 11755,'0'-21'2018,"0"1"-353,0 20 225,0 0 192,0 0-801,0 0-512,-21 0-225,21 0-127,0 0-129,0 0-96,0 0-96,0 0 32,0 20-96,0-20 193,0 0-33,0 0-32,0 0-32,0 0-64,0 0 96,21 0-32,-21 0 33,0 0 63,0 0 0,20 21 192,-20-1 1,18-1-33,-18 21 33,21-1-161,-1 2 32,0-21-256,0 19 32,-20-19 96,19-20-128,1 19-96,0-19 128,0-19-64,0 19 64,-1 0-96,-19-20 0,20 20-32,0 20 96,0-1 0,-20 22-96,20-21 128,-20 19-96,0-19 0,0-1 32,0 1 64,0-20-288,-20 0 128,0 20-320,0-20-97,0 0-63,1 0 31,-1 0-448,0 0-736,0 0-1346,20-20-641</inkml:trace>
  <inkml:trace contextRef="#ctx0" brushRef="#br1" timeOffset="791576.1719">22252 11508 14189,'-19'-19'2306,"19"19"0,0 0-32,0 0-576,0 19-257,0 22-576,19-21-32,-19 19-96,20 0-129,0 1-255,0 1-385,-20-22 128,21 1-160,-3-20 96,2 20 32,1-20-64,19 0-32,-20 0 64,-1 19-32,1-19 64,-20 20-64,0 1-64,20-1 0,-20-1 128,0 1-192,-20 0 128,20-20-193,0 0 65,-20 0-160,1 0-353,-1 0-223,0 0-450,0 0-639,-1-20-1571,21 0-1312</inkml:trace>
  <inkml:trace contextRef="#ctx0" brushRef="#br1" timeOffset="791966.7969">22491 11508 8872,'0'0'9289,"0"0"-8489,0 20 610,20 21 480,-20-2-257,0 20-384,20 2-736,0-2-161,-1 1-160,1-21-160,0 1 32,20-21-96,-21-19 0,21 0-64,-19 0 64,-1-19 64,-2-1-192,2 0 128,-20-19-160,0-2 128,0 2-192,0 19 95,-20 1 129,2-1 128,-2 20-63,20 20-33,-21-1 96,21 1 96,0 0-64,0 19-160,21-18 0,-1-1-224,18-1-962,23-19-1280,-22 0-2819</inkml:trace>
  <inkml:trace contextRef="#ctx0" brushRef="#br1" timeOffset="792460.9375">23226 11647 13164,'0'-19'2466,"0"19"-288,0 0 481,0 0-481,0 0-448,0 19-449,0 21-673,20 1-63,-20-22-321,20 1 64,19 0-31,-19-20-225,0 0 32,0 0-96,-20-20-289,19 0 1,1 1-96,0-22-417,-20 21-448,20 0-513,-20 1-1922,0-1-1953</inkml:trace>
  <inkml:trace contextRef="#ctx0" brushRef="#br1" timeOffset="792799.8047">23464 11806 6117,'59'100'8809,"-39"-61"-5734,1 1-705,-21 0 64,18 0-928,-18-21-674,0 1-511,0-20-97,0 0-224,-18-20 96,18-19-96,0 0-32,-21-2-64,21-18 448,-20 20-320,20-22-64,-20 2 96,20-1-32,20 20-96,0 1-32,1 19 64,-3 1-32,23 19 32,-21 19-128,0 1-64,-20 19 127,18-19 130,-18 21-66,0-2 66,0-19-1,-18 0-64,-2-20-161,0 19-383,-1-38-834,1 19-1825,2-20-3619</inkml:trace>
  <inkml:trace contextRef="#ctx0" brushRef="#br1" timeOffset="793416.0157">24258 11549 6085,'-20'-21'9385,"0"21"-7143,0 0 289,1 0-193,-1 21-576,20-21-513,-20 20-513,20 19-319,0-19-289,0 19-96,20 2 32,0-21-96,-1-1-32,21-19 0,-20 0-32,19 0 0,-19-19 0,-20-1 32,20-21 128,-40 21-160,20 1-225,-39-21 193,19 21-96,0 19-705,0 0-640,20 0-642,0 0-1120,0 0-1249</inkml:trace>
  <inkml:trace contextRef="#ctx0" brushRef="#br1" timeOffset="793673.8282">24396 11728 14926,'20'-20'1825,"-20"-1"482,0 1 287,0 0-1025,0-19-640,20 19-608,-20-19-257,21 18-64,17 1-385,-17 1-832,-1 19-2594,20 0-8169</inkml:trace>
  <inkml:trace contextRef="#ctx0" brushRef="#br1" timeOffset="794799.8047">21776 12502 13132,'-39'-20'2082,"19"20"-513,20 20 930,-20-1-706,0 1-768,20 19-416,0 2-32,0-21 31,20 19-320,-20-19-127,40-1-33,-21-19-128,1 0 32,20-19-128,-19-1-193,-3 0 1,2-19-128,0-2 63,-20 2 129,-20 0 224,0-22-32,2-17 96,-23-3-128,21 22 96,0 20 96,20 19 193,-19 20 95,19 0 32,0 0-287,19 20 351,-19 19-256,20 1-32,0 1 65,0 18-225,1-20-64,-3-19-192,2 20-481,0-20-736,21 19-513,-23 1-1441,23-21-2115</inkml:trace>
  <inkml:trace contextRef="#ctx0" brushRef="#br1" timeOffset="795097.6563">22054 12482 5509,'0'20'9000,"0"-1"-7078,0 1 576,0 0-255,0 19-1026,20-18-545,0 18-415,0-39-33,0 20 0,19-20-192,1 0 32,-20 0-64,-1-20 64,1 1-96,0-1 0,-20-21 0,-20 22 0,0-1 0,-19 0-64,-1 1 0,20-1 0,-19 20-417,19 0-864,0 0-1442,0 0-1921</inkml:trace>
  <inkml:trace contextRef="#ctx0" brushRef="#br1" timeOffset="795719.7266">22432 12541 11370,'0'0'2082,"-20"0"-480,20 0 640,0-20 416,-20 20-896,20 0-865,0 0 32,20 0 224,-20 20-513,0 0-351,20-1-97,0 1-192,-1 1 128,1-1-128,-20-20 0,20 0-96,-20 0 192,20 0-192,-20 0 96,20-20 0,-20-1 32,0 1-64,0 20 128,0-19-160,0 19 288,19 0 129,-19 19-65,0-19-224,20 20-32,-20 1 0,20-21 0,0 0-32,0 0-64,-20-21 0,19 1-64,-19 1-64,0-1-225,0 0-63,0 1-545,0-1-289,-19 20-928,19 0-2594</inkml:trace>
  <inkml:trace contextRef="#ctx0" brushRef="#br1" timeOffset="796030.2735">22730 12482 20339,'0'20'1505,"0"-20"97,20 19-129,-20 1-640,18 0-449,2-20-95,-20 19-97,21-19-160,-1 0 32,0 0-96,-1-19 0,-19-1-96,20 0 192,-20 1-32,20-1 0,-20 0-96,20 20 64,-20-21-64,20 21 64,-20 0 96,19 21-160,1-21-545,0 20-960,0 0-1891,19-1-4131</inkml:trace>
  <inkml:trace contextRef="#ctx0" brushRef="#br1" timeOffset="796301.7579">23305 12561 20883,'40'39'609,"-40"-18"31,0-1 193,0-1-577,20 1-191,-20 0-642,0-1-960,19 1-2179,-19 1-6950</inkml:trace>
  <inkml:trace contextRef="#ctx0" brushRef="#br1" timeOffset="796689.4532">23742 12422 1345,'-20'-20'16047,"20"20"-14253,-20 0 160,20 0 192,-21 0-353,3 20-768,-2-1-608,0 2-257,20 19-128,-21-21-32,21 21-192,21-21-33,-21 1-31,20-20 160,0 0 64,-2 0-32,3-20 128,-21 1 0,0-1-32,0 0 0,0 1 64,0-1-64,0 0-64,-21-1 128,3 21 32,18 0-63,0 0-65,0 21 32,0-1-64,18 0 32,-18-1-385,21 1-768,-1 0-897,0-1-1890,0-19-2145</inkml:trace>
  <inkml:trace contextRef="#ctx0" brushRef="#br1" timeOffset="796991.211">23979 12323 20787,'0'-19'1602,"-18"19"-513,-3 0 352,1 19-544,20 1-385,-20 0-287,20-1-161,20 1 0,0 0-96,19-1-192,1 2-1,1-21 1,-3 20 128,-17 0 0,-1-1-128,-20 1 32,0 0-65,0-20-479,-20 19-610,-1-19-1408,21 0-2531</inkml:trace>
  <inkml:trace contextRef="#ctx0" brushRef="#br1" timeOffset="798215.8204">22074 13215 10505,'0'-19'2691,"0"-1"-257,0 20 545,0 0-833,0 0-897,0 0-32,20 20-127,-20-1-258,20 2-31,-20 19-224,20-1-289,-1 0-160,1-17 128,-20 17-128,20-39 65,-20 20-65,20-20-32,-20 0 0,0-20-64,20 20 64,-20-20-64,0-21-64,-20 22 64,20-21-96,0 21 0,0-21-64,0 0 160,0 20-128,20 20 160,-1-20-128,-19 20 96,20 20-64,20-20 32,-19 20-32,-3-1-32,23 2 160,-21-1-96,0 0-32,0-20 64,-1 0-353,-19 0-63,0 19-64,0-19-257,0 0-640,20-19-1186,-20 19-1953,0 0-9577</inkml:trace>
  <inkml:trace contextRef="#ctx0" brushRef="#br1" timeOffset="798694.336">22590 13215 17104,'20'21'1793,"-20"-21"193,20 0-416,-20 0-641,20 0-417,-1 0-384,1 0-32,21 0 0,-21-21-32,-2 21 1,2-19 31,1 19 64,-21-20-64,0 20-64,-21-20 192,21 20-64,-20-19 64,2 19-127,-2 0 255,-1 0-192,21 0 32,-20 19 97,20 1-257,0 0 128,0 20 0,20-20-160,-20 0 96,21 19-128,17-19 64,3-1-96,-1-19 128,19 0-64,0 0 0,-19-19 32,0-1-96,-21 0 96,1-19 0,0 19 64,-20-1-192,0 21-577,-20-19-544,20 19-1377,-20 0-2691</inkml:trace>
  <inkml:trace contextRef="#ctx0" brushRef="#br1" timeOffset="799186.5235">23226 13215 14157,'20'0'1217,"0"0"-833,-1 0 1218,-19 0-161,20-19-384,-20 19-128,0-20-320,20 0 127,-20 20 97,0-19 0,0-1-353,0 0 65,-20 20-257,0 0 65,1-19-161,-1 19-64,0 19-160,-1-19 128,1 20-32,0-20-32,20 20 32,0-1 0,0 1 0,20 0-128,-20-1 64,20 2-320,1-1-161,-1 0-415,0-1-386,-1-19-736,1 0-1537,0 0-5093</inkml:trace>
  <inkml:trace contextRef="#ctx0" brushRef="#br1" timeOffset="799816.4063">23623 13137 14477,'0'-20'2338,"-21"20"65,21-20-257,-20 20-32,2 0-577,-3 0-864,1 0-161,0 20-95,20 0-129,-20 19-96,20-19-128,20 20-32,0-20-64,0 0 32,1-20 0,-3 0-64,23-20 0,-21 20 32,0-20 0,-2-20-32,-18 20 128,21-19-128,-21 19 64,-21-19 0,3-2 0,-2 21 96,20 1-96,-20-1 192,-1 0-64,21 20 65,0 0-1,-20 20 64,20 0-160,20-1-64,-20 21-32,21-19-128,-1 18-513,0-19-480,19-1-736,1 1-1379,-20 0-2145</inkml:trace>
  <inkml:trace contextRef="#ctx0" brushRef="#br1" timeOffset="800142.5782">23880 13137 13292,'0'0'6086,"0"0"-4997,20 0 288,-20 0 161,20 0-706,0 0-383,1 0-161,-3 0-64,22 0 1,-19-20-97,-1 0 32,-20 20 0,18-19-64,-18-2 0,0 1 32,-18 20-32,-2 0-32,-1-20 33,1 20-33,0 0 32,2 20 96,18-20-64,-21 20-32,21 1-96,-20 18 32,20-19-96,0-1-416,0 21-385,20-21-577,-20 2-992,21-1-2146,-3-20-6535</inkml:trace>
  <inkml:trace contextRef="#ctx0" brushRef="#br1" timeOffset="800526.3672">24198 13117 576,'0'-39'12332,"0"-2"-9001,0 41-737,0-20-159,0 20-642,-19 0-672,19 0-32,-20 20-384,20 0-256,0 1-161,0 18-192,0-19-64,0-1 0,20 1 0,-1-20-128,1 0 0,0 0 0,0-20 32,-20 20 32,20-19 32,-20-21-32,0 21 64,0-2-32,0-19 32,0 1-32,-20 0 64,20 19-96,0-21 160,-20 41 160,20-19 96,0 38 161,-20 1-129,20 1-191,0 18-65,20 1-160,-20-21-64,40 21-481,-21 0-448,21-20-288,-20 0-993,19-1-2531,-19-19-12299</inkml:trace>
  <inkml:trace contextRef="#ctx0" brushRef="#br1" timeOffset="801813.4766">24833 11469 14990,'0'20'672,"0"-20"65,0 0 672,0 0 193,0 0-481,0 0-96,0 0-64,0 0-224,21 0-97,-21 19 65,20-19 64,-2 20-161,-18 1-31,20-1-129,1-1-64,-21 21-255,20-1 95,0 22-160,0 17-64,-1 2 160,1-1-256,0 21 192,-20-1 0,20 0 96,-20 1-96,20-1 0,-20-20 65,0 1-129,0-1 64,-20 1 0,0-1-32,0 1-32,-19-21 128,19-20-96,-20 2-160,19-2-96,-17-19-225,18-20-351,-1 0-417,21 0-961,-20-20-1410,20 0-2754</inkml:trace>
  <inkml:trace contextRef="#ctx0" brushRef="#br4" timeOffset="824918.9454">19413 7062 19698,'-18'0'2627,"18"-20"-1698,0 0 31,39-39 802,1-1-705,39-19-416,20-40-257,0-1-64,41 1-512,-21 1-32,-20 18-737,-19 20-576,-22 41-1026,-37-1-2273,-1 40-8585</inkml:trace>
  <inkml:trace contextRef="#ctx0" brushRef="#br4" timeOffset="831509.7657">20288 5513 13516,'20'0'5189,"-20"20"-4228,19 0 256,1 20 64,20 19 129,-1-19-385,-19 20-641,40-1-96,-21 0 1,-19-18-33,21-22 96,-23 21-192,2-40-63,0 19-1,-20 1 96,0-20-160,0 0 32,0 0 256,0 0-256,0-20 32,0 20-288,-20-39 0,20 19-96,0 1-129,0-22-63,0 21 160,20 20 159,-20 0 97,21 0 128,-1 0-64,19 20 32,-19-20-32,20 21 0,-20-21 32,19 0 65,-19 0-129,0-21 128,0 21 96,-1-20-32,-19 1 160,20-21-224,-20 21 32,0-1 129,0-21-1,0 22-160,0-1 128,0 0-128,-20 20 0,20-19-96,0 19 193,-19 0-33,19 0-224,0 19 160,-20 1-96,20 19 0,0-18 0,20 19 96,-1-1-192,1-19 64,0-1-513,21-19 33,-23 0-385,23 0-1217,-21 0-2338,0-19-5830</inkml:trace>
  <inkml:trace contextRef="#ctx0" brushRef="#br4" timeOffset="831769.5313">21140 5652 16431,'21'20'3972,"-21"-20"-2915,0 20 961,20-1 0,-20 2-1186,20-21-800,0 20-352,-1-20-449,-19 0-1184,20 20-1859,-20-20-6438</inkml:trace>
  <inkml:trace contextRef="#ctx0" brushRef="#br4" timeOffset="832035.1563">21140 5513 17936,'-18'-19'2467,"18"19"-2499,0 0-897,0 0 705,18 0-641,-18 0-2370,21 0-10346</inkml:trace>
  <inkml:trace contextRef="#ctx0" brushRef="#br4" timeOffset="832289.0625">21438 5454 20403,'-18'-19'2274,"18"19"-1890,-21 0 1442,1 19-192,20 1-577,-20 0-641,20-1-288,0 21-64,0-19-96,20-2 0,0-19-32,-20 0-224,21 0 96,-3 0-193,-18 0 289,20-19-96,-20 19 192,20 0-192,-20 0 192,0 19 0,21 21 128,-1-1-96,0 0 96,-2 2-32,3 18-96,-1-20 288,20 2-448,-40-2 160,19-19 64,-19 19-128,0-19 64,0 1-224,-19-1-64,-1-20-289,0 0-416,0 20-1025,-1-20-896,-17-20-2083</inkml:trace>
  <inkml:trace contextRef="#ctx0" brushRef="#br4" timeOffset="832600.586">21458 5374 21748,'41'0'1121,"-21"20"-416,0 21 672,-2-2 32,3 0-576,-1 1-448,0-19-193,0 18 0,-20-39-128,19 20-128,-19-20 0,20 0-256,-20-20 191,0-19 65,0 18-32,0-19 96,0 1-96,0 19 160,0-21-224,0 22 128,0 19-96,20 0 32,0 19 96,-20 3 64,39 17-32,-19 0-929,0 1-1121,0-19-1601,1-2-1410</inkml:trace>
  <inkml:trace contextRef="#ctx0" brushRef="#br4" timeOffset="832844.7266">21837 5156 20595,'38'20'2498,"-18"19"-1345,1 1 193,-1 20-610,-2-21-159,23 20-417,-21-18-544,0-21-641,-1 0-577,1-20-1088,0 0-2691</inkml:trace>
  <inkml:trace contextRef="#ctx0" brushRef="#br4" timeOffset="833108.3985">21875 5374 19794,'0'0'2947,"0"0"-2595,20 0 769,21-20 161,-2 20-161,21-19-865,-21-1-288,1 0-737,-1 20-1313,1-19-2786</inkml:trace>
  <inkml:trace contextRef="#ctx0" brushRef="#br4" timeOffset="833646.4844">22432 5137 16944,'0'0'2562,"0"0"-1473,0 0 1217,0 0-384,0-20-929,0-1-769,0 1-96,20 1 257,-20-21-225,0 21 64,19-1 32,-19-1-96,0 21-128,0 0-32,20 0 64,-20 0 33,20 21-1,0-1 32,0-20-128,-20 19 0,19-19 0,1 0-32,0 0-64,0 0 32,-20-19-129,20 19-191,-20-20-96,19-1-353,-19 1-673,20 0-640,-20 20-1889,0 0-6343</inkml:trace>
  <inkml:trace contextRef="#ctx0" brushRef="#br4" timeOffset="833967.7735">22590 5315 20819,'-20'20'1794,"20"-20"-833,0-20 352,20 20-64,-20-20-480,20 1-385,0-22-224,-20 21-95,20 1 31,-1 19-128,-19-20-64,20 20 256,-20 0-320,0 0 448,20 20-256,1-20-32,-1 0 160,-2 0-256,2 0 160,1 0-224,19-20-225,-21 0-479,21 1-1,-20-1-577,-20-1-1024,20 1-2723</inkml:trace>
  <inkml:trace contextRef="#ctx0" brushRef="#br4" timeOffset="834556.6407">23086 4700 18641,'-20'-20'2627,"20"20"-1250,0 0 385,0 0-257,0 0-544,0 0-224,20 39-1,0-19-319,0 19-65,1 22-32,-3-22-320,2 20 193,0-18-322,1-2 161,-1-19-352,0 0-64,-1-1-97,-19-19-383,20 20-418,-20-20-1216,20 21-1954,-20-21-4261</inkml:trace>
  <inkml:trace contextRef="#ctx0" brushRef="#br4" timeOffset="834872.0704">23384 4858 19218,'0'0'3011,"0"0"-1506,-19 0 64,19 20 225,-20 0-769,20 19-641,0-19-255,0 21-33,20-22-96,-1 1 96,21-20-256,-20 0 128,19 0-64,-19-20-97,0 1-31,0-1 64,-20-21 128,0 21-384,-20-19 223,0 19-191,20 1 32,-20-1-193,1 20-512,-1 0-576,0 0-33,20 0-1089,0 20-2273</inkml:trace>
  <inkml:trace contextRef="#ctx0" brushRef="#br4" timeOffset="835335.9375">23722 4839 20050,'20'-41'1090,"-20"41"-1,0-20 1153,0 20-481,-20-19-768,20 19-416,-20 19-193,20-19 1,-21 20-193,21 1-32,0-1-256,0-1 64,0 1-32,21 0-353,-21-1-63,20-19 288,0 0 160,0 0-64,-20-19-513,19-1 449,-19 0 160,0 1 0,0-1 64,0 20-128,0 0-256,0 0 255,0 0-31,0 20 64,20 19 32,0 0 0,0 1-224,0 1 224,-1-2 64,1 0-96,-20 2 160,0-2-64,0-19 64,0 0-63,-20-1 95,-19 1-224,19 0 0,0-20-161,-19 0-800,19 0-1569,0-20-1666,20 0-8168</inkml:trace>
  <inkml:trace contextRef="#ctx0" brushRef="#br4" timeOffset="836053.711">24078 4998 2882,'20'0'15407,"-20"-20"-14126,0 20 0,0 0 481,21 0-673,-21-21-192,20 21-161,20 0-351,-21 0-225,1 0-32,0 0 96,-20 0-64,20 0 33,-20 21-225,-20-1 192,20-1-128,-20 1-32,0 0-32,1-1 96,-1 1-128,20-20-96,0 0 160,0 0 0,20 0-161,-1 0 194,1 0-226,0-20-31,0 20-833,0 0-737,-1-19-1345,1 19-1857</inkml:trace>
  <inkml:trace contextRef="#ctx0" brushRef="#br4" timeOffset="836531.25">24337 4600 3939,'20'-20'16336,"-20"20"-15215,21 0 288,-21 20 769,18-20-640,-18 20-577,20-1-577,0 2-64,-20-1-160,21 0-160,-21-20 128,0 19-63,20-19-65,-20 0 0,0-19 0,18-1-33,-18 20-223,21-41 352,-21 22-96,20-1-128,-20 0 96,20 20 0,0 0 96,-1 0-64,1 20-64,0 0-64,0-1-897,19 22-801,-19-41-4420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8T23:35:23.7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00FF00"/>
    </inkml:brush>
    <inkml:brush xml:id="br5">
      <inkml:brushProperty name="width" value="0.05292" units="cm"/>
      <inkml:brushProperty name="height" value="0.05292" units="cm"/>
      <inkml:brushProperty name="color" value="#00FFFF"/>
    </inkml:brush>
    <inkml:brush xml:id="br6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11691 2714 12075,'-18'0'2050,"18"0"-993,0 0 416,0 0 129,-21 0-161,21 0-352,0 0-224,0 0-160,0 0-193,0 0 97,0 0 191,0 0 1,0 0-192,0 0-225,0 0-96,0 20-63,0-20-33,-20 0 32,20 0-160,0 20 64,0-20 0,0 0 97,0 19-33,0-19-64,0 0 64,0 20-192,0-20 160,0 20-32,0 1-160,0-1 64,0-20-96,0 19 160,20 1-96,-20 0 64,0-1-64,0-19 32,21 20-32,-21 1 32,18-1 65,-18 19-33,20-19 0,-20-1 0,20 1 32,-20 21 0,0-22-64,0 21 160,21-1-224,-21 0 128,0 2 32,0-1-128,0-1 64,0 21 65,0-20-33,0-1 0,0 21-32,0-20 0,0 19 32,0 1-32,0-1-32,0 0 0,0 2 0,0-2-64,20 1 128,-20-1-160,0 20 160,0-19-96,18 19 0,-18 1 96,0-1-128,0 1 64,0 19-96,0-20 160,0 21-128,0-22 32,0 22 64,0 0-320,0-21 160,0 20 192,0 0-96,0 1 0,20-1 32,-20 0-32,0 0 0,21-20 32,-21 21 0,0 0-32,20-2 32,-20 2 32,0-1-160,0 0 192,0 20-160,0-19 96,20 19 0,-20-20 64,0 0 0,19 21-96,-19-2 161,0-18-1,20 19-64,-20 1-64,0-2 96,0-19-64,20 21-32,-20-1 32,0 20-64,0-21 32,0 2-32,20-1 96,-20 1-96,0-22 0,0 21 32,0 1-32,-20-1-32,20-1-32,0 2 0,-20-21 288,20 21-224,0-2 64,0-18 32,0 19-63,0-21 63,0 22-64,0-20 64,0 19-32,-20-21-64,20 22 96,-19-21-32,19 21-32,-20-22 0,20 2 32,0-2-32,0-18-32,0 20 64,0-21-96,0 1-64,0 18 192,0-18-64,0-1-32,0 1-32,-20-1 32,20 1-96,0-1 96,0-19-32,0 19 0,20 1 32,-20-21 0,0 21 96,0-21-64,0-20-64,20 2 64,-20-2-32,0 20 96,0 2-64,19-2 0,-19 1-32,0-1 32,0 0 32,0 2 0,20-22-64,-20 20 0,20 1 0,-20-20 0,20 19-32,0-19 64,-1 0-64,-19-1 96,20 0-96,0 22 32,-20-22 32,0 1-64,20 0 64,-20 0-32,0-1 0,0 0 0,0-19 32,0 21-64,0-22 129,0 1-97,0 19 0,0-19 0,-20 1-65,20-21 130,0 20-65,0 0 0,0-1 0,-20 1 0,20 0 0,0-1 0,0-19 0,20 20 0,-20 1 0,0-1 0,0-1 0,20-19 0,-20 20 0,20-20 0,1 20 0,-21-20 0,0 0 0,18 19-161,-18-19-255,0 0-289,0 0-224,0 0-672,20 0-1314,-20 0-2562,0-19-7111</inkml:trace>
  <inkml:trace contextRef="#ctx0" brushRef="#br1" timeOffset="58075.1953">377 3608 14125,'-20'-80'1089,"20"41"961,-21 19-96,21 0 288,0 1-32,-20 19-416,20-21-769,0 21-321,0 21 417,20-2-320,-20 1-224,21 19-321,-1 20 0,0 2-192,19 17 32,-19-17-224,0-2-416,19-20-193,-19 22-704,0-22-1090,0-19-2017,0-1-5926</inkml:trace>
  <inkml:trace contextRef="#ctx0" brushRef="#br1" timeOffset="58286.1328">298 4104 16303,'-41'20'6406,"21"-20"-5701,20 0 1088,0 0 770,20 0-802,1 0-736,17-20-480,3 20-321,17-20-224,-17 20-192,18-19-192,1 19-769,-1-20-385,-19-1-1152,19 1-770,-18 1-3683</inkml:trace>
  <inkml:trace contextRef="#ctx0" brushRef="#br1" timeOffset="58546.875">59 3608 22965,'-40'-60'1057,"21"20"321,19 21 671,19-1-703,41-19-866,-1-2-352,20 2-288,-18-1-609,18 21-512,0-22-961,-19 21-512,-1 0-642,0 20-4707</inkml:trace>
  <inkml:trace contextRef="#ctx0" brushRef="#br1" timeOffset="59053.7109">654 3826 15118,'0'-59'3587,"0"39"-2338,0-1 65,0 21 607,0 0 258,0 21-738,20-1-576,1-1-257,-3 21-223,2-1-1,0 22-64,1-42-95,-1 21-1,-20-21-128,18-19-32,-18 0-32,0 0 32,0 0 32,0 0 0,0-39 0,0 19-96,-18-19 0,18-2 64,0 21-192,0-19 128,0 19-64,18 20 96,3 0 64,-1 0-192,0 20-64,20 19-577,-21-19-800,21 21-705,-20-21-769,19-1-1954</inkml:trace>
  <inkml:trace contextRef="#ctx0" brushRef="#br1" timeOffset="59343.75">1031 3726 21588,'20'0'2114,"0"21"-481,0-1 546,1 19-386,-21 0-768,18 1-512,2 20-225,1-40-128,-1 0-128,0-1 128,-2 1-64,-18-20-64,21-20 65,-1 20-194,-20-19-95,20-21-160,-20 1-97,0-2-511,0 2-930,-20-1-320,20 21-385,0-1-864,0-1-5221</inkml:trace>
  <inkml:trace contextRef="#ctx0" brushRef="#br1" timeOffset="59843.75">1707 3826 19346,'0'-59'1826,"0"39"-673,0-1 1249,-20 21-160,0-20-737,-1 20-704,1 0-32,2 20-321,-23 21-255,21-2-97,0 0-160,20 1 64,0-19-129,0 18 65,20-19-160,0-20 0,1 0 32,17 0-32,-18-20 160,1 1-65,-1-22 193,-20 21-96,0-19-32,0-1 96,0 21 64,0-1-192,0-1 321,0 1-1,-20 20-32,20 0 192,0 20-191,0 1 159,20 18-160,0 1-192,0-21-224,-1 21-321,1-19-416,0-1-416,0-1-1121,0-19-994,-1 0-2753</inkml:trace>
  <inkml:trace contextRef="#ctx0" brushRef="#br1" timeOffset="60104.4922">1905 3826 19890,'39'39'3203,"-39"-19"-1345,0 1 32,20-1 256,-20-20-993,0 0-384,0 0-353,-20 0-224,20-20-128,0-1 0,-18 1 1,18 0-162,0-19 97,0 0 64,0 19-192,0-21-96,18 22-352,2 19-385,0 0-673,1 0-1729,-1 39-1922</inkml:trace>
  <inkml:trace contextRef="#ctx0" brushRef="#br1" timeOffset="60270.5078">2124 3786 7238,'19'0'14959,"1"0"-12878,-20 0 674,20 20-32,0 0-1058,0-1-832,-1 1-513,1 0-127,-20 1-418,20-1-319,0-1-385,0-19-1121,-1 0-1217,-19-19-2595</inkml:trace>
  <inkml:trace contextRef="#ctx0" brushRef="#br1" timeOffset="60409.1797">2143 3449 24535,'-19'0'1121,"-1"0"-1698,20 0 193,0 0-1218,20 0-4964</inkml:trace>
  <inkml:trace contextRef="#ctx0" brushRef="#br1" timeOffset="61212.8906">2679 3786 15150,'-39'-39'2498,"19"18"-672,-20 1-160,20 20 704,-1 0-224,3 0-705,-2 0-832,0 41-161,-1-2-160,1 1 129,20 19-97,20 1-320,1-20-64,-1-21 160,18 1-160,-17-20 128,19-20 0,0 1-32,-21-1-32,1-19 96,0-2-96,-20 1 193,0 1-1,0 0-160,-20 19 64,20-1-32,-20 1 96,20 20 64,0 0 0,0 0-192,0 0 193,0 20-129,20 21 0,0-22-32,-20 21-192,20-21-160,0 1-161,-1-20-256,1 0-672,0 0-641,1 0-672,-21 0-1090,0-20-5669</inkml:trace>
  <inkml:trace contextRef="#ctx0" brushRef="#br1" timeOffset="61488.2812">2798 3687 18417,'21'39'2755,"-1"-18"-1026,-20 18 834,18-19-161,2 0-865,-20-1-736,21 1-513,-21 0-192,20-20 161,-20 0-289,0 0 64,0 0-128,0 0 96,0 0 96,0 0-256,0-20 128,0 20-65,0-20-95,0 20-32,20 0 0,-2 0-64,3 20-417,-1 0-576,20 1-993,-21-21-513,1 20-384,0-20-4164</inkml:trace>
  <inkml:trace contextRef="#ctx0" brushRef="#br1" timeOffset="61711.914">2997 3469 20115,'0'0'3106,"20"20"-1408,0-1 480,-1 21-448,1 20-321,0-1-800,0 0-417,0 1-192,19-1-96,-19-19-545,0 1-256,19-22-608,-19 1-929,-20-20-962,0 0-3939</inkml:trace>
  <inkml:trace contextRef="#ctx0" brushRef="#br1" timeOffset="61893.5547">2956 3786 20947,'-18'0'3107,"18"0"-2402,18 0 800,23 0 770,-1 0-898,-1 0-929,1-19-448,19 19-384,-19 0-385,-1 0-576,1 0-1922,1 0-2306</inkml:trace>
  <inkml:trace contextRef="#ctx0" brushRef="#br1" timeOffset="62271.4844">3473 3369 21364,'0'-19'2786,"0"19"-1953,0 0 993,0 19 96,20 21-513,0 0-800,0 19-193,19 21-256,-19-1-64,0-20-256,0 1-513,1-1-255,-3-39-290,2 0-960,1 1-608,-21-21-1090,20 0-4452</inkml:trace>
  <inkml:trace contextRef="#ctx0" brushRef="#br1" timeOffset="62465.8203">3612 3430 19090,'0'-21'3619,"0"21"-2050,20 21 449,-20-2 32,21 40-608,-3-19-577,2 40-513,1-21-224,-1 1-320,18-1-353,-17-20-320,-1-19-416,0 0-641,0-20-1088,-20 0-1122</inkml:trace>
  <inkml:trace contextRef="#ctx0" brushRef="#br1" timeOffset="62661.1328">3414 3667 21748,'0'0'2691,"20"0"-2179,0 0 1538,-1 0-64,41-20-705,-21 20-736,21-19-321,-1 19-224,2 0-384,-43 0-738,23 0-1120,-21 0-2018,-40 19-5125</inkml:trace>
  <inkml:trace contextRef="#ctx0" brushRef="#br1" timeOffset="62828.125">3493 3806 23286,'0'0'1153,"20"0"448,0 0 609,0 0-768,19-20-706,22 20-319,-23-19-321,23-1-128,-22 20-609,1 0-800,-20 0-1922,-1 0-1954</inkml:trace>
  <inkml:trace contextRef="#ctx0" brushRef="#br1" timeOffset="63045.8984">3950 3430 26937,'19'19'1473,"-19"1"-864,20 19 768,0 1-288,0 0-416,0 19-641,-1-19 160,1 20-480,0-21-353,1-19-127,-1 0-674,-2-1-704,-18-19-1025,0 20-3427</inkml:trace>
  <inkml:trace contextRef="#ctx0" brushRef="#br1" timeOffset="64093.75">695 4363 15406,'-41'-22'513,"41"22"-65,-20 0 801,20 0 609,0 0-865,0-19-481,0 19-31,20 0-1,0 0 97,1 0 95,17 0 289,3 0-64,-3 0-96,23 0-257,18 0 1,0 0-193,2-20-224,18 20 33,19 0-193,21 0 64,1 0 0,18 0 160,20-20-128,-18 20 32,-22 0 128,-19 0 129,1-19-1,-41 19-32,20 0 32,-19-20-95,0 20-161,-1 0-32,0-20-64,0 20 128,-19 0-160,19 0 128,-20 0-96,22 0 32,-22 0 96,20 0-32,-19 0 32,-1 0-128,2 0 64,-2 0-31,-1 0 159,-17 20 32,18-20-64,-19 0 0,0 0 64,-1 0-63,-19 0-33,20 0 64,-21 0 32,21 0 128,-19-20-320,-1 20 0,-2 0 1,2 0-33,-20 0 0,21 0 0,-1 0 0,0 0 0,-1 0 0,1 0 0,0 0 0,0 0 0,-20 0 0,20 0 0,-20 0 0,0 0-97,0 0-351,0 0-225,0 0-416,0 0-416,0 0-1250,-20 0-2882,0 20-10410</inkml:trace>
  <inkml:trace contextRef="#ctx0" brushRef="#br1" timeOffset="64348.6328">4505 3548 26841,'0'-20'1217,"0"20"-1537,0 0-289,0 0 577,0 0 32,0 0-1057,0 20-1697,0-1-738,0 2-12107</inkml:trace>
  <inkml:trace contextRef="#ctx0" brushRef="#br1" timeOffset="64486.3281">4546 3885 24246,'20'41'897,"-20"-41"-512,0 0 223,0 0-63,0-20-481,0 20-833,0 0-1377,0-21-2626</inkml:trace>
  <inkml:trace contextRef="#ctx0" brushRef="#br0" timeOffset="67092.7734">5141 3826 17520,'-20'19'1986,"20"-19"-641,0 0-192,0 0 32,0 0 321,20 0-641,0 20-257,0-20-63,19 0-193,1-20-64,-1 20-95,-19-19-33,0-21-32,1 21-96,-1-22-224,-40 21 32,20 1 224,-21-1 32,-19 0-32,1 20 128,-1 0 160,20 0 161,1 40-193,-1-21-32,0 22-192,20-2 161,20 1-129,0-1-64,-1 2-160,21-21-64,0 19-289,-1-39-159,2 20-513,-3-20-257,3 0-383,-21 0-450,0 0-671,-1 0-2884</inkml:trace>
  <inkml:trace contextRef="#ctx0" brushRef="#br0" timeOffset="67570.3125">5439 3389 18929,'0'-20'2339,"0"20"-1378,0 0-257,0 20 1250,20 0-32,0 20-769,-1 19-673,1 0-159,0 2-161,0-2-96,0 1 0,19-1-96,-19-20-64,20 1-128,-21-19-33,1-1-127,20-1-32,-19-19-1,-3 0-31,2 0 31,-20-19 257,20-1 96,1-1 160,-1-19-288,-2 21 192,-18-1 0,21-19-64,-21 19 32,0-1-64,-21 1 192,21-19-96,-18 39 0,-2-20 96,-1 20 0,21 0 417,-20 0-65,0 0-128,2 20 65,18 19-65,0 2-96,0-2-31,0 1-161,38-21 32,-18 1-160,21 0-289,18-20-384,-19 0-448,19 0-512,-19-20-674,-1 0-1472,-19 1-13614</inkml:trace>
  <inkml:trace contextRef="#ctx0" brushRef="#br0" timeOffset="68229.4922">6133 3608 64,'20'39'17552,"0"-19"-15566,1 0-64,-3 19-64,2 2 128,1-2-545,-1 0-640,0-19-353,-2 0-192,3-20-192,-21 0 0,20 0 0,-20 0 161,0 0-161,-20-20-160,20 0 64,-21-19-96,21 19-33,-18-19 33,18 18-160,0 1 96,0 1 32,0 19 32,0 0 95,18 19 290,3 1-65,-21 21-160,20-2-96,0-19 128,0 19 32,-1-39-160,-19 20 64,20-20 0,-20 0 64,20 0 32,-20 0 32,0-20-96,0 20 128,0-20-224,0 1 64,20-1-32,-20 20-64,20-20 0,-20 20 32,39 20 32,-19-20 32,0 20 0,0-20 0,19 19-96,-19-19 224,21 0-128,-23 0 160,2-19 64,1-1-63,-1 0 31,0 1-64,-20-1 32,19-1 32,-19 1 0,-19 1-31,19-1 63,-20 20-32,0 0-96,20 0-32,-21 0-64,21 20-64,-20 19 128,20 2-64,20-22-32,-20 21 0,21-1-96,19 2-385,-21-21-287,21-20-578,0 19-607,-20-38-418,19 19-1761,-19-41-11242</inkml:trace>
  <inkml:trace contextRef="#ctx0" brushRef="#br0" timeOffset="68526.3672">6927 3687 20883,'20'60'1954,"-20"-40"224,20 19 224,0-19-896,1-1-641,-3 1-385,2 0-224,0-20-31,-20 21-97,21-21 32,-21 0 0,0-21-32,0 21-160,20-20 128,-20-19-160,0 19-32,18 0 128,-18 20-256,41-19 192,-21 19-128,0 19 32,-1 1 64,21 0-481,-20-1-416,0 1-897,-1 0-832,-19-20-1730,20 0-8745</inkml:trace>
  <inkml:trace contextRef="#ctx0" brushRef="#br0" timeOffset="68714.8437">7305 3528 20018,'19'0'3556,"1"20"-1378,0 20-64,0 19-449,0-19-576,-1 20-672,21-1-353,-20-20-224,19-19-96,-19-20-385,1 20-416,-1-20-865,-20-20-768,0 0-2339</inkml:trace>
  <inkml:trace contextRef="#ctx0" brushRef="#br0" timeOffset="69121.0937">7285 3726 20179,'0'0'2754,"0"0"-1985,20 0 1089,-1 0 160,1-20-865,0 20-641,20-19-256,-1-1-256,1 0-192,-1 20-288,2-19-481,-1-1-32,-1 0 128,1-1 417,-20 21 288,-1-19 192,1 19-64,-20 0 288,0 0 577,-20 0-417,1 19-192,-1 2 64,0-1 65,-21 19 31,41-19-288,0 0-96,0 19-128,21-18 0,19-1 0,-1-1 128,21-19-192,-20 20 160,-1 0 64,2-1 64,-41-19 416,20 20 161,-20 0-225,-20 1-63,-1-21-257,-19 20-96,21-1-384,-21-19-545,20 0-1217,0 0-2050,0 0-13261</inkml:trace>
  <inkml:trace contextRef="#ctx0" brushRef="#br0" timeOffset="69627.9297">8615 3647 24471,'0'0'1857,"20"0"-1472,-1 20 544,1 0 416,0-1-448,21 22-577,-23-2-192,2 1-96,-20-21-64,21 1-192,-1 0-577,-20-20-640,20 0-865,-20-20-1025,-20 0-6214</inkml:trace>
  <inkml:trace contextRef="#ctx0" brushRef="#br0" timeOffset="69975.5859">8615 3489 11242,'20'-40'8136,"-20"21"-7303,19 19-545,1-21 0,0 21-96,0 21-160,1-21-128,-3 39-96,23 0 64,-21 1 192,18 0 32,3 19 385,-1-19 512,-21 20 384,21-40 481,-20 19-449,0-19-384,-1-20-256,1 0-225,-20 0-192,20 0-95,-20-20-1,0 0-96,20 1-32,-20-1-64,0-1-32,0 1-64,21 20-96,-3 0 192,2 0-64,0 20 0,21 1-96,-3-1-224,3-1-609,-21 1-1762,19 0-2049,-19-20-15279</inkml:trace>
  <inkml:trace contextRef="#ctx0" brushRef="#br0" timeOffset="71861.3281">476 4839 1,'-20'-20'2849,"0"-1"514,-1 1 449,3 1-513,-2-1-192,0 0-641,-1 20-608,21-19-288,-20-1-385,20 20-224,0 0-449,0 20 129,0-1 256,20 21-193,1-1-415,19 21 351,-1-1-544,1 22 64,-20-22 1,19-20 191,-19 21-192,0-40 0,0 19-96,-1-19 128,-19-20 1,0 20-193,0-20-64,0 0-65,0 0-319,0 0 128,-19-20-1,19 0 33,-20 1-256,0-1 255,20-19 161,0-2 0,0 21 96,0 20-160,0-19 96,20 19 160,0 0-128,19 19 128,-19-19-32,21 20-64,-3 1-288,-18-1 127,21-20 161,-23 19-64,3-19-160,-1 20 96,-20-20 128,20 0-96,-20 0 128,20 0 96,0 0 0,-20 0 96,19-20 192,1 20-95,0-19-97,-20-1-128,20-1 96,-20 1 32,0 1-128,0-1 64,0 0 129,-20 20 191,20 0-128,-20 0-223,0 0 159,1 0-192,19 20-32,-20 0 0,20-1-32,0 22 32,20-21-224,-1 19-193,1-19-511,0-1-354,20 1-319,-1-20-962,1 0-1088,-1 0-6887</inkml:trace>
  <inkml:trace contextRef="#ctx0" brushRef="#br0" timeOffset="72158.2031">1369 4937 1793,'-20'-20'17617,"0"20"-16304,1 20 385,-21 0 640,20 1-608,20 18-545,-21 1-577,21-1-384,0 2-256,21-22 193,-1 1-193,0-20 96,19 20-32,-19-20-64,0-20 32,0 0 0,0 20 32,-20-19-64,19-1 160,-19 20-64,0-21-224,0 21-33,0 0-383,0 0-577,0 0-833,0 0-480,20 0-769,0 0-4100</inkml:trace>
  <inkml:trace contextRef="#ctx0" brushRef="#br0" timeOffset="72513.6719">1746 5394 13196,'60'60'2947,"-40"-40"-641,-1 0 256,1-1-576,0-19-160,-20 0-577,0 20-224,0-20-256,0-20-481,0 20-224,0-19 0,-20-1-96,0-19-160,1-22 160,-21 2-128,0-1-353,1 1 97,19 0 384,-21-2 0,41 22-128,-20 0 224,20 19-32,20-1 128,1 21-64,-1 21-32,0-1 96,19-1-64,-19 1 65,0 19 95,-20-19-96,0 21-128,0-22-64,-20 1-448,0 0-674,1-20-992,-1 0-1153,0 0-3779</inkml:trace>
  <inkml:trace contextRef="#ctx0" brushRef="#br0" timeOffset="73079.1015">2143 4839 21652,'-39'0'1858,"39"0"0,0 0-321,0 0 385,20 0-385,-1 0-800,21 0-417,0 0-288,-1 0 0,1 0-480,-1 0-417,1 19-768,-20 1-1731,1 0-2145</inkml:trace>
  <inkml:trace contextRef="#ctx0" brushRef="#br0" timeOffset="73252.9297">2262 5096 22389,'0'21'1761,"20"-21"-543,0 0 896,0 0-257,19-21-832,1 1-576,19 20-353,-18-19-224,-21 19-193,-2 0-608,3 0-1024,-1 0-1763,-20 19-2338</inkml:trace>
  <inkml:trace contextRef="#ctx0" brushRef="#br0" timeOffset="74727.539">2977 4878 13901,'-21'-59'2786,"3"38"-287,18 21-321,0 0-64,0 0-897,18 0-352,3 21 192,-1 18-192,20 1-289,-1-1-31,1 2-353,-1-2 96,1-19 32,-20 0-127,1-1-33,-3-19-32,2 0-32,-20 0 96,0-19 128,0-1-352,0 0-32,0 1-128,-20-22 64,2 21-417,18-19-287,-21 19-450,1 0 33,20 1-897,20 19-1729,-20 0-4613</inkml:trace>
  <inkml:trace contextRef="#ctx0" brushRef="#br0" timeOffset="75039.0625">3493 4917 17936,'20'0'1698,"0"0"320,-20 0 32,20 0-641,-1 0-800,-19-19-385,20 19-160,-20-20 385,20 0-289,-20 1-128,0 19-96,-20-20-32,20-1 32,-20 21 64,1-20 96,-1 20 192,0 0 192,0 20 33,20 1-65,0-1-224,0-1 65,0 21-97,20-1-160,0 2-256,19-21-129,-19 19-383,20-19-898,19-1-736,-18-19-961,-3 20-4965</inkml:trace>
  <inkml:trace contextRef="#ctx0" brushRef="#br0" timeOffset="75219.7265">3910 5057 19154,'-20'-40'1089,"20"21"736,-20-1 738,20-1-641,-19-19-1282,19 21-159,-20-1-97,20 0-384,0 1-192,0-1-577,0-1-832,20 21-834,-1-20-1024,1 1-3139</inkml:trace>
  <inkml:trace contextRef="#ctx0" brushRef="#br0" timeOffset="75394.5312">3989 4660 4163,'20'-40'10058,"-20"40"-7496,0 0 289,0 0-64,20 0 63,0 19-864,-1 2-929,1 19-416,0 19-129,21-20-383,-23 2-129,23-22-385,-1 21-384,-21-21-608,21-19-1602,-40 20-736,0-20-5094</inkml:trace>
  <inkml:trace contextRef="#ctx0" brushRef="#br0" timeOffset="75617.1875">4049 4917 19666,'19'-19'2146,"1"-1"-929,0 0 1602,21 20-641,-3-19-993,23 19-480,-22 0-321,21 0-288,-21 0 0,21 0 32,-21 19-128,-19 1-224,21-20-288,-21 20-257,-2-1-320,3-19-993,-21 0-192,0 0-353,-21-19-6245</inkml:trace>
  <inkml:trace contextRef="#ctx0" brushRef="#br0" timeOffset="75762.6953">4386 4680 12203,'-19'-20'8488,"19"20"-7047,0 0-768,19-21 320,1 21-480,0 0-610,21-19-543,-23 19-962,22 0-1857</inkml:trace>
  <inkml:trace contextRef="#ctx0" brushRef="#br0" timeOffset="76123.0469">4704 4680 20691,'0'59'1698,"0"-39"288,0 19 704,0 2-1056,20-2-834,0 0-511,19 1-257,1-40-64,0 21 128,-1-21-128,1 0 32,-1-21-224,2 1-129,-21-19-95,0 19-1,-2-19 417,-18 19-320,0-21 96,0 22 192,0-1-32,-18 20-33,18-20 1,-20 20 160,20 20 32,-20 0 65,20-1 95,0 1 192,0 21-224,0-2-160,20-19-256,0-1-448,-2 1-353,23-20-737,-21 0-1089,20 0-1505,-1-20-12236</inkml:trace>
  <inkml:trace contextRef="#ctx0" brushRef="#br0" timeOffset="76364.2578">5339 4660 20371,'-20'0'1729,"20"0"-640,-20 20 193,20 0 255,0-1-672,0 21-737,20-21-128,21 22-256,-3-21-64,23-1-65,-22-19-127,1 20-1,-20-20 385,0 20 192,-20-1 64,0 1 193,-20 0-353,0-20 96,0 21-161,0-21-863,20 0-1315,-19 0-1889</inkml:trace>
  <inkml:trace contextRef="#ctx0" brushRef="#br0" timeOffset="77134.7656">6431 4759 18385,'-39'0'1794,"19"0"-513,0 19 96,20 1 481,0 21-385,0-2-672,20 0-577,19-19 129,1 0-417,-20-20 224,19 0-32,1 0 64,0-40-32,-21 21-160,-19-21-160,0 1 512,-19-2-288,-1 2-192,-20 0 64,20 19 0,1 20-288,-1-20-289,0 20-63,20 0-642,0 20-736,0 19-64,40-19-5317</inkml:trace>
  <inkml:trace contextRef="#ctx0" brushRef="#br0" timeOffset="77329.1015">6828 4917 16207,'0'0'4484,"-20"-19"-3331,-19-1 833,19 0 320,-21-19-768,23-2-738,-23 2-95,21-20-256,0 18-385,20-18-64,-19 0-193,19 19-351,19 20-417,-19 0-801,20 1-672,0 19-1089,-20 19-4517</inkml:trace>
  <inkml:trace contextRef="#ctx0" brushRef="#br0" timeOffset="77496.0937">6491 4719 22261,'0'0'1537,"0"0"-1057,19 0 1378,21 0-320,0-19-1090,19 19-224,0-20-576,2 20-577,-22-20-1345,21 20-1153,-20 0-4773</inkml:trace>
  <inkml:trace contextRef="#ctx0" brushRef="#br0" timeOffset="78133.789">7504 4422 18289,'-21'-20'2498,"21"20"-800,0 0-97,0 0 770,21 20-482,-3 19-543,23 2-321,-1 18-609,-1 19-96,21-17-192,-21-2 33,1 1-65,0-21-96,-21-19-32,21 0 224,-40-1-352,21-19 128,-21 0 128,0 0 64,0-39 64,0 19-288,0-19 480,-21-21-384,21 1-224,-20-2 0,0 2-384,1 0-289,19 19 0,0 20-288,19 20-993,-19 0-545,20 20-1120,0 1-7240</inkml:trace>
  <inkml:trace contextRef="#ctx0" brushRef="#br0" timeOffset="78335.9375">8198 4719 14798,'39'0'10377,"-19"-19"-9127,20 19-226,-1-20-191,1 0-480,-19 20-225,-1 0-160,19 20-737,-19-20-1409,20 0-993,-21 20-1313</inkml:trace>
  <inkml:trace contextRef="#ctx0" brushRef="#br0" timeOffset="78560.5469">8952 4461 22517,'20'0'3779,"-20"20"-2626,0 1-320,0 18 513,0 20-321,-20-20-545,20 22-256,-19-2-192,19 1-96,0-21-384,19-19-353,-19 19-608,0-39-1282,0 20-1153,-19-20-9640</inkml:trace>
  <inkml:trace contextRef="#ctx0" brushRef="#br0" timeOffset="78777.3437">8714 4502 24471,'21'19'3555,"-21"-19"-2690,38 20 544,3 19 385,18 1-1121,-19 0-673,-1 0 0,21-1 0,-21-19 0,1 19 0,-20-39 0,1 21 0,-3-1-1025,2-20-1314,-20 0-1568,0 0-1955</inkml:trace>
  <inkml:trace contextRef="#ctx0" brushRef="#br0" timeOffset="79291.9922">9587 4878 17168,'0'0'3299,"0"0"-641,0 0-127,0 20 31,0-20-1024,0 19-834,0 1-415,0 0 31,0-20-64,20 0-96,-20 0-32,21 0-31,-21 0-33,0 0 160,0-20-416,0 0-257,-21 1-544,21-1-736,-20 20-1346,0 0-2787</inkml:trace>
  <inkml:trace contextRef="#ctx0" brushRef="#br0" timeOffset="102525.3906">14530 3171 12523,'-39'-20'1185,"-1"20"609,20 0-545,1 0 225,-1 0-97,20 20-256,-20 0-416,20-1-193,-20 1 353,20 19 352,0 2-160,0 18-288,0 2-225,0 17-223,20 22-33,-20-21 128,20 1-159,-20-2-65,20 22 32,-20-21 96,19 21 33,1-1-97,0 0 32,0 1-96,0-1 97,-1-20-225,21 1 64,-20-1 64,19-19-128,1 19-32,-20 1 64,21-1-192,-2 1 192,1-21 0,-1 0-64,21 1 32,-21-1-64,21-20 0,-1 2 32,-18 18-64,-3-19 32,3-19 0,-1 18-32,-1 0-96,1 1-32,-1-21-32,1 22-64,-20-41-1,19 20 257,-19-20 32,20-20-32,1 20 33,-23 0-33,23-20 96,-1-1-96,-21 2 64,21-21-32,0 21 32,-21-21-64,21 0-96,0 0 192,-1-19-32,-19 18-64,21 2 96,-23-20 32,2 20-96,1-22-128,-1 2 192,0-21-160,-20 21 160,18-1-64,-18 1-96,0-20-64,21 19 384,-21 1-64,0-21-160,0 1 0,-21-1-128,21 1 192,-18 19 1,-2-19-1,0 19-64,-1 1 32,1 0 0,-19-2 32,19 2-32,0-1-128,0 1 192,-19 0-32,19 18-96,-20-18 32,21 20-32,-21-22 64,20 22-160,-19 0 160,-1-1-96,-1 0 64,3 20 32,-3-19-96,1 19 64,21 0-64,-21-21 64,20 22-64,0-1 0,-19 0 64,19 1-32,0-1 0,-19 0 0,-1 1 96,19 19-96,-17-21 32,-3 1 0,21 20-192,-19-20 256,-1 20-160,0 0 64,1 0 32,-1 0 96,1 20-128,-21 0 64,21 1-32,19-21 0,-21 19-32,21-19-96,0 20-320,1-20-225,19 0-544,0 0-1633,0 20-1314,19-20-4933</inkml:trace>
  <inkml:trace contextRef="#ctx0" brushRef="#br0" timeOffset="105039.0625">17668 2932 14701,'-20'-19'673,"-1"19"64,21 0 800,-20 0 65,0 0-417,20 19-352,-19 1-161,19-20 321,0 21-64,-20-1-128,20-1 96,0 1-257,0 19-255,0-19-65,20 21 64,-20-2 65,0 20-129,19 2-64,1-2 65,-20 21-225,20-2 160,1 2-64,-1 19 64,-2-19 1,2 18-1,1 2-64,-1 0-96,0-2 32,19-18 0,-39 18-64,20-17 65,0-1-97,0-2 32,-1 2 0,-19-1-32,20 1 32,-20-21-128,20 0 128,0 2-224,19-2 192,-19 1 0,20-21-32,-19 1 0,17-1 0,-18 2 32,1-2-32,19-19-32,-21-1 96,1 1-160,0 0 192,0-1-64,19-19 0,-19 22 32,20-22-160,-1 19 192,1-19-96,1 0 0,-3 20-128,23-20-32,-22 0 192,21 0-96,-21-20 0,1 20-1,19-19 97,-19 19 1,19-41-194,2 21 322,-23-19-258,23 19 129,-2-19-96,-19-2 0,-1 2 64,1-1 32,19 21 0,-19-22-96,1-18 0,-2 20 32,1-2-96,-1-18 96,1 0-96,-20 18 480,19-18-320,1 0-32,-20-1-96,0 1 192,-1-21-96,1 21 64,-20 0-64,20-2 64,-20 2-32,0-1 1,0-19-98,0-1 130,0 21-1,0-21-96,-20 1 64,0-1-32,1 21 128,-1 0 0,0-21-32,0 21 64,-19-1-96,-1 20 0,0-19 32,1 18-32,-1 2-32,1-20 32,-2 20-128,1-2 32,1-18 160,-1 20-224,1-2 160,-1 2-96,0-1 0,1 21 32,-1-22-32,1 1 32,-1 21 0,-1-21-64,2 21 32,-21-1-64,21-1 0,-1 1 0,-19-19 64,19 19-32,-1 20 64,-17-19-96,17-1 0,-18 20 64,19 0 32,-19 0 32,0 20-96,19-20 32,-19 19 0,19 1 0,-19 19 160,-2 2-192,21-21 64,-19 19 0,0 0 0,19-19-385,20 0-223,0 1-449,1-1-801,19-1-801,0 1-1056,0 0-7143</inkml:trace>
  <inkml:trace contextRef="#ctx0" brushRef="#br2" timeOffset="111716.7969">14908 4739 6342,'0'-20'2402,"0"20"-224,0-19 576,0 19-127,0-20-609,0 20-577,0 0-128,0 0-159,0 0-129,-20 0-97,0 0-159,0 20-160,1-1-289,-1 1-64,0 0-64,20-20-63,0 19-161,0 1-65,0-20 65,20 21-32,0-21 32,19 0 64,-19 0-32,20 20-128,-1-20 96,1 0 96,-20 0-32,-1 19-64,-19-19 0,20 20 64,-20-20 32,0 0 0,-20 0-96,20 20-288,-19-20-128,-1 19-129,0-19-352,0 20-256,0-20-481,1 20-1440,19-20-4678</inkml:trace>
  <inkml:trace contextRef="#ctx0" brushRef="#br2" timeOffset="112418.9453">14748 4600 7206,'-18'0'2146,"18"0"-480,-20-20 768,20 20-576,-21 20-737,1-20-352,20 20 128,-20-1 96,0 2-193,20-1-223,0 19-33,0 1-191,0-21 127,20 22 1,0-2-33,21 1-320,-3-1 64,3-19-352,-1 21 160,-1-22-32,1 1-64,19 0-32,-19-20-32,19 0 160,-18 0-32,-3-20-96,3 0 96,-1-19-64,-22 18 192,3-19-96,-1 1-193,0 0 706,-20-2-417,-20 2 64,20 19 225,-41-19 127,23 19-64,-22 0-95,-1-20-65,-18 20-288,0 0 32,-1 20-224,1-19-64,19 19-257,1 0-832,-1 0-993,-1 0-4164</inkml:trace>
  <inkml:trace contextRef="#ctx0" brushRef="#br0" timeOffset="119333.0078">15443 3885 3203,'0'0'4644,"0"-20"-2338,0 0-192,0 20 128,-19 0-448,19-19-577,0 19-352,0 0-128,0 0-65,-20 0-191,20 0 63,0 19 97,0 21 128,-20-19-129,20 18-127,0-19-97,0 19-192,20-19 65,-20 1 127,20-21-32,-1 0 65,1 0-257,0 0 192,0 0-192,1-21-95,-1-18-194,-20 19 1,0 0-64,0 1 160,0-1-96,-20-1 64,20 1 32,-21 0-96,1 1 96,0 19-128,20 0-513,0 0-1088,0 0-353,0 0-321,0 19-3138</inkml:trace>
  <inkml:trace contextRef="#ctx0" brushRef="#br0" timeOffset="120818.3594">15582 3865 7463,'-20'0'2017,"20"0"-703,0 0 576,0 0 256,0 0-289,-18 0-511,18 0-514,0 0-159,0 0-321,0 0 129,0-20-321,0 20 128,0 0-32,18 0 1,-18 20-1,0-20 96,0 0 225,20 0 31,-20-20 129,21 20-417,-21 0-127,20 0 31,-20 0-160,20 0 96,-1 0-64,-19 0 0,20 0 0,0 0-32,0 0 0,0 0-32,-1-19 97,1 19-33,0 0 96,20 0-224,-21 0 256,21 0-224,1 0 64,-3 0 32,3 0-96,-3 0 192,3 0-224,-1-20 96,-1 20 0,1 0-64,19 0 64,-19 0-128,-1 0 128,1 0 1,21 0 63,-22 0 0,21-20 32,-21 20-96,21 0 64,-21 0-32,22 0-64,-23 0 160,23 0-256,-2 0 128,0 0-32,1-19 97,-1 19-33,1 0-96,-1 0 64,-18 0 0,-3 0 128,23 0 0,-22 0-32,21-20 0,-21 20 1,21 0-33,-21 0 32,1 0-64,1 0-64,18 0 32,-19 0-32,-1-21 32,1 21-32,-1 0 0,1 0 96,19 0-160,-19 0 32,1 0 64,-3 0-160,3 0 160,-21 21-32,19-21 0,-19 0 32,0 0 65,0 0-1,0 0 0,-1 0 32,-19 0-32,20 0 0,-20 0-96,0 0 64,20 0-96,-20 0 96,20-21-64,-20 21-64,0 0 129,20 0-97,-20-20 64,0 20-96,0-19 96,-20 19-128,0-20-1,0 20-95,-19 0 96,19-20 32,0 20 0,0 0 64,20 0-64,0 0-32,0 0-128,20 0 192,0 20 32,19-20-32,-19 0 0,20 20-32,-20-1 32,-1 1-32,1 1 32,-20-1 32,0-20-32,0 19 96,-20 1-96,20-20 96,-19 20-384,19-20-385,0 0-192,-20 19-608,20-19-1057,0 0-161,0 0-2049</inkml:trace>
  <inkml:trace contextRef="#ctx0" brushRef="#br0" timeOffset="121274.414">18581 3726 14221,'-20'0'2947,"20"-20"-1442,0 20 289,0 0 64,-20 0-225,-1 0-384,21 20-384,-20 1-224,2 18-129,18-19-127,0 19-161,0-19 32,0 0-128,18 1 96,23-21 65,-21 0 31,0-21-192,19 21 0,-39-20-160,20 0-96,-20 1-160,0-1 0,-20-19 159,-1 39-95,3-20-288,-22 20-385,19-21-833,1 21-1409,2 21-3747</inkml:trace>
  <inkml:trace contextRef="#ctx0" brushRef="#br0" timeOffset="122288.0859">15662 4441 5349,'-19'0'2210,"-1"-19"544,20 19 449,-20 0-480,20 0-1058,0 0-608,0 0-128,-21 0 0,21 19 0,0 1 32,0 0-64,0 20-32,0-20 32,21 0-353,-1-1-160,0 1 33,-1 0-97,1-20-96,0 0 129,0 0-97,0-20-64,19 0-32,-19-19-160,0 19-160,-20 1-32,0-22 96,0 21 32,-20 20 32,0-19-96,0 19-129,1 0-287,-21 0-417,20 0-1153,20 19-897,0-19-3139</inkml:trace>
  <inkml:trace contextRef="#ctx0" brushRef="#br0" timeOffset="123960.9375">15880 4461 2017,'0'0'2275,"0"0"-1122,0 0 1569,0 0 866,0 0-930,0 0-1024,0 0-449,0 0-256,0 0-321,0 0-287,0 0-97,0 0-64,0 0 128,0 0 0,0 0 257,0 0-129,0 0-223,0 0 31,20 0-96,-20 0-32,20 0 0,1-20 64,17 20-224,-17 0 96,19 0-64,-22-19 128,23 19 0,-21 0 0,19 0 33,-19 0-161,20 0 96,-1-20-32,-19 20 0,20 0 0,-1-20 0,1 20 0,1 0-64,-3-19 224,3-3 32,-1 22 32,-1-19 1,1 19-33,-1-20-32,21 20-96,-21-20-64,22 1 64,-23 19 32,23-20 129,-2 20-161,-19-20 128,19 20-32,-19-19 0,-1-2 129,21 21-257,-19 0 128,-2-20-96,1 20 0,-20-20 64,19 20-64,1 0-64,-1-19-32,1 19 32,-20 0 0,19-20 0,1 20-32,1 0 64,-3 0-64,-17-20 0,19 20 32,-21 0 65,21-19-194,0 19 65,-21 0 225,21 0-257,0-20 224,-21 20-192,21 0 96,1 0-64,-21-21-96,18 21 256,-17 0-192,19-20 96,-21 20-192,21 0 224,-20 0-128,0 0 64,-1 0 96,1-19-32,0 19 32,0 0 128,0 0-160,-1 0-64,1 0 193,0-20-193,-20 20 128,20 0 64,-20 0 64,0 0-224,0 0-32,0 0-32,0 0 193,0 0-33,0 0-32,0-20-160,-20 20 0,20 0-64,-20 0 32,0 0 96,1-19-32,-21 19 0,20 0-32,0 0 64,1 0-64,-1 0 160,20 0-128,0 0 32,0 0-192,20 0 96,-1 19 256,1-19-224,20 0 64,-20 0-32,19 0 64,-19 0-192,0 20 128,1 0-96,-21-20 160,0 19 96,0 1-128,0 1 0,0-1-64,0-1-385,0-19-640,0 20-1313,0 0-1313,0-20-8200</inkml:trace>
  <inkml:trace contextRef="#ctx0" brushRef="#br0" timeOffset="125039.0625">15742 4917 4067,'0'0'2691,"0"-19"-609,0 19 320,-20 0 161,20-20-289,0 20-513,0-20-543,-20 20-97,20 0-64,0 0-257,-20 0 65,20 20-96,0-20-64,-20 20-97,20-1-288,0 21-288,0-19 193,20-21-65,0 20 64,0-20-32,0 0-32,-1 0 65,1 0-33,0-20-96,0-1-96,-20 1 32,0 0-64,0 1-449,0-1 1218,-20 20-897,20-20-128,-20 20-129,0 0-415,20 0-802,-19 0-544,19 20-1666</inkml:trace>
  <inkml:trace contextRef="#ctx0" brushRef="#br0" timeOffset="125965.8203">15821 4937 12587,'20'20'865,"-20"-20"-96,0 0 640,19 0-320,1 0-480,0 0-289,0 0 33,19-20-33,-19 20 0,21 0-64,18 0 65,-19-20 95,19 20-288,-19 0 128,19-19-224,1 19 577,20-20-225,-22 20-31,23-20 95,-2 20-128,0-19 33,0 19-33,0-20 129,2 20-161,-22 0-288,20-21 224,-19 21-192,-1 0-64,20 0 64,-18-20-64,-2 20 160,1-19-64,19 19 96,-20-20 65,20 20 223,-18-20 0,18 20-127,0-19 127,-19-1-63,19 20-129,0-20 192,-18 20-192,-2-21-127,0 21-33,-19-19-96,19 19 32,-19 0 0,1 0 0,-23 0-32,23 0 96,-21-20-32,0 20 96,-2 0-96,-18 0 32,21 0 0,-21 0 96,0 0 65,0-20-65,0 20-160,-21-19-64,3 19 0,-22-20 64,19 20-64,-17-20 32,-3 20-32,21 0 128,20 0-128,0 0 64,0 0-128,0 0-64,40 0 128,-19 0 0,17 0-32,-17 0 32,19 20-1,-22 0-31,3-1 64,-21-19 0,0 20 64,0 0-64,0-20 33,0 19-226,0-19-607,0 21-706,0-21-736,0 0-577,0 0-3427</inkml:trace>
  <inkml:trace contextRef="#ctx0" brushRef="#br0" timeOffset="126321.289">18798 4502 16143,'-19'0'3235,"-1"0"-1634,20 19-191,-20 1 544,20 0-609,0-1-448,0 1-353,0 19-191,20-18-1,0-21 64,19 20-127,-19-20-33,20 0 32,-21-20-352,1-1-96,0 2-160,-20-1 31,-20 0-255,0 1-65,1-1 1,-21 0-1,20 20-1025,-19 0-223,19 0-546,-20 0-5028</inkml:trace>
  <inkml:trace contextRef="#ctx0" brushRef="#br0" timeOffset="128797.8515">18739 5076 1569,'20'-19'4068,"-20"19"-1634,0 0 32,0 0-63,0 0-129,0 0-544,0 0-577,0 0-321,0 0-255,0 0 0,20 0-321,-20 0 128,0 0 33,0 0 95,0 0-32,0 0 97,0 0-161,0 0-63,0 0 63,0 0-224,0 0-128,0 0 64,0 0-95,-20 0-1,20 0 0,0 0-32,0 0 96,0 0 32,0 0-32,0 0 32,0 0-64,-20 0-32,20 0 0,0 0-32,-20 0 32,20 0-32,-20 0 0,20 0 32,-19 0-32,-1 0 64,20 0-32,-20 0 32,20 0-32,-20 0 0,-1 0 0,3 0-32,-2 0 0,0 0 0,-1 0 32,1 0 0,-19 0-64,19 19 64,0-19-32,-19 0-32,19 0 64,-20 20 33,20-20 63,1 0-224,-21 0 96,20 0 32,-19 21-32,19-21-32,-21 0 64,3 20 0,-3-20 128,-19 0-160,1 19 32,0-19 32,19 20 0,-19-20 32,-2 0-64,23 0 64,-3 0-64,-18 20 96,19-20 0,0 0 1,-19 0-33,19 0 0,-19 0-128,18 19 128,-18-19-64,19 0 0,-19 20-32,-1-20 64,21 20-64,-21-20 32,1 0 0,0 0 64,-2 21-192,2-21 128,19 0-64,-19 19 64,-1-19-64,1 20 64,18-20-32,-17 20 0,17-20 64,-18 0-128,19 0 96,1 19 0,-21-19-32,21 0 32,-21 0-64,21 0 64,-22 20-32,2-20 32,-1 0-96,21 20 160,-1-20-128,-19 0 96,19 0 32,1 0-32,-1 19-32,19-19 129,1 0-33,-18 0 64,17 0-128,21 0-64,-20 0 32,0 0 32,0 0-64,20 0 0,-19 0 0,-1 0 32,0 22 0,0-22 0,0 0-32,20 0 0,-19 0 96,19 0-64,0 0 192,0 0-63,0 0-97,0-22-64,0 3 0,19-1 0,-19 0 32,20 1-32,-20-1 0,0 20 0,0-20-32,20 20-64,-20 0 63,0 0-63,0 0-64,0 0 32,0 0 64,0 20 96,0 0-64,-20-1 32,20 1 32,-20 0 0,20-1-64,-19 3 32,19-3-32,0 1 32,0 0 32,0-20-32,0 19 64,0-19-32,0 0 96,19 0 0,1 0-96,20-19 0,-1 19 1,1 0-194,1-20-447,-21 20-641,-2 0-353,2 0-416,-20 20-64,0-20-1217,0 19-6182</inkml:trace>
  <inkml:trace contextRef="#ctx0" brushRef="#br0" timeOffset="129370.1172">15285 5335 10089,'0'0'1185,"-20"0"-544,20 0 928,0 0-223,-21 0-289,21 0 192,-18 19-96,-2-19 160,20 20 64,0 0-384,-20-1-320,20 22-129,0-21-351,0 0-97,0-1 0,20-19 32,0 0 160,-2 0-160,3 0 32,-1-19-160,0-1-128,0 0-288,-1 1 0,-19-22 31,0 21-127,0 0-65,-19 20-31,-1-19-449,0 19-801,0 0-1922,-1 0-9576</inkml:trace>
  <inkml:trace contextRef="#ctx0" brushRef="#br0" timeOffset="132897.4609">18858 5037 6470,'0'0'2818,"0"0"-1056,0-20 640,0 20-224,0 0-768,-20 0-449,20 0-161,0 0-95,0 20-32,0-20 255,0 0 65,0 20 0,0-20-128,0 19-416,20-19-193,0 20-32,-1-20 64,21 0-63,1-20-65,-21 1-96,19-1-192,-19 0-129,-20 20-127,0-19 0,0-1 95,-20 20-319,-19 0 512,-1 0-128,-1 20-801,2-20-1186,-1 19-3842</inkml:trace>
  <inkml:trace contextRef="#ctx0" brushRef="#br0" timeOffset="157342.7734">15305 6268 11883,'-20'-59'3747,"20"39"-1537,-20-1-320,20 21 448,0 0 129,0 0-1058,20 0-256,0 21 96,19 18-96,1 1-288,19 19-352,1 1-129,-19 19-288,18-19 64,-19-20-64,-1 19-64,1-38 65,-1 18-1,-19-19-353,0-1-95,0-19-449,0 0-320,-20 0-320,-20 0-769,20 0-769,-40 0-2082</inkml:trace>
  <inkml:trace contextRef="#ctx0" brushRef="#br0" timeOffset="157646.4844">14928 6883 19762,'19'0'2082,"21"-20"-1729,0-19 511,19-2 1250,41-18-96,-21-19-833,40-2-256,-20-20-320,21 41-257,-21-21-224,-20 40-64,-19 1-128,-21 0-32,1-2-288,-19 21 64,-3 20-385,2-19-512,-20 19-545,0 0-736,0 0-1410,0 0-15597</inkml:trace>
  <inkml:trace contextRef="#ctx0" brushRef="#br0" timeOffset="159341.7969">18263 6070 11883,'-20'-40'2530,"0"40"-512,20-21-224,0 1 96,0 1-65,0 19-223,0 0-225,0 0-192,20 0 32,-20 19 65,20 1-386,19 21-223,-19 18-192,0 0-65,20 1-224,-1-1-32,1-19-96,-1 20 32,-19-21-64,21-19 161,-3 0-97,-17-1 64,-1-19-32,-20 0 64,20-19 64,-20-1-127,20-39-129,-20-1 0,0 1 0,-20-20 0,20-1 0,-20 21-161,0-2-223,-1 22 32,3 19-257,18 20-384,0 20-1025,0 0-1121,0 19-1377,18 22-10154</inkml:trace>
  <inkml:trace contextRef="#ctx0" brushRef="#br0" timeOffset="159626.9531">18958 6228 24599,'40'0'1633,"-1"-19"-287,-19 19 607,20-20-735,19 20-674,-19-21-416,19 21-96,0 0 32,2 0-64,-2 0-64,1 0-448,-21 0-161,1 0-224,-20 0-480,-1 0-1217,-19 0-1218,0 0-2658</inkml:trace>
  <inkml:trace contextRef="#ctx0" brushRef="#br0" timeOffset="160023.4375">19771 5850 24214,'21'-19'2819,"-1"19"-2306,-2 19 768,3 1 64,19 21-224,-20 18-384,19 1-321,1 19-160,-20-20-191,39 1-65,-19-1 0,-1-19 0,2 0-513,-3-20-224,3 0 65,-1-20-642,-21 0-864,1 0-1185,0 0-1986</inkml:trace>
  <inkml:trace contextRef="#ctx0" brushRef="#br0" timeOffset="160271.4844">20426 5930 19186,'-39'40'3843,"-21"-1"-2497,1 22-161,0 17 737,-41 22 288,1 0-897,19-22-641,21 3-575,39-42-194,-1-19-863,21-1-770,21-19-1697,-21 0-2467</inkml:trace>
  <inkml:trace contextRef="#ctx0" brushRef="#br3" timeOffset="216084.9609">16734 3647 9128,'0'0'2050,"-20"0"-128,20 0 384,0 0-64,0 0-544,0 0-897,0 20 256,0 0-97,0-1 65,0 1-96,0 1-96,0-21-224,0 20-225,0-1-224,0 1-96,0-20 96,0 0-224,0 20-96,0-20-288,20 19-257,-20-19-672,0 20-1186,21-20-3106</inkml:trace>
  <inkml:trace contextRef="#ctx0" brushRef="#br3" timeOffset="216955.0781">16674 4183 12235,'0'0'2563,"0"0"-834,0 0 641,0 0-256,0 0-768,0 0-802,0 0 257,0 21-128,0-2-161,0-19-128,20 20-191,-20 0-97,20-20-64,-20 19-160,0-19-353,0 20-448,20-20-256,-20 0-448,0 0-674,21 20-1824,-21-20-7400</inkml:trace>
  <inkml:trace contextRef="#ctx0" brushRef="#br3" timeOffset="217264.6484">16854 4124 16591,'0'0'2370,"0"-20"-576,0 20 160,0 0-192,18 20-385,-18-20-320,0 19-192,0 1-257,21 0-159,-21 20-129,0-20-128,20 0-160,0-1-32,-20 1-160,20-20-448,-1 20-802,1-20-1537,0 0-1537</inkml:trace>
  <inkml:trace contextRef="#ctx0" brushRef="#br3" timeOffset="218280.2734">16834 4700 8584,'0'0'4772,"0"-20"-2882,0 20 288,0 0 256,0 0-576,0 0-865,0 20 0,0-1-96,0 1-321,20 19-127,-20-19-129,0 1-96,18-1-160,-18-1-96,21-19-32,-21 20-192,0-20-673,0 0-544,20 0-385,-20 0-993,0 0-3010</inkml:trace>
  <inkml:trace contextRef="#ctx0" brushRef="#br3" timeOffset="218606.4453">17032 4700 15118,'0'0'2786,"0"0"-1664,0 19 863,0-19 386,20 0-1090,-20 20-993,0 0-160,0-20-192,0 19-64,0-19-384,0 0-65,0 20-224,0-20-256,0 0 64,0-20-224,0 20-833,0 0-2722,0-19-5766</inkml:trace>
  <inkml:trace contextRef="#ctx0" brushRef="#br3" timeOffset="219278.3203">17052 4739 10954,'-20'0'3683,"20"0"-3074,0 0 256,0 0 704,0 0-352,0 20-480,0-20-64,20 19-225,-20-19 65,19 20 63,-19 1-95,0-1-193,20-20-192,-20 19 0,20-19-96,-20 20-96,0-20-192,0 0-97,0 20-704,0-20-768,0 0-866,0 0-3811</inkml:trace>
  <inkml:trace contextRef="#ctx0" brushRef="#br3" timeOffset="219677.7344">17190 4700 16143,'0'-20'3203,"0"20"-1762,20 0 353,-20 0 480,0 20-640,0-1-738,20-19-639,-20 40-33,21-21-32,-21 1-128,20 1-128,-20-1-577,18-1-928,-18 1-993,0-20-1698</inkml:trace>
  <inkml:trace contextRef="#ctx0" brushRef="#br4" timeOffset="262882.8125">21082 868 928,'0'-19'9161,"0"19"-6823,0 0-96,0 0 129,0 0-834,0 0-96,0 0-127,0 19-33,0 21-288,0-1 0,20 21-128,-20-20-225,20 19-352,-20-19-127,18 0-33,-18-1 0,21 0 64,-21-39-64,0 20 128,0-20 321,0 0 0,0 0-417,0-20-160,-21-19 0,3 0-32,18-1-32,-20-20 32,0 1-33,-1-1 1,1-19 0,2 19 0,18 1 0,-21 19 0,21 1-64,21 18 128,-3 1-64,23 20 64,-21 0-32,18 41 96,3-2-128,-1 20-96,-1 2 64,-19-2 64,0 0 64,-20 1-64,0-21 160,-20-19-32,0 19 32,-19-18-32,19-1 0,-20 0-64,19-1-96,3-19-448,18 0-930,0 0-1024,0 0-897,18-19-5766</inkml:trace>
  <inkml:trace contextRef="#ctx0" brushRef="#br4" timeOffset="263078.125">21539 1125 21268,'39'21'1377,"-19"-21"-352,-20 20 1025,0 0-96,0-20-1025,0 19-737,0 1-160,0-20-288,20 20-577,-20-1-833,0-19-1793,20 0-2915</inkml:trace>
  <inkml:trace contextRef="#ctx0" brushRef="#br4" timeOffset="263229.4922">21598 1066 2274,'-20'-39'17040,"20"19"-16304,0 1-736,0-2 33,0 1-226,0 0-1184,0 20-3107</inkml:trace>
  <inkml:trace contextRef="#ctx0" brushRef="#br4" timeOffset="263447.2656">21796 1106 13612,'59'80'4997,"-19"-61"-3043,-19 21 160,17-1 512,-17 2-736,-1-2-769,0 1-416,-20 0-193,0-20-63,0 0-161,0 19 0,-20-19-191,0-20-97,-1 19-129,-17-19-607,17 0-770,-19 0-1184,22 0-898,-23-19-3651</inkml:trace>
  <inkml:trace contextRef="#ctx0" brushRef="#br4" timeOffset="263623.0469">21737 967 19794,'0'-20'385,"19"0"-866,-19 20-896,0-19 1377,0 19-705,0-20-5765</inkml:trace>
  <inkml:trace contextRef="#ctx0" brushRef="#br4" timeOffset="263806.6406">21816 729 16655,'39'20'2146,"-19"0"-736,0 19 704,1-19 288,-1 20-1089,-2 0-832,23 19-353,-21-19-64,0 19-192,-20-19-417,19-21-1024,1 22-930,-20-21-1761</inkml:trace>
  <inkml:trace contextRef="#ctx0" brushRef="#br4" timeOffset="264084.9609">22272 988 18513,'-20'0'1281,"1"0"161,-21 19 864,20-19-64,0 20-1121,1 0-705,-1-20-255,0 19-65,20 1-64,0 0 192,0-20-192,0 19 128,0-19 32,20 21-160,0-21-32,19 0 0,-19 0-160,20 0-416,-21 0-578,21 0-1504,-20 0-641,1 0-5189</inkml:trace>
  <inkml:trace contextRef="#ctx0" brushRef="#br4" timeOffset="264439.4531">22551 1007 20083,'19'-40'1185,"-38"40"-224,19 0 1024,-20 0 33,0 0-961,20 0-961,-20 21-160,20-21-224,0 19 192,0 1-96,20 0-353,20-1 1,-21 1 320,21 19 31,-20-18 65,0-1 288,-1 0-96,-19-20 161,-19 19-97,19 1-96,-40 0-256,20-20-385,0 19-1185,1-19-1697,-1-19-5189</inkml:trace>
  <inkml:trace contextRef="#ctx0" brushRef="#br4" timeOffset="264656.25">22630 788 21940,'20'0'2178,"-1"0"-1761,-19 20 1344,20 0 385,0 1-832,1 18-738,-1 20-384,-20-18-128,18-2-96,2 20-384,1-20-225,-1-18-512,19-1-736,-39 0-898,20-20-1793</inkml:trace>
  <inkml:trace contextRef="#ctx0" brushRef="#br4" timeOffset="264824.2187">22630 967 20275,'-20'-20'1729,"20"0"-1504,0 20 1280,0 0 673,20 0-737,19 0-928,1 0-129,1 0-352,18 0-576,-19 20-930,-1-20-1248,1 20-1859</inkml:trace>
  <inkml:trace contextRef="#ctx0" brushRef="#br4" timeOffset="265026.3672">23086 1166 20659,'20'20'1570,"0"-20"223,-20 0 962,0-20-577,-20 0-929,20-1-576,-20 2-289,20-21-256,-20 1 0,20 19-96,0-20-128,0 20-320,0 0-385,20 1-672,-20 19-1186,40 0-1184,-19 19-4293</inkml:trace>
  <inkml:trace contextRef="#ctx0" brushRef="#br4" timeOffset="265337.8906">23483 1007 20659,'20'-19'2050,"-40"19"-545,1-21 257,-1 21-224,0 0-513,0 21-481,0 18-448,20-19-224,-19 19 288,19-19-224,19 20 32,1-20-64,0-20-128,0 0-32,-20 0 159,20 0-127,-1-20 0,1-1 96,-20 2 160,0-1 32,20 20 128,-20-20 64,0 20 65,0 0-129,20 20-192,1-20 0,-3 20-609,2-1-928,21 2-1314,-21-21-2146</inkml:trace>
  <inkml:trace contextRef="#ctx0" brushRef="#br4" timeOffset="266257.8125">21618 1860 17136,'0'-39'2242,"0"0"-833,0 19 577,-20-1 480,20 21-960,-20 0-609,-1 21-225,3-1-63,-2 39-321,20-20-64,0 21-63,38-40-1,-17 0-64,39-20-64,-21 0 64,1-20-160,-20-19-128,-1 19-97,1-1 129,-20 1 96,20 1 32,-20-1-32,0 0-32,0 20-64,0 0 128,0 20 192,20 39-192,-20 1 0,21-1 32,-3 21 96,-18-40 0,20-1 32,-20 0-96,-20 2 96,20-41-128,-18 20 0,-3-20-96,1 0-128,-20 0-192,21 0-353,-21 0-384,20-20-609,0 0-992,1-20-1506,19 20-12236</inkml:trace>
  <inkml:trace contextRef="#ctx0" brushRef="#br4" timeOffset="266518.5547">22015 2079 19922,'20'0'2146,"-20"0"-1697,0-19 992,-20-2 865,20-19-1056,-20 21-578,20-21-223,0 21-97,-20-22-320,20 21 32,0 1-128,20-1 32,0 0-128,-20 1-128,20-1-577,19-1-929,-19 21-512,0 21-128,19-21-1891</inkml:trace>
  <inkml:trace contextRef="#ctx0" brushRef="#br4" timeOffset="267017.5781">22412 1901 20499,'0'0'865,"0"0"672,20 0 930,-20-21-962,20 21-800,-1-20-321,1 1-96,-20-1-128,20 0 65,-20-19 63,0 18-32,-20 1-160,20 20 32,-20-20-160,1 20 0,-1 20 32,0 0-64,0 1 192,20 18 65,-21 1-65,21 20-32,21-21-64,-1 20-96,20-39 160,-21 0-192,21-20 192,0 0-96,-1 0 0,1-20 0,-20 0 192,19 1-192,-19-1 96,1 0-64,-21 1-64,0-1 32,0-1 96,0 1-96,0 1 0,-21-1-32,1 0-32,0 1 64,1 19 0,-1 0 0,0 0-32,20 0 64,-20 0-192,20 19 224,0 21-288,20-21 0,0 22-257,0-2-416,19 1-608,2-21-769,-3-19 224,3 0 0,-1 0-2210</inkml:trace>
  <inkml:trace contextRef="#ctx0" brushRef="#br4" timeOffset="267611.3281">23165 1901 4067,'-18'-21'11852,"-3"1"-10155,21 20 353,-20-19 96,-20 19 32,21 0-288,-21 0-513,20 19-288,-19 22-384,19-2-321,20-19-159,39 19-65,-19-39-32,20 0-160,-1 0 224,-19-19-128,20-1-64,-1 0 0,-19-19-32,-20 18 32,0-18-160,0-1 64,-20 1 96,2-2 0,-3-18 0,1 20 160,0 19-64,0-1 160,1 1-96,19 20-96,0 20 129,0 1-161,0-1 64,19 39-128,1 0-417,20 1-640,-1 19-224,1-38-1153,1-2-1698,-21-19-6566</inkml:trace>
  <inkml:trace contextRef="#ctx0" brushRef="#br4" timeOffset="267800.7812">23325 1782 23125,'0'0'1570,"20"0"-609,-20 19 288,20 1-288,-1 0-673,21-1-128,-20 22-416,0-21-513,19-20-640,1 0-705,-19 0-1153,17 0-3139</inkml:trace>
  <inkml:trace contextRef="#ctx0" brushRef="#br4" timeOffset="267963.8672">23643 1782 5092,'0'-20'16304,"0"20"-14511,0 0 65,0 20-160,20 19-65,-20 0-383,18 2-738,-18 18-288,21 0-320,-1 1-224,0-1-417,0-19-224,-1 0-512,-19 0-1378,0-21-1761</inkml:trace>
  <inkml:trace contextRef="#ctx0" brushRef="#br4" timeOffset="268740.2344">22233 2516 2786,'0'-40'16528,"-20"40"-15567,0-20 192,0 20 961,-19 0-96,19 0-897,-20 39-417,20-18-127,1-1-97,19 0-383,0-1-97,19 1 0,21 0-65,19-1 65,1 1-224,19 1-32,-38-21-64,-3 20 128,3-1 95,-41 1 386,-20 0 191,-1-1-192,-17-19 353,17 20-225,-19 0-159,20-20-225,1 0-64,-1 0-545,20 0-800,0 0-1442,20 0-672,-20 0-2659</inkml:trace>
  <inkml:trace contextRef="#ctx0" brushRef="#br4" timeOffset="268994.1406">22630 2595 19186,'0'-20'1761,"-20"1"-383,0 19 1504,0 0-447,1 19-994,-1 1-416,-20 19-96,20-19-353,20 21-287,0-2-193,0 0-96,0 1-160,20-19-161,20-1-319,-1-1-545,1-19-545,0-19-864,-1 19-898,22-20-2850</inkml:trace>
  <inkml:trace contextRef="#ctx0" brushRef="#br4" timeOffset="269312.5">22888 2634 17520,'-20'-19'3043,"1"19"-1474,19 19 417,-20-19 545,20 20-738,-20 21-832,20-22-352,0 21-353,20-21-64,0 21-96,19-19 1,-19-21-1,20 0 0,-21 0 192,1-21-224,0 1-32,-20 0-64,0-19-128,0 0-64,-20 19-33,0-1 129,1 1 0,-1 1 128,0-1-64,0 20-96,0 0-32,20 0 0,0 20-289,0-20-288,0 19-384,20 1-768,0 1-930,0-1-1633</inkml:trace>
  <inkml:trace contextRef="#ctx0" brushRef="#br4" timeOffset="269689.4531">23147 2754 16111,'18'19'2658,"-18"1"-640,0 0 96,0-20 192,20 0-576,-20 0-545,0 0-224,0 0-64,0 0-128,0-20-449,-20 0-64,20 1 0,0-21 65,0 21-65,0-22-192,0 21-32,0 1-160,0-1 160,0 0-384,20 20-353,0 0-512,1 20-705,-1 0-1569,0-1-1730,-20 1-5381</inkml:trace>
  <inkml:trace contextRef="#ctx0" brushRef="#br4" timeOffset="269957.0312">23325 2714 8744,'40'20'6278,"-21"-20"-1890,1 0-1730,20-20 161,-1 20-609,1-19-865,1-1-512,-23-1-352,23 1 95,-21 1-255,-20-21-1,20 21-128,-20-1 64,0 20-64,-20-20-128,0 20-192,-1 0 0,-17 20 160,17 0-32,-19 19 128,20 0-32,1 2-63,19 18 31,19-20 96,1 1-128,20-19-32,19-1-96,-18-1-385,18 1-416,-19-20-1056,-1-20-2756,1 20-9480</inkml:trace>
  <inkml:trace contextRef="#ctx0" brushRef="#br4" timeOffset="272617.1875">24119 2813 17969,'0'0'1473,"0"0"-832,-21 0 416,1 0 448,2 21 96,-2-1-287,20-1-353,0 1-289,0 0-223,38-1-1,-18 1 97,21-20-161,-1 0-192,-1-20 0,1 1-32,-20-1 33,-1-19-129,-19-2 32,0 21-32,-19-19-64,-1 19 32,0 0-32,0 1-160,0-1-385,20 20-352,-19 0-832,19 0-481,0 20-769,0-1-3427</inkml:trace>
  <inkml:trace contextRef="#ctx0" brushRef="#br4" timeOffset="272828.125">24416 2952 19026,'41'21'1345,"-41"-42"160,0 1 513,-21-19-64,1 0-545,-18-22-480,-3 22-384,1-20-65,1-2-192,-1 22 1,20-20-161,1 18-160,19 22-96,0-1-65,0 0-159,39 1-641,-19 19-1281,20 19-1473,19 1-3044</inkml:trace>
  <inkml:trace contextRef="#ctx0" brushRef="#br4" timeOffset="273018.5547">24258 2634 20403,'-79'20'1441,"39"-20"-128,40 0 257,0 0-97,20 0-736,0-20-577,39 20-352,0 0-929,1 0-1922,-1-19-2178</inkml:trace>
  <inkml:trace contextRef="#ctx0" brushRef="#br4" timeOffset="274080.0781">22551 3291 13324,'-20'-41'3395,"20"21"-1249,-20 20 161,20 0 287,-20 0-416,20 20-1377,0-1 0,0 22 224,0 18-97,0 2-287,20-2-128,-20 0-289,20 1-64,0-21-32,-1 1-128,1-1-416,0-18-161,0-1-800,0-20-897,-1 19-833,-19-19-1089,0-19-13261</inkml:trace>
  <inkml:trace contextRef="#ctx0" brushRef="#br4" timeOffset="274363.2812">22689 3350 20083,'20'0'1665,"1"19"-416,-1 1 1218,-2 0-482,2 20-639,1 0-481,19-1-353,-21 0-31,21 2-97,-40-21-32,20-1-224,0-19 32,-20 0 1,19 0 95,-19 0 64,20-19-160,-20-21-32,0 0-160,0 0-128,20 1-256,-20 0-225,0-2-192,0 21-416,20 1-320,-20 19-1026,20 0-896,-20 0-1954</inkml:trace>
  <inkml:trace contextRef="#ctx0" brushRef="#br4" timeOffset="274566.4062">23205 3747 20947,'21'59'1730,"-1"-20"608,-20-19-192,20 0-961,-20-20-928,0 21-161,19-21-385,-19 20-479,0-20-546,20 0-832,-20 0-384,0 0-2691</inkml:trace>
  <inkml:trace contextRef="#ctx0" brushRef="#br4" timeOffset="274921.875">23404 3567 23350,'0'21'1345,"0"-1"641,0 0-705,0-1-737,0 1-447,0 19-33,20-19-32,-20-20-64,20 21-129,-20-21 129,20 0 32,-1 0-32,-19-21 32,20 21-32,-20 0 64,20-20 225,-20 20 159,20 0-64,1 0-159,-3 20-97,2-20 64,21 21-64,-3-21-96,3 0 96,-1 0-192,-21-21 64,21 1 32,-40 1-192,0-1-225,0 0-640,-20 1-832,0 19-1763,-19-20-5829</inkml:trace>
  <inkml:trace contextRef="#ctx0" brushRef="#br4" timeOffset="275159.1797">23663 3449 19794,'79'-19'2435,"-40"19"704,1 0-97,19 0-928,-19 19-928,19 1-514,-19 0-287,1 19-385,-23 0 0,2-18 0,-20 19 0,21-1 0,-42-19-193,21-1-351,0 1-129,-20-20-352,2 21-448,18-21-577,-20 0-1057,20 0-897,0 0-9096</inkml:trace>
  <inkml:trace contextRef="#ctx0" brushRef="#br4" timeOffset="275464.8437">24436 3469 17904,'0'-20'2467,"0"20"-129,0 0 673,0 0-833,0 0-801,0 0-608,-20 0-417,20 20-288,-20-20-64,20 20 0,0-20 0,0 19 64,20-19-32,-20 0-224,0 0-256,20 0-449,-20-19-1025,0 19-1185,0 0-1345</inkml:trace>
  <inkml:trace contextRef="#ctx0" brushRef="#br4" timeOffset="275784.1797">24436 3706 20435,'41'41'1954,"-23"-41"-1057,-18 20 1088,0-20 161,21 0-736,-21 0-706,0 19-95,0-19-193,20 0-63,-20 0-161,0 20 32,20-20-64,-20 0 0,20 0-128,-20 0-256,0-20 0,0 20-128,0 0-289,-20-19-832,0 19-673,20 0-1634,-20 0-16751</inkml:trace>
  <inkml:trace contextRef="#ctx0" brushRef="#br4" timeOffset="278536.1328">22689 4502 10634,'0'-21'4868,"0"1"-2562,0 20-480,0 0 96,0 20-705,0-20-256,0 21 384,20 18-192,1 20-192,-1-20-320,-20 22-33,18-2-127,2 1-97,1-1-256,-1-20 0,0 1 1,-1-19-225,-19-1 224,20-1-64,-20-19 64,0 20 0,0-20-32,0 0 192,0-20-256,-20 1-32,1-1 0,-1-21-32,20-18-64,-20 0 449,-1-1-450,1-19-31,2 19-64,18-19 0,0 40 224,0-2-64,0 2 128,0 19-64,0 20 128,18-20-32,2 20-32,21 20-31,-2 0 31,1-1 96,0 42-32,-21-22-32,1 40 0,20-19-64,-20 19 32,-1-19-96,21-1-96,-20-20 32,19 1-96,-19-19-545,0-1 193,1-20-481,-21 19-577,0-19-1152,0-19-898,-21 19-7590</inkml:trace>
  <inkml:trace contextRef="#ctx0" brushRef="#br4" timeOffset="278734.375">22928 4778 19442,'0'0'5253,"0"0"-4741,0 0 1,0 0 1537,20 0-705,-1 0-1057,1 20-192,0-20-384,20 0-256,-1 0-930,1 0-1248,-19 0-1474,-3 0-14254</inkml:trace>
  <inkml:trace contextRef="#ctx0" brushRef="#br4" timeOffset="279303.7109">23483 4620 18129,'20'-59'2626,"-40"39"-768,1 0 736,-1 1-480,0 19-800,-20 0-514,21 0-223,-21 19-129,0 21-255,21-21-161,-1 21-64,20 0 32,0-20-33,20 0-63,-1-1-160,1 21 96,0-1-64,0 2 128,-20-2 32,20-19-257,-20 19 417,0-19-32,19 21 97,-19-41-65,0 19-32,0-19 32,0 20 32,20-20-128,-20 0 64,20 0-128,20 0-128,-21 0-225,1 0-255,0 20-289,0-20-897,1 0-929,17 0-1088,-17 0-14831</inkml:trace>
  <inkml:trace contextRef="#ctx0" brushRef="#br4" timeOffset="279796.875">23681 4819 15758,'0'-21'2595,"0"21"-353,0-20 288,0 20-287,0 0-354,21 20-415,-21-20-513,20 21-321,0-1-319,0 19-1,-1-19-96,1-1-96,0 1 64,0 0-64,-20-20 1,20 0 191,-1 0-192,-19-20-64,20 0 32,-20 1 0,0-21-480,20 21-481,-20-22-64,0 21-320,0 1-545,0 19-1441,0 0-769,0 0-8615</inkml:trace>
  <inkml:trace contextRef="#ctx0" brushRef="#br4" timeOffset="280180.664">23961 4660 18033,'0'-40'3523,"0"20"-2850,0 20 1216,18-20 706,2 1-1186,0-1-672,21 20-385,-23-20-64,2 20-159,1 0 31,19 20-160,-20-20 128,-1 20 64,21-1-224,-20 21 32,-20 0-192,20 19 0,-1-19 31,1 20 33,0-21 32,0 1-160,1-1 224,17 2-64,-18-21 64,1 19 64,-21-19 64,0-1 96,0 1 0,-21-20-128,1 21 65,0-21-450,2 0-896,-3 0-1826,21 0-2754</inkml:trace>
  <inkml:trace contextRef="#ctx0" brushRef="#br4" timeOffset="283448.2422">23404 5711 14093,'0'0'4356,"-20"0"-2594,20 0 320,0 0 480,0 0-640,0-19-1121,0 19-129,0 0 193,20 0-224,0 0-97,20 0-416,-21-20-96,21 20-32,1 0-192,-3 0-448,3-20-642,-21 20-639,-2 0-1058,-18 0-2050</inkml:trace>
  <inkml:trace contextRef="#ctx0" brushRef="#br4" timeOffset="283635.7422">23543 5553 20659,'-20'0'1409,"20"0"417,0 21 1025,20-2-577,-20 1-1185,21 19-384,-3-19-449,2 19-288,1 2 0,-1-21-801,0 19-800,-20-19-1635,18-1-2817</inkml:trace>
  <inkml:trace contextRef="#ctx0" brushRef="#br4" timeOffset="284706.0547">22987 6605 16431,'0'41'1794,"0"-22"-481,20 1 609,-20-20 320,20 0-769,0 0-512,-1 0-192,1-20-225,0 1-127,21-2-161,-23-19-160,22-19-64,-19 18 64,-21-18-32,0 0-96,0-1 0,0 1-160,-21 20 224,1-2-32,0 2 160,2 19 193,-3 0-1,1 20 193,20 0-129,-20 0-128,20 40 0,-20-1 129,20 21-33,20-1-63,0 21-97,0-21-64,19 22-64,22-42-32,-21 0-128,-1-19-160,-19 0-353,0-20-352,19 21-416,-19-21-865,0 0-993,-20 0-1377</inkml:trace>
  <inkml:trace contextRef="#ctx0" brushRef="#br4" timeOffset="285336.914">23483 6605 14830,'0'-20'3299,"0"1"-1153,0 19 448,20 0 257,-20 0-865,20 0-481,-20 19-576,20 1-224,1 21-129,-3-22-287,-18 21-129,20-21-64,1 1 128,-1 0-224,-20-1 96,20-19-64,-20 0 64,18 0-32,-18 0-128,21-19 32,-21-1-288,0 0-32,0-19-353,-21 19-320,21-20-416,0 20-481,0 0-801,0 1-864,0 19-4773</inkml:trace>
  <inkml:trace contextRef="#ctx0" brushRef="#br4" timeOffset="285937.5">23880 6705 7046,'-19'-20'8296,"19"20"-6118,0-20 160,0 20 321,0-19-193,0 19-832,0 19-321,0-19-416,0 20-161,0 0-159,0 19-257,0-19-127,19-1-193,1 2 128,0-1-64,0-20-32,1 0-64,-3-20 0,2 20 32,-20-21 32,20 2 64,-20-1-32,0 20 224,21 0 0,-21 0 65,0 0-97,20 20-256,-20-20 96,38 19-96,-17-19 128,19 0-128,-1 0-128,1-19 128,-20-21-32,0 21-256,-20-21-33,0 21-191,0-22-449,-20 21-865,0 1-1537,0-1-2562</inkml:trace>
  <inkml:trace contextRef="#ctx0" brushRef="#br1" timeOffset="407480.4687">515 6426 11755,'0'-19'3267,"-19"-1"-1057,19 0 416,-20 20 65,20-19-417,-20 19-705,20-21-415,0 21-450,0 21 225,0-2-224,20 1-289,0 19-256,-1 20 33,1-18-193,0 18 0,0 2 96,0-22-257,-1 0-63,21 20-544,-20-38-738,1 19-896,-21-21-1057,18 21-3556</inkml:trace>
  <inkml:trace contextRef="#ctx0" brushRef="#br1" timeOffset="407690.4297">436 7022 19698,'-59'20'2563,"39"-20"-994,20 0 513,0 0-288,0 0-577,0 0-192,20 0-385,0 0-127,19 0-193,1-20-224,19 20-32,1-20-128,-21 20-320,22 0-481,-23 0-993,23-19-928,-22 19-1154,1 0-4740</inkml:trace>
  <inkml:trace contextRef="#ctx0" brushRef="#br1" timeOffset="407922.8515">158 6724 1953,'-40'-59'20436,"1"19"-19828,19 20 866,40-19 480,19 19-289,1-19-1088,39-2-321,-18 1-160,18 21-673,0-1-704,0 0-1089,-19 20-2018,-1 0-14478</inkml:trace>
  <inkml:trace contextRef="#ctx0" brushRef="#br1" timeOffset="408400.3906">753 6685 21107,'0'0'929,"21"20"32,-1-1 737,-2 1-65,3 0-512,-21 20-448,20-20-160,0 19-129,0-19-192,0 0 32,-20-20-63,0 19-33,19-19-64,-19 0 320,0 0-192,0 0-96,0-19-160,-19-1 128,19 0-128,0-19-64,0 19 128,0-1-96,0 2 96,0-1 0,19 20-64,21 20 128,-20-20-224,19 40-449,1-20-928,1 0-1186,-3 19-832,-17-39-5446</inkml:trace>
  <inkml:trace contextRef="#ctx0" brushRef="#br1" timeOffset="408697.2656">1130 6685 20339,'20'0'2626,"1"0"-800,-1 20 160,18-1-160,-17 21-833,19-21-417,-1 22-288,-19-2-95,20-19-129,-20 19 32,-1-39-32,1 20-64,-20-20 128,20 0 32,-20 0 160,0 0-288,0-20 0,-20 1-64,20-21-160,0 21-577,-20-21-191,20 0-290,0 0-383,20 21-994,0-1-576,20 20-5797</inkml:trace>
  <inkml:trace contextRef="#ctx0" brushRef="#br1" timeOffset="409146.4844">1826 6744 18897,'0'-59'1666,"0"39"-577,0 1 1345,-20-2 1,20 21-898,-20-20-704,20 20-257,-20 20-31,20 20-97,-20 0-127,20-1-161,0 21-224,0-20-32,0-1-65,20 0 65,0-39 32,0 20-256,0-40 0,-1 20 288,1-19-96,-20-21 160,0 21-32,0-21 64,0 19-32,0-18-32,-20 19 0,20 1 320,0 19 0,-19-20-160,19 20 1,0 20 191,19-1-128,-19 1-32,0 0-192,20 20-96,0 0-352,-20-21-417,20 1-737,1-20-992,-3 0-1890,-18 0-8456</inkml:trace>
  <inkml:trace contextRef="#ctx0" brushRef="#br1" timeOffset="409385.7422">1984 6824 19794,'21'20'2082,"-1"-1"320,-20-19 609,0 0-961,0 0-961,0 0-384,0-19-161,0 19-415,-20-40 63,20 19-192,-21-18 32,21 19-32,0-19 0,0 0-224,0 18-161,21 1-512,-1 0-512,-20 20-897,18 0-1025,3 0-2403</inkml:trace>
  <inkml:trace contextRef="#ctx0" brushRef="#br1" timeOffset="409560.5469">2223 6705 17328,'39'39'4388,"-19"-19"-1665,0-1-353,0 22 224,-1-21-1344,1-1-706,0 1-416,0 0-192,-20-1-256,0-19-833,21 0-1730,-21-19-2338</inkml:trace>
  <inkml:trace contextRef="#ctx0" brushRef="#br1" timeOffset="409699.2187">2203 6485 22773,'-20'-39'1922,"20"39"-897,0-20 160,-20 20-705,20-19-704,20 19-1794,-20-20-4292</inkml:trace>
  <inkml:trace contextRef="#ctx0" brushRef="#br1" timeOffset="410413.0859">2620 6665 7174,'-40'-19'12941,"20"19"-11308,-1 0-256,3 0 577,18 19-705,-20 1-544,20 19-224,0 1-65,0 20-288,20-21-128,-2-19 0,3 0 0,-1-20 0,0 19 0,0-38-64,0 19-96,-20-20 256,19 0-96,-19 1 32,-19-21 0,19 19 32,-20 2 32,20 19 256,0-20 129,-20 20-65,20 0-288,20 20 129,0-1-33,-1 2-160,1-1-64,0 0-224,20-1-513,-21-19-800,21 20-577,-19-40-1121,-21 20-2947</inkml:trace>
  <inkml:trace contextRef="#ctx0" brushRef="#br1" timeOffset="410718.75">2758 6685 704,'20'39'19058,"-20"1"-16976,20-21 449,1 22-225,-21-21-288,20 19-993,-2-19-705,-18-20-256,20 19 32,-20-19-32,0 0 32,0-19-32,0-1-32,0 0 64,0 1-192,0-21 160,0 19-160,0 2 128,0-1-96,0 20-32,21 0 64,-21 0-32,20 20 32,18-1-64,-17 2-481,-1-1-672,0 0-609,0-1-1056,-1-19-1154,-19 0-10057</inkml:trace>
  <inkml:trace contextRef="#ctx0" brushRef="#br1" timeOffset="410949.2187">2997 6407 20307,'20'-20'3747,"-20"20"-1953,20 20 512,-1 19-512,1 0-641,0 42-512,0-22-1,0 21-512,19-21-160,1 1-96,-1-21-224,1-19-257,-19 0-448,-1-20-704,-20 0-642,0 0-864,-20-20-2530</inkml:trace>
  <inkml:trace contextRef="#ctx0" brushRef="#br1" timeOffset="411153.3203">2997 6724 18641,'-41'0'3331,"23"0"-1345,18 0 0,18 0 320,-18-19-672,21 19-417,19 0-320,-1-20-417,21 20-384,-21 0-192,21 0-288,-21 0-673,1 0-1249,1 0-2211,-2-20-7558</inkml:trace>
  <inkml:trace contextRef="#ctx0" brushRef="#br1" timeOffset="411580.0781">3533 6387 18321,'0'-20'3203,"0"20"-1025,0 0-609,0 0 545,0 20-288,20 0-641,-1 19-512,-19 22-97,20 17-223,0-17-65,0 17-320,1-38 96,-3 20-416,2-40-481,1-1-448,-1 1-1089,0-20-866,-2-20-1408</inkml:trace>
  <inkml:trace contextRef="#ctx0" brushRef="#br1" timeOffset="411796.875">3653 6307 20083,'0'-20'3907,"0"20"-2209,0 20 160,18 0 288,2 20-705,-20 19-768,21 0-385,-1 22-160,18-22-96,-17 1-64,-1-1-192,20-39-257,-21 20-383,1-40-642,-20 20-832,0-20-737,-20 0-1858</inkml:trace>
  <inkml:trace contextRef="#ctx0" brushRef="#br1" timeOffset="412010.7422">3473 6625 20691,'-19'0'3075,"19"0"-1858,0 0 160,19 0 577,21 0-544,0-20-610,19 0-511,0 1-161,2-1-128,-2 20-481,1-20-1633,-41 20-1025,1 20-2370</inkml:trace>
  <inkml:trace contextRef="#ctx0" brushRef="#br1" timeOffset="412161.1328">3653 6783 23254,'-21'21'2594,"42"-21"-2082,-3 0 706,23-21 63,-1 21-641,-1-19-479,1-1-129,-1-19-705,1 39-1633,-20-20-3300</inkml:trace>
  <inkml:trace contextRef="#ctx0" brushRef="#br1" timeOffset="413108.3984">4187 6426 6470,'-20'-19'6918,"2"19"-4163,18 0-321,0-20-128,-20 20 0,20-20-480,-21 20-32,21 0-385,0-19-256,0 19-288,0 0-320,0 0-193,41 0-64,-23 0 33,43 0-65,-22 19-128,21 1-32,-20 19 64,-1 1-128,1 20-96,-19-1 0,-21 2-64,0-2-128,0 0-33,-21-19-95,-19 0 96,1-1 64,19-19 160,-20-20 31,0 0 66,1 0 63,19-20 64,-1-19-32,21-1 224,0 0-352,41 20 128,-21 0 65,19 1-65,21-1-64,-21 20 0,1 20-32,1-20-224,-23 19-321,2 1-768,0 0-1378,1-1-1825,-21-19-10058</inkml:trace>
  <inkml:trace contextRef="#ctx0" brushRef="#br1" timeOffset="414535.1562">634 7261 10922,'0'20'2690,"-20"-20"-1088,20 0 512,0 19-128,0-19-513,20 0-192,-20 0-256,20 0-96,-20-19-128,20 19-192,1 0-161,17 0-96,-18 0 129,1 0-193,17 0 225,-17 0-161,19 19 96,19-19-63,-19 0-65,19 0-128,1 0-32,20 0 65,-22 20-225,23-20 64,-2 0-64,0 0 32,-20 0 64,22 0-96,-2 0 160,-20 0-128,1 0 64,19-20-32,0 20 0,-18 0 96,18-19-128,0 19 0,-20-20-32,1 20 32,-1 0-32,20-21 0,-18 21 0,-2 0 96,-19 0-128,19 0 32,-19 0 64,0-20 33,19 20 31,-18 0-96,-3 0 64,23 0-32,-22-19-64,21 19 64,-21 0 64,1-20-160,19 20 32,-19 0 64,19 0-64,-18 0 0,-3 0 96,3 0-96,-1 0 128,-1 0-64,1 0 0,0 20-96,-1-20 128,1 0-96,-1 0-32,-19 0 129,21 0-33,-3 0-32,3 0 64,-1 0 0,-1 0 0,1 0-96,-1 0 32,-19 0 32,20 0 32,-20-20-64,19 20 128,-19 0-128,1 0 0,-1 0 193,-2 0-225,2 0 0,1 0 0,19 0 0,-21 0 0,1-20 0,20 20 0,-20 0 0,0 0 0,-1 0 0,1 0 0,-20 20 0,20-20 0,0 0 0,1 0 0,-21 0 0,0 0 0,18 0 0,-18 0 0,0 20 0,0-20 0,20 0 0,-20 0 0,20 0 0,-20 0 0,0 0-225,0-20-415,0 20-321,0 0-352,0 0-1218,0 0-1569,0 0-7687</inkml:trace>
  <inkml:trace contextRef="#ctx0" brushRef="#br1" timeOffset="414846.6797">4764 6546 23990,'0'0'2851,"-20"-20"-1250,20 20-832,0 0 480,0 0-576,0 0-577,0 20-96,0-20-288,0 20-385,0-1-1056,20 1-1058,-20 0-1858,0 1-13452</inkml:trace>
  <inkml:trace contextRef="#ctx0" brushRef="#br1" timeOffset="415022.4609">4843 6824 19730,'20'20'3043,"-20"-1"-1441,0-19-994,0 0 65,19 0-385,-19-19-544,0 19-2082,-19 0-4133</inkml:trace>
  <inkml:trace contextRef="#ctx0" brushRef="#br0" timeOffset="423671.875">5498 6804 11242,'20'20'2082,"-20"-20"-416,20 20 384,0-1 0,-20 1-577,20 0-288,-1-20-224,1 19 32,-20-19 32,20 20 0,-20-20-160,0 0-161,0 0 225,0-20-224,-20 1-513,20-1 192,-39-19-255,19-1 159,-20 0-128,20-19 0,-19 0-96,-2-2-64,21 2 0,2-1 32,18 1-32,0 19 0,0 21 0,18-22-64,2 41 64,1-20-32,19 20 0,-1 20-128,1 0-513,-1 20-736,1 0-929,0-1-1826,-21-19-5477</inkml:trace>
  <inkml:trace contextRef="#ctx0" brushRef="#br0" timeOffset="423874.0234">5299 6685 19826,'-19'0'1442,"-1"0"-193,40 0 641,-20-20-65,39 20-672,-19-19-384,21-2-481,-3 21-191,23 0-482,-22-20-672,1 20-640,-1 20-1955,1-20-4484</inkml:trace>
  <inkml:trace contextRef="#ctx0" brushRef="#br0" timeOffset="424170.8984">5777 6705 20563,'0'19'1089,"0"1"-416,0 19 1184,18-18-63,-18-1-769,20 19-448,21-19-257,-3-20-64,-17 20-64,19-20 1,-20-20-1,-1 0 0,-19 1-96,0-1 0,0 0-32,-19-20-64,-1 20-128,-20 0 0,19 20-224,-17-19-65,17 19-384,1 0-480,0 0-801,20 19-544,0-19-1794</inkml:trace>
  <inkml:trace contextRef="#ctx0" brushRef="#br0" timeOffset="424399.414">5994 6863 14477,'20'20'6534,"0"-20"-4804,-20 0 704,0 0 65,0-20-898,-20 1-800,20-21-321,0 0-95,0 20-353,0-19 32,20 19-64,20-19-288,-20 39-257,19 0-448,1 0-1121,-1 0-1313,22 0-2274</inkml:trace>
  <inkml:trace contextRef="#ctx0" brushRef="#br0" timeOffset="425537.1094">6868 6585 7623,'-20'0'1697,"20"-19"-223,0 19 127,-20 0-95,20 0-65,0 0-288,0 0-32,0 0 64,0-20 129,0 20-65,0 0-160,0 0 256,0 20-128,20-20-64,0 39-224,0-19-128,0 20-225,19 0-127,1-21-65,-1 21-95,-19-21 63,21 2-160,-21-21-32,-2 0 0,-18 20-64,21-20 1,-21-20 95,0-1 0,-21 2-192,21-21 64,-18 1-32,-23 0-192,21-22-225,0 22-159,20 19-33,0-21 65,0 41-481,0 0-1121,20 0-1185,21 0-3171</inkml:trace>
  <inkml:trace contextRef="#ctx0" brushRef="#br0" timeOffset="425934.5703">7741 6446 20179,'0'-20'1953,"-20"1"-1568,1 19 1056,19 0 481,-20 0-897,0 0-545,0 19 1,-1 21-97,3 1-31,18 18-65,-20 0-32,20 1 32,20-21-224,-2 1 65,43-21-161,-22 2 32,1-21 64,0 0-225,19-21-127,-18-18-705,-3 19-704,-18 1-770,-20-1-1184,0 0-6247</inkml:trace>
  <inkml:trace contextRef="#ctx0" brushRef="#br0" timeOffset="426149.414">7662 6665 18033,'20'0'3587,"0"-19"-2178,-1-2 641,1 21-320,0-20-417,20 0-800,-20 20-449,-1-19-224,1 19-577,0 0-1345,1 0-2531,-21 0-16270</inkml:trace>
  <inkml:trace contextRef="#ctx0" brushRef="#br0" timeOffset="426567.3828">7980 6367 15182,'-21'0'1922,"21"20"-129,-20 0 546,2-1-161,-23 40-513,1-18-319,1 18-1,-1 2-192,-19 17-160,19-19-256,-1-18-449,23-2-192,-2 1-96,0-21-64,20 1-256,0 1-353,0-1-640,0-20-545,0 0-1153,20 19-2754</inkml:trace>
  <inkml:trace contextRef="#ctx0" brushRef="#br0" timeOffset="426847.6562">8336 6209 22421,'20'-20'2178,"-20"20"-1409,0 0-97,-20 20 1122,20 19-385,-18 0-576,-3 22-256,1 17-97,0 3-192,0-22-224,20 0-64,0 1-256,0-21-320,20-19-642,-20 19-800,0-39-1249,0 21-2338</inkml:trace>
  <inkml:trace contextRef="#ctx0" brushRef="#br0" timeOffset="427068.3594">8000 6367 21172,'0'0'3427,"20"-19"-2178,19 19 929,1 19 224,19 1-704,1 0-1057,-21 19-641,22 0 0,-3 2 0,-17-1 0,-2-1 0,1 2-1122,-20-22-863,-1-19-1379,-19 20-1728</inkml:trace>
  <inkml:trace contextRef="#ctx0" brushRef="#br0" timeOffset="427238.2812">8834 6646 23894,'79'78'1986,"-40"-19"-1281,-19-18 576,-20 18-352,0-20-545,0 2-288,0-21-160,0-1-448,-20-19-1474,20 0-1890,0 0-3299</inkml:trace>
  <inkml:trace contextRef="#ctx0" brushRef="#br0" timeOffset="429125.9765">278 7955 12395,'-61'-59'2819,"42"39"-641,-1-1 513,0-18 31,0 19-608,0 20-705,20 0-608,0 0-128,0 0 224,20 40-193,0 0-223,20 19-161,-1 20 161,2 1-289,-3 0-128,-18-1-32,21-20-96,-21 1 32,19-20 0,-19-1-353,0 2-383,0-22-802,-20 1-704,0-20-801,0 0-1089,0 0-9000</inkml:trace>
  <inkml:trace contextRef="#ctx0" brushRef="#br0" timeOffset="429509.7656">456 8094 14830,'40'-80'2306,"-21"60"-801,1 1 65,0 19 159,-20-20 97,0 40-833,20-20-481,-20 39-127,0-18 95,-20 19-63,0-1-65,0 21 0,-19-40 33,19 19-161,0 1-192,-1-21 288,3-19-96,-2 20-63,0-20 127,20 0-288,0 21 192,0-21-32,0 0 160,20 0-95,0 0-65,-2 0 0,23 0 0,-1 0-128,-1 20-32,1-20-128,-20 19 128,-1 1-288,1-20-225,0 20-223,0-20-33,-20 19-256,0-19-481,0 0-543,0 0-65,0 0-1506,21 0-6309</inkml:trace>
  <inkml:trace contextRef="#ctx0" brushRef="#br0" timeOffset="429916.0156">794 8312 19122,'0'21'1665,"0"-21"65,0 20 544,0-20-769,18 19-896,-18-19-161,21 0-191,-1 0 95,0-19-64,0-1-96,0-1 129,-20 1-97,19 1-32,-19-1 96,-19 0-127,19 1-97,-20 19 32,0 0-128,-20 0 64,19 0-96,3 19 32,18 1 0,-20 0-32,20-1 96,0 1-129,0 21 162,20-2-65,-2-19-65,3 19-31,19-19-128,-20 1-320,0-21-321,19 0-512,-19 0-802,20 0-1184,-21-21-4452</inkml:trace>
  <inkml:trace contextRef="#ctx0" brushRef="#br0" timeOffset="430299.8047">1071 8134 20723,'0'0'1409,"0"19"-928,0 2 864,0-1 65,20 0-738,-20-1-384,0 1-224,21-20 33,-3 20 31,-18-20-128,20 0 96,-20-20-96,21 20 192,-21-20-160,0 20 128,0 0-160,0 0 32,20 0 160,-20 20-160,20 19 161,19-19-193,1 40 0,-1-20 96,1 19-96,0-19 192,-1 19 224,1-19 161,-20 1-129,-1 18-288,-19-20 33,-19-19-129,-1 20-193,-20-20 33,20-20-256,-19 20-321,19-20-544,-20-20-544,21 0-1539,-21 1-2657</inkml:trace>
  <inkml:trace contextRef="#ctx0" brushRef="#br0" timeOffset="430878.9062">1626 8014 20435,'0'-20'2498,"0"1"-448,0 19 256,-18 0-384,-2 0-961,-1 0-673,1 19-128,0-19-95,-19 20-97,39 1-65,-20-1-95,20 0-448,20-1 63,0 1-128,-1 0 289,1-1 64,-20 2 63,20-1 1,-20 19 224,0-19 64,21 0 32,-21-1 32,0 1 0,0 1-128,0-21 224,0 20-128,0-20 0,20 0 97,-20 19 127,18-19-128,2 0-64,-20 0 32,21 0 0,-21 20-64,20-20-64,0 20-32,-20-20-192,20 19-225,-1-19-480,-19 0-1153,20 0-2146,0 0-12107</inkml:trace>
  <inkml:trace contextRef="#ctx0" brushRef="#br0" timeOffset="435689.4531">1826 8253 8936,'-20'-20'3908,"20"20"-1250,-20-19-448,20 19-128,-20 0-224,20-20-609,0 20-224,0 0-64,0 0-192,20 20-33,-20-20-95,20 19 0,0 1-161,-1 0-288,-19 19 33,20-18-65,0-1-64,0-1 96,-20 1-96,21 0 96,-21-20-96,0 0 0,18 0 193,-18 0 31,0-20-224,0 0-32,0 1 0,0-22 0,0 2-224,0-1 64,0 21-352,0-21-257,0 40-704,20 0-161,-20 20-1537,0-20-3395</inkml:trace>
  <inkml:trace contextRef="#ctx0" brushRef="#br0" timeOffset="436125">1944 8014 19218,'0'0'1889,"0"0"-95,0 0-417,0-20 1,20 20-481,0 0-321,21-19-352,-23 19-95,23 0 31,-1 0-64,-21 0-64,21 19 0,-20 1 32,0 1 0,-1-1 0,1 0 0,20-1-64,-20 21 32,-1-21-64,21 22 0,-20-2-192,1-19 0,-3 19-1,2-19 97,21 21 32,-21-22 64,-20 1-32,0-20 128,0 20-32,0-20-64,-20 0-64,0 0-96,-1 19-192,-17-19-353,17 0-673,-19 20-1408,20-20-5638</inkml:trace>
  <inkml:trace contextRef="#ctx0" brushRef="#br0" timeOffset="438021.4844">2857 8153 17072,'-18'0'2690,"18"0"-416,-20 0-192,20 0-448,0 0-385,20 0-480,-2 0 96,2 0-161,1 21-223,19-21-257,-1 0-160,1 0 32,-1 0-128,1 20-160,0-20-385,-21 0-768,1 0-801,0 20-2114,-20-20-6630</inkml:trace>
  <inkml:trace contextRef="#ctx0" brushRef="#br0" timeOffset="438234.375">2956 8392 19698,'0'20'2755,"0"-20"-1987,0 0 1282,41 19 64,-21-19-672,19 0-641,21-19-577,-21 19-128,21 0-160,-21 0-321,1 0-575,-19 0-834,-1 0-1794,-2 0-3074</inkml:trace>
  <inkml:trace contextRef="#ctx0" brushRef="#br0" timeOffset="443330.0781">3930 8174 96,'0'0'128,"0"0"-32,0 0 32,0-21-96,0 21 0,20 0 352,-20 0 801,0-19 385,0 19-129,0 0 545,0 0 224,0-20-320,0 20-384,0 0-257,0-20-64,0 20 96,0-19 128,0-1-95,19 0-65,-19 20-32,0-21-128,0 1-64,0 20-128,-19 0-225,19 0-191,-20 0-161,0 20-32,0 1-95,0-1 63,1 0-96,-1 19 0,0-19 32,20-1-128,0 2 0,0-1-64,40 0 0,-21-1-32,21-19 32,19 20-32,-19-20 64,19 20-32,-19-20-32,1 19 32,-23 1-64,-18-20 128,0 21 65,0-1 31,-18 19-32,-23-19-64,21-1-96,-19-19 64,19 20-128,0-20-64,-20 20-257,40-20-480,-19 0-384,19 0-929,0 0-1377,0 0-6823</inkml:trace>
  <inkml:trace contextRef="#ctx0" brushRef="#br0" timeOffset="443997.0703">4267 8153 17200,'40'41'1890,"-20"-21"-193,-20-1 513,20 1-512,0 0-897,-20-1-129,0-19-191,0 0-129,0 0 129,0 0-33,0 0-288,0-19-32,-20-1-96,20 0 0,-20 1-64,20-1 32,-20-21 32,20 22-64,0-21 32,20 40-64,0-19-32,-20 38 64,20 1 96,19 0-64,-19 20 32,0-20-64,1 19 64,-3-19-32,2 0 32,0-20-32,-20 19 64,21-19-64,-21 0 96,0 0-64,0 0-64,0-19 32,0 19 64,20-20-64,-20 0-32,0 1 0,18-1-32,3 0-160,-1-1-224,0 21-1,0 0-352,19 21-224,-19-1-832,20 0-738,-21-1-3619</inkml:trace>
  <inkml:trace contextRef="#ctx0" brushRef="#br0" timeOffset="444380.8594">4902 8094 19410,'-20'-19'1313,"20"19"321,-19 0 608,19 19-673,-20 21-640,20-21-448,0 22-97,0-2-128,0 1-64,20-21-160,-1 1-32,1 1 64,-20-21-96,20 0 0,0-21 32,-20 21 0,21-39-96,-21 19 0,0 0 0,0 1 96,0-1-64,0 0 32,0 20 0,0 0-32,0 0 96,18 20 0,2 0 0,-20-1-32,21 1 0,-1 0-512,0-20-545,-2 19-673,3-19-800,-1 0-321,-20-19-2242</inkml:trace>
  <inkml:trace contextRef="#ctx0" brushRef="#br0" timeOffset="444633.789">5022 7876 11370,'-21'-21'7143,"21"21"-5157,0 0-449,21 21 834,-21-1-738,20 19-480,0 1-224,19-1-512,-19 22-225,0-22 0,20 0-128,-1 2-224,-19-2-161,20-19-415,-21-20-321,1 0-545,-20 0-1152,0 0-1026,0-20-7014</inkml:trace>
  <inkml:trace contextRef="#ctx0" brushRef="#br0" timeOffset="444851.5625">5181 7836 18225,'0'0'3907,"0"0"-2465,19 19 640,1 22-417,0-2-383,0 1-322,0 20-255,-1 19-481,1-19-224,21-20 64,-21-1-352,18 0-609,-17-19-480,19-20-513,-21 0-1377,-19 0-2819</inkml:trace>
  <inkml:trace contextRef="#ctx0" brushRef="#br0" timeOffset="445177.7344">5518 8134 18897,'20'0'3043,"0"0"-897,0 0-96,-1 0-576,1 0-898,0-20-352,0 20-128,0-20-31,-20 20 63,19-39-96,-19 19-32,0-1 96,0 1-192,0 20 64,-19-19 32,19-1-32,-20 20-96,0 0 128,20 20 0,-20-1 0,0 1-33,20 21 66,0-2-130,-19 1 194,19 0-1,0 0-64,0-1 0,19-19-64,1-20-161,0 19-351,20-38-705,-21 19-1025,21 0-1026,-20-20-2401</inkml:trace>
  <inkml:trace contextRef="#ctx0" brushRef="#br0" timeOffset="445546.875">5975 7994 19410,'19'-39'1377,"-19"39"-896,0 0 512,0 0 320,-19 0-416,-1 20-481,0-1 0,0 22 225,-1-21 224,3 19-321,-2 1-287,20-21-225,20-19-32,-2 0 0,23 21-32,-1-21 0,-1 0 32,1 0-32,0 20-32,-1-20 96,-19 20 32,-20-1-96,0 1 160,0 0 32,-20-1-128,0-19 32,-19 20-256,19-20-257,0 0-608,0 0-384,0 0-1410,1 0-2786</inkml:trace>
  <inkml:trace contextRef="#ctx0" brushRef="#br0" timeOffset="445792.9687">6173 7816 21460,'21'-20'2338,"-21"40"-1858,18 0 65,-18 20 960,20 19-63,1 0-641,-1 2-353,0-2-288,-2 1-160,3-20 32,-1-1-192,20-19-320,-21-1-417,-19-19-449,20 0-736,-20 0-992,0-19-3813</inkml:trace>
  <inkml:trace contextRef="#ctx0" brushRef="#br0" timeOffset="445969.7265">6113 8094 16079,'-19'0'4772,"38"0"-2914,-19 0 256,40-19-128,1-1-513,18 20-640,-1-20-513,3-1-352,-22 21-256,1 0-769,-20 0-1185,0 0-3203</inkml:trace>
  <inkml:trace contextRef="#ctx0" brushRef="#br0" timeOffset="471196.289">7125 7876 2178,'-18'-21'2178,"18"21"96,0-19 961,0 19-737,0 0-608,0 0-288,0 0-193,0 0-288,0 0 96,18 19 160,3 2-256,-1 19-256,0-1-128,0 20-257,-1-18-31,1-2-289,0 1-32,0 0-64,0-20 0,-20-20 0,19 20-32,-19-20 64,0 0 129,-19-20-225,-1 0 64,0-1-64,0-18-32,-19 0 0,-1-1-32,-1-20 128,23 20-64,-2-19 96,-1-1-192,21 21 96,0 19-32,0-19 64,41 18-96,-2 1 64,1 0-32,-1 40 64,21 0-64,-21 20 64,1 0-64,0 19 32,-1 1-33,-19-1 66,0 0 31,-20 2-128,0-22 128,-20 0-64,0 2 32,0-21 32,1-1-32,-21 1 32,20 0-128,0-20 160,1 0-192,-1 0-545,20-20-1281,0 20-1665,0-20-8713</inkml:trace>
  <inkml:trace contextRef="#ctx0" brushRef="#br0" timeOffset="471406.25">7642 8114 17680,'40'20'1826,"-40"-1"-1602,0-19 609,20 21 416,-20-1-929,0-20-480,0 0-448,19 0-577,-19 0-1634,0 0-5477</inkml:trace>
  <inkml:trace contextRef="#ctx0" brushRef="#br0" timeOffset="471580.0781">7621 7975 10922,'-18'-40'7175,"18"21"-5638,-20 19-928,20 0 512,0-20-801,20 20-544,-2 0-1250,3 0-1953,-21 0-9385</inkml:trace>
  <inkml:trace contextRef="#ctx0" brushRef="#br0" timeOffset="471809.5703">7901 8055 16367,'58'79'2659,"-37"-39"-674,-1 0 386,19 19-514,-19-20-736,0 2-256,0-2-256,-20 0-289,0-19-128,0 0-96,0 1 33,0-2-161,0 1 128,-20 0-160,0-20-193,-19 0-479,19 0-353,0-20-129,-21 0-575,23-20-513,-2 0-3140</inkml:trace>
  <inkml:trace contextRef="#ctx0" brushRef="#br0" timeOffset="471978.5156">7801 7896 18609,'0'0'1570,"0"-20"-1218,-20 20-320,20 0 192,20 0-128,-20 20-896,20-20-1347,-20 0-2689</inkml:trace>
  <inkml:trace contextRef="#ctx0" brushRef="#br0" timeOffset="472213.8672">7939 7697 16912,'20'0'2690,"1"21"-1601,-1-2 513,0 21 255,-1 19-800,1-19-576,0 19-129,0-19-384,19-1 32,-19 2-32,0-21-352,0-1-513,-20 1-1057,20 0-1153,-1-20-3940</inkml:trace>
  <inkml:trace contextRef="#ctx0" brushRef="#br0" timeOffset="472449.2187">8318 7855 14637,'-21'21'2339,"1"-1"-706,-20 0 609,21 19 64,19-19-1024,-20 19-418,20-18-447,0-1-129,0 0-64,0-20 1,20 19-65,-20-19-32,19 0 0,1 0-128,20-19 32,-19-1-128,17 20-96,3-20-289,-21-1-384,19 21-832,-19-20-802,0 20-1857,0 0-10474</inkml:trace>
  <inkml:trace contextRef="#ctx0" brushRef="#br0" timeOffset="472811.5234">8714 7855 16239,'-20'-19'2338,"0"19"-993,-19 0 609,19 0 64,0 19-833,0 2-320,0-1-577,20 0-224,20-20-128,20 19 32,-1-19 64,21 0-288,-1 20-224,2-20 127,-22 20 97,-19-1 160,0 1 96,-40 21 96,0-21-64,-19-1 0,-1 1 32,19 0-32,-17-1-64,17-19-384,1-19-1186,0 19-480,20-20-1857,0 0-7817</inkml:trace>
  <inkml:trace contextRef="#ctx0" brushRef="#br0" timeOffset="473031.25">8814 7737 18801,'20'20'3075,"-20"0"-2082,18 19 449,-18 0 191,21 2-736,-1-2-609,0 1-320,19-21-160,-19 1-192,0 1-385,-20-21-1025,20 0-1057,-20 0-3042</inkml:trace>
  <inkml:trace contextRef="#ctx0" brushRef="#br0" timeOffset="473223.6328">8735 7896 19282,'38'-20'1858,"-17"-1"-257,-1 21 769,18-19-832,3 19-1090,-1 0-480,-21 19-32,21-19-416,-20 21-802,0-21-1376,-1 0-897,-19 20-5894</inkml:trace>
  <inkml:trace contextRef="#ctx0" brushRef="#br0" timeOffset="473453.125">9150 8075 17648,'20'0'3652,"-20"0"-1282,0 0 32,0-20-384,0 0-705,0-1-544,-20-18-288,20 19-481,0-19 96,0-1-96,0 19-193,20 2-223,0-1-449,1 20-768,-1 0-289,-2 20-1345,23-1-1922</inkml:trace>
  <inkml:trace contextRef="#ctx0" brushRef="#br0" timeOffset="473746.0937">9567 7855 18225,'0'-19'1761,"0"19"1,-18 0 576,18 0-608,-21 40-737,1 0-288,20-1-1,-20 0-319,20 2-257,0-1-32,20-21-128,-20-19 0,20 0 32,19-19 0,-19-1-64,0 0 96,1-21-32,-21 22-96,0-1 128,0 0 0,-21 20 0,21 0-64,0 20 128,-20 19-64,20-19-32,20 1-288,1 19-1090,17-21-1184,3-19-1922</inkml:trace>
  <inkml:trace contextRef="#ctx0" brushRef="#br0" timeOffset="475034.1797">3969 8927 11594,'-39'-19'2082,"19"-1"353,0 20 191,20 0-320,-20 0-544,1 0-737,19 20-96,-20 20-288,20-20-193,20 19-64,-20-19-191,19 0-1,21-20-192,-20 19 64,0-38-128,-1 19 32,-19-20-225,0 0-127,0-19 96,0 19 192,0-1 32,-19 21 64,19 0-32,0 21 32,0-1 96,19 19-96,1 20-64,0-18 128,20 18-64,-1 0 32,2 2 32,-3-22-96,3 0 384,-41 2-160,20-21-32,-20 19-63,-20-19 95,-1-1-96,-17 1-32,18 0 0,-21 1-32,2-21-32,-1 0-224,20-21-289,-19 21-352,39-40-960,-20 21-1058,20-21-2786</inkml:trace>
  <inkml:trace contextRef="#ctx0" brushRef="#br0" timeOffset="475418.9453">4327 9206 18193,'0'19'1409,"0"-19"577,0 0 769,0-19-1058,0-1-640,0 0-352,0 1 32,-20-21-353,20 19-96,0-18-192,0 19 0,0-19-160,0 19 0,0 0-288,20 20-513,0 0-480,0 0-321,-1 0-928,21 20-609,1-20-1954</inkml:trace>
  <inkml:trace contextRef="#ctx0" brushRef="#br0" timeOffset="475824.2187">4665 9066 16976,'0'20'2626,"0"-20"-1857,19 0 928,-19 0-287,20-20-577,0 20-481,-20-19-256,20-1 64,0 0 32,-20 1-128,0 19 64,0-20 161,-20 20-97,0 0-32,0 0-96,0 0 192,1 0 1,-1 20-97,20-1-128,-20 1 64,20 19 0,0 2 0,20-1-64,0-1 224,-1-19-224,1-1 0,20 2-64,-1-21 225,1 0-129,0 0 160,-1-21-32,1 2-128,-19-21-32,-3 21 0,2-1-96,-20 0-192,0-1-481,0 1-736,-20 20-1122,20 0-800,0 0-3812</inkml:trace>
  <inkml:trace contextRef="#ctx0" brushRef="#br0" timeOffset="476547.8515">5200 9086 10505,'0'0'8264,"0"0"-6950,0 0 255,20 0 65,-20 0-545,20-20-417,-20 1-159,20-1-225,-20 0-96,0 1-128,0 19 64,0-20 0,-20 0 1,0 20-1,0 0 256,1 0-96,-1 20 97,0 0-33,0-1-128,20 1-96,0 19-96,0-19-32,0 1 0,20 19 32,0-21-288,0 1-192,-1-20-481,21 20-545,-20-20-864,0 0-769,19 0-4067</inkml:trace>
  <inkml:trace contextRef="#ctx0" brushRef="#br0" timeOffset="476925.7812">5418 9047 12651,'0'0'6182,"-20"0"-3972,20 19-672,-18 1 352,18 1-801,0 19-417,0-21-287,18 1-289,-18 0-96,20-20-64,1 0 224,-1-20-224,-20 0-32,0 1-32,0-21 32,0-1 63,-20 2 33,-1 0 0,1-1 33,-18 0-33,17 0-65,1 1 130,0 19 31,1 1 160,19 19 449,0 0-129,0 19-63,19 1-1,1 19-192,0 20-95,1-18-161,17 18 0,3-20-160,-21 2-97,19-21-575,1 0-578,0-1-223,-21-19-1442,1 0-2466</inkml:trace>
  <inkml:trace contextRef="#ctx0" brushRef="#br0" timeOffset="477301.7578">5677 8948 21940,'19'40'1826,"-19"-1"-833,20-19-96,0-1-32,0 1-481,1-20-192,-3 21-64,2-42-64,0 21 32,-20-20 1,21 1-97,-21-1 32,0 0-32,0 20 64,0-19-32,0 38-193,20-19 226,-2 20-33,3 19 192,-1 2-192,20-1 32,-1-1-128,1 21 64,0-20 0,-21 19-224,1-20 608,-20 21-352,0-20 0,0-1-96,-20-19 32,1 1-192,-1-2-225,0-19-640,0 0-1089,0 0-1762,0-19-13100</inkml:trace>
  <inkml:trace contextRef="#ctx0" brushRef="#br0" timeOffset="478121.0937">6690 8888 13484,'-41'-39'1538,"21"19"768,0 20-352,1 0 32,-1 0-545,-20 0-480,20 20-288,1-1-257,19 1-256,0 19-64,19-18 32,1-1-128,20 0 192,19-1-159,-18 1-1,17 19-129,-17-19 226,-21 1-97,-1-1 0,-19 0 32,-19-1 128,-1 1-64,0 0-96,-1-20 0,1 0-32,2 19-96,-23-19-224,41 0-449,-20-19-608,20 19-513,0 0-993,0 0-3299</inkml:trace>
  <inkml:trace contextRef="#ctx0" brushRef="#br0" timeOffset="478396.4844">7066 8988 19026,'0'-20'1793,"0"0"-576,-20 20 737,0 0-160,2 20-577,-3 0-480,21-1-129,-20 1-191,0 19-129,20-19-256,0 1 64,20 19-160,-20-21-32,41-19-481,-23 20-512,22-20-384,1 0-833,-2 0-577,1-20-2306</inkml:trace>
  <inkml:trace contextRef="#ctx0" brushRef="#br0" timeOffset="478658.2031">7305 8948 17168,'-40'20'2146,"20"0"-288,20-1 672,-20 21-576,20-21-737,0 22-352,20-1-449,0-21-352,20-19 64,-1 0-32,1 0-128,-20-19 193,-1-1-193,1 0-33,-20-1-63,0 1-64,-20 1-96,1-1-64,-21 20 63,0-20 65,21 20-128,-21 0-129,20 0-576,20 0-865,0 0-672,0 0-2018</inkml:trace>
  <inkml:trace contextRef="#ctx0" brushRef="#br0" timeOffset="479250">7603 9086 14830,'18'21'3523,"-18"-1"-1633,0-20 192,21 0 416,-21 0-768,0 0-481,0-20-384,0 20-257,0-41-31,0 22-321,-21-1 96,21-19-159,0 19-97,0-21-64,0 22-128,21-1-33,-21 20-255,20 0-289,0 0-480,19 0-480,1 20-705,-20-20-577,20 19-1826,-21-19-3170</inkml:trace>
  <inkml:trace contextRef="#ctx0" brushRef="#br0" timeOffset="479533.2031">7921 8968 10954,'0'0'4965,"0"0"-2339,18 0-224,-18-20-256,20 20-448,-20-21-641,21 21-513,-21-19-319,20-1-33,-20 0-64,0 1 32,0 19-32,0-20 32,-20 20 1,-1 0-129,1 0 64,2 20-64,-2-1 128,-1 1 128,1 19 129,20 2 63,0-21-32,20 19-127,1-19-225,17-1-64,3 1 0,-1 1-224,-1-21-193,1 0-415,-1 0-546,1 0-1024,0-21-3171</inkml:trace>
  <inkml:trace contextRef="#ctx0" brushRef="#br0" timeOffset="480121.0937">8694 8908 15310,'-20'-20'1505,"0"20"449,1 0 0,-1 0 288,0 20-672,0 20-321,20-20-320,0 19-160,0 1-289,20-1-288,0-18-192,19-1 96,1-20-96,1-20 32,-23 20 32,2-41-32,-20 22-64,0-21-96,0 21 0,-20-21-160,-19 19-225,-1-18-191,20 19 255,1 1-95,-1 19-353,20 0-801,0 0-768,20 19-929,19 1-7175</inkml:trace>
  <inkml:trace contextRef="#ctx0" brushRef="#br0" timeOffset="480309.5703">8873 9027 10954,'20'0'6470,"-20"-20"-3619,0 20-705,0-39-160,-20 19-577,-1-20-256,-17 20-288,-3-19-545,21-20-128,2 18 1,-3 2-161,1-1-64,20 21 64,20-1-129,1-1-223,-3 21-385,23 21-384,-1-1-1505,-22-1-3428</inkml:trace>
  <inkml:trace contextRef="#ctx0" brushRef="#br0" timeOffset="480499.0234">8694 8868 18129,'-20'0'6566,"20"0"-5125,0 0-704,40 0 480,-19-19-480,17-1-449,23 20-384,-22 0-417,1 0-992,-1 0-2435,-19 0-4003</inkml:trace>
  <inkml:trace contextRef="#ctx0" brushRef="#br0" timeOffset="486933.5937">9846 8868 7911,'-20'-39'3844,"20"19"-1666,-20 1 224,20-2-192,-20 1-640,0 0-129,1 20-160,19 0-32,-20 0-288,0 0-224,0 40-321,20-19-95,-21 38-129,21-20-64,0 0 128,0 2-128,21-2-32,-1-19-32,0 0-64,19-20 32,-19 0 33,0 0-1,0-20-32,-20-19 64,20 19-128,-20 0 64,0-20 64,0 20-160,0 0 128,-20 1 32,20 19-32,0-20 192,0 20 32,0 20-127,0-1 159,0 1-160,20 19-128,-1-18 32,1-1-64,0 0-288,0-1-96,0-19-385,-1 0-352,1 0-865,0-19-1249,-20 19-2371</inkml:trace>
  <inkml:trace contextRef="#ctx0" brushRef="#br0" timeOffset="487222.6562">9964 8769 13933,'20'0'4580,"-20"21"-2178,20-21-160,1 39-256,-1-19-320,-20-1-737,18 21-321,-18-21-223,20 2-65,-20-1-256,21-20 0,-1 0-96,0-20 128,-20-1-160,18 2-64,3-1-32,-1-19-32,-20 19 32,20 0 63,-20 1-31,0 19-32,20 0 256,-20 19-32,19 1-96,1 0 96,0 19-544,0-19-1378,0-1-2402,0-19-7431</inkml:trace>
  <inkml:trace contextRef="#ctx0" brushRef="#br0" timeOffset="489813.4765">3950 10199 14189,'0'0'2498,"0"0"-736,0 0-225,0 0 1,0 20-385,19-1-352,-19-19-193,20 20 33,0-20-97,0 20-159,0-20-97,-1 0-96,1-20-32,0 0-31,-20 1-33,21-1 0,-21-19-96,0 17-96,-21 3 192,21-1-96,-20 20-32,0-20 64,1 20 0,-1 20 32,0-20 0,0 39 160,0-17 0,20 17 33,0 0-33,0 1-32,0 20-32,20-40-128,0 19 0,20-19-96,-21-1-96,21-19-256,1 0-385,-3 0-609,3 0-896,-21-19-512,-1-1-2884</inkml:trace>
  <inkml:trace contextRef="#ctx0" brushRef="#br0" timeOffset="490283.2031">4386 10179 15758,'0'0'2755,"0"0"-1634,0 0 224,-19 20 513,19-20-384,0 39-321,0-19-353,0 19-95,19 2-289,-19-21-319,20-1-65,0 1 32,0-20-64,1 0 96,-3-20-96,2 1-64,-20-21 0,20 0-65,-20 20 1,0-39 64,-20 20-64,0-2-32,-19 1-64,19-19 64,-20 19 64,21 20 64,-1 0 96,0 1 64,20 19 160,-20-20 96,20 40 1,0-20-65,0 39 0,20 0-128,0 2-63,0 18-97,-1 2 0,21-22-96,1 20-321,-3-20-416,3-18-159,-3-1-642,-17 0-1313,-1-20-2466</inkml:trace>
  <inkml:trace contextRef="#ctx0" brushRef="#br0" timeOffset="491138.6719">4843 10099 13132,'20'0'1762,"-20"-20"-33,0 20 674,0 0-289,-20 0-609,20 20-224,-20-20-128,20 20-320,0 21-128,-20-22-33,20 1-319,0 19-257,20-39-160,-20 20 160,20-20-160,0 0 32,-20 0-64,19-20 32,-19 20-33,0-19-31,0-1-64,-19 0-64,19 20 288,0-19-96,-20 19 64,20 0-32,0 19 128,20-19-32,-20 20-32,19 19-64,21-19 64,-20 19 0,19-18-224,-19 19-128,21-1-161,-3 0 161,-17 2 96,-21-2 224,20 1 0,-20-21 96,-20 21 0,20 0 96,-21-20-64,3-20-96,18 20 32,-20-20-32,20 0-384,-20-20 96,20 0-225,-21 1-159,21-2 159,-20 1 385,20 0 192,0 1 96,0 19 65,0-20 255,20 0-192,1 1-224,-1-22-32,0 21-31,-2 1-33,3-21 0,-1 21 0,0-1 64,0-21-96,-20 22 32,0-1 64,0-19 128,0 19 64,0 0-96,-20 1 32,20-3-64,-20 3 97,20 19 127,0 0-96,-20 19 1,20 3-1,0-3-64,0 21-64,20-1 64,0 0-32,0-18-64,19 19-96,1-40-32,0 19-288,-21-19-513,21 0-352,1-19-1153,-23-1-3331</inkml:trace>
  <inkml:trace contextRef="#ctx0" brushRef="#br0" timeOffset="492073.2422">5935 10060 12491,'-20'-20'2082,"-1"20"833,21 0-577,-18 0 33,18 0-706,-20 20-512,-1 19-352,1-19-225,20 21-255,0-2-1,20 0-224,1-19-128,-1 0 64,19-1-128,1-19-320,-20 21-225,19-21-736,-19 0-897,20 0-961,-20 0-4164</inkml:trace>
  <inkml:trace contextRef="#ctx0" brushRef="#br0" timeOffset="492478.5156">6153 10060 14765,'0'0'2819,"0"19"-1057,-20-19-161,20 20 289,0 19-481,0-17-544,0 17-288,20-19-225,0-1-128,1 1-256,17 0 225,-17-20-161,-1 0 0,0-20 0,-2 20-64,3-20 64,-21-19-96,0 19 32,0 1 32,0-22 0,-21 21 0,21 0 0,-18 20 160,-2 0 96,0 0 64,20 20-256,0-20 32,0 20-128,20-1 32,0 22 0,-2-21-96,23 0-32,-21-1-512,19-19-417,-19 20-1122,20-20-960,-20 0-4003</inkml:trace>
  <inkml:trace contextRef="#ctx0" brushRef="#br0" timeOffset="492746.0937">6629 10238 3427,'20'59'17552,"-20"-38"-16334,21-1 575,-21 0-223,20-1-802,-20 1-351,18-20-257,-18 20-96,20-20-128,-20 0-224,21 0-321,-21 0-864,0 0-898,0 0-223,0 0-1570,-21-20-10890</inkml:trace>
  <inkml:trace contextRef="#ctx0" brushRef="#br0" timeOffset="493021.4844">6708 10119 16527,'20'0'3267,"-20"19"-1954,21 3 97,-21 17 736,20-19-769,0 19-416,-1-19-192,1-1-289,0 2-159,0-21 31,0 0-256,0 0 64,-20-21-64,19 2-160,-19-1 64,0-19-96,0 19-192,0 0-385,0 1-416,0-3-288,0 3-1314,0 19-1345,0-20-14605</inkml:trace>
  <inkml:trace contextRef="#ctx0" brushRef="#br0" timeOffset="493251.9531">6967 9999 18065,'59'21'3395,"-39"-1"-769,21 0-416,-3-1-640,-17 21-673,-1 1-385,-20-2-384,20-19-64,-20-1-32,0 1-192,0 0-352,0-20-513,0 0-288,-20 0-801,20 0-1282,0-20-4195</inkml:trace>
  <inkml:trace contextRef="#ctx0" brushRef="#br0" timeOffset="495454.1015">7603 9960 6149,'-20'-39'6919,"20"39"-4645,-20-20-192,20 20-192,-21 0-32,21 0-321,-20 0-160,20 0-384,-18 20-320,18-1-193,-21 21 1,21-21 95,0 22-63,0-2-129,0 20-288,21-37 161,-3 17-225,2-19 32,1-1-160,-1 1 192,18-20-160,3 0 32,-1 0-161,-21-20-415,21 20-417,-20-19-609,0-1-960,-20 0-769,0 1-5125</inkml:trace>
  <inkml:trace contextRef="#ctx0" brushRef="#br0" timeOffset="495640.625">7563 10138 16143,'-21'0'3171,"21"0"-2018,0 0 416,21-19 513,-1 19-640,0 0-770,-2-20-512,23 20-31,-21 0-322,0 0-351,-1-20-1314,1 20-1697,0 0-5734</inkml:trace>
  <inkml:trace contextRef="#ctx0" brushRef="#br0" timeOffset="496099.6094">7959 9921 17328,'0'-20'1473,"0"20"-63,0 0 736,0 0-96,0 20-897,0-1-609,0 21 65,0 0-33,0 0-159,0-1-65,21-19-64,-21 21-95,20-22-1,0 1-64,-1 0 32,1-1-64,0-19-32,20 0-32,-21 20 64,21-20-96,0 0 0,-21 0-192,21-20-192,-20 20-481,1-19-673,-3-1-928,2 0-1217,-20 20-3845</inkml:trace>
  <inkml:trace contextRef="#ctx0" brushRef="#br0" timeOffset="496298.8281">8059 10099 17520,'0'0'3011,"0"0"-2082,0 0 608,20-20 481,0 20-961,19-19-704,-19 19-225,0-20-256,20 20-449,-40-20-896,0 20-1730,0-21-4581</inkml:trace>
  <inkml:trace contextRef="#ctx0" brushRef="#br0" timeOffset="496478.5156">7939 9980 16591,'0'-40'2082,"20"21"-865,1-1 225,19-19-97,-1 18-897,1 1-384,-1 0-480,21 1-2659</inkml:trace>
  <inkml:trace contextRef="#ctx0" brushRef="#br0" timeOffset="497541.9922">8873 10060 8167,'0'0'1538,"0"-20"-545,0 20 96,0-20 576,0 20-127,0-21-289,0 21 128,-21-19 33,21 19-65,0 0 96,0 0-224,0 0-192,0 19-288,0 2 64,0 19-161,0-1 33,0 0-96,21 2-161,-1-21-160,-20 0-32,20-20-160,0 19 33,-1-19-33,1 0-128,0 0-33,-20-19-31,0 19 0,0-20 32,0 0 32,0 20 96,0-19-64,0 19 160,0 0-32,0 0 0,20 0 97,0 19-1,-1-19-64,1 0-96,0 0-32,0 0 96,1-19-160,-21-3 0,18 22-160,-18-19-257,0 19-416,-18-20-800,18 20-1154,0 0-544,-21 0-7335</inkml:trace>
  <inkml:trace contextRef="#ctx0" brushRef="#br0" timeOffset="497736.3281">9249 10099 13741,'20'20'6982,"1"-20"-4676,-21 19-288,0-19-640,0 22-898,20-22-384,-20 19 32,0-19-352,0 0-353,0 0-1152,20 0-1602,-20 0-2147</inkml:trace>
  <inkml:trace contextRef="#ctx0" brushRef="#br0" timeOffset="497917.9687">9231 9999 15502,'0'-19'1730,"0"-1"-993,0 0-545,0 20-128,18-19-320,-18 19-1666,0-20-3171</inkml:trace>
  <inkml:trace contextRef="#ctx0" brushRef="#br0" timeOffset="498092.7734">9330 9801 16912,'0'20'2658,"0"0"-1217,19 1 225,-19 18 128,0-19-513,20 19-352,0 0-449,0 2-384,0-21 64,-1 19-160,1-19-288,0 21-449,0-41-320,-20 19-960,0-19-1283,0 0-3938</inkml:trace>
  <inkml:trace contextRef="#ctx0" brushRef="#br0" timeOffset="498504.8828">9310 10099 18417,'0'0'1569,"0"0"289,20-20 576,-1 20-768,1-19-673,20 19-641,-20-20-288,-1 0 65,1 20-194,-20-21-319,20 21-481,-20-19-288,0-1-769,0 0 481,0 1 256,-20-1 288,20 20 673,0-20 96,-20 1 128,20-2 288,20 21 417,-20 21 384,20-21 32,-20 39-96,20-19-321,0 19-63,1 0 64,-3 2 95,2-2 97,0-19-192,-20 0-257,21-1-223,-1-19-1,-20 0-128,18 0 0,-18-19 64,21 19-256,-21-20 256,0 0-160,20 1 64,-20-1-160,0 20 128,20 0-96,-20 0 32,20 20-64,-1-1-705,1-19-704,0 20-1474,0-20-2434</inkml:trace>
  <inkml:trace contextRef="#ctx0" brushRef="#br0" timeOffset="499547.8515">10262 9980 5605,'0'-20'2434,"0"20"673,0-20 32,0 20-480,0 0-706,0 0-31,0 0-224,0 0-257,0 20-320,0 0-256,20-1 96,-20 22-160,20-21-353,0 19-160,0-39-191,0 20-1,19-20 0,-19 0-32,1 0-64,-21-20-64,20 0-64,-20 1-225,18-1 65,-36-21-160,18 22-289,-20-1 32,20 0-544,-21 1-481,21 19 97,-20-20-1218,20 20-3491</inkml:trace>
  <inkml:trace contextRef="#ctx0" brushRef="#br0" timeOffset="500011.7187">10719 9821 15310,'-20'-20'1986,"20"20"288,-20 0-160,20 20-32,-19 0-577,19 1-512,0-2-352,0 21-161,0-1-31,19 0-65,1 2-63,0-21-225,0-1-96,19 1 64,-19 0-128,20-20-129,-19 0-95,-3 0-384,2-20-321,-20 20-609,0-20-1056,0 20-2147</inkml:trace>
  <inkml:trace contextRef="#ctx0" brushRef="#br0" timeOffset="500202.1484">10679 9999 19218,'-19'0'2690,"19"0"-1441,0 0 65,39-19 383,-19 19-672,0-20-576,19 20-321,-19-20-449,20 20-415,-19 0-706,-3 0-1408,2 0-2339</inkml:trace>
  <inkml:trace contextRef="#ctx0" brushRef="#br0" timeOffset="500634.7656">11355 9623 18417,'20'0'1313,"-20"0"193,0 19 415,-20 21 33,20 1-384,0 18-225,-20-20-416,20 21-256,0-1-225,0 0-320,0-18-96,0-2-128,0-19-32,0 19-288,0-39-353,0 22-576,0-3-417,0-19-1249,-21 0-2210</inkml:trace>
  <inkml:trace contextRef="#ctx0" brushRef="#br0" timeOffset="500881.8359">11116 9723 19922,'0'-20'3460,"20"20"-1250,0 0-128,19 20 128,1-1-577,-20 21-640,19-1-736,2 2-257,-21-2 0,18 0 0,3 1-289,-1-21-287,-1 2-97,-19-21-288,0 0-704,0 0-481,-20 20-1410,0-20-6661</inkml:trace>
  <inkml:trace contextRef="#ctx0" brushRef="#br5" timeOffset="524393.5547">16834 3230 9673,'0'0'3331,"0"-20"-1890,0 20 833,-21 0 225,21 0-577,0 0-609,0 0-416,0-19-257,21 19 65,-21 0-32,0 0-129,20 0-224,-20 0-31,18 0-97,-18 0-32,21 0 0,-1 19-32,0 1-64,0 0 193,-20-1-129,19 3 224,1 17 32,-20 0 97,20 1-289,0-19-64,-20 18 0,20 0-96,-20-19 64,0 0-96,19-1-96,-19-19-160,0 21-256,0-21-385,0 0-353,0 0-351,0 0-673,-19 0-897,19-21-3716</inkml:trace>
  <inkml:trace contextRef="#ctx0" brushRef="#br5" timeOffset="524646.4844">16893 3369 17040,'0'0'3427,"0"0"-1858,-21 0 641,21 0-64,0 0-736,0 0-994,21 0-192,-21 0 1,20 0-65,20 0-96,-21 0-128,21-19-224,0-1-481,-1 20-641,-19-20-1184,0 20-1025,-20 0-11628</inkml:trace>
  <inkml:trace contextRef="#ctx0" brushRef="#br5" timeOffset="538151.3672">16218 4104 1505</inkml:trace>
  <inkml:trace contextRef="#ctx0" brushRef="#br5" timeOffset="538354.4922">16218 4104 832,'-20'0'1121,"20"0"-736,0 0-225,-20 0 288,20 0 577,0 20 96,0-20-512,0 0-257,0 0 65,0 0 95,0 0-640,0 0-993,0 0-384,-20 0-513</inkml:trace>
  <inkml:trace contextRef="#ctx0" brushRef="#br5" timeOffset="539179.6875">16158 4124 1473,'0'0'2370,"0"0"-608,0 0-513,0 0-224,0 0-128,-19 0 288,19 0 128,0 0 0,0 0-192,0 0-128,0 0-64,0 0 128,0 0-160,0 0-32,0 0-128,0 0-129,0 0-63,0 0-97,0 0-160,0 0-95,0 0 63,0 0 0,0 0-64,0 0-32,0-20 33,0 20-33,0 0-128,19-20 64,1 20 32,0-19-64,0 19-32,0-20 32,-1 20-32,1-21-32,-20 21-32,20 0 64,-20 0 32,20 21 0,-20-21-32,0 20 64,0-1-31,0 1-33,-20 0 0,20-20 32,0 19-128,-20-19 160,20 0-64,0 20 0,-20-20 64,20 0-96,0 0 160,0 0-320,0 0 256,0 0-96,0 0 96,0 0-192,0 0 96,0 0-160,0 0 224,0 0-64,0 0 0,0 0 0,0 0 96,0 0-160,0 0 64,0 0 0,20 0 0,-20 0 160,0 0-224,0 0 64,0 0 32,0 0 96,0 0-32,0 0-128,0 0 64,0 0 0,0 0 32,0 0-128,0 0 192,0 0-160,0 0 128,0 20-64,0-20 32,0 0 1,0 0 31,0 0 64,-20 0-256,20 0 128,0 0-64,20-20 0,-20 20 0,0 0 96,20 0-96,-20 0 32,20 0 64,0-20-64,-20 20 0,19 0 64,1 20-160,0-20 128,1 20-96,-1-20 128,-20 21-96,20-2 128,-20 1-64,0 0 0,0-1 0,-20 1 64,0-20-96,-1 20 0,1-20-32,0 19-96,1-19-128,19 0-449,-20-19-929,20 19-1184,0-20-3332</inkml:trace>
  <inkml:trace contextRef="#ctx0" brushRef="#br5" timeOffset="540627.9297">17469 4461 3747,'0'0'5958,"0"0"-4293,0 0-127,0 0 1088,0 0-320,0 0-928,0 0-417,0 0 128,0 0 0,0 0-321,-20 0-63,20 20-96,0 1-1,-20-21-127,20 19-225,0-19 0,0 0-160,0 20-32,0-20-32,0 0 32,0 0-32,20 0 0,0 0 33,-1 0-65,1-20 32,0 20-64,0 20 96,-20-20-32,20 0-32,-1 20 64,-19-1 0,0 1-64,0-20 32,0 20 0,0-1 32,0-19-32,-19 0-32,-1 0-96,0 0 64,0 21-32,0-21-225,20 0-95,-19 0-96,-1 0-449,20 0-288,-20 0-417,20 0-736,0 0-3364</inkml:trace>
  <inkml:trace contextRef="#ctx0" brushRef="#br5" timeOffset="541034.1797">17449 4422 7110,'0'0'9834,"0"-20"-8169,0 20-544,20 0 929,-20-20-737,19 20-864,1-19-193,0 19-224,0 0-96,0-22-705,-1 22-1473,1 0-4004</inkml:trace>
  <inkml:trace contextRef="#ctx0" brushRef="#br6" timeOffset="570624.0234">19016 2079 10313,'0'-19'1378,"0"19"255,0 0 833,0 0-191,0 0-994,0 0-609,0-21-127,0 21 96,0 0-129,0 0-192,0 21 257,0-21-65,0 0-31,0 19-129,0-19 1,0 20 95,-18-20-224,18 0 64,0 20 1,0-20 95,0 0-160,0 0 33,-20 19-97,20-19-32,0 0-64,0 0-64,0 20 128,0-20-32,0 20-32,0-1 32,0 2 32,-20-1 65,20-20-386,0 0 418,0 20-322,0-1 258,0 21-97,0-20 64,-21-1-64,21 22 32,-20-21-128,20 19 192,-20-19-96,20 20-32,-19-20 32,19 0-32,-20-1-32,20 21-64,0-21 128,-20 1-64,20 21 64,-20-22-128,20 1 128,0 19-32,-20-19 32,20 0-32,-19 1 0,19 18-32,-20-19 0,20 0 0,0-1-32,-20 1 32,20 1 97,0-21 31,0 20-128,0-1 64,0-19-32,-20 20 32,20 0-64,0-1 0,0 1 0,0-20 64,0 20-128,-20 1 96,20-21 96,0 19-32,0-19-64,0 20 64,0-20-64,0 20 96,0-20-96,0 19 64,-19 1-128,19-20 225,0 20-225,0-1 64,0 3-32,0-22 32,-20 19-64,20 1 32,0-20-32,0 20 64,0-1 0,0-19-32,-20 20 0,20-20 64,0 0-96,0 0 32,0 20-64,0-20 0,0 0-1,0 0 65,0 0-32,0 0 64,0 0-64,0 0 129,0 0-65,0 21 32,0-21 0,0 19-32,0-19-32,0 0 0,0 20 96,0-20-96,0 0-32,0 20 0,0-20 96,0 0-64,-20 0 32,20 0 0,0 19 0,0-19-32,0 0 32,0 0 64,0 0-32,0 0 64,0 0 32,0 0-64,-21-19 1,21 19 31,0 0-128,-18-20 96,18 20-96,-20-20 32,0 1-32,20-2 32,-21 1-32,1 0 0,20 1 0,0-1-64,-18 20 96,18-20-32,0 20-32,0 0 32,0 0-32,0-19 32,18 19-32,-18 19-32,0-19 96,20 0-32,-20 20 96,21 0-32,-1-1-32,-20 1-64,20 21 96,-20-22-128,18 1 96,-18 0-32,21-20 0,-21 0 0,0 0 32,20 0 64,-20 0-32,20 0 64,0-20 0,-1 20-128,1-20 32,0 1-64,-20-2 0,20 21-160,0-20-224,-20 0-417,19 20-801,-19 0-640,20 0-1954,-20 0-7271</inkml:trace>
  <inkml:trace contextRef="#ctx0" brushRef="#br6" timeOffset="594521.4844">18917 1623 15406,'0'-20'2210,"0"20"-704,0 0 479,0 0-31,0 0-576,0 0-257,20 20-385,-20-1-127,21 1-225,-1 0 33,0 19-65,-2 2-64,3-21-192,-21-1 1,20 1-97,-20 0-65,0-20-479,20 19-449,-20-19-544,0 20-1218,0-20-2050</inkml:trace>
  <inkml:trace contextRef="#ctx0" brushRef="#br6" timeOffset="594962.8906">19215 1662 13676,'20'-20'3203,"-20"1"-2178,0 19 385,0 19 512,-20-19-577,20 20-544,-19-20-33,-1 20 65,20-1-192,-20 1-129,20 0 1,-20-20-33,20 21-127,0-21-161,0 0-32,0 0-32,0 0 32,0 20 96,0-20-224,20 0 0,0 0 0,-20 0-64,20 0-352,-1 0-128,1 0-674,-20 19-799,20-19-962,-20 0-2146</inkml:trace>
  <inkml:trace contextRef="#ctx0" brushRef="#br6" timeOffset="595477.539">19354 1741 9705,'0'21'9801,"0"-21"-8552,0 0-32,0 0 737,21 0-769,-21 0-576,20 0-385,-20 0-64,18 0-32,3 0-96,-1 0 0,0-21 97,0 21-1,-20-20 128,19 0-128,-19 1 0,0-1 32,0 20-64,-19-20-192,19 20 288,-20 0-63,20 0-97,-20 0-32,20 0 96,-20 0-96,20 20 224,0 0-96,-21-1-64,21 1 64,0 0-96,0 21-96,21-22-32,-1 1 32,0-20-384,0 20-385,-1-20-288,1 0-545,20 0-512,-40 0-1025,20 0-5253</inkml:trace>
  <inkml:trace contextRef="#ctx0" brushRef="#br6" timeOffset="595897.4609">19612 1682 16111,'0'0'2850,"0"0"-2017,0 0 833,0 0 576,0 0-833,0 19-1056,20-19-97,-20 0-320,20 0 96,0 20 32,0-20 0,-1 0 0,-19 0 96,20-20-32,-20 20 32,0-19 97,0 19-129,20-20-32,-20 0 96,0 20-192,0 0 96,0 0 96,0 20 1,20-20-33,1 20-32,17-1-128,-17 1-64,19 21 128,-1-2 0,-19 1 32,0-1 96,-20 2 160,0-2-191,-20-19-33,0-1-64,1 1-128,-1 0-353,0-20-383,0 0-514,-1 0-1056,3-40-833,18 21-2723</inkml:trace>
  <inkml:trace contextRef="#ctx0" brushRef="#br6" timeOffset="596295.8984">20049 1582 19794,'0'0'2050,"0"21"-352,0-21 480,0 0-993,0 0-833,0 0-352,0 0 0,20-21 64,-20 21-32,20 0-224,0-20-224,-1 20-417,1 0-929,-20 0-960,20 0-2563</inkml:trace>
  <inkml:trace contextRef="#ctx0" brushRef="#br6" timeOffset="596503.9062">20168 1642 15726,'0'20'3075,"0"0"-1185,0-20 801,0 0-449,0 0-1057,0 0-577,21 0-351,-1 0-1,-20 0-512,18 0-353,2 0-800,1-20-1602,-21 20-1249,20 0-13261</inkml:trace>
  <inkml:trace contextRef="#ctx0" brushRef="#br6" timeOffset="597360.3515">20387 1444 11242,'0'0'3940,"0"-21"-1506,0 21-544,-20-19 64,20 19-449,0 0-512,20-20-160,-20 20-417,20 0-159,-20 0 31,19 0-128,1 0 32,-20 0 32,0 20 65,0-20-129,0 19-128,0 2 32,0-21-32,0 20-96,20 0 32,0-1 0,-20-19 32,39 20-256,-19-20 31,0 20 193,0-20 32,-20 19 32,21 1 289,-21 1 159,0-1 33,0-1-65,0 1-192,-21-20-128,21 20-256,0-1-320,-20-19-1058,20 0-1665,0 20-3459</inkml:trace>
  <inkml:trace contextRef="#ctx0" brushRef="#br6" timeOffset="599854.4922">20288 4045 9192,'0'0'1954,"0"0"-416,-20 0 832,20 0-192,0 0-897,0-21-384,0 21-128,0 0 159,0 0-191,0 0 320,0 0-224,0 0-128,0 0-257,0 0-32,0 0-191,-21 0-161,21 21 160,0-21 64,-20 0 33,20 0-33,-18 0 64,18 20-160,-20-20 97,20 0-97,-21 19-64,1-19-32,20 0-64,-20 0 128,1 20-192,-1-20 128,0 0 32,0 20 65,0-20-193,1 19 192,-1-19-64,-20 20-64,20-20 0,-19 20-32,-1-20 64,1 21 0,-2-2-32,1 1 32,1 0-256,-1-1 320,0 1-64,1 0 65,19-20-161,-20 19 64,21-19 0,-21 22 64,20-22-128,-19 19 96,19 1-32,-1-20 160,1 20-32,0-20-96,2 0 97,-3 19-65,21-19-32,-20 20-32,0-20-64,20 20 96,-20-20-32,20 0 32,-19 21-32,19-21 96,0 0-96,-20 0 0,20 0 33,0 0 31,0 0 0,0 0-128,0 0 96,0 0 32,0 0-96,0 0-32,0 0 32,-20-21-64,20 1 64,0 0-32,0 1-32,0-1 32,0 0-64,0 20 128,0-19-96,0 19 0,0-22 0,0 22 32,0 0-32,0 0 64,0 0-128,0 0 64,0 0-96,0 0 64,0 22 32,0-3 0,0 1 32,0 0 32,0 19-64,0-19 128,0 1-160,0 18 128,0-19-32,0-1 32,0-19-32,0 20 0,0-20 32,0 0-64,0 0 192,20 0-256,-20 0 128,20 0-32,-1 0 0,1-20-64,0 20 0,-20 0-128,20 0-449,1 0-416,-21 0-896,18 0-1058,-18 0-1858,0 20-9609</inkml:trace>
  <inkml:trace contextRef="#ctx0" brushRef="#br6" timeOffset="609487.3047">20486 3767 17520,'0'0'2146,"0"0"-737,0 0 385,0 0-288,0 19-481,0 1-193,20 0-351,-1 19-65,-19-19 33,20 21 31,0-22-256,0 21-160,-20-21 32,21 1-192,-3 1-96,-18-1-352,20-20-545,-20 0-801,0 19-1185,0-19-3299</inkml:trace>
  <inkml:trace contextRef="#ctx0" brushRef="#br6" timeOffset="609994.1406">20764 3885 9416,'0'-20'5253,"0"20"-3299,0 0 160,0 0 128,-20 0-960,20 20-418,-19-20-255,19 0 64,-20 21-97,20-1-31,-20-20-33,20 19-224,-21-19-95,21 20 95,0-20 0,0 20-32,0-20 65,0 0-97,0 19 32,0-19-256,21 0 96,-21 0 32,20 0-224,0 0 160,-1-19-128,-19 19-256,20 0-32,0 0-321,-20 0-480,0 0-801,20 19-865,-20-19-3683</inkml:trace>
  <inkml:trace contextRef="#ctx0" brushRef="#br6" timeOffset="610414.0625">20863 3965 17456,'20'0'1025,"-20"0"-480,0 0 1504,0 0-447,20 0-1090,0 0-255,-20 0-225,19 0 192,1 0-32,-20-20-128,20 20 64,-20-19 64,20 19-224,-20-20 193,0-1 31,0 21-192,-20 0 128,0-20 0,20 20 64,-20 0-128,1 0 193,-1 20 31,20-20 96,-20 21-96,20-1 129,-20-1-65,20 21-160,20-21-32,-20 1-127,20 1-33,0-21-33,-1 20-191,1-20-448,0 0-129,0 0-897,1 0-960,-3-20-2147</inkml:trace>
  <inkml:trace contextRef="#ctx0" brushRef="#br6" timeOffset="610784.1797">21102 3885 18225,'0'0'3203,"0"0"-2370,0 21 1056,0-21-191,0 20-929,0-1-481,20-19-192,-20 0-96,18 0 64,-18 0 96,21 0-32,-21-19 33,0 19-65,0-20-32,20 20 0,-20-21-96,0 21-64,0 0 128,20 21-32,-20-1-32,20-1 96,-1 1-128,1 19-64,0 2 320,0-2-288,-20 1 160,20-21-64,-20 21 32,0-19 32,0 18-32,0-19-32,-20-20 0,0 19-160,0-19-321,20 0-352,-20 0-992,20-19-930,-19-1-2338,19 0-11370</inkml:trace>
  <inkml:trace contextRef="#ctx0" brushRef="#br6" timeOffset="611080.0781">21339 3806 2722,'0'-20'17168,"0"20"-15118,0 0-256,0 0 448,20-19-801,-20 19-672,20 0-513,0 0-159,-20 0-194,21 0-31,-3 0-737,-18 0-224,0 19-1249,0-19-993,0 0-3972</inkml:trace>
  <inkml:trace contextRef="#ctx0" brushRef="#br6" timeOffset="611291.0156">21399 3885 15438,'0'21'4036,"0"-21"-2499,0 0 609,21 0 161,-21 0-1090,18 0-705,-18 0-480,20-21-64,0 21-448,1 0-962,-21 0-1857,20-20-2851</inkml:trace>
  <inkml:trace contextRef="#ctx0" brushRef="#br6" timeOffset="611623.0469">21677 3706 18129,'0'0'1185,"0"0"64,-20 20 705,20-20-481,-19 21-608,19-1-192,0-20-513,0 19-128,0-19-32,19 20 32,1-20 64,20 20-192,-20-20 96,-1 0 0,21 0 64,-20 19 64,-20-19 160,21 20 257,-21-20-33,0 20-31,-21 1 31,21-21-191,-20 20-97,0-20-352,20 19 96,-20-19-609,1 0-672,19 0-1122,-20 0-2209,20 0-13229</inkml:trace>
  <inkml:trace contextRef="#ctx0" brushRef="#br6" timeOffset="611841.7969">21657 3726 17712,'20'-20'5445,"0"20"-3619,0-19-192,0-1-673,-1 20-705,1-20-96,0 20-448,0 0-513,-20-19-1377,21 19-2018,-3 0-12172</inkml:trace>
  <inkml:trace contextRef="#ctx0" brushRef="#br6" timeOffset="613978.5156">19612 5315 9096,'20'0'7655,"-20"0"-6886,0 0 640,0 20 769,0-20-192,0 0-929,0 0-320,-20 0 32,20 0-97,0 0-31,0 19-64,0-19-97,0 0-32,-19 0-31,19 0-97,0 0-128,-20-19-32,20 19-31,0 0-33,0 0 0,-20 0 0,20 0 64,0 0-32,0 0-32,-20-20 64,20 20 33,0 0-97,-20 0-32,20 0-32,0 0 96,-19 0-128,19 0 96,-20 0 0,0 0 0,20-20 160,-20 20-95,-1 0-1,3-19-128,-2-2 0,-1 21 32,-19-20-96,22 0 32,-3 1 0,1-1 64,-20 0-64,21 20 32,-1-19 64,0-1 32,0 20 128,0-21-128,20 21-63,-19-20-65,19 20 0,0 0 0,0 0 0,0 0 0,0 0 0,0 0 0,0 0 0,0 0 0,0 0 0,0 0 0,0 20 0,19-20 0,-19 21 0,0-1 0,0-1 0,20 21 0,-20-21 0,0 1 0,0 0 0,0 1 0,0-21 0,0 19 0,0-19 0,0 0 0,0 0 0,0 0 0,0 0 0,-20-19 0,20 19 0,0-21 0,0-19-97,0 21 1,0-21 96,0 21-32,20-1 32,-20-1-64,0 1 32,0 1-32,20-1-128,0 20-385,-20-20-223,20 20-353,-1-19-513,1 19-480,0 0-1345,-20 0-7272</inkml:trace>
  <inkml:trace contextRef="#ctx0" brushRef="#br6" timeOffset="622524.414">19891 5156 12395,'0'0'2499,"0"-19"-161,0 19 32,0 0-256,0 0-769,20 0-160,-20 19-63,19 1-98,1 0-127,-20 19-96,20-19-288,-20 20-289,20-20-32,0 19-160,-20-19 32,19 0-160,-19-20-224,0 19-801,20-19-577,-20 0-1185,0 22-1185,0-22-9865</inkml:trace>
  <inkml:trace contextRef="#ctx0" brushRef="#br6" timeOffset="623016.6015">20168 5215 11979,'0'-19'3651,"0"19"-1729,0 0 512,0 0-127,0 0-770,0 0-608,0 0-481,-20 19 1,0 1-161,1 0 64,-1 20-95,20-40 95,-20 20 160,20-20-159,0 20-161,0-20-96,0 0 32,0 0 192,20 0-63,0 0-1,-1 0-96,1 0 0,0 19-128,1-19-32,-21 0-160,20 0-288,-20 0-257,18 0-448,-18 0-384,20 0-1859,-20 0-2786</inkml:trace>
  <inkml:trace contextRef="#ctx0" brushRef="#br6" timeOffset="623500.9765">20367 5295 15726,'0'0'3107,"0"0"-2914,20 0 1024,-20 0 672,20 0-1216,-20-19-417,0 19-128,0 0-31,19 0 191,-19 0-64,0-21 64,0 21-63,0-20-33,-19 20 288,19 0-192,-20-20 257,0 20 96,20 0-289,-20 20 32,20-20-63,0 20-193,-20 1 64,20-2-160,0 21 160,0-21-192,0 1 0,0 0-96,20-1 96,-20 3-32,40-22-128,-20 0-321,-1 0-448,1 0-256,0 0-512,0 0-513,0 0-1602,-20-22-4676</inkml:trace>
  <inkml:trace contextRef="#ctx0" brushRef="#br6" timeOffset="624095.7031">20624 5255 18449,'-18'0'2338,"18"0"-1441,0 0 801,0 0-129,18 21-672,-18-21-513,20 19-95,-20-19-97,20 0-160,-20 20 128,21-20-160,-21-20 160,0 20 0,20-19-64,-20-2-32,0 21-32,0-20-32,0 20 65,0 0-98,20 0-63,-20 20 32,19 1 32,1 18 0,0-19 0,0 19-32,0 0 64,-1 2 0,1-1 0,0-21-32,-20 1 128,0 0-192,-20-20 160,20 0-288,-20 0-769,1-20-865,-1 20-512,0-20-1922,0 1-11563</inkml:trace>
  <inkml:trace contextRef="#ctx0" brushRef="#br6" timeOffset="628379.8828">21061 5176 11883,'-20'-20'5349,"20"20"-3491,0 0 159,0 0 162,0 0-386,0 0-928,0 0-384,0 0 159,0 0 97,20 0-289,1 0 97,-1 0-513,-20 0 96,20 20-96,-2-20-256,-18 0-193,21 0-864,-1 20-801,-20-20-1729,0 0-4261</inkml:trace>
  <inkml:trace contextRef="#ctx0" brushRef="#br6" timeOffset="628583.0078">21122 5315 12139,'0'0'7687,"0"0"-6213,18 0 640,-18 0 128,21 0-737,-1 0-992,0 0-225,-20-20-288,20 20-192,-1 0-353,-19 0-640,20 0-1281,-20 20-1570</inkml:trace>
  <inkml:trace contextRef="#ctx0" brushRef="#br6" timeOffset="629322.2656">21458 5255 16111,'-20'0'2178,"20"0"-384,0-20 576,20 20-512,-20 0-834,20 0-287,1 0-288,-1-20-225,0 20-64,-2 0-160,-18 0 0,21 0-128,-21 0-96,0 0-353,20 0-128,-20 0-736,0 0-513,0 0-736,0 0-3716</inkml:trace>
  <inkml:trace contextRef="#ctx0" brushRef="#br6" timeOffset="629595.7031">21539 5137 2498,'-20'-20'16816,"20"20"-15663,0 20 224,0-20 609,0 19-448,0 1-578,0 0-479,20 19-353,-20-19-64,18 1-32,-18-21-128,21 19-352,-21-19-385,20 0-1345,-20 20-1666,0-20-10409</inkml:trace>
  <inkml:trace contextRef="#ctx0" brushRef="#br6" timeOffset="630452.1484">21756 5315 12651,'0'20'3492,"0"-20"-994,0 0-352,0 0-256,0 0-865,0 0-384,0 0-97,0 0-224,0 0-95,0-20 63,0 20 32,-19-20-160,19 1 0,0-2 33,0 1-193,0 0-64,0 1 128,0-1-96,19 0 32,-19 20 0,0 0-129,20 0 129,0 0-32,-20 0 32,20 20 32,1 0-32,-3-20 97,2 19-161,-20 1-1,20-20 65,1 0 32,-1 20-32,-2-20 33,3 0-66,-1 0 130,-20-20-161,20 20 64,0-20 32,-20 1-161,0-1 1,0 0-32,0 1 128,0-1-128,0-1 0,-20 21 32,20-20 96,-20 20 64,20 0 0,-20 0 0,20 0 0,0 20-32,0 1 0,0-1-96,0-1 192,0 21-160,0-21 32,0 1-128,-21 21 31,21-22 65,-18 1 32,-23 0 32,21-20-128,0 0-705,2 0-1184,-3 0-962,21 0-6694</inkml:trace>
  <inkml:trace contextRef="#ctx0" brushRef="#br6" timeOffset="636163.0859">3632 11350 2402,'-20'-20'4196,"0"20"-993,20-20-993,-20 20-384,1 0-33,19-19-127,-20 19-161,0 0-159,0-20 63,0 20 32,1 0 193,19 0-289,-20 20-384,0 19-160,20 0 0,0 22-225,0 17-128,0-17-255,20-2-129,0-20-128,-1 2 96,21-2-353,0-19-607,-21 0-546,21-20-896,-20 0-1218,1 0-4547</inkml:trace>
  <inkml:trace contextRef="#ctx0" brushRef="#br6" timeOffset="636719.7265">3831 11608 13901,'0'-20'3171,"0"20"-833,-20 0 0,20 0-384,0 0-385,0 20-512,0 0-192,0 19-160,0 2-129,0-2-127,20-19-33,0 0-192,19-20-95,-19 0-1,20 0-32,-21-20-32,1-19-96,0-2 0,-20 21-64,0-19 0,0 19-32,-20 0-65,-19 1 97,19 19 64,-20 0-160,20 0 0,1 19-257,-1-19-447,20 20-322,0 0-864,0-1-672,20 1-1987</inkml:trace>
  <inkml:trace contextRef="#ctx0" brushRef="#br6" timeOffset="637024.414">4167 11687 15118,'41'21'2722,"-41"-1"-800,0-20 256,20 0 257,-20 0-610,0 0-447,0-20-450,-20-1-223,-1 1-320,1-19-1,2-1-96,-23 1-96,21-2-64,-19 2 33,19 0-161,0-1 96,20 19-128,0 2-32,0 19 64,20 0-96,19 0-33,-19 0-223,41 19-224,-23 22-578,3-2-831,-2-19-2147,1 19-5477</inkml:trace>
  <inkml:trace contextRef="#ctx0" brushRef="#br6" timeOffset="637248.0469">4009 11588 18897,'-40'0'2819,"40"0"-1442,0 0 417,0 0 384,20 0-416,0-19-673,20 19-673,-1 0-288,2 0-192,-3 0-256,3 0-1089,-1 0-898,-1 0-1889,-19 0-5060</inkml:trace>
  <inkml:trace contextRef="#ctx0" brushRef="#br6" timeOffset="638534.1797">4645 11549 1761,'-20'0'16464,"20"0"-14126,0-21-128,0 21-192,20 0-288,0 0-289,-1 0-512,21 0-513,-20 0-224,19 0-95,-19 0 31,20 0-160,-20 21-32,-1-21-161,1 20-479,0-20-513,-20 0-225,0 19-800,0-19-769,0 0-4100</inkml:trace>
  <inkml:trace contextRef="#ctx0" brushRef="#br6" timeOffset="638763.6719">4744 11410 11146,'0'0'6534,"-20"0"-4228,20 0-160,0 20 481,20 19-929,-20 0-673,20 2-769,-1-2-160,1-19-160,0 19-128,20-19-289,-21 0-576,-19 1-865,20-21-1217,-20 20-4003</inkml:trace>
  <inkml:trace contextRef="#ctx0" brushRef="#br6" timeOffset="639438.4765">5141 11608 13933,'0'20'2178,"0"-1"-449,0-19 321,20 0 289,-20 0-514,0 0-608,0 0-512,0 0-256,-20 0-65,20 0-224,0 0-32,-20-19 160,20 19-191,0-20-1,-20 0 0,20 1 0,0-22-96,-21 2 32,21-1-64,21-19 96,-21 38-96,20-18 32,0 39-32,0 0-32,0 0 96,19 39-32,1 2 96,-1-2-160,-19 1 64,21-1 96,-3-18-192,3-1 32,-1-1 128,-1-19-64,-19 0 0,20-19 0,-40-1-128,19-21-65,-19 22-127,0-21-64,0 1 160,-19 19 224,-1-20-96,-20 20-1,20 0 129,1 20 33,-1 0 95,0 20-64,20 0 128,-21 20-128,21 0 32,0-1 32,-20 0-96,20 2 0,-18-2 33,18-19-97,-20 0-32,-1-20-129,1 19-63,-19 1-416,19-20-321,-20 20-513,20-20-1505,1 0-7527</inkml:trace>
  <inkml:trace contextRef="#ctx0" brushRef="#br6" timeOffset="640228.5156">5994 11549 17456,'20'0'2627,"-20"0"-1346,0 0 641,20 20 63,-20-1-735,0 21-546,20-21-319,-20 1-193,20 0-32,-20 1-128,20-21-32,-20 20-32,0-20-256,19 0-641,-19-20-1185,0 20-1153,0-21-2531</inkml:trace>
  <inkml:trace contextRef="#ctx0" brushRef="#br6" timeOffset="640426.7578">5955 11271 14381,'-20'-20'6406,"20"1"-5125,-20 19-800,20-22-289,20 22-128,-20 0-352,20 0-929,0 22-1858,-1-3-3491</inkml:trace>
  <inkml:trace contextRef="#ctx0" brushRef="#br6" timeOffset="640630.8594">6352 11667 17584,'40'0'2627,"-40"-20"-1410,-20 1 929,20-1-64,-20-19-801,-21-2-256,3 2-448,-3-20-289,3 19-128,-3-20-32,1 1-96,21 20 0,-1-2 0,20 21-128,0 0 96,20 20-96,19-19-160,-19 38 32,39-19-801,-18 40-545,-1-21-1857,-1 3-3043</inkml:trace>
  <inkml:trace contextRef="#ctx0" brushRef="#br6" timeOffset="640850.5859">6133 11469 20307,'0'20'1922,"0"-20"-994,20 0 898,0-20-160,19 20-801,2-20-417,17 1-352,-17 19-288,-1 0-801,-1 0-1089,1 0-2210</inkml:trace>
  <inkml:trace contextRef="#ctx0" brushRef="#br6" timeOffset="641430.664">6708 11469 16879,'0'0'2915,"0"0"-1698,20 0 833,1 0-160,-1 39-801,0-19-448,-1 40-33,1-20-191,0-1-129,-20 2-32,20-21 97,-20-1-97,0-19 64,0 0-192,0 0 96,0-19-127,0-1 31,0-21-96,0 2 32,0-1-32,0 1 32,20-2-96,-20 22 96,20-1-224,-20 20 256,19 0-32,-19 20-128,20 19 96,0 2-64,0-22-288,1 21-834,-3-1-511,2-19-930,0-20-1152,-20 0-7912</inkml:trace>
  <inkml:trace contextRef="#ctx0" brushRef="#br6" timeOffset="641683.5937">7125 11549 13773,'21'20'6630,"-21"-1"-4869,20 1-351,0 0 351,19-1-896,-19-19-416,20 20-97,-20-40-64,-1 1-128,1-1 33,0-19-225,-20 19 96,0-21-160,0 41-33,-40-19-31,21 19-32,-21 0-32,0 0-32,21 0-33,-21 0-447,20 0-834,-1 0-1056,21 0-3044</inkml:trace>
  <inkml:trace contextRef="#ctx0" brushRef="#br6" timeOffset="642416.0156">8039 11410 12395,'0'-41'6246,"0"22"-4164,-19 19-512,-1 0-65,0 0-160,-1 0-544,1 40-320,-18 0-97,17-1 0,1 0-31,20 2-193,0-21-96,20-1-64,21 1 0,18 0-32,0-20 96,1 0-96,-21 0-32,21 19-64,-40 1 224,-20 0-128,0 1 64,-20-1 96,-20-1-192,20-19 96,1 20-64,-21-20-32,40 0-193,-20 20-447,0-20-353,20-20-577,0 20-960,0 0-2723</inkml:trace>
  <inkml:trace contextRef="#ctx0" brushRef="#br6" timeOffset="642679.6875">8237 11569 18513,'40'19'2883,"-20"-19"-1698,1 40 609,-3-21-33,-18 1-768,40-20-288,-19 0-289,-1 0-127,-20 0 31,18-20-160,3-19 0,-21 19-160,0-19-160,0 18-256,-21 1-129,3 1-256,-2 19-256,-1-20-480,21 20-994,-20 0-1665</inkml:trace>
  <inkml:trace contextRef="#ctx0" brushRef="#br6" timeOffset="642987.3047">8753 11390 9513,'-18'-21'9833,"-3"21"-8424,1 21-32,0-1 417,0 0-96,20 19-385,-19-19-416,19 19-385,0 2-159,19-2-257,1-19-32,0-1-96,0-19-32,19 20-64,2-20-65,-21-20-383,18 20-289,-17-19-352,-1-1-609,-20 0-896,20 1-2179</inkml:trace>
  <inkml:trace contextRef="#ctx0" brushRef="#br6" timeOffset="643320.3125">8873 11210 18033,'-21'-19'4035,"21"19"-2561,0 19-417,21 3 608,-21 17-383,20 0-161,0 20-481,-20 2-127,20-2-353,-1-20-64,1 2-96,0-22 96,0 1-96,0-20 0,-1 0 64,1-20-32,-20 20 32,20-19-32,-20-22-96,20 21 96,-20 1-96,21-1 64,-3 20 0,2 0-96,0 0 96,21 20-32,-23-1-320,2-19-897,1 20-577,-1-20-2242,0 21-9000</inkml:trace>
  <inkml:trace contextRef="#ctx0" brushRef="#br6" timeOffset="644488.2812">4963 12343 9609,'0'0'3939,"0"-20"-1312,-21 20-97,21 0-448,0 0-640,0 0-546,0 20-95,0-20 64,0 0-192,21 0-97,-21 20-159,18-20-129,-18 0-192,20-20 32,-20 20 64,21-20-32,-21 1-96,0-3-64,-21 3 0,1-1 64,2 20-31,-3 0-33,1 0 160,0 20-32,20-1 0,-20 3 64,20-3-128,0 1 64,0 19-96,0-19 0,20 0-32,0 20-32,0-20-32,19 0 64,-19-20-160,1 19-416,19-19-225,-22 20-705,23-20-800,-21 0-1121,0-20-3460</inkml:trace>
  <inkml:trace contextRef="#ctx0" brushRef="#br6" timeOffset="644887.6953">5260 12343 3779,'0'0'12524,"0"20"-10474,-20-1-513,20 21 161,0-21 0,0 22-609,0-2-513,20-19-288,-20 0-31,20-1-161,-1-19 0,1 0 32,0 0-160,1-39 64,-1 0-64,-20-1 0,18 0 96,-36 0-192,18-19 0,-41-1-161,21 1 65,-19-2 160,-1 22 96,20 19-32,0 20 96,1 0 96,19-19 129,0 19-129,0 19-96,0-19 160,19 40 257,1-21-97,0 42-224,0-22 1,0 0-1,19-17-256,-19-3-129,1 1-223,-1 0-417,-2-1-256,2-19-961,21 20-1281,-21-20-5862</inkml:trace>
  <inkml:trace contextRef="#ctx0" brushRef="#br6" timeOffset="645872.0703">5835 12343 11691,'0'-39'2114,"-20"17"-193,20 22 834,-20 0-769,2 0-417,18 22-672,-21-3 32,1 1-128,20-20-321,0 20-159,0-1-129,0 1-160,0 0-32,20-1 64,-20-19-64,21 0 64,-21 0-32,18-19 0,-18-1-64,0 0 64,0 1 64,0-1-192,0 0 128,20 20-96,-20 0 96,0 20 0,0 0 96,20-1-32,1 21-160,17 0 160,-17 19-192,19 0 192,-1-18-64,1 18-64,-20-20 64,0 22 0,0-22 0,-1 1-32,-19-21 32,0 22 0,-19-21 0,-1-20-32,0 19-64,0-19-32,0-19 0,0-1-64,1-1-160,-21-18-161,20-20 33,-1 19 224,21-20 192,0 20 64,0 1 96,21 18-32,-1-18 288,0 19 1,0 0-161,19 1-160,-19-1-96,0 20 128,20-20-64,-21-1 0,21-18-64,-20 19 160,1 20-64,-3-19 224,-18-1 97,0 0 95,-18 20-256,-3 0 65,21 0-33,-20 0-192,0 0-32,20 0-32,-20 20 0,20 0-32,0-20 32,0 39-32,0-19 0,0 20-160,20-20-129,0 19-415,0 1-481,1-21-417,-3 1-384,23-20-961,-21 0-3619</inkml:trace>
  <inkml:trace contextRef="#ctx0" brushRef="#br6" timeOffset="646150.3906">6451 12304 14926,'20'-61'3971,"-20"61"-1985,0-20-416,0 20-1,-20 20-320,20 0-480,-20 21-192,20-22-97,0 21-128,0-21-384,20 1-32,-20 0 96,20-1 0,19 2-96,-19-1-64,20-20 96,-20 20 32,19-1 96,-39 1-64,20 0 32,-20-20-64,-20 19-32,0 1-32,1 1-480,-1-21-833,20 0-1250,-20 0-2306</inkml:trace>
  <inkml:trace contextRef="#ctx0" brushRef="#br6" timeOffset="648133.789">7146 12402 12299,'-21'-20'4068,"3"20"-2210,18 0-129,-20 0 225,20 0-288,0 0-705,0 0-96,0 20-225,20-20-159,-2 20-129,3-20-64,19 0-192,-20 0 32,19 0 1,-19-20-65,0 20 64,0-20-128,-1 1-32,-19-1 32,0 0 0,-19 1 32,-1 19-32,-20 19 32,20-19-32,1 20 32,-1 0 160,0-1 96,0 21 97,-1 0-97,3 0-64,18-21 0,0 21-192,0-21 96,18 1-160,23 1 32,-21-1-64,19-20-96,-19 0-480,20-20-546,-1 20-31,1-21-865,-20 1-1121,19 1-3587</inkml:trace>
  <inkml:trace contextRef="#ctx0" brushRef="#br6" timeOffset="648373.0469">7761 12343 18385,'0'20'1826,"0"-1"-161,0 1 129,-20 19-64,20-18-673,-20 19-225,20-1-415,-19-19-289,19-1-128,0 1-320,0 1-898,0-21-1088,0 0-1313,0 0-4485</inkml:trace>
  <inkml:trace contextRef="#ctx0" brushRef="#br6" timeOffset="648582.0312">7563 12502 18161,'-21'-20'2114,"21"20"-321,0-20 834,21 20-353,-21 0-576,40 0-385,-22 0-576,23 0-385,-1 20-256,-1 0-32,1-1-256,0 1-192,-21-20-673,1 20-705,0-20-384,1 0-1249,-21 0-2723</inkml:trace>
  <inkml:trace contextRef="#ctx0" brushRef="#br6" timeOffset="648779.2969">7939 12462 18385,'41'0'2851,"-41"20"-385,20-20-320,0 20-769,-1-1-992,-19 1-321,20 0-64,0-20-321,-20 19-607,20-19-1219,0 0-2145,-20 0-14894</inkml:trace>
  <inkml:trace contextRef="#ctx0" brushRef="#br6" timeOffset="648991.2109">7959 12382 12972,'-20'-19'7399,"20"-1"-5830,0 0-768,-18 1-353,36-3-255,-18 22-193,20 0-385,-20 0-1152,21 22-1506,-21-22-3139</inkml:trace>
  <inkml:trace contextRef="#ctx0" brushRef="#br6" timeOffset="649222.6562">8257 12343 18705,'-39'20'1762,"19"-1"-545,20 1-32,-20 0 64,20-1-576,20-19-257,0 21-223,19-21-1,-19 20-128,21-20-64,-3 0 96,3 0-96,-21 20 256,-2-20 64,3 19 161,-21 1-65,0 0-127,-21-1-225,3 22-64,-2-21-289,-1-20-608,1 19-800,0-19-1346,20 0-2466</inkml:trace>
  <inkml:trace contextRef="#ctx0" brushRef="#br6" timeOffset="649433.5937">8435 12204 20339,'61'0'3267,"-41"19"-1698,-20 1-640,19 19 224,1 2-64,-20-1-224,20-1-705,-20 0 0,20 2-352,0-2 0,0 1-416,19-21-449,-19 1-673,0-20-1697,1 0-3043</inkml:trace>
  <inkml:trace contextRef="#ctx0" brushRef="#br6" timeOffset="649631.8359">8496 12521 3331,'-20'0'18257,"20"0"-17360,0 0 832,0-19 193,20 19-64,19-20-737,1 0-416,0-1-513,19 21-64,-19-19-256,-1-1-481,2 20-960,-21 0-1378,-20 0-2722</inkml:trace>
  <inkml:trace contextRef="#ctx0" brushRef="#br6" timeOffset="649846.6797">8753 12184 18513,'81'0'3043,"-22"0"-929,0 20-32,21 19-64,-21 0-417,-18 2-736,-23-1-481,22-1-223,-40-19-193,21 20 32,-1 0-225,-20-1-127,0 0-289,0-19-864,0 1-1057,-20-1-1859,20-20-11305</inkml:trace>
  <inkml:trace contextRef="#ctx0" brushRef="#br1" timeOffset="881009.7656">12347 8075 5669,'0'0'6406,"0"0"-3972,0 0-896,0 0 416,0 0-65,0 19-575,20 1-514,-20 19-95,20 22 96,-1-22 0,1 20-289,0-18-160,0-2-159,0-19 63,-1-1 64,-19 1-128,0-20 161,0 0 95,0 0-128,-19-20-224,-1-19 97,0-20-33,-20-1 96,21 1-160,-21-21-96,20 1 0,0-1 0,1 1-32,19 19-32,0 20 96,0 1-96,19 19 0,21 1 96,-20 19-64,19 19 96,-19 1-128,20 19 128,-20 20-32,-1-18-64,-19 18 0,0 0 96,0-18-32,-19-2 0,-1 1 0,0 0-32,0-20 64,-19-20-128,39 20-192,-20-20-321,20 0-704,0 0-449,0-20-672,0 20-1506,20-20-7943</inkml:trace>
  <inkml:trace contextRef="#ctx0" brushRef="#br1" timeOffset="881291.9922">12624 8194 17488,'0'59'2595,"0"-39"-930,21 19 65,-21-18 224,20-1-897,0-1-481,-2 1-95,3-20-289,19 0-64,-20 0-32,-1-20 0,1 1 0,-20-22-32,-20 21-32,1-19 64,-1 19-160,-20 1 128,1-21 32,-1 40-192,-1-21 64,23 2-256,-2-1-609,-1 20-768,21 0-481,21 0-2050</inkml:trace>
  <inkml:trace contextRef="#ctx0" brushRef="#br1" timeOffset="881514.6484">12843 8214 15694,'40'19'5317,"-40"1"-3811,19-20-129,-19 20 161,20-20-449,-20 19-801,20-19-224,-20 0-416,0 20-898,0-20-735,0 0-994,0 21-6374</inkml:trace>
  <inkml:trace contextRef="#ctx0" brushRef="#br1" timeOffset="881737.3047">12764 8075 19218,'-20'-20'1025,"20"0"-801,0-1-352,0 1 32,20 1-801,0 19-1922,-20 0-4388</inkml:trace>
  <inkml:trace contextRef="#ctx0" brushRef="#br1" timeOffset="881960.9375">12942 8153 6438,'61'80'9673,"-43"-60"-6823,-18 0-832,20-1-160,-20-19-384,21 0-33,-21 0-384,0 0-256,0 0-385,0-19-256,0-1 0,0 0-128,0 1-64,0-1 32,0 0-96,20 20 64,0 0-64,-1 20 96,21 0-256,-20-1-321,19 21-800,-19-21-641,0-19-993,0 0-3619</inkml:trace>
  <inkml:trace contextRef="#ctx0" brushRef="#br1" timeOffset="882194.3359">13201 7935 19026,'0'0'2146,"19"0"-417,1 20 353,0 19-256,0 2-769,0 18-513,19 0-383,-19-18-258,0-2-543,1-19-641,-3 19-545,2-39-384,-20 0-1922</inkml:trace>
  <inkml:trace contextRef="#ctx0" brushRef="#br1" timeOffset="882427.7344">13181 8134 17712,'0'-20'3235,"0"20"-2178,0 0 385,20 0 640,-1 20-513,21-20-672,0 0-545,-1 0-288,1 0-128,-1 19-704,-19-19-1058,1 21-544,-1-1-1378,-20 0-11210</inkml:trace>
  <inkml:trace contextRef="#ctx0" brushRef="#br1" timeOffset="882646.4844">12566 8531 22132,'-21'39'2979,"42"-39"-1922,17 0 609,23 0 96,18 0-417,0 0-544,20 0-321,0 0-384,1-19-32,-1 19-448,-39 0 31,-1 0-223,-19-20-321,-1 20-64,-19 0-96,1 0-320,-21 0-321,0-20 1,0 20-353,0 0-2531</inkml:trace>
  <inkml:trace contextRef="#ctx0" brushRef="#br1" timeOffset="882874.0234">13558 8014 26809,'0'-39'801,"0"39"-801,0-20-64,20 20 128,-20 0-417,0 0-1633,0 20-960,0-1-5638</inkml:trace>
  <inkml:trace contextRef="#ctx0" brushRef="#br1" timeOffset="882887.6953">13657 8233 22549,'0'40'1601,"20"-21"-1280,-20-19-1,0 0-128,0 0-384,0 0-1730,-20 0-6278</inkml:trace>
  <inkml:trace contextRef="#ctx0" brushRef="#br0" timeOffset="885773.4375">14054 7816 5765,'-20'-20'3780,"1"1"-609,19 19-449,-20-20-191,20 0-482,0 20-511,0-19-289,0 19-320,0 0-32,0-21 64,0 42-193,20-21-63,-1 39-32,1 0-65,0 20-127,0 2-193,0-2-160,-1 1-64,1-20-64,0-1 96,21 0 32,-23-18-63,-18-21 31,20 0 0,0 0 0,1 0 0,-1-21-64,-2 2 0,-18 19 0,21-20-32,-1 20-32,0 20 96,-20-1 0,20 2 0,-20-1-32,0 19 32,0-19-32,0 0-64,-20-1 32,0 1-32,0-20-32,-1 21 0,-17-21-128,17 0 32,-19 0-193,22 0-415,-3 0-353,1-21-1089,20 1-1,0 20-1888,0-19-13838</inkml:trace>
  <inkml:trace contextRef="#ctx0" brushRef="#br0" timeOffset="886035.1562">14491 8094 21428,'20'0'2754,"-1"0"-1857,-19 20 288,20 0 129,0-1-546,0 2-543,0-1-225,-1 0-385,21-1-159,-20 1-834,1-20-800,-21 0-1313,0-20-4613</inkml:trace>
  <inkml:trace contextRef="#ctx0" brushRef="#br0" timeOffset="886255.8594">14748 8153 17969,'21'0'2114,"-1"21"-385,0 19 289,0-1 96,-1 20-576,-19-18-674,20 18-383,-20 0-193,20-19-192,-20 19-96,20-39 96,-20 21-352,-20-21-289,20-1-223,0 1-449,-20 0-993,20-20-1314,0 0-5701</inkml:trace>
  <inkml:trace contextRef="#ctx0" brushRef="#br0" timeOffset="886910.1562">15384 8174 19154,'-20'-21'2434,"20"21"-961,0 0 65,20 0 704,-20 21-641,20-1-832,-20 0-384,20 19-193,-20 0-32,19-19-224,1 1-160,-20-1-289,0-20-576,0 19-1505,0-38-834,0 19-6021</inkml:trace>
  <inkml:trace contextRef="#ctx0" brushRef="#br0" timeOffset="887125.9765">15265 7855 17040,'0'-19'1249,"0"19"-1089,0 0-192,0 0-64,0 0-737,0 0-2594,20 0-10474</inkml:trace>
  <inkml:trace contextRef="#ctx0" brushRef="#br0" timeOffset="887404.2969">15524 8114 16559,'38'100'2947,"-18"-81"-513,1 21-416,-1-40 320,-20 19-768,20-19-769,-20 0-257,0-19-256,0 19-191,0-40 159,0 21-160,0-21-64,0 0-32,19 20 0,-19 0 0,20 20 32,-20 20 32,20 0 32,0-1-96,0 22 0,19-2-288,-19-19-417,0 0-544,0-20-1057,-1 19-513,1-19-5188</inkml:trace>
  <inkml:trace contextRef="#ctx0" brushRef="#br0" timeOffset="888148.4375">16020 8094 13228,'-20'-59'1826,"-1"59"672,21-21-256,0 21 161,0 0-898,21 0-384,-1 21 32,0-1-128,19 19-577,-19 1-223,20 0-97,-21 0 64,1-1 32,0-19 161,0-1-97,-20-19 32,20 20-64,-20-20-63,0 0 63,0-20 64,0 1-128,-20-1-128,20-19 0,0-1-64,-20 0-288,20 20-32,0-19-353,0 39-192,0 0-544,20 0-705,-20 39-448,20-19-2179</inkml:trace>
  <inkml:trace contextRef="#ctx0" brushRef="#br0" timeOffset="888583.0078">16536 8075 17840,'-20'-20'1794,"20"20"-256,-20 0 287,20 0-63,-21 0-641,3 39-288,18-19-161,0 19-287,0 2-161,0-2-160,18-19-32,3 0-32,-1-1 32,0-19-64,0 0 96,-1-19-128,1-1 64,-20 0 128,20-19-192,-20-2 96,0 22-32,0-21 0,0 21 32,0-1 0,0 20 289,0 0 95,-20 0-128,20 20-128,0 19 65,0 0-97,0-18-192,20 19-32,0-21-545,0 21-832,-1-40-706,21 19-351,-20-19-4228</inkml:trace>
  <inkml:trace contextRef="#ctx0" brushRef="#br0" timeOffset="888875">16872 8292 17616,'-18'-19'3395,"18"-1"-1697,0 0 672,-20-19 129,20-2-994,0 22-672,-21-21-417,21 1-288,0 19-128,21-1-96,-21 1-544,20 20-481,-2 0-673,23 20-352,-21 1 224,0-1-416,-1 19 512,21 1 961,-20 0 769,0-20 705,-1 19 576,1-19 128,-20 0-672,20-20-481,0 0-480,-20 0-513,20 0-1473,-20-20-7432</inkml:trace>
  <inkml:trace contextRef="#ctx0" brushRef="#br0" timeOffset="889098.6328">16992 7935 19890,'-20'-39'1666,"20"19"-577,0 20-160,20-21-257,0 21-543,0 0-290,0 21-960,-1-21-2274</inkml:trace>
  <inkml:trace contextRef="#ctx0" brushRef="#br0" timeOffset="889466.7969">17449 8035 19538,'-40'0'1473,"20"20"65,1-20 544,-1 39-192,0-19-1026,0 19-575,20 2-193,0-21 0,0-1-96,20-19-64,0 20 0,0-20-96,-20-20-129,19 1 65,1-1 64,0-21 64,-20 22 64,0-1 64,0-19 0,0 19 32,0 0 224,0 20 353,0 0-33,0 0 161,20 20-160,-20 0-161,20-1-352,-1 21-96,1-21-192,0 2-256,-20-1-321,20 0-448,0-20-865,-20 0 160,19 0-1345,-19 0-5221</inkml:trace>
  <inkml:trace contextRef="#ctx0" brushRef="#br0" timeOffset="889756.8359">17568 8035 20083,'19'40'2017,"1"-21"-223,0 1 448,-20 0-224,21-1-833,-1 2-448,-20-21-321,18 20-159,-18-20-65,20-20-96,-20 20 32,21-21-96,-21 21 0,20-19-96,-20-1-32,20 20 0,-1 0 0,1 20-64,0-1-193,0 2-319,-20-1-289,20 0-737,-1-20-736,-19 0-609,0 0-4196</inkml:trace>
  <inkml:trace contextRef="#ctx0" brushRef="#br0" timeOffset="889987.3047">17846 7796 18961,'20'-19'3203,"-20"38"-576,19 21-33,1 0-640,20 19-705,-20 0-672,19 2-353,-19-22-256,21 1-128,-21-21-384,-2 2-513,-18-21-801,0 0-1185,0-21-2050</inkml:trace>
  <inkml:trace contextRef="#ctx0" brushRef="#br0" timeOffset="890335.9375">17826 7975 20723,'0'0'3748,"20"-20"-2307,0 20 289,-1 0-161,21-20-352,-20 20-960,19 0-193,-19 0-64,0 0-289,21 0-736,-21 0-928,-2 0-450,23 0 1,-21-19-737,0 19-577,-1-20 2179,1 0 1921,0-1 1923,0 2 479,-20 19-480,0 0-192,-20 0-320,0 0-481,0 19-416,1 22-224,-1-21-321,0 19-160,20 0-160,0-19-128,20 21 160,19-21-96,-19-1 32,0 1 0,0 0 32,-20 20 32,0-20 0,0 0 1,0-1-1,0-19-32,0 20-225,-20-20-287,20 0-769,0 0-609,0-20 1858,0 1-6598,0-1-6054</inkml:trace>
  <inkml:trace contextRef="#ctx0" brushRef="#br0" timeOffset="890560.5469">18421 8174 19922,'61'59'3876,"-23"-39"-833,-17 19-833,-21 2-224,20-21-929,-20 19-673,0-19-192,0 19-192,0-19-192,0 1-352,-20-21-609,20 19-1186,-21-19-1921,21 20-8392</inkml:trace>
  <inkml:trace contextRef="#ctx0" brushRef="#br0" timeOffset="891432.6172">19037 7796 5092,'-21'-19'8681,"21"19"-6119,0 0-160,0 0-288,0 0-352,0 19-289,0 1-224,0 19-288,0 2-96,0 18-352,21-20 63,-21 22-223,20-22-65,0 1-160,0 0 64,-1 0 0,21-21-192,-20-19 0,19 0-64,1 0-224,1 0-481,-3-19-544,3-21-288,-3 19 223,-17 2-672,-21-1-1761,0 20-11404</inkml:trace>
  <inkml:trace contextRef="#ctx0" brushRef="#br0" timeOffset="891646.4844">19136 8035 20819,'0'0'1602,"0"0"-737,20 0 640,0-21-96,19 21-896,1-20-353,-20 20-224,19-19-545,-19-1-864,0 20-929,-20-20-3204</inkml:trace>
  <inkml:trace contextRef="#ctx0" brushRef="#br0" timeOffset="891885.7422">19077 7796 18289,'-61'0'1826,"43"-19"-673,18 19 640,0-20 33,18 20-865,3-20-481,19 1-351,-1 19-97,1-21-513,-20 21-1056,19 21-1570,1-2-5862</inkml:trace>
  <inkml:trace contextRef="#ctx0" brushRef="#br0" timeOffset="892148.4375">19830 7896 19570,'0'59'2851,"0"-39"-2307,0 19 609,-18 2 801,18-2-737,-20 1-832,20 0-289,-21-20-128,21 0-577,0-1-928,-20 1-962,20-20-3490</inkml:trace>
  <inkml:trace contextRef="#ctx0" brushRef="#br0" timeOffset="892164.0625">19593 8055 19698,'-20'-20'2755,"20"-1"-1794,20 21 1473,-1 21 64,1-21-992,0 20-898,20 0-544,-21 19 32,21-19-352,1 20-320,-3-20-738,-17-20-735,19 20-226,-20-20-1152,-1 0-8328</inkml:trace>
  <inkml:trace contextRef="#ctx0" brushRef="#br0" timeOffset="892414.0625">19970 7816 21364,'40'-20'3395,"-40"40"-2658,19-20 800,1 39 257,0 2-545,0-2-448,0 20-449,-1-18-256,1 18-128,0-19-320,21 0-225,-23-20-832,2 0-833,1-20-801,-21 0-2178</inkml:trace>
  <inkml:trace contextRef="#ctx0" brushRef="#br0" timeOffset="892631.8359">19911 7955 22645,'19'-20'1569,"1"20"65,20 0 928,-1-19-992,1 19-962,0 0-479,-1 0-161,2 19-161,-21 1-639,18 0-930,-17-20-1313,-1 19-448,-20 1-5510</inkml:trace>
  <inkml:trace contextRef="#ctx0" brushRef="#br0" timeOffset="892850.5859">20407 8153 20563,'0'0'1794,"0"0"-1,0-19 930,-20-1-769,20 0-865,0 1-320,0-1-193,0-21-320,0 21-160,0-19-64,0 19-128,20 1-416,-1-1-449,1 20-576,0 0-1282,20 0-769,-21 0-5732</inkml:trace>
  <inkml:trace contextRef="#ctx0" brushRef="#br0" timeOffset="893143.5547">20744 7935 17232,'0'0'4196,"-19"20"-3075,-1-20 512,20 20 802,-20 19-674,-1-18-704,21 19-544,0-1-385,0-19-96,21-1 32,-1-19-96,0 0-128,-1 0 128,-19 0-192,20-19 31,-20-1 65,0 0-32,0 1 32,0-1 64,0 20 128,0-20 32,0 20 32,-20 0 129,20 0-97,0 20-32,0 0-96,20-1-160,-20 1-257,20 0-512,20-1-896,-21-19-834,1 0-576,20 0-3331</inkml:trace>
  <inkml:trace contextRef="#ctx0" brushRef="#br0" timeOffset="893381.8359">20982 7955 14765,'0'-20'3844,"0"20"-1281,0 0-417,0 0 96,0 20-577,-20 0-448,20 19-320,20 2-224,-20-2-257,20 1-224,19 0-95,-19-20-161,21 0-161,-3-20-159,3 0-257,-21 0-191,0-20-738,-20-21-896,19 22-641,-38-21-2691</inkml:trace>
  <inkml:trace contextRef="#ctx0" brushRef="#br0" timeOffset="893627.9297">21201 7737 21588,'20'20'2755,"-20"0"-225,19 19-736,1 0-289,0 22-384,-20-2-608,20 1-385,0-20-224,19-1-225,-19 0-159,0-18-449,-20-21-640,0 0-1378,0 0-1153,-20-21-14189</inkml:trace>
  <inkml:trace contextRef="#ctx0" brushRef="#br0" timeOffset="893863.2812">21140 7975 21844,'-18'0'3395,"36"0"-2274,3 0 769,-1 0-256,20 0-577,19-20-577,-19 20-384,-1 0-192,1 0-576,-19 20-674,-21-20-2017,18 19-1505</inkml:trace>
  <inkml:trace contextRef="#ctx0" brushRef="#br0" timeOffset="894300.7812">21776 7994 21588,'0'0'1601,"0"-19"-512,0 19 897,20-20-128,0 20-769,1 0-704,-3 0-193,22-20-160,1 20 64,-2 0-288,1 0-289,-1 0-320,-19 0-928,0 0-898,0 20-1569,-20-20-13805</inkml:trace>
  <inkml:trace contextRef="#ctx0" brushRef="#br0" timeOffset="894859.375">22213 7876 21364,'20'79'384,"-1"-40"769,-19-19 417,20 21 480,-20-21-865,20-1-641,-20-19-288,0 0-31,0 0 31,0 0-128,0-19-224,0-21 0,-20-1 96,0 2-128,1 0 160,-1-1-32,0-20 0,20 21-32,0-1 64,0 21-128,20-2 160,0 21 0,-1 21 32,21 18 64,-20 0-128,1 1 32,-3 20-64,2-21-96,1-19 128,-1 0 32,-20-1-64,20-19-64,-20 0 32,-20-19-32,20-1 64,-20 0 64,20-19-64,-21-2 32,21 2 32,0 0-64,21-1 192,-1 0-64,-20 20 1,20 20-1,0 0 96,-20 20 224,19 20-255,1 0 95,0-1-256,0 0 0,0 2-417,19-2-191,-19 1-641,-20-21-801,20 1-801,-20-20-1313,0 0-9897</inkml:trace>
  <inkml:trace contextRef="#ctx0" brushRef="#br0" timeOffset="895102.539">22768 7896 22164,'41'20'2787,"-21"-1"-833,0 1 96,-20 0-1057,19-1-673,-19 1-288,0 1-128,0-21-512,0 0-962,0 0-1056,0-21-1442,-19-18-14414</inkml:trace>
  <inkml:trace contextRef="#ctx0" brushRef="#br0" timeOffset="895346.6797">22809 7677 18737,'40'20'3139,"-21"1"-1729,21-2 736,-20 21-193,19-1-447,1 21-353,-20-20-577,0-1-287,-1 0-97,1-19-128,-20-20 128,0 21 0,20-21-128,-20 0 97,0-21-129,0 1 192,0 1-288,20-1 96,-20 0-32,21-19-64,-3 39 0,22-20-32,-19 20-1,-1 20-63,0 19-128,-20-19-224,19 19-674,1-19-1472,-20 1-1506,20-1-11979</inkml:trace>
  <inkml:trace contextRef="#ctx0" brushRef="#br0" timeOffset="897982.4219">12784 8968 13004,'-40'-20'2146,"20"20"-384,20 0 480,-21 0 32,21 20-384,-18 0-417,18-1-32,18 21-191,3 20-450,19-20-255,-20-1-161,19-19-224,1-1-128,-1 2 64,1-21 1,-20-21-97,1 2-97,-1-1-191,-20-19 160,0 19 64,0 20 64,0-20 0,-20 40-96,20 0 32,20-1 128,-2 21 0,2 20-96,21-1-64,-2 0 288,1 1-64,0-1 0,-21-19 0,1 20 225,-20-21-193,0 1-32,0 1-32,-39-22 96,19 1-160,0 0 32,-20-20-96,21 0-224,-21-20-192,19 0-257,21 1-512,-20-22-833,20 1-32,0-19-1890,0 19-9769</inkml:trace>
  <inkml:trace contextRef="#ctx0" brushRef="#br0" timeOffset="898229.4922">13240 9166 20339,'40'0'2210,"-20"20"-961,-20-20 321,19 20 255,1-1-576,-20 2-672,0-21-417,20 20-96,-20-20-160,0 0-480,0 0-1090,0 0-864,0 0-1026,0-20-11434</inkml:trace>
  <inkml:trace contextRef="#ctx0" brushRef="#br0" timeOffset="898461.914">13260 8968 20563,'-20'-20'1954,"20"20"-1282,0 0-479,0 0-161,0 0-257,0 0-639,20 20-1731,-20 0-6533</inkml:trace>
  <inkml:trace contextRef="#ctx0" brushRef="#br0" timeOffset="898756.8359">13517 9166 18417,'0'20'2082,"21"-20"-1185,-1 0 96,-20 0 160,20 0-320,0 0-225,-1-20-320,-19 20-127,20-19-33,-20-1-32,0 0 0,0-1 32,-20 1 0,1 20 32,19-19 64,-20 19 225,0 19 63,0-19-223,20 20 31,0 21-32,-21-2 1,21 1-97,21-21-96,-1 22-32,0-21-288,19-20-257,1 19-608,-20-19-160,19-19 32,-19-1-769,20 0-1537,-40-1-5574</inkml:trace>
  <inkml:trace contextRef="#ctx0" brushRef="#br0" timeOffset="899016.6015">13716 8868 19090,'0'-19'2466,"0"19"-865,0 19 577,0-19 161,20 40-994,-20 0-320,0 19-160,20 0-321,-20-18-480,20 18-128,0-19-384,1-21-449,-3 22-769,2-21-1024,1-20-577,-1 0-4485</inkml:trace>
  <inkml:trace contextRef="#ctx0" brushRef="#br0" timeOffset="899336.914">13955 9147 16944,'0'0'2562,"0"0"-1121,0 19 353,0-19 160,20 20-545,-20 0-576,20-1-288,0 2-161,-1-21-224,1 0 32,0-21 0,0 21-128,0-39 129,-20 19-193,0-19 64,-20-2-64,-20 2 96,20-20-96,-19 19 192,19 0-192,-21 0 224,23 1 257,-2 19-65,20 20 64,0 0 97,0 0-353,0 20-32,20 0-31,-2 19 127,3 0-192,19 2-64,-20-2-32,19 20 0,1-18-96,-20-1-256,19-21-353,-19 1-480,0 0-897,1-1-1057,-3-19-1954,-18 0-11723</inkml:trace>
  <inkml:trace contextRef="#ctx0" brushRef="#br0" timeOffset="899633.789">14392 8968 17744,'0'0'3812,"0"0"-3075,-20 20 191,20-20 194,-20 19 671,-1 21-896,21-21-481,0 22-255,0-21-129,21 0-32,-1-1-64,20 1-32,19-20-97,-19 20-31,-1-20 128,1 19-64,-20-19 256,-20 21-160,0-21 128,0 0 64,-20 20-256,0-20-160,0 0-321,0 0-512,1 0-1121,-1 0-4356</inkml:trace>
  <inkml:trace contextRef="#ctx0" brushRef="#br0" timeOffset="900362.3047">15424 9047 13100,'0'-40'2242,"-20"21"-1153,20-1 993,-20 0 96,0 20-160,0-21-352,1 21-129,19 21-416,-20-1-96,0 0-160,0 39-160,-1-20-481,21 22-96,0-22-224,0 0 96,21 2-192,-1-21-289,20-20-672,-1 19-1345,1-38 256,-1 19-2115,1-20-12939</inkml:trace>
  <inkml:trace contextRef="#ctx0" brushRef="#br0" timeOffset="900666.0156">15603 9027 18769,'0'20'1698,"0"-1"-385,0 22 609,0-21 32,0 19-609,20-19-608,19 0-353,-19-1 65,20-19-193,-1 0-64,-19-19-32,0-1-32,0 0-64,-20-19-32,-20-2-96,0 21 160,0-19-352,-19 19 96,-1 1 96,1-1 96,19 20-32,0 0-64,-1 0-224,21 0-321,0 20-512,21-1-449,-1 21-223,0-21-898,19 1-3074</inkml:trace>
  <inkml:trace contextRef="#ctx0" brushRef="#br0" timeOffset="901166.0156">16020 9127 15919,'0'39'3587,"20"-19"-2114,-20-20 545,18 20 64,-18-20-160,0 0-833,0 0-128,0 0-32,0 0-385,0-20-159,-18 0-97,18-19 0,-20 19-31,20-21-1,-20 22-224,20-21 128,0 1-192,20 19-32,0-1-320,-2 21-385,3 0-576,19 0-705,-20 21-993,19-1-1570,1 0-14637</inkml:trace>
  <inkml:trace contextRef="#ctx0" brushRef="#br0" timeOffset="901427.7344">16356 9186 16495,'0'20'2146,"0"-40"-1281,0 20 801,0-20 63,-19 20-352,19-19-127,-20-1-257,20 0-257,0-21-223,0 22-257,0-1-224,0-19 32,0 39-64,0-20-833,20 20-800,-1 0-1122,21 0-3074</inkml:trace>
  <inkml:trace contextRef="#ctx0" brushRef="#br0" timeOffset="901741.2109">16655 9066 8295,'39'-19'11531,"-39"19"-9385,20-20-192,0 0-192,1 1-449,-3-1-384,-18 0-385,0-1-159,20 2-1,-20-1-128,-20 20 97,2-20-129,-3 20-32,1 0-64,0 0-64,0 20 96,1 19-127,-1-18 63,0 19-128,20-1 64,0 0 32,0 2-128,20-21 32,0 19-225,-1-19-511,21 0-321,-20-20-609,19 0-224,1-20-256,1 0-1057,-23 1-2274</inkml:trace>
  <inkml:trace contextRef="#ctx0" brushRef="#br0" timeOffset="901993.164">16972 8988 10826,'20'-40'4676,"-20"40"-1473,0-21-736,0 21-129,0 0-448,0 21-481,0-1-192,0 19-416,0 1-289,0-1-288,20 2-159,0-2-97,0-19-161,19 0-159,1-20-257,-1 0-416,1-20-896,-20 0-578,1 1-2562</inkml:trace>
  <inkml:trace contextRef="#ctx0" brushRef="#br0" timeOffset="902240.2344">17251 8829 17936,'0'-20'3364,"0"20"-1763,20 20 609,-20 19 161,18 1-1090,3 20-513,-1-21-736,0 20 33,0-18-450,19-21-223,-19 0-770,0-1-992,0-19-1057,-20 0-7752</inkml:trace>
  <inkml:trace contextRef="#ctx0" brushRef="#br0" timeOffset="902486.3281">17190 8988 21748,'0'0'2050,"20"0"-1249,0 0 1153,21 0-225,-2 0-864,1 0-449,19 0-448,-19-20-256,-1 20-769,-19 0-1089,0 0-961,0 0-4804</inkml:trace>
  <inkml:trace contextRef="#ctx0" brushRef="#br0" timeOffset="903054.6875">18123 8888 15534,'0'-20'2883,"21"20"-641,-21 0-224,20 20 64,0 0-352,-1 20-737,21 0-289,-20 19-95,19-20-321,-19-18-192,0 19 32,0-21-64,0-19 64,-20 0-31,0 20-1,0-20 128,0-20-32,0 1-160,0-1 0,0-21 64,0 2-160,0-1 96,0 21-384,0-21-65,0 19-191,0 21-545,19 0-769,-19 0-64,20 21-1633,-20-21-12012</inkml:trace>
  <inkml:trace contextRef="#ctx0" brushRef="#br0" timeOffset="903373.0469">18561 9007 13708,'38'0'5478,"3"-19"-3044,-21 19 224,0-20-31,-1 20-1442,1 0-544,0-20-353,-20 20-96,20-21-32,-20 21 0,0-19-31,0-1-65,0 20-96,-20-20 32,0 1 0,0 19-64,1 0 96,-1 0 0,0 0 64,0 19-192,20 1 96,0 19 64,0 2 0,0-2 0,20-19-64,0 19 0,0-19 0,19 1-256,-19-1-609,20-20-256,-1 0-257,-19 0-543,0-20-1090,0-1-4292</inkml:trace>
  <inkml:trace contextRef="#ctx0" brushRef="#br0" timeOffset="903625.9765">18937 9107 15790,'21'0'3524,"-1"0"-1250,-20 0-32,0-21-224,0 1-384,0 1-481,0-1-385,0-19-351,0 19-225,0-21-128,20 2-224,-20 19-96,0 1-225,18-1-416,-18 0-512,21 20-737,-21 0-641,20 20-1921</inkml:trace>
  <inkml:trace contextRef="#ctx0" brushRef="#br0" timeOffset="903851.5625">19215 8769 18865,'20'-20'3460,"-20"0"-1699,20 20 481,-20 0-544,20 0-705,-20 20-449,21 21-127,-21 18-225,18 0 32,2 1-192,0-21-32,1 1-256,-1-21-385,-2 1-416,-18 1-384,0-21-961,0-21-481,0 21-4452</inkml:trace>
  <inkml:trace contextRef="#ctx0" brushRef="#br0" timeOffset="904169.9219">19196 8927 19602,'-20'-19'2402,"20"19"-1185,0 0 897,20 0 225,19 0-994,1 0-384,-1 0-481,22 0-384,-2 19-32,-19-19 65,19 0-129,-19 0-96,-1 0 31,-19-19-95,0 19 64,0-20 0,0 0-64,-20 1-96,-20-1 96,0 0-1,0 1-63,0 19 192,-19 0 64,19 0-96,-20 0 64,21 19 0,19 1 160,-20 19-128,20-19 193,0 19-161,20 2-64,-20-21 32,19 19-225,21-19-287,0-1-417,-1 1-1025,1-20-224,-1 0-768,1-20-4101</inkml:trace>
  <inkml:trace contextRef="#ctx0" brushRef="#br0" timeOffset="904427.7344">20029 8868 15887,'40'-39'2978,"-40"39"-960,0 0-64,20 20 288,-40-1-480,20 21-865,-20 0 64,20 19-481,0-19-352,0-1-384,0-18-160,0-1-705,0-20-1186,0 0-896,-20-20-12171</inkml:trace>
  <inkml:trace contextRef="#ctx0" brushRef="#br0" timeOffset="904676.7578">19851 8908 15822,'0'19'9513,"0"-19"-8456,40 0 865,-1 21-128,1-21-609,19 20-961,1 0-224,-21-1-448,1-19-353,1 20-1313,-23-20-1794,2 20-6790</inkml:trace>
  <inkml:trace contextRef="#ctx0" brushRef="#br0" timeOffset="907895.5078">20764 8888 17392,'-20'-39'2691,"20"39"-1154,0 0 417,0 0 320,0 19-833,0 1-480,0 19-288,20 2-193,0-2-159,0-19-65,0 19-160,19-19-64,-19-20-32,20 0-64,-21 0-288,1 0 63,0-20 97,-20 20 0,0-19 160,0-1 64,0 20-64,0 0 64,0 0 0,20 0 96,1 0 160,-3 20-127,2-20-1,1 0-96,19 0 64,-22 0 32,3-20-128,-1 0 32,0 1-128,0-1-128,-20-21-192,0 22-65,-20 19-608,20-20-1313,-20 20-129,0 0-1857,-1 0-13292</inkml:trace>
  <inkml:trace contextRef="#ctx0" brushRef="#br0" timeOffset="908159.1797">21280 8590 22132,'0'-20'1410,"0"20"-257,20 0 1057,-20 20-480,0 21-866,0-21-383,20 39-353,-20-20-64,19-19-160,1 20-352,0-20-449,0 0-897,-20-1-961,21 1-704,-42-20-5285</inkml:trace>
  <inkml:trace contextRef="#ctx0" brushRef="#br0" timeOffset="908427.7344">21201 8769 22805,'0'-20'1377,"0"20"353,20 0 672,-1 0-1056,21-20-994,-20 20-288,19 0-96,1-19-384,-20 19-545,19-20-961,-19 20-448,0-20 159,-20 20-799,21 0-3877,-21-19-4964</inkml:trace>
  <inkml:trace contextRef="#ctx0" brushRef="#br0" timeOffset="908444.3359">21499 8651 3299,'0'0'7335,"0"19"-1730,-21-19-2146,21 20-1057,-20 0-672,0-1-481,2 1-576,18 0-577,-21-20-192,21 21-833,-20-21-608,-20 0-2243</inkml:trace>
  <inkml:trace contextRef="#ctx0" brushRef="#br0" timeOffset="908696.289">21161 8710 14990,'0'-20'7303,"0"20"-6439,20 0 1058,20 20 545,-1-20-1154,1 19-833,19-19-384,-19 20-320,19 0-833,2-20-1377,-23 21-1730</inkml:trace>
  <inkml:trace contextRef="#ctx0" brushRef="#br0" timeOffset="909009.7656">22094 8631 19026,'0'-41'3106,"0"41"-1632,0 0 384,20 20-65,-20 1-447,20 18-386,-20 1-447,19-1-321,1 21-128,0-20-64,0 19-160,0-19-513,-1-20-480,1 0-1249,-20-1-481,0-19-4067</inkml:trace>
  <inkml:trace contextRef="#ctx0" brushRef="#br0" timeOffset="909366.2109">21837 8790 21940,'18'-21'1538,"22"21"-994,1-20 1538,-2 20-608,21-20-834,-21 20-512,-19 0-96,20 0-512,-21 0-129,21 0-832,-20 20-225,19-20 193,-19 20 544,0 1 417,0-21 191,19 39 353,-19-19 737,1-1 576,-1 21 1,0-21 31,0 2-352,19-1-288,-19-20-1,20 0-383,-21 0-129,1-20-96,-20-1-192,20 2 64,-20-21-128,-20 21 32,0-1-257,1-19 161,-21 39 96,20-21 160,0 1-128,1 20-448,19 0-1891,0 20-1344,0 1-13518</inkml:trace>
  <inkml:trace contextRef="#ctx0" brushRef="#br0" timeOffset="910617.1875">13319 10119 1057,'-19'-40'18065,"-1"21"-16528,0-1 161,0 0-65,0 20 225,1 0-673,-21 20-448,20 0-225,-19 19 33,19 22-129,0-2-96,-1-20-223,42 21 95,-1-40-160,0 0-64,19-1 128,21-19-160,-21-19-32,-19-1 0,20 0 0,-40-20-33,19 0 33,-19 1 128,0 19-32,0 1 0,-19-3 96,-1 3 97,20 19 127,0 19-32,0-19-256,0 22 32,0-3-64,20 1-32,19 0-416,-19-1-353,21 1-320,-3-20-641,3 0-159,-21 20-1026,-2-20-3171</inkml:trace>
  <inkml:trace contextRef="#ctx0" brushRef="#br0" timeOffset="911000">13617 10119 14830,'0'-20'4964,"-19"40"-3618,19-20 191,0 41 449,-20-22-128,20 21-449,-20-1-416,20 0-449,20-18-159,0-1-385,-20 0 96,39-20-64,-19-20 128,0 0-160,0-20-64,-20-19 0,0 19-32,0-20 0,-40 20-32,20-19 32,-19-1 63,-1 21 33,-1-20 0,23 38-32,-2-19 129,0 40 223,20 0 96,0 0-127,0 20 31,20 21 0,0-2-192,19 0 64,1 20-128,-1 2-31,1-2-418,0-18-672,19-2-865,-19-19-1473,-1-1-3523</inkml:trace>
  <inkml:trace contextRef="#ctx0" brushRef="#br0" timeOffset="911875.9765">14431 10138 16111,'-19'-19'1697,"-1"-1"-1120,0 20 960,0-20 353,-1 20-192,3 0-321,-2 20-128,-1 19-192,1-17-160,0 37-160,20-20-193,0 0-319,0 2-97,20-21-96,0-20 96,1 0-160,17 0 32,-17-20-96,-1-21-257,0 2 65,0 0 128,-20-20 96,0-2 32,-20 2 0,-20-1 128,19 1-224,-17 19 64,17 0 256,-19 0 224,22 21 97,-3 19-33,21 0 33,0 0-161,21 19 32,-21 1 33,38 40-33,-18-20-320,21 19 96,18-19-224,-19 19 96,-1-19-512,21-21-289,-21 22-576,1-21-897,-1 0-1570,-19-20-8648</inkml:trace>
  <inkml:trace contextRef="#ctx0" brushRef="#br0" timeOffset="912239.2578">15325 9762 21748,'-40'-20'1826,"40"20"-673,0 20 64,0 19 481,0 1-225,20 20-608,0-21-545,19 20-160,-19 2-160,20-22-256,-1-19-449,1-1-576,-19-19-1569,-1 22-994,-20-22-11627</inkml:trace>
  <inkml:trace contextRef="#ctx0" brushRef="#br0" timeOffset="912586.914">15066 10020 16912,'0'-21'5701,"20"2"-4996,21-1 1280,18 0 322,20 1-802,-19-1-832,-1 20-161,0-20-352,-19 20-96,-20 20 0,1 0-128,-1 19-64,-20 0 0,18 2 64,-18-2 96,0 1-96,20 1 128,21-22-64,-2 1 32,1-20 0,-20-20 32,19 1-96,1-22-32,-20 21-128,-20-19 0,0-1-64,0 19-97,-40 2-31,1 19 96,-1 0 224,0 0 31,1 0-127,-2 0-320,21 0-1250,2 19-736,18-19-3268</inkml:trace>
  <inkml:trace contextRef="#ctx0" brushRef="#br0" timeOffset="913216.7969">16893 9603 17904,'-21'-20'2082,"3"20"-576,-2 20 288,20 0 95,-21 19-159,1 22-481,0 17-320,20-17-449,-18 17-31,18-19-225,-21-18-160,21-2-384,0-19-449,0 0-736,0-20-1186,0 0-160,0 0-5701</inkml:trace>
  <inkml:trace contextRef="#ctx0" brushRef="#br0" timeOffset="913459.9609">16496 9782 20979,'-21'-20'2915,"21"0"-1538,21 20 737,-1 0 97,0 0-994,19 20-353,1 19-319,19 1-385,1 0-64,-1 0-192,2-1-352,18-19-449,0-20-416,-20 19-1282,-19-19-1409,0 0-7142</inkml:trace>
  <inkml:trace contextRef="#ctx0" brushRef="#br0" timeOffset="914418.9453">17607 9841 12684,'0'0'3683,"20"0"-2338,-20 21 1122,21-2 63,-1 1-480,-2 19-224,2 20-641,21-18-416,-21-2-193,-1-19-63,1 19-161,0-39-64,0 22-96,-20-22-32,0 0-31,0 0 127,0-22-256,0 22 64,-20-19-160,20-21 192,-20 21-128,20-1 0,0-21-128,0 22-161,20-21 161,0 21-32,19 19 96,-19 0 0,0 19 0,20 1 96,-21 0 0,21-1 0,-20 2 0,21-1 0,-3 0 0,-17-20-32,19 0 0,-1 0-32,1-20 128,-20 0-64,-1-1 32,1 2-32,-20-1 32,0 0 0,0 1-64,0-1 128,-20 0-64,-19 20 32,19 0-32,-20 0 32,21 0 32,-1 20 0,20 0-32,-20 19 64,20-19 1,0 20 63,0 0-128,0-1-96,20-19 96,19-1-352,1-19-353,0 0-480,-1 0-1185,1-19-929,19-1-4805</inkml:trace>
  <inkml:trace contextRef="#ctx0" brushRef="#br0" timeOffset="914694.3359">18719 9801 22261,'0'20'1953,"0"0"-1376,0 20 992,0 0 257,-20 19-513,1-19-768,19 19-449,0-39-160,0 0-320,0-1-513,0-19-737,0 0-992,-20 0-1666</inkml:trace>
  <inkml:trace contextRef="#ctx0" brushRef="#br0" timeOffset="914963.8672">18482 9999 20211,'0'-19'2402,"18"-1"-929,23 20 1058,-21 0-321,18 0-1153,3 20-545,-1-1-352,-1 2-128,1-1-160,19 0-544,-39-20-770,20 19-960,-21 1-577,1-20-4996</inkml:trace>
  <inkml:trace contextRef="#ctx0" brushRef="#br0" timeOffset="915230.4687">18958 9662 21140,'0'0'3939,"20"20"-3106,0 1 352,-2 18 321,3 1-385,19-1-609,-1 2-320,-19 18-160,20 0-96,-20-19-416,-1-20-321,1 0-448,0-1-1153,0-19-930,-40 0-5444</inkml:trace>
  <inkml:trace contextRef="#ctx0" brushRef="#br0" timeOffset="915249.0234">18878 9881 23446,'-20'0'1793,"20"-19"-95,39 19 800,-19 0-736,41-21-865,-23 21-513,23 0-288,-2 0-192,-19 0-320,-1 0-513,21 0-544,-21 0-770,-19 0-831,21 0-1795</inkml:trace>
  <inkml:trace contextRef="#ctx0" brushRef="#br0" timeOffset="915780.2734">19731 10119 15726,'0'0'3171,"-20"0"-1537,20 0 704,0 0-64,0 0-544,-19 0-545,19 19-320,0-19-192,0 22-289,19-22-96,1 0-64,-20 0-128,20 0 1,-20-22-65,20 22-96,-20-19-225,0 19-287,-20-20-866,20 20-2497,-40 0-10859</inkml:trace>
  <inkml:trace contextRef="#ctx0" brushRef="#br2" timeOffset="992230.4687">12525 11032 12491,'-39'-20'3492,"19"20"-1827,0 0 577,0 20-160,0 0-352,20 20-481,-19 0-64,19 19-224,0 1-128,0 19-32,0-19-417,19-1-192,1 0-224,20-18 160,-20-2-320,19-19-192,-19 19-193,21-19-864,-3 0-1250,3 1-640,-21-21-4548</inkml:trace>
  <inkml:trace contextRef="#ctx0" brushRef="#br2" timeOffset="992809.5703">13021 11469 13837,'-38'-59'2690,"17"39"-1313,1-1 1090,0 21-97,0 0-640,20 0-641,-19 0-385,-1 21-31,0 19-64,20-1-225,0 0-160,0-19-32,0 21-192,20-22 32,0 1-32,19 0-160,-19-20 96,21 0-128,-21-20-32,-2 0 0,2 1 192,-20-1 64,0-21 32,-20 22-64,2-1-64,18 0 128,-20 1 32,-1 19 0,21 0 64,0 0-128,0 19 32,0 1-32,21 19 64,-1 2-96,18-21 0,-17-1-224,19 1-257,-21 0-576,21-20-960,0 0-418,-21 0-1152,-19 0-6695</inkml:trace>
  <inkml:trace contextRef="#ctx0" brushRef="#br2" timeOffset="993141.6015">13181 11390 15118,'39'59'2434,"-39"-39"-576,20 0 864,-20 19-223,20-18-1090,-20-1-800,20-1-193,-20 1-384,20-20 64,-20 0-32,0 0 64,0-20 1,19 20-129,-19-19 64,0-1-32,0-1-32,0-18-32,20 19 96,0 20-32,-20-20-128,20 20 96,19 20 0,-19-20-161,1 20-447,-1-1-866,18 1-1632,-17 1-1987</inkml:trace>
  <inkml:trace contextRef="#ctx0" brushRef="#br2" timeOffset="993541.9922">13716 11390 19570,'0'20'2114,"-19"-20"-801,19 39 1346,-20-19-833,20 19-930,-20 2-383,40-21-193,-20 19-224,39-19 0,-19-20 0,0 0-96,20 0-32,-19-20 0,-3 0-96,2-19 128,-20-2 0,0 2 0,-20 0-64,2-22 160,-3 22-128,1 0 0,-20-1 64,1 21-64,19-3 32,0 22 128,0 0 0,20 0 33,0 41 31,20-1-96,20-1 0,-21 0-96,41 2-64,-19-2-224,18-19-513,-19 19-1121,19-19-2178,-39 1-5093</inkml:trace>
  <inkml:trace contextRef="#ctx0" brushRef="#br2" timeOffset="995267.5781">14550 11469 5413,'0'-39'3395,"-20"19"96,20 0 257,-19 20-513,19 0-705,0 0-608,-20 0-481,20 20-256,0 19-256,0 1-256,20-1-289,-1 2-191,-19-22-1,40 21-96,-20-21 0,0-19-96,19 0 0,-19 0-160,-20 0-32,20-19 256,-20-1-96,0 0 128,0 1-160,0-1 160,0-1 128,0 21 160,21 0 65,-1 0-1,-2-20 65,3 20-225,19 0-160,-20 0-128,19-19 64,-19 19-160,-20 0-160,20-20-225,-20 20-512,0 0-544,0 0-1378,-20 0-961,0 0-5669</inkml:trace>
  <inkml:trace contextRef="#ctx0" brushRef="#br2" timeOffset="995607.4219">15107 11449 3747,'20'-19'13677,"-20"19"-12140,0-20 289,18 20 192,-18 0-545,0 0-704,20 0-288,1-20-257,-1-1-96,-20 21 32,20-19-32,-20-1-64,0 0 0,-20 20 32,20-19-96,-41 19 65,21 0-33,2 19 0,-23 1 192,21 19 128,0-18-64,20 19 97,0-1 159,0 0-191,20-19-193,21 1-64,-3-21-64,3 0-256,-1 0-225,-1 0-672,21-21-961,-41 21-1665,1 0-10186</inkml:trace>
  <inkml:trace contextRef="#ctx0" brushRef="#br2" timeOffset="996369.1406">16119 11271 17712,'-40'-20'1570,"1"20"-866,-1 0 1058,19 0 192,-17 20-288,17 19-770,1-19-415,20 19-225,0-18-96,20 19-128,19-21-32,2 1 0,38 0-96,0-20-96,-19 19 0,-1-19 96,-19 20 0,-20 1 96,-20-1 0,0-1 96,-40 1 0,0 0 32,1-1-64,-1-19-64,1 0-32,19 20-352,0-40-1218,0 20-1441,20 0-1857</inkml:trace>
  <inkml:trace contextRef="#ctx0" brushRef="#br2" timeOffset="996680.664">16437 11449 18097,'38'0'1217,"-38"-19"320,21 19 417,-1 0-833,0-20-576,-20 0-97,0 20-96,0-21-159,0 2-65,-20-1 0,0 20 32,-1-20 64,3 20 0,-22 0-63,19 20-65,1 0 128,0-1 32,20 22 96,0-2-191,0 1-33,20-1-64,0 2-160,21-2-193,-21-19-287,39-1-545,-19-19-1185,-1 0-1186,1 0-5957</inkml:trace>
  <inkml:trace contextRef="#ctx0" brushRef="#br2" timeOffset="996951.1719">16674 11071 20018,'20'0'2499,"-20"41"-2083,0-2 1186,0 1 480,0 20-545,0-1-896,20 0-481,0 2-192,19-22-417,-19 0-383,0-19-866,1 1-1153,-1-1-1537</inkml:trace>
  <inkml:trace contextRef="#ctx0" brushRef="#br2" timeOffset="997220.7031">16556 11430 18129,'19'-20'3299,"1"0"-2627,20-1 1346,-1 2 0,21 19-1505,-1-20-737,-18 20-673,18 0-1442,-19 0-2177</inkml:trace>
  <inkml:trace contextRef="#ctx0" brushRef="#br2" timeOffset="998616.2109">17528 11132 13773,'0'-20'2434,"0"0"-640,20 20-65,-20 20-63,20 0-161,-20-1-160,19 40-416,1 2-288,0-2-257,1 1-95,-21-1-129,20 0 0,-2-18 32,2-21 0,-20-1 0,21-19 33,-21 0 127,0 0-160,0-19 0,-21-22-192,1 2 64,2-1 0,-23-19-128,21-1 0,0-19-32,1-1-64,-1 1-96,20 19 160,0 21 128,0 19-32,39 0 64,-19 20 64,0 20 0,21 0-64,-3 19 32,3 21-96,-2-1 64,-19 22 0,20-3-96,-1-19-64,-19 2-32,0-22-192,0 0-97,0-19-640,-20-20-960,0 0-834,0 0-1281</inkml:trace>
  <inkml:trace contextRef="#ctx0" brushRef="#br2" timeOffset="998889.6484">17686 11390 17488,'0'-21'2306,"0"21"-544,20 0 768,-20-19-384,21 19-1377,-1 0-577,19 0-256,-19 0-352,20 0-962,-1 0-1696,1 0-1987</inkml:trace>
  <inkml:trace contextRef="#ctx0" brushRef="#br2" timeOffset="999260.7422">18322 11112 17904,'0'-80'3107,"-20"60"-1665,1 1 287,-1 19 33,-20 0-609,1 19-576,-1 1-257,19 19-160,1 2-96,20-21-32,0 19-96,0 0-96,20 2-96,1-1 32,-1-1-129,0 0 257,-20 2-96,19-2 96,-19-19 96,0 19 0,0-19 0,20 1 96,-20-21 128,20 0-32,-20 0-64,0 0 97,20 0-97,-20 0-64,20 0-160,-20 0 160,0 0-192,19 20-193,1-20-95,-20 0-417,40 0-1185,-20 0-1281,19-20-4772</inkml:trace>
  <inkml:trace contextRef="#ctx0" brushRef="#br2" timeOffset="999716.7969">18541 11350 16303,'0'-20'3523,"0"20"-1505,0 0-352,0 0 352,20 20-737,-20-1-833,20 2-256,-2 19-95,3-21-65,-1-19-32,0 20 96,-20-20-288,20 0 159,-20 0 33,0 0-32,0 0 0,0-20 129,0 20-97,0 0 32,19 20-64,1-20 160,0 20-160,0-20 128,0 0-32,-1 0 32,1 0-64,0-20 64,0 0-128,0 1-64,-20-21-160,0 19 63,-20 2-543,20-1-385,-20 0-705,0 20-1185,0 0-2466</inkml:trace>
  <inkml:trace contextRef="#ctx0" brushRef="#br2" timeOffset="999991.2109">18838 11032 19698,'20'-20'2563,"-20"20"-2275,20 0 897,-20 0 737,19 20-769,1 0-641,-20 20-319,20 0-129,1-1-96,-21-19-225,20-1-607,0 3-1283,-20-3-959,0-19-2756</inkml:trace>
  <inkml:trace contextRef="#ctx0" brushRef="#br2" timeOffset="1.00025E6">18759 11171 20467,'20'-20'2018,"-1"20"-513,21-19 737,-20-1-1665,19 0-513,-19 20-416,21-21-609,-21 21-1506,18 0-1568</inkml:trace>
  <inkml:trace contextRef="#ctx0" brushRef="#br2" timeOffset="1.00027E6">19077 10993 14862,'-40'39'5701,"19"-19"-4772,-17-1 352,18 22-352,-1-21-801,1 19-704,20-19-1218,-20-1-2242</inkml:trace>
  <inkml:trace contextRef="#ctx0" brushRef="#br2" timeOffset="1.00054E6">18759 11112 16367,'20'0'5477,"-1"0"-4100,1 0 1154,0 0-834,20 0-1056,-1 0-321,2 20-544,-1-20-833,-1 19-1697,1-19-1058,-20 0-16623</inkml:trace>
  <inkml:trace contextRef="#ctx0" brushRef="#br2" timeOffset="1.00096E6">19077 10934 20595,'39'-21'1922,"-19"1"-193,20 20-223,-1-20-609,-19 20-161,0 0-255,21 0-417,-23 0 32,-18 40-64,20-19 32,0 18-128,1 0-32,-1 20-96,-2-18 64,3-2 64,-1 1-65,20 1-63,-21-2 128,1-19-32,0 19 96,0 0 32,0-18 0,-20-1-64,0 0 96,-20-20-64,0 19 0,0-19 0,-19 0-320,19 0-449,0 0-1089,0 0-1313,-1 0-6181</inkml:trace>
  <inkml:trace contextRef="#ctx0" brushRef="#br2" timeOffset="1.00182E6">20288 10953 20147,'-20'-19'2466,"20"19"-929,0 19 33,20 1 320,0 19-801,-1 1-513,1 20-288,20 19-159,-20-19-97,19-1 32,-19-19-385,20 0-223,-21-20-737,-19 0-1058,20-20-832,-40 19-1409</inkml:trace>
  <inkml:trace contextRef="#ctx0" brushRef="#br2" timeOffset="1.00217E6">20189 11291 19122,'20'-40'3107,"18"21"-1666,3-3 1153,-2 3-544,21-1-1217,-21 0-577,21 20-256,-21-19 96,1 19-160,1 19-32,-3-19-224,-38 20 128,20 19 96,-20 2 96,0-1 0,-20-21 32,20 21-64,0-21 160,20 2 0,1-21 0,-1 0 32,19-21-192,-19 2 96,20-1-64,-20-19-32,-20-1-64,0 21 32,-20-3-160,0 3 32,-20 19 96,21 0-161,-21 0-351,19 0-513,21 19-673,0-19-1281,0 0-5477</inkml:trace>
  <inkml:trace contextRef="#ctx0" brushRef="#br2" timeOffset="1.00298E6">21280 10775 16719,'-20'-41'2210,"0"21"-320,20 1 480,0 19-384,20 19-480,-20 1-321,20 21-288,0 18-289,0 20-191,-1 1-225,21-2-128,-20-17 0,1-2-160,17 1-224,-18-20-225,1-21-224,-1 1-416,-20 0-1025,20-20-961,-20 19-1409</inkml:trace>
  <inkml:trace contextRef="#ctx0" brushRef="#br2" timeOffset="1.00357E6">21677 11032 18353,'0'0'1505,"-20"20"-640,20-20 544,-19 19 225,19 2-577,-40-1-512,20 0-353,20-1-96,-21 1 0,21-20 96,-18 20-96,18-20 64,-20 0-32,20 19 33,0-19-65,0 0 0,20 0-32,-20 0 32,18 0 32,3 0 64,-21 0-96,20 22-32,0-22-96,-20 0 0,20 19-32,-20-19-96,0 20 0,19 0 64,1-20-128,0 0-97,20 0 65,-1 0-64,1 0 256,-1 0-160,-19-20 127,21 20 97,-21-20-96,-20 20 289,18-19-65,-18-3 96,0 3-32,-18-1-64,18 0 64,-20 1 97,-1-1-1,1 20 0,0-20 64,2 20-95,18 0-97,-21 0-192,21 20 160,-20 0-32,20 19 160,0-19-256,0 21 96,20-2-160,1 0-288,-3-19-449,22 0-992,1-1-898,-23-19-992,23 0-11148</inkml:trace>
  <inkml:trace contextRef="#ctx0" brushRef="#br2" timeOffset="1.00393E6">22134 11092 21300,'0'20'832,"0"0"-735,19-1 639,-19 1 481,20-20-544,0 0-481,0 20-128,19-40-32,-39 20 0,20-20-32,-20 1-96,0 19 96,0-20 32,20 20 0,-20 0 0,0 20 161,0 19 127,20 0-160,1 2-96,-3-1-64,23 19 192,-21 1 129,0-21-129,0 1-64,-1-1 32,-38 2-192,19-22 96,-20 21-192,-20-40-160,19 19-225,-17-19-544,-3 0-448,21-19-353,0-1-1025,1 0-10922</inkml:trace>
  <inkml:trace contextRef="#ctx0" brushRef="#br2" timeOffset="1.00462E6">22650 10873 20050,'0'-39'2114,"0"19"-1089,-20 20 417,20 0-225,-20 20-865,0 0-192,0 19-95,20 2-162,0-22-319,0 21-417,0-1-256,0 0 353,0 2-33,0-2 416,0 1 161,0 1 384,0-22 193,-19 1-97,38 0 161,-19-20 191,0 0-63,20 0-97,0 0-31,20 0-161,-21-20-160,21 20-288,-19-20-161,-1 20-607,-2 0-482,2 0-159,-20 20-545,0-20-993,0 20-6022</inkml:trace>
  <inkml:trace contextRef="#ctx0" brushRef="#br2" timeOffset="1.00505E6">22888 11092 16527,'-20'20'3588,"1"-20"-2596,19 20 130,0 19 703,0-19-640,0 21-544,19-22-353,1 1-160,20 0-192,-20-20 96,-1 0-64,-19 0-128,20-20 320,-20 20-224,20-20 128,-20 1 0,0-3-32,0 3-32,0 19 97,-20 0 95,20 0 0,0 19 0,20 3 32,0-3-128,0 1-64,-1 0-32,21-20 129,-20 0-226,19-20 33,-19 0 32,0 1 64,-20-3-96,0 3 128,0-21-224,-20 21-416,20-1-641,-20 20-673,2 0-384,18 0-3300</inkml:trace>
  <inkml:trace contextRef="#ctx0" brushRef="#br2" timeOffset="1.0054E6">23185 10834 21972,'0'0'1986,"20"0"-352,-20 0 127,21 0-672,-1 20-480,-20-1-257,20 1-224,-1 21-192,1-22-128,-20 21-416,20-21-834,-20 1-1408,20 0-866,-20-20-4804</inkml:trace>
  <inkml:trace contextRef="#ctx0" brushRef="#br2" timeOffset="1.00567E6">23126 10993 19890,'0'-20'2339,"0"20"-1282,21-20 896,17 1-287,3 19-1089,-21-21-545,19 21-449,-19-20-288,0 20-832,0 0-1346,-20 0-576,20 0-3940</inkml:trace>
  <inkml:trace contextRef="#ctx0" brushRef="#br2" timeOffset="1.00569E6">23384 10873 12716,'-19'0'4003,"19"20"-2465,-20 0 95,0 1-608,0-2-704,0 1-514,1 0-1152,-1-20-2466</inkml:trace>
  <inkml:trace contextRef="#ctx0" brushRef="#br2" timeOffset="1.00596E6">23126 10893 17936,'21'20'1666,"-3"-20"-481,22 21 353,1-21-129,-21 19-544,19-19-769,1 20-513,-40-20-1312,20 0-1250,-1 20-13485</inkml:trace>
  <inkml:trace contextRef="#ctx0" brushRef="#br2" timeOffset="1.00624E6">23404 10775 18129,'0'0'3747,"20"-21"-2978,-20 21 993,40 0 127,-21-20-960,1 20-480,20 0-257,-19 20-128,-3 1-32,2-1-224,1 19-289,-1 20-672,0 1-160,-2-1 384,3 0 224,-1-18 321,20 18 224,-21-20 128,21-17 0,-20 17-32,0-19 96,-1 19 96,-19-19-64,0-1-64,-19 2 128,-1-21 0,0 20-224,-20-20-224,21 0-1186,-21 0-3747</inkml:trace>
  <inkml:trace contextRef="#ctx0" brushRef="#br2" timeOffset="1.01547E6">23880 10636 16207,'99'0'1505,"-59"0"-256,19 19 705,-18 1-160,19 19-417,-1 1-544,0 40-288,-19-21-321,1 21-64,-3 18-32,-18-18-96,1 1 0,-21-3 64,0-19-64,0 2-64,0-22 64,0 0-288,0 2-705,0-21-1377,0-1-865,0 1-4548</inkml:trace>
  <inkml:trace contextRef="#ctx0" brushRef="#br5" timeOffset="1.02445E6">21438 10436 7847,'-39'-19'384,"19"19"898,0 0-258,0 0 418,1 0-225,-1 19-192,0 1-609,0 1-320,0-1 1,1 19 31,-1 0 0,0 1-96,0 0 32,-1 0-32,3-1 0,-2 2-32,-21 18 64,41-20-32,-20 22-32,2-22 0,18 20 0,-21 1 0,21-20-256,0 19 128,-20 1 96,0-20 64,20 19-32,0-19 0,0 0 96,0-1 192,20-19-128,0-1-32,1 1-32,-3 21-64,2-22-32,1 1 64,-1 19-64,18-19 65,-17 21-97,19-21 64,-1-1 0,21 1-64,-1 0 32,2-1-129,-3 1-63,3 1 0,-2-1 32,0-20 160,21 19 0,-21-19 32,20 20-64,0-20 128,2 0-64,18 0-32,-20 0-577,20 0 577,-19 20-608,-1-20 31,1 0 97,-21 0 768,0 0-64,2 0 385,18 0-385,0 0 257,20 0-481,-20 0 32,2-20-128,-2 20-65,-20 0-928,1-20 481,-21 20-225,1 0 641,0-19 160,-1-1-32,22 20 128,-2-21 512,-1 1 513,3 1-64,-22-1-704,21 0-257,-21-19-32,1 18-64,1-19 0,-3 21 64,-18-21 64,1 21 416,17-22-95,3 2-257,-1 19-96,-1-19-96,-19 19-96,0-21-193,-20 2-255,-20 19 63,0-19 353,1 0 192,-21 17 32,-1-37 193,3 20 287,-23-2 321,23-18 64,-23 0-128,-18-1 95,20 1-319,-22 0-225,-18 18 65,0-18-129,-19-1-160,-21-19-160,-1 40 64,-18-22-32,18 22-128,2 19 0,19 1 128,-20-1 32,-1 20-32,-18 0 96,0 20 0,-2-1-96,41 1-480,1 0-1570,17-1-4132</inkml:trace>
  <inkml:trace contextRef="#ctx0" brushRef="#br5" timeOffset="1.02644E6">21002 11787 14477,'0'0'833,"-20"0"-96,20 0-673,-20 0 0,0 0 0,1 19-64,-1 1 32,-20-20-32,1 21 32,-1-1 0,-19-1-32,19 1 0,-39 0 96,-2-1-224,2 1 384,0 21-192,-20-22 225,-1 1-129,-19 19-96,0-19-32,-19 0 32,18 20-64,-19-40 0,19 40 32,-18-21 32,-1 1 64,1 0 96,-22-1 129,2 3-161,19-3-128,-20 1-64,0 0-32,-20-1-32,20 1 0,41 0 64,-1-1 0,19-19 96,-39 21 96,1-21 32,-42 20-64,-18-20-64,19 20-96,1-1 0,-2 1-64,2 0-256,0-1-64,-21 1 288,21 21 96,-2-22 64,2 1 0,-21 0 32,21-1-32,0 1-32,-2 1-32,2 19 0,-1-21 0,21 1 32,-22 0-32,2-1 32,0 22-32,-1-21 64,0-1-32,0 21-32,21-21 32,-22 21-32,22-19 0,-20 18 32,0-19-32,18-1 64,-18 1 128,18 19 33,-18-18-33,-1-1-32,1 19-96,-2 1-32,22-21-32,-20 22 0,18-21-96,2 19 0,-2-19 64,2 0-64,0-20 96,18 0-32,-19 0 0,1 0-129,0 19-31,-22-19 160,22 0 32,-1 21 128,-20-21 193,20 0-1,-19 0 64,18 0-95,-18 0-97,0 0-96,18 0-96,-18 0-32,-21 0-32,21 0 64,-2 20-96,2 0 128,-20-1 0,19 1 0,1-20-96,-2 20 96,2-20 0,0-20-32,19 20 32,-20 0-32,20-20 64,-19 20-96,19-19-32,0-1 160,20 0-64,-19-1-32,-2-18-32,22 0 256,-1-20-192,19-22 32,1 22-32,-1-40 32,3 19-32,-3 1-64,21-21 32,0 2-32,0-2-32,19 0 96,0-18 32,-19-1-128,-1-20 32,1 0 32,20 19 0,20 22-64,19 18 128,0 0-64,21-19-32,19 19 0,0 2 32,-20-2-32,20 1 32,20-1-96,-1 1 192,1 19-64,20-19-64,-1-1 128,41 21-32,-1-21-32,1 21-32,-1-21 32,-19 21-96,19 0 0,-20 18 96,2 2 32,18-1-128,-21 1 192,3-2 32,-2 22 33,-19-1-161,-1 0-32,1 1 128,1-1-128,-23 0 32,2 20-64,0-19 32,-20-3 64,0 22-32,0 0 128,0 0 32,0 0-96,0 0-64,-20 0 64,0 0-64,2 0 129,18 0 63,0 0-160,0 0 32,0 0 64,-21-19-32,21 19-32,-20-20 32,20 0-95,0 1-33,-20-1 32,0 0-32,1-1 64,-1 2 0,0 19 32,0-20-32,-19 20 64,19 0 0,0 0-128,20 0 64,0 0 0,0 0-192,20-20 96,19 20-32,1-19 96,39 19-96,-18 19 160,-3 1-96,1 19 0,-38-18 96,19 38-224,-40-39 224,20 19-448,0 2-1378,-20-21-3331</inkml:trace>
  <inkml:trace contextRef="#ctx0" brushRef="#br5" timeOffset="1.02781E6">3315 10060 6758,'-21'0'8040,"21"0"-6311,0 0-512,0 0 449,0 19 64,21 21-449,-21-21-224,20 22-513,-20-1-384,0-1-64,18 0-31,-18-18-226,0-1-607,0 0-866,0-1-1345,0 1-7975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8T23:54:58.4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brush xml:id="br4">
      <inkml:brushProperty name="width" value="0.05292" units="cm"/>
      <inkml:brushProperty name="height" value="0.05292" units="cm"/>
      <inkml:brushProperty name="color" value="#FF00FF"/>
    </inkml:brush>
    <inkml:brush xml:id="br5">
      <inkml:brushProperty name="width" value="0.05292" units="cm"/>
      <inkml:brushProperty name="height" value="0.05292" units="cm"/>
      <inkml:brushProperty name="color" value="#00FFFF"/>
    </inkml:brush>
    <inkml:brush xml:id="br6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595 3389 15694,'-20'-59'2755,"0"39"-129,20 1-223,-20-3-481,20 22-801,0 0-96,0 22-32,20-3-417,0 21-192,0-1 1,-1 41-257,21-21-64,-20 21-64,19-1 0,-19-19-480,0-1-321,1-20-320,-21 1-513,20-19-1185,-20-1-1921,0-20-4997</inkml:trace>
  <inkml:trace contextRef="#ctx0" brushRef="#br0" timeOffset="197.2657">278 3567 18033,'-100'-39'2722,"60"0"-1409,20 19 353,20 0 576,20 1-448,20-22-705,19 2-288,20-1-673,2-1 32,-2 2-416,0 19-321,-20 1-768,1-1-961,-1 0-2371,-39 20-5476</inkml:trace>
  <inkml:trace contextRef="#ctx0" brushRef="#br0" timeOffset="536.1328">893 3628 5861,'0'-20'17104,"0"20"-15470,-20 0-385,20 0 224,0 20-255,0-1-450,0 1-255,0 19-385,20 2 0,19-21-96,1-1-64,0 1-64,-21-20 64,21 0-288,1-20 191,-23 1-287,2-22 256,-20 21-192,-20 1 95,2-21-255,-23 21 159,21 19 1,-39-20-353,19 20-319,1 0-962,19 20-3556</inkml:trace>
  <inkml:trace contextRef="#ctx0" brushRef="#br0" timeOffset="1391.6016">1508 3608 17104,'0'0'1922,"0"20"-962,0-1 866,19-19 128,1 40-737,21-21-608,-21 1-33,-2 21-31,2-22-225,1 1 32,-21-20-63,0 0 95,20 0 32,-20 0-191,0-20-33,0 1-64,-20-1-128,20-21 0,-21 2-32,1 19-64,20-19-32,-18 19-96,18-1-1,18 21 129,2 0 128,1 21 0,19-1-64,-1 0 32,-19 19 32,20-19-64,-20-1-32,-1-19 128,1 0 0,-20 20 64,0-20 161,0-20-257,0 20 32,0-19-64,20-21-32,-20 21-32,0-1-32,20 0-65,1 20 129,-3 0-192,2 20-545,21 19-800,-3-19-993,3 0-2019,-21-1-4067</inkml:trace>
  <inkml:trace contextRef="#ctx0" brushRef="#br0" timeOffset="1748.0469">2183 3588 19954,'-20'-21'2178,"20"42"-512,-20-21 352,20 40-545,-19-1-512,-1 0-96,20 2-481,0-2-287,0-19-65,20 0-97,-1-1 98,1-19-226,0-19 353,0-1-127,0 0-33,-1 1-65,-19-22 162,0 2-33,0 19-96,0 0 64,-19 1 96,19-1 32,0 20 32,0 0-96,0 20-160,0-1 128,19 1 0,1 0-128,0-1-320,0 1-289,19-20-384,-19 0-608,0 0-898,0 0-2145,-20 0-4997</inkml:trace>
  <inkml:trace contextRef="#ctx0" brushRef="#br0" timeOffset="1898.4375">2381 3647 16399,'41'20'2819,"-23"0"-1026,2-20 1154,1 19-673,-1 1-1409,0 1-673,-2-1-192,3-20-352,-1 0-289,-20 0-1120,0-20-2788,0-1-4227</inkml:trace>
  <inkml:trace contextRef="#ctx0" brushRef="#br0" timeOffset="2057.6172">2341 3409 17840,'-19'-20'3235,"19"20"-2210,0-20-512,0 20 160,19 0-834,1 0 193,0 20-960,21 0-1507,-23 1-832,23 18-2050,-1 20-3267</inkml:trace>
  <inkml:trace contextRef="#ctx0" brushRef="#br0" timeOffset="2260.7422">2521 3528 4003,'79'119'6310,"-59"-79"-1697,0-1-674,-20-18-768,19-21-1121,-19 20-544,0-20-706,20 0-159,-20-20 0,0 20-161,0-41-352,0 22 129,0-21-161,0 21 32,0-1-224,0 0 96,20 20-161,-20 0 194,20 20 63,0 19-64,-1-19-225,1 19-415,21-19-385,-21 1-897,-2-1-1537,2-20-2274</inkml:trace>
  <inkml:trace contextRef="#ctx0" brushRef="#br0" timeOffset="2441.4063">2798 3369 19986,'21'-19'3235,"-1"38"-1601,-2 21-32,2 20-129,1-1-640,19 1-577,-22-1-256,23 0-673,-1-39-352,-1 21-288,1-41-1281,-20 19-2980</inkml:trace>
  <inkml:trace contextRef="#ctx0" brushRef="#br0" timeOffset="2630.8594">2778 3588 20947,'-39'-21'4036,"39"21"-2691,0 0-31,0 0 63,19 0-448,21-19-321,19-1-415,2 0-193,18 1-513,-20 19-608,-19-20-769,19 20-2338,-19 0-13549</inkml:trace>
  <inkml:trace contextRef="#ctx0" brushRef="#br0" timeOffset="3035.1563">3434 3508 21940,'-40'0'1634,"20"0"-930,-19 20 866,19 0-353,-21 20-320,3 0-417,38-1-319,0-19-225,0 19-33,18-18 1,22-21-64,-19 0-32,17 0-32,-17-21-32,-1 1 63,0 1 193,-20-1 64,0 0 0,0 1 129,0-1-33,0 0 320,0 20 129,0 0-193,0 0-256,0 20-64,0 19 97,0-19-161,20 19-96,0-19-129,-1 1-127,21-21-545,-20 0-576,-20 0-833,20-21-3652</inkml:trace>
  <inkml:trace contextRef="#ctx0" brushRef="#br0" timeOffset="3202.1485">3592 3567 12684,'0'41'9320,"20"-21"-7142,-20 19-288,20-19-256,-20-1-898,21 1-607,-21-20-194,18 21-319,-18-21-256,20-21-866,-20 1-2113,0 1-3812</inkml:trace>
  <inkml:trace contextRef="#ctx0" brushRef="#br0" timeOffset="3339.8438">3513 3350 18897,'0'-20'1794,"0"20"-1826,0 0 32,0-20-160,20 20-673,0 0-2146,-20 0-10986</inkml:trace>
  <inkml:trace contextRef="#ctx0" brushRef="#br0" timeOffset="3571.2891">3691 3588 19474,'41'59'2562,"-21"-39"-1280,-20-20 383,18 20-223,-18-20-418,21 0-447,-21 0-193,0-20-288,20 0 33,-20 1 31,20 19-160,-20-20-64,20 20 64,-1 0 96,21 0-32,-20 0 64,0 20 32,19-1-160,1 1-288,-20-20-417,-1 20-672,1-20-1730,0 0-2659</inkml:trace>
  <inkml:trace contextRef="#ctx0" brushRef="#br0" timeOffset="4259.7657">4605 3191 17584,'0'-40'4260,"0"40"-1633,0 0-1058,0 0-384,0 20-96,0 19-160,20 20-288,20 2-545,-21-2 128,21 1-160,0-1-288,-21-19-449,21 0-192,-20 0-672,-20-21-1250,0 1-3138</inkml:trace>
  <inkml:trace contextRef="#ctx0" brushRef="#br0" timeOffset="4456.0547">4625 3687 21236,'-41'0'2082,"41"0"-993,0 0 480,0 0-63,21 0-449,-1 0-193,20 0-191,-1 0-289,21 0-224,-1 0-31,0 0-322,1 0-223,-21-20-385,2 20-352,-1 0-416,-22-20-898,-18 20-1825,-18-19-1761</inkml:trace>
  <inkml:trace contextRef="#ctx0" brushRef="#br0" timeOffset="4645.5078">4367 3330 14125,'-40'-20'9353,"40"1"-7848,0-3-736,20 3 961,39-1-289,-19-19-865,19 19-479,2 0-130,-22 1-415,21 19-577,-21 0-801,1 19-1377,-1 1-2434</inkml:trace>
  <inkml:trace contextRef="#ctx0" brushRef="#br0" timeOffset="4984.375">5001 3369 13708,'41'61'6727,"-3"-22"-4869,-17 20-353,-1-20 641,0 2-320,-20-21-769,20-1-673,-20-19 129,0 20-417,0-20 224,0 0-128,0-20 193,0 20-353,0-19-32,0-1-96,-20-21 96,20 2 32,0 19-97,0 1-191,20-1 96,-20 20 32,39 20 32,-19-1 192,20 1-128,-1 19-416,1 2-257,-19-21-704,17-1-802,-18 1-2561,1-20-2115</inkml:trace>
  <inkml:trace contextRef="#ctx0" brushRef="#br0" timeOffset="5246.0938">5380 3409 16143,'18'21'2947,"2"-2"-737,21 1 448,-21 19-416,-1-19-704,1 19-385,0-18-416,0-1-257,-20 0-160,20-20-31,-20 0-65,0 0-32,0 0 96,0-20-288,0 0-96,0-1-192,-20-18-193,20 0-415,0-1-354,0 21-127,20 19-417,-20 0-1665,19 0-1506</inkml:trace>
  <inkml:trace contextRef="#ctx0" brushRef="#br0" timeOffset="5665.0391">5915 3369 19826,'-39'0'2242,"19"0"-928,20 0 639,-21 20-415,1 0-449,0 40-577,2-21-191,18 1-257,0-21-96,0 22-32,18-41 0,2 20-161,-20-20 97,20 0 32,1-20 64,-21 0-96,20-1 32,-20-18 32,0 19-32,0 1-96,0-1 288,0 0-32,0 20 96,0 0 160,0 20-63,0-20 31,0 39 96,0-19-64,18 19-223,-18-18-97,21-21 0,-21 20-129,20-20-287,-20 0-225,0 0-319,20 0-674,-20-20-2017,0 20-4101</inkml:trace>
  <inkml:trace contextRef="#ctx0" brushRef="#br0" timeOffset="5888.6719">6054 3548 20979,'0'19'2755,"0"-19"-609,0-19 32,-20-1-833,20 0-512,0 1-384,0-1-225,0 0-192,0-20-32,0 20-32,20 0-160,0 20-193,-20-19-191,20 19-738,-1 19-351,21 1-1314,-20 0-2947,1 1-11594</inkml:trace>
  <inkml:trace contextRef="#ctx0" brushRef="#br0" timeOffset="5998.0469">6311 3528 15630,'41'20'4645,"-41"-1"-2179,20-19-1313,0 21-224,-20-21-481,19 0-319,-19 0-322,20 0-1184,-20-21-3235</inkml:trace>
  <inkml:trace contextRef="#ctx0" brushRef="#br0" timeOffset="6151.3672">6311 3350 21492,'-18'-40'2338,"18"40"-1697,0-19-673,0-3 192,18 22-224,3 0-769,-1 0-2210,0 22-5413</inkml:trace>
  <inkml:trace contextRef="#ctx0" brushRef="#br0" timeOffset="6621.0938">6789 3469 16559,'-40'-20'3203,"19"20"-1537,1 0-289,2 0 609,-23 20-481,21 0-416,-19-1-288,19 21-256,0-21-417,0 22-64,20-21-160,20-1 0,-20-19 0,20 0-97,0 0-95,-1 0 0,1-19-96,0-21-97,1 19 161,-21 2 256,0-1 128,0 0-32,0 20 384,0 0 97,0 20 95,0 0-223,0-1-97,0 2 0,0-1-192,20 0-160,18-1-128,-17-19-320,-1 0-257,0 0-673,-20-19-1280,19-1-2435,-19 0-9545</inkml:trace>
  <inkml:trace contextRef="#ctx0" brushRef="#br0" timeOffset="6896.4844">6789 3469 9096,'-20'20'12620,"20"-1"-11050,0 21-321,0-21 897,20 2-288,-1-1-994,-19 0-351,20-20-161,-20 0-160,0 0-32,0 0-31,20 0-129,-20-20 96,0 0-96,20 20 0,-20-21 0,20 2-96,0 19 96,-1 0-96,1 0 63,0 19 33,21 2-256,-23-1-224,2-20-545,-20 20-320,20-20-577,-20-20-1602,0 0-2689</inkml:trace>
  <inkml:trace contextRef="#ctx0" brushRef="#br0" timeOffset="7120.1172">7008 3230 16559,'0'-20'2050,"18"20"32,2 0 833,0 0-321,1 40-768,-1-21-737,-2 42-128,23-22-384,-21 1-225,0 0-320,-1 0 32,1-21-160,0 21-353,0-40-351,-20 19-385,0-19-513,0 0-1473,0 0-3812</inkml:trace>
  <inkml:trace contextRef="#ctx0" brushRef="#br0" timeOffset="7303.711">6967 3430 23029,'0'-21'2274,"20"21"-1921,1 0 704,17 0 256,3-20-544,-3 20-513,3 0-192,-1 0-96,-1 0-737,1 0-576,-20 0-1474,-20 0-2530</inkml:trace>
  <inkml:trace contextRef="#ctx0" brushRef="#br0" timeOffset="7787.1094">7603 3250 16431,'-20'-40'4068,"20"21"-2370,0-1-930,0 20 1250,0 0 0,0 0-993,0 0-416,20 20 159,-2 19 33,3 22-320,-1-2-97,0-20-256,-20 21-32,20-20-224,-1-1-320,1-19-353,-20-1-416,20-19-737,-20 0-1570,0 0-2946</inkml:trace>
  <inkml:trace contextRef="#ctx0" brushRef="#br0" timeOffset="7997.0703">7721 3132 22965,'0'0'1954,"0"19"-1057,20 1 961,0 19-129,0 20-576,0-18-672,0 18-289,-1 2-128,1-2-64,21-40-288,-21 21-321,-2-40-320,-18 0-448,20 0-545,-20-20-2882,-20 0-6759</inkml:trace>
  <inkml:trace contextRef="#ctx0" brushRef="#br0" timeOffset="8192.3828">7583 3369 23318,'0'0'1825,"0"0"-1408,38 0 1024,3 0-64,-1 0-448,19 0-480,1 0-33,-1 0-320,-18 0 0,-3 0-320,-17 0-320,-1 0-578,-20 0-1344,-20 0-3812</inkml:trace>
  <inkml:trace contextRef="#ctx0" brushRef="#br0" timeOffset="8352.5391">7603 3508 23702,'-20'20'2114,"20"-20"-1954,20 0 865,19 0 320,21 0-352,-21-20-352,21 1-609,-1 19 128,-18-20-288,17 0-545,-17 20-1184,-21 0-2948</inkml:trace>
  <inkml:trace contextRef="#ctx0" brushRef="#br0" timeOffset="9083.0078">8158 3230 14733,'0'-59'4293,"0"39"-2436,20 1-319,20-2 480,-1 1-321,22 20-191,-23 0-609,23 41-33,-22-2-447,1 20-65,-1 2-96,-19-2-192,-20 0-64,0-19-64,-20 0-96,1-1 0,-1-19-64,-20-1 224,1-19-32,19 21-32,-21-42 128,21 21-64,2-19 160,-3-1 64,21 0-96,0 1 0,21-1 33,-3 20-33,2 0 96,21 0-32,-3 20-96,3-20-160,18 19 96,-19 1-416,20-20-417,-21 0-544,1 0-673,-19-20-4420,-3 1-13037</inkml:trace>
  <inkml:trace contextRef="#ctx0" brushRef="#br0" timeOffset="10858.3985">713 4282 14413,'-79'20'-96,"40"0"512,-1-20 930,0 0 640,40 0-737,-19 0-737,19 0-127,0 0 127,19 0-95,-19-20 127,40 20-128,-20 0-191,0 0-33,19 0-32,1 0 160,-1 20 1,1-20 63,1 0-288,18 0 0,-19 0-96,19 0 96,1-20-32,-1 20-32,20 0 64,-18 0-128,18-20 0,0 20 96,20 0-160,-20 0 128,20 0 32,-18 0-64,-2 0 64,0 20-128,41-20 64,-21 0 0,0 0 0,0 0 129,0 20-65,1-20 32,-1 0-192,-20 0 160,20 0-32,-20 0-128,41-20 320,-21 20-192,20 0-192,1-20 192,-1 20 64,0 0-160,-19 0 128,17 0-64,-17 0 0,-1 0 0,0 0 32,0 0-32,1 0 96,0 20-64,0-20 0,-1 0-32,-20 0 32,20 0-32,0 0 32,0 0 0,1-20-64,-1 20 0,0 0 128,-20-19-64,20 19-64,-19 0 64,0-20 0,19 20 0,-20 0-96,0-20 160,21 20-96,-21-19 32,20 19-32,0-21 32,-18 21-64,18 0 64,-20-20 32,0 20-128,0 0 128,0-20-160,2 20 192,-2 0-32,0 0 225,0 0-129,-18 0 0,18 0-64,0-19 0,0 19-96,1 0-32,-1-20 192,-20 20-192,20 0 160,-18 0-96,-2 0 0,1 0 65,-21 0-97,1 0 0,-19 0 160,17 0-96,3 0-64,-1 0 32,-1 0 0,1 0-32,-1 0 96,-19 0-96,20 0 128,-20 0 0,-1 0 32,1 0-32,0 0-64,21 0 289,-23 0-65,2 0 0,21 0-160,-21-20 33,19 20-65,1 0-32,-20 0 64,19 0-32,1 0 64,-20 0-32,19-19-32,1 19-32,1 0 65,-23-20-162,2 20 1,1 0 64,-21 0 1,20 0 63,-20 0 96,0 0-128,-20 20-128,20-20-192,-21 0-1,21 19-287,-20-19-161,20 0-512,0 20-609,0-20-1313,0 20-2594,0-20-10473</inkml:trace>
  <inkml:trace contextRef="#ctx0" brushRef="#br0" timeOffset="11148.4375">8933 3350 928,'0'-20'24023,"0"20"-22838,0 0-1185,0 0-96,0 0 288,0 0-352,0 0-929,0 20-1249,19-1-3267</inkml:trace>
  <inkml:trace contextRef="#ctx0" brushRef="#br0" timeOffset="11278.3203">9051 3726 26232,'20'21'449,"-20"-21"-705,20 0 127,-20 0-799,0 0-1186,0 0-3332</inkml:trace>
  <inkml:trace contextRef="#ctx0" brushRef="#br1" timeOffset="46257.8125">19136 2854 9705,'0'0'416,"0"-20"-192,-20 20 673,20 20 641,0-20-449,0 0-321,-19 19 33,19 1 64,0 0-64,0 19 128,0 2-129,0-2-223,0 0-289,0 1-96,0 20 1,0-21-1,-20 42 0,20-22-96,-20 21 128,0-21 0,20 19 33,-21 2-33,3-21 32,18 21-160,0 19-64,-20-19 96,20 0-160,-20 18 128,-1 2-32,-19 20 33,21-22-97,-21 21 0,0 1 224,21-22 0,-21 21 96,20-19-128,0 20-63,20-22 31,-19 21 64,19-19-96,0 20 0,0-22-128,0 21-32,0-19 192,0 18-128,19-18 32,-19 19-96,20-20 193,-20 0-65,20 1-32,0-21-64,19 1 128,-19-1-128,20 1-64,-1-21 0,1 21 192,1-21-128,-3 1-160,23-1 32,-22-19 63,1-1 33,19-18-128,-19-1 160,19-1-32,2-19 64,-2 0 0,1-19 32,-1 19 32,20-20-31,-19-21-65,19 2-33,1 0-159,-1-22 32,1 2 32,19-21-128,-19 1 160,-1-1-96,0-18 31,0-21-31,1 19 64,-1-18 32,-20-2 64,-18-19 96,-1 20-64,-1-1 32,-19 2 128,0-21-32,0 20 64,-20-20-127,0 19-33,0-19 160,-20 0-96,0 21-224,0-21 608,-19 20-480,-1-20 64,-1-1 96,3 21-64,-3-20 1,-18 21-129,-1-2 32,1-19 96,-1 20-64,1 21-32,0-22 0,-2 20 32,-18 22 0,0-22 64,-20 20-32,0 21 448,-1 20-384,20-2-256,-19 21-192,20 0-417,-1 40-1537,1 0-4516</inkml:trace>
  <inkml:trace contextRef="#ctx0" brushRef="#br1" timeOffset="47202.1485">19911 7697 20787,'0'0'1442,"-20"0"-578,0 21-95,0 18 480,-1 0-128,3 41-640,-23-21-225,21 20-128,0 1 32,0-21-96,1-18-64,-1-2-320,0-19-545,0 0-993,20-20-2145,-20 0-2724</inkml:trace>
  <inkml:trace contextRef="#ctx0" brushRef="#br1" timeOffset="47382.8125">19454 7757 23382,'40'0'1697,"-21"20"-640,21-1 833,39 21 0,-19 20-993,19 19-577,1 1-256,-1-21-416,1 1-257,-21-40-288,0 0-576,-19-1-545,1-19-1666,-23 0-6918</inkml:trace>
  <inkml:trace contextRef="#ctx0" brushRef="#br1" timeOffset="49218.75">22928 2854 13004,'-40'-20'352,"40"-1"33,-20 21 896,1 0-160,19 0-352,0 0-353,-20 0 96,0 21 33,20-1-129,-21-1 97,1 21-65,2-21 97,-2 42-193,-1-22-256,1 0 192,0 22-159,1-22 255,-1 20-96,0 2 65,0-2-161,0 0-32,1 21 96,-1-21-32,20 21 33,-20-21-257,0 21 128,0-2-64,1 3-64,-1-3 96,0 22-96,0-21 0,20 20 0,-21-18 96,1 17-64,2 2 32,18-22 32,-21 22-64,21 0 0,-20-22 0,20 22 160,-20 0-192,20-2 225,0 2-65,0-2 96,0-17-160,0 18 0,0 0 0,20-19-96,-20-2 0,20 2 32,1-1-32,-21 1 64,18-1-96,2 1 64,1-1-32,-21 1 96,20-2-96,0 3 97,0-22-194,-1 1 129,1 19-32,0-19 65,-20-1-98,20 0 98,0 1-194,-1 0 226,1 0-97,0-1 64,0-20-161,0 2 33,19-2 64,2-19-32,17-20-32,-17 20 64,18-20 96,1-20-192,-1 20 96,0-20-32,-19 1-32,19-1 160,2-1-96,-21 1 64,19 1-192,-19-21 192,-1 21-192,21-21 192,-1 0-128,20-20 96,0 0-64,2-19 0,-22 20-32,20-21-64,-18 2 96,-3-2 32,-17-1 0,-3-17 0,3-2 0,-1 22 0,-21-22-96,21 0 64,-20-18 64,-20 18-64,20-19 96,-20 0 0,0 1 32,0-2-64,0 1 64,0-1-128,-20 1 0,20-19 288,-20 19-192,20-1-32,-20-19 0,0 20-96,-19 1 64,19-2 0,-21 1-32,3 19 96,-23-18-32,2 18 33,-20-19-33,19 40-96,-19-20-225,0-1-640,18 21-512,2-1-1890,-20 21-3043</inkml:trace>
  <inkml:trace contextRef="#ctx0" brushRef="#br1" timeOffset="50223.6328">22570 7855 18129,'40'-19'1281,"-20"19"833,19 0 64,1 19-224,1 22-897,-23-2-353,2 1-159,1-1-129,-1 2-63,0-21 223,-1-1-287,-19-19 31,20 20-64,-20-20 64,0-20 33,0 1-65,0-1-224,0-21 64,0-18-224,20 0 224,-20-1-160,0 1-256,0 39 224,0 0-289,20 1-287,-20 19-257,0 19-192,20 1-801,-1 19-1697,-19 1-2787</inkml:trace>
  <inkml:trace contextRef="#ctx0" brushRef="#br1" timeOffset="50449.2188">23246 7935 21268,'20'0'1761,"-1"0"-1312,-19 0 1248,20 0-159,-20 0-769,20 0-449,-20 0-288,20 0-64,0 0-288,-1 0-545,1 0-384,20 0-1186,-1 0-1793,-19 0-4772</inkml:trace>
  <inkml:trace contextRef="#ctx0" brushRef="#br1" timeOffset="50659.1797">23920 7737 15951,'41'0'7399,"-23"0"-6374,-18 0 448,0 20 32,0 19-416,-18 1-288,-3 0-256,1 19-417,-20-19-96,40 20-192,-19-1-321,19-19-320,0-21-416,0 2-704,19-1-2372,-19-20-4611</inkml:trace>
  <inkml:trace contextRef="#ctx0" brushRef="#br1" timeOffset="50860.3516">23742 7796 23862,'-20'-19'1986,"20"19"-1057,0 0 1025,20 0-193,19 39-511,1-19-610,0 20-480,19 0-96,-18-1-192,17 0-128,-17-19-256,-3 1-353,-17-1-192,19 0-769,-20-20-1986,-20 0-10057</inkml:trace>
  <inkml:trace contextRef="#ctx0" brushRef="#br1" timeOffset="57250">20784 5156 320,'-20'0'2050,"20"0"-2467,0 0 33,0 0 736,0 0 321,0 0 32,0-19 576,-20 19 929,20 0 320,0 0-288,0 0-640,0 0-865,0 0-289,0 0-256,-19 0-96,19 0-32,0 0-32,0 0 65,0 19 511,0-19 225,0 0-32,0 0-65,0 0-319,0 0-33,0 0 33,0 0-33,0 0 0,0 0-95,0 0-97,0 0-96,0 0 0,0 0 0,0 0 192,0 0-256,0 0 257,0 0 31,0 0-32,19 0 64,-19 0-127,0 0-65,20 0-64,-20 0 32,20 0 96,-20 0-192,20 0 0,0 0 64,-1 0-32,1-19 33,0 19 95,0 0-64,0 0 96,19 0 0,-19 0-32,21-20-95,-23 20 159,23 0-384,-1 0 320,-1 0-224,1-21 96,-1 21-32,1 0 96,0 0 96,-1 0-224,1 0 160,-1 0-128,1-20-64,21 20 32,-22 0 0,1 0 96,19 0-63,1-19-1,-1 19 224,0-20 32,2 20-96,-23-20 0,23 20-95,-22 0-1,1 0 96,0-19-128,-1 19-96,1 0 96,-1 0-128,1 0 128,1-20-64,-3 20 0,3 0 64,-21 0-32,19 0-96,-19 0 128,0 0 0,20 0-128,-21-21 96,1 21 32,0 0 32,0 0 32,0 0-32,-1 0-64,1 0 32,-20 0 1,0 0-65,20 0 0,-20 0 192,0 0-96,0 0 32,0-20-128,-20 20-96,0 0 32,20 0-64,-19-20 32,-1 20-33,0 0 1,20-19 256,-20 19-448,0 0 801,20-20-449,0 20 32,0 0-224,0 0 63,0 0 33,20 0-64,0 0 224,0 0-224,0 0 160,19 20-128,-19-1 128,1 1-352,-21 0 576,20-20-544,-20 21 320,0-1 64,-20-1-32,20 1-32,-21-20 32,21 20-288,0-20-577,-20 19-768,20-19-1250,0 0-736,0 0-6695</inkml:trace>
  <inkml:trace contextRef="#ctx0" brushRef="#br1" timeOffset="58227.5391">22809 4917 11979,'0'0'1121,"0"0"0,0 0 1121,0 0-416,0 0-1089,0 0-225,0 0 161,0 0-33,20 0 289,-20 0-192,20 0 192,-20 0-705,0 0 224,0 0 161,0 0-65,0 20-191,0-20 63,0 20-31,0-20-1,0 0-288,0 0 96,19 21-96,-19-21-32,0 0 96,0 0-31,0 0-65,0 0 96,0 20 128,20-1-96,-20-19 64,20 40-127,0-21 63,0-19-128,-1 20 0,1 1 0,0-21-32,0 0 96,-20-21-96,20 21-128,-1-20 0,-19 1 96,0-1-32,0 0-32,0 1 96,0 19 32,0 0-32,0 0-64,0 0-32,0 19 128,0-19-96,20 20 64,-20 0-96,20-20 64,0 19 64,-20-19-96,21 0 64,-21-19 64,18 19-32,2-20-32,0 0-128,1 1 128,-21 19-128,0-20 64,0-1-128,0 21-353,-21-20-416,21 20-160,-20 0-1505,0-20-2915,20 20-9193</inkml:trace>
  <inkml:trace contextRef="#ctx0" brushRef="#br1" timeOffset="58987.3047">22908 4798 6342,'-40'0'2946,"21"-20"-1504,-1 20 287,20 0-127,-20 0-33,-1 0-416,21 0-320,-20 0-224,20 0-161,-18 20 289,18 1-225,-20 18 65,20-19-161,0 19-480,0 1 417,0-19-257,20 18 128,-2-19-96,2 19 64,1-19 193,-1 1 191,0 18-352,19-19-160,1 0 32,-1-20 1,1 0 95,0 0-96,19 0-64,-18-20 64,17 20 96,-17-20-96,-21 1-96,-1-1 0,1-1 32,0 1 0,-20 1-96,20-1 32,-20-19 32,0 19-64,0-21 32,-20 2 545,20 19-225,0-19-64,-20 19-32,0-21 32,-19 22 33,-22 19-161,23 0-192,-3 0-609,1 19-961,1 1-3138</inkml:trace>
  <inkml:trace contextRef="#ctx0" brushRef="#br1" timeOffset="60573.2422">22928 4819 6534,'0'0'1089,"0"0"-513,-20 0 1666,20 0-96,20 0-1025,-20 0-384,0 0-160,0 0 159,0 0 225,20 0 256,-1 0-384,1 0-320,-20 0-289,20 0-192,0 0-705,0 0-928,-1 0-2851</inkml:trace>
  <inkml:trace contextRef="#ctx0" brushRef="#br1" timeOffset="62971.6797">23007 4719 832,'0'0'769,"0"0"-705,0 0 320,0 0 1122,0 0-65,0 0-672,0 0-289,20 0-95,-20 0 63,0 0 417,0 0 352,0 0-288,0 0 32,0 0 32,0 0-320,0 0 127,0 0-191,0 0-225,0 0-95,0 0 31,0 20 128,0-20 129,0 0-1,0 0 1,0 0 31,0 0-31,0 0-353,0 20-32,0-20-63,0 0-129,0 0 224,0 0-96,0 0 96,0 0-32,0 0 193,0 0 319,0 0-255,0 0-65,0 0-160,0 0 161,0 0-161,0 0-160,20 0 192,-20-20-32,0 20 129,0 0 31,19-20-96,-19 20-63,0 0 95,0-19-192,0-1 0,0 0 32,0-1-64,0 2 129,20-1 31,-20-19 0,20-1 64,0 0-192,-20 0-63,21 1 63,-21 0-128,18-2 224,-18 1-64,20 21-64,-20-1 0,0 0-64,0 1 64,0-2-32,0 21-64,0-20 96,0 20-160,20-20 96,-20 20 65,0 0-162,0-19 130,0 19-65,0 0 192,0 0 64,0 0-160,0 0 32,-20 0 32,20 0-288,0-20 256,0 20-96,0 0 0,0 0-96,-20 0 96,20 0-64,0 0 64,-18 0-32,-3 0-64,1 20 128,0-20-192,0 19 224,1 1-224,-1 0 192,0-20 0,0 21 32,20-2-32,-20-19-128,40 0 193,-20 0-65,20 0 32,0-19 128,0 19-128,-1-21-96,1 1 96,0 0-32,0-19-128,1 39 32,-3-20 160,-18 20-288,0 0 128,20 0-32,0 0 96,-20 20 32,41-20-64,-21 20-32,-20-1-224,19-19-161,1 20-544,-20-20-864,20 0-2307,-20 20-7431</inkml:trace>
  <inkml:trace contextRef="#ctx0" brushRef="#br1" timeOffset="63827.1485">23165 3845 8776,'-18'0'1665,"18"-19"-832,0 19 1409,0 0 32,-21 0-448,21 0-801,0 0-160,-20 19 224,20 1 64,-20 0-192,20 21-64,0-2-64,0 0-353,0-19-224,20 21 1,-20-22 31,20 1-128,1-20 96,17 20-160,-18-20 97,1-20-97,-1 20-32,0 0-32,-1-20-96,-19 1 64,0 19-161,20-20 33,-20-21 32,0 22 0,0-21 32,-20 21 96,1-22 0,-21 21-96,-1 0 96,21 20-128,2 0-128,-3 0-865,1 0-1153,0 20-2531</inkml:trace>
  <inkml:trace contextRef="#ctx0" brushRef="#br1" timeOffset="65347.6563">23106 5295 2722,'0'-19'7912,"-20"19"-5798,20-21-321,0 21-287,0 0 191,-20 0-415,20 0-386,0-20-159,0 20-128,0 0 63,0 0 33,0 0-96,-19 0 127,19 0-127,0 0-97,0 0-159,0 0-129,0 0 64,0 0-64,0 0-192,0 20 64,0-20-96,0 21 64,0-21-96,-20 19 64,20 1 161,0 0-97,0-1-64,0 21 224,0-21-160,0 42 128,0-22 1,0 1-129,0 20 96,0-1-128,0-20 32,0 22-96,0-22 192,20 20-192,-20-18 0,0-22 224,0 21-256,0-21 32,0 22 96,0-21-32,-20-20-31,20 20 63,0-1-64,0-19-32,0 20-32,0-20 96,0 0-64,0 0 160,0 0-192,0 0 128,0 0-32,0-20 0,-20 20 0,20-19-160,-20-1 160,0 0-128,20-1-64,-19 1 160,-1 1 64,0-1-96,0 0-64,0 1 128,20 19-64,0 0 0,0-20-96,0 20 96,0 0 128,20 20-64,0-20 224,20 19-320,-21 21 64,1-21 161,0 1-226,0 1 66,-20-1 127,20-20-192,-1 0 96,1 0-64,0-20 128,0-1-96,-20 1-160,21-19 96,-21 0-353,0 19 33,0-21-225,0 22-95,0 19-738,0 0-768,0 0-1601,0 19-1026</inkml:trace>
  <inkml:trace contextRef="#ctx0" brushRef="#br1" timeOffset="65845.7032">23027 6268 11306,'0'0'4484,"-20"0"-3395,20 0 641,0 0 384,0 19-256,0 1-737,-20 0-192,20 20-64,0 0-161,0-21-191,0 1-289,20 0 32,0-20-352,19 0 320,-19-20-160,20-19-160,-1 19-32,-19-19 64,0-2 64,-20 2-32,0-1 64,-20 1-128,0 18 160,2 1 128,-23 1-224,21 19-64,0 0-224,20-20-481,-19 20-864,19 0-2115,0 0-2466</inkml:trace>
  <inkml:trace contextRef="#ctx0" brushRef="#br1" timeOffset="67335.9375">23285 5176 8968,'-19'-20'1858,"19"20"-417,0 0 321,0 0 96,0 0 704,0 0-1601,0 0 192,0 0-64,19 0-160,-19 0-32,0 0-193,0 0-287,0 0-33,0 0-128,0 0-31,0 0-1,20 0 128,-20 0-96,20 20 65,0-20 31,0 20-224,-20-1 160,19 1-63,1 21-33,0-22 64,0 21-64,19-1-64,-19 0 65,0 2 63,0-1-192,1-21-32,-3 21 64,2-19 0,1-2-96,-1 1 128,0 0-128,-20-20 64,0 19 64,0-19-96,0 20-96,0-20 64,18 0 96,-18 0-64,0 0 0,0 0-96,0 0 161,21 0-97,-21-20 96,0 20-192,0 0 128,0-19 64,-21 19-96,21 0-32,-18-20 128,18 20-288,-20-20 352,0 20-288,20-19 160,-21-2-96,21 21-97,0-20 129,0 0 96,0 1-128,0-1 32,0 0-32,-20 20 160,20 0-256,0 0 96,0 0 128,0 0 0,20 0-160,-20 0 192,21 20-160,-21 0 64,20-20-64,0 19-96,-2 1-64,3 0 96,-1-20-97,0 21 97,-20-2 0,20 1-32,-20 0 160,0-1-32,0 1 64,0 0 96,-20-1-160,0-19 64,0 21 32,-1-1-96,3-20 32,18 0-96,-20 0-480,20 0-802,20 0-864,-20 0-2370,0 0-7271</inkml:trace>
  <inkml:trace contextRef="#ctx0" brushRef="#br1" timeOffset="67863.2813">23841 5772 16271,'-20'0'2242,"0"0"-192,20 19 224,-20 1-512,20 0-705,0-1-353,0 22-319,0-21-289,20 19 160,0-19-224,0-20 64,19 0-32,-19 0-192,0 0-128,0-20 96,19 0 0,-19-19 0,-20-2 95,0 22-31,0-21 192,-38 21-64,17-1 1,-19 0-66,20 20 33,1-21-1057,-1 21-2370,0 0-2338</inkml:trace>
  <inkml:trace contextRef="#ctx0" brushRef="#br1" timeOffset="75038.086">20109 6348 1825,'0'-21'1281,"0"21"385,0 0 544,0-20 96,0 20-576,-20-20-353,20 20-224,0-19-256,0 19 32,0-20-192,-20 20-161,20-20-159,0 20-129,-20 0 32,20-19 1,0 19-1,-20 0-128,20 0 32,-19 19 65,19-19-33,-20 20 64,20 0-32,-20-1-31,20 1-33,0 0-128,0 1 96,0-2 64,20-19-63,0 20 31,-1 0 32,1-20 64,0 0-96,0 0-127,0 0 31,-1 0 0,21-20-32,-19 20-32,-1-20-96,-20 1 96,18-2-32,-18 1-64,0 0 96,0 1-96,0-1 160,-18 0-192,-2 20 128,-21-19-96,21 19 32,1 0-32,-1 0-96,0 0-961,20 0-993,0 19-416,0 1-4677</inkml:trace>
  <inkml:trace contextRef="#ctx0" brushRef="#br1" timeOffset="76927.7344">20308 6307 4516,'0'0'1761,"-20"-20"-479,20 20-129,0 0-32,0 0-64,0 0-288,0 0-161,0 0 97,0 0 384,0 0-64,0 0-289,0 0-159,-20 0-32,20 0-65,0 0-192,0 0-128,0 0-96,0 0 33,20 0-1,-20 0-64,0 0 64,0 0 160,0 0 32,20 0-63,-20 0-33,19 0 160,-19-19-224,20 19 0,-20 0 129,20 0-161,0 0 0,0 19-32,-1-19 0,1 0-64,0 0 256,0 0 96,19 0-127,-19 0-1,20 0-32,-19 0-160,17 0 0,-18 0 0,21 0-32,-21 0 32,19 20-32,1-20 32,-1 0 0,1 0 0,0 0-32,19 20 96,-18-20-128,-23 0-32,23 0 128,-1 0 0,-1 0-64,1 21-64,-1-21 96,-19 0 32,20 0-64,-1 0 0,1 0 0,1 0 32,-3 0-64,3 0 96,-21 0 0,18 0 1,-17 19 31,19-19-96,-20 0 32,19 0 0,-19 0-32,20 0 32,-21 0-64,21 0 128,1 0-96,-23 0 32,22 0 0,1 0-64,-23 0 224,3 0-160,19 0 32,-20 0 0,-1 20-32,21-20-32,-20 0 64,0 0 0,19 0 0,-19 0-64,0 0 96,19 0 65,-19 0-33,0 0 96,0 0-128,1 0 32,-3 0-32,2 0-32,1 0 32,-1 0-96,20 0 96,-21 0-96,1 0 0,0 0 33,0 0-1,0 0-32,-1 20 0,-19-20 32,20 0-32,0 0 32,0 0-64,0 0 96,-1 0 96,-19 0-128,20 0 32,0 0 32,1 0 0,-21 0-96,20 0 192,-20 0-192,0 0 96,0-20 0,0 20-64,0 0 0,0 0-32,0-20 33,18 20 63,-18-19-160,0 19 160,0-21 0,-18 21-192,18-20 160,-20 20 0,20 0-64,-21-20-64,1 20 128,0 0-64,20 0 128,0 0-96,0 0-64,0 0 32,0 0-64,0 0 0,20 0 96,0 20-32,1-20 32,17 20-64,3-20 64,-21 21-64,0-2 32,19 1 32,-39-20-64,0 20 128,0-1-64,0 1 64,-20-20-32,20 20 0,-19-20-128,-1 19 64,0-19-673,-1 22-864,1-22-737,2 0-513,-2 0-1921</inkml:trace>
  <inkml:trace contextRef="#ctx0" brushRef="#br1" timeOffset="78637.6953">20247 4143 1825,'-20'-19'1634,"20"19"320,0 0-33,-18-20-479,18 20 319,0-20 193,0 20-512,-20 0-353,20-19-192,0 19-1,-21 0-63,21 0 32,-20 0 32,20 0-96,0 0-33,-20 19-127,20 1 64,0-20-385,0 20 0,0-1 289,20 1-97,0-20-223,1 20 31,-1-20-32,18-20-64,-17 20-63,-1-20-33,0 1-160,-1-1-64,1 0 128,-20 1-161,0 19 65,-20-20-64,1 20 64,-1 0-64,0 0-609,-1 0-704,1 0-1282,20 20-640,0-20-7047</inkml:trace>
  <inkml:trace contextRef="#ctx0" brushRef="#br1" timeOffset="80974.6094">20367 4065 3555,'0'19'1537,"-20"-19"33,20 0 159,0 0 97,0 0-192,0 0-385,0 0-160,0 0-256,-20 0 64,20 0 192,0 0-64,20 0-353,-20 0-191,20 0-161,-20 0-96,20 0-96,-20 0 0,20 0 33,-1 0 31,1 0 64,0 0 224,0 0-191,0 0 127,-1 0-160,21 0-160,-20 0-96,1 0 65,-3 0 31,2 0 128,21 0-384,-21 0 288,19 0-32,1 0-64,-20 0 32,19 0 32,1 0-64,0 0-32,-1 0-64,1 0 192,-1 0-96,2 0 0,-21 0 0,18 0 0,3 0 96,-1 0 33,-21 0 95,21 0-128,0 0 32,-1 0-96,1 0-32,-1 0 96,1 0-128,1 0 0,-3 0 64,3 0 0,-21 0-64,19 0 0,1 0 0,0 0 0,-21 0 96,41 0-31,-21 0-162,1 20 129,1-20-64,-2 0 64,1 0 1,-20 0-130,19 0 258,1 0-161,-20 0 96,19 0-32,1 0 64,-20 0-96,19 0 0,-19 0 32,21 0-64,-23 0-32,23 0 64,-21 0 0,0 0 32,0 0 0,19 0 32,-19 0 32,0 0-128,0 0 64,-1-20-32,1 20 32,0 0-64,0 0 33,-20 0 31,20 0-32,-20 0 64,19 0 0,-19 0-32,20 0-96,-20 0 64,20 0 0,1 0-96,-1 0 128,-2 0-160,-18 0 64,20 0 96,-20 0-96,0 0 96,21 0-64,-21 0 32,0 0-32,0 0 0,0 0 0,0 0 32,20 0-64,-20 0 96,0 0-64,0 0 32,0 0-32,0 0-32,0 0 64,20 0-32,-20 0-64,19 0 32,1 0-32,-20 0 32,20 0 128,-20 0-160,0 0 64,0 0 64,0 0-64,0 0 64,0 0 64,0 0 0,0 0-128,0 0 64,0 0-160,0 0 192,0 0-192,0 0 64,0 0-32,0 0 64,0 0 160,0 0-32,0 0-96,0 0 32,20-19-32,-20 19-32,0 0 32,0 0-96,0 0 128,0 0-31,0 0-1,0-20-32,0 20-32,0 0 160,0 0-64,0 0-32,0-21 32,-20 21-96,0-20 96,0 20-32,1 0 192,-1-19-192,0 19 128,-1 0-96,-17-20-32,18 20-64,20 0 64,-21 0-32,21 0-32,0 0-128,21 0 128,-21 20 0,20-20 64,18 0 0,-17 0-64,19 19 64,-1-19-192,1 0 96,-20 20-128,-1-20 32,-19 21 64,0-1 63,0-1 33,-19 1 65,-1 0-33,0-1-32,-20 1 0,21-20 64,-1 20-225,0 1-191,20-2-705,-21-19-1025,21 20-1345,-20 0-417,20-20-11210</inkml:trace>
  <inkml:trace contextRef="#ctx0" brushRef="#br1" timeOffset="97450.1953">20308 4502 1569,'0'0'2659,"0"0"-738,0 0 193,0 0-192,0 0-96,0 0-641,0 0-480,0 0-289,0-21-96,0 21 257,0 0 192,0 0-33,0 0 161,0-20 192,0 20-32,-20 0-256,20 0-96,0 0-289,0 0-224,0 0-64,-20 0-64,20 0 97,0 0 159,0 0 64,-21 20-63,21-20-65,0 21-32,0-2-32,0 1-128,0 0 32,0-1 64,21 1 1,-1 0 31,0-20-160,-1 19 128,21-19-96,0 0 64,-21 0-32,21-19 0,0-1-160,-1 0 32,-19 1 64,0-1 0,-20 0 0,0 1-32,-20-2 0,0 1 0,-19 0 64,-1 20-32,0-19-160,21 19 224,-1-20-576,0 20-929,20 20-1282,-20-20-1281,20 19-11947</inkml:trace>
  <inkml:trace contextRef="#ctx0" brushRef="#br1" timeOffset="106541.0157">20606 4580 1089,'0'0'2146,"0"-19"128,0 19-352,-21 0-897,21 0-609,0 0 96,0 0 225,21 0 512,-21 0 97,0 0 63,0-20-320,0 20 0,0 0-32,0 0 96,0 0-480,0 0-225,0 0-224,0 0-160,0 0 97,0 0 223,0 0 224,18 0-191,-18 0-225,0 0 160,0 20 33,0-20-97,0 0-192,20 0 32,-20 0-96,0 19 64,20-19-64,1 0 193,-21 0-193,20 0 96,0 20-32,-1-20 64,1 0 0,0 0-128,20 0 192,-21 0-224,21 20 32,0-20-96,-21 0 192,21 0-160,1 19 96,-3-19-31,3 0-1,-3 21 32,3-21 128,-1 0-32,-1 0-128,1 20 128,-1-20-128,1 0 64,1 20 32,-3-20-224,3 0 256,-1 0-160,-1 19 97,1-19 95,-1 0 0,1 0-32,0 0-192,-21 20 192,21-20-160,1 0 160,-3 0-192,3 0 64,-3 20 32,3-20 0,-1 0-32,-1 0 33,-19 0 31,20 19 0,-21-19-96,1 0 0,20 0 32,-20 20 32,19-20-64,-19 0-32,21 21 64,-3-21-64,-17 0 64,19 0-32,-20 20 96,-1-20-32,1 0-32,0 0 64,-20 0-96,20 0 160,-20 0-96,0 0 128,0 0-63,0-20-65,0 20-64,-20 0 64,20-21-64,0 21 32,-20-20 0,20 1 32,-20 19-128,1-20 160,-1 0-96,20 20 64,-20-19-32,20 19 0,-20 0-64,20 0-128,0 0 64,20 0 32,0 19 32,19-19 32,-19 20-32,20 0 32,-1-1-64,-19-19 96,0 20-64,0 1 32,-20-1-33,0-1 33,0 1-64,0 0 161,0-1-97,0-19 0,0 20-289,-20-20 289,-20 0 0,21 0-96,-21 0-192,20 0-289,-19 0-640,19 0-1986,0 0-3491</inkml:trace>
  <inkml:trace contextRef="#ctx0" brushRef="#br1" timeOffset="113020.5078">20664 5235 5028,'21'-20'1506,"-21"20"-193,0 0 128,0 0-192,0 0-352,0 0-352,0 0-65,0 0-127,0 0-33,0 0 192,0 0 225,0 0-256,0 0-1,-21 0 225,21 0-1,0-19 65,0 19 64,0 0-32,0 0-65,0 0-159,0-20-193,-20 20-95,20 0 223,0 0 0,0-20 1,0 20-97,-20-19 33,20 19-65,0-20-128,-18 20 33,-3 0-1,21 0-32,-20 0-192,0-21-32,0 21-64,20 0 64,-19 21 32,-1-21-32,20 20 0,-20-1-64,0-19 64,0 40-96,20-21 96,-19 1-32,19 0-32,19 1 64,-19 18-64,20-19 64,0-20 64,0 19 33,19-19 63,-19 0-32,20 0-32,-1-19-96,1 19 32,-19-20 96,-1 0-192,0 1-96,-20-2 32,0 1-64,-20 0 0,0 1 128,-1-1-193,-19 0-415,22 20-577,18 0-1698,-21 0-1153</inkml:trace>
  <inkml:trace contextRef="#ctx0" brushRef="#br2" timeOffset="136219.7266">23007 4639 6277,'0'0'4164,"0"0"-2850,0 0 223,0 0 385,0 0-321,0-19-480,0 19-512,0 0 128,-20 0-129,20 0 65,0 0 160,0-20-97,0 20-63,0 0-96,-20 0-65,20 0-31,0-20-257,0 20 160,-19 0-96,19 0-31,-20 0 127,20-19-320,-20 19 64,0 0 64,20 0 65,-20 0-193,20 0 160,-19 0-160,19 0-32,-20 19-32,0-19 32,20 0 0,-21 0-64,21 20 64,-20-20 64,20 0-64,-18 20 64,18-1-32,-20-19 32,-1 21 1,1-1-97,20-20 0,-20 20 32,1-1 32,19 1 0,-20-20-128,0 20 160,20-1-96,0 1 96,-20-20 160,20 21-128,0-1-256,-20-1 256,20 1-96,0 0 0,0-1-288,0 1 384,0 0-352,0-20 288,-19 21-32,19-1 128,0-1 32,0 1-160,0 0-96,19-1 321,-19-19-354,0 20 129,0 1 33,0-1 31,0-1-32,20-19-128,-20 20 96,0 0-64,0-20 224,20 19-160,-20 1-64,0-20 96,20 20 64,-20-20-160,20 21 64,-1-21-32,-19 0 32,20 0 128,21 0-128,-21 0-64,-2 0 32,2 0 32,-20 0-64,21 0 32,-1 0 64,0 19-128,-1-19 160,1 0-160,0 0 64,0 0-32,-20 0 192,20 0-192,-1 0-32,1 20 96,0-20-128,0 0 96,0 0 128,-1 0-224,-19 0 224,20 0-224,0 0 320,21-20-320,-23 20-32,2-19 224,0 19-64,21 0-96,-21-21 96,-20 21-64,19-20 64,-19 20 64,20 0-224,-20 0 192,20-20 32,0 20-224,0-19 192,-20-1-96,19 20-64,1-20 192,-20 20-256,20-19 288,-20-1-224,20-1 160,0 21 0,-20-20-192,0 1 256,0 19-96,19-20-96,-19 20 64,0-20-64,0 1-32,0 19 128,0-20-64,0-1 64,0 1-96,-19 0 192,-1 1 128,0-1-159,0 0-97,0 1 32,1-1-32,-21-21 64,0 22-32,1-1 160,-2 0-32,-17 1 32,17-1-64,1 0-224,1 20 160,19-21-128,0 21-128,20-19-352,0 19-1026,20 0-768,0-20-4324,0 20-10347</inkml:trace>
  <inkml:trace contextRef="#ctx0" brushRef="#br3" timeOffset="222503.9063">20128 7002 704,'20'0'545,"-20"0"-385,0 0-32,0 0 0,0 0 96,-20 0 33,20 0-193,0 0 32,0 0 0,0 0 96,0 0 224,0 0 129,0 0-353,0 0 769,0 0 705,0 0-513,0 0-577,0 0 33,0 0 224,0 0-97,0 0-415,0 0-129,0 0-160,0 0 96,0 0 480,-19 0 1,19 0 128,0 0-33,0 0-287,0 0-225,0 0-96,0 0 0,0 0 128,0 0-128,0 0-31,0 0 31,0 0 128,0 20 32,0-20 32,0 0-95,19 0-129,-19 0 96,0 0-128,0 0 64,0 0-32,0 0 256,0 0-128,0 0 161,0 0 63,0 0 33,20 0-225,-20-20-32,0 20-192,20 0 192,-20-19-224,0 19 224,21 0-32,-21-20 33,0 20 191,20-21-192,-20 21 96,18-20-63,-18 1-1,20 19-128,1-20-32,-21 0 192,20 20-320,-20-19 256,20-1-224,-20 20 160,19-20-128,-19-1 225,20 21-161,-20-19-64,20-1 96,-20 20-96,20-20 64,-20 20 0,0-19 0,20-1-32,-20 20-32,19-20 160,1 1-160,0 19 0,-20-21-96,20 1 288,0 0-192,-20 1 96,19 19 65,-19-20-33,20 0-64,-20 20-96,20-19 192,-20-3-256,20 3 224,1 19-256,-21-20 96,18 0 64,2 1-64,0-1 160,1 20-128,-21-20 32,20 1-128,0-2 192,-1 1-128,1 20-96,0-20 224,0 1-32,0 19-160,-20-20 32,19 20 96,1-20-96,0 1 256,0 19-224,0-20 32,-1 20 0,1-21-32,0 21 64,0-20 0,1 20-128,-3-19 160,2-1 0,1 20-96,-21 0 64,20-20 64,0 20-64,-2-19-128,3-1 0,-1 20 192,0-20-192,0-1 192,-1 21 64,1-20-192,-20 20 0,20 0 64,0-19 32,-20 19-160,20 0 192,-1-20-192,1 20 128,0-20 64,0 20-32,1 0-128,-3-19 96,2 19-32,-20 0 32,20-20-128,1 20 192,-1 0-192,-20 0 192,20-21-64,-2 21-96,-18 0 128,21 0-96,-1 0 32,0-20-32,0 20-32,-20 0 96,19 0 64,1 0-160,0-19 96,0 19 64,-20 0-192,20 0 160,-1-20-128,1 20 96,-20 0-32,20-20 0,0 20 96,-20 0-192,21 0 96,-3-19 160,-18 19-128,20 0-64,-20-20 96,20 20-160,1 0 128,-1 0 64,-2-20-31,3 20-130,-1-21 130,0 21-33,0 0-64,-20-19 64,19 19-97,1 0 65,0 0 0,-20-20 0,20 20-32,0 0 97,-1 0-33,1-20-32,0 20 0,0 0 0,0 0 0,-1-19-32,1 19 64,0 0-64,-20 0 32,20 0-33,1 0 98,-3 0-33,2-20 64,1 20-32,-1 0 64,0 0-128,0 0 160,-20 0-128,19-20 64,1 20-160,0 0 96,-20 0-64,20 0 256,0-19-320,-1 19 128,1 0-32,0 0 0,0 0 0,-20-21 0,20 21 96,-1 0-192,1 0 160,0-20 64,1 20-128,-1 0-64,-2 0 160,2-20-32,1 20-128,-1 0 64,0 0 129,19 0-226,-19 0 162,0 0-1,0-19-128,-1 19 31,1 0 66,0 0 31,0 0-161,19 0 226,-39 0-97,40 0-96,-20 0 96,-20 0-64,39-20 64,-39 20-64,20 0 32,0 0 32,1 0-64,-1 0 32,0 0 0,-1 0 32,-19-20 64,20 20 0,0 0-192,-20 0 192,20 0-96,0-19-224,-1 19 192,1 0 64,-20 0-129,20 0 194,0-22-161,-20 22 128,20 0-32,-20 0-64,19 0 64,-19-19-64,20 19 32,-20 0 0,0-20 0,20 20-32,-20 0 64,0 0 64,20-20-192,-20 20 192,21-19-64,-21 19 64,0-20-192,18 20 128,-18-20-64,0 20-96,0 0 224,20-19-160,-20 19 64,0-21 128,21 21-64,-21 0-128,0 0 128,20-20-128,-20 20 128,0-20-128,20 20 128,-20-19-160,18 19 192,3-20-64,-21 20 32,20-20 0,-20 20-128,0 0 128,0-19-96,0 19 96,0-20 64,0 20-160,0-21 96,0 21-96,0-20 32,0 20-32,0 0 64,0-19 32,0 19-96,0-20 64,0 20 64,0-20-32,-20 20 64,20-19 65,0 19-1,0-20-64,0 20 32,0-21-160,0 21 0,0-20-64,-21 0 128,21 20 128,0-19 193,-18 19-417,18-20 64,0 20-96,0 0 128,0-20-128,0 20 128,0 0 32,0 0-96,0-19-32,-20 19 32,20 0 0,0 0 0,0 0 64,-20-20-160,20 20 224,0 0-192,0 0 96,-21-21 32,21 21-128,0 0 128,0-20-160,0 20 192,0 0-64,-20-19-96,20 19 96,0 0-96,-18-20 160,18 20-192,0-20 160,0 20 0,-21-19-64,21 19-192,-20 0 288,20-20-32,0 20-32,-20-20-64,20 20 64,-20 0 64,20-21-32,-19 21-128,19-19 128,0 19-64,-20-20 0,20 20 0,-20-20 96,0 20-160,20 0 128,-20-19 0,1 19-32,19-20 32,-20 20-64,0 0 32,20-20 32,-20 20-96,20-19 64,0 19-32,-20 0 0,1-21 0,19 21 128,-20-20-63,0 20-33,-1-20-64,1 20 32,0 0 0,2-19 0,-3 19 64,1 0-128,0 0 64,20 0 0,-20-20 0,1 20 0,19 0 0,-20 0 64,0 0-128,0 0 128,0 0-128,20 0 64,-19-20-33,-1 20 66,0 0 31,0 0-128,0 0 96,1 0-97,-1 0 98,0 0-33,-1 0 0,1 0 64,2 0-128,-2 0 64,-1-19 0,1 19 160,0 0-288,1 0 224,-1-22-160,0 22 128,0 0-64,0-19 32,1 19 32,-1 0-96,0-20 0,0 20 64,0 0-96,1-20 96,-21 20 96,20 0-256,-21-19 160,23 19-32,-23-20 0,21 20 32,0 0-64,1-20 160,-1 20-160,20-19 128,-20 19-160,0 0 96,0-21-96,20 21 160,-19 0-192,-1-20 96,0 20-64,-20 0 32,21 0 32,-1 0 0,-20 0 0,1 0 0,-2 0 0,1 0 96,1 0-192,19 0 96,-20-20 64,21 20-32,-21 0-64,20 0-64,0-19 128,-19 19 64,19-20 0,0 20-192,-1-20 160,3 1-32,-2 19-32,-21-20 128,21-1-224,0 21 160,2-20 128,-3 1-192,1 19 32,-20-20-160,21 0 256,-1 1-256,-20 19 128,20-20 160,-19 20-224,-1-21 64,1 21 0,-1-20-96,-1 20 32,2-20 224,-1 20-224,20-19 96,-19 19 32,19-20-32,0 0 96,0 1-288,20 19 128,0-20 224,-19-1-192,19 1-128,0 20 256,-20-19-128,20 19 32,0-20 32,0 20-160,0-20 192,-20 20 1,20 0-226,0-19 193,0 19-96,0 0 129,-20-20-97,20 20-97,-20 0 129,20 0 33,-19-20-130,19 20 97,-20 0-64,20 0 64,-20 0-32,20-21-32,-21 21 97,21 0 31,-20-19-160,20 19 64,-20-20-65,20 20 98,-18 0-66,18-20 33,-21 20 65,21 0-97,-20 0 32,20-19-33,-20 19-31,20 0 128,-20-20-128,20 20 64,-19 0-96,19-20 128,-20 20 96,20 0-192,-20-19 96,20 19-160,-20-21 224,20 21-96,-20-20 0,1 20-32,19-20-32,-20 20 32,0 0-96,0 0 224,0-19-160,20 19 96,-19 0-64,-1-20 160,0 20-160,-1-20-64,1 20 160,2 0-96,18-19 192,-20 19-320,20 0 64,0 0-64,-21-22-256,21 22-449,0 0-288,21 0-1250,-21 0-2657,0-19-6824</inkml:trace>
  <inkml:trace contextRef="#ctx0" brushRef="#br3" timeOffset="226837.8907">20148 3250 1601,'0'0'3619,"0"0"-1088,0-20-481,0 20-609,-20 0-416,20 0-448,0 0-481,0 0-32,0 0 32,0 20 320,0-20 161,0 0 95,0 0 514,0 0 191,0 0-256,20 0-448,-20-20-385,0 20 192,0 0 97,0 0 63,0 0-255,0 0 127,0 0-223,-20 0-65,20-20 32,0 20 32,0 0-95,0-19-65,0 19-32,-19-20-32,19 0 224,0 20-256,-20-19 96,20-2-128,-20 21 64,0-20-32,0 0-32,1 1 96,-1 19 0,0-20 1,0 0 159,0 20 0,1-19-192,19 19-64,-20 0 128,0-20-160,0 20 0,20 0 128,-21-21-160,21 21 192,-18 0-160,-2-20 64,20 20 0,-21-19 0,21 19 0,-20-20 32,0 20-64,0 0 0,20-20 193,-19 20-97,-1 0 0,0 0-96,20 0 96,-20-19-96,20 19 32,-20 0 0,20 0-64,0 0 32,-19 0 32,19 0 32,0 0-64,-20 0 32,20 0-32,-20 0-32,20 0 128,-20 0-128,0 0 64,20-20-96,-19 20 32,-1 0 32,0 0-64,0 0 192,-1 0-192,21 0 64,-18 0 32,-2 0-32,20 0 32,-21 0 0,1 0-64,20 0 96,-20 0-96,20 0 0,0 0 128,-18 0-160,18 0 0,-21 20 32,21-20 0,-20 0 64,20 0-32,-20 0 0,20 0 32,-20 0-32,1 19 64,19-19-64,-20 0-64,0 0 96,20 20 96,-20-20-224,20 0 96,-20 20-64,20-20 128,0 19-32,-19-19-64,19 20 32,0-20 0,-20 21 0,20-21 0,0 20 0,0-20 64,0 19-128,0 1 128,-20-20-32,20 20-32,0-1 0,0 1 0,0 0 0,0 1-32,0-2 64,0 1 32,0 0-64,0-1 32,0 1-128,0 0 128,0-1 0,0 3 0,0-3-128,0 1 96,0 0 0,0-1 0,0 1-96,0-20 128,0 20 0,0 1-96,0-2 128,0-19-128,0 20 64,0 0 32,0-1-64,0 1 0,0 0-32,0-1 64,0 2-32,0-21 64,0 20-96,0 0 32,0-1 32,0 1-32,0 0 0,-20-1 0,20-19 128,0 20-160,0-20 32,0 21 0,0-21 32,0 20 32,0-20-64,0 19 64,0-19-32,0 20 0,-21 0 64,21-1-160,0-19 288,-18 20-352,18 0 224,0-20-64,-20 21 32,20-21-96,0 20 64,0-20-96,0 19 96,-20 1 160,20-20-256,0 20 32,0-1-64,0 1 224,0 1-96,-21-1 0,21-1 96,0 1-160,-20 0 64,20-1 32,0 1-32,0 0-32,-20 1 0,20-2 96,0 1-96,-19 19 96,-1 1-32,20 1 32,-20-2-64,0-19 0,0 19-64,20-19 128,-19 20-96,19 0 64,0-21-32,-20 21 0,20-21-32,0 22 0,-20-21 0,20 19 128,0 0-160,0-19 32,0 1 32,0 18-96,0-19 64,0 0 32,20-1-32,-20 1-225,0 0 129,0 1 128,0-1-32,0-1 0,0 1 64,0 0-128,0-1 128,0 1-64,0 21 32,0-22 32,-20 1 0,20 19 0,0-19-32,-20 21 32,20-22 0,0 1-96,0 19 160,0-19-128,0 0 64,0-1 0,0 3 0,0 17 1,0-19-66,0-1 98,0 1-33,0 0-64,0 20 64,0-20-96,0 0 96,0 19-64,0-19 32,0-1-33,0 2 66,0-1-130,0 19 194,0-19-97,0 0 0,0 19 32,0-18-64,0 18 64,0-19-129,0 19 194,0 2-65,0-21-64,0 19 64,0-19-96,0 19 96,0-19-64,0 1 32,20-1 0,-20-1 0,20 21 0,-20-21 32,20 1-64,-20 21 64,0-22-64,19 21 64,-19-21-32,0 21 0,0-21-65,20 22 162,-20-21-129,0 19 64,0 1-32,20 0 0,-20-20-32,0 19 64,0 1 0,0 0 0,0-20-64,0 19 0,-20-19 0,40 19 96,-20 2-64,0-21-32,0-1 64,0 21-32,20-20 0,-20-1-96,0 22 192,20-21-64,-20-1 0,0 1-96,19 19 160,-19-19-224,20 1 256,-20-1-192,20-1 128,1-19-64,-1 20-32,0-20 32,-20 20-64,18-20 96,3 19 64,-21-19-192,20 20 96,0-20 0,0 0 0,-1 0 0,1 0 64,0 0-224,0 0 192,0 0-64,-1-20-65,1 20 97,-20 0-32,20-19 64,0 19-96,1 0 0,-21 0 0,18 0 96,-18-20-192,20 20 224,0 0-96,1 0 0,-21 0 32,20 0 0,19-20-96,-19 20 96,0-19-64,19-1 96,-19-1-32,20 21 32,-20-20-64,19 1 96,-19-1-64,0 20 32,19-20-64,-19 1 32,20-1 32,1 0-64,-2-1 64,21 2-64,-21-1 32,1 0-32,-20 0 224,19 1-160,-19-1 128,0 20 33,-20-21-65,20 1-64,-20 20-64,0 0-64,0 0-193,0-19-447,0 19-1218,0 19-2370,0-19-6598</inkml:trace>
  <inkml:trace contextRef="#ctx0" brushRef="#br3" timeOffset="228508.7891">17409 7122 10409,'-20'0'3235,"20"0"-1761,0-20 352,0 20-161,0 0 129,0-21-353,20 21-480,0-19-96,20-1-224,-1 20-1,1-40-127,19 21-129,20-22-160,21 21-96,-1-19-64,20-20 32,-20 18-31,-18 22-98,-2-21 66,-20 1-1,1 19 32,-41 1-32,21-2 128,-40-19-32,0 21 0,0-1 64,-20 20-128,-19-20-96,-1 20 64,0 0 32,-19 0-64,19 0 64,21 0 0,-1 0 33,0 20-226,20-20-31,20 20 192,19-20 0,1 19 32,0-19-64,19 20 32,-19 0-32,-1-20 0,1 21 32,-19 18 33,-21-19 31,-21-1-96,1 1-129,0 0-223,0-1-192,-19 2-385,19-1-897,0 0-1409,0-1-2306</inkml:trace>
  <inkml:trace contextRef="#ctx0" brushRef="#br3" timeOffset="229820.3125">15662 7220 2081,'-19'0'2915,"19"0"-1153,-20 0-161,20 0-319,0-19 31,0 19-480,0 0-353,0-20-96,0 20 65,0 0-1,0 0-191,0 0-257,-20 0 96,20 0 352,0 0 257,0 0 448,-21 0 96,21 20-320,0-20 160,21 39 288,-21-18-224,20 18-352,-20 20 96,20-19-321,-1 20-127,21-21-97,-20 1-96,0-21 1,-20 3 191,19-3-160,-19-19-63,0 0 31,0 0 128,0-19-128,0 19-223,-19-41-1,19 1-97,-20 1 1,20 0-128,-20-22-192,20 22 128,0-20 31,20 38 129,-20 1 32,20 20-96,-1 0 64,1 20 32,0 1 96,0 18-64,0 1 64,19-1-32,-19 2-96,0-2 224,1-19-256,-3-1 192,2-19-64,1 0 96,-21 20-32,20-20 64,0 0 32,-2 0-31,23-20 63,-21 20 0,0-19-160,-1-1 192,-19 0-192,0 1 64,0-22-96,0 21 192,0 1-288,-19-21 96,-1 21-32,0 19 32,0 0 0,-1 0-64,3 0 32,-2 19-32,0 21 64,20-1 64,0 2-32,20-2-32,0 0-32,-2 1-32,23-21-320,-21-19-1,19 22-319,1-22-225,-20-22-641,0 3-704,-1-1-256,-19 0-97,20-19-2017</inkml:trace>
  <inkml:trace contextRef="#ctx0" brushRef="#br3" timeOffset="230138.6719">16257 7359 8231,'-19'-39'4965,"19"39"-1922,0 0-577,0 0-384,0 20-96,0-1-513,19 21-608,-19-19-288,20 18-129,0-19-320,0-1 33,-20-19-161,20 0 96,-20 0-96,19 0 128,-19 0-160,20-19 32,-20 19 0,0-20 0,20 20 32,-20 0 32,21 0 64,-1 0 32,0 20-224,-2-20 224,23-20-160,-1 20 96,-21-20 0,1 1-224,0-2 0,-20 1 0,0 0 128,0 1-192,0 19 96,0 0-321,0 0-351,-20 0-1090,20 0-1537,0 19-2051</inkml:trace>
  <inkml:trace contextRef="#ctx0" brushRef="#br3" timeOffset="230458.0078">16933 6922 16623,'0'0'2979,"0"0"-1730,20 0 417,-20 20 192,0 21-417,0 18-480,0 1-160,0-1-417,0 0-96,0 2-256,19-2 0,-19-40-288,20 21-96,-20-19-545,0-21-641,0 19-640,-20-38-2402,1 19-11115</inkml:trace>
  <inkml:trace contextRef="#ctx0" brushRef="#br3" timeOffset="230653.3203">16615 6963 19794,'0'-21'3716,"0"21"-2531,40 21 160,-21-1 129,41 19-161,-21 20-833,22-18-288,-2 18-95,20-20-1,-19 2-225,-1-2-159,-19-19-256,-1 0-321,1-1-769,-20-19-992,-20 20-3844</inkml:trace>
  <inkml:trace contextRef="#ctx0" brushRef="#br1" timeOffset="239518.5547">18085 7816 10602,'-20'-20'2466,"-1"20"-1217,1-19 673,20 19 544,-20-20-384,0 20-448,1 0-705,19 20-129,-20-1 65,0 21-256,0 0-97,0 19-223,1 0 95,19 2-64,0-22-96,0 20-256,19-18 96,1-21-352,20 19-192,-1-39-417,-19 20-352,20-20-225,1 0-1473,-23 0-1793</inkml:trace>
  <inkml:trace contextRef="#ctx0" brushRef="#br1" timeOffset="239851.5625">18263 8075 16527,'0'0'1794,"0"0"-161,-20 0 545,20 19-448,0 1-801,0 19-481,0-18-319,0-1 95,20 0-160,19-20 0,-19 0-32,0 0 0,0-20-160,0 0 32,-1-1-129,-19 2-127,0-21-32,-19 21 63,-1-1 321,-20 20 33,20-20-66,1 20 98,-1 0-194,0 0-511,20 0-1955,0 20-2562</inkml:trace>
  <inkml:trace contextRef="#ctx0" brushRef="#br1" timeOffset="240191.4063">18421 7796 21300,'20'0'1633,"-20"0"-992,20 0 1024,-20 20-351,21 19-482,-21-18-287,18 19-257,-18-1-160,20 0-64,-20 2-32,21-1-32,-21-1-288,20-19-192,-20-1-385,20 2-256,-20-21-513,18 0-1409,-18 0-2081</inkml:trace>
  <inkml:trace contextRef="#ctx0" brushRef="#br1" timeOffset="240676.7578">18739 8055 15598,'0'0'1410,"0"0"-482,0 0 1283,0 0-97,0 20-961,0-1-385,0 1-351,0 0-97,0-1 0,20 2-256,-20-21 97,20 0-33,-1 0 96,-19-21-96,20 2 0,-20-1-64,20-19-64,-20 19-128,-20-21-128,0 2 64,1 19 64,19-19-65,-20 19 129,0-21 192,20 22 33,-20 19 159,20 0 96,0 0-127,20 0-97,-20 0 160,20 19-64,0 22-192,-20-2 97,19-19-161,1 19 96,0 2-352,0-21-321,-20 19-448,20-19-160,-1-20-577,-19 20-1857,20-20-1922</inkml:trace>
  <inkml:trace contextRef="#ctx0" brushRef="#br1" timeOffset="240953.125">18897 7777 17840,'61'-20'4036,"-21"20"-2851,-1 20 417,21-20-225,-1 39-480,-19 0-545,-21 2-159,21 18-97,-20 0-192,-20 2-65,0-2-351,0-19-65,-20 0-448,0-1-1121,0-19-2594</inkml:trace>
  <inkml:trace contextRef="#ctx0" brushRef="#br4" timeOffset="283132.8125">23106 4660 1665,'0'0'1538,"0"0"736,0 0-769,0 0-288,0 0-288,0 0-352,0 0 255,0 0 161,0 0 481,0 0-161,0 0-96,0 0-160,0 20 96,0-20 129,0 0-546,20 0-31,-20 0-161,0 20-31,0-20-129,-20 0 1,20 0 95,0 0-64,0 0 193,0 0-129,0 0-63,0 0-161,0 0-32,0 0 65,0 0-65,0 0-32,0 0-128,0 0 64,0 0 0,0 0-96,0 0-32,0 0 96,0 0-32,0 0 65,0 0-33,0 0-32,0 0 160,0 0-128,0 0 32,0 0-160,0 0 64,0 0 32,0 0-64,0 0 96,0 0 97,0 0-65,0 0-96,0 0 0,0 0 160,0 0 96,0 0-128,0 0-96,20 0 97,-20 0-129,0-20 96,0 20-128,0-20 64,21-1 128,-21 21-96,0-19 64,0-1-64,18 0 64,-18 1 1,0-1-65,20 0 128,-20 1-192,0-2-32,0 1 96,0 0-64,0 1-32,20-1 64,-20 0 32,0 1-64,0-3-64,0 3 32,0-1 192,21 20-320,-21-20 288,0 1-160,0 19 128,0 0-63,0-20-97,0 20 32,20 0 160,-20 0-256,0-20 160,0 20-160,0 0 64,20-19 64,-20 19-32,0-21 64,0 21-32,0-20 96,0 20-32,0 0-64,0-20 0,0 20-64,0 0 96,0 0-128,0-19 160,0 19 0,0 0-192,0 0 160,0 0 32,0 0-32,0-20-96,0 20 128,0 0 0,0 0-64,-20 0-32,20 20 0,0-20 0,0 0 0,0 0 32,0 0-64,-20 0 160,20 0-192,0 0 128,0 0-31,0 0-33,-21 0 0,21 19 0,-20-19 0,20 0 0,0 20 0,-20-20-161,2 20 225,-3-20 33,1 21-162,0-2 1,20-19 32,-20 20 96,20-20-96,-19 20 0,19-20 32,0 0 32,0 0-96,0 0-32,0 0 160,19 0-96,-19 0 64,0 0 64,0 0-160,0 0 160,0 0 1,0 0-97,0 0 0,0 0 96,0 0-192,0 0 192,0 0-160,0 0-1,-19 0 1,19 19-32,0-19 160,0 0-128,0 0 64,0 0 0,19 0-96,-19 0 192,0 0-192,0 0 256,0 0-320,20-19 96,-20 19 96,20-20-32,0 0 0,1 20 0,-3-19-32,2-2 64,0 1-64,1 20-32,-21 0 192,20-20-192,-20 20 64,0 0-32,20 0 96,-20 0-64,0 0-64,0 0 160,0 0-96,0 0 0,0 0 64,0 0-128,0 20 96,0-20 32,19 20 64,-19 1-256,20-21 160,-20 19-32,20 1-32,0 0-64,0-1-128,-1 1-385,1 0 1,0-20-289,0 19-512,0-19-737,-20 22-3364,0-22-5700</inkml:trace>
  <inkml:trace contextRef="#ctx0" brushRef="#br4" timeOffset="285219.7266">23365 5235 7559,'0'0'2178,"0"-20"-513,0 20 609,-20 0-192,20 0-640,0 0-321,0 0-352,0 0 191,0 0 290,0 0-353,0 0-161,0 0 65,0 0 64,0 0-257,0 0-63,0 0-225,0 0 225,0 0-225,0 0 192,0 0-191,0 0-65,0 0-64,0 0 64,20 0 1,-20 0-321,0 0 320,0 0 0,19 0-224,-19 0 128,0 20 65,20-20-1,-20 0-96,0 20 96,20 1 64,0-2-256,-20 1 193,20 0-129,-1-1-64,1 21 128,0-21 64,21 22-128,-23-1-32,2-21-128,1 21 256,-1 0-192,0-20 0,-2 19 32,3-19 0,-1 0 64,0-1-63,0-19-33,-20 21 64,19-21-96,-19 0 192,0 0 64,0 0-128,0 0 0,0 0-128,0 0 128,0 0-32,0-21-32,0 21-64,-19 0 64,19 0-32,0 0 0,0 0-32,0 0-32,0 0 128,0 0-128,0 0 64,0 0 0,0 0 0,0 0 32,0 0 0,0 0-64,0 0 64,0 0-96,0 0 0,0 0 32,0 0 32,0 0-32,0 0 64,0-19-32,0-1 0,0 0 0,0 1-96,0-1 160,0-19-64,0 18 32,0 1-128,0 0 128,0 1-64,0-1 64,0 20 0,0-20 0,0 20-64,-20 0 64,20 0-96,0 0 96,0 0-64,0 0 64,0 20-64,0-20 64,0 20-32,0-20 32,0 19-64,0 1 64,0-20-64,0 20 64,0-20-64,0 21 64,0-21-64,20 19-32,-20 1 128,19 0-128,1-20 96,-20 19-256,20 1 128,0 0-129,-20-1 97,20-19-32,-20 21 0,19-21 128,-19 0-32,0 0 128,0 0-128,0 0 0,-19 20 192,-1-20-96,0 0-32,0 20 0,-19-20 160,19 19-128,0-19 64,-21 0-96,23 20-160,18-20 64,-20 0-288,20 0-385,0 0-320,-20 0-577,20 0-1216,0 0-3524,20 0-4453</inkml:trace>
  <inkml:trace contextRef="#ctx0" brushRef="#br4" timeOffset="287386.7188">23066 5295 6662,'0'-19'2402,"0"19"-288,0 0 160,0 0-96,0 0-768,0 0-417,0 0-65,0 0 97,0 0-32,0 0-224,0 0-192,0 0-1,0 0 225,0 0-321,0 0 33,0 0-65,0 0-31,0 0-129,0 0 96,0 0-224,0 0 161,0 0-225,0 0 128,0 19 32,0-19-128,0 0 97,0 20 31,0-20-160,0 0 32,0 20 96,0-20-128,0 0 1,-19 19 95,19 1-96,0-20 0,0 20-96,0-1 96,0 3-32,0-3 160,0 1-128,0 19-32,19-19 32,-19 0 33,0 20-33,0-20-64,0 19 64,0 1 0,0-21-32,0 22 0,-19-21-64,19-1 32,0 1 64,0 0-32,0-1-32,0 1-32,0-20 96,0 21-32,0-1 32,0-1-31,0-19-65,-20 20 192,20-20-256,0 0 32,0 20 32,20-20 96,-20 19-128,0-19 160,0 20-64,0 1-128,0-21 160,0 20-160,0-20 96,0 0-32,0 0 0,0 0-64,0 20 128,0-20-96,19 0 96,-19 0-96,0 0 32,0 0 0,0 0 160,0 0-160,0 0-64,0 0 288,0 0-128,0 0-32,0 0-64,0 0 64,-19 0 32,19 0-63,0 0-66,0 0 66,0 0-33,0 0 0,0 0 0,0 0 32,0 0-32,0 0 32,0 0-96,0 0 160,0 0 0,-20 0-224,20 0 224,0 0-160,-20 0 128,20 0-96,0 0 96,0 0-32,0 0 0,0 0-96,0 0 96,-20 0-64,20 0 96,0 0-96,-20 0 160,20-20-288,-19 20 160,-1 0 0,0-20 0,0 20 0,0-21-64,20 1 128,-19 20-64,19-19 32,-20-1-32,20 20 32,0-20-96,0 20 64,0 0 192,-20 0-384,20 0 352,0 0-224,0 0 96,0 0-64,0 0 96,0 0-96,0 0 32,0 0 32,0 0 0,20 0-32,-20 20 32,0-20 64,0 0-32,0 0-64,0 0 32,0 0-64,20 0 128,-20 0-64,0 20-96,0-20 192,19 0-192,1 19 0,0-19 96,0 20-32,-20-20 0,20 21 0,-1-21 0,1 20 0,-20-20 0,20 0 32,0 20-32,-20-20-96,20 0 160,-20 0-128,0 0 64,19-20 0,-19 20 64,20 0-64,-20 0-96,20-20 256,-20 20-384,20-21 416,1 21-320,-21-20 128,18 1 0,2 19 0,0-20 32,1 20-96,-21-20 64,20 20-160,-20 0-64,0 0-65,0 0-127,-20 0-257,20 0-608,0 20-64,0-20-769,-21 20-3075,21-20-3491,0 0 2946,-20 0 2499</inkml:trace>
  <inkml:trace contextRef="#ctx0" brushRef="#br1" timeOffset="358503.9063">9984 3111 15374,'-39'-20'2114,"19"20"-1025,-20 0 609,20 0 256,1 0-737,-1 20-513,0-20-351,0 21-1,20 18-128,0-19-32,20 19-95,-20 22-33,20-22-64,-20 20 32,20 1-32,-1-1-32,-19-19 0,0 20 32,0-21 32,0 1 0,0-21-32,0 1 192,0 1 0,0-1 32,0-20-32,20 19-31,0-19 31,0 0 96,0 0-224,-1 0 32,1 0 0,0 0-160,1 0-64,-1 0-416,-2 0-417,2 0-833,1 0-1089,-21-19-2722</inkml:trace>
  <inkml:trace contextRef="#ctx0" brushRef="#br1" timeOffset="358923.8282">10462 3132 19890,'0'-41'2403,"0"41"-1250,-20 0-256,20 0 512,0 20-384,0 1-320,0 18-257,0 20-128,0 2-256,20-2-32,-2 0-32,2 1-32,1-21-320,-1 1-545,0 0-416,-1-20-1250,1 0-1120,-20-20-8296</inkml:trace>
  <inkml:trace contextRef="#ctx0" brushRef="#br1" timeOffset="359133.7891">10322 3588 20563,'-20'0'1698,"20"-21"-641,0 21 1281,20 0-128,20-19-897,-1-1-672,2 20-545,-3-20-32,3 1-192,-1-1-289,-1 0-608,-19 1-384,0-2-513,0 1-832,-20 0-513,0-19-2595</inkml:trace>
  <inkml:trace contextRef="#ctx0" brushRef="#br1" timeOffset="359424.8047">10660 3171 9288,'0'-39'5638,"0"18"-2756,0 42-1120,19-21 384,-19 19-256,20 40-417,-20-19-640,20 40-192,-20-1-1,20-19-351,-20-1 31,20 1 32,-1-40-256,-19 19 0,20-19 0,-20-20-64,0 20 33,0-20 127,20-20 192,-20 0-128,0 1-64,20-21-95,-20 0-33,21 0 0,-3 21-160,2-1 64,-20 20-97,20 0 161,1 20-192,-1-1-96,-2 21-577,3 0-768,19-20-1218,-20 0-1409,-1-20-8488</inkml:trace>
  <inkml:trace contextRef="#ctx0" brushRef="#br1" timeOffset="359763.6719">11215 3389 18129,'-20'20'3907,"20"-20"-2722,-20 40 417,1-20 352,-1 19-609,0 1-640,20 0-609,0-20 0,0 0-192,20-20 96,0 19-160,-20-19-64,19-19 63,-19-1 129,20 0 32,-20-1 0,0 2 0,0-1 32,0 0 32,0 20-64,0 0-64,0 0 192,20 20-63,-20 0-97,0 20 96,20-20-193,0 0-671,-20-1-546,21-19-736,-3 0-640,-18 0-1570,0 0-4837</inkml:trace>
  <inkml:trace contextRef="#ctx0" brushRef="#br1" timeOffset="359944.336">11314 3210 18641,'21'20'3235,"-1"0"-1665,-20 21 191,20 18-415,-2 0-385,3 1-641,-21-21-256,20 20-448,0-38-225,0-1-608,-1 0-1506,-19-20-1633</inkml:trace>
  <inkml:trace contextRef="#ctx0" brushRef="#br1" timeOffset="360117.1875">11156 3469 23093,'0'0'1089,"39"-20"-320,1 20 1153,19-19-417,2 19-864,-2-21-545,1 21-448,-1 0-1026,-19 0-1216,-21 0-3780</inkml:trace>
  <inkml:trace contextRef="#ctx0" brushRef="#br1" timeOffset="364658.2032">12069 3667 19570,'21'-20'1377,"-3"20"-1505,2 20 352,-20-20 994,20 39 95,1-19-609,-21 21-95,0-2-321,0-19 1,0-1-33,0 1-288,0 0 64,0-20-481,0 21-479,0-21-546,0 0-576,0 0-865,0 0-2434</inkml:trace>
  <inkml:trace contextRef="#ctx0" brushRef="#br1" timeOffset="365339.8438">12446 3250 17616,'0'-20'2018,"20"20"-1473,-20 20 800,20 21 513,-1-2-417,1 20-416,0 1-481,1-1-223,-1-19 255,-2 20-191,23-40-33,-41-1-96,20 1 1,0-20 63,-2 0-32,-18 0 161,0-20-97,21-19-160,-21-2-64,0-18-32,0-19-64,0 17 0,-21 2-224,21-1-96,0 20-32,0 21-161,0-1-448,0 20-672,0 39-353,0 1-769,0 1-3843</inkml:trace>
  <inkml:trace contextRef="#ctx0" brushRef="#br1" timeOffset="365536.1328">12486 3588 16495,'-20'0'6470,"20"-21"-5349,0 2-224,20 19 897,19-20-513,-19 0-897,21 20-416,-23-19-32,23 19-576,-1 0-609,-1 0-705,1 0-1345,-20 0-4357</inkml:trace>
  <inkml:trace contextRef="#ctx0" brushRef="#br1" timeOffset="366418.9453">12983 3508 896,'0'-19'12845,"0"19"-11756,0-20-193,0 20 834,0-20-64,0 20-577,0 0-257,0 0-31,0-19 288,0 19-32,0 0-32,0 0-192,0 0 0,0 0-289,0 0 33,0 0-385,0 0 160,0 19 65,20 21-1,-2-1-64,-18 0-127,41 2-97,-21-21 192,0 19-256,-1-19 32,1-1 64,0 1 1,-20-20-1,0 0 64,20 0 0,-20 0 193,0-20-129,0-19-192,0 19 0,0-39-192,0 19-160,0 0-161,0 1 1,-20 0-1,20 39-479,20 0-802,-20 0-352,20 19-576,-20 1-1282,19 0-12940</inkml:trace>
  <inkml:trace contextRef="#ctx0" brushRef="#br1" timeOffset="366882.8125">13637 3330 14701,'0'-20'2819,"-20"20"-769,20 0 0,-19 0 32,19 0-320,-20 20-513,0 0-256,0 19-257,20 2-191,0-2-129,20 0-127,-20 1-65,40-21-96,-1 2-32,-19-1-64,20 0 64,19-20-224,-19-20-224,-1 20-417,-19-20-544,21-1-193,-41 2-1408,0-1-2019</inkml:trace>
  <inkml:trace contextRef="#ctx0" brushRef="#br1" timeOffset="367056.6407">13657 3528 17616,'-20'0'3235,"20"0"-1761,0 0-321,20 0 801,0-20-641,0 20-705,19-19-287,1-1-33,-20 0-384,19 20-865,2 0-1025,-21 0-1858,-20 0-5797</inkml:trace>
  <inkml:trace contextRef="#ctx0" brushRef="#br1" timeOffset="367483.3985">13975 3269 16431,'-41'22'2434,"23"17"-1249,-22-19 673,-1 39 256,23 1-288,-43-1-513,41 1-320,-19-20-576,-1 19-353,20-20-64,20-18-64,-20 18-321,1-19-480,19 0-608,0-20-1282,19 0-1409,-19 0-11627</inkml:trace>
  <inkml:trace contextRef="#ctx0" brushRef="#br1" timeOffset="367751.9532">14372 3151 20691,'0'0'1634,"0"-19"-1122,-20 38 545,20 1 705,-21 0-289,3 39-480,-2 1-320,-1-1-257,1 21-224,0-21-64,20 0-128,0-18-224,-18-2-352,18-19-417,0 0-545,0-20-1280,0 0-962,-21-20-14157</inkml:trace>
  <inkml:trace contextRef="#ctx0" brushRef="#br1" timeOffset="367947.2657">14015 3269 19666,'-20'-39'3684,"20"39"-2115,20 0-160,-1 0 930,21 20-450,19-1-639,-19 22-482,1-1-575,17 19-193,-37 1 0,17-21 0,3 1-353,-1 0-416,-21-20-576,21 0-1185,-20-20-1378,-20-20-4003</inkml:trace>
  <inkml:trace contextRef="#ctx0" brushRef="#br1" timeOffset="368115.2344">14649 3489 20883,'61'78'3748,"-23"-37"-1570,-17 18-1153,-21-20-160,20 22-545,-20-22-416,0 0 192,0-19-769,0 0-864,-20 1-1698,20-1-3331</inkml:trace>
  <inkml:trace contextRef="#ctx0" brushRef="#br1" timeOffset="369410.1563">972 4719 14637,'-20'-39'1986,"0"19"-192,20-1 192,0 21 128,0 0-449,0 0-383,0 0-257,20 21-385,-20 19-127,20 19-65,0 1-192,-20-1-128,20 0-192,19 2 96,-19-22-32,0 0-192,1 2-384,-21-2-545,18-19-737,-18 19-1345,0-39-1858</inkml:trace>
  <inkml:trace contextRef="#ctx0" brushRef="#br1" timeOffset="369736.3282">1270 4778 18417,'40'-59'1569,"-21"59"-1280,1-19 1184,-20 19 513,0 19-769,0 1-704,-20 0-289,1 19 0,-21 21-128,20-20-320,-19-1 384,19 2-160,0-21 96,-1 19-32,1-19 257,20-20-65,0 19-128,0-19-32,0 0 224,0 0-31,20 20 63,1-20 64,19 0-288,-22 0-32,3 0-160,19 0-224,-20 0-449,-1 21-352,1-21-640,20 0-1570,-40 0-2082</inkml:trace>
  <inkml:trace contextRef="#ctx0" brushRef="#br1" timeOffset="370106.4453">1547 5017 11979,'20'-19'7143,"1"38"-7047,-21-19 801,20 0 736,-20 0-256,18 0-512,23 20-352,-21-20-129,0 0-288,0 0 128,-20-20-63,19 20 159,-19-19-192,0-1-64,0-1 32,-19 21 64,-1-20-96,0 20 0,0 0 0,-1 0 33,1 20-1,-18 1-64,38-1 64,0-1-96,-21 21 0,42-21-128,-21 22 32,20-21-545,-2-1-704,23 1-385,-1-20-384,-1 0-1858,1 0-10441</inkml:trace>
  <inkml:trace contextRef="#ctx0" brushRef="#br1" timeOffset="370482.4219">1885 4898 16719,'0'0'6054,"0"0"-5541,0 0 95,0 19 417,0-19-192,0 20-385,20 0-159,-20 1-289,21-1 160,-3-20-32,2 0 96,-20 0-224,20-20-32,-20-1 128,0 21 32,0-20 64,0 20-95,0 20-65,0 1-64,21-1 96,-1 19 0,-2 20-64,3-18 64,19 18 32,-20 0-128,19-19 32,1 0 192,-40-1-96,20 0 32,-20 2 32,0-21-64,-20 0-192,20-1-224,-40-19-289,20 0-448,1 0-480,-1 0-833,0-19-1634,20-1-6662</inkml:trace>
  <inkml:trace contextRef="#ctx0" brushRef="#br1" timeOffset="370976.5625">2422 4739 13356,'0'-59'8136,"-21"59"-6503,21-20-95,-20 20 448,0 0-737,0 20-705,-19 0-159,19-1-289,0 21-96,0-21 0,20 22-224,0-21-161,20 19-63,0-19-321,0 19 673,0-19-224,-20 1 352,0-1-32,0 19 0,0-19 32,-20-1-32,20 1 64,0 1-128,0-1 128,0-20-64,0 19 0,0-19 32,0 0 64,20 0 64,-1 0-160,1 0 96,-20 0-64,20 0-32,0 20 0,1-20-160,17 0-384,-17 0-385,19 0-769,-22 0-512,3 20-929,-21-20-3267</inkml:trace>
  <inkml:trace contextRef="#ctx0" brushRef="#br1" timeOffset="371265.625">2580 4957 12716,'20'0'7367,"-20"0"-6150,20 0 384,0 21 481,-20-1-929,19-1-64,1 1-608,-20 0-33,20-1-224,-20 1 1,0-20-129,20 0 0,-20 0 32,0 0 224,0-20-192,0 1-64,0-1-160,20 0-256,-20-19-577,0 18-160,0 1-576,19 0-33,-19 1-1249,20-1-2145</inkml:trace>
  <inkml:trace contextRef="#ctx0" brushRef="#br1" timeOffset="371613.2813">2798 4700 22613,'0'0'1281,"0"-20"-961,21 20 769,-1 0-96,-2 0-384,2 20-257,1-20-384,19 19 224,-22 21-127,23-21-162,-21 1-191,19 21-96,1-2-225,-20 0 33,0 1 191,19 1 129,-19-22 224,0 1-32,1 0 160,-21-1 0,0 1-192,18 1 160,-18-21 256,-18 0-127,-3 20-1,1-20 64,0 19-96,0-19-96,20 0-192,-19 20-512,-1-20-1218,20 0-3043</inkml:trace>
  <inkml:trace contextRef="#ctx0" brushRef="#br1" timeOffset="372286.1328">3553 4819 19186,'-20'20'2210,"20"-20"-1826,0 0-160,0 0 961,20 0-192,-1 0-576,1 0-321,0 0-96,0 0-352,1 0-609,17 19-737,-17-19-1409,-1 0-3843</inkml:trace>
  <inkml:trace contextRef="#ctx0" brushRef="#br1" timeOffset="372458.9844">3653 5017 14413,'0'0'6598,"0"0"-6277,18 0 672,23 0 576,-21 0-672,18-19-609,3 19-256,-1 0-288,-1 0-1025,-19 0-1346,0 0-3811</inkml:trace>
  <inkml:trace contextRef="#ctx0" brushRef="#br1" timeOffset="373590.8203">4406 4759 11242,'-20'-20'2466,"1"0"-416,-1 20 128,20 0-416,-20 0-481,0 20-448,0-20-416,0 20 31,20-1-64,0 1-224,20-20-31,-20 21-97,40-1-32,-20-1 0,19 21 64,-19-21-64,20 1 32,-19-20-192,-3 20 224,-18 1 96,0-1 128,0-1 64,-18 1 65,18 0-129,-21-1-224,1-19-64,0 0-256,0 20-737,20-20-1185,-19 0-1922,19-20-11947</inkml:trace>
  <inkml:trace contextRef="#ctx0" brushRef="#br1" timeOffset="374083.0078">4605 4858 17232,'20'40'961,"-20"-21"-385,20 1 1026,-20 0 224,20 1-545,-20-1-673,0-20-287,0 19-65,19-19-32,-19 0-32,0 0 97,-19 0-129,19-19-224,0-1 0,-20-1 32,20 1-97,-20-19-31,20 19-224,0 0 576,0 1-256,20 19-64,-20 0 96,20 19 256,-1 1-96,21 0 32,-20 19-64,0-19-256,-20-20 192,19 21 0,-19-21-32,20 0 160,-20 0-63,0 0-33,0 0 256,0 0-128,0 0 0,0-21-96,0 1-96,0 20-64,0 0-32,20 0 0,0 0-96,0 0-513,19 20-640,-19-20-1089,21 21-865,-23-21-2915</inkml:trace>
  <inkml:trace contextRef="#ctx0" brushRef="#br1" timeOffset="374423.8282">5080 4839 17040,'-18'0'2018,"-2"0"-609,20 19 481,-20 1-481,20 19-448,0-19-385,0 0-511,0 1 31,20-21 32,0 20-64,-20-20 32,18-20 0,3 20-96,-1-21 0,-20 1-96,0 0 128,0 1-256,0-1 576,0 0-224,0 20-192,0 0 32,0 0 32,20 0-96,-20 20 288,20 0-288,0-1 96,-20 1-256,19 0-129,1 1-575,0-21-482,0 0-95,-20 0-481,20 0-1794,-20 0-3395</inkml:trace>
  <inkml:trace contextRef="#ctx0" brushRef="#br1" timeOffset="374654.2969">5240 4620 16335,'-20'0'4324,"20"0"-3491,0 0-353,20 0 1250,-20 40-97,20-20-800,0 19-224,-1 1-417,1 20-128,0-21-64,1 1-64,-1-21-224,-2 1-449,-18 0-256,20-20-769,-20 0-416,0 0-961,0-20-5092</inkml:trace>
  <inkml:trace contextRef="#ctx0" brushRef="#br1" timeOffset="374836.9141">5360 4620 17328,'0'-20'2274,"0"20"-1377,0 20 1409,20-1-320,-20 22-833,18-2-512,2 20-225,-20-18-256,21 18-192,-1-20-160,19 1-353,-19-19-960,0-1-833,0-20-1057,-20 0-2211</inkml:trace>
  <inkml:trace contextRef="#ctx0" brushRef="#br1" timeOffset="375133.7891">5617 4878 12299,'20'0'5445,"0"0"-3587,0-20 672,-1 20-640,1-19-833,0 19-288,0-20-257,1 20-191,-21-21-129,18 1 32,-18 20-64,-18-19-160,18 19 0,-21-20-96,21 20 32,-20 0-32,0 0-32,0 20 32,20-1 32,-19 1 0,19 21 64,0-22-64,0 21 96,0-21-32,0 21-673,19-19-288,1-21-640,0 20-417,0-20-481,19-20-2850</inkml:trace>
  <inkml:trace contextRef="#ctx0" brushRef="#br1" timeOffset="375393.5547">5955 4719 16944,'0'-19'3042,"-20"19"-1953,20 0-384,0 19 769,0-19-225,0 20-641,0 0-319,20 19-161,0-18-64,-1-1-96,1 19 128,0-19-32,0-1-64,-20 1 576,0 0-287,0 1 159,0-21-192,-20 20-128,20-20-160,-20 19-448,0-19-257,1 0-704,-1 0-1250,0-19-1793</inkml:trace>
  <inkml:trace contextRef="#ctx0" brushRef="#br1" timeOffset="375589.8438">6054 4639 20339,'40'21'3651,"-40"19"-3010,19-1 128,1 0 512,0 2-320,0-2-449,1 1-512,-3-1-64,-18-19-448,20 1-321,-20-21-609,0 0-1729,0 0-3106</inkml:trace>
  <inkml:trace contextRef="#ctx0" brushRef="#br1" timeOffset="375773.4375">6054 4798 19794,'0'0'4292,"20"0"-4100,0 0 673,39 0 577,-18-20-449,18 20-801,-19-19-256,-1 19-769,-19 0-705,0 0-1536,0 19-4550</inkml:trace>
  <inkml:trace contextRef="#ctx0" brushRef="#br1" timeOffset="376648.4375">6769 4600 16912,'0'-20'2274,"0"20"-1922,20 20 609,-20 0 961,19 20-577,1 0-640,0 19-385,0-20-288,0 2-160,0-2-128,-1-19-609,1-1-1089,0-19-1826,-20-19-10601</inkml:trace>
  <inkml:trace contextRef="#ctx0" brushRef="#br1" timeOffset="376902.3438">6670 4561 17264,'0'-40'2114,"20"21"-1474,18-2 1378,3 1 96,38 20-672,-19 0-802,-1 20-223,20 20-193,-18 0-64,-22 19-96,1 1-64,-20-1-192,-1-20 224,-19 22-64,-19-22-64,-21 0 0,20-19 224,-19 0-673,-2 1-255,1-21-257,22 0-737,-3 0-672,1-21-2179</inkml:trace>
  <inkml:trace contextRef="#ctx0" brushRef="#br1" timeOffset="377087.8907">7265 4778 18801,'59'20'2723,"-39"-20"-1314,0 21 33,0-1-417,0 19-673,-1-19-352,-19-20-64,20 19-1089,-20-19-1089,0 0-1762,0 0-13549</inkml:trace>
  <inkml:trace contextRef="#ctx0" brushRef="#br1" timeOffset="377226.5625">7285 4639 17648,'0'-19'1185,"0"19"-1633,20-20-801,-1 20-865,-19 0-5926</inkml:trace>
  <inkml:trace contextRef="#ctx0" brushRef="#br1" timeOffset="377467.7735">7603 4759 17712,'59'80'3043,"-19"-21"-1473,-21-20 223,21 22-191,-20-22-897,0 0-97,-20 2-63,20-21-161,-20 19-128,-20-19-64,0-1-63,0 1-129,0-20-97,-19 0-191,-1 0-417,20 0-416,-1-20-352,-17 1-417,38-1-512,-20 0-1570,-1-19-10505</inkml:trace>
  <inkml:trace contextRef="#ctx0" brushRef="#br1" timeOffset="377651.3672">7504 4600 17360,'0'-20'2594,"0"20"-2177,0 0-417,0-19-96,18 19-161,-18 0-1632,20 0-2724</inkml:trace>
  <inkml:trace contextRef="#ctx0" brushRef="#br1" timeOffset="377845.7032">7662 4382 18129,'40'59'2530,"-21"-19"-608,21 20 96,-20-1-961,0 1-577,19-1-320,-19 0-128,0-18-192,1-2-256,-1-19-481,-2 0-1473,-18-20-1890,20 0-12268</inkml:trace>
  <inkml:trace contextRef="#ctx0" brushRef="#br1" timeOffset="378053.711">8020 4660 17424,'-61'59'1890,"41"-39"-641,2 0 865,18-20-384,0 19-321,0 1-608,0-20-257,18 0-95,2 21-97,1-21-192,-1 0-96,19 0-64,-19 0-416,20-21-449,-1 21-961,-19 0-1409,20-20-3267</inkml:trace>
  <inkml:trace contextRef="#ctx0" brushRef="#br1" timeOffset="378387.6953">8476 4600 18673,'-41'-39'1345,"23"39"-672,-2 0 32,-21 19 512,21-19-352,2 40-257,18-21-512,0 2-128,18 19-96,22-21-320,1 1 63,-2 0 129,1-1 224,-1 1 0,-19 1 64,0-1 128,-20-20 321,0 0-1,-20 19-95,20-19-321,-39 0-32,19 0-353,0 0-672,0 0-1121,20 0-1761</inkml:trace>
  <inkml:trace contextRef="#ctx0" brushRef="#br1" timeOffset="378619.1407">8615 4422 24791,'20'19'1249,"-1"1"-1217,1 0 224,0 40 641,0-1-192,-20 1-385,21-20-320,-3 19-384,23-40-257,-21 1-256,0 1-640,-20-21-1506,0-21-4196</inkml:trace>
  <inkml:trace contextRef="#ctx0" brushRef="#br1" timeOffset="378795.8985">8595 4620 21332,'-20'0'1665,"40"0"-992,0 0-129,19 19-31,1-19-289,1 0-384,-3 0-1377,3 0-2852</inkml:trace>
  <inkml:trace contextRef="#ctx0" brushRef="#br1" timeOffset="379401.3672">9071 4739 17872,'0'0'1890,"0"0"-737,-20-20 705,20 1 0,-19-1-929,19 0-321,-20-20-127,20 20-129,-20 0-256,20 1 0,0-1-128,0 0-224,20 20-321,0 0-383,-1 20-674,21-20-832,1 20-1890</inkml:trace>
  <inkml:trace contextRef="#ctx0" brushRef="#br1" timeOffset="379749.0235">9409 4561 18033,'-40'0'1313,"20"0"-769,1 0 898,-1 19 63,0 21-352,20-21-544,-21 22-193,21-2-192,21-19-128,-1 0 129,19-20-161,-19 0-32,0 0 64,20-20-96,-21 0-64,1 1 192,-20-21-96,0 19 160,0 2 0,0 19 321,0 0 63,-20-20-383,20 40-193,0-20-32,0 19-161,20 2-223,0-1-705,20 0-1153,-19-1-1025,17-19-3332</inkml:trace>
  <inkml:trace contextRef="#ctx0" brushRef="#br1" timeOffset="380298.8282">10162 4521 18193,'-38'-40'1633,"-3"20"-384,41 20 577,-20 0 32,2 0-673,18 20-512,-20 1-193,20 18-192,0-19-191,0 19-97,20-19-65,-2-20 33,23 0-256,-21 0-128,-20 0 31,20-40-31,-20 21 32,0-1 191,0 0 161,-20 1 32,20 19 257,-20 0-33,20 19-160,0 1 64,20 19 32,18 20-32,-17 2-128,19-2 0,-1 1 128,-19-1 129,0-20 127,0-19 193,-20 21-385,0-21 96,-20-1-64,0-19-64,0 0-160,-19 0-256,19 0-256,-21-19-321,23-1-673,-2-21-1120,20 2-1666</inkml:trace>
  <inkml:trace contextRef="#ctx0" brushRef="#br1" timeOffset="380951.1719">10462 4639 16079,'0'0'5733,"0"-19"-4484,-20 19-160,20-20 641,-21-19-449,21 19-384,-20 0-641,20-20-288,0 20-32,0-19-416,0 39-353,20-20-448,1 20-513,-1 20-160,-2-1-32,2 1 321,1 0 672,19 1 737,-21-2 256,21 1 448,-20 0 673,19-20 224,-19 0 129,0 0-97,0-20-288,0 0-224,-1 1-64,-19-2-161,20 1-159,-20 0-65,0 1-64,-20 19-31,20-20 31,-19 20-64,19 20-320,-20-1 0,0 1 128,20 21-96,-20-2 0,20 0 161,20 1-161,0-21 0,0 22 32,19-41 0,1 20-32,-1-20 64,1 0 64,1-20 0,-23 0 0,3-1 32,-1 2 96,-20-21-127,20 21 31,-20-1-32,-20-19 0,20 18-32,-20 21-32,-1-20-32,3 20 64,18 0-32,-20 0 32,20 20-32,-21 20-32,21-20 32,0 19-31,21 1-98,-1-21-63,-2 22-384,3-21-353,19-20-384,-1 19-449,1-19-2177,0-19-7849</inkml:trace>
  <inkml:trace contextRef="#ctx0" brushRef="#br1" timeOffset="381625">11434 4561 19026,'-20'-40'768,"20"21"-159,-21 19 416,21 0 640,0 0-576,-18 19-576,18 21-257,0-21-64,0 21-96,0 0-96,18-20-32,3-20 0,19 0-32,-20-20-160,-1-1-64,1-18-129,0 0 97,-20-20 224,0 18 160,0-18-32,-20 20 192,0-2 289,-19 21 256,19 0-1,20 1 1,-20 19-289,20 19-319,0 21 127,20 1-160,0-2 128,0 20 97,-1-18-193,21 18-160,0-20-96,-1 0-353,1 2-448,-19-21-64,17-1-544,-18-19-1218,1 0-2433</inkml:trace>
  <inkml:trace contextRef="#ctx0" brushRef="#br1" timeOffset="382007.8125">11772 4422 18097,'18'19'3459,"2"1"-2050,1 21 225,-1-22-33,19 1-800,-19 0-320,20-1-321,-1-19-32,1 0 32,-20 0-96,21-19-128,-23-21-64,-18 21 192,0-2-64,0 1 0,0 0 96,0 20-64,-18 0 32,18 20-64,0 0-32,0 1 192,18 18-32,22 0-96,1 20-32,-2-18 0,1 18 32,-20-20 0,19 2 0,-39-2-32,0 1 64,0-21-224,-20 1 385,-19 0-482,19-20 97,-21 21-320,3-21-65,-3 0-864,21 0-1602,-19 0-3363</inkml:trace>
  <inkml:trace contextRef="#ctx0" brushRef="#br1" timeOffset="382580.0782">13082 4322 11755,'-20'-20'9160,"-21"20"-8327,23 0-545,-23 20 97,21-1 640,0 3-96,0-3-449,20 21-352,0-1-128,40-19 96,1 20-192,17-20 160,3 19-192,-22-19 96,21 0-224,-41-1 96,1 2 192,-20-1 0,-20-20 192,1 20-160,-21-20 0,0 0 32,1 0-128,-2 0-224,21 0-449,2 0-832,18 0-930,-20 0-3106</inkml:trace>
  <inkml:trace contextRef="#ctx0" brushRef="#br1" timeOffset="382856.4453">13499 4521 17424,'18'-19'5093,"-18"19"-4068,-18 0-417,18 0 834,-20 0-449,0 19-96,-21 1-129,23 0-223,18 19-353,0-19-160,0 20-32,18-20-192,2 0-96,21-20-353,-3 0-160,3 0-448,-1-20-641,-1 0-480,-19-1-1089,0 2-4709</inkml:trace>
  <inkml:trace contextRef="#ctx0" brushRef="#br1" timeOffset="383095.7032">13697 4481 17040,'-40'0'3491,"40"21"-1537,-20-21-257,20 39-223,-20-19-225,20 19-352,0-19-225,20 20-415,0-40 31,20 20-128,-21-20 96,1 0-63,20-20-33,-40-1 64,20 2-128,-20-21-128,-20 21-160,20-21 64,-20 21-129,-20-2-191,21 21-289,19-20-288,-20 20-352,20 20-1314,0-20-447,0 21-3813</inkml:trace>
  <inkml:trace contextRef="#ctx0" brushRef="#br1" timeOffset="383471.6797">13975 4620 15534,'0'0'3043,"0"0"-1505,0 0-1,0 0-256,0 0-352,0 0-320,20 0-65,-20 0 33,0 0 159,0-20-63,0 0 32,0 20 31,0-19 33,0-1-128,-20 0-225,20 1-256,0-2 0,0 1-160,0 0-32,20 1-160,0 19 160,-1 0-640,1 0-706,0 19-672,0-19-1249,0 20-1698,19 0-10441</inkml:trace>
  <inkml:trace contextRef="#ctx0" brushRef="#br1" timeOffset="383812.5">14412 4521 18961,'19'20'2979,"-19"-40"-1537,20 20-97,-20-19 449,20-2-641,-20 1-288,20 0-289,-20 1-288,0 19 1,0-20-65,-20 0-32,20 20-64,-20 0-64,0 0 0,1 20-32,-21 19-32,20 1 0,20 0-32,0 0 128,0-1 0,40-19-128,-1 20 128,1-40-63,19 0 31,1 0-161,-21 0-255,1-21-513,1 2-1056,-21 19-2051,-20-20-9257</inkml:trace>
  <inkml:trace contextRef="#ctx0" brushRef="#br1" timeOffset="385459.961">1130 5831 1249,'-18'-20'16143,"-3"20"-15086,1 0-352,0 20 704,20-1 257,0 1-513,0 21-513,0-2-287,20-19-33,0 19 96,1-39-63,17 0 95,3 0-288,-3-20-64,3 1 64,-21-21-128,0 21 0,-20-22 65,0 21-65,-20 1-128,-20-1 192,1 20-192,-1 0-1,-1 0 1,2 0-512,19 20-481,20-1-833,0 1-705,0 1-2145</inkml:trace>
  <inkml:trace contextRef="#ctx0" brushRef="#br1" timeOffset="385677.7344">1527 5970 14317,'99'19'3684,"-79"-19"-2435,-20 0 641,0-19-129,0 19-480,-20-20-288,-18 0-192,-3-19-256,2 18 31,-1-18-191,-19-1-193,39 1-160,-20-2-160,20 2 64,1 0-97,19 19-287,-20 0-129,40 20-544,-1-19-1089,1 38-1089,0-19-4036</inkml:trace>
  <inkml:trace contextRef="#ctx0" brushRef="#br1" timeOffset="385869.1407">1428 5772 18481,'-39'39'1698,"19"-39"-385,0 0 1089,0 20-832,20-20-866,0 0-480,0 0-63,20 0-289,0 0 31,20 0-543,-1-20-930,1 20-896,-1 0-2050</inkml:trace>
  <inkml:trace contextRef="#ctx0" brushRef="#br1" timeOffset="386329.1016">2064 5891 15726,'20'-21'3588,"0"21"-3172,0-20 385,-1 1 160,1 19-256,0-20-289,-20 0-224,0 1-32,0-1 32,0 20-63,-20-20-65,0-1-32,1 21-32,-1 0 96,0 21 0,-21-21 32,23 40-128,-2-21 32,-1 1-32,1 0 0,20 19-32,0-18 32,20-1-128,1-1 128,17 1-577,-17 0-704,-1-1-128,20-19-673,-21 0-2531</inkml:trace>
  <inkml:trace contextRef="#ctx0" brushRef="#br1" timeOffset="386698.2422">2381 5811 10922,'0'20'6726,"-20"-1"-5893,0-19 833,20 20 319,20 1-543,0-1-641,0-1-257,-20-19-320,21 0 1,-3 0 31,2 0 160,1-19-320,-21-1-160,0-21 96,0 22-160,-21-21 128,1 1 96,-19-2-128,19 2 128,-20 0-64,21 19 32,-1 0 385,0 20-33,20 0-192,0 20-256,20 0 225,0-1-1,-1 21-96,41 0-192,-39 0 128,17-21-289,3 21-383,-21-21-673,19 22-1506,-19-21-2498</inkml:trace>
  <inkml:trace contextRef="#ctx0" brushRef="#br1" timeOffset="387451.1719">2898 5732 17936,'0'-21'2755,"-21"2"-2563,1 19 961,2 19 321,-2 2-449,-1-1-96,21 19-545,-20-19-96,20 19-256,20-19 0,1 1-32,-1-21 0,-2 20-128,-18-20 0,20 0-160,-20-20 96,0 20-193,0-21 1,0 1 288,0 20 32,0-19 128,0 19-64,0 19 128,21 1 64,-1 1-64,18 18-64,3 1-96,-21-1-64,19 2-32,1-2 128,-20 1-96,0-1 64,-20-18-64,0-1 0,-20-1-161,0-19-255,0 20-65,0-20 65,-19 0 96,19-20 255,0 20-191,-1-39-128,21 18-33,-18 1 193,18-19 256,0 19 32,18-19 384,3 19 129,-1 20 31,20-21 65,-21 1 63,21 1 65,-20-21-129,19 21-95,-19-1-161,0-21-128,0 22 1,-20-1-65,0 0-64,0 1 96,-20-1-128,20 20-32,-20-20 0,0 20 0,1 20 32,-1 0-64,0 19 224,20-19-32,-20 19 128,40 2-159,0-22-129,19 1 256,21-20-320,-1 20 224,2-20-224,-2-20-513,-19 20-512,-1-20-1377,-19 20-1858</inkml:trace>
  <inkml:trace contextRef="#ctx0" brushRef="#br1" timeOffset="393546.875">4029 5613 14221,'-20'-39'2402,"20"39"-992,-20-21 319,0 1 289,20 20-352,-19 0-449,-1-20-256,20 20-193,-20 0-255,20 20-225,0 0-96,-20 20 65,20 19-97,0-19-96,20 20 0,0-21-64,0 1-32,-1-21 32,1 22-256,20-21-321,-1-20-640,1 0-833,1 0-1089,-3 0-4196</inkml:trace>
  <inkml:trace contextRef="#ctx0" brushRef="#br1" timeOffset="393968.75">4287 5711 17936,'0'0'2114,"0"0"-1697,-20 0 928,20 21 417,0-1-641,0 0-545,20-1-159,-20 21-129,20-21-32,0-19 65,20 20-33,-21-20-96,1 0-32,20-20-64,-19 1 64,-21-1-224,18-19 128,-18-1-96,0 19 0,0-18 64,-18 19 65,18 1-1,-21 19 0,21 0 0,0 0-32,-20 0-64,20 19-32,20 1 64,-20 0-128,21 20 96,-3-20-513,2 0-319,0-1-322,21 1-928,-23-20-992,3 20-3108</inkml:trace>
  <inkml:trace contextRef="#ctx0" brushRef="#br1" timeOffset="394199.2188">4744 5811 20050,'20'20'1314,"-1"-1"-642,1 1 1154,-20 1-417,20-1-672,0-1-449,-20 1-192,20 0-63,-1-20-33,-19 19-161,20-19-671,-20 0-674,0 0-1056,0-19-2275</inkml:trace>
  <inkml:trace contextRef="#ctx0" brushRef="#br1" timeOffset="394475.586">4882 5711 15214,'40'0'4100,"-40"21"-2627,20-21 545,1 20-32,-3 0-609,2 19-448,1-19-320,-1-1 63,-20-19-95,20 20-129,-20-20-159,18 0-97,-18 0 64,0-20 0,0 1-64,0-1-192,0 0-32,0 1-64,21-1-288,-21 20-257,0-20-320,0-1-512,20 2-1057,-20 19-1506,0-20-6790</inkml:trace>
  <inkml:trace contextRef="#ctx0" brushRef="#br1" timeOffset="394676.7578">5181 5513 15438,'39'20'4036,"1"0"-2050,-20 1 256,19-2-448,2 21-481,-21-1-416,-2 0-449,2 2-352,-20-2 0,0-19-96,0 0 0,0-1-128,0-19-384,0 20-673,0-20-1346,-20 0-1825,20-20-14958</inkml:trace>
  <inkml:trace contextRef="#ctx0" brushRef="#br1" timeOffset="395596.6797">6074 5732 13708,'0'-40'1506,"0"40"63,0-20 513,0 20-224,0 0-288,0-20-513,0 20-225,0 20-479,0-20 608,0 20-289,0 20-31,0-20-225,0 19 65,0-19-321,20 0 64,-1-1-128,-19 1 64,20-20-192,0 0 64,0 0 0,1 0-32,-3 0-32,-18-20-32,20 20 96,1-19-64,-1 19 64,-20 0 32,20-20-64,-20 20 193,18 20 63,3-20 32,-21 0-160,20 0 64,0 0 1,0-20-1,-20 0-96,19 1-32,-19-1 32,0 0-256,-19-1-32,19 21-225,-20-19-127,0 19-353,20 0-448,0 0-1410,0 19-1377,0-19-7687</inkml:trace>
  <inkml:trace contextRef="#ctx0" brushRef="#br1" timeOffset="395797.8516">6629 5692 21524,'20'19'1185,"-20"2"-96,0-1 481,0 0-513,21-1-769,-21-19-224,20 20-96,-20 0-160,18-20-449,2 0-640,-20 0-1153,21-20-2723</inkml:trace>
  <inkml:trace contextRef="#ctx0" brushRef="#br1" timeOffset="395950.1953">6629 5652 4420,'-20'0'16239,"1"0"-15022,19 0-736,0-19-129,0 19-192,19-20-256,-19 20-705,20 0-864,0-20-2019,-20 20-7430</inkml:trace>
  <inkml:trace contextRef="#ctx0" brushRef="#br1" timeOffset="396148.4375">6769 5454 15534,'0'0'4004,"20"20"-2851,-20-20 993,19 20-160,-19 19-417,20 2-255,-20-2-481,20 20-417,0-20-288,0 2-96,0-21-192,-1-1-417,1 1-448,-20-20-384,20 0-1153,-20 0-1314,-20-20-14862</inkml:trace>
  <inkml:trace contextRef="#ctx0" brushRef="#br1" timeOffset="396576.1719">6769 5692 14894,'0'0'6085,"0"0"-5156,20 0 769,-1-20 448,1 20-897,20 0-833,-20-20-159,0 20-257,19 0-160,-19 0-353,-20-19-352,20 19-576,-20-20-769,0 0 0,0 1-353,0-2-448,0 1 577,0 0 2146,0 1 1857,0-1 1026,0 20-225,0 0-384,21 20-449,-21 19-480,18-19-192,-18 20 160,20 0-128,0-1 128,1-19-160,-21-1-289,20 2-287,-20-21-161,18 20 0,-18-20-32,21-20 96,-21 20-64,20-21-64,-20 2-64,20 19-32,0-20 0,-1 20-160,1-20 32,20 20-32,-20 20-417,19 0-224,-19-1-736,20 22-2019,-21-21-6309</inkml:trace>
  <inkml:trace contextRef="#ctx0" brushRef="#br1" timeOffset="398262.6953">8059 5633 5220,'0'-20'6278,"0"20"-4260,-20-20 96,20 20 128,0 0-416,0-19-352,0 19-161,0 0-96,0 0-288,0 19-225,0-19 97,0 40-64,20-21-32,-20 21-321,20-21-96,0 22 1,0-21-161,-1-1 32,1-19-128,0 20 0,0-20 0,0 0-128,-20-20 0,19 1-64,-19-1-65,0 0 33,0-1 0,0 2 0,0-1 192,0 0-64,0 20 64,0 0 256,0 0-352,0 0 256,0 20 64,20 0-32,0-1-160,21 2 65,-23-1-65,2-20-225,0 0-223,1 20-481,-1-20-832,-20 0-1475,0 0-3170</inkml:trace>
  <inkml:trace contextRef="#ctx0" brushRef="#br1" timeOffset="398748.0469">8753 5454 704,'-18'-19'15823,"-3"19"-14125,21-22 160,-20 22 608,0 22-416,0-3-737,20 21-320,-19-1-128,19 2-161,0-2-95,0 0-193,0 1-223,39-21-97,-19 2 0,21-21-64,-3 20-64,-17-20-96,19-20-417,-22 20-320,23-21-384,-41 2-609,20-1-992,-20 20-1154,-20-20-6406</inkml:trace>
  <inkml:trace contextRef="#ctx0" brushRef="#br1" timeOffset="398908.2032">8674 5633 19698,'-20'0'1474,"20"-20"-482,20 20 930,0-20-256,-20 20-1026,20 0-575,1 0-290,-3 0-704,2 0-1537,1 0-1858</inkml:trace>
  <inkml:trace contextRef="#ctx0" brushRef="#br1" timeOffset="400885.7422">9567 5354 14926,'0'-19'2210,"0"19"-641,0 0 609,-18 19 0,18 1-832,-21 0-257,1 21-128,20-2-257,-20 20-191,0-18-65,0 18-128,1-20-191,19-19-65,-20 20-160,20-20-385,-20-20-544,20 20-448,0-20-1058,-20 0-1280,0 0-11019</inkml:trace>
  <inkml:trace contextRef="#ctx0" brushRef="#br1" timeOffset="401102.5391">9249 5454 18417,'20'-41'3395,"-20"22"-1537,21 19-32,-1 0 416,0 0-609,19 19-704,-19 3-256,20 17-225,-21 0-448,21 1 64,0 0-128,-19-20-224,17 0-321,3-1-448,-21 1-704,-2-20-289,3 0-1570,-1 0-8455</inkml:trace>
  <inkml:trace contextRef="#ctx0" brushRef="#br1" timeOffset="401732.4219">9806 5255 15855,'0'0'3042,"0"-20"-1856,20 20 1024,0-20 96,-1 20-865,1 0-672,20 0-449,-20 0-160,19 0 33,-19 20-65,21-20 32,-23 41-32,23-22 160,-21 21-128,0-1-64,19 0 33,-19 2-33,0 18 0,0-19-288,-1 20 127,1-21-127,0 1 224,-20 0-128,20-20 160,-20 0 0,0-20 97,-20 19-65,0 1-32,0-20 64,-19 20-224,19-20-193,-21 19-415,23-19-706,-2 0-1120,0 20-1986</inkml:trace>
  <inkml:trace contextRef="#ctx0" brushRef="#br5" timeOffset="469605.4688">23325 2258 6726,'0'-20'1537,"0"20"-416,0-20 577,-20 20 384,20 0-481,0 0-319,0 0-161,0 0-64,0 0-160,0 0-225,0 0 193,0 0-192,0 0-161,0 0-31,0 0-225,0-21 64,0 42 33,0-21-1,0 20 32,-20 0-128,20-1-31,0-19 95,-19 20-192,19 20 96,0-21-96,0 2 129,0 19-33,0-1-96,0 0 128,0 2-160,0-2 129,0 20 31,0 2-128,0-22 64,0 20-96,0-18 64,0 18 33,0-20 31,0 2 32,0-2-96,0 20 64,19-19-31,-19 0-1,0 0-96,0-1 0,0 0 0,0 2-64,0-1 64,-19-21-32,19 21 96,0-19 0,0 18-63,0-19-1,0-1-64,0 1 96,0-20-128,0 20 96,0-1 0,0-19-64,0 21-64,0-21 128,0 0 0,0 0 0,0 0 128,0 0 33,0 0-97,0 0-128,0 0 192,0 0-128,0-21-96,-20 2 64,20 19 0,0-20 0,-20 20-96,-1-20 32,21 20 0,-20-19 32,20-1 0,0 20-64,-20 0 96,20-20-128,-18 20 64,18 0 0,0 0 32,0 0-64,0 0 32,18 0-32,-18 0 32,0 0 0,0 20-32,20 0 128,-20-1-160,20 1 160,1 0-160,-1-1 96,0-19-32,-20 21 64,0-21 1,19 0 31,1 0 0,-20 0 0,20-21-128,0 2-64,0-1-32,-20 0-417,19-19-256,-19 19-192,20 1-448,-20-2-577,20 1-1665,-20 20-7464</inkml:trace>
  <inkml:trace contextRef="#ctx0" brushRef="#br5" timeOffset="471927.7344">23305 2793 5381,'0'-20'3363,"0"20"-448,-20 0-417,20 0-512,0-19-417,0 19-480,0 0-320,0 0-289,0 0-95,0 0-33,0 0 161,0 0-97,0 0-128,20 0 129,-20 0-129,20 0 128,0 0 33,0 0-129,-1 0-32,21 0-95,-20 0 31,19 0-128,1 0 0,19 0-96,-18 0 32,-1 0 96,-1 0-64,1 19 32,-1-19 32,1 20 97,0-20-129,-1 0 0,1 20-32,-1-20-64,1 21 128,1-1-96,-3-1 96,3 1-32,18 0 96,-19-1 1,0 1-97,-1 21-32,-19-22 192,21 1 0,-3 0-96,-18 19-64,21-19 33,-23 1-97,23 18 64,-1-19 0,-21 19 0,21-19-64,-20-1 64,0 22 0,-1-21-32,-19 19 64,20-19-32,0 0-32,-20 20 33,0-20 95,20 19-192,-20 1 128,0-21-64,0 22 32,20-2-192,-20-19 224,19 19-64,-19-19-64,0 21 96,0-22-32,0 21-32,-19-21 128,19 1 1,0 21-193,0-21 96,0 19 0,-20-19-96,20 19 128,-20-18-96,20 18 64,0-19 0,0 19 0,-20 1 32,20-19 0,-20 18-64,20-19-64,-19 19 32,-1 0 0,0-17-64,0 17 128,20-19-160,-20 19 224,1-19-192,-1 1 96,20-2-32,-20 1 96,20 0-64,-20-1-64,20 1 128,-21 0-128,21-1 64,-18 2-128,-2-1 192,20-20-192,-21 20 192,21-1-160,-20 1 32,0 0 64,20-1-64,-18 1 96,18 1-32,-21-1-64,21-1 64,-20 1-96,20 0 32,-20-1-128,20 1 192,-20 0-32,20 1 96,-19-1-32,-1-1-96,20 1 128,-20 0-160,20-1 128,-20 1-96,0 1 64,20-1 0,-19-1 64,19 1-64,0 0 0,-20-1 65,20 1-65,0 0-32,0 1 32,-20-2-32,20 1 64,-20-20-32,20 20 0,-21-1-32,21-19-32,0 20 64,-20 0-32,20-20 0,0 19 0,-18 3 32,18-3 64,-20 1-160,-1-20 0,21 20 160,0-20-64,0 19-64,0-19 96,0 20 0,0-20-96,0 0 96,0 0-96,-20 0-32,20 0 96,0 0-32,0 0 0,-20 0 0,20 0-64,0 0 128,-18 0-160,18 0 64,0 0 32,0 0-64,0-20 32,-21 20-96,21-19 96,0 19 64,0-20-64,0 0-1,-20 1-31,20-3 64,0 22-96,0-19 224,0-1-160,0 20 96,0 0-128,0 0 128,0 0-96,0 0 97,0 20 63,0-1-224,20 3 224,-20-3-128,21 21 32,-21-21-32,18 21 0,2-19 32,-20-2-64,20 1 96,-20-20-128,21 0 96,-21 0-128,20 0-32,-2 0-161,-18-20-159,20 1-225,-20-2-352,21 1-256,-21 0-1057,0 20-1954,20 0-7592</inkml:trace>
  <inkml:trace contextRef="#ctx0" brushRef="#br5" timeOffset="475215.8203">24813 4282 9929,'20'0'1025,"-20"-19"384,0 19-224,0 0 449,0-20-321,0 20-384,-20 0-160,20 0-65,0 0 129,0 0-32,0 0-225,0 0-31,0 0 224,-20 0-225,20 0-159,0 0 127,20 20-288,-20-20 161,0 0-33,0 19-96,0-19 129,0 0-97,0 20 0,0-20-192,0 0 193,0 0-161,-20 20-32,20-20 32,0 0 64,0 0-32,0 0 0,0 19 0,0-19 65,20 0-33,-20 22 0,0-22 128,0 19-95,0-19-65,0 20 64,0 19-96,20-19 0,-20 21 32,21-2-160,-21 0 96,20 1-96,-20 0 97,0 19 255,18-19-320,-18 20 0,0-21 96,0 1-160,0 19-64,0-18 160,0-2 32,0 0-32,0 2-96,0-2 96,0 1-32,0 19 64,0-19-128,-18 0 96,18-1-32,0-19 0,-20 21-32,20-22 64,0 21-32,-21-21 65,21 21-129,-20-19 64,0-2-64,20 21 64,0-21-32,-19 1 64,19 19-96,0-18 96,-20-1-32,20 19-32,-20-19 32,20 19-64,-20 2 64,20-21-32,-20 19 32,1 0-128,-1-19 160,20 21-64,-20-2 32,0 1 64,0-21-160,20 22 96,-19-21 64,19 19-160,-20-19 32,0 19 96,0-19-96,20 1-32,-21-2 128,21 1-160,-18 0 160,-2-1-128,20-19 0,-21 20 96,21 0-32,-20-20 0,20 19 0,-20 3 0,20-22 0,-18 19 64,-3 1-128,1 0 0,20-1 0,-20 1 96,0-20-128,1 20 96,-21 1 0,20-2 0,0 1 32,1-20-64,-1 20-1,0-20-31,0 19 96,-1-19-128,1 0-64,2 20 224,-2-20-160,-1 0 160,1 0-160,0 0 0,-19 0 96,19 0 32,0 0 32,-19 0-64,19 0 0,0 0-192,0 20 288,0-20-160,1 0 128,-1 19-128,0-19 96,-21 0-32,23 0 32,-2 21-32,0-21 64,-1 0-128,1 0 64,20 0 0,-18-21-64,-3 21 128,1 0-96,0-19 64,0 19-128,1-20 192,-1 20 0,0-20-64,0 1-32,0 19 64,20-20-96,-19 0 64,-1 1-64,20-22 128,-20 21-64,20 1-64,-20-1 192,20 20-63,0-20-97,-20 20 96,20 0-32,0 0-128,0 0 224,0 0-256,0 0 96,0 0 96,-19 0-160,19 0 32,0 0 96,0 0-96,0 0 64,0 0-96,0 0 160,0 20-128,0-20-64,0 20 160,0-1-96,-20 1 96,20 0 0,-20 1-160,20 18 96,0-19 32,-21-20-96,21 19 160,0-19-96,0 0 0,0 0-128,0 0 0,0 0 31,0-19 129,0-1-64,0 0 64,21-20 1,-21 20-33,0 0-33,0 20 66,20-19-1,0 19 128,-20 0-192,19-20-32,-19 20 0,20 0-161,-20 0-223,20 0-129,0 0-448,0 0-384,19 0-417,-19 0-160,0-20-1537,19 20-7367</inkml:trace>
  <inkml:trace contextRef="#ctx0" brushRef="#br5" timeOffset="483186.5235">21756 1345 1761,'0'0'4805,"-19"-20"-2627,19 20 128,0 0 32,0-20-288,0 20-769,0 0-384,0-21-96,0 21 64,19 0-257,-19 0 193,0 0-96,0 0-129,0 21 129,20-21-64,-20 0-97,20 20 1,-20 0 63,20 19-31,1-19-193,-3 20 0,2-20-127,21 19-129,-21-19 64,-2 0-96,3-1 0,-21-19 0,20 0 0,-20 0 65,0 0-161,0 0 64,0 0-193,-20-19 97,20-21-64,-21 21-96,21-21-96,0-20 192,-18 21 0,18-1 64,0 19-64,18 1 64,-18 1 32,21 19 0,-1 0-32,-20 19 64,20 1 32,0 1-96,-1-1-32,1 0 64,0-1 0,0 1 0,0 0 0,-1-1 32,1-19-64,0 0 128,0 0-160,19 0 192,-19-19-96,0-1 0,0 0 0,-20 1 32,0-21-96,21 19 128,-21 1-96,0 1 96,-21-1-128,21 0 160,-20 1 64,20 19 64,-20 0-352,20 0 225,-20 19 63,20 21-96,0-21-64,0 22 128,20-21-160,0 0 192,0-1-128,19 1 160,-19-20-127,21 0-1,-1 0 0,-21-20-96,1 1 0,20-21 0,-20 19-64,-20-18 0,0 19 64,0-19 0,0 19-64,-20 0 64,0 20 96,0-21 32,0 21-96,20 21 224,-19-1-256,19 0 32,0-1-64,0 1 32,19 19-128,-19-19-64,40 1-289,-20-1-480,19-20-96,-19 20-384,20-20-833,-1 0-833,-19 0-2947</inkml:trace>
  <inkml:trace contextRef="#ctx0" brushRef="#br5" timeOffset="483547.8516">22730 1146 13004,'-21'-21'3171,"21"21"-1217,-20 0-33,0 0 161,20 21-224,-19-21-577,19 40-480,0-21-416,0 1-129,19 0-64,1-1 0,0-19 64,21 0-160,-23 0-63,2 0-226,1-39 1,-21 19-128,0-19-32,-21 19 63,1-20 225,-18 0-32,-3 1 160,21 0-64,1-2 0,-1 21 128,0-19 161,0 39 63,20-20-96,0 20-32,0 20 353,20 0-225,-20-1-128,20 1-127,0 21-65,19-2-257,2 0-319,-3-19-705,3 19-1122,18-18-1536,-19-1-6631</inkml:trace>
  <inkml:trace contextRef="#ctx0" brushRef="#br5" timeOffset="483808.5938">23147 769 20979,'0'-40'1057,"0"21"-1025,0 19-32,0 0 769,0 0 672,18 19-448,2 1-480,0 0-257,1 19-160,-1 2 0,19-2-96,-19 0-160,20 1-384,-1-19-706,-19 18-703,0-19-738,0-1-2914</inkml:trace>
  <inkml:trace contextRef="#ctx0" brushRef="#br5" timeOffset="484192.3828">22987 1007 21460,'0'0'672,"0"-19"-704,40 19 833,-20-21 352,39 21-736,-18-20-225,17 0-160,-17 20-96,18-19-128,1-1-257,-21 20-287,1-20 319,-1 20 289,-19 0 128,0 0 96,-20 0 385,0 0 319,20 20-159,-20 0-129,21-20-63,-21 19-33,38 1-192,-17-20 33,-1 0-161,18 0-32,-17-20 0,19 1-128,-20-1 32,-1 0 32,-19 1 0,-19-2 0,-1 1 0,-20 0 32,1 20-96,-22 0-128,41 0-481,-19 0-865,19 20-2593</inkml:trace>
  <inkml:trace contextRef="#ctx0" brushRef="#br5" timeOffset="485052.7344">21657 1999 17232,'-19'0'2370,"19"0"-1121,0 20 321,0 0 191,0 1-479,19 18-482,1-19-255,20-1-161,-1 1-128,-19-20-127,20 0-33,-1 0 0,-19-20 32,0 1-160,1-1 32,-21 0-96,0-20 0,-21 20-289,1 0 129,0 1-192,2-1-417,18 0-544,-21 20-545,21 0-417,0 20-1536,0 0-9674</inkml:trace>
  <inkml:trace contextRef="#ctx0" brushRef="#br5" timeOffset="485451.1719">22114 2158 10025,'39'39'8808,"-39"2"-7206,20-41-97,0 20 449,0-1-448,-20-19-578,0 0-319,0 0 0,0 0-33,0 0-63,-20-19-321,20-1-96,-40-21 96,21 2-224,-21 0 32,20-1-160,0 0-224,1-19-193,19 19 161,0 21 287,19-1-63,1-1 192,0 21 0,0-20-32,0 20 64,19 0-64,-19 0 0,0 20-32,0 1 96,-20 18 32,-20-19 32,0 0-32,0-1-128,0-19-32,20 20-448,-19-20-802,19 0-1152,0 0-769,0 0-4997</inkml:trace>
  <inkml:trace contextRef="#ctx0" brushRef="#br5" timeOffset="485865.2344">22371 1901 18001,'0'-21'1313,"0"21"-416,0 0 1217,-20 0-193,20 21-703,0-1-546,0-1-383,0 1-1,41 0-256,-41-20 0,20 0 96,0 0-128,0 0 64,-20-40-160,19 21-32,-19-1-32,-19-1 32,19 1 96,-20-19-1,0 19 66,0-19 31,-1-2-128,21 21 64,-20-19 192,20 19-128,-18 1 0,18-1 0,18 20 96,-18 0 64,20 0-128,-20 20 97,21-1 95,-1 21-192,-20-1 0,20 2-192,0-2-417,-20-19-608,19 19-1089,21-19-1537,-20 1-4325</inkml:trace>
  <inkml:trace contextRef="#ctx0" brushRef="#br5" timeOffset="486212.8907">22709 1662 20691,'-40'20'1922,"21"-1"-865,-1 1 897,0 0-321,20 1-960,-20-1-545,40 19-128,-20-19 64,20-1-128,0-19-128,-1 20-32,1-20-129,21-20-127,-21 20 256,-20-19-33,18-1 257,-18 0 0,-18 1-96,18-1 192,-20-1 1,-1 1 127,1 20-128,20 0 0,0 20-64,0-20-128,0 21 64,20 18-481,21-19-1088,-3 0-673,3-20-1570,-2 19-10474</inkml:trace>
  <inkml:trace contextRef="#ctx0" brushRef="#br5" timeOffset="486443.3594">22809 1562 20659,'-21'-19'2018,"21"19"-1121,21 0 864,-1 0-255,19 0-385,1 19-480,0 22-225,-21-21-352,21 19 0,0-19-96,-1 19-224,1-19-385,-19 1-672,-21-1-961,18-20-1538,-36 19-12203</inkml:trace>
  <inkml:trace contextRef="#ctx0" brushRef="#br5" timeOffset="486609.375">22730 1741 23478,'0'21'320,"0"-21"64,38 0 1218,-18-21-385,21 21-961,18-20-224,-19 0-416,-1 20-673,1 0-1537,0-19-1474,-21 19-5413</inkml:trace>
  <inkml:trace contextRef="#ctx0" brushRef="#br5" timeOffset="486857.4219">23147 1682 16495,'0'0'3011,"18"0"-2883,-18 0 1345,20 0 513,0-20-608,1 0-642,-1 1-319,0-1-257,-1-1-160,-19-18 256,20 39-352,-20-20 288,-20 0-192,20 20-64,-19 0-64,-21 0 288,19 20-32,-19 0-128,22-1 160,-3 1 33,1 21-161,20-2-32,20-19 0,19-1 0,1 1-385,21-20-576,-22 0-1473,21 0-1345,-21-20-15055</inkml:trace>
  <inkml:trace contextRef="#ctx0" brushRef="#br5" timeOffset="487371.0938">23404 1305 16912,'0'-21'2498,"0"1"-1217,0 20 321,0 0 832,0-19-897,20 19-159,-20 0-97,20 19-192,19-19-545,-19 20-159,20 1-289,-19 19 0,17-1-32,-17 0-224,-1 2-224,18-21-481,-17 19-352,-1-19-545,-20-20-1153,20 19-1185,-20-19-11114</inkml:trace>
  <inkml:trace contextRef="#ctx0" brushRef="#br5" timeOffset="487856.4453">23781 1345 17712,'-19'-20'993,"-1"20"-320,0 0 832,0 20 257,-19-20-321,19 19-640,0 1-320,20 0-257,0-1 32,0 2-160,0-21 160,0 20-31,20 0-129,0-1 0,-2-19 0,23 0-96,-21 0-64,19 0-32,-19 0-225,20-19-63,-20 19 128,-1-20 224,-19 0-128,20-1-33,-20 2 65,0-1 64,0 0-160,0 1 224,0 19-64,0-20 32,-20 0 64,20 20 64,-19-21 192,-1 21-64,20 0 33,-20 0-225,20 0 192,0 21 128,-20-1-31,20 19-1,0-19-32,0 19-224,20-18-96,0 19 192,0-21-192,-1-19-64,21 20-128,-20-20-705,19-20-1025,-19 20-1153,-20-19-7367</inkml:trace>
  <inkml:trace contextRef="#ctx0" brushRef="#br5" timeOffset="488340.8203">23979 1264 18225,'0'20'1922,"0"-20"-897,0 21 736,20-21 193,0 20-833,21 0-608,-23-20-129,23 0-288,-1 0 0,-20 0 32,-1-20-256,1 20 32,-20-20-96,0-1 288,0 1-192,-20 1 32,20-1 128,0 0 0,-19 20-128,19 0 64,0 0 64,19 20-32,1 19 64,20-19-160,-1 21 128,1 18-64,1-20 0,17 22-96,-17-22 192,-23 20 0,3-18 0,-21-22 0,0 1 0,-21 0-192,3-20-192,-23 0-192,1 0-161,1-20-1249,-1 20-1185,-19-20-3010</inkml:trace>
  <inkml:trace contextRef="#ctx0" brushRef="#br5" timeOffset="488653.3203">24179 868 21524,'19'-40'1377,"-38"20"-1281,19 0 321,19 20 1056,-19 0-160,20 20-31,0 0-514,0 20-319,0 0-33,-1-1-160,1 21-320,0-20 160,21-1-384,-23 0-577,2 2-896,0-21-1891,1-1-7398</inkml:trace>
  <inkml:trace contextRef="#ctx0" brushRef="#br5" timeOffset="488811.5235">24495 1364 21075,'61'40'-32,"-61"-21"-320,20-19 448,-1 0-32,-19 0-320,0 0-1025,0 0-2851</inkml:trace>
  <inkml:trace contextRef="#ctx0" brushRef="#br4" timeOffset="525381.836">21438 7557 512,'0'0'1537,"0"0"-1248,0 0 383,0 0 962,-18 0-673,18 0-192,0 0-257,0 0-64,0 0 385,0 0-192,0 0-33,0 0 225,0 0-64,0 0-193,0 0-31,0 0 64,0 0-225,0 22 96,0-22-63,0 0 31,0 0-95,0 0-33,0 0 192,0 0 65,0 0-1,0 0-95,0 0-65,0 0-256,0 0-128,0 0-32,0-22 32,18 22 65,-18 0-129,0 0 96,0-19 32,0 19 0,0-20 160,20 0 0,-20 1 65,0-1-97,0 20 64,0-20-384,0 20 96,0-19 160,20 19-224,-20-21 160,0 1-96,0 20 0,21-39 0,-1 19 32,-20 0-96,20 1 0,-20-1 160,18-1 0,-18 1-128,21 1 96,-21-1 0,0-19-64,20 19 0,-20 0 0,20-1 225,-20-18-161,20 19 64,-20 0-160,19 1 128,-19-22-64,20 21-32,-20 1 32,20-1-64,0-19 0,-20 19 96,20 0-128,-1-20 96,1 20-64,0 0 96,0 1-128,-20-21 160,21 21-192,-3-2 192,2 1-96,-20 0 96,20 1-64,1-1-32,-1 0 0,-2 1 192,3-3-160,-1-17-64,0 19 256,0 1-63,-1-1 95,1 0-160,-20 1 160,20-2-320,-20 21 128,20-20 32,-20 20 32,20-20-96,-20 1 64,19 19-128,-19-20 96,20 0-192,0 1 256,0 19-160,-20-20 97,20-1 31,-1 1 0,-19 20 0,20 0-32,-20-19-32,20 19 96,0-20-128,1 20 96,-3-20-96,2 1 0,1 19 96,-1-20-160,-20 0 160,20 20-96,-20-21 0,20 1 160,-20 20-160,0 0 32,0-19 32,19 19 1,-19-20 31,0 20 32,0 0-96,20-20-64,-20 20 160,20 0-160,-20-19 32,20 19-64,-20 0 32,20-20 128,-20 20 32,19-21-288,-19 21 320,0 0-256,0-20 160,20 20 96,-20 0-96,0-19-96,0 19 64,0 0 64,0-20 32,0 20-64,0 0-128,0-20 192,0 20-192,0-19 128,0 19 1,-20 0-33,20-20 0,0 20 192,-19 0-96,19 0-64,-20 0 32,0 0 160,20 20-96,0-20-31,-20 19-65,20-19 0,0 0-160,20 20 128,-20-20-32,20 0-32,0-20 96,-1 20-128,1 0 128,-20 0-128,0 0 160,20 20-192,-20-20 192,-20 20 0,20-20-128,0 19-32,0-19-353,0 20-736,0-20-1185,20 0-2114</inkml:trace>
  <inkml:trace contextRef="#ctx0" brushRef="#br4" timeOffset="526246.0938">22551 5870 6886,'0'0'96,"0"-20"-128,0 20 256,0 0 481,0-19-417,19 19-256,-19 0 96,0 0 289,0 0 1088,0 0 225,0 0-609,0 0-128,0 0 256,0 0-160,0 0 0,0 0-352,0 0-65,0 0-191,0 0 95,0 0 1,0 0 32,0 0 95,0 19-191,20 1-161,-20 1-96,0-1 161,0-1-257,0 1 96,20 0-192,-20-1-128,20 1-32,0-20-705,-20 0-224,19 0-961,-19 0-1697,0 0-3972</inkml:trace>
  <inkml:trace contextRef="#ctx0" brushRef="#br4" timeOffset="528318.3594">21102 7855 7174,'0'-19'1185,"0"19"865,0-20 160,0 20 289,0-20-705,0 20-609,0 0-128,0 0-321,0 0 65,0 0 64,20 20-96,-20 0-129,0-1-159,18 22-129,-18-21 32,21 19-95,-21-19-161,0-1 64,20 1 0,-20 1-96,20-21 64,-20 0 65,0 20-129,0-20 32,0 0 128,-20 0-352,20-20 288,-20-1-384,20 21 160,-21-39-160,21-1-129,0 21-95,0-21 32,0 19 320,21 2-161,-21 19 193,20 0 32,0 0 0,0 0 64,-1 19-128,1 2 225,-20-1-161,20 0-65,0-1 33,-20 1 64,20-20 33,-20 0-97,19 20 96,-19-20-161,20 0 194,0 0-97,-20-20 96,20 20-32,1-20 0,-21 1-64,18-1 0,-18 0 96,20-1-96,-20 2-32,0-1 64,0 0-32,-20 1 32,20 19-32,-18 0 32,18 0-64,-21 0 96,1 19 32,20 21 128,0-21-64,0 22-96,0-2 65,0 1-97,20-21 32,1 22-128,-3-41 32,2 20-257,0-20-287,1 0-449,-1 0-577,0-20-1152,-2-1-2852</inkml:trace>
  <inkml:trace contextRef="#ctx0" brushRef="#br4" timeOffset="528751.9532">21618 7816 13516,'0'0'2306,"0"0"-640,0 20 576,0-20-128,0 19-833,0 2-416,20-1-320,-1 0-257,1-1-160,-20 1-32,20-20 0,0 0-32,0 0-96,-20 0-64,19-20 0,-19 20 0,0 0 192,0 0-160,0 20 128,0-20 224,0 20 65,20-1-33,-20-19-256,20 0 128,0 0 33,1-19-193,-3 19 64,2-40 32,0 21-128,1-1-96,-21-21 128,0 41 64,0-19-96,0-1 0,0 20-224,-21 0-417,21 0-1217,0-20-1345,0 20-5413</inkml:trace>
  <inkml:trace contextRef="#ctx0" brushRef="#br4" timeOffset="529708.0078">21122 8392 3811,'-20'0'6246,"20"-20"-4933,-20 20 833,20 0 64,0 0-32,0 0-768,-21 0-545,21 20-225,-20 0 289,20 19 160,-18 2-96,18-2-192,0-19-161,0 19-287,18-19-161,2 1-160,1-1 64,-1-1-192,0-19-256,-2 0-257,3 0-448,-1-19-352,-20 19-673,20-20-2851</inkml:trace>
  <inkml:trace contextRef="#ctx0" brushRef="#br4" timeOffset="529998.0469">21280 8610 8680,'0'21'8840,"0"-21"-8167,0 0 416,0 0 801,0 0-481,0-21-865,0 1-287,0 0-97,0 1 128,0-21-128,0 0 128,20 0-191,-20 21-97,0-21 96,20 21-192,-20 19-1,0-20-287,19 20-609,1 20-897,0-1-1505,-20-19-2306</inkml:trace>
  <inkml:trace contextRef="#ctx0" brushRef="#br4" timeOffset="530294.9219">21458 8511 15566,'0'20'1954,"0"0"192,0-1-320,20-19-321,-20 20-576,21 0-512,-1-20-161,0 0-128,-2 0-32,-18 0 96,21-20-192,-21 0 64,20 1 32,-20-1-192,-20-19 160,20 18-160,-21 1 0,3 20-64,18-20-96,-20 20 96,20 0-385,0 0-288,0 0-320,0 20-224,0 0-481,-20-20-1281,20 21-4068</inkml:trace>
  <inkml:trace contextRef="#ctx0" brushRef="#br4" timeOffset="530642.5782">21756 8372 16143,'-39'0'2178,"19"0"-1185,0 20 1121,-19 0-160,19-1-673,0 1-576,20 0-449,0 1-320,0-21 32,20 0 96,19 19-288,1-19 127,19 0-63,-19 0 192,-20 0 0,1 0-64,-3 20 96,2-20-96,-20 0 0,-20 20 32,20-1 192,-18-19-159,-3 20-98,1 0-63,0-20-416,0 21-705,1-21-609,19 0-1505,-20 0-2179</inkml:trace>
  <inkml:trace contextRef="#ctx0" brushRef="#br4" timeOffset="530954.1016">21936 8431 12491,'0'0'6855,"-41"0"-6855,21 0 2818,0 20-671,20-20-898,-18 20-865,18 1-384,18-21 96,2 19-96,0-19-96,21 20 0,-2-20-160,-19 20-65,0-1 97,-20-19 160,39 20 64,-39 0 64,0-20 0,-19 21 32,-1-21-32,20 0-32,-20 0-64,0 0-64,-1 0-704,3 0-866,18-21-1025,-20 21-2465</inkml:trace>
  <inkml:trace contextRef="#ctx0" brushRef="#br4" timeOffset="531145.5078">22134 8551 21492,'19'19'448,"-19"-19"-256,0 0 321,0 20 31,0-20-544,20 0-448,-20 0-929,0 0-1858,0 0-6022</inkml:trace>
  <inkml:trace contextRef="#ctx0" brushRef="#br4" timeOffset="531331.0547">22074 8333 17680,'0'-21'1025,"0"21"-769,0-20 1,0 20-65,20 20-352,-20-20-1442,20 21-3395</inkml:trace>
  <inkml:trace contextRef="#ctx0" brushRef="#br4" timeOffset="531566.4063">22233 8492 16783,'19'39'2467,"1"-39"-545,-20 20 288,20-20-353,-20 0-671,0 0-322,20 0-351,-20 0-161,0-20-224,21 0-64,-21 1-96,18-2 64,-18-19-96,20 40 0,-20-19 32,0 19 0,21 0 0,-21 19-32,0 1 32,20 0 0,-20 1-352,20 18-97,-20-19-512,20-1-544,-20 1-1026,0-20-736,19 0-2338</inkml:trace>
  <inkml:trace contextRef="#ctx0" brushRef="#br4" timeOffset="532026.3672">22610 8451 17072,'0'-20'2242,"0"20"-1473,0-19 1088,0 19 65,0 0-769,-20 0-448,20 19-193,-20 1 33,20 0-193,-19 20-192,19-20-64,0 0-192,19-1 0,-19 1-192,20-20-32,-20 0 160,20-20-129,-20 1 193,20-1 64,-20 20 64,20-20-32,-20 1 192,0 19-96,0 0 129,0 19-257,0 1 224,0 0-288,0 19 224,0 2-160,0-2 96,19-19-128,-19 19-321,0-19 129,0 0-64,0 1-449,0-2-32,-19 1-288,-1-20-128,-20 0 32,20 0-96,-19 0-1698,19 0-5605</inkml:trace>
  <inkml:trace contextRef="#ctx0" brushRef="#br4" timeOffset="532779.2969">21300 9127 13805,'0'-20'1121,"0"20"-353,0 0 738,0 0 320,0-21-898,20 21-543,-20-20-193,0 20 64,19-19 0,-19-1-127,0 0-65,0 20 96,-19-19 224,19-1-160,-20 20 449,20 0 0,-20 0-161,0 0 1,20 0-97,-20 20-224,20-1 0,0 1-128,0 19 0,0 2-128,0-21 128,20 19-128,0-19 64,-20 0-128,20-1 0,0 2-384,-1-21-353,1 0-448,0 0-930,0 0-1728,1-21-6215</inkml:trace>
  <inkml:trace contextRef="#ctx0" brushRef="#br4" timeOffset="533199.2188">21539 9066 13228,'-20'20'1730,"20"-20"-65,0 21 257,0-21-352,0 20-481,20 0-449,-20-1-384,18-19 97,-18 20-129,21-20-128,-1-20 64,0 1 0,-20-1-128,20 0-160,-20-21 256,0 2-192,0-20 96,-20 18-32,0 2 32,0 0 0,-1-1 0,3 21 353,18-2 544,-20 1 0,20 20-129,0 20-319,0 1-97,20-2-160,-20 21-96,18-1-95,23 21-66,-21-20-255,0-1-160,19 0-385,1 2-320,-20-21-481,-1 0-191,1-1-930,0 1-1729</inkml:trace>
  <inkml:trace contextRef="#ctx0" brushRef="#br4" timeOffset="533727.5391">21975 9007 12940,'0'-19'3555,"0"-1"-2914,0 20 320,0-20 672,0 20 65,0 0-737,0 20-385,0 0 33,-21-1-97,21 1-159,0 0-33,0 19-192,0-18-32,21-21-192,-21 20 192,20-20-96,-20-20 64,0-1-32,20 1 32,-20 1-32,0-1 0,0 0-32,0 20 0,0 0 64,0 0-96,0 20-32,20 19 160,-20 2-224,19-1 224,1-1-160,20 0 0,-20 22 192,-1-22-288,1 0 513,0 2-353,-20-41 224,0 79-224,-20-60 865,0 21-481,1-40-96,-1 21-96,-20-21-95,20 0-290,1 0-127,-1-21-385,0 1-320,0-19-800,20 19-417,0-19-1602,0 19-7879</inkml:trace>
  <inkml:trace contextRef="#ctx0" brushRef="#br4" timeOffset="534147.461">22193 9107 16271,'20'0'256,"-20"-21"-64,20 21 801,-1-20 32,-19 20-160,20-19-384,0-1-225,0 20-160,1-20 0,-21 1-32,18 19 64,-18-20 96,0 0 193,0 20 351,-18-21-287,18 21-97,-21 0 33,1 21-1,20-21 0,-20 20-416,0 19 833,1-19-544,19 19 95,-20 2-288,20-1 160,0-40-320,20 39 64,-1-19-32,1-1-96,0-19-288,21 0-385,-23-19-576,23 19-385,-21-20-736,0 20-1891</inkml:trace>
  <inkml:trace contextRef="#ctx0" brushRef="#br4" timeOffset="534501.9532">22610 8948 576,'-20'0'21845,"20"0"-21173,0 0-287,-20 0 832,1 0-192,19 0-705,-20 20-320,20-20 288,-20 20-416,20 19 160,20-19 32,-20-1-320,0-19-96,39 41 352,-19-21-705,0 0 321,20-20 63,-21 19 97,1-19 160,0 0 128,-20 20 257,0-20 383,0 20 33,-20-1-257,0-19-127,20 21-385,-19-21 128,-1 0-833,0 0-1057,20 0-1921,-20 0-12781</inkml:trace>
  <inkml:trace contextRef="#ctx0" brushRef="#br1" timeOffset="628916.0157">555 7320 1217,'-20'0'2434,"20"0"-897,0 0-351,0 0-514,0 0-640,0 0-256,0 0-993,0 20-1602</inkml:trace>
  <inkml:trace contextRef="#ctx0" brushRef="#br1" timeOffset="629495.1172">555 7420 7719,'-40'-41'4356,"40"41"-2402,-19-20 384,-1 1 353,0 19-385,20 0-769,0 0-960,0 0 127,0 19 161,20 1-352,0 21-129,-1-2-64,21 20-31,-20-20-129,0 2-64,19-21 32,-19 0-64,0-1-32,1 1-64,-21-20 96,18 0 64,-18 0-128,0-20 32,-18 1-32,18-1 64,-21-19-32,21 17-96,-20 22 224,20 0-95,0 0 319,20 0 64,1 22-320,-3 17-64,22-19 1,1 19-97,-2-19 32,1-20 160,0 0-224,-1-20 224,-19 0-192,0 1 96,0-21-352,-20-1 31,0 22-640,-20-21-384,20 21-673,-20-21-1921,0 21-2692</inkml:trace>
  <inkml:trace contextRef="#ctx0" brushRef="#br1" timeOffset="630154.2969">952 7102 19634,'0'-21'1922,"0"21"-1410,0 21 1026,20-1 512,-20 19-801,20 20-416,0 2-257,-1-2-384,21 0 65,-20 1-65,19-21-128,-19 1-32,1-21-32,-1 3 96,-20-22 32,0 19 289,20-19-97,-20 0-256,0-19-64,0 19-96,-20-22 96,0-17 0,-21 19-192,41-19 192,-18 19-128,36-20 64,2 40-129,-20 0 97,21 0 96,-1 21 0,0-2 0,-2 1 0,23 0-32,18-1-64,-39 1-32,20 0-32,-20-20 32,-1 0 128,1 0 32,0 0-96,0 0 0,0-20 128,-1 20-64,21-20 96,-19 20-64,17-19-64,-38-21 160,20 21-160,-20-2 96,0-19-32,-20 21 64,2-21-96,-2 40 96,-1-19-64,1 19 32,0 0-160,1 0 96,-1 19 0,20 21 0,0-1 32,20 2-96,-20 18 64,19-20-160,1 0-224,41-17-97,-23-3-288,23-19-95,-22 0-418,-19 0-543,0-19-1763,-20-3-1505</inkml:trace>
  <inkml:trace contextRef="#ctx0" brushRef="#br1" timeOffset="630436.5235">1727 7320 15822,'19'20'2883,"1"-1"-673,0 21 417,0 0-129,0 0-800,-1-1-897,-19-19-289,20 21-320,0-41-128,-20 19-64,20-19 256,-20 0-223,0 0-33,0-19 64,0-3-128,21 3 64,-21-21 0,0 21-97,18-1 97,2 0-96,21 40 96,-3 0-96,-17 19 64,19-19-865,-1-1-736,1 3-1410,-20-22-4356</inkml:trace>
  <inkml:trace contextRef="#ctx0" brushRef="#br1" timeOffset="631500">2778 7379 10313,'-20'-20'6182,"20"1"-4100,-19 19 160,19 0 32,0 19-1024,0 1-450,19 21-159,-19-2-193,20-19-31,0 19-225,21-19-32,-23-1 0,2-19-64,1 0-96,-1 0 32,0 0-32,-20-19-160,18-1 320,-18 20-128,0-20 32,0 20 65,0 0-1,0 0 128,0 20 32,21-20 65,-1 20-353,20-20 32,-1 0 64,-19-20 0,20 0 64,-21 1 0,1-21-96,-20 0 0,0 0 32,0 1-192,-20 19-160,1 1-225,19-1-319,0 20-866,0 0-1601,0 20-4100</inkml:trace>
  <inkml:trace contextRef="#ctx0" brushRef="#br1" timeOffset="642239.2578">3712 7359 14349,'-21'0'2819,"21"0"-1250,0 20-63,0-20 383,21 0-543,-1 20-578,0 1-191,19-21-225,-19 19-63,20-19-33,-21 0-64,1-19-64,0-2-128,-20 21 96,20-20-96,-40 0-224,20 1 96,-20 19-64,-19 0 128,-1 0 32,20 0 96,-1 19-32,-17 1 128,18 21-32,20-22 96,-21 40-160,21-19 0,21 1 96,-21-2-127,40 0 31,-22-19-96,23-20 0,18 0-225,-19 0-191,19-20-353,-19 1-929,0-21-1280,-1-1-1379,-19 22-10697</inkml:trace>
  <inkml:trace contextRef="#ctx0" brushRef="#br1" timeOffset="642428.711">4248 7320 14733,'0'0'2050,"0"20"-672,0-1 768,0 1-353,-20 21-575,20-2-386,0 20-351,0-20-193,-20 2-224,20-21-64,0 19-384,0-39-961,-21 20-1859,21-20-2529</inkml:trace>
  <inkml:trace contextRef="#ctx0" brushRef="#br1" timeOffset="642605.4688">4068 7459 18225,'0'-20'2466,"0"20"-1313,0 0 1378,20 20-898,0 0-448,1-1-800,17 1-161,-18 0-96,21 21-256,-2-22-192,-19-19-257,20 0-480,0 0-609,-21 0-1537,-19 0-3107</inkml:trace>
  <inkml:trace contextRef="#ctx0" brushRef="#br1" timeOffset="642876.9532">4406 7122 20947,'0'0'1602,"0"0"-1026,0 20 994,20 19-161,0 0-640,1 2-160,-3 18-257,2 0-128,21-18-128,-21 18-96,19-20-32,1-19-320,-20-1-65,19 3-511,-39-22-418,20 0-1088,-40 0-1538,0-22-4035</inkml:trace>
  <inkml:trace contextRef="#ctx0" brushRef="#br1" timeOffset="643099.6094">4347 7379 1,'-40'-20'19697,"40"20"-18031,0 0-577,40-19 1217,-20 19-544,19 0-609,1 0-769,-1 0-192,1 0-192,1 19-96,-2-19-288,1 20-673,-20-20-481,19 0-1216,-39 20-2051</inkml:trace>
  <inkml:trace contextRef="#ctx0" brushRef="#br1" timeOffset="643354.4922">4823 7557 19794,'20'22'1666,"-20"-22"-129,0 0 545,0-22-672,-20 3-578,20-1-287,-20 0 31,0 1-383,1-21-1,19 21-192,-20-22 32,20 21-32,0 1-128,20 19 32,-1 0-449,1 0-448,0 19-512,20-19-1058,-1 20-2850</inkml:trace>
  <inkml:trace contextRef="#ctx0" brushRef="#br1" timeOffset="643695.3125">5240 7340 3138,'-20'-20'12909,"0"20"-11436,1 0 449,19 0 512,-20 0-640,0 39-641,0-19-384,20 21-65,-20-2-447,20-19-65,0 19-224,0-39 0,20 20 32,0-20-32,0-20 0,-20 20-160,20-39-1,-1 19 97,-19 0 64,0 1-128,0-2 224,0 1-32,0 20 128,-19 0-128,19 20 0,0 1 32,0-2-64,0 1 0,19 19-32,1-19-512,0-20-737,20 20-961,-21-20-1762,1 0-5445</inkml:trace>
  <inkml:trace contextRef="#ctx0" brushRef="#br1" timeOffset="643926.7578">5459 7359 256,'0'0'21204,"0"0"-19667,-20 0-832,20 20 1089,0 0-321,0 20-768,0 0-257,0-21-320,20 21 128,-20-21-352,39 22 32,-19-41-192,20 20-256,-20-20 63,19-20-320,-19 20-416,0-19-1089,-20-3-2242,20-17-5221</inkml:trace>
  <inkml:trace contextRef="#ctx0" brushRef="#br1" timeOffset="644129.8828">5657 7181 16719,'0'0'4933,"20"0"-3235,-20 20-161,0 19-160,19 2-320,-19 18-448,20 0-193,0 1-416,0-21-96,1-19-416,-3 0-513,22-20-385,-40 0-832,21-20-2947</inkml:trace>
  <inkml:trace contextRef="#ctx0" brushRef="#br1" timeOffset="644340.8203">5578 7379 8327,'0'0'13133,"19"0"-11692,1 0 97,20 0 63,-1 0-544,1 0-672,1 0-97,-23 0-192,2 0-384,0 0-513,1 0-737,-1 0-1440,-2 0-3044</inkml:trace>
  <inkml:trace contextRef="#ctx0" brushRef="#br1" timeOffset="644593.75">5975 7359 17168,'19'20'4292,"1"-20"-2883,0 0 225,0 0-1,0-20-480,0 20-800,19-19-1,-39 19-256,20-20 128,0 20-192,-20-20-32,0 20 225,0 0-354,-20-19 33,0 19-192,20 0 96,-20 0-64,1 0 128,-1 19 128,0 1 64,0 19 256,20 1-96,-20-19 32,20 18 33,0-19-257,20-1 32,0 1-160,20-20 128,-21 0-417,21-20-415,1 1-610,-23-1-1280,23 0-2852</inkml:trace>
  <inkml:trace contextRef="#ctx0" brushRef="#br1" timeOffset="645440.4297">6708 7340 13004,'-18'-40'1922,"-23"40"-513,21 0 641,0 0 640,1 0-960,-1 20-609,0 19-256,0 1-288,20 0-129,0 19-224,0-19-32,20-21-96,0 3-64,19-3 33,1-19-98,1-19 66,-23-22-194,23 1 33,-21 1-96,-20-21 32,0 1 32,0 19 128,-20-20 0,-21 21 64,3-1 0,17 1 64,-19 39 352,21 0-192,19 0 193,-20 20-65,20 19-31,0 0-65,20 22-160,19-2 64,-19-20-192,39 2-96,2-2-513,-22-19-319,21-1-674,-20-19-2658,-1 20-10442</inkml:trace>
  <inkml:trace contextRef="#ctx0" brushRef="#br1" timeOffset="646266.6016">7603 7420 14926,'18'59'2210,"3"-20"-545,-1-19-127,0-1 255,-20 3-479,20-22-482,-20 0-159,0 0-32,0-22-161,-20 3-288,20-1 65,-20-39-129,0 20 32,-19-2-96,-1-18 32,19 20-64,-17-22-32,-3 2 32,21 0 0,0 19-64,1 20 128,19-20-96,0 21-32,0 19 0,19 0 32,1 0-128,0 0 64,0 19-513,19 1-544,2 20-1121,-21-21-2787</inkml:trace>
  <inkml:trace contextRef="#ctx0" brushRef="#br1" timeOffset="646513.6719">7344 7261 15534,'-20'20'3267,"20"-1"-1953,0-19-65,20 0 769,0 0-673,39-19-416,-19 19-225,19 0-63,2 0-481,-2 0-96,-19 0-192,-1 0-320,1 0-449,-20 19-1249,0 1-1281,0 0-577,-20 19-9353</inkml:trace>
  <inkml:trace contextRef="#ctx0" brushRef="#br1" timeOffset="646750">7921 7557 11530,'18'0'3652,"-18"0"-1314,0-19 353,-18 19-321,18-20-865,-20 0-256,20 1-384,-21-21-32,21 21-352,0-22-33,0 2-448,0 19 32,0 0 32,0-19-256,0 39-96,0-21-289,21 21-224,-1 0-480,18 0-929,3 21-2210,-21-21-7592</inkml:trace>
  <inkml:trace contextRef="#ctx0" brushRef="#br1" timeOffset="647469.7266">8297 7359 13805,'-20'-19'2146,"20"19"-801,-20 19 192,20-19 609,-20 40-416,20-19-641,0 18-288,20-19-289,0 19-95,-20-19-193,20-20-96,19 19 32,-19-38 160,0-1-127,1 0-33,-21 1 64,0-21-256,0 21 64,-21-2-32,1-19-192,0 21-128,2-1-289,-3 0-320,-19 20-416,20 0-1057,20 0-1859,-19 20-9480</inkml:trace>
  <inkml:trace contextRef="#ctx0" brushRef="#br1" timeOffset="647889.6485">8456 7399 16143,'40'40'3363,"-40"-20"-2210,20 0 160,-20-20 641,0 19-801,0-19-512,0 0-449,19 0 0,-19 0 32,0-19-320,0-1 289,0 20-258,0-39 65,0 18-192,0 1 0,0 0-32,20 1 32,-20 19 192,20 0-96,-20 19 256,0 1-32,20 0-32,0 1 128,-20-2-192,20-19 96,-20 0-128,19 0 128,-19-19-63,20-2-1,0 21-32,-20-20-32,20 0 64,-20 20-96,21 0 128,-21 0 0,18 20-64,2 0-32,1 1-224,-1-2-769,18-19-1826,-17 0-2498</inkml:trace>
  <inkml:trace contextRef="#ctx0" brushRef="#br1" timeOffset="649457.0313">9290 7022 13292,'-21'-39'1922,"1"39"-705,20-20 705,0 20 64,0 0-673,0 0-801,20 39 225,1-19 64,-1 39-192,0 2-1,-1-2-256,21 1 33,-20-21-193,19 20-64,-19-39-64,0 21 96,-20-22 0,20 1-160,-20-20 129,0 0-129,0 0 128,0 0-64,0 0 0,0 0-96,-20-20-128,20 1 160,-20-2-161,20 1 1,0 0 64,0 1 32,0-1-64,20 0 0,-20 20 192,20 0-192,21-19 128,-23 19-128,2 0 0,0 19 0,1-19 95,-1 20-63,-2 0 32,3-1 0,-1 1-32,0-20 128,0 20-192,-1 1-256,21-21 223,-20 19-191,19-19 352,-19 0-128,0 0 320,0 0 64,0-19 97,-1-22 223,-19 21-256,0-19 65,0 19-97,0-19-64,-19 18-32,19 1 97,-20 1 31,0 19-64,0 0-32,0 0-32,20 0 1,-19 19-161,19-19 96,0 41-96,0-21-32,0 19 64,19-19-64,1 19 64,-20-19-513,40 1-95,-20-2-385,-1-19-545,21 0-896,1 0-2210,-23-19-12108</inkml:trace>
  <inkml:trace contextRef="#ctx0" brushRef="#br1" timeOffset="649789.0625">10302 7161 17328,'-20'20'1441,"0"-20"-127,1 20 992,-1 19-577,0-18-768,20 18-576,0 1-225,0-21-224,20 1 160,0 0-128,-1-20 0,1 0 96,0-20-192,0 0 160,0 1-32,-20-1 64,0 0 32,0 1-64,-20-1-32,20 20 128,0 0 128,0 0-224,0 20 32,0-1-160,0 1 96,20 0 0,0-1-576,-1 1-898,1 21-1505,21-22-2402</inkml:trace>
  <inkml:trace contextRef="#ctx0" brushRef="#br1" timeOffset="650115.2344">10759 7855 17712,'19'21'2531,"-38"-21"-1667,19-21 322,-40 2 255,20-21-480,0 1-545,-19 0-352,-1-22 0,1-17-32,19 17 32,0-18-160,-1-1 32,21 21 64,0 20-96,21 18 96,-1 1-128,0 20 160,19 20-64,-19 1-32,20 18-32,-21 1 96,-19-1 32,0 2-64,-19-2 128,-1-19-32,0-20-224,0 19-320,0-38-898,1 19-1729,19-20-2466</inkml:trace>
  <inkml:trace contextRef="#ctx0" brushRef="#br1" timeOffset="650817.3828">11434 6526 17360,'-59'0'2338,"39"20"-1281,0 0 256,-1 39 321,21 1-449,-20 38-256,20 2-160,0 19-129,0-19-383,41-1-65,-21-19 0,18-21-416,23 0-129,-22-38-511,1-2-386,19-19-1376,-19 0-3300</inkml:trace>
  <inkml:trace contextRef="#ctx0" brushRef="#br1" timeOffset="651194.336">11691 6367 576,'0'0'12108,"0"0"-9450,0 0-1056,0 0 480,0 20 128,0 0-641,0 19-480,0 0-352,20 2-385,-20-21-192,20 19-32,1-19-128,-21 0-192,20 1-384,-2-21-673,2 0-930,-20 0-767,0 0-1731</inkml:trace>
  <inkml:trace contextRef="#ctx0" brushRef="#br1" timeOffset="651440.4297">11691 6189 17136,'-18'-21'1954,"-3"21"-1442,1 0 577,20 0-128,0 0-865,0 21-608,0-21-545,20 20-1378,1-1-2529</inkml:trace>
  <inkml:trace contextRef="#ctx0" brushRef="#br1" timeOffset="651691.4063">11930 6507 11370,'0'19'9193,"0"-19"-9001,20 0-544,-20 0 672,0 0-160,0 0-96,0 0-608,20 0-1250,-20 0-1153,0 20-9160</inkml:trace>
  <inkml:trace contextRef="#ctx0" brushRef="#br1" timeOffset="651955.0782">12108 6546 15502,'20'-20'1826,"0"20"-833,1-19 96,-21-3 480,20 3-576,-20-1-448,0 0-257,-20 1-96,-1 19 65,1-20 223,0 20 64,2 0-127,-3 0-33,1 20-128,20-1-63,-20 1-33,20 19 0,0 2 32,0-21-192,0 19 192,20-19-192,0 0-96,19 1-352,-19-21-353,21 0-736,-21 0-1987,-2 0-2177</inkml:trace>
  <inkml:trace contextRef="#ctx0" brushRef="#br1" timeOffset="652155.2735">12268 6526 16976,'0'0'2978,"0"0"-1568,0 0 512,20 0-65,-20 0-1472,0 0-353,0 0-449,19 0-1024,-19-19-1666,20 19-2562</inkml:trace>
  <inkml:trace contextRef="#ctx0" brushRef="#br1" timeOffset="652353.5157">12446 6605 19250,'0'60'1473,"0"-20"-608,20-21 288,-20 1-576,0-20-609,0 20-865,0-20-1730,0 19-3170</inkml:trace>
  <inkml:trace contextRef="#ctx0" brushRef="#br1" timeOffset="653186.5235">12922 6466 12203,'-20'-40'2338,"20"21"-768,-19 19 255,-1-20 610,0 20-545,0 20-673,0-20-384,1 39-385,-1-19-32,20 21-191,0-2-1,0-19-352,0-1 192,20 1-64,-1-20 0,1 0-32,0 0 0,0 0 96,0-20-96,-1 1 64,-19-1-128,0 0 128,0 20 96,0-19-32,0 19 160,0 0 0,0 0-320,0 0-128,20 19-32,-20-19-353,20 0-544,0 20-608,1-20-1314,-1 0-1377</inkml:trace>
  <inkml:trace contextRef="#ctx0" brushRef="#br1" timeOffset="653650.3907">13181 6426 16815,'-20'0'1506,"0"0"-385,20 20 705,-20 0-97,1-1-800,19 3-480,0 17-193,19-19 0,1-1-192,0-19 0,0 20 0,0-20 32,-1-20 0,-19 1-32,20-1-96,-20-19-192,0 17-128,-20-17 128,20-20 64,-19 20 192,-1-2-32,0-18 0,0 39 128,0 1 288,20-1 33,0 20-33,0 0-224,0 20-64,20-1 96,-20 21-95,20-1-97,0 2 0,19-2-225,-19 0-319,0 1-673,0-21-481,19 22-1697,-39-21-2082</inkml:trace>
  <inkml:trace contextRef="#ctx0" brushRef="#br1" timeOffset="654026.3672">13418 6367 17616,'0'20'2499,"-18"0"-1314,18-1 128,0 1 256,0 0-576,0 21-448,18-22-321,-18 1-160,20-20 64,1 0-32,-1 0 32,0-20-160,-2 1-32,-18-22 0,0 1 0,0 1-32,0 0-160,-18-2 128,-2 2-96,0-1 160,-1 1 128,21 39 96,-20-21 160,20 21 32,0 0-31,0 21-193,0-1 0,20 19-128,-20 0 64,21 1-96,-1 0-192,18 0-289,-17-1-448,-1-19-672,0-1-1058,0 3-1216,-20-22-10507</inkml:trace>
  <inkml:trace contextRef="#ctx0" brushRef="#br1" timeOffset="654337.8907">13697 6485 17328,'19'0'2082,"1"0"-352,0 0-353,0 0-384,0-19-64,1 19-257,-3-20-319,-18 0-161,20 1 0,-20-1-96,0 0-64,-20 1 32,20 19 32,-18-21-32,-3 21-96,1 0 96,0 21-160,20-21 160,-20 19-64,20 21 32,-20-21 96,20 21-96,20-21 1,-20 22-226,20-21-319,-20 0-257,20-1-768,21-19-577,-23 0-1153,2 0-1666</inkml:trace>
  <inkml:trace contextRef="#ctx0" brushRef="#br1" timeOffset="654701.1719">13955 6387 8744,'0'20'10089,"-21"-20"-8711,21 19-257,0 1 640,0 19-383,0-17-578,0 17-351,0-19-289,0-1-32,21 1 0,-1-20-32,0 0 97,19-20-97,-19-19-64,0 19 32,0-21-192,-20 2-1,-20-20-31,20 20 192,-20-22-96,0 22 128,1 0-96,19-2 64,-20 21 128,20 20 161,-20 0 319,20 0-223,0 0-1,20 41-63,-20-2-65,20 1-224,-20 19-64,39-19 0,-19 0-256,20-1-33,-21-19-479,21-1-482,-20 3-1312,1-3-4260</inkml:trace>
  <inkml:trace contextRef="#ctx0" brushRef="#br1" timeOffset="655288.086">12268 6903 10537,'-20'0'8232,"20"0"-6598,0 19-545,0 1 1121,20 21-448,0-2-705,-20 20-385,19 2-287,1-22-129,0 20-224,20-18 0,-21-2-352,-19-19-161,20-20-352,0 19-480,-20-19-481,-20-19-1697,0-1-3940</inkml:trace>
  <inkml:trace contextRef="#ctx0" brushRef="#br1" timeOffset="655656.25">12169 7161 17744,'20'0'3556,"-20"-19"-2627,39-1 640,1 20 225,-1-20-801,1-1-769,-20 21-160,0 0-64,19 0-96,-19 21-160,-20-21-129,20 20 257,-20 0 128,20 19 0,-20-19 128,0 19 161,0 2 159,19-22-224,1 21 32,0-40-127,21 19 31,-23-38-32,23 19-160,-21-20-64,0-19-193,-2 19 97,-18-21-32,-18 22 64,-2-1 160,0 0-64,-21 1 128,23 19-32,-2 0 64,-21 0-96,21 19-64,1-19-160,19 20-257,-20 0-672,20-20-1313,20 19-2627</inkml:trace>
  <inkml:trace contextRef="#ctx0" brushRef="#br1" timeOffset="655924.8047">13339 6922 22132,'-20'20'833,"1"1"-416,19 18 992,-20 1 96,20-1-576,0 2-672,0-2-290,0 1-63,20-1-384,-20-18-641,0-21-1345,0 20-2787</inkml:trace>
  <inkml:trace contextRef="#ctx0" brushRef="#br1" timeOffset="656144.5313">13062 7002 22261,'-21'0'2530,"21"20"-1697,21-20 864,19 40-95,-1-21-321,1 22-897,-1-21-223,1-1-354,0 1-191,-1 0-289,1-20-416,-1 0-128,-19 0-705,1 0-1985,-21 0-3652</inkml:trace>
  <inkml:trace contextRef="#ctx0" brushRef="#br1" timeOffset="656880.8594">14293 6168 18801,'20'-20'1986,"-2"20"-1185,3 0 832,19 41 1,-1 18-353,1 0-512,0 41-417,-1 0 129,1 18-257,-1 1-32,-19 0-128,0 1 64,-20-41-160,0 1 64,-20-21-32,0 1-96,1-40 0,-1-1-256,0 1-193,20-20-480,-20 0-1025,20 0-2049,0-20-6183</inkml:trace>
  <inkml:trace contextRef="#ctx0" brushRef="#br1" timeOffset="659385.7422">496 8610 18641,'-40'-20'1826,"40"20"-385,0 0 33,0 0 319,0 0-447,0 0-642,40 0-255,-21 0-257,21 0-96,0 0-128,-1 20-224,1-20-33,-1 21-671,-19-21-770,0 0-1473,1 0-1377</inkml:trace>
  <inkml:trace contextRef="#ctx0" brushRef="#br1" timeOffset="660167.9688">1448 8631 13612,'20'39'2114,"0"-19"-416,0-20 128,-1 20 288,1-1-577,-20-19-416,20 0 96,-20 0-448,0 0-320,0-19-97,-20-1-192,0-19 0,-19-2-128,19 1 192,-20-19-288,1 19 32,-1-19 160,-19 0-192,19 18 96,-19 2-32,39-1-128,-1 21 96,1-1-192,20 0 32,20 20 0,1 0-321,19 0-704,19 0-1153,0 0-2243,1 20-8487</inkml:trace>
  <inkml:trace contextRef="#ctx0" brushRef="#br1" timeOffset="660384.7657">1250 8372 17072,'-100'40'2338,"62"-21"-769,17-19 417,1 20-576,20-20-706,20-20-127,1 20 31,17-19-63,3-1-449,-3 0-64,23 1-256,-2 19-257,1-20-704,19-1-897,-20 21-2274,2 0-4869</inkml:trace>
  <inkml:trace contextRef="#ctx0" brushRef="#br1" timeOffset="660641.6016">1727 8372 16687,'0'59'1602,"-20"-39"-129,20 0 769,0 1-384,20-2-705,-1 1-416,1 0-225,0-20-255,0 19-33,19 1-160,-19-20 128,0 0 0,0-20 0,1 1-95,-21-1-162,0 0 162,0 1-129,-21-2 32,1 1-65,0 20-31,-19-20 96,-1 20-64,0 0-224,1 0-224,19 20-577,20-20-961,0 20-2178,20 1-4741</inkml:trace>
  <inkml:trace contextRef="#ctx0" brushRef="#br1" timeOffset="660905.2735">2084 8590 20275,'0'20'2626,"0"-20"-1601,0 0 737,0-20-257,0 0-608,0 1-384,-20-21-97,20 0-320,0 0 0,20 21-192,-20-21-32,20 21-288,0-1-289,-1 20-544,21 0-865,0 0-3043</inkml:trace>
  <inkml:trace contextRef="#ctx0" brushRef="#br1" timeOffset="661747.0703">2739 8412 18065,'19'0'961,"-19"0"-705,20 0 929,0 19 512,1-19-768,-1 20-352,-2-20-225,23 0-192,-21 0 33,18-20-129,-17 20 256,-21-39-224,0 19-256,0 1 224,0-1-64,-21-1-32,-17 21 224,18 0-32,-1 0 161,-17 0 31,18 41-64,-1-22-192,1 21-32,20-1 64,0 2-96,20 18-32,1-40-32,-1 21-224,18-19-128,3-1-833,-3-20-641,3 0-1537,-1-20-1474</inkml:trace>
  <inkml:trace contextRef="#ctx0" brushRef="#br1" timeOffset="662160.1563">3294 8412 15534,'-20'-20'1249,"20"0"193,0 20 864,0 0-224,-20-19-801,20 19-480,-18 19 64,18 1-193,-21 19-95,1 1-97,20 0-191,0 0-97,0-1-192,0-19 0,41-20-96,-23 0 96,2 0-96,0-20-97,1 0 1,-1 1 64,-2-21 256,-18 21-224,-18-2 192,18 1 0,-20 0 64,20 1 161,-21 19 31,21 19-96,-20-19-224,40 20-96,-20 0-32,21 1-96,17-2-224,-17-19-417,19 20-416,0 0-737,-21-20-2466,21 0-3492</inkml:trace>
  <inkml:trace contextRef="#ctx0" brushRef="#br1" timeOffset="662433.5938">3752 8372 18417,'-40'0'2338,"19"0"-1377,1 20 1217,2 0-224,-3-1-545,1 21-512,20-19-352,0 18-321,20 0-128,19-19-96,-19 0-128,41 1-128,-22-21-129,1 0-95,-1-21-385,1 1-640,0-19-706,-40 19-1280,0-19-1281</inkml:trace>
  <inkml:trace contextRef="#ctx0" brushRef="#br1" timeOffset="662701.1719">3752 8094 8391,'0'0'11756,"18"20"-9899,3 19-383,-1 2 127,0 38-191,0-19-193,19 19-545,-19-20-415,0 1-193,19-40-32,-19-1-32,20 1 0,-20-20 0,-20 0-96,19-20 0,1 1-1,-20-21 161,0 21-224,20-22 320,-20 21-256,0 1 32,21 19 64,-21 0-96,20 19 128,-2 1-192,23 0-577,-21 1-736,19-2-1602,-19-19-3940</inkml:trace>
  <inkml:trace contextRef="#ctx0" brushRef="#br1" timeOffset="663514.6485">4981 8431 14830,'0'0'2306,"0"0"-1185,20 20 608,1 0 65,-1-20-449,0 0-544,-2 0-352,23 0-193,-21 0 0,-20-20-224,20-19 96,-20 19-256,0 0 160,0 1-96,-20-1 160,0 20 0,-21 0-96,23 0 96,-22 20 97,19 19 95,1-19 0,20 19-192,-18-19 32,18 20-32,18-20-96,2 0 0,1-1-32,-1 1-64,18-20-288,-17 20-385,19-20-448,0 0-609,-21-20-2081,21 0-4966</inkml:trace>
  <inkml:trace contextRef="#ctx0" brushRef="#br1" timeOffset="663898.4375">5439 8333 15534,'-41'20'3267,"23"-1"-1537,18 21-32,0-21-1,0 21-608,0 0-416,0-20-609,18 0 64,2-20-160,21 0 96,-21-20-128,19 0 192,-19-20-256,0 0 64,-20 1 32,0-20 32,-20 18-96,0 2 32,0 0-32,-19-22-65,-22 22 33,23 19 192,17 1 129,-19-1 191,21 20-32,19 20 1,0-1-65,0 1 0,19 19-64,21 2-128,1-2-63,-3 1 31,3-1-96,-2 2-257,21-2-319,-21 0-545,-19-19-993,20 21-2050,-20-22-1922</inkml:trace>
  <inkml:trace contextRef="#ctx0" brushRef="#br1" timeOffset="664731.4453">6034 8233 15534,'-40'-19'2210,"21"19"-736,-1 19 576,0 1-129,20 19-735,-20 2-322,20-2-383,0-19-225,20 19-128,0-19-96,0-20 32,-1 20-128,1-40-224,0 0 0,-20 1 192,20-1-225,-20 0 385,-20 1-96,20 19 128,0 0 65,0 19-65,0 1 32,20 0-32,0 19-32,0 21-160,19-20 224,22-1-160,-23 22 0,3-22 32,-3 20-32,-38-18 224,21-2 64,-21-19-160,-21 19 33,3-19 31,-22-1-256,-1-19-65,23 0 65,-23 0-32,21 0-32,0-39-128,1 19 160,19-19-129,0 0-127,0-2 192,19 2 192,1 19-160,0-19 416,21 19-32,-3-21 129,3 2-193,-21 19 0,19-19-64,-19-2 64,0 2 32,0-1 32,-20 21 65,0-22 95,0 21-96,0 20-160,-20-19 1,0 19 63,0 0 0,20 0-128,-21 19-32,21 1-32,0 21 64,0-22-64,21 21 128,-21-21-128,40 21 96,-20-40-160,19 21 32,1-21-128,-1 0-288,1 0-385,0-21-705,-1 1-2273,2 0-9610</inkml:trace>
  <inkml:trace contextRef="#ctx0" brushRef="#br1" timeOffset="668647.461">7542 8134 9128,'-20'-20'4580,"2"20"-2722,18 0 32,-21 20 640,1-1-512,0 2-544,20 38-545,0-19-257,0 20 33,20-1 0,0-20-353,1 1-288,17 0-64,-17-20-224,19 0-289,-1-1-480,-19-19-1249,20 0-2306,-21 0-4997</inkml:trace>
  <inkml:trace contextRef="#ctx0" brushRef="#br1" timeOffset="671268.5547">7880 8233 6854,'0'0'1986,"0"0"128,0-19 256,0 19-320,0 0-545,0 0 33,-20-20-33,20 20-223,0 0-161,0 0-64,0 20-257,0-1 33,0 21-32,0-1-128,20 2-97,1 18-159,-1-40-65,-2 21-192,2-19 128,1-2-288,-1-19 32,-20 0-32,20 0-64,-1 0 64,-19-19-64,20-2 32,-20 1 0,0 0 96,0 1-128,0-1 160,0 20-64,0 0 64,20 0 0,-20 20 97,20-1-1,19 1-128,1-20 0,0 0-32,-1-20 64,1 1-32,-19-1 32,-3-19 32,2-2-96,-20 21 0,-20-19-64,2 19-64,-23 20-256,21-19-225,0 19-159,1 19-514,19 1-767,0 0-1763,0-1-1857</inkml:trace>
  <inkml:trace contextRef="#ctx0" brushRef="#br1" timeOffset="671525.3907">8615 8392 22100,'39'39'801,"-39"-19"160,20 0 577,-20 20-449,20-20-801,-20 19-224,0-19-32,0 0-96,0-20-417,0 0-415,0 0-962,-20 0-1762,20 0-2369</inkml:trace>
  <inkml:trace contextRef="#ctx0" brushRef="#br1" timeOffset="671839.8438">8735 8253 19122,'18'20'2818,"2"19"-1056,1-18-193,-1 18 65,0 1-705,-2-21-481,3 21 1,-1-19-193,0-21-128,-20 0 64,20 0 32,-20-21-63,0 1-65,19 0 0,-19-19-64,0 19 0,0-19-64,0-2-128,0 22-97,0-1-63,0 0-96,0 20-417,0 0-288,0 0-1217,20 0-2723,-20 20-6406</inkml:trace>
  <inkml:trace contextRef="#ctx0" brushRef="#br1" timeOffset="672060.5469">9051 8094 15502,'60'0'3299,"-21"20"-608,1 0-385,1 20-288,-3 19-833,-17-19-704,19 20-289,-40-21-32,19 1-128,-19-1-96,-19-19-256,19 1-161,-20-2-704,20-19-1057,0 0-1346,-20 0-1761</inkml:trace>
  <inkml:trace contextRef="#ctx0" brushRef="#br1" timeOffset="674126.9532">9885 8153 12940,'-20'-39'2402,"20"19"-768,-19 20 127,-1 0 674,20 0-706,-20 0-864,0 20-96,20 0 64,-20-1-33,20 22-159,-19-2-225,19 20-63,0-18-33,19-2-64,1 1-160,0-21-32,20 1-32,-1 0 32,1-20-64,-1-20-224,1 20-256,1-20-321,-23 1-352,2-1-481,-20 0-1184,0 20-1154,-20-19-5061</inkml:trace>
  <inkml:trace contextRef="#ctx0" brushRef="#br1" timeOffset="674329.1016">9826 8312 15470,'0'0'3235,"-20"0"-961,20 0-96,0 0 33,20 0-898,0 0-609,-1 0-511,21 0-97,-20 0-224,19 0-705,1-20-609,-19 20-1408,17 0-1987</inkml:trace>
  <inkml:trace contextRef="#ctx0" brushRef="#br1" timeOffset="674816.4063">10401 8194 10345,'20'-41'6118,"-20"41"-4100,0 0 256,0 0-64,0 0-544,0 21-801,0-1-161,0 19-255,0 20 127,0-18 1,0-2-257,21-19-96,-21 19 65,20-19-1,-2 0-32,-18 1-96,20-21 0,1 0 33,-1 0-1,19 0-64,-19 0 0,0-21 0,20 21-32,-21 0-64,1 0-160,20-20-160,-20 20-321,-1 0-223,1 0-450,-20 0-479,20 0-1154,-20 0-2594</inkml:trace>
  <inkml:trace contextRef="#ctx0" brushRef="#br1" timeOffset="675019.5313">10500 8353 17552,'0'-20'4580,"0"20"-3651,21-21 481,-1 21 511,0-20-1088,-1 1-673,21 19-256,-20 0-384,0-20-481,-1 20-1121,-19 0-2658,0 0-4069</inkml:trace>
  <inkml:trace contextRef="#ctx0" brushRef="#br1" timeOffset="675214.8438">10442 8174 20083,'0'-21'1153,"20"2"-96,-2-1 480,23 0-480,-1 1-833,19-1-192,-19 20-192,-1 0-1377,1-20-2595,-1 20-8200</inkml:trace>
  <inkml:trace contextRef="#ctx0" brushRef="#br1" timeOffset="675663.086">11255 8035 14669,'0'0'2307,"-20"0"447,20 0 97,-20 0-705,0 0-769,0 20-320,20 0-320,0-1-289,0-19-95,20 20-65,0-20-224,-20 0 96,20-20-128,0 20 32,1-19-288,-21-1-32,0 20-225,0-20-319,-21 20-706,21 0-1505,0 0-2178,-20 20-12650</inkml:trace>
  <inkml:trace contextRef="#ctx0" brushRef="#br1" timeOffset="676125.9766">11294 8392 14733,'0'20'5125,"0"-20"-4164,0 0 641,0 0 832,0 0-961,0 0-896,0 0 128,0 0-193,0 0-63,0 0-289,0 0 160,0 19-160,0-19-192,0 0 160,20 0-128,-20 0-96,21 0 192,-1 0-64,-20 0-64,0 0 128,0-19 0,0 19-160,-20 0 128,20 0-64,-21 0-64,21 0-160,-20 0-64,20 0-193,-18 19-832,18-19-1281,0 20-3972</inkml:trace>
  <inkml:trace contextRef="#ctx0" brushRef="#br1" timeOffset="766394.5313">1646 9583 15310,'-20'0'2018,"2"0"64,-2 0 480,20 0-480,-21 0-448,21 0-994,0 20 65,0-20 192,21 0-288,17 0-257,23 0-64,-21 0-128,-1 0-224,21 0 128,-21 0-128,-19-20-416,21 20-449,-23 0-801,2 0-1345,0 0-3074</inkml:trace>
  <inkml:trace contextRef="#ctx0" brushRef="#br1" timeOffset="767683.5938">2699 9564 17040,'0'-21'3267,"-20"1"-1057,20 20-256,0 20 192,20-20-705,-20 21-864,20 18-65,0 0-224,-20-19-127,19 21 31,1-21-128,0-1-32,1 1-160,-1 0-225,-2-20-479,-18 19-642,0-19-864,0 0-2787,0 0-13196</inkml:trace>
  <inkml:trace contextRef="#ctx0" brushRef="#br1" timeOffset="767900.3907">2580 9225 20979,'-41'-39'2242,"23"39"-1665,18-20 224,0 20-641,0 0-512,18 0-289,23 0-1889,-21 20-2851</inkml:trace>
  <inkml:trace contextRef="#ctx0" brushRef="#br1" timeOffset="768133.7891">3236 9703 22197,'18'20'2242,"-36"-20"-1121,-23 0 736,21 0-575,-19-20-418,19-21-575,-20 2-97,1-1-96,-1-20-96,-1 1 0,3-21-96,18 21-64,-1-20 96,21 39-64,21 0-129,-1 40-95,18-19-192,3 38-449,18 1-801,-19 0-3139,0 20-12844</inkml:trace>
  <inkml:trace contextRef="#ctx0" brushRef="#br1" timeOffset="768354.4922">2877 9484 13805,'-20'19'10698,"20"-19"-9994,20 0 706,1-19 415,37 19-960,3-20-673,-2 0-256,1 1-640,-1 19-642,0 0-1504,-39 0-7304</inkml:trace>
  <inkml:trace contextRef="#ctx0" brushRef="#br1" timeOffset="774407.2266">3969 9503 13901,'0'-19'1793,"0"19"33,0-20 1185,0 20-1153,0 20-673,20-1 128,0 1-256,0 21-160,0-2-256,-1-19-33,1 19-159,0-19-33,1 1-96,-1-1 1,-20-20-97,18 0-32,-18 0-32,0 0 64,0-20-128,0-1 161,0-19-225,0 1-160,0 0-193,0-2-223,0 2-161,0 19-288,20 0-480,1 20-962,-1 0-2850,0 20-12395</inkml:trace>
  <inkml:trace contextRef="#ctx0" brushRef="#br1" timeOffset="775045.8985">4764 9345 2882,'-20'-20'14254,"0"0"-11788,0 20-128,20 0 97,-20 0-898,1 0-576,19 40-256,-20-21-129,20 22-63,20 18 95,-20-20-287,39 1 63,-19 0-224,20-20-128,-1 0 128,1-1-128,-1-19 32,1 20-64,-20-20-256,19-20-256,-39 20-257,20 0-512,-20 0-673,0-19-1441,-20 19-3652</inkml:trace>
  <inkml:trace contextRef="#ctx0" brushRef="#br1" timeOffset="775266.6016">4744 9543 19890,'0'0'2050,"0"0"-480,20 0 800,-1 0-768,1 0-930,20 0-448,-1 0-288,1-20-544,-20 20-866,19 0-1665,-19 0-3331</inkml:trace>
  <inkml:trace contextRef="#ctx0" brushRef="#br1" timeOffset="775952.1485">5360 9286 17136,'-21'-20'3139,"1"20"-961,20-20 32,20 40-448,-20-20-545,41 39-224,-23 1-513,23-1 97,-1 21-321,-1-1-128,1-19-32,-1 0-32,-19 0 64,0-21-32,0 1 0,0-20-128,-20 0 257,19-20 31,-19-19-224,0 0 64,0-2-128,-19-18 0,19-21-192,-20 1-161,0 20-95,20-1-97,0 40-95,0 1-385,0 19-577,20 19-1217,0 1-2594</inkml:trace>
  <inkml:trace contextRef="#ctx0" brushRef="#br1" timeOffset="776221.6797">6034 9484 12908,'0'-20'11210,"0"20"-10345,0 0-224,20 0 704,0 0-768,0 0-449,19 0-32,1-20-320,-1 20-257,2 0-352,-1 0-288,-1 0-1345,1 0-2082,-1 0-3844</inkml:trace>
  <inkml:trace contextRef="#ctx0" brushRef="#br1" timeOffset="776455.0782">6769 9225 21172,'20'0'2370,"-20"21"-865,0-1 193,0 19-65,0 1-832,0 20-96,0-1-417,0-20-256,0 1 0,0 0-160,19-20-481,-19 0-287,0-1-514,0-19-800,-19 0-2787,19 0-11242</inkml:trace>
  <inkml:trace contextRef="#ctx0" brushRef="#br1" timeOffset="776651.3672">6590 9345 20435,'0'0'4036,"0"0"-2467,0 0 129,19 19 224,21 1-705,19 21-481,-18-22-383,18 21-257,1-21 32,-20 1-256,-1 0-224,-19-20-321,21 21-544,-41-21-641,18 0-1890,-18 0-8103</inkml:trace>
  <inkml:trace contextRef="#ctx0" brushRef="#br1" timeOffset="777523.4375">8277 9047 15887,'-40'-20'2370,"21"20"-1025,-1 20 481,0-1 64,0 22-417,20-1-608,0 19-225,0 21-127,0-21-97,20 1-127,20-21-129,-21 1-96,21-1-128,1-19-417,-3 1-352,3-2-512,-21-19-1121,-2-19-2114,3-2-4805</inkml:trace>
  <inkml:trace contextRef="#ctx0" brushRef="#br1" timeOffset="777750.9766">8535 9345 17520,'20'0'2659,"-20"19"-33,20 1-736,-20 21-641,20-2-672,0 0-385,-20-19-256,39 0-353,-19-20-512,0 21-1088,0-42-2051,-20 21-4837</inkml:trace>
  <inkml:trace contextRef="#ctx0" brushRef="#br1" timeOffset="777956.0547">8575 9186 16751,'-20'-39'3299,"20"19"-1633,0 20-385,0 0-384,0 0-993,0 0-96,20 20-705,0-1-2786,-20 21-4645</inkml:trace>
  <inkml:trace contextRef="#ctx0" brushRef="#br1" timeOffset="778187.5">8852 9464 20339,'21'20'2915,"-21"-20"-2499,0 0 192,0 0 225,0 0-673,0 0-544,0 0-705,20 0-1057,-20 0-1570,20 0-5028</inkml:trace>
  <inkml:trace contextRef="#ctx0" brushRef="#br1" timeOffset="778403.3203">9012 9503 17264,'20'0'2883,"-1"0"-737,1-19-449,0-1-704,0 20-416,1-20-353,-3 1-128,2-1-64,-20-1 32,20 1 0,-20 20-64,-20-19 96,0 19 0,2 0 0,-23 0 1,21 19 287,0 1-96,1 1 0,-1-1 65,20-1-129,0 21-160,0-21 0,0 21-64,20-19 64,19-2-256,-19-19-385,21 0-800,-3 0-1313,3 0-2820</inkml:trace>
  <inkml:trace contextRef="#ctx0" brushRef="#br1" timeOffset="778632.8125">9330 9484 24086,'-20'0'1474,"20"0"-129,0 0 449,0 0-1282,0 0-704,0 0-224,20 0-641,-20 19-1121,0-19-3043,19 0-12204</inkml:trace>
  <inkml:trace contextRef="#ctx0" brushRef="#br1" timeOffset="778645.5078">9528 9523 17424,'21'41'2755,"-3"-22"-866,-18 21 898,0-1-1121,0 2-994,0-21-319,0-1-257,0 1-224,0 0-673,0-1-577,0-19-1760,-18 0-3333</inkml:trace>
  <inkml:trace contextRef="#ctx0" brushRef="#br1" timeOffset="778979.4922">9846 9464 11594,'19'0'10731,"-19"0"-9899,0 0 834,20 20 192,-20-1-577,0 1-672,20 21-481,-20-22 32,20 1-224,0-20-385,-20 20-448,19-20-832,-19-20-1698,0 0-3524</inkml:trace>
  <inkml:trace contextRef="#ctx0" brushRef="#br1" timeOffset="779312.5">9806 9186 19154,'0'-39'1281,"20"39"-96,-20 0 288,20 0-480,19 19-544,-19 21-385,20 20-32,-21-1-64,21 0 256,-19-18 224,-1 18 321,18-20 96,-38 2-64,21-22-65,-1 1-191,-20-20-257,0 0 225,0-20-417,0 1 96,0-22-288,20 21 160,-20-19-32,18 19-96,-18 20 32,21-19-64,-21 38 128,20-19 0,0 20 0,0 19-224,19-39-321,-19 20-512,0 0-1185,0-20-2947,0 0-12299</inkml:trace>
  <inkml:trace contextRef="#ctx0" brushRef="#br1" timeOffset="780275.3907">10660 9047 15855,'-20'-20'3106,"20"20"-1376,20 0 160,-20 39-96,19 2-609,21 18-417,-20 0-287,19 2-33,-19-2-223,20 1 63,-1-21 0,-19-19-224,0 0 160,-20-1-128,21-19 1,-21 20 95,0-20 0,-21 0-96,1-20-128,20 20-64,-20-19-32,2-1-289,18 0 129,0 1-64,0-1 160,18-1-1,2 21 65,0 0 160,21 0-64,-2 0 32,1 21 0,-1-21 0,1 0 0,0 20 0,-21-20 32,21 0-32,0 0-32,-19-20 32,-3 20 96,2-21 32,1 1-63,-21 20 159,0-19 128,0 19-192,0-20 0,0 20-160,-21-20 32,21 20 64,-20-19-63,20 19 31,-18 0-64,18 0 32,-21 19 0,21 21 128,0-21-64,0 22 96,0-2-192,0 1 64,21-1-128,-3-19-256,23 1-481,-21-2-480,18-19-961,3 0-2787,-1-19-5733</inkml:trace>
  <inkml:trace contextRef="#ctx0" brushRef="#br1" timeOffset="780586.9141">11652 9266 18033,'-40'0'2818,"20"0"-1088,1 20 512,-1-1-640,20 1-257,-20 19-448,20 2-513,0-21-160,20-1-128,0 1-128,-1 0 32,1-20-96,0 0 32,0 0-96,-20-20 192,0 0 0,0 20 0,0-19-32,0 19 0,0 0 0,0-20-32,0 20-32,0 20-96,21-20-193,-21 19-351,18 1-193,2 0-1025,0-1-3107,1 1-4388</inkml:trace>
  <inkml:trace contextRef="#ctx0" brushRef="#br1" timeOffset="780905.2735">11970 9862 16815,'19'19'2787,"-19"-19"-1698,0 0 1313,0-19-416,-19 19-801,-1-41-640,0 2-321,0-1-64,-19-20-96,19 1 64,0 0-128,-1-2 0,21 2-96,21 20 160,-21 18-192,40 21 417,-21 0-65,1 0-96,0 21 96,0 18-160,0 1 128,-20-1-192,0 2 96,0-2 1,-20-19-258,20-1 33,-20 1-64,20-20-641,0-20-736,0 1-1858,-20-1-2883</inkml:trace>
  <inkml:trace contextRef="#ctx0" brushRef="#br1" timeOffset="781169.9219">11970 9086 22132,'59'0'2947,"-19"21"-1057,-1-1-320,22 19-417,-41 20-577,-2 2-159,3-2-353,-1 1 320,-20-1-288,20-20-192,-20 1-224,0-19-193,0-2-576,0 1-929,0-20-2050,0 0-10890</inkml:trace>
  <inkml:trace contextRef="#ctx0" brushRef="#br1" timeOffset="796943.3594">2997 10854 9320,'-20'0'6567,"20"19"-4325,0-19 352,20 0 65,0 20-481,0-20-897,39 0-352,0 0-353,-19-20-127,19 20-161,-19 0-96,1 0-96,-2 0-64,-19 0-32,-20 20-32,20-20-320,-20 20-481,20-20-448,-20 0-1025,0 21-3235</inkml:trace>
  <inkml:trace contextRef="#ctx0" brushRef="#br1" timeOffset="817902.3438">4088 10775 8840,'-20'-21'5893,"1"1"-4483,-1 20 704,20 0 416,-20 0-704,0 0-641,20 20-576,-20 21-1,20-2-159,0 0-33,0 1-64,0 0-159,0 0-33,20-21-32,0 1-32,20-20-32,-21-20 32,1 1 32,21-1-64,-21-19-128,-2-2-32,-18-18-96,0 20 96,0-42-32,-18 22 0,-2-1-33,-1-19 97,1 19 64,0 21 96,1-1 97,-1 21 95,0-1 32,0 20 33,20 0 95,0 20-224,0-1-160,0 21 192,20-1-31,0 21-193,0 19 96,19 1-96,2-21 32,-3 2-64,3-2 64,18-20 32,-19 2-96,0-22 0,-1-19 32,-19 20-64,20-20-32,-19-20-32,-3 20 0,2-19-32,-20-22 32,0 2-97,0-1 97,0 21 64,0-22-32,-20 1 128,2 21-64,18-1 128,-21 20 65,21-20-65,-20 40 192,20-20-192,0 20 96,0 19-63,0 2-129,20-2 128,1 20-192,-3-19-32,2-19-193,21-2-351,-21-19-353,19 0-480,1-19-1154,-1-2-1953,1-19-2755</inkml:trace>
  <inkml:trace contextRef="#ctx0" brushRef="#br1" timeOffset="818401.3672">4724 10436 17136,'0'-19'2914,"0"-1"-1504,0 20 512,-20 20 256,20-1-961,0 22-352,0-2-97,0 1-255,0 19 63,20 1-191,0-1-161,0-18-64,19 18-160,-19-20 64,20-19-96,-21 0 32,21 1 0,-20-21-96,19 0-160,-19 0-32,21-21 31,-21 1-95,-20 0 224,18 1-32,-18-21-64,0 21 63,0-1 193,0-1 0,-18 1-32,-2 20 0,0 0 64,-1 0-31,1 0 31,20 20 0,-18 1 96,18-1 0,0 19 32,0 0-32,0 1-192,18-19 32,23-21-32,17 0-128,3 0-352,-21-21-513,19 21-961,0-20-2338,-19 0-4677</inkml:trace>
  <inkml:trace contextRef="#ctx0" brushRef="#br1" timeOffset="818633.7891">5280 10397 22933,'19'20'2627,"1"19"-1730,0 21 224,1-1 192,-1 21-512,-2-21-513,23 2-448,-1-22-353,-1 1-288,1-21-544,-1-19-865,-19 0-3139,0 0-12652</inkml:trace>
  <inkml:trace contextRef="#ctx0" brushRef="#br1" timeOffset="818944.336">5299 10795 21844,'81'0'1249,"-22"0"417,0-20 320,21 20-353,-21-21-608,0 1-800,-19 20-65,1-20-64,-23 1-32,2 19-224,-20-20 64,0 0-33,-20 20-95,2-19 32,-3-2-128,1 21 128,0 0 288,0 21-192,1-2 32,-1 21 64,0-1 96,20 2 128,0-2-192,40 1 96,-1-21-160,1-19 32,19 20-96,-18-20-288,18-20-321,-19 1-865,-1 19-3234,1-20-11628</inkml:trace>
  <inkml:trace contextRef="#ctx0" brushRef="#br1" timeOffset="821706.0547">6749 10734 9192,'0'-20'1890,"0"20"-64,0-19 896,0-1 193,0 20-673,0-20-608,0 20-161,0 0-448,20 20-32,-20 0-128,20-1 32,-1 21-129,21 20-159,-20-20-161,0-1-95,19 2-129,-19-22-32,0 1 32,0-20-31,1 0-97,-3 0 64,-18-20 0,20 1-224,-20-2 160,0-19-256,0 1-64,-20-20-161,2 18-255,18 2-225,-21-1-96,21 21-224,0 19-1602,0 19-2882</inkml:trace>
  <inkml:trace contextRef="#ctx0" brushRef="#br1" timeOffset="822559.5703">7880 10675 13805,'0'20'1857,"0"-1"65,21 1 416,-1 0 33,-2 21-770,2-22-672,1 1-192,-1 0 95,0-20-63,-1 19-64,-19-19-129,20 0-159,-40-19 127,1 19-191,-1-20-225,-21-19-64,3 19 96,-3-21-96,1-18 0,1 20-64,-21-41 0,21 21 0,19-2-64,0 2-32,20 0 160,0 19-96,20 20-32,0 0 0,19 20-32,1-19 64,0 38-289,-1-19-479,22 40-706,-23 0-1120,-17 0-3748</inkml:trace>
  <inkml:trace contextRef="#ctx0" brushRef="#br1" timeOffset="822797.8516">7603 10575 19410,'0'0'2146,"0"-19"-1089,18 19 1217,23-20-32,-1 0-897,19 1-768,1 19-417,-21 0-192,22 0-416,-23 19-65,3 1-896,-2 0-1410,1-1-1345,0 1-2690</inkml:trace>
  <inkml:trace contextRef="#ctx0" brushRef="#br1" timeOffset="823016.6016">8297 10795 13324,'21'19'4773,"-21"-19"-3076,18 0 1282,-18 0-320,0 0-1250,-18-19-672,-3-1-161,1-1-63,0 1-129,0 0-224,-19 1-64,19-21-96,20 21 32,0-2-160,0 21-160,20-20-385,0 20-448,19 0-640,1 0-1186,19 0-1409,-18-20-11307</inkml:trace>
  <inkml:trace contextRef="#ctx0" brushRef="#br1" timeOffset="823264.6485">8635 10575 17392,'-20'20'2498,"0"-20"-480,0 20 320,0 20-480,20 0-641,-20-1-544,20 2-321,20-2 33,0-19-353,20 0 128,-1-20-128,1-20 96,1 0-192,-3-19-96,-17-2 32,-21 2 0,0-1-33,-41 21 193,2-2-160,-1 21-160,1 0-64,-21 0-289,40 21-544,-19-21-993,19 0-2338,20 0-14669</inkml:trace>
  <inkml:trace contextRef="#ctx0" brushRef="#br1" timeOffset="824008.7891">9111 10695 13388,'21'-20'2178,"-21"20"-512,18 0 896,2 20-127,0 19-706,-20-19-576,21 1-256,-1-1-384,-20-1 63,0-19-191,18 0-33,-18 0 0,0 0-64,-18-19-127,18-1-129,-20-1-64,-1-19 96,21 21-160,-20-21 128,20 21-161,0-2 65,20 1-32,1 20 64,-1 20 32,-2 1 0,2-2 32,21 21 64,-21-21-32,-1-19-31,1 20-1,0-20 0,0 0 64,-20 0-64,0-20 32,20 20 0,-20-39-64,0 19 64,0 20-64,0-19-128,19 19 160,-19 0-128,20 19-64,20-19-449,-20 20-832,19 0-1378,1-1-4100</inkml:trace>
  <inkml:trace contextRef="#ctx0" brushRef="#br1" timeOffset="824725.586">9984 10138 19506,'-20'22'1666,"40"-3"-898,0 21 1346,21-1-256,-3 41-673,3-1-640,-3 20-385,23-20-96,-22-19 96,-19-1-96,20-19 0,-20-19 32,-20 18-64,0-39 192,0 20-159,0-20 95,-20 0-128,0-20-64,0 1 64,20-22-192,-20-18-1,20 0-31,20 18-64,-20-18 0,20 20 96,0 19 64,20 20 63,-21 39-31,1-19 32,0 19 96,1 1-96,-1 0 32,18-20-64,-17 0 32,19-1 0,-21-19-64,21-19 192,-20-1-64,19 0-32,-19 1 193,-20-2-97,20 1 0,-20-19 0,0 19 32,-20 0-64,20-19 32,-20 39-32,1-21 0,-1 21 64,0 0-64,0 21 97,0-1-194,20 19 130,0 0-33,0 1 0,0 20 64,0-1-64,20-18-96,20-2-417,-1-19-479,21 0-1122,-1-20-4549</inkml:trace>
  <inkml:trace contextRef="#ctx0" brushRef="#br1" timeOffset="825181.6407">11195 10497 20083,'-79'0'1857,"39"0"-415,1 19 736,-1 21-545,19-1-832,3 2-289,18 18-351,0-20-65,18-19-96,23 1-96,-21-21-65,19 0-95,1 0-64,-20-21-64,0 1 223,-1-19 193,-19 19 33,0 0-33,-19 1 256,19-2 128,0 21 1,0-20 31,0 20-288,0 0-64,0 20-32,19 1 161,1-2-193,20 21-193,-20-1-447,1-19-513,17 1-321,-17-1-1312,-1-20-2435,-20 0-11307</inkml:trace>
  <inkml:trace contextRef="#ctx0" brushRef="#br1" timeOffset="825507.8125">11533 11112 20979,'20'20'1314,"-20"-20"-898,0-20 1025,20-21-320,-40 2-448,20 0-192,-20-1-225,0-40 0,0 21-224,1-21 0,-1 21 96,20-21-64,0 21 32,0 20-96,20 39 96,-1-20 1,1 40-97,0-1 64,20 21-96,-21-1 32,1 2 32,0-2 0,-20 0 128,-20-19-96,0 0 64,1 1-96,-1-21-32,-20 0-192,20 0-481,1-21-1569,19 1-3555</inkml:trace>
  <inkml:trace contextRef="#ctx0" brushRef="#br1" timeOffset="827573.2422">3037 11965 16335,'-20'0'2947,"0"0"-673,20 0-737,20 0 449,0 0-512,19 0-578,1 0-223,-1 0-385,1 0-95,1 0-97,-3 0-96,3 0-449,-21 0-736,-2 0-705,23-20-2402,-41 20-7175</inkml:trace>
  <inkml:trace contextRef="#ctx0" brushRef="#br1" timeOffset="828659.1797">3950 11985 2818,'19'0'8809,"-19"0"-7208,0 0 577,20 0 128,-20 40-320,20-20-673,0 39-384,0-20-256,-1-18-97,-19-1-31,20 0 96,0-1-225,1-19-96,-21 0 33,20 0 127,-20 0 1,-20 0-33,20-19-352,-21-1 0,1-21-64,0 2-32,1 0 0,-1-1 0,20 0-64,-20 0 96,20 1-96,20 19 96,0 1 0,-1 19-64,1-20 32,0 20-32,1 0 32,17 20-32,3-20-160,-1 19-64,-1-19 63,1 0 1,0 20 224,-1-20-128,-19 20 64,0-20 128,1 19 128,-3-19 1,2 0 31,-20 0-32,20 0 64,-20 0-127,0-19 95,0-21-192,0 21 32,0-1-64,-20-1 0,0 1-32,2 20 64,-3 0 128,-19 0-288,20 20 192,1 1 0,19 18 0,-20 1 161,20-1-225,0 21 256,20-20-256,-1-1 96,21 0-288,1-18-192,-3-1-353,3-20-352,18 0-609,1-20-1793,-21-1-2114</inkml:trace>
  <inkml:trace contextRef="#ctx0" brushRef="#br1" timeOffset="828919.9219">4922 11906 15342,'-20'0'4452,"20"-20"-2818,0 20 512,-20 0-481,20 20-383,0 19-321,-19 1-385,19 0-95,0 19-33,19-19-320,1 0-96,0 0-160,21-40-256,-3 0-385,3 0-576,-3-20-705,3 0-1698,-21-1-1953</inkml:trace>
  <inkml:trace contextRef="#ctx0" brushRef="#br1" timeOffset="829161.1328">5200 11945 14381,'-19'0'2787,"19"0"-577,-20 20 288,20 0-320,0 1-544,0 18-545,0 0-384,20-19-257,19 19-256,1-39-128,-1 0 96,1 0-256,1-19 160,-23-1-128,2-19-128,-20 19 0,0-19 0,-20 18-129,-18 21-223,-3-20-65,-18 20-127,-1 20 31,21-20-480,-1 21-769,-1-2-2242</inkml:trace>
  <inkml:trace contextRef="#ctx0" brushRef="#br1" timeOffset="829950.1953">5637 11965 15855,'0'0'1345,"0"20"352,20 1 449,-20-2-448,20 21-353,-20-1-544,19-19-192,-19-1-33,20 2-95,-20-21-129,0 0-32,0 0-63,0 0-65,0-21-192,0 2 32,-20-1-64,20-19 32,0 19-64,0-19-64,0-2 63,20 21 33,-20 20 0,20 0 0,0 20 193,1 0-65,-3 1 32,22-2-64,-19 1-64,-1-20 32,-2 20 32,3-20-64,-1 0 96,-20-20-64,20 0 0,-20 20 32,0-40 0,0 40-64,0-20 32,20 20-128,-1 0 64,-19 0-64,40 20-32,-20 20-609,20-20-1089,-1 0-2658,1-1-8040</inkml:trace>
  <inkml:trace contextRef="#ctx0" brushRef="#br1" timeOffset="830281.25">6471 12363 19314,'20'39'1185,"-1"-19"480,-19-20 65,20 19-160,-20-19-225,0 0-705,0 0-223,0-19-225,-20-1 0,1-19-96,-21-20-96,0-2 0,1-18-64,19-1 0,0 2-192,20 17-32,0 2 96,20 20 159,0 18-95,19 21 96,-19 21 32,0 18-64,0 1 128,0 19-192,-20 1 96,0-21-32,0 1-256,0 0-129,-20-20-319,20-20-482,0 0-1120,0 0-1666,-20-20-3042</inkml:trace>
  <inkml:trace contextRef="#ctx0" brushRef="#br1" timeOffset="830600.586">6590 11965 19762,'0'41'2146,"0"-2"0,19-19-704,-19-1-65,20 1-576,-20 0-353,20-1-224,1-19-256,-1 0 96,-20 0 0,18 0-64,-18-19-96,20-1 96,-20 0-32,21 20-32,-21-19-32,20 19 64,-20 0-128,20 19 64,-1-19-96,1 20-641,0-20-224,0 0-641,0 0-1056,0-20-866,-1 1-7014</inkml:trace>
  <inkml:trace contextRef="#ctx0" brushRef="#br1" timeOffset="830837.8907">6868 11667 21204,'20'20'1825,"0"21"33,-1-2-224,1 20-449,0 1-705,21-1-448,-23-19-352,2 0-353,21-20-416,-21 0-1505,-2-1-2147,-18-19-8872</inkml:trace>
  <inkml:trace contextRef="#ctx0" brushRef="#br1" timeOffset="831122.0703">6868 11926 17616,'-20'0'3716,"20"0"-2916,0 0 1186,40 0 0,-20 0-576,39 19-642,-18-19-447,17 0-193,-17 0-32,-2 0-128,21 0 128,-21 0-96,-19-19 0,0 19 96,0-20-128,-20 0 64,0 1-96,-20 19 64,0-20 32,-20 20 32,1 20-160,19-1 64,-21 1 32,23 19 0,18 1 128,0-19-224,39 18 224,1-39-192,19 0 0,1-20 64,19 20-384,-20-19-385,-19-2-737,-1 21-1697,-39 0-5957,41-20 9160</inkml:trace>
  <inkml:trace contextRef="#ctx0" brushRef="#br1" timeOffset="833524.4141">8456 11549 11979,'-39'-60'2306,"39"40"0,-20 20-128,20-20 417,0 20-417,0 0-1057,20 20-224,-2 0 32,3 19-193,-1 21-95,20-1-129,-21 22-159,21-22-65,0 1-288,-20-1 64,-1 0-32,1-18-64,0-22 0,0 1-96,1 19-256,-21-19-129,0-20-704,0 0-513,0 0-1473,0 0-1729,0-20-11244</inkml:trace>
  <inkml:trace contextRef="#ctx0" brushRef="#br1" timeOffset="834082.0313">8834 11647 16367,'18'-39'2210,"-18"39"-1313,0 20 704,0-1 161,-18 1-641,-2 21-672,0-2-161,-1 20 0,21-18 64,-20-21-159,2-1-161,18 21 128,-21-40-32,21 19 64,0-19-64,-20 0-32,20 0-128,20 0 160,-20 0 97,21-19-33,-3 19 64,2 0 0,1 0-160,-1 19 1,0-19-33,-20 20-128,18-20 64,3 20-97,-1-20-31,0 21-64,0-21-32,19 0 0,-19-21 224,0 21 0,0 0 0,-1 0 96,1-20-160,0 20 128,0 0 0,1-20 0,-3 20-64,2-19 96,0-1-128,-20-19 32,0 19 0,0-21-32,-20 22 160,0 19-160,-19-20 160,19 40 64,0-20 129,0 19-1,1 1-32,19 21-160,0-22-32,0 21 1,19-21-162,1 21 65,0-19-96,21-2-160,-3 1-384,3-20-289,-3 20-353,3-20-1088,-1-20-1057,-21 0-3043</inkml:trace>
  <inkml:trace contextRef="#ctx0" brushRef="#br1" timeOffset="834451.1719">9409 11787 17936,'0'19'2627,"0"22"-993,0-21 63,0 19-127,0-19-609,20-1-737,-1 1-160,21-20 32,-20-20-32,0 20 0,1-19 0,-3-1-64,-18 0 96,20 1-96,-20-1 96,0 20 0,0 0-128,0 20 64,0-1 128,20 21-31,1 19-33,-1-19-96,-2 19 192,23 0-128,-1 2 64,-21-22-64,21 0 0,-40 2 0,20-21 32,-20 0-32,0-20-96,-20 0-128,0 19 0,0-19-320,1 0-257,-21-19-512,20-1-1346,-19 0-1473,19 1-6534</inkml:trace>
  <inkml:trace contextRef="#ctx0" brushRef="#br1" timeOffset="835117.1875">10183 11608 13516,'-21'-59'6278,"-17"59"-4324,18-21-160,-21 21 320,3 0-737,17 21-512,-19-1-385,21-1-223,-1 21-161,20-21-96,0 21-96,20-19 0,19 18-257,-19 1-255,1-21-33,-1 22 257,-20-2 223,18-19 129,-18 19 0,0 1 32,-18-19 0,18-2 257,0-19 63,18 20-128,2-20 96,1-20 1,-1 20-193,18-19-128,3 19 96,-21 0-32,0 0-256,-1 19 31,1-19-31,-20 20-64,0 0-96,0-1 95,0 1-63,20-20-545,0 0-1185,0 0-352,0 0-1506,-20 0-10089</inkml:trace>
  <inkml:trace contextRef="#ctx0" brushRef="#br1" timeOffset="835429.6875">10381 11787 18289,'20'0'1890,"0"19"-1,1-19 65,-1 41-320,18-21-513,-17 19-609,-1-19-63,-20-1-129,20-19-96,-20 0-64,19 0-31,-19 0 159,0 0-256,0-19 96,-19-1-128,19 0 64,0-19-32,0 18-352,0-18 96,0-1-353,0 40 65,0-19-353,19 19-449,-19 0-1280,20 19-1378,-20 1-7366</inkml:trace>
  <inkml:trace contextRef="#ctx0" brushRef="#br1" timeOffset="835784.1797">10660 11588 17712,'-20'-39'1730,"20"39"-993,20-21 1281,-1 21-225,1 0-736,0 0-608,20 0-353,-1 0 32,-19 21-96,21-1 0,-23-1 32,22 21-64,-19-1-64,-1 22 0,19-2-96,-19 1-32,0-1-1,19-20-95,-19-19-128,20 0-129,-20 1 225,-1-2 224,-19 21 64,20-40 64,-20 19 32,-20-19-64,1 0 32,-1 20 128,0-20-128,0 20-544,0-20-1570,1 0-1506</inkml:trace>
  <inkml:trace contextRef="#ctx0" brushRef="#br1" timeOffset="839738.2813">11612 11747 15758,'-20'-19'1954,"1"19"-416,19 0 352,19-20 63,1 20-511,20 0-417,-1 0-449,1 0-191,19-21-289,-18 21-32,18 0-353,-19 0-511,-20 0-898,19 0-2306,-39 21-3683</inkml:trace>
  <inkml:trace contextRef="#ctx0" brushRef="#br1" timeOffset="839991.211">11731 11945 18801,'0'20'2787,"0"-20"-1634,21 0 705,17-20-161,3 1-928,18-1-513,-19 20-288,19-20-288,1 20-513,-19-19-1089,-23 19-3170</inkml:trace>
  <inkml:trace contextRef="#ctx0" brushRef="#br1" timeOffset="843000">12486 11767 7751,'0'-20'2466,"0"1"225,0 19-417,0 0-224,0 0-513,19 19 97,-19 1-353,20 0-160,0 40-32,-20-21-224,21 1-256,-1-21-193,-20 21-96,18-40-96,-18 21 65,0-21-193,0 0 32,0 0 32,0 0-32,0-21-64,-18-19-32,-2 21-64,-1-21 32,21 1-96,-20-2 0,20 2 0,0 19 64,0 1-32,20 19-64,-20 0 160,21 39-64,-1 0 64,-2 2-96,2-2 32,1-19 32,-1 0 0,0-1-32,-2-19 64,3 0-64,-21 0 64,0-19 0,0-1 32,0 0-64,0 1 32,-21-22-64,21 21 96,0-19-32,0 19-32,21 1-64,-21-1 224,20 20-128,20 20 224,-21-1-128,21 21-96,-20-1-64,19 2-96,1-2-352,1-19-481,-3-1-1121,3-19-1794,-21 0-3747</inkml:trace>
  <inkml:trace contextRef="#ctx0" brushRef="#br1" timeOffset="843251.9532">13082 11826 15438,'59'0'4837,"-39"21"-2595,0-21-224,0 20-449,-1-1-800,-19 1-641,20 0-32,-20-1-288,0-19-256,0 20-641,0-20-1378,0-20-2369</inkml:trace>
  <inkml:trace contextRef="#ctx0" brushRef="#br1" timeOffset="843501.9532">13041 11608 16879,'0'-39'2018,"0"19"-640,-20 20-161,20-21-577,0 21-608,0 0-864,0 21-514,20-21-1056,-20 20-3235</inkml:trace>
  <inkml:trace contextRef="#ctx0" brushRef="#br1" timeOffset="843742.1875">13300 11747 15342,'59'59'3363,"-18"-39"-2050,-23 21 994,2-22-97,1 1-609,-21 0-544,20-20-512,-20 0-193,0 0-160,20-20 65,-20 0-97,0-19-128,18 18 0,-18-18 64,21 19-160,-1 0 192,-20 20-224,20 20 96,0 19 0,-20 2-32,19-2-64,1 20-673,20-39-1217,-20 21-3171,-1-41-15086</inkml:trace>
  <inkml:trace contextRef="#ctx0" brushRef="#br1" timeOffset="947732.4219">14173 11449 8359,'0'-39'8649,"0"19"-6856,-20 20 161,20-21 705,-20 21-802,1 0-1248,-1 21-353,0-1 193,0 0-161,0 19 32,20-19-224,-19-1 32,38 22-31,1-21-97,0 19 0,0-19 0,19-1-129,-19 21 33,0-19 64,-20-1 32,20 19-64,-20-19 128,0 19-32,21-18-64,-21 18 64,0 1-96,0-21 96,0 1-96,0 21 160,18-22 64,-18 21-224,0-1 449,0-19-257,0 20 224,0 0-31,0-21-129,20 1-32,-20 0-128,0-1 128,20 3-64,-20-3-128,21-19 128,-1 0-96,19 0-96,-19-19-480,20 19-642,-21-22-992,1 3-1665,0 19-5574</inkml:trace>
  <inkml:trace contextRef="#ctx0" brushRef="#br1" timeOffset="948319.336">14471 11469 18577,'20'0'1922,"-20"0"-192,0 0 1280,0 20-1056,20 19-1025,-20 2-128,19 18-128,-19 0-257,20 1-96,-20-1-192,20 2-128,0-2 0,0-20 128,-1-19-448,1 20-192,-20-20-257,20 0-448,-20-20-609,20 19-736,-20 1-994,21-20-3298</inkml:trace>
  <inkml:trace contextRef="#ctx0" brushRef="#br1" timeOffset="948716.7969">14908 11687 15822,'-20'0'1922,"0"0"-96,0 21 448,-19-21-832,19 20-642,0 19 65,-1-19 64,3-1-192,-2 1 31,-1-20-127,21 21-161,0-1-95,0-1-289,0 1 32,21-20-32,-1 20-96,-2-20 96,3 19-96,-1-19 96,0 0-64,0 0 32,-1 0-160,-19 0 96,20 0-192,-20 0 0,0 0-64,0 20-33,0-20-223,20 20-449,-20 1-480,20-21-705,-20 19-2050</inkml:trace>
  <inkml:trace contextRef="#ctx0" brushRef="#br1" timeOffset="949159.1797">15127 11906 7911,'18'0'5669,"-18"0"-2786,20-20 384,-20 20-544,0 0-833,0-19-577,0 19-352,0-20-385,0-1-191,0 1-97,0 1 96,-20-1-95,20 20-1,-18-20 96,-2 20 1,-1 20-97,1-20-32,0 20 64,20-1 33,-19 1-161,19 1-96,0 18-64,0 1 0,19-1-64,1 2 0,0-22 0,21 1 32,-23-20-577,23 0 353,-21 0-865,18 0-448,-17 0-1218,19-20-832,-40 1-5510</inkml:trace>
  <inkml:trace contextRef="#ctx0" brushRef="#br1" timeOffset="949594.7266">15404 11826 2978,'0'0'15855,"0"0"-13997,0 21 224,0-1 513,0-1-1250,0 1-576,20 0-577,-1-20-32,1 0-192,0 0 160,21-20-128,-21 0 0,-2 1 32,-18-1-32,0-1 96,0 1 32,-18 20 128,18 0-63,0 0-33,0 20-128,0 1 32,18 18-32,2 1-32,1-1-96,-1 21 128,19-1 64,-19-19 64,20 0-64,-20 0 160,-20-1 65,19 0-321,-19-17 128,-19-3-128,-1 1-320,0-20-129,0 20-352,0-20-640,1 0-1474,-1 0-640,0 0-5926</inkml:trace>
  <inkml:trace contextRef="#ctx0" brushRef="#br1" timeOffset="955033.2032">16000 11628 14926,'0'-59'3010,"0"39"-1024,0-1 224,0 21 353,-21-20-1218,1 40-672,-19-20-1,19 21-159,-20-1-161,21 19-160,19-19-95,0 19-97,0-19-65,0 1 33,19-1 96,21-1-192,-20 1 128,19 0 0,-19-1-32,-20 1 32,21 21 0,-42-22 64,21 1-32,-20 0-32,20-1 97,0 1-1,0-20 0,20 0-32,21 0 32,-3 0-64,-17 0-32,19 0-64,-20 0-256,-1 0-65,1 20-384,0 1-191,-20-21-610,0 19-640,20 1-737,-20-20-4740</inkml:trace>
  <inkml:trace contextRef="#ctx0" brushRef="#br1" timeOffset="955533.2032">16257 11787 14413,'0'-20'3395,"0"0"-1185,0 20 129,0 20 351,0-20-928,20 39-577,-20 2-512,20-2-161,0 1-224,0-21 97,-1 21-97,1-40-160,0 21 64,1-21 65,-1-21-33,-20 1-96,20 0-32,-20-19 32,0 0-96,18-2-320,-18 2 0,0 19-161,0 0-352,0 20-159,0 0-642,21 0-864,-21 20-833,20-20-4357</inkml:trace>
  <inkml:trace contextRef="#ctx0" brushRef="#br1" timeOffset="955923.8282">16556 11647 17840,'19'-39'2851,"-19"19"-1506,0 1 1474,20 19-481,-20-20-1281,20-1-736,0 21-129,-20-20-32,20 40-64,-20-20-64,19 21 32,-19-1 32,20-1-64,-20 21-32,20-1-32,0 22-160,1-22-96,17 0-65,3 22-95,-21-42-97,19 21-95,1-21 127,-1 1 33,-19 0 160,0 1 191,-20-21 194,0 19 31,-20-19 32,-19 0 128,19 0-192,-20 20-128,19-20-416,3 0-706,-2 20-1408,20-20-2018</inkml:trace>
  <inkml:trace contextRef="#ctx0" brushRef="#br1" timeOffset="956192.3828">17170 11906 19922,'60'20'6086,"-39"-1"-5381,-1 1-33,-20 21 482,0-2-802,18 0-352,-18 1-160,0-21-417,0 2-1056,0 19-1474,-18-40-2659</inkml:trace>
  <inkml:trace contextRef="#ctx0" brushRef="#br1" timeOffset="966513.6719">17627 11528 8071,'0'-20'3299,"-20"20"-352,20-19-224,0 19-225,0 0-704,0 0-513,0 0-32,20 19 64,-20 1-160,0 21-256,21 18-128,-1-20-64,-2 22-257,2-2-96,1 1-255,-1-21 191,0 1-224,-1-21 64,-19 1-96,0 0 32,0-20 32,0 0-160,0-20 224,-19 0-192,19-19 0,-20 0-32,-21-22 64,21 2-160,20-1 160,-18-19 64,18 20-96,0 18-32,0 2 96,18 19 64,2 1 128,1 19-32,-1 0 33,19 39-1,1 0-96,-20 2-160,19 18 128,-19 20-32,20 1-96,-1-21 64,-19 1-96,20-1-64,-19-19-224,-1-19-129,-2-2-352,-18-19-576,0 0-865,0 0-801,0 0-1441,-18-19-11660</inkml:trace>
  <inkml:trace contextRef="#ctx0" brushRef="#br1" timeOffset="966764.6485">17846 11847 16079,'-40'-21'3427,"40"1"-993,-20 20 705,20 0-736,0 0-1218,0 0-385,20 0-191,0 20-513,20-20 64,-21 0-320,21 0-705,0 0-1153,-1 0-1569,1 0-1602</inkml:trace>
  <inkml:trace contextRef="#ctx0" brushRef="#br1" timeOffset="967282.2266">18362 11628 18289,'0'-59'2594,"0"39"-1345,0-1 1282,-20 1-1,0 20-992,0 0-481,1 0-641,-21 0 0,20 20-63,0 1-97,1-1-64,19-1-288,0 1 96,19 0-96,1-1-96,0 1-128,0 21-33,0-2 193,-1 1 32,-19-1 64,0 2 32,0-2 160,0 0 128,0-19-64,-19 0 1,19 1-161,0-2 128,0-19-192,0 20 0,0-20 192,19 0-288,-19 0 192,20-20-64,0 20 0,0 0 32,0 0-192,-1 0-65,1 20 65,0-20-480,0 0-129,1 0-576,-3 0-993,2 20-353,1-20-672,-1 0-4292</inkml:trace>
  <inkml:trace contextRef="#ctx0" brushRef="#br1" timeOffset="977997.0703">18660 11826 2306,'0'0'2979,"0"-20"-257,0 20-416,0 0-224,0 0 0,0-19-320,0 19-385,0 0-96,0 0 1,0 0-33,0 0-224,0 0 320,0 19 0,20 1-256,-20 1-128,19-1-384,1-1-193,-20 1-96,20-20-95,-20 20-129,20-20-32,-20 0 64,20 0-64,-1 0-96,-19-20 32,20 20 0,-20 0 0,0 0 64,20 0-32,-20 20 224,20-20 0,-20 19 32,20-19 97,19 0-706,-19 0 706,21 0-193,-3-19-32,-17-1-32,-1-19-128,0 19 32,-20-1-160,-20 1 32,0 1-353,-1-1-319,-17 20-129,18 0-769,-1 20-1665,1-1-1890</inkml:trace>
  <inkml:trace contextRef="#ctx0" brushRef="#br1" timeOffset="978656.25">19136 11569 8584,'0'0'9064,"-20"-20"-6950,20-1 160,20 21 545,0-20-897,0 1-737,0 19-352,19-20-289,1 20-384,-19 0-63,-3 0-33,2 0-32,0 0-32,1 20 96,-21-1-32,0 1 32,20 21-64,-20-2 0,0 20 0,18 2 0,3-2-256,19 1-65,-1-1-255,-19-20-225,20 1 161,-1-19 95,-19-2 385,0 1 96,-20 0-32,0-1 160,-20-19-192,0 0-128,1 0-833,-21 0-705,0 0-512,21 0-1890</inkml:trace>
  <inkml:trace contextRef="#ctx0" brushRef="#br1" timeOffset="984289.0625">19990 11767 15566,'-20'0'1922,"20"-20"-192,-20 20 384,20 0 640,0 0-992,20 0-769,0 0-32,0-19-32,-1 19-417,21 0-159,0 0-129,-1-20-160,2 20-64,-21 0 32,18 0-352,3 0-129,-21-21-384,-20 42-672,0-21-1090,0 0-832,-20 20-4164</inkml:trace>
  <inkml:trace contextRef="#ctx0" brushRef="#br1" timeOffset="984539.0625">20148 11628 9096,'0'-20'13197,"0"20"-10891,-20 20 0,20-20 32,0 39-1025,0-19-864,20 1-385,0 18 32,1-19-160,-1 19-545,-2-19-576,2 21-1313,-20-22-1922,0 1-4164</inkml:trace>
  <inkml:trace contextRef="#ctx0" brushRef="#br1" timeOffset="985229.4922">20664 11906 15983,'0'39'2434,"0"-19"-865,21-20 481,-21 20 993,20-20-1441,19 0-385,-19 0-737,20-20-223,-1 0 255,1-19-288,0 0-128,-1-22 33,-19 22-65,0-20-32,-20-2-32,-20 2 64,0 20-64,-19-2 64,-1 22 96,0-1 224,1 20 33,-1 0 63,20 0-31,1 20-129,19 19-32,0 2-32,0 18-160,19-20-64,21 22-32,19-22 32,21-19-320,-1-1-352,1 1-161,-22-20-544,-17 0-1026,-1 0-1472,-40 0-2179</inkml:trace>
  <inkml:trace contextRef="#ctx0" brushRef="#br1" timeOffset="986368.1641">21359 11826 14349,'-20'-20'3043,"20"20"-705,0-19 32,0 19 129,0 19-930,0 1-544,0 1-192,20 18-64,-20 1-97,20-1-31,0 2-193,1-22-159,17 1-97,-18 0-64,-20-20 32,21 0-160,-1 0 96,-20-20-224,20 0 64,-2 1 64,-18-2-64,0 1 128,0 20-192,0 0 320,0 0-96,0 0 32,0 20-32,21 1-128,-1-2 64,0 1-32,0-20 64,-1 0-96,1-20 64,0 1-64,0-22-96,-20 2 321,0 19-258,-20 0-63,20 1-160,-20-1-288,20-1-385,-20 21-385,20 21-1600,0-21-1859,0 20-11402</inkml:trace>
  <inkml:trace contextRef="#ctx0" brushRef="#br1" timeOffset="986831.0547">21837 11826 21172,'0'0'2882,"0"0"-672,18 0 513,2 41-769,0-22-929,1 21-417,-1-21-415,-2 21-193,3-40 0,-1 21 0,0-2 0,0-19 0,-20 0 0,19-19 0,-19-2 0,0 1 0,0 0 0,20-19 0,-20 0 0,0-2-129,0 21-1216,20-19-545,0 39-928,-20-20-2211,20 20-11723</inkml:trace>
  <inkml:trace contextRef="#ctx0" brushRef="#br1" timeOffset="988902.3438">22351 11330 17520,'0'-20'2146,"20"20"-416,-20-19 352,0 19 160,21 0-705,-1 0-544,20 19-480,-21 1-257,1 0 128,0-1-256,-20 22-31,20 18 95,-20-20-160,0 2 0,20-2-64,-20 1 96,19-1-64,1 2 0,20-21-64,-20 19 192,19-19-224,-19 19 128,1 2-64,-21-2 32,20-19 0,-20 19 32,0 2-160,-20-2 96,20-19 64,-21 19-353,1-19 65,20-1-449,-20 2-864,20 19-673,0-21-3588</inkml:trace>
  <inkml:trace contextRef="#ctx0" brushRef="#br6" timeOffset="996522.461">17508 11469 14830,'-20'0'1153,"1"0"-545,19 0 770,0 0 671,-20 0-607,20-20-609,0 20-353,0-19-64,0-1-63,0 0 191,0-20-127,20 0-65,-20 1-224,0 19 257,0 1 191,0-3-224,19 22-127,-19-19-129,20 19 160,0-20-320,0 0 96,0 20 32,19 0-64,2-19 0,17 19-32,-17-20 64,-2 20-64,21 0 128,-21-20-64,21 20-64,-1 0 96,2 0-96,-23-21 128,23 21-96,-2 0 0,1-19 32,19 19-64,-20 0 128,2 0-192,-2 0 160,-1-20-64,3 20 0,-2 0 32,1-20-128,19 20 160,-20 0-64,2 0 32,18 0-96,-20 0 64,1 0 0,-21 0-32,21 0 96,-1 0-128,2 0 128,-2 0-64,0 0 32,1 0-128,-1 0 192,1-19-96,-1 19 96,2 0-64,-2 0 129,0 0-161,1 0 32,-1 19 32,1-19 32,-1 0-224,0-19 256,2 19-128,-2 0 32,-19-20 32,19 20 192,1 0-160,-21 0-160,1 0 288,-1-20-64,1 20-63,1 0-33,-2 0-128,1 20 160,19-20 0,-19 0-128,0 0 64,19 0 0,-18 0 32,-3 0 32,-17 0-64,19 0 128,-22 0-64,3 0 64,-1 0-128,20 0 161,-21 0-97,1-20 32,0 20 0,0 0-224,0 20 128,-1-20 0,-19 0 32,20 0-64,0 20 0,-20-20 0,20 0 128,1 0-32,-21 0-32,0 0 192,18 0-31,-18 0-129,0 19 128,0-19-160,0 0 128,0 0-160,20 0 96,-20 20-64,20-20 0,1 20 33,-1-1 63,0 2 64,-2-1 64,23 0 0,-1-1-191,-21 21-97,21-21 0,0 22 0,-21-21 0,1 0 0,0-1 0,0 1 0,1 0 0,-3-20 0,-18 0-129,0 0-447,20 0-257,-20-20-256,0 20-705,-20 0-1345,2 20-1473,-3-20-7303</inkml:trace>
  <inkml:trace contextRef="#ctx0" brushRef="#br6" timeOffset="997582.0313">17965 11032 8456,'0'0'2722,"0"0"-800,0 0 1313,0 20-352,0-20-865,0 19-353,0-19-95,0 0-193,0 0-224,0 0-160,0 0-160,0-19-481,0 19 0,-20-40-95,20 21-161,0-21 32,0 21 0,-20-22-96,20 2-32,0-20 96,20 18-32,0 1-128,-20 1 64,19 19 32,21 1 128,-20-2-192,21 1 64,-3 20-32,3 0 0,-2-20-64,1 20 128,0 0-128,-1 0-96,1 0 224,-20 0-160,-1 0 64,-19 0 96,0 0-160,0-19 96,0 19-64,-19 0-32,-1-20 64,0 20 64,0 0-32,0 0 0,1 0 0,19 0 32,-20 0-64,20 0-96,20 0 64,-1 0 64,1 20-609,20-20-608,-20 0-1538,19 19-1345,-19-19-6213</inkml:trace>
  <inkml:trace contextRef="#ctx0" brushRef="#br6" timeOffset="1.00637E6">18897 10377 2754,'20'0'2114,"-20"-19"-416,0 19 63,0 0-31,-20 0 288,20 0 160,0-20-288,0 20-321,0 0-159,0-20-257,0 20-160,0-21 0,0 21 0,-19 0-129,19 0-287,-20 0-129,0 21-127,0-1-65,20 0-160,-20-1 0,20 1-64,20 0-32,-20-20 64,20 0 32,0 0 0,0 0 0,-1-20-64,1 0 65,0 1-97,-20-1 0,0 0 0,0 20 32,0-21-64,0 21-33,0 21-63,0-1 192,21 0-160,-21-1 192,20 21-32,0-1 97,-20 2-33,18-2-32,-18-19-64,21 19 32,-21-19 0,-21 1 0,21-2 0,-18-19 0,-2 20-64,0-20-256,-1 0-353,1 0-352,-19 0-928,19 0-930,20-20-5733</inkml:trace>
  <inkml:trace contextRef="#ctx0" brushRef="#br6" timeOffset="1.00695E6">19176 10477 13516,'20'0'2755,"-20"0"-609,19 0 577,-19 0-321,0 0-961,0-21-672,0 1-96,0 1-97,0-1-160,0 0-95,0-19-1,0 19-256,0-20 32,0 20-64,20 0-96,-20 20-96,0 0-256,20 0-481,0 0-865,1 20-896,-3 0-513,2-1-5189</inkml:trace>
  <inkml:trace contextRef="#ctx0" brushRef="#br6" timeOffset="1.00749E6">19494 10338 14926,'0'0'1217,"19"0"897,-19 0 96,20 0-929,0-20-768,0 20-193,0 0 0,-1 0-160,1 0-32,-20-21 65,20 21-97,0-19 0,-20-1 64,0 20 0,0-20 32,-20 20-32,0 0 225,0 0-97,1 0 0,-1 20-127,0 0 95,0-1-32,0 2 32,20 19-96,0-21 97,20 1-65,0 0-96,20-1 0,-1 1 96,1-20 32,-1 0-63,1-20-1,1 1-96,-3-1 0,-17 0-32,-1 1 96,0-1-96,-20 0 32,0-1 64,0 2 32,-20-1-160,0 20 128,-1-20 161,3 20 191,18 0-192,-20 20 1,-1-20-193,21 20 64,0 20-128,0-20 32,0 19 0,0-19-96,21 0 32,17-1-160,-17 1-385,19 1-287,-20-21-610,19 0-960,1 0-705,-20-21-1954</inkml:trace>
  <inkml:trace contextRef="#ctx0" brushRef="#br6" timeOffset="1.00785E6">20109 10258 3651,'-20'-20'15439,"0"20"-14062,20 0 609,-20 20 448,0 0-800,20-1-449,0 22-417,0-21-319,20 19-129,0-19-224,0-20-32,0 19-64,-1-19 96,1 0-288,0-19 160,1-21-128,-21 21 0,0-21 64,0 19 32,-21-18-96,1 0-1,0-1 97,1-1 0,-1 2 96,0 19 32,20 20 97,0 0 159,0 0-32,0 20 193,20 0-97,0 21-96,-20-2-160,19 0-160,21 1-160,-19-21-769,-1 22-736,18-21-1474,-17-1-2178</inkml:trace>
  <inkml:trace contextRef="#ctx0" brushRef="#br6" timeOffset="1.00823E6">20367 10199 21268,'0'39'1633,"0"-19"97,0 0 224,20-1-769,0-19-737,-1 0-256,21 0-96,-20 0 129,0 0-193,-20-19-64,19-1-64,-19 0 96,0 1 96,0 19-96,0 0 0,0 0 0,20 19 96,-20 1 96,20 19-96,21 2 0,-23-2 64,2 1-224,21-1 96,-21-18-128,0-1-96,-20-1-224,0 1-353,-20 0-705,0-20-736,-21 0-448,21 0-3268</inkml:trace>
  <inkml:trace contextRef="#ctx0" brushRef="#br6" timeOffset="1.00909E6">21181 10119 14894,'-20'0'2818,"20"-20"-1120,0 40-385,0-20 769,20 19-32,-20 22-769,20-21-576,0 19-449,-1-19-96,1 0 65,0-1-65,-20-19-32,20 0 64,-20-19-64,-20-1-352,0 0-32,0 1-1,-19-21 129,19-1 96,-21 2-64,23 0 64,18-1-32,0 0 0,18 20 128,23 0-64,-1 20 128,-1 0 0,21 20-96,-21 19 0,1 2 32,-19-2-64,-3 20 0,-18-18 97,0-1-97,-18-21 64,-23 1 64,21 0-64,-19-1 64,19 2-224,20-21-257,-20 0-639,20 0-834,0 0-1025,0 0-2754</inkml:trace>
  <inkml:trace contextRef="#ctx0" brushRef="#br6" timeOffset="1.00935E6">21598 10199 22004,'20'20'1794,"-20"-20"-961,20 19 800,-20-19-608,0 20-800,0-20-514,0 20-704,0-20-1089,0 0-1281,-20 0-6887</inkml:trace>
  <inkml:trace contextRef="#ctx0" brushRef="#br6" timeOffset="1.00961E6">21598 10119 15662,'0'0'3652,"0"0"-3492,0-20-224,0 20 64,20 0-1602,-20 0-4483</inkml:trace>
  <inkml:trace contextRef="#ctx0" brushRef="#br6" timeOffset="1.00963E6">21796 10199 13388,'41'59'5541,"-3"-39"-3651,-18 20 609,1-20 127,-1 0-896,-20-1-769,0 1-449,18 0-160,-18-1-159,-18 1-33,18 1-64,-20-21-128,-1 20-96,1-20-353,0 0-95,2-20-770,-3 20-864,1-21-1025,20-18-3107</inkml:trace>
  <inkml:trace contextRef="#ctx0" brushRef="#br6" timeOffset="1.00991E6">21697 10060 14413,'0'-20'5990,"0"0"-4709,0-1-640,0 21-353,0 0-384,20 0-577,-20-19-1729,20 19-5894</inkml:trace>
  <inkml:trace contextRef="#ctx0" brushRef="#br6" timeOffset="1.01019E6">21875 9940 18257,'41'20'2498,"-41"19"-576,20-18 672,-2 19-768,3-1-1121,-1 0-481,0-17-96,19 17-288,-19-19-449,0-1-704,0-19-673,0 20-1025,-20-20-2177</inkml:trace>
  <inkml:trace contextRef="#ctx0" brushRef="#br6" timeOffset="1.0102E6">22173 10079 15406,'-20'20'2114,"1"-20"-833,-1 20 1186,0-1 255,0 3-576,20-3-704,-20 1-578,20-20-287,20 20-97,0-20-383,0 0-1,0 0-321,19 0-447,-19-20-321,20 20-769,-21 0-896,1 0-577,0-20-4997</inkml:trace>
  <inkml:trace contextRef="#ctx0" brushRef="#br6" timeOffset="1.01048E6">22471 9980 18737,'-19'-20'1730,"-1"20"-641,0 0 1505,-21 0-512,21 20-768,2-1-706,18 2-448,0-1-128,18 0-32,23-1-32,-1 21-224,-1-21-192,21 3 127,-40-3 65,19 1 64,-39-20 192,0 20 32,0-20 64,-20 19-96,1-19 32,-1 0-160,0 0-737,20 0-1121,-20 0-832,0-19-2788</inkml:trace>
  <inkml:trace contextRef="#ctx0" brushRef="#br6" timeOffset="1.01075E6">22570 9921 18225,'20'39'4836,"-20"-19"-4515,0-1 415,20 22 834,0-2-545,0 1-673,-20-21-448,39 3-705,-39-3-640,20-19-1122,-20 0-1793</inkml:trace>
  <inkml:trace contextRef="#ctx0" brushRef="#br6" timeOffset="1.01104E6">22551 10040 20147,'19'0'1121,"-19"0"512,40 0 1122,-20 0-994,19 0-1088,-19 0-577,21 20-672,-21-20-1442,-2 19-1217,2-19-2082</inkml:trace>
  <inkml:trace contextRef="#ctx0" brushRef="#br6" timeOffset="1.01105E6">22849 10179 20467,'0'0'1217,"19"-19"993,-19-3 481,0 3-1026,0-1-576,0 0-576,0-19-385,20 19-64,-20-20-128,40 20-353,-20 20-896,-1-20-737,21 20-961,-20 0-800,19 20-4389</inkml:trace>
  <inkml:trace contextRef="#ctx0" brushRef="#br6" timeOffset="1.01133E6">23205 9980 17264,'0'0'3523,"-20"0"-1793,0 19 640,2 2-384,18 19-705,-21-21-704,21 21-449,0-21-64,21 3 32,-3-3-64,-18-19-64,20-19-64,0 19-64,1-22 32,-1 3 32,0-1 96,-20 0-33,0 1 66,0 19 31,0 0 160,0 0 32,19 0-128,-19 19-32,20 1-160,0 0-576,-20-20-994,20 19-2434,0-19-6950</inkml:trace>
  <inkml:trace contextRef="#ctx0" brushRef="#br6" timeOffset="1.01254E6">22551 10536 5188,'19'-39'4292,"-19"19"-1601,0 20 1281,0-21-1089,0 1-898,-19 20-639,19-19 31,-20 19-64,0 19-640,0 1-65,0 1-63,1-1-289,19-1-192,0 1-64,19-20 0,1 20-32,20-20-160,-1 19-64,1 1-97,0-20 225,-1 20 96,-39 1 32,0-2 96,0 1 161,-20 0 191,1-1-32,-1 1 1,0-20-97,20 0-224,-20 0-96,20 0-160,0 0-545,0 0-864,0 0-1154,0 0-384,20 0-3363</inkml:trace>
  <inkml:trace contextRef="#ctx0" brushRef="#br6" timeOffset="1.0128E6">22948 10516 20371,'-40'0'1025,"20"0"1121,-19 0 448,39 20-1024,-20 0-545,0-1-257,20 1-319,0 21-225,20-22-128,-20 1-96,39 0-192,1-20-288,-20 19-481,19-19-833,1 0-769,0-19-640,-21 19-2306</inkml:trace>
  <inkml:trace contextRef="#ctx0" brushRef="#br6" timeOffset="1.01307E6">23185 10536 17969,'-38'20'2081,"17"-1"-223,1 1 865,20 0-833,0 1-865,0 18-417,20-19-223,19-20-33,22 0-32,-21 0-128,-1 0-64,-19 0 1,-20-20-1,20 0-128,-20 1-96,-20-2 0,0 1-97,-19 0 1,-1-19 64,-1 39 32,21 0-160,2 0-449,18 0-608,0 20-673,18-20-224,2 0-705,0 19-5765</inkml:trace>
  <inkml:trace contextRef="#ctx0" brushRef="#br6" timeOffset="1.0134E6">23464 10655 18705,'39'20'2370,"-39"-20"-960,20 0 1280,-20 0-768,-20 0-897,20-20-544,0 20-353,0-19-32,0-2-96,0 1 64,0 0-128,0 1-32,-20-21-96,20 40-225,0-19-608,20 19-1473,-20 0-641,20 0-1826,0 0-11466</inkml:trace>
  <inkml:trace contextRef="#ctx0" brushRef="#br6" timeOffset="1.01373E6">23722 10536 14189,'59'0'1345,"-39"0"257,-20 0-417,20 0-96,0 0-288,0 0 63,-1 0 97,1 0 0,20-20-160,-19 20 192,-3-19-128,-18 19-321,0-20-63,0 20-1,0-21-95,0 21-161,-18-20 128,18 20-32,-21 0-191,1 20-1,-20 1 160,21-1 0,19 19-96,0-19 33,19 19-1,21-19-32,-20 1-128,19-2-64,22 1-416,-3-20-545,3 0-1025,-22 0-2210,21-20-11211</inkml:trace>
  <inkml:trace contextRef="#ctx0" brushRef="#br6" timeOffset="1.01447E6">23483 11112 11915,'-39'20'5477,"19"-1"-3523,20-19 64,-20 20 32,20 0-193,0-1-575,20 3-482,0-22-383,0 0-129,19 19-96,1-19-128,-1-19 64,2 19-64,-21-22-128,0 3-64,-20-21-32,-20 21-32,0-21 32,-21 19 96,2 21 0,-1-19 64,20 19-128,1 0-225,-1 19-319,20-19-1026,20 41-1345,-1-21-4516</inkml:trace>
  <inkml:trace contextRef="#ctx0" brushRef="#br6" timeOffset="1.01472E6">23781 11291 10345,'20'0'9417,"-20"-20"-8680,0 0 961,20-21 383,-20 22-671,0-21-353,0 1-417,-20-2-287,20-18 159,0 20-159,0 19-225,0 1-320,0-2-193,20 21-800,-20 0-897,20 21-1121,0-2-4164</inkml:trace>
  <inkml:trace contextRef="#ctx0" brushRef="#br6" timeOffset="1.01499E6">23722 11112 20563,'-20'20'1569,"20"-20"-864,0-20 1729,40 20-1088,-20-20-1090,39 20-448,-19 0-1506,-1-21-2402</inkml:trace>
  <inkml:trace contextRef="#ctx0" brushRef="#br6" timeOffset="1.01569E6">23365 11489 19346,'-20'0'2018,"0"0"-1314,0 19 1635,0 1-386,20 1-928,-19 38-384,38-20-128,1 1-225,-20 1-192,20-22-32,0 21-32,0-21-416,-20 1-321,19-20-576,1 21-993,0-1-385,0-20-672,-20 0-8712</inkml:trace>
  <inkml:trace contextRef="#ctx0" brushRef="#br6" timeOffset="1.01613E6">23503 11647 2786,'20'-19'17777,"-20"19"-15855,0 0-129,-20 0 354,20 0-642,0 0-704,0 19-321,0 1-192,20 0-159,-20 21-1,20-22 32,1 1-128,-3 0 32,-18-1 0,20-19-64,-20 0-96,0 0 0,0 0 32,0-19 0,0 19-129,-20-20-63,20 0 128,0 1 64,20 19 32,1 0 64,-1 0 64,0 0 0,19 19-32,-19-19 32,20 20 33,-21-20-97,1 0 128,-20 0-128,20-20 0,-20 1-64,0-1-289,0-1-255,20 1-673,0 0-769,-1 20-1217,-19 0-1153</inkml:trace>
  <inkml:trace contextRef="#ctx0" brushRef="#br6" timeOffset="1.0164E6">24078 11767 22965,'61'20'609,"-61"-20"-97,20 19 1570,-20 1-1057,0 1-801,20-1-159,-1-1-65,-19 1-321,20 0-1376,0-20-930,-20 0-1281,0 0-13004</inkml:trace>
  <inkml:trace contextRef="#ctx0" brushRef="#br6" timeOffset="1.01673E6">24238 11647 3395,'20'0'18545,"0"0"-17360,-1 0 1378,-19 20-385,20-20-897,0 20-448,0 1-321,-20-1-255,0-1-65,21 1 64,-21-20-64,0 0-64,0 0 129,0 0-161,18-20 0,-18 1-64,0-1 64,0-1-128,20 1-32,-20 0-353,20 1-223,-20 19-417,21-20-609,-1 20-1377,-20 0-1217,18 0-10346</inkml:trace>
  <inkml:trace contextRef="#ctx0" brushRef="#br6" timeOffset="1.01701E6">24536 11528 16303,'79'0'3075,"-59"0"-32,20 0 448,-1 21-1377,-19-1-1025,20 19-673,-1 0-287,-19 1-65,1 20-192,-21-20-417,20-21-544,-20 1-929,0 1-1537,-20-1-994</inkml:trace>
  <inkml:trace contextRef="#ctx0" brushRef="#br1" timeOffset="1.03168E6">3294 13295 14093,'-20'-19'3427,"0"-1"-512,2 20 352,-3 0-96,1 0-1281,20-20-1122,20 20 482,1 0-1,17 0-512,3-21-737,18 2 0,1 19 0,19-20 0,-39 20 0,19-20 0,-18 20-897,-3 0-1185,-17 20-2018,-1-20-2691</inkml:trace>
  <inkml:trace contextRef="#ctx0" brushRef="#br1" timeOffset="1.04308E6">4327 13078 5028,'-20'19'2082,"20"-19"-320,-20 0 864,20 0-159,0 20-642,0-20-191,0 0 0,0 0-449,0 0 128,0 20 64,0-1 65,0 1-65,20 19-320,-20-18-384,20-1-65,-20 19-95,0-19-65,20 19 0,-20-17-223,0-22 191,0 0 32,0 0-159,0 0-161,0-22-96,-20 3 64,0-1-96,0-19-32,20-1 96,-20-20-128,20 21 0,-19-20-64,19 18-32,19 2-257,1 19-127,0 20-385,0 0-641,20 0-832,-1 20-353,1-1-1056,-19 1-4901</inkml:trace>
  <inkml:trace contextRef="#ctx0" brushRef="#br1" timeOffset="1.04345E6">4625 13156 15630,'0'20'2082,"0"-20"0,0 0 449,20 0-578,-20 0-863,20 0-226,-1 0-191,1 0-289,0 0-191,0-20 31,0 20-64,-1-19-32,1-1 0,-20 20-64,0-20 192,0 1-127,0-2-65,-20 21 64,-19 0 160,19 0 64,0 21-31,0 18-1,1-19 128,19 19-63,0 0-225,0 2-64,19-2-96,21 1 64,-20-21-288,19 3-193,21-22-223,-21 0-513,1 0-1185,1 0-1474,-23 0-4676</inkml:trace>
  <inkml:trace contextRef="#ctx0" brushRef="#br1" timeOffset="1.05231E6">5339 13256 17840,'-20'0'2050,"20"0"-448,-20-20 1024,20 20-127,0 0-962,0-21-640,20 21-256,0 0-353,1 0-128,-1-19-128,18 19-224,-17 0-257,19-20-640,-21 20-864,1 20-1250,0-20-1794</inkml:trace>
  <inkml:trace contextRef="#ctx0" brushRef="#br1" timeOffset="1.0526E6">5894 12978 22997,'21'-39'2306,"-21"39"-1601,0 0 416,0 0 641,0 0-929,0 39-353,0 0-320,20 1-64,0 20-160,19-1-256,-19-20-449,20 22-640,0-22-1442,-21 0-896,1 2-3140</inkml:trace>
  <inkml:trace contextRef="#ctx0" brushRef="#br1" timeOffset="1.05287E6">5975 13494 17200,'-60'0'2498,"39"0"-480,3 0 865,18 0-769,0 0-673,0 0-256,18-20-224,23 0-256,-1 1-449,19-1-160,-19 20-288,19-20-353,-19 20-479,-1 0-994,2-19-1314,-1 19-735,-22 0-4037</inkml:trace>
  <inkml:trace contextRef="#ctx0" brushRef="#br1" timeOffset="1.05315E6">5795 13057 18513,'-79'-40'2723,"59"40"-1314,1-19 993,-1-1 33,20 0-898,0 1-768,20-1-193,19-21-287,22 22-193,-23-21-192,41 21-577,-18-1-640,-2 0-1026,1-1-1632,-21 21-4902</inkml:trace>
  <inkml:trace contextRef="#ctx0" brushRef="#br1" timeOffset="1.05363E6">6372 13215 19986,'0'0'2050,"0"0"32,20 0 545,-20 21-609,19 19-1089,1-21-449,-20 21-96,20 1 1,0-22-161,-20 1-32,20 0-128,-20-20-64,19 19 128,-19-19 33,0-19-97,0 19-32,0-20-32,0 0 0,0-21 0,0 2 0,0 19 0,20 1-96,0-1 63,0 20-31,0 0-32,-1 0-768,21 20-706,-19-1-1665,17 1-2242</inkml:trace>
  <inkml:trace contextRef="#ctx0" brushRef="#br1" timeOffset="1.05445E6">7026 13256 18801,'20'-41'1922,"-20"22"-833,0-1 673,0 0 128,-20 20-865,2 0-609,-3 0-288,1 0 256,0 20-63,0 19-161,1-18-96,19 19-128,0-21 32,0 1 0,19 0 96,21-1-96,19-19 32,2 0 0,-2 0-96,1 0 96,-1 22-96,-19-22 96,-21 19 32,1 1 32,-20 0-32,-20-1-64,1 1 128,-1 0-224,-20-20-385,20 19-416,1-19-1185,-1 21-1185,0-21-4388</inkml:trace>
  <inkml:trace contextRef="#ctx0" brushRef="#br1" timeOffset="1.05482E6">7423 13335 13324,'40'-20'9865,"-20"0"-9288,1 20 832,-3-19 225,2-1-897,1 20-513,-1-20-192,0-1 96,-2 2-160,3 19-64,-21-20-128,0 0 31,0 20 1,-21 0 32,3 0 64,-2 0 96,-21 20 0,21 0 192,2-1 128,-23 2 33,41-1-33,-20 0-32,20 19 33,0-19-129,0 21-192,20-22 32,21 1-448,-3 0-385,3-20-352,-3 0-1154,3 0-703,-1 0-3140</inkml:trace>
  <inkml:trace contextRef="#ctx0" brushRef="#br1" timeOffset="1.05516E6">7741 13276 18129,'40'59'2018,"-20"-40"-65,0 3 418,-1 17-514,1-39-896,-20 20-288,20-1-32,-20-19-33,0 0-288,0-19-63,-20 19-65,20-20-32,0-19-64,-20 17-64,20-17 0,0 0 32,0-1-128,20 19 32,0-18-256,-20 39-481,21-20-352,17 20-801,-18 20-768,1-20-641,19 20-6791</inkml:trace>
  <inkml:trace contextRef="#ctx0" brushRef="#br1" timeOffset="1.05544E6">8178 12878 22869,'20'20'1890,"0"1"-417,-1-1 577,1 39-544,20-20-834,-19 21-576,-3 19 1,22-19-226,-19-1-223,17-39-577,3 19-768,-21-17-834,0-22-1088,-20 0-5286</inkml:trace>
  <inkml:trace contextRef="#ctx0" brushRef="#br1" timeOffset="1.05574E6">8198 13176 2690,'-40'0'19635,"20"0"-17778,20 0 514,0 0 223,20-20-992,20 20-866,-1-19-576,1 19-192,1-20-480,17 20-705,-17-20-1474,-2 20-2273,1 0-15184</inkml:trace>
  <inkml:trace contextRef="#ctx0" brushRef="#br1" timeOffset="1.05644E6">9310 13176 17712,'0'-39'2242,"20"39"161,-20 0 704,19 0-929,1 19-961,0 1-448,0 19-257,0 2-96,-1-2-63,1 1-33,0-21 64,0 3-191,0-3 95,1-19-128,-3 0 32,-18 0-32,0-19-96,20-3-96,-20-17-160,-20 19-192,20-39-417,-18 19-224,18-19-288,0 19-609,0 0-704,0 0-1378,0 21-9065</inkml:trace>
  <inkml:trace contextRef="#ctx0" brushRef="#br1" timeOffset="1.05698E6">10362 13137 16879,'0'0'5542,"19"0"-4037,-19 0 609,0 19-64,20 1-801,0 0-608,1 20-193,-21-20-223,20 19-193,-2-19 64,-18 0-257,20-1-351,-20 3-641,0-22-1057,0 19-1249,-20-19-1442</inkml:trace>
  <inkml:trace contextRef="#ctx0" brushRef="#br1" timeOffset="1.05726E6">10262 13078 18065,'-19'-41'2018,"19"21"-449,0 1 0,0-1-447,0 0-866,0 20-512,0-19-898,19 19-447,-19 0-1058,20 0-4804</inkml:trace>
  <inkml:trace contextRef="#ctx0" brushRef="#br1" timeOffset="1.05755E6">10480 13057 14573,'61'60'5317,"-22"-21"-3075,-19 1 321,0 0 95,0 0-1184,-20-1-417,20-19-481,-20-1-287,19 3-193,-19-22 96,0 0-128,0 0 64,20-22-96,-20 3-32,0-1 0,0 0 0,20 1-64,-20-1 0,20 20-32,0 0-128,-1 0-129,1 20-479,0 19-546,21-19-1440,-23-1-1250,22 3-5734</inkml:trace>
  <inkml:trace contextRef="#ctx0" brushRef="#br1" timeOffset="1.05782E6">10938 13057 21556,'20'-40'3972,"-20"40"-1922,18 20-705,3 21 0,-1-2-576,0 20-577,0 1-288,-1-1-513,21 0-287,0-18-674,-1-1-960,-19-40-1154,0 19-9128</inkml:trace>
  <inkml:trace contextRef="#ctx0" brushRef="#br1" timeOffset="1.05784E6">10976 13256 17840,'-38'-20'2275,"38"20"-1347,0 0 1315,20-21 287,-2 21-1473,3-19-897,19-1-384,-20 20-929,19 0-929,1 0-929,-1 0-5541</inkml:trace>
  <inkml:trace contextRef="#ctx0" brushRef="#br1" timeOffset="1.05813E6">11355 13276 20403,'0'59'1890,"20"-40"-385,-20 22-320,0-21 353,18 0-481,3-20-353,-1-20-351,20 20-161,-21-39-128,21-2 64,-20 21-64,0-19-32,-20-1 160,0 19-128,-20 2-96,0 19 96,-20 0-224,21 0 96,-21 19-416,20-19-1186,-1 21-2402,3-21-5861</inkml:trace>
  <inkml:trace contextRef="#ctx0" brushRef="#br1" timeOffset="1.05929E6">12148 12919 14413,'-20'-41'2210,"20"22"64,0-1-128,-20 20-64,20 0 0,20 0-672,-20 39-385,20 22-128,21-2-193,-23 21-255,23-2-161,-1 2-96,-1-21 0,1 0-32,-1-18-31,-19-1-65,20-21-32,-20 1 64,-1 0-96,-19-1-64,0 2-64,0-21 31,-19 20-63,19-20-32,-20 0-32,0-20-64,20-1 95,-20 2 33,0-1 32,20 0 32,0 1-32,20 19 32,0 0 0,0 0 0,0 0-161,19 19-287,2-19 224,-3 20 95,23-20 65,-23 0 32,-17 0 96,19 0 160,-20-20 64,19 1 225,-19 19 31,-20-20-95,20 20-33,-20-20-160,0 1-32,0-3 32,0 3-64,-20-1 0,20 0-31,-20 1 95,0 19-32,1 0-64,-1 0 0,0 19-64,20 1 32,-20 0-64,20 21 0,0-22-96,20 21-513,0-1-768,19-19-1378,1-1-1249,0-19-8359</inkml:trace>
  <inkml:trace contextRef="#ctx0" brushRef="#br1" timeOffset="1.05975E6">13418 13354 20211,'-39'-19'1345,"-1"19"417,20 0 896,1 19-1249,-21 3-640,20 17-417,20 0-223,-20-19-97,20 19 32,0-18-96,20-1 0,0-20-96,0 0 31,19 0 1,-19-20 96,0-20 64,-20 20-32,20 0 65,-20 1 287,0 19 0,-20-20-63,20 20-161,0 0-160,20 20 0,-20-1-96,21-19-417,-3 20-640,2 0-1345,21-20-833,-21 0-1154,-2 0-12907</inkml:trace>
  <inkml:trace contextRef="#ctx0" brushRef="#br1" timeOffset="1.06012E6">13716 13633 20531,'40'99'1249,"-20"-59"0,0-21 609,1 1-385,-21 1-512,18-21-224,-18 0-353,0 0-159,0-21-97,-18-18-96,-3-1 64,1 1-96,-20-21 32,20 1 0,20-2 0,-19 2 32,19 20 32,19 0-32,1 17-96,0 22 96,20 0 0,-1 22 0,2-3 0,-21 21-96,0-21 96,-20 21-32,0 0 97,-20-20-354,0 19-479,-1-39-1218,1 0-2498,2 0-7303</inkml:trace>
  <inkml:trace contextRef="#ctx0" brushRef="#br2" timeOffset="1.06731E6">2918 10497 10730,'-20'0'1921,"-1"0"386,21 0-129,-20 0-449,2 19-544,-2-19-256,-21 0 0,21 20 224,1 0 97,-21-20-161,0 19-161,21 21-287,-1-19-128,-20-2-129,20 1-128,-1 0-128,3-1 161,-2 1-97,20 0 160,-20 1-160,20-21-64,0 20 97,0-1-129,0 1 0,0-20 32,0 20-96,0-1 160,0 1-288,0 0 256,0 20-64,0 0-64,0-21 64,-21 21-96,21 20 0,0-21 32,0 1 32,0 1-64,0 18 32,0-20 33,0 21 31,0-1-32,0 0-32,21 2 64,-21-22-96,0 20 160,0 2-128,0-2 0,0-20 96,0 21-96,0-1-32,0 2-64,0-2 224,0-20-96,0 21 32,0-1-32,20 0 33,-20-18-33,0-1 32,0 19-96,-20-19 128,20 19-96,-21 20 32,1 1 128,2-21-64,18 21-96,0-21-32,0 2 96,0-22-96,0 20 0,18-18 32,-18-2-64,20 0 64,-20 1-32,0 0 0,21-20 0,-21 19 0,0-19 32,0 19 32,0-17-64,0-3 65,0 1-65,0 19 0,0-19 0,0 0 0,-21 20 0,21 0 0,0-21 0,0 1 0,0 0 0,21-20 0,-1 0 0,18-20 0,-17 20 0,19-20 0,0 20 0,-1 0 0,-19 0 0,0 0-353,0 20-1056,-1-20-577,1 20-1537,-20-1-2275,0-19-8423</inkml:trace>
  <inkml:trace contextRef="#ctx0" brushRef="#br2" timeOffset="1.06816E6">2203 12363 12363,'39'0'2146,"-39"19"-320,20-19 128,-20 20 224,20-20-160,-20 20-321,20-20 65,-20 0-224,0 0-257,0 0-481,0 0-351,-20 0-193,0-20-160,0 20-32,1-20-224,-21-19-128,0 0-705,1-22-609,-1 22-800,19-1-769,3 19-3619</inkml:trace>
  <inkml:trace contextRef="#ctx0" brushRef="#br2" timeOffset="1.07237E6">316 13335 4228,'-18'-20'7238,"-2"0"-4611,-1 1 320,-19 19-193,21-20-608,-1 0-608,0 20-417,20 0-192,0 0 256,0 0-32,40 0-288,-1 0-321,22 20-223,-2-20-97,-1 20-128,-17-20-32,18 0 32,-39 19-128,20-19-160,-1 0-257,-19 0-223,0 0-481,0 0-545,-20 0-576,-20-19-609,20 19-2082</inkml:trace>
  <inkml:trace contextRef="#ctx0" brushRef="#br2" timeOffset="1.07282E6">476 12978 12780,'-20'-39'1377,"0"39"-801,20-20 1506,-21 20-256,21-21-641,0 21-480,-18 0-32,18 21 127,0-1 129,18-1 96,3 21-192,-1-1 0,0 21-225,-20-20-127,0 19-97,0-19 65,20 0-65,-20-21-256,19 1 0,-19 0 128,0-20-159,0 0-65,0-20 64,-19 0-32,19 1-32,19-1 0,-19 0-96,0-1 160,0 2-96,20 19 0,0 0-96,-20-20-449,20 20-63,0 0-193,-1 0-384,-19 0-353,20-20-31,-20 20 224,0 0-289,20 0-544,0 0-4709</inkml:trace>
  <inkml:trace contextRef="#ctx0" brushRef="#br2" timeOffset="1.07325E6">634 12958 17232,'20'0'608,"-20"0"385,0 0 1057,0-19-288,0-1-737,0-1-705,0 1-128,0-19-63,0 19 31,0 1 64,0-21-96,-20 19 192,0 1-160,1 20 33,-1 0 159,0 0 64,0 20 33,0 1-129,20-1-64,0 19-96,0-19-95,20 0-97,0-1 96,0 1-32,19 1-96,1-1-321,-20-20-319,19 0-386,-19-20-575,0-1-353,1-18-1153,-21 19-4260</inkml:trace>
  <inkml:trace contextRef="#ctx0" brushRef="#br2" timeOffset="1.07365E6">713 12621 16944,'-18'20'4035,"18"-20"-3330,0 19 672,0 1 545,18-20-897,-18 0-608,20 0-161,0-20 64,1 1-288,-21-22 64,0 2 160,-21-1 1,21 1 31,-20 19 0,0-1 33,20 21-65,0-19-192,-18 19 0,18 0-160,0 19 96,0-19 32,18 21-32,22 19-96,1-21 192,38 1-128,-20 0 96,21 19 32,-1-18-160,-20-1 128,-18 19-32,-21-19-64,-2 19 96,3 2-256,-21-21-64,0 19-289,-39-19-384,-1 19-448,19-18-897,-17-21-481,17 20-4452</inkml:trace>
  <inkml:trace contextRef="#ctx0" brushRef="#br2" timeOffset="1.07444E6">555 12143 4996,'-40'-19'1666,"40"19"-417,0 0 1281,-19-20 1474,19 20-1121,0 0-929,-20 0-353,0 0 97,20 20-225,0-20-384,0 0 0,20 19-32,19 2-288,1-1-64,0 19-321,19-39-128,-18 20-160,-23-40 65,2 1-33,0-1 0,1-21-160,-21 2-256,0 0 191,-21-1-95,1 0 32,0 0-224,2 21-161,-23-1 97,1 20-225,-19-20 1,19 20-1,21 0-288,19 0-1025,0 0 256,0 0-800,19 0-5894</inkml:trace>
  <inkml:trace contextRef="#ctx0" brushRef="#br2" timeOffset="1.07488E6">913 11906 14445,'79'39'2274,"-40"-19"-768,1 0 255,19 1 1,-18-2-224,17 1-481,-17 0-129,-21-20-159,0 19 96,-20-19-96,0 0-545,-40-19 96,-1 19-192,-17 0-96,17-20-64,-18 0 128,-20 1-192,19-2-32,-19-19 64,20 1 32,18 0-32,1 19-32,40-21-32,0 2 160,20 19-160,0 1 192,21-1-96,-2 20-192,1 0-1,0 20 97,-21-1 128,1 1-96,0 0-288,-20 19-97,0-18-736,0-21-609,0 20-384,-20-20-1441,0 0-7624</inkml:trace>
  <inkml:trace contextRef="#ctx0" brushRef="#br2" timeOffset="1.07533E6">992 11469 14093,'-60'-20'6246,"41"20"-6022,19 20 1057,0 0 1153,0-20-1312,0 39-482,0-18-223,19-1-65,1-1-256,0 1-96,20 0 96,-1-20-32,-19-20 96,-20 0-192,0 1 128,0-1-224,-20-1 160,0-18 32,-19-1 32,-1 21-64,-39-1 129,18-21-322,2 22 482,19-1 319,1 20 129,-1-20-192,20 20 31,1-19-640,19 19 288,0 19-31,19-19-97,21 20-96,19 0-160,2-1-385,18 2-352,-19-21-384,-21 0-513,1 0-896,-1 0-641,1-21-4164</inkml:trace>
  <inkml:trace contextRef="#ctx0" brushRef="#br2" timeOffset="1.076E6">812 10893 16591,'-59'-59'4196,"39"20"-1890,20 39-192,-20 0-320,20 0-128,20 0-513,0 19-609,21 21-223,-2-21-225,1 21-32,19-19-224,21-2-289,-21 1-31,0-20-802,-18 0-832,-1-20-832,-1 20-1026,-39-19-12043</inkml:trace>
  <inkml:trace contextRef="#ctx0" brushRef="#br2" timeOffset="1.07635E6">913 11052 15534,'0'19'5573,"0"-19"-5316,0-19 1248,19 19 1282,-19-20-1058,20-19-896,20 19-416,-20-19-161,19-2-224,-19 2 64,21 19-32,-3 0 0,-17 1-32,-21-22 0,20 21 32,-20-19-32,0 19 64,20-19 0,-40 18-32,0-19-31,-1 21 127,-17-1-96,17 0 0,21 20-32,-20 0-32,0 20 192,0 0 160,1 19-127,19 2-33,0-2 64,19 0-160,21-19 32,-20-20-160,19 0 32,22-20-32,-23-19-416,23-21-513,-22 20-577,1 1-1184,-20 0-1442,0 19-11147</inkml:trace>
  <inkml:trace contextRef="#ctx0" brushRef="#br2" timeOffset="1.08683E6">913 11191 5861,'-20'0'2947,"20"0"-2082,0 0 864,0 0 193,0 0-833,0 0-704,0 0-129,-20-20 256,20 20 609,-20 0 0,20 0-224,0 0-128,0 0 96,0 0-225,0 0 33,0 0-161,-20 0-63,20 20-161,0-1 65,0 3 127,0-3-128,0 21 1,0-21 159,0 1-95,20 0-161,0-20 32,-20 19 96,20-38-63,0 19-33,-1-20-192,1 0 96,-20-19-288,0 19 256,0 1-128,0-3 161,-20 3-65,20 19 32,-19-20 0,-1 20-32,20 20 160,0-20-95,0 0-65,0 19-32,0-19-32,20 0-96,-20 0-32,0-19-225,19 19-95,1-20 0,0 20-385,0-20-288,19 1-1121,-19-21-1666,0 19-5220</inkml:trace>
  <inkml:trace contextRef="#ctx0" brushRef="#br2" timeOffset="1.08783E6">913 13295 9192,'-40'40'2018,"40"-21"-224,0-19 544,0 0-32,0 0-993,0 0-608,0 0-96,0-19 63,0-1 129,20 0-224,0-39-1,-20-1-159,19-19 63,1-40 161,0-40 576,0 0-160,19-39-192,1-1-97,19 1-31,2-20 160,-2-1-385,20 21-319,1 19-65,-21 20-160,0 40 96,-19 19-128,-19 22-97,-1 37-95,-2 1-288,-18 21-481,0 19-1570,20 0-992,1 0-1634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9T00:13:55.3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415 3171 14862,'-38'-39'1953,"18"18"193,-21 1 257,41 20-97,-18-20-897,18 20-640,0 0-32,0 0 160,18 20-257,23 21-159,-21-2-65,18 20-128,23 21-256,-22-21 192,1 2-95,0-2 31,-1 0-64,1-19-64,-19-20 64,-3 0 64,2-20 64,0 0 129,1-20-193,-21-21 0,20-18-96,-20-19 32,0-2-224,18-1-64,-18 3-225,-18 19 129,18-2-545,0 42-448,0-1-545,0 40-1056,18-1-3941</inkml:trace>
  <inkml:trace contextRef="#ctx0" brushRef="#br0" timeOffset="275.3906">713 3628 23125,'-18'-40'929,"18"40"224,0 20 801,0 0-480,0 19-802,18 0-448,2 2-192,0 18 1,-20-20-290,21-19-351,-1 21-417,-2-21-481,3-1-1248,-21-19-2948</inkml:trace>
  <inkml:trace contextRef="#ctx0" brushRef="#br0" timeOffset="557.6172">913 3706 20883,'19'20'2082,"-19"1"-993,0 18 417,0 1-257,0-21-609,20 21-640,20-19 129,-20-21-65,19 0-128,-19-21 32,21 1-32,-23-19 192,-18-1-192,0 21 96,0-22-64,-18 21-32,-23 1 96,21-1-97,-19 20-255,19-20-256,0 20-898,0 0-1825,20 0-4452</inkml:trace>
  <inkml:trace contextRef="#ctx0" brushRef="#br0" timeOffset="811.5234">1229 3647 24246,'0'0'801,"-18"20"192,18 0 416,0 19-544,18-18-448,-18-1-385,21-1-64,-1 1 128,20-20 32,-1 0-128,1 0-160,-20-20 224,-1 1-128,-19-22-449,0 21-352,0 1-256,0-21-1313,-19 21-4805</inkml:trace>
  <inkml:trace contextRef="#ctx0" brushRef="#br0" timeOffset="1656.25">2084 3588 17744,'-20'-21'1730,"-1"21"256,-17 0-96,38 0 95,-21 21-639,1 19-449,20-1-225,0 20-127,0-18-225,0 18-32,20-20-192,21 2-96,-23-21 32,23-1-256,-1-19-448,19-19 31,-19-1-320,-21-21-448,21 2-1282,-40-20-1633,0 18-3555</inkml:trace>
  <inkml:trace contextRef="#ctx0" brushRef="#br0" timeOffset="2156.25">2064 3171 16111,'-21'-39'3043,"21"18"-1506,0 21 1282,0 21-609,21 18-448,-21 20-641,40 41-449,-20 0-159,19-2-353,1 2 32,-1-22-192,1-17 32,0-22 0,-1 0-32,-19-19 0,0 0 32,-20-20-64,21 0 224,-42 0 0,21 0-63,0 0-290,-20-20-63,20 0-256,-20-19 191,20 19 33,20-19 32,0 39-32,1 0 160,17 0 128,3 0 0,-3 0 0,3 20-128,-21-20 192,20 19-96,-21-19 0,1-19 128,0-1 128,0-1 32,-20-18-159,20-1 63,-20 21-64,-20-21 192,0 19 32,20 2-191,-20 19-33,0 0 0,1 0 0,-1 0-64,20 19-224,-20 2 64,20 19-32,20-1 192,-20 20-224,20-18-225,19-2-383,-19-19-193,20-1-449,-1-19-992,2 0-2242,-3-19-8072</inkml:trace>
  <inkml:trace contextRef="#ctx0" brushRef="#br0" timeOffset="2373.0469">2938 3528 21908,'-40'20'2178,"19"-20"-1057,1 40 193,20 0 415,0-1-640,0 0-448,20 22-449,1-22-96,19-19-128,-1-1 32,1 1-160,-1-20-32,1-20-289,0 1-351,-1-1-450,-19-19-960,0-2-2434,-20 2-10186</inkml:trace>
  <inkml:trace contextRef="#ctx0" brushRef="#br0" timeOffset="2554.6875">3056 3350 14509,'-19'0'10955,"19"19"-9674,19 1 32,1 21 1025,0 18-832,0 0-706,0 1-735,19 19-65,1-19-129,-1-21-511,-19 1-417,21-21-449,-21 1-576,-2-20-1281,3-20-4580</inkml:trace>
  <inkml:trace contextRef="#ctx0" brushRef="#br0" timeOffset="2773.4375">3473 3469 19474,'-79'79'2306,"20"-19"-416,18-21 544,1 20-320,1-18-833,39-21-992,21-1-289,17-19 288,23 0 32,-2 0-224,1-19 0,-1-1 65,0-1-898,-19 1-416,1 1-192,-3 19-930,-17-20-3106</inkml:trace>
  <inkml:trace contextRef="#ctx0" brushRef="#br0" timeOffset="3481.4453">1051 4243 21940,'-20'0'1281,"1"0"-896,19 20 416,19-20 1024,21 0-191,39 0-577,21 0-224,19 0-449,79 0-192,41 0-32,59 0-96,20-20 33,-41 20-33,-20 0-128,-58-20 64,-39 1 192,-21-2-96,-21 1 224,-58 20-224,-1-20 32,-18 20 0,-41 0 321,20-19-129,-20 19 0,0 0-255,0 0-65,0 0 0,0 0 0,0 19-833,0-19-448,0 0-641,0 0-449,0 0-3138,0 0-10122</inkml:trace>
  <inkml:trace contextRef="#ctx0" brushRef="#br0" timeOffset="3699.2187">3870 3430 28539,'-19'-21'672,"19"21"-640,0 0-224,0 0 96,0 0-577,0 21-736,19-2-1762,1 1-5798</inkml:trace>
  <inkml:trace contextRef="#ctx0" brushRef="#br0" timeOffset="3815.4297">3969 3726 22132,'0'60'4132,"0"-40"-2690,20-20-994,-20 0 225,0 0-481,0 0-192,0 0-961,20-20-1441,-20 1-4453</inkml:trace>
  <inkml:trace contextRef="#ctx0" brushRef="#br1" timeOffset="44622.0703">4902 3687 15342,'-39'-40'2787,"19"21"-1506,0 19 256,0 0 513,0 19-352,1 21-673,-1-1-513,0 2-352,20 18-95,20-20 95,-20-19 0,39 1-32,1-21 64,-20-21 0,19 1 1,1-19-97,-20-1-225,-20-20 129,21 21 33,-42-40-66,1 19 162,0-19-193,-19-1 64,19 1 96,-20 19 32,1 20 480,19 21 161,0 19-96,20 0-129,0 0-416,0 19 129,0 21-33,40 20-64,-21-1-96,21 2-128,0-22 0,19 20-385,-18-20-159,-3-18-513,23-1-673,-22 0-864,-19-20-706,20 0-2305</inkml:trace>
  <inkml:trace contextRef="#ctx0" brushRef="#br1" timeOffset="44940.4297">5299 3489 19218,'20'0'1793,"-20"19"-543,0 1 1344,0 19-352,0 22-640,0-22-802,0 0-415,20 2-193,1-21-96,17-1-32,3-19 0,-1-19 0,-21-1-160,21-1-32,-20-18-96,-20 19 32,0-19-33,-20 19 33,-20-21-96,1 22 96,-2-1-32,3 20-129,18 0-31,-1 0-193,1 20-960,20-20-833,20 19-225,1 2-4067</inkml:trace>
  <inkml:trace contextRef="#ctx0" brushRef="#br1" timeOffset="45461.914">5696 3628 21556,'20'39'1441,"-20"0"-416,20-19 705,-20 21 128,20-22-545,-20 1-640,21 0-481,-21-20 128,18 0-128,-18 19-64,0-19 97,0-19-97,0 19-160,0-40-64,-18 21-33,18-22 1,0 2-96,0 19-32,0 0 32,0 1 63,18 19 33,-18 0 224,20 39 33,0-19 127,1 19 32,-1 2-224,-2-22 64,3 1-128,-1-20 32,-20 20-64,20-20 32,-20-20 32,20 20 192,-20-39-224,0 19 161,0-21-97,19 22-32,-19-21 64,20 40-32,0 0-64,0 0 160,0 20-64,19 0-96,-19-1-160,20 1-513,-19 1-640,17-21-1089,-17 0-1730,-1 0-1954</inkml:trace>
  <inkml:trace contextRef="#ctx0" brushRef="#br1" timeOffset="45599.6094">6293 3628 15118,'18'19'3299,"3"1"-1345,-1 0 800,0 19-608,0-18-1569,-1-1-481,1-20-865,0 0-1249,0 0-960,-20-20-10731</inkml:trace>
  <inkml:trace contextRef="#ctx0" brushRef="#br1" timeOffset="45736.3281">6273 3369 20915,'-41'0'2082,"41"0"-768,-20 0 31,20 0-801,20 0-800,-20 0-256,21 0-1955,-1 20-1761</inkml:trace>
  <inkml:trace contextRef="#ctx0" brushRef="#br1" timeOffset="45991.2109">6471 3647 18417,'39'79'3107,"-19"-58"-1153,0-1 128,-20-1 416,20-19-576,-20 0-1057,0 0-193,0 0-287,0 0 63,0 0-64,0 0-351,0-19-33,0-22 0,20 21-33,-20 1-31,19-1-32,1 20 64,21 0-32,-21 20 64,-2-1-160,23 1-352,-21 21-577,19-41-737,-19 19-1890,20-19-2145</inkml:trace>
  <inkml:trace contextRef="#ctx0" brushRef="#br1" timeOffset="46309.5703">6967 3588 18961,'0'0'3364,"0"0"-674,0 0-672,-20 20-32,0 0-417,1 39-640,19-20-544,-20 21-193,20-20-288,20-21 0,-20 1-129,19-20-159,1 0-224,0 0 223,-20-20-127,20-19 127,-20 19 161,0-19 192,0 18 0,0 1-64,0 1 352,0 19-128,0 0 161,0 0 31,0 19-64,21 1-160,-21 1-192,18 18-384,2-39-577,0 0-1346,1 0-736,-1 0-672,-20-19-8585</inkml:trace>
  <inkml:trace contextRef="#ctx0" brushRef="#br1" timeOffset="46519.5312">7125 3310 20307,'21'0'3299,"-21"20"-961,20 19-288,0 1 32,0 20-577,-1-1-1088,1 1-353,0-1-128,0-19-128,0-21-1,-1 1-351,1 1-449,0-21-577,-20 0-1280,0-21-1795,-20 1-15950</inkml:trace>
  <inkml:trace contextRef="#ctx0" brushRef="#br1" timeOffset="46716.7969">7066 3567 2754,'0'0'23478,"0"0"-22036,21 0-481,-1 0 448,39 0-224,-19-19-576,19 19-545,-19-20 64,19 20-448,-19-20-193,-1 20-256,-19 0-640,0-19-1666,1 19-1890</inkml:trace>
  <inkml:trace contextRef="#ctx0" brushRef="#br1" timeOffset="47359.375">7821 3588 23382,'0'0'1377,"-20"0"-736,20 20 672,0-20 128,0 0-864,20 20-449,-1-20-96,1 0 64,0 0-96,1-20 32,17 0-160,-18-1-128,1-18 31,-21 19 1,0 1 256,0-1 32,-21 0 96,1 20 129,-18 0 95,17 0 0,1 20 1,0 19-193,1 1 0,19 0-160,0 0 0,0-1-128,19-19 32,1-1-705,21 1-608,-3-20-737,3 0-1281,-1 0-1666</inkml:trace>
  <inkml:trace contextRef="#ctx0" brushRef="#br1" timeOffset="47692.3828">8237 3508 20050,'0'0'1762,"-19"20"-256,-1 0 1120,0 20-608,20 19-865,-20-19-480,20-1-481,20-18-224,20-1 64,-21-20 32,21 0 0,-20-20 0,1-21-64,-3 2-128,-18-20 32,0-1 32,-18 1 0,-23 0 32,1 18 0,1 2 64,-1-1 64,20 21 224,20 19 96,0 0-191,0 19-33,20 21 32,0-1-128,20 21-96,19-20-256,0-1-705,2 0-1153,-2-18-1986,-19-1-3491</inkml:trace>
  <inkml:trace contextRef="#ctx0" brushRef="#br1" timeOffset="49540.039">9132 3132 18705,'-21'-21'1474,"21"1"-610,0 20 129,0 0 673,-20 0-289,20 0-704,0 0-417,0 20-64,0-20 33,0 0 95,20 21 128,-20-2-31,21 1 95,-3 19 97,-18 1-33,20 20-63,0-1-257,21-19-32,-23 20-160,2-21 32,21 1-64,-21-21 96,19-19-31,-19 0 31,0 0 0,0 0-64,19 0-64,-19 0 64,-20 0-32,20 0 192,0 21-64,-20 19-32,0-21 33,0 1-1,-20 0-64,20-1-32,-20 1-32,0-20-224,0 21-32,-19-21-97,19-21-127,0 21-97,0-20-384,1 1-448,19 19-320,0-20-193,0 20-513,0-20-928,19 20-6854</inkml:trace>
  <inkml:trace contextRef="#ctx0" brushRef="#br1" timeOffset="49917.9687">9628 3508 22293,'20'59'2114,"-2"-18"-769,3-2 0,-1 1-96,20-21-384,-21 1-577,21-20-159,-20-20-1,0 20-64,19-39-32,-39 0-32,20 19 32,-20-21-32,0 22 64,0 19-32,0 0 64,0 0-224,0 40 192,20-20 32,19 39 64,1 0-64,1 1 128,-3-1 65,3 2-225,-21-2 32,-2 0 192,-18 1-128,0-20-32,-18 19-96,-22-38-128,-1 18-192,3-19-128,-3-20-129,2 19-640,-1-19-961,20-19-1505,0-1-1763</inkml:trace>
  <inkml:trace contextRef="#ctx0" brushRef="#br1" timeOffset="50916.0156">10759 3230 15214,'-20'-39'1730,"0"19"544,20 20-417,0 0 1,0 0-96,20 20-449,0-1-320,-1 40-96,21 2-224,-20 18-225,1 1-96,17-2-224,-18-17 65,-20-2-1,21-20-224,-1-18 160,-20-1-64,18-1-128,-18-19 96,0 0-64,0 0-64,0 0 0,0 0-257,-18-19 225,18-1-160,0-21 224,0 2 32,0 0-96,18 19-64,3 0 128,-1 20-1,20 20 33,-1 0 64,-19-1 33,20 1-65,-1 19-97,1-19 194,-20 1-162,19-21 33,-19 0 32,1 0-32,19 0 96,-22-21 65,3 1-161,-1 1 96,-20-1 0,20-19 96,-20-1-64,0 19 64,0 2 64,-20-1 65,0 20 63,-1 0-32,3 0-64,-2 20-95,20-1-65,-20 22-64,20-2-32,0 20 0,0-18-32,0-2-257,20-19-447,18 0-417,3-1-577,-1-38-768,-1 19-257,1-40-1249,-1 21-11146</inkml:trace>
  <inkml:trace contextRef="#ctx0" brushRef="#br1" timeOffset="51178.7109">11711 3489 2178,'-20'0'17648,"2"0"-15342,-3 19-384,1 21 416,20 0-480,-20 0-865,20-1-544,0 0-225,20-19-160,0 1 96,1-21-160,-3 0-128,2 0 96,0-21 128,-20 21 64,0-20-32,0 1 96,0-1-192,-20 20 1,20-20-130,0 20-255,0 0-577,20 0-576,1 0-577,-1 20-641,-2 19-320,23 2-3779</inkml:trace>
  <inkml:trace contextRef="#ctx0" brushRef="#br1" timeOffset="51460.9375">11989 4024 10602,'60'60'5028,"-19"-20"-1729,-23-21-768,2-19-193,-20 0-544,0 0-225,-20-39-896,2 19-33,-3-40-319,-19 1-97,0 0-224,21-21-32,-21-20 64,20 21 0,0 20-160,20-1 128,20 21-64,0 39 96,0-20 192,19 40-128,1-1 32,-20 21-160,0 20 32,1-21 160,-21 1-31,-21-21 31,21 1-192,-20 1-257,0-1-223,0-20-1058,0-20-2497,20-1-6119</inkml:trace>
  <inkml:trace contextRef="#ctx0" brushRef="#br1" timeOffset="52060.5469">12764 3489 20435,'0'-40'1697,"0"40"-63,0 0 64,-20 20 159,20 19-511,-20 20-514,20 21-223,0-21-289,20-18-31,0-2-161,19-39-128,1 0 128,-20 0-160,0-39-64,-1 18-96,1-18 95,-20-20 1,-20 19 32,1 19-160,19-18-192,-20 19-129,0 20-416,20 0-384,0 0-673,0 20-64,0 19-1025,0-18-4516</inkml:trace>
  <inkml:trace contextRef="#ctx0" brushRef="#br1" timeOffset="52662.1094">13280 3985 21172,'20'60'1537,"-20"-40"-320,0-1 833,-20-19 0,20 0-801,-20 0-448,0 0-321,-19-19-95,19-22-193,-20 2-32,1-20-64,19-2-128,0 2-96,-1-21 96,21 21-192,0 0 128,0-1-128,41 20-161,-21 21 289,19 19-64,1 0-160,-20 0-65,-1 19-287,21 21-97,-40 0-288,0 0 0,0 19 288,-20-40-32,20 22 321,-20-21 256,1-1 64,-1-19 63,20 0 65,-20 0 129,20-19-65,0-1 0,0-1 64,0 1-32,20 1-64,0-1-32,-1 20 0,1-20-32,20 20 32,-20 0 96,19 0 0,1 0-32,-1 0 32,-19 0 64,21-19 96,-21-1 96,-20-21 321,18 22-32,-18-1-129,-18-19-64,-2 19-31,0 0-1,-1 20 33,21-19-33,-20 19-96,20 0-96,-18 0-192,18 19 0,0 21 64,0-1-31,18 0-33,2 22 0,1-22-513,-1 0-992,18 2-962,3-41-608,-1 20-7655</inkml:trace>
  <inkml:trace contextRef="#ctx0" brushRef="#br1" timeOffset="52830.0781">13716 3726 19698,'-19'-39'2210,"19"-1"-224,-20 21 32,20-21-641,0 0-800,0 20-417,0 0-160,20 1-448,-1-1-705,1 20-1410,20 0-1024,-20 0-6663</inkml:trace>
  <inkml:trace contextRef="#ctx0" brushRef="#br1" timeOffset="53118.164">14015 3489 21043,'-60'39'2339,"21"-19"-898,19-1 257,20 22-353,-20-21-961,40 19-224,-20-19-288,20-1 64,-2-19-128,23 0-32,-21 0 0,0-19 128,-1 19 31,1-20 65,-20 0 65,20 20-98,-20-19 98,0 19-97,0 19 64,20 1 96,0 0-385,-1-1-864,1 1-1441,0-20-257,0 0-832,1-20-11275</inkml:trace>
  <inkml:trace contextRef="#ctx0" brushRef="#br1" timeOffset="53291.9922">14173 3310 17584,'20'20'3523,"1"0"-768,-21-1-769,18 42-385,2-22-608,0 20-704,1-20-289,17 2-321,-17-21-543,-1-1-866,0-19-1665,-20-19-897</inkml:trace>
  <inkml:trace contextRef="#ctx0" brushRef="#br1" timeOffset="53501.9531">14015 3469 18289,'39'-20'1601,"1"20"-448,19 0 897,2 0 128,18 0-416,-20 0-545,1 0-512,-1 20-353,0 0 289,-39-1-417,0 21-288,0-21-192,0 2-353,-20-1-416,0-20-704,0 0-930,0 0-1217,0 0-11562</inkml:trace>
  <inkml:trace contextRef="#ctx0" brushRef="#br1" timeOffset="53639.6484">14491 3310 13837,'-20'0'11434,"20"0"-9320,0 0-1537,0 0-129,0 0-319,0 0-1475,0 0-2561,0 0-16369</inkml:trace>
  <inkml:trace contextRef="#ctx0" brushRef="#br1" timeOffset="54631.8359">15027 3469 16879,'-20'0'1858,"0"0"-416,20-20 31,0 20-96,0 0-512,0 0-288,0 20-257,0 0 385,0-1-65,20 1-255,-20 0 191,0-1-256,20 22-31,-20-21 223,19-1-159,1 1 63,-20 0-128,20 19-32,-20-39-95,21 21-97,-1-21 64,-20 0 64,18-21 32,-18 1 32,0 1-127,0-21 31,-18 21-256,18-21 96,-20 0-129,-1 0 162,21 1-66,-20 19 1,20 1 0,20-2-64,-20 21 96,21 0 0,17 0-32,-18 21 32,21-2 32,-3 21-32,-17-1-96,19 0 0,-20 2 0,-1-21 128,-19-1 0,0 1-32,20-20-64,-20 0 32,0 0 64,0-20-32,0 1 0,0-1 32,0 0 0,0-1-64,0-18 32,0 19-32,20 20 96,-20-19-160,20 38 160,19 1 96,-19 0-256,20-1 160,1 2-160,-3 19-448,3-40-674,-2 19-896,-19-19-1153,0 0-800,0 0-9066</inkml:trace>
  <inkml:trace contextRef="#ctx0" brushRef="#br1" timeOffset="54935.5469">15841 3449 16751,'0'-40'2979,"0"20"-1185,-20 0-32,20 20 384,-20 0-353,0 20-928,0 0-416,1 20-65,-1 0-192,20-1-192,0-19-128,39 20-224,21-20-129,-1 0-31,2-1 63,-2 1 161,-1 0 320,-37-1 320,-21 1 513,-21 1 128,-17-1-64,-3-20-385,3 19-319,-3-19-257,1 0-321,21 0-736,-1 0-1153,20 0-2658,0-19-10827</inkml:trace>
  <inkml:trace contextRef="#ctx0" brushRef="#br1" timeOffset="55081.0547">16277 3767 28378,'40'39'1121,"-40"-19"-960,0-20 607,0 0-351,0 0-866,0 0-1088,0 0-2147,20 0-3939</inkml:trace>
  <inkml:trace contextRef="#ctx0" brushRef="#br2" timeOffset="59472.6562">17469 3210 18545,'-40'-39'2530,"20"39"-640,0 20 416,20-1-480,-19 21-481,19 1-416,0 37-192,0 2-96,19-1-193,1 1-160,20-21-160,-20 0-128,39 1-384,-19-40-481,19 0-896,0-1-1314,-18-19-1698</inkml:trace>
  <inkml:trace contextRef="#ctx0" brushRef="#br2" timeOffset="75866.2109">18144 3430 14125,'0'-61'3972,"-21"61"-2275,1 0-223,2 0 992,-2 0-448,-1 20-1057,21 21-385,0-2-159,0 20-33,0-20-32,21 22-31,-1-22-225,18 0 64,3-39-96,-2 20 32,1-40-128,0 1 64,-1-1-64,-19-19 0,0-1 32,-20 0 96,0-19-64,-40 19-32,1 0-64,-1 20 32,0 0 0,1 20 96,-2 0-160,21 0-64,2 20-449,-2 0-704,40 1-1377,-2-2-1346,2 1-13933</inkml:trace>
  <inkml:trace contextRef="#ctx0" brushRef="#br2" timeOffset="76165.039">18680 3291 21140,'-40'-41'2210,"20"41"-769,-1-20 705,3 20-64,-2 0-1057,0 20-577,20-1-159,-21 22-1,21 18-160,0-19-128,21 20 32,-1-21-96,0 1-192,-2 0-289,23-20-416,-1 0-384,-1-20-1185,1 0-673,-20 0-1986</inkml:trace>
  <inkml:trace contextRef="#ctx0" brushRef="#br2" timeOffset="76480.4687">18878 3269 18609,'0'0'3139,"0"0"-1345,0 0 96,0 0 256,0 22-737,0 17-544,0 0-353,0 1-159,19 0-97,1 0-320,0-1 0,1 0-385,-1-18-255,18-1-642,-17 0-672,-1-20-1121,0 0-1024,-20 0-9803</inkml:trace>
  <inkml:trace contextRef="#ctx0" brushRef="#br2" timeOffset="76798.8281">19156 3489 15662,'-20'19'2851,"20"-19"-1410,0 0 545,0 20 769,0-20-961,0 20-898,20-1-543,-20 2-193,20-1-64,19 0-128,-19-20 0,20 0-128,-19 0-32,-3-20 96,2 0 160,-20-1-32,0 2 96,-20-1 32,2 0-128,-3 1-64,1 19-288,0 0-225,0 0-512,1 0-993,19 0-961,19 19-2946</inkml:trace>
  <inkml:trace contextRef="#ctx0" brushRef="#br2" timeOffset="77211.914">19513 3449 16239,'-19'0'4452,"-1"-19"-2946,20 19 383,-20 19 450,20-19-1090,-20 20-705,20 0-416,0-1-128,20 1-64,0 0 0,0-20-192,-1 0-128,1 0-97,-20 0 33,0-20 320,0 20 32,0-20 192,0 20-64,0 0 128,0 20-128,0 19 32,0 2 32,20-2-32,0 20 96,19-18-160,-19 18 192,0-20-64,0 1-31,-20 1 31,20-2 64,-40-19 96,20-1 0,-20 1-127,-20 1-290,21-21-31,-1 0-320,-20 0-577,40-21-1089,-20 1-1121,20 1-2371</inkml:trace>
  <inkml:trace contextRef="#ctx0" brushRef="#br2" timeOffset="77544.9219">19792 3469 21043,'20'0'1025,"-20"20"193,18-1 767,-18 21 129,0-21-960,0 2-578,0-21-320,0 20-128,0-20-31,0 0-1,0-20 32,0 20-128,21-21 64,-21-18-64,20 19-32,-20-19 32,20 19-64,19 1 128,-19 19-128,0 0 160,20 0-224,-21 19 224,21 21-288,-20-21-801,19 1-961,-19 0-1858,-20-20-1665</inkml:trace>
  <inkml:trace contextRef="#ctx0" brushRef="#br2" timeOffset="77749.0234">20148 3151 18737,'79'20'3043,"-18"0"-448,-2 19 31,-19 0-576,-1 2-577,-19 18-768,0 2-417,-20-22-288,0 20 0,0-39-448,0 20-385,0-20-576,-20-20-1538,20 20-2210</inkml:trace>
  <inkml:trace contextRef="#ctx0" brushRef="#br2" timeOffset="78472.6562">21201 3389 17936,'20'20'833,"-20"-20"416,19 21 257,-19-21-321,20 19-448,-20-19-65,0 0 1,20-19-193,-20 19-31,0-21-161,0 1-128,0-19-64,0 19 32,-20 20-192,20-20 128,-20 20 97,20 0 95,-19 20 32,-1 0-192,20 19 193,-20 2-161,20 18-64,0-20-96,20 0-32,0-18-353,-1 19-768,21-40-961,0 0-737,19 0-4099</inkml:trace>
  <inkml:trace contextRef="#ctx0" brushRef="#br2" timeOffset="78798.8281">21578 3369 21492,'-39'0'1858,"19"40"-97,0-19 417,-1 18-544,21 0-865,0 1-481,21 0-192,-1-20-96,0-20-32,19 20-128,-19-20 0,20-20-129,-21 0 193,1-1 96,-20-18 128,0 19-160,-20 1 193,1-1-1,19 20 160,-20-20 64,20 20-63,0 0-225,0 20-128,0 0 32,20-1-128,-1 21-225,1-21-415,0 2-482,0-1-960,0-20-1089,-1 0-320,1 0-4773</inkml:trace>
  <inkml:trace contextRef="#ctx0" brushRef="#br2" timeOffset="79008.789">21895 3430 18385,'-20'0'2306,"0"0"-192,2 0 641,18 39-609,-21-19-673,21 19-768,0 0-417,21 2-96,-3-2-224,2-19-32,21-20-160,18 0-224,-19 0-161,-20-20-512,19 1-609,-19-21-416,-20 19-384,0-38-2435</inkml:trace>
  <inkml:trace contextRef="#ctx0" brushRef="#br2" timeOffset="79414.0625">21975 3191 12972,'-21'-20'8360,"21"20"-6150,0 0-481,21 20 738,-1 19-577,0 0-577,0 22-512,-1-2-193,1-18-288,0 18-223,0-20-97,0 0 0,-1 2 0,1-21 0,-20-20 0,0 0 0,0 0 0,0 0 0,0 0-33,0-20-95,0 0 96,-20-1 32,20 21-32,0-19 0,0 19 0,0 0 0,0-20-160,0 20 96,20-20-64,-20 1 0,20 19 96,0-20-65,-20 20 33,20 0 96,-1 0 0,1 0 96,0 20-31,21-1-65,-23 1 32,2 0-64,1-1-353,-1 2-191,0-21-417,-20 20-897,20-20-1185,-20 0-1025,19 0-5765</inkml:trace>
  <inkml:trace contextRef="#ctx0" brushRef="#br2" timeOffset="79661.1328">22392 3151 20659,'79'40'1794,"-19"-21"-257,-1 40 801,20-18-256,2-1-896,-22 19-802,-19 1-192,-21-1-288,1-20-192,-20 2-417,0-21-256,-20-20-1153,-19 19-1665,-2-19-3813</inkml:trace>
  <inkml:trace contextRef="#ctx0" brushRef="#br1" timeOffset="86224.6094">893 5215 17136,'-40'-19'2434,"20"19"-544,-1 0 512,21-20-128,-18 20-640,18 0-833,0 0 256,0 20-65,18-20-351,23 0-353,-1 0-127,19 19-161,-19-19 0,-1 0 0,1 0-385,1 0-320,-23-19-736,23 19-1153,-21 0-2179,18 0-5733</inkml:trace>
  <inkml:trace contextRef="#ctx0" brushRef="#br1" timeOffset="103515.625">1984 4937 7879,'-20'-39'2594,"20"19"449,-20 0-160,2 1-417,18 19-159,-21-20-482,21 20-223,-20 0-353,0-21-288,0 21-128,20 21-321,0-1-63,0 19-161,0 0-288,0 42 96,0-22-64,0 21 64,0-21-96,20 21-96,0-41-545,0 0-448,19 1-929,1 1-1217,1-41-1633</inkml:trace>
  <inkml:trace contextRef="#ctx0" brushRef="#br1" timeOffset="103863.2812">2124 5096 18385,'19'21'1473,"1"-1"-416,-20 19 449,40 0 351,-20 1-447,-1-19-577,1-2-257,-20 1-320,20 0 1,-20-20-161,0 19 64,20-19-64,-20-19 64,-20 19 32,20-20-256,-20-19 32,0-2 32,20 2-32,-19-1-32,19 21 0,0-1 64,19 20 192,1 0 0,20 39 97,-20-19-97,19 19-96,1 1-192,-1-19-385,2 18-544,-1-39-928,-22 0-1635,23 0-2498</inkml:trace>
  <inkml:trace contextRef="#ctx0" brushRef="#br1" timeOffset="104044.9219">2640 5117 19186,'19'20'1986,"-19"-20"352,20 0 288,0 0-1313,0-20-896,19 20-257,-19 0-224,0-21-513,21 21-672,-23 0-1089,23 0-897,-21 0-3267</inkml:trace>
  <inkml:trace contextRef="#ctx0" brushRef="#br1" timeOffset="104247.0703">3096 4898 21556,'0'19'1601,"0"1"-640,20 0 1121,0 21-224,-20-2-897,19 0-737,1 2-160,20-21-224,-19 19-352,-3-39-674,22 20-1024,-19-20-1249,-1-20-4837</inkml:trace>
  <inkml:trace contextRef="#ctx0" brushRef="#br1" timeOffset="104442.3828">3335 4778 21075,'99'20'3011,"-60"1"-1185,21 18-449,-21 20 65,-19-19-802,20 20-415,-19-1-97,-3-18-128,-18-2-353,20 1-383,-20-21-225,0-19-1089,0 20-2402,0-20-5798</inkml:trace>
  <inkml:trace contextRef="#ctx0" brushRef="#br1" timeOffset="105203.125">4347 4739 14862,'0'-39'3363,"0"39"-1666,20 0-191,-20 19 896,19 1-416,1 19-897,0 22-512,0-22-65,1 20-64,-3-18-319,2 18 319,0-20-160,1 2-96,-21-21 129,20 19-289,-2-19 0,3-1-64,-1-19 64,0 20 32,0-20-32,19 0-128,1 0-192,-1 0-97,1 0-672,-20 0-737,19-20-896,-19 1-1314,-20-1-6342</inkml:trace>
  <inkml:trace contextRef="#ctx0" brushRef="#br1" timeOffset="105364.2578">4605 5057 18449,'-21'0'2723,"21"0"-2019,21 0 289,-21-20 1185,20 20-993,20-20-800,-1 20-385,1-19-769,-1-1-993,-19-1-768,0 1-3204</inkml:trace>
  <inkml:trace contextRef="#ctx0" brushRef="#br1" timeOffset="105522.4609">4485 4719 17424,'-39'-19'2659,"39"19"-1250,0 0-288,0 0 801,21-20-353,17 20-960,3-20-609,-3 20-96,3 0-1057,18 0-1282,1 0-1376</inkml:trace>
  <inkml:trace contextRef="#ctx0" brushRef="#br1" timeOffset="105796.875">5459 4858 19602,'0'-19'2242,"-20"38"-993,-1 1 385,1 0 64,2 39-577,-23 1-929,1-20 32,21 20-224,-21-21-96,20 1-673,20-21-672,-20 1-1090,20-20-1793</inkml:trace>
  <inkml:trace contextRef="#ctx0" brushRef="#br1" timeOffset="105956.0547">5080 5017 7751,'0'-19'12171,"21"19"-10793,-21 0 287,20 0 1378,20 0-993,19 19-929,-19 1-801,19 0-288,-18-1-544,-3 1-673,3 1-1442,-1-21-1665,-21 0-5669</inkml:trace>
  <inkml:trace contextRef="#ctx0" brushRef="#br1" timeOffset="106181.6406">5479 4759 22164,'19'0'2371,"1"0"-834,20 0 225,-20 19-289,19 22-416,-19-2-480,20 20-289,-21 22-256,1-22-352,20-20 32,-19-18-97,-3-1-416,2-1-704,0-19-1570,-20 0-1121,-20-19-12428</inkml:trace>
  <inkml:trace contextRef="#ctx0" brushRef="#br1" timeOffset="106355.4687">5479 4937 22036,'0'0'3203,"0"-20"-2626,19 20 1249,21 0 31,0 0-1248,-1 0-32,1 0-1026,-1 0 385,1 0-1121,1 20-801,-23-20-2146,2 0-2915</inkml:trace>
  <inkml:trace contextRef="#ctx0" brushRef="#br1" timeOffset="106600.5859">5994 5117 20691,'20'20'2883,"-20"-20"-705,0 0 256,0 0-256,0 0-1185,-20-20-640,20-1 63,-19 1-224,-1-19 96,0 19-288,20-19 32,0-2-96,0 21-32,0 1-288,20-1 192,0 0-673,19 20-480,1 0-705,0 20-1378,19-20-1889</inkml:trace>
  <inkml:trace contextRef="#ctx0" brushRef="#br1" timeOffset="106949.2187">6372 4878 22613,'-20'0'1986,"0"0"-481,20 20 257,-21-1-32,3 21-673,-2 1-865,20 18-32,0-40-160,0 22-96,20-21 0,-20-20-257,18 0-223,3 0 95,-1-20 97,-20-1 128,20 1 128,-20-19 224,0 19-96,-20 1 64,20 19 256,0-20 257,-20 20 95,20 0-287,0 20-193,20-1-288,0-19 96,0 20-513,-1 0-704,21-1-897,-20-19-1633,0 0-738,-1 0-14252</inkml:trace>
  <inkml:trace contextRef="#ctx0" brushRef="#br1" timeOffset="107166.0156">6590 4917 16527,'0'-19'4228,"0"19"-1794,0 0-255,0 19 479,0 1-1249,0 0-384,-20 21-832,40-2-97,-20 0-32,19 2-224,1-21-97,21-20-191,-3 0-65,3 0-127,-21-20-65,19-1-480,-19-18-769,-20 19-256,20-19 256,-20-2-288,0 1-3748</inkml:trace>
  <inkml:trace contextRef="#ctx0" brushRef="#br1" timeOffset="107326.1719">6808 4700 18353,'20'0'5637,"-20"19"-3235,20 1-608,-20 19-64,20 22-577,0-22-769,0 20-288,-1-18-416,1-2 64,0-19-257,0-20-416,-20 20-544,21-20-1057,-21-20-1987,-21 0-16493</inkml:trace>
  <inkml:trace contextRef="#ctx0" brushRef="#br1" timeOffset="107485.3515">6749 4917 24375,'40'0'1057,"-1"0"128,1-19 256,19 19-192,-19-20-864,1 20 95,-3 0-608,3 0-801,-21 0-1153,-2 0-2851,-18 0-17166</inkml:trace>
  <inkml:trace contextRef="#ctx0" brushRef="#br1" timeOffset="108395.5078">7542 4739 17104,'0'-20'2018,"21"20"-1346,-21 0 674,20 40 1120,0-21-160,19 42-1025,-19-22-416,0 20-224,0-39-321,-1 21 96,1-22-31,0-19-129,-20 0-64,0 0 128,-20-19-159,20-1-161,-20-21 0,1 2-96,-1-20-161,0-2 610,0 2-449,-1 0-97,21-1 1,21 21 128,-1 19-96,0 20 96,19 0 32,-19 39 0,20 1 0,0 20 32,-21-1 0,21-20-32,-19 2 32,-21-21-96,20-20 160,-20 19-64,0-19 64,0-19 128,-20-1-192,20-1 32,-21-18 32,1 19-32,0-19-32,20-1 0,0 0 32,20 0-32,0 40 32,1 0 64,-1 0 128,18 40-31,3 0-33,-2 19-160,1 0-64,0-18-64,-1 18-289,1-39-191,-20-1-674,19 1-671,-19-20-1699,-20 0-1281</inkml:trace>
  <inkml:trace contextRef="#ctx0" brushRef="#br1" timeOffset="108564.4531">8297 4819 16944,'59'39'3843,"-39"-19"-1569,1-20-320,-1 20-480,-2-1-1314,3-19-96,-1 20-737,0-20-1505,-20 0-1153,0-20-4388</inkml:trace>
  <inkml:trace contextRef="#ctx0" brushRef="#br1" timeOffset="108708.9844">8277 4600 15182,'0'-20'3940,"0"1"-3492,0 19-384,20-20 0,1 20-128,17 0-865,-18 0-2594,1 20-9097</inkml:trace>
  <inkml:trace contextRef="#ctx0" brushRef="#br1" timeOffset="108969.7265">8476 4739 9160,'40'119'6278,"-21"-60"-3203,1-19-737,20 1 513,-20-22-417,0 1-864,-20-20-545,19 0-289,-19 0-287,20 0-65,-20-20-31,0 1-257,20-22 0,-20 1 0,0 1-96,0 0-288,20 19 672,-20-1-416,21 1-32,-3 40 0,2-20 192,1 41-96,-1-22-64,0 1-32,-2 19-417,3-19-544,-1-20-480,0 20-929,-20-20-737,20 0-1314,-20-20-13259</inkml:trace>
  <inkml:trace contextRef="#ctx0" brushRef="#br1" timeOffset="109280.2734">9132 4660 22901,'0'-21'2434,"-21"21"-1633,1 21 416,0-1 129,-19 0-385,19 19-481,0 0-160,20-19-320,0 21-96,20-22-128,19 1-513,21 0 257,19-20-417,0 0 0,-18 19 96,-22-19 513,1 20 192,-40 0 512,0 1 257,0-1 128,-20-1-96,-20 1-609,21 0 0,-1-20-577,0 0-1088,-1 0-2499,21 0-10506</inkml:trace>
  <inkml:trace contextRef="#ctx0" brushRef="#br1" timeOffset="111785.1562">952 6189 20050,'-20'0'1730,"20"-21"-1025,0 21 1409,20 0 288,0 0-800,20 0-802,-1 0-447,1 0-129,19 21-192,2-21-192,-2 0-641,-19 0-929,19 0-1473,-19-21-2114</inkml:trace>
  <inkml:trace contextRef="#ctx0" brushRef="#br1" timeOffset="334828.125">2084 6387 10281,'0'0'2819,"0"0"-1186,0 0 129,0 0 929,20 0-898,-20 20-543,20-20-482,-1 0 193,1 0-224,0 0-64,0-20-481,0 20 128,-1-20-160,1 1-32,0-22 96,-20 21-127,0-19-1,-20 19-64,20 1 64,-20-1-128,-19-1 160,-1 21-320,20 0 352,-19 0-224,19 21 256,0-1 96,-1 19-64,21 0 97,0 1-1,-18 20 32,36-1-127,23-20-129,-21 2-32,19-21-32,1 0-32,19-20 64,-19 0-288,19 0 63,-19 0-479,1-20-129,-3 0-672,-17 1-1634,-1-3-1089,0 3-6887</inkml:trace>
  <inkml:trace contextRef="#ctx0" brushRef="#br1" timeOffset="335342.7734">2839 6228 16944,'0'-60'2274,"-20"40"-1409,-1 20 1120,1-19 418,0 19-770,1 0-736,-1 19-320,0 22-161,0 18-64,0 0-63,20 1-193,0-20-32,20-1-128,0 0 96,0-17-160,0-22 96,-1 0 0,1 0 0,0 0-33,1-22 226,-21-17-65,0 19 0,0 1 32,-21-1 32,21 0-64,0 20 192,0-19-95,-20 19-65,20 19-256,20-19 128,1 20-96,-1 0-33,-2-1-223,23 1-513,-1 0-480,-1-20-769,1 0-1762,-20 0-5092</inkml:trace>
  <inkml:trace contextRef="#ctx0" brushRef="#br1" timeOffset="335559.5703">3215 6209 18225,'-40'-20'2562,"20"20"-1441,1 20 1249,-1-20-63,-20 39-930,40 0-608,-20 1-385,40 0-192,-20 0-128,40-1-128,-1-19-160,1-20-128,19 0-353,-19 0-320,1 0-192,-2-40-865,-19 21-1249,-20-1-2915</inkml:trace>
  <inkml:trace contextRef="#ctx0" brushRef="#br1" timeOffset="335857.4219">3155 5970 16719,'0'-20'3460,"0"20"-1795,20 20 545,0-1-32,21 42-993,-3-2-416,23 0-256,-22 1-161,1-20-192,0-1-128,-1 2 32,1-22-128,-20 1-64,-1-20-32,-19 0 32,20 0 128,-20-20 32,0 1-32,0-2 32,0-19 224,0 40-256,20-19 0,0 19 64,1 19 0,-3 1 0,23 0-288,-1 1-481,-22-2-928,23-19-2147,-1 20-6437</inkml:trace>
  <inkml:trace contextRef="#ctx0" brushRef="#br1" timeOffset="337779.2969">4645 6327 1057,'0'0'6502,"-20"-20"-3844,20 20-480,-20 0 449,20 0-161,0 0-544,0 0-289,0 0-351,0 0-386,0 0-95,20 0 64,0 0-256,0 20-161,-1-20-288,-19 0-32,20 0-32,0 0 97,-20-20-129,0 0 32,0 1-160,0-1 96,-20 0-192,0 1 160,-19 19 64,19 0 96,-21 0 96,23 19 128,-2 1 1,-1 19 95,21 1-256,0 20 33,0-21-129,21 20-96,-1-37 32,19-3-224,21 1-225,-21-20-479,21-20-610,-21 20-1537,1-19-2786</inkml:trace>
  <inkml:trace contextRef="#ctx0" brushRef="#br1" timeOffset="338155.2734">4981 6268 19762,'-18'59'2723,"-3"-19"-1954,21 0 255,-20-1 642,20-19-737,20-1-609,1 3-256,-3-22 0,23 0 32,-21-22-96,0-17-32,-2 0-96,3-20-32,-42-2 64,21 2-32,-38-1-96,18-19 32,-21-1 127,-18 21 98,19 20 95,1-2 320,19 21 129,0 1 159,0 19 65,20 19-320,0 1-289,20 21 32,0 18-64,20 1-32,19-1-64,0 0-256,2-18-384,-2-2-289,1 1-481,-21-1-768,21-19-1665,-40 1-4805</inkml:trace>
  <inkml:trace contextRef="#ctx0" brushRef="#br1" timeOffset="338967.7734">5677 6228 15662,'19'-60'3972,"-38"21"-2595,19-1-352,-20 21 1089,0-1-384,0 20-897,0 20-225,1-1-127,-1 40 63,0 2-255,20-22-97,0 20-160,20-18-64,0-22-128,-1-19 32,1 0-65,0-19 97,0-2 32,-20-19 128,0 21-32,0-21 0,0 21 0,0 19 64,0 0 1,0 0 95,0 19-160,20 21 32,19 19-64,1 1 0,-1 19 0,22-19 0,-23-1 96,23 2-32,-22-2 32,-19-20-64,-20-39-32,40 60 0,-60-20 64,0-40-128,0 19-32,-19-19 32,-1 0-64,-19-19 0,18-1-32,3-21-1,-3 2 65,21-20 32,0-1 0,20 20 0,20 21 0,0-21 96,0 21 64,19-3 32,1-17 0,1 19 1,-2 1-97,21-21 32,-41 21 64,21-22-64,-20 21 32,-20 20-64,20-59-32,-20 40 288,0 19-32,-20 0-63,0 0-1,-20 0-192,21 19-64,-1 1 160,20 0-128,0-1-64,0 21 0,39-19 32,-19-2 32,40 1-1,-21-20-127,1 0-128,19 0-192,-18 0-545,17 0-833,-17-20-2050,-21 1-8712</inkml:trace>
  <inkml:trace contextRef="#ctx0" brushRef="#br1" timeOffset="340359.375">7305 6050 5925,'-20'-80'7239,"0"60"-4420,0-19-513,0 19 352,-19-1-576,19 1-416,0 20-385,-1 0-448,21 20-289,-18 1-31,18 18-65,0 20-127,18 22-161,-18-22 224,21 21-256,19-21-64,-1 0-64,1-19-160,0-20-288,-1 0-289,1-20-544,-1 0-705,1-20-1409,-20 0-1858</inkml:trace>
  <inkml:trace contextRef="#ctx0" brushRef="#br1" timeOffset="340619.1406">7483 5989 15406,'0'20'4356,"0"1"-2850,0 19 415,21-1 225,17 0-448,-17 2-833,19-2-353,-1 1-63,-19-1-161,20-19-128,-1-20-64,-19 21 0,0-21 33,0-21-33,-20 21-32,0-40-128,0 21-64,0-21-225,-20 1-287,0-2-385,20 2-449,0 0-352,0 19-832,0 20-2403</inkml:trace>
  <inkml:trace contextRef="#ctx0" brushRef="#br1" timeOffset="340843.75">8119 6209 21268,'19'19'2562,"-19"21"-1857,20-21 512,-20 21-128,20 0-641,0 0-416,0-21-256,-1 21-256,1-21-385,-20 3-993,20-3-1889,-20-19-4389</inkml:trace>
  <inkml:trace contextRef="#ctx0" brushRef="#br1" timeOffset="341183.5937">8297 6129 23286,'0'60'2178,"0"-21"-1890,21 1 192,-3-21 577,-18 21-768,20-19-97,0-21-288,1 19-161,-1-19-95,-20 0-128,18 0-1,-18 0 225,21-19 224,-21-2 0,20 1 128,-20 20 128,20 0 193,-20 0 351,20 0-287,-1 0-65,1 20-256,0-20-64,0 0 97,20-20-482,-21 20-31,1-20-321,-20-19-255,0 19-514,-20 1-1024,1-22-1089,-1 21-5478</inkml:trace>
  <inkml:trace contextRef="#ctx0" brushRef="#br1" timeOffset="341365.2344">8516 5911 12748,'39'0'5477,"1"0"-2819,0 0-352,39 19-256,-20 21-480,2-1-161,-2 22-416,-19 17-480,-1-17-193,-19-2-256,0-20 32,-20 2-288,0-2 0,0-19-321,0-20-672,-20 19-609,20-19-1921,-20-19-6471</inkml:trace>
  <inkml:trace contextRef="#ctx0" brushRef="#br1" timeOffset="361723.6328">9786 5870 15983,'-20'-39'2146,"20"19"-801,0 20 224,0 0 706,0 0-450,0 20-1056,20-1 128,0 42-289,0 17-95,0 3-97,19-3-159,1 2-129,-20-21 0,19 2-160,-19-22 0,1 0-257,-1-19-255,-2 0-225,-18-1-704,-18-19-1154,-2 0-2113</inkml:trace>
  <inkml:trace contextRef="#ctx0" brushRef="#br1" timeOffset="361919.9219">9648 6189 16815,'-20'-21'2915,"20"21"-1249,0-20-609,20 20 1377,19 0-480,1-19-833,-1 19-609,21 0-223,-1-20-225,1 20 0,-1-20-256,-18 20-417,-3 0-512,-17-19-1057,-1 19-1377,0 0-3396</inkml:trace>
  <inkml:trace contextRef="#ctx0" brushRef="#br1" timeOffset="362288.0859">10203 6129 2754,'59'60'16624,"-39"-21"-14286,0-19-1089,0 0 961,0-1-544,-20-19-641,20 0-417,-20 0-159,0 0 159,-20 0-223,20-19-289,0-1 0,-20 0-128,20-19 32,-20-2 64,20 22-384,20-21 160,-20 21-225,20-1-255,-20 20-65,39 0-160,-19 20-320,21 19 128,-3-19-224,3 19 384,-1-18 705,-21 18 224,21-19 288,-20 19 257,0-19-1,-1 0-63,1-20-289,-20 21-320,20-21-833,-20 0-929,0 0-4932</inkml:trace>
  <inkml:trace contextRef="#ctx0" brushRef="#br1" timeOffset="362450.1953">10580 5950 21043,'-19'-20'2146,"-1"1"-1825,20 19-321,0 0 192,0 0-96,20 0-1281,-1 19-1442,1 1-3106</inkml:trace>
  <inkml:trace contextRef="#ctx0" brushRef="#br1" timeOffset="362984.375">11096 5989 18353,'0'-19'2050,"0"19"-1089,-20 0 1057,1 19-129,-1 22-703,20-1-514,-20-1-384,20 0-159,0 2-161,20-21 96,-20-20-160,0 19-33,20-19-95,-20-19 192,0-1 0,0-21 64,0 22-32,0-1 128,0 20 32,0 0 33,19 20 31,1 19 32,20 2-160,-20 18-96,19 0 32,1 1 0,1-21 0,-3 20 0,-17-18 192,-1-1-63,-20-21 95,0 21-64,0-40 32,-41 21-96,21-2-96,-19-19-160,19 0-192,-20 0-96,1-19-449,19 19-288,20 0-833,-20-21-1762,20 21-5060</inkml:trace>
  <inkml:trace contextRef="#ctx0" brushRef="#br1" timeOffset="363433.5937">11533 6148 19634,'20'-59'1313,"-20"20"-928,0 19 704,0-1 865,-20 21-321,0 0-928,0 21-353,1 19-128,-1 19-160,20-20 0,0 2-128,0-2 0,20-19-256,19-20 0,-19 0-33,0-20 65,0-19 128,-1 19 64,-19-21 96,0 22 0,20-1 64,-20 20 32,0 0 128,0 20-32,0 19 129,20 21 127,0-1-96,1 2-31,17 17-33,-18-19-160,21 2 64,-23-22-64,23 1-31,-41 0 31,20-20 128,-40 19-320,20-19 64,-21-20-96,-17 20-257,-3-20-191,1 0-449,1-20-769,19 0-1825,-20 1-5157</inkml:trace>
  <inkml:trace contextRef="#ctx0" brushRef="#br1" timeOffset="363766.6015">11790 6228 22837,'41'0'1313,"-21"0"-736,19 0 448,-19-19-128,20 19-257,-20-20-415,-1-1-65,1 1-96,0-19-32,-20 19-224,0-19 63,-20 19 129,0-1 33,1 21-33,-1 0 64,0 0 160,-20 0-128,21 41 32,-1-2 128,0 1-224,20-1 225,20 21-65,-20-1-96,39-19-192,-19-19-193,20 18-383,-1-39-866,1 0-928,-20 0-1570,21 0-13388</inkml:trace>
  <inkml:trace contextRef="#ctx0" brushRef="#br1" timeOffset="363961.914">12148 6367 18225,'0'-19'3075,"21"-2"-1089,-21-19-1,0 1-159,0 0-833,20-22-544,-20 22-353,18 0 32,-18-1-288,21 19-97,-1 1-319,0 20-385,0 0-448,-1 0-1058,1 20-1505,20-20-3619</inkml:trace>
  <inkml:trace contextRef="#ctx0" brushRef="#br1" timeOffset="364214.8437">12525 6009 17104,'0'-20'3811,"0"20"-1953,0 0 256,-20 0-384,1 20-609,-1 1-577,0-1-191,0 19-257,20-19-64,0 0-128,20-1-65,0 1 1,19 1-64,1-1 32,1 19 160,-23-19 0,23-1 64,-41 21 192,20-19 385,-40-2 63,20 21 65,-21-40-417,1 19-127,2-19-290,-2 20-511,-1-20-962,1-20-1793,20 20-9673</inkml:trace>
  <inkml:trace contextRef="#ctx0" brushRef="#br1" timeOffset="364948.2422">13657 6089 17136,'-20'-39'1922,"20"39"-577,-20 0 929,1 0-480,-21 0-705,20 39-481,-1 1-159,3-1-65,-2 2-256,20-22-32,0 21-192,20-21 160,-2-19-64,3 0-32,-1 0-64,0-19 64,0-1 0,-1 0 128,-19 20-128,0-19 64,20 19 64,-20 0-96,0 19 96,20 21-32,-20-1-64,20-19-224,19 20-577,1-20-608,0-20-1410,-19-20-1088,17 20-5382</inkml:trace>
  <inkml:trace contextRef="#ctx0" brushRef="#br1" timeOffset="365129.8828">13855 5891 2274,'0'-60'14509,"21"40"-11658,-21 20-865,0 20 64,20 19-160,0 21-769,-2 19-545,3 1-351,-1-1-258,0-19-703,19-20-257,-19-1-865,20-19-2210,-40-20-6406</inkml:trace>
  <inkml:trace contextRef="#ctx0" brushRef="#br1" timeOffset="365293.9453">13817 6109 20787,'0'0'2370,"0"-20"-1441,38 20 1121,3 0-320,-3-19-961,43-1-481,-22 0-288,20 20-352,-39 0-1026,-1 0-1537,1 0-4035</inkml:trace>
  <inkml:trace contextRef="#ctx0" brushRef="#br1" timeOffset="366091.7969">15066 6089 21364,'-39'0'961,"39"0"-321,19 20 770,1 19 479,0 2-639,1-21-706,-1 19-224,-2-19-63,2-1-1,-20 1-128,0-20 64,0 0 160,0-20-223,-20 1-258,20-21 129,-18 1-64,-2-21 64,20 1-64,-21 19-64,21-1 0,0 22 96,21-1-96,-21 40-64,38-1 288,-18 22-32,21-1-32,-21-1 64,19 0-96,-19 2 64,0-2-64,0-19 64,-20-20-64,0 0 32,19 0 0,-19 0 64,0 0-64,0-20 64,0-19-31,0 18-65,20-18-129,0 19-31,0 20-32,0-20-64,-1 40-97,21 0-95,-20-1-705,21 22-1249,-23-2-1730,23-19-6855</inkml:trace>
  <inkml:trace contextRef="#ctx0" brushRef="#br1" timeOffset="366367.1875">15662 6089 17840,'0'0'2435,"0"20"-834,0 0 353,20-1-416,0 22-770,0-2-512,19-19-223,-19-20-33,0 0 32,0 0 0,0-20 0,-20 1 64,0-22-32,-20 21 32,0 1-128,0-1 96,-19 0-128,19 1 32,0 19-96,0 0-225,0 19-31,20-19-321,0 20-736,0-20-1089,20 0-1827,20 0-8807</inkml:trace>
  <inkml:trace contextRef="#ctx0" brushRef="#br1" timeOffset="366614.2578">16020 5989 20851,'0'20'1570,"-20"-20"-97,-1 21 321,1-1-385,2 0-736,18 19-449,0-19-256,18-1 32,23 22 0,-1-21-288,-1-1-1,1 1-95,-20 0 288,-1 19 128,-19-19 0,0 1 64,-19-2-64,-21-19-64,20 0-256,-1 0-385,3-19-480,-2-2-993,20 1-1441,0-19-13742</inkml:trace>
  <inkml:trace contextRef="#ctx0" brushRef="#br1" timeOffset="366788.0859">16198 5850 21075,'40'0'3107,"-21"41"-1153,1-2-641,0 20-416,0 2-352,0 18-257,-1-19-416,1-1-256,0-20-417,1 1-544,-1-19-641,-20-21-1281,0-21-4805</inkml:trace>
  <inkml:trace contextRef="#ctx0" brushRef="#br1" timeOffset="366948.2422">16158 6109 20467,'20'0'2690,"0"-20"-1857,20 20-224,19-19 544,0 19-641,2 0-448,-3 0-1345,-37 0-2723</inkml:trace>
  <inkml:trace contextRef="#ctx0" brushRef="#br1" timeOffset="368701.1719">2183 7340 9480,'-20'-20'1986,"20"0"160,-20 1 353,1-1-193,19-1-544,0 1-257,-20 20-352,20 0-128,0 20-192,-20 1-160,20 18-33,20 1-159,-20 40-129,20-21 32,19-20-192,-19 0-127,20-17 31,-1-3-96,-19-19 96,0-19 0,0 19-64,-1-41-224,-19 21-65,-19-19-63,19-1 64,-20 0 0,0 0 95,0 1 65,-19 19 64,19-19 64,20 18 129,-20 21-65,20-20-32,0 20-64,20 0 128,0 20 32,19 1-32,21 18-96,-21-19 96,1 19 32,19-19-96,-38 0 129,19 1-97,-22-2 0,-18 1-32,0-20-128,21 0 256,-21 20-64,-21-20-256,21 0 192,0 0-192,-18 0 64,18 0-128,-20-20-161,20 20-63,-20-20 32,20 20 223,20-19-63,-20 19 32,38 19 32,-17 1 160,-1-20 32,20 20-32,-20-1-64,19-19 128,-19 0-192,0 0 96,0 0-128,-1-19 31,-19 19 162,20 0-1,-20-20 0,20 20 192,-20-20 64,0 20 96,21-19-31,-21-2-33,0 1-160,20 0-64,-20 1-32,0-1-32,-20 0 97,-1 20 159,21 0-96,-20 0 32,0 40 32,20-1-31,0 2-1,20-2-160,0 0 0,1-19-96,17 0 32,3-20-32,17 0-96,-17-20-737,18 0-897,1 1-1537,-1-1-3651</inkml:trace>
  <inkml:trace contextRef="#ctx0" brushRef="#br1" timeOffset="370362.3047">3851 7122 12491,'0'-20'3139,"0"20"-1441,0 20 640,19 0 353,1 19-834,0 20-671,20 1-258,-21-1-95,21-19-384,0 0-1,-21 0-256,-19-21 32,20 1-31,-20 0-129,0-20 192,-20 0-416,1-20 64,-21 0-32,20-19 64,-19-21 31,-1 20 1,0-38 0,21 17-64,-1 2 32,0 0 0,20-1 0,20 20-32,0 21 32,19 19 160,21 0-32,-1 19 32,0 21-64,2 20 32,-3-1-96,3 20-128,-22-19 128,-19 19-96,0-19 32,-20-20-160,0 19 224,-20-18-96,0-22-33,-19 21 129,19-21-64,-21-19 32,3 20 32,18-20 64,-21-20-192,21 1-96,20-1-65,-19-19 97,19-2 192,19 21-128,1 0 256,21 1 160,-3 19 129,3 0-97,-1 0-288,19 0-32,-39 0 64,20 0 0,-21 0-32,21-20 64,-20 0-32,1-20-64,-21 0 128,0 21-96,0-21 64,0 1-64,0 18 64,-21 1 97,21 20 159,-20 0-32,0 0-32,20 20-128,0 1-63,0 18-65,0 20 64,20-19-128,0 0-1,19 0 194,-19-1-386,21-19-127,-3-20-385,3 0-576,-1 0-1089,-21-20-994,1 0-4451</inkml:trace>
  <inkml:trace contextRef="#ctx0" brushRef="#br1" timeOffset="370572.2656">4625 7042 14926,'-20'-40'3683,"20"40"-1985,20 20 992,0 0-191,-20 19-962,20 22-512,-1-2-352,1 21-161,0-21-352,20 0-64,-21-19-224,21 0-32,-20-1-448,0-19-385,-1-1-1025,1-19-1730,0 0-3234</inkml:trace>
  <inkml:trace contextRef="#ctx0" brushRef="#br1" timeOffset="370905.2734">4963 7399 20851,'18'0'1922,"2"0"-417,21 0 449,-21 0-1089,-2 0-352,-18 0-257,21-20-128,-1 0-32,-20 1 0,20-1-32,-20 0-160,-20 1 32,0-1-64,20 20 0,-21-21 160,3 21-32,-2 21 0,0-1 0,-1 19 0,21 0 128,0 1-128,21 0 0,-1-20 0,18 19-32,-17-19-224,19 0-257,0-1-576,-1-38-640,-19 19-898,20-20-1857,-40-19-11627</inkml:trace>
  <inkml:trace contextRef="#ctx0" brushRef="#br1" timeOffset="371123.0469">5200 7062 14221,'0'0'4388,"20"0"-2818,-20 19 640,20 22 160,0-2-512,0 1-577,19 20-416,-19-21-353,1 20-288,-1-19-63,18 0-258,-17 0-127,-1-21-224,0 1-289,-20-20-704,19 0-1218,-19 0-1985,0 0-11499</inkml:trace>
  <inkml:trace contextRef="#ctx0" brushRef="#br1" timeOffset="371560.5469">5141 7181 20371,'-20'0'2818,"0"0"-1024,20 0 0,20 0 0,0 0-769,0 0-577,19 0-192,21 0-256,-21 0-32,1 0-352,-19 0-289,17 0-672,-18 0-481,21 0-1345,-21 0-1826</inkml:trace>
  <inkml:trace contextRef="#ctx0" brushRef="#br1" timeOffset="371847.6562">5498 7340 18353,'40'19'1473,"-20"-19"-288,19 0 1282,1 0-610,-20-19-671,19-1-290,1 0-351,-20 1-161,1 19-191,-21-20-65,0-1-64,-21 1-160,1 20-129,-20 0-95,21 20 192,-21 1 64,20 18 160,0 1 32,20-1 0,0 21 128,0-40-95,40 19-129,0-19-32,19-20-32,0 0 0,2-20-385,-23 1-576,23-1-1537,-22 0-3300</inkml:trace>
  <inkml:trace contextRef="#ctx0" brushRef="#br1" timeOffset="372079.1015">6392 7042 25335,'0'-20'1602,"0"20"-1122,0 20 1090,-20 0-225,0 20-736,-21 39-321,3 1 0,18-1-31,-1-20-161,1 21-64,20-41-224,20 0-545,1 2-256,-1-21-224,-20-20-1506,20 0-4644</inkml:trace>
  <inkml:trace contextRef="#ctx0" brushRef="#br1" timeOffset="372628.9062">6888 7081 19410,'0'-59'3331,"0"39"-1153,0 1-1313,0 19 256,0 0-160,20 0-256,-20 39-321,0 1-160,19 20-128,-19 19-64,20-19-32,0-21-256,0 1-321,1-1-768,-21-19-1441,18 1-2660</inkml:trace>
  <inkml:trace contextRef="#ctx0" brushRef="#br1" timeOffset="372832.0312">6848 7459 16976,'-20'20'4196,"20"-1"-2819,20-19 64,0 0 641,20 0-576,-1 0-513,22 0-353,-3-19-288,22 19-95,-20-20-289,-1 0 64,-19 20-353,-1 0-191,-39-19-161,0 19-928,-20 0-1730,-19 0-1410,-1-21-11819</inkml:trace>
  <inkml:trace contextRef="#ctx0" brushRef="#br1" timeOffset="373004.8828">6749 7081 19506,'0'-39'2338,"20"-1"-1409,19 21 544,1-22 321,20 21-897,-1-19-641,0 19-224,2 20-384,-23 0-1153,3 20-2211,-1 0-3138</inkml:trace>
  <inkml:trace contextRef="#ctx0" brushRef="#br1" timeOffset="373281.25">7404 7281 21364,'39'78'2754,"-19"-58"-960,0 21 256,1-22-737,-21 1-576,0 0-385,18-20-63,-18 0-289,0 0 96,0-20 0,20 0-160,-20 1-64,0-2-33,21-19 65,-1 21-32,0-1 32,-2 0-32,23 40-128,-21-20-1,19 20-351,1 19-673,-20-19-1506,0 1-4132</inkml:trace>
  <inkml:trace contextRef="#ctx0" brushRef="#br1" timeOffset="374013.6719">8218 7122 15214,'0'-41'1826,"-20"22"576,20 19 192,-20 0-800,0 0-641,0 0-384,-19 40-193,19-20-127,20 0-1,-20 19-95,20-19-129,20-1-96,20 1-96,19-20-32,0 21 0,1-1 32,-1-20 0,-18 0-128,-3 19-32,-17 1 32,-21 0 128,0-1 0,-21 1 0,-17 0 0,-3 20 0,3-20 0,-3-20-224,21 20-321,-19-20-288,39 0-736,0 0-1282,0 0-2754</inkml:trace>
  <inkml:trace contextRef="#ctx0" brushRef="#br1" timeOffset="374324.2187">8516 7340 32,'39'0'21812,"-19"0"-20050,0 0-385,0 0 193,0 0-866,19 0-479,-19-20-161,0 20 0,1-20-96,-21 1 0,18-1-161,-18-1 1,-18 1-64,-3 20-32,-19-19 192,1 19 128,19 19-64,-20 1 320,20 1 32,20-1-64,0-1-159,0 21 31,0-21-96,20 1-96,20 0-353,-1 1-608,1-21-833,1 0-1761,-23 0-5029</inkml:trace>
  <inkml:trace contextRef="#ctx0" brushRef="#br1" timeOffset="374513.6719">8873 7379 18257,'0'0'2786,"0"0"-672,0-20 801,0 20-1025,-21-19-833,21-1-288,0 0-481,0-19-160,0 18-160,0-18-32,21 19-833,-1 0-320,0 1-929,19-1-2146,-19 0-3331</inkml:trace>
  <inkml:trace contextRef="#ctx0" brushRef="#br1" timeOffset="374737.3047">9150 7022 17969,'0'-39'2626,"20"39"-992,0 0 736,1 19-288,-1 1-865,-2 20-448,23 40-321,-21-21-32,19 21-287,-19-21-129,20 0-225,-1-19-415,-19-20-385,0-20-705,0 0-2081,-20 0-4774</inkml:trace>
  <inkml:trace contextRef="#ctx0" brushRef="#br1" timeOffset="374898.4375">9170 7281 23254,'0'0'1537,"20"0"-192,1-20 481,17 20-641,23-21-416,-2 1-577,1 1-192,-1 19-609,2-20-832,-23 20-1826,-18 0-7623</inkml:trace>
  <inkml:trace contextRef="#ctx0" brushRef="#br1" timeOffset="375512.6953">10541 7161 12684,'-20'-59'1281,"-1"38"1025,1 2 224,2 19 193,-2 0-641,-1 0-641,1 19-480,0 2-128,1 19-32,19-1-289,0 20-160,0 1-159,19-1-161,1 2-32,21-22-289,-3-19-319,3-1-705,18-19-545,1 0-1313,-21-19-3171</inkml:trace>
  <inkml:trace contextRef="#ctx0" brushRef="#br1" timeOffset="375773.4375">10759 7220 18065,'-20'0'2946,"0"20"-1248,20 21-129,0-2 1,0 0-545,0 1-384,40 0-353,-1-20-128,1-20-96,-1 0-32,1-20 64,1-20-96,-23 0 0,-18 21 0,-18-21-64,-2 21-96,-21-1 64,-18-1-192,19 21 127,-19 0 65,19 21 0,1-1-192,19-1-481,20 1-672,20 0-1602,-1-1-3587</inkml:trace>
  <inkml:trace contextRef="#ctx0" brushRef="#br1" timeOffset="376229.4922">11037 7201 17936,'20'39'2851,"-1"2"-1698,1-22 801,-20 21 352,20-21-1024,0 1-610,0-20-384,-1 20-31,-19-20-193,20 0 32,-20-20 0,0 0-64,0 1-96,0-1-32,0-19 32,0 19-64,0-21 32,0 22-65,0 19 97,0 0-32,20 19 128,0 1 192,0 21-63,1-2 31,-3 0-96,23-19 64,-21-20-192,0 0 96,-2 0 32,3-20 0,-21 1 0,0-1-32,0 0 65,20 1-129,-20-1 32,0 20-32,20-21 32,-20 21-64,20 21 32,19-21-257,-19 20-479,20-1-417,-21 1-737,21 0-1249,-20-20-2627</inkml:trace>
  <inkml:trace contextRef="#ctx0" brushRef="#br1" timeOffset="380819.3359">11831 7042 14701,'-21'-59'1057,"21"39"673,-20-1 192,20 21 352,0 0-256,0 0-320,20 0-770,-20 21 129,0 18-288,21 21-224,-21 20-129,20-21-32,-20 1 1,20-21-161,-20 1 32,19-21-128,1 1-128,0-20 96,20-20-31,-21 1 31,41-1-32,-19 0-128,-3 20 96,3 0 0,-3 0 64,-17 20-64,-21 19 96,20-19-64,-20 21 96,-20-2-224,-1-19 0,-17-1-160,-3 1 0,3-20-193,-3 0 1,1 0 128,20 0-257,1-20-256,-1 20-224,0-19-160,20 19-801,20 0-1185,0-20-2914</inkml:trace>
  <inkml:trace contextRef="#ctx0" brushRef="#br1" timeOffset="381080.0781">12367 7340 18641,'0'0'2819,"0"19"-1186,20 1 898,-20 0-609,0 20-737,19-20-609,1 0-384,20-1-160,-20-19 0,19-19 65,2-1-33,-21 0-192,-2-20-193,-18 20 161,0-19-32,-38 19-128,17 0-1,-19 20 65,1 0-288,-1 0-417,1 0-481,19 20-1312,20-20-4037</inkml:trace>
  <inkml:trace contextRef="#ctx0" brushRef="#br2" timeOffset="384893.5547">13716 6863 14093,'-39'-39'2146,"19"19"-160,0 20-96,0 0 352,1 0-897,-1 20-640,0 0-33,0 39 1,20 1 0,0-1 159,0 0-223,0 21-353,20-21-32,0 2-160,0-2 32,-1-20-128,21-19-288,0 1-256,-1-2-449,21-19-833,-21 0-1185,2 0-1473</inkml:trace>
  <inkml:trace contextRef="#ctx0" brushRef="#br2" timeOffset="385114.2578">14015 7181 18417,'0'59'2082,"19"-38"-673,-19 18 65,20-19-545,0 0-545,0-1-320,-20 1-448,20-20-545,-1 0-1089,-19 0-2466</inkml:trace>
  <inkml:trace contextRef="#ctx0" brushRef="#br2" timeOffset="385284.1797">13916 6942 19346,'0'-20'640,"0"20"-960,18 0 160,3 20 96,-1-20-1153,0 21-3492</inkml:trace>
  <inkml:trace contextRef="#ctx0" brushRef="#br2" timeOffset="385524.414">14392 7359 17232,'20'20'2754,"-20"-20"-1312,0 0 832,0 0-448,-20-20-929,0 1-513,0-21-96,-19 1-64,19-2-63,-21 2-1,3-20-96,17-1-96,1 0 64,20 21-32,0-2-32,20 22 32,1 19-96,17 0 0,-18 19-545,21 1-1057,-2 1-1793,-19 18-4581</inkml:trace>
  <inkml:trace contextRef="#ctx0" brushRef="#br2" timeOffset="385691.4062">14193 7181 20531,'-20'0'2178,"20"0"-1986,20-20 1378,1 20 95,17-19-992,-18 19-673,21 0-160,18-20-929,-19 20-1474,-21 0-2498</inkml:trace>
  <inkml:trace contextRef="#ctx0" brushRef="#br2" timeOffset="386694.3359">15046 7201 12075,'-19'-20'2690,"19"20"-319,19 0 127,-19 0 0,20 20-448,0-1-576,1 22-513,17-2-225,-18-19-223,1 19 63,19-19-191,-22 0-65,-18 1-160,21-21-32,-21 0 33,20-21-97,-20 1 32,20 0-64,-20-19-257,0 0-63,0-2-256,0 2-449,0-1-769,-20 21-864,20 19-1250,0 0-13100</inkml:trace>
  <inkml:trace contextRef="#ctx0" brushRef="#br2" timeOffset="388323.2422">16158 7181 12171,'-39'-59'2050,"19"39"-288,0 20 480,20-21 96,-21 21-480,3 0-801,-2 21-224,20-1-193,0 19-191,0-19-193,0 19-64,20-19-192,19 1 64,-19-21-32,0 0 32,0 0-32,-1-21 64,-19 21-64,20-20 64,-20 1-32,0-1-32,0 20 161,0 0-33,0 0-32,0 20-64,0-1-64,0 1 0,20 1-256,0-1-673,19-20-801,-19 0-1249,0 0-1825</inkml:trace>
  <inkml:trace contextRef="#ctx0" brushRef="#br2" timeOffset="388714.8437">16396 7122 15470,'0'0'3139,"0"20"-1762,0-20 737,-20 39 32,20-19-800,0 19-706,0-18-351,20-1-97,1-1-160,-1-19-64,0 0 96,-2-19-128,23-1-64,-41-21 0,20 2-97,-20 0 129,-20-1 0,0-20 96,-1 20 0,3 1 0,-22-2 96,19 2 193,21 19 223,-20 20-64,20 0 65,0 20-257,0 19-96,0 22-96,20-22-32,21 20-32,-21-18-160,39 18-448,-19-39-129,-1-1-512,1 1-929,-1 1-769,-19-21-2594</inkml:trace>
  <inkml:trace contextRef="#ctx0" brushRef="#br2" timeOffset="389032.2265">16714 7042 12716,'-20'0'3715,"20"20"-1985,0-1 320,0 22-193,0-2-415,20-19-353,-20 19-577,20-19-384,1-20 1,17 0-97,-18 0 64,1-20-64,-1 1 0,-20-21-32,0 1 0,0-2-96,0 2 96,-20-1-161,-21 1 97,21-2 32,2 2 160,-3 19 97,21 20 287,0-19-31,0 38-257,0 1-128,0 0-64,21 19 0,-3 21-352,22-20-481,-19 20-1153,17-20-1986,3-1-4580</inkml:trace>
  <inkml:trace contextRef="#ctx0" brushRef="#br2" timeOffset="389329.1015">17071 7161 17232,'40'0'2082,"-20"-19"-513,-20-1 321,20 0-673,-1-1-480,1 2-385,-20-21-63,0 20-97,0 1 64,0-1 96,0 20 65,-20-21 63,1 21-63,19 0-193,-20 21-160,0-1-32,20-1 96,0 21-96,0-20 32,0 20-32,0 19-64,0-19 128,20-21-288,0 22-289,-1-21-415,1-20-418,20 0-832,-19 0-672,-1 0-2724</inkml:trace>
  <inkml:trace contextRef="#ctx0" brushRef="#br2" timeOffset="389756.8359">17508 7081 18609,'-39'-19'1602,"19"38"-225,20-19 609,-20 21-128,0-1-769,0 19-385,20 1-159,0-1-353,0-18-32,20-1-192,0-1 96,20-19-64,-21-19 0,21-1-64,-20-1-32,0-18 32,-20-1 32,0 1 0,0-21 0,-20 20-64,-20-19 96,1 18-32,19 2 32,0 19 256,-20 20 32,40 20 65,-19 0-97,19 19 0,0 2-224,19 18 64,21-20-256,0 22-513,19-42-576,0 1-929,-19 0-2242,1-1-10218</inkml:trace>
  <inkml:trace contextRef="#ctx0" brushRef="#br2" timeOffset="390735.3515">14987 7638 13196,'0'0'6054,"0"0"-4325,0 0-383,20 19 1024,0 42-737,19-2-672,-19 0-480,1 21-193,-1-21-192,-2 1 0,2-1-32,1-19-256,-1-21-448,0 2-578,-20-21-992,0 0-1569,-20 0-6055</inkml:trace>
  <inkml:trace contextRef="#ctx0" brushRef="#br2" timeOffset="391096.6797">14967 7994 19506,'0'0'1409,"0"-19"-160,40-1 1122,-1 0-417,1-19-1058,1 19-607,18-1-161,-19 21-128,-1 0 64,1 0-96,-20 0-32,-1 41 32,1-2 64,-20 1 32,0 20-32,20-1-32,-20-19 64,20 0 32,0-20 32,-1-20-96,21 0-64,-20-20-32,21-20 96,-23 0-64,2 1-96,-20-2-96,0 21 0,-20-19-65,-18 19 225,-3 20 32,1 0 32,-19 0 32,39 0-32,-19 20-96,19-20-32,20 20-801,0-1-993,0 1-1409,20-20-5285</inkml:trace>
  <inkml:trace contextRef="#ctx0" brushRef="#br2" timeOffset="391350.5859">16218 7697 22453,'20'-20'1089,"-40"20"-961,20 20 1345,-20 1 321,20 38-865,-20 0-289,20 1-191,0-1-289,20-20-64,-20 2-128,20-1-352,-20-21-449,0 1-704,0 0-898,0-20-1665,-20-20-12235</inkml:trace>
  <inkml:trace contextRef="#ctx0" brushRef="#br2" timeOffset="391538.0859">15900 7816 9961,'0'-39'12588,"0"39"-11019,20 0 65,19 0 256,2 19-609,-1 21-641,19 0-511,0 0 159,1-1-384,-21 0-64,21-19-289,-21 21-320,22-21-352,-21-20-800,-1 19-1891,-19-19-3523</inkml:trace>
  <inkml:trace contextRef="#ctx0" brushRef="#br2" timeOffset="391885.7422">16992 7955 17552,'60'59'2723,"-41"-38"-1282,1 19 193,0-21 223,0 1-351,0 0-641,-20-1-225,19-19-319,-19 0-65,0-19 160,-19-1-384,-1-19 32,-20-1-128,1-1 128,-1-18 32,0 0-64,1-1-64,-1 1 96,19 20-32,21-2-32,0 2 97,21 19-322,19 0 193,-1 1 64,21 19-480,-21 0-417,1 19-672,-20 1-1506,0 0-3812</inkml:trace>
  <inkml:trace contextRef="#ctx0" brushRef="#br2" timeOffset="392189.4531">16734 7876 16976,'0'0'6502,"21"0"-5990,17 0 321,3 0 993,18-21-737,1 21-737,-1 0-320,-19 0-224,-1-19-833,1 19-480,-20 0-706,-1 0-31,1 19 705,0-19 1313,0 21 672,-20 19 705,21-21 577,-1 1 96,-2 19-257,3 2-576,-1-21-384,0 19-481,0-19-160,-1 0-289,-19-20-608,20 0-1249,-20-20-1793,0 0-10891</inkml:trace>
  <inkml:trace contextRef="#ctx0" brushRef="#br2" timeOffset="392340.8203">17251 7757 19794,'0'-39'2499,"0"39"-2275,20 0 448,-2 0-319,3 19-353,19 1-993,-20 0-1473,-1 19-5126</inkml:trace>
  <inkml:trace contextRef="#ctx0" brushRef="#br2" timeOffset="392733.3984">17508 8075 15598,'0'0'3011,"0"-20"-1602,0 0 1154,0-21-33,0 2-832,0 19-609,0-39-448,0 19-385,20 0-128,0 21-96,0-1-160,-1 0-449,1 20-416,0 0-512,1 0-1154,17 0 129,-18 0 512,1 0 513,-1 0 800,0 20 641,-20-20 1121,0 0 929,0 20-128,-20-1-193,20 1-31,-20-20-161,-1 39-544,21-18-513,0-1-288,21 0 33,-1-1-33,0 21 0,-1-21 192,21 1 97,-20 21 31,0-21-128,-20-1-31,0 1-1,0-20-32,0 0-128,-20 20-224,20-20-545,-20-20-287,0 0-674,0 20-1537,1-39-2626,19 19-10539</inkml:trace>
  <inkml:trace contextRef="#ctx0" brushRef="#br2" timeOffset="392917.9687">17885 7638 21652,'40'59'2851,"-20"-19"-1762,0 0-128,-1 38 256,1-17-641,0-2-512,0-20-320,1 2-513,-1-21-288,-20-20-1473,0 0-2947</inkml:trace>
  <inkml:trace contextRef="#ctx0" brushRef="#br2" timeOffset="393085.9375">17885 7916 20275,'0'0'3203,"0"0"-2531,0 0 962,20 19-161,20-19-576,-1 0-480,21-19-193,-19 19-192,-3-20-288,-17 20-609,-21-20-513,20-1-1216,-20 2-2435</inkml:trace>
  <inkml:trace contextRef="#ctx0" brushRef="#br2" timeOffset="393268.5547">18283 7498 21620,'79'20'2466,"-20"19"-992,-19 22 672,-1-2-160,-19 21-609,-20-1-640,0 20-353,0-20-256,-20-18-96,20-2-256,-18 1-128,18-40-577,0-1-641,-21 1-1537,21-20-4260</inkml:trace>
  <inkml:trace contextRef="#ctx0" brushRef="#br1" timeOffset="398699.2187">20664 5196 11755,'-20'0'416,"0"0"-96,2 19-63,18 1 1152,-21 0 160,1 20-223,0 19-161,20-19-96,-20 20-224,20 19 96,0-19-289,0 19 129,20 1-32,0 18-193,0 2-255,1 0-1,-3-2-64,2 22-192,21-21 96,-21 0 32,0 1 129,-1-20-225,21-2 192,-20 2-192,19-21-32,1 0-64,19 2 128,-19-22-96,19-19-32,-18 0 97,17-20-130,3 0 33,-22-20 129,21-20-129,-21 1-32,21-21-32,-21 1 160,1-2-96,1-17 96,-3-22 0,-17 2-160,-1-2 32,-20 0 192,20-18-160,-20 18-64,0 0 64,-20 2 160,0-21-128,-19 19-32,19 2 0,-41-2-32,23 39 32,-23-17-32,2 38 96,19 0-32,-19 20 96,-2 0 0,23 1-128,-23 19-96,22 19-96,-1 1-481,1 0-448,-1 20-1601,40 19-3140</inkml:trace>
  <inkml:trace contextRef="#ctx0" brushRef="#br1" timeOffset="399373.0469">21478 7439 3138,'-20'0'18706,"0"0"-18033,20 20-673,-18 19 897,-3 1 160,1 20-385,-20-1-351,21 2-161,-1-2-128,0-20-64,0 0-481,20 2-416,-20-21-1185,20-20-1089,0 0-3939</inkml:trace>
  <inkml:trace contextRef="#ctx0" brushRef="#br1" timeOffset="399556.6406">21122 7557 20403,'18'22'1826,"3"-22"-1250,-1 19 1794,20 21-416,-1-1-833,21 2-929,-21-2-95,22-19-290,-3-1-287,3 1-481,-22-20-673,1 0-1216,-20 0-4389</inkml:trace>
  <inkml:trace contextRef="#ctx0" brushRef="#br1" timeOffset="400581.0547">23086 5255 14157,'-39'-40'993,"39"40"-609,-20 0 449,0 0 128,0 20-64,0 0 192,1 40 64,19-1 96,-20 41-256,20 0-32,0 18 32,20 21-192,-1 0-225,21 0-191,-20-20-353,19 20 96,1-40 0,1 1-96,-3-41-32,3 1 32,-1-21-64,-1 1 192,-19-40-224,20 19 96,-1-19 32,1-19-64,19-1 32,2-19-32,-2-1 128,-1-20-96,3-19 128,-2-21-32,-19 1-128,-1-19 0,-19 18-32,-20-20-256,0 1-96,-20 1 96,-19-1 63,-1 19 65,-19 21 160,-20-1 0,-2 21 0,2 39-64,0 1 32,0 19-352,0 19-1090,-2 21-1152,43-1-2595</inkml:trace>
  <inkml:trace contextRef="#ctx0" brushRef="#br1" timeOffset="401145.5078">23147 7181 18225,'18'0'1409,"-18"20"32,20-1 705,0 1-608,1 40-385,-1-20-640,0-1-65,-1 2-128,-19-22 161,20 1-129,-20 0-192,0-20 289,0 0-353,0 0 224,0 0-288,0-20 160,0 0-256,0-20 128,20 0-288,-20 1-96,0 0-353,0-2-480,0 21-865,20 1-608,-20 19-1506,0 0-13996</inkml:trace>
  <inkml:trace contextRef="#ctx0" brushRef="#br1" timeOffset="401347.6562">23503 7340 18897,'40'-20'2467,"-19"20"-994,-3 0 577,-18-20-961,41 20-833,-21-19-128,0 19-320,-2-20-673,23 20-960,-21 0-1667,19 0-4739</inkml:trace>
  <inkml:trace contextRef="#ctx0" brushRef="#br1" timeOffset="401527.3437">24078 7142 17424,'20'0'2626,"-20"19"-1120,0 1 640,-20 0-448,2 19-738,18 2-479,-20-2-513,20 0-128,0 1-289,0-19-576,0-2-993,0-19-1601,0 0-5510</inkml:trace>
  <inkml:trace contextRef="#ctx0" brushRef="#br1" timeOffset="401685.5469">23920 7240 18737,'-20'-39'4164,"20"39"-3171,0 0 513,0 19 351,20-19-768,0 20-576,19 1-353,1-1-224,1-1-417,-3 1-319,3-20-1314,-1 20-2306,-21-20-4741</inkml:trace>
  <inkml:trace contextRef="#ctx0" brushRef="#br1" timeOffset="404497.0703">21161 6168 4900,'-21'-20'5093,"21"20"-3588,0-19 129,0 19 960,0 0-736,0 0-641,0 0 65,21 0 415,-21 0-480,20 0-64,-20 19-352,20 1-288,0 21-161,-20-22-192,19 1 0,1 19 32,0-19 1,-20-20 63,20 20-128,-20-20 32,0-20 160,20 20-127,-20-39-1,0 19-192,19-19 192,-19-2-288,0 21-96,0-19-129,0 19-159,0 1-161,0 19-223,0 0-1218,0 19-417,0-19-2113</inkml:trace>
  <inkml:trace contextRef="#ctx0" brushRef="#br1" timeOffset="404886.7187">21161 5850 13805,'-39'20'1441,"19"21"-640,0-22 704,-1 21 257,21 20-129,0-1-448,21 20-608,-1-19-481,0-20 0,19-1 449,21 2-97,-21-22 1,21-19-193,-21 0 64,22-19-192,-23-2 0,-18-19-256,21 1-64,-41 0 0,0-22-160,0 22-481,-20 0 256,-1-1 289,-19-1-64,1 22 159,-1-1-95,1 20-897,19 0-2146,20 0-12716</inkml:trace>
  <inkml:trace contextRef="#ctx0" brushRef="#br1" timeOffset="406096.6797">21557 6148 10281,'0'-19'2082,"0"19"-1153,0 0 865,0 0-1,0 0-736,0 0-576,0 0 31,21 0-255,-1 0 127,0 0 225,0 0-225,19 0-160,-19 0 64,20 0-95,19 0 31,0 0-64,2-20-224,-2 20 128,1 0 32,-1 0 32,20-20 64,-19 20-63,19 0-97,1 0-32,-20-19 32,-1 19-32,0 0 96,1 0-64,-1-20-32,2 20 0,-2 0 192,-19 0 96,19 0 0,-19 0-288,-1 0 129,1-20-129,-20 20 32,19 0-32,-19 0 96,0 0-160,1 0 192,-3 0-128,2-21-32,-20 21 160,20 0 32,-20-20 128,21 20-224,-21-19 96,0 19-192,20-20 161,-20 20-97,0-20 0,0 20 160,-20 0-96,-1-19 96,21 19 96,-20 0 1,0 0 287,2 0-127,18 0-129,-21 0-224,21 0 96,0 0-192,0 0-96,21 0 64,-3 0 160,2 19-128,0-19 192,1 20-160,-1 0 0,0-1 0,-20 22 129,19-21-225,-19 0 96,0-1 64,0 1-224,0-20-385,0 20-224,0-20-672,0 0-1986,0 19-6535</inkml:trace>
  <inkml:trace contextRef="#ctx0" brushRef="#br1" timeOffset="407211.914">23444 5732 16143,'-40'0'1890,"20"0"-1570,1 20 353,-1 0 640,20-1 0,-20 21-352,20-1 128,-20 2-352,20-2-97,20 20-255,-20 2-97,20-22-160,0 20 64,19-18 289,1-2-289,-1-19 96,21-20-224,-1 0-160,2-20-32,-2-19-32,-19-2 64,-21 2-193,1-1-191,-20-19 128,0 18-289,-39-18 64,19-1 385,-20 21 32,1-1-993,-22 21-833,23 19 513,-23 0-3972</inkml:trace>
  <inkml:trace contextRef="#ctx0" brushRef="#br1" timeOffset="411336.914">23464 6030 2434,'19'0'2658,"-19"0"-832,0 0-385,-19 0-832,19 0-609,0 0 0,0 0-64,-20 0 64,20 0 384,0 0 673,0 0 225,0 0 607,0 0-31,0 0-641,0 0-64,0 0-288,-20-21-96,20 21-225,0 0 97,0 0-161,0 0 33,0 0-161,0 0 129,0 0-33,0 0 1,0 0-257,0 0 160,0 0-128,0 0 65,0 0 31,0 0 0,0 21-128,0-21 161,20 20-225,-20 0 32,0-20-32,0 19 160,20 1-95,-20 0-193,0-20 192,19 0-192,-19 19 96,20-19 96,-20-19-64,0 19-64,0 0-160,0-20 224,20 0-128,-20 20 160,0 0-160,0-19-128,0 19 64,20 0 224,-20 0-128,0 19-32,21-19 0,-21 20 0,18-20-32,-18 20 160,20-20-96,-20 0 65,21 0-33,-21-20 32,0 20-96,0-20 0,20 1 0,-20-1-192,20 0-481,-20-1-608,18 1-1538,-18 1-3139</inkml:trace>
  <inkml:trace contextRef="#ctx0" brushRef="#br0" timeOffset="430348.6328">812 9523 4228,'0'-20'5893,"0"1"-3971,0-1 352,0 20 737,0-20-1089,-18 20-897,18 0 64,-20-19 96,20 19 64,-21 0-256,1 0-224,0 0-97,2 0-159,-23 19-33,21 21-159,-19-21-33,-1 21-288,0 0-32,21 0 0,-1-1 96,20 2-128,0-2 64,20 1-160,19-21 128,1 1 0,-1-20-32,21 20-65,-1-20 225,2 21-96,-2-21 0,-19 19 129,-20-19 63,-20 40 160,0-21-128,-20 1-64,0 19-127,0 2 31,-21-21-128,3 19-33,17-19-479,1-20-97,0 19-1120,20-19-1250,0-19-673,0 19-7334</inkml:trace>
  <inkml:trace contextRef="#ctx0" brushRef="#br0" timeOffset="430638.6719">1112 9881 20050,'0'20'1794,"0"-20"-1377,0 0 1536,0 20 161,0-1-1153,18 1-544,2 19-161,1-18-224,19-1 128,-1-20-96,1 0 0,-1 0-160,1-20 32,0-1 32,-21 2-32,-19-21-32,0 21-64,-19-21-161,-1 21-31,-20-2-417,-19 21-63,19 0-642,1 0-704,-22 21-1057,23 18-6246</inkml:trace>
  <inkml:trace contextRef="#ctx0" brushRef="#br0" timeOffset="430884.7656">774 10377 640,'-41'20'22838,"21"0"-21589,20-20-512,0 0 1152,20 0-351,21 0-609,18-20-321,1 0-95,19 1-225,0 19-288,0-20 64,20 20-128,-18-20-64,-2 20-385,0 0-191,-39 0-545,19 0-609,-38 0-1858,-1 0-5733</inkml:trace>
  <inkml:trace contextRef="#ctx0" brushRef="#br0" timeOffset="431080.0781">1588 9742 27289,'0'-19'417,"-21"19"-1346,21 0 480,0 0-383,0 0-1859,0 19-15022</inkml:trace>
  <inkml:trace contextRef="#ctx0" brushRef="#br0" timeOffset="431223.6328">1786 10040 23990,'40'59'2979,"-40"-39"-2755,0-20-224,0 0 321,0 19-514,0-19-1857,-20-19-4452</inkml:trace>
  <inkml:trace contextRef="#ctx0" brushRef="#br1" timeOffset="435225.5859">2322 9682 13965,'-20'-40'2754,"20"1"-63,-20 19 31,0 20-63,20-19-641,0 19-897,0 0-512,20 39-129,-20 0 64,20 1-223,0 40-193,-1-21 0,1 1-96,20-1 0,-19-19-192,-3 0-353,2-20-415,1 0-578,-1-1-992,-20-19-833,20-19-2499</inkml:trace>
  <inkml:trace contextRef="#ctx0" brushRef="#br1" timeOffset="435417.9687">2481 9603 16527,'-21'-60'3812,"21"60"-1602,0 0 96,21 40-512,-1 0-577,0 40-480,-2-1-289,23 1-288,-1-21-128,-20 0-128,19-19-256,1-20-321,-1 0-832,-39-20-930,20 0-1536,-20 0-4966</inkml:trace>
  <inkml:trace contextRef="#ctx0" brushRef="#br1" timeOffset="435605.4687">2183 9960 19058,'-40'0'4676,"40"0"-3523,0 0-96,40-20 1217,19 1-896,1-1-834,19-19-352,21 18-128,-21 1-128,1 0-576,-21 1-706,-19-1-736,-1 20-2082,-19 0-4548</inkml:trace>
  <inkml:trace contextRef="#ctx0" brushRef="#br1" timeOffset="435792.9687">2381 10020 11883,'-59'40'10249,"59"-40"-9256,0 0 193,19 0 1344,41-40-1121,-1 19-1024,2-18-321,18 19 0,-20-19-64,21 19-993,0 1-1634,-22 19-2562</inkml:trace>
  <inkml:trace contextRef="#ctx0" brushRef="#br1" timeOffset="436029.2969">3136 9881 23093,'-20'40'1762,"20"-21"-385,20 21 609,-1-21-608,21 22-898,-20-21-384,39-1-32,-18-19-96,-3-19 96,3-1-128,-21 0-64,-20-1-64,0-18 64,-20 19 0,-21 1-33,3-1-191,-23 0 64,2 20 64,19 0-129,1 0-319,19 0-578,20 0-415,0 20-1442,40 0-4837</inkml:trace>
  <inkml:trace contextRef="#ctx0" brushRef="#br1" timeOffset="436226.5625">3513 10060 2690,'40'0'18482,"-40"0"-16753,-20-20 353,-20 0 513,20-20-1154,-19 0-640,-1-19-353,-1 19-192,23-19-127,-2 0-194,-1-2 1,21 22-416,0-1-353,21 21-544,-1 19-993,-2 19-1698,3 21-13645</inkml:trace>
  <inkml:trace contextRef="#ctx0" brushRef="#br1" timeOffset="436377.9297">3315 9862 23606,'-21'19'1697,"1"1"-383,40-20 575,1-20-799,-1 1-610,19 19-352,1-21-160,19 1-737,-19 0-832,0 20-2499,-1-19-14702</inkml:trace>
  <inkml:trace contextRef="#ctx0" brushRef="#br1" timeOffset="437290.039">3910 9583 18609,'0'-60'1634,"0"40"-129,0 1 193,0 19 127,20 0-768,0 19-352,19 1-128,-19 40-1,0-1-95,19 2-193,-19-2-96,21 0 0,-21-18-64,-2-2-64,-18 0 1,0-19-1,20 0-32,-20-1 0,0 2-128,0-1 96,0-20-225,0 0 129,0 0-64,-20-20 32,20-20-64,0 20 64,0-19 32,20-1 32,1 21-129,19 19 193,-1 0 0,1 19-32,0 1 96,-1 0-96,1-1 32,-1 1-96,1 0 0,1-20 96,-2 19-32,-19-38 96,0 19-32,0-20 0,-1-19 0,-19 19 32,0 0-96,0-20 96,0 20 32,-19 0-31,-1 1 31,0 19 160,0 0 0,-1 0-96,3 19-128,-2 21-64,20-19 160,0 18-160,20 0 32,-2 1 0,3 0-352,19 0-481,-1-21-672,1-19-1602,0 0-2114,19 0-12332</inkml:trace>
  <inkml:trace contextRef="#ctx0" brushRef="#br1" timeOffset="437594.7265">5001 9762 19762,'-38'0'3043,"17"0"-1762,1 20 673,20-1-32,-20 21-769,0 0-672,20 0-193,20-1-64,-20-19-256,20-1 32,0-19 0,1 0 0,-3 0-160,2 0 32,-20-19 128,0-1 0,0 20 32,0-20-64,0 1 96,0 19-64,0-20-64,0 20 64,0 0-385,0 20-287,21-20-193,-1 19-865,0 21-1505,-2-21-1345,3 2-9578</inkml:trace>
  <inkml:trace contextRef="#ctx0" brushRef="#br1" timeOffset="437898.4375">5418 10358 18161,'41'59'2114,"-41"-59"-192,20 0-193,-20 0-352,-20-20-608,20-19-352,-20-1-321,-1 0 0,-17-39-64,-3 18-32,1-17-288,1-22 95,19 21 1,0 19 96,20 21 256,0 19 225,20 20 127,20 0 33,-21 0-129,21 20-64,1 19-192,-41 2 1,18-2-97,-18 0-32,0-19-64,-18 19-96,-2-18-225,-1-1-159,-19-20-321,21 0-1025,19 0-1633,-20 0-4581</inkml:trace>
  <inkml:trace contextRef="#ctx0" brushRef="#br1" timeOffset="445555.664">6173 9881 9737,'-40'-19'6085,"20"-2"-3778,1 21-578,-1 0 417,0 0-256,0 21-481,0-2-448,0 21-160,20-1-192,0 0-161,0-18-31,20 19-225,0-21-64,20-19-64,-20 0-64,19-19 128,1-1-96,-1 0-32,-19-1-64,1-18-32,-21 19-64,0 1-32,-21-1-1,1 0-31,2 1-32,-23-2-160,21 1-385,0 0-801,20 1-1152,0 19-481,0 0-3716</inkml:trace>
  <inkml:trace contextRef="#ctx0" brushRef="#br1" timeOffset="446077.1484">6392 9940 18353,'19'40'1313,"1"0"32,20 0 545,-20 19-288,19 1-577,-19-1-609,0 0-128,19 2 65,-39-22-33,20-19 0,-20-1-192,0 1 65,0-20-1,-20 0-192,1-20 64,-1 1 0,-20-40-64,20 19-32,-19-20 64,19-19-128,-20-21 96,21 20-32,19 2-64,0 38 32,0 0 64,39 20-96,-19 20 96,0 0 96,19 41-96,-19-2 32,20 0 32,-20 20-64,-1 2 0,-19-22 0,0 0-96,-19 2 0,-1-21-193,0 0-159,0-1-353,0-19-865,1 0-576,-1 0-961,0-19-2530</inkml:trace>
  <inkml:trace contextRef="#ctx0" brushRef="#br1" timeOffset="446410.1562">6590 10040 3042,'59'0'12684,"-18"0"-9384,-3 0-1219,3 0 162,-21-20-962,19-1-737,-19 2-159,20-1-161,-20 0-96,-20 1-64,19-1 64,-19 0-96,0 1 96,-19-2 0,-1 1 65,0 20-65,0 0 64,0 0 96,0 0-288,1 41 96,-1-22 64,0 21 33,20-1 31,0 0 128,20 2 1,0 18-193,-1-20 0,1-17-64,20-3-96,-20 1 0,19-20-352,-19 0-353,0 0-704,21-20-1250,-41-21-2562</inkml:trace>
  <inkml:trace contextRef="#ctx0" brushRef="#br1" timeOffset="446649.414">7107 10079 17969,'18'20'2914,"3"0"-1376,-21-20 416,0-20 192,0 0-961,-21 1-577,21-21-287,-18 0-33,-2 20-96,20-19-32,-21-1-128,21 0-128,21 20 96,-1 0-288,-2 1-385,23 19-320,-1 19-1153,-1 1-2658</inkml:trace>
  <inkml:trace contextRef="#ctx0" brushRef="#br1" timeOffset="447040.039">7621 9841 20819,'-38'-20'1858,"18"0"-769,-1 20 833,-17 0-449,-3 20-608,1 21-288,21 18-65,-21 0-64,40 1-319,0-21-129,20 1 32,0-21-96,19 3-33,1-22-95,-1-22 96,-19 3-96,1-1-64,-1-19 96,0 19 96,-20-21 96,0 22-32,0-1 32,0 0 128,0 20 128,0 0-128,0 20-32,0 19-128,18-18 0,3 19-224,-1-21-320,20 1-417,-1 0-481,-19-20-1344,0-20-2115,0 0-11755</inkml:trace>
  <inkml:trace contextRef="#ctx0" brushRef="#br1" timeOffset="447250.9765">7761 9723 21204,'20'39'3331,"-20"0"-1890,20 22-128,0-2-544,-1 0-609,21-19-192,-19 0-224,17-21-385,3-19-864,-21 0-1378,0 0-2978</inkml:trace>
  <inkml:trace contextRef="#ctx0" brushRef="#br1" timeOffset="447419.9219">7621 9862 20691,'61'0'2787,"-22"0"-1602,41 0 96,-1 19 160,0 1-255,1 0-386,-20 19-191,-21-19-289,1 20-96,0-20-384,-40 0-128,19-20-192,-19 0-97,-19 0-864,19-20-1218,-20-21-4067</inkml:trace>
  <inkml:trace contextRef="#ctx0" brushRef="#br1" timeOffset="447566.4062">8039 9703 22517,'-39'0'2562,"19"0"-1665,20-21-737,0 21-160,20 0-865,-20 21-2498</inkml:trace>
  <inkml:trace contextRef="#ctx0" brushRef="#br1" timeOffset="448288.0859">8516 9901 16495,'-20'-20'2210,"0"20"-929,0 0 673,20 20 256,-21 19-704,21 1-513,21 0-545,-1 0 1,0-1-225,19-19-128,1-1 0,20-19-64,-1-19-32,-18-1 96,-3-19-192,3-1-128,-41-20 160,0 21-64,-20 19 64,-1 0 32,-38 1-161,19-2 97,-19 21 32,19 0 32,20 0-448,0 21-481,1-21-513,19 19-1472,19-19-2820</inkml:trace>
  <inkml:trace contextRef="#ctx0" brushRef="#br1" timeOffset="448583.0078">8873 9801 18801,'40'40'2531,"-20"-19"-1699,-1 18 802,-19 0 256,20-19-513,-20 0-576,20 20-321,-20-40-287,0 20-129,0-20 32,0 0-64,0 0-64,0 0-128,0-20 127,0-1 33,0-18 33,0 19 31,0 1-32,20-1 160,0 20-64,-1 0-64,21 20-32,-20 19-96,19-19-481,22 20-640,-23-20-961,-18 0-2146,21-1-9417</inkml:trace>
  <inkml:trace contextRef="#ctx0" brushRef="#br1" timeOffset="448836.914">9448 9782 21172,'-39'0'3042,"19"19"-2177,20 1 673,0 21-129,0-2-704,20 0-449,0 1-256,39-21 0,-19 2-352,19-1-225,2 0-96,-22-20 225,-19 19 416,0 1 0,-20 0 96,-20-1 0,-21 3 64,3-3-64,-3-19-192,21 20-801,2-20-2402,-3-20-3363</inkml:trace>
  <inkml:trace contextRef="#ctx0" brushRef="#br1" timeOffset="449611.3281">10620 9782 20691,'0'0'2018,"20"19"-1153,0 1 1025,-1 21-161,21-2-672,-20 20-608,19-20-289,-19 2 0,0-21-160,0-1 64,1 1-224,-21-20-321,18 0-672,-18 0-704,0-20-1154,0 1-2370</inkml:trace>
  <inkml:trace contextRef="#ctx0" brushRef="#br1" timeOffset="449803.7109">10541 9642 19890,'-41'-39'1826,"41"19"-545,0 20-192,0-19-192,21 19-737,-1 0-192,0 19-384,-1 1-1025,21 19-1346,-20-19-3011</inkml:trace>
  <inkml:trace contextRef="#ctx0" brushRef="#br1" timeOffset="450031.25">11136 9703 20851,'-40'39'1057,"20"1"-224,20-1 769,0-19-577,0 20-385,40-20-416,-20 0-160,39-1-32,-19-19-96,19 20-96,2 0 224,-23-20-96,3 19 64,-21-19 0,0 21-64,-1-1 192,-19-20-96,0 20-128,-19-1-320,-21 1-769,20-20-1409,-19 20-2147</inkml:trace>
  <inkml:trace contextRef="#ctx0" brushRef="#br1" timeOffset="451147.4609">12843 9564 16047,'-59'-41'1857,"39"41"-223,0 0 224,0 20 352,-1 20-320,3 19-769,18 2-321,0 18-63,18-20 32,3 21-161,39-41-191,-1 21-193,20-40-128,2-20 0,-2 0-96,20-20 160,0-20-128,-20 0-96,-20-19-96,2-1-96,-41 21-64,-2-20-97,-36-2 1,-22 2-161,-19-1-255,-22 20 319,-18 1 193,0 19 160,-1 20-65,21 0-223,20 0-225,19 20-960,20 0-769,20 19-2531</inkml:trace>
  <inkml:trace contextRef="#ctx0" brushRef="#br1" timeOffset="451900.3906">13975 9444 544,'-20'-19'15727,"-1"-1"-13197,3 20-384,-2 0 705,20 0-929,-20 39-609,-1 1-96,21 19-320,-20 21-32,20-21-160,0 21-225,0-1-64,20-19-287,21-21-129,-3 1-321,3-21-351,18 2-161,1-1-480,-1-20-962,-19 0-2785,-1 0-9963</inkml:trace>
  <inkml:trace contextRef="#ctx0" brushRef="#br1" timeOffset="452328.125">14214 9723 13516,'18'39'9193,"2"-19"-7624,0-1-63,1 1 288,-1 21-737,-2-22-481,3 1-159,-1 0-129,-20-1-96,0-19-96,20 20 64,-20-20 32,0-20-160,-20 1 33,20-1-162,0-19 65,20-22-32,-20 22 64,20 0-96,19 19 128,-19-1 0,0 21 0,19 21 96,-19 18-63,0 1 31,20-1-160,-21 2-321,21-22-544,-20 21-864,1-40-2435,-1 19-7880</inkml:trace>
  <inkml:trace contextRef="#ctx0" brushRef="#br1" timeOffset="453692.3828">15145 9821 18769,'0'-20'1922,"20"20"-320,1 0 319,-1-19 97,18 19-833,3 0-608,-1 0-193,-1 0-256,21 0-63,-21-20-65,22 20-257,-23 0-383,3 0-257,-21 0-673,0 0-1280,-20 0-1122,0 0-9289</inkml:trace>
  <inkml:trace contextRef="#ctx0" brushRef="#br1" timeOffset="453911.1328">15404 9642 20563,'0'0'2658,"0"20"-1504,20 0 703,-20 1-415,19 18-770,-19 1-415,20-1-257,0 2-32,-20-2-289,20-19-736,1-1-1153,-1-19-2114</inkml:trace>
  <inkml:trace contextRef="#ctx0" brushRef="#br1" timeOffset="454974.6094">15941 9723 14958,'0'0'3459,"0"0"-1185,0 0 481,0 19-545,18 21-705,2-21-512,-20 21-224,21 0-225,-1-20-95,-20 0-97,20-1 33,-20 1-97,0-20-96,0 0 96,0 0 33,0-20-193,0 1-96,0-21-32,-20 0 0,20 0 0,20 1-96,-2 0 96,-18-2-96,21 41-1,-1 0 65,0 21 64,19-1 0,-19 19 33,20-19-65,-20 19 32,19-39 0,-19 20-32,-20-20-32,20 0 0,0 0 32,-20 0 0,0-20 32,0 0-32,0 1 0,0-1 0,0 0-32,0 20-1,19 20 1,1 0 129,21-1-97,-21 21-97,18-19-287,3-2-353,18 1-576,-39 0-705,20-20-1825,-20 0-6888</inkml:trace>
  <inkml:trace contextRef="#ctx0" brushRef="#br1" timeOffset="455193.3594">16595 9364 19218,'99'41'5861,"-20"-21"-3939,2 19-417,18 20 33,-20 21-801,-40-21-193,1 21-384,-20-21-128,0 2-224,-20-2-256,0-20-257,0-19-512,-20 20-1089,0-40-3011</inkml:trace>
  <inkml:trace contextRef="#ctx0" brushRef="#br1" timeOffset="472052.7344">17905 9564 16079,'-20'-21'3235,"20"21"-2082,0 0 737,0 0 608,40 0-640,-20-20-993,19 20-385,1 20 33,21-20-65,-23 0-160,23 21-192,-2-21-64,-19 19 32,-1-19-352,1 0-32,-20 0-513,-1 0-768,1 20-770,-20-20-960,-20 0-5317</inkml:trace>
  <inkml:trace contextRef="#ctx0" brushRef="#br1" timeOffset="472262.6953">18044 9782 17328,'0'19'5093,"0"-19"-3940,21 0 737,17 0 416,3 0-897,-1 0-896,19 0-385,0 0-128,1 0 96,-21 0-320,1 20-449,1-20-448,-23 20-1025,2-20-1794,-20 0-4804</inkml:trace>
  <inkml:trace contextRef="#ctx0" brushRef="#br1" timeOffset="473297.8515">19434 9603 13036,'-39'-20'4580,"19"1"-2498,20 19 96,-21 0 0,1 19-512,0 1-481,20 39-256,-18 2-96,18-2-129,0 0-191,18 1-129,43-21 1,-2-19-65,1-20-64,39 0-64,-20-20-128,0 1-32,0-21 64,-38 0-96,-1 0 0,-21 1 32,-19-20-96,-19 18-32,-21 2-64,-19-1 64,-22 21-32,2-2 0,20 21-32,-1-20-353,21 20-127,19 0-449,0 0-577,40 20-1569,0-20-3043</inkml:trace>
  <inkml:trace contextRef="#ctx0" brushRef="#br1" timeOffset="474189.4531">20506 9425 14285,'-40'-41'3908,"20"41"-2115,0 0 834,1 0-257,-1 0-832,0 21-481,0 18-289,0 20-31,1-19-96,19 20-161,0-1-64,0 2-223,0-2-161,39-20 0,-19 2-192,20-22-385,19 1-384,-19-20-929,19 0-1216,-18-20-1699</inkml:trace>
  <inkml:trace contextRef="#ctx0" brushRef="#br1" timeOffset="474856.4453">20784 9642 16623,'20'40'3267,"-20"-40"-1985,0 41 1152,20-22-256,-20 1-737,0 0-512,0-20-320,0 19 31,0-19-255,0 0 95,0 0-160,0 0-63,0-19-161,-20-1-160,20 0 128,0-19-128,20-2 32,-20 21 32,19-19-128,1 39 224,20-20-64,-20 40 32,-1 0 64,1-1 32,0 1-128,0 21 64,1-21-96,-21-20 64,18 0-32,-18 0 32,0 0 64,0 0-64,20-20-64,-20-1 65,0 1-1,21 20-160,-21 0 128,20 0 96,0 0-64,-2 20 0,23 1-32,-21-1-224,19-1-321,1-19-576,-20 20-608,0-20-1763,-20 0-2337,0-20-9001</inkml:trace>
  <inkml:trace contextRef="#ctx0" brushRef="#br1" timeOffset="475036.1328">21399 9425 19122,'79'0'4067,"-38"19"-1312,-3 1-193,3 39-768,-1-18-705,-40 18-640,19 0-193,-19 1-160,0-20-288,0-1-257,-19-19-512,19 1-608,0-2-1506,-20-19-3843</inkml:trace>
  <inkml:trace contextRef="#ctx0" brushRef="#br0" timeOffset="506072.2656">18798 8968 6886,'0'-20'3363,"0"-1"-1505,0 21 448,0-19 96,0 19-992,0 0-513,0-20-33,0 20 33,0 0-32,-19 0 0,19 20-64,-20-1-97,0 2 33,0-1-192,0 0-161,1 19-64,-21-19-96,20 19-127,-19 2 127,19-21-64,-21-1 0,21 1-96,2 0 64,-3-1-64,21 2 32,-20-21 32,20 0 33,0 0-65,0 0 32,0 0-64,-20-21 0,20 2-64,0-1 32,0 20 0,0-20 0,0 1 0,0-1-64,0 20 160,0-20-64,0 20-64,0 0 32,0 20 96,20-20 1,-20 20-65,0-1 64,20 1-32,1 0 32,-3-20 32,2 0 0,1 0-32,-1 0-64,0-20 0,-2 20-64,-18 0 0,21-20-128,-1 20-32,0-19-160,0-1-321,-20 20-448,19 0-640,-19 0-1122,0 0-1441,0 0-13389</inkml:trace>
  <inkml:trace contextRef="#ctx0" brushRef="#br0" timeOffset="506870.1172">19156 8710 16879,'0'-20'1602,"0"0"-449,0 1 577,-20 19 384,0 0-929,1 0-545,-1 0-127,0 19-97,0 1-127,-1 0-161,21-1-96,0 1 0,0-20-160,21 20 160,19-20-128,-1 21 0,-19-21-1,20 19-95,-20 1 192,-1-20 0,1 20 32,-20-20 0,0 19 96,0-19 33,-20 0-33,1 20-160,-1-20 96,20 0-96,-20 0-160,20 0-161,-20 0-640,20 0-897,0 0-448,0 20-1505,0-20-9066</inkml:trace>
  <inkml:trace contextRef="#ctx0" brushRef="#br0" timeOffset="507093.75">19375 8790 3427,'20'0'13773,"-20"19"-13453,0-19 1506,18 0 224,-18 20-1089,0-20-801,0 0-96,-18 0-416,18 0-673,0 0-1282,0-20-4099</inkml:trace>
  <inkml:trace contextRef="#ctx0" brushRef="#br0" timeOffset="507246.0937">19375 8570 15438,'20'-19'1089,"-20"19"-993,18-20-32,-18 20-192,21 0-2306,-1 0-5029</inkml:trace>
  <inkml:trace contextRef="#ctx0" brushRef="#br0" timeOffset="507468.75">19513 8670 1473,'20'59'11915,"0"-19"-9352,0-40 191,0 21-319,-20-21-386,19 19-863,-19-19-290,0 0-31,0-19-256,20 19-257,-20-21-128,0 1-128,0 20 65,0-20-129,0 1-32,20-1 0,-20 20-32,20 0-32,-20 0 32,20 20-1,-1-20 1,1 19-224,0 1-256,-20 0-353,20-20-480,-20 21-1122,21-21-1152,-21 0-5862</inkml:trace>
  <inkml:trace contextRef="#ctx0" brushRef="#br0" timeOffset="507833.9844">19970 8610 14253,'0'-20'4068,"0"20"-2435,-20 0 642,20 0-226,0 0-863,0 20-610,0 1-95,0-1 31,0-1-128,20 1-287,0 0 95,0-1-128,19-19 0,-19 0 0,0 0-96,0-19 64,-1-1-160,1 0-225,-20 1 33,0-1 32,0-1 128,-20 1 128,20 20 32,-19 0 96,-1 0 64,20 0-128,0 20-96,0 1 128,0-21-160,20 20 96,-1-1-32,21-19-128,-19 20-385,37-20-832,-17 0-1698,-2-20-5253</inkml:trace>
  <inkml:trace contextRef="#ctx0" brushRef="#br0" timeOffset="508746.0937">20923 8531 1729,'-40'-39'14574,"40"18"-13549,-20 1 705,0 0 191,20 20-63,-19 0-513,-1 0-480,20 0-352,0 20-65,0 0-128,0 1-191,0-2-65,20 1-32,-1-20-32,1 0 64,0 0-256,0 0-1,-20-20 33,20 20-256,-1-19 224,-19 19 128,0 0 96,20 0-96,-20 0 192,0 39 128,20-19 0,-20 19 64,0-19-31,20 21 31,-20-22-160,0 1-32,0 0-128,0-1 192,0-19-95,-20 20-194,0-20 1,0 0-320,20 0-577,-19 0-544,19-20-1122,0 1-1665</inkml:trace>
  <inkml:trace contextRef="#ctx0" brushRef="#br0" timeOffset="509005.8594">21181 8610 17840,'0'-20'1474,"-20"0"31,20 1 513,0-21-480,0 21-770,0-22-608,0 21-95,0-19-98,0 19 1,20 1-384,-20 19-545,20 0-672,0 0-545,19 19-2723</inkml:trace>
  <inkml:trace contextRef="#ctx0" brushRef="#br0" timeOffset="509353.5156">21539 8372 17840,'-20'0'1057,"0"-19"609,-1 38 768,1-19-480,-18 20-801,38 0-384,-21-1-417,21 1-288,0 0-32,21-20 0,-3 21 0,-18-21-96,20 0-64,0 0-128,1-21 96,-1 1 128,-20 20 0,0 0 32,0-20 64,0 20 32,0 0-32,0 0-128,0 0-96,20 0 192,-20 0-256,18 0-257,3 0-672,-1 0-1057,-20 20-288,20-20-3652</inkml:trace>
  <inkml:trace contextRef="#ctx0" brushRef="#br0" timeOffset="509666.0156">21756 8690 18609,'40'20'1922,"-40"-20"-417,0 0 834,0-20-866,0 0-1025,-20 1-223,0-1-65,1-1-128,-1-19 0,0 1 0,20 0-192,0-2-32,0 2-97,0 19 97,20 0 0,0 1 96,-1 19 0,1 0 64,-20 19 96,20 1-96,-20 0 128,20-1-64,-20 1-64,0 0 32,0 1-321,0-21-543,-20 0-610,20 0-1056,0-21-2499</inkml:trace>
  <inkml:trace contextRef="#ctx0" brushRef="#br0" timeOffset="509948.2422">21895 8134 20659,'21'19'1666,"-21"22"-1,20-2 33,-20 1-289,0-21-480,18 22-545,-18-21-255,21-1 31,-21 1-32,20-20-32,-20 0-32,20 0 64,-20-20-128,20 1 0,-1-1-96,-19-1 0,20 1 0,0 20-128,0-19 63,0 19-319,-1 19-225,1 1-608,0 1-1345,0-1-3044</inkml:trace>
  <inkml:trace contextRef="#ctx0" brushRef="#br0" timeOffset="511208.0078">20109 8988 6245,'0'-20'2403,"0"20"-257,-20 0 352,20 0-448,0-20-577,0 20 33,0 0-161,0 20-32,0 0 289,20-20-385,-20 39-256,19-19-449,1-1 1,0-19-353,-20 20-64,21-20 64,-1 0-128,-2 0 64,-18 0-64,0 0-64,20-20 32,-20 20 0,0-19 0,0 19 0,0 0 0,0 0 129,21 19-33,-1-19 128,-20 20 96,39-20-224,-19 0 0,0 0 0,0-20-64,-20 20 97,20-19-290,-20-1 65,0 0-160,0 1-192,0-1-257,0 0-288,0 20-897,0 0-1633,0 0-5125</inkml:trace>
  <inkml:trace contextRef="#ctx0" brushRef="#br0" timeOffset="511536.1328">20624 8988 14189,'20'-20'3619,"0"20"-2882,1 0 1313,-1-20-96,-20 20-993,20-21-577,-1 21-192,-19-19 65,0 19-97,0-20 224,0 20-256,-19-20-64,-1 20 96,0 0-31,-1 0-65,1 20-32,0-20 0,20 20-64,-18-1 32,18 2-96,0-21 63,0 40 33,0-40-64,18 19 32,2 1-512,0-20-1058,1 20-736,19-20-865,-1-20-3715</inkml:trace>
  <inkml:trace contextRef="#ctx0" brushRef="#br0" timeOffset="511912.1094">20942 8888 2338,'-19'0'15342,"-1"0"-14317,20 0 1474,-20 20 511,0-1-1216,20 2-897,-20-1-353,20 0-351,0-1-65,20 1-128,0-20-32,0 20 64,0-20 128,-1-20-160,1 20 0,-20-20 0,0 1 0,0-1-64,0 0 192,0 20-128,-20 0 0,20-21 0,0 21 64,-19 0-160,19 21 96,19-21 0,-19 20 0,20-20-32,0 20-96,0-20-385,1 0-191,-3 19-97,-18-19-672,20 0-481,-20 0-128,21-19-2274,-21 19-10218</inkml:trace>
  <inkml:trace contextRef="#ctx0" brushRef="#br0" timeOffset="512122.0703">21061 8749 18033,'0'0'3267,"0"0"-2627,21 20 1570,-21 1-416,20-2-801,-20 21-673,20-1-128,-2-19-95,3 20-226,-1-20-63,0 0-352,0-1-385,-1-19-641,1 0-1537,-20-19-4163</inkml:trace>
  <inkml:trace contextRef="#ctx0" brushRef="#br0" timeOffset="512359.375">21420 8769 14733,'0'0'5061,"-21"0"-4772,1 21 1216,0-2 801,0 1-1121,1-20-704,-1 20-97,20-1 225,0 1-193,0-20-64,0 20-31,0-20 63,20 0-64,-1 0-31,1 0-225,20 0-32,-19 0-224,-3 0-193,2 0-95,0 19-545,-20-19-449,0 0-1248,21 21-1122,-21-21-9769</inkml:trace>
  <inkml:trace contextRef="#ctx0" brushRef="#br0" timeOffset="512605.4687">21499 8749 16879,'-21'-39'3556,"42"39"-2499,-21 0 897,0 0 160,20 0-1282,-20 0-415,20 39 63,-2-19-191,-18 20 95,21-20-192,-1 19-160,0 1 0,0-21-224,-1 2-352,1-1-193,-20-20-929,20 0-1665,0 0-3363</inkml:trace>
  <inkml:trace contextRef="#ctx0" brushRef="#br0" timeOffset="512814.4531">21737 8749 22453,'19'41'1313,"1"-41"-96,0 19 257,21 1-514,-23-20-735,22 20-193,1-20-64,-23 0-321,3 0-864,19 0-544,-40 0-1218,20-20-3427</inkml:trace>
  <inkml:trace contextRef="#ctx0" brushRef="#br0" timeOffset="512998.0469">22035 8729 17072,'19'0'4612,"-19"20"-3491,0 21 769,0-2-96,0 0-321,0 1-864,0 0-385,20 0-192,-20-1-288,20-19-353,0-1-448,-20 1-1089,20-20-2146,-20 21-13901</inkml:trace>
  <inkml:trace contextRef="#ctx0" brushRef="#br0" timeOffset="513612.3047">22531 8610 9064,'-20'-20'8456,"20"0"-7047,0 20 449,-20 0 416,20 0-352,0 0-961,0 20 0,-20 0-160,20 1-161,0 18-287,20 1-65,-20-21-416,20 1 224,0 0-416,0 1-545,-1-2-865,-19 1-1761,20-20-2947</inkml:trace>
  <inkml:trace contextRef="#ctx0" brushRef="#br0" timeOffset="513916.9922">22730 8631 20083,'-21'0'2466,"21"0"-1665,0 20 992,0-1-415,0 1-674,0 0-255,21-1-289,-1 1-128,-2 0 128,2-20-128,21 0 64,-21-20-64,-1 0-32,1 1-160,-20-1-192,0 0 320,-20 1-32,-19 19-32,19-20-1,-21 20 1,23-21 128,-2 21-256,20 0-384,0 0-353,0 21-96,0-21-769,0 20-672,0-20-2051</inkml:trace>
  <inkml:trace contextRef="#ctx0" brushRef="#br0" timeOffset="514351.5625">23007 8590 21043,'0'20'1410,"20"1"95,-20-1 385,20-1-897,-1-19-545,-19 20-191,0-20-129,0 0 96,0 0-64,0 0 0,0-20-32,0 1-160,-19-1 32,19-1 32,0 1-64,0 0 32,0 1-96,19-1 128,1 0-32,-20 20 64,20 20 64,0-20-192,1 20 160,-3-1-96,2 21-64,0-19-448,-20-1-449,21-1-897,-21-19-1121,20 20-1633</inkml:trace>
  <inkml:trace contextRef="#ctx0" brushRef="#br0" timeOffset="514700.1953">23266 8492 17104,'19'0'3331,"1"19"-1505,-20-19 800,20 0-608,-20 20-1025,0 0-481,20-1-127,-20 1-225,20 0-64,-20 1 32,19-1-32,-19-20-64,0 0 96,0 0-64,0 0-160,0 0 0,0-20 0,0-1 96,0 1-128,0 0-128,20 1-32,-20 19 95,20-20-31,0 0 160,-20 20-64,20 0 160,-1 20-96,-19-20 32,20 20-449,0-1-864,-20 1-993,20-20-577,-20 0-3555</inkml:trace>
  <inkml:trace contextRef="#ctx0" brushRef="#br0" timeOffset="515025.3906">23643 8531 18225,'38'0'2274,"-38"0"-352,21-20 192,-1 20-289,0 0-896,0-19-608,-20-2-161,19 21 0,-19-20-128,0 20 128,0-20-160,0 1 128,0 19-128,0 0 0,-19 0-32,19 0 0,-20 0 32,0 0-32,20 19 32,-20 1 0,20 0 0,-21 1 0,21 18-32,21-19-64,-21-1-160,20-19-385,0 20-608,0-20-769,-1 0-833,1 0-2338</inkml:trace>
  <inkml:trace contextRef="#ctx0" brushRef="#br0" timeOffset="515260.7422">23920 8451 7751,'0'-39'10762,"0"19"-8584,0 20 96,0 0-32,0 0-896,-20 0-417,20 0-257,0 20-352,-20 19-31,20-19-161,0 20-128,20-20 32,0 0-32,0-1-192,1 1-289,17-20-480,-18 0-672,1-20-1154,-1 20-1569,-2-19-11051</inkml:trace>
  <inkml:trace contextRef="#ctx0" brushRef="#br0" timeOffset="515428.7109">24040 8253 20595,'-21'-20'2018,"21"20"-801,0 0 897,21 0-576,-21 20-610,20 0-511,-2 19-161,2 2-128,1-22-96,-1 21-32,0-21-96,0 1-320,-1 0-225,1 1-512,-20-21-1185,0 0-2915</inkml:trace>
  <inkml:trace contextRef="#ctx0" brushRef="#br0" timeOffset="515619.1406">23999 8333 18897,'-20'20'3139,"2"-20"-1954,18 0 321,18 0 95,-18 0-415,40 0-514,-19 0-448,17 0-95,3 0-162,-1 19-319,-20-19-481,19 0-832,-19 0-1474,0 0-1794,-20 0-9480</inkml:trace>
  <inkml:trace contextRef="#ctx0" brushRef="#br0" timeOffset="515937.5">24337 8372 16527,'20'20'2787,"-20"-20"-2018,21 0 1216,-3 0 161,2 0-640,21 0-513,-21 0-192,19 0-353,-19-20-256,0 20 96,0 0-127,-1-19-129,-19 19 0,0-20 64,0 20 32,0-21-96,-19 21-96,-1-20 128,0 20-64,0 0-32,-1 0 32,3 0 0,-2 20 0,20 1-32,-21-1 32,21-1-32,0 1 32,0 0-128,0 19-353,0-19-127,21 1-385,-21-21-993,38 19-993,-17-19-2530</inkml:trace>
  <inkml:trace contextRef="#ctx0" brushRef="#br0" timeOffset="516314.4531">24694 8372 20339,'20'-19'1665,"-20"-1"-287,0 20 736,0 0-289,0 0-1056,0 0-256,0 0-193,0 20-32,0-1-96,0 21-128,0-21 0,0 1-64,20-20 97,0 20-65,0-20 32,-20 0-160,19-20-65,1 0-127,-20 1-160,0-21-65,0 21 97,0-22 63,-20-18 129,20 20 224,-19-1 160,-1 19 225,0-18 159,20 39-127,0-20-97,0 20 96,0 0 33,0 20-289,20 19-64,19-18 0,-19 19-160,21-1 32,-21 0-448,-2-19-481,2 21-993,1-22-3459,-21-19-14638</inkml:trace>
  <inkml:trace contextRef="#ctx0" brushRef="#br0" timeOffset="529074.2187">952 11430 13324,'-39'-40'3203,"39"19"-1121,0-18-128,-20 19 288,0 1-704,0-1-353,0 0-321,-1 20-319,3 0-225,-2 20 129,-1 0-289,1 19-96,0-19-32,20 20-32,0 0 0,20-1-32,0 0 0,21-19 32,-2 21 32,21-22-96,-21 1 256,1 0-256,0-1 128,-1 21 352,-39-19 193,20-1-289,-40-1-31,0 1-257,1 0-96,-21-1-321,20 1-159,0-20-417,-19 21-673,19-21-800,20 20-1762,0-20-8136</inkml:trace>
  <inkml:trace contextRef="#ctx0" brushRef="#br0" timeOffset="529357.4219">1229 11608 22036,'0'0'769,"0"20"416,0-1 673,0 21-609,21-19-704,19-1-321,-20-1-128,39 1 0,-19-20 0,19 0-96,0-20-32,-19 20 96,-19-19-160,-1-1 160,-40-1-160,-1 1-96,1 20-96,-39-20 192,19 20-161,-19 0-191,-1 0-609,1 20-1474,18 0-2049</inkml:trace>
  <inkml:trace contextRef="#ctx0" brushRef="#br0" timeOffset="529610.3515">1051 12065 13901,'-59'39'10986,"19"-19"-9801,40-1-160,0-19 769,20 0-289,39-19-512,1-1-192,20 0-417,39-19-191,-20 19-193,0 20 0,1-19 0,-21 19-257,-19 0-223,-21 0-257,-19 0 97,-20 0-225,0 19-449,0-19-1120,-20 0-2787,20 0-10634</inkml:trace>
  <inkml:trace contextRef="#ctx0" brushRef="#br0" timeOffset="529798.8281">1826 11647 2498,'19'-59'25368,"-19"40"-24792,0-1-768,0 20 128,0 0-352,0 0-2211,0 0-4355</inkml:trace>
  <inkml:trace contextRef="#ctx0" brushRef="#br0" timeOffset="529981.4453">2005 11886 24759,'0'20'1537,"20"-20"-1216,-40 0 287,20 0-640,0 0-993,-21 0-2754,21 0-6951</inkml:trace>
  <inkml:trace contextRef="#ctx0" brushRef="#br1" timeOffset="536508.789">2560 11549 4580,'0'-21'12780,"0"21"-11018,0 0-97,-21 0 129,42 21-289,-21 18-223,20 1-322,0-1-255,20 22-128,-21-22-33,21-19-63,-20-1-97,0 1 64,-1 1-319,-19-21 159,0 0-32,0 0 417,-19-21-641,19-18-32,-20-1 96,0 1-64,0-2 96,20-18-320,0 20 32,0-2-1,20 21-159,0 1-160,0 19-321,39 0-224,-18 19-993,18 1-2434</inkml:trace>
  <inkml:trace contextRef="#ctx0" brushRef="#br1" timeOffset="537298.8281">3155 11608 16143,'-19'-20'1890,"19"1"640,0-1 577,0 20-929,0 0-961,-20 0-448,20 0-385,20 39 129,-20-19 63,19 19-63,1 1-385,0-19 64,21-1-160,-23-1-32,22 1 96,1-20-96,-23 0 32,3-20 32,-21 20-64,0-19 32,20-22-64,-20 21 96,-20 0-64,20 1 0,0-1 32,0 20-32,0 0 0,0 0-96,0 20-32,20-1 224,20 1-160,-20 0-256,19 1-481,1-1-128,-20-20-608,-1 0-1282,1 0-1249,-20 0-3459</inkml:trace>
  <inkml:trace contextRef="#ctx0" brushRef="#br1" timeOffset="537653.3203">3612 11489 22613,'20'39'1281,"1"2"385,-21-22 352,18 21-673,2-21-544,-20 1-481,21 0-192,-21 1 160,20-21-160,-20 0 33,0 0 95,0 0 160,-20 0-256,20 0-128,0-21 0,-21 1-64,21 0-160,0 1 192,21-1-96,-21 0 0,20 20-32,18 0 64,-17 0 64,-1 20-32,20 19 32,-21-19-545,1 0-223,0 1-418,0-1-799,-20-20-1090,20 0-1442,-20 0-12138</inkml:trace>
  <inkml:trace contextRef="#ctx0" brushRef="#br1" timeOffset="537957.0312">3950 11528 20819,'0'41'3171,"19"-22"-1729,-19 21 383,20-1-447,-20-19-482,0 21-447,20-41-193,-20 19-224,20-19 0,-20 20 32,0-40 32,0 20 64,0-19-127,0-1-66,0-1 98,0 1-65,20-19-32,-20 19 96,0 20-64,19 0 64,1 0-64,0 20-32,1-1 0,17 1-353,-18 0-319,1 1-930,19-1-1121,-40-20-1697,19 0-8936</inkml:trace>
  <inkml:trace contextRef="#ctx0" brushRef="#br1" timeOffset="538155.2734">4307 11667 19058,'20'20'2882,"0"1"-896,0-1 416,-20-20-960,19 19-1154,-19-19-160,20 0-96,-20 0-480,20 0-865,-20-19-1666,0-1-2659</inkml:trace>
  <inkml:trace contextRef="#ctx0" brushRef="#br1" timeOffset="538334.9609">4248 11410 19410,'-20'-41'1954,"0"22"-1410,20 19 321,20-20-609,-20 20-544,20 0-1089,-1 0-3043</inkml:trace>
  <inkml:trace contextRef="#ctx0" brushRef="#br1" timeOffset="538541.0156">4467 11549 19666,'38'79'2531,"-18"-40"-225,-20 2 384,21-21-608,-21-20-801,0 19-672,20-19-225,-20 20-127,0-20-129,0-20 32,0 20 0,0-19-128,18-22 32,-18 1-32,21 21 32,-21-21-128,20 40 0,0-19-160,0 38 224,19 1-224,-19 0-65,0 19-351,19-19-481,-19 21-737,20-22-1409,-40-19-2402,20 20-12076</inkml:trace>
  <inkml:trace contextRef="#ctx0" brushRef="#br1" timeOffset="539101.5625">5161 11549 13708,'0'-21'5189,"0"1"-3715,0 20 384,-20 0 288,20 0-449,-20 0-864,0 41-160,20-21-193,-21 19-224,21 0-224,0 1 0,21 1-96,-21-22 32,20-19-128,0 20 0,-20-40-64,20 20 96,-20-19 0,20-22 31,-20 41 97,0-20 32,0 20-64,19 0 129,-19 20-65,20 21 64,0-2-32,0 20 96,0 1-96,-1-1 96,1-19 192,-20 20-352,0-21 321,0 1-129,-20-21-96,1 2 64,-21-1-192,20-20-160,-19 0-321,19 0-896,0-20-2306,-20 20-5702</inkml:trace>
  <inkml:trace contextRef="#ctx0" brushRef="#br1" timeOffset="540512.6953">5856 11151 20499,'-21'-39'2114,"1"39"-352,20 0-353,0 20 289,0-1-449,0 40-384,20 2-353,1 18 33,-1-19-193,-2 19-224,23-19-64,-21-1-32,19 0-192,-19-39-192,0 21-289,-20-22-416,20-19-641,-20 0-1280,-20 0-1763,0 0-13644</inkml:trace>
  <inkml:trace contextRef="#ctx0" brushRef="#br1" timeOffset="540772.4609">5736 11569 18865,'0'-20'2851,"0"-1"-1281,20 1 768,1 1 0,17-1-801,3 0-800,-3 20-609,23-19 0,-22 19-256,21-20-352,-20 20-449,-1 20-96,1-20 160,-1 19 513,2 1 256,-21 19 192,18-19 256,-17 21 129,-1-2 63,20-19-288,-21-1-192,1 21-32,-20-40-320,20 21-384,-20-21-898,0 0-2113,0 0-3556</inkml:trace>
  <inkml:trace contextRef="#ctx0" brushRef="#br1" timeOffset="540965.8203">6194 11310 20947,'-21'-19'2403,"21"-1"-2179,21 20-192,-3-20-32,2 20-609,1 0-1665,19 20-4901</inkml:trace>
  <inkml:trace contextRef="#ctx0" brushRef="#br1" timeOffset="541685.5469">6570 11508 18673,'0'20'3107,"20"1"-1313,-20 18 576,19-19-352,1 19-865,0-19-384,1 0-289,-1 1-127,-2-1-161,2-20-32,-20 0-32,0 0-32,0 0 64,0-20-64,0-1-160,-20 21-32,2-20 32,-2 0-256,20 1 128,-21-1-33,21 0 65,0 1 160,0 19-128,21 0 96,-1 0-32,-2 19 32,23-19 0,-21 20 32,0-20-64,-1 20-32,-19-20 32,20 0 32,-20 0 0,20 0 0,0 0 32,0 19 64,0-19-64,-1 20 96,21-20-96,-20 20 96,19-20-128,1 0 256,1-20-128,-2 0 0,-19 1 193,20-1-97,-40-19-96,0 19 192,0 20 0,-20-21-63,-20 21-65,19 0 32,-17 21-32,17-1 64,1-1-160,20 21 32,0-21-63,41 1-33,-3 0 0,23-20 0,-2 21 0,1-42 0,-1 21-769,0-20-737,-19 20-1120,1 0-5157,-23-20-8072</inkml:trace>
  <inkml:trace contextRef="#ctx0" brushRef="#br1" timeOffset="546016.6015">8059 11390 18577,'-20'0'2306,"20"0"-448,0 0-64,0 0 160,20 0-577,0 0-416,20 0-385,19 0-191,-19 0-289,19 0 0,0-21-32,2 21-256,-23 0-417,3 0-640,-1 0-929,-21 21-1313,-19-1-2691</inkml:trace>
  <inkml:trace contextRef="#ctx0" brushRef="#br1" timeOffset="546229.4922">8218 11647 18737,'-20'20'3684,"40"-20"-2019,-1 0 962,21-20-577,19 1-833,2-1-641,-2 0-319,20 1-225,-19 19-96,-20 0-609,-1 0-416,-19 19-1409,-20 1-3108</inkml:trace>
  <inkml:trace contextRef="#ctx0" brushRef="#br1" timeOffset="551850.5859">9567 11291 17232,'-39'-20'1377,"19"20"-512,0 20 736,20-1 770,-20 21-642,20 0-768,0 19-64,0 0-192,20 21-129,0-21-127,39-19-97,-19 1-224,19-2 0,22-39 0,-2-20 33,-20 1-65,20-42-160,-18 22-32,-23-20-65,3-2-31,-41 2-32,0 0 96,-41-1-160,-18 21-97,0 19 417,-21 0-32,1 20 0,20 0 96,-20 0-96,38 20 32,1 0-64,40-20-448,20 19-1378,21 1-1633,18 0-3780</inkml:trace>
  <inkml:trace contextRef="#ctx0" brushRef="#br1" timeOffset="552234.375">10521 11291 19410,'-21'-59'1537,"21"37"321,-20 3 416,2-1-448,-2 0-673,-1 20-384,-19 20-97,21 19 1,-1 22 0,0-22-225,0 41 65,20-1-97,0-20-224,0 21-160,40-21-32,-20-18-64,19-2-352,22 1-225,-23-21-352,3-19-416,-2 0-801,1 0-2659,0 0-10505</inkml:trace>
  <inkml:trace contextRef="#ctx0" brushRef="#br1" timeOffset="552798.8281">10818 11508 20371,'0'20'2434,"0"1"-2114,0-1 1602,0 19 192,20-19-544,-20 19-673,0 2-257,21-21-95,-21-1 63,0 1-223,0-20-129,0 0-96,0 0 0,0-20 96,0 1-320,0-1 64,0-21 0,0 2-32,0-1-32,18 1-32,2 39 96,-20-21-96,20 21 0,1 41 192,-1-22-32,-2 21 64,3-21 64,-1 21-128,0-19-31,0-21-33,-1 20 0,-19-20 0,20-20 0,0-1 0,0 21 0,0-20 0,-20 0 0,39 20 0,-19 0 0,0 20-449,21-20-480,-23 20-544,23 1-961,-21-1-4069,0-20-10441</inkml:trace>
  <inkml:trace contextRef="#ctx0" brushRef="#br1" timeOffset="553588.8672">11673 11210 11915,'-21'-19'6918,"21"19"-5060,-20-20 192,20 20 224,0 20-320,20-1-577,1 22-416,-21 18-256,38 0-161,-18 2-127,1-2-161,-1 1-128,-2-21-96,23 1 0,-21-1-96,0-19-160,-1 1-321,-19-1-319,20-20-450,-20 0-864,0 0-1409,0-20-2371</inkml:trace>
  <inkml:trace contextRef="#ctx0" brushRef="#br1" timeOffset="553893.5547">12049 11449 18289,'-20'0'4548,"20"20"-3267,-20 0 609,20 19 64,0 2-737,0-22-768,40 21-193,-20-21-224,39-19 64,-18 0-32,18-19 32,-39 19-96,20-40 32,-40 21-128,19-1 64,-38-1-160,19 1 160,-40 1-224,-1-1-65,3 0-95,-3 20-161,21 0-288,2 0-320,-3 0-961,21 20-1057,0 0-2915</inkml:trace>
  <inkml:trace contextRef="#ctx0" brushRef="#br1" timeOffset="554430.664">12665 11469 14926,'0'-20'3395,"-20"20"-833,-1 0 769,21 0-1153,-20 20-800,2 0-481,18-1-321,-20 1-256,20 21-223,20-41-1,-20 19-64,18 1-32,2-20-96,1 0-33,-21 0-31,20 0 64,-20-20 0,0 20 128,0 0-160,-20 0 128,20 0-64,0 40 0,0-1 128,0 2 0,20 18-32,18-20-32,-17 22 0,-1-22 32,0 20 32,0-18-32,-20-22 0,0 21-32,-20-21 96,0 1-160,0 0-64,-19-1-96,-1-19-96,19 0-737,1 0-1410,2-19-2497,-2-1-11660</inkml:trace>
  <inkml:trace contextRef="#ctx0" brushRef="#br1" timeOffset="555183.5937">13240 11508 17616,'0'-19'1698,"0"19"-705,20 0 1793,-20 0-576,20 19-704,-20 1-385,20 1-320,-20-1-321,0 19 1,19-19-161,-19 19 128,-19-19-255,19 1 159,0-21-224,-20 0 96,20 0-64,0-21-128,0 1-64,0 0-64,20-19 192,-1 0-96,1 19 0,0-21 0,0 41-96,1 0 96,-3 0-96,23 20 224,-21 21-32,0-2-128,19-19-160,-19 19-288,0-19-289,0 1-512,-1-21-641,1 0-1505,-20 0-1890,0-21-10891</inkml:trace>
  <inkml:trace contextRef="#ctx0" brushRef="#br1" timeOffset="555479.4922">13538 11132 17264,'40'-20'6822,"-1"20"-5092,1 0 32,19 20 31,1 19-479,-19 22-578,18 17-287,-1 2-33,-17 19-288,-1-19 64,-1-2-160,1-17 97,-40-2-129,0-20-65,0 2-255,-20-21 0,-20-1-417,21-19-448,-1 0-801,0-19-1697,0-22-5926</inkml:trace>
  <inkml:trace contextRef="#ctx0" brushRef="#br1" timeOffset="555696.289">14313 11728 28506,'18'59'2147,"-18"-40"-2051,21-19 96,-21 20-64,20-20-64,-20 0-448,0-20-641,20 20-1121,-20-19-3139</inkml:trace>
  <inkml:trace contextRef="#ctx0" brushRef="#br1" timeOffset="636951.1719">16337 11171 11242,'-40'-59'2947,"20"39"-961,20-1 224,-20 2-32,1-1 0,19 20-288,-20 20-737,20-1-128,-20 42-32,0-2-224,20 21-33,0-1-287,0 1-321,0 18 32,20-18-192,0-21-64,19 2-192,1-2-321,0-20-480,19-18-897,2-21-801,-2 0-1248,-19 0-7176</inkml:trace>
  <inkml:trace contextRef="#ctx0" brushRef="#br1" timeOffset="637203.125">16556 11132 19026,'-20'19'2210,"20"1"-801,0 19 1185,20 2-544,-20-1-929,39 19-608,-19 1-257,0-1-128,19 0-224,1-18-192,-20-2-705,19-19-865,1-1-928,-19 1-1410,-1-20-10731</inkml:trace>
  <inkml:trace contextRef="#ctx0" brushRef="#br1" timeOffset="637403.3203">16953 11569 16719,'19'39'3524,"1"-19"-1891,-20-1 673,0 1-832,20-20-1218,-20 20-320,20-20-481,0 0-864,-20 0-1153,19-20-1858</inkml:trace>
  <inkml:trace contextRef="#ctx0" brushRef="#br1" timeOffset="637612.3047">16953 11330 15983,'-20'-20'1953,"0"20"-1792,0 0-546,20-19-1024,0 19-2755</inkml:trace>
  <inkml:trace contextRef="#ctx0" brushRef="#br1" timeOffset="637814.4531">17012 11032 18673,'0'20'2306,"0"-1"-1313,20 22 1313,-20-2-95,39 20-706,-19 2-672,0-2-449,20 1-288,-1-1-96,1-19-96,-19-21-288,17 22-257,-17-21-352,-1-1-768,0 1-898,0 0-1441,-20-20-5669</inkml:trace>
  <inkml:trace contextRef="#ctx0" brushRef="#br1" timeOffset="638198.2422">17548 11330 11883,'-20'0'3939,"20"0"-2657,-20 20 832,-19-1 0,19 22-609,0-21-544,-20 19-96,21-19-193,19-1-127,-20 1 96,0 1-65,20-21-63,-20 20-161,20-1 32,0-19-63,0 20-1,0-20-192,0 0 160,20 0-63,0 0-129,0 0 96,-1 0-128,1 0 128,0 0-192,0 0-64,0 0-64,19 0-192,-19 20-449,20-20-448,-21 0-897,21 0-225,-19 0-351,-21-20-1922</inkml:trace>
  <inkml:trace contextRef="#ctx0" brushRef="#br1" timeOffset="638537.1094">17727 11549 19762,'20'0'1602,"0"-21"416,-1 21 448,1-20-1121,20 1-704,-20-1-353,19 0-224,-19 1 32,0-1 0,-20 0-32,0-1 33,0 2-33,0 19 32,-20 0-32,-20 0-32,21 0 0,-1 19-32,-20 22 288,20-21-64,20 39-96,-19-20 97,19 2-65,19-22-32,1 1-64,40 0 0,-1-1 32,0-19-128,1 0-352,-1-19-321,-18 19-768,-1-20-1634,-21 20-2178</inkml:trace>
  <inkml:trace contextRef="#ctx0" brushRef="#br1" timeOffset="639363.2812">18878 11232 19314,'0'-41'1377,"0"41"-1025,-20 0 257,0 0 1441,-20 0-705,1 19-864,19 22-321,-20-1 0,40-21 32,0 1-32,20 0-96,0-1-32,39 2 0,1-21 65,19 20-162,0-20 194,-18 20-258,-22-20 194,-19 19-33,-20 1 32,0 19 128,-20-19-32,-19 1 64,-1 18-96,1-19-64,-1-20-192,19 20-320,1-20-994,20 0-1024,0-20-2306</inkml:trace>
  <inkml:trace contextRef="#ctx0" brushRef="#br1" timeOffset="639666.9922">19296 11369 13612,'-21'21'4933,"1"-1"-3492,20 19 481,0-19 256,0 0-704,0 19-994,20-39-192,19 21 1,1-21-65,1-21-64,-2 21 32,-19-39-32,0 19 161,-20 0-161,0 1 64,-20-1-128,-21 0 0,3 20-32,-3-21-224,3 21-64,17 0 0,1 0-193,0 21-287,20-21-802,0 20-576,20 0-1217,-20-20-3940</inkml:trace>
  <inkml:trace contextRef="#ctx0" brushRef="#br1" timeOffset="639971.6797">19593 11508 17840,'19'20'2755,"-19"-20"-2082,20 0 1248,-20-20 161,0 1-704,-20-1-417,20 0-289,0-19-223,-19-2 31,19 22-192,0-21-191,19 21-65,-19 19-129,0 0-63,20 0-352,0 0-385,20 0-480,-1 0-897,1 0-1282,19 0-4387</inkml:trace>
  <inkml:trace contextRef="#ctx0" brushRef="#br1" timeOffset="640217.7734">20049 11032 18865,'0'-20'4549,"0"20"-3076,20 20 161,0 0 159,-20 20-447,20 19-738,-1 0-223,1 22-418,0-22 66,1-19-418,17-20-255,3 19-449,-1-39-545,-21 0-1505,1 0-1858</inkml:trace>
  <inkml:trace contextRef="#ctx0" brushRef="#br1" timeOffset="640470.7031">20069 11271 8648,'0'0'13196,"20"-20"-11434,19 1 576,22 19-320,-3-22-609,-17 22-800,18 22-417,-19-3-128,-1 21 0,-19-21-64,0 21-384,0-21-97,0 2-319,-1-1-514,-19-20-800,0 0-1505,0 0-2147</inkml:trace>
  <inkml:trace contextRef="#ctx0" brushRef="#br1" timeOffset="640663.0859">20407 11052 16976,'-40'-20'5893,"40"20"-4163,-20-20-545,20 20-673,0 0-480,0 0-1185,0 0-2274,20 0-10987</inkml:trace>
  <inkml:trace contextRef="#ctx0" brushRef="#br1" timeOffset="641275.3906">20744 11171 3106,'20'39'14991,"0"-17"-13102,0-3-319,0 21-321,-1-21-32,-19 1-192,20 0-128,-20-1-320,0 2-257,0-21 0,0 0 97,0 0-225,0-21 32,0 2-160,20-1 96,-20-19-32,0-1-32,20 21-96,0-3 97,-20 22 63,19 0 32,21 0-64,-20 22-32,1 17-96,17-19-192,-17 19-641,19-19-576,-22 20-1026,3-40-1120,-1 20-3876</inkml:trace>
  <inkml:trace contextRef="#ctx0" brushRef="#br1" timeOffset="641726.5625">21379 11210 13901,'20'-39'3971,"-20"19"-1985,0 20 577,0-19-385,0 19-320,-20 0-833,20 19-1,-20 21-351,0-21-224,20 22-225,0-1-192,0-21 0,20 1-32,0-20-128,0 0 32,1-20 0,-21 1 96,18-1 0,-18 0 32,0 1-32,0-3 32,0 22 0,0 0-64,0 0 32,20 22-32,-20 17-65,20 0 226,21 1-193,-21 20 128,19-21-225,-19 20 258,0 2-97,0-22 32,-1 0-64,-19 1 64,-19 1-32,-1-22-129,0 1 1,-21-20-512,23 20-321,-2-20-1057,0 0-1089,-1-20-2242</inkml:trace>
  <inkml:trace contextRef="#ctx0" brushRef="#br1" timeOffset="641950.1953">21539 10934 24086,'138'0'1634,"-59"19"-833,2 21 192,-23 19-417,-17 21-160,-23-2-127,3 3-129,-1-22-96,-20 1-256,-20-1 0,20-20-449,-21 2-1121,3-21-1377,-2-20-4516</inkml:trace>
  <inkml:trace contextRef="#ctx0" brushRef="#br3" timeOffset="713402.3437">18978 12760 17200,'-61'-41'512,"22"22"289,-1 19 512,0 19 417,1 1-97,-1 21-351,20 18-193,1 21-385,-1-1-255,20 20-65,20-20 1,-1-19-1,41-20 0,-1-21-95,20-19-161,2-39 32,-2-2-64,0-18-96,-19-19 0,-1 17-96,-39-17 64,1-2-128,-21 21-97,-21-2 193,-19 2 0,-19 20 0,-1 19 192,1-1-96,-20 42-128,18-1 32,-18-1-96,39 21-481,21-21-512,-1 22-1121,20-1-801,0-1-1953</inkml:trace>
  <inkml:trace contextRef="#ctx0" brushRef="#br3" timeOffset="713662.1094">19077 12859 16815,'20'0'2979,"-20"0"-1025,0 19 673,0 1-577,0 21-673,0-2-608,0 20-321,19-18-288,1-2-128,20 0 0,-1 1-64,1-40-256,1 19-257,-3-19-351,3 21-866,-3-21-865,-17 0-159,-1 0-1602</inkml:trace>
  <inkml:trace contextRef="#ctx0" brushRef="#br3" timeOffset="713862.3047">19454 13017 14798,'20'-39'3427,"-20"39"-1762,0 0 770,0 0-385,20 39-545,-20-19-384,0 40-64,0-20-384,0 19-289,19-19-96,1 0-95,20-21-97,-1 1-96,1 0-32,19-20-321,1-20-415,-19 0-193,18 1-577,-19-1-1313,-21 0-928,1-1-4197</inkml:trace>
  <inkml:trace contextRef="#ctx0" brushRef="#br3" timeOffset="714063.4765">19593 13137 17616,'-60'19'2178,"40"-19"-993,20 20 929,0-40-256,20 20-1249,0-19-513,20-1-320,-1 0-865,1-20-833,19 20-961,-39 0-4388</inkml:trace>
  <inkml:trace contextRef="#ctx0" brushRef="#br3" timeOffset="714261.7187">19593 12978 17840,'-80'0'1666,"41"-20"-993,19 1 608,20-1 384,0-1-415,0-18-642,40-1-544,-1 1-416,1-2-1282,-1 21-544,21 1-1569</inkml:trace>
  <inkml:trace contextRef="#ctx0" brushRef="#br3" timeOffset="714677.7344">20128 12780 20659,'-19'0'2242,"19"20"-416,0 19 352,19 0-448,-19 2-866,20 18-671,0 0-193,21 1-161,-23-20-159,23-1-160,-21-19-193,19-20-288,-19 0 96,-20 0-128,0-20 417,-20-19 320,-19 19 224,-2-19 96,-17-2 32,-3 2 128,2-1 417,19-20-97,1 21 33,19-1-193,20 1-64,0 19 129,59-1 63,-19 21-159,39-20-225,0 40-96,2 1-64,-22-1 0,0 19 32,-19 20 0,0 2 32,-40-2 0,-20 0 64,0-19-64,-20 19-32,1-19 0,-21 0-160,21 0-353,-2-21-576,21 1-897,2 0-1409,18-20-5605</inkml:trace>
  <inkml:trace contextRef="#ctx0" brushRef="#br3" timeOffset="714938.4765">20624 12441 25111,'0'-19'1314,"0"19"-642,0 0 609,0 19 129,0 22-642,0-2-479,20 20-65,-20 2-160,20 17-160,1 3-385,-1-3-640,19-37-929,-19 18-1665,20-20-4325</inkml:trace>
  <inkml:trace contextRef="#ctx0" brushRef="#br3" timeOffset="715157.2265">20903 13236 22997,'39'40'1666,"-39"-21"-385,20-19-96,0 20-768,-20-20-481,20 0-609,-20 0-1377,21 0-2178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6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6.emf"/><Relationship Id="rId4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png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 Primitives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317761"/>
            <a:ext cx="4876800" cy="1625589"/>
          </a:xfrm>
        </p:spPr>
        <p:txBody>
          <a:bodyPr>
            <a:noAutofit/>
          </a:bodyPr>
          <a:lstStyle/>
          <a:p>
            <a:pPr algn="l"/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Dijkstra’s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Algorithm: Fast Implementation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82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5320" y="1170000"/>
              <a:ext cx="8940960" cy="3874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000" y="1155960"/>
                <a:ext cx="8969400" cy="39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0940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0" y="226440"/>
              <a:ext cx="9061920" cy="4896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3680" y="212760"/>
                <a:ext cx="9091080" cy="49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00080" y="2041920"/>
              <a:ext cx="8890560" cy="2959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5040" y="2034720"/>
                <a:ext cx="8900640" cy="29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8552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Rectangle 23"/>
              <p:cNvSpPr/>
              <p:nvPr/>
            </p:nvSpPr>
            <p:spPr>
              <a:xfrm>
                <a:off x="1126062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4183618"/>
                <a:ext cx="6553200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7772" y="1435953"/>
            <a:ext cx="836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Which of the following running times seems to best describe a “naïve” implementation of </a:t>
            </a:r>
            <a:r>
              <a:rPr lang="en-US" sz="2400" dirty="0" err="1" smtClean="0">
                <a:solidFill>
                  <a:prstClr val="black"/>
                </a:solidFill>
              </a:rPr>
              <a:t>Dijkstra’s</a:t>
            </a:r>
            <a:r>
              <a:rPr lang="en-US" sz="2400" dirty="0" smtClean="0">
                <a:solidFill>
                  <a:prstClr val="black"/>
                </a:solidFill>
              </a:rPr>
              <a:t> algorithm?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729000" y="2577960"/>
              <a:ext cx="6760800" cy="2122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18920" y="2566800"/>
                <a:ext cx="6785640" cy="21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Operations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2520" y="1127520"/>
              <a:ext cx="8940960" cy="3752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1360" y="1112400"/>
                <a:ext cx="8967240" cy="37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446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Invariants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0" y="233640"/>
              <a:ext cx="8847720" cy="4838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4400" y="218880"/>
                <a:ext cx="8878320" cy="48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8178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the Invariants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480" y="255600"/>
              <a:ext cx="8919000" cy="4724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800" y="242640"/>
                <a:ext cx="8948520" cy="47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7276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Analysis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7280" y="1091520"/>
              <a:ext cx="8868960" cy="3709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2880" y="1077480"/>
                <a:ext cx="8894880" cy="37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6342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87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4091</TotalTime>
  <Words>49</Words>
  <Application>Microsoft Office PowerPoint</Application>
  <PresentationFormat>On-screen Show (16:9)</PresentationFormat>
  <Paragraphs>16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1_Lecture</vt:lpstr>
      <vt:lpstr>2_Office Theme</vt:lpstr>
      <vt:lpstr>3_Office Theme</vt:lpstr>
      <vt:lpstr>2_Lecture</vt:lpstr>
      <vt:lpstr>4_Office Theme</vt:lpstr>
      <vt:lpstr>Dijkstra’s Algorithm: Fast Implementation</vt:lpstr>
      <vt:lpstr>Single-Source Shortest Paths</vt:lpstr>
      <vt:lpstr>Dijkstra’s Algorithm</vt:lpstr>
      <vt:lpstr>Slide 4</vt:lpstr>
      <vt:lpstr>Heap Operations</vt:lpstr>
      <vt:lpstr>Two Invariants</vt:lpstr>
      <vt:lpstr>Maintaining the Invariants</vt:lpstr>
      <vt:lpstr>Running Time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193</cp:revision>
  <cp:lastPrinted>2012-04-08T00:51:24Z</cp:lastPrinted>
  <dcterms:created xsi:type="dcterms:W3CDTF">2010-07-08T21:59:02Z</dcterms:created>
  <dcterms:modified xsi:type="dcterms:W3CDTF">2012-04-09T23:33:45Z</dcterms:modified>
</cp:coreProperties>
</file>