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ink/ink2.xml" ContentType="application/inkml+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Lst>
  <p:notesMasterIdLst>
    <p:notesMasterId r:id="rId9"/>
  </p:notesMasterIdLst>
  <p:sldIdLst>
    <p:sldId id="711" r:id="rId6"/>
    <p:sldId id="685" r:id="rId7"/>
    <p:sldId id="710" r:id="rId8"/>
  </p:sldIdLst>
  <p:sldSz cx="9144000" cy="5143500" type="screen16x9"/>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a:srgbClr val="CCFFFF"/>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0"/>
  </p:normalViewPr>
  <p:slideViewPr>
    <p:cSldViewPr>
      <p:cViewPr varScale="1">
        <p:scale>
          <a:sx n="108" d="100"/>
          <a:sy n="108" d="100"/>
        </p:scale>
        <p:origin x="-78" y="-84"/>
      </p:cViewPr>
      <p:guideLst>
        <p:guide orient="horz" pos="2820"/>
        <p:guide pos="259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09T01:59:15.3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476 3548 14381,'-20'-59'1217,"20"39"417,-20 0 288,20 1 192,-21-2-353,21 21-383,-18 0-898,18 0 97,0 40-97,18-20 1,3 39-97,-1 1-96,0 19-64,0-20-160,19 21-64,-19-41 161,0 22-65,0-41-32,-20-1 32,19 1 160,-19-20 289,0 0-225,0-20-224,0 1-224,-39-1 256,19-41-128,-20 2-64,1-1 0,-22-19-321,23-20 33,18 0 128,-1 19 64,1 21-32,40-1 96,1 20 128,19 21 32,-1-1 32,21 40 0,-21-1-64,21 21-96,-21 20 192,1-1-32,-19 2 64,-3 17-128,-18-19 160,-18-18-224,-3 18-64,1-20 64,0-19-160,-19 1-224,19-1-257,0-20-768,0 0-769,20 0-1154,-20 0-3330</inkml:trace>
  <inkml:trace contextRef="#ctx0" brushRef="#br0" timeOffset="319.3359">812 3747 21876,'21'0'1442,"-21"0"-289,0 0 640,-21 20-191,21-1-577,21 1-417,-21 19-223,0-19-257,20 0-64,0 1 96,20-1-32,-1-20 32,1-20-256,-1-1 160,-19 1-128,0 0 96,-20 1 64,0-1-128,-20-19 0,0 39-96,-19-20-32,-21-1-64,21 21-128,-1 0-353,-1 0-448,23 0-961,18 0-2563,0 0-7014</inkml:trace>
  <inkml:trace contextRef="#ctx0" brushRef="#br0" timeOffset="514.6484">1071 3706 22773,'41'0'705,"-41"20"704,18-20 129,-18 21-449,20-21-609,1 20-416,-21-1-160,0 1-192,20-20-289,-20 20-576,20-20-1089,-20 0-2563,0 0-13420</inkml:trace>
  <inkml:trace contextRef="#ctx0" brushRef="#br0" timeOffset="660.1562">1091 3608 14990,'-20'-41'6214,"0"22"-5638,20-1-704,0 0-64,-20 1-96,20-1-1154,20 20-2658,-20-20-10666</inkml:trace>
  <inkml:trace contextRef="#ctx0" brushRef="#br0" timeOffset="913.0859">1270 3667 17712,'59'80'2467,"-39"-60"-898,0-1 513,-20 1-192,20 0-545,-20-20-736,0 0-33,0 0-191,0-20-193,0 0-192,0 1 96,0-1-192,0-21 96,0 22-96,20-1 64,-1 20-64,1 0 192,0 0-128,0 20 0,0-1-353,19 22-416,2-21-512,-3 19-1025,3-39-1474,-21 20-3266</inkml:trace>
  <inkml:trace contextRef="#ctx0" brushRef="#br0" timeOffset="1101.5625">1646 3469 16079,'0'-80'2370,"21"60"417,-1 20 63,0 20-768,-20 0-961,20 40-448,-1-21-481,1 41-192,20-21-384,-1 0-289,1-18-96,1-2-800,-3-19-1058,-18 0-1697</inkml:trace>
  <inkml:trace contextRef="#ctx0" brushRef="#br0" timeOffset="1275.3906">1727 3667 20659,'-60'-20'1922,"19"20"-1057,41 0 384,0 0 448,0 0-736,41 0-544,19 0-289,-1 0 0,20-19-384,0 19-673,-18 19-416,-23-19-1154,-17 20-2754</inkml:trace>
  <inkml:trace contextRef="#ctx0" brushRef="#br0" timeOffset="1550.7812">1051 4065 24182,'-39'39'1282,"19"-39"-898,40 0 801,19 0 513,22 0-225,38-20-320,19 20-576,21-19-129,1 19-416,-21-20-96,19 20-96,-39-21-96,-20 21-129,-18 0-351,-41 0-1,-1 0-256,-19-20-160,0 20-385,0 0-1408,-19-19-2499</inkml:trace>
  <inkml:trace contextRef="#ctx0" brushRef="#br0" timeOffset="1724.6094">2262 3489 25560,'0'-20'1217,"-20"20"-801,20 0-800,0 0 384,0 0-96,0 20-897,0-20-1602,20 39-4579</inkml:trace>
  <inkml:trace contextRef="#ctx0" brushRef="#br0" timeOffset="1861.3281">2361 3767 24375,'20'19'1249,"-20"-19"-1185,0 0 64,20 0 128,-20 0-96,0 0-384,0 0-1345,0 0-1698,0-19-4997</inkml:trace>
  <inkml:trace contextRef="#ctx0" brushRef="#br1" timeOffset="4123.0469">2977 3726 2210,'-21'-20'8263,"21"1"-6789,-18-1-225,18 20 288,0-20 65,-20 1-65,20-1-95,0 0-161,0-1-32,-20 2 0,20 19 33,0-20-193,-21 20-128,21 0-257,-20 0-255,20 39-161,-18-18 0,-2 38-64,20 0 1,0 2 31,20-2-32,-2-20-32,23-19-96,-1 1 64,-1-21 97,1 0-65,-1-21 32,1 1 0,-20 0 33,0-19-97,-20 0-64,0-2-32,-20-18-64,-20 39 0,20-19 32,-19 19-64,19-1 0,-21 21 0,23 0-160,18-19-65,-20 38-383,20-19-577,20 21 31,-2-1-799,23 0-3204,-1-1-11659</inkml:trace>
  <inkml:trace contextRef="#ctx0" brushRef="#br1" timeOffset="4339.8437">3394 3865 15630,'20'20'4292,"-20"-20"-2338,0-20 192,0 0 64,-20 1-544,0-1-641,-1-19-288,3-2-385,-2 2-192,-1-1-160,21 1-96,0-2 96,0 22-128,21-1-224,-1 0-481,-2 20-192,43 0-224,-21 0-929,19 20-1730,0 0-3107</inkml:trace>
  <inkml:trace contextRef="#ctx0" brushRef="#br1" timeOffset="4797.8515">3930 3567 20435,'-20'-59'1922,"0"59"-929,0-19 960,-19 19-159,19 0-705,-21 39-512,23 0-353,-2 2-96,20 18-32,0-20-192,0 2 0,20-2 0,19-19 32,1-20-64,-1 0-64,-19-20-1,20 1 65,-20-1-64,-1-21 128,-19 22 224,0-1-96,0 20 0,0 0 64,0 0-352,0 39 160,20 2 32,0 18 32,0 0 0,19 2 32,1-2 0,-19 1 0,-1-1 192,-2-20-63,2 1 127,-20 0 96,-20 0-192,2-1 33,-2-19-161,-21-1-160,21-19-257,-19 22-384,19-22-512,0-22-833,0 3-1889,1-1-3717</inkml:trace>
  <inkml:trace contextRef="#ctx0" brushRef="#br1" timeOffset="5188.4765">4367 3567 21940,'0'-39'1730,"-20"39"-321,0 0 225,20 0-289,-40 39-512,20-18-321,1 38-287,-1-19-65,20 20-256,0-21-33,20-19-127,19 0 192,-19-1-256,20-19 128,-1-19-33,-19-21 65,0 21 128,0-22-32,-20 2 96,0-1 96,0 21-64,-20-21 1,20 40 319,-20-21 0,20 21-160,0 0-224,0 21 65,0 19-33,20-1 32,0 0-160,1 2-97,17-21-287,-18-1-225,21 1-224,-23-20-608,3 0-897,-1-20-1282,-20 1-4740</inkml:trace>
  <inkml:trace contextRef="#ctx0" brushRef="#br1" timeOffset="5485.3515">4625 3548 14830,'0'-20'3203,"0"40"-1826,20-1 1249,-20 2-63,20 19-737,-20-1-417,19 0-448,1-19-449,-20 1-223,20-1-65,-20-20 32,20 0-288,-20 0 160,0 0 160,0-20-320,0 20 128,0-41-64,0 22-64,0-1 32,0-19-64,20 19 32,-20 0-64,19 20 32,1 0 0,0 20-64,20 0 128,-21-1-256,1 1-545,0 19-672,0-19-545,1-20-1570,-3 0-3010</inkml:trace>
  <inkml:trace contextRef="#ctx0" brushRef="#br1" timeOffset="5630.8594">5042 3628 2786,'38'19'16240,"-17"1"-13902,-1 0-801,0-1 161,0 1-833,0-20-801,19 21-257,-39-21-767,20 0-1315,0-21-4643</inkml:trace>
  <inkml:trace contextRef="#ctx0" brushRef="#br1" timeOffset="5775.3906">5042 3369 19282,'-20'-39'2274,"20"19"-1153,0 1-577,0-3-383,0 3-65,20-1-481,0 20-1152,-2 0-2755</inkml:trace>
  <inkml:trace contextRef="#ctx0" brushRef="#br1" timeOffset="6035.1562">5319 3330 18737,'61'39'3299,"-43"-19"-1089,23 0-128,-21 20-64,-20 0-512,20 19-577,-20 1-449,0-1-224,0-20-96,0 2-127,19-21-33,1 19 0,-20-19 32,20-20-161,0 19 193,0-19-31,-1 0-130,1 0-95,0 0-192,20-19-289,-40 19-672,19-20-353,-19 0-95,-19 20-2307,-1-19-8136</inkml:trace>
  <inkml:trace contextRef="#ctx0" brushRef="#br1" timeOffset="6204.1015">5339 3628 18417,'-20'0'2787,"20"0"-1794,20 0 128,1 0 736,17 0-704,3 0-768,18 0-289,-19 0-96,19 0-96,-19 19-417,0-19-704,-1-19-1057,-19 19-2018</inkml:trace>
  <inkml:trace contextRef="#ctx0" brushRef="#br1" timeOffset="6506.8359">5815 3588 15022,'0'-21'6342,"20"21"-5125,1 0-352,-1 0 672,-2 0-63,3 0-546,-1 0-447,0 0-257,0 0-96,-1 0 96,-19-19-127,20 19 127,-20-20 32,-20 0-128,20 20-160,-19-19-64,-1 19-224,0 0 127,-21 19 33,23 21 160,-2-21 128,20 22 129,-21-2 127,21 1 64,0-1-319,21 2-33,17-22-128,3-19-32,-1 20 64,-1-20-481,21-20-576,-21 1-640,1-1-1923,-20 20-7751</inkml:trace>
  <inkml:trace contextRef="#ctx0" brushRef="#br1" timeOffset="7274.414">6808 3588 15310,'0'-60'1890,"0"40"-385,0 1 481,0 19 320,0-20-448,-19 20-673,-1 20-384,0-1-257,-1 40-255,1 2-1,2-2-96,18 1-32,0-21-192,18 1-128,23-40 160,-21 19 96,0-38 0,19-1 32,-19-19-224,0-2 32,-20-18-64,0 0 32,0-1-32,-20 1 64,-20-21-160,21 1 256,-1 18-128,0 22 128,-1 0 128,1 19 32,20 20 224,0 0-159,0 0-257,20 20 320,1 39 96,-1 1-63,19-1-161,1 2-32,0 17-192,-1-19-96,1 2-353,1-22-383,17 0-354,-17-19-639,-2 1-1026,-19-21-2690</inkml:trace>
  <inkml:trace contextRef="#ctx0" brushRef="#br1" timeOffset="7622.0703">7324 3449 21075,'-19'20'1922,"-1"19"-1185,0 1 288,20 0 512,-20 0-384,20-1-640,20 0-449,0-19-64,0 1 32,19-21-64,1 0-64,-1-21 32,-19 1-128,0-19 96,0 19-161,-20-19 161,0 19 96,-20-20 32,20 40 32,-20-20 97,20 20 223,0 0-192,-20 20-192,20-1 96,0 22 0,20-2-64,0 1-160,0-21-448,19 22-513,2-41-417,-1 0-1024,-1 0-2083,1-21-10217</inkml:trace>
  <inkml:trace contextRef="#ctx0" brushRef="#br1" timeOffset="7810.5469">7603 3310 6758,'0'-19'14510,"0"19"-12236,0 19-897,18 21 225,23-1-481,-1 2-449,-1 18-383,21-20-225,-21 0-353,22 2-223,-23-21-481,3-1-512,-1-19-1346,-21 0-3331</inkml:trace>
  <inkml:trace contextRef="#ctx0" brushRef="#br1" timeOffset="8005.8594">7522 3508 20947,'-18'-19'2114,"18"19"-1473,38-20 896,3 20-127,-3-20-449,23 1-545,18 19-160,-19-21-192,-1 21-160,0 0-480,-18 0-385,-1-20-1057,-1 20-1377,1 20-3043</inkml:trace>
  <inkml:trace contextRef="#ctx0" brushRef="#br1" timeOffset="8324.2187">8297 3369 18577,'-40'20'1890,"20"21"-128,1-22 672,-21 40-384,20 0-801,20-18-672,0-2-449,20 1-256,0-21 224,19-19-64,1 0-160,1 0-33,-3-39-159,-18 19-160,21 1 384,-41-21-65,0 19 193,0 2 64,-20-1 225,-1 20 127,1 20-31,0-20-33,20 19-192,0 22-224,0-21-128,40-1 64,1-19-481,-2 20-287,1-20-546,19-20-1473,-19 20-3587</inkml:trace>
  <inkml:trace contextRef="#ctx0" brushRef="#br1" timeOffset="11141.6015">9448 3430 12908,'0'-21'2018,"-19"1"-417,19 20 1,-20 0 159,0 0-31,0 20-769,-19 1-449,19-2 65,0 21-225,-1-21-96,21 1-63,0 0-1,21 20-64,-1-20 0,19 0-32,21-1 0,-1 1-96,1-20 32,-1 20 0,-39-1 0,21 1 32,-41-20 97,0 21 255,-20-1-128,-21-1-160,3 1-32,-3-20-31,1 20-65,1-20-225,19 19-255,0-19-481,20 0-865,0 0-1857,0 0-4421</inkml:trace>
  <inkml:trace contextRef="#ctx0" brushRef="#br1" timeOffset="12089.8437">9945 3628 6470,'0'0'7911,"0"0"-5509,-20-20-288,20 40 321,0-20-674,-20 19-447,20 21-353,0-1-33,0 2-255,20-2-64,0-19-257,19 19-192,2-39-128,17 20 160,3-20-128,-22-20 64,21 0-95,-41 1-226,1-1 129,-20 0 128,0 1-32,-20 19 0,-19-20-64,-1 20-96,1-21 32,-1 21 32,-1 21-288,23-21-289,-2 0-672,20 20-1057,0-20-2083,0 0-9704</inkml:trace>
  <inkml:trace contextRef="#ctx0" brushRef="#br1" timeOffset="12365.2344">10679 3310 21972,'20'0'1890,"-20"0"-1570,0 0 449,20 20 897,-20 0-513,20 19-384,-20 21-321,20-1-320,-1 0-96,-19 2 32,20-22-256,20 0-385,-19 2-480,-3-41-384,-18 20-1025,0-20-1922,0 0-11051</inkml:trace>
  <inkml:trace contextRef="#ctx0" brushRef="#br1" timeOffset="12764.6484">10500 3687 18641,'0'0'2146,"0"-20"-1729,21 0 960,19 1 192,19-21-800,0 0-320,1 0-225,-1 1-96,2 0-64,-23-22 64,-18 22-288,21 0 64,-23 17 96,-18 22-32,21 0-32,-21 0 320,0 41 224,0 18 33,0 2-65,0-2-63,20 19 31,0-37 161,0-2-225,-1 1-64,1-21 0,0 1-95,0-20 95,0 21-160,-1-21 192,-19 0-63,20-21-65,-20 1 32,20 1-96,0-1-192,0 0-128,1 20-192,-3-19-289,2 19-32,21 0-96,-21 19-191,19-19-450,-19 20-1216,20 0-2884,-21-20-11786</inkml:trace>
  <inkml:trace contextRef="#ctx0" brushRef="#br1" timeOffset="13068.3594">11652 3548 18289,'-20'-20'2979,"-20"20"-1378,21 0-159,-1 39 575,0 2-575,0-2-577,0 1-385,20-1-320,0-18-128,20-1-32,0-1-32,0-19 0,0 0-32,-1-19-32,1 19-32,0-20 64,-20-1-32,20 1 256,-20 1-192,0 19 128,0 0-96,0 0 32,0 0-224,0 19 128,21 1 0,-21 1-64,18-1-513,2-20-512,21 0-417,-21 0-480,-2-20-1249,2-1-2370</inkml:trace>
  <inkml:trace contextRef="#ctx0" brushRef="#br1" timeOffset="13243.164">11810 3489 6758,'0'-80'4836,"0"40"-1440,0 21-193,21-1 256,-1 40-416,0-1-929,-1 21-673,1 20-320,0-1-288,0 21-673,0-21-64,19-20-512,-19-19-417,20 1-608,-19-21-577,-21 0-2562,0-21-12621</inkml:trace>
  <inkml:trace contextRef="#ctx0" brushRef="#br1" timeOffset="13408.2031">11632 3567 23189,'-20'21'2179,"40"-21"-1251,21-21 962,17 21-96,21-19-929,1-1-545,19 20-256,-19-20-448,-1 20-609,-38-19-865,-2 19-865,1 0-3202</inkml:trace>
  <inkml:trace contextRef="#ctx0" brushRef="#br1" timeOffset="13944.3359">12902 3449 20435,'20'0'2370,"-20"0"-1153,0 0-608,20 40 864,-20-1-352,20 0-672,1 22-353,-21-22 0,20-19-192,18 19-257,-17-39-543,-1 21-642,-20-21-2145,20-21-5126</inkml:trace>
  <inkml:trace contextRef="#ctx0" brushRef="#br1" timeOffset="14082.0312">12883 3310 19026,'-20'-60'1377,"20"20"-801,20 21-287,-20-1-353,19 0-257,21 20-1761,-20-19-2882</inkml:trace>
  <inkml:trace contextRef="#ctx0" brushRef="#br1" timeOffset="14227.539">13161 3151 17872,'40'79'2947,"-40"-18"-1473,19-2 447,1 0-287,20 21-865,-20-21-577,19-19-224,-19 0-513,21-21-896,-23 1-2082,2-20-5254</inkml:trace>
  <inkml:trace contextRef="#ctx0" brushRef="#br1" timeOffset="14401.3672">13181 3567 18257,'-60'-19'5253,"60"-1"-3940,0 20-576,20-20 832,20 20-127,-1-19-674,21-1-608,19 0-128,0 1-448,-18 19-577,18 0-929,0 0-2178,-20 0-11018</inkml:trace>
  <inkml:trace contextRef="#ctx0" brushRef="#br1" timeOffset="14806.6406">14431 3430 14573,'-39'-80'2595,"19"60"31,20 0 161,-20 1-321,-19 19-992,19 19-610,-21 1-63,3 19-224,17 22 223,-19-2-255,20 0-289,20 1-160,0-1-128,40 0-320,1-18-513,-3-22-224,23 1-801,-2-20-1249,0 0-3715</inkml:trace>
  <inkml:trace contextRef="#ctx0" brushRef="#br1" timeOffset="15148.4375">14710 3489 13548,'-21'-40'5894,"1"40"-3492,0 0-1185,0 20 385,1 0-97,-21 19-288,20 0-384,0 22-192,20-22-385,0-19-160,20-1-96,0 1 0,0 1-32,19-21-96,-19-21-64,0 21 32,0-20 0,1 1 63,-21-21 1,0 21 32,0-1 32,0 0 64,0-1-32,-21 2 257,21 19-65,0 19-192,0-19 32,0 41 32,21-21-64,-1 19-64,-2-19-160,23-1-449,-1-19-512,-21 0-417,21 0-1088,-40-19-1795,20 19-6821</inkml:trace>
  <inkml:trace contextRef="#ctx0" brushRef="#br1" timeOffset="15394.5312">14868 3489 19218,'40'39'2338,"-40"-19"-705,20-1 257,19 22-577,-19-21-608,0-1-320,0 1-193,-1-20 64,-19 0-224,20 0 32,0 0 128,-20 0-160,0 0 128,21-20-128,-21 1 0,20 19-64,-2 0-32,2 0-32,1 19 0,19-19-320,-22 20-737,23 0-1602,-21-1-4292</inkml:trace>
  <inkml:trace contextRef="#ctx0" brushRef="#br1" timeOffset="16458.0078">15841 3310 14477,'-20'-41'2755,"0"22"288,20-1-801,0 20-256,0 0-609,0 20-640,20-1 320,0 22-128,-20 18-257,39 21-159,-19-40-129,0 19-256,19-19 160,-19-20-223,21 0-1,-21-20-32,19 0 160,-19 0-288,20-20 32,-21 20 0,1-20 0,20 40-97,-20-20 65,-1 39 64,1-19 64,-20 19-64,20 2-64,-20-2 128,0 1 0,0-21-128,-20 1 32,0-20-32,20 20-96,-19-20 96,-21 0-129,20 0 65,0-20 0,1 20-160,19-20-32,-20 1-1,20-1-31,0-19 32,0 19 223,20-1-63,-1 1 128,21 1 128,0 19-32,-1 0 0,21 0-64,-21 0 64,22 0-96,-23-20-96,3 20 64,-1 0 96,-1-20 0,1 1 0,-20-1 32,-1-21 32,1 2-32,-20 19 64,0-19 128,-20 19 193,1 20 95,-1-19 193,0 19-193,0 19-223,0 1-161,1 0-32,-1 19 160,20 21-64,20-20-64,-1-1-128,21-19 0,0-1-320,19 1-320,0-20-642,22 0-928,-22-20-4772,0 1-11468</inkml:trace>
  <inkml:trace contextRef="#ctx0" brushRef="#br1" timeOffset="17090.8203">17984 3528 15214,'-39'-59'2402,"19"39"257,-20 20-609,1 0-577,-1 0-128,20 40-352,-19-1-128,-2 0-417,41 22-95,0-2-161,0-20-64,41 2-96,-2-22 64,1 1-32,0-20-32,19-20-96,0 1-160,-39-22-32,20 2 288,-40-1-64,0 1 96,0-2 0,0 22 64,0-1 32,-20 20 225,20 0-257,0 0-288,0 20 31,0-1 129,20 22 32,-20-21-128,21 19-224,17-19-545,3-1-384,-21 1-1217,39-20-2211,-39 0-8039</inkml:trace>
  <inkml:trace contextRef="#ctx0" brushRef="#br1" timeOffset="17313.4765">18500 3409 20467,'-59'0'1890,"39"0"-97,0 21-63,1-2-289,-1 21-288,0 19-416,0-19-96,20 0-417,20 19-224,0-40 0,19 22-256,21-41-161,-21 20-287,22-40-225,-2 20-449,1-21-1024,-21-18-2274,1 19-9866</inkml:trace>
  <inkml:trace contextRef="#ctx0" brushRef="#br1" timeOffset="17539.0625">18917 3409 17904,'-20'0'2819,"1"0"-1121,-21 21 159,20 18-63,0 0-320,20 1-481,-19 0-417,19 0-288,19-1-224,1-19-64,20-1 96,-1 1-288,22-20-256,-3 0-225,-17-20-832,-1 1-545,-1-1-1666,-19 20-2465</inkml:trace>
  <inkml:trace contextRef="#ctx0" brushRef="#br1" timeOffset="17920.8984">19314 3567 576,'40'0'18482,"-19"0"-17554,-1 0-95,-2-19 352,23 19-96,-21-20-480,0 0-385,-1 1-64,-19-1-32,0 0 97,0 1-65,0-2-64,-19 21-96,-1-20 64,-20 20 96,19 0-32,-17 20 0,17-20 161,-19 40 95,22-20 160,18 19-159,-21 1-65,21 0-224,0-20-64,21 19-32,17-19-32,3 0-160,-3-20-384,3 0-385,-1 0-673,-1-20-1345,1 0-2850</inkml:trace>
  <inkml:trace contextRef="#ctx0" brushRef="#br1" timeOffset="18218.75">19830 3330 7751,'-38'-20'11691,"17"1"-9833,1 19 160,0 0-257,0 19-512,20-19-512,-19 20-385,19 19-95,19-19-193,1 0-64,0 1 96,0 18-128,1-19 96,-1 19 0,-2-19 64,-18-1-32,0 2 321,-18 19-129,-2-21 160,-1 1-159,21-20-289,-20 20 96,20-20-385,-20 0-511,20 0-482,0 0-255,-20 0-641,20 0-1826,0 0-6918</inkml:trace>
  <inkml:trace contextRef="#ctx0" brushRef="#br1" timeOffset="18783.2031">20089 3369 21908,'0'-39'1153,"-20"39"-384,0 0 480,0 0 161,1 0-321,19 20-417,-20-1-512,20 1-64,0 21-128,20-2 32,19 0-32,1 1 32,-1 0 0,1-20-128,-19 19 64,17-19 0,-38 0 128,20-20 0,-40 19 161,20-19-129,-18 0-225,-23 0-31,21 0-160,-19 0-32,19 0-193,0 0-159,20 0-65,-20-19 32,20 19-384,20 0 384,0-20 577,0 0 64,19 20 0,-19-19 96,21 19 128,18-20 256,-19 0 257,-1-20 192,1 20-257,-1 0 1,1 1-33,-20-21-223,0 21-97,-1-2-64,-19-19 160,0 40-31,0-19-65,-19 19-32,-21 0-32,20 0 64,-19 19-63,-1 21-65,0 0 64,21 19 64,-1-19-192,20 0-160,20 0-288,-1-21-321,41 1-256,-21 0-641,21-20-1184,-21-20-3396,21 0-9769</inkml:trace>
  <inkml:trace contextRef="#ctx0" brushRef="#br1" timeOffset="19123.0469">20804 3469 15887,'0'-39'3427,"0"18"-801,0 21-608,-20 21-288,0-2-609,0 1-256,1 19-353,-1 1-352,20 0-64,20 0-96,-1-1 97,1-39-97,0 20 128,20-20-96,-1-20 0,-19-19-224,20-1-193,-40 0 65,19-19-161,-38 0 193,19-2 128,-40 2 64,20-1 288,0 20 385,1 21 287,-1-1-63,20 20-32,0 0-353,0 20 225,20 19-257,-1 22-160,1-2-224,40 0 0,-21 1-352,22-1-256,-23-20-674,-17 2-928,19-2-1185,-40-39-10122</inkml:trace>
  <inkml:trace contextRef="#ctx0" brushRef="#br1" timeOffset="21529.2969">1687 4660 17008,'0'-21'1121,"-20"2"32,-21-1 640,3 0 225,-3 1-32,21 19-897,-19 0-256,-1 0-417,1 19-95,19 1-321,-20 40 160,20-20-192,1 19 0,19-20-32,19 2 256,1-22-705,20 1 834,19-20-321,-19-20-96,-1 1 96,1-22 0,1 2 128,-3 19-160,-17-19 224,-1 19 0,-20 0-96,0 20-192,-20 20 96,20 19-64,0 20 0,0 2 0,0 17-192,0 22 224,20-21-32,0-19-289,19 19-383,1-38-321,0-2-737,-21 0-1313,1-19-2338</inkml:trace>
  <inkml:trace contextRef="#ctx0" brushRef="#br1" timeOffset="21898.4375">1826 4739 17456,'19'-39'3363,"1"39"-2594,-20 0 512,20 19 385,-20 21-257,0-1-672,20 21-385,-20-20-288,21-1 0,-3 2 32,2-21 32,0-20-31,1 0-1,-1-20-128,-20-21 64,0 2-96,0-1-65,0 1 418,0 18-225,0-18-32,0 19 32,0 20-32,0 0 64,0 0 0,0 20 32,0-1 32,18 1-96,23 21-128,-41-22-224,40-19-224,-21 20-449,21-20-449,-20 0-672,0-20-1473,-20 1-5285</inkml:trace>
  <inkml:trace contextRef="#ctx0" brushRef="#br1" timeOffset="22044.9219">2262 4700 1761,'20'19'15855,"0"21"-14510,0-21 161,-20 22 352,39-21-385,-39 19-1153,40-39-320,-19 20-448,-21-20-801,38-20-1378,-38 0-2850</inkml:trace>
  <inkml:trace contextRef="#ctx0" brushRef="#br1" timeOffset="22179.6875">2262 4561 14541,'-20'-20'2563,"20"0"-1442,-19 20-417,38 0-319,-19 0-193,20 0-224,0 20-1377,20 0-3396</inkml:trace>
  <inkml:trace contextRef="#ctx0" brushRef="#br1" timeOffset="22418.9453">2640 4580 20147,'-20'20'1953,"20"0"-575,-20 20 127,0 0 97,20-1-161,0 0-736,20 2-449,0-2-224,0-39-32,19 20-160,1-20-128,-20-20-225,19 1-416,2-1-320,-21-1-801,-2 1-2018,-18-19-4452</inkml:trace>
  <inkml:trace contextRef="#ctx0" brushRef="#br1" timeOffset="22615.2344">2719 4341 20179,'0'0'2690,"0"22"-2017,0 17 1153,20 0-161,-1 22-544,1-2-544,21 0-417,-21-19-192,18 19-385,3-19-159,-3-21-577,3 1-545,-21 1-1441,19-21-3139</inkml:trace>
  <inkml:trace contextRef="#ctx0" brushRef="#br1" timeOffset="22868.164">3195 4580 17424,'-40'0'2755,"1"20"-1474,19-20-32,0 20 705,0 20-289,1-20-672,-1 19-256,20-19-64,-20 0-417,40-1-64,-20 1-64,20-20-32,19 0 0,-19 0-32,39 0-288,-19-20-288,1 1-257,-3 19-128,-18-20-608,21 0-577,-23 20-1153,3-19-1762</inkml:trace>
  <inkml:trace contextRef="#ctx0" brushRef="#br1" timeOffset="23086.914">3335 4402 14894,'-20'-39'4228,"20"39"-1858,-21-22-801,42 22 161,-21 22 32,20-3-225,-20 40-448,18-19-288,3 20-96,-1 19-449,0-19-256,20-21-385,-21 1-287,1-1-321,20-18-192,-20-21-577,-1 0-1153,1 0-4067</inkml:trace>
  <inkml:trace contextRef="#ctx0" brushRef="#br1" timeOffset="23405.2734">3671 4660 21043,'0'40'1314,"0"-40"-898,20 19 257,1-19 288,-1 0-129,0 0-415,19 0-225,-19-19-160,0-1-96,0 20 96,-1-20-64,-19 20 0,0 0 64,20 20 673,0 19-1,0 1-63,0 20-65,19-1-351,-19 0-1,20 2-64,-1-2 64,2-20-256,-21 2-32,-2-2 96,-18-19-32,0-1-160,-18 1-288,-2-20-321,-1 0-544,-19 0-1314,21 0-5445</inkml:trace>
  <inkml:trace contextRef="#ctx0" brushRef="#br1" timeOffset="24266.6015">4963 4561 15951,'-21'-20'2434,"21"0"-929,-20 1 449,0 19-32,0-21-545,1 21-608,-1 21-256,0 18-33,0 0-96,0 20-127,20 21-33,0-21-192,0 2-160,20-42 128,20 21-96,-1-40-33,1 0 162,-20-20-482,19 0 641,-19-19-128,-20-2 32,21 22 65,-21-21 63,-21 21-128,21-21 64,-20 19 64,20 21 65,0-19-97,0 19-96,0 0-192,0 19 32,20 2 192,-20-1-96,21 19 96,-1-19-256,18 19-64,-17-19-97,19-20-447,-20 0-97,19 0-480,-19 0-994,0-20-2305,-20 1-8648</inkml:trace>
  <inkml:trace contextRef="#ctx0" brushRef="#br1" timeOffset="24527.3437">5161 4541 14285,'20'20'3972,"-1"-1"-1346,1 1-544,20 19 32,-20-18-576,-1-1-481,1 0-481,21-1-223,-41 1-65,20-20-160,-2 0-96,-18 20 0,20-20 0,-20 0-32,0-20-96,21 20 128,-21-20-32,0 20-32,20-19-256,-20 19-161,20 0 1,-1 0-97,21 19-416,-20 1-896,19 0-2467,1-1-8168</inkml:trace>
  <inkml:trace contextRef="#ctx0" brushRef="#br1" timeOffset="24897.4609">5835 4620 20371,'0'19'2658,"0"2"-1793,-20-1 641,20 19-161,20-19-705,-20 19-447,21-19-129,17-20-64,-17 21 64,19-42 0,-20 1 64,19 1-64,-19-21-64,-20 1-32,0-21 160,0 20-128,-20-19-32,0-1 32,-19 1-64,-1 20 64,19-2 32,-17 21 192,38 0 193,-21 20 31,21 0-384,0 40 96,21 1 161,-1-2-97,-2 20-160,23 1-64,18-20-224,-19-1-353,20 0-608,-21-18-449,1-1-1825,-1 0-8808</inkml:trace>
  <inkml:trace contextRef="#ctx0" brushRef="#br1" timeOffset="25615.2344">6947 4521 15118,'0'-19'2915,"-20"38"-1346,20 1 65,0 0 31,20 39-288,0-19-544,0 0-416,1-1-97,17 0-160,-18-39-32,21 20 32,-23-20 1,23-20-65,-21 20-64,0-39 32,-20 19-32,19-19 96,-19 19 32,-19-1-32,19 2 96,-20-1 1,20 20 127,0 0 0,0 0-640,20 20 288,-20-1 0,39 22-96,-19-21-192,20-1-513,-1-19-224,1 0-481,-1 0-1248,-19 0-2211</inkml:trace>
  <inkml:trace contextRef="#ctx0" brushRef="#br1" timeOffset="26337.8906">7522 4461 8680,'0'-20'8360,"0"20"-6439,0 0-191,-18 20 480,-3 0-288,21 1-577,-20-2-256,0 21-288,20-21-320,0 21-97,0-21-256,20 2-192,0-1 128,1-20-128,-3 20 192,2-20-128,1 19 96,-1-19-192,18 0 0,-17 0 96,-1 0-32,20-19-32,-1 19 32,-19 0-32,0 0 0,0 0 0,19 19 0,-19-19 64,0 20-64,1 0-1,-21 19 1,20-18 0,-20-1 32,0-1 0,-20-19 0,-1 20 0,1-20-128,-19 20 96,19-20-32,0 0-96,0-20 192,0 20-128,20-20 0,-20 1 95,20-22-63,20 21 32,-20-19-64,20 19 96,20 1-96,-1-1 128,1 0-32,1 20 0,18-21 0,-19 21 128,19-19-64,-19 19-128,-1-20 224,1 0-192,-20 20 224,-1-19-32,1-21-32,-20 21-96,0-2 193,-20 1-33,1 0-64,-1 20 64,0-19 160,-20 19 33,21 0-97,-1 19-64,0-19-128,0 40-96,0 0 0,20 0 64,0-1-64,0 0-96,40 2-224,-20-2-321,19-19-96,1 0-480,0-20-1217,19 0-2115,-18 0-8807</inkml:trace>
  <inkml:trace contextRef="#ctx0" brushRef="#br1" timeOffset="26606.4453">8595 4739 16879,'40'20'2435,"-40"-20"-1058,0-20 833,0 20-288,0-20-769,0 1-128,-20-21-160,0 19-321,0-18-95,-20 0-161,1-1-96,-1 0-96,1 0 65,-2 1-129,21 0 32,20-2-128,0 1-65,20 21-287,1-1-417,17 0-416,3 20-1057,-1 20-2979,-1 0-12972</inkml:trace>
  <inkml:trace contextRef="#ctx0" brushRef="#br1" timeOffset="26997.0703">8257 4580 21684,'0'-19'737,"40"-1"-737,-1-19 416,1-2 641,1 21-480,18 1-321,0-1-256,-19 20-288,0 0-129,-1 20-63,-19-1 127,0 21 193,-20-19 160,20 18 289,-20 0 383,0 1-31,21-21 416,-21 2-224,18-1-161,-18-20-191,20 20-129,1-20-96,-1-20-32,0 20-95,-2-20 63,3-1 0,-21 21 0,20-19-96,0-1 0,0 20-64,-1 0-32,21 0 0,-20 0 0,19 0-416,1 0-257,1 20-288,-23-20-512,2-20-1057,0 20-1666,1-20-5830</inkml:trace>
  <inkml:trace contextRef="#ctx0" brushRef="#br1" timeOffset="27244.1406">9091 4124 17840,'20'-20'3620,"1"20"-1186,-3 20-160,2-1-480,0 21-289,21 20-416,-23-1-480,2 2-449,1-2 0,19 0-128,-21 1-288,1-21-160,0-19-65,0 0-191,-20-20-385,0 0-289,20-20-287,-20 0-1538,-20 1-2210,0-21-5702</inkml:trace>
  <inkml:trace contextRef="#ctx0" brushRef="#br1" timeOffset="27410.1562">9330 4204 17328,'0'-21'4196,"0"42"-2434,0-2 512,19 21-352,1-1-481,0 22-416,20-2-320,-21 0-609,21-19-192,0 0-577,-19-1-384,17-19-352,3-1-866,-21-19-2785,-20 0-14575</inkml:trace>
  <inkml:trace contextRef="#ctx0" brushRef="#br1" timeOffset="27938.4765">9707 4461 22837,'-20'20'2242,"20"1"-1729,20-2 864,0 1 32,19 19-480,1-19-352,0 0-385,-1-20-160,1 19 64,19-38-224,-18-1-352,-3 0-193,3-19-384,-21 19 160,-20-20 417,0 20 191,0 0 289,-20 1 160,-1 19 321,21 19 320,-20 1-97,20 21 97,-18 18-160,18 0-33,0 1-159,0 19-65,18 1 32,-18-21-255,0 0 31,20 1-416,-20-20 63,0-21-31,0 1-192,0-20-481,0 0-608,0 0-641,0 0-801,0-20-3043,0 20-9705</inkml:trace>
  <inkml:trace contextRef="#ctx0" brushRef="#br1" timeOffset="28126.9531">10401 4719 26649,'0'20'2050,"-20"0"-1506,20-1-416,0 1 32,0 1-192,0-21-832,20 0-930,-20 0-1986</inkml:trace>
  <inkml:trace contextRef="#ctx0" brushRef="#br0" timeOffset="38216.7969">476 6168 11146,'-20'-39'3619,"20"39"-1761,0-20 737,0 20 512,-20 0-1250,20 0-896,0 0-320,0 20-33,20 19 321,-20 2-544,20 37-129,0-17 353,-1 17-193,1-19-288,-20 22-32,20-22 32,0-19-32,0 19-32,-20-39-64,19 0-64,1-1 192,0 2 97,0-21-257,19-21 192,-19 2-256,21-1-225,-21 0-63,19 1 0,1-21-289,-20 21-288,19-2-288,-19 21-577,20-20-1729,-20 20-2275</inkml:trace>
  <inkml:trace contextRef="#ctx0" brushRef="#br0" timeOffset="38398.4375">654 6605 20595,'-20'-20'1345,"0"20"-960,20-19 704,0 19 32,0-20-545,20 0-576,0 1 32,21-3-640,-23 3-1122,22-21-2626</inkml:trace>
  <inkml:trace contextRef="#ctx0" brushRef="#br0" timeOffset="38564.4531">575 6248 19218,'-99'-39'1089,"79"39"-513,-21-20 898,41-1 95,0 1-832,0 1-513,21-1-160,19 0-32,-1 1-288,21-1-929,-21 0-1442,21 20-3747</inkml:trace>
  <inkml:trace contextRef="#ctx0" brushRef="#br0" timeOffset="38904.2969">1229 6348 11627,'0'-21'10698,"0"21"-9834,-18 21-639,-2-2 768,20 21 64,-20-1-705,-1 0-320,21 2-416,-20-1-802,2-21-1952,18 1-5318</inkml:trace>
  <inkml:trace contextRef="#ctx0" brushRef="#br0" timeOffset="39093.75">913 6466 20883,'0'-40'2242,"0"40"-1953,0 0 1312,19 0 353,1 20-801,20-20-897,-1 20-160,1-1-224,19 3-256,-18-22-193,17 19-672,-17-19-993,-1 0-2434,-1 0-14478</inkml:trace>
  <inkml:trace contextRef="#ctx0" brushRef="#br0" timeOffset="39702.1484">1646 6407 15566,'0'-59'2114,"-20"38"-993,2 1 1666,-2 20-481,-1 0-1185,-19 0-384,1 20-97,19 1-127,-20 18-65,21 0-31,-1 20-321,20-18-96,0-1 0,0-1-96,20-19 96,-1-20 96,1 0-64,20 0 64,-20-20-160,-1 0 96,1-19 64,0 19 0,1-21-64,-21 22 128,20-1-128,-20 0 129,0 1-97,0 19 32,0 0-32,18 19 32,2 1-64,1 19-449,-1-17-127,20 17-481,-21-19-448,1-20-962,0 0-1889,0 0-9449</inkml:trace>
  <inkml:trace contextRef="#ctx0" brushRef="#br0" timeOffset="40143.5547">1806 6307 17072,'0'20'2754,"0"1"-1408,20 18 415,-20 0 481,19 1-672,-19-21-994,20 22-319,-20-21-193,0 0-32,20-20 64,-20 19 64,0-19-96,0-19 128,0 19-224,0-20 32,0 0 160,0-21-128,0 22-128,0-1 64,0 0-96,0 1 96,20 19 32,-20 0 256,21 39-224,-3-19 64,2 21-128,0-22 0,1 1 96,-21-20 33,20 0-97,-20 0 256,0-20 64,18 1-160,-18-3 64,41 3-31,-41-1 63,20 0-128,0 20-128,-20 0-32,39 0-416,-19 0-385,0 0-224,19 40-897,-19-21-2979,0 22-10954</inkml:trace>
  <inkml:trace contextRef="#ctx0" brushRef="#br0" timeOffset="40455.0781">2501 6942 16335,'20'41'4612,"-2"-22"-3202,-18-19 319,0 0 449,0-19-1185,-18 19-768,-2-41-33,20 2 64,-41-1-256,21-19 64,20-1-32,-39-19-32,39-1 0,0 21-224,-20-1 128,40 40-32,1 0-33,-3 20 65,23 20 64,-21 0 128,0 21 33,-2-2-161,-18 0 64,0 1-64,0 0-161,0-20-95,0-20-417,0 0-191,0 0-834,-18 0-2210,18-20-2626</inkml:trace>
  <inkml:trace contextRef="#ctx0" brushRef="#br0" timeOffset="41128.9062">2600 6009 20339,'-20'0'2274,"0"0"-1601,20 21 832,20 38 193,-20 0-609,20 21-385,20-1-159,-21 1-65,21-1-256,0-19-192,-1-20 1,2-1-33,17-19 0,-17-20-161,-21-20-31,19 0 64,-39 1 128,20-21 96,-20-1-128,0-18 32,0 20 32,-20 0-32,20-2 0,-21 2 96,3 19 0,18 20 0,-20 0-96,20 0-96,-20 20-96,20 19 192,0 2 0,0-2 64,0 20-64,0-20-64,20 2 32,0-1-160,-2-21-545,3-19-416,-1 0-769,0 0-1857,0 0-2499</inkml:trace>
  <inkml:trace contextRef="#ctx0" brushRef="#br0" timeOffset="41483.3984">3254 6168 13100,'0'0'2947,"0"0"-769,0 0 576,0 21-832,-18-1-769,-3 19-128,1 0 224,20 1-160,-20 0-288,40-20-480,-20 0-129,41-1-128,-3-19-32,3 20-32,-3-20-96,23 0 0,-21 0-65,-21 20 33,21-20-32,-20 19 224,-20 22 32,0-21 97,-20 19-97,0-19 32,-19 21-32,19-22-416,0-19-577,-20 20-609,19 0-864,3-20-3075</inkml:trace>
  <inkml:trace contextRef="#ctx0" brushRef="#br0" timeOffset="42194.3359">575 7142 20275,'-60'0'1473,"60"0"-992,-19 0 864,19 0 352,19 0-928,21-20-384,0 20-97,-1 0 96,40 0-96,2 0 193,18-20-33,0 20-256,21 0 65,18-21-129,1 2 0,60 19-64,19-20 32,19 0 96,22 0 97,-40 1 95,-21 19-96,-60-20 97,2 20-257,-41 0-128,0 0 384,0 0-256,-40 0 32,2 20 129,-2-20-161,-19 0 32,-20 0-96,0 0 96,-1 0-96,1 0-96,-20-20-32,0 20 0,0 0-160,-20 0-97,1 0-223,19 0-353,-20 0-544,20 0-353,0 0-736,0 0-3012,-20 0-10985</inkml:trace>
  <inkml:trace contextRef="#ctx0" brushRef="#br0" timeOffset="42461.914">3831 6248 24246,'0'0'1890,"0"20"-993,0-20-609,0 0 1,0 19-129,0-19-288,20 20-673,-20 0-961,19 1-2594,-19-2-12300</inkml:trace>
  <inkml:trace contextRef="#ctx0" brushRef="#br0" timeOffset="42616.2109">3930 6585 23958,'0'40'1794,"0"-40"-993,0 0 320,0 21-385,0-21-607,0 0-770,0-21-1057,20 21-1569,-20-20-12203</inkml:trace>
  <inkml:trace contextRef="#ctx0" brushRef="#br1" timeOffset="48089.8437">4446 6129 18353,'-20'-20'2498,"0"0"-1088,20 20 383,0 20-159,20 0-417,-20 19-256,20 2-192,1 18-65,-3 0-95,2 1-257,-20-60-160,61 98-192,-43-37 257,3-22-129,-1-19-192,0 0-96,0 1-449,-20-2-352,19-19-448,-19 0-417,20 0-1922,-20-19-4387</inkml:trace>
  <inkml:trace contextRef="#ctx0" brushRef="#br1" timeOffset="48256.8359">4823 6407 19506,'40'39'2242,"-40"0"-801,19-17 65,1 17-801,0-19-577,0-1-192,1 1-737,-3-20-1217,-18 0-1922,0 0-7783</inkml:trace>
  <inkml:trace contextRef="#ctx0" brushRef="#br1" timeOffset="48402.3437">4764 6327 16912,'-40'-40'2114,"40"21"-1986,0 19-160,0-20 96,20 20-417,0 0-2177,-1 0-4485</inkml:trace>
  <inkml:trace contextRef="#ctx0" brushRef="#br1" timeOffset="48663.0859">5141 6209 17712,'-61'78'1954,"43"-38"-480,-2 0 672,20-20-577,0 19-1121,38-19-351,3 0-33,19-1 32,-1 3-192,0-3-225,2 1-31,-3 19 32,-37-19 63,-1 0 225,-20 20-32,-20-20 32,-1 19-128,-17-19-512,18-20-706,-21 0-672,21 0-2050</inkml:trace>
  <inkml:trace contextRef="#ctx0" brushRef="#br1" timeOffset="48858.3984">5398 6109 20723,'20'20'2402,"1"-1"-1665,-21 42 448,20-2 513,0 0-609,-1 1-609,1-1-448,20 2-288,-1-22-288,-19 0-449,20-19-545,-20-20-1505,-1 20-3427</inkml:trace>
  <inkml:trace contextRef="#ctx0" brushRef="#br1" timeOffset="49256.8359">5339 6466 19314,'-20'-20'2018,"20"20"-1346,0-20 802,20 1-33,21-1-896,-3 0-481,3 1-96,-2-2-225,1 1-127,19 0-481,-19 1-288,19-1-192,-19 0 320,1 1 576,-3-1 417,-18 20 32,1 0 32,-21 0 417,0 20 672,-21-1-192,1 1-64,0 19-65,2 1 33,18 0-192,0 0-161,18-1-256,2-19-159,21-1-1,-3 3-32,3-3-128,18 1-65,-39 0 65,0-1 96,0 1 64,-20 0-96,0-20-64,-20 21-128,-20-2-224,21-19-353,-1 0-576,0-19-1410,0 19-4388</inkml:trace>
  <inkml:trace contextRef="#ctx0" brushRef="#br1" timeOffset="49401.3672">6194 6605 15790,'79'80'3236,"-59"-60"-2179,-20-20-129,39 78-928,-39-57 641,20-1-1922,-20 0-3364</inkml:trace>
  <inkml:trace contextRef="#ctx0" brushRef="#br1" timeOffset="50052.7344">6728 6307 17616,'-38'-79'1089,"18"60"-768,-1 19 447,-19-20 994,21 20-353,-1 0-448,-20 20-416,20-1-257,20 1-160,0 0-32,0-1-96,40 1 96,0 0-192,-1 1 96,22-2 0,-23 1-96,3 0 160,-2 19-32,-39-19 32,0 21 64,0-2 97,-19-19 255,-1-1-416,-21 1 96,21 0-160,2-20-224,18 21-321,-20-21-512,20 0-480,-21 19-801,21-19-1250,0 20-5925</inkml:trace>
  <inkml:trace contextRef="#ctx0" brushRef="#br1" timeOffset="50262.6953">6868 6189 19410,'20'-60'2434,"-20"40"-1633,20 20 288,-20 20 160,19-1-224,-19 22-224,20 18-353,0 0-223,21 21-97,-3-21-160,3-20-353,-3 2-287,3-21-610,-1 0-1344,-21-1-2755</inkml:trace>
  <inkml:trace contextRef="#ctx0" brushRef="#br1" timeOffset="50458.9844">6908 6466 18065,'-20'-20'3331,"0"0"-1986,20 20-384,0-19 128,20 19-352,0-20-641,19 0-64,1 20-128,-1-19-225,22-2-800,-2 21-1249,1-20-1954,-21 20-7207</inkml:trace>
  <inkml:trace contextRef="#ctx0" brushRef="#br1" timeOffset="50762.6953">7522 6307 18065,'-59'41'1665,"39"-2"-255,0 0 832,1 1-641,-1 1-832,20-22-289,0 1-352,20 0-63,-1-20 31,1 0-32,0-20 64,0 0-224,1 1 64,-3-3-96,2-17 96,-20 19 64,0 1 64,0-1 32,-20 20 32,20 0 128,0 20-128,0-1-64,0 21-96,20-21-32,1 22-416,-1-21-641,18-20-801,3 0-2146,-1 0-2562</inkml:trace>
  <inkml:trace contextRef="#ctx0" brushRef="#br1" timeOffset="50987.3047">7821 6307 17808,'-20'0'3332,"0"20"-2468,20 20 225,0-20 1089,0 19-704,0 1-481,0 1-545,20-2-192,19-19-63,1-20-129,1 19-160,-3-38-449,3 19-224,-2-40-288,1 21-576,-20-3-1186,-20-17-3139</inkml:trace>
  <inkml:trace contextRef="#ctx0" brushRef="#br1" timeOffset="51175.7812">7959 6089 15022,'0'0'4548,"21"20"-2082,-1 0-288,0 40 33,-1-1-450,-19 20-384,20 1-768,0-21-417,20 1-544,-21-20-97,21-1-543,-20-19-482,19-20-640,-19 0-2306,0-20-9385</inkml:trace>
  <inkml:trace contextRef="#ctx0" brushRef="#br1" timeOffset="51421.875">8318 6307 16591,'-41'20'3203,"1"-20"-1729,21 21 447,-21-2 193,20 21-608,-19-21-385,19 21-320,0-21-129,20-19-351,0 41-321,0-21 320,20 0-288,0-20-96,-20 0-64,39 19 128,1-19-1506,-1 0 129,1-19-673,1-1-1153,-23-19-2723</inkml:trace>
  <inkml:trace contextRef="#ctx0" brushRef="#br1" timeOffset="51698.2422">8496 6327 18001,'-20'21'1857,"0"-21"-832,20 19 737,-21-19-289,21 20-800,-18 0-545,18-1-160,18 1-32,-18-20 96,21 20-32,-1-1 32,20 3 0,-21-22-32,1 19 0,0 1 64,0 0-64,-20-1 96,0 1 0,-20-20 0,20 20-96,-20-20-224,0 21-480,1-21 127,-1 0-352,20 0-2114,0-21-3843</inkml:trace>
  <inkml:trace contextRef="#ctx0" brushRef="#br1" timeOffset="51847.6562">8753 6566 16655,'41'59'5189,"-41"1"-4228,0-21-352,0 20 384,20-18-385,-20-21-576,0 19-448,20-19-1506,-2-20-2658</inkml:trace>
  <inkml:trace contextRef="#ctx0" brushRef="#br1" timeOffset="52638.6719">9488 6209 17969,'-59'-61'1409,"39"42"417,-20 19-930,1 19 418,19 1 95,-21 21-448,3 18-320,38-20-353,0 2-224,18-22-64,23 1 0,-1-20 0,19-20 32,-19 1-224,-1-2-97,21-19 161,-39 21-32,-3-1 256,-18 20-128,20 20 192,-20 19 97,0 21 63,0 19 0,0-18 33,0 17-129,20-17-192,1-2-96,-1 0-321,-20 1-159,18-21-129,-18 1-288,0-1-672,0-18-1058,21-1-1216,-21-1-3845</inkml:trace>
  <inkml:trace contextRef="#ctx0" brushRef="#br1" timeOffset="53015.625">9786 6268 18801,'0'0'3235,"0"19"-2242,20 21 64,-20 0 257,20 19-289,0-19-609,19 1-256,-19-2-64,0-19-160,0-20 128,-1 19 32,1-19-192,-20-19-96,20-1 96,-20 0 96,0 1 0,0-22-32,0 1 32,0 21 128,-20-1-256,20 0 160,20 20 0,-20 0-96,21 0 96,-1 20-64,-20 0 64,18 19-256,23-19-545,-21-20-608,0 19-641,-2-19-673,3 0-63,-21 0-1282</inkml:trace>
  <inkml:trace contextRef="#ctx0" brushRef="#br1" timeOffset="53471.6797">10262 6348 17808,'20'19'2403,"-20"-19"-1571,20 0 418,0 0 127,0 0-736,0 0-417,-1 0-32,21-19-160,-19-2 32,-1 1 0,-2 0-32,2 1 32,-20-1-64,21 0 96,-21 1 0,0-1-32,0 20-32,0-21-32,0 21 32,0 0-96,-21-20-32,1 20-160,20 0 160,-18 20-64,-2-20 64,-1 0 32,1 21 64,0-1 224,20-1 32,-19 21 128,19-21-31,0 21-225,19-19 32,1 18-96,0-19-32,21-20 32,-3 19-96,-17-19-32,19 0-224,-21 0-161,21-19-383,-20 19-770,0 0-1761,-1 0-3908</inkml:trace>
  <inkml:trace contextRef="#ctx0" brushRef="#br1" timeOffset="54362.3047">10798 6189 16815,'0'-21'2082,"0"21"-448,-20 0 640,20 0-384,0 21-833,0 18-256,20 1-65,0-1-351,0 2 31,1-2-256,-3 0-32,2-19-96,21-20 32,-21 0-64,-2 0-96,-18-20-128,21 1 64,-21-1 128,0-19 32,-21 18 64,21-19-32,0 21 160,0 19 129,0 0 31,0 0-256,0 19 0,21 1 0,-1 0 0,0 20-288,19-20-417,-19 0-95,0-20-545,0 19-673,0-19-1986,-1 0-5445</inkml:trace>
  <inkml:trace contextRef="#ctx0" brushRef="#br1" timeOffset="54696.289">11215 6307 7943,'20'20'13293,"0"-20"-12204,1 0 320,-3 0 321,23 0-481,-21-20-673,0 20-255,-2 0 31,3-20-256,-1 1 32,0-1-64,-20 0-160,0 1-32,0-1-32,0-1 160,-20 21-192,0-20 0,-1 20-97,3 0 193,-2 20-32,0 21 64,-1-2 160,1 0 0,20 1 32,-18 20-96,18-21-32,18 1-96,-18-21-448,20 3-257,21-22-608,-21 0-1218,-2 0-2466,23-22-11178</inkml:trace>
  <inkml:trace contextRef="#ctx0" brushRef="#br1" timeOffset="54978.5156">11711 6109 14253,'-20'-20'5061,"20"20"-3716,-18 20-576,-3 0 768,1-1-288,20 1-768,0 1-353,20-1-160,1-1-32,-3 1 0,22 0 32,-19-1 64,-1 1 0,-2 0 64,-18 1 128,0-2 321,0 1 127,-18 0-127,-2-1-257,-21 1-256,21 0-96,2-20-288,-3 0-769,1 0-1602,20 0-4003</inkml:trace>
  <inkml:trace contextRef="#ctx0" brushRef="#br1" timeOffset="55137.6953">12049 6566 22004,'0'59'1089,"0"-19"-736,0-20 159,20 0-384,-20-1-416,21-19-1666,-21 0-4164</inkml:trace>
  <inkml:trace contextRef="#ctx0" brushRef="#br1" timeOffset="59414.0625">12486 5850 20435,'0'0'1121,"0"20"-673,0 1 545,19 38 897,1 0-673,21 41-736,-21-20-129,18 18-192,-17-18-32,19-21 32,-22-19-31,3 1-33,-1-22-32,-20 1-32,20-20 0,-20 0 0,0 0 128,0-20-192,0 1-32,-20-22 0,20 1 64,0 1-96,0 0-96,0-2 31,0 21 33,20 1 32,0 19-96,-1 0 96,21 19 96,0 21 0,-1-19 0,-19 18-32,41-19 64,-43-1-32,23 1 0,-1-20 0,-21 20 0,21-20 96,-20 0-96,0 0 128,-1 0-64,21 0 64,-20-20-64,0 0 96,-1 1 65,1-21-65,0 21-128,0-22 64,-20 2-64,0-1 32,0 21 0,-20-1 0,0 20 32,20 0-128,-20 0 32,1 20 32,-1-1-64,20 21 32,0-1-64,0 2 32,20-2-64,-1 0-416,1-19-385,20 0-256,-1-1-769,2 3-2050,-1-22-8488</inkml:trace>
  <inkml:trace contextRef="#ctx0" brushRef="#br1" timeOffset="59725.5859">13716 6189 6790,'-19'-21'12940,"-1"21"-11466,0 21 63,-20-1 577,40 19-480,-19-19-738,19 19-511,0 2-161,0-2-160,19-19 0,-19-20-32,20 19-32,0-19-32,0 20-32,0-20 64,-1 0 0,-19 0 32,20 0 32,0-20 0,-20 1-128,20-1-128,-20 0-96,20 1-65,-20-2-447,0 21-257,21 0-449,-21 0-832,0 0-1474,18 21-4676</inkml:trace>
  <inkml:trace contextRef="#ctx0" brushRef="#br1" timeOffset="60051.7578">14133 6764 9865,'60'80'6630,"-39"-61"-5189,-21 1 449,0-20-256,0-20-225,0 1-608,-21-1-385,1-21-127,-20-18-1,21 0 32,-21-1-224,-19-19 32,19-1-224,-1 1 288,23 19-95,-2 21 159,20-1-32,20 21-64,-2 19 32,23 0-32,-1 19-63,-1 1-65,1 19-32,-1 1-225,-19 20-31,0-40-320,-20 19-33,0 0-160,0-17-128,-20-3-384,20-19-833,-20 0-1121,20-19-6118</inkml:trace>
  <inkml:trace contextRef="#ctx0" brushRef="#br1" timeOffset="60319.3359">14352 6129 17744,'0'-40'3492,"0"40"-2596,-21 20 418,3 0 415,18-1-415,-20 22-546,20-2-447,20 1-193,-2-1-32,23-19-96,-1 20-160,-1-20 0,1 0-161,-20-1 161,-1 1 160,-19 0 32,0-20 64,-19 19-96,-1-19-32,-20 0-128,20 0-288,1 0-289,-1-19-833,20 19-1665,0-20-3395</inkml:trace>
  <inkml:trace contextRef="#ctx0" brushRef="#br1" timeOffset="60464.8437">14748 6485 21556,'41'81'865,"-21"-42"-97,0 2 674,-20-2-321,0-19-929,19-1-256,-19-19-1025,0 0-1602,0 0-4483</inkml:trace>
  <inkml:trace contextRef="#ctx0" brushRef="#br1" timeOffset="61514.6484">15524 6030 16271,'0'-41'2434,"-21"22"-1056,21 19 383,-20 0-31,-20 0-417,21 19-416,-21 1-192,20 1-129,20-1-224,0 0-191,0 19-97,20-19-64,39 19 32,1-18 64,-1 18-192,2 1-96,-2-1-161,-19 2 65,-20-2 160,-20-19 128,0 19 32,-20-19 0,0-1 32,0 3-64,0-22-32,-19 0-64,19 0-96,-1 0-33,1-22-191,20 3-193,-18-1-191,18-19 287,18-1 1,2 0 255,1 20 65,-1 0 128,19 1 64,-19 19 160,20-20 33,19 20-1,1 0 0,-21 0-64,22 0 64,-23-20 64,3 1-31,-3-1 95,-17-1-128,-1 1 64,0 1-31,-20-1-33,0 20-96,0-20 128,0 1-32,-20 19 32,0 0 1,-19 0-225,19 19 64,0 1-64,-21 0 64,41 19-32,-18 2-96,18-2 160,0 0-256,18 1 0,2 0-641,21-20-544,18 0-577,-19-20-2210,19 0-6598</inkml:trace>
  <inkml:trace contextRef="#ctx0" brushRef="#br1" timeOffset="61861.3281">16475 6109 15310,'-38'-20'4516,"18"20"-2978,-1 20-33,1 0 321,0-1-705,1 22-256,-1-2-257,20 20-383,0-19-97,20-19-64,-1-2-64,21 1 64,-19-20-224,19 0-65,-22-20-63,3 1 160,-1-2 0,-20-19 160,-20 21-32,20-21 32,-21 21 64,3-1 0,-2-1 256,0 21-127,20 21-1,-21-1-64,21 19-32,21 0 0,-21 1-128,20-19-192,18 18-609,-17-19-384,19-1-801,-20 1-2274,19-20-4388</inkml:trace>
  <inkml:trace contextRef="#ctx0" brushRef="#br1" timeOffset="62038.0859">16694 6407 19058,'0'-59'1953,"0"18"-543,0 21 191,0-19-159,0 0-770,0-2-544,20 2-224,21 19-416,-23 0-737,22 1-1410,-19 19-2850</inkml:trace>
  <inkml:trace contextRef="#ctx0" brushRef="#br1" timeOffset="62231.4453">17052 6148 19634,'-40'41'2114,"0"-2"-480,21 1 448,19-21-385,0 21-928,19-19-225,1-2-512,20 1-32,-1-20-256,21-20-320,-21 1-289,1-2-224,1-19-833,-21 1-1890,-20 19-1056,0-19-10154</inkml:trace>
  <inkml:trace contextRef="#ctx0" brushRef="#br1" timeOffset="62500">17131 5811 17072,'0'20'3363,"0"19"-2210,20 2 96,-1-2 321,21 20 159,-20 2-544,21-2-736,-23 1-225,23-21-64,-21 1 128,0-21-127,-1 1-97,-19-20 64,20 0 32,-20 0 96,0-20-32,20 1 1,-20-1-161,20 0 0,0 20-32,19-19-256,-19 19 95,20 19-351,-1 1-257,-19 0-352,21 19-1377,-23 2-4837</inkml:trace>
  <inkml:trace contextRef="#ctx0" brushRef="#br1" timeOffset="62868.164">17945 5791 13004,'-20'-19'7367,"20"38"-5574,0-19-575,0 40 703,20-1-31,0 21-352,19-1-481,-19 2-417,21-2-415,-3 0-129,3-18-96,-1-2-481,-1-19-288,1-20-576,-40 0-673,20-20-929,-40 0-1985,0 1-9770</inkml:trace>
  <inkml:trace contextRef="#ctx0" brushRef="#br1" timeOffset="63028.3203">17885 6009 19154,'-59'0'2274,"59"0"-705,0 0-352,0 0 417,40 0-385,-1 0-480,21 0-417,-1 21-128,20-21-256,-18 0-704,-22 0-513,1 20-417,0-20-1986,-21 0-4451</inkml:trace>
  <inkml:trace contextRef="#ctx0" brushRef="#br1" timeOffset="63296.875">18482 6209 17584,'18'19'3748,"-18"-19"-2019,20 0 578,-20 0-386,0-19-479,0 19-674,-20-20-223,2-1-321,18 1 0,-21-19-192,21 19-64,0-19-32,0 19-288,-20-21-289,40 22 97,1-1-257,-3 0-192,2 20-320,21 0-545,-3 20-224,3-20-192,-1 0-1474,-21 20-10249</inkml:trace>
  <inkml:trace contextRef="#ctx0" brushRef="#br1" timeOffset="63969.7265">18838 6070 15758,'0'19'3139,"-20"-19"-2146,20 0 96,0 20-1089,20-20 2114,-20 0-1633,20 0 31,19 0-127,-19 0-97,21 0-64,-21-20 128,0 1 1,19-1-129,-39 20-96,20-20-32,-20-1 0,0 1 0,-20 20-160,20-19 128,-21 19 33,3 0-97,18 0 128,-20 19 64,0-19-32,-1 41 128,1-21-192,20 0 64,20 19-31,1-19-1,-1-1-64,0 1-64,19-20 96,1 0 0,-1 0-32,1 0 0,-20-20 0,19 20 0,-19-19 0,20-1 0,-19 0 0,-21 1-128,18-1-32,-18 0-160,20-1 128,-20 1 64,-20 20-32,20-19 64,-18 19 64,18 0-96,-21 19 128,1 1 224,20 1-64,-20-1 97,0 19 31,20 1-128,0-1-128,20 2 64,0-2-160,0-19 0,19-1-32,1-19-256,1 0-192,18 0-481,-19-19-160,19-21-609,-19 21-1473,-1-22-2306,-19 21-9065</inkml:trace>
  <inkml:trace contextRef="#ctx0" brushRef="#br1" timeOffset="64237.3047">19830 5911 17392,'0'-20'3972,"0"20"-2723,-18 0-384,-2 0 448,-21 20 96,1-1-256,21 21-576,-1-21-513,20 22 0,0-21-192,0 0-128,39-20-321,1 19 1,1 1 127,-3-20 225,3 20 192,-21-1 64,0-19 416,-20 20 65,-20 21 416,0-22-257,-21 1-319,23-20-193,-23 20-320,1-20-193,20 0-479,20 0-802,0 0-1889,20-20-3460</inkml:trace>
  <inkml:trace contextRef="#ctx0" brushRef="#br1" timeOffset="64395.5078">20168 6348 23798,'0'98'1858,"0"-78"-1122,0 21 386,0-22-322,0 1-768,-20 0-672,20-1-1186,0-19-3299</inkml:trace>
  <inkml:trace contextRef="#ctx0" brushRef="#br1" timeOffset="65739.2578">1091 7399 17232,'-20'-59'2050,"0"39"-833,20 0-32,0 40 609,0-20-193,0 39-672,20 22-480,21-2-193,-23 0 64,23 21 32,-1-21-191,-1 1 31,1-1-64,-1-19-96,1 0-64,-20-20 96,-20 0-32,20-20 64,-20 0-224,19 0 256,-19-20-256,0 0 64,0-20 64,-19 0 0,19 1-96,0-21 0,0 40-96,0 0 192,19 20 0,1 0 0,0 20 64,20 21-128,-1-2-417,2 0-480,-3-19-384,23 19-1153,-2-18-1538,-19-21-11019</inkml:trace>
  <inkml:trace contextRef="#ctx0" brushRef="#br1" timeOffset="66109.375">1926 7538 17328,'0'-40'2082,"0"21"-224,0 19 63,0 0-127,-21 39-449,21-19-480,-20 21-96,20 18-353,0-20-159,0 2-257,20-2-32,1 0 64,-3-39-32,2 0 96,0 0-96,-20-19-32,21-1 0,-42-19 64,21 18 0,0 1-128,-20 20 288,0-20-256,20 20 160,0 0 0,-18 20-64,18 0-64,18 1 0,-18 18-64,20 0-609,0 20-512,21-38-609,-23-21-1665,23 0-2851</inkml:trace>
  <inkml:trace contextRef="#ctx0" brushRef="#br1" timeOffset="66355.4687">2223 7598 18897,'-40'0'1794,"40"20"-769,-20 0 352,0-1 449,20 21-513,0-19-608,20 18-449,0-19 0,20-1-159,-1 21 63,21-21-96,-41 2-64,21-1-96,-20-20 64,-20 20-161,0-1 65,-20 1-128,-20-20-352,21 0-161,-21 0-320,20 0-1025,0-20-1185,1 1-2755</inkml:trace>
  <inkml:trace contextRef="#ctx0" brushRef="#br1" timeOffset="66667.9687">2203 7281 20467,'39'0'2018,"-39"19"-545,40 21-63,0 19-65,-1 1-32,1 19-288,-1 1-480,2-1-257,-1-19-160,-22-21 32,23 1-32,-21-21-160,0 2 128,-20-21-96,20 0 0,-20 0 32,0-21 64,0 2 0,-20-1-128,20-19 64,0-1-64,0 21-32,20-2-64,-20 1-160,39 20 64,-19 20 32,20 1-193,-21 18-736,21-19-224,1-1-705,-3 1-2370,-17-20-5606</inkml:trace>
  <inkml:trace contextRef="#ctx0" brushRef="#br1" timeOffset="66906.25">3056 7320 22421,'20'20'1857,"0"19"-832,0 21 97,19-1 127,-19 22 0,20-3-576,-1-17-481,1-2-224,1-20-225,-2-19-319,1-1-289,-40-19-768,20 0-930,-20-19-2626,-20-1-10153</inkml:trace>
  <inkml:trace contextRef="#ctx0" brushRef="#br1" timeOffset="67080.0781">2977 7697 19090,'0'-20'2146,"0"0"-1346,20 1 738,20-21 256,19 21-545,0-22-577,22 21-287,-23 0-257,1 1-128,2-1-577,-2 20-416,-39 0-640,20 0-1602,-1 20-2082</inkml:trace>
  <inkml:trace contextRef="#ctx0" brushRef="#br1" timeOffset="67413.0859">3732 7498 19890,'-20'20'2499,"-1"0"-1314,1-1 544,2 22 257,18-1-512,-21 19-513,21-19-513,0 0-384,21-21-32,-3 1-96,2-20 0,21 0-96,-21-20-32,-2 1-97,3-21-63,-21 21 160,0-2 192,0 1 64,0 0-64,0 20 96,20 0-96,-20 20 96,20 0 160,0 1-127,-1 18-194,1-19-351,20-20-801,-1 0-865,-19 0-2819,0-20-12427</inkml:trace>
  <inkml:trace contextRef="#ctx0" brushRef="#br1" timeOffset="72627.9297">4029 7220 10698,'-20'-39'2914,"0"19"-736,20 1 257,0 19-97,-20 0-352,20 0-353,0 0-704,0 19-256,20 1 32,-20 19 63,20 22-255,0-2-33,19-20-191,-19 21-1,0-20-192,1-1 32,-1-19-32,-20-1-96,18 3 160,2-22-96,1 0 96,-1-22 1,19 22-129,-19 0-64,20 0 32,0 22 96,-21-3-96,21 21 96,-20-1-64,-20-19 32,21 20-32,-21-20 32,0 0-128,-21-20-64,1 0 0,0 0-97,0 0 1,-19-20-64,19 0-192,-20 1 63,20-2-320,1 1-127,-1-19-386,0 19-319,20 20-737,0 0-1794,0-20-5637</inkml:trace>
  <inkml:trace contextRef="#ctx0" brushRef="#br1" timeOffset="73054.6875">4467 7181 3747,'0'-20'14862,"0"20"-13132,0 20-1026,0 19 1186,0 2-128,0 18-673,18 0-352,-18 1-161,40 19-256,-19-40 33,17 22-161,23-22 0,-22-19-32,1 0-224,0-20 160,-1 0-96,1 0-32,-1-20-96,-19 0-32,0-19-96,0 0 64,-20-2-1,-20 21 161,0-19-32,0 19 192,1 20-160,-21-20 64,20 40 97,-19 0-1,19-1-32,20 1 32,0 19-64,0 2 32,20-1-64,-1-21-64,21 1-32,0 0-352,-1-20-289,1 0-480,19-20-705,-18 0-1633,-21 1-2371</inkml:trace>
  <inkml:trace contextRef="#ctx0" brushRef="#br1" timeOffset="73330.0781">5161 7459 14541,'0'-20'3588,"0"1"-1923,-20 19 289,20 0-128,0 0-705,0 19-352,0 21-193,0-21-191,20 21-97,0-21-256,19 3-32,1-3 64,-1 1-96,-19 0 64,21-1-64,-21 1 32,-20 0 64,0 1 32,-20-21 128,-1 19-160,1 1 32,-19 0-64,-1-20-96,0 19 64,21-19-224,-1 0-513,0 0-384,20 0-1729,20 0-3620</inkml:trace>
  <inkml:trace contextRef="#ctx0" brushRef="#br1" timeOffset="73492.1875">5657 7697 21588,'39'60'1313,"-19"-1"-640,-20-20 640,0 2-448,0-2-417,0-19-416,0 0-192,0-1-769,0-19-1761,0 0-3492</inkml:trace>
  <inkml:trace contextRef="#ctx0" brushRef="#br1" timeOffset="74986.3281">6094 7220 13580,'-20'-19'3043,"20"19"-769,0 0-288,0 0-192,20 39-289,-1 2-608,1-2-160,0 40-128,0-19 31,1-1-127,-3-20-65,2 2-64,1-1-159,19-21-33,-22-19 0,3 0-96,19 0 0,-20 0 0,19 0-64,-19-19-64,20 19 64,-21 19 32,21 1-64,-40 21 64,20-22 0,-20 21-32,-20-21 1,20 1-33,-20 0-129,-19-1-95,19-19-192,0-19-161,0 19 1,0-20-97,1 0-192,-1 20-224,0-19-512,0-1-481,20 0-449,0 20-1665,0-19-10440</inkml:trace>
  <inkml:trace contextRef="#ctx0" brushRef="#br1" timeOffset="75262.6953">6670 7181 1761,'0'-20'18289,"0"20"-16046,0 0-1667,0 40 1250,0-1-353,20 21-512,-2-1-288,2 21-321,1-21-160,19 0-32,-21 2-63,21-2-129,-20-18-289,0-22-447,19 1-225,-19 0-609,0-20-1409,0 0-2242</inkml:trace>
  <inkml:trace contextRef="#ctx0" brushRef="#br1" timeOffset="75602.539">7146 7538 18257,'-21'41'2626,"21"-2"-992,0-19 320,0 19-225,0 2-640,21-2-608,-1-19-385,20-1 64,-1-19-160,1-19 64,-1-1-64,1 0-64,-20-20-96,-20 0 0,0 1 128,0 19 0,-40 1-96,20-3 128,-19 3-65,-1 19 1,20 0 0,-19 19-128,19-19-224,20 22-353,0-3-576,0-19-1090,20 20-1632,0-20-4293</inkml:trace>
  <inkml:trace contextRef="#ctx0" brushRef="#br1" timeOffset="75870.1172">7423 7579 16143,'0'19'3459,"0"-19"-1537,0 20-160,0 19 384,0-19-865,0 21-416,20-22-449,0 1-192,21 0-160,-3-20 32,3-20-32,-3 0-64,3-20-96,-1 0 96,-40 21-64,0-21 0,-20 21 0,0-3 32,-21 22-32,3 0-32,-3 0 0,-18 0 64,39 22-353,-20-3-159,40-19-609,-19 20-705,38-20-2050,-19 20-6373</inkml:trace>
  <inkml:trace contextRef="#ctx0" brushRef="#br1" timeOffset="76283.2031">7741 7598 18481,'20'40'3075,"0"-21"-1858,0 1 705,0 0-385,-20-20-608,19 0-512,-19 21-289,20-42 0,-20 21-64,0-20-96,0 0-128,20 1 0,-20-21 31,0 21 97,0-3 32,0-17-96,21 39 32,-21-20-32,20 20 64,-2 20 32,-18 0 32,20 21 32,1-22-96,-21-19 128,20 20-64,0-20 64,-1 0 97,-19 0-225,20-20 160,-20 20-128,20 0 0,-20 0 256,20 20-96,-20 0-160,20-1-224,-1 1-225,21 0-704,-20-20-1409,0 21-3812</inkml:trace>
  <inkml:trace contextRef="#ctx0" brushRef="#br1" timeOffset="76928.7109">8933 7579 17040,'0'0'1569,"0"19"33,0-19-481,0 0 1025,0 0-321,-20 0-832,20 0-320,-20-19-96,0 19-257,-1-22-32,3-17-32,-22 0-31,19 19-33,-17-19-96,17-22 32,1 22-32,0 0-96,20-2 32,0 2-64,20-1-96,0 1-64,19 19-577,2-20-384,-1 20-769,-1 20-2402,-19 0-8008</inkml:trace>
  <inkml:trace contextRef="#ctx0" brushRef="#br1" timeOffset="77239.2578">8575 7420 19314,'0'19'2530,"0"-19"-1697,20 0 352,0-19 321,19 19-642,21-21-639,-21 1-161,22 0-32,-23 1-225,3 19-447,-1-20-641,-21 20-1058,21 0-671,-20 0 1024,0 0 1057,-1 20 705,1-1 512,0 1 1377,0 21 449,1-22-224,-3 21-224,2-1-289,21-19-672,-21-1-513,18 3-160,-17-3-160,-1-19-449,0 0-704,-20 0-2242,19 0-6823</inkml:trace>
  <inkml:trace contextRef="#ctx0" brushRef="#br1" timeOffset="77401.3672">9150 7300 9192,'-39'-19'8873,"19"-1"-7048,20 20-992,0 0 64,0-21-865,0 21-769,20-20-2049,1 20-4293</inkml:trace>
  <inkml:trace contextRef="#ctx0" brushRef="#br1" timeOffset="77601.5625">9349 7081 19314,'40'41'2498,"-20"-2"-1024,0 1 575,-1 40-415,21-21-641,-20 21-673,0-21-128,19 0-63,1-18-386,-19-22-127,17 1-289,-17 0-159,-1-20-386,-20 0-1248,0-20-2082,0 0-11211</inkml:trace>
  <inkml:trace contextRef="#ctx0" brushRef="#br1" timeOffset="77826.1719">9707 7142 22453,'20'39'2402,"0"0"-1345,-1 2 480,1 18-95,0 0-481,0 1-641,0-1-224,-1-19-128,21 1-320,-20-22-129,0 1-544,-1-20-352,-19 0-353,0 0-1697,0-20-3491</inkml:trace>
  <inkml:trace contextRef="#ctx0" brushRef="#br1" timeOffset="78224.6094">9648 7420 18673,'18'-21'2691,"3"21"-866,-1-20 450,20 20-610,19-20-480,-19 20-320,19 0-481,0-19-191,-19 19-193,1 0-64,-3-20-65,3 20-95,-21-20 96,-2 20-64,3-19 96,-21 19-192,0-20-65,-21-1 1,3 1 96,-2 1 160,0 19-97,-21 0 193,23 0 32,-2 0 0,-1 19 65,21 1 127,-20 21 128,20-2 129,0 0-1,20 1-64,21 20-223,-23-21-33,23 1-256,17 1-161,-17-41-511,-1 19-129,-1-19 0,1-19-416,-20 19-1954,0-22-3364,-20 3-8679</inkml:trace>
  <inkml:trace contextRef="#ctx0" brushRef="#br1" timeOffset="78353.5156">10342 7459 2562</inkml:trace>
  <inkml:trace contextRef="#ctx0" brushRef="#br1" timeOffset="78538.0859">10342 7459 10025,'59'59'4196,"-39"-59"-961,-20 0-224,0 0-449,0-20-640,0 20-737,21-19-384,-21-1-289,0 0 225,0 1-288,0-22-97,0 2-32,0 19-224,0-19-64,-21-2 32,21 21-160,0 20-224,0 0-192,0 0-257,21 0-32,-1 0-352,-2 20-1121,23-20-1442,-1 0-1889</inkml:trace>
  <inkml:trace contextRef="#ctx0" brushRef="#br1" timeOffset="78841.7969">10818 7181 15662,'0'-20'3684,"0"20"-1762,0 0-417,-20 0 33,0 0-417,1 0-321,-1 20-223,0 19-193,0-19-160,0 21-192,20-2-32,20-19-64,0-1-64,20 1-128,-1 0 160,1 1-64,-1-2 288,1 1-160,-19-20 192,-1 20 96,-20-1 161,0 1 383,-20 0-287,-1-1-385,1-19-96,0 0-256,2 0-737,18 0-801,0 22-1345,0-22-3747</inkml:trace>
  <inkml:trace contextRef="#ctx0" brushRef="#br1" timeOffset="80853.5156">11375 7657 19698,'39'-19'1249,"-19"19"-448,20 19-320,-21 21 223,1-19 385,0 18-416,-20 0-417,0 1-192,0-21 64,0 2-288,0-1-224,0 0-994,0-20-1248,-20 0-1346,20 0-9192</inkml:trace>
  <inkml:trace contextRef="#ctx0" brushRef="#br1" timeOffset="81258.789">11731 7261 21268,'0'20'1025,"21"-1"-417,-21 1 802,0 39-65,0-18-737,20-2-287,-2 0-257,2-19 0,1-20-64,19 0 64,-21 0-224,21-39-32,-20 19 31,0-19 97,-1-2 96,-19 21-32,0-19 96,0 19 193,0 20-65,20 0 96,-20 0-224,0 20 32,0 0 33,20 19-129,-20 2-64,20-2-289,21 0-287,-23-19-321,22 0-481,-19-20-447,-1 0-962,-2-20-2402</inkml:trace>
  <inkml:trace contextRef="#ctx0" brushRef="#br1" timeOffset="81577.1484">12189 7240 15502,'18'0'2627,"3"21"-641,-21-1 192,20-1-128,0 21-385,0-1-576,-1 2-128,1-2-96,0-19-128,0-1-513,-20-19-64,20 0-128,-20 0 64,0 0 0,0-19-96,19-1-192,-19-19 128,0 18-128,0-19 288,0 1-224,20 19 96,-20 20-32,20 0-129,0 20 225,0 0-64,-1 19-256,1 2-801,21-2-480,-21-19-1058,-2-20-1793,2 0-8168</inkml:trace>
  <inkml:trace contextRef="#ctx0" brushRef="#br1" timeOffset="81749.0234">12645 7320 16976,'20'20'3107,"0"-1"-1154,-20 21-127,18-19-32,3 18-1058,-1-19-607,0-1-225,19 1-385,-39-20-416,20 0-1601,-20 0-3236</inkml:trace>
  <inkml:trace contextRef="#ctx0" brushRef="#br1" timeOffset="81884.7656">12665 7220 17296,'-20'-19'1665,"20"-1"-1216,0 0-257,20 1-256,0 19-256,-2 0-2467,3 0-12587</inkml:trace>
  <inkml:trace contextRef="#ctx0" brushRef="#br1" timeOffset="82504.8828">13121 7300 17328,'-39'-19'2498,"19"19"-1120,20 19 319,-21 1 225,21 19-481,-20 1-448,20 0-320,20 0-257,1-1-256,-1-19-127,0-1-1,-1-19-64,-19 0-161,20-19 33,0-1-96,-20-19 0,-20-1 320,20 0-128,-20 0 128,1 21-96,-1-21 32,20 21 128,0-1 0,20 20 0,-20 39 128,19-19-63,1 39-1,20-18-192,-20-2 96,-1 0-96,21-19 64,-20 0-96,0-20 32,-20 0-32,0-20 64,19 20 32,-19-20-64,0 1 32,0-1 0,0 0 0,20 1-160,0-2 160,0 21-128,1 0-32,17 40-321,-17-20-287,19 19-546,-22 1-1152,3-21-3620</inkml:trace>
  <inkml:trace contextRef="#ctx0" brushRef="#br1" timeOffset="82686.5234">13697 7359 17328,'39'20'4740,"-19"-20"-3298,0 0-1,21 0-320,-3 0-768,3 0-353,-21 20-353,19-20-1088,1 0-2531,-20 21-5028</inkml:trace>
  <inkml:trace contextRef="#ctx0" brushRef="#br1" timeOffset="83410.1562">14530 7300 14701,'0'20'2691,"0"0"-769,0-1-449,20 1 545,0 0-352,0 1-673,-20-2-417,20-19-127,-20 0 127,0 0 97,0 0-65,0-19-351,-20-22-33,0 2-192,-20-1 32,1 1-64,-1-21 96,1 20-32,19-19-128,-20 19-32,40-20 96,0 41-32,0-22-192,20 21 128,20 20-225,-1-19-255,21 19-481,-1 19-673,-19-19-2082,19 41-4612</inkml:trace>
  <inkml:trace contextRef="#ctx0" brushRef="#br1" timeOffset="83600.5859">14352 7220 14445,'-21'20'6342,"21"-20"-5253,0 0-384,21 0 864,-1 0-287,20 0-866,-1 0-288,21-20-128,-21 20-320,1 0-673,-1 0-1121,1 0-2466,-20-19-9994</inkml:trace>
  <inkml:trace contextRef="#ctx0" brushRef="#br1" timeOffset="83766.6015">14868 7240 16463,'40'41'3235,"-20"-2"-865,19-19-127,-19 19-386,0-19-1152,0 1-385,-1-2-384,1-19-416,0 0-385,-20 0-897,0-19-1889,0-2-4101</inkml:trace>
  <inkml:trace contextRef="#ctx0" brushRef="#br1" timeOffset="84098.6328">14908 7062 16111,'0'-20'1761,"20"0"-1472,-1 20 223,1 20 385,0-20-96,20 39-225,-1 2-351,2-2 319,-21 20 481,18-18-224,-17 18 128,-1-20 32,0-19-129,-2 0-255,3 1-129,-21-21-127,20 0-65,-20 0-128,20-21 96,-20 21-64,0-40-96,20 21 65,-20-1-65,0-19 128,19 19-160,-19-1-64,20 21 32,-20 0-96,20 0 64,0 21-289,0-1-319,19-1-481,-19 1-769,0 0-1858,21-1-3843</inkml:trace>
  <inkml:trace contextRef="#ctx0" brushRef="#br1" timeOffset="84453.125">15643 7201 17584,'-40'0'3139,"19"0"-1762,1 39 385,2 2-192,18-2-513,0-19-513,18 19-352,2-19-128,21-20-64,-2 0 32,-19-20-64,0 0-288,0-19 64,0 0 160,-20-22-32,0 22 160,-20-20-64,0-1 64,0 0-32,0 0 64,1 21 64,-1 19 256,0 0 193,20 20 95,0 0-287,0 40 191,20-1-159,0 21-257,-1 0-64,21 0 0,0-1-384,-1-20-417,1 2-544,-1-21-289,1-1-1184,-20 1-3172</inkml:trace>
  <inkml:trace contextRef="#ctx0" brushRef="#br1" timeOffset="84636.7187">16119 7340 20018,'20'59'3107,"-20"-38"-1697,19-2-257,1 1-737,0 0-224,-20-1-480,20-19-833,0 20-1762,-1-20-3875</inkml:trace>
  <inkml:trace contextRef="#ctx0" brushRef="#br1" timeOffset="85083.9844">16575 7281 21460,'20'19'2050,"20"-19"-1570,-20 0 513,19-19-32,1 19-673,-19-20-95,17-1-161,-38 1-32,20 1-32,-20-1-65,0 0 129,-20 1-64,0-1 32,-19 20-32,-1 0 64,1 20 65,-1-1 31,20 21 96,-19-21 0,19 42-32,20-22 32,0 0-31,0 1-129,20 0-64,19-20-128,1 0-161,19-20-383,2 0-578,-23 0-1280,23-20-2531,-22-19-12171</inkml:trace>
  <inkml:trace contextRef="#ctx0" brushRef="#br1" timeOffset="85293.9453">17131 6903 22741,'0'0'2819,"0"39"-2083,0-18 161,0 38 449,0 0 95,20 21-833,-20-21-351,19 2-353,21-2-225,-20-20-319,1-19-385,-1-20-385,-2 0-447,3 0-1891,-21-20-5573</inkml:trace>
  <inkml:trace contextRef="#ctx0" brushRef="#br1" timeOffset="85684.5703">16834 7161 23029,'38'0'1057,"3"-19"-672,18 19 479,1-20 97,-1 20-352,1-20-353,-1 20-224,-18 0-32,18-21-96,-19 21-256,-1 0-65,1 0-63,0 0 128,-21 0 320,1 0 32,0 0 96,-20 21 192,-20-21 224,0 40 1,1-21 31,-1 21 193,-20-1 128,20 2-256,1-22-97,19 21-96,19-21-191,1-19 63,20 20-224,-1-20 128,1 0-192,0 0 32,-21 0-64,21 0-128,-19 0-513,17 0-608,-18 0-1025,1-20-3043,-1 1-13389</inkml:trace>
  <inkml:trace contextRef="#ctx0" brushRef="#br1" timeOffset="85862.3047">18024 7420 16559,'20'39'11115,"-20"-19"-10250,21-20-577,-21 19-32,20-38-128,-20 19-704,0-20-1538,0 0-3588</inkml:trace>
  <inkml:trace contextRef="#ctx0" brushRef="#br0" timeOffset="96140.625">415 9147 6982,'-18'-40'2755,"-2"19"-898,20 21 193,-20-20-96,20 1-352,0-1-385,0 20-224,0-20 256,0 1 32,0 19-320,0 0-384,0 0-33,0 0 321,0 19-288,20 21-97,0-1-160,-2 2 1,3 18-353,-1-20 96,20 22 160,-21-22-160,21 0-64,-20 2 32,0-21-32,-1-1-32,-19-19 128,0 0-32,0 0-64,0-19-64,0-22 64,0 21 0,0-19 0,0 0 32,-19 19-96,19 0 32,0-1 96,0 42-288,19-1 512,-19 0-192,20 39 32,0-20-224,21 2 128,-3-22 32,-18 1-224,21 0 352,-2-40-96,1 20 1,-20-39-33,0 19-32,-20-21-64,0 22 96,0-21-289,0 21-31,0-1-384,-20 0-33,20-1-576,0 21-1025,0-19-2050,0 19-4965</inkml:trace>
  <inkml:trace contextRef="#ctx0" brushRef="#br0" timeOffset="100861.3281">913 9107 10345,'-20'-41'1089,"20"2"641,-20 19 96,20 1 512,-20 19-256,20-20-417,-20 0-511,20 20-482,0 0 33,0 0 192,0 20-161,20 0-415,0 19 63,0 0-192,0 22-128,19-2 96,-19-20-95,20 22 319,-40-22-384,19-19 128,-19-1-128,0-19 32,0 0 32,0 0 0,0 0 64,0-39-192,0 19 96,20-19-64,-20 19 0,0-1 32,20 2 64,0 19 32,-20 0 32,21 40 33,-3-20-322,23 19 322,-1 20-450,19-18-383,-19-21-257,-1 19-993,1-19-2114,-20-20-3715</inkml:trace>
  <inkml:trace contextRef="#ctx0" brushRef="#br0" timeOffset="101258.789">1428 9225 18481,'-19'-19'2050,"19"19"-609,19 19 289,21 2-161,-20-1-768,0 19-481,19-19-223,2 0-482,-3-1-63,23 1-225,-21-20-320,-21-20-320,1 20-32,0-19-97,-20-1 674,20-19 607,-20 19 354,0 0 383,0-1 673,0 2 193,-20 19-161,20 0-608,0 19 287,0 2-479,20 19-33,0 19-159,-1 1-193,1-1 64,0 0-224,0 1-160,-20-1-257,21-19 225,-21 1-225,0-2-447,-21 0-33,21 1-609,-20-19-576,0-2-96,-19 1-1153,19-20-6406</inkml:trace>
  <inkml:trace contextRef="#ctx0" brushRef="#br0" timeOffset="101788.0859">2262 8868 18001,'-20'-59'1825,"1"59"-511,-1 0 159,0 0 225,0 0-577,0 20-513,1 19-159,-1 20-97,0-18-192,0-2-32,20 1-160,20-1-32,0 2 160,19-21-224,21 19-64,-1-19-192,-19-1 95,19 2 193,-39-1 32,-20 0 160,0-1 96,0 1-96,-20 0 65,0-1-65,1-19-96,-21 20 0,20-20-192,20 21-225,-20-21-416,20 0-512,0 0-993,0 0-449,20 0-1185,0 0-2754</inkml:trace>
  <inkml:trace contextRef="#ctx0" brushRef="#br0" timeOffset="102042.9687">2521 9246 8263,'18'0'6374,"-18"0"-4260,0 20 193,0 0-193,0 19-225,21-19-672,-21 19-416,20-18-288,0-21-353,20 0 32,-21-21-192,1 1 64,0-19-32,0 0-32,-20-1-96,0 0 0,-20 20-128,0 0 288,0 1 0,1 19-192,-1 0-96,0 19 63,-20 1-191,19 0-961,21-20-2339,0 19-8263</inkml:trace>
  <inkml:trace contextRef="#ctx0" brushRef="#br0" timeOffset="102968.75">2997 9027 10121,'-20'0'4324,"20"0"-3235,0 0-32,20 20 1025,0-1-352,19 42-673,-19-22-769,0 20-160,0-18 0,-20-2 289,20-19 512,-20 0-481,0-20-192,0 0 97,0-20-65,0 0-192,-20-19-64,0-2 0,20 2-192,-20-20 160,0-2-96,1 2-128,19 20-65,0-21 225,0 40 32,0 20-128,19 0 64,21 0 32,-20 20 96,19 20-32,1 0 0,-20-21 0,19 21 0,-19-1 96,0-18 0,-20-1 0,0 0-192,0-20 256,0 0-32,0 0-128,0-20-96,0-21 96,-20 2 32,0-20-160,20-2 96,0 22-32,0 0 64,20-1 64,0 21-96,1 19 288,-1 19-224,-2 1 225,23 19-65,-1 20-224,-1 2 96,1-2-384,0-20-161,-21 2-352,1-2-640,20-19-1570,-40-20-2594</inkml:trace>
  <inkml:trace contextRef="#ctx0" brushRef="#br0" timeOffset="103360.3515">3811 8988 12043,'-20'19'7911,"-1"1"-6790,21 19-256,-18 2 577,18 18 63,0-19-736,0 0-577,18-20-128,3 0-192,-1-20 384,0 0-256,-20 0 0,20-40 96,-20 19-256,19-18 32,-19 0 32,20-1 96,-20 19-128,0-18 160,0 39-32,0-20 96,-20 20-32,20 20 0,20-1 32,-20 1-64,20 1-96,-20 19 64,20-21-384,0 1-545,-1 0-801,1-1-1056,0-19-1923,0 0-7334</inkml:trace>
  <inkml:trace contextRef="#ctx0" brushRef="#br0" timeOffset="103681.6406">4029 9047 15534,'39'60'2370,"-19"-40"-768,0 19 256,-20-19 128,21 0-545,-21-1-897,0 2-127,20-1-225,-20-20-64,0 0 257,0 0-578,0 0 482,0-20-385,0-1-33,0 2 129,0-21 0,18 21-128,-18-1 224,20 0-64,1 20-160,-21 0 160,20 0-64,0 40-288,19-21-737,-19 1-1153,0 0-1634,0-1-3907</inkml:trace>
  <inkml:trace contextRef="#ctx0" brushRef="#br0" timeOffset="103890.625">4367 9086 19282,'19'41'2050,"1"-21"-929,0-1 128,0 1-288,19 0-641,1-20-416,-19 0-416,17 0-577,-17-20-353,-1 0-1024,0 1-1954,-20-1-9129</inkml:trace>
  <inkml:trace contextRef="#ctx0" brushRef="#br0" timeOffset="104066.4062">4645 9066 19570,'0'61'1922,"0"-2"-897,0 1 704,0 19-351,20 1-449,-1-1-481,-19-20-256,20 21-96,0-41-480,0 22-289,-20-42-256,20 21-576,-20-21-1634,19-19-4260</inkml:trace>
  <inkml:trace contextRef="#ctx0" brushRef="#br0" timeOffset="104460.9375">4764 8710 18929,'39'-40'2339,"-19"40"-1218,0-19 288,19 19-128,-19 0-704,0 0-385,0 0-96,1 19-64,-3 21 32,-18-21-32,20 21-64,-20-19 128,0 18 0,21-19-32,-21-1 65,0 1 159,0 19-96,-21-18-32,21-1-32,0 0 0,0-1-96,0-19-32,0 20-64,0-20-128,0 0-288,0 0-257,0 0-768,21 0-930,-21 20-2690</inkml:trace>
  <inkml:trace contextRef="#ctx0" brushRef="#br0" timeOffset="104622.0703">5080 9206 18833,'0'19'2499,"0"2"-1506,0-21-129,21 0-127,-21 0-577,0-21-640,0 21-1442,0-19-3491</inkml:trace>
  <inkml:trace contextRef="#ctx0" brushRef="#br0" timeOffset="105779.2969">853 9742 15246,'-41'0'1345,"23"0"-768,18 0 256,-20 0 576,20 0-384,0 0-288,0 0-161,20 0 161,-2 0-33,23 0 97,-1 0-192,-20 0-289,39 20-96,0-20-192,1 0 96,20 0-128,19 0 161,20 0-97,0 0-32,19-20 64,22 1 0,18 19 0,-19 0-64,0 0 96,-21 0-192,-39 0 96,21 0 64,-21 0-128,20 0 64,-19 0-32,19 0 64,-20 19 64,0-19 129,21 0-129,-41 0-128,20 0 64,-20 0-128,2 20-64,18-20 32,-20 0-1,0 0 1,0 0 32,-18 0 96,18 0 64,-20-20 129,-19 20-33,19-19-96,-19-1 128,19-1-64,-19 21 161,19-20-65,2 20-64,-2 0-64,1 0 64,-1 0-128,-19 20 64,-1 1-63,1-21-33,-19 20 32,-3-20 0,2 0 0,1 0 32,-1 0 192,0 0-32,-2 0 1,3 0-33,-21 0-224,20 0 128,-20-20-128,20 20 64,-20-21-64,0 1 0,0 20-64,0 0-64,0 0-160,0 0-289,-20 0-480,20 0 0,0 0-705,0 0-1537,-20 0-4132</inkml:trace>
  <inkml:trace contextRef="#ctx0" brushRef="#br0" timeOffset="107117.1875">5360 9027 19378,'-21'0'1409,"21"-20"-128,0 20-384,0 0-160,0 0-321,0 0-352,0 0-64,0 0-448,21 0-865,-1 0-2403,-2 20-9672</inkml:trace>
  <inkml:trace contextRef="#ctx0" brushRef="#br0" timeOffset="107279.2969">5439 9345 20755,'20'0'609,"-20"0"-673,20 0-64,-20-20-641,19 0-1730,-19 1-6149</inkml:trace>
  <inkml:trace contextRef="#ctx0" brushRef="#br1" timeOffset="120823.2422">6173 9225 5669,'0'-19'3203,"0"19"-1602,-20-20 706,20 0 255,-20 20-448,20-19-544,-20-1-417,1 0 192,19 20-160,-20-21 32,0 21-352,0 21-128,0-1-321,20 19-192,0 1-96,0 20 1,0-21-226,0 1 322,20-21 95,20-19-288,-20 20 32,-1-20 0,21-20 0,-20 1-32,1-1-32,-3-19-32,2-1-64,-20 0 0,0 0-96,0-19 0,-20-1 96,2-19 31,-3 19 33,-19 1 32,20 0 32,1 18 129,-1 21 191,20 20-32,0-19 97,0 38-161,0 1 128,20 21 1,19 18-97,-19 0-128,21 21-32,-3-21-128,23 1-32,-22-1-128,1-19-385,-1-21 1,-19 22-673,0-21-481,0-20-1281,0 19-1056,-20-19-4678</inkml:trace>
  <inkml:trace contextRef="#ctx0" brushRef="#br1" timeOffset="121014.6484">6510 9107 10922,'20'0'4708,"0"20"-2402,-20 0-192,20-1-32,-20 1-896,20 0-674,-20 20-320,19-40-320,-19 20-352,20-20-898,0 0-2145,-20 0-5830</inkml:trace>
  <inkml:trace contextRef="#ctx0" brushRef="#br1" timeOffset="121176.7578">6530 8809 18289,'-20'-19'1025,"20"19"-1057,0 0-192,0 0-33,0 19-1024,20-19-2723,0 20-7847</inkml:trace>
  <inkml:trace contextRef="#ctx0" brushRef="#br1" timeOffset="121403.3203">6967 9286 16207,'41'19'2722,"-41"-38"-1344,0 19 928,0-20-288,-21-21-993,1 22-513,-20-21-63,21 1-65,-21-22-224,0-17-160,1 17 160,19-17-192,0 38 32,-1 0 0,1 0 0,20 21-192,20 19-96,1 0-257,19 0-255,-1 19-674,1 21-1537,0 20-3843</inkml:trace>
  <inkml:trace contextRef="#ctx0" brushRef="#br1" timeOffset="121649.414">7186 9206 14509,'-20'0'5798,"0"0"-4901,-1-20 608,3 0 257,-23 1-513,21-1-705,-18-21-287,17 2-97,1-20-64,0-2-64,20 2 32,-20 20-96,20 0 0,20-2 32,0 21-64,0 20-64,19 0-161,-19 0-383,41 20-802,-22 0-1729,21 20-4772</inkml:trace>
  <inkml:trace contextRef="#ctx0" brushRef="#br1" timeOffset="121889.6484">6769 8968 19986,'-20'-20'2307,"20"-1"-1507,20 2 802,0-1 63,19 20-640,-19 0-640,20-20-353,19 40-192,-19-20-289,-1 20-512,22-20-896,-23 19-1154,3 2-3363</inkml:trace>
  <inkml:trace contextRef="#ctx0" brushRef="#br1" timeOffset="122228.5156">7344 9047 18257,'20'0'3011,"0"0"-2147,0 0 802,19 0-257,-19 0-928,0 0-417,1 0 0,-21-20-128,18 0-96,-18 1 96,0-1 0,0 0 160,-18-1-32,-3 21 0,1 0 64,-20 0 192,21 0-64,-1 21 65,0 19-65,0-21 0,20 21-96,0-1-31,0 2-161,20-2 64,20-19-129,-1 0 129,-19-1-480,39-19-385,-18-19-704,-1 19-897,-22-20-1762,3 0-9834</inkml:trace>
  <inkml:trace contextRef="#ctx0" brushRef="#br1" timeOffset="122720.7031">7682 9147 13260,'39'39'4676,"-19"-19"-2529,-20-20 63,0 0 128,0 0-897,0 0-416,0 0-544,0-20-289,-20 0-32,20-19-128,0 19 128,0-21-128,0 22-32,0-21-32,20 21-32,0-1-96,0 20 128,0 0-192,19 0 64,-19 20-33,21-20 33,-3 19-192,-18-19 96,21 20 127,-21-20 33,-1 0 64,1-20 32,0 20 32,0-19 0,-20-1-32,0 0 97,0 20 95,0-21-32,-20 2 192,0 19-96,0 0-95,20 0-1,-19 19-96,-1 2 0,0-1-32,20 0 0,0 19 96,0 0-96,0 2 96,0-1-64,20-21-160,19 21-64,-19-40-256,0 19-225,20-19-352,-21-19-769,21 19-1441,-40-20-3331</inkml:trace>
  <inkml:trace contextRef="#ctx0" brushRef="#br1" timeOffset="123018.5547">8218 8927 18321,'0'41'3107,"19"-21"-2114,1 19 1057,-20-19-32,20 19-705,-20 2-544,20-21-321,1-1-256,-21-19-96,18 0-96,-18 0 96,0 0-288,20 0 160,-20-19-32,20-1 32,-20-21-64,21 21 128,-21 1-96,20-1 0,-2 20-96,3 0-129,19 20-63,-20-1-256,-1 1-417,1 1-513,0-1-1056,0-20-1346,-20 0-4708</inkml:trace>
  <inkml:trace contextRef="#ctx0" brushRef="#br1" timeOffset="123219.7265">8535 8809 13869,'20'-19'3971,"0"38"-992,0 21-320,0-1-866,0 21-864,-1-1-384,1 0-385,0-18-512,0-1-609,1-21-737,-3-19-2081,2 0-4677</inkml:trace>
  <inkml:trace contextRef="#ctx0" brushRef="#br1" timeOffset="123367.1875">8516 9027 19794,'-20'0'3556,"20"20"-1891,0-20 129,39 0-353,1-20-480,20 0-641,-1 1-255,-18-1-450,18 20-800,-19-20-801,-22 20-1665,-18 0-13934</inkml:trace>
  <inkml:trace contextRef="#ctx0" brushRef="#br1" timeOffset="124225.5859">9468 8927 15694,'-20'0'2723,"1"0"-705,19 21-256,-20 19-257,0-1-416,20 41-448,-20-21-225,20 0-64,0 2 65,20-42-321,0 1 192,0-20-192,19-20-64,-19 1 32,20-21-320,-19-20-96,-21 1 127,18-2 193,-18-17 64,-18 17 0,-3-17 33,-19 19-65,20-2 96,-19 22 32,19 0 128,0 19 96,20 20-31,-20 0-65,20 20-160,20 19 0,0 0 160,0 1-160,19 20 33,1-1-129,1 1 0,-3-1-33,3-19-159,-3-1-352,3-18-385,-1-1-448,-21 0-994,1-20-2337,0 19-10987</inkml:trace>
  <inkml:trace contextRef="#ctx0" brushRef="#br1" timeOffset="124558.5937">9964 8927 16623,'-39'21'3556,"19"-1"-2275,0 19 480,0 1-95,1-1-128,19 2-866,0-2-384,19-19-63,1 0-161,0-20 0,0 0-32,0-20-32,-1 0 0,1 1-96,0-1 32,-20-21 32,0 21 64,0-19-32,-20 19 64,20 20 32,-20-19-32,20 38 64,0 1-64,0 0-64,0 19-64,0-18 64,20 19-448,0-21-385,21 1-256,-23-20-1121,23 0-1858,-21 0-4420</inkml:trace>
  <inkml:trace contextRef="#ctx0" brushRef="#br1" timeOffset="124769.5312">10083 8769 16719,'0'-20'3556,"0"20"-1218,21 41-192,-21-2-513,40 0-736,-22 41-384,23-21-417,-21 0-96,19-18-192,1-21-513,0 0-224,-20-20-865,-1 0-1409,1 0-1537,-20 0-10731</inkml:trace>
  <inkml:trace contextRef="#ctx0" brushRef="#br1" timeOffset="124944.3359">10025 8988 20147,'-21'0'1889,"21"-20"-736,21 20 737,17-20-480,3-1-802,-1 2-512,-1-1-128,1 0-512,19 20-385,-19-19-929,0 19-2018,-21 0-4772</inkml:trace>
  <inkml:trace contextRef="#ctx0" brushRef="#br1" timeOffset="125255.8594">10521 8908 16239,'0'60'3043,"-21"-21"-1634,21 1 385,-20-1 320,20 2-705,0-2-800,20-19-321,1 0-192,-1-1 0,0-19-96,-1-19 64,1-1-32,-20 0-32,20 1-64,-20-21 160,0 19 32,0-18-128,0 19 321,-20 20 159,20-20-63,0 20-97,-20 20-192,20 0 0,0 19-96,20-18-96,-20-1-96,20 0-417,0-1-223,0 1-353,-1-20-1250,21 0-2561,-40 0-10988</inkml:trace>
  <inkml:trace contextRef="#ctx0" brushRef="#br1" timeOffset="125595.7031">11276 8849 21716,'-61'0'865,"41"19"-64,-19 1 736,19 0-288,0 20-672,20-20-417,0 19-128,20-19-64,19 0-32,-19-1-64,20-19 32,1 20 0,-3 1 64,-17-21 0,-1 20 64,0 0-257,-20-1 578,-20-19-97,20 20-128,-41-20-64,21 20-128,2-20 96,-3 0-448,1 0-833,20 0-1154,-20 0-2017</inkml:trace>
  <inkml:trace contextRef="#ctx0" brushRef="#br1" timeOffset="125820.3125">11434 8631 23446,'20'0'1633,"0"20"-1024,-20 19 31,0 20 257,19 1-256,-19-1-353,0 0-256,20-18-192,0-2-449,0 1-223,-20-21-770,20-19-1985,-20 0-4613</inkml:trace>
  <inkml:trace contextRef="#ctx0" brushRef="#br1" timeOffset="125997.0703">11355 8908 19794,'0'0'3556,"20"0"-2467,19 0 320,1 0-384,19 0-224,-19 0-609,19-20-192,-19 20-1057,-1 0-1474,1-20-4067</inkml:trace>
  <inkml:trace contextRef="#ctx0" brushRef="#br1" timeOffset="126666.9922">11890 9027 13644,'20'39'2563,"0"-19"-65,-20 1 97,20-1-706,-20-20-543,0 20-417,0-20-193,0 0 97,0-20-128,0 20-449,0-20 96,-20-21-256,20 22-64,-20-21 33,20 1-1,0-2-128,0 2-33,0 19-287,20-19 32,0 39-193,0-20-512,-1 20-801,21 0-1601,0-19-3459</inkml:trace>
  <inkml:trace contextRef="#ctx0" brushRef="#br1" timeOffset="127022.4609">12268 8849 18801,'0'19'2403,"0"21"-1122,0 0 480,0 0-191,0-1-577,20 0-609,-1-19-63,1 1-161,0-21 0,0 0-96,0-21 96,-1 1-96,1 1-64,-20-1 128,20-19-96,-20 19 0,0 0 0,0-1-32,0 21-32,0 0 32,0 21-64,0-1 0,0 19-224,20 1-449,0-1-640,-1-18-1410,21-1-2017,-19 0-8329</inkml:trace>
  <inkml:trace contextRef="#ctx0" brushRef="#br1" timeOffset="127260.7422">12744 8908 14125,'0'-40'2754,"-20"40"-736,20 0 609,0 0-257,0 20-800,0 0-481,0 20-257,0 19-287,20-19 64,0-1-321,0 2-256,19-21-96,1-1-96,-1-19-129,21-19-159,-19-1-129,-3 0-255,-17-21-289,-1 22-385,-20-21-1249,0 21-1056,0-21-2467</inkml:trace>
  <inkml:trace contextRef="#ctx0" brushRef="#br1" timeOffset="127460.9375">13021 8710 12011,'-18'-40'3555,"18"40"-800,18 20 288,-18 0-449,20 19-864,21 2-481,-21 18-544,-1 0-577,21-19-128,0 0 0,-21-21-256,21 1-545,-20 0-801,-20-20-1377,0 0-2914</inkml:trace>
  <inkml:trace contextRef="#ctx0" brushRef="#br1" timeOffset="127826.1719">12962 8888 20371,'41'-39'1281,"-23"19"96,23 0 193,-1 1-289,-1 19-929,1-21-288,-20 21-32,-1 0-96,21 0 0,-20 21-96,0-2 64,-1 1-32,1 0 224,-20 19-32,20 0 128,0-18 225,1 19-97,-3-21 64,2 1-31,1-20-97,-1 0-128,18 0 0,-17-20-96,-1 1 0,0-21 64,0 19 0,-20-18 97,19 19 127,-19 1 160,0-1-31,0 20-65,0 20-64,0-20-191,20 19-65,0 1-96,0 0-257,0-1-159,-1 2-481,1-1-448,20-20-385,-20 0-1857,-20 0-6471</inkml:trace>
  <inkml:trace contextRef="#ctx0" brushRef="#br1" timeOffset="128398.4375">13975 8968 18673,'0'20'2659,"20"-20"-1955,-20 0 1282,0-20-64,-20 20-961,20-20-449,0-20-223,0 20-129,0 0-64,0 1-96,20-1 0,-20 0-32,20 1-160,-20 19 32,19 0 31,1 0 1,20 0 0,-20 19 128,19 1 0,1 0-32,-19-20 64,17 19-128,-18-19 192,1 0-96,-1-19 128,-2-1-96,-18 0 32,21 1 33,-21-2-258,-21 1 257,21 0 1,-18 1-161,-2 19 64,-21 0 32,21 39 32,2-19 32,-3 20 64,21 0-64,0-1 128,0 0-128,0 2-96,21-21-160,-3-1 32,2 1-256,0-20-385,21 0-544,-23 0-1026,3-20-2081,-1 1-5637</inkml:trace>
  <inkml:trace contextRef="#ctx0" brushRef="#br1" timeOffset="128652.3437">14530 8710 13805,'-19'0'4099,"19"0"-1440,0 0-769,-20 39-257,0-19-287,20 20-514,0 0-319,40-21-289,-1 1-192,1 0 32,-1-1-64,1 2 0,1-1 0,-21-20 0,-20 20 96,0-1 96,-20 1 33,-1-20 127,1 20-32,0-1-256,20-19-256,-20 0-673,20 20-1056,-19-20-3012,-1 0-14413</inkml:trace>
  <inkml:trace contextRef="#ctx0" brushRef="#br1" timeOffset="129376.9531">15503 8729 16527,'-20'-59'1890,"20"40"-609,-20 19 449,0 0-129,1 0-255,-1 19-578,-20 21-287,20-1-161,20 2 128,0-2-351,0-19-1,40 19-64,0-19 32,-1-1-128,1 2 96,1-1-32,-3 0-32,-17-1 32,-21 1 64,0 0-32,-21-1 32,1 1-64,-18 1 160,17-1-192,-19-20 0,20 0-224,20 0-417,0 0-480,0-20-1217,0-1-1442,20-18-3843</inkml:trace>
  <inkml:trace contextRef="#ctx0" brushRef="#br1" timeOffset="129599.6094">15682 8809 1313,'20'40'16207,"0"-21"-13677,-20 1-319,20 0-97,-1 20-385,1-20-864,20 0-545,-1-20-63,1 0-97,1 0-32,-23-20-160,23 0-128,-21-20-385,0 0-224,-2 21-544,-18-1-897,0-19-1121,0 18-2691</inkml:trace>
  <inkml:trace contextRef="#ctx0" brushRef="#br1" timeOffset="129933.5937">16198 9066 14221,'59'120'2819,"-39"-81"-545,0 22-128,20-22 0,-21-19-481,-19-1-800,20-19-192,-20 0-257,0 0-63,0-19-65,-20-1-224,20-19-64,-19-1 32,-1-20-224,0 1 96,0-21 0,0 1-225,1-1 97,-1 1 96,20-1 0,0 41 160,20 0-160,19 39 96,-19 0-32,0 19 96,19 21-32,-19 19 0,-20 1 64,0-1-192,0 1 160,0-1-64,0-19-193,0-21-255,0 1-577,0 1-1313,0-42-2563,0 21-12235</inkml:trace>
  <inkml:trace contextRef="#ctx0" brushRef="#br1" timeOffset="130252.9297">16615 9147 14541,'59'99'3299,"-39"-79"-704,0 0-97,-20-1-448,20 1-897,-20-20-576,0 0-1,0-20-223,-20 1-161,0-21-320,20 0 128,-39 0 160,19 1-160,0-22-32,0 2 32,0 0-160,20-21 64,0 21-129,0 19-63,20 0 256,0 40-224,20 0 192,-21 0 0,21 40 0,-20-19 96,1 38-353,-21-20-415,0 0-321,18 2-801,-18-2-1377,0-19-3139</inkml:trace>
  <inkml:trace contextRef="#ctx0" brushRef="#br1" timeOffset="130537.1094">16854 8868 5028,'18'-19'11916,"-18"19"-9258,0 0-512,0 39 32,0 0-384,0 2-737,0-2-256,21 1-321,19-1-192,-20-18-192,19-21 65,-19 0-97,20 0 0,-21-41 128,1 22-128,-20-21-32,0 1-32,0 19-32,-39-20-32,19 20-96,0-19 0,0 19-289,0 20 161,20 0-321,0 0-672,0 0-481,0 20-1377,20-1-3106</inkml:trace>
  <inkml:trace contextRef="#ctx0" brushRef="#br1" timeOffset="130743.164">17131 9007 18001,'0'-19'2049,"0"-1"130,0 0-130,0-1-639,0-18-898,0 19-384,20-19-192,-1 0-416,1 18-577,-20-19-705,20 1-896,0 19-609,1-19-513,-1 18-5637</inkml:trace>
  <inkml:trace contextRef="#ctx0" brushRef="#br1" timeOffset="130924.8047">17310 8570 5477,'20'0'6566,"-20"0"-2562,20 20-545,-20 0-704,20 21-738,-20 18-479,19 0-641,1 1-321,0-21-416,0 20-224,19-38-160,-19-1-352,20 0-449,-20-20-833,-20 0-2466,19-20-11243</inkml:trace>
  <inkml:trace contextRef="#ctx0" brushRef="#br1" timeOffset="131083.0078">17330 8849 20467,'-20'-20'3075,"20"20"-2339,20 0 834,20-20-385,-1 20-608,21-19-353,-1 19-96,0 0-224,-19-21-929,1 21-1730,-3 0-3587</inkml:trace>
  <inkml:trace contextRef="#ctx0" brushRef="#br1" timeOffset="131765.625">18482 8809 13324,'-61'-40'1698,"41"40"288,-19 0 320,-1 0-96,20 40-769,-19 0-320,19-1-384,20 0-321,0 2 161,20-21-193,0-1-127,19-19-193,1-19 0,-1-1 160,1 0-448,1-40 192,-23 21-193,2-20 97,-20 18 64,0 2 160,-20-20-192,2 18 96,-3-18 0,1 0 0,0 18 32,0 21 160,20 20 193,-19 0-129,19 0 0,19 20 257,-19 21 256,20 18-225,0 21-64,0-21-95,19 0-257,2 1-192,-1-1-96,-1-19-385,1 0-512,-1-20-384,1-20-577,0 0-2050,-40 0-5285</inkml:trace>
  <inkml:trace contextRef="#ctx0" brushRef="#br1" timeOffset="131943.3594">18858 8829 21204,'20'39'1377,"-20"-19"-993,19 0-192,-19-20-63,20 19-161,0-19-1090,1-19-3266</inkml:trace>
  <inkml:trace contextRef="#ctx0" brushRef="#br1" timeOffset="132116.2109">18818 8492 17200,'20'0'640,"-20"0"-736,20 0 64,19 19-128,-19 1-1249,21 19-4004</inkml:trace>
  <inkml:trace contextRef="#ctx0" brushRef="#br1" timeOffset="132294.9219">19296 8908 16303,'0'0'2114,"0"-40"-737,0 21 993,-41-21-704,21 0-609,0 0-416,-19-19-353,19-1-160,0 1-64,0-21-96,20 21-32,-19 19 32,19 21-160,19-1-321,1 40-384,0-1-512,20 21-1474,-21 19-2946</inkml:trace>
  <inkml:trace contextRef="#ctx0" brushRef="#br1" timeOffset="132529.2969">19553 8888 18801,'-40'-20'1442,"1"1"447,19-21 65,0 0-512,-19 0-545,19-19-417,-1 20-192,1-22-96,20-17-192,0 17-64,0 2 32,20 20-64,1 18-160,-1 21-64,-2 0-193,23 41-416,-21-2-1185,19 0-2178,-19 1-13645</inkml:trace>
  <inkml:trace contextRef="#ctx0" brushRef="#br1" timeOffset="132895.5078">19215 8690 20083,'20'0'736,"20"0"-159,-1 0 768,1 20 128,19-20-608,2 0-416,-2 0-321,1 0-96,-1 0 32,-19 0-64,-1 0 0,1-20 0,-19 20 0,-1-20 0,-20 1 64,0-1-128,0-1 32,-20 1 128,-1 0-160,1 20 160,0-19-128,0 19 64,20 19 128,-19 1 32,19 21 33,-20-2 159,20 1-64,0-1-128,20 21-192,-1-20 0,21-21-128,1 1-480,-3 0-545,3-20-929,-1 0-1922,-1 0-6502</inkml:trace>
  <inkml:trace contextRef="#ctx0" brushRef="#br1" timeOffset="133331.0547">20049 8908 15534,'20'-40'3908,"-40"21"-1698,20-1-128,0-19-448,-20-2-353,20 2-481,0-1-511,20 1-257,0-22-32,0 42 0,0-21-128,19 40 64,-19 0-129,21 0-63,-23 20 224,23 0 0,-21-1 0,19 1 64,1 0-64,0 1 64,-1-21-64,-19 0 32,20 0 32,-21 0 0,1-21 0,0 1 32,0 0-64,-20-19-64,0 19-32,-20 1 160,0-2-96,0 21 64,1 0-32,-1 0 32,0 21 32,0 18 0,0 0 64,1 1-128,19 20 97,0-20-97,19-1-65,21-19 33,0 1-352,-1-2-257,-19-19-287,21 0-514,-23 0-1184,2-19-3140</inkml:trace>
  <inkml:trace contextRef="#ctx0" brushRef="#br1" timeOffset="133592.7734">20644 8531 18705,'0'20'1698,"20"-1"-193,-20 1 289,21 21 224,-21-21-417,20 19-223,0-19-385,-20-1-449,19 1-416,-19-20 128,20 20-127,-20-20-33,20 0-32,-20-20-96,20 20 0,0-20-32,19 20-353,-19 0 33,0 0 32,0 0-353,-1 20-192,1 0-544,-20 1-1058,20-21-2369,-20 0-10603</inkml:trace>
  <inkml:trace contextRef="#ctx0" brushRef="#br1" timeOffset="133800.7812">21082 8353 17616,'20'0'4869,"0"19"-3076,-20 1-31,18 39-385,3 1-127,-1-1-514,0 2-415,0-2-257,19-20-353,-19-19-319,0 0-385,0-20-480,-20-20-1186,0 0-2690,0 1-12556</inkml:trace>
  <inkml:trace contextRef="#ctx0" brushRef="#br1" timeOffset="133991.2109">21023 8570 21364,'0'0'2786,"18"0"-2081,23 0 192,17-19-160,3 19-65,-2-20-448,-19 20-256,19 0-576,-39-20-673,0 20-1954,1 0-5125</inkml:trace>
  <inkml:trace contextRef="#ctx0" brushRef="#br1" timeOffset="135377.9297">1409 10238 18609,'0'-39'1121,"-20"19"-160,0 1 384,0-3 321,-19 22-257,19 0-704,0 22-353,0-3-128,-1 1-191,21 19 95,21-19-96,19 19 32,19 2-96,1-2 0,-1-19-96,20 19-225,-18-19 1,-2 1-32,-19-1 287,-1-1 129,-39 21-32,-19-21-64,-1 1 0,-20 0 160,-1 1-64,3-2 33,17-19-65,1 20 64,0-20-193,-19-20-95,19 20 64,20-19-64,0-22 224,0 21-224,20-19 224,0 19-32,-1 1 64,1-22-64,0 41 64,21-20-32,-3 20 64,3-19-128,-1 19 64,-1 0 64,-19 0 96,0 0-96,-20-20 0,20 20 0,-20-20 32,19 1-32,-19-1 32,-19 0-64,-1 20-32,0-21 96,-20 21-96,21 0 129,19 21-65,-20-1 0,20 19-32,20 1-64,-20-1 32,19-18-96,21 18-417,-20-19-512,19 0-1537,-19-20-2467</inkml:trace>
  <inkml:trace contextRef="#ctx0" brushRef="#br1" timeOffset="135587.8906">2005 10119 21300,'0'19'832,"0"22"-159,0-1 897,20 19-129,-2-19-768,3 19-449,19-19-320,-20-1-32,19 2-257,-19-22-640,20 1-608,-21 0-1538,1-20-2755</inkml:trace>
  <inkml:trace contextRef="#ctx0" brushRef="#br1" timeOffset="135771.4844">2064 10456 15822,'-39'-39'2371,"19"39"-1026,40-20 417,-2 0 31,3 1-543,-1-1-834,0 0-384,0-1-320,-1 21-609,21 0-1153,0 0-2883</inkml:trace>
  <inkml:trace contextRef="#ctx0" brushRef="#br1" timeOffset="136022.4609">2539 10219 17840,'-18'0'1666,"-2"19"-801,0 1 608,-1 19 257,1-18-449,20 19-801,0-21-480,0 1-32,20-20 97,21 20-162,-3-1 33,23-19-32,-21 20-256,-21-20 192,1 21 256,0-21-128,-20 20 128,-20-1-96,20-19-96,-20 20-192,1-20-161,-1 0-1056,0 20-930,20-20-3843</inkml:trace>
  <inkml:trace contextRef="#ctx0" brushRef="#br1" timeOffset="136753.9062">3434 10318 9192,'0'-40'2979,"-20"20"288,0 20-192,20 0-384,-20 0-930,20 0-415,-21 20-418,21 40-223,21-21-64,-21 20-225,20 2-64,20-22-288,-1-19 97,-19-20-161,20 0 64,-1-20 96,-19 0-128,0-19-96,-20-2-32,0 22 32,-20-21-64,0 1-97,-19 19-31,19-1-224,0 21-193,0-19-224,1 38-672,19-19-641,0 41-961,19-2-2146</inkml:trace>
  <inkml:trace contextRef="#ctx0" brushRef="#br1" timeOffset="136990.2344">3770 10536 13933,'0'-20'1505,"0"1"929,-18-1 577,-2-1-640,-21-18-802,21 19-640,-19-19-353,19-1-127,-20 0-257,21-19-160,19 0 64,0-2-160,0 2-32,19 18-320,21 22-545,-20-1-769,19 20-1025,-19 0-2273</inkml:trace>
  <inkml:trace contextRef="#ctx0" brushRef="#br1" timeOffset="137186.5234">3513 10258 20083,'0'0'1665,"-20"0"-768,20-20 416,20 20 289,0 0-577,0-19-609,-1 19-384,1 0-64,20 0-352,-1-20-609,2 20-1025,-1 0-1441,19-20-3908</inkml:trace>
  <inkml:trace contextRef="#ctx0" brushRef="#br1" timeOffset="137586.914">4467 10297 18161,'-41'21'1441,"1"-1"417,21 19 0,19 1-289,-20-1-544,20 2-480,20-22-1,-1 1-288,1-20-96,20 0-95,-1-20-1,1 1 0,-19-22-64,17 2-128,-38-1-65,0 1 65,0 19-128,-38-1-32,17 2-65,-37-1-287,17 20-257,1 0 0,1 0 96,39 20-512,-20-1-1377,20 2-2019</inkml:trace>
  <inkml:trace contextRef="#ctx0" brushRef="#br1" timeOffset="138274.414">4843 10497 16111,'59'118'2018,"-39"-58"128,21-1-32,-23 2-385,2-22-608,1-19-416,-1 19-224,0-39-193,-20 0 0,18 0-64,-18-20-32,-18 1-95,-2-21-1,0 1-32,-1-2 0,-17-18-32,-3-1-32,1 1 32,1-20-64,19 19 32,0 1 0,20 19-64,20 0-64,0 0-1,0 21-95,19 19 64,1 19-320,-1 1-97,2 0 33,-21 20-97,-20 0-256,0-21-192,0 21 577,-20-21 191,-1 1-127,1 1 320,2-1 96,-3-20 0,1 0 32,0 0 96,20 0-32,-20-20 32,20 20-64,0-21-32,20 21 96,0 0-96,0 0 32,1-20 224,17 20 225,3-19-97,-3 19-64,3-20 129,-1 0-161,-1-19-64,-19 19-95,0-1-162,-20-18 130,0 19-290,-20 1 33,0-1-96,-19 0 192,19 20 128,0 0 0,0 20 256,-1-20 33,3 39 95,18-19-31,0 19-33,18 22-32,3-22-31,-1 0-97,20 2-192,-1-21-192,1-1-225,0-19-704,-1 0-769,2 0-1633,-21-19-9737</inkml:trace>
  <inkml:trace contextRef="#ctx0" brushRef="#br1" timeOffset="138471.6797">5418 10477 18577,'-20'-21'2434,"20"1"-960,0 1 736,0-1-673,0-19-864,0-1-385,20 0-192,1 0-96,-21 21-32,20-21-352,19 21-385,-19 19-1281,0 0-2498</inkml:trace>
  <inkml:trace contextRef="#ctx0" brushRef="#br1" timeOffset="139246.0937">6034 10219 7110,'-40'-20'4837,"21"20"-1922,-1 0-673,0 0 224,0 20-288,-1-1-737,3 1-448,18 19-288,-20 2-192,40-2-161,-20 1-96,18-40-128,23 19-32,-21-19 0,0 0 1,-1-19-97,21-1 64,-20 0-96,-20 1 0,0-1-1,0 0 33,0 20 33,0 0 31,0 0-32,0 0 0,0 20-32,0 0 0,0-1-32,20 1-257,0 0-768,-1-20-1313,21 0-1922,-20 0-10538</inkml:trace>
  <inkml:trace contextRef="#ctx0" brushRef="#br1" timeOffset="139479.4922">6232 10020 17616,'0'0'2563,"0"20"-994,0 19 417,0 1-513,21 20-544,-1-1-544,18 0-321,3-18-64,-1-2-289,-21-19-704,21 0-1217,-20-20-1697,0 0-6119</inkml:trace>
  <inkml:trace contextRef="#ctx0" brushRef="#br1" timeOffset="139704.1015">6293 10219 16527,'-20'-40'2402,"20"21"-1569,20-3 705,-20 22-97,18 0-736,23 0-417,-21 0-128,19 41-64,1-21-64,0 19 0,19-19 64,-19 19-32,-21-18 97,21-1-129,-19 0-32,-1-1-385,-2-19-768,-18 0-2210,0 0-3492</inkml:trace>
  <inkml:trace contextRef="#ctx0" brushRef="#br1" timeOffset="139880.8594">6471 10060 16783,'-20'-20'2178,"20"20"-1281,0 0-512,0 0-65,20 0-320,19 20-609,1-20-2786,-20 19-13163</inkml:trace>
  <inkml:trace contextRef="#ctx0" brushRef="#br1" timeOffset="140520.5078">7008 10160 16143,'-21'0'1890,"1"0"31,0 0 33,20 19-96,-20 21-641,20-1-544,0 0-1,0 22-95,0-22-225,20 0-160,0-19-95,0 1-65,1-21-64,-3 0 64,2 0-96,-20-21-1,0-18-95,0 19 64,0-19 96,-20-1-32,2 19 96,-3-18 0,1 0 32,20 19 97,-20-19-33,20 39 32,20-22-64,0 44-32,1-22 96,17 19-32,3 21-95,-21-21-97,19 21 96,-19-21 32,0 2-289,0-1 161,-20 0-192,0-1 128,0 1 96,0-20-128,0 0 64,0 0 64,0 0-160,0-20 128,0 1 64,19-1-128,1 0 0,0 20 64,20-21-97,-21 21-95,1 0-128,20 21-577,-20-21-897,19 0-1217,-19 0-2049</inkml:trace>
  <inkml:trace contextRef="#ctx0" brushRef="#br1" timeOffset="140802.7344">7583 10060 16751,'0'0'2531,"-20"19"-1346,20 1 609,-21 0-161,21-1-480,0 22-608,0-1-321,41-21-160,-21 1-96,39 0 32,0-1 96,-19 2-288,0-21 96,-1 20 96,-19 0 32,-20-1 192,0 1 32,-20 0 33,1-20-97,-21 19-160,0-19-288,20 0-129,1 0-672,-1 0-1537,0 0-4165</inkml:trace>
  <inkml:trace contextRef="#ctx0" brushRef="#br1" timeOffset="141302.7344">8119 10099 19218,'0'0'1761,"19"0"-1120,1 0 1153,20 0-129,-1 0-704,21-20-384,-1 20-193,-18 0-352,18 0 32,-19 0-256,-1 0-385,1 20-640,0-20-1025,-20 20-2755</inkml:trace>
  <inkml:trace contextRef="#ctx0" brushRef="#br1" timeOffset="141536.1328">8376 10258 20115,'0'0'2017,"21"0"-960,-1 0 929,19 0-480,1-20-545,-1 20-417,21 0-191,-1-19-289,-19 19-96,1 0-353,-3 0-448,3-20-896,-21 20-1506,-20 0-3332</inkml:trace>
  <inkml:trace contextRef="#ctx0" brushRef="#br1" timeOffset="141772.4609">8575 9940 14029,'40'0'6758,"-20"0"-5445,19 0-192,22 0 193,-2 20-289,-1-20-801,3 20-160,-2-1-64,-19 2-160,-1 19-160,-19-21-33,0 21 385,-20-21-96,-20 22 128,0-21 0,1 0-96,-1-1 0,0 1-608,20-20-513,0 20-1922,0-20-3844</inkml:trace>
  <inkml:trace contextRef="#ctx0" brushRef="#br1" timeOffset="142548.8281">9727 9980 14894,'0'-40'1569,"-20"40"-96,0-19 770,20 19 31,-39 19-929,19 1-704,-1 19-321,-19-18 0,40 19 33,-18-1-1,36-19-128,2-1-160,0-19-32,39 22-64,2-22 128,-22 0-32,21 0-160,-21 19 96,1 1-64,-40 0 128,0-1-32,-20 1 64,0 19-128,-19-18 96,19-1-64,0-20-224,-19 20-192,19-20-353,20 0-768,0 0-1250,0-20-2242</inkml:trace>
  <inkml:trace contextRef="#ctx0" brushRef="#br1" timeOffset="142791.9922">9905 10160 17969,'20'59'2434,"-20"-20"-512,20 0-385,19-18-352,-19-1-320,21-20-224,-3 0-385,3-20 96,-3-1-320,3-18 64,-1 19-160,-21-19-64,-19 0-160,0-2-289,0 21-95,-19 0-481,-1 1-769,20 19-1185,-20 0-1217,20 0-9898</inkml:trace>
  <inkml:trace contextRef="#ctx0" brushRef="#br1" timeOffset="142987.3047">10381 10079 10602,'20'40'9000,"0"-21"-6950,-20 22 160,21-21-448,-21 19-961,20-19-641,-20 0-96,18-20-128,-18 19-225,20-19-575,1 0-866,-21-19-1729,0 19-2595</inkml:trace>
  <inkml:trace contextRef="#ctx0" brushRef="#br1" timeOffset="143181.6406">10362 9742 18097,'0'-19'640,"0"-1"-127,0 20 31,0 0-255,0 0-482,0 0-1248,19 20-1762,-19-20-8360</inkml:trace>
  <inkml:trace contextRef="#ctx0" brushRef="#br1" timeOffset="143384.7656">10561 9821 14477,'19'60'3459,"1"-20"-1024,0-1 383,0 21-639,0-1-738,-1 0-608,1 2-577,0-22-192,20 1-128,-21-21-256,1 2-129,0-1-288,0-20-352,-20 0-1025,0 0-1761,-20 0-5222</inkml:trace>
  <inkml:trace contextRef="#ctx0" brushRef="#br1" timeOffset="143589.8437">10500 10099 14061,'-38'-20'5637,"38"20"-4067,0 0 31,0-19 385,18 19-352,2 0-641,1-20-577,19 20-288,-1-20-64,21 20-192,-1 0-385,0-21-415,-19 21-450,19 0-992,-19 0-801,1 0-1569,-2-19-9450</inkml:trace>
  <inkml:trace contextRef="#ctx0" brushRef="#br1" timeOffset="143866.2109">11076 9921 10666,'-39'19'6758,"19"1"-4452,0 19-256,-1 2-256,3-2-289,-2 1-544,20 1-256,0-22-321,20 1-224,-2 0-32,23-20-63,-21 0-1,0-20-32,19 20-32,-19-20-32,-20 1 0,20-3 0,-20 3 96,0 19-96,0-20 160,-20 20 0,20 0 64,0 0 0,0 20-160,0-1-192,0 3 128,20 17-384,0-19-353,19-20-512,-19 19-641,20-19-705,-19 0-1312,-3-19-8970</inkml:trace>
  <inkml:trace contextRef="#ctx0" brushRef="#br1" timeOffset="144301.7578">11255 9603 20819,'-20'0'2050,"20"0"-737,0 20 449,0 19-289,-20 2-255,20 18-450,0 0-127,20 1-161,-20-1-95,41-19-257,-23 0-128,23-20 0,-1 0-32,-22-20 32,23 0-96,-21 0 96,0 0-32,19 0 64,-39 0-32,20 0 0,0 19 128,-20 21-192,0-21 128,0 3-64,0-3 0,0 1-192,-20 0-97,20-20-31,-20 0-192,20 0-129,-20 0 97,1-20-225,-1 20 64,0-20 65,0 20-385,-1-19-417,21-3-1537,0 22-1953,-18 0-8105</inkml:trace>
  <inkml:trace contextRef="#ctx0" brushRef="#br1" timeOffset="144670.8984">11612 9682 20275,'-20'21'2082,"20"-1"-993,0 19 512,0 20-223,20 1-161,-20 19-417,40-19-255,-19-1-257,17-19-160,3 1-96,17-22-32,-17 1-128,18-40 32,-19 20-192,-20-41 0,19 22 192,-19-21-193,-20 21 1,-20-1 64,0 0 64,1-1 160,-1 21 0,-20 21 96,20 19 32,1-1 128,-1 0 32,20 2-95,20-1-193,19-21 0,21-19-193,-1 0-383,2 0-705,-3-19-1218,1 19-2273,-18-20-12365</inkml:trace>
  <inkml:trace contextRef="#ctx0" brushRef="#br1" timeOffset="145300.7812">12942 10219 16623,'20'59'1570,"-20"-59"-1,0 19 417,0-19-448,0 0 31,-20-19-864,20-1-257,-20-19-128,0-1 33,1-1-129,-21-18 192,20 20-159,0-21-33,1 1-64,-1 0-160,0-21 0,20 21 96,0 18 96,0 1-192,20 21-32,0-1-32,19 20-224,-19 0-417,20 0-608,-21 39-1217,1 1-3556</inkml:trace>
  <inkml:trace contextRef="#ctx0" brushRef="#br1" timeOffset="145743.164">12624 9980 18417,'-20'0'2851,"2"0"-1794,18 0 64,18 0 416,2 0-352,21-20-640,-3 20-353,3 0-192,18 0-32,-19 0-160,0 20-289,-1-20-384,1 19-480,-19-19-705,17 21-1249,-18-21-961,1 0 192,-1 20 1506,0-20 2690,-1 20 3235,-19-20 289,20 19-577,-20 1-737,20 0-609,0-1-287,-20 3-225,20-3-416,-1-19-129,1 20-351,0-20-33,0 0 0,0-20-64,19 20-31,-39-41-193,20 22 64,-20-1 0,-20 0 0,0 1-64,1-1-96,-21 0-65,20 20 33,-19-21-64,19 21-96,-20 21-129,40-21-223,-20 20-321,20 0-448,20-1-2275,-20 1-6053</inkml:trace>
  <inkml:trace contextRef="#ctx0" brushRef="#br1" timeOffset="145927.7344">13418 10219 15310,'20'-20'5093,"-20"-19"-3460,0-2 353,0 21-32,0-19-897,0-1-608,21 19-353,-21-18-96,40 39-257,-22 0-607,23 0-1315,-1 0-4835</inkml:trace>
  <inkml:trace contextRef="#ctx0" brushRef="#br1" timeOffset="146684.5703">14272 9901 17424,'-58'0'1345,"17"0"-224,1 39 449,1 1 31,19 20-448,20-1-384,0-20-224,20 2-225,0-21-32,19 0-192,1-40 0,-1 0-64,22-21 33,-41 2-226,19 0-95,-19-22 32,-20 2 128,0 20-32,-20-21 32,-1 1 192,3 0-96,-23-2-64,21 22 96,-18-1 96,38 21 288,-21 19-63,21 19 31,0 21-96,0-1 193,0 22-193,21-2 64,17 0-96,-18 1-191,21-1 63,-2-20-160,1 2-321,-1-2-255,1-19-513,0-20-737,-1 0-1473,-19 0-2691</inkml:trace>
  <inkml:trace contextRef="#ctx0" brushRef="#br1" timeOffset="146875.9765">14710 10020 17936,'20'59'2147,"-2"-39"-1699,-18-20-64,21 20-288,-1-20-32,-20-20-480,20 20-1570,-20-20-4036</inkml:trace>
  <inkml:trace contextRef="#ctx0" brushRef="#br1" timeOffset="147067.3828">14669 9682 13004,'0'0'128,"0"0"-961,20 21-704,-20-1-1570</inkml:trace>
  <inkml:trace contextRef="#ctx0" brushRef="#br1" timeOffset="147247.0703">15107 10138 17136,'0'-19'2178,"0"-21"-288,-21 1-193,1-2-416,0 2-512,-19-20-352,19-1-257,0 1-128,-19 0-32,39-2-96,-20 41-33,20 1-223,20 19-192,-1 19-353,1 21-993,20 20-1729,-20-1-5222</inkml:trace>
  <inkml:trace contextRef="#ctx0" brushRef="#br1" timeOffset="147437.5">15364 10099 15919,'-20'-59'2786,"1"39"-1056,-1-20 448,0-19-545,0 19-608,-1-20-608,3 1-289,18 0-192,0-2 224,18 42-288,3-1 32,-1 20-128,0 20-257,19 19-448,-19-19-800,20 21-1058,-20-2-3107</inkml:trace>
  <inkml:trace contextRef="#ctx0" brushRef="#br1" timeOffset="147842.7734">15066 9940 18321,'-20'-19'1729,"20"19"-319,20 19 223,0-19-95,1 20-513,17 0-577,23-20-160,-2 19-191,1-19-161,19-19 128,-40 19-225,21-20-127,-1 20 320,-18-20-128,-1 1-32,-21-1 32,1 0 160,0 1-96,-20-2 32,-20 1 64,0 20-32,1-20 32,-21 20 0,19 0 192,-17 20-128,18 0-31,-1 1-33,1 18 0,0 0 192,20 1-160,0 0 0,0 0-128,40-1 64,-19-19-352,37-20-225,-17 0-544,-2 0-1121,1 0-1986,0 0-9833</inkml:trace>
  <inkml:trace contextRef="#ctx0" brushRef="#br1" timeOffset="148263.6719">15860 10138 16944,'0'-19'2274,"0"-1"-64,0-19 160,0 19-544,0-21-641,0 22-512,0-21-289,20 21-192,-20-21-192,20 21 64,0-2-160,19 21-32,-19 0-32,1 21-161,-1 18 65,0-19 96,-2-1 64,23 1 0,-21 0-128,19-20 64,1 0 160,-20 0-97,0-20 65,-1 0 0,1 1 32,-20-21-32,0 21 0,0-2 96,-20 1 0,1 20-32,19 0 161,-20 0-1,0 0-96,0 20-32,0 1-32,20 18 32,-19-19-32,19 19-96,0 21 160,19-40-160,-19 19 64,20-19-160,20 0-160,-20-1-545,19-19-961,-19 0-929,0-19-2401</inkml:trace>
  <inkml:trace contextRef="#ctx0" brushRef="#br1" timeOffset="148552.7344">16337 9862 17552,'19'19'2691,"-19"1"-898,20 19 321,-20-19 64,20 19-736,-20 2-513,21-21-417,-21-20-192,20 19-159,-20-19-97,0 0 0,20 0-32,-20-19 32,0 19-64,18-20 0,3 0 0,-1-1 0,20 2-128,-21 19-97,1-20-63,0 40-64,0-20-225,0 40-352,-1-20-192,-19-20-1153,20 20-2178,0-20-8040</inkml:trace>
  <inkml:trace contextRef="#ctx0" brushRef="#br1" timeOffset="148791.9922">16714 9742 17744,'20'-19'3331,"-20"38"-1217,21 21-320,-3-1-128,2 21-385,21-20-512,-21-1-513,-2 0-224,23-18-256,-21-1-417,0-20-160,-20 0-384,0 0-1185,0 0-2210,-40-20-11500</inkml:trace>
  <inkml:trace contextRef="#ctx0" brushRef="#br1" timeOffset="148996.0937">16694 9940 21172,'40'0'1921,"-1"0"-671,1 0-193,19-19-257,-18 19-383,-1 0-417,-1-20-192,1 20-833,-40 0-1474,20 0-4740</inkml:trace>
  <inkml:trace contextRef="#ctx0" brushRef="#br1" timeOffset="150050.7812">17786 9642 16367,'0'-59'1858,"-19"40"-385,19 19 577,0 0-96,0 19-481,19 1-320,1 19-448,0 42-256,0-22-257,0 0 0,-1 1-128,21-1-32,-20-20-320,0-18-289,-1-1-416,1-20-768,0 0-1314,-20 0-2467</inkml:trace>
  <inkml:trace contextRef="#ctx0" brushRef="#br1" timeOffset="150250.9765">17686 9901 64,'-38'-39'16559,"38"18"-14060,0 21-449,20-20 192,-2 0-353,2 20-479,21-19-417,18 19-64,-19-20-449,19 20-384,1 0-96,-21 0-416,22 0-321,-23 0-832,3 0-1026,-21 20-2338,-20-20-12683</inkml:trace>
  <inkml:trace contextRef="#ctx0" brushRef="#br1" timeOffset="150637.6953">18164 9782 960,'20'0'18674,"-20"19"-16912,19-19-353,21 20 257,-20 0-321,19 1-704,1-21-385,19 0-192,-39 0 32,20 0 0,-1-21-64,-19 1-32,-20-19 64,0 19 0,0 20-64,-20-20 64,2 20 32,18 0-32,0 20 257,0 19 63,18-19-96,2 40-128,21-1-63,-3 0-129,3 2 32,-1-2 32,-1 21-96,-19-21-33,0-20 33,-20 2-64,0-2 32,-20 1-192,-20-21-96,1-19-193,-1 0-160,1 0-96,-1 0 33,19-19-289,1-1-1121,2 0-1442,18-19-1857</inkml:trace>
  <inkml:trace contextRef="#ctx0" brushRef="#br1" timeOffset="151340.8203">18917 9841 18737,'41'99'1762,"-21"-40"-1089,0 2 416,19-2 64,-19-18-545,20-2-352,-21-19-63,-19-1-65,20-19 64,-20 0-96,0 0 96,0-19-64,0-1-160,-20-19 32,1-2 193,-1 1-193,0-19 0,0-1 64,-1 1-32,21-1-128,0 1 128,0 19-97,0 1 65,21 39 65,-1 0 63,0 0-64,0 20-32,-1 19-96,1-19-289,-20 19-191,0-19-161,-20 20 33,20-20 351,-19 0 65,-1-1-513,0-19 129,0 0-1,20 20 257,-21-20 224,21-20 128,21 1-1,-21 19 66,40-20-1,-20 0 0,19 1-32,-19-2 96,20 21 416,-1 0-160,-19-20-63,21 20-65,-23-20-128,2 20 96,0-19 225,-20-1-97,0 0-32,0 1-32,0-1 353,-20-1-129,0 21 33,2 0 256,-3 0-385,1 41-160,0-22-96,20 21-32,0 19-31,0-19-97,0-20-65,40 0-287,-19-1-481,17-19-1025,3 0-1120,-3-19-2468</inkml:trace>
  <inkml:trace contextRef="#ctx0" brushRef="#br1" timeOffset="151593.75">19612 9682 16079,'0'-40'2722,"-19"40"-1344,-1 0 287,20 20-223,-20 0-353,20 21-481,0-22-288,20 1-288,19 19 97,1-19-225,0 0-161,-21 1 33,21-2 0,-20 1 288,-20 0 96,0-1 128,0 1-95,-20-20-1,0 20-64,0-20-160,1 0-128,-21 0-545,40 0-865,-20 0-2017,20-20-11467</inkml:trace>
  <inkml:trace contextRef="#ctx0" brushRef="#br1" timeOffset="152252.9297">20367 9881 4067,'0'-40'12364,"-20"40"-10058,20 0-608,-20 0 31,20 21-95,0 18-641,0-19-320,0-1-289,20 1 32,0 0-255,20-20 127,-1-20-224,-19 0 32,20-19-32,-21 19-32,-19-20-32,0 0 32,-19 21 0,-21-1 0,0 0-128,1 1 0,-1 19-64,20 0-128,1 19-129,-1 1-608,40 0-801,-1 19-1377,21-19-2850</inkml:trace>
  <inkml:trace contextRef="#ctx0" brushRef="#br1" timeOffset="152467.7734">20725 9901 5637,'-40'-39'13389,"19"-2"-11211,-19 2-481,22-1 225,-3 1-705,1-22-544,0 22-289,20-21-96,0 20-159,0 1-65,20 19-32,0 1 0,1 19-257,17 0-383,3 19-481,-21 1-1057,0 0-2691</inkml:trace>
  <inkml:trace contextRef="#ctx0" brushRef="#br1" timeOffset="152665.039">20466 9623 22132,'0'0'1826,"0"0"-1185,20 0 960,19 0-416,21 0-512,-21 0-449,22 0-288,-2 0-192,1 0-449,-1 0-1281,1 19-3074</inkml:trace>
  <inkml:trace contextRef="#ctx0" brushRef="#br1" timeOffset="153159.1797">21438 9305 20691,'-18'0'1698,"-3"20"-417,21 0 320,0 19 33,21 41-481,-3-21-384,2 21-193,0-1-287,1-19-65,-1-20-224,18-1-385,-17-19-319,19 1-257,-40-21-545,0 0-768,0 0-1409,-40 0-4101</inkml:trace>
  <inkml:trace contextRef="#ctx0" brushRef="#br1" timeOffset="153388.6719">21260 9642 14125,'-20'-19'5029,"20"-1"-2787,0 20-192,20 0 0,0 0-513,0-20-576,39 20-320,2-19-129,-3 19-288,3-21-192,-2 21-256,0-20-160,1 20-609,-21 0-417,21 20-1088,-39-20-2659,-3 21-11915</inkml:trace>
  <inkml:trace contextRef="#ctx0" brushRef="#br1" timeOffset="153766.6015">22074 9564 21011,'0'0'1698,"-20"0"-833,-19 0 800,19 39-319,-21-19-321,3 39-193,-23-18-159,43 18-257,-3-20-255,21 2-65,21-2-192,17-19 128,3-20-32,-3 0-32,23-20-64,-22 0-65,-19 1 225,0-22-64,-20 21 32,20-19 97,-20 19-97,-20 1 64,20-1 0,-20-1 96,20 21-160,-20 21 128,20-21-160,-19 20 32,19 19-64,0-19 0,19-1-288,1-19-193,0 20-287,0-20-321,0 0-225,19 0-447,-19-20-1955,0 1-3139</inkml:trace>
  <inkml:trace contextRef="#ctx0" brushRef="#br1" timeOffset="154063.4765">22392 9523 18289,'-59'0'2594,"18"0"-1184,21 20 575,-19 1-191,39 18-577,0-19-608,0 19-321,19-19-224,21 1 96,19-1-224,2-1 96,-21 1-64,-1 0 0,-19-1-32,0 1 64,-20 0 32,0-20 96,-20 21 1,0-21-129,0 0-33,-19-21-255,19 21-128,0-20-417,-1 0-672,1 20-1090,20-19-1953,0-1-9353</inkml:trace>
  <inkml:trace contextRef="#ctx0" brushRef="#br1" timeOffset="154271.4844">22452 9325 20275,'0'0'2914,"19"20"-1184,1 19 192,0 2-385,-20 18 33,20 0-513,0 1-449,-1-1-447,1 2-65,20-22-321,-20 0-319,-1-19-289,1 0-640,0-20-225,-20 0-1313,0-20-3459</inkml:trace>
  <inkml:trace contextRef="#ctx0" brushRef="#br1" timeOffset="154577.1484">22829 9603 17072,'-41'0'4292,"21"0"-3620,-18 0 802,17 0 191,-19 20-191,1-1-641,-1 1-65,20 0-191,1 1-161,-1-1-352,20-1 64,0-19-64,0 20 129,20 0-129,19-20-32,-19 0 96,39 0-192,2 0 64,-3 0-96,3-20-161,-2 20-159,-19-20-353,-1 20-320,-19 0-352,0 0-1089,0-19-1923,-20 19-3650</inkml:trace>
  <inkml:trace contextRef="#ctx0" brushRef="#br1" timeOffset="154932.6172">23325 9603 20018,'0'-39'2947,"-20"-2"-1666,-19 41-31,-1 0 223,-1 0-96,-18 20-384,39 1-224,-20 18-321,40-19-351,20 19-130,0-19-63,21 1 32,-3-1-256,3-1 0,-1 1-97,-1 0 193,-19-1 256,-20 1-32,0 0 64,0-20 32,-40 21 32,21-2-31,-21-19-33,-1 0-128,3 0 96,17-19-257,21 19-960,0-21-961,0 1-1665,0 0-3941</inkml:trace>
  <inkml:trace contextRef="#ctx0" brushRef="#br1" timeOffset="155144.5312">23365 9841 25175,'19'40'1602,"-19"-20"-705,20-20-257,-20 20-415,0-20-322,20 0-383,-20 0-961,0-20-1987,0 20-6277</inkml:trace>
  <inkml:trace contextRef="#ctx0" brushRef="#br0" timeOffset="267649.414">634 11747 15662,'-20'-19'1410,"1"-1"127,19 20-160,0 0-95,-20 20 255,20-1-224,20 21-384,-1-1-320,1 41-385,20-21-64,-1 1 225,1-1-97,-19 0-96,-1-18-64,-2-2-64,3-19 64,-21 0 0,20-1 97,-20-19-129,-20 0-32,20 22-64,-21-22 0,3-22-64,-2 3 32,-1-21-32,1 1 32,-18-21-32,17-19-33,1 19-31,0-19 288,20-1-224,0 21 0,0 0 64,20 18 0,21 21-32,-23 1 32,22 19 96,1 19-160,-2 21 0,-19 20 32,0-1-256,20 2 64,-21-22 256,-19 20 0,0-18 32,0-2-64,-19-19 96,19-1 32,-20 1-160,0-20 128,20 0 96,-20 0-224,20-20 0,-20 1 96,20-21 64,0 21-31,0-2-129,20 1 256,-20 20-128,20 20 64,0-20-64,19 40-96,-19-20 32,0 19 64,20 1-64,-21 0 0,1 0-64,0-21-32,0 1-128,1-20 160,-3 20-224,-18-20-225,20 0-191,1 0-193,-21 0-1537,20 0-1154,-20-20-8327</inkml:trace>
  <inkml:trace contextRef="#ctx0" brushRef="#br0" timeOffset="268019.5312">1270 12025 20083,'0'20'1377,"0"0"-128,0-1 192,0 21 65,40-21-641,-21 2-289,21-1-288,-20 0-95,-20-20-97,0 19 0,0-19 32,0 0 0,0 0-96,20-19-64,-1 19 0,-19-20 96,0 0-64,-19-1 0,19 2 0,-20 19 32,40 0 32,-1 0 32,21 19-64,0-19-64,-1 21-352,-19-1-833,1 0-961,17-20-161,-18 19-735,21-19-6055</inkml:trace>
  <inkml:trace contextRef="#ctx0" brushRef="#br0" timeOffset="268286.1328">1567 11747 18801,'0'-19'2274,"21"19"-1249,-21 0 1250,20 19-65,-20 1-609,18 19-672,2 2-384,1 18-257,-1 0 64,20-18-320,-21 18-224,1-20 32,0 0-417,0-18-287,0-1-770,-20-20-1089,19 20-352,-19-20-4964</inkml:trace>
  <inkml:trace contextRef="#ctx0" brushRef="#br0" timeOffset="268945.3125">1964 12084 19058,'-20'0'1313,"20"0"-544,0 20 704,20-20 385,-20 20-545,41-20-769,-3 0-319,-17 0-97,-1 0-96,-20 0 32,0-20 0,0 20 0,20-20 0,-20 1-128,0 19 96,-20-20-64,0 0 0,-19 20 128,19 0 32,-1 0-64,21 20 128,0 0-63,21-1 31,-21 21-160,0 0 64,0-20 32,20 0-192,19-1 128,1-19-256,-20 0-353,19 0-896,-19-19-994,20-1-2209</inkml:trace>
  <inkml:trace contextRef="#ctx0" brushRef="#br0" timeOffset="269670.8984">2739 12065 14125,'-20'-40'1473,"0"40"930,20 0-418,-20 0-31,20 0 32,0 20-512,0 0-546,0-1-255,20 21-192,0 0-97,0-20-128,-1 0-128,1-1 0,0-19-32,1-19-31,-1-1 31,-2-21 96,-18 22 0,-18-21-288,-2 21 192,-1-1-288,1 0 64,0 1-65,1-2-63,-1 21-128,20 0-449,0 21-544,20-2-417,-1 21-448,21-1-2434</inkml:trace>
  <inkml:trace contextRef="#ctx0" brushRef="#br0" timeOffset="269887.6953">3116 12223 10794,'0'-39'7463,"-20"19"-6342,0-1 1089,0 2 256,-19-1-768,-1-19-545,1-1-384,-1-20-481,40 1-320,-21 20 64,21-2 64,0 2 0,0 19-224,21 0-320,-1 20-321,18 0-608,3 0-994,-1 0-864,-21 20-5829</inkml:trace>
  <inkml:trace contextRef="#ctx0" brushRef="#br0" timeOffset="270079.1015">2857 11965 19410,'-38'20'1858,"-3"1"-897,41-21-289,20 0 609,1-21-95,17 21-610,3 0-384,-1-20-256,19 20-640,0-20-1314,-19 20-1089,19 0-7015</inkml:trace>
  <inkml:trace contextRef="#ctx0" brushRef="#br0" timeOffset="270461.914">3653 11687 17008,'-21'-20'2434,"1"0"-384,20 20-609,0 20 225,0-20-225,20 41-480,1-2-513,-3 20-223,2 2-161,1-2-32,-1 21-449,18-41-511,-17 0-578,-1 1-608,-20-40-1377,20 19-11852</inkml:trace>
  <inkml:trace contextRef="#ctx0" brushRef="#br0" timeOffset="270881.8359">3353 11728 18385,'0'-81'2178,"41"62"-673,-21-40 738,20 18-226,-1 21-1248,1-19-545,19 39-63,-19-20-65,-1 20-64,22 20-64,-23 0 96,3 19-32,-1 21-64,-21 19 32,1 1-64,0-21-32,0 2 128,-20-2-32,20-20 128,-1 2 288,-19-22-64,0 1-31,0-20-129,0 0-64,0 0-64,0 0 32,0-20-32,20-20-32,-20 20-64,0-19 0,20-1 0,-20 21 64,20-1-32,0 20 0,-1 0-32,1 39 32,0-19-96,1 39-320,-1-18-545,-2-2-865,23-19-1281,-21 19-1217</inkml:trace>
  <inkml:trace contextRef="#ctx0" brushRef="#br0" timeOffset="271137.6953">4287 11886 18609,'40'20'2050,"-40"0"-769,20 19 385,0 2 384,-1-2-737,1-19-833,0-1-287,0 1-161,1-20-32,-3-20 160,2 20-128,0-39-128,-20 19-160,21-20-737,-21 0-833,0 1-833,0 19-2433</inkml:trace>
  <inkml:trace contextRef="#ctx0" brushRef="#br0" timeOffset="272035.1562">4684 11926 9384,'0'0'7239,"0"19"-5733,0 21-161,20 0 353,-20 0-1,20-1-544,0 0-416,-20 2-64,20-41-65,-20 20-159,0-20-129,0 0 32,0-20-96,0 0-63,0-1-97,0-18-32,-20-20 32,20 20-96,0-2 160,0 21-256,-20 1 0,40-1 160,-20 20-64,20 0 160,-1 20-64,1 19-64,0-19-64,0 20 224,0-20-288,-1-20 160,1 20-32,-20-40 0,20 20-96,-20-20 96,20 1 0,-20 19 0,0-21-32,0-19-64,0 21 0,0-1 128,21 20-96,-3 0 64,2 0-128,21 20 0,-3-1-288,3 1-289,-1 21-1056,-20-41-834,19 19-736,-19-19-5157</inkml:trace>
  <inkml:trace contextRef="#ctx0" brushRef="#br0" timeOffset="272592.7734">5141 11647 11883,'0'-19'1858,"0"-1"320,0 0 288,0 20-352,0-19-609,0 19-480,0 0 96,0-20-32,0 40-160,20-20 0,0 19-160,-1 21-161,1 19 33,0-18-289,0-2-191,0 0-65,19 2-64,-19-21 0,1-20-32,-1 19 0,-2-19 0,2 0 0,1 0 96,-1 0-128,19 0 64,-19 20-96,0 0 128,-20 19-96,20-19 64,-20 20-128,0-20 288,0 0-160,0-1 32,-20 1-64,20-20-160,-20 0 128,0-20-64,1 20-64,-1-39 31,0 19-127,-1 1-224,1 19-33,2-21-288,-2 21-63,-1-20-1026,21 20-1249,21 0-7207</inkml:trace>
  <inkml:trace contextRef="#ctx0" brushRef="#br0" timeOffset="274001.9531">674 12680 16527,'-40'-20'96,"20"20"32,1-19-96,-1 19 225,20 0 127,0 0-160,0-20 353,20 20-1,-1-21-63,1 21 31,0 0-127,0 0-193,1 0-32,17-20 32,3 20-128,-3 0-32,23 0-64,-21-19 161,19 19-33,0 0-64,22-20 0,-2 20 64,0-20-64,20 20-32,-20 0 96,20 0 0,0-19-64,-18 19 32,18 0 97,-20-20-193,21 20 192,-21 0 96,20 0-32,-20 20-128,20-20 65,0 19-161,1 1 96,-20 0 32,19-20 32,-19 0-96,19 19-64,0-19 64,0 0-32,0 20-32,1-20 32,-21 0 33,20 0-97,-20 21 0,20-21 32,0 0 0,-18 0 0,18 0 96,-20 0-64,21 0-32,-21-21 64,20 21-64,-20-20 288,2 20 1,-2 0-129,-20 0-96,1 0-32,19 0-32,-20 20 32,20-20-96,-19 0 96,-1 0-32,2 0 0,-2 0 0,1-20 0,-1 20-32,-19 0 64,-1 0 0,2 20-32,-3-20 161,-18 0-1,1 0 0,-1 21-96,19-21 32,-19 0-64,0 0 0,0 0-96,0 0 128,-20-21-64,19 21 32,-19 0 64,0 0-31,20 0 31,-20 0-96,0 0 32,20 0-128,-20 0 128,0 0 0,20 0-96,-20 21 0,0-21 32,20 0 0,-20-21-96,19 21-161,-19 0-255,0 0-545,0 0-384,0 0-545,0 0-1634,0 0-10217</inkml:trace>
  <inkml:trace contextRef="#ctx0" brushRef="#br0" timeOffset="274228.5156">5994 11806 24182,'-19'20'-160,"-1"-20"-608,20 0-930,20-20-320,-1 20-2883</inkml:trace>
  <inkml:trace contextRef="#ctx0" brushRef="#br0" timeOffset="274437.5">6034 12124 22869,'0'60'64,"0"-60"160,20 0-352,-20 0-608,20-20-770,-20 20-1152,0-21-3941</inkml:trace>
  <inkml:trace contextRef="#ctx0" brushRef="#br1" timeOffset="276112.3047">6769 12006 15342,'-20'-61'993,"-1"42"544,1-1 417,2 0 160,-2 1-352,-1 19-417,1 0-480,20 19-256,0 21 95,0-1-415,0 21 63,0-1-192,20-19-128,1 0 64,17 0-96,3-21-288,-1-19-129,-1 0-447,1 0-546,0-39-511,-1 19-354,-19-20-1921,0 20-7879</inkml:trace>
  <inkml:trace contextRef="#ctx0" brushRef="#br1" timeOffset="276466.7969">6848 11647 15342,'0'-19'1954,"0"19"-321,0 19 353,20 1 64,0 21-544,-20-2-545,39 20-321,-19 2-127,20-22-257,-19 0 64,17 1-192,3 0 97,-21-20-65,-2 0-96,3-20-32,-1 0 32,0 0-96,-20 0 160,0-40-64,0 21-96,0-22 32,0 2 32,0 19 0,0 0 0,0 1 0,0-1-64,20 40 32,-1-1 32,-19 1-64,20 39 32,20-18-256,-20-2-257,-1-19-704,21-1-673,-20 1 33,0-20-482,-1 0-1152,1 0-4645</inkml:trace>
  <inkml:trace contextRef="#ctx0" brushRef="#br1" timeOffset="276742.1875">7504 11965 15470,'0'20'2242,"18"20"-160,-18-20-352,0 19-353,20-19-544,1-20-321,-1 0 33,0 0-65,-2 0-159,3-39 31,-1 19-256,0-19 0,-20-2 0,0 21-192,-20 1 96,0-1-96,-1 20-96,3 0 0,-2 0-289,0-20-416,-1 40 1,21-20-257,0 0-609,0 20-1569,21-20-8200</inkml:trace>
  <inkml:trace contextRef="#ctx0" brushRef="#br1" timeOffset="277039.0625">7821 11926 17584,'-20'39'2114,"20"-19"-416,0 1-129,0 18 257,0-19-769,39-1-448,-19 1-289,21-20-128,-3-20-160,3 1 192,-1-1-160,-21 0-64,1-20 128,-20 20-128,-20 0 97,1 1-97,-21 19-129,19 0-159,-17 0-288,18 0-289,-1 0-609,1 0 129,20 0-449,0 19-1537,0-19-11531</inkml:trace>
  <inkml:trace contextRef="#ctx0" brushRef="#br1" timeOffset="277662.1094">8237 11906 18961,'0'-20'1282,"0"20"-161,-19 0 544,19 0 321,-20 0-673,20 20-512,-20-20-448,20 20-161,20-1-96,0 1-128,-1 0 128,21-20-192,-20 21 224,19-2-320,1 1 224,1 0-256,-23-1 95,3 1-31,-1 0 64,-20-1 32,0-19-128,0 21-160,-20-21-33,-1 20-31,3-20-97,-2 0-191,-1 20-193,1-20 32,0 0-416,20 0-641,-18 0-256,18-20-64,0 20 256,0 0 1634,18-20 448,-18 20 576,20-21 1186,0 21 96,1-19-481,17 19-191,-17-20-97,-1 20-385,20-20-287,-1-19-33,-19 19 161,0 1-225,0-22-159,0 21-225,-20 1 256,0-1-64,-20 0-256,20 1 160,-20 19 32,20 0 225,-20 0 31,20 19 33,0 1-97,0 19-160,0 22 128,20-22-95,0 0 31,0-19-320,19 0 32,1-1 32,-1-19-32,2 0-385,-1 0-768,-1 0-1089,-19-19-1474,20-1-11338</inkml:trace>
  <inkml:trace contextRef="#ctx0" brushRef="#br1" timeOffset="278495.1172">9349 11667 15022,'0'-59'2178,"0"59"128,-19-20-256,19 20-192,0 20-673,19 0 32,1 39-352,0 1-257,0-1-63,0 21-257,19-21-64,-19 2-224,0-2-64,21-20-64,-23-19-352,2-1-577,0 2-865,1-1-192,-21-20-1858,0 0-12556</inkml:trace>
  <inkml:trace contextRef="#ctx0" brushRef="#br1" timeOffset="278719.7265">9310 12045 19346,'-20'0'1954,"20"-20"-1282,20 20 1090,-20-19 896,39 19-960,-19-21-897,20 1-417,-1 0-256,1 1-96,0-1-96,19 0-192,-18 1-385,-21-1-512,19-1-865,-39 1-224,20 1-897,-40-1-4836</inkml:trace>
  <inkml:trace contextRef="#ctx0" brushRef="#br1" timeOffset="279226.5625">9549 11588 7623,'18'20'8584,"2"0"-6566,21 19 32,-21 22-128,19-2 159,-19 1-703,0-1-642,0 0-223,19-18 96,-19-2-97,0-19-192,0-1-31,-1 1-129,-19 0-96,0-20-64,0 0 32,0 0-96,0-20-96,-19 20 160,19-20-96,-20-19 64,20 0-161,-20 18-31,20-19-128,0 21 160,20 19 63,-20 0 65,20 0 0,-1 19 32,1 1 32,20 0 0,-20 1-64,19-2 96,2 1-32,-3-20 0,-18 0 0,21 0 32,-3 0 64,-17-20 65,-1 1-33,0-2 96,-20 1-160,0-19 64,-20 19 64,0 0-128,-1 1-96,3 19 96,-2 0 64,-21 19-95,41 1 127,-20 0-64,20-1 64,0 21-128,20 0 0,21 0-32,-3-21 0,3 1-224,18 0-417,1-1-672,-1-38-1762,-19 19-3459</inkml:trace>
  <inkml:trace contextRef="#ctx0" brushRef="#br1" timeOffset="279806.6406">10719 11528 17328,'0'0'2082,"0"-20"-385,0 40-351,0-20 479,0 21-575,0 18-546,20-19-255,-20 19-353,20 1-96,-1 1-256,1-22-161,-20 1-768,20-20-929,0 20-1281,-20-20-11403</inkml:trace>
  <inkml:trace contextRef="#ctx0" brushRef="#br1" timeOffset="280031.25">10897 11528 17520,'0'0'3139,"0"21"-2723,0-1 321,0 19 224,0-19-160,20-1-417,1 1-192,-1 0-480,-2 1-513,3-21-992,-1 20-3044</inkml:trace>
  <inkml:trace contextRef="#ctx0" brushRef="#br1" timeOffset="280682.6172">11276 11787 17360,'18'19'2146,"-18"1"-769,20 1 97,1 38 31,-1-20-352,-20 22-480,20-22-33,-20-19 33,18-1-160,-18 1-129,0-20-288,21 0 0,-21 0 128,-21 0-224,21-39-64,0 19 64,-18-19 0,18-2-96,-20 2 192,20-1-192,0 1 96,0-2 64,20 41-160,-2-19 224,3 38-64,-1 1-64,0 1 64,0-1-32,19 19-64,-19-19 32,0-20 96,-20 19-64,20-19-96,-20 0 193,0 0-65,0 0 32,0-19-32,0-1-96,19 0 128,-19 20-128,20-19 64,-20 19-64,20 19 32,0 1 0,19 0 0,-19-1 0,0 1-449,1-20-608,17 0-768,-18 0-674,1 20-864,-21-20-7047</inkml:trace>
  <inkml:trace contextRef="#ctx0" brushRef="#br1" timeOffset="280922.8515">11930 11906 18609,'20'20'3107,"-20"-1"-1537,20 1 447,-20 0-415,0 1-1025,19-2-577,-19 1-161,0 0-479,20-20-1122,0-20-736,-20 0-1987</inkml:trace>
  <inkml:trace contextRef="#ctx0" brushRef="#br1" timeOffset="281142.5781">11910 11608 3395</inkml:trace>
  <inkml:trace contextRef="#ctx0" brushRef="#br1" timeOffset="281360.3515">12108 11886 16655,'40'59'2947,"-19"-19"-1153,-1-40 384,-2 21 0,-18-2-865,0-19-736,0 0-33,0-19-384,21-2 33,-21 1-97,0-19-96,0 19 96,0-19-96,20-2 96,-20 21-64,20 1 32,0 19 32,-1 0 128,1 39-160,-20-18 32,20 18-128,0 1-32,0-1-96,-1-19-448,1 1-642,-20-21-800,20 19-576,-20-19-2243</inkml:trace>
  <inkml:trace contextRef="#ctx0" brushRef="#br1" timeOffset="281592.7734">12645 11945 21748,'0'40'929,"20"-40"-417,0 21 321,-2-21-160,-18 0-289,21 19-384,-21-19-416,20 0-961,-20 0-417,0 0-1473</inkml:trace>
  <inkml:trace contextRef="#ctx0" brushRef="#br1" timeOffset="281811.5234">12545 11588 22036,'-40'0'769,"21"0"-705,19 0 64,0 20-224,19-20-448,-19 20-1442,20-20-6118</inkml:trace>
  <inkml:trace contextRef="#ctx0" brushRef="#br1" timeOffset="282291.0156">11910 11588 22004,'0'-19'-544,"0"19"576,20-20-64,-20 20-1442,0 0-3682</inkml:trace>
  <inkml:trace contextRef="#ctx0" brushRef="#br1" timeOffset="283256.8359">12942 11867 14701,'20'19'2435,"-20"1"-1026,21 19 513,-1-19-353,-2 21-576,-18-2-32,20-19-352,-20-1 63,21 1-351,-21-20-65,0 0-160,0 0 0,0 0 96,0-39-160,0 19 0,0 0-32,-21-20 129,21 0-33,0 21-128,0-21 128,0 21-32,0 19-96,21 0 224,-1 19 96,0 21 0,-1-1-95,1 2-129,0-22-128,0 21 128,0-40-32,-1 19-32,1-19 128,0-19-96,-20-1 64,20 0 32,-20 1-128,0-2 192,0 1-96,0 0 0,20 1-64,-20 19-64,0-20 64,19 40-128,1-20-128,0 19-384,0 1-802,1 0-1024,17 1-897,-17-21-8713</inkml:trace>
  <inkml:trace contextRef="#ctx0" brushRef="#br1" timeOffset="283590.8203">13578 11886 17616,'-20'0'2050,"0"0"-929,-1 40 673,3-21 320,18 21-865,0 0-704,0-20-513,0 0-32,18-1 128,3-19-128,-21 0-32,20 0-64,0-19 128,0-21-193,-20 21 161,19-2 129,-19-19-193,0 21-1,0-1 194,0 20-193,-19 0 128,19 20 0,0-20 0,19 19-32,1 21-64,-20-19 0,40-21-160,-20 19-577,-1-19-480,-19 0-257,20 0-320,0 0-544,-20 0-2018</inkml:trace>
  <inkml:trace contextRef="#ctx0" brushRef="#br1" timeOffset="283880.8594">13716 11350 21075,'-19'19'1922,"19"2"-961,0 38 1057,19 0-160,1 2-673,0 17-576,20 3-385,-19-22-192,17 1-160,3-1-161,-3-39-255,3 19-321,-21-19-128,19 1-416,-39-21-673,20 0-801,-20 0-4067</inkml:trace>
  <inkml:trace contextRef="#ctx0" brushRef="#br1" timeOffset="284123.0469">14114 11469 17936,'39'-39'3139,"-39"19"-1441,0 20-32,0 0 95,0 39-383,0 1-770,-20-1-320,20 2-223,-19 18-130,19-40-415,19 21-609,1-40-1025,-20 0-545,20 0-2145</inkml:trace>
  <inkml:trace contextRef="#ctx0" brushRef="#br1" timeOffset="284340.8203">14293 11410 19506,'20'20'2242,"-20"-1"-897,0 21 97,0-21-545,0 22-673,18-2-673,3-19-1857,-1 0-1794</inkml:trace>
  <inkml:trace contextRef="#ctx0" brushRef="#br1" timeOffset="285111.3281">15285 11747 14125,'-41'-39'1730,"23"39"63,-2 0-191,-21 20 223,21 19-255,2 0-321,-2 41-320,-1-1 0,21-19-96,0-1-225,21-19-319,17-21-129,3-19-32,-21-19-32,18-1 0,3-19-160,-21-20-224,19-2 31,-39 2 1,0-1 96,-19-19 128,-1 19 0,0-19 64,-21 20-32,23-1 32,-22 20 32,19 21 320,1-1 129,20 20-97,0 20 1,0-1 63,20 21-31,1-1-129,19 21-32,-1-1-96,1 2-224,-1-2 96,1-20-128,0 22-192,-1-42-128,1 21-289,1-21-672,-23-19-961,2 20-513,-20 0-1505,21-20-12844</inkml:trace>
  <inkml:trace contextRef="#ctx0" brushRef="#br1" timeOffset="289998.0469">16040 11965 11755,'0'-59'3235,"0"39"-1281,0-19-161,-20 18 257,0 1-288,-1 1-417,1 19-256,-19 0-224,19 19-96,0 1-193,0 21-191,20-2-225,-19 0 0,19 1-32,19 0-160,1-20-128,0 0 352,21-20-224,-23 0 0,23-20 0,-21 20-160,0-20 128,-2 20-32,3-40-65,-21 20 129,0 0-32,0 1 128,0 19 65,-21 0 63,21 0 128,-18 0-32,18 19-160,0 21-96,18-19-64,3-2-160,-1 1-480,20 0-674,-21-20-736,21 0-448,0 0-1922</inkml:trace>
  <inkml:trace contextRef="#ctx0" brushRef="#br1" timeOffset="290218.75">16238 11647 16335,'0'-59'3459,"0"59"-928,0 0-385,0 0-128,0 40-641,0-1-608,19 22-193,1 17-352,0-17-31,20-2-322,-1 0-255,22-38-545,-23-2-768,3 1-866,-1-20-1280,-21-20-14863</inkml:trace>
  <inkml:trace contextRef="#ctx0" brushRef="#br1" timeOffset="290454.1015">16099 11867 17264,'-41'0'4292,"23"-20"-3267,36 20 352,3-21 993,-1 1-544,39-19-929,-19 19-641,19 20-160,-19 0-352,19-19 32,2 19-1025,-3 0-865,-17 0-897,-1 0-2402</inkml:trace>
  <inkml:trace contextRef="#ctx0" brushRef="#br1" timeOffset="290781.25">16734 11747 18897,'-20'59'2371,"0"-39"-1218,20 21 865,-20 18 288,20-20-993,0 2-832,0-22-289,20-19-224,20 20 64,-19-20-64,-3-20 64,22 20-192,-19-40-225,-21 20 385,0-19-128,0 19 160,-21 0-32,-19 1 160,22 19 129,-3 0 159,1 19 225,20 1-97,0 0-256,20-1-256,1 1-64,17 0-128,23-20-288,-2 0-673,0 0-865,1-20-1505,-21 20-2050</inkml:trace>
  <inkml:trace contextRef="#ctx0" brushRef="#br1" timeOffset="291547.8515">17786 11826 5509,'-19'-39'12107,"-1"39"-11434,0-20-33,-1 20 994,1 0-65,-18 0-704,17 20-352,1-1 63,20 1-287,0 21-65,0-22-160,20 1 0,21 19-160,-23-19 96,23 0-32,-1 1-64,-1-2-193,-19 1 289,20-20 0,-40 20 161,19-1 63,-19 1 384,-19-20 97,-1 20-321,0-1-159,0-19-257,-19 0 64,19 21-193,-21-21-95,21 0-480,2 0-546,18 0-287,0 0-1762,0 0-12524</inkml:trace>
  <inkml:trace contextRef="#ctx0" brushRef="#br1" timeOffset="291791.9922">17905 11608 18033,'0'20'3427,"0"-1"-2819,0 1 65,20 21 993,-20 18 95,20-20-896,19 22-577,-19-22-224,20 0-256,1 1-64,-23-19-897,2-21-737,1 0-704,-21 19-3364</inkml:trace>
  <inkml:trace contextRef="#ctx0" brushRef="#br1" timeOffset="292027.3437">17806 11787 18417,'0'-20'1986,"0"20"-769,20-20 961,0 20-224,19 0-1089,-19 0-641,0 20-160,20 0-544,19-20-545,-18 19-481,-3-19-512,3 0-1633,-21 0-13261</inkml:trace>
  <inkml:trace contextRef="#ctx0" brushRef="#br1" timeOffset="292439.4531">18461 12045 15822,'0'20'1602,"0"-20"-513,-20 0 961,20-20-320,-20 20-641,0-20-225,20 1-223,-19-2 192,19-19-417,0 1 161,0 0-289,0 19 0,19-21-95,-19 22-97,20-1-128,0 20-545,0 0-544,19 0-1025,-19 0-1025,1 20-6406</inkml:trace>
  <inkml:trace contextRef="#ctx0" brushRef="#br1" timeOffset="292757.8125">18719 11806 19314,'0'20'1537,"-20"21"-63,20-22 287,0 21 97,0-1-897,0-19-481,0 20-127,20-40-225,0 0-32,0 0-32,0 0 32,-1 0-96,1-19 32,0-2-128,0 1 256,-20 0-96,20 1-64,-20-1 32,19 20-160,-19 0 128,20 0-192,0 20-545,1-20-544,-1 19-993,18 1-705,-17-20-4644</inkml:trace>
  <inkml:trace contextRef="#ctx0" brushRef="#br1" timeOffset="292992.1875">19215 11806 18417,'0'-19'2370,"-19"19"-896,19 0 640,-20 19-97,20 1-703,0 21-481,0-2-385,20 0-256,-20-19-128,39 21 64,-19-41-448,21 19 384,-3-19-705,23 0 417,-43-19-737,23-2-928,-21 1-322,-20-19-287,0 19-1794</inkml:trace>
  <inkml:trace contextRef="#ctx0" brushRef="#br1" timeOffset="293213.8672">19413 11569 14990,'21'-20'4676,"-1"20"-2402,0 20-448,0 19-32,-1 0-545,1 1-641,20 20-447,-20-20-257,19-21-353,-19 22-544,20-41-1249,-21 0-1185,-19 20-5990</inkml:trace>
  <inkml:trace contextRef="#ctx0" brushRef="#br1" timeOffset="293457.0312">19354 11708 19026,'21'-41'1857,"17"41"-864,3-20 513,-1 20-1,-1 0-1024,1 0-546,-1 0-767,1 0-1410,-20 20-2915</inkml:trace>
  <inkml:trace contextRef="#ctx0" brushRef="#br1" timeOffset="293723.6328">19851 11747 20691,'0'59'2018,"20"-18"-865,-20-21 288,20 19-384,0-19-128,19-20-448,-19 19-257,0-38-96,19 19-96,-19-20-128,-20-19-96,0 19 128,0-1 0,0 1 96,0 1 32,-20-1-96,20 0 64,0 20 32,0 0 96,0 0 0,0 20-160,20 0 0,0-1 0,0 1-128,0 21-224,-1-22-865,1-19-769,0 20-705,-20-20-4452</inkml:trace>
  <inkml:trace contextRef="#ctx0" brushRef="#br1" timeOffset="294243.164">20308 11926 17424,'0'0'1537,"0"0"-800,0 0 480,0-20 161,0 20-674,0-39-287,0 19-1,0-1-96,0 1-95,0 1-129,19-1 128,-19 0-256,20 20 64,0-19-128,-20 38-96,20-19-513,0 20-576,-1 0 352,1-1 416,0-19 449,0 0 0,19 0 0,-19 0 352,0 0-159,21-19 415,-23-1 129,2 0-65,0 1-31,-20-1 288,21-1-129,-21 1-351,0 0 31,0 1-96,-21 19-31,1 0-161,0 0 0,20 19 96,-18 1-128,-3 0 96,1 21 97,20-2 127,0 0-224,20-19-64,19 21-96,-19-22-32,21-19 0,18 20 32,-19-20-384,0 0-769,-1-20-993,1 20-1377,-20-19-9097</inkml:trace>
  <inkml:trace contextRef="#ctx0" brushRef="#br1" timeOffset="294976.5625">21420 11369 4644,'-21'0'14253,"21"0"-12779,21 0-193,-21 21 577,18-1 224,2 39-705,0 0-608,-20 1-417,21 19-224,-1-18-96,0-2-128,-2-20-256,23-18-545,-41-1-1089,20-1-416,-20-19-1538,0 0-12043</inkml:trace>
  <inkml:trace contextRef="#ctx0" brushRef="#br1" timeOffset="295477.539">21240 11787 17616,'0'0'2178,"20"-20"-1185,0 20 769,20 0 544,-1-20-448,22 20-993,-3-19-545,-17 19-256,18-20-32,1-1-64,-21 1-160,-19 20-257,20-20-447,-40 1-610,0-1-256,0 0 225,-20 1 512,0-1 416,0-1-63,0 1 480,1 1 352,19-1 448,-20 20 65,20 0 352,20 0-160,-20 0 32,39 20 64,-19-1 128,0 42-129,19-22-223,-19 20-64,20 2-225,-19-22-127,-3 0 31,2 2 32,0-21-160,-20-1-63,0 1-97,21-20 32,-21 0-96,0 0 96,0 0 64,0-20-160,0 1 64,0-1-32,20-21-32,-20 22 0,18-1-96,3 20-96,19 0 0,-20 0 96,-1 20-193,1-1-544,20 1-768,-20 21-1090,19-41-800,1 19-8264</inkml:trace>
  <inkml:trace contextRef="#ctx0" brushRef="#br1" timeOffset="295810.5469">22371 11687 19250,'-59'0'2178,"39"21"-801,0-1 609,-19-1 64,19 21-833,0-1-448,20-18-481,0-1-288,20 19 96,19-39-192,-19 0 32,20 0-96,-19 0-64,17-20-225,-17 1 97,-1-1 32,-20-1 223,0 1-95,0 1 32,-20 19 160,20-20 32,-21 20 0,21 0 0,-20 20 128,2-1 1,18 22-97,0-21-160,18-1 31,2 1-383,1 0-1250,19-20-1184,-20 0-2339</inkml:trace>
  <inkml:trace contextRef="#ctx0" brushRef="#br1" timeOffset="296044.9219">22551 11469 21972,'19'20'2627,"1"-1"-898,-20 22-95,20-2-385,0 20-480,-20-19-513,39 1-224,-19-2-256,0-19-257,21-1-447,-23-19-834,2 0-961,-20-19-896,0 19-13389</inkml:trace>
  <inkml:trace contextRef="#ctx0" brushRef="#br1" timeOffset="296272.4609">22432 11687 20563,'-20'-20'2018,"20"20"-1121,20 0 928,19-20-127,21 1-673,-1-1-801,1 0-224,-1 20-384,0-19-1057,2 19-1410,-22 0-1665</inkml:trace>
  <inkml:trace contextRef="#ctx0" brushRef="#br1" timeOffset="297584.9609">2025 13137 4612,'0'-20'6470,"-20"0"-4452,20 1 384,-21-22-416,1 21-96,20 20-353,-20 0-480,20-19-448,-18 38-193,18-19 161,-21 20-1,1 21-319,0-22-129,20 21-64,0-1-128,0-19 0,0 20 64,20-20-32,21 0-32,-23-1 64,22-19-32,1 0 64,-2 20-32,21-20 32,-41 20 0,21-20 64,-20 19 64,-20 3 0,0-3-32,0 1-64,-20 0-32,0-1-32,0-19-160,1 20-160,-1 0-353,0-1-224,0 2-288,20-21-865,-21 20-2210</inkml:trace>
  <inkml:trace contextRef="#ctx0" brushRef="#br1" timeOffset="297871.0937">2262 13256 16751,'20'20'1442,"-20"-1"-33,20 1 161,0 0-33,-1 21-416,1-22-352,-20 21-97,40-21-287,-19-19-1,-3 0-192,23-19 1,-21-1-290,-20 0-127,20 1-96,-20-22-193,0 21-608,0-19-352,0-1-449,-20 19-704,0-18-2403,20 19-6086</inkml:trace>
  <inkml:trace contextRef="#ctx0" brushRef="#br1" timeOffset="298231.4453">2758 13513 16944,'81'100'1441,"-63"-61"-224,23 2 481,-41-21-417,20-1 32,-20 1-288,20 0-192,-20-20-225,-20 0-351,20 0-65,-20 0-96,-1-20 0,1 0-64,2-19 32,-23-2 32,1-18-128,21 0-32,-21-1-128,20-19-192,0-1 191,20 1 97,0 39 0,0 0 64,20 40 64,0 0-64,0 20 0,0 19-96,-1 2 96,21 18-128,-19-20-96,-1 22-65,-20-22-223,18-19-609,-18 19 96,0-39-577,0 21-1729,0-21-4933</inkml:trace>
  <inkml:trace contextRef="#ctx0" brushRef="#br1" timeOffset="298606.4453">3175 13672 18257,'40'80'1345,"-19"-60"417,-21-1-97,0-19 65,0 20-801,0-20-449,-21-20-127,1 20-65,0-19-64,0-1-32,1-19-128,-1-2-64,-20-18 32,20 0 64,1-1-128,19-19-64,-20-1 32,20 21 32,0-2 32,20 22 0,-1 19 0,21 20 32,-20 20 32,0 0 0,-1 20-32,1 19-32,0-39 0,-20 19-64,0 2-256,20-21-545,-20 0-896,0-20-578,0 0-1472,-20 0-8265</inkml:trace>
  <inkml:trace contextRef="#ctx0" brushRef="#br1" timeOffset="298909.1797">3335 13236 17712,'39'40'897,"-19"-1"897,-20 0 32,20 2 31,-20-1-223,20-21-737,0 1-385,-1 0-256,1-20 1,0-20-33,-20 0-128,20 1 32,-20-1-160,0-19 32,0-2-64,0 21-64,-20 0-64,0 1 128,-19 19-129,19 0 33,-20 0-416,20 0-737,-1 0-1058,21 19-1729,0-19-14796</inkml:trace>
  <inkml:trace contextRef="#ctx0" brushRef="#br1" timeOffset="299533.2031">3811 13315 16335,'20'39'993,"0"-17"0,-20-3 64,19 1 576,1 19-191,-20-39-385,20 20-128,-20-20 32,0 0 128,0 0-385,0 0-319,0 0 95,-20-20-288,20 1-96,-20-1-32,1 0-32,-1-21-32,20 2-32,-20 19-96,20-19-96,0-2-320,20 22-161,0-21-1057,-1 40-288,21-19-736,0 19-4581</inkml:trace>
  <inkml:trace contextRef="#ctx0" brushRef="#br1" timeOffset="299788.0859">4088 12998 17232,'-20'-40'1473,"20"40"289,20 0 32,-20 0-161,20 20-256,1 0-416,17 19-256,3 21-449,-21-20-192,19 19-128,1 1-192,0-21-737,-1-19-1057,-19 19-256,0-17-1954</inkml:trace>
  <inkml:trace contextRef="#ctx0" brushRef="#br1" timeOffset="300170.8984">4129 13315 19026,'-21'-20'1345,"21"20"96,0-19 545,21-1 128,-1 0-865,18-20-448,3 0-513,18 1-64,1 0-256,-1-2-288,-19 21-417,19 1 33,-18-1-289,-21 0-160,19 20 320,-19 0 705,-20 0 96,0 20 96,0 0-64,-20 19 320,-19 2 417,19-2 0,-1-19-129,1 19-352,20 0-128,20-18 129,1-21-129,17 20-96,23-20-64,18 0-32,0-20 0,-19 20-64,-1 0 32,-18 0 96,-3 0 96,-38 40-64,-20-21 32,2 1-64,-3 19-64,-19-17-545,1-3-800,-1 1-609,20 0-3363</inkml:trace>
  <inkml:trace contextRef="#ctx0" brushRef="#br1" timeOffset="301046.875">5777 13295 14637,'0'-39'1218,"-21"19"799,1 20-319,0-21 384,0 21-545,1 0-480,-21 21-352,20 19-224,20-1-65,-20 22-128,20-22 1,0 0-161,20-19 32,0-20-128,20 0 0,-21 0-32,1-20-64,20 1-128,-19-21-1,-3-1 65,-18 22 0,0-1 192,0 0-64,0 20 96,0 0-96,0 20 64,0 0-96,0-1 0,0 3-128,20-3-480,-20 1-642,20-20-159,21 0-1121,-23 0-2755</inkml:trace>
  <inkml:trace contextRef="#ctx0" brushRef="#br1" timeOffset="301301.7578">5955 12898 17872,'0'-20'1442,"0"40"-673,20 1 223,-20-1 450,19 19-1,-19 0-576,20 1-545,20 20-288,-20-21-160,0 20-224,19-38-641,-19 19-320,0-21-897,1-19-1730,-3 0-9096</inkml:trace>
  <inkml:trace contextRef="#ctx0" brushRef="#br1" timeOffset="301540.039">6133 12958 15470,'0'-80'3075,"0"80"-1537,0 0 351,20 20-351,-20 21-321,20 18-512,1 0-257,17 1-288,-17-21-192,19 20-384,-1-18-737,-19-21-385,20-1-1088,-1 1-4645</inkml:trace>
  <inkml:trace contextRef="#ctx0" brushRef="#br1" timeOffset="302184.5703">6967 12919 11883,'0'-60'3139,"0"40"-128,0 0-929,-20 20-289,20 0-159,0 0-161,0 20-448,0 19-384,20 2-33,0 18-223,1 20-129,-3-19-160,2 19-128,0-19 0,1-1-224,17-20-353,-17-17-448,-1-3-705,0 1-480,-20-20-672,20 0-3973</inkml:trace>
  <inkml:trace contextRef="#ctx0" brushRef="#br1" timeOffset="302858.3984">6927 13196 16751,'-19'-20'1474,"-1"0"-33,20 20-288,0 0 737,0 0 160,0 0-897,20 0-865,-1-19-128,21 19-192,-20-20 32,19 0-224,1-20-320,1 20-321,-23 0 64,23-19 64,-21 0 289,-20 19 224,0-21 64,0 22-1,0-21 258,-20 21-33,20 19 256,-20 0 128,20 0 33,0 19 31,0 1 1,20 39 63,0-18-191,19 18-129,-19-20-128,20 21 128,-1-1 353,-19-19-161,20-21-352,-20 22 33,-1-21-97,1-1 32,-20 1-96,0-20-97,20 0 1,-20 0 32,0 0 96,0-20-64,-20 1 32,20-1 0,0-21 0,-20 22 0,20-1-32,0 20 32,20-20-32,-20 20 128,20 20-128,0-20 32,1 20 32,17-1 0,-17-19-64,19 0 64,-1 0-32,-19 0-64,20 0 160,-21-19-32,1-1-96,-20 0 160,0 1-96,0-1 64,0-19-96,-20 18 192,1 21 128,19-20 97,-20 20 159,0 20-63,20 1-97,0 18-128,0 0-192,0-19-32,40 19-64,-21-18-192,21-1-320,20-20-513,-21 0-769,22 0-1505,-2-20-7816</inkml:trace>
  <inkml:trace contextRef="#ctx0" brushRef="#br1" timeOffset="303611.3281">8496 13137 16527,'-40'-40'1538,"19"40"-33,21 0 97,-18 0 95,-2 20-255,-1 0-385,21-1-225,0 21-319,0 0-97,21-20-224,17 0-128,-17-1-32,19-19 33,-1-19-98,-19-1 66,20 0-33,-20-20-129,-20 20-159,20-19-64,-20 19-65,-20-19-127,0 18-65,0 1-63,-20 20-321,1 0-160,19 0 64,0 0-449,-1 0-2370,21 20-9576</inkml:trace>
  <inkml:trace contextRef="#ctx0" brushRef="#br1" timeOffset="304335.9375">8773 13215 7142,'61'120'8072,"-22"-60"-7143,-19-1 640,0 0 129,19-18-449,-19-2-384,0-19-160,0 0-129,0-20-288,-20 0 321,0 0-193,0-20-159,-20 0-33,0 1 32,0-21 0,-19 0 65,-1 0-225,-1-19-64,23-1 0,-22 1 32,19-21-160,1 21 96,20 19 0,20 0-64,1 20 64,-1 20-128,18 20-33,-17 1 1,19 18-64,-20 0-192,-1 20-65,1-18 1,-20 18 159,0-20-31,0 2-160,0-21-1,-20 0-31,20-1 383,-19 1 129,19-20 32,-20 0 0,0-20-32,20 1 128,0-1-96,0 0 0,0-21 0,0 22-64,20-21 225,0 21-161,-1 19 64,1-20-32,20 20 128,-20 0 128,19 0-160,1 20 192,-19-20-31,17-20-65,-18 20 0,1-20 64,-1-1-95,-20-18-33,18 19 64,-18-19-160,0 0 32,0 18-96,-18-19 128,-2 40 0,-1-19 65,1 19 287,20 0-32,-20 19-191,20 1-65,0 21 96,0-2-128,20 0-96,0 1 32,1 0-64,-1 0-96,-2-21-64,23 1-801,-21 0-416,19-20-64,-19 0-1474,20-20-12203</inkml:trace>
  <inkml:trace contextRef="#ctx0" brushRef="#br1" timeOffset="304965.8203">9508 13196 16047,'0'0'192,"20"19"320,-20 22 1250,21-21 128,-3 19-641,2-19-288,0-1-96,-20-19 128,21 22 128,-21-22-288,0-22-257,0 3-95,0-1-129,0 0-96,-21 1-64,1-21-96,20 0-32,-20 0-64,2 1 0,18 0-160,0 18-64,0 1-256,18 0-161,2 1-544,0 19-673,21 19-640,-2 1-4549</inkml:trace>
  <inkml:trace contextRef="#ctx0" brushRef="#br1" timeOffset="305371.0937">10063 13117 18193,'-18'-20'961,"-2"1"96,-21 19 576,21 0 129,1 19-353,-1 1-448,0 0-448,0 19-97,0 0-288,20 2-64,0-2-64,20-19 0,0 0 0,0-20-32,19 0-32,-19-20 0,0 0 128,1 1-64,-1-1 32,-20-21 32,0 22-64,0-1 0,0 0 64,0 20 0,0 0-32,-20 0 0,20 0-32,0 0 96,20 20-160,-2 0 0,2-1-192,1 2-513,19-1-640,-22 0-289,23-20-352,-21-20-1857,19 20-12140</inkml:trace>
  <inkml:trace contextRef="#ctx0" brushRef="#br1" timeOffset="305624.0234">10262 12878 544,'0'-39'19987,"0"39"-17873,0 0-769,20 0 33,-20 39 63,20-19-352,0 21-513,0 18-351,0-20-193,-1 2-192,21-2-353,-19 0-640,17-19-673,3 0-768,-21-20-1698,-20 0-12973</inkml:trace>
  <inkml:trace contextRef="#ctx0" brushRef="#br1" timeOffset="305877.9297">10203 13037 19474,'-41'0'1217,"23"0"-1025,36 0 961,3 0 225,-1-20 31,39 20-480,1-19-289,-1-1-255,2 20-161,18-20 64,-20 20-160,1 20 33,-21 0-65,1 19 64,0-19-96,-21 20-32,1-20-32,0 0-64,0-1-256,-20 1-193,0-20-384,21 0-736,-21 0-962,0 0-3138</inkml:trace>
  <inkml:trace contextRef="#ctx0" brushRef="#br1" timeOffset="306129.8828">10640 12800 21172,'-40'0'960,"40"0"-575,-20 0-257,20 0-96,0 0-769,0 0-1985,0 0-13325</inkml:trace>
  <inkml:trace contextRef="#ctx0" brushRef="#br1" timeOffset="306710.9375">11076 13117 6277,'20'-20'9578,"-20"1"-8938,0-2 257,0 21 769,0-20 287,0 20-864,0 0-256,-20 20 320,20 1-128,0-2-256,0 21-128,20-1-225,0-19-256,0 20-64,0-20-64,19 0 96,1-20-128,-20 0 96,19-20-63,-19 0-98,1-1 33,-1-18-64,0 19 32,-20-19-32,-20 0 64,0 18 64,-1 1 0,-17 0 0,-3 1-32,1 19-64,20-20-64,-19 20-513,19 0-480,0 0-736,20 20-546,0-20-3650</inkml:trace>
  <inkml:trace contextRef="#ctx0" brushRef="#br1" timeOffset="307058.5937">11355 12998 10986,'20'19'7751,"-2"1"-6694,3 0 353,-21 20 287,20-40 33,0 20-577,0-20-545,-1 20-223,1-20-193,0 0-64,-20 0 32,20-20-64,-20 20 33,0 0-97,0-20 64,0 1-32,0-2 32,-20 1 0,20 0-32,0 1-96,20-1 0,-20 20 0,20 0 64,-1 20 32,1-1-96,20 21-96,-1 0-353,-19 0-576,21-21-736,-21 1-129,18-20-1666,-17 0-12170</inkml:trace>
  <inkml:trace contextRef="#ctx0" brushRef="#br1" timeOffset="307407.2265">11910 12998 15438,'40'-40'1185,"-20"21"32,-20-1 545,0 20 256,0 0-545,-20 0-384,0 20 0,0-1 32,0 21-352,1-1-609,-1-19-32,40 1-95,-1-2-33,21 1 0,19-20-97,1 0-95,-1 0-160,22 20 160,-22-20 160,0 0 64,-19 19-64,-20 1 128,-20 0-64,0-20-32,0 19 0,-20-19-449,-20 21-479,21-21-738,-21 20-1313,-1-20-8071</inkml:trace>
  <inkml:trace contextRef="#ctx0" brushRef="#br1" timeOffset="308182.6172">12883 12780 18801,'0'-41'1121,"-20"21"449,20 1-417,0 19 64,0 19 481,0 1-609,0 41-192,20-2-385,-1 1-224,21 19-256,-20-20 96,1 1-384,17-21-128,3 1-481,-21 0-1089,0-20-480,-1-20-1282,1 0-10601</inkml:trace>
  <inkml:trace contextRef="#ctx0" brushRef="#br1" timeOffset="308710.9375">12764 13156 17969,'0'-19'1345,"0"-1"64,20 20 481,-1 0 0,21-20-513,0 1-865,-1-2-255,1 1-65,1-19-128,-3 19 0,3-19-160,-2 19-96,-19-1-161,0 1-383,-20 1-321,0-1 320,-20 0-256,0 20-64,1-19 160,19-1 289,-20 20 480,20-20 96,-20-1 320,40 21 320,-20 0 129,20 0 160,19 21 0,-19 19 128,20-21-96,-21 40-161,21-18-95,-20 18-257,19 0-159,-19 1 223,0-20 33,0-1-225,1 0-128,-3-18-96,-18-1 64,0 0-160,20-20 64,-20 0 64,0 0-32,0 0 32,0-20 65,0 0-97,21-20-64,-21 0 64,20 21-32,0-1-64,-2 0 64,-18 20-64,21 0-128,19 0-353,-20 20-576,-1 0-833,1-1-896,20 1-1507,-20-20-12426</inkml:trace>
  <inkml:trace contextRef="#ctx0" brushRef="#br1" timeOffset="309099.6094">13955 12998 19122,'-21'-20'1281,"21"20"192,-18 0 353,-2 0 32,0 20-481,-1-1-512,1 21-417,2 0-256,18-20-192,0 19 0,0-19 0,18 0-32,2-20-128,1 0 32,-1 0 32,0-20 32,-2 0 64,3-19 64,-1 19-32,-20 1 160,0 19-64,0-21-32,-20 21 161,-1 21-65,21-21-160,0 19-64,0 21-96,0-21-321,21 1-576,-1-20-448,0 0-417,19 20-512,-19-40-3940</inkml:trace>
  <inkml:trace contextRef="#ctx0" brushRef="#br1" timeOffset="309352.539">14114 12800 20979,'19'-20'2146,"-19"20"-480,20 20-129,-20 19-95,20 0-481,-20 22-577,20-22-352,1 20-96,-3-18-128,2-22-513,21 21-672,-21-40-833,-2 19-769,3-19-5253</inkml:trace>
  <inkml:trace contextRef="#ctx0" brushRef="#br1" timeOffset="309599.6094">13995 13017 22549,'-40'0'1505,"40"0"-544,0 0 993,20 0-449,20 0-672,-1-19-480,40-1-257,-19 0-256,-1 1-481,2-1-512,-2-1-1185,-19 21-1378,-21 0-7591</inkml:trace>
  <inkml:trace contextRef="#ctx0" brushRef="#br1" timeOffset="310086.914">14730 12998 15182,'0'0'5381,"18"0"-4420,-18 0 192,0 19 448,21 21-63,-1-19-994,0 18-383,19 0-33,1 1-96,0-21-96,-1 22-161,1-41-639,-1 20-514,1-40-191,1 0-1282,-23-1-4644</inkml:trace>
  <inkml:trace contextRef="#ctx0" brushRef="#br1" timeOffset="310334.9609">15206 12978 17136,'0'-20'2658,"0"40"-992,0 19 95,-20 1 193,20 20-352,0-1-321,0 21-416,-21-1-481,1-19-352,20-1 32,-18 0-256,18-18 0,-20-2-288,20-19-289,0-20-865,0 20-832,0-20-641,20 0-6310</inkml:trace>
  <inkml:trace contextRef="#ctx0" brushRef="#br1" timeOffset="310702.1484">15562 13057 14926,'-18'0'2946,"-23"0"-1056,21 0-192,0 21 96,0-2-161,1 21-800,19-1-225,0-19-255,0 20-321,39-20 64,-19-20-96,21 0-64,-3 0-64,3-20 128,-21-20 32,0 20-160,-1 0 32,-19-19 96,-19 19-65,-1 1-479,0-2-385,-21 21 0,3 0 160,-3 0-191,21 21-994,0-2-3107</inkml:trace>
  <inkml:trace contextRef="#ctx0" brushRef="#br1" timeOffset="310994.1406">15781 13078 20595,'0'0'2659,"0"0"-1795,0 0-31,0 19 544,0 1-512,0 0-192,0 19-321,20-19-256,0-1 32,19 2-31,1-21-65,1 0 32,-3-21-160,3 2-193,-21-21-383,-2 21-289,3-21-353,-21 21-287,-21-2-545,3 1-2434</inkml:trace>
  <inkml:trace contextRef="#ctx0" brushRef="#br1" timeOffset="315754.8828">16655 13057 7078,'0'-40'7207,"0"21"-5221,0-1-321,0 20 161,0 0-256,19 0-65,-19 20-256,20 19-160,-20-19-320,20 20-192,0-20-97,1 19-96,-3-19-159,-18 0-65,20-1 32,-20 2-224,0-21 128,20 0 32,-20 0-64,0 0-32,0-21-32,-20 21 32,20-19 0,0-21-96,0 21 32,0-21-32,0 0 64,20 20-96,-20 0 64,21 1 64,-1 38 32,-20-19-32,39 40-32,-19-19 32,0 18-32,19-19 32,-19-1-96,0 1-32,20 0-192,-40-20-417,19 19 97,-19-19-97,20 0-769,-20 21-415,-20-21-706,20 0-2241</inkml:trace>
  <inkml:trace contextRef="#ctx0" brushRef="#br1" timeOffset="316167.9687">17210 13137 16335,'41'0'2082,"-41"0"-1281,20 0 224,-2 0 288,23 0-352,-21 0-673,0-20-96,19 20-96,-19-39-32,0 18-32,0 1 65,-1 0-1,-19 1 0,0-1 224,-19 0 257,-1 1 191,0 19-255,0 0 95,-19 0-223,19 19-1,0 21-128,0-21 33,-1 21-65,21 0 32,0 0-256,21-1 64,-1-19-64,20 20-32,-1-40-224,1 20-289,19-20-480,-19 0-961,19 0-896,-18-20-4133</inkml:trace>
  <inkml:trace contextRef="#ctx0" brushRef="#br1" timeOffset="316581.0547">17747 13078 16527,'20'0'2018,"-20"0"-480,19 0 415,1 0-511,0 0-674,0 0-351,0 0-225,-1 0-64,1-21-96,20 1-64,-20 0 32,-1 1 64,1-21 0,-20 40 96,-20-19 225,20 19 63,-39 0 33,19 0-97,-20 19-64,21 1 1,-1 0-65,0 19-160,20-19-32,0 1-96,0 18-96,20-19 32,19-1-289,1 1-351,-20 0-481,39-20-1026,-19 19-767,1-19-4678</inkml:trace>
  <inkml:trace contextRef="#ctx0" brushRef="#br1" timeOffset="317043.9453">18382 12998 19250,'-20'0'1633,"0"0"-736,0 19 416,0 21 385,1-19-481,19 18-704,0-19-257,19-1-224,1 1-32,0-20 96,20 0-96,-1 0-64,1-39-64,-19 19 96,17-19 96,-38-2 0,0 2 96,0-1-32,-20-20 128,2 21-160,-23-1 1,1-19 159,21 18 160,-21 22 289,20-1-225,20 0-255,-20 40 191,20 0 64,0-1-31,0 22-97,20-1-64,0 19-191,0 1-65,0-21-161,19 1-255,1-1-257,-1-19-448,2 1-832,-1-21-1635,-1 19-1376,1-38-13774</inkml:trace>
  <inkml:trace contextRef="#ctx0" brushRef="#br1" timeOffset="317277.3437">18818 13117 3843,'40'0'21236,"-20"20"-20819,-20-20-321,19 0-32,-19 0-160,0 0-673,0 0-1377,0 19-2466</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2" units="1/in"/>
          <inkml:channelProperty channel="Y" name="resolution" value="4978.27393" units="1/in"/>
          <inkml:channelProperty channel="F" name="resolution" value="0" units="1/dev"/>
        </inkml:channelProperties>
      </inkml:inkSource>
      <inkml:timestamp xml:id="ts0" timeString="2012-04-09T02:04:49.61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0000"/>
    </inkml:brush>
    <inkml:context xml:id="ctx1">
      <inkml:inkSource xml:id="inkSrc193">
        <inkml:traceFormat>
          <inkml:channel name="X" type="integer" max="2560" units="cm"/>
          <inkml:channel name="Y" type="integer" max="2320" units="cm"/>
        </inkml:traceFormat>
        <inkml:channelProperties>
          <inkml:channelProperty channel="X" name="resolution" value="28.34995" units="1/cm"/>
          <inkml:channelProperty channel="Y" name="resolution" value="41.13475" units="1/cm"/>
        </inkml:channelProperties>
      </inkml:inkSource>
      <inkml:timestamp xml:id="ts1" timeString="2012-04-09T02:12:07.082"/>
    </inkml:context>
  </inkml:definitions>
  <inkml:trace contextRef="#ctx0" brushRef="#br0">614 3310 17616,'-19'-41'1666,"19"22"-609,0 19-32,0 0 800,0 19-31,0 3-737,0 17-288,19 40-32,-19-19-289,20 38 97,20-18-65,-19-1-64,-3 1 33,2-21-33,0 2 1,1-22-97,-1 0 0,-2-19-128,3-20-31,19 21-33,-20-21-32,0 20-96,19-20 64,-19 0-64,20 0 64,-1 0-320,1 0-129,-1 0-287,-19 0-449,21-20-865,-21 20-737,-20-21-736,18 1-5734</inkml:trace>
  <inkml:trace contextRef="#ctx0" brushRef="#br0" timeOffset="5135.7422">1329 3409 1409,'-19'0'1762,"19"0"-1410,0 0-32,0 0 97,-20 0 768,20-20 448,0 20-448,0-20-256,0 20-64,0 0 32,-20-19 0,20 19 256,0 0-32,-20-20-32,20 20 128,-21-20 192,21 20-95,0-19-1,0 19-160,0 0-256,0-22 160,0 22-32,0 0-353,0 0 33,0 22 288,0-3-256,21 21-1,-21 19-95,20 1-289,0-1-95,0 21-65,-1-21-64,1 0 64,0-18-32,0-2 96,0 0 97,19-19-1,-19 0-64,0-20 1,19 0-97,-19-20 0,21 0-224,-3 1 128,-18-1-160,21 0 128,-21 20-96,0-19-96,19 19-160,-19 0-129,-20 0-159,20 19-449,-20 1-128,20-20-96,-20 20-1,0-1-127,0-19-192,0 0-738,0 0-1280,0-19-3780</inkml:trace>
  <inkml:trace contextRef="#ctx0" brushRef="#br0" timeOffset="5332.0312">1527 3647 17936,'-59'0'2627,"39"0"-1186,0 0 129,1 0 191,19-19-575,-20 19-514,20 0-544,20 0 97,-1 0-161,1-20-609,20 0-704,-1-1-769,1 2-512,-19-1-2083</inkml:trace>
  <inkml:trace contextRef="#ctx0" brushRef="#br0" timeOffset="5505.8594">1389 3350 19538,'-79'-20'1602,"39"20"-770,20-20-127,20 20 512,0-19 449,20 19-641,20-22-417,-1-17-319,1 19-257,19 1-225,1-1-800,-1 0-1057,0 20-224,-18 0-1697</inkml:trace>
  <inkml:trace contextRef="#ctx0" brushRef="#br0" timeOffset="6005.8594">1865 3548 10217,'0'-79'9545,"0"40"-8424,0 18-96,20 21 865,-20 0 256,20 0-801,1 40-576,-3 19-417,22 21-31,-19-1-225,17 1 96,3-41 128,-21-19 65,0 0 31,-1-20-128,1 0-96,0 0 129,0-40 31,-20 21-32,20-22 1,-40-18-193,20 0 0,0 18-96,-20-18-64,0 0-192,20 40 0,-20-2-193,20 1-416,0 20-1120,0 20-354,20 20-191,-20 0-1474,40-1-13805</inkml:trace>
  <inkml:trace contextRef="#ctx0" brushRef="#br0" timeOffset="6324.2187">2381 3330 16431,'20'-39'2755,"-20"39"-1090,0 0-63,21 0 352,-21 0-289,0 39-608,18 0-416,-18 22-129,20-2 97,1 0-161,-21 1-95,40-21 95,-22 1-352,23-1 192,-21-18-256,0-1 161,0-20-193,-1 19 0,1-19 96,20 0-32,-1 0-32,-19-19-128,21-1-96,-3 20-289,-18-21-448,1 1-576,-21 1-1090,0 19-704,0-20-3619</inkml:trace>
  <inkml:trace contextRef="#ctx0" brushRef="#br0" timeOffset="6483.3984">2521 3608 14894,'-20'-20'5285,"20"20"-4389,0-21-671,20 2 319,-2-1-288,3 0-127,19 1-1154,-20-1-2563,0 0-13164</inkml:trace>
  <inkml:trace contextRef="#ctx0" brushRef="#br0" timeOffset="6642.5781">2440 3310 20979,'-18'-41'865,"18"22"-384,0-1 800,38-19 384,3 19-1216,-3-19-385,23 18-96,-21 1-577,-1 20-1441,1 0-1217,-20 20-9096</inkml:trace>
  <inkml:trace contextRef="#ctx0" brushRef="#br0" timeOffset="7018.5547">2857 3191 19282,'41'19'1601,"-41"1"65,20 0 128,-20 21 95,20 18-511,-20 0-193,18 1-288,-18-21-481,21 1-128,19 0 65,-40-20 191,20 0-127,-1-1-33,1 1-96,0-20 0,-20 0-191,20 0-97,0 0 0,-20 20 0,39-20 0,-19 0 0,21 0 0,-3 0 0,3 0 0,-3-20 0,3 20 0,-1 0-353,-1 0-159,-19 0-673,20 0-737,-20 0-1313,-1 0-1025,1 20-8360</inkml:trace>
  <inkml:trace contextRef="#ctx0" brushRef="#br0" timeOffset="7534.1797">4167 3430 21556,'-18'-41'576,"18"21"-383,0 20 1056,-20 0 1089,20 40-640,0 0-577,-21 39-160,21 1-321,0-1-384,21 1-159,37-21-194,-17-20 162,18 2-130,1-41 33,-21 0 64,21-41 0,-21 2-32,1-20-64,-19 18 64,-21-18 64,0 0-64,0-1 129,-41 20-33,21-19 32,-19 40-32,-1-22-32,1 21-224,-1 1-64,0 19-353,1-20-544,-1 20-2306,-1 20-6855</inkml:trace>
  <inkml:trace contextRef="#ctx0" brushRef="#br0" timeOffset="8758.789">1964 3012 14637,'0'-60'257,"-20"21"-386,20 19 194,-18-19 639,18-2 1090,-41 1-481,21 21-160,-39-21 32,-1 1-448,-19 18-449,-41 21-63,21-20-225,-39 20-32,19 20-97,-21 1 97,21 18 32,-1-19 32,3 19 32,-3 1-64,1 20 97,20-20 287,-1 20-64,1 19-352,20 1 64,19-21 64,41 19 96,19 3 129,0-1 63,0-2-160,39 2 417,21-1-385,39 21-64,19-2-63,2-18 95,19 20-288,-1-2-257,2 2-31,19-21 96,-21 1 32,22-21 192,-2 1 0,0-40-129,42 0-159,38-20 384,0-40 160,-1 0 33,2 0 447,-40 1 193,19-22-288,-19 42-1,-1-21 257,-20 1-96,2 19-673,-42 1 0,2-2 96,-41-19-96,0 1 0,-20-20 32,0-1-63,-18 1 63,-22-22-64,1 22 64,0-1 0,-1 1 160,1 0 0,-20-1-159,19-19-97,-19 19 96,0-19 0,1 18-224,-21 2 224,18 20 288,-18-21-191,-18 20-65,-23 1 128,-18-20-160,-1-1-128,-39 20-32,-39-20-64,-22 20-288,-18-19-289,-41 20 385,1 18 63,-20 1 97,-21 1-128,2 19 320,18 19-64,-20 22 0,22-21-160,59-1-577,18 1-672,41 0-1282,60-20-1697,0 19-12524</inkml:trace>
  <inkml:trace contextRef="#ctx0" brushRef="#br1" timeOffset="27528.3203">5716 3687 19250,'-20'0'2370,"20"0"-1601,0 0-161,20 0 1250,0-20 96,21 20-705,17 0-608,-17-20-417,18 20-128,-19 0-96,-1 0-96,1-19-641,0 19-736,-21 0-1538,1 19-801,0-19-13580</inkml:trace>
  <inkml:trace contextRef="#ctx0" brushRef="#br1" timeOffset="30516.6015">6947 3230 10153,'0'-39'3780,"0"39"-1474,0 0 96,0 0 32,0 0-768,0 0-705,0 19-64,20-19-128,-20 20-289,20 19-352,-20-17-96,0-3-96,21 1-416,-21 0-609,18-20-545,-18 0-544,0 0-1441,20 0-3716</inkml:trace>
  <inkml:trace contextRef="#ctx0" brushRef="#br1" timeOffset="30662.1094">7026 3210 13837,'0'-19'2722,"0"-1"-1345,0 20 353,20 20 160,-20-20-609,20 19-736,1 1-225,-1 19-320,-2-17-705,3 17-544,-1-19-1922,0-1-6918</inkml:trace>
  <inkml:trace contextRef="#ctx0" brushRef="#br1" timeOffset="31588.8672">7443 3469 3971,'0'0'1762,"-20"-20"961,20 20 383,0 0-607,0-19-385,0 19-353,0-21-415,0 21-97,0 0 128,0 0-192,0 0-64,0 0-160,0 21 0,20 18-160,-20 0-96,20 1-193,-20-21-95,20 22-129,1-21-128,-3-1-64,2 1-32,1-20-32,-21 0-128,20 0-64,-20 0 32,20-20 32,-20 20 64,0-19 0,0-1 64,0 20-64,18 0 64,-18 0 192,21 20 64,-1-1-64,20 21-128,-21-21-64,21-19-32,0 20 33,-1-20-33,-19-20-97,0 1-31,1-1-32,-21-19 32,0 19-160,0 0-161,-21-1-287,1 2-482,20-1-671,-20 0-97,20 20-1217,-19 0-10602</inkml:trace>
  <inkml:trace contextRef="#ctx0" brushRef="#br1" timeOffset="31951.1719">7821 3210 21204,'19'0'2498,"-19"0"-2114,20 40 705,0-21 641,1 42-193,-1-2-576,-2-18-544,2 18-225,21-20-64,-21 0-32,19-18 32,-19-1-128,-20 0 96,20-1-64,-20-19 32,0 0 65,0 0-1,0 20 0,0-20-128,0 0 0,0-20 0,0 20-64,0-39 0,0 19-64,20-1 31,-1 21 65,21-19-192,-20 19 128,19 19-352,-19 2-513,20-1-1025,-19-20-961,17 20-1345,-18-20-13549</inkml:trace>
  <inkml:trace contextRef="#ctx0" brushRef="#br1" timeOffset="32284.1797">8555 3430 17296,'-39'-21'2146,"19"21"-513,0 21 610,0-2 63,20 21-833,-21-1-640,21 0-417,0 2-288,0-21-63,21-1-65,-21 1 0,20-20 0,0-20-129,0 20 33,-1-19 32,1-1 128,-20 0-32,0-1 64,0 2 1,0 19 63,0 0 96,0 0-224,0 0-32,20 19-160,0 2-225,0-1-608,0-20-896,19 20-674,-19-20-1408,0 0-11820</inkml:trace>
  <inkml:trace contextRef="#ctx0" brushRef="#br1" timeOffset="32480.4687">8674 3291 10345,'0'-81'6887,"0"81"-3812,20 0-705,0 20 449,1 0-737,-3 40-1025,-18-1-385,20 21-544,1-21-32,-1-19-384,0 0-737,-2-20-640,23 0-834,-41-20-576,0-20-5925</inkml:trace>
  <inkml:trace contextRef="#ctx0" brushRef="#br1" timeOffset="32646.4844">8595 3469 20979,'0'0'1762,"20"0"-641,19-20 1313,21 1-448,-1-2-1345,2 1-417,-22 0-736,21 20-834,-21 0-1568,1-19-1378</inkml:trace>
  <inkml:trace contextRef="#ctx0" brushRef="#br1" timeOffset="32901.3672">9211 3111 25111,'0'0'1602,"0"0"-1602,0 21 672,20 18 866,-20 0-865,18 1-577,-18 1-160,20-22-673,21 21-865,-21-21-1505,-20-19-800</inkml:trace>
  <inkml:trace contextRef="#ctx0" brushRef="#br1" timeOffset="33196.289">9508 3291 21972,'-40'39'1410,"20"-19"-706,20 19 770,-19 2 63,19-22-1056,19 1-385,1 19-192,0-19-97,20 0-63,19-20 0,-18 19 192,-3 2 0,-17-21 128,-1 20 128,-20-20 289,0 20-1,-20-1-32,-1-19-319,3 20-129,-2-20-321,20 20-992,-21-20-1570,21 0-4003</inkml:trace>
  <inkml:trace contextRef="#ctx0" brushRef="#br1" timeOffset="34167.9687">10561 3469 13100,'-20'-39'2242,"20"18"-224,-20 21 32,20-20 64,-21 20-224,21-20-449,-20 20-352,2 20-256,-2 0-193,-1 1-127,21 38-97,-20-20-223,20 21-97,0-20-96,20-21-32,1 1 0,-1-20 32,18 0 64,3-20-32,-21-19-32,-1-2 64,1 22-32,-20-21 64,0 1-96,0 19 160,0 20-64,0-19 192,0 19 1,0 19-161,0-19-224,0 40 160,20-21-160,-20 21-225,20-21-640,0 2-448,-1-1-641,21-20-384,-20 0-2050</inkml:trace>
  <inkml:trace contextRef="#ctx0" brushRef="#br1" timeOffset="34681.6406">11393 3430 16335,'-18'-21'1377,"18"21"193,0 0 384,-20-20 256,0 20-224,20 20-801,-21 1-224,1 18-289,20 0-191,-18 1-97,18 0-192,0 0-128,18-1-64,2-39 32,1 20-32,-1-20-32,0-20 0,-2-19-32,3-1-32,-1-20 64,-20 1 64,-20-1-32,-1 1 32,3 0-32,-2-2 0,0 22 64,-1-20-32,1 38 257,2 1-97,18 0 0,0 20 96,0 20-128,0-20 32,18 41 225,-18 18-289,20-20-32,1 41-32,19-21-128,-22 2-64,23-22-385,-1 0-351,-1 1-450,21-21-896,-21-19-897,1 0-1985</inkml:trace>
  <inkml:trace contextRef="#ctx0" brushRef="#br1" timeOffset="35043.9453">11831 3409 20467,'-21'0'1569,"21"0"-704,-20 0 1025,20 21 32,-18-2-577,18 21-384,-20-1-545,20 0-223,20 2-193,-2-21-32,-18-1-65,41-19-95,-21 0 96,0 0-64,-20-19 64,19-1 64,-19 0 32,0-20 96,0 20 0,0 0-32,-19 1 0,19-1 96,0 20-64,-20 0 193,20 20-257,0-1-64,0 1 32,0 0-160,20 20-577,-1-40-865,21 20-896,-20-20-64,19 0-2051</inkml:trace>
  <inkml:trace contextRef="#ctx0" brushRef="#br1" timeOffset="35253.9062">12009 3151 16976,'0'-19'4099,"20"19"-1792,-20 39 511,20-19-736,0 39-704,19 1-482,-19-1-607,0 2-257,1-2-417,17 0-95,3-40-513,-21 2-128,19-1-833,-19-20-801,-20-20-1024,0-1-10571</inkml:trace>
  <inkml:trace contextRef="#ctx0" brushRef="#br1" timeOffset="35427.7344">11910 3389 20211,'0'-20'2594,"20"20"-1825,0-19 1089,19 19 288,21-20-801,-1 0-737,2 20-447,-23-19-290,23 19-639,-22 0-674,-19 19-1825,20-19-929</inkml:trace>
  <inkml:trace contextRef="#ctx0" brushRef="#br1" timeOffset="35790.039">12703 3330 21524,'-18'-20'1858,"18"20"-994,-20 20 546,0 0 159,-1-1-255,1 21-354,2 0-447,18 19-321,0-19-160,0 0-64,18-20-96,23 0-64,-21-20-64,18 0 191,-17-20-95,-1 0 96,-20-20 96,0 0 64,0 21-32,0-1 65,-20 0 31,20 1 96,-21 19 32,21 0-64,0 19-192,0 1-32,21 0-160,-1 19-416,20-19-577,-1-20-1089,1 19-1154,-1-19-4291</inkml:trace>
  <inkml:trace contextRef="#ctx0" brushRef="#br1" timeOffset="36672.8515">13538 3369 17360,'0'-59'1762,"0"40"-513,-21-3-160,21 3 544,-18 19 161,-2 0-737,-21 19-480,21 3-129,2 17-224,-3 0-96,1 1-96,40 0-32,-20 0 0,39-1 0,2-19-32,17-1 0,3 2-64,-22-1 0,1-20-32,0 20 64,-40-20 96,0 0 64,0 0 128,0 19-96,-20-19-64,0 0-192,0 20-256,0-20-417,-19 20-640,19-20-641,0 19-545,-1-19-3554</inkml:trace>
  <inkml:trace contextRef="#ctx0" brushRef="#br1" timeOffset="36940.4297">13855 3091 19634,'21'-20'4484,"-21"20"-3619,0 0-769,20 20 1282,-20 21 63,0-2-416,20 20-545,-20 2-191,18-2-193,23-20-64,-21 2-385,19-2-575,-19-19-482,0-1-672,0-19-256,-20 20-577,-20-20-2530,-20 0-8232</inkml:trace>
  <inkml:trace contextRef="#ctx0" brushRef="#br1" timeOffset="37108.3984">13835 3409 10249,'-18'-40'5573,"18"21"-3202,0 19-578,0-20 450,18 0 127,2 20-288,21 0-481,-21 0-864,19 0-577,1 20 0,-1-20-416,21 20-737,-21-1-993,-19-19-416,20 0-545,-19 0-4900</inkml:trace>
  <inkml:trace contextRef="#ctx0" brushRef="#br1" timeOffset="37412.1094">14372 3567 18737,'0'0'1986,"0"-19"-288,-20-1 864,20 0-416,-21 1-801,21-21-448,0 0-352,0 20-161,0-19-288,0-1-32,21 21-96,-21-3-32,20 3-96,0 19-448,0 0-193,19 0-512,-19 19-1186,20 3-608,-1-3-2338</inkml:trace>
  <inkml:trace contextRef="#ctx0" brushRef="#br1" timeOffset="37853.5156">14710 3350 17328,'0'0'3043,"0"0"-1250,0 19-63,0 1 416,0 0-512,0 20-673,0 0-385,0-21-384,20 21-96,-2-40 1,3 19-33,-1-19-32,20-19 64,-21 19 0,-19-40-32,20 21-32,0-1-32,-20-19 192,0 18-96,0 21 32,0 0 32,-20-20 33,40 40-193,-20-20-193,0 21 129,20-2 32,-20 1-192,20 19-320,19-19-225,-19 0-865,0-20-480,19 19-32,-19-19-865,0-19-4708</inkml:trace>
  <inkml:trace contextRef="#ctx0" brushRef="#br1" timeOffset="38106.4453">15265 3291 2626,'-21'0'19795,"3"19"-17169,18-19-608,-20 20 32,20 19-384,-20 1-737,20 0-321,0 0-352,0-1-63,20 0-193,18-18-97,-17-1-127,19-20-192,-1 0-97,1-20-255,0-1-482,-21 2-864,1-1-384,0 0-289,-20-19-2786</inkml:trace>
  <inkml:trace contextRef="#ctx0" brushRef="#br1" timeOffset="38316.4062">15503 3230 16047,'0'-59'3331,"0"59"-737,0-20 481,21 20-480,-21 20-770,20-20-255,-20 39-609,18 1-449,2 1-320,1 18-127,-1-20-65,0 2-225,19-2-319,-19 0-417,0-39-448,0 20-1090,-20-20-672,0-20-1089,-20 1-14221</inkml:trace>
  <inkml:trace contextRef="#ctx0" brushRef="#br1" timeOffset="38468.75">15364 3310 21364,'0'0'1057,"20"0"993,20 0 0,19 0-609,2 0-800,18 0-417,0 0-192,-20 0-417,-19-19-1280,0 19-1218,-40 0-1633</inkml:trace>
  <inkml:trace contextRef="#ctx0" brushRef="#br1" timeOffset="39142.5781">16058 3389 18225,'-38'-39'1890,"38"19"127,-20 20-191,20 0 224,0 0-480,0 0-898,20 20 161,0 19-224,-2 21-161,3-20-256,19 19-160,-20-40 64,-1 22-96,1-41 64,0 0-64,0 0 129,0-20-129,-1-1-65,-19-18 33,20 19 32,-20-19-32,0 19-32,0-20 64,0 40-32,0-20-32,20 20-32,-20 20 32,0-20 32,20 21-64,0-2 96,-1 1-96,1 0-321,0-20-383,1 0-417,-1 0-929,0 0-129,-2-20-1056,3 0-4580</inkml:trace>
  <inkml:trace contextRef="#ctx0" brushRef="#br1" timeOffset="39461.914">16556 3389 14189,'19'41'1954,"1"-22"-257,0 1 385,0 0-256,0-1-705,-20-19 96,19 0-32,-19 20-288,0-20 352,0-20 1,0 1-674,-19-1-256,19 0-95,-20-20 63,0 20-32,20-19-128,0-1-128,0-1 0,20 2-96,0 19-32,-1 1-160,1 19-641,0 0-512,21 19-802,-23 1-351,2 0-1121,21-1-4261</inkml:trace>
  <inkml:trace contextRef="#ctx0" brushRef="#br1" timeOffset="39744.1406">16953 3330 12651,'19'0'3972,"1"0"-929,0 0-480,0 0-321,0-20-545,-1 20-640,1-19-704,-20-3-65,20 3 96,-20-1-128,0 0-191,0 1 127,-20 19-32,20-20 96,-20 20-160,1 20-32,-1-1 32,-20 1-96,20 19 161,1 2 31,19-1 96,0-1 32,19 2-160,1-2 65,20-19-225,-1-20 96,1 19-32,0-19-352,19-19-577,-18 19-673,-3-40-960,3 21-1410,-1-2-12299</inkml:trace>
  <inkml:trace contextRef="#ctx0" brushRef="#br1" timeOffset="40229.4922">17429 3012 4003,'0'-19'16080,"0"-1"-15088,20-1 546,0 1 224,19 20-129,1-19-448,-1 19-480,22 0-97,-23 0-287,3 0-193,-21 19-32,-20 1 32,0 1-96,20-1 64,-40 19 0,20-19 32,-20-1 193,-1 1 287,21 0-415,-20 1 31,2-2-96,18 1-160,0-20-32,0 20-32,18-20-161,2 19-639,1-19-706,-1 20-2145,0-20-1827</inkml:trace>
  <inkml:trace contextRef="#ctx0" brushRef="#br1" timeOffset="40395.5078">17706 3449 23221,'0'20'1570,"0"-20"640,0 0-672,0 0-1058,0 0-288,0 0-416,0 0-673,0 0-1025,21 0-1089,-21 0-2017</inkml:trace>
  <inkml:trace contextRef="#ctx0" brushRef="#br1" timeOffset="40652.3437">18243 2873 22997,'20'0'3428,"-20"0"-2916,0 20 705,0-20 289,0 39-706,0 2-607,0-2-193,0 1-65,0-21-479,0 21-609,0-19-1121,0-21-961,0 0-2563</inkml:trace>
  <inkml:trace contextRef="#ctx0" brushRef="#br1" timeOffset="40822.2656">18421 2932 24311,'-20'41'3267,"1"-21"-3075,19 19 64,0-19-224,19-1 32,-19 21-224,0-40-705,20 21-1761,-20-2-1666</inkml:trace>
  <inkml:trace contextRef="#ctx0" brushRef="#br0" timeOffset="78499.0234">853 5533 11755,'0'-59'2754,"0"39"-159,0 1-449,-20-3-128,20 22-449,0 0-576,0 0 96,0 41-96,20-1-320,-20 19-65,0 21-127,20-2-1,-20 22-192,0-20 1,20-1 31,0-19-32,-20-1-224,0-19 96,19-1 65,-19-18-161,20 18-32,-20-39 256,20 20-192,0-20 160,0 0-192,19 0 1,-19 0-162,39-20 1,-18 20-96,17 0-96,-17-19-96,-1 19-225,-1 0-288,1 0-224,-1 19-577,1-19-544,-20 0-224,0 20-2050,-1-20-11435</inkml:trace>
  <inkml:trace contextRef="#ctx0" brushRef="#br0" timeOffset="78845.7031">1547 5672 20883,'-20'0'1346,"20"0"-1090,0 20 801,0-1 1057,20 22-737,-20 18-640,20-20-97,1 22-479,-1-2 63,-2-20-288,23 22 128,-1-42 64,-20 21-128,-1-21-32,1-19-224,0 20 192,0-20-225,0 0-223,-1 0-65,-19-20-576,20 1-705,0 19-352,0-20-1826,-20-19-12779</inkml:trace>
  <inkml:trace contextRef="#ctx0" brushRef="#br0" timeOffset="79004.8828">1707 5930 19538,'-20'0'1634,"20"0"-1442,-20 0-224,20 0 352,20 0-128,0 0-192,0 0-1185,-1-19-1890,1-1-4580</inkml:trace>
  <inkml:trace contextRef="#ctx0" brushRef="#br0" timeOffset="79149.414">1626 5732 18609,'-59'-60'1762,"19"60"-833,21-20-97,-1 1 386,20-1-290,20-19-671,19 18-129,22-19-929,18 21-2242,-20-1-15791</inkml:trace>
  <inkml:trace contextRef="#ctx0" brushRef="#br0" timeOffset="79713.8672">1944 5791 17232,'0'-59'2114,"0"59"-417,0-21 161,0 21 288,0 0-833,0 21-320,20 19 0,21-1-320,-3 0-353,23 2 33,-41-2-289,19-19 128,1 0-64,-20-1 96,19-19-160,-19 0 192,-20 0-31,0-19-129,20-1 160,-20-19-128,0-22-64,-20 22-96,0-40 0,20 19-288,-20 1-193,20-1-95,0 40-257,0 20-448,0 0-961,20 20-33,0 20-1312,0 0-15343</inkml:trace>
  <inkml:trace contextRef="#ctx0" brushRef="#br0" timeOffset="79997.0703">2580 5593 18033,'0'-19'2434,"0"19"-1922,0 0 33,0 39 1505,0-19-160,0 39-673,0 21-288,0-21-65,20 21-159,0-21-288,0 1-161,19-20-128,-19-21-96,20 1 0,-1-20-192,2 0-193,-3-20-415,3-19-610,-21-2-928,0 21-320,-20-19-930,0 0-4771</inkml:trace>
  <inkml:trace contextRef="#ctx0" brushRef="#br0" timeOffset="80156.25">2679 5831 13612,'-39'0'6727,"39"0"-5094,0 0-608,0 19 160,0-19 161,19 0-802,1-19-416,0 19-384,20-20-481,-21-19-960,1 19-962,0 0-3779</inkml:trace>
  <inkml:trace contextRef="#ctx0" brushRef="#br0" timeOffset="80300.7812">2659 5633 16047,'-39'-20'3939,"19"0"-2818,20 1-160,0-2 929,0 1-480,20 0-1058,0 1-256,-1-1-128,21 0-352,0 1-1506,-21 19-1634</inkml:trace>
  <inkml:trace contextRef="#ctx0" brushRef="#br0" timeOffset="80656.25">3076 5454 22197,'20'-19'672,"0"38"-416,-20 1 1890,0 19-416,0 22-769,0-2-481,0 19 33,0-17-161,0-22-96,0 0 65,20 2-1,-1-21 129,1-1-129,0-19 32,0 20-192,1-20 65,-3 0 127,22-20-224,-19 20-32,-1 0-64,19-19 32,-19 19-64,0 0-256,0 0-449,19 0-608,-19 0-833,20 0-1505,-1 0-1442</inkml:trace>
  <inkml:trace contextRef="#ctx0" brushRef="#br0" timeOffset="80967.7734">4129 5374 26617,'0'0'2178,"-21"20"-1922,21 21 513,21 18 448,-21 21-448,0-21-353,20 19-352,-2-17-96,23-22-256,-21 0-65,19 2-255,-19-21-449,20-20-865,-40 19-2018,20-19-1729</inkml:trace>
  <inkml:trace contextRef="#ctx0" brushRef="#br0" timeOffset="82582.0312">1608 5096 12363,'-61'-39'2659,"41"-1"-1955,-19 21-95,-1-22 288,20 21 672,-39 0-384,19-19-192,-19 19-704,0 20 95,-22-19 96,22 19-191,0 19 191,-21-19 1,1 20-289,0 0-96,0-1-224,-2 1 128,2 0 64,0 1-64,-20 18 224,20 1 32,-21-21-64,21 22 1,-1-2 255,61 1-32,19 19-287,0-19-33,0 19 96,0-19 0,0 20 128,0-1-224,0 21 129,0-21 255,0 0-320,0 21 0,39-21 161,60 2-161,0 17-192,0-17 160,-20 18-160,21-19 0,-1-1-32,-18 0 32,-2 1 96,0-20-160,0-1 64,1-19 64,20-1-32,-1 3 64,0-3-96,19-19 0,1 0 0,1 0-128,19 0-33,-19 0-287,-3-19-65,3 19 353,-1 0-320,-20-22 416,1 22 128,-21-19-160,20-1 96,0 0 64,0-19 160,21 19 128,-1 1-192,0-2 0,1 1-32,-1 0 385,-20 1 31,1-1-255,-1 0 159,0 20-160,0-19-128,-20-1 0,21-1-95,-21 21-33,20 0 0,-20-20-65,2 20-95,-2 0 192,-20-19-32,1-1 128,-21 20 97,21-20 31,-21-19-96,1 19 32,-20-21-192,-1 22 32,1-21 64,-20 1-32,20-2-64,-20-18 129,0 20 31,0-2-256,-20-18 96,0 20-32,1 0 0,-1-22 64,-20 22 0,1 0 32,19-2-64,-20 1 128,1 1-128,-1 0 128,-19-2 32,18 2 32,1 19-128,-19-19 64,0 19-31,-1-1-65,-19 1-64,0 1 96,-2-1-96,2 20 64,0-20-32,20 20 32,-22-19-32,2-1 0,0-1 64,20 21-128,-21-20 160,1 20-192,-21-20 160,1 20-160,0 0 32,0 0 128,0 0-257,20 0 674,-1 0-930,0-19 1026,1 19-929,-20-20 928,19 0-1024,-19 1 1120,0-1-511,20 20-161,-20-21 96,18 21 0,22 0-32,19 0 0,-19 0-128,19 0 0,-39 0-193,20 0-255,-2 0-609,41 0-2146,1 0-2819,19 0-8936</inkml:trace>
  <inkml:trace contextRef="#ctx0" brushRef="#br1" timeOffset="84677.7344">5795 5574 20115,'-59'-21'1249,"39"1"448,0 20-63,20 0 384,0 0-769,0 0-320,20 0 64,20 0-545,-1 0-224,22 0-127,-2 0-97,1 0-97,-21 0-287,1 0-289,-20 0-928,19 0-1570,-19 0-769,-20 0-14125</inkml:trace>
  <inkml:trace contextRef="#ctx0" brushRef="#br1" timeOffset="85648.4375">7265 5454 13260,'-20'-41'897,"0"22"-256,1-1 1056,-1 20 705,0-20-256,0 1-480,-1 19 96,3 0-65,-2 0-480,-1 0-96,1 19-416,20 21-32,-20 1-225,2 18-224,18 21-63,0-21-129,18-20 64,2 21-128,21-40-96,-3 0-385,23-20-256,18 0-384,-20-20-801,1-21-1024,-1 22-418,-19-21-2625</inkml:trace>
  <inkml:trace contextRef="#ctx0" brushRef="#br1" timeOffset="85902.3437">7563 5494 7655,'0'-20'8552,"-21"20"-5445,1 0-993,2 20 0,-3-1-64,1 21-449,20 0-512,0 0-352,0-21-449,20 21-96,19-21-31,2-19-65,-1-19-64,19-1-32,0-19-96,-39-1-97,20 0-95,-40 20 64,0-19-128,-20 19 31,0 0 65,-19 1-32,-1 19-129,-1 0-287,3 0-161,18 19-224,-1 1-641,1 0-1441,20-1-7110</inkml:trace>
  <inkml:trace contextRef="#ctx0" brushRef="#br1" timeOffset="86212.8906">8079 5435 20275,'-40'0'2050,"21"0"-993,-1 0 736,0 19 161,-1 1-673,21 0-640,0 19-129,21-19-287,-1 20-129,19 0-32,1-21-96,0 1-192,-1-20-225,21 0-416,-21 0-416,1 0-481,-19-20-416,-3 1-416,-18-1-1538,0-19-10922</inkml:trace>
  <inkml:trace contextRef="#ctx0" brushRef="#br1" timeOffset="86394.5312">8178 5156 18801,'0'0'2883,"0"0"-1698,0 20 321,20 19 768,0 1-577,-1 20-1120,21-1-353,-20-20-192,19 22-384,1-22-353,-19 1-800,17 0-1410,-17-20-1185,-1-20-13421</inkml:trace>
  <inkml:trace contextRef="#ctx0" brushRef="#br1" timeOffset="86625.9765">8555 5374 17904,'-59'39'1506,"39"-17"-225,0 17 449,-1-19 127,21-1-575,-18 21-578,18-19-223,0-21-33,18 19-159,3-19-129,-1 20 64,20-40-160,-1 20 32,21-19-480,-21-2-609,1 1-1025,1 0-641,-23 1-3491</inkml:trace>
  <inkml:trace contextRef="#ctx0" brushRef="#br1" timeOffset="86930.664">8913 5076 21940,'0'0'1506,"0"0"-898,20 20 225,-20 21 897,19 18-481,1 21-544,0-2-353,0 22-288,19-41-192,-19 2-577,20-22-544,-1-19-1185,-19-1-1154,-20-19-9416</inkml:trace>
  <inkml:trace contextRef="#ctx0" brushRef="#br1" timeOffset="87104.4922">8753 5413 20563,'0'-19'2146,"0"19"-1569,20-20 1056,21 0 97,-3 20-801,23-19-577,18-1-320,-20 0 32,22 20-608,-23 0-1282,1 0-1377,-39 0-2883</inkml:trace>
  <inkml:trace contextRef="#ctx0" brushRef="#br1" timeOffset="87458.9844">9448 5335 24182,'-19'19'1762,"-1"1"-897,0 0 576,0 21 225,20-22-673,-20 40-545,1-19-352,19 0-64,0 0-32,0-21-192,19 1-64,21-20-161,-20 0 129,0-20 64,-1 1-32,1-1 160,0-19 64,-20 18 96,0 1-32,0 0 32,0 1 224,0-1 32,0 20 33,0 0-33,20 0-256,-20 20-64,0-1 0,20 1-448,1 0-545,-3-20-737,2 21-1153,21-21-896,-21-21-3396</inkml:trace>
  <inkml:trace contextRef="#ctx0" brushRef="#br1" timeOffset="87604.4922">9727 5454 19442,'0'40'2306,"0"-21"-993,20 1 577,-20 0-545,19 1-1024,1-2-289,0 1-481,0-20-672,-20 0-897,20 0-768,-20-20-5030</inkml:trace>
  <inkml:trace contextRef="#ctx0" brushRef="#br1" timeOffset="87741.2109">9727 5255 19986,'-20'-20'1794,"20"0"-1410,0 20-255,0-19-129,0-1-449,0 20-1601,20 0-5221</inkml:trace>
  <inkml:trace contextRef="#ctx0" brushRef="#br1" timeOffset="87944.3359">9846 5037 19410,'19'20'3171,"1"-1"-384,0 42-449,0-22-64,0 40-897,-1-19-640,1-1-545,0 2 0,1-22-384,17-19-160,-18-1-321,1-19-416,19 0-961,-22 0-2530,-18-39-8745</inkml:trace>
  <inkml:trace contextRef="#ctx0" brushRef="#br1" timeOffset="88705.0781">10660 5454 19890,'19'0'961,"1"20"-448,20 19-33,-1 22 129,1 17 512,1-19-160,-3 21-481,3-21-288,-3-18 1,-17-2-33,-1-19 32,-20-20 0,0 0 96,0 0 289,-20-20-449,-1-19-64,-17-21 128,-23 1-224,22-21 32,-21 1-32,21-21 96,-1 22-64,20-3-32,20 22 0,0-1 0,20 40-32,20 1 64,-1 19 64,1 0 0,-20 19-32,19 21-32,1 20-32,-19-21-352,-1 1 640,-20 1-448,0-2-321,0-19-255,-20-1-578,20 1-223,-21-20-609,21 0-3267</inkml:trace>
  <inkml:trace contextRef="#ctx0" brushRef="#br1" timeOffset="89088.8672">11175 5215 18897,'-19'40'1954,"-1"-19"-897,0 18 32,0 20 801,20 2-481,0-22-864,20 0-321,20-19-192,-21 0-32,1-20-32,20 0-160,-20-20-32,1 0 32,-21 1 127,0-21 194,0-1-65,0 2 64,-21 19 160,1 1 289,20-1 255,-20 20-95,20 0-256,0 0-257,0 20-128,20-1 32,0 21-192,1-21 160,-3 22-224,23-21-321,-1-20-640,-1 20-544,-19-20-1282,0-20-736,0 20-8841</inkml:trace>
  <inkml:trace contextRef="#ctx0" brushRef="#br1" timeOffset="89334.9609">11652 5474 21268,'21'0'1953,"-42"-20"-319,21 20-193,-20-41 321,0 22-737,0-1-416,1-19-161,-1 19-224,0-19-32,20 18-224,0 1 64,0 0-128,0 20-256,20 0-705,0-19-705,39 19-1056,-18 0 191,17 0-2498</inkml:trace>
  <inkml:trace contextRef="#ctx0" brushRef="#br1" timeOffset="89544.9219">11831 4937 19506,'-21'0'1730,"21"20"-834,21 1 161,-1-1 961,0 19-416,-1 20-673,21 21-545,-20-21-320,19 1-352,-19-1-385,0-19-95,0 1-962,0-22-736,1-19-705,-21 0-5125</inkml:trace>
  <inkml:trace contextRef="#ctx0" brushRef="#br1" timeOffset="89726.5625">11711 5255 20691,'0'-20'2050,"0"0"-769,20 1 449,1-1 32,37 0-417,3 1-737,-2-1-447,0 20-129,1-21-385,-19 21-672,-3 0-1249,3 0-1153,-21 0-4324</inkml:trace>
  <inkml:trace contextRef="#ctx0" brushRef="#br1" timeOffset="90074.2187">12248 5156 20819,'0'40'1794,"20"-21"32,0 21-289,-1-19 129,1-21-705,20 0-385,-20 0-288,-1 0-127,1-21-97,0 1-64,0 0-96,-20-19-1,0 39 65,0-20-32,0 20-96,0 20-64,20 19 224,-1 1 0,1 0 64,21 19 32,-3 22-32,3-22 0,-1 0 160,-1-19 65,1 0-65,-20-1-64,-20-19 96,-20 20-31,0-20 31,-21-20-288,3 20-160,-3-20-257,3 0-640,18 19-705,-21-19-1793,2 20-5830</inkml:trace>
  <inkml:trace contextRef="#ctx0" brushRef="#br1" timeOffset="90660.1562">13062 5295 18641,'0'-19'2402,"0"19"-768,0 0 0,0 0-1,20 0-864,0 0-385,-1 0-288,21-21-96,-20 21-160,19 0-545,1 0-704,-20-20-545,19 20-288,-19-20-3619</inkml:trace>
  <inkml:trace contextRef="#ctx0" brushRef="#br1" timeOffset="91073.2422">13400 4858 11178,'0'0'8232,"0"0"-7399,0 20 288,0 0 769,18 19 480,-18 2-993,0 18-320,20 0-224,1 21-353,-1-21-255,0 1-1,19-20-64,-19-1-96,0-19 0,0-1 0,-20 3 96,19-3-192,-19-19-32,0 0 0,0 0 32,0 0 64,20-19-32,-20-3 64,0 3-224,-20-1 160,20 0-96,0 20 0,-19-19 32,19 19-96,0-20 96,-20 20-321,20 0-127,0 0-417,0 0-993,20 0-929,-20 20-896,0-20-6343</inkml:trace>
  <inkml:trace contextRef="#ctx0" brushRef="#br1" timeOffset="91543.9453">13835 5215 18545,'20'0'2242,"1"0"-1473,-1 0 704,0 0 577,19 0-737,-19 0-928,20 0-257,-21 0-128,21 0-96,-20 0 32,-20-19-64,20 19 0,-20 0 64,0-20-129,-20 0 1,0 20 0,0-19 96,0 19 128,1 0 96,-21 0-96,20 19 224,20 1 65,-21 0-65,21 19-128,0 21 64,0-20-32,21-1-32,-1-19-160,20-1 32,-1 3-320,1-22-192,-1 0-353,1-22-737,-20 3-512,1-1-2242</inkml:trace>
  <inkml:trace contextRef="#ctx0" brushRef="#br1" timeOffset="92225.5859">14214 5096 17296,'18'21'2306,"-18"-1"-608,20-1 159,0 21 578,1-1-578,-1-19-703,-2 20-386,3-20-255,-1 0-225,0-1-96,-20 1-96,20-20 0,-20 0 1,0 0-162,0 0-63,0 0-192,0 0-321,-20-20 65,20 20-289,0-19-352,0-1 224,0 0 64,20 20 224,-20 0 225,19 0 192,1-19 224,0 19 32,0 0 96,0 0-96,-1 0 32,1-21 0,0 21-64,-20 0-321,20 0-191,-20 0-1,0-20 129,0 20 127,20 0 289,-20-20 64,0 20 97,0 0 31,0 0-96,0 0 96,0 0-32,0 0 192,19 0 97,-19 0 223,0 0 129,20 0-192,0 0-65,0 20-160,1-20-191,17 0-33,-17 0 0,-1-20 64,0 20-64,0-19 64,-1-1 32,1 0-63,-20 1 31,0-22-96,0 21 64,-20 1 0,1 19 32,-21 0 1,20 0 191,-1 0-64,3 19-96,18 1-63,0 21 31,0-22-32,0 21-32,18-21 32,3 21-224,19-19 64,-1-21-192,1 19-224,0-19-193,-1 0-384,-19 0-448,20 0-833,-21 0-545,1-19-6054</inkml:trace>
  <inkml:trace contextRef="#ctx0" brushRef="#br1" timeOffset="92435.5469">15107 4839 20563,'0'0'2530,"0"0"-352,0 39 129,0 0-289,20 22-801,-2-2-897,-18 0-192,20 1-128,1-1-192,19-19-321,-22-19-415,3-2-642,-1 1-800,20-20-1858,-40 0-12844</inkml:trace>
  <inkml:trace contextRef="#ctx0" brushRef="#br1" timeOffset="93086.914">16058 4778 16783,'21'-39'3011,"-21"19"-737,0 20-352,0 0 128,20 0-224,-20 20-289,0 39-480,20 1-256,-20 19-288,0 1-289,20-1-320,-1-19 96,1-1 0,0-19-192,0 0-289,19-20-160,-19 0-480,0-1-640,20-19-770,-21-19-832,-19-1-5125</inkml:trace>
  <inkml:trace contextRef="#ctx0" brushRef="#br1" timeOffset="93248.0469">16437 5096 8167,'20'21'11819,"-20"18"-9961,18-19-641,-18 0 97,0 19-642,21-19-576,-21 1-864,20-21-930,0 0-1121,-20 0-6502</inkml:trace>
  <inkml:trace contextRef="#ctx0" brushRef="#br1" timeOffset="93398.4375">16475 4917 20050,'-18'-19'129,"18"-1"-322,0 20-447,18-20 63,-18 20-2049,21-19-8905</inkml:trace>
  <inkml:trace contextRef="#ctx0" brushRef="#br1" timeOffset="93608.3984">16694 4700 19442,'20'39'2594,"-20"-19"-1248,20 40 928,1-1-256,-3 20-545,2-19-1217,0 19-160,21-19-96,-2-20-320,-19-1-64,20-19-833,-21 1-993,1-21-257,-20 0-672,-20-21-10025</inkml:trace>
  <inkml:trace contextRef="#ctx0" brushRef="#br1" timeOffset="93797.8515">16595 5017 19474,'0'0'2787,"0"0"-2595,20 0 1537,20 0 802,-1 20-705,22-20-834,-3 0-639,1 20-257,2-20-160,-2 0-353,-19 19-447,19-19-1282,-19 0-1826,-20 0-5029</inkml:trace>
  <inkml:trace contextRef="#ctx0" brushRef="#br1" timeOffset="94129.8828">17190 5057 17840,'40'19'2082,"-19"-19"-352,-1 0-481,19 0-640,-19-19-33,20 19-223,-21-20-161,1 20-128,-20-20-32,20 1-32,-20-1-32,-20-1 32,0 1 32,-19 20 32,19 0 128,-21 0 32,3 0 129,17 20 127,21 1-63,-20 18-33,20 1 64,0-1 129,20 2-161,1-2-159,-1 0-257,19-19 0,21 0-289,-21-20-447,1 0-738,-1 0-768,1-20-1473,-20 0-11340</inkml:trace>
  <inkml:trace contextRef="#ctx0" brushRef="#br1" timeOffset="94382.8125">17587 5117 15342,'20'59'2659,"0"-39"-193,1-20-32,-1 19 33,-2-19-898,-18 0-160,0-19-192,0-1-704,0 0-129,0-19-95,-18-2 31,18 22-96,-20-21-192,20 1 64,0 18-224,0-19 32,20 21-64,18-1-705,3 20 577,-2 0-1506,1 20-1537,0 19-1313,-1-19-15375</inkml:trace>
  <inkml:trace contextRef="#ctx0" brushRef="#br1" timeOffset="94795.8984">18203 4937 6342,'0'-39'15214,"-19"39"-14093,-1-20 384,0 40 129,-1-1-385,-17 1 32,-23 41-608,21-2-96,1 1-289,39-21-288,0 1-32,20-1-64,19-19 96,1 1-64,1-42 0,-3 21-1,3-40-95,-21 21 128,-1-21 0,1 21 96,-20-22 64,0 21-96,0 1 257,-20 19 127,20 0 129,0 0-225,0 0-256,0 19-96,0 1-64,20 1 0,0-1-192,0-1-481,19 1-512,1-20-1410,0 0-1121,-21 0-7783</inkml:trace>
  <inkml:trace contextRef="#ctx0" brushRef="#br1" timeOffset="95099.6094">18719 4917 19314,'-79'0'3683,"38"0"-2081,-17 0-737,37 20 448,-17 0 32,17 21-288,1-2-416,20 0-193,0 2-192,20-2-31,19 1-129,22-1-32,-23-19-192,23 1-161,-22-21-255,1 0-321,0 0-769,-21-21-2017,1 1-1826</inkml:trace>
  <inkml:trace contextRef="#ctx0" brushRef="#br1" timeOffset="95418.9453">18937 4957 18385,'-20'21'3747,"20"-21"-2882,0 20 545,0-1 864,41 1-224,-1 0-1025,-1-1-577,1 1 97,-1 21-321,1-41-160,0 19-224,-1 1-161,-19-20-511,21 0-738,-23 0-1216,2-20-1026,0-19-9481</inkml:trace>
  <inkml:trace contextRef="#ctx0" brushRef="#br1" timeOffset="95585.9375">19413 4917 21107,'0'40'3428,"-18"20"-2115,18-1 481,-20 41-97,-21 0-31,3-2-801,17 2-449,1-21-512,0 1 0,20-21-481,0-19-287,0 0-450,0-40-1953,20 19-2242</inkml:trace>
  <inkml:trace contextRef="#ctx0" brushRef="#br0" timeOffset="112432.6172">913 7777 14061,'0'-40'3107,"-20"21"-1089,20-2-385,-20 21 289,20-20-128,-20 20-705,20 20 64,0 1 128,0-2-288,40 40-416,-20 21-97,-1-1-288,21 21 128,0-2-127,-21 2-65,1-20 64,0-21-96,21 0 96,-23-18-288,-18-2 256,20-19-32,-20-1 1,0-19-65,0 0 64,0 0-64,0 0-64,0-19 32,21-1 32,-1 20-64,18-20-96,3 20 160,-1 0-96,19 0-160,0 0-129,-19 20-159,0-20-257,-1 20-160,-19-20-832,21 19-866,-23-19-544,2 0-2946</inkml:trace>
  <inkml:trace contextRef="#ctx0" brushRef="#br0" timeOffset="112832.0312">1667 7935 20211,'40'-59'1889,"-40"38"-511,-20 2 768,0 19 96,20 0-929,0 19-416,0 22-320,40-2 95,-20 20-159,-1 2-257,1 18-64,-20 1-96,40-21-64,-20-20 32,19 21-64,1-20 0,-19-21 0,17 1 96,3 0-128,-3-20-96,3-20-160,-21 20-96,0-20-417,19 20-128,1-19-737,-20 19-1024,-1-20-1218,-19 20-5092</inkml:trace>
  <inkml:trace contextRef="#ctx0" brushRef="#br0" timeOffset="113020.5078">1926 8253 21492,'-21'0'2082,"1"0"-1602,20 0 641,0-20 1025,20 20-1473,1 0-609,-3-19-192,-18-1-737,20-21-929,0 22-1825,-20-1-10250</inkml:trace>
  <inkml:trace contextRef="#ctx0" brushRef="#br0" timeOffset="113166.9922">1806 7935 21460,'-60'-19'1858,"21"-1"-1570,19 0 1474,20-1 159,40 2-1344,-1-1-545,1 0-448,-1-19-1442,21 0-1922,-21 18-14669</inkml:trace>
  <inkml:trace contextRef="#ctx0" brushRef="#br0" timeOffset="126267.5781">2322 7955 7623,'-20'-39'3427,"20"-1"-672,-20 0 512,20 20-865,0-19-256,-20 19-416,20 0-1,-20 20-351,1-19-257,38 19-353,-19 0-95,20 19 160,20 21-225,-20 19 1,-1 1-257,21 19-31,1 1-1,-3-1-288,3-19 64,-3-21 0,3 1 96,-21-1-96,20-18 0,-21-21 1,1 0-97,0 0 0,0-21 0,-20 1 0,0-19 0,0-20 0,0-21 0,-20 1 0,-20 19 0,21-19 0,-1 38-129,0 2-127,20 39-160,-20 0-225,20 0-576,0 20-641,20-1-832,0 22-1154,0-2-5285</inkml:trace>
  <inkml:trace contextRef="#ctx0" brushRef="#br0" timeOffset="126615.2344">2877 7757 16944,'21'0'2978,"-21"20"-1376,0-1 352,20 21 672,-20 20-1056,20-1-577,-2 21-64,3-21-161,-1 21-351,0-21-193,0-19 0,19-1-96,-19-18-96,20 18 32,-21-39 0,21 20-96,-20-20-64,19 0-128,-19 0-160,0-20-225,-20 1-160,21-1-640,-21-1-897,0-18-385,0 19-800,0 0-6599</inkml:trace>
  <inkml:trace contextRef="#ctx0" brushRef="#br0" timeOffset="126775.3906">3076 8214 12491,'-39'-20'6535,"39"20"-4998,0 0-800,0-20 576,19-1-352,1 2-737,20-1-736,-20-19-930,-1-1-2337</inkml:trace>
  <inkml:trace contextRef="#ctx0" brushRef="#br0" timeOffset="126932.6172">2877 7718 19890,'-20'-21'1153,"20"1"-384,0 20 769,20-20-33,41 1-1089,-2-1-287,0 0-194,1 20-1312,-21 0-1057,21 20-3972</inkml:trace>
  <inkml:trace contextRef="#ctx0" brushRef="#br0" timeOffset="127368.164">3493 7757 16879,'40'-39'2627,"-40"18"-1410,20 21-128,-20 21 897,19 18-32,-19 0-929,0 20-320,0 21-33,-19-1 1,19-18-193,0-2 1,0 1-65,19-40 33,1-1 31,0 1-192,0 0-32,1-20 65,-3-20 31,2 20-160,21-20 0,-21 20-159,-2-19-33,23-1 0,-21 20-129,0-20-159,-1 20-288,1-21-578,0 21-927,20-19-1987,-21 19-3876</inkml:trace>
  <inkml:trace contextRef="#ctx0" brushRef="#br0" timeOffset="128114.2578">4467 7498 19602,'58'-39'1954,"-17"39"-224,-2 0 1024,1 39-544,19 20-1345,-19 22-481,-20-1-255,-1 18-33,1-18 0,-20-1-64,-20-19 0,1-1-32,-1-19-64,-20 0 32,1-20-64,-1 19 32,20-39 96,-19 0-129,19-19 33,-1-1 64,21-21 32,-20 2 0,40 0 33,1 19 31,-1 0 32,-2 20 96,23 0-32,-1 0 193,-1 0-353,1 20-64,-1-20-353,-19 0-448,20 0-352,-20 0-1153,19 0-1057,-39-20-5317</inkml:trace>
  <inkml:trace contextRef="#ctx0" brushRef="#br0" timeOffset="130794.9219">1646 7181 11082,'-79'0'929,"39"0"32,-19 0 160,39 0 769,-19-20-353,19 20-448,0 0-352,-20 0-65,1 0-191,-22 0-1,3 0-255,-22 0 95,20 20-96,1 0 32,0-20 161,19 19-1,-21 1-64,2 1-223,-20-1 255,19-20 192,1 19-255,0 1-33,19 0-96,20-20-96,-1 19 97,-17 1-65,18 0-64,-1 1-64,1-2 0,-18 21 96,17-1-32,1-19 32,0 40 0,1-20 128,-1 19-32,0 1-95,0-1 63,20-20 0,0 22 192,0-2-352,20-20 224,0 22 1,0-22-65,-1 21-192,21-20 224,1-1-256,-23 0 224,23 2-320,-1-21 224,-1 19 32,1-19-128,-1-1 64,1 1-32,19 0 32,-19 1-32,19-2-96,-19 1 288,1 0-224,-2-1 64,1 1-64,19 0 32,-19 21 64,0-22-96,-1 1-32,1 0 160,19-1-96,-18 1-64,-3 0 192,3 1-64,18-2 32,-19 1-160,39 0 32,-19-1 32,-1 1-96,0-20 96,2 20-64,-2-20 32,1 0 64,-21 0-64,21 0 64,-21 0 0,1-20-128,19 20 32,-18 0 160,18-20-160,1 20 32,-21 0 32,21-19 0,-1 19-160,2 0 64,-23-20 64,23 20 0,-22-20-96,21 20 63,-21 0 1,1-19 64,0 19-32,19 0 32,-18 0-64,18-21 32,-19 21 64,-1 0-32,1-20 0,19 20 32,-19 0-64,-1-20 0,1 20 224,1-19-159,17 19-98,-17-20 194,18 20-97,1-20 0,-21 20 0,1 0-32,-1 0 32,21 0-32,-21 0-128,22 0 64,-23 0 64,3 0-33,18 20 33,-19-20 33,0 0-66,-1 0 66,1 0-33,19 0 32,-18 20-64,17-20 32,3 0 0,-22 19 0,21-19 0,-21 0 0,21 20-33,-21-40 66,1 20-98,1 0 33,-2 0 225,1 0-193,-1 0 160,1-19 32,-20 19-64,19-20-32,1 20 96,0-20-96,-1 1 1,1-1-97,-1-1 96,-19 1-96,21 0 96,-21 1-96,19 19 128,-19-20 32,0 0-96,0 20-32,0-19 32,19-2-64,-19 1-64,0 20 160,19-20-160,-19 1 96,0-1-32,1 0 32,-1 1 160,-2 19 33,2-20-33,1-21 0,-21 22-128,20-21 32,0 21-64,-20-21-64,19 0 32,-19-19 0,0 19 0,0-1 0,0 2-64,0 0 0,-19 19 96,-1-21-128,0 2 160,-1 0-128,21-1 128,-20 0-128,2 0 96,-23-19-128,21 18-32,0 2 128,-19-20-32,19 20-64,-20-2 128,21 2 64,-21-1-192,0 1 64,1-2 64,-1 22-32,-1-1 96,2 0-96,-21 1 96,21 19-64,-21-20-64,-19 20 32,20 0-128,-2-20 64,2 20 64,1 0 0,17 0 0,-18 0 32,19-21-64,-20 21-64,21 0 224,-22 0-192,2 0 96,-20 21-128,19-21-65,-19 0-127,20 20 256,-2-20-32,23 0 64,-23 0 0,22 0 0,-1 0 96,-19 0 32,19 0 0,-19 0-128,19 0 32,-19 0-64,-2 0 32,2 0 32,-1 0 32,21 0-64,-1 0 32,1 0-64,-1 0 64,-1 20 0,-17-20 1,17 0-1,-18 0 32,19 0 0,1 19-32,19-19 64,-20 0-32,1 0 64,-1 0-96,20 0 0,-19 0 0,19-19-32,0 19-32,-21 0 64,23 0-32,-3 0-32,-19 19 64,-19-19-64,19 0 64,-19 0 32,19 0-64,1 20-32,-21-20 32,39 0 0,-38 20 0,39-20 64,-18 19-96,17-19 96,1 0 32,-20 0-96,21 0 64,-21 0 0,0 0-96,21 0-32,-1-19 96,0 19 0,0-20-160,-1 20 64,21-20-128,0 20-160,-38 0-545,18 0-865,-41 0-1953,42 20-7976,-21-20 1185</inkml:trace>
  <inkml:trace contextRef="#ctx0" brushRef="#br1" timeOffset="133765.625">6194 7876 18609,'0'20'3139,"0"-20"-1890,0 0 545,18 0 576,2 0-704,21 0-801,-3 0-385,3-20-256,-1 20-160,-1 0-64,1 0 96,-20 0-224,-1 0-96,1 0-513,0 0-640,-20 0-1249,0 0-834,0 0-6757</inkml:trace>
  <inkml:trace contextRef="#ctx0" brushRef="#br1" timeOffset="137121.0937">7166 7359 3331,'0'-19'3555,"0"-1"-320,0 20 128,0 0-192,0-20-800,-20 20-674,20 0-159,0 0-289,-21 0-160,21 20-288,0 0-1,21-1-159,-21 1-129,20 0-255,-20 1-193,20-2-64,0-19-225,-1 20-255,1-20-577,-20 0-833,20 0-256,-20 0-961,0-20-4132</inkml:trace>
  <inkml:trace contextRef="#ctx0" brushRef="#br1" timeOffset="137316.4062">7324 7261 15438,'20'-21'2434,"-20"21"-288,0 0-224,0 0-160,-20 41-193,20-22-1088,0 21-289,20-1-192,0 2-64,-20-22-801,20 21-1441,0-21-1506</inkml:trace>
  <inkml:trace contextRef="#ctx0" brushRef="#br1" timeOffset="145265.625">8039 7459 3138,'0'0'2082,"0"-20"-352,0 20-321,-19-19 33,19-2-706,0 21-127,0 0 384,0-20 256,0 20-128,0-20-96,0 20 192,0 0 161,0-19-97,0 19 224,0 0 1,0 0 95,0 0-63,0 19-225,0 1-64,0 21-224,0 18-320,0 0-193,19 21-256,1-21-31,0 1-65,0-1-128,0-19-32,19 0-64,-19 0-64,0-21-353,0 21-255,-1-21-642,-19 1-640,-19 1-736,-1-21-353,0 20-4677</inkml:trace>
  <inkml:trace contextRef="#ctx0" brushRef="#br1" timeOffset="145468.75">7901 7916 15118,'-41'-40'2466,"41"40"-256,-20-21 225,20 2-193,20-1-577,0 20-319,1-20-257,-1 1-97,18 19-383,3-20-353,-2 0-160,1 20-96,19-19-256,1-2-384,-21 1-706,1 20-960,-20-20-865,1 1-1569</inkml:trace>
  <inkml:trace contextRef="#ctx0" brushRef="#br1" timeOffset="145859.375">8237 7420 14317,'20'-21'7527,"0"21"-6598,-20 0 993,20 21-32,1 18-97,-3 20-864,2 2-384,21-2-385,-21 21 0,-2-21-32,3-20-64,-1 0 128,0 2-95,0-21-1,-1-1-64,-19-19 32,20 20-128,-20-20 128,0-20-32,0 1-64,0-21 64,0 19-96,0-18 96,0 0-32,20 19 0,0 0 0,0 20-96,0 0 160,-1 40-32,21-21-64,-20 1-321,19 19-383,-19-18-417,1-1-993,-1-20-801,0 0-1025,-20 0-8744</inkml:trace>
  <inkml:trace contextRef="#ctx0" brushRef="#br1" timeOffset="146019.5312">8834 7796 15470,'18'0'3235,"3"20"-1281,-1 0 288,0-1 353,19 2-1154,-19-1-1089,0-20-384,0 20-416,0-20-801,-1 0-1378,-19 0-1441,0 0-14765</inkml:trace>
  <inkml:trace contextRef="#ctx0" brushRef="#br1" timeOffset="146194.3359">8852 7598 18705,'-18'-41'2114,"18"41"-897,0 0-64,0-19-352,0 19-641,18 0-608,3 0-961,-1 0-1186,0 0-5252</inkml:trace>
  <inkml:trace contextRef="#ctx0" brushRef="#br1" timeOffset="146432.6172">9211 7557 20563,'-21'41'801,"21"-21"608,-20 19 929,20 1-448,0-19-993,41 18-737,-21-19-160,18-1 32,3-19-160,18 20-160,-19-20-1,-20 20 1,-1-20 288,-19 19 160,-19 2-64,-1 19-64,0-21 32,0-19-31,0 20-354,20-20-1505,0 0-1889,0 0-3492</inkml:trace>
  <inkml:trace contextRef="#ctx0" brushRef="#br1" timeOffset="147323.2422">10104 7796 19026,'20'40'1665,"-20"0"-320,20 19 577,-2 0-128,23 22-449,-1-3-544,-21 2-449,21-21-192,0 2 1,-20-42-1,-1 21-32,1-21-160,-20-19 128,0 0 192,-20-19-288,20-1 160,-39-19-160,19-2 32,-20-18 64,1 0-224,-21-41 96,21 20 0,-1-18-64,19-2 0,1 21-96,20-1 96,0 41 64,20 0-32,1 17-32,-1 22 0,18 0-1,3 22 194,-21 17-97,19 20-65,-19 1 130,-20 19-65,20-19-33,-20-20 66,0-1-33,-20 0-321,20-19-255,-20-20-353,20 0-609,0-20-544,0 1-288,0-1-1922,0-19-11595</inkml:trace>
  <inkml:trace contextRef="#ctx0" brushRef="#br1" timeOffset="147525.3906">10421 7876 8584,'41'20'5957,"-41"0"-2882,0-20-705,0 0 65,0-20-578,-20 0-767,20-1-482,0-18-256,0 19-159,0-19-129,0 0-64,20-2-160,-2 21-321,2 1-640,1 19-288,-1 0-33,0 19-1376,19-19-3652</inkml:trace>
  <inkml:trace contextRef="#ctx0" brushRef="#br1" timeOffset="147757.8125">10699 7697 1697,'20'21'13165,"-20"-2"-9994,0 1-737,20 19-288,-20-19 64,20 0-673,-1-1-704,1 2-416,20-21-161,-19 0 0,17-21-32,-18 2-128,1-1 97,-21 0-193,0-19 160,-21 19-64,-19-20-160,22 40 0,-43-20-128,22 20-161,19 0-223,-20-20-321,20 20-609,20 0-479,0 0-482,0 0-2562</inkml:trace>
  <inkml:trace contextRef="#ctx0" brushRef="#br1" timeOffset="148163.0859">10897 7340 18193,'20'-59'2498,"-20"39"-768,0 20 320,0 0-32,21 20-481,-1 19-512,-20 0-320,18 41-289,-18-21 32,21-19-191,-1 20-97,0-20-64,0-21-64,19-19-96,-19 20 128,20-20-32,-1 0-32,-19 0 32,20 0-32,-19 20 0,-3-20 32,2 21-32,-20-2 32,0 1-96,-20 0 64,2-20-96,-3 19-96,-19-19-225,20 0-191,-19 0-353,19 0-384,0-19-1154,0-1-608,20 0-3811</inkml:trace>
  <inkml:trace contextRef="#ctx0" brushRef="#br1" timeOffset="148532.2265">11294 7359 19154,'0'40'1569,"20"-19"-352,-20 38 449,21 0 384,-1 1-513,0-1-736,19 2-353,-19-2-319,20-20 31,-1-19-160,1-20 96,-1 0-160,1 0-32,1-20 64,-23-19-129,2 19 33,-20-19 0,0-2 64,0 2-32,-20 19 64,2 0 0,-23 20 160,21 0 0,0 0 64,20 20 97,-19 0-225,19-1-32,0 21 64,19-19 0,1 18-96,0-19-96,21-1-192,-3 1-577,3-20-769,-3-20-1152,3 1-1154,-21-1-14574</inkml:trace>
  <inkml:trace contextRef="#ctx0" brushRef="#br1" timeOffset="148988.2812">11890 7557 20819,'20'81'1698,"0"-42"-129,-20 2 545,20-2-288,0-19-833,-20-1-609,0 1-95,19-20-193,-19 0 0,0-20 0,0 1-96,0-21-96,0 0 128,0 20-64,0-19 0,0-1-32,20-1-32,-20 41 64,20-19-65,-20 38 1,20 3 192,-20 17-63,20 0 95,1-19-32,-3 0-96,-18 1 160,20-21-256,0 0 64,1-21 192,-21 21-256,20-20 96,-20 0-32,18 1 32,-18-1 32,21 0-64,-1 20 64,0 20 32,0 0-32,-1 19-32,1-19-128,20 20-577,-1-20-1153,1 0-2209,-20-20-7881</inkml:trace>
  <inkml:trace contextRef="#ctx0" brushRef="#br1" timeOffset="149916.0156">13280 7579 10121,'-20'-61'5413,"0"41"-3299,0 1 0,20-1 224,-19 20-31,-1 0-418,0 0-671,0 20-418,0 19-31,1 0-256,19 22-129,0-22-160,19 22-96,-19-22-128,40 0-288,-20-19-385,19 0-640,1-1-801,0-19-929,-1-19-768,1-1-11628</inkml:trace>
  <inkml:trace contextRef="#ctx0" brushRef="#br1" timeOffset="150921.875">13617 7538 18193,'-19'-20'1793,"-1"20"-383,20 20 512,-20-20 128,0 19-641,20 3-608,-21-3-321,21 1-192,0 0-128,0-1 97,0 1-225,0-20 64,21 0-64,-21 0 0,0 0-32,0 0 0,20 0 64,-20-20-64,0 20 96,0-19-64,0 19 32,0-20-64,0 0 0,0 1 0,0 19 32,0 0 32,0-22 32,0 22 32,-20 0 129,20 0-65,0 0 0,0 0-96,0 0-160,0 0 128,0 0-64,0 0 0,0 0 0,0 0 32,0 0 0,0 0 0,0 0-32,0 0 96,0 0-96,0 0 0,0 0 0,0 0 0,0 0 96,0 0-192,0 0 64,0 0 128,0 0-128,0 0 96,0 0-64,0 0 0,0 0 0,0 0 0,0 0 0,0 0-32,0 0 96,0 0-64,0 0-32,0 0 64,0 0-64,0 0 32,0 0 0,0 0 0,0 0 0,0 0 32,0 0-32,0 0-32,0 0 96,0 0-96,0 0 32,0 0 32,0 0-32,0 22 0,-21-22 0,21 19 33,0 1-33,-18 0 160,18 19 0,0-19 128,0 20-32,18-20-192,3 0 0,-1-1 33,20-19 63,-21 0-160,21-19 96,0-1-96,-21 0 32,21-20-32,-20 0-96,-20 21 64,0-21-32,0 21 32,0-22 0,-20 21 64,-20 0-128,21 20 224,-1 0-64,0-19-32,20 19-32,0 0 0,0 0-32,0 0-32,20 19 128,-20-19-96,20 20 0,-1 0 32,1-1 0,0 3 64,0-3-64,0 1-32,1 0 32,-3-1-64,2 1-32,1-20-193,-1 0-191,0 0-385,-2 0-769,3-20-576,-21 20-833,20-19-1793,-20 19-6855</inkml:trace>
  <inkml:trace contextRef="#ctx0" brushRef="#br1" timeOffset="151241.2109">13975 7220 9288,'-20'0'11019,"-1"0"-9418,21 0-448,21 20 1250,-1 1-225,0 18-897,0 20-608,-1 2-289,1-2-352,20-20-32,-20 22-32,19-22-320,-19-19-353,21-1-736,-23-19-1378,2 0-64,0-19-2466</inkml:trace>
  <inkml:trace contextRef="#ctx0" brushRef="#br1" timeOffset="151451.1719">14252 7181 19666,'0'-20'2979,"0"20"-1538,0 20 1026,20 19-257,1 2-865,-21-2-512,20 40-449,-2-19-128,3-20-352,19 19-64,-20-40-384,19 22-513,1-41-545,-20 20-1249,-1-20-512,1-20-5381</inkml:trace>
  <inkml:trace contextRef="#ctx0" brushRef="#br1" timeOffset="151749.0234">14710 7320 19538,'-41'39'2018,"1"-19"-929,21 21 865,-1-2-32,0 0-994,20-19-703,0 19-193,20-17-32,39-22-192,2 19-65,-2-19-287,1 0-65,-21 20 353,1-20 288,-40 20 128,0-1 225,0-19-33,-20 20-32,0-20-160,-19 0-128,19 20-160,0-20-256,20 0-897,0 0-2499,0 0-8840</inkml:trace>
  <inkml:trace contextRef="#ctx0" brushRef="#br1" timeOffset="152197.2656">15463 7538 19378,'-20'19'1826,"1"-19"-321,-1 22 609,0-3-32,0 21-737,0-1-480,20 2-288,20-22-385,0 1-128,0 0-64,19-20-32,-19 0-224,20-20 31,1 0-127,-23-20 96,2 0 160,-20 1 128,-20 0-128,-18 17 0,-3 3 31,1-1 1,-19 0-96,19 20 0,1 20 64,19-20-481,20 20-512,0-1-544,20 3-801,0-22-1730,19 19-12780</inkml:trace>
  <inkml:trace contextRef="#ctx0" brushRef="#br1" timeOffset="152429.6875">15722 7498 20179,'0'20'2594,"0"0"-1793,0 21 960,0-2 321,0-19-768,0 19-578,20-19-511,19 1-129,1-21-32,-1 0-32,1-21 64,-20 1-320,19 0-97,-39-19-479,20 0-642,-40 17-1280,20 3-289,-18-21-2723</inkml:trace>
  <inkml:trace contextRef="#ctx0" brushRef="#br1" timeOffset="152617.1875">15979 7201 22741,'21'0'2979,"-21"39"-833,20 2-160,0-2-545,-20 20-576,18 1-449,-18-1-288,21 0-160,19-18-448,-20-1-353,-1-40-256,1 19-737,0-38-1377,-20 19-1057,-20-40-12716</inkml:trace>
  <inkml:trace contextRef="#ctx0" brushRef="#br1" timeOffset="152798.8281">15841 7420 23702,'-20'19'2274,"40"-19"-576,-1 0-161,21 0-288,39 0-640,-18 0-257,18-19-288,-20 19-192,-19-21-352,-1 21-481,-39-20-705,20 20-1505,-20 0-1569</inkml:trace>
  <inkml:trace contextRef="#ctx0" brushRef="#br1" timeOffset="153602.539">17131 7538 14733,'39'60'2979,"-19"-40"-929,-20 0-352,20 19 256,-20-39 0,0 20-385,0-20-448,0 0-160,0-20-320,0 0-129,-20-19-128,0 0-159,1-2-33,-21-18-64,0 19-32,1-20-32,-1 1 0,20 0-64,-19 18 0,39 2 32,-20 0-64,20 19 64,40-21-96,-21 22 0,41 19-192,-21-20-641,21 20-961,-1 20-1569,-19-1-1217,1 2-13998</inkml:trace>
  <inkml:trace contextRef="#ctx0" brushRef="#br1" timeOffset="153794.9219">16834 7340 20339,'-21'19'2626,"21"-19"-2017,0 0 256,21-19 960,17 19-287,23 0-930,18-20-351,-20 20-225,1-20-96,-1 20-545,-19 0-896,1 0-1154,-2 20-736,-19-20-5606</inkml:trace>
  <inkml:trace contextRef="#ctx0" brushRef="#br1" timeOffset="154066.4062">17488 7439 21748,'20'40'1634,"-20"-1"-129,0-19 321,0 21-353,20-2-736,0-19-449,0-1-96,-1-19-64,21 0 129,1-19-161,-23-1 0,2-19 64,-20-2-32,-20 21 64,2-19-96,-23 19-96,1 20-32,1-20 32,19 20-192,0 0-320,0 20-513,20 0-673,0-1-1313,20 1-896,0-20-14383</inkml:trace>
  <inkml:trace contextRef="#ctx0" brushRef="#br1" timeOffset="154261.7187">17826 7618 15534,'20'20'8392,"-40"-40"-6598,20 0 32,-20 1 127,20-22-703,-20 1-386,20 21-447,-19-21-257,19 0-128,19 0-64,1 21-96,20-1-160,-1 20-225,21 0-160,-1 0-608,2 20-1121,-3-20-1698,3 19-9096</inkml:trace>
  <inkml:trace contextRef="#ctx0" brushRef="#br1" timeOffset="154921.875">18897 7498 15086,'0'-39'4228,"-19"19"-2755,-1 1-128,20-2 673,-20 21 32,0 21-768,-19-2-514,19 21-159,0-1-161,0 0-192,40 2-127,-20-21-129,20-20 160,19 0-256,1 0 32,0 0-257,-1-20 193,2-21-96,-21 22 288,0-1-256,-20 0 224,0 1 128,-20 19-128,20 0 224,-20 0-160,20 19-96,0 1-32,20 0-288,0-20-673,19 19-1281,1-19-1121,-1 0-3460</inkml:trace>
  <inkml:trace contextRef="#ctx0" brushRef="#br1" timeOffset="155586.914">19711 6942 17424,'-39'-39'3651,"19"39"-1665,20 0 288,0 19-512,20 1 0,0 21-545,19 18-352,1 21-129,1-21-319,-2 21-1,21-21-256,-21 0-63,1-18-97,-20-22 0,-1 1 0,-19 0 0,0-20 0,20 0 0,-20-20 0,-20 0 0,20-20 0,0 0-65,-19 1 1,19 0 0,19-2-32,-19 2-32,20 39 0,0 0 0,20 0 32,-21 19 96,21 22 0,1-2 0,-3-19 0,3 19 0,-21-19-96,-1 0-96,1 1-257,0-21 161,-20 19-449,0-19-608,20 0-961,-20-19-1090,0 19-5124</inkml:trace>
  <inkml:trace contextRef="#ctx0" brushRef="#br1" timeOffset="155949.2187">20525 7359 19058,'40'0'2049,"-40"0"-223,41 0 320,-23 0-640,22 0-802,-19 0-255,19-19-225,-1-1-192,1 0 0,-20 1-192,19-22 256,-39 21-160,0 1 224,0 19-64,-20-20-96,-19 20 160,19 0-96,-20 0 129,21 0 127,-21 20-64,-1 19 96,21 2-63,2-2-161,-3 0 0,21 22-96,0-22-32,21 0-256,-3-19-1,22-20-671,21 20-514,-2-40-1088,0 20-385,1-39-5221</inkml:trace>
  <inkml:trace contextRef="#ctx0" brushRef="#br1" timeOffset="156304.6875">21221 7181 19410,'0'0'2434,"-20"0"-1185,-20 0 801,19 39-128,3 2-416,-22-2-417,19 1-385,21-1-383,0 2-289,0-22-32,21 1 32,-1-20 0,0 0-128,-2-20-33,23 1-63,-21-22 128,0 21-64,-1-19 32,-19 19 0,0 1 0,0-1 96,0-1 64,0 1 64,0 20-32,-19 20 0,19 1 64,0-1-96,0 19 97,0 0-97,0-19-161,19 0-159,21 1-416,-20-2-610,0 1-896,-1-20-640,1 0-834,0 0-8808</inkml:trace>
  <inkml:trace contextRef="#ctx0" brushRef="#br1" timeOffset="156652.3437">21539 7777 11883,'59'59'8968,"-39"-59"-7302,0 19 31,-1-19-351,-19-19-33,0-1-224,-19 0-512,-1 1-97,-20-21 32,19 0-95,-17-19 31,18 0-31,20-2-289,0 2-128,20-1-64,0 20-128,19 1 31,21 19-191,-21 1 128,21 19 160,-21 0 96,1 19-64,-19 1 64,-21 0 32,0-1 32,-21 21 0,-19-19-96,1-2 32,-1-19-64,0 20-192,1-20-289,19 0-768,20 0-577,-20-20-704,20 20-417,-21-19-3523</inkml:trace>
  <inkml:trace contextRef="#ctx0" brushRef="#br1" timeOffset="157383.789">22213 6883 20883,'0'-20'1890,"0"20"-481,0 0 193,0 0 480,0 20-673,0 0-800,0 19-577,0-18 96,20-1-192,-20-1-320,0 1-225,0-20-1089,19 0-1473,1 0-864,-20-20-13326</inkml:trace>
  <inkml:trace contextRef="#ctx0" brushRef="#br1" timeOffset="157556.6406">22432 6804 22004,'20'0'3492,"-20"20"-2243,0 0 64,0-1-544,0 1-577,19 19-96,-19-19-192,0 1-865,0 18-1057,0-19-1409,0-20-3364</inkml:trace>
  <inkml:trace contextRef="#ctx0" brushRef="#br0" timeOffset="184458.0078">695 9921 11979,'0'-59'1537,"0"59"769,0-21-512,0 21 64,0 21-96,0-2-577,0 1-513,0 19 193,0 20 96,18 21-192,2 1-129,0-22-127,-20 19-129,21-17 33,-21-2 95,20-20-95,-20 2-161,0-22 96,18 1-96,-18 0-128,0-1 33,0-19-1,0 0 96,21 20-32,-1-20-128,0 0 32,0 0-96,19 0 1,1 0-98,0 0-31,-1 0-224,1 0-64,-19 0-289,17 0 0,-17 0-416,-1 0-512,0 0-385,-2 0-320,3 0-1185,19 0-4549</inkml:trace>
  <inkml:trace contextRef="#ctx0" brushRef="#br0" timeOffset="184841.7969">1428 10119 14830,'20'-40'2114,"0"40"-673,-20-19 481,0 19 384,20 19-320,-20-19-929,0 40-256,20 1 127,-20 18 1,19 0-352,1 1-353,0-1-64,1 0-64,-1 1-128,18-20 224,3-1-256,-1-19 96,-21 1 32,21-21-64,-20 19 33,0-19-66,19-19-31,-19-2-320,39 1-289,-39 0-576,0 20-416,1-19-321,-21-1-609,20 20-3715</inkml:trace>
  <inkml:trace contextRef="#ctx0" brushRef="#br0" timeOffset="185034.1797">1707 10436 18961,'-20'-39'2211,"20"39"-1411,0 0-479,0 0 1120,20-20-192,0 20-1121,-1-19-512,1-1-1057,0 0-802,0-1-4067</inkml:trace>
  <inkml:trace contextRef="#ctx0" brushRef="#br0" timeOffset="185163.0859">1608 10138 19890,'-61'0'1025,"61"-19"-416,-20-1 864,1 0 1,19-19-994,19 19-352,1-20-384,41 0-1442,18 1-3202</inkml:trace>
  <inkml:trace contextRef="#ctx0" brushRef="#br0" timeOffset="185958.0078">2084 10138 10986,'0'-59'2306,"0"40"224,0 19 161,-20-20-513,20 20-576,0 0-321,0 39 224,40 1-416,-1 1-192,1 18-384,0 19-321,-1-37 64,21-2-128,-21 1 96,-19-21 1,0 1 31,1-20-64,-21 21 0,18-21 64,-36-21 33,18 21 191,0-20-384,-21-19 128,21 0-63,-20-22-129,0 2 32,0 0-128,1-1-64,19 20-97,0 1-159,0 39-64,19 0-577,1 0-705,0 0-384,0 20-769,1-1-2082</inkml:trace>
  <inkml:trace contextRef="#ctx0" brushRef="#br0" timeOffset="186254.8828">2659 9960 18289,'0'0'2178,"0"0"-577,0 20 225,0-1 224,0 22-609,20-2-608,-20 20-224,20 22-33,0-22-95,-20 1-193,20-21-96,-1 1-192,21-1 160,1-18-128,-3-21-32,3 0 32,-3-21-160,3 1-32,-1 1-224,-21-1-225,21-19-544,-40 19-641,20 0-416,-20-1-288,0 2-2210</inkml:trace>
  <inkml:trace contextRef="#ctx0" brushRef="#br0" timeOffset="186428.7109">2758 10258 19986,'0'0'1506,"0"0"-577,0 0 672,20 0-63,0-20-802,21 20-607,-3-19-129,3-1-481,-21 0-608,19 1-673,-39-3-1345,0 3-4900</inkml:trace>
  <inkml:trace contextRef="#ctx0" brushRef="#br0" timeOffset="186568.3594">2778 10060 16399,'-39'-20'2114,"19"0"-1089,0-1 96,20 2 352,0-1-480,20-19-544,19 19-417,1-19 128,19 18-480,-18-19-897,17 40-2307</inkml:trace>
  <inkml:trace contextRef="#ctx0" brushRef="#br0" timeOffset="187043.9453">3493 9881 20371,'20'0'1089,"-20"0"-481,0 40 994,20-1 31,-20 21-608,0 19-416,-20-18-161,20 17 33,0-19-1,0-18-31,0-2-65,0 1-64,0-21 129,0-19 63,20 0-63,0 0-33,-1 0 1,21 0-129,1-19-160,-3 19 0,3-20-32,18 0-160,-19 1-256,19-1-545,-19 0-769,-20 20-1985,19-21-2050</inkml:trace>
  <inkml:trace contextRef="#ctx0" brushRef="#br0" timeOffset="187993.164">4704 9862 2274,'-20'0'13324,"20"0"-11242,0 0-128,0 0 160,0 19-96,0-19-481,0 0-383,-19 0-290,19 0-127,0 0 32,0 0-97,0 0-191,0-19-33,19-2-31,1 1-33,0-19-96,20 19 1,-21-19-97,21 39 0,-20 0-96,0 19 96,-1 40-128,-19 2 0,0-2-64,0 19-32,0-17 96,0-22-128,0 0-32,20-17 96,0-3-96,0-19 96,1 0-32,17 20 32,3-20-32,-3 20 96,-17-1-64,-1 21 0,0-21 0,-20 22 64,0-21-32,-20-1 32,-21 1 32,3 0-128,-23-20 32,22 0 0,-21 0-160,21 0-288,-1 0-225,20-20-608,1 0-1378,19 20-1505,0-19-8103</inkml:trace>
  <inkml:trace contextRef="#ctx0" brushRef="#br0" timeOffset="190629.8828">853 9543 13516,'-20'-20'801,"-1"20"-96,3-20-385,18 20-32,-20-19 33,-1 19 159,-19 0-96,22-20 289,-23 20 160,21 0-32,0 0-1,1 0-255,-21 0-257,20 0-160,-19 0-32,-1 20-96,-1-20 32,3 19-64,-3 1 32,21 0 128,2 20-128,-2-20 33,-21 19 31,21-19-128,-19 21 224,-1-2-96,1 1 32,-1-1-160,20-19 96,0 20 0,1 0-96,19-1 256,0 0-224,0 2 32,0-2 0,39 1 32,-19 1 64,0-2-160,19 20 96,1-20-32,0 2-64,-1 18 32,22-20 96,-23 2-64,-17-2-32,19 1 96,-1-21 0,1 21-192,19-19 288,-19-2-128,-1 21 32,1-21-64,1 1 0,-3 21-64,3-21 32,-3 19-32,23-19 0,-2 19-32,21-19 128,-21 20-192,0-20 64,2 0 160,-2-1-32,1 1 32,-1 0-160,0-1 192,21-19-96,0 0-128,-1 21 32,0-21-161,1 0 353,-21 0-160,0 0 64,22 0 64,18-21-64,-20 21 32,0 0-32,-20 0 33,22-19-33,-2 19 0,-20 0 0,21 0-33,-21-20 98,20 20-130,0 0 98,-18 0-66,18 0 130,0 0-194,0-20 97,-19 1-32,19 19 32,-20-20 0,22 20 32,-22 0-32,1-20-32,-1 20 32,0 0 0,-18 0 65,17 20-65,3-20-33,-22 0 66,21 0-33,-21 0 32,21-20-32,-1 20 32,-18 0-64,17 0-33,3 0 130,-2 0-65,1 0 96,-1 0-160,0 0 192,2 0-96,-2 0 0,-19 0 32,19 0 0,1 0 32,-1 0-96,20-19 0,-18 19 32,-2-21-64,-1 1 32,3-19 0,-2 19 128,1-19-256,-1 19 160,2-21-32,-2 21 0,0-19 0,-19 19 0,0-20 0,19 0-32,-19 21 0,-21-21 0,21 1 32,1-2 0,-23 2-64,2 0 64,0-1-96,-20 0 96,21-19 64,-21 19-64,0-1 0,0 2 0,0 19 0,-21-19 64,1-2-64,20 2 96,-20 0-64,2-1 32,-3 0-128,-19 0 64,20 21 32,1-21-64,-21 21 96,0-1-32,21-1-32,-21-19 64,0 21-32,1 19-64,-2-20 64,3 0-96,-23 1 64,22-2-64,-1 21 96,0-20-64,-19 20 32,19-20 0,-19 20-32,-2 0 96,22-19-128,-21 19 128,1 0-96,0 0 32,-1 0 32,21 0-64,-21 0 0,21 0 96,-22 0-64,23-20 0,-23 20 0,22 0-32,-21 0 64,1 0 64,-2 0-128,3 0 0,-3 0 64,2 20 0,0-20-32,-1 0 0,1 0-96,-2 19 160,3-19-96,-1 0 0,-2-19 96,2 19-64,19 0-64,-19 0 128,-22 0-96,22 0 96,-20 0-64,19 0 0,-19 0-32,0 0 96,20 0-96,-22 0 32,22 0 0,0 0 0,-1 0 96,1 0 0,-1 0 193,-19 0-97,20 0-32,-2 0-32,2 0-128,-1 0 32,1 0 32,0 0-64,19 0-32,-19 0 0,-2-20 96,23 20-96,-3 0 64,21 0 0,0 0 96,-19 0-32,-1-20-32,1 20-96,-21 0 193,1 0-1,-2 0-64,2 0 64,-1-19-320,1 19 416,0 0-416,-1 0 256,21 0 0,-22 0-96,2 0 192,-1 0-192,1 19-96,19-19-96,-19 20 96,19 0-513,-19-1-352,18 1-1153,-18 0-5381</inkml:trace>
  <inkml:trace contextRef="#ctx0" brushRef="#br1" timeOffset="193768.5547">6550 10099 10537,'20'-20'10538,"-20"20"-8936,0-19 256,0 19 416,20-20-224,19 0-705,2 20-736,-3-21-417,3 21-64,-21 0-192,19 0 96,-19 0-384,-20 0-737,20 21-1186,-20-21-1824,20 20-4774</inkml:trace>
  <inkml:trace contextRef="#ctx0" brushRef="#br1" timeOffset="195420.8984">7583 9623 3299,'0'-20'3299,"0"0"-609,0 1 449,0-2-224,0 1-577,0 0-480,0 20-289,0 0-159,0-19 159,0 38-480,0-19-320,0 20-96,0 21-97,0-22-352,0 21-63,0-1-161,20 2 32,-20-21-128,18-1-417,3-19-544,-21 20-609,20-20-191,0-20-1090,-20 20-4100</inkml:trace>
  <inkml:trace contextRef="#ctx0" brushRef="#br1" timeOffset="195605.4687">7741 9543 13036,'20'-20'3555,"-20"20"-1120,0 0-386,0 0-63,0 20-736,0 1-738,20 18-416,-20-19-64,20-1-32,-20 1-448,20-20-834,-20 20-1664,0-20-4549</inkml:trace>
  <inkml:trace contextRef="#ctx0" brushRef="#br1" timeOffset="197869.1406">8496 9564 14061,'-20'-21'1761,"20"1"321,0 20 64,0 0-128,0 0-544,20 20 63,-20 40-416,20-1-256,-1 2-64,21 17-128,-20-17-129,0 17-224,19-19-160,-19 2-127,0-2-130,0-18-127,1-2-641,-3-19-1088,-18-1-962,0-19-1153,-18 0-13901</inkml:trace>
  <inkml:trace contextRef="#ctx0" brushRef="#br1" timeOffset="198064.4531">8476 10238 8039,'-41'20'9865,"41"-20"-7686,0 0-514,0 0 673,21 0-288,-1 0-512,20 0-321,-1-20-288,21 20-257,-21 0-223,21 0-257,-21-19-288,2 19-288,17-20-481,-17 20-865,-21-20-832,0 20-225,-20 0-1057,-20 0-13868</inkml:trace>
  <inkml:trace contextRef="#ctx0" brushRef="#br1" timeOffset="198361.3281">8257 9564 14541,'0'0'5413,"0"-21"-4195,0 21 447,20-20 930,21 20-610,-3-20-863,3 1-482,18-1-480,-19 0-128,19 1-96,-19-1-384,19-1-737,-39 1-513,20 20-576,-40 0-192,21 20-2051</inkml:trace>
  <inkml:trace contextRef="#ctx0" brushRef="#br1" timeOffset="199360.3515">9648 9940 14413,'-20'-19'2018,"20"-1"-961,0 20 64,0-20 353,0 1-289,-21 19-449,21 0-127,0-21 96,-20 21 223,20 0 97,-20 0-256,20 0 0,-18 21-96,18-2 31,-21 21-63,21-1-97,-20 21-223,20-20-33,0 19 0,20-18-192,1-22-64,17 1-64,-18-20 32,1 0 64,-1-20-128,-2 1 64,-18-22-64,0 1 96,0 1-32,-18-21-64,-23 1 128,21 19-96,0 0-32,20 0 128,0 21-192,0-1 224,20 40 0,0-1 0,1 1 0,17 21 1,-17-2-130,19 0 66,-20 1-33,-1-21 0,-19 2 64,20-1-96,-20-20 0,0 0 32,0 0 64,0 0-32,0 0-64,0-20-32,0 20 31,20-21 33,0 2 97,0-1-226,-1 20 161,21 0-64,-20 20 32,19-1-64,-19 22-224,21-21-641,-21-1-929,-2-19-416,2 0-64,-20 0-2979</inkml:trace>
  <inkml:trace contextRef="#ctx0" brushRef="#br1" timeOffset="199592.7734">9964 9564 18129,'0'-21'2818,"20"21"-1056,0 0 1281,1 21-192,-1 18-1250,-2 20-608,2 21-384,-20-1-97,41 1-320,-21-1-128,-2-39-224,23 0-352,-1-21-161,-21 1-576,1-20-417,0 0-1024,-20-20-705,0 1-4197</inkml:trace>
  <inkml:trace contextRef="#ctx0" brushRef="#br1" timeOffset="199961.914">10322 9901 22517,'20'59'2210,"0"-39"-865,-1-1 257,1 2-65,21-1-864,-21-20-385,-2 0-96,23-20-64,-21-1-96,0 2 64,-20-21-128,19 21 32,-19-1-32,20 20 32,-20 0 32,0 39 65,20 1-97,0 0 0,0 19 64,19 0 32,-19 2 64,20-2-32,-21 1 64,21-1-96,-20-19-96,-20-1 96,0-18-96,0 18-64,-20-19 128,-20 0-160,21-20-64,-21 19-577,20-19-672,-19 0-2146,-1 0-1538,0 20-15086</inkml:trace>
  <inkml:trace contextRef="#ctx0" brushRef="#br1" timeOffset="200722.6562">11335 9821 14637,'-21'-39'2403,"21"39"351,0 0-416,0 0-384,0 19-288,0 21-673,0 0-224,21 0 95,-1 19-511,0-40-65,19 22-160,-19-41 32,0 20-160,19-40 64,-19 20 0,0-41-32,-20 22 0,20-1-32,-20-19 0,-20 19 0,20 0 32,-20 20 33,20 0 127,0 0 0,0 0 0,20 40 128,-20-21-192,40 1-63,-21 0-65,21-1-161,-20 2-223,1-21-257,17 0-704,-18 0-513,-20 0-608,21-21-160,-21 2-2531</inkml:trace>
  <inkml:trace contextRef="#ctx0" brushRef="#br1" timeOffset="201417.9687">11890 9742 17424,'0'0'1890,"-19"0"-257,19 0 385,0 0 192,-20 20-640,20 0-513,0-1-417,0 1-383,0 0-129,39 1-96,-19-2-32,20-19 32,-1 20 0,21 19 0,-19-19-32,-3 0 32,3-1-64,-21 22 32,-20-21 64,0-1 0,-20 1-32,-1 0-96,1-1 128,-18-19-64,17 0 0,-19 0-192,20 0 32,0-19-32,20-1-65,-19-19 65,19 19-32,0 0 64,19-1 256,1 2-64,0 19 64,0-20 96,21 20 64,-23 0-192,22 0 1,1 0-65,18 0 32,-19 0 64,-1 0-160,1-20 96,-20 1-32,19 19 0,1-20 32,-20 0 0,-20 1 0,0-2 64,0 21 64,-20-20-96,0 20 64,0 0 0,-19 0-96,19 0 64,0 0-32,0 0 129,0 20-1,20 20-96,0-20 0,0 19 96,20 1 32,0 0 1,20 0-97,-21-21-128,41 1 0,-21 0-192,22-20-97,-3-20-512,3 0-992,-22 1-1699,1-1-2946</inkml:trace>
  <inkml:trace contextRef="#ctx0" brushRef="#br1" timeOffset="202157.2265">13319 9782 2594,'0'-20'15022,"-19"20"-13132,-1 0-513,20 20 193,-20 19 223,0 2-447,0 18-449,20 0-321,0-19-95,20 0-257,0-21 0,0-19 64,0-19 1,19-21-129,-19 0-160,0-19-32,1 0 32,-21-2 32,-21-17-64,1 17-32,0-18-32,-19-1-65,-1 2 65,0 37 96,21 2 32,-1 19 96,0 20 65,20 0-33,20 20 160,0-1 161,19 22-193,1 18 0,-1 20 96,1-19-127,1 19-225,-3 1 32,23-21-128,-22 1-257,21-20-447,-21-21-546,21 1-800,-41 0-672,21-20-1250,-40 0-11627</inkml:trace>
  <inkml:trace contextRef="#ctx0" brushRef="#br1" timeOffset="202511.7187">13916 9682 19378,'-40'41'2146,"19"-22"-961,1 21 769,2-1-64,-3 2-385,21-2-736,0 0-321,0 1-384,21-21-96,-3-19 96,23 21-64,-21-42-96,0 2 64,-2-1-64,3-19 64,-1 19-64,-20-19 96,0 18 32,-20-19-64,-1 21 32,21 19 0,-18-20 96,-2 40-96,20-1 64,0 1-32,0 0-32,0 20 0,20 0-64,19-21-256,-19-19-865,39 0-609,-19 0-288,0-19-544,-21-1-3364</inkml:trace>
  <inkml:trace contextRef="#ctx0" brushRef="#br1" timeOffset="202721.6797">14094 9444 16527,'0'-39'3940,"0"39"-1410,0 0 289,20 39-641,-1 1-897,1 19-544,0 21-225,21 0-223,-23-21-289,22 0 64,19-18-288,-18-2-225,-1-39-256,-21 20-928,1-20-1058,-20-20-448,0 0-5509</inkml:trace>
  <inkml:trace contextRef="#ctx0" brushRef="#br1" timeOffset="202919.9219">13995 9723 20083,'-40'0'2722,"40"0"-1601,20 0 1089,20-20-288,19-1-769,20 1-672,-18 0-385,18 1-96,-20-1-353,1 0-736,-1 20-1473,-19-19-833,-1 19-2947</inkml:trace>
  <inkml:trace contextRef="#ctx0" brushRef="#br1" timeOffset="203213.8672">14730 9603 19762,'-41'39'1986,"21"1"-609,0 1 1058,0-2-225,1 0-801,19 1-768,19 0-417,1-20-160,0 0-64,21-20-32,-21 0 32,19-20-160,-19 0 128,0 1-96,-20-2 128,0 1 32,0 0 32,0 1-32,0-1 32,0 20 224,0 0 96,0 20-191,0-20-97,20 19-96,-1 21-96,21-40-321,-20 21-223,0-2-994,19-19-1729,-19 0-1474</inkml:trace>
  <inkml:trace contextRef="#ctx0" brushRef="#br1" timeOffset="203824.2187">15781 9583 21620,'-20'-40'384,"-19"20"385,19 20 608,-20 0 129,1 20-225,-2 1-544,3-2-161,18 21-191,-1-21-289,42 21-64,17-19 32,3-21-64,38 20-32,0-1-96,1-19-97,-21 20-63,-18 0 128,-23 19 160,-18-19 32,-18 20-32,-23 0 128,1-21 0,1 1-64,-1-20-64,20 0-96,1 0-384,19-20-1058,-20 1-864,20-1-769,0-19-6790</inkml:trace>
  <inkml:trace contextRef="#ctx0" brushRef="#br1" timeOffset="204028.3203">15880 9325 20147,'0'0'2434,"20"0"-1153,-20 20 705,20 19-256,-20 21-545,21-1-256,17 2-545,-17-2-224,37-20-224,-17 2-224,-1-2-577,-1-39-865,-19 20-1281,0-20-704,-20-20-10090</inkml:trace>
  <inkml:trace contextRef="#ctx0" brushRef="#br1" timeOffset="204213.8672">15761 9583 1665,'0'0'19507,"0"-19"-18290,20 19 480,20 0 930,-1-21-737,1 21-1186,19 0-608,2 0-192,-2 0-352,20 21-1026,-39-21-2177,19 0-2403</inkml:trace>
  <inkml:trace contextRef="#ctx0" brushRef="#br1" timeOffset="204409.1797">16417 9742 18801,'20'20'2306,"-20"-20"-896,0 0 1248,-20 0 33,20-20-994,0 1-704,-21-1-320,1-1-128,0-19-225,20 21-160,-19-21-96,19 21-96,0-22-64,0 21-224,19 20-353,1-19-192,0 19-768,41 0-1154,-22 0-704,1 0-3940</inkml:trace>
  <inkml:trace contextRef="#ctx0" brushRef="#br1" timeOffset="204735.3515">16714 9503 20371,'-20'40'2114,"20"-19"-321,-20 18 65,20 20-128,0-18-737,20-2-289,0 1-287,21-21-289,-23-19-32,22 0-32,-19-19 0,-1-1-64,-2 0 32,3 1-64,-21-22 64,0 1 0,0 1 0,-21 19 0,3 1 257,18-2 159,0 21-64,0 0-255,0 21-33,0 18-96,18-19-32,23-1-32,-21 21-321,19-19-480,1-1-480,0-20-993,-1 0-545,-19 0-800,0 0-8329</inkml:trace>
  <inkml:trace contextRef="#ctx0" brushRef="#br1" timeOffset="204973.6328">17330 9503 19634,'0'-39'2530,"-20"39"-800,-1 0 512,3 20 0,-2-1-608,-1 21-641,1 20-288,20-1-225,0 2-224,20-22-128,21 0-320,18-19 32,0-20-288,1 0-193,-1-20-224,-19 1-993,-1-1-1601,1 0-1185,-19-19-15439</inkml:trace>
  <inkml:trace contextRef="#ctx0" brushRef="#br1" timeOffset="205480.4687">17668 9345 14862,'-20'-59'2786,"20"19"-159,0 19-385,0 21-32,20 0-384,-2 21-417,2-1-512,1 39-128,-1 0-609,0 21 384,-1-1-448,21 1-192,-20-21-192,19-18-577,-19-22-544,0 1-1186,0-20-576,-20 0-4292</inkml:trace>
  <inkml:trace contextRef="#ctx0" brushRef="#br1" timeOffset="205681.6406">17607 9543 14189,'20'-20'6630,"1"0"-4836,-1 1-257,-2-1-287,23 20-898,-1-20-256,-1 1-160,1 19-449,-1 0-1024,1-20-865,-20 20-2659</inkml:trace>
  <inkml:trace contextRef="#ctx0" brushRef="#br1" timeOffset="205973.6328">18024 9425 16912,'20'39'3171,"-20"-19"-1762,0 19 128,21 2 705,-1-2-320,-2-19-609,23 19-736,-1-39-193,-1 20-63,21-40-129,-21 20-96,-19-20 0,20-19-96,-21 19 64,-19-20-32,20 0 64,-40 21-128,1-21 64,-1 21-128,20-1 128,-20-1 0,20 21 160,0 21-160,0-1 65,0 19 95,40-19-160,-21 39 32,21-38-64,1 18-192,18-19-161,-1-1-640,-17-19-256,-1 20-1025,-21-20-705,-19-20-1601,0 20-10923</inkml:trace>
  <inkml:trace contextRef="#ctx0" brushRef="#br1" timeOffset="206465.8203">18739 9583 16143,'20'40'2754,"0"-40"-191,-20 19-225,0-19-352,0 0-385,0 0-544,0 0-384,-20-19-289,20-1-255,0 0 63,0-20-128,0 20-32,0-19-64,20 19 32,-1-19-96,1 19-64,0-1 31,0 21-95,19 0 160,1 0 0,1 21 64,-3-1 32,3-1 0,-1 1-32,-21-20-64,21 0 32,0 0-32,-21-20 96,21 1-64,-20-1 32,-20-1-32,0 1 64,0 1 32,-20-1-32,0 20 32,0-20-64,1 20 128,-1 0-64,0 20 0,0 0-32,20-1 161,-20 22-193,20-2 96,0 20-64,20-19 32,-20 0 0,20-20-160,20 0-160,-1-1-257,1-19-704,-1 0-1121,-19-19-129,21-1-800,-21 0-4772</inkml:trace>
  <inkml:trace contextRef="#ctx0" brushRef="#br1" timeOffset="206749.0234">19553 9286 14509,'20'-20'3780,"-20"0"-1090,-20 20-928,0 20-32,0 0-1,1 19-544,-1 0 65,20-19-610,0 21-416,39-22-127,1 1-97,19 0-97,1-1-63,-1-19-224,2 20 288,-23 0 0,3 1 96,-41-2 32,0 1 192,0 0 0,-20-1 64,-19 21 33,-2-40-193,21 21-192,0-21-321,0 0-896,1 0-1666,-1 0-1345,0 0-14958</inkml:trace>
  <inkml:trace contextRef="#ctx0" brushRef="#br1" timeOffset="207750">13379 10636 18225,'-20'-61'2082,"20"61"-353,0 0-255,0 0 159,0 20-95,20 21-353,1 18-641,-21 21 1,18-1-129,2 1-191,1-21-225,-1 0-129,18 1-287,-17-21-417,-1-19-672,0 0-1122,-20-20-1184,0-20-7944</inkml:trace>
  <inkml:trace contextRef="#ctx0" brushRef="#br1" timeOffset="208256.8359">13260 10993 960,'-20'-20'19731,"0"0"-18386,20 20-416,20-19 1121,0 19-128,0-21-673,19 21-544,1-20-577,1 20-64,-3-20-64,3 1-192,-3 19-641,3-20-608,-21 0-577,0 1 256,-1-1-608,-19-1-1121,0 1 223,-19-19 802,19-1 929,-20 0 1697,20 0 1217,-20 21 1089,20-1 65,0 20-545,0 0-449,20 20 161,0-1-65,-1 42-95,1-2-161,0 21-96,20-1-544,-21-20-224,1 21 95,0-41-63,0 0-161,21 2-160,-23-21 0,2-20-128,1 19 1,-21-19-65,20 0 64,-20 0-32,0-19 64,0-1-64,0 0-64,0-1 32,0-18-32,20 19-32,19 1 0,-19-1 32,0 20-64,19 20 0,-19-1-160,20 1-353,-20 0-384,19-1-544,1-19-1122,-19 21-960,17-21-7592</inkml:trace>
  <inkml:trace contextRef="#ctx0" brushRef="#br1" timeOffset="208575.1953">14313 10854 19826,'-41'0'2018,"21"0"-769,0 19 705,2 1-96,18 0-641,0 40-512,-21-21-193,21 1-288,21-21-191,-3 22 31,-18-21-64,20-20-64,0 0-33,-20 0 65,0-20-32,21 0 96,-21-1-64,0 2 96,0-1-64,0 20 32,0-20-32,0 20 64,0 20-64,20-20-32,-20 20 0,18-1-256,-18 2-417,21-1-800,-1-20-513,20 0-96,-21 0-1986,-19 0-11755</inkml:trace>
  <inkml:trace contextRef="#ctx0" brushRef="#br1" timeOffset="208792.9687">14431 10695 18417,'20'-40'3171,"0"40"-1249,0 20 416,0 0-224,-1 39-801,1 1-480,-20-1-256,20 21-353,0-1-192,0-19-128,19-20-385,1-1-255,1-39-610,-23 0-1312,3 0-930,-21-20-6469</inkml:trace>
  <inkml:trace contextRef="#ctx0" brushRef="#br1" timeOffset="208987.3047">14392 10934 22229,'-20'0'2210,"40"19"-481,0-19 513,19 0-672,1 0-801,39-19-513,-20 19-288,-19 0-481,21 0-319,-22 0-1058,1 0-1826,-20 0-2754</inkml:trace>
  <inkml:trace contextRef="#ctx0" brushRef="#br1" timeOffset="209604.4922">15463 10695 18577,'-20'-40'2563,"20"21"-321,0 19-96,0 0-769,0 39 64,20 0-512,0 1-352,0 20-257,1-1-224,-1 2-128,18-22-224,-17 0-385,19 1-736,-21-21-1121,1 22-834,-20-41-4931</inkml:trace>
  <inkml:trace contextRef="#ctx0" brushRef="#br1" timeOffset="209801.7578">15443 11191 19794,'-19'0'2050,"19"0"-1377,19 0 1185,1 0 159,0 0-607,41 0-481,-2 0-161,0 0-287,21 0-321,-21-20-224,0 0-320,1 1-321,-1-21-768,-38 19-898,-1 2-287,-20 19-1602,-20-20-11787</inkml:trace>
  <inkml:trace contextRef="#ctx0" brushRef="#br1" timeOffset="209999.0234">15244 10655 20883,'0'-19'2114,"0"19"-768,21-21 703,19 21-319,-1-20-897,21 20-737,19 0-96,-18-20-641,18 20-864,0 0-1218,0 0-1665</inkml:trace>
  <inkml:trace contextRef="#ctx0" brushRef="#br1" timeOffset="210945.3125">16615 10913 3331,'-40'-59'5765,"21"39"-3106,19-19-65,-20 19 225,20-1-1,0 21-447,0 0-514,0 21-159,0 18-32,0 20-641,0 2-257,20-2-255,-1-20-161,21 0-96,0 2-192,-1-21 0,1-20 1,-19 0-97,17-20-65,-18 0-95,1-20 96,-1 20 64,-20 0-32,0 1 128,-20 19-64,20 0 224,0 0-64,0 19 65,0 21-1,0 0 32,38-20-32,3 0-96,18-20-63,1-20-1,-21 0 32,1-1-64,-20-18-64,-20 19-64,0-19-161,-20 19-63,0 1-256,0-2-321,1 1-545,-1 20-736,0 0-96,0 0-1121,20 20-5445</inkml:trace>
  <inkml:trace contextRef="#ctx0" brushRef="#br1" timeOffset="211177.7344">17289 11092 22581,'-18'-21'1441,"18"2"97,-20-21 384,20 1-545,0 0-640,0-2-353,20 2-160,-20-1-256,18 1 32,23 18-192,-21 21-385,0 0-640,19 0-737,1 21-800,19-1-481,-19-20-3812</inkml:trace>
  <inkml:trace contextRef="#ctx0" brushRef="#br1" timeOffset="211436.5234">17727 10854 16944,'-41'19'3106,"23"1"-831,-2 0 127,20 1-192,-21 18-769,21 0-480,21-19-320,17 0-321,3-1-288,18-19 32,-19-19 32,19-1-32,-19 0-64,-20-19 64,0 19-128,-20-20 96,-20 20-160,-20 0 64,-19 20-160,19 0-160,-19 0-257,-2 20-480,43-20-1025,-23 20-416,41-20-1026,0 0-10922</inkml:trace>
  <inkml:trace contextRef="#ctx0" brushRef="#br1" timeOffset="211647.4609">17866 10556 20050,'0'-20'2851,"0"20"-1345,19 20 447,-19-1-31,20 21-416,20 20-738,-20-1-287,19 21-385,1-21-192,1-19 0,-3 0-257,3-20-575,-21 0-770,-1-1-1281,-19-19-416,0 0-5093</inkml:trace>
  <inkml:trace contextRef="#ctx0" brushRef="#br1" timeOffset="212001.9531">17826 10854 15919,'20'0'5317,"0"0"-4228,19 0 320,1 0 545,39 0-160,-18 0-449,18 0-673,0 0-255,0 0-289,-19 0-64,-1 0-32,0 0-96,-18-20 64,-1 0-96,-22-19-64,3 18 64,-21 1 64,0 0 32,-21-19 0,3 39-32,-22-20 32,-1 20-64,2 0 256,19 20-32,0 19-64,0-19-32,20 41 64,0-22 0,20 0-96,20 1 0,-1 0-64,42-20 0,-22-20-128,0 20-448,1-20-866,-1-20-1377,-19 20-1857,-1-20-14222</inkml:trace>
  <inkml:trace contextRef="#ctx0" brushRef="#br1" timeOffset="212828.125">19334 10675 16335,'0'20'2979,"0"-1"-1602,0 1 193,0 21 544,20-2-321,1 1-800,-1-1-480,-2 2-33,3-22 161,-21-19-193,20 20-224,-20-20-95,0 0 127,0-20-128,0 1-64,0-22 32,0 2-64,0-1-32,0 1 32,0-2-32,20 21 0,-20 1-32,20 19-32,-1 0 128,1 19-32,0 21-128,0-19 224,0 18-96,-1-19 160,1-20-256,0 0 128,0 0-64,0 0 0,-1-20 96,-19 1-96,20-1 0,-20-1 0,0 1 97,20 0-97,-20 1-33,20-1-31,1 20 96,-1 20-64,-2-1 32,3 21-32,19-19-352,-1 18-929,1 1-1089,0-21-1218,-1-19-5060</inkml:trace>
  <inkml:trace contextRef="#ctx0" brushRef="#br1" timeOffset="213211.914">20148 10595 20979,'0'20'2627,"0"-20"-1090,0 21 289,20-2-256,21 1-674,-23 0-639,23-1-1,-1-19-288,-1 0 96,1 0-32,-20-19-96,19-1-32,-39 0-96,0 20 320,0 0-32,0 0-224,0 20 288,0 19-96,0 1-64,20 20 0,20-20 0,19 40 0,-18-21-64,17 0 32,-17-19 64,-21 19-64,-1-19 64,-38 1 32,-1-22-64,0 1-32,-21 0-192,21-1-97,-19-19-351,19 0-385,-20-19-225,21-1-319,-21 0 96,40 1-609,-20-22-3236</inkml:trace>
  <inkml:trace contextRef="#ctx0" brushRef="#br1" timeOffset="213914.0625">21002 10575 18513,'0'-59'737,"0"20"-193,0 18 930,0 1 576,-20 20-65,-20 20-447,1 1-289,-21-1 0,21 19-160,19 0-192,0 1-416,20 0-289,20-20-32,20 0-128,19-1 64,0 1-96,22 0 0,-2 1-96,-20-1 32,1-1-160,-21 1 192,-19 0-225,-20-1 161,0 1 32,-20-20-32,0 20 64,-19-20 32,19 0-160,-39 0 64,19 0-64,-1 0-96,2 21-193,19-21 33,0 0-289,20-21 64,0 1 321,20 20 160,0-20 32,1 1-64,17 19 128,-17-20 64,-1 20 64,18-20 32,3 1 128,-1-1-32,-1-1 193,1 1-321,-1 0-96,1 1 96,1-21 0,-23 21-32,2-2 64,0-19 64,1 21 64,-21-21-32,0 21 33,-21-1-65,1 20 0,20 0 64,-20 0 160,2 0-95,-3 20-289,1 19 192,0 20 64,20-18 0,0-2-31,20 0-161,21 1-64,-3-19-32,3-21 32,-1 0-321,-1 0-95,1 0-417,-1 0-800,1-21-1090,-20 1-1217,-20 20-6950</inkml:trace>
  <inkml:trace contextRef="#ctx0" brushRef="#br1" timeOffset="214133.789">21677 10297 19314,'0'-19'3235,"0"19"-705,20 0-416,-20 19 417,20 2-642,-20 19-735,20 19-1154,-20 21 0,19-2 0,1 2 0,0-21 0,0 2 0,19-22 0,1 1-193,1-21-1280,-2-19-1154,-19 0-2369,0 0-8489</inkml:trace>
  <inkml:trace contextRef="#ctx0" brushRef="#br1" timeOffset="214529.2969">22333 10714 23702,'18'40'1569,"-18"-19"-1569,0 18 865,20-19-32,1-20 320,-21 20-352,20-20-128,-20-20-193,0 0-224,-20-19-32,-1-2-160,1 2 65,-19-1-33,-21-20 32,1 1 0,19 0 0,-19-1 64,39 1 32,0-2-192,20 2-32,20 20-32,20 0 0,19 17-64,-19 22 32,19 0-128,-19 22-32,-1-3-641,2 21-1249,-21-21-1153,0 21-961,-20 0-13837</inkml:trace>
  <inkml:trace contextRef="#ctx0" brushRef="#br1" timeOffset="214749.0234">22114 10477 23029,'-60'20'2723,"60"-20"-1314,0 0-224,20 0-128,0 0-160,20 0-224,-1 0-513,-19 0-160,39 0-480,-19 0-674,1 0-1248,-23-20-1538,23 20-4099</inkml:trace>
  <inkml:trace contextRef="#ctx0" brushRef="#br1" timeOffset="214955.0781">22650 10119 25976,'19'19'1602,"-19"3"-257,0-3 0,0 21-480,0-1-481,0 21-352,20-20-64,-20-1-96,20-19-480,-20-1-674,21 1-1088,-21-20-1185,20 0-4421</inkml:trace>
  <inkml:trace contextRef="#ctx0" brushRef="#br1" timeOffset="215119.1406">22888 10138 25047,'20'41'1858,"0"-21"-1730,0 19 0,19 1-288,-19-21-96,-20 22-257,20-2-1665,0-19-1409</inkml:trace>
  <inkml:trace contextRef="#ctx0" brushRef="#br2" timeOffset="293911.1328">5935 6804 6566,'20'-60'5317,"-20"40"-3139,0 1-897,0-1 577,0 0 32,0 1-513,0-2-192,0 1-288,0 20 64,0-20 64,0 20-64,-20 0-225,20 0-255,0 0-193,0 0-128,-20 20 32,20 21-63,-21-22-1,3 40 128,-23 0-32,21 2-64,-18-2-64,-23 21 0,22-1-32,-1-19 97,0-1-65,1 0 64,-1 1 64,1-20 0,19-1 1,0 2-193,-1-22 96,1 1 0,20 0-128,0-20 96,-18 19 0,18-19 0,0 0 0,0 0 96,0 0-160,0 20 161,0-20-1,0 0-96,0 0 64,0 0 0,0 0-32,0-20-96,0 1 32,0-1-96,0-19 96,0-2-96,-20-18 32,20 0 64,-21 18-160,21-18 128,-20 20-32,20 19 0,0-20-96,0 40 128,0-20-64,0 20 0,0 0 0,20 0-64,1 20 160,-21 20-64,20 0-32,-2-1 64,-18 0-32,20 22 0,-20-2 96,0 0-128,0-19 64,0 0-32,0-1 96,21-19-64,-21-20 225,20 0-97,0 0 64,-1 0 64,1-20 1,20 0-289,-1 1 0,21-21 0,-1 0 0,2 0 0,-3 1-193,1 19-351,-18 1-417,-1 19-609,-1 0-1408,-19 0-2275,-20 0-9545</inkml:trace>
  <inkml:trace contextRef="#ctx1" brushRef="#br2">14754 993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4/10/2012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xmlns=""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when</a:t>
            </a:r>
            <a:r>
              <a:rPr lang="en-US" baseline="0" dirty="0" smtClean="0"/>
              <a:t> and how to use basic data structures is an essential skill for the serious programmer.  They are used in pretty much every major piece of software.  A data structure is responsible for organizing data so that it can be access quickly and usefully.  Examples that you might have heard of include lists, stacks, queues, heaps, binary search trees, hash tables, and union-find data structures.  The first-order difference between different data structures lies in the supported operations.  For this reason, different data structures are useful for different tasks, and you should learn the pros and cons of the basic ones.  Generally speaking, the fewer operations that a data structure supports, the faster the operations and the smaller the space overhead.  Thus you should think carefully about what operations on data your application needs, and then choose a data structure that supports all of </a:t>
            </a:r>
            <a:r>
              <a:rPr lang="en-US" baseline="0" smtClean="0"/>
              <a:t>these operations, and </a:t>
            </a:r>
            <a:r>
              <a:rPr lang="en-US" baseline="0" dirty="0" smtClean="0"/>
              <a:t>ideally no superfluous ones.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xmlns="" val="345285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me suggest four levels of data structure knowledge.  Level 0 is the level of ignorance, for someone who’s never heard of a data structure and is unaware that cleverly organizing your data can produce fundamentally better software.  Level 1 is cocktail party-level awareness --- obviously, I’m talking about the </a:t>
            </a:r>
            <a:r>
              <a:rPr lang="en-US" baseline="0" dirty="0" err="1" smtClean="0"/>
              <a:t>nerdiest</a:t>
            </a:r>
            <a:r>
              <a:rPr lang="en-US" baseline="0" dirty="0" smtClean="0"/>
              <a:t> of cocktail parties here --- meaning someone who’s heard of basic data structures likes heaps and binary search trees and some of the supported operations, but would be shaky using them in, say, a technical interview context.  Level 2 is solid literacy --- someone who is comfortable using these data structures in their own programs, and has a good sense of which data structures are appropriate for which tasks.  Level 3 is the hardcode programmers and computer scientists, who actually have an understanding of the guts of these data </a:t>
            </a:r>
            <a:r>
              <a:rPr lang="en-US" baseline="0" dirty="0" err="1" smtClean="0"/>
              <a:t>striuctures</a:t>
            </a:r>
            <a:r>
              <a:rPr lang="en-US" baseline="0" dirty="0" smtClean="0"/>
              <a:t> --- how they are coded up, not merely how they are used.</a:t>
            </a:r>
          </a:p>
          <a:p>
            <a:endParaRPr lang="en-US" baseline="0" dirty="0" smtClean="0"/>
          </a:p>
          <a:p>
            <a:r>
              <a:rPr lang="en-US" baseline="0" dirty="0" smtClean="0"/>
              <a:t>My guess is that a large number of you will wind up using data structures in your own programs, but that very few of you will have to implement a data structure from scratch (as opposed to just using the data structures that already come with various standard libraries).  With this in mind, I’m going to focus my teaching on taking you to level 2 --- my discussion will focus on the operations supported by a data structure and some canonical applications.  Time permitting, however, I will also include some optional material for those of you wanting to take it to the next level and learn more about the canonical implementations of these data structures.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xmlns="" val="345285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44651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58770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5731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8401967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45616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33317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395939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2056140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77429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916039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48567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463067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09306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91686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68932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784135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851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6510614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7932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8400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1201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47402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56232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3516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50379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619270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4/10/2012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p:nvSpPr>
        <p:spPr>
          <a:xfrm>
            <a:off x="8077200" y="4942417"/>
            <a:ext cx="1015021" cy="230832"/>
          </a:xfrm>
          <a:prstGeom prst="rect">
            <a:avLst/>
          </a:prstGeom>
          <a:noFill/>
        </p:spPr>
        <p:txBody>
          <a:bodyPr wrap="none" rtlCol="0">
            <a:spAutoFit/>
          </a:bodyPr>
          <a:lstStyle/>
          <a:p>
            <a:r>
              <a:rPr lang="en-US" sz="900" dirty="0" smtClean="0">
                <a:solidFill>
                  <a:prstClr val="black"/>
                </a:solidFill>
              </a:rPr>
              <a:t>Tim</a:t>
            </a:r>
            <a:r>
              <a:rPr lang="en-US" sz="900" baseline="0" dirty="0" smtClean="0">
                <a:solidFill>
                  <a:prstClr val="black"/>
                </a:solidFill>
              </a:rPr>
              <a:t> </a:t>
            </a:r>
            <a:r>
              <a:rPr lang="en-US" sz="900" baseline="0" dirty="0" err="1" smtClean="0">
                <a:solidFill>
                  <a:prstClr val="black"/>
                </a:solidFill>
              </a:rPr>
              <a:t>Roughgarden</a:t>
            </a:r>
            <a:endParaRPr lang="en-US" sz="900" dirty="0">
              <a:solidFill>
                <a:prstClr val="black"/>
              </a:solidFill>
            </a:endParaRPr>
          </a:p>
        </p:txBody>
      </p:sp>
    </p:spTree>
    <p:extLst>
      <p:ext uri="{BB962C8B-B14F-4D97-AF65-F5344CB8AC3E}">
        <p14:creationId xmlns:p14="http://schemas.microsoft.com/office/powerpoint/2010/main" xmlns=""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4/10/2012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 </a:t>
            </a:r>
          </a:p>
          <a:p>
            <a:r>
              <a:rPr lang="en-US" sz="1400" dirty="0" smtClean="0">
                <a:solidFill>
                  <a:prstClr val="black"/>
                </a:solidFill>
              </a:rPr>
              <a:t>buttons is:</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C:\Users\Tarun Singh\Desktop\unPng.jp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48665" y="609600"/>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Data Structures</a:t>
            </a:r>
            <a:endParaRPr lang="en-US" dirty="0">
              <a:solidFill>
                <a:schemeClr val="tx1">
                  <a:lumMod val="75000"/>
                  <a:lumOff val="25000"/>
                </a:schemeClr>
              </a:solidFill>
            </a:endParaRP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4191000" y="2317761"/>
            <a:ext cx="4876800" cy="1625589"/>
          </a:xfrm>
        </p:spPr>
        <p:txBody>
          <a:bodyPr>
            <a:noAutofit/>
          </a:bodyPr>
          <a:lstStyle/>
          <a:p>
            <a:pPr algn="l"/>
            <a:r>
              <a:rPr lang="en-US" sz="4000" dirty="0" smtClean="0">
                <a:solidFill>
                  <a:schemeClr val="tx1">
                    <a:lumMod val="75000"/>
                    <a:lumOff val="25000"/>
                  </a:schemeClr>
                </a:solidFill>
              </a:rPr>
              <a:t>Introduction</a:t>
            </a:r>
            <a:endParaRPr lang="en-US" sz="4000" dirty="0">
              <a:solidFill>
                <a:schemeClr val="tx1">
                  <a:lumMod val="75000"/>
                  <a:lumOff val="25000"/>
                </a:schemeClr>
              </a:solidFill>
            </a:endParaRPr>
          </a:p>
        </p:txBody>
      </p:sp>
      <p:sp>
        <p:nvSpPr>
          <p:cNvPr id="7" name="Title 1"/>
          <p:cNvSpPr txBox="1">
            <a:spLocks/>
          </p:cNvSpPr>
          <p:nvPr/>
        </p:nvSpPr>
        <p:spPr>
          <a:xfrm>
            <a:off x="533400" y="3714750"/>
            <a:ext cx="3352800" cy="8382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Design and Analysis of Algorithms I</a:t>
            </a:r>
            <a:endParaRPr kumimoji="0" lang="en-US" sz="28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3400" y="1007528"/>
            <a:ext cx="3410687" cy="2554822"/>
          </a:xfrm>
          <a:prstGeom prst="rect">
            <a:avLst/>
          </a:prstGeom>
        </p:spPr>
      </p:pic>
    </p:spTree>
    <p:extLst>
      <p:ext uri="{BB962C8B-B14F-4D97-AF65-F5344CB8AC3E}">
        <p14:creationId xmlns:p14="http://schemas.microsoft.com/office/powerpoint/2010/main" xmlns="" val="2197928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113760" y="1127520"/>
              <a:ext cx="8319240" cy="3844800"/>
            </p14:xfrm>
          </p:contentPart>
        </mc:Choice>
        <mc:Fallback>
          <p:pic>
            <p:nvPicPr>
              <p:cNvPr id="3" name="Ink 2"/>
              <p:cNvPicPr/>
              <p:nvPr/>
            </p:nvPicPr>
            <p:blipFill>
              <a:blip r:embed="rId4" cstate="print"/>
              <a:stretch>
                <a:fillRect/>
              </a:stretch>
            </p:blipFill>
            <p:spPr>
              <a:xfrm>
                <a:off x="99360" y="1119240"/>
                <a:ext cx="8348040" cy="3866760"/>
              </a:xfrm>
              <a:prstGeom prst="rect">
                <a:avLst/>
              </a:prstGeom>
            </p:spPr>
          </p:pic>
        </mc:Fallback>
      </mc:AlternateContent>
    </p:spTree>
    <p:extLst>
      <p:ext uri="{BB962C8B-B14F-4D97-AF65-F5344CB8AC3E}">
        <p14:creationId xmlns:p14="http://schemas.microsoft.com/office/powerpoint/2010/main" xmlns="" val="3094053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It To The Next Level</a:t>
            </a:r>
            <a:endParaRPr lang="en-US" dirty="0"/>
          </a:p>
        </p:txBody>
      </p:sp>
      <mc:AlternateContent xmlns:mc="http://schemas.openxmlformats.org/markup-compatibility/2006">
        <mc:Choice xmlns:p14="http://schemas.microsoft.com/office/powerpoint/2010/main" xmlns="" Requires="p14">
          <p:contentPart p14:bwMode="auto" r:id="rId3">
            <p14:nvContentPartPr>
              <p14:cNvPr id="3" name="Ink 2"/>
              <p14:cNvContentPartPr/>
              <p14:nvPr/>
            </p14:nvContentPartPr>
            <p14:xfrm>
              <a:off x="0" y="357480"/>
              <a:ext cx="8297280" cy="3714480"/>
            </p14:xfrm>
          </p:contentPart>
        </mc:Choice>
        <mc:Fallback>
          <p:pic>
            <p:nvPicPr>
              <p:cNvPr id="3" name="Ink 2"/>
              <p:cNvPicPr/>
              <p:nvPr/>
            </p:nvPicPr>
            <p:blipFill>
              <a:blip r:embed="rId4" cstate="print"/>
              <a:stretch>
                <a:fillRect/>
              </a:stretch>
            </p:blipFill>
            <p:spPr>
              <a:xfrm>
                <a:off x="-14400" y="348120"/>
                <a:ext cx="8322840" cy="3738960"/>
              </a:xfrm>
              <a:prstGeom prst="rect">
                <a:avLst/>
              </a:prstGeom>
            </p:spPr>
          </p:pic>
        </mc:Fallback>
      </mc:AlternateContent>
    </p:spTree>
    <p:extLst>
      <p:ext uri="{BB962C8B-B14F-4D97-AF65-F5344CB8AC3E}">
        <p14:creationId xmlns:p14="http://schemas.microsoft.com/office/powerpoint/2010/main" xmlns="" val="41684566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71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3929</TotalTime>
  <Words>480</Words>
  <Application>Microsoft Office PowerPoint</Application>
  <PresentationFormat>On-screen Show (16:9)</PresentationFormat>
  <Paragraphs>12</Paragraphs>
  <Slides>3</Slides>
  <Notes>3</Notes>
  <HiddenSlides>0</HiddenSlides>
  <MMClips>0</MMClips>
  <ScaleCrop>false</ScaleCrop>
  <HeadingPairs>
    <vt:vector size="4" baseType="variant">
      <vt:variant>
        <vt:lpstr>Theme</vt:lpstr>
      </vt:variant>
      <vt:variant>
        <vt:i4>5</vt:i4>
      </vt:variant>
      <vt:variant>
        <vt:lpstr>Slide Titles</vt:lpstr>
      </vt:variant>
      <vt:variant>
        <vt:i4>3</vt:i4>
      </vt:variant>
    </vt:vector>
  </HeadingPairs>
  <TitlesOfParts>
    <vt:vector size="8" baseType="lpstr">
      <vt:lpstr>1_Lecture</vt:lpstr>
      <vt:lpstr>2_Office Theme</vt:lpstr>
      <vt:lpstr>3_Office Theme</vt:lpstr>
      <vt:lpstr>2_Lecture</vt:lpstr>
      <vt:lpstr>4_Office Theme</vt:lpstr>
      <vt:lpstr>Introduction</vt:lpstr>
      <vt:lpstr>Data Structures</vt:lpstr>
      <vt:lpstr>Taking It To The Next Level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galaxy</cp:lastModifiedBy>
  <cp:revision>192</cp:revision>
  <dcterms:created xsi:type="dcterms:W3CDTF">2010-07-08T21:59:02Z</dcterms:created>
  <dcterms:modified xsi:type="dcterms:W3CDTF">2012-04-10T08:52:43Z</dcterms:modified>
</cp:coreProperties>
</file>