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2"/>
  </p:notesMasterIdLst>
  <p:sldIdLst>
    <p:sldId id="256" r:id="rId6"/>
    <p:sldId id="700" r:id="rId7"/>
    <p:sldId id="713" r:id="rId8"/>
    <p:sldId id="712" r:id="rId9"/>
    <p:sldId id="714" r:id="rId10"/>
    <p:sldId id="715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2:18:35.2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535 3926 15022,'-20'0'2530,"20"0"-1056,0 0 159,-19 0 129,19 0-161,19 0-127,1 0-417,0 0-128,20 0-353,-1 19-224,1-19-288,-1 0 65,-19 0-97,21 0-161,-21 20-703,-2-20-385,-18 20-1,21-20-1568,-1 0-2563,-20 0-8873</inkml:trace>
  <inkml:trace contextRef="#ctx0" brushRef="#br0" timeOffset="890.625">1488 3945 10025,'-20'-19'2210,"0"-1"-352,0 20 672,1-21-127,-21 21-450,20-20-703,0 20-258,-19 0-159,19 20-192,0 1-129,-19 18-31,39 1-225,-20-1 0,20 21-224,20-20 161,-2-21-1,3 1-64,-1 0-32,20-20 224,-21 0-288,21-20 160,-20 0-95,0 1 63,-1-21-96,1 1 192,-20 18 0,0 1-160,-20 1 353,20 19-289,0-20-128,0 40 160,0-20-128,20 19-160,-20 1-384,20 1-1026,20-1-95,-21-1-1891,42 1-4771</inkml:trace>
  <inkml:trace contextRef="#ctx0" brushRef="#br0" timeOffset="1832.0313">2341 3885 1793,'-19'-20'9449,"19"0"-7751,-20 20 256,0-19 576,0 19-160,20 0-512,-20 0-865,20 19-288,-19 1 127,-1 21-127,20-21-289,0 19 1,0 0-225,0 2-160,0-21 0,20-1-32,-1 1-224,21 0-449,-20-20-544,19 19-1089,1-38-2531,1-1-8776</inkml:trace>
  <inkml:trace contextRef="#ctx0" brushRef="#br0" timeOffset="2128.9063">2600 3906 16367,'-20'20'1954,"20"-1"-737,-20 21 801,20-1-192,0-18-705,0 18-577,20 1-95,0-21-161,0-19-32,0 0 32,19 0-63,-19-19-33,0-1-96,0 0 96,-1-19-160,-19 18-96,0-18 192,-19 19-192,-1 0 64,0 1-96,-20 19 0,21 0 32,-21 0-192,40 0-65,-20 19-447,20-19-898,0 0-768,20 0-1730,-20 20-3940</inkml:trace>
  <inkml:trace contextRef="#ctx0" brushRef="#br0" timeOffset="2599.6094">2877 3885 18609,'0'21'2402,"21"-1"-1953,-21-1 736,0 1 545,20 0-257,-20-1-640,0 1-225,20 1-223,-20-21-1,0 0-192,0 0 97,0 0 63,0 0-128,0-21-128,0 1-96,18-19 64,-18 0-32,21-2-32,-21 21-96,40 0 64,-20 1-32,-1 19-128,1 19 128,0 1 64,20 21-32,-21-2-64,1 1-705,20-1-608,-19-18-513,-3-1-1281,2-20-2755</inkml:trace>
  <inkml:trace contextRef="#ctx0" brushRef="#br0" timeOffset="2812.5">3315 3647 17552,'20'0'3235,"-2"0"-2210,-18 40 737,0-1-193,21 21-352,-1-1-576,-20 2-417,40-22-160,-20 1-256,-1-1-288,21-18-385,-20-21-512,0 0-866,-1 0-2337,-19-21-6310</inkml:trace>
  <inkml:trace contextRef="#ctx0" brushRef="#br0" timeOffset="2976.5625">3294 3906 5893,'-79'-21'12492,"59"21"-10634,20 0-641,20-20 224,-20 20 193,39-20-481,1 1-449,19 19-351,2-20-257,-21 20-320,19 0-769,-19 0-705,-1 0-960,1 20-2980</inkml:trace>
  <inkml:trace contextRef="#ctx0" brushRef="#br0" timeOffset="3338.8672">3831 3806 19986,'-40'0'2339,"19"0"-1507,3 20 546,-2 19 191,0-19-352,20 21-576,-21-2-225,21 0-448,21-19 128,-1-20-192,18 0 160,-17 0-384,19 0-160,-20-20 255,19-19 33,-19 19 0,-20-19 224,20 18-32,-20-19 64,0 40 128,0-19 97,0 19 95,0 0-64,0 39 33,0-19 191,0 21-320,20-2-128,-20 0-192,39-19-256,-19 1-289,0-21-576,0 20-416,19-20-1666,-39-20-4229</inkml:trace>
  <inkml:trace contextRef="#ctx0" brushRef="#br0" timeOffset="3500">4167 3906 18417,'20'59'3331,"1"-39"-2018,-21-1 1,20 1-514,-20 1-511,20-1-385,-1-20-545,1 0-704,-20 0-1570,20-20-3940</inkml:trace>
  <inkml:trace contextRef="#ctx0" brushRef="#br0" timeOffset="3628.9063">4068 3667 16111,'-19'-20'3107,"-1"20"-1762,20-19-640,-20 19-577,20 0-1121,0 0-4196</inkml:trace>
  <inkml:trace contextRef="#ctx0" brushRef="#br0" timeOffset="4310.5469">4525 3885 12908,'0'-40'3203,"0"40"-1057,0-19-449,0 19 97,0 0-353,21 19-319,-1 1-322,-20 21-255,18-2-257,3 1-96,-1-21-32,0 1 65,0 1-129,-20-1 96,0-20-32,0 0-32,0 0 321,0-20-257,0-1-32,0 1-192,0-19 128,0 0-128,0 19-64,0-21 96,19 21-64,1 1 0,0 19-64,0 0 32,0 39 160,19-19-128,-19 21 128,-20-2-96,20-19-65,0-1-319,-1 1-353,-19 1-768,20-21-897,-20 0-1826,20 0-3652</inkml:trace>
  <inkml:trace contextRef="#ctx0" brushRef="#br0" timeOffset="4642.5781">4922 3906 13196,'41'0'3107,"-23"0"-993,2 0 160,21 20-736,-21-20-866,19 0-191,-19 0 31,20-20-31,-1 20-65,-19-21-224,0 1 96,0 0 1,-20 20 31,0-19-160,-20-1 96,0 20-160,0 0-63,1-20-1,-1 20-161,-20 20 161,20-20-64,20 20 0,-21 19 96,21-19-96,0 21 257,0-22-129,21 21-160,-1-21 32,0 1-64,20 1-289,-1-1-384,-19-20-608,20-20-1666,-1-1-3010</inkml:trace>
  <inkml:trace contextRef="#ctx0" brushRef="#br0" timeOffset="4845.7031">5439 3985 12812,'20'0'5092,"-20"0"-2978,0 0 1057,0-20-768,0 0-898,0 1-544,-20-22-480,20 1-97,0 1-192,0 0-128,0-2-128,0 21-577,20 1-448,0 19-64,19 0-608,1 0-2051,19 19-5188</inkml:trace>
  <inkml:trace contextRef="#ctx0" brushRef="#br0" timeOffset="5541.0156">6629 3885 12619,'20'41'2563,"-20"-22"-801,21 1 95,-1 0 33,-20-1-352,18-19-289,-18 0-96,0 0 64,-18 0-256,18-19-577,-20-1-192,-21-19-31,21-2 95,-19 1-192,19 1 32,-20-20-160,21 18 128,-1 2-128,0-20 32,20 39-32,0-20-32,0 20-64,20 0-225,0 1-63,19 19-321,1 19-800,-20-19-1314,19 40-3011</inkml:trace>
  <inkml:trace contextRef="#ctx0" brushRef="#br0" timeOffset="5722.6563">6311 3786 18001,'0'-19'1345,"21"19"-1249,19-20 1249,-1-21 641,1 22-865,19-1-833,1 0-352,-1 20-768,2 0-738,-23 0-1633,23 20-2530</inkml:trace>
  <inkml:trace contextRef="#ctx0" brushRef="#br0" timeOffset="5954.1016">6848 3767 384,'0'39'15054,"0"-19"-11434,0-1-1346,0 1-288,0 0-161,20 1-447,-20-1-321,40-20-449,-21 19-223,21-19-129,-20-19 32,19-1-160,1-21 32,-19 21-288,-21 1 0,-21-1 0,1 0-96,-18 1 64,-23 19-65,22 0 129,-1 0 32,0 19-160,20 1-513,1-20-672,19 20-897,19-1-1858,1 1-3652</inkml:trace>
  <inkml:trace contextRef="#ctx0" brushRef="#br0" timeOffset="6108.3984">7107 3906 19986,'-20'-41'2723,"20"21"-929,-21 1 224,21-21-321,-20 1-1088,20 18-385,20 1-288,1 1-128,17-1-1186,3 20-928,18 0-2915</inkml:trace>
  <inkml:trace contextRef="#ctx0" brushRef="#br0" timeOffset="13669.9219">8138 3865 5637,'0'-39'3171,"0"19"-449,0 20-351,-19-20 159,19 1 65,-20-1-642,0 20-415,20 0-65,-20 0-480,0 20-512,20 19-193,-19 0 288,19 22-191,0-22 127,0 1-191,19-1-97,21-18-64,0-1-96,-1-20 96,1 0-64,-1-20-64,1-21 32,-20 2-192,1 19 0,-21-19-192,0-2-65,-21 2 65,-19 19-32,20 0-289,-19 1 161,-1 19-33,1 0-288,39 19-992,0-19-2275,0 0-2306</inkml:trace>
  <inkml:trace contextRef="#ctx0" brushRef="#br0" timeOffset="14232.4219">8376 3409 12844,'0'-40'1986,"0"40"-385,-20-19 737,20-1-32,0 20-448,0-20-577,0 20-320,0 0-384,0 20-385,0 19 577,0 1-129,0 20-63,20-1-225,1 1 1,-1-1-161,19-19-64,-19-1 32,20-18 0,-21-21 0,1 20 65,0-20-33,20-20-64,-20 20-32,19-21 0,-19 1-96,0 20-64,1 0 64,-3 20-64,2 1 96,-20-1-128,0 19 0,0-19 32,0-1 128,0 1-128,-20 0-193,-19 1 1,19-21-64,-20 20 96,1-20-161,-1 0-127,20 0-1,-19 0-448,19 0-928,0-20-1731,20 20-3202</inkml:trace>
  <inkml:trace contextRef="#ctx0" brushRef="#br0" timeOffset="14487.3047">8814 3767 20147,'79'39'2082,"-39"-19"-513,-1 19 1,-19 2-417,20-2-449,-21 20-63,-19-18-225,20-2-224,-20 1 1,0-21 63,0 21-192,-20-19-64,1-21-160,-1 19-193,-20-19-255,20-19-193,-19-2-416,19 1-320,-21-19-1314,23-20-2306,-22-2-9961</inkml:trace>
  <inkml:trace contextRef="#ctx0" brushRef="#br0" timeOffset="14610.3516">8674 3608 15086,'0'-20'1826,"20"-1"-1346,0 21-288,-20 0-192,21 0-801,17 0-1921,-38 0-8777</inkml:trace>
  <inkml:trace contextRef="#ctx0" brushRef="#br0" timeOffset="14943.3594">9071 3687 13708,'61'19'4517,"-43"-19"-2051,22 0-640,19 0-257,-18 0-448,-21 0-32,0 0-416,-1 0-385,-19 0-160,20 0 65,-20-19 95,0 19 0,0-20-256,-20 20 0,1-20 0,-1 20 32,0 0-96,-21 0 64,23 0 96,-2 20-64,-1 0 1,1 19-1,20 2 0,0-2-192,20 0-1,1-19-255,17 21-385,3-41-192,18 20-576,-19-40-865,19 20-1954,-19-41-3204</inkml:trace>
  <inkml:trace contextRef="#ctx0" brushRef="#br0" timeOffset="15147.4609">9648 3647 15534,'0'-19'4837,"-20"-1"-2115,20 20-1088,-21 20-321,21-1 32,-20 21-31,0-1-514,2 21-319,18-20-385,18-1-128,22 2 0,1-2-288,-2-19 31,21-20-511,-21-20-33,21 20 64,-21-19-672,1-22-833,-20 21-1314,-20-19-1184</inkml:trace>
  <inkml:trace contextRef="#ctx0" brushRef="#br0" timeOffset="15327.1484">9865 3469 15694,'-19'-60'4869,"19"60"-2082,0 0-1026,0 21 129,19-2-256,1 21-449,20 19-705,-20 1-352,19-1 0,-19 0-128,21 1-544,-3-40-257,-17 19-256,-1-39-256,0 20-641,-20-20-1505,-20-20-5702</inkml:trace>
  <inkml:trace contextRef="#ctx0" brushRef="#br0" timeOffset="15500.9766">9786 3667 22036,'0'0'2435,"0"0"-1827,40-20 289,-20 20 32,39-19-224,0 19-449,2-20-224,-3 20-256,3 0-513,-22-20-544,1 20-417,-1 0-1889,1 0-1858</inkml:trace>
  <inkml:trace contextRef="#ctx0" brushRef="#br0" timeOffset="15755.8594">10401 3528 9128,'20'-20'9001,"-20"20"-5222,-20 0-2305,0 0-225,1 20-64,-21 19-128,20 2-256,0-2-417,0 1-384,40-21 0,0 22-96,20-21 0,19-1 32,2 1 160,-23 0-160,23-1 64,-22-19-64,-19 20 160,0-20 288,-20 20 129,-20-20-1,0 21-288,-19-21-160,19 0-640,-21 0-449,21 20-512,2-20-770,-2 0-2273,-1 0-9129</inkml:trace>
  <inkml:trace contextRef="#ctx0" brushRef="#br0" timeOffset="16387.6953">11513 3430 9384,'0'-61'3876,"0"22"-673,0 19-544,0 1 63,0-3-480,0 22-768,0 22-706,20-3 97,-20 21-32,20 40-128,-20 18-481,0 2-96,20-22-96,-1 2 0,1-21-448,20-19-545,-1 1-449,-19-22-639,0 1-1187,-20-20-2465</inkml:trace>
  <inkml:trace contextRef="#ctx0" brushRef="#br0" timeOffset="16836.9141">11434 3826 16815,'-20'0'3652,"20"0"-2243,20 0-576,-20 0 833,20-20-513,0 20-705,-1-20-352,21 1 32,-20-1-96,19-1 0,1-18-256,-20-1 32,1 1-96,-3-2-161,2 2 129,-20 0 0,20-20 192,-20 38 96,-20 1 192,20 20 224,0 0-288,20 20 128,-20 40 97,21-21 31,-21 41 32,20-1-31,-2-20-33,23 1 160,-21-20 193,0-1-353,-1-19-63,1 1-161,0-21 128,-20 0-64,0 20-32,20-40 192,-20 20 97,0-21-385,20 1 32,-20-19 0,0 19-192,19 0 32,1 1-192,0 19 63,20 0-287,-1 19-609,1-19-128,1 20-545,18 0-1249,-19-20-2498</inkml:trace>
  <inkml:trace contextRef="#ctx0" brushRef="#br0" timeOffset="17163.0859">12446 3687 18033,'-40'-20'2754,"21"40"-1344,-1-1-65,0 22 577,-20-2-673,21 1-160,-1 19-481,20-18-383,0-22-257,20 1 160,-1-20-32,21 0-128,-20-20 128,19 1-352,-19-1 160,0-21 128,-20 21 0,0-19 0,0 19-128,-20 1 96,20 19-33,0 0 98,0 0-97,0 19 32,0 1 0,0 0-33,20-1 33,0 21-416,0-19-673,19-21-64,-19 20-513,1-20-832,-1-20-1730,-2 20-6534</inkml:trace>
  <inkml:trace contextRef="#ctx0" brushRef="#br0" timeOffset="17351.5625">12586 3389 16367,'18'-20'4100,"2"40"-1762,-20 0-448,21 20-225,-1 39-255,0-19-641,-2 19-417,3 1-320,-1-21-416,20-20-673,-21 1 256,21-19-641,-20-21-1376,-20 0-2852</inkml:trace>
  <inkml:trace contextRef="#ctx0" brushRef="#br0" timeOffset="17510.7422">12505 3706 17712,'-39'0'5285,"19"0"-4004,20 0-640,20 0 961,19 0 191,22 0-832,-3 0-705,21 0-320,-18 0-1057,18 0-288,-20-19-897,-19 19-3107</inkml:trace>
  <inkml:trace contextRef="#ctx0" brushRef="#br0" timeOffset="18234.375">13479 3350 15726,'20'-40'1218,"-2"21"511,-18 19 1,21 0-33,-1 0-191,0 39-225,0 0-416,-1 22-353,21 17-63,-20 2-161,19-21-160,-19 0 32,0 2-96,-20-22 129,20-19-129,-20-1 0,20-19 128,-20 0-128,0 0 192,0-19 97,0 19-321,0-40 0,0 21 64,0-22-128,21 2 0,-21 19 32,18 0-64,2 20 32,21 20-33,-21 0-31,-2 19 128,23-18-96,-1 18-608,-1-19-545,1 19-417,-1-39-480,1 0-2562,1 0-7688</inkml:trace>
  <inkml:trace contextRef="#ctx0" brushRef="#br0" timeOffset="18596.6797">14392 3588 17872,'-20'-21'2050,"0"21"-480,-1 21 288,-17-1-33,17 19-511,1 1-354,0 20-351,20-21-321,0-19-192,20 19-32,0-39-31,1 0 31,17 0 0,-17-19-32,19-1-225,-20 0 1,-1-19 64,-19 18 64,0 1-64,0 1 96,0-1 32,-19 0 96,19 20-64,0 0-32,0 20 32,0 19-32,19-19 64,1 1-96,0 18 64,0-19-448,19-20-321,1 20-160,-20-20-640,0 0-833,-1-20-2147,-19 20-5412</inkml:trace>
  <inkml:trace contextRef="#ctx0" brushRef="#br0" timeOffset="18857.4219">14610 3508 17328,'19'59'2722,"1"-18"-383,20-2-482,-19 1-159,-1-1-225,19 2-544,-19-22-448,0 1-193,0 0 32,-1-20-95,-19 0-65,20 0 96,-20 0-64,0-20 96,0 0-288,0 1-128,0-1-192,-20-1-417,20 1-416,0 1-256,-19-1-577,19 20-1730,19 0-2882</inkml:trace>
  <inkml:trace contextRef="#ctx0" brushRef="#br0" timeOffset="19162.1094">15107 3706 18353,'58'-19'3299,"-37"-1"-801,-1 20-512,18-20-352,-17 20-545,-21-19-641,20 19-159,0-20-65,-20 0-160,20 20 0,-20-21-224,-20 21-225,20-19 1,-20 19-96,0 0 415,-1 19-95,-17 2 128,18-1 224,-1 0 65,1 19 127,20 0-128,0 2-96,0-2 1,41-19-65,-1 0-64,-1-20 64,21 0-384,-1 0-834,0 0-287,-19-20-1281,21 0-4421</inkml:trace>
  <inkml:trace contextRef="#ctx0" brushRef="#br0" timeOffset="19712.8906">16079 3310 19794,'0'-19'1506,"0"19"-642,20 0 1,0 19 801,0 21-33,-1-1-544,1 21-384,0-1-224,0 0-129,19 2-288,-19-22 0,0 0-128,0 2-481,0-21-415,-20-20-65,19 19-769,1-19-1441,-20 0-2435</inkml:trace>
  <inkml:trace contextRef="#ctx0" brushRef="#br0" timeOffset="20277.3438">16635 3350 16783,'-40'39'1121,"20"2"-768,-39-2 1024,18 20 257,-17-20-225,17 2-320,21-2-352,-19-19-97,39 0-159,-20-1 31,20 1-191,0-20 63,20 0 64,0 0-95,-1 21-65,1-21-64,21 0 32,-1 0-95,19 0-33,0 0-96,1 0-32,-1 0-257,-19 0-255,-1 20 224,1-20 96,-19 19-1,-1-19 65,19 0 96,-19 0 0,0-19 96,19 19 0,-19-20 193,0-1-161,0 1 96,0-19-32,-1 19 32,-19 1 32,0-1-128,0 0 97,-19-1-1,-1 21-64,0 0 96,0-19-96,-19 19-64,19 0 64,0 19-160,-21 2 128,23-1-31,-2 19-1,20 1-64,-21-1 0,21 2 32,21-22-64,-1 21-64,-2-1-1,23-19-287,-1 1-417,-1-21-96,21 0 1,-21-21-834,21 1-1249,-21 0-2466,-19-19-10506</inkml:trace>
  <inkml:trace contextRef="#ctx0" brushRef="#br0" timeOffset="20625.9766">17271 3548 21011,'-20'19'2339,"20"-19"-994,0 41-192,0-21-96,20 19-192,-2-19-481,23-1-224,-21-19-64,19 0 33,1 0-33,-20-19-64,19-1-128,-39 0 128,20 1 0,-20-1-32,0 20 64,0 0-32,0 20-160,0-1 192,20 1 0,0 39-64,0-18 0,19 18 0,2 0-96,-3-18 32,-18-2-33,1 0-95,-1 2 160,-40-2-64,-1 1-96,1-21-96,-18 21-193,-3-19 33,2-21-161,-1 19-352,0 1-416,21-20-289,-1 0-1761,0 0-3651</inkml:trace>
  <inkml:trace contextRef="#ctx0" brushRef="#br0" timeOffset="21052.7344">18144 3469 21428,'0'0'1025,"0"-20"-96,-21 20 96,1 20 96,2 0-257,-23-1-159,21 1-320,0 19-321,20-18-32,0 19 0,20-21-64,21 21-32,-3-21-161,23 1 129,-2 1 128,-19-1-96,-1-1 96,-19 1 0,-20 0 64,0 19 449,-20-19 63,1 1-95,-1-1-161,-20-20-256,1 19-192,19-19-704,0 0-450,20 0-479,-21 0-2147,21 0-9865</inkml:trace>
  <inkml:trace contextRef="#ctx0" brushRef="#br0" timeOffset="34019.5313">1428 4978 4676,'0'0'6150,"-19"0"-4068,19 0 32,-20 0 576,20 0-319,0 0-770,0 0-256,20 0-96,-1 0 33,1 0-225,0 0-32,39 20-417,-19-20-512,19 0 64,22 0-160,-42 0 33,1 0-482,0 0-544,-1 0 128,-19-20-320,0 20-544,-20 0-802,0 0-2177</inkml:trace>
  <inkml:trace contextRef="#ctx0" brushRef="#br0" timeOffset="39572.2656">2440 5017 2434,'20'20'11531,"1"-20"-10634,-21 0 160,0 0 1057,20 20-385,0-20-512,-2 0-544,3-20-64,-1 20-257,-20-20-64,20-19-160,0 18 32,-20 1-63,0 0-33,-20 1-257,0-1 610,0 0-289,-19 20-96,19 0 0,-21 20 32,3 0 256,17-1-31,-19 42 287,20-22-512,20 20 128,-19-18 1,38 18-1,1-20 0,-20-19-160,40 0 0,19-20-32,-38 0-224,37 0-385,-17-20-448,-21 0-1089,20-19-2146,-21 0-1249</inkml:trace>
  <inkml:trace contextRef="#ctx0" brushRef="#br0" timeOffset="40069.3359">2699 4937 14798,'20'61'2017,"-20"-42"-1280,20 21 1089,-20-21 512,19 22-865,-19-21-544,0-1-352,0-19-289,0 20-128,20-20-64,-20 0 33,0-20 63,0 1-64,0-1-224,0-1 64,0-18 0,0-1-289,0 21 546,0-1-257,0 20 0,20 20 32,-20-1 160,21 1-128,-1 19 64,-2-19 0,2 1 32,-20-1-128,21-20 64,-21 0-64,20 0 64,0-20 64,-20-1 0,0 1-32,18 1 33,-18-1-65,0 0 64,0 1 128,0 19 0,21 0-64,-21 19 129,40 1-33,-20 0-160,-1-1-96,21 1-64,-20 1-512,19-1-353,1-20-96,-20 19-609,1-19-992,-3 0-2275,-18-19-9544</inkml:trace>
  <inkml:trace contextRef="#ctx0" brushRef="#br0" timeOffset="40471.6797">3454 5137 15022,'39'118'1922,"-19"-58"-449,0-21 513,0 1 224,-1 1-641,-19-22-800,20 1-449,-20-20-127,0 0 31,0 0 128,0 0 193,-20-20-417,1-21-128,-1 2 64,-20-20-128,1-1 64,19-19-64,-20 20-64,20-1 32,-1 20 192,21 1-289,0 18 65,21 1 0,-1 0 128,0 20-128,20 0 512,-21 20-576,1 0 224,20 21-32,-40-22-32,20 21 32,-20-21 96,-20 22-160,20-21-128,-20-1-288,20-19-417,-20 0-641,20 0-1312,-20 0-2147</inkml:trace>
  <inkml:trace contextRef="#ctx0" brushRef="#br0" timeOffset="40913.0859">3632 4660 7559,'0'-21'11851,"0"21"-9801,0 0-481,0 0 97,0 21-193,0-1-224,0 39-608,21 0-289,-3 1-63,-18-1-321,20-19 256,21 1-448,-21-2-97,-2 0-479,3-19-225,-1-20-128,-20 21-641,20-21-865,0-21-1312,-20 1-2820</inkml:trace>
  <inkml:trace contextRef="#ctx0" brushRef="#br0" timeOffset="41211.9141">3950 4839 15054,'0'19'3171,"0"21"-1506,0-21 545,0 21-384,0 1-320,0-2-962,19-19-288,1 19 33,0-39-161,20 0-32,-1 0 32,-19-20-256,1-19-32,-1 19 0,-20 1 63,0-22-63,-20 21-64,-1 0-128,1 1 31,-19 19-255,19-20 512,0 20-385,0 0-351,20 20-546,0-1-1536,0-19-1442</inkml:trace>
  <inkml:trace contextRef="#ctx0" brushRef="#br0" timeOffset="41708.9844">4347 4898 20531,'-20'0'1601,"20"19"-1280,0-19 608,20 20 480,0 0-448,-20 1-577,39-1-448,-19-20 128,0 19 32,1-19-64,-3-19-64,2 19 0,-20-20 64,0-1-32,0 1 96,0 0-96,0 20 0,0 0 385,0 20-481,20 0 320,1 21 0,-1 18-256,-2-20 32,23 21 0,-1-1-32,-1 2 32,1-2 0,-20-20 32,-1 0 32,1 2-96,-20-21-32,-20 0-128,1-1 0,-1 1 64,-20 0-161,20-20-159,-19 0-321,19 0-640,0-20-1154,-1 0-2722</inkml:trace>
  <inkml:trace contextRef="#ctx0" brushRef="#br0" timeOffset="42078.125">4744 4998 18769,'39'0'961,"-39"0"0,20 0 96,0 0 288,20 0-640,-21-20-289,1 20-352,0-21 65,0 1 63,-20 20-128,21-39-96,-21 19-192,0 0 512,-21 1-192,1 19 0,0-20 0,0 20 0,1 0 289,-1 20-129,20 19 64,-20-19-128,20 39 161,0-18-225,0-2-32,20 20-64,0-18-192,-1-2-385,1-19-352,20-1-512,-19-19-833,-3 0-1602,2-19-3587</inkml:trace>
  <inkml:trace contextRef="#ctx0" brushRef="#br0" timeOffset="42310.5469">5062 5017 11114,'18'59'6182,"-18"-39"-5093,21 1 0,-1-1 1377,-20-20-320,20 0-1121,-20 0-224,0 0 0,20-20-225,-20-1-191,0-18-1,0-1-128,0 1-128,0 18-96,20-19-32,-1 1-320,1 0 320,0 19-576,20-1-706,-1 21-1088,2 0-2595</inkml:trace>
  <inkml:trace contextRef="#ctx0" brushRef="#br0" timeOffset="43172.8516">5815 4917 9801,'20'20'3011,"-20"0"-1282,21 21 97,-1-22 224,-20 21-577,18-21-480,3 1-224,-21 1-96,0-21-65,0 0-127,0 0 416,0 0-33,0-21-607,0 1-1,-21-19 32,21 19 32,-18-19-191,18-2-65,0 2-64,0 19-257,18 0 578,-18 1-385,21 19-225,-1 0-415,0 0-417,19 19-609,1 1-1537,-20 0-1378,20-20-8103</inkml:trace>
  <inkml:trace contextRef="#ctx0" brushRef="#br0" timeOffset="43476.5625">6232 4957 13516,'21'0'1954,"-1"0"192,-20 0 609,20 0-609,-2-20-865,3 0-736,-1 1-33,-20-1-352,20 0-160,-20 1 577,0-1-353,0-1-32,0 21 0,-20-20 33,0 20-129,-1 0 64,3 0 32,-2 0 96,0 20-64,20 1 97,0 18-129,0-19 32,0 19-192,20 1 32,0-19-320,-2 18 224,3-19-416,19 0-385,-20-1-256,19 1-449,-19-20-608,0 21-1345,0-21-2947</inkml:trace>
  <inkml:trace contextRef="#ctx0" brushRef="#br0" timeOffset="43715.8203">6670 4858 16047,'-21'-19'2722,"1"19"-704,20 19-32,-20-19-160,1 40-417,19-21-256,-20 21-128,20-19-544,0 18-65,0 1-384,20-21 64,-1 1-128,1 1-128,21-1-705,-3-1-416,3-19-32,-1 0-1122,-1 0-2465,1-19-6727</inkml:trace>
  <inkml:trace contextRef="#ctx0" brushRef="#br0" timeOffset="44005.8594">6927 4917 14765,'-19'0'3940,"-1"0"-2755,20 20 385,0 0 416,-20 21-417,20-2-448,0 0-320,20 2-417,0-21-223,19-1-97,-19-19 32,21 0 64,-3 0-256,3-19-161,-41-22 129,20 21 64,-20-19 0,-20 19-32,-1-19-96,1 18-32,-18 1-32,17 20-193,-19-20 417,20 20-577,1 0 257,19 0-1249,0 20-1,0-20-1633,0 20-1602</inkml:trace>
  <inkml:trace contextRef="#ctx0" brushRef="#br0" timeOffset="44251.9531">7206 5096 16335,'0'0'3651,"0"0"-2145,0-20 384,0 1-33,0-1-736,-20 0-288,20-19-256,0 18-353,0-19-128,20 1-320,-20 0 512,0 19-768,19 20-225,1-21-416,0 21-737,0 21-1121,19-1-2242</inkml:trace>
  <inkml:trace contextRef="#ctx0" brushRef="#br0" timeOffset="44700.1953">7621 4898 8936,'-38'-20'8264,"38"20"-6503,-20-20-31,-1 20 352,21 0-577,-20 20-768,20 19-417,-18-19 193,18 21-417,0-2 96,18 1-96,2-1-64,21-18-64,-21-21 0,19 0 64,-19 0-64,0-21 32,0-18-32,-20-1 64,0 1-32,0-2 128,-20 2-31,-20-1-194,19 1 546,3-21-321,-2 20 64,20 21 96,-20-1 97,20 20 191,0 0-191,0 0-193,0 20 0,20-1 0,0 21-96,-2-1 32,23 2-128,-21-2-96,19 0-320,1 1-833,0-19-32,-20 18-673,-1-19-1409,1-20-3460</inkml:trace>
  <inkml:trace contextRef="#ctx0" brushRef="#br0" timeOffset="45077.1484">8020 4798 20179,'19'-39'1825,"-19"19"-960,0 20 160,0 0 384,-19 0-768,19 20-289,-20-1-31,0 22 127,-1-2-31,1 1-289,20-1-128,0-19-257,20 1 97,1-1-224,19-1 64,-1 1 63,21-20 65,-21 0-96,21 20 160,-21-20 192,-19 19-192,0-19 384,1 20 0,-21 1 449,0-1-97,0-1-255,-21 1-65,1 0-160,-20-1-288,21 1-641,-1-20-256,-20 20-576,20-20-1506,1 21-3011</inkml:trace>
  <inkml:trace contextRef="#ctx0" brushRef="#br0" timeOffset="59160.1563">8933 5096 17520,'39'0'1986,"-19"0"-1185,0 21 480,-20-1 128,20 19-416,-1-19-544,-19 19-1,0-19-256,0 20-32,20-20-192,-20 0-480,0-20-705,0 19-1121,0-19-2723</inkml:trace>
  <inkml:trace contextRef="#ctx0" brushRef="#br0" timeOffset="60470.7031">9409 4798 15983,'-20'0'2146,"20"21"-1249,0-1 928,0-1 225,0 21-640,20 19-578,0-18-511,-1-2 159,1-19-32,0 19-31,0-39-193,-20 21 0,20-1-128,-20-20 33,0 0 63,0 0 192,0-20-352,-20-1-64,20 1-64,-20 1 0,20-21-64,0 1-129,0-2 129,0 2 32,20 19-192,0 20 672,1 0-352,17 0 0,-18 20-32,21 19 64,-2-19-256,1 1 192,-20-1 32,19-1 0,1 1-32,-20-20 64,-1-20 0,1 1 32,0-1 32,-20-1-64,0 1 128,0-19-128,0 19-288,-20 0 833,0 1-545,1 19 96,-1 0-32,20 0-64,-20 0 0,20 19-32,0 21 160,0-1-128,0-19 192,0 21-320,20-2 160,0 0-160,19-19 96,1 1-448,-20-21-257,19 20-448,2-40-929,-3 20-1922,-18-21-1953</inkml:trace>
  <inkml:trace contextRef="#ctx0" brushRef="#br0" timeOffset="60680.6641">10083 4700 14381,'0'-40'4196,"0"40"-1601,0 0-610,21 0 97,-1 20-320,0 19-705,-2 1-384,23 20-257,-21-1-256,19 0-384,-19-18 320,20-2-1025,0 1-224,-21-21-384,21-19-1122,-40 0-2241,0 0-6631</inkml:trace>
  <inkml:trace contextRef="#ctx0" brushRef="#br0" timeOffset="60853.5156">10025 4937 19122,'0'0'2338,"0"-20"-1473,20 20 1121,18-19-161,3 19-1184,18 0-225,-19-20-256,19 20-768,-19 0-321,19 0-1217,-19 0-2627,-19 0-8455</inkml:trace>
  <inkml:trace contextRef="#ctx0" brushRef="#br0" timeOffset="61368.1641">10580 4858 11146,'0'-19'7143,"0"-1"-4837,0 20-672,0 0 512,0 0-417,20 20-351,-20 19-386,20 0-447,0 1-65,0 1-159,-1-22-257,1 21 64,0-21-96,0-19-64,-20 0-128,20 0-353,-1 0-31,1-19 63,-20-1 225,0 0 160,20 1 0,-20-1 96,0 20 96,20 0 192,-20 20 97,21-20-33,-3 19-128,2 21-32,0-40-160,21 19-32,-23-19 64,3 0-160,-1-19-160,0-1-256,0 0-129,-20-19 96,0 18-383,0 21-450,-20-20-992,20 20-2787,0 0-8904</inkml:trace>
  <inkml:trace contextRef="#ctx0" brushRef="#br0" timeOffset="61651.3672">11156 4957 20147,'0'0'2722,"0"0"-1441,0 21 577,0-1-224,0-1-577,0 1-417,19 0-383,1-1-161,0-19 32,0 0-128,21-19 64,-23 19-160,2-40-193,-20 21-31,0-1 64,0-1-96,-20 1-1,2 0 97,-23 20-577,1-19 1025,1 19-896,-1 19 1184,20 1-768,0-20-64,20 20-930,0-20-1248,20 21-1986,0-21-8393</inkml:trace>
  <inkml:trace contextRef="#ctx0" brushRef="#br0" timeOffset="61903.3203">11414 5037 18705,'0'20'2370,"20"-20"-576,-20 0 576,0 0-416,20 0-352,-20-20-769,0 0-289,0 1-63,20-1-97,-1-21-192,-19 21-128,20-19-256,-20 19 448,20 1-1057,0 19-736,0 0-609,-1 0-1538,21 19-9576</inkml:trace>
  <inkml:trace contextRef="#ctx0" brushRef="#br0" timeOffset="62520.5078">11731 4639 19314,'0'0'2434,"0"0"-1121,21 0 161,-1 21 255,-2 19-608,2-1-608,1 20-353,-1-18 32,0 18-96,-1-40-96,21 21-736,-20-19-417,0-1 160,-1-1-1346,1-19-2817</inkml:trace>
  <inkml:trace contextRef="#ctx0" brushRef="#br0" timeOffset="62774.4141">12090 4759 16559,'-41'19'1538,"21"22"-225,-20-2 481,1 1-65,-1-1-544,20-19-96,1 1-256,19-1-288,0-20-161,19 19 129,1-19-97,0 0-96,20 0-224,-1 0-32,21 0-192,-21 0-480,22 0-129,-23 0-256,3 0-512,-21 0-1218,0 0-2338</inkml:trace>
  <inkml:trace contextRef="#ctx0" brushRef="#br0" timeOffset="63433.5938">12744 4878 16815,'-20'20'1794,"20"-20"-1121,20 0 640,0 0 353,0 0-449,-1 0-1153,1-20 576,0 0-447,0-19-33,-20 18 0,0 1 0,0 1-32,0-1-96,-20 0 160,0 20-31,-19 0 319,19 0 193,0 20-97,0 0 1,20 19-129,-21 2-128,21-2-159,0 0-129,21 1-32,-1-19-385,0-1-223,19-1-321,1 1-224,0-20-1057,-1 0-2018,-19-20-3235</inkml:trace>
  <inkml:trace contextRef="#ctx0" brushRef="#br0" timeOffset="63837.8906">13121 4778 18385,'-39'41'2658,"-2"-21"-1056,21-1-65,20 21-31,0-1-289,0-19-865,20 21-127,21-22-161,-21 1-32,19-20-32,1 0-289,-1 0 97,-19-39-256,-20 19 159,20-21 129,-40 2-352,20-1 768,-39-20-384,19 1 128,0 0 32,-20-1 96,21 20 32,19 1 96,0 19 161,0 20 127,0 0 1,0 0 96,19 20-257,1 19-64,0 1-128,-20 20-64,20-1-31,0 0-65,-1 1-64,1-1-737,20-19-384,-20 1-673,-1-22-897,1 1-3490</inkml:trace>
  <inkml:trace contextRef="#ctx0" brushRef="#br0" timeOffset="64411.1328">13657 4759 8584,'20'-40'3267,"-20"21"-32,0-1-128,0 0-545,-20 20-512,20 0-480,-20 0-385,0 40-256,1-21-129,-1 21-63,20-1-224,-20 2-321,20-2-128,20 0-32,-20-19-320,20-20 576,-1 0-737,1 0 97,0-20 160,-20-19-160,20 19 832,-20 1-448,0-1 0,0-1 96,0 21-192,20 0 256,-20 21 65,0 18-97,19 1-64,1 19-352,0-18 512,0 18-448,0 1 288,-20-21 192,21 20-64,-21-39 0,0 21-128,-21-22 33,1 1-97,0-20-225,-20 20-351,21-20-257,-21 0-224,20 0-192,-19-20-897,19 0-3043,0 1-12171</inkml:trace>
  <inkml:trace contextRef="#ctx0" brushRef="#br0" timeOffset="65013.6719">13975 4819 16815,'-20'0'2275,"20"0"-1923,20 0 1089,0 0 97,0 0-257,19 0-576,1-21-449,-20 21-96,19 0-128,-19-20 128,-20 1-128,20 19-64,-20-20 128,-20 0 0,0 20 32,0 0 65,1 0 351,-1 0-159,0 20-33,-20 0 96,21 19-95,-1 2-161,0-2-160,20 0 32,0-19-64,0 21-320,20-21 127,19-1-223,-19-19 0,0 0-97,20 20-384,-21-20-480,21-20-1025,-20 20-1026,1-19-2305</inkml:trace>
  <inkml:trace contextRef="#ctx0" brushRef="#br0" timeOffset="65387.6953">14471 4739 16527,'20'-39'2691,"0"19"-577,-20 20-449,0-20-191,0 20-385,-20 0-449,0 20-319,-20 0-33,21-1-32,-1 1 96,0 0-223,20-1-97,0 1-32,0 1-32,0-1 0,40-20-97,-21 19 161,21 1-64,0 0-32,-1-20-128,21 19 160,-21-19 32,-19 20-256,0 0 224,1-20 192,-21 21 160,0-1-192,-21-20 129,1 19-65,-20 1 0,1-20-160,-1 20-160,1-20-32,-1 19-353,0-19-704,21 0-1089,-1 0-4228</inkml:trace>
  <inkml:trace contextRef="#ctx0" brushRef="#br0" timeOffset="101031.25">15344 5017 15855,'-19'20'1665,"19"0"-1313,0-1 802,0 22 415,0-21-448,0-1-737,0 1-255,19 0-129,-19-1-289,20-19-576,0 20-960,-20-20-1538,20 0-7880</inkml:trace>
  <inkml:trace contextRef="#ctx0" brushRef="#br0" timeOffset="101435.5469">15582 4898 14381,'41'19'1762,"-41"-19"-1282,20-19 866,19 19 287,-19-20-768,0 0-545,19 1-160,-19-22-64,0 21 33,-20 1 31,20-21-32,-20 21 96,0-1 32,-20 0 161,0 20 159,0 0 1,1 20-1,-21 0 33,20 19 31,0 0-255,1 2-97,19-2-64,0 1-128,19-1-320,1 2 448,0-21-512,20-20-192,-1 19-385,21-19-929,-21 0-1697,22-19-2018</inkml:trace>
  <inkml:trace contextRef="#ctx0" brushRef="#br0" timeOffset="102044.9219">16178 4759 17936,'20'-20'2243,"-20"20"-1315,20 0 930,0 20 0,-1-1-737,1 22-256,0-21-289,0 19-31,0-19-129,-20-1-384,19-19 321,-19 20 191,20-20-608,-20 0 160,0 0 96,0-20 33,0 20-33,20-39-512,-20 19 608,21-19-929,-1-2-448,-20 2 0,20 0-128,-2 39-224,-18 0-737,21 0-801,-21 19-833,0 21-5509</inkml:trace>
  <inkml:trace contextRef="#ctx0" brushRef="#br0" timeOffset="102327.1484">16556 4819 8776,'39'0'3395,"-19"0"-929,0 0 737,0-21-320,-1 1-1153,1 20-705,0-19-385,0-1-159,1 0-289,-21 1 32,18-1-64,-18 20-32,0-20 33,0-1 31,-18 21-128,-3 0-32,21 0 32,-20 0 96,0 21 0,0-1 129,20 19-65,0 1 32,0-21-160,0 22-32,20-2-32,0 1-96,21-21-352,-23 1-641,22-20 288,19 0-961,-18-20-1024,-21 20-2083</inkml:trace>
  <inkml:trace contextRef="#ctx0" brushRef="#br0" timeOffset="102645.5078">16992 4620 10794,'20'40'7046,"0"-20"-5156,0 19 512,-20-19-159,19 19-450,-19 2-544,20-21-512,-20-1-320,0 1-225,20 0-416,-20-20 640,0 0-416,0 0-513,0 0 898,0-20-962,0 0 673,0 1-192,0-1 64,20-1-96,0 1-64,-20 20 128,19 0 0,1 20-32,0 1 96,0-1-96,1-1-641,-1 1-704,-2 0-577,3-20-1730,-1 0-1857</inkml:trace>
  <inkml:trace contextRef="#ctx0" brushRef="#br0" timeOffset="102840.8203">17370 4561 18129,'0'39'3427,"19"0"-1794,-19 2 65,20-2-321,0 1-416,0-1-704,0-18-257,19 18-481,-19-39-320,0 20-416,19-20-1345,-39 0-1826,0-20-3428</inkml:trace>
  <inkml:trace contextRef="#ctx0" brushRef="#br0" timeOffset="103247.0703">17330 4739 5925,'0'-20'13197,"0"20"-11884,0 0-352,20-19 608,0 19-512,19-20-736,-19 20-289,39-20-225,-19-1-607,0 21-353,-1-19-705,2 19-256,-3-20 801,3 0 352,18 20 704,-39-19 353,20-1 833,-20 20 417,-20 0 159,0 0 577,0 0-1057,-20 0-160,-20 39 32,20-19-97,-19 19-127,19-18-192,20 19-481,0-21 0,40 21 0,-1-21-33,1 1-383,19 1 64,1 18 192,-21-19 31,1 0 129,-40-20 97,0 19 223,-20 1-320,-20 0 96,21-20-96,-41 0-416,40 21-481,-19-21-1538,19 0-4003</inkml:trace>
  <inkml:trace contextRef="#ctx0" brushRef="#br0" timeOffset="103459.9609">18243 4878 20979,'79'39'2787,"-79"-19"-2531,20 0 97,0 21 447,-20-22-127,0 21-481,0-21-128,0 1-320,20 1-289,-20-1-512,0-1-704,19-19-2884</inkml:trace>
  <inkml:trace contextRef="#ctx0" brushRef="#br0" timeOffset="104370.1172">18739 4798 13741,'20'0'3010,"-20"0"-2433,20 0 960,-1 0 321,21 0-737,-20 0-256,19 0-449,-19-20-255,21 1 31,-21-1-64,0-19 32,-2 19-32,-18 0 0,0-1 64,-18 21-31,-22-19 127,19 19 128,-19 19-95,21 2 63,-1 19 32,-20-1-127,40 0 31,-20 2-256,20 18 64,20-39-128,20-1 32,19 1-352,-18 0-1,17-20-479,-17 0-353,-1-20-865,-1 20-2563,1-20-10088</inkml:trace>
  <inkml:trace contextRef="#ctx0" brushRef="#br0" timeOffset="104586.9141">19215 4382 14189,'20'0'7367,"-20"0"-5830,0 0-512,20 20 609,-20 19-353,0 22-544,20-2-353,1 0-224,-3 21-128,2-41-256,21 20-513,-3-38-256,3 18-544,-21-39-1218,0 0-2722</inkml:trace>
  <inkml:trace contextRef="#ctx0" brushRef="#br0" timeOffset="104782.2266">19156 4700 16655,'0'-20'4036,"0"20"-2979,20-20 737,0-1 384,19 21-481,22-19-800,-3-1-608,1 0-257,2 20-96,-2 0-769,-19 0-705,-1 0-864,1 20-2499,0-20-3971</inkml:trace>
  <inkml:trace contextRef="#ctx0" brushRef="#br0" timeOffset="105065.4297">19990 4580 18417,'-60'0'3491,"41"0"-2722,-21 0 1089,-1 20-257,3 19-159,-3 2-129,1 18-608,21-20-385,19 22-256,19-22 32,1 0-96,20-19 64,19 0-384,2 1-1,-2-21-447,-19 0-353,19 0-64,-39-21-865,20 1-2275,-21 0-11305</inkml:trace>
  <inkml:trace contextRef="#ctx0" brushRef="#br0" timeOffset="105209.9609">20268 4898 19410,'20'39'3779,"0"-39"-3106,-1 0-160,-19 0-161,20 0-160,-20 0-192,20 0-1217,-20 20-2819,0-20-11178</inkml:trace>
  <inkml:trace contextRef="#ctx0" brushRef="#br1" timeOffset="135736.3281">695 6407 13004,'0'-40'2594,"0"21"-512,0-2 321,0 1 223,0 0-448,0 20-961,0 0-576,0 0 31,-21 20 97,21 0 0,0 20-321,21 19-63,-21 0-193,18 2-128,22 18-160,-19-19-96,17-1-673,-17-20-512,-1 22-545,0-22-1473,-20-19-3972</inkml:trace>
  <inkml:trace contextRef="#ctx0" brushRef="#br1" timeOffset="135975.5859">634 6942 20243,'-39'0'1954,"19"0"-769,20 0 1025,0 21-192,0-21-801,0 0-96,20 0-481,-1 0-287,21 0-65,19 0-160,-19 0-128,19-21-224,2 1-256,-2 20-353,1-19-609,-21-1-63,1 20-193,1-20-896,-3 20-1378,-38 0-2466</inkml:trace>
  <inkml:trace contextRef="#ctx0" brushRef="#br1" timeOffset="136228.5156">476 6466 19410,'-99'-20'3908,"99"0"-3332,0 1 609,0-1 1025,20 0-672,19 1-673,1-2-513,19 1-320,1 0-32,-21 1-320,22-1-513,-23 20-641,23 0-31,-22 0-1025,1 0-3364</inkml:trace>
  <inkml:trace contextRef="#ctx0" brushRef="#br1" timeOffset="136815.4297">1171 6903 21588,'-21'0'1153,"21"19"-384,0-19 1056,0-19-287,0-1-801,0 0-353,0 1-96,0-21-31,-20 0-1,20-19-128,0 19-96,0-20-96,0 21 128,0-1 96,-18-1 64,18 41-64,18 0 129,2 0-193,1 22-64,19 17 32,-1 0-32,1 1-32,-1 20 0,-19-40-96,40-1 224,-21 1-64,1-20 32,-1 0 64,-19-20 32,-20 1-95,0-1-33,0 0 64,-20-20-192,1 0-161,-21 1-63,40 0-769,-20-2 128,20-18 161,0 39-321,0-19-929,20 39-1217,-20 0-1890</inkml:trace>
  <inkml:trace contextRef="#ctx0" brushRef="#br1" timeOffset="137206.0547">1826 6367 18705,'19'-40'1698,"-19"40"-1090,-19-20 1058,-1 20 128,0 0-417,0 20-480,0 1-64,1-2-449,19 21-320,0-1 128,0 0-256,19-17-64,21 17 160,-20-19-96,19-1-64,1 21 64,1-19 0,-3 18 0,-18-19 96,1-1 32,-21 1 32,0 0 128,0-1-64,-21-19-32,1 21-160,20-21-448,-20 0-161,20 0-352,-18 0-704,18 0-1186,-21 0-2658</inkml:trace>
  <inkml:trace contextRef="#ctx0" brushRef="#br1" timeOffset="137445.3125">2104 6446 21172,'20'0'2114,"-20"0"-1698,0 20 577,0 21 1025,0 18-481,-20 0-640,20 1-448,20-21-353,19 20-32,1-38-192,-1 19-1,1-40-287,-20 19-417,0-19-192,-1 0-416,1-19-801,0-1-1474,-20 20-2946</inkml:trace>
  <inkml:trace contextRef="#ctx0" brushRef="#br1" timeOffset="137597.6563">2183 6744 17456,'0'0'3363,"0"0"-2658,0 0 320,20 0 256,0-20-768,-1 1-385,21-1-224,0-19-1346,-1 18-1633,-19 1-2050</inkml:trace>
  <inkml:trace contextRef="#ctx0" brushRef="#br1" timeOffset="137750">2084 6485 20083,'0'-19'2338,"0"19"-1377,0-20 832,0 0 321,0 1-864,40 19-770,-1-40-352,21 21 32,-1-2-576,-19 1-1250,-1 20-1889,22-20-5478</inkml:trace>
  <inkml:trace contextRef="#ctx0" brushRef="#br1" timeOffset="138562.5">2640 6546 16527,'0'0'2050,"0"20"-1409,0-1 1601,19 21-224,1 0-609,0 0-576,0-1-225,0 0-31,-1-18 64,1-1-129,0 0-160,-20-1-31,0-19 95,0 0 97,-20-19-449,0-1-96,1 0-64,-1-1 96,0-18-257,0-20 33,0-1-256,1 1 63,19-22-127,19 22 287,-19 20 33,20 19 64,0 1-64,20 19-321,-21 0-287,1 19-97,0 21 320,1-1 257,-21 0 192,0 2 192,0 18 288,-21-19 257,21-19-33,-20-2-96,20 1 225,20-20 160,-20 20-160,21-20-1,-1 19 161,-2-19-128,2 20-321,21-20-256,-3 0 32,3 0-96,-21 0-128,19 20-96,1-20-416,-20 0-513,0 0-353,-1 0-384,1 0-736,-20 0-3524</inkml:trace>
  <inkml:trace contextRef="#ctx0" brushRef="#br1" timeOffset="138763.6719">3215 6367 24278,'21'40'1570,"17"-21"352,-18 40-225,1 2-479,-1-2-674,-2 1-448,3-20-320,19 19-321,-20-40-319,19 2-578,1-21-95,-20 0-545,-20-21-2434,0 2-9834</inkml:trace>
  <inkml:trace contextRef="#ctx0" brushRef="#br1" timeOffset="138952.1484">2977 6367 22004,'0'-19'2787,"20"19"-1698,0 0 1281,19-21-544,21 21-769,-1-20-673,20 20-320,2 0-416,-2 0-705,-20 0-897,-19 20-224,0-20-2018,-21 21-3523</inkml:trace>
  <inkml:trace contextRef="#ctx0" brushRef="#br1" timeOffset="139589.8438">733 7359 17264,'-59'0'1057,"39"0"-224,20 0 1088,-20 0-607,20 0-129,0 0 128,20 0-448,21-19-225,17 19-63,22-20 224,19 20 32,40-20-289,19 1-320,61-1-160,40-1 0,39 1 33,-1 20-65,-60 0 0,2 0-64,-61 0-193,-18 0 129,-22 0 0,-18 0 96,-21-19 128,-19-1 129,-21 20 63,-18-20-256,-23 20 160,2 0-32,1 0 32,-21 0 1,0 0-97,20 0-64,-20-19-96,0 19 0,0 0-288,20 0-289,-20 0-512,0-20-288,0 20-641,18-20-2082,-18-1-8424</inkml:trace>
  <inkml:trace contextRef="#ctx0" brushRef="#br1" timeOffset="139784.1797">3811 6605 23990,'-20'0'3492,"-1"0"-3044,21-20-1089,21 20-31,-1-19-97,0 19-1377,-20 0-4420</inkml:trace>
  <inkml:trace contextRef="#ctx0" brushRef="#br1" timeOffset="139940.4297">4009 6863 25464,'0'20'1217,"0"-20"-128,0 0 1025,0 0-1153,0 0-801,0 0-384,0 0-673,0 0-865,0 0-512,0 0-1922</inkml:trace>
  <inkml:trace contextRef="#ctx0" brushRef="#br0" timeOffset="143812.5">4843 6705 6374,'0'0'3395,"0"-20"-480,-20 0 31,20 1-287,0-2-801,-20 21-353,0-20-192,1 20-288,-1 0-224,0 20-32,0 1-193,0 18-223,20 0-129,-19 1 64,19 20 0,0-21-31,19-19-65,1 0-64,20-20-32,-1 0-96,1-20 64,-20 0-32,0 1-128,-1-21-32,1 0-32,-20 0 160,0 21 0,-20-1 64,1 0 0,-1 1 320,0 19 129,20 0-1,0 19-224,0 1-127,0 0-65,20-1-32,0 21-192,19-21-545,1-19-672,-19 21-33,17-21-736,3 20-2114,-21-20-3203</inkml:trace>
  <inkml:trace contextRef="#ctx0" brushRef="#br0" timeOffset="144231.4453">5200 6646 17072,'0'0'2818,"-19"19"-1568,19 1 607,0 0 225,0 19-736,0 0-482,19 2-223,-19-2-353,40-19-128,-20 0-96,0-20 33,19-20-97,-19 0 0,-20 1-97,21-21 33,-21 0-288,-21 0 352,1 1-96,-19-21-32,-1 1 96,-19 19-64,19-1 96,0 2-96,1 0 288,19 39 192,20-20-32,0 20 65,0 0-129,20 20 193,19 19-257,-19-19-96,20 40-64,19-20-96,-19-1-96,-1 2-449,22-2-608,-23 0-160,3 1-865,-1-21-2627,-21 2-10986</inkml:trace>
  <inkml:trace contextRef="#ctx0" brushRef="#br0" timeOffset="144615.2344">5637 6585 20819,'0'20'1506,"0"0"-449,0 1 832,0 18-159,0 0-513,0 20-416,20-18-513,0-21-192,19-1-64,-19-19 32,21-19-64,-23-1-288,2 0 0,0-20-64,-20 0 31,-20 1 129,0-21-32,2 20 96,-23-19 64,1-1 32,1 20 0,-1 1 64,20 19 288,1 1 224,19 19 193,0 0-192,19 19-33,1 21 33,0-1-257,20 0-160,-1 2 32,1-1-224,19-1-384,-18 2-801,-3-22-833,3 1-673,-21-20-4740</inkml:trace>
  <inkml:trace contextRef="#ctx0" brushRef="#br0" timeOffset="145506.8359">6828 6526 14573,'-39'-19'1570,"39"-3"-257,-20 22 865,-21 22 96,21-3-928,2 1-514,18 19-159,0 1-161,0 20-63,0-21-161,18-19 0,23 0-31,-21-20-1,19 0-96,1 0-64,-20-40 0,0 21 32,0-21-96,-20 21-64,0-22-32,-20 21 64,20 1 64,-20 19-64,20 0 96,-20 0-64,20 19 65,0 1-33,20 21 32,0-22-224,0 21-417,19-21-448,1-19-416,-1 20-1378,22-20-3395</inkml:trace>
  <inkml:trace contextRef="#ctx0" brushRef="#br0" timeOffset="146440.4297">7781 6466 17969,'0'0'2338,"0"0"-1217,0 19 64,20 22 577,0-21-449,-1 39-480,1-18-321,0-2-320,1 0 161,-1-19-65,-20 0 0,0-20-96,18 19-96,-18-19 225,-18-19-193,18 19-128,0-20-64,-20 0-32,-1 1 0,21-1-129,0 0-127,0-20-32,0 20 95,21 0 193,-1 20-128,-2 0 256,23 0-64,-1 20 64,-1 0 64,1 1 0,-1 18-96,-19-39-32,20 20 128,-20-20 0,19 0 1,-19-20 31,-20 0-32,20-20-32,-20 20-32,0-19 0,0-1-32,-20-1-96,0 22 96,0-1-32,1 20 96,-1 0-96,0 0 192,0 20-64,20 21-64,0-2 32,0 0 0,20 1-32,0 0-64,19 0-32,-19-21-416,20 1-257,-1 0-416,1-20-513,1-20-800,-23 0-2050,3 1-2627</inkml:trace>
  <inkml:trace contextRef="#ctx0" brushRef="#br0" timeOffset="146773.4375">8456 6585 3427,'-21'-59'8039,"21"40"-5028,-18-3 128,18 3 32,18 19-769,-18 19-416,21 3-608,-21 17-674,20 0-255,0-19-1,0 0-160,-1 1-159,1-2-1,0-19-64,0 0-64,0-19-96,-20 19 0,20-21 96,-20 21 0,0 0 64,19 0-64,-19 0 288,20 21 96,0-21-128,0 19 1,1 1-129,-3-20 96,23 0-224,-1 0 96,-22-20-32,3-20-128,-1 0-128,0 21-32,-20-21-97,0 21-95,0-3-225,-20 3-63,0 19-289,-1 0-801,21-20-1761,-18 20-9097</inkml:trace>
  <inkml:trace contextRef="#ctx0" brushRef="#br0" timeOffset="147469.7266">9666 6507 2370,'-18'-22'11659,"18"22"-9449,-20 0 256,-1 22-288,1-3-352,0 21-353,2-1-384,18 21-128,0-20-352,18-1-33,2-19-95,21-20-225,18 0-96,-19-20 0,-1-19-95,1-1-1,-20 0-321,-20 0 65,0 21-224,-20-1 31,0 0-255,-19 1-129,19 19-192,-20 0-320,19 0-481,3 19-2145,-2 1-4421</inkml:trace>
  <inkml:trace contextRef="#ctx0" brushRef="#br0" timeOffset="147947.2656">9806 6129 17232,'0'0'2530,"0"-20"-1217,0 40-288,0-20 897,0 39-288,0-18-673,0 38-96,0-20-289,20 1-128,0 0-127,-1 0-129,1-21-96,20 1-32,-1 0 0,-19-1-32,21-19 64,-3 0-64,23 22-32,-23-3 96,-17 1-96,19 0 0,-20-1 0,-20 1 0,0 0 32,0 1 97,-20-21-193,-20 19 64,1 1-97,-1-20-95,-1 20 0,23-20 0,-23 0-385,21-20-127,0 20-417,1-20-609,19 1-1825,0-2-2980</inkml:trace>
  <inkml:trace contextRef="#ctx0" brushRef="#br0" timeOffset="148148.4375">10322 6605 20211,'99'60'2498,"-78"-40"-672,-1 19-289,-2 1-127,2 0-386,-20 0-223,0-21-352,-20 1-289,2 0-32,-2-1-192,-1 1-224,1-20-321,0 0-512,-19 0-320,19-20-898,-20 1-1953,20-1-5541</inkml:trace>
  <inkml:trace contextRef="#ctx0" brushRef="#br0" timeOffset="148306.6406">10124 6287 16559,'38'-19'2563,"-38"-1"-2884,21 20-1536,-1-20 735,0 20-1952</inkml:trace>
  <inkml:trace contextRef="#ctx0" brushRef="#br0" timeOffset="148620.1172">10561 6485 19218,'59'22'2114,"-39"-22"-353,0 0-351,-1-22-225,1 22-513,0-19-415,0-1-129,0 0 0,-20 20-64,0-19 32,-20 19-96,20 0 128,-20-20-192,0 20 96,0 20 0,1-20 96,-1 19 65,0 1 95,0 19-64,20 2-64,0-1-64,0-21-64,20 21-96,0-19-448,19-2-193,1-19-288,0 0-672,19-19-994,-18-2-1601,-23-19-3427</inkml:trace>
  <inkml:trace contextRef="#ctx0" brushRef="#br0" timeOffset="148823.2422">10958 6426 10249,'-20'-19'6630,"-1"19"-3843,21 0-513,0 0-512,0 19-32,0 1-545,0 0-417,21 21-351,-1-2-161,-2 0-160,23-19-96,-1 0-416,-1 1-225,1-21 33,-1 0-225,1-21-545,-20 1-1280,0-19-1954,-20-1-834,0-1-4995</inkml:trace>
  <inkml:trace contextRef="#ctx0" brushRef="#br0" timeOffset="148975.5859">11215 6307 6630,'-20'-79'3940,"20"60"608,0-1-256,20 20-961,0 20-961,0 19-896,1 0-417,-3 1-513,2 20-352,21-21-160,-21 1-544,19-21-545,1 3-32,-20-3-673,-1-19-2402,-19 0-4100</inkml:trace>
  <inkml:trace contextRef="#ctx0" brushRef="#br0" timeOffset="149150.3906">10997 6466 19858,'20'0'3011,"20"0"-1634,19-20-31,0 0-33,21 1-64,0-1-800,-1 20-417,-19-20-833,-21 20 0,1 0-768,-20 0-1763,-1 20-3682</inkml:trace>
  <inkml:trace contextRef="#ctx0" brushRef="#br0" timeOffset="150188.4766">12248 6189 14285,'0'-60'1666,"-20"40"704,20 20 0,0 0-160,0 0-608,0 0-545,20 39 0,0 2-289,0 18-159,19 0 0,-19 21-289,20-1-96,-21-19-256,21-1 128,0-19-96,-1 0-576,2-20-674,-21-20-31,-2 0-609,-18 0-1889,-18-20-3172</inkml:trace>
  <inkml:trace contextRef="#ctx0" brushRef="#br0" timeOffset="150549.8047">12128 6507 13965,'-20'-22'5253,"40"3"-4324,-20 19 1024,41-20 1,-3 0-224,3 1-705,18-1-641,1 20-256,-1-20-128,1 1-128,-1 19-416,0 0-129,-18 0-32,-1 19 97,-1 1 159,-19 19 321,0 1 160,-20 1 225,0-22 287,20 21 193,-20-21 128,39 1-97,-19-20-319,20 0-129,-1-20-224,1 1 96,-19-21-224,-1-1-224,-2 22-32,-18-21 96,-38 21-193,17 19 33,-39 0 128,21 0 128,-1 0 0,1 19-257,19 1-832,20-20-1441,0 0-3780</inkml:trace>
  <inkml:trace contextRef="#ctx0" brushRef="#br0" timeOffset="151297.8516">13995 6485 13837,'-61'-19'1889,"43"19"1,-22 0 384,19 0-128,1 0-448,2 19-545,-3 3-384,1 17-353,20-19-224,0 19-160,20-19 64,1 1-31,17-21-1,-17 0-64,19 0 96,-22-21-96,3 1 0,19 0-96,-40 1 64,0-1 0,0 0 96,0 20-32,0-19-32,0 19 32,-20 19 0,20 1-32,20 0 32,-20-1-128,39 1-321,-19 0-960,20 1-1121,-1-21-2851</inkml:trace>
  <inkml:trace contextRef="#ctx0" brushRef="#br0" timeOffset="152166.0156">14730 6009 13805,'0'0'7655,"0"0"-7111,18 21 577,3 19 545,-1-1 0,20 41-449,-21-1-352,21-20-449,-20 21-160,0-21-160,19 1 64,-19-20-31,0-21-97,-20 1 32,20-20 0,-20 0 64,0 0 96,-20 0-160,0 0-192,20-20-32,-20 20-96,20-39 31,0 19-95,0 1 0,20-22-289,0 21 225,0 20 128,-1 0 31,1 0 129,21 20 64,-21-1 64,-2 22-32,23-1-32,-21-21-32,0 1-32,19-20 0,1 0 64,-20 0-32,19-20-96,-19 1 96,0-1 96,19 0-64,-19 1 64,-20 19 64,20-22 0,-20 3 96,0-1-96,0 0 64,0 1-64,0-1-32,0 0 33,-20 1-33,20 19 32,-20 0 96,1 0-32,19 19 0,-20-19 96,20 20 1,-20 19-33,20 1-224,0 1 96,0-2-256,20-19 64,0 19-641,19-19-96,1-20-160,19 0-993,2-20-1505,-2 0-2402</inkml:trace>
  <inkml:trace contextRef="#ctx0" brushRef="#br0" timeOffset="152470.7031">15900 6348 17040,'-40'-21'2530,"21"42"-736,-1-21 320,0 19-257,0 21-639,0-21-225,20 21-481,0 1-256,0-22-256,20 1 0,20 0 0,-20-20-64,-1 0 224,21 0-224,-20-20 64,-20 0-64,21 1-32,-21-3 32,0 3-96,0-1 0,0 20 128,-21-20 32,21 20 32,0 0-256,21 0-65,-21 20-191,0 0-289,18-1-480,2 3-513,1-3-1889,-1 21-2275</inkml:trace>
  <inkml:trace contextRef="#ctx0" brushRef="#br0" timeOffset="152789.0625">16218 6922 14990,'20'20'2690,"-1"-20"-576,-19-20-32,0 20-416,-19-39-577,-1 19-224,0-19-321,-20-21-31,21 20-97,-1-19-256,0-21-96,20 21-64,0-1 0,0 1-96,20 19-32,0 21-32,19-2 32,-19 1 32,20 20 224,-21 20-32,21 1 32,-40 18 160,0 0-31,-20-19 63,0 19 32,1-17 33,-1-3-321,0 1-128,0-20-545,0 0-352,20 0-737,0-20-2209,0 1-9290</inkml:trace>
  <inkml:trace contextRef="#ctx0" brushRef="#br0" timeOffset="152956.0547">16457 6526 24182,'18'40'1057,"-18"-40"-416,0 0-257,0 0-320,21 0-512,-21 0-1154,0-20-4099</inkml:trace>
  <inkml:trace contextRef="#ctx0" brushRef="#br1" timeOffset="157302.7344">654 8670 12171,'-20'-19'2114,"20"19"-512,0 0 351,0 0 193,0 0-736,0 0-385,0 19-160,0 1-129,0 19 33,20 22-96,-20-22-193,20 20-320,1 21 257,-3-21-193,-18-20 160,20 22-96,-20-22-31,20-19 159,-20 0-256,21-1 32,-21 2 1,20-1-97,-2-20 224,3 0-160,-21 20 192,20-20-287,0 0 31,0 0 0,0 19-64,19-19-96,1 0-128,-1 0-289,1 0-384,1-19-192,-3 19 224,3 0 65,-41 0-353,20 0-481,-20 0-1857,0 0-1153</inkml:trace>
  <inkml:trace contextRef="#ctx0" brushRef="#br1" timeOffset="157507.8125">794 9086 18801,'-41'0'2082,"21"-20"-1089,20 20-737,0-19 994,20 19 63,1-20-640,-1 0-417,19 20-192,-19-19-96,20-1-673,-1 20-896,1-20-738,-20-1-2337,0 21-10731</inkml:trace>
  <inkml:trace contextRef="#ctx0" brushRef="#br1" timeOffset="157681.6406">753 8790 12011,'-58'-41'4324,"37"21"-2242,1 20-513,0-19-95,20-1-321,-20 0-545,40 1-127,0-1-385,21-1-192,-3 1-1313,3 0-1923,-3 20-4387</inkml:trace>
  <inkml:trace contextRef="#ctx0" brushRef="#br1" timeOffset="157991.2109">1547 8670 17840,'41'-19'3171,"-21"19"-1953,-2 0 31,-18 0 384,-18 19-608,18 21-128,-41-1-256,21 21-129,20 19-384,-20-19-192,20-1-320,-19 0-673,19-18-288,-20-1-1090,-20-21-2017,20 1-8584</inkml:trace>
  <inkml:trace contextRef="#ctx0" brushRef="#br1" timeOffset="158187.5">1290 8968 19122,'-79'-60'2658,"59"40"-928,0 20 704,20-20 0,20 20-704,18 20-481,23-20-800,-2 20-257,1 20-96,-1-20-32,0 19-448,2-19-321,-3 0-512,-17-1-385,-1 1-223,-1-20-994,-19 0-3427</inkml:trace>
  <inkml:trace contextRef="#ctx0" brushRef="#br1" timeOffset="158411.1328">1746 8769 20179,'40'-20'2722,"-20"20"-1729,0 0 801,-1 20 64,1 1-513,0 18-448,0 0-705,1 20-96,-3 2-160,22-2-256,-19-20-161,-1-18-704,-2-21-224,3 0-513,-21 0-1698,-21 0-4387</inkml:trace>
  <inkml:trace contextRef="#ctx0" brushRef="#br1" timeOffset="158614.2578">1626 8908 21492,'-18'-40'1313,"-2"21"-96,40-1 513,-2 0 96,23 1-833,-1-22-353,19 21-480,20-19-288,-19 0-609,-1 19-544,-39 20-416,1 0-834,-21 0-1921,20 0-2018</inkml:trace>
  <inkml:trace contextRef="#ctx0" brushRef="#br1" timeOffset="159027.3438">2203 8988 11691,'79'39'6117,"-79"-19"-3426,0-20-737,0 0-32,0 0-481,0-20-929,-20 0-95,0-19-129,1 19 32,-1-20-159,0 0-97,-20 21-32,21-21-128,19 0-1,0 0-63,39 21 0,1 19-288,-1-20-161,-19 20 321,0 20-161,0-1-223,0 21 31,-1 0 417,1 0 192,-20-1 0,-20 0 224,1-18 385,-1 19 127,20-40-31,20 19 0,-1-19 63,1 0 161,0 0-32,0 0-417,-20 0-191,21 0-193,17-19 32,3 19-192,-3 0-449,-17 0-928,-1 0-65,0 0-768,0-20-2594,0 20-7881</inkml:trace>
  <inkml:trace contextRef="#ctx0" brushRef="#br1" timeOffset="159360.3516">2620 8829 14573,'20'39'3235,"-1"-19"-800,-19 19 31,0 2-416,20-2-577,0-19-704,0 0-288,0-1-193,-20-19 0,0 20-64,0-20 0,0-20-448,-20 1 0,20-1 32,-20-19 0,0-1 64,0 0-129,1 0 161,-1-19-96,20 19 0,0 0 160,0 21 160,20-1 256,19 20-95,-19 0 95,20 39-96,-1 1-96,-19 0-95,21 19-97,-23-19-577,23 20-448,-1-40 32,-22-1-961,3 1-1633,-21-20-2883</inkml:trace>
  <inkml:trace contextRef="#ctx0" brushRef="#br1" timeOffset="159541.9922">2659 8908 21748,'-19'-20'2691,"38"20"-1570,-19 0 32,0 0 160,40-20-384,-20 20-577,19 0-256,1-19-288,1 19-993,-3-20-801,3 20-1441,-3 0-4356</inkml:trace>
  <inkml:trace contextRef="#ctx0" brushRef="#br1" timeOffset="159947.2656">3195 8749 18097,'-40'-39'1313,"21"19"641,-1 20-193,0 0 1,0 20-481,0-1-448,1 21-64,-1 0-97,0 19-31,0 0-257,40 2-159,0-2-161,19-20-96,1-18 0,0-1-257,19-20-255,-18 0-545,17-20-256,1-21-1058,-18 22-2017,-21-21-2082</inkml:trace>
  <inkml:trace contextRef="#ctx0" brushRef="#br1" timeOffset="160127.9297">3414 8690 16944,'-20'-20'3523,"40"20"-929,-20 0-672,0 20-64,20 19-513,-20 22-352,20-2-352,-1 0-481,1 1-160,0-21-288,0 1-417,19-21-416,-19 1-96,-20-20-769,0 0-2402,0 0-9962</inkml:trace>
  <inkml:trace contextRef="#ctx0" brushRef="#br1" timeOffset="160337.8906">3195 8749 23414,'-20'0'2146,"20"0"-1378,20-20 738,0 20 191,39 0-608,2-19-416,-2 19-449,20-20-224,1 0-96,-21 1-705,0-1-736,-18 20 32,-21 0-417,-20 0-1537,0 20-8745</inkml:trace>
  <inkml:trace contextRef="#ctx0" brushRef="#br1" timeOffset="160895.5078">3950 8968 20083,'-40'0'1953,"40"0"-1152,0-20 448,20-1 385,-20 2-449,20 19-544,19-20-321,-19 20-256,20 0-96,-21 0-417,21-20-383,1 20-546,18 0-864,-19 0-2370,-21 0-9545</inkml:trace>
  <inkml:trace contextRef="#ctx0" brushRef="#br1" timeOffset="161489.2578">4446 8769 19058,'21'99'2049,"-3"-59"-831,2 0 351,0-20-95,1 0-289,-1-1-481,-20-19-383,0 0-129,0 0 0,0-19-192,-20-1 32,20-21-160,-21 22-64,1-40 64,0 19 160,2 0-128,-3 0 31,21 1-63,0 0 96,0 19 64,21 20-32,-3 0 0,2 39 32,21 20-32,-21-19-32,19 20 128,1-21-64,-20-19-32,-1 19 97,1-39-129,0 0 96,-20 0-32,0 0-32,0-19 64,0-1-192,-20-19 192,20 19-128,-20-19 224,20-2-192,0 2 64,0-1-32,20 1 0,0 18 192,0 21 0,0 0-32,-1 41 193,1-2-1,20 0-160,-20 22 64,19-22-224,-19 20-32,0-20-224,19-18-416,-39-1-225,20-20-288,-20 0-897,0 0-1858,0 0-3363</inkml:trace>
  <inkml:trace contextRef="#ctx0" brushRef="#br1" timeOffset="161720.7031">5042 8551 24599,'38'19'1890,"-17"1"-385,-1 21 0,0 18-31,-20-20-705,20 22-577,0-22-64,19 0-288,-19 1-193,0-21-287,0 2-193,-1-1-993,1-20 225,0 20-577,-20-20-2403,0 0-6725</inkml:trace>
  <inkml:trace contextRef="#ctx0" brushRef="#br1" timeOffset="162148.4375">5398 9027 12427,'0'0'8616,"0"0"-6566,20-20 32,-20 20-704,0-19-161,0-1-160,0 20-577,0-20-63,0-1-225,0-18-64,0 19-32,0-19-128,0 0 192,0-22-160,-20 22 64,20-20-32,0 18-32,20 21 0,-20 1 96,0 19-32,21 19 65,-1 21-97,0 1 128,-1-2-160,1 20 64,0 1-64,20-20 0,-1-21 32,-19 1 64,20-20-160,-21 0 96,21-20 0,-20 1 32,-20-21-32,0 0 0,0 0 32,0 1-32,-20 0 32,0-22-352,0 22-289,1-20-223,-1 18-514,20 2-287,20 19-1058,-20 0-4195</inkml:trace>
  <inkml:trace contextRef="#ctx0" brushRef="#br1" timeOffset="163459.9609">753 9583 14894,'0'0'224,"-20"-19"-160,20 19 576,0 0 802,20 0 95,-20 0-448,21-21-96,-1 21-224,-2 0 32,23 0 96,-21 0-161,20 0-287,-1 0-1,40-20-224,-19 20 65,20 0 255,19-20-95,0 20-225,20 0-32,-19 0 0,19 0 0,19 0-96,1-19-32,-19 19 1,18 0 31,1-20-32,-39 0 128,19 1-192,-40-1 128,20-1-64,0 21 32,21-20 96,-21 20 97,20 0-257,1-19 64,-21 19-64,0 0 0,0 0 64,1 0 0,-21 0 96,20 0 0,-20-20 65,0 20-65,2 0-96,-2-20 32,0 20-96,-19 0 32,-1 0-64,0 0 64,2 0-32,-2-19 32,1 19-64,-1 0 0,-19 0 32,19 0 257,-19 0-257,19 0-97,-18 0 322,18 0-289,-19 0 96,-1 0-64,21 19 32,-21-19 32,1 0-96,19 20 96,-19-20 32,1 0-160,-3 20 96,3-20 288,-2-20-128,1 20 1,0 0 63,-21 0-128,21-20 64,-20 20-32,19 0-32,-19 0-31,20-19-97,-19 19 0,-3 0 0,2 0 0,0 0 0,1 0 0,-1 0 0,-20 0 0,18 0 0,-18 0 0,21 0 0,-21 0 0,0 0 0,0 0 0,0 19 0,0-19 0,0 0-257,0 0-543,-21 0-482,21 0-640,0-19-288,0 19-3139,0 0-7975</inkml:trace>
  <inkml:trace contextRef="#ctx0" brushRef="#br1" timeOffset="165699.2188">5994 8551 20467,'-19'0'1185,"-1"0"449,0 0-385,20 0 64,0 0-640,0 19-481,0-19-224,20 20-128,-20-20-513,20 20-1217,-1 1-2050,1-1-4772</inkml:trace>
  <inkml:trace contextRef="#ctx0" brushRef="#br1" timeOffset="165845.7031">6054 8888 13196,'20'39'8392,"-20"-18"-7335,20-21-224,-20 20 96,0-20-417,19 0-672,-19-20-801,0 20-1345,20 0-3075</inkml:trace>
  <inkml:trace contextRef="#ctx0" brushRef="#br0" timeOffset="167509.7656">6570 8690 10634,'0'0'2530,"0"20"-896,0 19 383,0-19 194,20 20-226,-1 0-703,1-1-578,0 0-127,1 2 127,-1-21 193,-20-20-288,0 0-161,0 0 225,0-20-289,0 0-191,-20-1-1,-1-18 0,1 0-96,20-20-64,-20 18 32,20-18 32,0 20-128,0-2 0,0 1 64,20 21-32,0-1-64,21 20-128,-3 0-64,-17 20-417,19-1-704,-1 1-994,1 0-1985,0 1-3459</inkml:trace>
  <inkml:trace contextRef="#ctx0" brushRef="#br0" timeOffset="167843.75">6987 8749 1665,'21'20'13165,"-21"-20"-11436,18 0 1122,2 0-321,0 0-928,1-20-801,-1 20-385,-2-20 0,3 1-31,-21-1-193,20 0-96,-20 1 32,0-1-160,0-1 192,0 1-96,-20 0 64,-1 20-288,3 0 288,-23 0-160,21 20 192,0 21 1,2-2-1,18 1 64,18-1-96,-18 2 0,40 18-32,-19-20-160,17 0 32,3-18-192,18-1-192,-19-20-385,0 0-512,-1 0-994,1 0-2401,-20-20-8649</inkml:trace>
  <inkml:trace contextRef="#ctx0" brushRef="#br0" timeOffset="168342.7734">7423 8690 7559,'20'79'9993,"-20"-39"-7783,0 0 128,20-21-736,-20 21-225,20-40-736,-20 19-353,0-19-224,0 0 192,0-19-95,0 19 31,0-40-224,0 21 0,0-21 32,-20 21 32,20-22-160,-20 2-65,20 19 97,0 0 0,20 20 0,-20 0 0,20 40 160,1-21 0,-3 21 96,2 0-64,1-20 1,-1 0-1,-20-1 0,20-19-32,-20 0-32,18 0 32,-18-19-32,0-1 64,0 20-32,0-20 32,0-20 128,0 20 1,0 0-65,21 1-160,-1-1 96,20 20-96,-21 0 32,21 20-96,-20-1-225,0 1-479,19 0-449,-19 20-929,0-20-2211,-20-20-4291</inkml:trace>
  <inkml:trace contextRef="#ctx0" brushRef="#br0" timeOffset="168655.2734">7980 8670 12908,'0'0'4932,"-21"20"-2561,21 19-65,0 1-128,0 0-769,0 0-576,21-1-96,-21-19-449,40-1-96,-21-19 0,21 0-64,-20-19 33,0-1-129,-1-19 0,-19-1-128,0 0-97,0 20-223,-39 0 0,19 1-65,0-1-63,0 20-225,1 0-160,19 0-929,-20 0-2178,20 0-5060</inkml:trace>
  <inkml:trace contextRef="#ctx0" brushRef="#br0" timeOffset="169175.7813">8277 8670 18065,'0'-39'3491,"0"18"-1473,0 21 160,20 0-256,1 21-577,17 18-576,-18-19-161,21 19-255,-23 1-33,23 0-96,-21-20-32,0 0 65,-1-20-193,-19 0 128,0 19-160,0-19 32,0-19 32,0 19-192,0-20-321,0 0-319,0 1-642,0-2-607,20-19-418,-20 21-2337,0 19-3011</inkml:trace>
  <inkml:trace contextRef="#ctx0" brushRef="#br0" timeOffset="169458.9844">8595 8710 11979,'40'19'3651,"-21"-19"-800,1 0-64,0-19-673,21 19-545,-3-20-480,-17 0-160,-1 1-224,0-1-161,-2-1-95,-18 21 31,0-20-256,0 20-32,-18-20-63,-2 20-33,0 20-64,-1 0-64,1 1 128,20 18 32,-18 20 128,18-19 64,0 20 1,18-21-65,2 1-96,1-21-192,19 2 64,-1-21-288,1 0-513,-1-21-480,1 2-64,0-1-513,-21 0-1601,-19 1-3556</inkml:trace>
  <inkml:trace contextRef="#ctx0" brushRef="#br0" timeOffset="174716.7969">11355 8769 4067,'-20'-40'1634,"20"40"768,0-19 225,-21 19-161,21-20-544,-20 20-128,20-20-289,0 20 0,-18 20-63,18 0-97,0 19-288,0-19-160,0 20-225,18 0-95,2-1-64,-20-19-225,41-1-160,-21-19-64,-2-19 128,3-1-128,19 0 0,-20 1-160,-20-21-128,0 0-32,0 20 32,-20-19-161,0 19-159,-21 0-33,23 1-448,-2 19-576,20 0-994,-20 0-1921</inkml:trace>
  <inkml:trace contextRef="#ctx0" brushRef="#br0" timeOffset="175268.5547">11474 8292 14798,'0'-19'2530,"0"19"-352,0 0-96,0 0-256,0 0-353,0 19-416,0 22-192,0-2-64,0 1 31,19-1-255,-19 2-193,20-2-191,0-19-1,0-1-192,0 1 96,-20-20 0,19 0-128,1 20 160,0-20-128,0-20 32,1 20-32,-3 0 64,2 0-64,-20 20 0,20 1 96,-20-1 0,0 19-32,0 0 32,0-19 0,21 21-31,-21-22-33,0 1 64,0 0-96,-21-20 128,21 0-32,-20 0-256,0 0 32,2 0-65,-3-20 33,1 0-64,0 1 32,0-2-192,1 1-97,19 0-128,0 20-127,0-19-545,19 19-897,1 0-1666,0 0-3459</inkml:trace>
  <inkml:trace contextRef="#ctx0" brushRef="#br0" timeOffset="175513.6719">11910 8710 12908,'40'59'7815,"-1"-19"-5925,-19 0-32,20-1-289,-20 0-224,19 2-352,-19-2-448,-20 1-65,0-21-191,-20 1-65,2 21-64,-3-41-96,1 20 32,-20-1-224,1-19-192,19 0-353,-20-19-480,20 19 32,1-20-352,-1 0-1570,0-21-3203</inkml:trace>
  <inkml:trace contextRef="#ctx0" brushRef="#br0" timeOffset="175659.1797">11810 8431 17808,'0'0'1602,"0"0"-1058,0-19-544,0 19 32,21 0-512,-1 0-1730,0 0-3395</inkml:trace>
  <inkml:trace contextRef="#ctx0" brushRef="#br0" timeOffset="176006.8359">12128 8570 15406,'41'20'3203,"-21"-20"-1954,-2 0 161,3 0-225,-1 0-224,20 0-353,-21-20-287,1 20-257,0 0 64,-20-19-32,20 19-32,-20-20 32,0 20 0,0 0 64,0-20 193,-20 20-65,0 0-32,20 0 64,-20 20 225,1 0-161,-21-1 1,40 21 31,-20 1-160,20-2-128,0 0-96,20-19-32,0 0-640,0 1-129,19-21-384,1 0-705,-1-21-1889,1 1-2788</inkml:trace>
  <inkml:trace contextRef="#ctx0" brushRef="#br0" timeOffset="176209.9609">12566 8511 17136,'-21'0'2850,"21"20"-800,-20 0 417,20 19-738,0 2-383,0 18-289,0-20-481,20 22-448,1-22 0,37-19-384,-17-20-320,18 0-257,-19-20-256,-1 0-321,1-20-896,-20 0-1762,-20 21-576</inkml:trace>
  <inkml:trace contextRef="#ctx0" brushRef="#br0" timeOffset="176409.1797">12803 8372 10153,'-19'-39'6118,"19"59"-2819,19-1-384,-19 21-513,20-1-576,0 21-673,0-1-769,19 2-160,-19-22-544,20 1-673,1-21 0,-23-19-672,2 0-1698,-20-19-3876</inkml:trace>
  <inkml:trace contextRef="#ctx0" brushRef="#br0" timeOffset="176554.6875">12724 8590 21556,'20'-20'1569,"0"20"-287,19 0 415,1-19-287,19-1-546,22 20-768,-23-20-31,3 20-706,-22 0-320,1 0-352,-20 0-1378,-20 0-3170</inkml:trace>
  <inkml:trace contextRef="#ctx0" brushRef="#br0" timeOffset="178586.9141">13776 8570 12075,'20'-19'2755,"-20"19"-641,0 0 256,0 0 192,21 19-448,-21 1-736,18 0-514,2 1-191,1 18-289,-21-19-31,20 19-129,-20-39-128,20 20-96,-20 0-577,18-20-31,-18 0-513,0 0-1378,-18 0-2145,18 0-5189</inkml:trace>
  <inkml:trace contextRef="#ctx0" brushRef="#br0" timeOffset="178763.6719">13736 8412 15694,'0'-59'2339,"0"39"-1475,0-1-159,0 1 32,0 20-545,20 0-640,0-19-1570,0 19-1249,1 19-8168</inkml:trace>
  <inkml:trace contextRef="#ctx0" brushRef="#br0" timeOffset="178983.3984">13995 8551 14573,'59'100'2210,"-19"-61"-32,-20-19 449,-1-1-225,-19-19-864,20 20-545,-20-20-257,0 0 65,0 0-256,0-20-321,0 1-96,0-1-96,0-19-32,20 19 32,-20-1-64,20 1 0,1 20 0,-3 0 32,2 20-32,0 1-256,21-1-801,-2-1-673,21-19-2338,-41 20-10442</inkml:trace>
  <inkml:trace contextRef="#ctx0" brushRef="#br0" timeOffset="179983.3984">14928 8174 15406,'-20'-40'2723,"20"20"-513,0 20-385,0 20 97,20-1 32,-1 42-705,1 17-416,20-17-192,-1 17-97,-19-17-159,21-22-65,-3 0-128,-18 1-96,1-19-32,-21-21-64,0 20 96,0-20 0,0 0-32,0 0-64,-21-20-96,21 20-96,-20-21-128,20 1 0,0 0-97,0 1-31,20-1-33,-20 0 33,41 20 416,-21 0-64,-2 0 96,23 20-96,-21 0 64,19-20-32,-19 19-32,20-19 31,-20 0 33,-1 0 32,21 0-64,-20-19 32,1 19 32,-1-20 0,-20 20 96,18 0 33,2 0-33,-20-20 0,21 20-32,-21 0 96,20-19-32,-20 19 32,20-21-128,-20 1 64,0 20-64,0-20 32,0 1-64,0 19 32,-20 0-64,20 0 96,-20 0-64,-1 19 97,21 1 191,-20 0 32,20 20-96,0 0-224,0-1 32,20-19 32,1 1-384,19-1-352,-1-20-289,1 0-321,-1-20-1216,1-1-2755,0 1-7591</inkml:trace>
  <inkml:trace contextRef="#ctx0" brushRef="#br0" timeOffset="180548.8281">15959 8353 14125,'-18'0'3715,"-3"0"-1761,1 0 416,0 39-352,20-19-544,-20 19-321,20 2-288,20-2-385,0-19-256,0-1-224,1-19 0,-3 0 32,2 0-96,1 0-128,-1-19 256,0-1-64,-20 0-64,0 1 64,0-2-96,0 21 0,-20 0-64,20-20-321,0 20-191,0 20-33,0 1-640,20-2-737,-20 1-1121,0 39-289,18-18-639,-18-2-578,21 20 3236,-1-19 2914,20 20 1346,-21-21-353,21 1-384,-20-21-416,0 22-1,-20-21 481,19-20-256,-19 0-609,0 0-64,-19-20-416,-1 0-225,0-20-223,0 0-65,0-19-96,1-1-160,-1 1 32,0-21 64,20 21-64,20 19 64,0 0-128,19 20 224,1 0 97,19 20 191,-39 20-224,20 21-159,-21-2-65,1 0 32,-20 1-32,-20-19-64,1 18-257,-1-39-31,0 20-321,-20-20-287,21 0-962,-1 0-1698,20-20-2305</inkml:trace>
  <inkml:trace contextRef="#ctx0" brushRef="#br0" timeOffset="187698.2422">9905 8729 3331,'20'0'1889,"-20"0"-767,0-19 1344,0 19 224,0 0-928,0-20-449,0 20 257,0-20-1,-20 20-31,20 0-193,-20-19-96,0 19-256,1 0-32,-1 0-96,20 19-257,-20 1-191,0 19-129,0 1-128,1 0-32,19 0-64,0-1-64,19-19 32,1-1-32,0-19 65,0 0-65,0 0 32,19-19-64,-19-21-33,0 21 65,0-1-32,-20-19 32,19 18 0,-19 1 0,0 0 32,-19 20 129,19 0 95,0 0 64,-20 20 0,20 0 1,0 20-193,20-20-64,-1 19-96,1-19-192,0 0-417,1-20-160,17 19-224,-18-19-832,1-19-930,-1 19-1057,0 0-1761</inkml:trace>
  <inkml:trace contextRef="#ctx0" brushRef="#br0" timeOffset="188008.7891">10124 8710 10634,'20'0'3331,"-20"0"-1089,18 0 1217,-18 19-896,21 21-770,-1-19-544,-20 18-384,20 0-224,-20-19 64,20 0-225,-20-20-224,19 0-160,-19 0 0,0 0-32,0-20-96,20 0-128,-20 1-64,0-1 160,0-19 0,0 18 32,0 1 96,20 0-160,-20 20 32,20 0 128,-20 40 0,20-19-64,-20 18 32,20 0-224,19-19-1186,-19 19-832,1-18-1954,-1-21-12043</inkml:trace>
  <inkml:trace contextRef="#ctx0" brushRef="#br0" timeOffset="190751.9531">17151 8570 6982,'-20'-19'3043,"20"-1"-1185,0 0 384,0 20 288,0-19-159,0 19-706,0-21-256,0 21-255,0 0 95,0 0-160,0 0-353,0 21 97,0 18-32,0-19-321,0 19 1,20 2-97,-20-21-95,19-1-33,1 1-32,0-20-224,-20 20 32,20-20 32,-20-20-160,0 20-32,21-20-32,-21 1 0,20-22 224,-20 21-160,0 20 128,0-20 0,18 20 128,-18 20 0,21-20 64,-1 20-160,0-20 32,0 21 0,-1-21-64,1 0-64,-20-21 32,20 21-192,-20-20-96,20 0-257,-20 1-351,-20-1-97,20 0-737,0 1-1185,-20 19-2498,20 0-9737</inkml:trace>
  <inkml:trace contextRef="#ctx0" brushRef="#br0" timeOffset="190953.125">17548 8511 18033,'20'20'4003,"-1"-20"-2850,1 20 353,-20-1-257,20 1-865,1 0-255,-1-20-418,-20 21-447,18-21-802,-18 0-1537,0-21-2914</inkml:trace>
  <inkml:trace contextRef="#ctx0" brushRef="#br0" timeOffset="191094.7266">17568 8353 17296,'-20'-20'2050,"20"-1"-1794,0 1-160,20 1 0,-1 19-800,-19-20-1923,20 20-2722</inkml:trace>
  <inkml:trace contextRef="#ctx0" brushRef="#br0" timeOffset="191295.8984">17727 8174 15758,'20'40'3011,"0"-21"-608,-20 21 191,19-1-544,-19 21-769,20-1-544,-20 2-545,20-22-160,0 20-128,19-39-481,-19 21-255,0-22-353,-20-19-865,20 0-1602,-20 0-1152</inkml:trace>
  <inkml:trace contextRef="#ctx0" brushRef="#br0" timeOffset="191606.4453">17706 8511 3203,'-20'20'15534,"20"-40"-13708,0 20-993,41-19 960,-21-2-287,19 1-833,1 0-385,0 1-160,-21-21-64,21 21 64,-20-1-96,0-21 32,-20 22-64,19 19 64,-19 0 128,0 19 193,0 22 191,0-2-31,20 1-97,-20-1 97,20-19-1,0 1-31,1-2-257,-1-19 32,-2 0-288,-18 0 160,20 0-95,1-19-33,-1 19-64,0-21 32,-1 21-161,1 0-223,0 0-161,0 21-287,0-2-674,-1 1-608,1 0-4420</inkml:trace>
  <inkml:trace contextRef="#ctx0" brushRef="#br0" timeOffset="192331.0547">19176 8590 7847,'0'-20'1441,"0"1"-640,0 19 801,-20-20 319,20-19-319,0 18-33,-20 1 65,20 0-65,-20 1 33,1-1-161,-21 20-192,20 20-320,-19 19 96,-1 2-192,19-2-224,1 0-289,20 1 64,20 1-223,21-41-65,-3 19 0,3-38-64,18-1-256,-19-1 31,0-19-63,-21 21 32,1-1 96,-20 0 64,0 20 160,-20 0-160,1 20 320,19 0-128,0-1-64,0 1-128,19 0-288,1 1-705,20-21-897,-1 0-1858,1 0-4996</inkml:trace>
  <inkml:trace contextRef="#ctx0" brushRef="#br0" timeOffset="193698.2422">1926 10020 14221,'0'-40'1153,"0"20"705,0 0 160,0 20-289,0 0 129,0 20-705,18 19-736,2 22 63,-20-2-288,20-18 193,1-2-97,-21-19 64,20-20-31,-20 19-129,0-19 0,0 0 0,0-19 64,0-1-288,-20 0 32,20-21-32,0 2 96,0 0-160,0-1 0,0 0 32,0 20 0,0 0 0,0 20 32,20 0 96,-2 40 32,3-21 0,-1 22-64,20-2-32,-40-19 128,39 0-96,-39-20-32,20 0 64,0 0-128,-20 0 192,0-20-31,20 0-65,-20 1-96,0-21 128,0 19-64,0 2 32,0-1 0,19 0 32,-19 20-289,0 0 354,0 20-33,20 19 96,20 2-128,-1-21-32,1 19-128,19-19-481,-39-1-320,21-19-384,-21 0-1153,-2 0-2531,3 0-5284</inkml:trace>
  <inkml:trace contextRef="#ctx0" brushRef="#br0" timeOffset="193889.6484">2580 10060 14765,'20'39'2915,"-20"-19"-705,20-1 0,0 3-320,-1-3-897,1 1-897,0-20-128,0 0-576,-20 20-642,20-40-1696,-20 20-2596</inkml:trace>
  <inkml:trace contextRef="#ctx0" brushRef="#br0" timeOffset="194054.6875">2560 9862 8648,'-21'-21'8488,"21"1"-6342,-18 20-1313,18 0-289,0 0-608,0 0-769,18 0-1697,3 0-2403</inkml:trace>
  <inkml:trace contextRef="#ctx0" brushRef="#br0" timeOffset="194334.9609">2918 10079 17200,'38'40'2114,"-38"-21"-449,21-19 193,-21 0-192,0 22-417,0-22-673,0 0-95,0-22-1,0 22-384,0-19 1,0-1-97,0 0 0,0-19 0,0 19-33,-21-1 1,21 2-64,21 19 128,-21 0-32,20 0 129,0 40-33,19-20-96,1 0-96,-20 19-417,19-19-512,-19-20-737,20 19-1505,-1-19-3011</inkml:trace>
  <inkml:trace contextRef="#ctx0" brushRef="#br0" timeOffset="194733.3984">3434 9999 19186,'0'21'1377,"20"-1"513,-1 0 288,1-1-833,-20 1-864,20 0-321,0-1-256,19-19-481,-19 0-672,-20 0-1217,20-19-2884</inkml:trace>
  <inkml:trace contextRef="#ctx0" brushRef="#br0" timeOffset="194904.2969">3353 9821 17168,'-18'-20'2082,"18"20"-1185,0 0-481,0 0-288,39-19-1409,-19 19-3908</inkml:trace>
  <inkml:trace contextRef="#ctx0" brushRef="#br0" timeOffset="195522.4609">3811 9999 14701,'-20'-39'2114,"20"19"32,0 20 257,0-19-385,20 38-385,0 1-576,0 0-352,19 20-417,-19 0 225,0-21-65,0 1-32,-1 0-63,-19-1-161,0-19-32,20 0 0,-20-19-32,-20-1-128,20 0 32,0-19-64,0 19 0,-19-20-64,19 0 0,19 1-96,-19 19 32,20 1 32,0 19 96,0 0 32,19 19 0,-19 1 0,0 19 96,1-19-32,-1 0 0,-2-1 32,-18-19-32,20 0 0,-20 0 0,0 0 32,0-19 96,21 19-224,-21-20 64,20 20-32,-20-20-32,20 20-96,19 0-64,-19 20-96,0 0-193,20-1-63,-21 2-257,21 19-672,-20-40-641,1 19-1346,-3-19-2113</inkml:trace>
  <inkml:trace contextRef="#ctx0" brushRef="#br0" timeOffset="195859.375">4566 9841 17104,'0'21'3139,"0"-2"-1762,0 1 833,0 19-352,0 1-737,0 0-160,18 0-481,3-21-352,-1-19 0,0 0-63,0 0-65,-1-19-129,1-1-191,-20-21 64,20 22 128,-20-21 128,0 21-64,0-1 128,0 0-32,-20 20 224,20 0 64,20 0-127,-20 40 31,20-21-160,-20 21-96,39-21-32,-19 22-673,20-41-544,-1 20-1378,-19-20-4099</inkml:trace>
  <inkml:trace contextRef="#ctx0" brushRef="#br0" timeOffset="196594.7266">5141 9960 17488,'20'20'2755,"0"-1"-1410,-1 2 160,1-1-95,0 0-225,-20-1-320,0-19-257,20 20-255,-20-20-1,0-20-160,-20 20-128,20-39-32,0 19 0,0-20-96,0 0 160,0 1-96,0 19 0,20 1-64,0-2 64,-20 42 0,39-2 32,-19 21 128,1-1-160,-1-19 128,-2-1 33,2 2-1,1-21-128,-21 0 96,20 0-96,0-21 32,-20 2 0,19-1-32,-19 0-32,0 1-32,20 19 128,0-20-160,0 20 64,0 20 32,-1-1 0,1 1-224,20 0-673,-20-1-576,-1 2-1346,1-1-4003</inkml:trace>
  <inkml:trace contextRef="#ctx0" brushRef="#br0" timeOffset="197137.6953">6392 9503 16495,'0'-59'2402,"0"59"-159,19 0-578,1 0 257,0 40-224,20-1-257,-21 41-608,21-21-321,0 21-288,-1-21-224,2 2 161,-3-22-161,-18 0-289,21-19-479,-21-20-354,-20 0-191,19 0-801,-19 0-2178,0 0-3331</inkml:trace>
  <inkml:trace contextRef="#ctx0" brushRef="#br0" timeOffset="197441.4063">6927 9583 18225,'-19'40'1281,"-1"-21"-1089,0 21 897,0 1 32,0-2 160,-19 0-192,19-19-384,20-20-224,-20 20-65,20-20 32,0 0 33,0 0-193,0 0-96,20 0 129,0 0-65,-1 0 32,21 0-32,20 0-63,-21 0-33,22 0-96,-23 0-160,3 0-385,-3 0-320,-17 21 1,-1-21-481,0 19-705,-20-19-1442,0 0-1216</inkml:trace>
  <inkml:trace contextRef="#ctx0" brushRef="#br0" timeOffset="197796.875">7384 9762 21172,'20'-20'1409,"19"20"0,-19 0 97,0-19-930,1 19-256,-3 0-95,2-20-33,1 20-64,-21-21-64,0 1 0,0 0-128,0 1-160,-21 19 160,1-20 32,2 20 64,-3 0-32,1 20 128,0-1 224,0 21 33,20 1-1,0-2 32,0 0-63,20 1-257,0-19-64,21-2-417,-3 1-479,23-20-225,-2-20-961,0 1-4004</inkml:trace>
  <inkml:trace contextRef="#ctx0" brushRef="#br0" timeOffset="198246.0938">7939 9682 20179,'-18'0'1921,"18"0"-767,0 21 671,18-1-95,23 19-417,-21-19-640,19-20-513,21 19-160,-21-19-481,1 0-383,0-19-418,-1 19-960,-19-20-2146,0 0-3940</inkml:trace>
  <inkml:trace contextRef="#ctx0" brushRef="#br0" timeOffset="198458.0078">8297 9603 18193,'21'59'3139,"-21"2"-1378,0-2 225,0 0-320,18 1-353,-18-1-224,-18 1-544,18-20-449,-21-1 96,21 0-544,0-17-289,0-3-480,0-19-320,0 0-1282,0 20-3267</inkml:trace>
  <inkml:trace contextRef="#ctx0" brushRef="#br0" timeOffset="199093.75">9132 9603 17264,'0'0'2530,"18"0"-384,2 39 0,0 1-192,21 1-673,-3 18-448,3-20-320,-21 2-33,19-2-96,-19-39 33,0 20-1,0-20-224,-20 0-95,19 0 63,-19 0-32,0-20-32,0 0-96,-19-20-64,19 20-96,-20-19-225,20-20-544,0 18-352,0 1 160,0 21-480,20 19-898,-1 0-1697,1 19-2210</inkml:trace>
  <inkml:trace contextRef="#ctx0" brushRef="#br0" timeOffset="199484.375">9865 9703 14413,'-19'-21'4933,"-1"1"-3364,0 40 33,0-20 224,0 21-449,1 18-544,19-19-257,0 19-320,0-19-159,0-20-33,19 20 0,1-20-96,0 0-32,0-20-257,0 20 65,-1-20 32,1 1 160,-20-1 32,0 0 32,0 1 96,0 19-64,0 0 160,0 0-96,0 19-64,0 1 0,20 0-32,0-1-224,0 1-289,19 0-544,-19-20-768,21 0-770,-23 0-2049,2 0-10346</inkml:trace>
  <inkml:trace contextRef="#ctx0" brushRef="#br0" timeOffset="199702.1484">9984 9325 896,'0'-20'16048,"0"20"-13294,20 0-672,-20 20-64,21 39-352,-1-18-449,18 37-416,-17 2-289,-1-1-352,18-18-224,3-2-641,-1-40 33,-1 21-417,-19-19-705,20-21-1473,-20 0-3075</inkml:trace>
  <inkml:trace contextRef="#ctx0" brushRef="#br0" timeOffset="200194.3359">10462 9583 15855,'0'20'3427,"0"0"-1281,-20 19 0,20 2 32,0-2-513,0 1-479,20-1-578,-2 2-416,2-22-128,1-19-96,-1 0 225,0 0-129,-1-19-32,-19-2-225,20 1 1,-20 0-32,20-19 32,-20 19 96,0-19 0,0 18 96,0 21-64,0 0 224,0 21 128,20-1-128,-20-1-64,20 21-160,-1-21-128,1 1-352,0 0-513,0 1-129,0-21-671,-1 0-1474,1 0-2787</inkml:trace>
  <inkml:trace contextRef="#ctx0" brushRef="#br0" timeOffset="204958.0078">11136 9723 24535,'20'0'961,"-20"0"-737,19-20-160,1-1 128,0 1-224,0-19 128,-20 19-96,0 0-64,-40 1 128,20 19-96,-19 0 160,-1 19-32,20 1 225,-19 0 31,19-1-32,20 21 129,-20 1-33,20 18-64,0-20-31,20 2 31,20-22 0,-1 1-352,1 19 32,-1-39 32,1 20-128,21-20-448,-2-20-577,-19 1-352,-1 19-1218,-19-20-2626,0 0-10954</inkml:trace>
  <inkml:trace contextRef="#ctx0" brushRef="#br0" timeOffset="205153.3203">11573 9901 22517,'19'0'1794,"-19"0"-1218,0 0 417,0 0-641,20 0-512,-20 0-480,0 0-706,0 0-1889,0 0-12011</inkml:trace>
  <inkml:trace contextRef="#ctx0" brushRef="#br2" timeOffset="226687.5">12744 9384 288,'0'-59'14862,"-20"39"-13068,-1 20-97,3-19 417,-2-1-256,-21 20-961,21 0-385,20 20-288,-18-1-95,18 1-97,0 0 32,0 19-32,18-18-64,2 18 64,1 1 64,-1-1-64,-20 21-32,0-20 128,0-1-192,0 2 160,-20-2 32,20 1 128,0-21 161,0 1-257,0-20 32,20 20-96,-20-20 0,20 21 0,-2-21 0,3 0-32,-1 0 1,0-21-1,0 21 0,-1 0-64,1 0-64,0 0-193,-20 0-159,20 0-353,0 0-256,-20 0-480,19 0-321,1 21-1249,0-21-1249</inkml:trace>
  <inkml:trace contextRef="#ctx0" brushRef="#br2" timeOffset="226984.375">13121 9425 2754,'0'-41'15599,"0"41"-13517,0-20-641,0 40 417,0 1-321,20-1-736,-20 39-320,20 0-65,0 1-160,0-1-128,19-18-64,-19-2-160,20 1-352,-21-21-353,21-19-608,-20 0-961,-20 0-1570,0 0-929</inkml:trace>
  <inkml:trace contextRef="#ctx0" brushRef="#br2" timeOffset="227197.2656">13062 9642 6342,'-21'0'11498,"21"0"-9768,0 0-32,21 0 704,19-19-480,-1 19-865,1-20-609,-1 0-320,21 20-96,-21 0-320,-19 0-641,20 0-384,-19 20-513,-3-20-1473,-18 0-2146</inkml:trace>
  <inkml:trace contextRef="#ctx0" brushRef="#br2" timeOffset="227372.0703">13499 9642 15022,'18'40'3491,"3"-19"-1505,-1-1 704,0-1-415,0 21-1218,-20-21-801,19-19-192,1 20-384,0-20-545,-20 0-1057,0 0-2498,0-20-5606</inkml:trace>
  <inkml:trace contextRef="#ctx0" brushRef="#br2" timeOffset="227536.1328">13459 9444 16463,'0'-19'1794,"0"19"-1602,0 0-128,0 0-96,0 0-1505,20 19-2948</inkml:trace>
  <inkml:trace contextRef="#ctx0" brushRef="#br2" timeOffset="227868.1641">13697 9703 13741,'39'0'5220,"-39"-21"-4387,20 21 256,0-20 545,21 0-737,-23 20-577,2-19-192,-20-1-32,21 0-32,-21 20 0,0-19 32,0-2 0,0 21 1,-21 0 159,1 0 32,2 0-128,-3 21-64,1-2 32,0 1 129,20 19 127,0-19-96,0 21 1,0-21-65,0 19-32,20-19-160,-20-1-32,41-19-128,-23 0-288,2 0-545,21 0-705,-21 0-1313,-2-19-1601,3 19-8937</inkml:trace>
  <inkml:trace contextRef="#ctx0" brushRef="#br2" timeOffset="228136.7188">14153 9523 16335,'0'-20'4004,"-20"20"-2979,1 0 704,-1 0 129,-20 40-545,20-19-576,1 18-128,-1 0-225,20 1-256,20-19-128,19-1 128,21-1-416,-21-19-128,22 20 159,-23-20-31,3 20 192,-21-1 96,-20 1 64,18 0 64,-36 1 32,-2-2-96,-1-19-160,1 20-32,0 0-705,2-20-1441,-3 0-3619</inkml:trace>
  <inkml:trace contextRef="#ctx0" brushRef="#br2" timeOffset="229078.125">14669 9305 1889,'-20'-19'11563,"20"-1"-9225,20 0 33,-20 20 159,20 20-320,-20 0-480,21 19-609,-1 20-192,-2 21-193,3-21-127,-21 1-64,20-20-97,0-1-64,0-19-127,-1 1-161,21-21 32,-20 0-96,0-21 32,19 1-64,1 0 32,-20 1-64,19 19 0,-19 0 64,1 19-96,-1 1 192,-20 0-192,0 1 96,0 18 0,-20-19-96,-1 0 64,1-1-288,0-19-97,1 0-255,-1 0 31,0 0-32,0-19-31,0-1-33,1 0-352,19-19-865,-20 18-1537,20-19-1217</inkml:trace>
  <inkml:trace contextRef="#ctx0" brushRef="#br2" timeOffset="229317.3828">15265 9782 18897,'20'0'1474,"-20"0"223,0-20 706,0 20-738,-20-20-928,20 1-321,0-1-223,0-1-33,0 1-160,0-19 0,0-1-32,0 21-129,20-2-191,-20 1-288,20 20-353,19 0-1025,-19 0-1538,20 20-1921</inkml:trace>
  <inkml:trace contextRef="#ctx0" brushRef="#br2" timeOffset="229584.9609">15582 9603 16079,'0'20'2979,"0"-1"-609,0 21 128,0-19-800,0 18-705,21-19-609,19 19-96,-1-39-288,1 0 128,-1 0-63,1-19-65,0-1 0,-40-19 32,0 19-32,0-1 0,-20 1 32,-20 0 0,1 1-225,-1 19 1,0 0-64,1 0-192,19 19-161,-1-19-512,21 0-1025,0 0-2242,0-19-2243</inkml:trace>
  <inkml:trace contextRef="#ctx0" brushRef="#br2" timeOffset="229824.2188">15761 9325 416,'20'-59'18802,"-20"59"-16464,0 0-705,20 0 257,-20 39-96,20-19-577,0 39-288,-1-18-385,1 18-159,0 0-225,0-19-96,1 0-160,-3-1-577,2-19-576,1 1 192,-1-21-480,0 20-930,-2-20-1857,-18 0-1922</inkml:trace>
  <inkml:trace contextRef="#ctx0" brushRef="#br2" timeOffset="230577.1484">16297 9484 14733,'0'0'2082,"-20"0"-192,20 0 545,-20 19-514,1 1-511,-21 0-546,20 20-255,0-20-96,20-20-129,-19 20-224,-1-1-64,0-19 32,20 20-32,0-20 0,0 20 65,20-20 31,-20 0 64,39 0 64,-19 0-31,0 0-129,0 0-32,0 0 32,-1 0-96,1 0-64,0 0 0,0 21 0,0-21-64,-1 0-96,1 20 0,0-20 32,1-20-129,-1 20 161,0-21-32,-2 1 64,3 0 0,-1 1 32,-20-1 32,0 0 0,0 1-32,0-2 128,0 21-64,-20-20 64,-1 20 64,3 0 129,-2 0-97,0 20-96,-1 1-32,1 18 0,0-19-96,20 19 32,20 2 0,0-21-64,-20-1-192,41 1-161,-21 0-95,19-20-225,-19 0-256,20-20-993,-1 0-1697,-19 1-2179</inkml:trace>
  <inkml:trace contextRef="#ctx0" brushRef="#br2" timeOffset="230845.7031">16655 9503 16143,'19'20'4036,"-19"0"-2531,20 20 609,-20 0-32,0-1-480,0 2-193,0-2-480,20-19-449,-20 0-224,20-20-63,-20 0-193,0 0 96,21-20-64,-21 0 32,18-19-160,2 18 0,0 1 64,1 0-32,-1 1 31,-2 19-159,23 19-224,-21-19-289,19 20-544,1 0-577,0 1-1761,-1-1-6567</inkml:trace>
  <inkml:trace contextRef="#ctx0" brushRef="#br2" timeOffset="231692.3828">17806 9444 10794,'-20'-19'5637,"1"19"-3363,-21 19-416,19 1 384,-17 19-448,18 22-833,-1-22-417,21 0-31,0 1-129,21-19-64,-1-1-159,-2-20-33,23 0-128,-1 0 96,-21-20-128,1-21-64,0 21 32,-20-19 64,20 0-32,-20 18 64,0-19 0,0 21 96,0-1 320,0 20 129,0 0-257,0 20 160,0-1-287,20 21-65,-20 0-64,19 0-64,21-21-192,-20 21-289,19-19-480,-19-21 0,0 0-320,21 0-673,-41-21-864,20 1-1282,-20 0-5061</inkml:trace>
  <inkml:trace contextRef="#ctx0" brushRef="#br2" timeOffset="231954.1016">18123 9583 14349,'21'40'2563,"-1"-1"-738,-20-19 706,20-20-193,-20 21-544,0-21-898,19 0-255,-19 0 96,0 0-257,0-21-192,0 1-127,-19-19-33,19 19-32,0-19-96,0-2 0,0 2-64,0 19-160,19 0-353,1 20-192,0 0-384,20 0-993,-1 20-2626,1-20-10699</inkml:trace>
  <inkml:trace contextRef="#ctx0" brushRef="#br2" timeOffset="232388.6719">18461 9225 18385,'0'0'3363,"0"0"-2050,0 21 705,0 19-480,0-1-609,21 0-33,-3 2-415,2-2-257,21-19 64,-3 0-127,3-20 127,-1 0-160,-1 0 32,1 0-64,-20 0-32,-1 19-32,1 1-32,0 0 96,-20 1-96,0-2 96,0 1-64,-20 0 33,-19-1-65,19-19-129,0 20-127,-20-20 64,21 0-288,-1-20-289,0 20-96,20-19-192,-20 19-705,20-20-1088,0 0-2628</inkml:trace>
  <inkml:trace contextRef="#ctx0" brushRef="#br2" timeOffset="232584.9609">18937 9583 20083,'41'0'2914,"-21"20"-1280,-2-20-1,-18 20-159,0-1-609,0 1-545,0-20-224,21 20-192,-21 1-385,0-21-447,20 0-578,-20 0-1665,0-21-3844</inkml:trace>
  <inkml:trace contextRef="#ctx0" brushRef="#br2" timeOffset="232815.4297">18998 9166 9288,'0'-19'12396,"0"19"-10090,0 0-1025,18 19 449,3 1-353,-1 40-608,0-20-481,0 19-288,19 1 257,-19-1-321,0 0-353,19-18-320,-19-2-31,0-19-129,-20-1-801,0-19-1088,0 0-3268</inkml:trace>
  <inkml:trace contextRef="#ctx0" brushRef="#br2" timeOffset="232988.2813">19016 9464 13516,'0'-20'6086,"0"20"-4036,21-19 96,-1 19 0,20-20-544,-21 20-609,41 0-609,-21 0-384,1 0-673,1 0-416,-23 0-1217,2 0-4292</inkml:trace>
  <inkml:trace contextRef="#ctx0" brushRef="#br2" timeOffset="233649.4141">19494 9623 11594,'19'39'2531,"-19"-39"-513,20 20 416,0-20 161,-20-20-642,0 20-479,0-20-449,0-19-321,0 19-191,-20 1-225,20-22 32,-20 2-255,20 19-33,-19-19 32,19 19-225,19-1-223,1 1-64,-20 1-33,20 19-191,20 0-193,-21 19-865,21 1-1825,0 1-2371</inkml:trace>
  <inkml:trace contextRef="#ctx0" brushRef="#br2" timeOffset="234039.0625">19911 9444 12395,'-20'-19'3331,"0"19"-1345,0 0 609,-1 0-321,3 19-544,-2 1-577,-1 19-577,21 22-63,0-22-65,0 0-256,41-19-128,-23 0 64,23-20-31,-1 0-65,-21-20 128,21 0-160,-40-19 32,20 0-32,-20 18 64,-20-19 0,20 21-64,-20-1 32,0 0 64,1 20 32,19 0 32,0 0 32,0 20-63,0 0-65,0 19 64,19-19-128,1 1-224,20-2-161,-20-19-95,19 0-193,-19 0-576,0 0-289,-20 0-1216,0-19-2179,0 19-10313</inkml:trace>
  <inkml:trace contextRef="#ctx0" brushRef="#br2" timeOffset="234278.3203">20209 9583 15438,'18'20'3395,"-18"-20"-1249,0 0 705,0-20-833,-18 20-801,18-19-416,-20-2-161,20 1-255,-21 0-193,21 1-64,0-1-288,-20 0 128,20 1-609,0-1-223,20 20-193,1-21-481,-1 21-672,-2 21-1602,2-1-672,21-20-9928</inkml:trace>
  <inkml:trace contextRef="#ctx0" brushRef="#br2" timeOffset="234451.1719">20426 9523 14477,'20'41'2851,"0"-22"-1025,-20-19 320,20 20-993,-20-20-801,0 20-512,20-20-737,-20 0-2242,0 0-4100</inkml:trace>
  <inkml:trace contextRef="#ctx0" brushRef="#br2" timeOffset="234620.1172">20387 9325 18737,'0'-20'2274,"-20"1"-2017,20-1 63,0 20 0,0 0-416,20-20-865,-20 20-2466,20 0-4292</inkml:trace>
  <inkml:trace contextRef="#ctx0" brushRef="#br2" timeOffset="234830.0781">20506 9047 19058,'0'19'2049,"19"1"130,-19 21 63,20-2-673,0 1-224,0 20-288,1-1-768,17-20-1,-18 2-96,21-2-192,-21 1-384,-1-21-417,1 1-224,0 0-416,-20 1-930,0-21-2177,0 19-2883</inkml:trace>
  <inkml:trace contextRef="#ctx0" brushRef="#br2" timeOffset="235162.1094">20863 9364 20339,'0'41'2722,"0"-21"-1601,0-1 353,20 1-417,0 0-288,19-20-353,-19 0-224,20 0-64,-19-20-128,-3-19-64,2 19 96,1-1-160,-21 1 64,0 1-32,0 19 160,0 0-128,0 0 96,0 39 32,20-18-64,0 38 96,19 0-128,1-18 128,-1 37-96,21-17 32,-21-2 0,-19 0 0,-20-18 32,0-2-96,-20 0 128,1-19-192,-21 19-224,20-39-225,-19 21-223,-1-21-321,-1 0-289,3 0-287,18 0-2147,-1-40-1377</inkml:trace>
  <inkml:trace contextRef="#ctx0" brushRef="#br2" timeOffset="235625">21082 9127 15887,'20'-41'3267,"0"21"-1057,-2 1-705,23-1-448,-21 20-384,19-20-193,1 20-384,-20 20-64,19-20 0,1 20-32,-20-1 32,1 1 0,-3-20 257,-18 41 351,0-21-31,20-1-1,-20 1-127,20 19 31,1 2-223,-1 18-97,0 0 0,-2 1-192,3-1 96,19 2-64,-20-2-64,-1 0 32,-19-18 0,20-2 0,-20-19 64,0-1-32,0 1 224,0-20 1,0 0-257,-20 0 64,1 0-160,-1-20-545,20 1-352,-20 19-512,20-20-2627,0 0-14638</inkml:trace>
  <inkml:trace contextRef="#ctx0" brushRef="#br2" timeOffset="287254.8828">19911 8075 14349,'19'-40'2691,"1"-1"-1666,0-18 1313,20-21-32,19-18-640,0 18-770,-19-18-799,19 17-33,-18 22-64,-21-1-97,0 21-255,-1 19-801,1 20-801,0-20-1601,-20 20-2403</inkml:trace>
  <inkml:trace contextRef="#ctx0" brushRef="#br2" timeOffset="288680.6641">20506 6665 4580,'-20'-40'3267,"0"20"480,20 0-383,-20 20-578,20 0-704,-20 20-544,20 0 63,20 20-384,0 39-128,0-19-416,0 19-64,19-20-129,1 1-288,-1 0-224,22-41 96,-21 22-640,19-21-353,-19-20-833,-1 0-1441,1 0-3619</inkml:trace>
  <inkml:trace contextRef="#ctx0" brushRef="#br2" timeOffset="290687.5">20725 6466 2146,'0'0'2530,"0"0"417,0 0 64,0 0-801,0 0-641,0 0-95,0 0 159,19 0-288,-19 0-127,0-20-322,20 20-191,0-20-257,0 20-255,-20-19-97,20-21 96,-20 21-224,0-2 0,0 1 192,0-19-96,-20 19-64,20 0 96,-20 20-32,0 0 96,0 0-32,1 0 321,19 0-129,-20 40-96,20-21 225,0 21-225,0 0-192,20 0 32,-1-21-128,1 1 128,0 0-448,20-1-321,-21-19-384,1 0-737,0 0-1024,0 0-770,0-19-4708</inkml:trace>
  <inkml:trace contextRef="#ctx0" brushRef="#br2" timeOffset="291317.3828">21122 6148 7783,'-20'-39'2979,"20"19"64,-20 20 128,20 0-417,-21 0-1120,21 0-513,-20 40-320,20-21 31,0 22-191,0-2-289,20-19-192,1 0 33,-21-1-225,20 1 256,0-20-224,-20-20 160,18 1-160,3-1 96,-21 0-32,0-19-32,0 18 0,0 1-64,0 1 32,0-1 128,0 20-256,20 20 128,-20-1 128,0 22-64,20-2-32,0 1 96,-1 19-128,21-19-128,0 0-320,-21-21-417,1 21-576,0-21-321,0 3-736,1-3-930,-21-19-3330</inkml:trace>
  <inkml:trace contextRef="#ctx0" brushRef="#br2" timeOffset="291672.8516">21359 5989 18321,'-20'20'1697,"20"21"-543,0-21 447,0 19-192,20-19-704,0-1-513,0 1-192,1 1 96,-3-21-64,2 0 32,0-21 97,-20 1-193,21-19 96,-21 19 96,0-19-128,0 19-32,0-1 160,0 1-192,0 1 256,0 19-32,0 0-160,0 19-96,0 1 96,20 1-256,-20 19-449,20-21-544,-2 1-993,3 0-1409,-1-20-1442</inkml:trace>
  <inkml:trace contextRef="#ctx0" brushRef="#br2" timeOffset="291983.3984">21717 5870 15694,'-20'0'1666,"0"21"512,0 18 128,20-19-832,-19 19-514,19-19-639,0-20-193,19 21-64,-19-21 128,20 0-64,0-21 129,-20 1-225,20 1 160,-20 19-128,20-20 160,-20 0 0,0 20-288,0 0 128,0 20-32,19-20 0,-19 20-64,20-1 64,0 1-320,0 1-417,19-1-448,-19-20-288,-20 0-897,20-20-929,-20 20-577</inkml:trace>
  <inkml:trace contextRef="#ctx0" brushRef="#br2" timeOffset="292245.1172">21756 5474 16623,'20'-20'3460,"-20"20"-1571,20 0 33,-20 40-64,0-1-353,20 2-608,1 18-480,-3 0-353,2 1-64,21-1-96,-3-20-513,3-19 64,-21-20-191,0 0-385,-1 0-161,-19 0-511,0 0-770,-19-20-512,-1-19 97,0 19-2403,-21-19-3074</inkml:trace>
  <inkml:trace contextRef="#ctx0" brushRef="#br2" timeOffset="292423.8281">21895 5574 6982,'0'-100'5702,"21"61"-1603,-21 39-447,0 0-962,0 0-832,0 19-352,20 21-161,-2-1-576,23 2-513,-21 18-64,0 0-160,-1-19-288,21 0-513,-20-21-320,0 1-320,-1 0-865,1-20-1282,0 19-1505</inkml:trace>
  <inkml:trace contextRef="#ctx0" brushRef="#br2" timeOffset="292752.9297">22193 5613 19314,'0'20'2050,"20"-1"-1570,0 1 769,-20-20 257,19 0-577,1 0-641,0-20-256,0 1 160,-20-1-256,21 0-64,-21 1-128,18-2 160,-18 21 32,0-20-65,20 20-31,-20 20 128,21 20 224,19 0-127,-20-1 31,19 21 64,-19-1-192,20-19 128,-21 20-64,1-21 64,0 1-192,-20-1 96,0-18-32,0 19-288,0-21-609,-20 1-993,-19-20-1698,19 20-3715</inkml:trace>
  <inkml:trace contextRef="#ctx0" brushRef="#br2" timeOffset="293483.3984">22630 5315 15118,'0'0'2722,"0"0"-1152,0 0 448,0 20 256,20 19-705,-1-19-800,1 21-288,21-2-289,-21 0-96,-2-19 0,2 0-64,21-20-96,-2 0-64,-19 0-128,0 0 159,-20-20 130,0 0-98,0 1 97,0-1 33,0 0-33,0 20 256,-20 0 32,20 20 65,0 0 255,0-1-256,0 1-159,20 0-33,20-20-64,-21 0-96,1-20 160,-20 20-96,0-20-64,20 1-128,-20-1-128,20-19-224,-20 39-705,-20-22-65,20 3-671,0 19-1058,-20 0-2306,20 0-7687</inkml:trace>
  <inkml:trace contextRef="#ctx0" brushRef="#br2" timeOffset="293780.2734">23106 5413 13708,'20'-19'4581,"-20"19"-2563,21-20 384,-3 0-256,-18 1-833,20-1-768,0-19-161,-20 18-288,0-19 0,0 21 97,0-1-193,-20 0 192,20 1-224,-20-1 128,2 20-192,-3 20 128,21-1 64,-20 1-32,20 19 160,0 1-128,0 0 96,20 0-128,1-1 0,17-19 1,3-1-65,-21-19-257,19 0-191,-19 0-193,-20 0-320,20-19-288,-20-1-192,20 0-1026,-20 1-1568,0-1-1346</inkml:trace>
  <inkml:trace contextRef="#ctx0" brushRef="#br2" timeOffset="293981.4453">23246 4998 10698,'-20'-41'4356,"-1"41"-1249,21 0-737,0 0 0,21 21-32,-1-1-512,0-1-737,-20 21-416,19-21-321,-19 22-96,20-2-288,20 1 32,-20-1-512,19-19-801,-19 1-33,0-21-479,-20 0-1539,20-21-2881</inkml:trace>
  <inkml:trace contextRef="#ctx0" brushRef="#br2" timeOffset="294159.1797">23404 5037 15502,'-20'-59'3652,"1"38"-1346,19 21-224,19 0 224,-19 21-672,20-1-577,-20-1-801,20 21-192,0-1-384,0 2-930,-1-22-287,1 21-1698,20-21-3684</inkml:trace>
  <inkml:trace contextRef="#ctx0" brushRef="#br2" timeOffset="294339.8438">23781 5196 17200,'60'59'4260,"-40"-19"-2883,19 0-320,-19-1-576,21 22-65,-23-22-416,2-19-737,-20 19-992,0-19-2467,0 1-10186</inkml:trace>
  <inkml:trace contextRef="#ctx0" brushRef="#br2" timeOffset="295260.7422">21379 6783 15822,'-20'-19'3684,"20"19"-2819,-20 0 64,20 0 896,0 19-543,20 2-225,-20 19-513,20-1-31,-20 0-33,20 2-128,19-2-127,-19 1-161,0-20-32,21-1 64,-21 2-384,-2-21-289,3 0-32,-1-21-319,0 2-226,0-1-928,-1-20-1153,-19 21-1025</inkml:trace>
  <inkml:trace contextRef="#ctx0" brushRef="#br2" timeOffset="295453.125">21499 6942 13228,'0'21'4100,"0"-21"-2819,0-21 769,0 21 32,20-20-865,18 1-993,-17-1-320,-1 0-897,0 1-1057,0-1-2017,-20 0-7272</inkml:trace>
  <inkml:trace contextRef="#ctx0" brushRef="#br2" timeOffset="295624.0234">21420 6804 16271,'-61'20'1986,"61"-20"-897,0 0 1121,0-20-320,0-1-961,20 21-513,0-19-288,1-1-96,17 0-512,3 1-1282,-21 19-3011,0-20-11082</inkml:trace>
  <inkml:trace contextRef="#ctx0" brushRef="#br2" timeOffset="295800.7813">21816 6507 20275,'21'19'2562,"-3"1"-1825,-18 0 1057,0 19 31,20 21-544,-20-20-992,20-1-225,-20 0-256,21 2-289,-1-21-800,-20-1-417,0 1-1088,-20 0-3108</inkml:trace>
  <inkml:trace contextRef="#ctx0" brushRef="#br2" timeOffset="295973.6328">21598 6783 18961,'20'-19'2979,"-20"19"-1794,20-20 1250,19 0-65,1 20-1185,-1-19-929,21 19-224,-21 0-96,22 19-736,-2-19-674,-19 0-416,-1 20-864,1-20-2083,-20 0-8263</inkml:trace>
  <inkml:trace contextRef="#ctx0" brushRef="#br2" timeOffset="296267.5781">22173 6466 19378,'0'19'1409,"0"3"-160,0-3 481,20 1 0,-20 19-705,40 1-609,-21-19-128,21-2-256,1 21 32,-23-40 0,23 19-480,-21-19-225,0 0-223,-20 0-706,0 0-1505,0-19-2594</inkml:trace>
  <inkml:trace contextRef="#ctx0" brushRef="#br2" timeOffset="296457.0313">21954 6605 20275,'0'-20'1665,"21"1"-255,-1-1 543,20-19-319,-1 17-929,1 3-545,-1-1-192,1 0-801,0 1-608,-21-1-737,1 20-2018,-20 0-2755</inkml:trace>
  <inkml:trace contextRef="#ctx0" brushRef="#br2" timeOffset="296898.4375">22412 6566 9288,'40'80'8232,"-21"-61"-5798,1-19-127,0 20-129,-20-20-577,0-20-928,0 20-257,0-40-288,0 20 32,-20-19-95,0-1-322,1 21 321,-1-42-64,0 22-128,0-1 288,-1 21-256,21-22-32,0 21 128,21 20-192,-21 0 224,20 0-224,0 0 64,19 20-161,-19 0 1,-20 20 96,20 0-128,-20-1 192,20-19 192,-20 21 0,0-22 64,0 1 224,20 0 32,-20-20 193,0 0-193,19 0 225,-19 0-225,20-20-191,0 0-161,0 1-97,0-3-543,-1 3-161,-19 19-416,0-20-288,0 0-1314,0 20-2018,0-19-7814</inkml:trace>
  <inkml:trace contextRef="#ctx0" brushRef="#br2" timeOffset="297208.9844">22650 6327 10634,'0'0'5221,"19"21"-3140,1-21 258,0 19-1,1 21-320,-1-21-801,-2 1-160,2 0-352,21-1-321,-21 3-128,19-22 0,-39 0-223,20-22 191,-20 3-256,-20-1-160,0-19 159,-19 19 66,-2-19-98,3 18 97,18-19 1,-21 1-130,41 0 65,-20 19 0,20-1 0,20 21 32,0 21 96,21-1 129,-3-1-193,23 21 96,-22-1-96,1 2-352,-1-22-898,-19 21-351,20-21-833,-40-19-2627,0 0-11563</inkml:trace>
  <inkml:trace contextRef="#ctx0" brushRef="#br2" timeOffset="297394.5313">22669 6387 18705,'-19'0'2659,"19"0"-1570,0 0 865,19 0-513,1-20-736,21 1-289,17 19-288,-17-21-640,-2 1-417,1 0-833,0 20-2146,-21-19-3234</inkml:trace>
  <inkml:trace contextRef="#ctx0" brushRef="#br2" timeOffset="297626.9531">23066 6109 15758,'-19'0'3492,"-1"0"-1763,20 20 449,0-1-384,0 22-417,0-2-31,0 1-642,20-21-415,-1 21-97,41-40 32,-21 21-160,1-42-160,1 1-160,-21 0-545,-1 1-192,1-1-160,0 0-801,-20 1-1057,0-22-1761,-20 2-4357</inkml:trace>
  <inkml:trace contextRef="#ctx0" brushRef="#br2" timeOffset="297801.7578">23226 6009 5092,'-41'-39'9257,"41"19"-5253,0 20-1570,0 20-32,0-1-223,20 1-546,1 21-288,19-2-768,-1-19-225,-19 0-416,20-1-64,-21 1-769,21-20-256,-20 21-224,0-21-1282,-1 0-2850</inkml:trace>
  <inkml:trace contextRef="#ctx0" brushRef="#br2" timeOffset="297974.6094">23027 6050 15822,'-20'0'7111,"40"0"-5509,19-20-65,21-1-127,-1 1-386,-18-19-607,18 19-225,-39 1-608,20 19-801,-1-20-353,-19-1-1153,20 21-4099</inkml:trace>
  <inkml:trace contextRef="#ctx0" brushRef="#br2" timeOffset="299017.5781">22849 6883 11050,'19'0'7655,"1"20"-6854,0 19 929,0 2 95,0-22-31,-1 21-801,1-20-384,0-1-129,0 2 65,-20-21-161,0 0 64,0-21-63,0 2-161,0-1-32,-20-20-224,0 1 64,0-2-32,1 2 96,-1 19-192,20-19 64,-20 19 160,20-1-256,20 21 160,19 0 64,-19 21-32,0 19-64,0-21 128,0 1-256,19 19 192,-19-19 0,0-20-64,1 0 32,-21 0 96,0 0-95,0-20 159,-21 1-224,1-1 32,20 0 32,0-19-64,-20-2 64,20 22-192,0-21 288,0 40-128,20 0-64,0 0 160,1 20-96,-3 0-96,2 20 192,21-20-128,-21 0-705,19-1-416,-19-19-417,20 0-1024,-40 0-2179,0 0-3971</inkml:trace>
  <inkml:trace contextRef="#ctx0" brushRef="#br2" timeOffset="299364.2578">23285 6646 15983,'20'0'2978,"0"0"-287,0 0-257,0 19-672,-1 1-609,1 19-288,0-19-128,0 0-481,-20 20 128,20-40-320,-20 20 64,19-20-128,-19 0 64,0 0-64,0 0-96,-19-20 160,-1-20-32,0 20-96,0-19 64,0 19 96,20-19-192,0-2 128,0 2-96,0-1 64,20 40 0,0-19 32,0 38 32,19-19-64,1 40-32,1-21-352,-3 21-481,3-19-352,-21-2-673,19 1-736,-19 0-2147,0-1-8583</inkml:trace>
  <inkml:trace contextRef="#ctx0" brushRef="#br2" timeOffset="299576.1719">23523 6705 10025,'-59'0'10570,"39"0"-8744,0 0 31,20 0 225,-20 0-256,20 0-769,0 0-288,20-20-609,0 20-64,19 0-384,-19-20-929,20 20-577,-1-19-1185,2 19-3171</inkml:trace>
  <inkml:trace contextRef="#ctx0" brushRef="#br2" timeOffset="299758.7891">23900 6407 224,'20'0'22453,"-20"0"-21620,-20 19 448,20 1 481,-20 0-97,20 21-1088,0-2-353,0 0-288,0 1-352,0-19-674,0-2-511,0 1-1346,0-20-3395</inkml:trace>
  <inkml:trace contextRef="#ctx0" brushRef="#br2" timeOffset="299933.5938">23702 6585 1569,'-39'-39'19987,"39"19"-18706,0 20 353,18-19 608,23 19-64,-1 0-1281,-21 0-705,21 0-64,0 19-160,-1-19-416,1 20-289,-1 0-480,-19-1-257,0-19-576,1 20-1537,-1-20-3780</inkml:trace>
  <inkml:trace contextRef="#ctx0" brushRef="#br2" timeOffset="300164.0625">24019 6248 21684,'79'-20'2402,"-38"20"-608,18 20 192,1-20-673,-1 39-608,2-19-257,-43 21-416,22-2 0,-19 0-448,-1 20-353,-2-18-480,-18-21 96,21 0-673,-21-1-1889,0 1-3140</inkml:trace>
  <inkml:trace contextRef="#ctx0" brushRef="#br3" timeOffset="421753.9063">2877 7498 12908,'0'0'2114,"0"0"-1217,21 0 992,-21 20 321,0 19-800,0 2-513,20 18-129,0-19-127,-2 20-97,3-21 161,-1 1-224,0-21-129,0 2-128,-20-1 32,0-20-127,19 20 127,-19-20-32,-19 0 32,19 0-64,-40 0-63,20 0-97,-1-20 0,-17-21-129,18 2 1,-1-20-64,-17-1-128,38-19-128,0-1-1,18 21 193,2 19 32,1 0 96,19 20 0,-1 20-65,1 0 1,-20 20 160,-1 20-64,1 0-256,0-1-193,-20 0 129,0 2 256,0-1 96,-20-1 96,0-19-64,1 1 32,-1-2 64,20-19 0,-20 0 160,20-19-191,0 19 63,0-21-96,0 1 224,20 20 32,0 0-32,-1 0 1,1 0 191,20 20-128,-20 20-191,-1-20 31,21 19-128,-20-19-32,1 0-96,-3-1-385,2-19-256,0 21-288,1-21-320,-21 0-801,20 0-1986,-2 20-10345</inkml:trace>
  <inkml:trace contextRef="#ctx0" brushRef="#br3" timeOffset="422130.8594">3414 7697 18545,'0'0'2338,"0"21"-1024,0-21 1152,0 39-480,20-19-1186,-20 19-383,20-19-129,-1-1-96,1 22-96,0-41 33,0 0-65,0 20 0,-20-20 0,19-20-96,-19 0 32,0-1 64,-19 2-128,19-1 96,0-19 0,-20 19 0,20 0-32,0 20 0,0 0 0,0 0 0,0 0 0,20 20 32,-1 0 32,1-1-96,20 1-160,-19 0-449,-3-1-896,2-19-385,1 0-256,-1 0-1314,-20 0-6821</inkml:trace>
  <inkml:trace contextRef="#ctx0" brushRef="#br3" timeOffset="422470.7031">3712 7638 14830,'40'59'3459,"-22"-38"-1569,-18 18 544,21-19 545,-1 19-1250,-20-19-896,20-1-320,-20-19-193,0 21 0,0-21-192,0 0 65,0-21-1,0 2-160,0 19 0,-20-40-128,20 21 192,0-1-224,0 0 160,0 1-160,0-2 64,20 21-33,0 0 161,-1 21-64,1-2-64,0 1 161,0 19-130,0-19-255,-1 0-384,1-1-738,0-19-864,-20 0-224,20 0-1602</inkml:trace>
  <inkml:trace contextRef="#ctx0" brushRef="#br3" timeOffset="422805.6641">4029 7697 19186,'20'40'2562,"-20"0"-704,19-21 961,-19 1-994,20 0-1152,-20-20-161,0 19-384,0-19 129,0 0-193,0-19 128,0 19-96,0-20-96,0 0 32,20-19-64,-20 19 32,21 1 96,-21-22-192,20 41 96,-2-20-64,2 40 128,1 0 64,-21 1 0,20-2-128,0 1 0,-1 0-448,1-1-513,0 1-480,-20-20-962,20 0-479,-20 0-4678</inkml:trace>
  <inkml:trace contextRef="#ctx0" brushRef="#br3" timeOffset="423000.9766">4386 7718 13580,'20'19'6118,"0"1"-4164,0 0 96,-20-1 128,21 1-1473,-3-20-545,-18 0-320,20 0-961,-20 0-1154,0 0-1792</inkml:trace>
  <inkml:trace contextRef="#ctx0" brushRef="#br3" timeOffset="423187.5">4386 7557 18289,'-19'0'1729,"-1"-19"-992,20 19 96,0-20-577,20 20-1697,-20 0-6278</inkml:trace>
  <inkml:trace contextRef="#ctx0" brushRef="#br3" timeOffset="423898.4375">4625 7618 15310,'0'-20'2018,"0"20"-737,0 0-128,0 20 1025,0 0-544,20 19-417,0-19-512,-20 20 63,19-20-127,1 19 32,-20-39-193,0 20 1,0-20-161,0 0-64,0 0-64,0 0 0,0 0-95,0-20-65,0 20 32,-20-19-64,20-1-32,0 0 0,20 1 0,0-2 32,0 21 0,0 0-65,-1 0 33,21 21 32,-20-2-128,0-19-160,-1 20-289,1-20-351,0 20-290,0-20-351,-20 0-321,0 19-1153,0-19-3907</inkml:trace>
  <inkml:trace contextRef="#ctx0" brushRef="#br3" timeOffset="424347.6563">5121 7618 17456,'20'-39'2434,"-20"17"-512,0 22 0,0 0 224,-20 0-801,20 22-384,-20-3-128,-1 21-160,21-1-353,-18 21-64,18-40-192,18 19-32,-18-19 0,21-20-160,-1 0 64,0-20-192,0 1-96,0-1 159,-20-19 1,0 18 128,0 1 32,0 0 32,0 1 0,0 19 96,19 0 64,-19 19-192,20 1 160,0 0-160,0 40 96,0-21-64,-1 1 97,-19 20-33,20-21 160,-20 1-224,0-1 160,-20-18-96,1 19 96,-1-21-96,0 1-64,0-20 0,-19 20-128,19-20-288,0 0-545,0 0-1345,20 0-1602,0-20-6758</inkml:trace>
  <inkml:trace contextRef="#ctx0" brushRef="#br3" timeOffset="424740.2344">5637 7379 19858,'-20'-20'2082,"20"20"-608,0 0 672,0 0 32,20 40-801,0 0-448,19 0-320,-19 19-161,20 1-256,-19-1-64,17 2-192,-18-22-32,21 0-320,-23-19-353,3-20-480,-21 20-673,0-20-544,-21-20-417,3 0-2754</inkml:trace>
  <inkml:trace contextRef="#ctx0" brushRef="#br3" timeOffset="424942.3828">5538 7677 16143,'-40'0'2530,"21"-20"-832,19 20 768,19 0 161,-19 0-930,40-19-576,-20 19-288,19 0-256,1 0-417,0 0-160,-1 0-545,1 0-704,-1 0-1826,-19 0-1441</inkml:trace>
  <inkml:trace contextRef="#ctx0" brushRef="#br3" timeOffset="425124.0234">5955 7638 18225,'20'19'3715,"-20"1"-1473,19 0 577,1 1-417,0-2-1377,-20 1-800,20 0-129,0-20-96,-20 0-385,20 0-448,-20 0-1409,0-20-1537,-20 20-4773</inkml:trace>
  <inkml:trace contextRef="#ctx0" brushRef="#br3" timeOffset="425321.2891">5894 7479 20275,'-18'-20'1825,"18"20"-928,0 0-512,0-20-385,18 20-1153,-18 0-2595</inkml:trace>
  <inkml:trace contextRef="#ctx0" brushRef="#br3" timeOffset="426492.1875">6253 7579 13708,'0'-22'2179,"0"3"-386,0-1-31,0 0 64,0 20-577,0 0-480,20 0-289,-20 0 225,0 20 159,20 0-255,-20 21 96,18-2-161,3 20-31,-1-18-65,0-2-160,-20-19 33,20-1 31,-1 1-64,-19 0-63,20-20-33,-20-20-32,0 20 0,-20-20-128,20 1 0,0-1 32,0-19-32,0-2-160,-19 2 64,19-1-96,0 21 192,0-3-64,0 3-64,19 19-32,1 19 128,0 3 32,0-3-96,0 1 64,-1 0 0,1-1 0,-20-19 32,20 20-64,0-20 64,-20 20-96,0-20 0,0 0-65,0 0-31,0 0 32,0 0-32,0-20-32,0 0-64,0 1-33,20 19-31,-1-20 64,-19 20-65,40 20 257,-19-20-32,-1 19 32,-2 1 0,23 0 96,-21 1-32,0-21 96,19 0-32,-19 0 32,0 0 33,0-21 223,-20 21 0,20 0-96,-20-20-63,19 0 31,-19 20-96,0-19-32,0-1 0,0 0-32,-19 20-32,19-19 0,-20 19 0,0 0-96,0 19 256,0-19-128,20 40 257,0-21 223,0 21-95,20 0-193,0 0-128,20-21 0,-1 1-64,22-20-32,-3 0-160,22 0-128,-20-20-705,-1 1-544,-19-1-1442,-21 0-993,-19 20-7367</inkml:trace>
  <inkml:trace contextRef="#ctx0" brushRef="#br3" timeOffset="427166.9922">7603 7379 21300,'-20'0'1121,"20"0"-64,0 0-449,0 20 33,0-20-385,0 21-288,0-21-833,0 19-896,20-19-2019</inkml:trace>
  <inkml:trace contextRef="#ctx0" brushRef="#br3" timeOffset="427370.1172">7662 7657 14125,'0'20'8904,"0"-20"-7270,0 0-353,0 0-32,0-20-576,0 20-673,20 0-449,-20 0-1120,20-19-1314,-20 19-3907</inkml:trace>
  <inkml:trace contextRef="#ctx0" brushRef="#br3" timeOffset="428180.6641">8417 7399 5797,'-20'-59'2659,"-1"19"-97,1 21 1185,20-1-672,-38-1-865,17 1-608,1 20-193,0 0-31,0 20-129,-19 21-224,39-2-160,-20 20 63,20 1-127,0 19-224,40-18-33,-1-22-319,1 0 31,-1-19-128,22 0-32,18-20 0,-20-20-96,1 0 0,-1-19-160,-19 0-64,1-2-65,-41 1 33,0-19 160,-21-1-224,-19 21-65,-19-1 129,-1 1 128,1 18 128,19 21-96,-19-20 160,18 20-128,21 0-352,2 20-513,18-20-929,0 21-480,0-1-1634</inkml:trace>
  <inkml:trace contextRef="#ctx0" brushRef="#br3" timeOffset="428616.2109">9111 7240 17040,'-60'-39'2274,"21"39"-128,19 0 192,-20 0-160,21 19-576,-21 22-513,20 18-289,-1 0-31,3 21-96,18-21-353,0 2-224,39-22 0,-19 0-224,20 1-192,-1-19-321,1-21-416,19 0-672,-19 0-1410,19 0-1762</inkml:trace>
  <inkml:trace contextRef="#ctx0" brushRef="#br3" timeOffset="428970.7031">9269 7220 448,'-20'-19'19699,"20"19"-17714,0 0-351,0 0 576,20 39-640,-20 2-385,21-2-160,-21 20-481,20 1-256,0-1-95,19 0-161,-19-18-289,0-21-63,19 0-513,-19-1-512,-20-19-1313,20 20-129,-20-20-1601</inkml:trace>
  <inkml:trace contextRef="#ctx0" brushRef="#br3" timeOffset="429297.8516">9607 7439 21011,'0'0'1282,"0"20"-33,0 19 1345,0 1-960,0-21-577,0 22-385,21-21-351,-1 0-193,19-1-96,-19-19 0,20 0 32,-21-19-160,1-1 0,0 0-192,-20 1 63,0-22-127,-20 1-161,0 21 1,-19-1 32,19 0 255,-21 1 97,23 19-32,-2 0-224,-1 0-321,21 19-768,0 1-641,0 0-2499</inkml:trace>
  <inkml:trace contextRef="#ctx0" brushRef="#br3" timeOffset="429891.6016">10223 7459 11210,'0'0'897,"0"-20"512,0 20 1314,-20 0-129,20-19-928,-20 19-225,-1 0-192,3 0-31,-2 19 127,0-19-64,-1 20-224,1 0-192,2 19-257,-2-19-287,20 21-1,0-2-192,0-19-32,20-20-64,-2 19 32,2-19-256,1 0 96,-1-19-64,-20-1 0,20-19 32,-20 17 32,18 3 160,-18-1-96,0 20 96,0 0 32,0 20 128,21 21-32,-1-2-64,-20 20 32,20-18 65,0 18 191,-1 0 0,-19 1-63,0-21 63,-19 1-160,-1-21-159,0 1-97,0 1-33,-19-21-287,19 0-192,-21-21-257,21 1-384,2 1-1313,-2-1-1891,20-19-7141</inkml:trace>
  <inkml:trace contextRef="#ctx0" brushRef="#br3" timeOffset="430469.7266">10600 7538 21844,'20'-20'1345,"-20"20"-127,20 20 703,0-1-191,-20 3-673,19-3-384,1 1-289,-20 0-160,0-20-32,0 0-31,20 0-33,-20 0 0,-20-20-64,20 0-96,0-21 32,0 2 160,0 19-256,0-19 160,20 19-160,0 1 128,0 19-64,-20 0 128,39 19 160,-19 1-160,0 19-32,1 1-32,-3 1-96,22-22-160,-19 1-448,-1-20 31,-20 20-544,0-20-385,0-20-640,0 0-833,-20 1-3747</inkml:trace>
  <inkml:trace contextRef="#ctx0" brushRef="#br3" timeOffset="430679.6875">11057 7161 19794,'79'40'2178,"-40"-1"321,1 21 736,0-1-705,-19 21-928,-21-21-770,18 0-735,-18 2-97,20-22 0,-20 1 0,21-19-673,-21-2-448,0-19-1057,0 0-2018,0-19-7719</inkml:trace>
  <inkml:trace contextRef="#ctx0" brushRef="#br3" timeOffset="432387.6953">2819 10873 12619,'-21'-19'1410,"21"19"1088,0 0-256,0 19-544,0 1-97,21 21-127,17 18-289,-18 0-416,21-19-129,-3 19-223,-17-19-129,19-21-32,-20 3 64,-1-3-159,-19 1 31,0-20 0,0 0 352,-19-20-223,-1 1-321,0-3 0,0-17-64,-19 0 96,-1-22-32,-1 2-128,23-19 64,-2-2 0,-1 21-97,21-2 33,21 2-160,-21 39 160,38 1-128,-18-2 160,1 42-65,19-2 33,-1 21 96,-19 19-64,0-18 32,0 18-32,-20 0 128,0-19-160,0 0 224,0-21-32,0 1-32,0 0 64,-20-1 64,20-19-32,0 0 225,0 0-225,0-19-128,20 19 96,-1 0 96,-19-20 0,40 20 33,-20 20-65,0-1-160,19 2 128,-19-1-352,21 0-161,-3-1-544,3-19-288,-21 0-416,19 0-321,-19 0-961,-20 0-6982</inkml:trace>
  <inkml:trace contextRef="#ctx0" brushRef="#br3" timeOffset="432764.6484">3414 10953 16815,'0'-40'2435,"0"40"-1122,0 0 385,0 40 319,0-20-767,20 19-193,0 20-257,-1-18-127,1 18-257,0-39-159,20-1-65,-21-19-64,21 0-64,-20 0 128,-20-19-96,21-21-64,-21 1 0,0-2-32,-21 22 32,1-21-32,0 21 64,0-1-64,20 0 33,0 20 63,0 0-32,0 20-32,20 0 32,20-1 0,-19 21-32,17-21 0,3 2-128,-3-1-321,-17-20-287,19 0-834,-20 0-896,-1 0-225,-19 0-2946</inkml:trace>
  <inkml:trace contextRef="#ctx0" brushRef="#br3" timeOffset="433090.8203">3811 10913 18385,'20'40'1954,"19"0"224,-19-21 192,0 21-160,0 0-672,0-20-545,-20 19-545,19-19-160,-19-20-96,0 0-95,0 0 95,0 0-96,0-20-96,0 1 96,0-1-96,0-21 0,0 22 0,0-21 0,0 21 64,0-1-192,20 0 96,0 20 0,0 20 32,0 0 32,19 19-64,-19 0-32,21-18-353,-23 19-512,2-21-736,1-19-1090,-1 0-384,-20 0-3331</inkml:trace>
  <inkml:trace contextRef="#ctx0" brushRef="#br3" timeOffset="433410.1563">4248 10953 15726,'39'40'4549,"-39"-1"-2403,20-19 224,0 20 32,-20 0-704,20-21-737,-20 1-577,20-20-160,-20 20-31,19-40-33,-19 20-32,0-20-64,0 1-32,0-1 0,0 0-64,0-20 0,20 20-32,0-19 0,-20 39 32,20-20 0,1 20 32,-3 20 224,2-1-96,0 1-128,1 19-96,-1-18-288,-2-1-705,3-20-769,-1 20-1409,-20-20-865,0 0-9930</inkml:trace>
  <inkml:trace contextRef="#ctx0" brushRef="#br3" timeOffset="433613.2813">4724 11052 21716,'20'40'1666,"-20"-20"287,20 0 33,-1-1-961,1 1-865,0-20-320,-20 20-801,20-20-1377,-20-20-1986</inkml:trace>
  <inkml:trace contextRef="#ctx0" brushRef="#br3" timeOffset="433814.4531">4665 10854 22229,'-40'-40'1665,"20"21"-960,20-1-513,0-1-224,0 21-577,0-20-2466</inkml:trace>
  <inkml:trace contextRef="#ctx0" brushRef="#br3" timeOffset="434445.3125">5062 11012 16047,'-20'0'865,"20"0"480,0 0 224,0 40 449,0-21-544,20 22-321,-20-2-160,18 1-289,3-21 321,-21-19-544,0 22 95,20-22-255,-20 0-65,0 0 0,0 0-32,0-22-128,0 3-32,0-1 0,0-19-64,0-1 32,0 19-96,0-18 128,20 19 33,0 20-161,0 0 160,-1 0 32,1 20 32,20 19-256,-20 2 224,19-21-352,-19-1-161,21 1-864,-23-20-1121,2 20-417,1-20-1793</inkml:trace>
  <inkml:trace contextRef="#ctx0" brushRef="#br3" timeOffset="434939.4531">5657 11012 17840,'20'-39'2467,"-20"39"-1122,0-20 577,0 20 320,-20 0-769,0 20-608,20 0-32,-20 19-257,0-19-127,20 20-97,0 0-96,0-21-256,0 1-32,20 0 64,0-20-192,-20-20-64,20 0-160,0-19 31,-20 19 97,0-20 96,0 20 128,0 20 0,0 0 96,0 0 0,19 20 32,-19 20 0,20 0 0,0 19-96,21-18 32,-3-2 0,3 20-64,-3-20 64,3-18-128,-21 19 96,0-21-96,-20 21 64,-20-21 64,0 1-32,-21 1-32,3-1-32,17-20 96,-19 19-256,1-19-256,19-19-866,0 19-1120,0 0-1089,20-20-9546</inkml:trace>
  <inkml:trace contextRef="#ctx0" brushRef="#br3" timeOffset="435299.8047">6232 10615 18289,'-20'0'3555,"20"0"-1857,20 21 224,1 38 96,-1 0-641,0 1-416,19 19-577,1 1-96,-1-21-192,-19 1-128,20-1-256,-20-39-481,-1 0-800,1-20-1218,-20 0-480,0 0-4997</inkml:trace>
  <inkml:trace contextRef="#ctx0" brushRef="#br3" timeOffset="435502.9297">6153 11032 21396,'0'0'1281,"0"-20"192,41 20 898,-3 0-482,23-19-703,-2 19-386,0 0-319,1-20-225,-21 20-160,21 20-192,-40-20-288,19 19-449,-19-19-416,1 20-737,-21-20-705,0 20-608,0-20-6951</inkml:trace>
  <inkml:trace contextRef="#ctx0" brushRef="#br3" timeOffset="435715.8203">6690 11032 17104,'0'0'2690,"18"0"-832,-18 20 672,20-20 97,1 19-930,-21-19-992,20 21-609,-20-1-32,20-20-224,-20 20-512,0-1-866,0-19-1249,0 0-928,-20 0-7207</inkml:trace>
  <inkml:trace contextRef="#ctx0" brushRef="#br3" timeOffset="435909.1797">6570 10734 22036,'-20'-20'2178,"0"20"-1121,20 0-896,0-19 63,0 19-224,20 0-481,-20 19-1216,0-19-1698</inkml:trace>
  <inkml:trace contextRef="#ctx0" brushRef="#br3" timeOffset="437758.7891">7046 10934 5349,'0'0'160,"0"0"384,0 0 2243,0 0-225,0 0-1248,0 0-418,0-21 354,0 21-33,0 0-352,0 0-161,-20 0-127,20 0-33,0 0 1,0 0-129,0 0 97,0 0 127,0-20-63,0 20-129,0 0-224,0 0 161,0 20 95,20 1 97,-20 18 63,20 0 129,1 1 96,-1 0-288,-2 0-97,3-1-96,-1-19-31,0-1 31,-20 3-128,20-22-96,-20 0-63,0 0 63,0 0-32,0-22 32,0 3-128,-20-1 0,20-19-64,-20-1 32,20 0-160,0-19 32,-20 19-64,20 21 159,20-2-127,-20 21 32,20 21 160,0-2-32,-1 1-32,1 19 0,20-19 96,-20 0-64,19-1 0,-19 2-64,-20-21 160,20 20-64,-20-20-64,0 0 96,0 0 0,0 0-96,0-20 32,0-1-96,0 21 0,0-19 0,0-1-64,0 0-64,20 20 64,-1 0 96,1 20-1,0 0 1,21-1 0,-3 2 160,3-1-96,-3 19 32,3-39-32,18 20 129,-19-20 95,0-20 64,-1 1 0,-19-1-128,0-21-31,-20 22-1,0-21-64,0 1 32,-20 19-32,0 1 32,1-2 224,-21 21 97,20 0 127,0 21-63,0 18 31,20 0-159,-19 1 31,38 20-192,1-21 96,20-19-95,0 0-193,-1-1 0,22 3-97,-2-22-383,0-22-577,1 3-865,-21 19-1761,1-20-1186,-20 0-12043</inkml:trace>
  <inkml:trace contextRef="#ctx0" brushRef="#br3" timeOffset="439110.3516">8456 10795 14798,'-21'0'2242,"21"0"256,0 0-256,0 0-288,21 0-288,-21 0-289,0 0-448,20 19-64,-20-19-257,20 0-63,-20 0-225,0-19-160,0 19-32,20-20-32,-20 20-96,0-21-160,0 21-128,-20 0-225,20 0-319,-20 0-578,20 21-544,0 18 1,-20-19-994,20 19-5253</inkml:trace>
  <inkml:trace contextRef="#ctx0" brushRef="#br3" timeOffset="439353.5156">8575 10993 17232,'20'19'2947,"-20"-19"-1410,0 0 641,0 0 353,0 0-962,0 0-896,0 0-321,0 0-256,-20 0-96,20 0 96,0-19-288,0 19-449,-20-20-288,20 20-768,0 0-769,0 0-1410,0-20-15022</inkml:trace>
  <inkml:trace contextRef="#ctx0" brushRef="#br3" timeOffset="441030.2734">9249 10595 17104,'-59'0'704,"19"0"289,22 20 192,18 20 769,-21 0-320,21 19-289,21 1-128,-3-1-192,2 21-416,21-40-129,-3-1-95,23-19-129,-22-1-128,21-38-32,-1-21-64,-19 21 64,1-40-256,-3-2 64,-18 22-64,-20-20 32,0 18 32,-40 2-65,1-1 97,-21 21 0,1 19 128,-20 0-64,18 0-32,23 0 32,-3 0-1057,41 0-1377,0 0-641,21 0-3171</inkml:trace>
  <inkml:trace contextRef="#ctx0" brushRef="#br3" timeOffset="441688.4766">10045 10516 13516,'-41'-39'3780,"1"18"-1442,1 21-608,19 0 127,0 41 193,0-2-512,20 20-481,0 1-192,0-1-193,20 2-255,20-2-193,-1-20-160,1 1-192,1 0-513,-3-20-608,23-20-1281,-22 20-801,1-20-8489</inkml:trace>
  <inkml:trace contextRef="#ctx0" brushRef="#br3" timeOffset="442485.3516">10342 10636 14637,'-20'-80'1762,"0"60"544,0 0 161,20 1 31,0 19-544,0 0-961,20 19-32,-20 1-65,20 19-223,0 22-289,0-22 33,19 20-257,-19 2 32,1-2-192,17-20-64,-18 2-224,1-22-353,-1 1-448,0 0-1153,-20-20-737,0 0-1409,0 0-11627</inkml:trace>
  <inkml:trace contextRef="#ctx0" brushRef="#br3" timeOffset="442854.4922">10739 10834 18449,'0'-20'1762,"0"20"-161,0 0 609,-20 0-160,20 20-737,0 0-384,0-1-224,0 21-161,40-19-223,-21-2-161,1-19-64,20 0-64,-19 0 0,17 0 96,-18-19-160,-20-2-96,0 1-64,0 0 0,-20 1-257,-18 19-159,-3-20-65,21 20-192,-19 0-256,19 0 64,0 0-384,0 0-897,20 20-2979</inkml:trace>
  <inkml:trace contextRef="#ctx0" brushRef="#br3" timeOffset="443326.1719">11156 10775 19634,'0'-21'545,"-20"21"416,20 21 1281,0-1-385,-20 19-704,40-19-160,-20-1-576,20 21-65,-1-40-160,1 21-128,0-21 32,0 0-192,0 0 0,-20-21-64,0 1-64,0 0-32,0 1 192,0 19 64,0 0-32,0 0 96,0 39 160,0-19 96,21 20-96,-3 19 65,2 0-1,1 2-96,19-2-64,-1 1-32,-19-20-96,0 19 96,0-19-160,-20 0 64,-20-21-224,0 1 32,-21 0-128,3-1-225,-23-19 65,2 0 63,-1 0-255,21 0-642,-21-19-383,21 19-609,19-20-3140</inkml:trace>
  <inkml:trace contextRef="#ctx0" brushRef="#br3" timeOffset="443803.7109">11632 10754 320,'20'41'20595,"1"-22"-18609,-3 21 448,2-21-159,0 21-834,1-19-544,-21-2-417,0 1-255,20-20-65,-20 0-96,0 0 0,0 0 64,0-20-96,0 1 0,0-2 32,0-19-96,0 1 64,0 0-32,18-2 32,2 21-128,1 20 192,19 0 128,-21 0 0,21 41 1,-20-2-161,19-19-96,-19 19-321,20 1-608,-20-19-736,1-21-1378,-21 0-833,0 0-8103</inkml:trace>
  <inkml:trace contextRef="#ctx0" brushRef="#br3" timeOffset="444006.8359">12108 10556 16303,'61'0'3107,"-23"19"-769,3 21 0,-1 20 353,-21-1-609,21 2-1153,-40-22-641,0-39-256,40 100-32,-40-81-224,0 1-609,0 0-801,0-20-1344,0 0-1378</inkml:trace>
  <inkml:trace contextRef="#ctx0" brushRef="#br3" timeOffset="446607.4219">13716 10536 15118,'-59'-59'2306,"39"38"-512,0 1 160,-19 20-129,19 0-544,0 0-448,-1 20-288,21 1-161,-18 18-192,18 1-96,18-1-64,3 21 0,19-20-160,-20-1-320,19 2-33,-19 18 161,-20-20 0,0 1 224,0 20 32,-20-21 128,0-19 64,20 19 192,0-18-64,0-1 1,0-20-65,20 0 224,0 0-127,20 0-65,-21-20-96,21-1-128,0 21 32,-19-19-416,-3 19-257,2-20-224,1 20-288,-1 0-577,-20-20-1152,0 20-4293</inkml:trace>
  <inkml:trace contextRef="#ctx0" brushRef="#br3" timeOffset="446983.3984">13995 10734 20275,'20'20'704,"-1"21"289,-19-22 513,20 40 63,0-39-384,0 21-544,0-2-225,-1-19-95,1-1-129,0-19-96,-20 0 0,0 0 0,0 0 0,20-19 0,-20-21-32,0 21-32,0-22-32,0 21 32,0 1-32,0-1-32,0 20 32,21 0-32,-21 0 32,18 39 0,2-19-32,0 21-416,21-2-705,-23-19-769,23-1-416,-21-19-1986</inkml:trace>
  <inkml:trace contextRef="#ctx0" brushRef="#br3" timeOffset="447191.4063">14491 10795 20723,'20'-20'1698,"-1"20"-97,1 0 33,20 0-1218,-20 0-352,-1 20-640,21-20-834,-20 0-704,1 19-1889</inkml:trace>
  <inkml:trace contextRef="#ctx0" brushRef="#br3" timeOffset="447406.25">14550 10934 18257,'0'0'2402,"0"0"-1473,20 0 737,20 0-129,-21-21-928,21 21-513,1 0-1057,-21 0-1442,19 0-2593</inkml:trace>
  <inkml:trace contextRef="#ctx0" brushRef="#br3" timeOffset="448114.2578">15265 10636 11979,'-21'-61'2786,"21"22"289,-18 39-448,18-20-257,0 20-512,0 20-641,0 19-32,18 1-128,-18 40-352,21-21-193,-21 1-255,20-1-97,20-19-96,-21 20-320,1-40-129,0-1-608,-20 1-704,20-20-642,-20 0-447,20-20-1955,-20 1-11913</inkml:trace>
  <inkml:trace contextRef="#ctx0" brushRef="#br3" timeOffset="448333.0078">15384 10714 13292,'-20'-59'3844,"20"40"-1570,0 19-416,0 0 224,0 19 32,20 21-769,-20-1-576,20 22-193,0-2-352,-1-20-63,1 21-129,20-40-257,-19 0-319,-1-1-705,-2-19-929,-18 0-257,0 0-2433</inkml:trace>
  <inkml:trace contextRef="#ctx0" brushRef="#br3" timeOffset="448571.2891">15186 10873 17840,'-21'-19'2723,"21"19"-1154,0 0 129,21 0 608,19-20-672,-1 0-705,1 20-385,19 0-384,-19-19-96,-1 38-128,1-19-544,1 20-705,-21 0-1090,-20-1-800,0-19-4772</inkml:trace>
  <inkml:trace contextRef="#ctx0" brushRef="#br3" timeOffset="448796.875">15285 10973 18705,'-20'0'2274,"20"0"-1281,20 0 801,0-20 384,19 20-929,1 0-864,0-19-257,-1 19-513,22 0-800,-3 0-1057,-17 0-2050</inkml:trace>
  <inkml:trace contextRef="#ctx0" brushRef="#br3" timeOffset="449013.6719">16020 10834 6886,'-20'59'13229,"-1"-39"-11628,21 20-31,0-20 351,21 0-223,-1-1-705,39-19-481,-19 0-383,-1 0 63,1-39-96,0 19 0,-21-20-192,-19 0 64,0 21-64,-19-21 128,-1 21-192,-20-1-33,-19 20 129,-2 0 0,3 0-32,17 20-64,23-1-256,18 1-1058,0 0-416,18-1-864,23 1-6439</inkml:trace>
  <inkml:trace contextRef="#ctx0" brushRef="#br3" timeOffset="449234.375">16297 10973 19410,'0'-60'1762,"-20"20"-65,0 1 802,1 0-674,-1-22-832,0 22-448,20-20-193,-20 18-288,20-18-32,0 39-64,20-19-96,0 39-417,0 0 33,-1 0-641,1 0-1121,0 39-545,0-19-5060</inkml:trace>
  <inkml:trace contextRef="#ctx0" brushRef="#br3" timeOffset="449446.2891">16040 10754 22517,'-20'0'1954,"58"0"-705,3-20 416,18 0-511,1 1-802,-1-1-160,20 20-256,-18 0-801,-3-20-1249,-37 40-865,-1-20-4868</inkml:trace>
  <inkml:trace contextRef="#ctx0" brushRef="#br3" timeOffset="450062.5">17032 10775 14765,'-20'-21'3075,"0"21"-640,0 21-546,1-1-95,-1 19-192,20 20-353,0-39-288,20 20-321,-1-20-319,21-20-65,0 0-32,-1-20-224,1-20 96,-1 0-96,-39 1-288,20 19 0,-40-19 96,1 18-33,-21-19 33,-19 40 32,19 0 0,0 0-96,1 0-129,39 20-576,0-20-416,20 41-513,-1-21-2146</inkml:trace>
  <inkml:trace contextRef="#ctx0" brushRef="#br3" timeOffset="450498.0469">17210 10397 21364,'20'0'2530,"-20"20"-1569,21 19 801,-21 2-161,20 18-512,-20-20-192,18 21-416,3-20-225,-1-1-256,0-19 96,0-20 0,19 21-32,-19-21 32,0 0-224,19 0 160,-19 0-32,0 0-64,0 20 32,0-1-32,-1 1-32,-19 0 32,0 19 0,-19-39-193,-1 20-127,0 1-225,-20-21-127,21 0-513,-21 0-289,0-21 33,21 21 191,-1-20-447,0 0-898,20-19-7238</inkml:trace>
  <inkml:trace contextRef="#ctx0" brushRef="#br3" timeOffset="450755.8594">17668 10814 16623,'59'79'4068,"-39"-38"-3395,0-2 672,-20 0 673,19 1-160,-19 0-481,0-20-608,0 0-289,-19-20-288,19 19-32,-20-19-127,0-19-226,-1 19-575,1-20-802,2 0-1345,-2-1-1537,-21-18-15245</inkml:trace>
  <inkml:trace contextRef="#ctx0" brushRef="#br3" timeOffset="450966.7969">17449 10595 15406,'20'-39'2242,"-1"19"-672,-19 0-1378,20 20-384,0 0-1282,0 0-4099</inkml:trace>
  <inkml:trace contextRef="#ctx0" brushRef="#br3" timeOffset="451193.3594">17866 10775 19730,'39'0'1890,"-19"-21"-833,0 1 320,19 20-63,-19-20-514,20 1-479,-19-1-289,-1 0 96,-20 1-64,18-2 32,-18 21 0,-18-20-64,-2 20 128,-1 0-96,1 20 160,0 1 65,-19-2-65,19 1 224,0 19-159,0-19-97,20 21-128,0-2 0,0 1-256,20-21-417,20 1-640,-1 0-385,22-40-255,-23 20-930,3-20-3779</inkml:trace>
  <inkml:trace contextRef="#ctx0" brushRef="#br3" timeOffset="451414.0625">18263 10655 13388,'-20'-19'5734,"0"19"-3749,0 19-479,20 1 512,0 0-224,0 19-609,0-19-321,0 21-319,40-2-257,-20 0-160,19-19-128,1-20-224,19 0-160,-19 0-513,1-20-897,-3 1-352,-17-21-96,-21 1-705,0 18-2882,0-19-3492</inkml:trace>
  <inkml:trace contextRef="#ctx0" brushRef="#br3" timeOffset="451647.4609">18500 10636 800,'-39'-100'4292,"39"61"-96,-20 19 929,20-1-512,0 21-1507,0 0-639,20 21-353,1 18-673,-3 20-736,2-19-193,1 20-448,19-21-32,-1 1-224,-19 1-352,20-41-321,-21 19-1025,-19-19-1153,0-19-3075</inkml:trace>
  <inkml:trace contextRef="#ctx0" brushRef="#br3" timeOffset="451867.1875">18243 10714 15534,'-20'-19'5285,"20"-1"-4324,20 0-96,20 1 833,-1-2-257,1 1-736,19 20-513,20-20-224,-18 1-160,-2 19-865,-19-20-673,-1 20-352,1 0-1602,19 0-4131</inkml:trace>
  <inkml:trace contextRef="#ctx0" brushRef="#br3" timeOffset="452088.8672">18937 10477 13708,'21'-21'4613,"-21"21"-1666,-21 21-1346,-19-21-384,21 20-224,-21-1 32,0 21 96,21-1-384,19-19-417,19 20-224,21-20-32,0 0 0,40-1-31,-22 1-130,3 0-191,-2-20 192,-19 21 0,-20-1 64,-20-1 0,0 1 128,-20-20-32,-20 20-64,20-20-64,-19 0-609,19 19-1953,0-19-1378,-1 0-16686</inkml:trace>
  <inkml:trace contextRef="#ctx0" brushRef="#br3" timeOffset="452591.7969">19751 10636 19346,'0'0'2178,"0"19"-1121,0 1 705,0 19 159,20 1-511,1 1-610,-1-2-447,-2-19-257,3 19-64,-1-39 32,0 20-416,0-20-737,-1 0-833,-19 0-256,0-20-1121,0 0-5830</inkml:trace>
  <inkml:trace contextRef="#ctx0" brushRef="#br3" timeOffset="452808.5938">19731 10556 15598,'-39'-59'3940,"19"39"-2595,20-1-736,0-18-321,0 39-32,0-20-224,20 20-448,-20 0-1153,19 0-2659</inkml:trace>
  <inkml:trace contextRef="#ctx0" brushRef="#br3" timeOffset="453035.1563">19970 10615 18033,'59'80'1953,"-39"-41"-287,0 2 256,-20-2 512,20 1-608,0-40-673,-1 19-384,-19-19-353,20 0-128,0 0-95,1-19-129,-1-21 64,-2 21-128,23-22 0,-41 1 0,20 1 64,0 19-96,-1 1 0,1 19 32,0 19 0,-20 1-64,20 0 32,0-1-321,-20 21-736,19-19-865,1-1-1409,0-1-1762</inkml:trace>
  <inkml:trace contextRef="#ctx0" brushRef="#br3" timeOffset="459518.5547">21023 10397 12812,'0'-20'2178,"0"20"-192,0 0-97,0 0-63,18 0-288,-18 0-193,20 20 64,1 0-128,-1-1-224,0 22-96,-2 18-192,-18-20-224,21 22-161,-1-22-96,0 20-160,-20-18 161,39-2-129,-19-19-32,0 0 0,0-1-128,0-19 32,-20 0 32,0 0-32,19 0 32,-19 0-32,0-19-64,0-1 0,0 20 96,0-20-128,0 20 96,0-19 0,0 19-64,0 0 64,0 0 0,-19 0-160,38 0 192,-19 0-160,0 19 128,0-19-64,0 0 32,0 20-32,0-20-32,0 0 96,0 0 32,0 0-32,0 0-32,-19 0-32,19 0 96,0-20-96,-20 20 64,20-39-64,0 18 0,0 1 64,20-19-96,-1-1 64,1 21-96,0-2 128,0 1-64,1 20 96,17 0-160,-18 0 0,1 20 128,-1 1-32,-20-2-32,20 21 32,-20-1 32,18 2-64,-18-2 64,21-19-32,-1 0 0,0-1-32,0 1 64,-1-20 0,1-20-128,20 20 160,-20-19-32,19-1-32,-19 0-32,0 1 32,1-1-32,17-21 64,-38 21 32,0 1-64,0-1-96,0 0 192,-20 1-96,2-2 0,18 21 96,-21-20-96,1 20 0,20 0 0,-20 20 64,20 1-32,-20 18-32,20-19-64,0 19 224,0 2-192,20-21-32,0 19 96,0-39-320,19 20-161,1-20-928,1 0-929,-2 0-961,21-20-1858,-41 0-7591</inkml:trace>
  <inkml:trace contextRef="#ctx0" brushRef="#br3" timeOffset="459858.3984">22173 10695 13676,'0'-40'2243,"0"21"-33,0-2 384,0 21-320,0-20-384,-20 20-641,20 20-288,-19-20 32,-1 40-64,20 0-256,-20-1-289,0 2-64,20-21-224,0-1-32,20 1-128,0-20 64,0 0-64,-1 0-96,1-20 64,0-19 0,-20 18 96,0 1 32,0 0 0,0 1 0,0-1 96,0 20 128,0 0-63,0 0-193,0 20 192,20-20-192,-20 39 32,20-19-64,-20 1-289,19-1-543,1-1-642,0 1-1088,21 0-33,-23-1-1729,2 1-9385</inkml:trace>
  <inkml:trace contextRef="#ctx0" brushRef="#br3" timeOffset="460170.8984">22471 11191 2466,'20'19'16335,"-20"-19"-14925,20 0 127,-20-19 321,-20-1-385,20-19-640,-20-1-320,1 0-193,-21-19 128,20 19-256,-1-20 1,21 1-97,0 0-128,0 18 64,21 2-64,-1 19-32,20 20 64,-21 0-64,1 20 192,0-1-96,0 21 32,-20 1 0,0-2-128,-20 0 128,20 1-96,-20-19 32,0-2-64,1-19-160,19 0-353,0 0-736,-20-19-545,20-2-672,-20 1-2884</inkml:trace>
  <inkml:trace contextRef="#ctx0" brushRef="#br3" timeOffset="460540.0391">22491 10497 21172,'20'-20'2017,"0"-1"-1088,0 1 1089,19 1 32,21-1-929,-21 0-736,2 1-289,-21 19-96,18-20 160,-17 20-64,-1 20-96,0-1 64,-1 1 96,-19 39-160,0-18 96,0 18-96,20 0 0,-20 1-192,40-21 160,-20 22-32,19-22 64,-19 1-64,20-1 32,-21-19 32,-19 20-32,0-20 96,0 0-64,-19-20 0,-1 19-128,20-19-353,-20-19-768,0 19-1377,0-20-962,20 0-9832</inkml:trace>
  <inkml:trace contextRef="#ctx0" brushRef="#br3" timeOffset="464770.5078">11752 7439 12844,'-21'0'384,"21"0"225,-20 0-161,20 0-256,20-19 161,-20 19-129,21-21-96,-1 21 64,-2-20 0,2 0 64,1 20 33,-1-19-161,19 19-64,-19-20-32,20 20 64,-20-20 0,19 20-96,1-19 64,19 19 0,-19-20-32,1 20 64,-2-21 161,1 21-129,-1 0-32,1-20-32,0 20-64,-1 0 96,1 0-128,-1 0 64,-19 0-32,21 20 64,-21-20 32,-2 21 160,23-21-95,-21 20-33,18-20-96,-17 19 0,19-19 0,-20 20-32,-1-20 64,1 20-64,0-20 32,0 19 32,19 1 160,-19 0 193,20-20 672,1 21-641,-3-2-416,23 1-64,-22 0 0,21-1 160,-21 1-128,1 19 0,-1-17 0,1 17 0,1-19 32,-23 19-32,23 2 0,-21-2 32,0 0-32,19 1 64,-19 20-64,0-21 64,0 20 64,-1-18 129,1 18-225,0 0 64,0-18-96,0-2 96,-1 20 0,1-18 0,0 18-32,0-20 64,0 22-128,1-22 32,-3 20 192,2 2-95,-20-22-65,21 20-32,-1-18-32,0 18 96,-20-20-96,18 21 0,-18-20 64,21 19 0,-1-20 0,-20 2 32,0 18-64,20-20 32,-20 22-64,0-22-64,20 20 224,-20 1-64,0-20-64,0 19 32,0 1 32,-20-1 1,20 2-33,0-22-32,0 20 32,20-18-32,-20 18-32,19-20 32,-19 0 32,20 2 64,-20-2 0,0 1-224,20-21 192,-20 3-32,0 17-96,0-39 64,0 20-32,0-20-32,20 0 0,-20 0 32,0 0 64,-20 0-64,20 0 64,0 0 0,0 0-96,0 0 32,0 0 0,20 0-64,-20 19 64,0-19 0,0 0 32,0 0-96,20 0 160,-20 0-96,0 0 64,0 0-32,0 0 0,0 0-32,0 0 64,0 0-32,19 0 65,-19 0-97,0 0 32,0 0 96,0 0-160,0 0 64,-19 0 96,19 20-128,0-20 96,0 0 0,0 0 64,0 0 0,0 0 64,0 0-127,0 0-33,0 0 96,0 0-224,0 0 128,0 0-96,0 0 32,0 0 64,0 0-32,0 0 32,0 0 96,0 0-96,0 0-32,0 0-96,0 0 192,-20 0-128,20 0 32,0 0-96,0 0 192,0 0-96,-20 0 64,20 0-96,-20-20 97,-19 20-194,19 0 97,0-19-64,0-1 225,-1 20-226,3-20 65,-2 20-32,20-19 64,-20 19 65,20-22-129,0 22 32,0 0 32,0 0-64,0 0-1,20 0 162,-20 0 31,20 22 64,19-3 128,-19 1-127,0 19-33,0-19-160,-1 0 160,21-20-96,0 19 0,-21-19 64,1 0-96,20-19 32,-19 19-32,-3-40-32,2 21-64,0-21-192,-20-1-128,21 2-289,-21 19-384,0 1-480,0-1-737,0 40-2210,0-20-11948</inkml:trace>
  <inkml:trace contextRef="#ctx0" brushRef="#br0" timeOffset="511572.2656">794 12441 4548,'-41'-39'8392,"21"19"-7047,20 1 513,-20-1 352,20 0-128,0 20-833,0 0-288,0 20 416,20 0-320,-20 19-352,20 21-64,1-1-1,-1 20-223,-2-19-97,3-1 0,-21 2 0,20-22-223,0 1 63,-20-21-64,0 1 32,0-20 64,0 21 96,0-21-95,0-21-193,-20 21 32,0-39-32,-1-1 64,3-19-64,18-21-32,-20-20-32,20 22-1,0-22 33,0 41 0,0-2-64,20 22 96,-2 19 32,3 20 64,-1 0 65,20 40 63,-1 1-224,1 37 96,0 2 0,-1-1-32,22 21 0,-23-22-160,3-17 0,-3-22-128,-17 20-97,19-39-223,-40 1-577,20-1-385,-20-20-127,0 0-321,0 0-1281,0 0-3780</inkml:trace>
  <inkml:trace contextRef="#ctx0" brushRef="#br0" timeOffset="511799.8047">992 12800 15598,'-79'-20'2563,"59"20"-1026,-20-20 257,20 20 544,20 0-448,-21 0-929,21 0-96,21 0-193,19 0-416,-20 0-159,19-21-290,1 1-703,19 1-930,-19-1-641,19 0-1504</inkml:trace>
  <inkml:trace contextRef="#ctx0" brushRef="#br0" timeOffset="512030.2734">1229 12282 20787,'0'-19'1730,"0"19"-353,0 0 961,0 19-256,21 22-961,-21 18-608,20 0-65,0 2-191,19 17-257,-19-17 0,20-22-289,-1 20-383,21-38-514,-40-1-895,19 19-770,-19-39-640,1 20-5094</inkml:trace>
  <inkml:trace contextRef="#ctx0" brushRef="#br0" timeOffset="512478.5156">1944 12462 16623,'0'-60'897,"0"40"352,0 20 1186,0 0-321,-18 0-577,-3 0-384,1 20-96,-20 19-32,21-18-384,-1 19-417,0-1-224,20-19-32,0-1 192,20 1-128,19 1-32,1-1-32,1-20 160,17 19-128,-17 1 0,-2 0 64,1-1 32,-20 1 64,-20 1 33,0 19-33,-20-21-96,0 1-96,0 19 0,-1-39-321,-17 20-607,38 1-898,-21-21-865,1 0-1024,20 0-9770</inkml:trace>
  <inkml:trace contextRef="#ctx0" brushRef="#br0" timeOffset="512769.5313">2163 12641 17840,'20'0'2371,"0"19"-930,-20 1 609,20 19 288,-1 2-768,1-1-930,20-21-384,-20 1-95,19 0-97,22-40 64,-23 20-160,3-20-64,-21 1 0,-2-21 64,-18 19-32,0 1-225,-38-19 1,-3 19-225,3 20-255,-23 0-642,2 0-63,-1 0-641,21 20-2530</inkml:trace>
  <inkml:trace contextRef="#ctx0" brushRef="#br0" timeOffset="513115.2344">1071 13354 14701,'-20'-19'8617,"0"19"-7144,20 19 513,20-38 512,20 19-544,40-20-929,19 0-512,20 1-513,19-1 0,22 0 0,-2 20 0,2-21 0,-22 2 0,1-1 0,1 20 0,-41 0 0,-20 0 0,-20 0 0,-19 0 0,-20 0-289,0 0-608,-20 0-320,19 0-769,-19 0-1057,0-20-1313,0 20-11435</inkml:trace>
  <inkml:trace contextRef="#ctx0" brushRef="#br0" timeOffset="513336.9141">2798 12641 29115,'0'-20'224,"0"-1"-736,0 21-97,0 0 353,0-20-1602,0 20-2017,21 20-16945</inkml:trace>
  <inkml:trace contextRef="#ctx0" brushRef="#br0" timeOffset="513576.1719">2977 12859 22837,'20'60'2819,"0"-40"-2179,-20-1 161,0-19 0,0 20-545,20-20-448,-20 0-1410,0 0-2177,0 0-15760</inkml:trace>
  <inkml:trace contextRef="#ctx0" brushRef="#br1" timeOffset="551482.4219">3632 12502 7847,'-20'-40'1345,"20"40"609,0-21 1249,-20 2-192,20-1-1057,-20 0-513,20 1 33,0-1 159,0 20-127,0-20-257,0 20-320,0 0-1,0 0 33,0 20-128,0 19-192,20 1-33,-20 40-223,20-2-97,0 2-32,1-1-128,-3 1 65,2-1-193,21-19 0,-21-20 0,-2-1 0,3 2 0,-1-22-193,0 1-287,-20 0-257,20-20-288,-20 19-544,19-19-802,-19-19-479,0 19-706,0-20-6437</inkml:trace>
  <inkml:trace contextRef="#ctx0" brushRef="#br1" timeOffset="551717.7734">3712 12878 15534,'0'0'5990,"0"0"-4901,20 0 1569,-20-19-127,20 19-1122,-2-20-992,23 20-225,-21-20-160,19 1 0,1 19-224,0-20-513,-21 20-320,21-20-801,-20 20-320,19-21-672,-19 21-2916</inkml:trace>
  <inkml:trace contextRef="#ctx0" brushRef="#br1" timeOffset="551970.7031">3950 12422 19954,'0'-20'2339,"0"20"-1090,0 0 1666,0 20-481,0-1-1217,19 22-544,1 18-257,0 0-32,0 1-255,19-1-33,-19 2-64,0-22-257,21 20-223,-23-18-161,2-2-448,1-19-640,-1 0-737,-20-1-513,20 1-2851</inkml:trace>
  <inkml:trace contextRef="#ctx0" brushRef="#br1" timeOffset="552408.2031">4347 12600 19634,'0'0'2178,"0"0"-608,0 21 736,0-1-96,0 39-1089,0-20-352,20 22-1,-1-2-191,-19 1-193,20-21-191,0 20-97,21-19-96,-23-19 64,2-2-96,21 1-96,-21-20-33,19 0-95,-19 0-192,20-20-353,-21 1-256,1-2-320,0 1-481,-20 0-448,20 1-897,-20-1-5061</inkml:trace>
  <inkml:trace contextRef="#ctx0" brushRef="#br1" timeOffset="552648.4375">4546 12919 15758,'-21'0'4132,"21"0"-2242,-20 0 0,20 0-289,0 0-800,0 0-705,20-21-320,-20 1-1025,21 1-929,-1-1-2691</inkml:trace>
  <inkml:trace contextRef="#ctx0" brushRef="#br1" timeOffset="552873.0469">4426 12719 18257,'-59'-19'1826,"39"-1"-609,20 0 1057,0 1-320,0-1-961,20-1-673,19-18-256,1 19-320,-1-19-1410,1 19-1953,1 0-12653</inkml:trace>
  <inkml:trace contextRef="#ctx0" brushRef="#br1" timeOffset="553452.1484">4764 12660 19602,'0'-39'1986,"-20"39"-481,20 0 737,0 20-192,0 19-736,20 0-289,-1 2-353,1 18-319,20-19-33,-1 20-192,-19-21-32,0-19-32,0 19 0,1-39-128,-21 20 288,0-20-320,0 0 96,-21-20-64,1 1 0,0-21-32,0 1 0,-19-21 128,19 1-288,0-22 160,0-17 0,20 38 128,0 1 64,0 39 224,20 0-32,20 20 129,-1 40-129,1-1-128,1 0-64,18 41-96,-19-21 32,19 22-224,-19-3-192,-1-17-33,1-2-191,0-20-97,-21-19-608,1 1-353,-20-21-672,0 0-385,0 0-1985,-20-21-8553</inkml:trace>
  <inkml:trace contextRef="#ctx0" brushRef="#br1" timeOffset="553704.1016">4882 12800 21043,'-39'19'2563,"19"-19"-1026,20 20 898,0-20-257,0 0-1025,40 0-737,-1 0-352,1 0-96,19 0-384,2-20-449,-22 20-1057,1-19-961,0 19-256,-1-20-3395</inkml:trace>
  <inkml:trace contextRef="#ctx0" brushRef="#br1" timeOffset="553999.0234">5339 12919 14509,'41'79'3876,"-23"-40"-929,2-19-193,1-20-512,-21 21-416,0-21-865,0 0-320,-21-21-225,1 1-96,2 0 1,-23-19-97,1 0 64,1-22-224,19 22 96,0 0-128,0-22-32,20 22-32,0-1 0,20 1-32,20 18 32,-1 1-96,1 20 32,1 0-64,-3 20 32,3 1 32,-21-1 32,-20 19 128,0-19-32,-20 19 32,0 2-64,-1-21-64,-17-1-32,18-19-641,-21 0-544,21 0-1090,20-19-639,0 19-2307</inkml:trace>
  <inkml:trace contextRef="#ctx0" brushRef="#br1" timeOffset="554299.8047">5657 12600 21332,'0'0'2210,"0"0"-352,0 21 1120,20-1-800,-20-1-800,0 21-545,19-1-833,1 22 0,0-22 0,0 20 0,1-18 0,-3-22 0,22 21 0,-19-21 0,-1 1-65,-2 0-1120,3-20-833,-21 21-1665,0-21-705,0-21-9097</inkml:trace>
  <inkml:trace contextRef="#ctx0" brushRef="#br1" timeOffset="554719.7266">6054 12898 21748,'20'60'2274,"0"-40"-832,-20 19 672,19-19-673,1-20-352,-20 20-448,20-20-321,-20 0-256,0-20 128,0 0-96,-20 1-160,20-21-32,-20 1 0,-19-2-32,-1 2 0,20-20-32,-19-2 160,-1 22-64,20-20-1,-1 38 33,3-18 0,18 19 129,0 0 31,0 20-160,18-19 64,3 19-193,19-20-31,-1 20-256,21-20-289,-20 20-576,19 0-1634,-18 0-929,-23 20-8775</inkml:trace>
  <inkml:trace contextRef="#ctx0" brushRef="#br1" timeOffset="554959.9609">5994 12760 21492,'-19'40'3619,"19"-40"-1825,0 0 512,0 0-800,19-20-321,1 20-801,20-20-96,0-1-256,-1 1-576,1 1-898,-1-1-2369,-19 20-6727</inkml:trace>
  <inkml:trace contextRef="#ctx0" brushRef="#br1" timeOffset="557116.2109">6451 12521 3875,'0'0'2883,"-20"-19"-1057,20 19 63,0 0 129,0-20-224,-20 20-449,20 0 129,0-20 255,0 20-191,0 0-129,0 0 225,0 0 127,0 0-159,0 0-321,0 0-224,0 20-192,0 0-96,0 19-97,20 0-159,0-19-161,0 1-96,0 18-31,19-39-225,1 0 0,-1 0 0,-19-19 0,21-22 0,-21 21 0,-2-19-129,-18 0-223,0-1-257,-18 19-319,-2-18-65,-1 19-257,1 20-799,0-19-418,1 19-1665,19 19-14157</inkml:trace>
  <inkml:trace contextRef="#ctx0" brushRef="#br1" timeOffset="557558.5938">6728 12739 19026,'-20'-20'2914,"20"20"-63,0 0 640,0 0-1377,0 41-768,0-21-321,0 19-1025,20 20 0,1-18 0,-1 18 0,0-20 0,-1 1 0,1 0 0,0-20-97,-20 0-1056,20-1-640,-20 1-1603,0-20-1664,0 0-12429</inkml:trace>
  <inkml:trace contextRef="#ctx0" brushRef="#br0" timeOffset="621193.3594">7504 12223 12203,'-21'0'2691,"21"20"-1506,-20 19 1153,20 22-64,0-22-576,0 20-321,0 21-448,20-1-160,-20 1-97,21 20-95,-3-2-289,23-18-224,-1-21 32,-1 2-160,1-22-416,19 0-577,-19-19-673,0-20-2402,-1 0-4356</inkml:trace>
  <inkml:trace contextRef="#ctx0" brushRef="#br0" timeOffset="623613.2813">7801 12124 5413,'0'0'3907,"0"0"-2433,0 0 1216,0 0 257,20 19-865,-20 2-512,19 19-257,-19-1-288,20-19-257,-20-1 65,20 3-320,-20-3-65,0-19 1,0 0-289,0 0 352,0 0-224,0-19-127,0-3-97,0-17 32,-20 19-96,20-19 0,20 19 32,-20-1-64,0 2 32,21 19 32,-1 0 128,-2 0-64,2 19 64,1 2-96,19-1 0,-21 19-32,1-39 0,0 20-128,0 0-160,0-20-224,-20 19-225,19-19-480,1 41-545,-20-41-512,20 20-2755</inkml:trace>
  <inkml:trace contextRef="#ctx0" brushRef="#br0" timeOffset="624534.1797">8456 11906 10505,'-21'-20'1794,"21"20"769,0-19 447,-18-1-767,18 20-770,0-21-256,-20 21-96,20 0-224,0 0-256,0 21-161,0-21-128,0 20 97,0-1-65,0 21-96,20-1 33,-20 2 31,18-2-96,-18 0-31,21 1-1,-1 0-96,0-20-32,0-20-128,-1 0 192,-19 0-128,20 0 64,0 0-96,-20-20 0,20 20 32,0-21-96,0 21 128,-20 0-64,19 0-64,1 21 64,0-1 64,-20-20-32,20 20 0,-20-1-32,0 1 32,0-20 32,0 20 65,-20-20-258,0 0 1,0 0-96,1 0-96,-1 0-129,0 0-383,0 0-322,20 0-383,0 0-1154,0-20-2529,0 20-11564</inkml:trace>
  <inkml:trace contextRef="#ctx0" brushRef="#br0" timeOffset="632281.25">9071 12143 6470,'0'0'1185,"0"0"448,0 0 641,0 0-448,0 0-577,0-19-448,-20 19 192,20-20 416,0 20-127,-19 0-225,19-20-96,-20 20-129,20 0-223,-20 0-193,0 0-31,0 20-65,1 0-160,-1-1 64,0 2-128,20-1 65,-20 0-33,20-1-64,20 1 32,0-20-32,0 0-64,19 0 32,-19-20 96,0 1-64,0-1-64,-1 0 64,-19-1-64,0 2 96,0-1-96,0 20 64,-19 0 32,19 0 0,-20 20 129,20-20-1,0 19-32,0 2-320,20-21 224,-1 20-128,1 0 32,0-20-384,0 0-257,1 19-288,17-19-544,-18 0-994,1 0-928,-21 0-1986</inkml:trace>
  <inkml:trace contextRef="#ctx0" brushRef="#br0" timeOffset="632582.0313">9211 11826 10954,'0'-39'6662,"0"39"-4676,0 0-641,0 19 705,20 22-576,-20-21-577,18 39-705,2-20 64,1 2-256,19-2 128,-21 0-192,1-19 0,0 0-160,0-1-289,0-19-512,-1 0-608,-19 0-97,-19 0-1633,-1-19-2210</inkml:trace>
  <inkml:trace contextRef="#ctx0" brushRef="#br0" timeOffset="632835.9375">9150 12025 13676,'-39'0'2499,"19"0"-994,20 0 513,0 0-96,20 0-609,1-19-544,17 19-289,3-21-255,-3 21-257,3 0-97,-1 0-575,-1 0-834,1 0-2081,-20 0-2371</inkml:trace>
  <inkml:trace contextRef="#ctx0" brushRef="#br0" timeOffset="633186.5234">9727 12025 13741,'-40'-19'2690,"19"-2"-1313,3 21 705,-2 0 32,-1 21-576,1-2-577,0 1-417,20 19-159,0 1-161,0 0-128,20-40-96,21 40 32,-21-21-64,19-19-224,1 20-193,-20-40-191,19 20-481,-19-19-129,0-1-736,0 20-1120,-20-20-1187</inkml:trace>
  <inkml:trace contextRef="#ctx0" brushRef="#br0" timeOffset="633664.0625">9766 11847 10345,'0'-41'2403,"0"22"-514,0 19 610,0 0 63,0 0-992,0 0-641,0 19 160,0 22 64,20-2-192,-20 1-289,20-1-223,0 2-225,0-2 96,-1 0-224,1 1-64,0-21 64,0 2 0,-20-21-64,20 0-32,-20 20 0,0-20 32,0-20-64,0 20 0,-20-21 0,20 2-96,0-1 96,-20-19-256,20 19 192,0 0-96,0 1 288,20 19-192,0-21 224,-1 21 32,1 21 96,21-2-192,-21 1 32,-2-20-96,23 39-128,-21-19-64,0 0-256,-2-20-321,-18 0-320,21 19-769,-21-19-1537,0 0-2082</inkml:trace>
  <inkml:trace contextRef="#ctx0" brushRef="#br0" timeOffset="634041.9922">10282 12065 18513,'20'19'256,"0"-19"673,0 0 480,0 0-576,-1 20-512,-19-20-225,20 0-32,-20-20 32,20 1-32,-20 19-32,0-20 96,0 0-160,-20 1 160,20 19-96,-20-21 160,1 21 289,-1 21-33,20-21-63,-20 19-289,20 1 128,0 0-32,0-1 64,0 21-224,0-21 64,20 2-288,0-1-288,-1 0-417,1-20-769,21 0-1344,-21 0-1955</inkml:trace>
  <inkml:trace contextRef="#ctx0" brushRef="#br0" timeOffset="634439.4531">10620 12025 13388,'-20'0'3748,"0"0"-3204,20 0 930,0 0 672,0 20-641,-19 0-608,19 19-353,0-19-63,0 20-33,0-20-95,19-20-193,1 20-96,-20-1-32,20 1 32,0-20-32,0-20 32,-20-19-192,19 19 0,-19-1 32,0-18 64,0-20 96,-19 20-96,19-22-128,-20 22 352,0 19-256,20 1 160,-20-1 0,20 20 192,0 20-96,0-1 193,0 21 63,20-1-160,0 2-256,0-2 0,19 0-32,-19-19-256,20 0-352,-21-1-449,1-19-1121,0 21-3043</inkml:trace>
  <inkml:trace contextRef="#ctx0" brushRef="#br0" timeOffset="637182.6172">11314 11945 9096,'0'-19'2370,"-20"19"-95,20-20-33,0 20 352,0 0-608,0 0-737,0 0-256,20 0 128,1 20-160,-21 19-288,20-19-161,-20 20-256,20 0-127,-2-21-1,-18 21-64,21 0-96,-1-20-385,-20 0-480,0-1-448,0-19-833,0 0-2274,-20 20-6567</inkml:trace>
  <inkml:trace contextRef="#ctx0" brushRef="#br0" timeOffset="637423.8281">11255 12263 12780,'0'19'3843,"0"-19"-2754,0 0 1346,21-19-1,-3 19-801,23 0-800,-1-20-128,-1 20-193,1-20-351,-20 20-65,19-19-160,-19 19-97,0 0-383,-20 0-321,0 0-544,0 0-1090,0 0-1536,-20 0-3717</inkml:trace>
  <inkml:trace contextRef="#ctx0" brushRef="#br0" timeOffset="637674.8047">11136 12006 18673,'-20'0'1762,"20"-21"-1057,0 1 95,20 0 1250,19 1-1089,1-1-256,21 0-481,-23 1-256,3-1-32,-3-1-545,-17 21-768,19-20-865,-20 20-1890,-20 0-2178</inkml:trace>
  <inkml:trace contextRef="#ctx0" brushRef="#br0" timeOffset="637962.8906">11592 12065 17744,'20'78'1282,"-20"-57"-322,0-1 610,20 0 192,-20-20-289,0 0-896,0 0-289,20 0 0,-20 0-96,0-20-32,0 0-224,21 20 160,-21-21-128,0-18 64,0 39-32,18-20-64,2 1 96,-20 19-128,20 0 128,1 19-32,-1 1 0,-2 19-480,-18-18-449,20-1-1409,1-20-2595,-1 0-9513</inkml:trace>
  <inkml:trace contextRef="#ctx0" brushRef="#br0" timeOffset="638406.25">12090 12025 16687,'-21'-19'545,"21"19"896,-20 0 609,0 0-288,0 19-673,0 1-352,1 0-161,19-1-448,19 1 0,1-20-64,0 20-32,20-1 0,-19-19-64,37 41 64,-37-21-32,17-1 32,-17 1-64,-1 0 32,-20-1 0,0 3 0,-20-22 64,-1 19-128,3-19-224,-2 0-320,-1-19-898,1 19-1537,0 0-864,2-22-6119</inkml:trace>
  <inkml:trace contextRef="#ctx0" brushRef="#br0" timeOffset="638796.875">12347 12164 18033,'20'0'1313,"0"0"-1089,-1-21 577,-19 21 480,20-19-448,-20 19-609,0-20-128,0 20-128,0 0 64,0-20-32,0 1 0,-20 19 64,1 0 64,-1 0-32,0 0-128,20 19 160,-20-19-128,0 0 97,20 20 127,0 0 160,0-1-32,0 22 1,0-21-65,20-1 0,0 1-192,0 0-160,0-1 192,19-19-224,-19 0-160,0 0-481,0-19-704,-1 19-1281,-19-20-2916</inkml:trace>
  <inkml:trace contextRef="#ctx0" brushRef="#br0" timeOffset="643093.75">12604 12143 10954,'0'0'2530,"0"0"-960,0 0 736,20 21 32,-20 19-704,21-21-705,-21 21-257,20-21-127,0 3 63,-2-22-95,-18 0-193,0-22 64,0 22-95,0 0-97,0-39-160,-18 19 128,18 1-160,-20-21 96,20 19-96,-20 2 96,20 19-192,0-20 160,0 20-64,0 0-96,20-20 0,0 20-128,-2 0-225,3 0-608,19 0-608,-20 0-1218,-1 0-1889</inkml:trace>
  <inkml:trace contextRef="#ctx0" brushRef="#br0" timeOffset="643398.4375">12883 11826 16271,'0'0'2178,"19"0"-641,-19 21 738,20 18-514,0 1-544,0 19-352,1-19-384,-1 19-225,18 0-224,3 2 96,-21-42-128,19 21-96,-19-21-256,0-19-225,-20 0-384,20 0-608,-40 0-1538,0-19-1698,-20-1-9672</inkml:trace>
  <inkml:trace contextRef="#ctx0" brushRef="#br0" timeOffset="643656.25">12823 12124 14926,'-20'0'1729,"20"0"-127,0-20 704,0 20-64,20-20-833,0 20-640,20-19-352,-1-1-257,1 20-160,1-20-289,-3 1-479,3 19-610,-2 0-1344,1-21-962,-20 42-672</inkml:trace>
  <inkml:trace contextRef="#ctx0" brushRef="#br0" timeOffset="643911.1328">13280 11965 12780,'0'0'2114,"0"0"224,0 20-64,-20-20-352,20 40-545,-20-20-384,0 0-416,40-1-161,-20 1-320,20 0 0,20-1 96,-21 2-320,41-21 128,-21 20 32,2 0-32,-21-20-96,0 39 32,-2-19 128,-18-1 0,-18 3-32,-2-22-32,0 19-256,20 1-577,-21-20-1569,1 0-4388</inkml:trace>
  <inkml:trace contextRef="#ctx0" brushRef="#br0" timeOffset="644780.2734">8099 12898 13644,'-20'-20'1826,"20"20"128,0-19-64,0 19 352,0 0-512,20 19-577,-20 1-353,20 1-287,-1-1-257,1 19-32,0-19-64,0 19-63,-20-19-65,20-20-193,-1 21-159,-19-21-513,0 0-384,0 0-1313,0-21-3428</inkml:trace>
  <inkml:trace contextRef="#ctx0" brushRef="#br0" timeOffset="645041.0156">8059 12819 13708,'0'-39'3204,"-20"39"-1795,20-20-704,-19-1-385,19 1 64,-20 20-480,20-19-865,0 19-1377,20 0-1826</inkml:trace>
  <inkml:trace contextRef="#ctx0" brushRef="#br0" timeOffset="645309.5703">8198 12739 16399,'59'61'1922,"-39"-42"-257,0 21 578,1-1-97,-21 2-705,18-2-704,2-19-193,-20-1-192,20 1-159,-20-20-65,21 0 32,-21 0-32,20 0-128,-20-39 32,0 19 128,18-19-192,-18 19 64,0-21-96,21 41 192,-21 0-32,20 0 33,0 0-129,-20 20 0,39 21-193,-19-22-415,0 1-577,20-20-993,-20 20-3524</inkml:trace>
  <inkml:trace contextRef="#ctx0" brushRef="#br3" timeOffset="646746.0938">9269 12760 1921,'0'0'4388,"0"-21"-2434,-20 21-192,20-20 608,-18 20-256,-2-19-384,20 19-33,-21 0-63,21 0-32,-20 0-449,0 19-128,20 1-193,0 21-31,0-2-96,0 1-161,0 20-191,0-1-129,20 0 0,21-39-64,-21 20-96,18-40 64,3 20-31,-2-40-130,-19 1-31,20-2-64,-20-19-32,-1 1-160,1 0 160,-20-2 0,0 2-33,-20-1 97,1 1 0,-21-2-32,0 2 160,1 19-64,-2 20 64,3-20-64,-3 20-32,21 0-448,0 0-610,20 20-1216,20 0-3491</inkml:trace>
  <inkml:trace contextRef="#ctx0" brushRef="#br3" timeOffset="647151.3672">9687 12660 15022,'-21'-19'1569,"3"-1"65,-2 20 1024,20-21-448,-21 21-704,1 0-545,0 21 0,2 18-225,-3 1-159,21-1 31,0 2-127,0 18-193,0-20-192,21 2-128,17 18-64,-18-39-256,21 19-321,-23-19-288,23 1-320,-1-2-769,-21-19-1409,1 0-1698</inkml:trace>
  <inkml:trace contextRef="#ctx0" brushRef="#br3" timeOffset="647477.5391">9766 12839 17872,'20'0'1474,"-20"20"-97,20-1 865,0 22-256,-20-21-545,20 19-672,-1-19-192,1 19-225,-20-19-96,20-20-63,-20 21-97,20-21 0,-20 0-32,0-21-32,0 1-64,0 0 64,0 1-64,0-21 96,0 21-96,0-22 128,0 21-64,20 20 96,-20 0-32,19 0-64,1 20-96,21 21-224,-21-22-353,18 1-704,-17 0-769,-1-20-1954,0 0-2562</inkml:trace>
  <inkml:trace contextRef="#ctx0" brushRef="#br3" timeOffset="647724.6094">10025 12700 14798,'20'-40'3619,"18"40"-800,3 0-161,-3 20-736,23 0-801,-2 19-480,-19 2-353,19 18-96,-39-20-192,21 2-32,-21-2-128,-2 1-96,-18-21-257,0-19-480,0 20-736,0-20-2852,-18 0-8679</inkml:trace>
  <inkml:trace contextRef="#ctx0" brushRef="#br3" timeOffset="651256.8359">10897 12719 14317,'-20'-19'1986,"20"-1"-96,0 20 192,0 0-160,0 0-769,0 0-321,20 0-95,-20 20 64,20 19-129,1 2-223,-1-2-193,-2 1-160,3-1 0,-1 2-96,0-2-64,0-19-352,-1 19-289,1-39-512,0 20-1570,0-20-2305</inkml:trace>
  <inkml:trace contextRef="#ctx0" brushRef="#br3" timeOffset="651563.4766">10877 12939 4228,'-18'0'13292,"18"-20"-12075,0 20 417,0-21 352,18 21-385,2-20-672,21 1-577,-3 19-256,23-20-63,-2 20-322,-19 0-319,-1 0-321,1 0-32,0 20 320,-19-20 417,-3 19 224,2 1 416,1 1 353,-21-1 224,20-1-128,0 1-160,-20 0-193,0-1-416,18-19-64,-18 20-384,0-20-417,21 0-768,-21 0-1218,0 0-3555</inkml:trace>
  <inkml:trace contextRef="#ctx0" brushRef="#br3" timeOffset="651819.3359">11195 12739 16719,'-20'-39'1378,"20"39"-1218,0-20 32,0 20-64,20 0-576,0 20-2115,-20-20-8808</inkml:trace>
  <inkml:trace contextRef="#ctx0" brushRef="#br3" timeOffset="652647.4609">11493 12839 16207,'0'39'1794,"0"-19"352,20 1 320,0 18-801,0-19-704,0 0-384,-1 19-161,1-19-31,0 1-1,0-2-192,-20-19 0,21 20 1,-21-20-97,-21-20-32,21 1-128,-20-2 160,20-19-128,-20 21-32,0-1 0,1 0 32,19 1-32,0-1-1,0-1 33,19 21 32,-19 21 65,20-21-130,0 20 33,0-1 32,1 21 0,-3-40-96,2 19 32,-20 1 32,20-20-160,-20 0 96,0 0-32,0 0-96,0 0-65,0 0 1,0 0-96,0-20-1,0 20 129,0 0 64,0 0 64,21 0 96,-1 0-96,-20 0 160,38 0-64,-17 0-32,-1 0 128,0 0 128,-1 0 128,21-19-32,-20-1 193,0 20 63,-1-20-287,-19 1-33,20-1-192,-20 20 0,0 0 96,0-21-128,0 21-64,0 0 64,-20 0 0,1 0 0,-1 21 160,20-1 160,-20 19 65,20 0-97,0 1-96,0 0-96,20-20 0,19 0-96,1-1 97,0-19-290,19 0-383,2-19-449,-2-1-1025,-19 0-3107,-1-20-11275</inkml:trace>
  <inkml:trace contextRef="#ctx0" brushRef="#br0" timeOffset="654407.2266">13677 12025 13068,'-20'-60'1345,"0"40"897,20 20-192,0 20-640,20 0 800,0 20-737,19 19-352,21 0-288,-1 21-160,2 20-353,-23-21-96,23 1-128,-41-21 64,-1 0-96,1 21-32,0-21 96,-20 21-63,0-21-1,-20-18-64,-19 18-193,19-39-319,0-1-417,0-19-801,-1 0-2273,3 0-5703</inkml:trace>
  <inkml:trace contextRef="#ctx0" brushRef="#br0" timeOffset="655940.4297">14313 13156 12780,'18'-19'2018,"-18"19"-545,0 0 1057,0 0-31,21 19-994,-21 1-224,0 0-672,0 20-129,0 0-384,0-21 65,0 21-193,0-21-577,0 3-993,0-3-2305,0-19-5830</inkml:trace>
  <inkml:trace contextRef="#ctx0" brushRef="#br1" timeOffset="666697.2656">14769 12502 15534,'0'-20'2338,"-21"0"-160,21 20 353,0 0-962,0 0-416,0 20-224,0 19-160,21 1-224,-1 20-97,0-21-192,0 20-64,-1-18-63,1 18-161,0-19 64,20-21-161,-21 22-287,1-21-353,-20-1-544,20-19-641,-20 0-1761,0 0-5734</inkml:trace>
  <inkml:trace contextRef="#ctx0" brushRef="#br1" timeOffset="666997.0703">14710 12541 12748,'-41'-79'6117,"21"39"-4323,20 0-224,20 1 544,21 0-353,-3 17-768,23 3-512,-2 19-289,1 0-32,-1 41-96,0 18 96,2 0-160,-3 21 64,-37-21 64,-1 1-224,0-1 160,-20-20-32,0 22 0,0-2 0,0 0-128,0-18-128,0-2-128,-20-19-257,20 19-544,-20-39-641,20 20-1216,-21-20-3076</inkml:trace>
  <inkml:trace contextRef="#ctx0" brushRef="#br1" timeOffset="667660.1563">15364 12660 17424,'0'-19'2274,"0"19"-800,-20 0 511,20 19-63,0 1-673,20 19-480,-20 22-32,20-22-257,0 20 1,0 2-161,19-2-128,-19-20-96,21-19-64,-21 1 32,18-2-32,3 1-160,-2-20-64,-19 0-128,20-20-321,-20 20-576,19-19-448,-19 19-994,0-21-2818</inkml:trace>
  <inkml:trace contextRef="#ctx0" brushRef="#br1" timeOffset="667919.9219">15503 12919 19986,'-20'-21'2435,"20"21"-1635,0-20 354,0 20 255,0-19-961,20-1-448,1 20-961,-1-20-1409,18 1-3523</inkml:trace>
  <inkml:trace contextRef="#ctx0" brushRef="#br1" timeOffset="668179.6875">15443 12680 19602,'-59'0'1794,"39"0"-1538,0-20 1153,40-19-576,0 18-737,20-18-1185,19-20-4164</inkml:trace>
  <inkml:trace contextRef="#ctx0" brushRef="#br1" timeOffset="670195.3125">15841 12641 15534,'0'-41'1986,"0"41"160,0-20 513,0 20-770,0 0-639,0 20-610,0 21-255,0-2 223,19 20-127,1 2-33,-20-2-96,20-20-95,0 21-1,1-20-64,-3-1-32,2-19 32,1 1-31,-1-21-65,0 19 0,-2-19-32,3-19 0,19 19-32,-20-21 0,-1 1-96,21 20-128,-20-20-33,0 20-351,-20 0-257,19 0-448,1 20-705,0-20-1569,0 0-2499</inkml:trace>
  <inkml:trace contextRef="#ctx0" brushRef="#br1" timeOffset="670529.2969">16277 12660 20371,'0'-39'2114,"0"39"-993,0 0 608,0 20-351,0-1-513,0 21-289,0-1 33,20 2-257,0-2-32,-20 20-95,20-18-129,19-21-32,-19 19-64,1-19 64,-1-1-64,18-19-64,-17 0-96,19 0-97,-20 0-191,-1-19-513,21-1-416,-20 0-833,0 20-3107,-20-19-10442</inkml:trace>
  <inkml:trace contextRef="#ctx0" brushRef="#br1" timeOffset="670784.1797">16475 12878 17232,'-18'-19'3651,"18"19"-2241,0 0 415,-20-20-319,20 20-994,20-20-512,-20 1-384,18 19-897,3-20-1218,-1 0-3875</inkml:trace>
  <inkml:trace contextRef="#ctx0" brushRef="#br1" timeOffset="671046.875">16317 12660 14765,'-40'0'3748,"20"-19"-2691,1-1 897,19-1 0,0 1-1154,19-19-607,1 19-289,40 1-705,-21-1-1409,2 20-3588</inkml:trace>
  <inkml:trace contextRef="#ctx0" brushRef="#br1" timeOffset="671351.5625">16714 12660 9513,'0'-39'9897,"0"18"-7911,-20 1 32,20 20 160,0 0-769,0 0-480,0 20-256,20 1-257,-20 18-64,20 20-224,1-18-31,-3 18-97,22-19-193,-19 20-287,17-40-289,-17-1-416,-1 1-673,0-20-1697,-20 0-3268</inkml:trace>
  <inkml:trace contextRef="#ctx0" brushRef="#br1" timeOffset="671616.2109">16575 12739 15630,'-39'-39'5029,"19"19"-3652,20 0 481,0 1 480,20-1-832,0-1-705,19 1-353,1 1-352,-1-1-192,21 0-352,-1 20-770,2-19-1440,-2 19-4101</inkml:trace>
  <inkml:trace contextRef="#ctx0" brushRef="#br1" timeOffset="672354.4922">17091 12600 11114,'0'-39'3235,"0"39"-512,0-20 352,0 20-129,0 0-1376,0 0-321,0 0-320,0 20-192,20 19-65,-20 2-63,20-2-97,-20 20-255,20-18-1,-1 18-160,1-20 96,-20 2-96,20-21 64,0-1 0,1 1-63,-21 0-1,20-1-64,-2-19 64,3 20-32,-21-20-32,20 0 0,0 0-64,0-20-32,-1 20-289,21-19-159,-20 19-97,0-20-191,-1 20-514,1 0-511,0 0-1346,0 20-3043</inkml:trace>
  <inkml:trace contextRef="#ctx0" brushRef="#br1" timeOffset="672618.1641">17289 12898 19698,'-38'-20'2531,"17"20"-1474,21 0 544,-20-19 65,20 19-737,20 0-449,1-20-288,-1 0-256,19 20-320,-19-19-481,20-1-897,-21 20-2081,1-20-6311</inkml:trace>
  <inkml:trace contextRef="#ctx0" brushRef="#br1" timeOffset="672885.7422">17170 12641 19602,'-19'-20'2755,"19"-1"-1026,0 1 193,0 1-961,19-1-673,21-19-224,21 19-320,18 0-1153,-20-1-1058,1 2-4579</inkml:trace>
  <inkml:trace contextRef="#ctx0" brushRef="#br3" timeOffset="698561.5234">18561 12422 15118,'-41'-40'1313,"21"40"353,2 0 800,18 0-320,0 20-1089,-21 0-128,21 20-256,0-20-65,0 39-95,0 0-193,0 21-128,0 0-32,21-21-128,-3 0-64,2-18-96,1-2-448,19-19-706,-1 0-1280,-19-20-2851,20 0-9898</inkml:trace>
  <inkml:trace contextRef="#ctx0" brushRef="#br3" timeOffset="698879.8828">18818 12680 17328,'0'0'2434,"20"20"-1441,-20 19 929,0-18-128,0 19-609,20-1-801,0 0-288,-1 2 0,21-21-64,1-1 32,18-19-64,-19-19 32,19-22-160,-19 2-64,-20-1 0,-1-19 0,1 18 0,-20-18 31,-20-1 193,-19 21 1,-1 19-33,-19 0-65,-2 20 97,3 0 1,17 0-258,21 0-928,1 0-1569,19 20-3588</inkml:trace>
  <inkml:trace contextRef="#ctx0" brushRef="#br3" timeOffset="699573.2422">19632 12561 10473,'-39'-40'5446,"19"21"-2500,0-1-768,0 0 65,0 20-546,1 0-672,19 20-352,-20 0-65,20 19-95,0 20-65,0 1-192,0-1-63,0 22-129,20-22-160,-1 1-385,1-21-288,0-19-640,20 0-993,-1-1-2787,-19-19-8296</inkml:trace>
  <inkml:trace contextRef="#ctx0" brushRef="#br3" timeOffset="707296.875">18937 12580 5861,'0'0'384,"0"0"-63,0 0 1729,0 0 96,0 0-993,0-19-673,0 19 225,0 0 448,-20 0-160,20 0-352,0 0 127,0 0 289,0 0-256,-20 0-288,20 0 95,0 0 97,-19 19-97,-1-19-31,0 20 31,20-20-223,-20 21-385,20-1 0,-20-1-385,20 1-800,0 0-2018,20-20-3171</inkml:trace>
  <inkml:trace contextRef="#ctx0" brushRef="#br3" timeOffset="708031.25">19830 12561 14125,'0'-59'1505,"0"39"193,-18 0 928,18-1-351,0 21-994,-20 0-416,20 21 128,0-1-193,0 19-287,20 1-1,-20 20-223,18-1-1,-18-20-192,21 22-64,-1-22 32,0 1-96,0-21-224,-20 1-97,19-20-319,-19 21-321,0-21-481,20 20-1440,-20-20-2115</inkml:trace>
  <inkml:trace contextRef="#ctx0" brushRef="#br3" timeOffset="708354.4922">20089 12739 17840,'20'-20'1762,"-20"20"-449,0 20 865,0 21-352,0-21-801,0 19-544,0-19-193,19 19-192,1-18 0,21-1-64,-3-20 0,-18 0-192,21-20-96,-21-1-1,-1-18 33,-19-1-32,0 1-64,0 19 95,-19-1 1,-1 1 0,-21 1-321,21 19-31,2-20-449,-2 40-737,-1-1-1633,1 1-2370</inkml:trace>
  <inkml:trace contextRef="#ctx0" brushRef="#br3" timeOffset="708883.7891">20664 12760 15855,'0'-41'2562,"0"22"-896,0-1 960,-20 20-640,20 0-737,-20 0-448,2 20-64,18 19-225,-21-18-192,21 19-224,0-1-64,0-19-128,21-1 96,-21-19-128,18 0 0,2-19 32,-20-1 64,20 0 0,-20 1 64,0-1-32,0 20 64,-20-20 32,20 20-64,0 20 160,0 0-160,0 19 32,20-19 33,1 19-97,19 21 64,-1-1-64,-19 2 128,20-2 0,-21-20-64,-19 0 32,0-18-64,0-1 0,-39-20-160,19 20-128,-20-20-225,1 0-255,-2 19-866,21-19-1473,-18 0-3299</inkml:trace>
  <inkml:trace contextRef="#ctx0" brushRef="#br3" timeOffset="709392.5781">21061 12780 13068,'0'-20'8616,"21"20"-7463,-21 0 321,20 20 351,-20 0-608,20 19-704,-20 0-65,0-19-31,0 1-129,0-1-160,18-20 32,-18 19-64,0-19-32,0-19-32,0-1-32,-18-1 0,18 1 32,0 1-64,0-1 129,0 20-1,18-20 0,3 1-32,-1 19 0,0 19-160,19 1-225,-19 0-415,20 19-385,-20-18-673,-1-21-1345,1 0-2658,-20 0-11114</inkml:trace>
  <inkml:trace contextRef="#ctx0" brushRef="#br3" timeOffset="709667.9688">21280 12641 4452,'20'-61'12267,"19"42"-9736,-19 19 127,20 0 225,19 39-865,2-18-897,-23 38-416,3-20-513,-1 22-96,-1-2-64,-19-20-160,-20 2-193,20-2-351,-20-19-641,0-20-1186,0 0-3811</inkml:trace>
  <inkml:trace contextRef="#ctx0" brushRef="#br3" timeOffset="710374.0234">22193 12541 17328,'20'-20'4612,"-20"20"-2946,0 0-257,20 0 1,-20 20-161,0 0-545,19 19-255,1 2-225,-20 18-128,20-20-32,21 22-160,-23-2-96,2-20-353,21-18-351,-21-1-578,0-1-1088,-20-19-2371,0 0-9545</inkml:trace>
  <inkml:trace contextRef="#ctx0" brushRef="#br3" timeOffset="710646.4844">22153 12859 17008,'-19'-20'2978,"38"0"-1408,-19 20 1056,20 0-159,20 0-1250,-20-19-673,39 19-319,-18 0-289,18 0-65,-19 0-351,-1 0-545,1 0-769,0-20-1441,-21 20-1954,1-20-9865</inkml:trace>
  <inkml:trace contextRef="#ctx0" brushRef="#br3" timeOffset="710907.2266">22709 12760 20371,'0'20'2210,"21"-20"-448,-21 0 223,20 20-1088,-2-1-705,2 1-127,1 0-65,-1-1-225,0-19-511,-20 20-770,19-20-960,-19 0-2018,0 0-6951</inkml:trace>
  <inkml:trace contextRef="#ctx0" brushRef="#br3" timeOffset="711173.8281">22669 12561 20499,'-19'-20'1185,"19"20"-1025,0 0-128,-20 0-96,20 0-1025,0 20-3139,0-20-11114</inkml:trace>
  <inkml:trace contextRef="#ctx0" brushRef="#br3" timeOffset="712112.3047">22928 12680 8968,'20'0'3203,"-20"-20"-1569,-20 20 992,20 0 1,0-19-1218,0 19-416,0 0-321,20 0 1,-20 0 0,19 0 320,-19 0-289,20 19-31,-20 1-96,20 0-1,0-1-128,0 22-127,-1-1-193,1-21 64,0 21-32,0-21-96,1-19-32,-21 20 64,0-20-32,18 0 65,-18 0-97,0 0 64,-18-20-224,18 1 64,-21-1 32,21 0-65,0 1 1,-20-1 0,20 0 32,20 20 64,-20 0-32,0 0-64,21 20 64,-21-20 32,18 20-160,2-1 192,-20 1-96,20-20-32,-20 20 32,0-20 0,0 0-64,0 0 31,0-20 1,0 20-160,0-20-96,0 20-257,0-19 97,0 19-161,0 0 64,0 0 129,0 0 64,0 0 384,21 19 0,-21-19 64,20 20 32,0 0-32,-1-20 128,1 0 128,0 19 96,0-19 97,0-19 128,-1 19 95,1-20 1,0 0-65,0 1-191,19-1-129,-39 0-64,20-1 1,0 21-65,-20-20 32,0 1-128,0 19-64,-20-20-32,20 20-32,-20 0 32,20 0-64,-19 20 128,-1-1-128,20 22 128,0-21-128,0 0 64,0 19-96,20-19 0,-1-1-224,1 1-65,20 1-223,-1-21-385,-19-21-865,21 21-1281,-3-39-2594,-38 19-8105</inkml:trace>
  <inkml:trace contextRef="#ctx0" brushRef="#br3" timeOffset="712365.2344">23602 12422 19186,'61'0'1986,"-22"19"448,21 2 32,-1-1-384,20 19-801,-18 20-512,-3-18-320,-17 18-257,-3 0-32,-17-18-352,-21 18-129,0-39-255,0 19-289,-21-18-384,1-1-1121,2-20-4549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2:31:13.2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873 3291 10217,'-20'-41'4773,"0"21"-2627,-1-19-256,-17 19 191,-3 0-223,3 1-448,-3 19-482,1 0-191,21 0-288,-21 39 191,20 0-95,-19 20 31,-1 2-95,20 18-65,-1 20-128,21 1-320,21-2 64,-1-18-64,0-21 32,19 2-96,21-22-96,-1-19-256,20-20-193,-18 0-416,-2 0-769,1 0-1569,-40-20-3331</inkml:trace>
  <inkml:trace contextRef="#ctx0" brushRef="#br0" timeOffset="535.1562">1270 3667 6694,'-20'-59'12428,"-1"39"-11628,3 20 418,-2-21 799,20 21-415,-20 0-513,-1 0-448,1 21-257,2-1 0,-3 39-192,21-20 97,0 22-257,0-2 32,0-20-128,21-19-32,-3 21 96,-18-41 0,20 19 0,1-19-32,19-19 96,-22-1-96,3-21 96,-21 2 0,0 19-32,-21-19 96,21 19 0,-18-1 128,18 1-160,-20 1 97,20 19-386,0 19 322,20-19-65,-2 41-64,3-21-32,-1 19-321,0 0 65,0-19-225,-1 0-95,1-20-257,0 21-608,0-21-161,0 0-1345,-20-21-1889,0 1-6823</inkml:trace>
  <inkml:trace contextRef="#ctx0" brushRef="#br0" timeOffset="816.4062">1329 3667 12075,'0'-59'3395,"20"59"-736,0 0 191,-20 20-543,20-1-610,0 1-640,-1 19-128,1 2-256,0-21-129,0-1-320,0 21-95,-20-40-33,19 19-96,-19-19 64,20 20-128,-20-20-32,0-20-33,0 20 97,0-19 0,0-21-32,20 21 64,-20-22-160,21 21-64,-1 20 192,-2-19-64,23 19 32,-21 19-481,0 1-672,19 1-1377,-19 18-2051,0-19-7751</inkml:trace>
  <inkml:trace contextRef="#ctx0" brushRef="#br0" timeOffset="1403.3203">1926 3647 20531,'0'-19'2242,"0"19"-1729,0 19 1184,0 1-63,0 0-641,0 19-737,0 2-224,18-2-192,-18 0 96,40-19 128,-19 0-128,17-20 64,-17-20-96,-21 0-65,0-19-31,0 0 96,0 19-128,-21-1 128,-17-18 192,17 39-192,1-20 192,0 20-192,20 0 96,-18 0-192,18-20-449,0 20-544,0 0-32,0 0-64,0 0-449,18 0 193,2 20 640,0-20 704,1 20 450,17-20 608,-17 19 544,-1 22-64,20-21-128,-40-1 193,19 21-289,1-40-224,-20 19-417,0 1-320,0-20 160,0 0-31,0 0 159,20-20-352,-20 1 0,0-1-128,0-19 32,0 19-32,0-1 32,0-18 32,20 39-32,0 0 64,19 0 32,-19 19-31,0 1 31,19 21-96,-19-22-289,20 1-255,-1 0-577,-19-1-769,1-19-1697,-21 0-6375</inkml:trace>
  <inkml:trace contextRef="#ctx0" brushRef="#br0" timeOffset="1555.6641">2560 3726 768,'20'21'20436,"-20"-1"-18931,20-1-640,0 1 0,0-20-513,-1 20-288,1-20-448,-20 19-1570,0-19-3139</inkml:trace>
  <inkml:trace contextRef="#ctx0" brushRef="#br0" timeOffset="1695.3125">2560 3548 21364,'-21'-20'2210,"21"20"-1890,0-20-352,0 20 96,21-19-897,-21 19-2978</inkml:trace>
  <inkml:trace contextRef="#ctx0" brushRef="#br0" timeOffset="2367.1875">3056 3608 18449,'-59'-20'2370,"39"-1"-896,-1 21 255,21 0 97,-38 0-609,18 21-512,-1-1-225,21 19-384,-20 1-64,20-1-32,0 2-64,0-2-96,20-19-160,1-1-321,19 1-320,-22-20-416,23 0-833,-1 0-1538,-21 0-4804</inkml:trace>
  <inkml:trace contextRef="#ctx0" brushRef="#br0" timeOffset="2671.875">3274 3588 16527,'0'0'3395,"-20"20"-1985,2 0 415,-3 19 225,1 0-736,0 2-482,20-2-447,0 1-257,0-21-192,0-19 32,0 0-32,0 0 128,20 0-32,0-19 32,-20-1-128,21-19 96,-21 39-32,0-20 64,0 20-192,0 0 224,18 0-224,-18 0 160,20 39 64,0-19-128,1 0-192,-1 19-481,19-39-352,-19 20-609,0-20-672,0-20-1473,0 0-3012</inkml:trace>
  <inkml:trace contextRef="#ctx0" brushRef="#br0" timeOffset="2867.1875">3374 3330 17616,'0'0'4292,"0"0"-2754,20 20 287,0 19-63,-20 2-481,20 18-480,19 0-513,-19 1-288,20-1-32,-1-39-160,-19 19-352,20 2-289,-19-22-577,-3-19-1088,2 20-3588</inkml:trace>
  <inkml:trace contextRef="#ctx0" brushRef="#br0" timeOffset="4044.9219">4307 3528 13965,'0'-39'2562,"-20"39"-864,20 0 224,0 0-97,0 0-543,0 39-97,0 0-64,0 2-385,0 18-319,20 0-161,0 1-32,0-40 0,0 0-63,-1-1-129,1-19 128,0 0-64,0-19 32,1-1 32,-21-19-32,18-2-32,2 2-64,-20 19 0,0 0 65,0 1 31,0 19-64,0 0 0,0 0-128,0 19 128,20 21-32,-20-21-64,21 22-32,17-2-385,-17-19-159,-1 0-353,20-20-449,-21 0-543,1 0-994,0 0-2210</inkml:trace>
  <inkml:trace contextRef="#ctx0" brushRef="#br0" timeOffset="4594.7266">4803 3588 9993,'20'-21'5381,"-20"2"-3331,0 19 192,0-20 449,0 20-417,0 0-865,-20 20-640,20-1-225,0 2-255,0-1-193,20 19-160,0-19 96,0 0-32,19 19 96,1-18-256,-1-1 224,-19-1-96,1 1 0,-1 0 96,-20-1 64,0 1-32,0-20 32,-20 20-96,-1-20-96,1 0-32,2 0 0,-3 0-128,1 0-193,0-20-63,20 0 159,-20 1 161,20-1 64,0 0 32,20 20 64,-20 0 32,40 0 224,-19 0-191,17-19-1,-17 19 0,19-20 32,-1 20-128,-19-21 0,20 21 224,-20-20-160,-1-19 64,1 19-32,-20 1-64,0-1 32,0 20 160,-20 0 64,1 0-127,19 0-1,-20 20 32,0-1-96,20 21 32,0-1-160,20 2 32,0-22-128,19 1 64,1 0-353,-1-1-319,22-19-738,-23 0-1921,23-19-5862</inkml:trace>
  <inkml:trace contextRef="#ctx0" brushRef="#br0" timeOffset="4914.0625">5756 3647 19986,'0'40'2531,"0"-21"-1794,0 22 384,21-21 192,-3 19-544,2-19-513,21-1-160,-21 1 0,19-20 96,-19-20-128,20 1 64,-40-1-128,19 0-96,-19-19 288,-19 18 1,-21-18-97,-1 19-64,-18 0 32,19 20-64,-19 0 64,0 0 0,39 0-96,0 0-192,20 20-321,0 0-320,20-1-896,19 1-2499,1 1-10602</inkml:trace>
  <inkml:trace contextRef="#ctx0" brushRef="#br0" timeOffset="5130.8594">6094 3826 21940,'0'-40'2146,"-20"21"-993,0-1 129,-20-21 351,20-18-640,-19 20-288,19-2-417,0 2-192,-1 0-256,21-1-128,21 0 96,-21 20-321,40 20-128,-20 0-223,19 0-193,1 20-961,0 20-1410,-21-20-4675</inkml:trace>
  <inkml:trace contextRef="#ctx0" brushRef="#br0" timeOffset="5283.2031">5894 3628 19698,'-38'19'2947,"38"-19"-1794,0 0-448,20 0 544,-2 0-576,23-19-353,18 19-320,1-20-32,-1 20-801,-19-20-1345,19 20-2306</inkml:trace>
  <inkml:trace contextRef="#ctx0" brushRef="#br0" timeOffset="6348.6328">6590 3269 6309,'0'-39'4325,"0"19"-2147,0 1 736,0 19-127,0-20-481,0 0-672,-20 20-193,20 0-736,0 20-193,20-20 257,-1 39 32,1 1 96,0 20-385,1-1-128,-1 21-127,-2-1-193,23-19 96,-21-1-96,0 0 64,-1-18 64,1-21-160,0-1 96,0 1 1,-20-20-65,0 0 32,0 0 288,0 0-192,0 0-64,-20-20-256,20 1-64,-20-1 32,20-21-32,-20 22-32,20-1 127,0 0 1,0 20-96,0 0-128,0 0 64,20 0 127,0 0 33,0 20 64,20 0 32,-21-1-128,21 1-32,-20 1-64,19-21 96,-19 0-32,21 0 192,-3 0 32,23 0-32,-22-21-64,-19 1 0,20 1 192,-20-21 0,-1 21 224,-19-1-31,20 0-65,-20 20 128,-20-21-31,1 21 31,-1 0-192,0 0-64,-20 0-128,21 0 33,-21 21-33,20-1-129,-1 0 1,21 19-64,0-19-32,0 19 96,21-18-128,-1 18-161,20-19-319,-1 0-33,1-20-416,19 0-641,-19-20-1153,19 0-2370,-19 1-7078</inkml:trace>
  <inkml:trace contextRef="#ctx0" brushRef="#br0" timeOffset="6666.9922">7662 3567 6053,'-20'-39'11948,"20"39"-9034,-21 0-1024,3 0 96,-2 0-481,0 20-480,-1 20-352,1 0-32,20-1-225,-18 0-288,18 2-128,0-21-96,18-1-32,2-19 192,-20 20-64,21-40 96,-1 20 64,-20-19-128,20-1-32,-20-1 0,0-18 32,0 19 0,0 20 32,0-20 0,0 20 0,0 0-64,0 0-160,0 20-96,0 0 32,18-1-257,23 1-415,-21 1-322,19-1-735,-19-1-962,20 1-3491</inkml:trace>
  <inkml:trace contextRef="#ctx0" brushRef="#br0" timeOffset="6970.7031">8039 4282 19058,'0'20'2370,"0"-40"-1569,0 1 159,-19-21 546,-1-20-737,-21 1-353,21-21-352,2 21 64,-2-21-96,-1 1-64,1 20 96,0 18 0,20 2 96,20 19 1,0 20-1,1 0 0,-1 0 32,18 20 64,-17 0-31,-1 19-97,0 2 192,-20-2 0,-20-19 97,20-1-97,-20 1-224,-1-20-288,1 0-481,2 0-864,-2-20-865,-1 1-3524</inkml:trace>
  <inkml:trace contextRef="#ctx0" brushRef="#br0" timeOffset="8759.7656">496 4382 7527,'-40'0'736,"40"0"1314,-20 0-865,20 0-288,-21 0-288,21 0-65,0 0-287,0 0 159,0 0-64,0 0 129,21 0-129,19 0-192,-20 0 64,-1 0-95,21 0 159,-20 20-64,19-20-32,-19 0 0,20 0 129,-19 0 31,17 0 0,3 0-223,18 0-97,-19 0 0,0-20 0,19 20 0,0-19 0,1 19 0,-1 0 224,2-22 160,-2 22-95,20 0-129,-19 0-96,-1 0-32,20 0-64,0 22 64,2-22-64,-2 0 64,0 0-64,0 0 32,20 0 96,1 0-224,19-22 192,-20 22-128,0 0 320,-20-19 129,2 19-193,-22 0-128,40 0 0,-20 0-96,20-20 32,1 20 32,-1-20-64,0 20 32,0 0-32,2 0 32,-2-19 0,-20 19 65,21 0-1,-1 0 96,0 0-128,0 0-96,1 0 96,-1 0-64,0 0 64,0 0 32,0 0-64,1 0 64,-1 0-128,0 0 96,-20 0 32,20 0 129,1 0-193,-20 0 32,19 0-32,-19 0 64,-1 0 0,20 0-32,-20 0 32,20 0-128,-20 0 0,2 0 128,-2 0-32,-20 0-96,21 0 64,-1-20-64,1 20 64,-1 0 0,-19 0 64,-1-20 32,20 20 64,-19 0-127,-1 0 127,20 0-192,-18 0 32,18 0-64,-20-19 128,22 19-96,-23 0 0,1 0 128,-18 0-128,18-21 256,1 21 0,-1 0-63,1 0-97,-1 0 32,0 0-64,2 0 32,-2 0 0,1 0 0,-1 0-96,-19-20 0,-1 20 224,1 0 289,1 0-289,-3 0 32,3 0-160,-21 0-32,-1 0 1,1 0-162,0 0 290,0 0-354,-20 0 290,0 0-33,0 0-192,0 0-1,0 0-319,20 0-64,-20 0-545,0 0-737,0 0-1345,0 0-2274</inkml:trace>
  <inkml:trace contextRef="#ctx0" brushRef="#br0" timeOffset="9108.3984">8417 3469 18705,'0'20'929,"0"-20"993,0 0-1442,0 0-544,0 0 96,0 19-160,0-19-512,18 20-642,-18-20-736,0 39-2145,21-18-8906</inkml:trace>
  <inkml:trace contextRef="#ctx0" brushRef="#br0" timeOffset="9245.1172">8575 3906 21492,'0'20'544,"0"-20"129,0 0-961,0 0-193,20-20-992,0 20-1314,-20-21-3523</inkml:trace>
  <inkml:trace contextRef="#ctx0" brushRef="#br1" timeOffset="60915.0391">9330 3806 4804,'0'59'2274,"19"-39"513,-19 1 128,0-1-161,20-1-768,-20 1-384,20-20-449,-20 20-128,20-20-289,-20 0 33,0 0-32,0-20 128,0 20-193,0-39-159,-20-2-129,0 1-32,-19 1-127,19 0-65,-21-22-64,3 2-64,-3 0 0,1-1 0,1 21-32,19-20 0,0 18 128,0 21-160,20 1 64,20-1-192,0 0 96,21 20-96,17 0 128,-17 0-289,18 20-255,-19 0-673,19-1-1154,-19 21-2145,-21-19-8905</inkml:trace>
  <inkml:trace contextRef="#ctx0" brushRef="#br1" timeOffset="61111.3281">9071 3687 16367,'-59'19'2659,"39"-19"-1154,20 0-192,0 0 321,0 0-737,40-19-129,-1-1-511,22 0-1,18 20-160,-21-19 32,3 19-737,-2-20-1088,-19 20-1474,-1 0-5670</inkml:trace>
  <inkml:trace contextRef="#ctx0" brushRef="#br1" timeOffset="61632.8125">9846 3767 6181,'-20'-41'12108,"20"21"-10859,-20 20 481,0 0 544,0 0-641,1 20-928,-1 21-289,0-2-127,20 20-97,-20-18-160,20-21-32,20-1-96,0 1 96,0-20-32,-1 0 0,1-20 32,0 1-96,0-22 256,-20 1-96,0 21 0,0-21 128,0 21 64,0-1 225,0 20 191,0 0-63,0 0-353,0 20-192,0-1-32,0 1-64,20 19 96,-1-19-384,-19 0-256,20 1-193,0-1-384,0-20-481,19 0-928,-19-20-1858,0-1-7880</inkml:trace>
  <inkml:trace contextRef="#ctx0" brushRef="#br1" timeOffset="61893.5547">10104 3667 15566,'0'-20'3460,"-21"20"-1603,21 0-351,-20 20 287,20 0-511,0 19-898,0-18-288,20 18 0,1-19-224,37 0 160,-17-1-32,-1 1-32,-1 0-32,-19 1 160,0-21 0,-20 20 224,-20-1-31,0-19-33,0 20-128,-19-20-64,-1 0-416,1 0-545,-1 0-673,-1-20-1344,23 1-4037</inkml:trace>
  <inkml:trace contextRef="#ctx0" brushRef="#br1" timeOffset="62082.0312">10322 3469 22325,'40'20'1569,"-40"19"-544,19 0 513,1 22-129,0-22-704,1 20-641,17-18-128,-18-2-193,1-19-415,-1-1-225,-20 1-1089,20-20-1569,-20 0-7208</inkml:trace>
  <inkml:trace contextRef="#ctx0" brushRef="#br1" timeOffset="62242.1875">10183 3747 22805,'0'0'1986,"20"-21"-1506,20 21 802,19-20 127,20 1-832,20-1-513,-18 20-417,-22-20-704,0 20-1185,1 0-2755</inkml:trace>
  <inkml:trace contextRef="#ctx0" brushRef="#br1" timeOffset="63319.3359">11136 3786 12395,'-20'-39'2819,"20"18"-897,-20 1 96,20 1 224,0 19-160,0 0-641,-20 0-736,20 19-257,20 1 225,-20 21 31,0 18-223,20-20-289,0 2 32,0-21-160,-1-1-64,1 1 0,0 0 129,0-20-194,0-20 33,1 20 64,-21-20 65,18 1-129,-18-1 160,0 20-128,0-21 32,0 21-96,20 0 256,1 21 64,-1-21-128,18 20-32,-17-20 0,19 19-64,-1-19 0,-19-19-32,0 19 289,-20-20-65,0-1-32,0 1-192,-20 0-32,0 1-128,1 19-224,-1-20-481,20 20-192,0 0-673,0 0-1569,20 20-2306</inkml:trace>
  <inkml:trace contextRef="#ctx0" brushRef="#br1" timeOffset="63703.125">11790 3706 19506,'-38'0'2050,"38"-19"-673,-21 19 865,1 19-704,20 1-737,-20 21-385,20-2 96,20 0-415,0 1-162,1-19 65,-1-1-64,18-20 0,3 0-128,-21 0 32,-1-20-64,-19-1 256,0 1-64,0 0 128,-19 1-96,-1-21 96,-21 21 0,21-1 64,20 20 128,0 0 33,0 0-321,0 20 128,0-1 128,20 21-224,1-1-160,19-19-64,-21 1-385,21-1-255,0-20-257,-1 19-385,1-19-1152,-20 0-2371,1-19-11082</inkml:trace>
  <inkml:trace contextRef="#ctx0" brushRef="#br1" timeOffset="64065.4297">12049 3726 18897,'-20'21'3011,"20"-1"-1730,20-1-95,0 1 159,1 0-448,-3-1-705,2-19-96,21 20 96,-41-40-96,20 20 32,-2-19 33,-18-1-161,0 0 96,0 20-160,0-19 128,0 19-128,21 19 128,-21-19 256,40 40 0,-20-1-128,19 22-63,1-2-33,-1 1 96,1-1 0,0 0 192,-40-18 1,19-2-129,-19 0-64,-19 1 32,-1-21-224,-20 3-128,-19-22-256,19 19-129,1-19-223,-1-19-385,-1 19-417,23-41-1024,-2 21-2563,-1-19-11659</inkml:trace>
  <inkml:trace contextRef="#ctx0" brushRef="#br1" timeOffset="64638.6719">12883 3330 20115,'-20'-39'1953,"20"39"-511,0 0-513,20 19 864,-1 1-255,1 39-321,20 1-544,-19 19-225,17 21-192,3-22-256,-1-17 160,-1-2-512,1 0-481,-20-38-448,-1-1-160,-19-1-801,0-19-2050,-19 0-12044</inkml:trace>
  <inkml:trace contextRef="#ctx0" brushRef="#br1" timeOffset="65000">12724 3767 20179,'-39'-41'2530,"39"41"-1057,18-20 97,3 1-225,39 19-384,-1-20-416,20 0-449,2 1 0,18-1 0,-40 20-256,20 0-225,-39 0-255,-1 0 31,-19 20 161,-20-1 384,0 1 96,0 19 64,-20 2 352,20-2 129,0 1-33,0-21-191,20 1-65,20 0-64,-19-20-64,17 0 96,3-20-256,-21 0-64,-2 1 64,3-21 32,-21 21-128,0-1 96,-21-1-32,-37 21-64,17-20-128,2 20-96,-21 0-1,21 20-575,19-20-738,0 21-1601,20-21-5317</inkml:trace>
  <inkml:trace contextRef="#ctx0" brushRef="#br1" timeOffset="65897.4609">14114 3845 10602,'-40'-39'4804,"20"19"-2594,0 1 160,1-1 33,-1 20-257,0 0-929,0 20-512,20 19-257,0-19 64,0 19-159,20 2-161,0-21-192,19-1 32,1-19 128,0-19-160,-1-1 64,1-1-224,-19-38 64,-3 19-32,-18-20 32,-18 1 64,-3 0 0,1-21-64,-20 21 96,1-1-32,19 20 256,0 21 64,0 19 160,20 0-127,0 0-225,0 19-160,20 1 416,0 40-96,20-1-160,-21 0-128,41 2-96,-21-2-256,1-20-321,1 2-256,-2-2-576,-19-19-1378,0-20-2274,0 0-10474</inkml:trace>
  <inkml:trace contextRef="#ctx0" brushRef="#br1" timeOffset="66135.7422">14491 3706 18673,'0'41'2306,"0"-21"-672,20 19 31,-20 0-95,19-19-769,21 0-449,-20-20-96,19 0-64,1 0-95,-20-40 31,21 21-96,-41-21-32,0 1-128,0 18 96,-20 1-129,-1 1-127,-19 19 32,1 0-64,-1 0-257,20 0-384,0 19-1537,1-19-4036</inkml:trace>
  <inkml:trace contextRef="#ctx0" brushRef="#br1" timeOffset="66994.1406">15344 3767 13452,'20'19'1057,"-20"-19"673,0 20 1121,20 19-641,0-19-641,0 0-608,-1 1-192,1-1-33,0-1-31,-20-19-96,0 0 95,0 0-63,0 0 128,0-19-545,-20-1-64,20-21-96,0 2 32,0-1 0,0-20-128,0 21-32,20-20-128,-20 19 0,20 19 96,-20 21-192,21-19-65,-1 19-95,-2 19-129,23 2-672,-21-1-673,19-20-896,1 20-1923,-20-1-10377</inkml:trace>
  <inkml:trace contextRef="#ctx0" brushRef="#br1" timeOffset="67284.1797">15821 3726 12075,'0'0'4164,"0"-20"-3107,20 20 1153,-1-19 481,1-1-674,20 0-1152,-19 20-320,-3-19-225,2-1 64,-20 0 33,0 20 223,0-21-159,0 21-1,-20 0-255,2 0-1,-23 0-192,1 21 64,21-21 192,-1 20 32,0 0-63,20 19-97,-20-19 0,40 19-160,0-18 0,0 18-32,19-19-352,22 0-65,-2-20-159,-19 0-449,19 0-385,-19-20-800,-21 0-1826,1 20-2562</inkml:trace>
  <inkml:trace contextRef="#ctx0" brushRef="#br1" timeOffset="67935.5469">16158 3706 8199,'60'100'3267,"-40"-61"-864,-1 22-450,21-2 578,-20 0 480,0-18-1186,19-2-736,-19 0-64,1-19-288,-21 0-64,0 1-97,0-21 161,0 0-224,-21-21-257,1 1-128,-19 0 32,-1-19-128,20 0 96,-19-22-288,19-17 160,0-3-128,20 3-64,20 17-32,0 2 95,-1 20-31,1 19 32,0-1 64,0 21-32,0 21 32,-1 19 128,1-1-160,-20 20 32,0-18 32,-20-2 0,1-19 64,19 19-128,-40-19 128,20-20-192,20 0 128,-20 0 64,20 0-129,-19 0-223,19-20 96,19 0 32,-19 1 32,20-21 64,0 21 64,20-1-129,-21 20 65,21-21 128,1 21 0,-21 0-32,19 0 64,1 0-64,-1 0 96,-19-20 33,20 20-1,-1-19 64,-19-1 96,0 0 0,-20 1-63,0-1 191,0-21-224,0 22 64,-20-1-31,20 0-65,-20 20 0,1 0 0,19 0-160,-20 20-96,0 19 64,20 2-32,0-2-32,0 20 0,20-39-225,0 21-383,19-22-353,1 1-385,-19-20-1825,17 0-3683</inkml:trace>
  <inkml:trace contextRef="#ctx0" brushRef="#br1" timeOffset="68260.7422">16972 3588 21940,'-59'0'1858,"18"20"-256,23 0-193,-2-1 128,-1 21-768,21-1-481,0-18-224,0 18-128,21-39-96,-1 20 32,-2-20 32,23 0-96,-21-20 0,0 1 128,-1-1 32,1-1-65,-20-18 1,20 19 0,-20 20 192,0 0-96,0 0-64,0 0-96,0 0 224,20 20 0,0-1 0,-1 22-224,-19-21-352,20-1-257,0-19-448,0 0-161,-20 0-639,20-19-898,-20-1-3203</inkml:trace>
  <inkml:trace contextRef="#ctx0" brushRef="#br1" timeOffset="68442.3828">17190 3330 16527,'20'-20'4164,"0"40"-1185,1 0-993,-1 19-289,-2 21-415,-18-1-578,21 0-512,-1 2-192,20-2-384,-21-20-417,21-18-256,-20-1-736,0-20-1250,-20 0-4068</inkml:trace>
  <inkml:trace contextRef="#ctx0" brushRef="#br1" timeOffset="68790.0391">17131 3588 21460,'0'0'480,"20"20"866,19 0 351,1-20-288,19 19-512,2-19-512,18 0-193,-20 0-32,1-19-64,-1-1-32,-18 0-64,-21-1 0,-2 2 64,2-1 32,-20-19 0,-20 19 1,2 0-65,-23 20 64,21-19 0,0 38 64,-19-19 96,19 40 32,0-21-63,0 40-129,20-18 32,0-2-128,0 1-192,20-21-129,20 1-351,-1 1-97,1-1-320,1-20-609,-3 0-1377,3 0-1921,-21-20-9162</inkml:trace>
  <inkml:trace contextRef="#ctx0" brushRef="#br1" timeOffset="69116.2109">17806 3567 16559,'-20'0'3940,"20"0"-2082,-19 21-225,19 19 33,0-1-225,0 0-544,0 2-641,19-21-128,1-1-64,20 1-64,-1-20 32,-19 0-128,20-39-32,-20 19 32,-20-21 0,0-18-128,0 20 96,-40-21-32,20 1 96,-19 0-33,19-2 161,0 42 257,0-21 127,0 40 353,20 0 0,0 20-353,20 0 225,-20 39-225,40 1-352,-1-1-160,1 1 64,19-20-576,22-1-225,-23 0-704,-17-19-802,-2 1-3266,-19-21-13261</inkml:trace>
  <inkml:trace contextRef="#ctx0" brushRef="#br1" timeOffset="70222.6562">18878 3747 19282,'0'39'1281,"0"1"256,19-21 321,1 21-545,0 1-544,-20-22-256,21-19-97,-1 0-96,-20 0-31,20 0 95,-20-19-96,18-1 65,-18-21-193,0 2-32,-18-1 0,18-20-128,0 21-32,0-1 32,0 21-64,0-1-32,0 20-160,18 0 127,3 39 129,-1-19 97,0 19-97,0 2 32,-1-21-97,1 19 65,0-39 33,0 20-66,-20-20 66,20 0 159,-20-20 64,0 0-192,0 1 0,0-22 0,0 2-32,19 19 160,1-19-192,-20 19 96,20 0 1,0 20-65,1 0 64,-3 20 160,2 19-160,21 1 0,-21-1-224,19 2-353,1-22-223,-1 21-289,-19-40-448,0 0-994,0 0-2305,-20 0-8713</inkml:trace>
  <inkml:trace contextRef="#ctx0" brushRef="#br1" timeOffset="70390.625">19632 3667 19922,'20'20'1986,"0"-1"288,0 1-320,-20 1-961,19-21-737,1 20-352,0-1-256,-20-19-353,20 0-800,-20-19-1314,0 19-3331</inkml:trace>
  <inkml:trace contextRef="#ctx0" brushRef="#br1" timeOffset="70512.6953">19593 3489 17040,'0'-59'2050,"0"38"-1442,0 21-127,19-20-385,1 20-353,20 0-1472,-20 0-2627</inkml:trace>
  <inkml:trace contextRef="#ctx0" brushRef="#br1" timeOffset="70765.625">19792 3706 8359,'38'80'8168,"-38"-60"-5381,21 0-225,-21-20-384,20 0-576,0 0-641,-20 0-289,20-20-255,-1 0-33,-19 1-160,20-22-32,-20 2-63,20 19-33,0 0 64,0 1-128,-1 19 64,-19 0 128,20 19-32,0 1 33,0 0-161,0 19-64,19-18-481,-19 18-448,21-19-224,-3-20-833,-17 20-1793,-1-20-6311</inkml:trace>
  <inkml:trace contextRef="#ctx0" brushRef="#br1" timeOffset="70947.2656">20367 3628 19058,'20'39'2017,"0"-19"33,-1-1 193,-19 22-994,20-21-961,-20-1-288,20-19-160,-20 0-385,20 0-672,-20 0-1537,0-19-3236</inkml:trace>
  <inkml:trace contextRef="#ctx0" brushRef="#br1" timeOffset="71084.9609">20347 3469 19506,'0'-39'1634,"0"18"-674,20 1-383,0 20-417,0 0-192,-1 0-801,1 0-1953,20 20-4709</inkml:trace>
  <inkml:trace contextRef="#ctx0" brushRef="#br1" timeOffset="71535.1562">20644 3647 20499,'20'59'2018,"1"-39"-257,-1 21 65,0-22-448,-1 1-482,-19-20-351,20 0-353,-20 0 32,20 0 33,-20-20-65,0 1 0,0-1-192,0-1-32,0-18 32,0-1-128,0 21 64,0-21 0,0 19-65,0 21-95,20 0-32,0 0 224,-20 41 192,19-21 32,1-1-256,0 1 128,0 0 32,-20-20-64,20 19 129,-1-19 31,1-19-32,0 19 32,-20-20-96,20 0 128,-20 1-320,21 19 128,-21-20-160,18 20-96,2 0 96,21 20-96,-21-20-321,19 39-95,-19-19-481,-20-1-769,20 1-993,0-20-2947,-20 0-9736</inkml:trace>
  <inkml:trace contextRef="#ctx0" brushRef="#br1" timeOffset="71881.8359">21320 3489 17488,'0'0'2274,"19"19"-96,-19 21 64,0-21-576,0 22-513,0-2-512,20-19-449,0 19-64,0-39-128,1 20 96,-3-20-96,2 0 0,0-20-96,-20-19 96,21 19-96,-21-19 96,0 19 0,0-20 0,0 20 0,0 0 32,0 20-64,0 0 96,0 0 32,0 20 224,20 0-31,0 20-97,-2 0-96,3-1-192,-1-19-192,0-1-321,0-19-128,19 20-320,-19-20-704,0-20-738,-20 1-2978</inkml:trace>
  <inkml:trace contextRef="#ctx0" brushRef="#br1" timeOffset="72308.5937">21816 3430 22613,'0'39'1217,"0"0"737,21 1-289,-21 0-223,0-20-770,18 0-255,-18-20-225,0 19-96,0-19-96,0 0 96,20-19 96,-20-1-224,0 0-32,0-1 32,20 2-64,-20-1-64,0-19-160,21 19 192,-1 20-97,-20-20 129,18 40-96,3-20 448,-21 20 161,20 19-257,0-19 0,0-1-160,-1-19 128,-19 0-96,20 0 160,-20 0 1,20 0-65,-20-19-32,20 19-32,0 0-64,-1 0-32,1 0 32,0 19 32,0 2-32,0-21-192,-1 20-353,1 0-544,0-1-1089,0-19-3171,-20 0-10826</inkml:trace>
  <inkml:trace contextRef="#ctx0" brushRef="#br1" timeOffset="73755.8594">1766 4839 11402,'0'-41'1698,"-20"21"224,1 1 416,-21 19 481,20-20-289,-21 0-768,3 20-481,17 0-480,-19 0-161,21 20-63,-1 19-225,0 2-160,0-2-128,20 20-288,0-19 288,20 1-160,20-2 32,-1 0-448,2-19-225,17 1-416,-17-21-609,18 0-1793,-19 0-3492</inkml:trace>
  <inkml:trace contextRef="#ctx0" brushRef="#br1" timeOffset="74045.8984">1926 4917 1281,'18'-39'17648,"-18"39"-15502,-18 0-1281,18 20 897,0-1-289,0 1-416,0 21-448,18 18-289,2-20-160,21-19 1,-3 1-65,23-42 96,-2 1 0,-19-19-96,-20 0-224,-20-2 64,-20 21-32,0-19-64,-20 19-161,-19 0 642,0 1-353,18 19-64,21 0 31,-18 0-63,17 19-160,21-19-160,-20 20-834,20-20-992,0 20-1665,20-1-4421</inkml:trace>
  <inkml:trace contextRef="#ctx0" brushRef="#br1" timeOffset="74849.6094">2361 4898 21172,'40'59'832,"-19"-18"450,-3-22 95,2 21 0,1-21-448,-21-19-609,0 20-63,0-20-161,0 0 32,0-20-32,0 20 0,0-39-160,0 19 224,-21 1-160,21-22 0,-20 21-128,20 0 64,0 1-224,0 19 576,41 0-192,-21 0 96,0 19-96,19 1-544,-19 0 736,-20 1-224,20-21-64,0 0 96,19 0-64,-19 0 32,0-21-64,-20 1 64,20 0-32,0 1 32,-20-1-256,19 20 417,1-20-418,-20 1-95,20 19-288,1 0 95,17 0-192,-18 19-63,-20 21 31,21-21-224,19 21 353,-22 1 31,23 18 353,-1-20 128,-1 21 64,1-1 224,-1-19 160,-19 20 417,20-21 192,-19-19-64,-3 19 0,2-17-288,-20-22 63,0 0 257,0-22-288,-20 3-385,-19-1-96,-1-19-96,1-20-128,-1-21-32,20 21 96,-19-41-128,19 20 32,0 21-96,20 0-64,20 39 640,0-1-512,19 21 192,1 21-128,-1 18-32,1 1 32,1-1-64,-23 2-160,-18-2 95,0 1-95,0-1-192,0-18-97,-18-1-223,-3-20-161,1 0-673,0 0-1216,0-20-962,20 20-4196</inkml:trace>
  <inkml:trace contextRef="#ctx0" brushRef="#br1" timeOffset="75147.4609">3315 4858 17200,'20'20'3203,"-2"0"-1858,-18-1 289,21 1 191,-21 21-607,20-21-514,-20-1-351,0 1-257,20-20-32,-20 0-32,20 0 64,-20 0-64,0 0 32,20-20-64,-20 20-32,0-19-32,19 19-64,1 0 160,-20 0-96,20 19 32,0-19 32,0 20-96,-1 0-513,21-1-544,-20 1-609,1-20-576,-3-20-1313,2 1-6919</inkml:trace>
  <inkml:trace contextRef="#ctx0" brushRef="#br1" timeOffset="75321.2891">3671 4620 19506,'0'0'2691,"20"19"-802,1 2 129,-1 38-608,0 0-674,19 2-480,1-2-320,-20-20-224,19 2-449,1-21 33,-1-20-417,1 0-1089,-40-41-2467</inkml:trace>
  <inkml:trace contextRef="#ctx0" brushRef="#br1" timeOffset="75495.1172">3592 4839 18769,'0'19'4196,"0"-19"-3619,20 0 960,0-19 193,19 19-705,22 0-577,18-20-288,0 20-96,-19-21-128,-1 21-576,-19 0-449,-1-20-1249,-19 20-4517</inkml:trace>
  <inkml:trace contextRef="#ctx0" brushRef="#br1" timeOffset="76174.8047">4505 4858 19506,'-38'-39'1409,"17"39"-63,1 0 543,0 0-383,0 0-353,1 20-577,-1 19-127,0 0-161,20 1-224,0 1-192,0-22 0,20 1 96,0-20-32,-1 0-64,1-20 128,0 1-224,0-1 127,-20-1 65,0 1 64,0 0-32,0 20-96,0-19 385,0 19-321,0 0-32,0 19 31,21 1 194,17 0-386,-18 1 33,21-1-609,-2-20-159,-19 0-610,20 0-1120,-1-20-1506,-19-1-8392</inkml:trace>
  <inkml:trace contextRef="#ctx0" brushRef="#br1" timeOffset="76364.2578">4645 4639 15662,'-20'-19'3556,"20"19"-1731,0 19-383,20 2 800,0 19-673,-1 19-576,21 21-608,-20-21-385,19-20-96,1 2-193,0-2-191,-21-39-577,21 0-897,-40 0-2050,0-39-10249</inkml:trace>
  <inkml:trace contextRef="#ctx0" brushRef="#br1" timeOffset="76595.7031">4566 4858 20050,'18'0'1602,"3"-19"-1442,19-1 1089,19 20 705,1-21-737,-1 21-512,0 0-160,1 0-193,-21 21-128,22-1 64,-41 19-63,19-19-33,-19 19-128,0-19-192,0 1-65,0-1-223,-20-1-385,0-19-864,19-19-1250,-38-1-2754</inkml:trace>
  <inkml:trace contextRef="#ctx0" brushRef="#br1" timeOffset="76735.3516">4981 4700 22068,'-18'-20'1250,"18"0"-674,0 20 225,18 0-225,2 0-576,1 0-800,37 0-1763,-17 0-4772</inkml:trace>
  <inkml:trace contextRef="#ctx0" brushRef="#br1" timeOffset="77594.7266">5459 4798 14733,'-20'-20'1730,"20"1"-993,-21 19 384,21-20 801,0 20-353,0-20-608,0 20-128,0 0-161,0 0 65,0 0-96,0 0-65,0 20-127,0-20 63,0 39 1,-20-19-65,20 40 1,0-20-161,0-1 0,20 2-448,1-21 160,-21-1 0,20 1 0,0-20 0,-1 0 32,1 0 160,-20-20-224,0 1 32,0-22 0,0 21-96,-20-19-256,1-1 640,19 1-256,-20-2-96,0 22 64,20-21-32,0 40-32,0-19 32,0 19-128,20 0 224,0 19-64,19 21 128,1-21-224,-20 22 32,19-21 128,-19-1-64,0-19 64,0 20-32,-20-20-32,0 0 64,19 0 96,-19 0 64,0-20-192,0 1 96,0 19-128,0-20 0,0-1-160,0 21-32,20 0 96,0 0 0,21 21 160,-23-1-32,2 19-160,21-19-288,-3-1-289,-17 1-704,19-20-770,-20 0-1568,-1-20-5830</inkml:trace>
  <inkml:trace contextRef="#ctx0" brushRef="#br1" timeOffset="77950.1953">6113 4700 18513,'20'-20'2146,"-20"0"-641,20 20 129,-20-21-193,0 21-352,0 0-448,-20 0-289,20 21-191,-20-1 31,20 0-96,0 19-96,0-19-96,0-1-32,40 1 31,-20 21 33,19-22 64,2-19 0,-1 20 0,-22 0 32,3-1 417,-1 1-65,-20-20 193,-20 20-1,-1-20-191,3 21-193,-22-21-128,19 20-192,-17-20-321,17 0-287,-19 0-481,40 0-545,-20 0-1377,20 0-3587</inkml:trace>
  <inkml:trace contextRef="#ctx0" brushRef="#br1" timeOffset="78124.0234">6530 4978 25239,'20'20'1314,"-20"-20"-866,0 0 129,0 0 512,0 0-929,0 19-481,0-19-703,20 0-386,-20 0-1376,0 0-3941</inkml:trace>
  <inkml:trace contextRef="#ctx0" brushRef="#br0" timeOffset="120547.8516">456 6327 9096,'-20'-59'2627,"-1"39"-33,3-19 673,-2 19-256,20-1-801,0 1-640,-20 20-193,20-19-288,0 19-416,0 19 191,20 1-319,-20 21-97,20 18-127,-2 0-65,-18 21-128,21-21 64,-1 21 0,0-1 1,0-19-65,-20-1 32,19-20-64,1 22 0,-20-42 192,20 21-224,0-21 64,0 1 1,-1-20 31,1 0-64,20 0-32,-1 0-64,1-20-160,1 20-161,-23 0-287,3 0-385,19 0-673,-20 0-384,0 0-320,-1 0-1057,-19 0-2531</inkml:trace>
  <inkml:trace contextRef="#ctx0" brushRef="#br0" timeOffset="120744.1406">634 6685 18577,'-39'-20'2338,"19"1"-1409,20 19 384,0 0 673,0 0-608,20 0-802,-1 0-384,1 0-384,0 0-641,0 0-448,19-21-897,-19 21-1409,0-20-2883</inkml:trace>
  <inkml:trace contextRef="#ctx0" brushRef="#br0" timeOffset="120902.3437">614 6387 16783,'-99'-39'1442,"60"18"-129,-1 1 1281,1 0-640,19 1-865,20-1-320,20-19-192,-2 19-193,23-1-320,38-18-256,-19 19-1153,19 0-1346,-20 1-3523</inkml:trace>
  <inkml:trace contextRef="#ctx0" brushRef="#br0" timeOffset="121230.4687">1191 6485 20883,'20'-59'1538,"-20"59"-1154,-20 0 417,20 0 608,-20 20-288,20 19-832,-21 2-193,1 18-96,2 2 32,-3-22-353,21 20-864,0-39-1057,0 20-2466</inkml:trace>
  <inkml:trace contextRef="#ctx0" brushRef="#br0" timeOffset="121409.1797">932 6685 17040,'-19'-80'2754,"-1"60"-1312,20 1 736,0 19 640,0 0-1024,20 0-481,19 0-576,1 19-609,-1 1-256,1 21-320,1-2-834,-3 0-736,23-19-640,-22 0-1890</inkml:trace>
  <inkml:trace contextRef="#ctx0" brushRef="#br0" timeOffset="121822.2656">1567 6526 22517,'0'-19'1633,"0"19"-1152,-40 0 1120,21 19 161,-1 21-897,-20-1-321,20 2-351,20 18-97,0-20-192,20 0-97,20-18-255,-20-1 32,-1-20 31,1 0 33,0 0 224,-20-41-64,0 22 192,0-21 0,0 1 128,0 0 192,0 18 224,0 1 1,21 20-161,-21 0-320,0 0 257,20 20-129,-20 20-128,0 0-32,18-1-224,2 0-673,1-18-384,-1-1-545,20 0-480,-1-20-2082,-19 0-9898</inkml:trace>
  <inkml:trace contextRef="#ctx0" brushRef="#br0" timeOffset="122300.7812">1845 6546 896,'0'59'21301,"0"-39"-19796,0 20-224,20 0 673,0-21-705,-20 1-704,20 0-353,-20-1-160,0-19 64,0 0 32,0 0-96,0 0-128,0-19-96,0-1 64,0-19-32,21-1 64,-21 21-65,0-22 97,0 21 0,0 20 449,18 0-33,-18 20-256,20 0 128,-20 20-32,0 0 1,20-21-129,1-19-64,-1 0 128,-20 0-224,0 0 128,0-19-32,18-1-128,3 0-1,-1 1-63,0 19 0,0-21-160,-20 21-417,0 0-512,19 0-161,21 21-672,0-2-960,-1 21-2660</inkml:trace>
  <inkml:trace contextRef="#ctx0" brushRef="#br0" timeOffset="122591.7969">2560 7142 14189,'40'78'2787,"-40"-58"-641,20 1 512,-20-21-127,-20 0-834,20 0-864,-20-21-225,0-18-159,-19-1-289,19-40-64,-21 1-96,21-20 32,2 0-192,-23 0-128,21-1-33,20 41 321,20 39-160,0 1 352,19 38 289,-19 1-129,1 39-192,-1-18-160,0 18-160,-2 0 32,-18 1-448,21-21-289,-21-19-224,0 0-545,-21-20-576,3 0-2178,-2-20-10282</inkml:trace>
  <inkml:trace contextRef="#ctx0" brushRef="#br0" timeOffset="122988.2812">2501 6228 20211,'20'59'2498,"-20"-19"-864,18 20 127,-18-1 289,21 21-769,-1-1-640,0 1-353,0-21-160,19-20 33,1-18-129,0-21-64,-1 0-65,2-21-127,-21-18 0,-2 0-96,2-1 31,-20 0 129,0-19 96,0 19-32,-20 21 128,20-3 64,-18 22 193,-2 0-65,20 41 32,-21-1-96,21-1 64,0 21-224,0-1-128,21-19 96,17-21-224,3-19-192,17 0 63,3 0-576,-2-39-704,-19 19-481,-20 1-2403,-1-1-4419</inkml:trace>
  <inkml:trace contextRef="#ctx0" brushRef="#br0" timeOffset="123545.8984">794 7281 17136,'-41'-20'4932,"21"20"-4771,20-21 639,0 21 1827,20 0-673,21-20-1025,18 20-481,1 0 161,39 0-225,39 0-128,2 0 0,58-19-192,41-1 0,59-19 65,-21-1-97,-19 0 32,-60 20 64,-79 0-96,-19 20-96,-21 0 64,-19 0 32,-40 0 32,-1 20 32,1-20-96,-20 20-96,0-20-192,-20 0-609,20 0-705,0 0-384,0-20-1441,0 0-8616</inkml:trace>
  <inkml:trace contextRef="#ctx0" brushRef="#br0" timeOffset="123750">3274 6585 17232,'0'0'10314,"-20"0"-9962,20 0-672,0 0-257,20 0-416,-20 0-1313,0 0-5349</inkml:trace>
  <inkml:trace contextRef="#ctx0" brushRef="#br0" timeOffset="123895.5078">3394 6824 24246,'20'39'2275,"-20"-39"-1603,0 0-287,0 0 95,0 0-64,0 0-992,0 20-1378,0-20-2498</inkml:trace>
  <inkml:trace contextRef="#ctx0" brushRef="#br2" timeOffset="135577.1484">4327 6307 12812,'0'-39'3235,"-20"19"-1954,20 0 64,-20 1 865,-19 19-64,19 0-832,0 19-706,-21 1-95,3 19-33,-3 1 161,2 0-33,19 0-287,0-1-65,20 0-128,20-17 0,0 17-128,39-19 32,0-1 64,22 1-160,-2 0 64,0 20-32,-18 0-96,-23-1 192,-18 0-256,1 2 256,-42 18 32,1-20-32,0 22-96,-19-22 96,-21 1 0,21-21-160,-1-19-352,0 0-738,21 0-960,19-39-1153,0 19-1986</inkml:trace>
  <inkml:trace contextRef="#ctx0" brushRef="#br2" timeOffset="135997.0703">4764 6783 21107,'19'-19'1794,"-19"19"-1570,20 0 1122,-20-20 800,0 20-1121,20 0-737,0-20-96,0 20-32,19-19 0,-19-1-63,0-19-65,1 18 32,-21 1-96,0 0 64,-21 1 96,1 19-128,0 0 128,-19 0 224,19 19-64,0 1-31,0 21-65,0-2 160,1 0 33,19 20-65,0-18-160,19 18-128,21-20 0,-20-19-64,39 1-32,-19-21-192,-1 0-321,22-21-352,-23 21-352,3-20-897,-21 1-737,0 19-800,-20-20-4613</inkml:trace>
  <inkml:trace contextRef="#ctx0" brushRef="#br2" timeOffset="136439.4531">5001 6367 14701,'0'-40'3620,"-20"20"-1730,20 0 256,0 20 448,20 20-704,-20 21-673,21 18-352,-21 0-225,20 21-31,0 20-257,-2-22-191,23 2-1,-1-21-64,-1-19-32,21-1-64,-21-18-64,22-1-32,-23-20 32,3 0-64,-1-20 31,-1-1-159,1-18 32,-20-1-32,-20 1 32,0-2 63,0 2 33,-20 0 64,0 19 96,0-19 64,0 39 32,-19-21 193,19 21 63,-1 0-64,21 21 1,0 18-33,0 0 96,0 1-256,0 0 193,21 19-385,19-19 32,-21-21-289,21 1-191,0 1-353,19-21-192,-19 0-737,-1-21-1313,1-18-1024,-1 19-5959</inkml:trace>
  <inkml:trace contextRef="#ctx0" brushRef="#br2" timeOffset="136635.7422">5835 6625 8456,'-20'-40'7431,"20"21"-4805,-20 19 33,2 0 223,18 19-608,-21 21-640,21 0-481,0 0-160,0 19-256,21 1-289,-3-1-288,22-39-160,1 19-160,18-39-192,-19 0-321,19-20-416,-19 1-416,-1-1-737,-19-19-1410,0 19-1697</inkml:trace>
  <inkml:trace contextRef="#ctx0" brushRef="#br2" timeOffset="136816.4062">6014 6348 22357,'20'19'3043,"0"21"-1570,0 19 128,0 1-95,-1 19-417,1-19-929,20 19-96,-1-19-416,2-40-385,-1 19-416,-22-39-705,3 0-1313,-21-19-2178</inkml:trace>
  <inkml:trace contextRef="#ctx0" brushRef="#br2" timeOffset="137012.6953">5935 6625 20179,'20'-20'1537,"19"20"-352,21 0 1346,-1 0-129,40 0-865,-18 0-672,-22 20-448,0 20-289,-19 0-96,-20-1-289,19 0-575,-19 2-289,-20-21-833,0-20-1698,0 0-2946</inkml:trace>
  <inkml:trace contextRef="#ctx0" brushRef="#br2" timeOffset="137166.9922">6372 6446 22389,'-20'-20'2690,"0"1"-1312,20 19-482,0 0-639,0 0-770,0 0-2209,0 0-2756</inkml:trace>
  <inkml:trace contextRef="#ctx0" brushRef="#br2" timeOffset="138156.25">6769 6625 15342,'-20'-20'1730,"20"0"-673,0 1 256,0-1 513,0 20-481,-21 0-352,21 20-321,0 19-31,0 21 160,0-1 0,21 0-225,-21 2-159,20-2-161,0-20-32,-1 2-32,1-22-32,0-19-128,0-19 64,-20-1-64,20-1-96,-20-18 64,-20-1-32,20 1 64,-40-21 0,20 20 0,1 1-64,19-21 64,0 40 193,0 0 127,19 1-32,1 38-31,20 1 63,0 21-256,-21 18 128,21 0-288,1 1-224,-23-1 288,22-39 0,-19-1 0,-1-19-192,-2 0 128,-18-19 32,0-1 32,0 0 64,0-19-160,0-2 256,0 22-160,0-21-64,0 21 160,21-1-288,19 20 224,-1 0-96,1 20 64,0-1-161,-1 1-575,1 0-930,-1-1-1281,1 2-960,-20-21-10187</inkml:trace>
  <inkml:trace contextRef="#ctx0" brushRef="#br2" timeOffset="138554.6875">7682 6248 18801,'0'-39'1762,"-20"19"-769,-21 20 1025,23 20-32,-22-1-609,-1 40-480,2 2-192,-1-2 31,20 0-319,20 1-289,0-20-160,40-1 32,19-19-160,22 1-65,18-21-223,0 19-65,1-19-31,-42 20 160,-17 0 191,-2 19 354,-39-19 127,-19 20 224,-1-20 33,-21 19-257,3-19-192,-3 0 0,1-1-192,1-19-256,19 0-641,0 0-1313,20-19-1826,0-1-4837</inkml:trace>
  <inkml:trace contextRef="#ctx0" brushRef="#br2" timeOffset="138858.3984">8119 6585 20243,'0'80'1281,"0"-40"96,0 19 1346,0 1-769,0-21-929,19 1-609,1-1-224,20-39-64,-1-20 32,-19 1-63,20-21-97,-40 1-33,21-2 1,-42 2-96,1 0 224,0-1-384,-19 0 224,-1 20 0,0 20 32,21 0 0,-21 0 32,20 0-32,0 20-32,20 1-192,20-2-865,-20-19-1122,20 40-1376,20-40-3620</inkml:trace>
  <inkml:trace contextRef="#ctx0" brushRef="#br2" timeOffset="139112.3047">8476 6844 23189,'20'0'1730,"-20"-20"-577,0 20 833,-20-20-352,20-1-770,-20 2-383,20-1-97,-21-19-416,21 19 64,0-19-224,0-2-224,0 2-289,0-1-32,21 21-352,-1-3-320,0 3-481,19 19-192,-19 0-993,0 0-3139</inkml:trace>
  <inkml:trace contextRef="#ctx0" brushRef="#br2" timeOffset="139329.1016">8714 6307 19954,'21'0'2371,"-3"20"415,2 20-319,21 0-610,-21 38-736,-2 3-544,3-1-385,-1-2-256,20 2 128,-21-40-416,1-1-289,0-19-384,0-1-768,-20-19-1410,0 0-1378</inkml:trace>
  <inkml:trace contextRef="#ctx0" brushRef="#br2" timeOffset="139518.5547">8714 6685 19634,'21'20'4324,"-21"-20"-2818,38 0-449,3 0 576,-3 0-576,23-20-672,-22 0-353,21 1-225,-21-2-607,1 21-1154,-20-20-1409,19 20-1634</inkml:trace>
  <inkml:trace contextRef="#ctx0" brushRef="#br1" timeOffset="177603.5156">9628 6526 6502,'0'20'2242,"0"-20"224,-21 0 129,21 20-193,0-20-673,0 0-543,0 0-322,0 0 129,0 0 32,0 0 64,0 0-160,0 0 32,21 0-256,-21-20-129,0 0-223,20-21-33,-20 22-160,18-21 0,3 21 0,-1-21-31,-20 40-97,20-19 0,-20 38 32,0-19 64,20 20 0,-1 19-96,-19-19 64,20 19-96,-20-17 32,20-3 32,0-19 32,19 0 0,-19 0 32,0 0-31,0 0-1,0-19 0,-1 19-128,1-22 64,21 22-96,-21-19-161,-2-1-191,23 20-160,-21-20-417,-20 20-865,20 20-641,-20-20-191,0 20-3172</inkml:trace>
  <inkml:trace contextRef="#ctx0" brushRef="#br1" timeOffset="177986.3281">9806 6824 16495,'-20'0'1922,"20"0"-449,0 0 289,0 0 384,0 0-480,20-20-738,-20-1-223,20 2-128,0 19-97,-20-20-128,19 20-127,-19 0 63,20 0-32,0 0-32,0 20-160,0-20 97,-1 0-97,21 0-64,-19 0 64,-1 0-128,-2 0-32,2-20-321,-20 20-223,21-20-449,-1 20-1346,-20 0-1216,20 0-1634</inkml:trace>
  <inkml:trace contextRef="#ctx0" brushRef="#br1" timeOffset="179428.7109">10620 6327 9480,'-20'-59'1698,"0"19"1025,20 21-161,-19-1-320,-1 20-256,20 0-801,-20 20-416,-1-1-32,1 21 95,20 40-63,-18-2-192,18 3-97,0-3-128,0-17 65,18-2 63,2-20-191,21 0-97,18-18 0,-19-21-64,19 0 32,1-21-96,-21 2 32,1-21-160,-19 21 0,-3-21 0,2 0-96,-20 0-64,0 1 64,-20-22-32,2 22-1,-23 0-95,1-1 288,1 21-96,-1-2 96,-19 21-64,39 0 224,-20 0-64,21 0 32,-1 21-64,20-2 0,0 21-32,0-1 0,20 0-96,-1-17-256,21-3-737,0 1-961,-1-20-833,21 0-2914</inkml:trace>
  <inkml:trace contextRef="#ctx0" brushRef="#br1" timeOffset="179726.5625">11017 6268 17744,'-20'-20'1922,"20"0"-481,-21 20 706,3 0-1,18 20-801,-20 19-608,-1 1-257,21 0 0,0 19-223,21 0-129,-1 2-64,-2-22-32,23-19-160,-1 21-321,19-41-544,-19 19-512,-1-19-1154,-19 0-415,0 0-2916</inkml:trace>
  <inkml:trace contextRef="#ctx0" brushRef="#br1" timeOffset="180051.7578">11255 6426 16912,'0'40'3074,"21"1"-2081,-21-22 929,0 21 480,0-21-608,18 21-833,-18-19-641,0-2-63,20-19-65,1 20-192,-21-20 64,20-20 64,-20 1-128,0-2 0,0 1 64,0-19 0,0 19 0,0 0-64,0 1 96,20 19-64,-20 0 64,18 19 65,3 21-33,-1-21-32,0 21-224,19-19-257,1-2-383,0 1-706,-21-20-1280,21 0-1058,-40-20-5157</inkml:trace>
  <inkml:trace contextRef="#ctx0" brushRef="#br1" timeOffset="180254.8828">11474 6248 17808,'59'20'2371,"-19"-1"-33,-1 1 545,1 21-1026,19-2-1024,-18 0-352,-3 1-257,3 1-128,-21-2-288,0 0-193,-1-19-544,-19 0-544,0-20-961,0 21-1666,-19-21-14125</inkml:trace>
  <inkml:trace contextRef="#ctx0" brushRef="#br1" timeOffset="181000.9766">12268 6189 11242,'0'-41'7591,"0"22"-6662,0 19 737,-20-20 192,20 40-257,0-1-480,20 22 0,-20-2-160,20 20-352,-20 2-97,19 17-448,-19-38 64,20 20-128,0-20 160,0-1-416,0-19-192,-1 1-545,1-2-833,0-19-1409,-20 0-865,20 0-10826</inkml:trace>
  <inkml:trace contextRef="#ctx0" brushRef="#br1" timeOffset="181167.9687">12566 6485 16719,'38'41'2691,"-38"-1"-673,0-21-32,20 1-705,-20 21-705,0-22-415,0 1-129,21-20-321,-21 0-768,20 0-672,-20 0-1090,0-20-4516</inkml:trace>
  <inkml:trace contextRef="#ctx0" brushRef="#br1" timeOffset="181326.1719">12545 6327 16047,'-40'-20'2082,"40"0"-1314,0 20-127,0-19-289,0 19-352,0-20-480,20 20-1538,0 0-5349</inkml:trace>
  <inkml:trace contextRef="#ctx0" brushRef="#br1" timeOffset="182130.8594">12724 6407 17008,'20'59'2114,"-20"-18"-257,20-2 610,0 0-257,-20-19-833,19 21-640,1-22-65,0 1-191,-20-20-97,0 20-160,20-20-31,-20 0 31,0 0 0,-20 0-96,20 0-128,-20 0-32,20-20-64,-20-19-32,20 18-64,0-19-64,-19 1 63,19 19 1,0 1 96,19 19-96,1 0-96,0 0 63,0 0 33,19 0-32,-19 19-96,20-19 95,-19 20 65,17 0 64,-18-20 32,21 19 32,-21-19 32,-1 0-128,21 0 192,-20 0-64,0 0 96,-20-19 32,0-1-96,0 0 0,0 1 32,0-22-32,0 21-32,0 0 65,-20 1-65,20-1 128,-20 20 192,0 0-32,20 0 0,-20 20-127,1-1 31,19 21-64,0 1 32,0-2-32,0 0-64,19 1-96,1 0 96,20-20-320,-1-20-449,-19 20-448,20-20-480,-1-20-1378,1 0-1121,-20 1-11947</inkml:trace>
  <inkml:trace contextRef="#ctx0" brushRef="#br1" timeOffset="182500">13517 6367 18129,'-38'0'1345,"18"20"256,-1 0 674,1-1-161,20 21-769,-18 1-384,18-2-481,0-19-159,0 19-161,18-19-96,2 1-32,21-21 64,-21 0-96,-2 0 0,3-21-96,-1 1 0,-20 0 0,0-19 64,-20 19-129,20-21 97,-21 22 32,3-1 64,-2 20 32,20-20 257,0 20 95,0 0-128,0 20 129,0 0-33,0-1-64,20 22-191,-20-1-129,18-1-129,23-19-383,-1 1-481,-21-2-801,21 1-1569,-20-20-1249,0 20-13293</inkml:trace>
  <inkml:trace contextRef="#ctx0" brushRef="#br1" timeOffset="182666.9922">13796 6724 18417,'0'-39'2690,"-20"19"-576,0-20 801,0 0-673,0 1-1024,20 0-450,0-2-576,0 1-95,20 21-194,20-21-127,-20 21-801,19-2-865,22 21-1665,-23 0-1794</inkml:trace>
  <inkml:trace contextRef="#ctx0" brushRef="#br1" timeOffset="183246.0937">14471 6307 20179,'-20'-59'832,"0"59"-479,1-20 800,-1 20 544,-20 20-672,19 0-352,-17-1-64,17 21-225,21 0-288,0-20-32,0 19-64,21-19-32,17 19 64,23-17-96,-22-3-32,1 1-32,0-20 96,-21 20 160,-19-1-32,0-19 32,-19 20 32,-1-20 0,-20 20 33,20-20-193,-19 0-32,19 0 0,0 0-449,-1 0-928,21 0-865,0 0-1250,0 0-4868</inkml:trace>
  <inkml:trace contextRef="#ctx0" brushRef="#br1" timeOffset="183513.6719">14888 6348 20243,'-40'-41'1345,"21"21"545,-1 20 640,0-19-896,0 38-545,-19-19-545,19 40-127,-1 0-1,1 0-256,0 19-64,20-18-96,0-2-96,20 0-416,21 1-417,-21-19-449,39-21-896,-19 19-1057,-1-19-1025</inkml:trace>
  <inkml:trace contextRef="#ctx0" brushRef="#br1" timeOffset="183956.0547">15186 6348 19602,'0'-21'1538,"-21"21"-514,21 0 1187,-20 21-161,2-2-737,-2 1-352,-21 19-225,21 1-415,1 1-1,19-2-320,0 0 96,19-19-128,1 0-96,0-20 0,21-20-96,-23 0 31,23 1 65,-41-1 0,20-19 96,-20-2-32,0 21 64,0-19 0,-20 19 96,20 20-64,0 0 160,0 0-64,0 0 1,-21 20 95,21-1-96,0 21-32,21 1 0,-21-22-64,20 1-64,18 0-128,-17-1-320,-1-19-257,0 0-448,-20-19-1121,0 19-1314,0-20-1825</inkml:trace>
  <inkml:trace contextRef="#ctx0" brushRef="#br1" timeOffset="184296.875">15285 6268 19986,'0'59'2723,"20"-19"-1442,-20-20 1346,20 39-449,-1-20-769,1-17-768,0 17-353,0-19-128,-20-1-96,20-19 32,-20 0-128,0 0 32,0 0-96,0 0 32,-20-19-32,20-21 64,0 21 0,20-22 0,-20 1 0,19 1-32,21 0 128,-20 39-64,1-21 64,-1 42 32,-2-2 32,2 1-128,1 19 64,-1 1-160,0-21-256,-1 3-481,-19-3-704,20-19-802,-20 0-928,0 0-1665</inkml:trace>
  <inkml:trace contextRef="#ctx0" brushRef="#br1" timeOffset="184629.8828">15900 6248 7623,'20'-20'13741,"-20"20"-11916,0 0-223,-20 0-33,0 20-63,-19 0-449,19 19-352,0-19-257,0 20-256,20 0-160,20-21-64,0 1 64,19 19-192,1-17-32,1-22 128,-3 19-128,-17 1 320,19 0-192,-40-1 128,0 1 32,-20 0 64,0-20 96,20 21-96,-21-21-128,1 0-160,2 0-640,-3 0-514,1 0-1184,0 0-1089,20-21-3108</inkml:trace>
  <inkml:trace contextRef="#ctx0" brushRef="#br1" timeOffset="184806.6406">16058 6625 15566,'61'40'3556,"-41"-20"63,-1 19-384,1 1-929,0-21-768,-20 22-994,0-2-352,-20-19-192,20 0-192,0-1-480,0 1-642,0-20-1376,-20 0-1923,20 0-12619</inkml:trace>
  <inkml:trace contextRef="#ctx0" brushRef="#br1" timeOffset="186138.6719">16992 6050 8584,'-39'-80'8167,"-1"60"-6117,20 0-576,-19 20 223,19 0-223,-1 20-257,1 19-512,0 22-65,2-2-127,-3 41 127,21-22-223,0 22-97,21-41-64,-3 2-96,22-22 0,19-19-95,2-1 95,-2-19 0,1-19-128,-1-1 0,0-19-192,-19-22-64,1 22-33,-41-20 129,0-2-160,0 2-96,-41-1-1,1 1 33,1 0 352,-21 39 96,1-1 224,19 21 33,-19 0-1,18 21 256,3-21-191,17 40-193,21-21-160,0 21-64,41-21 0,-23 22-96,43-21-320,-2-1-513,-19-19-352,19 20-1090,-19-20-672,-1 0-3555</inkml:trace>
  <inkml:trace contextRef="#ctx0" brushRef="#br1" timeOffset="186427.7344">17409 5930 320,'-39'-19'19410,"19"19"-18321,0 19-544,20 21 1216,-20-1 321,20 22-672,0-2-513,20 21-641,0-21-32,0 0-128,19 1-224,1-21-224,-1 1-449,1-21-608,0 3-705,-21-22-481,1 19-1505</inkml:trace>
  <inkml:trace contextRef="#ctx0" brushRef="#br1" timeOffset="186783.2031">17627 6268 19506,'21'59'1185,"-1"-19"128,-2 0 513,-18-1 384,20-19-961,1-1-800,-21 3-225,20-3-96,-20-19 128,20 0-160,-20 0 97,0 0-1,0-19-224,-20-22 128,20 21 0,0-19-160,0-1 96,0 21-64,0 19-32,0-21 32,20 42 96,-1-21-32,21 39 0,-20-19-160,19-1-353,1 21-960,19-21-1089,-39-19-834,20 0-5444</inkml:trace>
  <inkml:trace contextRef="#ctx0" brushRef="#br1" timeOffset="187130.8594">17925 5970 16815,'59'-20'3300,"-19"20"-2820,-20-20-256,1 20 321,-21 20-65,20 0-127,-20-1-353,0 1 128,0 21-96,0-21 128,0-1 416,-20 1 129,-1 0 320,21-20-32,0 19-545,0-19-127,21 0-161,-1 0 0,-2 0-64,2 0-128,21 0 64,-21-19-448,19 19-1154,-19 0-1505,0-20-1153</inkml:trace>
  <inkml:trace contextRef="#ctx0" brushRef="#br1" timeOffset="187327.1484">18302 5930 16944,'60'59'2786,"-21"-39"-608,21 21 705,-21-2-1121,2 20-962,-1-18-671,-1 18-97,-19-20-64,0 1-257,-20 0-479,0-20-866,0 0-960,0-1-1314</inkml:trace>
  <inkml:trace contextRef="#ctx0" brushRef="#br1" timeOffset="188158.2031">19156 6407 11434,'20'39'5061,"-40"-19"-3011,20-1-448,0-19 544,0 22-96,20-22-577,-20-22-192,0 22-512,0-19-385,-20-21-192,20 21 1,0-21-97,0 0 0,0-19-96,20 19-96,-20 1 0,20-2-385,-20 2-31,19 19-513,1 1-673,0 19-640,0 19-417,1 1-3875</inkml:trace>
  <inkml:trace contextRef="#ctx0" brushRef="#br1" timeOffset="188492.1875">19494 6189 8007,'0'20'11211,"0"-20"-10218,0 19 448,0 21 993,0-1-512,0-19-929,0 1-609,19 18-95,21-39-161,-20 0-32,0 0 96,-1 0-160,1-20 96,-20-20-160,0 20 64,0 0 32,0-19-64,0 39 32,0-20 128,0 20-127,0 0-1,20 20 64,-20 0-32,20-1 32,0 21-192,19-19-321,22-2-800,-23-19-609,3 20-1088,-1-20-994</inkml:trace>
  <inkml:trace contextRef="#ctx0" brushRef="#br1" timeOffset="188774.4141">19891 6248 19026,'20'39'1857,"-1"-19"225,1 0 705,0-20-897,0 0-801,-20 21-545,20-21-223,-20 0-97,0-21-64,0 21-64,19-20 32,-19 0-160,0 20 128,20-19-224,0 19 160,0 0-96,0 0 32,-1 0 0,1 19-128,21 21-321,-3-19-608,3-2-1249,18 1-2114,-39-20-4901</inkml:trace>
  <inkml:trace contextRef="#ctx0" brushRef="#br1" timeOffset="189029.2969">20446 5850 21364,'40'0'2338,"-20"20"-1890,-20 21 1026,19 18 512,1 1-481,0 19-704,0 1-641,19-21-128,-19 0-160,21-18-256,-1-2-481,-1-39-737,1 20-1281,-40-20-1024,0-20-4741</inkml:trace>
  <inkml:trace contextRef="#ctx0" brushRef="#br1" timeOffset="189245.1172">20387 6209 16783,'39'-20'1346,"1"-1"-449,0 21 1152,19-20 578,0 20-769,22 0-737,-22 0-320,1 20-289,-1 21-224,-19-22-64,-1 21-127,-19-1-65,0-19-193,1 1-351,-3-2-641,-18-19-865,20 0-1185,-20-19-3748</inkml:trace>
  <inkml:trace contextRef="#ctx0" brushRef="#br1" timeOffset="189416.9922">20883 5970 19506,'-20'-20'1281,"20"0"-993,0 20-352,20-19 0,20 19-1665,-21 0-7240</inkml:trace>
  <inkml:trace contextRef="#ctx0" brushRef="#br1" timeOffset="190505.8594">21201 6089 3267,'0'-19'7687,"-20"19"-5957,20 0 287,0-20 322,20 20-353,-20 0-1122,0 0-287,0 0 96,0 0 127,0 20-63,0-20-225,0 0-223,0 0 63,0 0-32,0 0 225,0 0-161,0 0-31,0 0 63,0 0 64,0 0-95,0 0-129,0 0 96,0 19 33,20 21 351,-1-21-383,1 22-97,0-2-96,0 20 128,0-19-95,-1-19-97,-19-2 32,20 1-64,-20-20 32,20 20-64,-20-20 64,0-20-32,0 20-96,-20-20-96,0 1 0,1 19 32,19-41-128,-20 21-33,20 1-31,0-1 32,0 0 256,20 20-160,-20 0 32,19 0-97,1 0 161,0 20 32,0-20 0,1 20-32,-21-1 32,18-19-32,-18 0-32,20 0 64,-20 0-64,0 0 32,0 0-64,-20 0-129,20 0-127,0-19 96,0 19-257,0-20 129,20 20 128,-20-20-97,20 20 65,-20 0-64,21 0 287,-1 0-63,18 0 96,-17 0 0,-1 0 64,0 20-32,0-20 288,-1 0 33,1 0 191,0 0 161,0-20-33,0 20-63,19-19-193,-19-1 1,-20-1-97,20 1-32,-40 1-32,20-1-64,-20 20 64,0 0-63,1-20 95,-1 40 160,20-20 1,-20 39-97,0-19 0,20 21 0,20-2-95,0-19-161,0 19 0,19-19-96,1 1-353,39-21-576,-20-21-768,2 21-1443,-2-20-2273</inkml:trace>
  <inkml:trace contextRef="#ctx0" brushRef="#br1" timeOffset="192207.0312">22768 6109 11979,'0'-39'2050,"0"39"448,-18-20-576,18 0-385,-20 20-159,20 0-65,-21 0-32,1 0-256,0 0-64,1 20-160,-1 19-161,0 1 33,0 20-32,20-21-417,0 1-96,0-1 32,20-19 32,0 1-160,19-21-64,1 0 96,1 0-96,-3-21-32,3-19-96,-21 21-32,-20-21 0,0 1-161,0-2-63,-20 22-64,0-1 287,-1 0 97,-17 1 0,18 19-192,20 0-449,-21 0-704,21 0-1057,0 19-930,0-19-8711</inkml:trace>
  <inkml:trace contextRef="#ctx0" brushRef="#br1" timeOffset="192532.2266">22928 6050 17040,'20'20'2146,"-20"-1"-1057,19 1 865,21 0 352,-40 19-577,20-18-640,-20 18-192,0-39-320,20 20-33,-20-20-416,0 0 225,-20 0-65,20-20-192,0 1-96,0-1 32,0-1-64,0-18 0,20 19 0,19-19-64,1 19 224,-19 20-64,-3 20 32,2-1 0,0 1 129,21 19-354,-21-19-319,-1 21-1089,1-22-1666,-20-19-2403</inkml:trace>
  <inkml:trace contextRef="#ctx0" brushRef="#br1" timeOffset="193889.6484">16813 7261 12075,'-20'-41'2242,"-18"41"-929,17 0 193,1 0 480,0 0-321,0 20-512,1 1-384,19 38 64,0-20-64,0 1 63,0 0-287,19 0-33,1-21-287,20 1 31,-19-20-96,-3 0 0,2-20-64,0 1-128,1-21-32,-1 0-32,-20 0 96,0 21 0,-20-1-192,-1 0 384,1 1-192,0-1 32,2 20 224,-3 0 65,21 20-161,-20-1 160,20 1-192,20 0 0,-20 19-96,21-19 0,-3 20-192,22-20-416,-19 0-834,17-20-1152,3 0-577,-1 19-1538</inkml:trace>
  <inkml:trace contextRef="#ctx0" brushRef="#br1" timeOffset="194113.2812">17131 7557 16047,'20'0'2114,"-20"-19"-641,-20 19 545,20-20-64,-20-19-513,20 19-544,-20-19-449,20-2 193,0 21-417,0-19-128,0 0-64,0 19-128,0-1-512,0 1-193,20 20-897,0 20-864,0 1-769,19-1-6567</inkml:trace>
  <inkml:trace contextRef="#ctx0" brushRef="#br1" timeOffset="194323.2422">17449 7538 15118,'0'0'2146,"0"0"-224,-20-20 64,0 0-257,0 1-512,1-21-416,-1 21-352,20-22-353,0 2-96,0-1 32,0 1-160,0-2-97,20 41-640,-1-19-704,1 19-833,0 0-1378,0 0-5188</inkml:trace>
  <inkml:trace contextRef="#ctx0" brushRef="#br1" timeOffset="194678.7109">17668 7240 15855,'-20'0'2466,"-1"0"-1345,-19 0 897,21 41 512,-1-22-896,20 21-609,-20-1-289,20 2-319,20-2-257,0-19 0,-1-1-32,1-19-96,21 0 0,-21-19-32,-2-1-64,2 0 64,-20 1-32,0-2 64,0-19-128,0 40 160,-20-19 0,20 19 0,-18 0 0,18 19 32,0 1-160,18 0 64,-18 1-352,20-2-641,21 1-801,-2-20-608,1 0-577,-20 0-4163</inkml:trace>
  <inkml:trace contextRef="#ctx0" brushRef="#br1" timeOffset="195034.1797">17925 7320 8616,'-20'-20'8968,"20"20"-6341,0 20-481,0-20 224,0 20-608,20-1-1026,0 1-479,0 0-161,-1-20-128,21 0 160,-20-20-160,1 0-64,-21 1-1,20 19 33,-20-20 32,0 20-32,0 20 64,18-1 0,-18 21 96,20 0 65,1 19-97,19 0-64,-21-18 64,21 18 256,-20 2-256,19-22 64,-19 0-64,-20 1-32,0 0 0,0-20-32,-20 0-160,1-20-32,-1 19-160,0-19-65,-20 0-448,21 0-864,19 0-673,0-19-641,0-1-3524</inkml:trace>
  <inkml:trace contextRef="#ctx0" brushRef="#br1" timeOffset="195381.8359">18680 7399 18737,'0'-20'1057,"0"40"-768,0 1 800,19-2 993,-19 1-97,0 19-1024,20-19-448,0 0-289,0-20 64,19 0-96,-19-20 33,0 0-161,-20-19 192,0 19-192,-20-20 32,0 0 32,1 21-96,-41-21-32,21 21-32,-1 19 32,-1 0-256,23 0 96,-2 0-225,20 19-672,20 21-672,-2-1-1122,23-19-704,18 20-3876</inkml:trace>
  <inkml:trace contextRef="#ctx0" brushRef="#br1" timeOffset="195565.4297">18978 7518 16591,'-20'-39'2659,"-1"-1"-609,1 21 928,-19-22-511,-1-18-930,0 20-704,21-2-96,-1 2-353,20-1-256,0 1-128,20 19-32,-1-1-384,1 21-545,20 0-897,-20 0-1921,19 21-1827</inkml:trace>
  <inkml:trace contextRef="#ctx0" brushRef="#br1" timeOffset="195723.6328">18798 7300 20339,'-19'0'2947,"19"20"-1282,0-20 97,39-20-769,1 20-577,-1-19-320,22 19-256,-3-20-769,3 20-1729,-22 0-1730</inkml:trace>
  <inkml:trace contextRef="#ctx0" brushRef="#br1" timeOffset="196641.6016">19454 6903 14541,'-20'-20'1858,"-1"20"0,21-20-193,0 20 65,-18 20-289,18 0-127,0-1-257,0 42 0,0-2-96,18 21-385,-18-1-95,21 1-97,-1-21-160,20 0-160,-1-19 32,21-20 0,-21 0-96,21-20-96,-21 0 64,1-20-32,1-19-128,-23 18 32,-18-19-32,0 21 160,0-21-64,-18 1 31,18 18 1,-41 1 160,21 1-96,0-1 129,0 20 127,1 0-64,19 20 32,0-1-96,0 1 97,0 21 31,0-2-32,19 0-64,1 1-32,0-19-96,21 18-64,18-39-352,1 0-353,-1 0-256,-19 0-1121,-1-20-929,-19 1-512,-20-2-5317</inkml:trace>
  <inkml:trace contextRef="#ctx0" brushRef="#br1" timeOffset="196953.125">19970 7122 17520,'20'20'2082,"0"-1"-544,-1 1 864,-19 19 128,20 2-896,0-21-801,0 19-161,0-19-255,-1-1-193,1 1-32,0 0-160,1-20 64,-21 0 0,0-20-128,0 0 96,0 20-32,0-19-64,0-21 64,20 21 32,-20-1-96,18-21 0,-18 41-64,20-19 32,1 38 32,-1 1-32,0 1-224,-1-1-193,1 19-576,20-19-993,-20-1-1089,19 1-1217,-19-20-9833</inkml:trace>
  <inkml:trace contextRef="#ctx0" brushRef="#br1" timeOffset="197365.2344">20664 7142 18769,'-20'-20'2403,"0"20"-1186,2 20 640,-3-1 418,21 21-930,-20-1-512,20-18-481,0 18-224,20-19-96,1 0-32,-3-20 0,2 0-288,-20 0-96,20-20 127,-20 0-31,0 1 32,0-1 288,0-1 32,0 21-32,-20 0 96,20 0-64,0 21 0,0 18 96,20 1-96,21 19-64,-2-19-64,1 19 224,-20-19 1,19 20 63,-19-20 128,-20-1-64,-20 2 33,-19-22-65,19 21-96,-20-21 32,1-19-320,19 20-160,-1-20-161,1-20-736,20 20-769,0-19-1761,0-21-929,0 0-13069</inkml:trace>
  <inkml:trace contextRef="#ctx0" brushRef="#br1" timeOffset="197597.6562">20923 6903 20691,'19'-40'2242,"-19"60"-1409,-19 0 480,19-1 417,19 42-577,-19-2-641,20 21 1,0-21-321,0 21-192,1-21-224,-3 0-545,23-39-608,-21 20-1410,0-40-640,-20 0-5221</inkml:trace>
  <inkml:trace contextRef="#ctx0" brushRef="#br1" timeOffset="197800.7812">20824 7300 20371,'0'0'2338,"0"0"-1858,19 0 1090,1 0-33,20 0-544,19-19-704,-19 19-225,-1 0-128,2-20-513,-21-1-320,0 1-1057,-2 1-544,-18-1-545,0 0-3587</inkml:trace>
  <inkml:trace contextRef="#ctx0" brushRef="#br1" timeOffset="198096.6797">21102 6903 14798,'20'-20'3907,"-20"20"-1729,0 0 417,18 20-321,3 19-801,-21 21-288,20 0-288,0 0-160,0 19-321,-1-19-320,1-21 33,0 1-65,-20-21 0,20 1-32,-20-20-32,0 0-96,0 0 192,0-20-96,0 1 32,0-1-64,0 0 32,20-19 0,-1 18 0,1 21-32,0 0 0,21 0 0,-23 21 32,2-1-32,21 19-385,-1-19-768,-22-1-609,23 1-1633,-21 0-1826</inkml:trace>
  <inkml:trace contextRef="#ctx0" brushRef="#br1" timeOffset="198567.3828">21954 7181 22261,'0'0'1537,"21"39"-32,-21-19 513,20 21-256,-20-2-641,20 0-640,0-19-225,-20 21-128,19-41-32,-19 19 0,0-19 0,20 0-32,-20-19-96,0-2 32,0 1 96,0 0-160,0-19-64,0 0 224,20 19-192,0-1 160,0 21-64,-1 0 160,1 21-96,0-1 32,0-1-63,-20 21-33,20-1-609,-1-19-512,1 1-993,0-2-3235,-20-19-10955</inkml:trace>
  <inkml:trace contextRef="#ctx0" brushRef="#br1" timeOffset="198751.9531">22452 7557 26681,'19'0'801,"-19"0"-577,0 0-160,20 0-64,-20 0-801,0 0-2818,0 0-13998</inkml:trace>
  <inkml:trace contextRef="#ctx0" brushRef="#br2" timeOffset="222288.0859">575 9166 9993,'-20'-59'2178,"20"38"-32,-20 1 673,20 1-97,-20-21-512,20 21-384,0 19-385,0 0-544,0 0-32,0 0 128,0 19-224,20 21-193,0 20-159,0-1-289,0 41-128,-1-21 320,1 1-256,0-21 0,-20 0-96,20 1-96,1-21-577,-3-19-512,2 0-801,-20 1-736,20-21-737,-20 0-4581</inkml:trace>
  <inkml:trace contextRef="#ctx0" brushRef="#br2" timeOffset="222490.2344">674 9484 18929,'-20'0'2146,"20"0"-640,0 0 1152,0 0-415,20 0-834,1 0-608,-3 0-513,2 0-160,0 0-160,21 0-64,-23 0-192,23 0-577,-1 0-577,-20 0-1632,-1-20-706,21 20-5189</inkml:trace>
  <inkml:trace contextRef="#ctx0" brushRef="#br2" timeOffset="222989.2578">913 9086 11466,'-20'-59'6150,"20"59"-4516,0 0 256,-20 0 448,20 20-545,20-1-896,-20 22-160,20-1-193,-1 19-223,1 1-225,0-1 256,0 21-288,0-21 0,-1-20 0,1 1-32,0 0-128,0-20 32,-20 0 0,21-20-128,-3 19 160,2-19 0,1-19 64,19-1-64,-22 0 128,23 1 0,-21-2-96,19 1-96,1 0 160,0-19-96,-21 19 96,-19 1-64,20-1 0,-20-1 0,0 1 32,-20 1-64,1 19 32,-1-20 0,0 20 64,0-20 64,0 20-32,1 20 193,-1-20-193,0 20-32,20 19-32,0-18 32,20 18-128,0 1 64,-1-1-256,1-19-545,20 1-288,-1-2-1345,1-19-673,0 0-3556</inkml:trace>
  <inkml:trace contextRef="#ctx0" brushRef="#br2" timeOffset="223359.375">1786 9266 14413,'20'-20'3203,"-20"20"-1858,-20 20 769,20-20 673,-20 39-641,20-19-705,-20 19-544,20 2-224,0-2-385,-19 1-64,19-21-288,19 1 193,-19 0-226,20-20 33,0-20 0,0 0 96,0 1 64,-1-1-32,-19-19 33,0 19-33,0-1 288,-19 1-64,19 20 1,0-19-1,-20 19-160,20 19-96,0-19 32,0 20-32,0 1-96,20 18-288,-20-19-513,19 0-480,1-1-769,-20 1-993,40-20-865,-40 0-9193</inkml:trace>
  <inkml:trace contextRef="#ctx0" brushRef="#br2" timeOffset="223699.2187">2203 9881 16976,'39'59'3779,"-19"-39"-2305,0 0-161,-20-20 705,-20 0-225,0-20-1248,-19 0-385,19-19 96,0 0-224,-19-22 64,-1 2 1,-1-21-162,3 1 65,17-1 0,1 21-160,20 20 64,20-2 0,21 22 128,-2-1 96,21 20-160,-41 20-32,1-1 32,0 22-32,0-2 32,-20 1 96,0-1-96,0 2 96,-20-22-96,0 1-224,20-20-673,-20 0-256,1 0-1602,-1-20-1857</inkml:trace>
  <inkml:trace contextRef="#ctx0" brushRef="#br2" timeOffset="224669.9219">2620 9027 17456,'-40'-59'1057,"40"39"-32,-20-1 833,-1 21 864,3 0-992,-22 41-1025,19-21-1,-17 39-191,-3-20 63,21 22-383,20-22-65,-20-19-64,40 20-64,0-20-64,39 0 32,2-20 64,-2 19 32,1 1-32,-1-20-64,-19 20 96,-20-1 0,-1 1 64,-19 21 96,-19-22 161,-1 1-97,0 0 32,0-1-256,0 1-96,-19-20-224,19 0-257,0 0-704,20 0-1665,0 0-2147,0-20-12139</inkml:trace>
  <inkml:trace contextRef="#ctx0" brushRef="#br2" timeOffset="224974.6094">2918 9305 18097,'0'20'2978,"0"0"-1440,0-1 736,0 22-64,0-21-768,20 19-834,-2-19-288,23-1-159,-1-19-97,-21 0 32,1-19 0,0-1-192,-20-19 64,0 19-64,-20-1-129,-19-18 97,-1 19 0,-1 20 128,3-20-160,-3 20 96,21 0 32,2 20 32,-2-20-384,20 20-481,20-20-1153,-2 19-1794,2 1-5252</inkml:trace>
  <inkml:trace contextRef="#ctx0" brushRef="#br2" timeOffset="225184.5703">3254 9425 19250,'0'-20'3235,"0"-1"-833,-18 1 0,18 1-640,0-21-673,-21 21-737,21-21-224,-20 19-256,20 2 0,20-1-192,-20 0-417,21 20-288,-3 0-576,22 0-609,-19 0-193,17 0-992,3 0-4164</inkml:trace>
  <inkml:trace contextRef="#ctx0" brushRef="#br2" timeOffset="225394.5312">3493 9007 16527,'20'0'2499,"-20"0"-1346,20 20 1121,0 19 512,-1 2-928,1 18-641,0 21-704,0-1-513,1-20 224,17-18-256,-17-22-448,19 1-481,-22 0-673,3-20-1569,-21-20-1025,0 0-13645</inkml:trace>
  <inkml:trace contextRef="#ctx0" brushRef="#br2" timeOffset="225587.8906">3473 9305 20691,'-59'0'2370,"59"0"-832,0 0 31,20 0 321,19 0-833,1 0-544,19-19-161,1 19-352,-1 0 64,2 0-1345,-22 0-193,-19 0-2273,20 0-1730</inkml:trace>
  <inkml:trace contextRef="#ctx0" brushRef="#br2" timeOffset="227235.3516">932 9940 13260,'-39'0'288,"39"0"-31,-20 20-129,20-20 1281,-20 0 513,20 0-545,0 0-512,0 0 0,0 0-32,0 0-65,20 20-31,20-20-32,-21 0 63,21 19 33,0-19-320,19 0-97,20-19 96,0-1-95,41 20-193,19-20 32,19 1 64,2 19-95,39 0 63,19 0 0,-19 19-224,-21 1 256,-20-20 129,-39 0 127,21 0-127,-2-20-65,1-19 0,-19 19 33,-41 1-161,0-2-128,-19 21 192,-21 0-128,-19 0-63,1 21-33,-1-2 0,0-19 32,-20 20-192,0-20 64,18 0-289,-18 20-191,21-20-545,-21 0-481,20 0-768,-20 19-1409,0-19-3620</inkml:trace>
  <inkml:trace contextRef="#ctx0" brushRef="#br2" timeOffset="234566.4062">3890 9225 20179,'-20'0'1601,"20"0"97,0 0 448,0 0-673,0 0-992,0 0-417,0 0-192,0 0-257,0 21-704,20-21-1569,0 20-1026,-20 0-5701</inkml:trace>
  <inkml:trace contextRef="#ctx0" brushRef="#br2" timeOffset="234724.6094">3950 9484 17872,'19'19'2403,"-19"-19"-1122,0 0 769,0 0-288,0 20-1410,20-20-384,-20 0-833,20 0-1441,-20 0-1602</inkml:trace>
  <inkml:trace contextRef="#ctx0" brushRef="#br1" timeOffset="266109.375">4843 9186 10634,'-20'-59'2274,"20"59"288,0-20 161,0 20-353,0 0-576,0 0-673,0 20 96,0 19-320,20 1-129,-20 20-319,20-1-353,-1-20 192,1 2-192,0-2-64,0-19-128,1 0-192,-3-20-289,2 0-351,-20 0-642,0 0-544,0 0-512,0-20-1314,0 20-7719</inkml:trace>
  <inkml:trace contextRef="#ctx0" brushRef="#br1" timeOffset="266435.5469">4665 9086 11947,'-60'-20'3715,"39"1"-1216,21 38-930,-18 1 321,18 21-353,0 18 1,0 21-481,18 18-320,3-18 159,-1 19-479,39-39-129,1-1-224,-1-39 0,20-20 0,20-20-32,-18-39-64,-2-1-192,0-19-96,-19-1-33,-21 1-127,-19-1 160,-20 2-33,-40 17-31,-19 22 64,0-1 224,-42 21 224,2 19-32,0 19-64,-19 1 32,38 0-96,1-1-385,40 1-1504,19-20-3428</inkml:trace>
  <inkml:trace contextRef="#ctx0" brushRef="#br1" timeOffset="270871.0937">5777 9345 6117,'0'0'4196,"0"-20"-1697,0 20 576,0 0 64,0 0-961,0 20-449,18-20-319,-18 39-161,20-18-320,0 18-257,-20-19-191,21 19-97,-1-19-160,-2 0 33,-18 1-322,21-21 226,-21 19-322,20-19-63,-20 20-448,0-20-193,0 0-865,0 0-1024,-20-20-1506,20 1-4453</inkml:trace>
  <inkml:trace contextRef="#ctx0" brushRef="#br1" timeOffset="271047.8516">5756 9225 12203,'-40'-59'3844,"20"20"-1858,1-2-225,19 21 193,0-19-929,0 19-897,0 1-128,19-1-448,1 20-930,0 0-1280,0 20-2755</inkml:trace>
  <inkml:trace contextRef="#ctx0" brushRef="#br1" timeOffset="271348.6328">5975 9286 18129,'39'59'2466,"-19"-20"-929,0-18 225,0 18 64,0-19-705,-20 0-577,0-1-159,19 1-65,-19-20 0,0 20-127,0-20-65,0 0-32,0-20 64,0 20 0,0-20-160,0-19 96,0 19-128,0 1 32,20-1-64,-20 20 0,20 20 32,21-20 96,-23 19-64,2 21 0,21-21-480,-3 1-481,-17 0-673,19 1-800,-40-21-2275</inkml:trace>
  <inkml:trace contextRef="#ctx0" brushRef="#br1" timeOffset="271776.3672">6609 9286 4548,'0'-40'12075,"0"19"-10409,0 21 224,0 0 512,-19-19-705,19 38-800,-20 2-192,0-1-96,0 0-33,20 19-480,0-19 96,20-1-160,0 1-32,0 1 64,19-1 33,2-1-129,-3 1 32,-18 0-129,21-1 97,-41 1-32,0 0 128,0 1 0,-20-2 65,-1-19-226,1 20-223,2-20-256,-2 0-289,-1-20-1153,1 20-2594,20-19-12461</inkml:trace>
  <inkml:trace contextRef="#ctx0" brushRef="#br1" timeOffset="272102.5391">6868 9384 21011,'40'0'1025,"-1"-20"-256,-19 20 801,0-19-545,1 19-673,-3-20-128,-18 0-256,20 1 160,-20-1-64,0 20 32,-20-20-192,2 20 160,-3 0-32,1 0-32,0 20 64,0 0-32,1-1 97,-1 21 255,20-21-128,-20 22 161,20-2-65,20 1-96,0-1-160,-1-19-64,21 1-192,1-21-352,-3 0-609,3-21-705,-21 1-1601,19 0-3332</inkml:trace>
  <inkml:trace contextRef="#ctx0" brushRef="#br1" timeOffset="272319.3359">7146 9464 15534,'20'20'3299,"-20"-1"-1377,20-19 705,-20 0-225,0-19-672,20 19-705,-20-40-257,0 21-255,0-22-289,19 21-256,-19-19 96,0 19-416,20-19-353,-20 39-448,20-20-865,-20 20-833,20 0-1665,0 20-11627</inkml:trace>
  <inkml:trace contextRef="#ctx0" brushRef="#br1" timeOffset="272537.1094">7504 9086 22132,'18'-20'1314,"-18"20"127,20 20 513,-20 21-256,21-2-770,-1 41-575,-20-21 191,20 0-736,19-18 416,-19-2-448,0 1-513,19-21-416,-19 1-480,-20-20-513,0 0-1666,0 0-5092</inkml:trace>
  <inkml:trace contextRef="#ctx0" brushRef="#br1" timeOffset="272722.6562">7483 9364 18385,'-20'-19'3651,"40"19"-2113,-20 0 896,39 0-448,-19-20-833,21 20-640,18 0-417,1 0-289,-21-20-896,1 20-1025,0-19-2114,-21 19-15470</inkml:trace>
  <inkml:trace contextRef="#ctx0" brushRef="#br1" timeOffset="273833.9844">8674 9405 7110,'-20'0'1153,"1"-21"417,19 21 448,-20-20 96,20 1-897,-20 19-609,20-20 33,-20 20 224,20-20 256,0 1 96,-20-1 0,20 20-32,-20 0 65,20 0-161,-19 20-129,-1-1-447,0 21 160,0-1-289,20 2-96,0-2-192,0 0 161,20-19-129,0-20 32,0 20-128,19-40 96,-19 0-64,0 1-32,20-21-32,-40 1-32,0 18 0,0 1 64,0 1 0,0-1 32,-20 20 128,20 20-96,0-1 97,0 1-97,0 1-32,20 18 0,-1-19-288,21 0-353,1-1-352,-23-19-320,23 0-513,-21 0-1216,0-19-1923,-2-1-10506</inkml:trace>
  <inkml:trace contextRef="#ctx0" brushRef="#br1" timeOffset="274043.9453">8773 9107 11018,'0'-60'3203,"0"60"-673,21 0 513,-21 0-480,20 19-674,-20 22-800,20-1-416,-2 19-160,-18 1-449,41-1-128,-21-20 160,0 2-417,-1-21-479,1-1-642,0-19-1152,0 0-1378,-20-19-8520</inkml:trace>
  <inkml:trace contextRef="#ctx0" brushRef="#br1" timeOffset="274243.1641">8933 9027 18161,'19'0'3363,"-19"20"-1794,20 19 1,0 2-321,0-2-833,0 20-255,19-18-322,1-2-479,-19 1-609,17-1-1442,-18-18-3587</inkml:trace>
  <inkml:trace contextRef="#ctx0" brushRef="#br1" timeOffset="275100.5859">9786 9206 14830,'-20'0'1889,"20"0"-255,0 0 96,0 19 351,20 22-895,-20-2-546,20 1-223,-20-1 191,20-18-95,-20-21-97,20 20-256,-20-20 64,0-20-63,0 20-1,19-41-96,-19 22 0,0-21-64,20 21 32,-20-21-32,0 19 0,20 2-32,-20 19 96,20 0 96,0 19-64,-1 22-32,1-21-160,21 19-160,-21-19-833,18-1-1057,-17 1-2627</inkml:trace>
  <inkml:trace contextRef="#ctx0" brushRef="#br1" timeOffset="275709.9609">10897 9186 13805,'-20'-39'2370,"2"19"-576,18 20 608,-21 0-128,1 0-929,0 20-352,0 19-352,20 0-33,-19 2-31,19-2-289,0 1 97,0-1-289,19-18 0,1-1-32,0-20-32,21 0-32,-23-20-32,-18-1 128,20-18-160,-20-1 96,0 21-128,0-21 224,-20 19-192,20 2 128,-18-1 32,18 20 96,0 0 32,-21 20-128,21-1 33,21 2-129,-21-1 0,18 0-129,2-1-31,0 1-448,1-20-353,17 20-577,-17-20-1633,-1 0-2946</inkml:trace>
  <inkml:trace contextRef="#ctx0" brushRef="#br1" timeOffset="275933.5937">11255 9425 19602,'-20'0'1922,"0"-20"-160,-20-1-161,21-18-320,-1 19-640,20-19-321,0-1-192,0 0-224,0 0 32,20 21-128,-1-1-545,1 0-544,0 20-801,20 20-1665,-19 0-4229</inkml:trace>
  <inkml:trace contextRef="#ctx0" brushRef="#br1" timeOffset="276137.6953">11553 9364 18865,'0'-19'1794,"-20"-1"-545,0 0 577,20-19-321,-20 19-672,20-20-513,-19 0-287,19 21-66,0-1-287,19 20-256,-19 0-481,20 0-865,0 20-1730,20-20-4323</inkml:trace>
  <inkml:trace contextRef="#ctx0" brushRef="#br1" timeOffset="276563.4766">11930 9147 16751,'-40'0'2563,"21"0"-1122,-1 19 545,0 1 0,-21 19-609,23 2-512,18-2-352,0 1-65,18-21-224,2 1-128,1-20-64,19 0 32,-21-20-64,21 1 0,-40-1-128,20 0 32,-20-19 128,0 19-32,-20-1 0,0 2 96,20 19 128,-20 0-127,20 0-33,0 19 64,0 22-128,0-21-96,20 19 160,20-19-513,-20-1-640,19 1-480,-19-20-834,20 0-1600,-19 0-4645</inkml:trace>
  <inkml:trace contextRef="#ctx0" brushRef="#br1" timeOffset="276904.2969">12169 9166 18033,'0'0'3683,"-21"20"-2210,21 0 225,21-1-385,-21 2-416,20-21-577,19 0-159,-19 0-97,0 0-160,19 0-97,-39-21 1,20 2 64,-20-1 64,-20 0 96,20 20 64,-19 0 96,19 0 65,0 20-1,19 19 256,1 2 1,0 18-257,20-20 64,-1 22-224,1-22-64,-1 20-64,-19-18 161,-20 18-1,0-20-96,0-19 64,-20 21-192,1-22 160,-1-19-192,-20 20-225,20-20-287,1 0-706,-1 0-1152,20-20-3620</inkml:trace>
  <inkml:trace contextRef="#ctx0" brushRef="#br1" timeOffset="278752.9297">13121 9266 3619,'0'0'4837,"0"0"-2659,0 0-353,0 0 449,0 0 97,0-20-642,20 20-287,-20 0-33,20 0-320,0 0-320,0 0-193,-1-21-287,1 21-33,0-19-64,0-1-64,-20 20-64,20-20 32,-20 1-32,0-1 97,-20 0-161,0-1 64,0 21-32,-19 0-64,19 0 128,-20 21 224,1 19-192,19-21 128,0 21 1,20 0-225,0 0 96,20-21-160,0 1 224,19 0-224,1-20-128,-1 0-225,21 0-287,-21 0-513,1-20-865,-20 0-1089,1 20-2146</inkml:trace>
  <inkml:trace contextRef="#ctx0" brushRef="#br1" timeOffset="279180.6641">13400 8868 15022,'0'-19'2530,"0"19"-1569,0 0 1089,0 19 320,0 21-672,0 0-801,18 19-321,-18 0-63,20 2 31,1-2-223,-1 1-193,18-20-64,-17-1-96,39-19 224,-21-20-224,-19 0-64,20 0-32,-1-20-161,-19-19 1,0-1 0,-20 0 96,0 0 192,0 1 64,-20 19-32,0-21 32,0 41 32,-19-19 128,19 19-32,0 19-96,0-19 161,20 41-1,-19-1 0,38-1-160,-19 0-96,20-18 32,20 19-64,-1-21-224,1-19-64,21 0-449,-23 0-96,23 0-384,-22-19-705,-19-1-1409,0 0-1890</inkml:trace>
  <inkml:trace contextRef="#ctx0" brushRef="#br1" timeOffset="279809.5703">13955 9027 4644,'20'59'13965,"0"-38"-12235,-20 38 192,20-19 352,-1 0-449,-19 0-832,20-21-608,0 1-1,20-20-160,-40 20-320,19-20 192,-19 0-32,20-20-160,-40 0-64,20 1 64,-19-21 0,19 19-192,-20-18 288,0 19-257,20 1 193,0-1 0,20 0 64,-20 20-128,20 20 96,-20-20 32,19 20-32,1-1 32,-20 1-32,20 0 32,-20-1-64,20-19-32,-20 21-160,0-21 288,21-21-96,-21 21 32,18-19 32,2 19-64,0-20 96,1 0-160,-1 20 128,-2 0 64,3 0-96,-1 0 32,0 0 224,19 0 0,-19 0-32,0 0 96,20-19-191,-21-1 159,1 0-128,0-1-32,0 1-128,-20 1 160,0-1-96,0 0 0,-20 20 32,0 0 0,0 0 32,1 20-256,-1 0 256,0 19 0,20 2-128,0-2 96,0-19-32,20 0-224,19-1-320,1 2-321,0-21-64,-1 0-640,-19 0-994,21-21-2626,-21 2-10794</inkml:trace>
  <inkml:trace contextRef="#ctx0" brushRef="#br1" timeOffset="280092.7734">14710 9007 17936,'0'20'2243,"0"0"-642,0-1 513,20 22-128,-20-21-481,18 19-416,3-19-448,-1 0-225,0-20-63,0 19-289,-20-19 128,19 0-128,-19 0 64,20 0 0,-20-19-64,20-1-32,-20 20 32,20 0-96,0 0-32,-1 0 0,1 20-32,0-20-288,20 19-289,-21 2-384,21-21-512,-19 0-289,-1 0-1890,-20 0-1601,0-21-10313</inkml:trace>
  <inkml:trace contextRef="#ctx0" brushRef="#br1" timeOffset="280296.875">15127 8868 15726,'18'-19'3460,"2"38"-1026,-20 1 128,21 19-608,-1 22-512,-20-2-578,20 1-639,-2-1-129,23-19-96,-21 0-192,0-20-193,-1 0-255,1-20-546,-20-20-511,0 20-834,0-41-2241</inkml:trace>
  <inkml:trace contextRef="#ctx0" brushRef="#br1" timeOffset="280707.0312">15107 9066 15374,'-21'-19'4324,"21"19"-2690,0 0 448,21-20-96,-1 20-961,18-20-513,-17 20-480,37-19 0,-17 19-320,-1-20-417,-1 20-576,1 0-641,-20-20-993,19 20 65,-19-21 447,21 2 1410,-21 19 1057,18-20 1538,-17 0 672,-1 20 32,-20-19-352,0 19-512,0 19-450,-20-19-287,-1 20-128,1 19-1,2-18-287,-2 19-161,20-21-192,20 1-97,-2 19 1,23-39 32,-1 20-128,-1 1 32,1-1 320,-1 19-96,-19-19 32,0 0 384,0-1 65,-20 2 31,0-21-31,-20 20-289,0-20-96,0 20-256,1-20-513,19 0-896,-20 0-2755,0 0-12236</inkml:trace>
  <inkml:trace contextRef="#ctx0" brushRef="#br1" timeOffset="282666.9922">16536 9047 16623,'0'-20'2435,"0"20"-1282,0 0 1025,0 20-64,20 19-673,-20-18-736,19 19-353,-19-1-64,20-19-160,-20-1-63,20 2-33,-20-1-449,20-20-480,-20 0-544,0-20-1602,0-1-3235</inkml:trace>
  <inkml:trace contextRef="#ctx0" brushRef="#br1" timeOffset="282826.1719">16475 8868 16495,'0'-59'2306,"0"19"-1121,0 20-31,0 20-322,21-20-575,-1 20-418,0 0-1216,0 0-2018,-20 0-5285</inkml:trace>
  <inkml:trace contextRef="#ctx0" brushRef="#br1" timeOffset="283072.2656">16674 8948 15694,'40'79'2467,"-20"-40"-1090,1 2 705,-3-21 96,2 0-544,0-20-513,-20 19-449,21-19-127,-21 0-33,0-19-159,20-1-257,-20 0 96,0-1-96,0 1-96,0 1 0,0 19 0,0-20 0,18 20-64,-18 20 160,21-1-192,-1 22 128,20-1-288,-1-21-513,1 1-704,-1 0-930,21-20-2049,-40 0-9385</inkml:trace>
  <inkml:trace contextRef="#ctx0" brushRef="#br1" timeOffset="283291.0156">17111 8769 15758,'0'-20'5029,"0"40"-3235,0 20-129,20 0-31,-20 19-161,20 1-800,19-1-513,-19 0-128,21-18-288,-3-2-353,3-39-352,-1 20-736,-21-20-1250,-19-20-2946</inkml:trace>
  <inkml:trace contextRef="#ctx0" brushRef="#br1" timeOffset="283615.2344">16972 9007 17680,'-19'-19'2819,"19"19"-1954,39-20 1057,1 0-97,19-1-768,1 2-736,-1-1-257,20 20-192,-38-20-545,18 20-160,1 0-512,-21 0-97,-19 20 578,-20 0 768,0-1 192,0 22 576,-20-2 449,20-19 32,-19 19 129,19 2-514,19-21-127,1-20-225,20 0-191,19 0-65,-18-20-192,17-1-160,-17 1-225,-2-19-31,-19 19-33,-20 1 129,-39-1 256,-1 20-128,-19 0 224,-2 20 0,2-20 0,19 19-769,20-19-1794,20 0-3330</inkml:trace>
  <inkml:trace contextRef="#ctx0" brushRef="#br1" timeOffset="284355.4687">18719 9007 10281,'0'-39'2306,"-20"19"-256,20-1 0,-19 2 289,-1 19-129,0 0-641,-21 0-384,3 19-64,-3 2-256,3 19 0,17-1-224,1 0-353,20 2 0,0-21-288,20 0 0,19-20 64,2-20-32,-1 0-128,19-1-32,-19-18 0,-1 19 0,-19 0 128,-20 1-64,0-1 32,0 20 128,0 0-64,0 0 32,0 0-160,0 20 128,20-1-64,0 1 32,-1 0-321,1-1-607,20-19-290,-1 20-1088,1-20-2146,-19 0-12844</inkml:trace>
  <inkml:trace contextRef="#ctx0" brushRef="#br1" timeOffset="285217.7734">19275 8511 13196,'-20'-40'7944,"20"20"-6183,0 20-448,20 0 225,1 20-1,-3 20-480,2 19-288,0 2 0,1 37-289,-1-18-159,19-1-65,-19 1-160,20-21-128,-21-20 64,1 2 0,0-21-64,-20-20 32,20 20-64,-20-20 96,0-20 0,-20 0-64,20-1 32,0 1-32,-20-19 0,20 0-96,20-1-225,0-20 161,-20 40-32,20 1 64,-1 19-32,1 0 256,20 19-224,-20 1 256,-1 0-192,1-1 160,0 2-96,0-1 0,1-20 32,-1 0 0,-2 0-33,3 0-31,-21 0-32,20 0 64,0-20-128,0 20-160,19 0 96,-19-21 160,20 21-65,-21 0 33,1 0 96,20-19 0,-20 19 0,-1-20-32,1 0 64,0 1 64,-20-21-64,0 21-32,0-2 33,-20 1 31,0 0-32,-19 20 64,19 0 96,-20 0 96,21 20-192,-21 21 64,20-2-96,0 0 1,20 1-65,20 0 32,20 0-64,-20-1-289,19-19-319,21-1-65,-21-19-672,22 0-417,-23 0-1057,3-19-2530,-2-1-8744</inkml:trace>
  <inkml:trace contextRef="#ctx0" brushRef="#br1" timeOffset="285543.9453">20525 8809 15118,'0'-19'3395,"-19"19"-1697,-21 0 544,20 19 32,-19 1-480,19 19-449,-20 1-448,20 0-449,20 0-160,20-21-320,0 1 0,0 0 0,0-20-64,19-20-64,-19 0 64,0 1-32,0-21 128,-1 19-32,-19-18 32,0 19 32,-19 1 64,-1 19 0,20 0 96,-20 0 0,20 19 97,0 1-257,0 0 0,20-1-96,0 2-417,19-1-352,-19 0-736,0-1-481,19-19-1826,-19 20-4131</inkml:trace>
  <inkml:trace contextRef="#ctx0" brushRef="#br1" timeOffset="285847.6562">20744 9425 17552,'40'39'2979,"-20"-39"-1378,0-20-159,-20 1-1,0-22-608,0-18-321,-20 0-191,-20-1-1,20-19-32,1 18-63,-1-17-129,20-2 128,0 21 96,0 19-64,20 21-63,-20 19-65,39 19-96,-19 1 160,0 19-64,19 1 0,-39 20-32,0-40-96,0 19 96,-19-19-256,19-1 128,-40-19-416,20 0-97,20 0-768,-20 0-1666,20-19-4516</inkml:trace>
  <inkml:trace contextRef="#ctx0" brushRef="#br1" timeOffset="287226.5625">4823 10318 15118,'0'-21'1505,"-20"2"-288,20 19 641,0-20 544,0 0-512,0 1-801,20-21-320,0 21-192,0 19 63,-1-22-95,21 22-257,-20 22 0,19 17-128,2 20-64,-21-20-64,0 22-32,-2-22 32,-18 20-64,0-18-64,-18-2 96,-2 0-64,0-19 96,-1 0-96,1 1 128,2-21-64,-3-21 0,1 1 0,0 0 0,20-19 0,0 0-64,20-2 96,0 21-96,1 1 128,-3 19-128,23 19 64,-21-19-96,0 20-384,-2 1-609,3-1-513,-1-1-928,0-19-705,-20 0-1762</inkml:trace>
  <inkml:trace contextRef="#ctx0" brushRef="#br1" timeOffset="287582.0312">4684 10040 14413,'-79'59'2114,"58"-20"-801,-17 22 705,38 18 513,-21 1-545,21 18-513,21 2-704,17-1-449,3-20-32,18-18 33,21-22-161,19-19-32,1-40 32,-1 0-96,-20-40-32,20 1 32,-20-21-64,-38 1 0,-3 20-64,-18-21-64,-20 1-32,-38 19 0,-3 1 0,-38 20 192,-20 17-64,18 22-1,-18 0 1,20 22 0,0-3-256,39 21-705,1-21-1409,19 1-4324</inkml:trace>
  <inkml:trace contextRef="#ctx0" brushRef="#br1" timeOffset="288709.9609">5935 10238 14894,'-20'-39'2082,"20"19"-32,0 20-97,-21 0 1,21 0-801,0 40-384,0-1 64,0 21-257,0-1-95,21 0 63,-21 2-127,20-2 95,0-20-159,19 2-1,-19-2-128,0-19 32,0-20-31,20 0-33,-21 0-128,21 0-32,1-20 0,-23 20-160,23-20-289,-1 1-351,-1 19-482,-19-21-671,-20 1-1507,0 0-3298</inkml:trace>
  <inkml:trace contextRef="#ctx0" brushRef="#br1" timeOffset="288905.2734">5994 10516 19410,'0'-19'1441,"0"19"-896,0-20 960,20 20-31,20-21-930,0 1-448,-1 1-160,1-1-705,-19 0-1056,-3 1-1923</inkml:trace>
  <inkml:trace contextRef="#ctx0" brushRef="#br1" timeOffset="289073.2422">5915 10258 13676,'-39'0'4741,"39"-20"-3748,0 20 256,0-19 417,18-1-577,23 0-577,-1 1-544,-1 19-96,21-22-769,-21 22-1761,21 0-3620</inkml:trace>
  <inkml:trace contextRef="#ctx0" brushRef="#br1" timeOffset="289384.7656">6690 10318 18865,'-41'40'2307,"21"-1"-930,20 0 545,-20 2-449,1-2-448,-1 1-609,20-21-255,-20 21-354,20-19-287,-20-2-321,20-19-800,-20 20-1378,1-20-4420</inkml:trace>
  <inkml:trace contextRef="#ctx0" brushRef="#br1" timeOffset="289566.4062">6352 10516 17136,'0'-19'2370,"0"19"-1537,20-20 1761,0 20-159,19 0-994,1 20-768,19-1-449,-19 1-256,-1 0-32,1-1-545,1 1-544,-3 0-705,3-20-1697,-21 0-3588</inkml:trace>
  <inkml:trace contextRef="#ctx0" brushRef="#br1" timeOffset="289777.3437">6789 10278 22645,'19'0'2114,"-19"19"-1217,20 2 640,0 19-63,0 19-545,0-20-577,19 21-288,-19-20-96,20-21-128,-19 21-257,17-40-672,-18 21-704,-20-21-930,0-21-2146</inkml:trace>
  <inkml:trace contextRef="#ctx0" brushRef="#br1" timeOffset="289951.1719">6690 10436 17328,'-20'0'5125,"20"-19"-4132,0 19 704,38 0 353,3 0-993,-1-20-768,19 20-289,-19 20-449,-1-20-640,1 19-993,1-19-3075</inkml:trace>
  <inkml:trace contextRef="#ctx0" brushRef="#br1" timeOffset="290180.6641">7265 10595 19090,'0'-20'1857,"0"20"33,0-19 737,-20-1-770,0 0-800,1-19-160,-1 18-320,0-18-289,20 19-160,-20 0 0,20 1-256,20-1 64,0 0-256,0 20-577,19 0-512,1 0-321,-1 20-993,1-20-2273,0 20-11884</inkml:trace>
  <inkml:trace contextRef="#ctx0" brushRef="#br1" timeOffset="290506.8359">7621 10338 19474,'-38'0'2210,"-3"20"-1505,21-20 1120,2 39 97,-3-19-673,1 19-544,20 21-289,0-20-383,0-1 63,20-19-96,1 1-32,17-21-129,-17 0 1,-1-21-160,0 1 32,-2-19 96,-18 19 192,0 0 64,0-19-64,0 18 64,-18 21 32,18 0 352,-20 0 33,20 0-225,0 41-32,0-22-224,20 1 0,-2 0-480,23-20-449,-21 0-449,19 0-1152,1-20-2371,-20 0-9833</inkml:trace>
  <inkml:trace contextRef="#ctx0" brushRef="#br1" timeOffset="290716.7969">7860 10338 18609,'0'20'2563,"0"-1"-834,-20 21 161,20-1-353,0 2-544,0-2-320,20 0-321,0 1-288,1-19-32,17-2-128,3-19-96,-1-19-320,-1-22-417,-19 21-384,0-19-673,-20-20-929,20 18 256,-20 2-1569,-20 0-6278</inkml:trace>
  <inkml:trace contextRef="#ctx0" brushRef="#br1" timeOffset="290894.5312">8059 10219 4676,'-20'-40'7975,"20"40"-2882,-19 0-1217,19 20-801,19 19-1121,-19 1-513,20 20-288,0-1-608,20 0-417,-1-18-160,1-2-353,-1-19-191,-19-20-353,20 0-576,-40 0-1314,0-20-1986,-20 20-13356</inkml:trace>
  <inkml:trace contextRef="#ctx0" brushRef="#br1" timeOffset="291050.7812">7921 10397 21652,'0'0'1890,"18"0"-385,2 0 545,21 0-705,-2 0-672,1-20-417,19 20-224,-19 0-512,19 0-641,-39 0-865,20-19-1794,-19 19-10505</inkml:trace>
  <inkml:trace contextRef="#ctx0" brushRef="#br1" timeOffset="291671.875">8615 10417 19506,'-40'0'1409,"40"0"225,-20-20-1,20 20-159,0 0-417,20 0-513,-20 0-223,20 0-257,0 0-32,19-20-160,1 20-321,-20 0-352,19 0-704,2-19-1538,-1 19-1793</inkml:trace>
  <inkml:trace contextRef="#ctx0" brushRef="#br1" timeOffset="292243.1641">8952 10358 20467,'20'78'1217,"0"-37"-160,-20-2 673,20-19-321,-20 0-480,0-1-545,0-19-256,0 0 0,0-19 33,0-1-129,0 0-64,-20-19-96,0 18 31,20-18 1,-20-1 0,1-19 0,19 19 192,0 0-256,19 21 256,1 19-224,0 0 128,0 19 192,19 21-160,1 0-32,-20 0 0,19-1 64,-19 0-128,0-19 160,1 1-160,-21-21 64,0 0-160,0-21 64,0 1 32,0 1 32,-21-21 32,1 21 0,20-21 128,-20 0 160,20 0-160,0 1 65,0 19 127,20 1-128,0 19 0,21 19 65,-23 1 95,23 39-256,-1-20 96,-1 2-160,1-2 0,-20 1-448,19-21-321,-19 1-320,0-20-480,-20 0-737,20 0-2467,-40 0-13324</inkml:trace>
  <inkml:trace contextRef="#ctx0" brushRef="#br1" timeOffset="292461.9141">9567 10318 16976,'40'40'4196,"-19"-21"-2179,-1 1 482,-2 19-673,3-19-898,-21 1-639,20-21-289,-20 20 0,20-20-385,-20 0-608,20-20-800,-20-1-1378,-20 1-2787</inkml:trace>
  <inkml:trace contextRef="#ctx0" brushRef="#br1" timeOffset="292617.1875">9528 10160 16719,'-20'-41'1346,"20"21"-962,20 20-160,1-20-192,-21 20-576,18 0-1698,2 0-3748</inkml:trace>
  <inkml:trace contextRef="#ctx0" brushRef="#br1" timeOffset="292835.9375">9747 10358 16623,'39'78'3107,"-19"-58"-544,0 1-65,0-21-480,-1 0-673,-19 0-480,20 0-256,-20-21-193,20 1-224,0 1-96,0-21-64,-20 21 32,19-1-128,1 0 160,0 20 64,1 0 1,-1 20 95,-2 0-352,2-1 96,21 1-256,-3 0-577,3-1-801,-21-19-992,19 0-3748</inkml:trace>
  <inkml:trace contextRef="#ctx0" brushRef="#br1" timeOffset="304000.9766">11037 10079 2370,'0'-59'12075,"-20"38"-9192,20 2-161,0-1-63,0 20-449,20 0-897,-20 0-416,20 20 128,-1 20-96,21 0-256,-20 19-33,0 21-223,19-21-289,-19 1 32,20-1-160,-19-19 32,17-1-320,-17-18-417,-1-1-448,-20-20-865,0 0-865,0-20-2498</inkml:trace>
  <inkml:trace contextRef="#ctx0" brushRef="#br1" timeOffset="304428.7109">10938 10297 18033,'-21'-19'2946,"21"19"-1889,21 0 801,-21-20 448,20 20-1121,-2-20-832,23 20-353,-21 0 96,19 0-160,1 0-257,-20 0-511,19 0-610,1 0-800,0 0-1025,-19 0-1954,17 0-576,-17-19 4163,-1 19 2723,0 0 3171,-2 0-192,-18 0-1281,0 19-609,21 1-288,-21 0-289,20 20-384,0 0-192,0-1-96,-1-19-352,21-20-193,0 0-192,-1 0-32,1-20-128,-1 0-64,-19-19-320,-20 19 32,-20-20-97,2 20-31,-23 0-1,1 20 161,1 0 96,-21 0-96,21 20-225,19 0-896,0-1-2979,-1 2-14574</inkml:trace>
  <inkml:trace contextRef="#ctx0" brushRef="#br1" timeOffset="305962.8906">12268 10477 1153,'0'0'2498,"0"0"-256,20 0 224,-20 0 193,0 20-225,19-20-320,-19 19-224,20 21 32,-20-1-64,20 2-481,0-2-160,0 0-192,-20-19-160,19 0-160,-19 1-129,0-21-95,0 0 95,0 0-320,-19-21-224,-1-19 161,-20 1-193,20 0 96,1-22-225,-1 2 162,0-1-1,0-19-129,20 20-63,0-21-64,20 21 96,0 18 32,19 2 32,1 19 0,-20 20 32,19 20 0,-19 0 0,0 40 64,0-20 32,-20-1 0,0 21-64,0-20 64,-20-1-64,0-19 32,20-1-96,-20 1-96,1-20-417,19 0-480,-20 0-384,20 0-737,0-20-929,0 20-1570,0-19-8231</inkml:trace>
  <inkml:trace contextRef="#ctx0" brushRef="#br1" timeOffset="306789.0625">12665 9940 18673,'0'-39'1794,"-20"19"-481,20 20 353,20 0 416,-20 0-769,20 40-288,-20-1-320,18 0-65,-18 22-63,21-2-129,-1 1-160,0-1-192,0-19-63,-1-21-130,1 22-287,0-21-225,0-20-319,0 19-322,-20-19-543,19 0-513,-19 0-1250,0 0-4932</inkml:trace>
  <inkml:trace contextRef="#ctx0" brushRef="#br1" timeOffset="307013.6719">12902 10219 17008,'20'19'2626,"0"1"-96,-20 0 33,20-1-481,1 2-929,-1-1-384,-2 0-225,23-20-191,-21 0-97,19 0-160,-19-20-160,0 20-64,-20-41-225,0 22-287,0-1-193,-20 0-704,20-19-129,-20 19-1121,20 1-928,0-3-2435</inkml:trace>
  <inkml:trace contextRef="#ctx0" brushRef="#br1" timeOffset="307260.7422">13280 10119 10121,'0'0'9865,"-20"19"-8231,20-19 352,-20 22 288,20-3-576,0 1-802,0 19-319,20-19-257,0 0-128,0-1-63,19 2-65,1-1-128,-19-20 96,17 0-385,3 0-287,-21-20-353,-2-1-673,3 2-864,-21-1-2083,-21-19-8071</inkml:trace>
  <inkml:trace contextRef="#ctx0" brushRef="#br1" timeOffset="307437.5">13400 9980 17712,'-21'0'2178,"42"19"-160,-21-19 833,18 41-769,2-2-897,-20 1-705,21 20-159,19-20-353,-22 19-192,3-40-385,19 22-352,-20-41-640,-1 20-1314,1-20-2146</inkml:trace>
  <inkml:trace contextRef="#ctx0" brushRef="#br1" timeOffset="307653.3203">13736 10119 19890,'-79'41'2371,"59"-22"-450,-19 21 322,19-21-354,20 21-896,0-40-608,20 19-193,-1 2-160,21-21 64,0 0-160,-1 0-321,1-21-543,1 21-450,-3-19-640,3 19-1985,-21 0-5478</inkml:trace>
  <inkml:trace contextRef="#ctx0" brushRef="#br1" timeOffset="308028.3203">14252 10179 20403,'-59'20'2210,"39"0"-1057,0-1 481,20 1-65,0 19-864,40-18-321,-19-1-192,17 0-96,3-20 0,-3-20-32,3 20-31,-21-20-130,0-20 1,-20 20 0,-20 0-32,0 1-128,-21-1 128,3 0-96,-23 20 192,22 0-257,19 0-319,0 0-417,0 0-961,20 0-1826,20 0-4964</inkml:trace>
  <inkml:trace contextRef="#ctx0" brushRef="#br1" timeOffset="308245.1172">14451 10179 20947,'0'20'2947,"0"0"-2498,-20-1 928,20 21 481,20-21-513,-20 22-737,20-21-319,20-20-161,-21 19 0,1-19-224,20 0 128,-20-19-192,-1 19-32,-19-20-257,20 0-608,-20 20-384,0-21-897,0 2-2435</inkml:trace>
  <inkml:trace contextRef="#ctx0" brushRef="#br1" timeOffset="308564.4531">14649 9921 16143,'0'0'3555,"0"19"-960,0-19 63,20 20-512,0 19-128,-20-18-929,41 19-160,-23-1-641,3 0-192,-1 2 0,0-1-224,0-21-160,-1 21-385,1-40-864,-20 19-641,0 2-1506,-20-21-5220</inkml:trace>
  <inkml:trace contextRef="#ctx0" brushRef="#br1" timeOffset="308745.1172">14550 10138 20563,'-39'0'4036,"39"-19"-2979,19 19 769,1-20 352,20 20-769,19-20-833,22 20-351,-22 0-97,0-19-384,1 19-609,-21 0-513,-19 0-1248,0 0-2563,0 0-15759</inkml:trace>
  <inkml:trace contextRef="#ctx0" brushRef="#br1" timeOffset="309490.2344">15524 10238 14862,'-21'-19'2946,"21"19"-896,0 0-736,0 0 319,21 0-224,-1 0-576,18 0-416,-17 0-289,19-20-32,-1 0-32,-19-21-160,0 22-64,0-21 32,-20 21 128,0-1 0,-20 0 0,0 20 96,0-21 64,-19 42 96,19-21-128,-21 40 385,21-21 63,2 21-191,18 1-33,0-2-256,18 0-64,2-19-32,21 0-96,-2-1-288,1 2-481,0-21-384,-1 0-577,1-21-1121,-20 2-1281,-1-1-5894</inkml:trace>
  <inkml:trace contextRef="#ctx0" brushRef="#br1" timeOffset="309889.6484">15821 9801 2626,'0'-19'14478,"0"19"-11884,0 0-1345,0 39 545,0-19 128,0 40-577,0-21-512,0 41 0,0-21-225,20 0-384,-1 2-191,21-22 95,19 1-128,-18-21-32,17-19-129,-17 0 33,-1-19-64,-21-1 32,1 0 0,-20-19 64,0 0 0,0-2-32,0 1 96,-20 1-1,1 19 66,19-1-33,-20 2 64,0 19 64,0 19 64,-1 2-32,21-1-32,0 19 64,0 1 65,0 1-193,21-2 0,-1-19-32,20-1-321,-1 1-223,1-20-353,-1 0-512,-19 0-865,20-20-1346,-40 1-3010</inkml:trace>
  <inkml:trace contextRef="#ctx0" brushRef="#br1" timeOffset="310541.0156">16297 9980 15566,'20'60'3075,"-20"-40"-1185,0 19 576,20 22-352,-1-22-608,-19 0-641,20-19-257,0 0-288,1-1-127,-21 2-65,20-21-32,-20 0-64,20 0 32,-20-21-64,-20 21-64,20-19-32,-20-1 0,-1 0 0,21-19-33,-20 19 1,20 1-224,0-3 32,0 22 127,20-19 33,-20 19 32,21 0 160,-1 19-96,-20-19 64,20 0-32,-2 22 32,-18-22-64,21 0 0,-1 0-32,-20 19 96,20-19-128,0 0 0,-20 0 32,19 0 64,1 0 0,0 0 32,0 20 128,0-20 0,-1 0 32,21 0 32,-20-20-64,19 1 32,-19 19-64,0-22-31,1 3 31,-21-21 64,20 21-64,-20-1-96,-20 0 0,-1-1 96,1 21-96,20-19 96,-20 38 64,2-19-64,-3 21 129,1 19-33,0-1-64,20 0 32,0 22-128,20-22 32,0-19-192,1 0-288,17-1-449,3-19-192,-3 0-1185,3-19-2659,-21-1-10121</inkml:trace>
  <inkml:trace contextRef="#ctx0" brushRef="#br1" timeOffset="310844.7266">16933 10020 18801,'20'40'3331,"-20"-21"-1985,19 21 832,1-21-160,0 3-577,0-3-672,0-19-385,-1 20-160,1-20-63,0 0-33,0 0-64,-20 0 64,20-20-64,-20 20-32,19-19-32,1 19-32,0-22 0,0 22-64,1 22 96,-1-3-160,-2 1 31,3 19-223,-1-19-224,0 0-385,0-20-385,-20 0-287,19 0-737,-19-20-1026,0 0-768,-19-19-3074</inkml:trace>
  <inkml:trace contextRef="#ctx0" brushRef="#br1" timeOffset="311049.8047">17350 10079 4804,'0'-99'3139,"0"40"-256,0 19 576,20 21 64,-1-2-448,1 42-544,-20-2-770,20 21-544,0-1-416,0 41-256,-1-21-225,-19 2-320,40-22 0,-20-19-448,19-1-417,-19 1-705,-20-20-992,0-20-1698,0 20-12780</inkml:trace>
  <inkml:trace contextRef="#ctx0" brushRef="#br1" timeOffset="311232.4219">17251 10040 21268,'-21'0'2050,"21"-20"-161,21 20-95,-1 0-449,19-21-768,1 21-385,-1 0-192,1-19-288,0 19-641,-21 0-448,21 0-641,0 0-1217,-21 0-833,21-20-4036</inkml:trace>
  <inkml:trace contextRef="#ctx0" brushRef="#br1" timeOffset="311447.2656">17727 9921 5797,'59'-20'7591,"-59"20"-3363,0 0-1794,0 0-384,0 0-576,-39 20-193,19-1-224,-1 1-96,1 19-256,2-18-513,36 19-96,23-21 0,-1 1-128,19 0-32,20-1-288,-19 22 287,-1-21 65,-39 0-32,1-1 193,-21 1 95,-41 0 96,1-1-160,1 2 33,-1-21-418,1 0-607,-1 0-898,40 0-2146,-20 20-12075</inkml:trace>
  <inkml:trace contextRef="#ctx0" brushRef="#br1" timeOffset="312100.5859">18640 10040 18897,'20'-20'2947,"0"20"-1602,-20 20 449,19 19-256,-19 1-385,20 1-545,0-2-480,0 0-32,0-19-31,-1 0-386,1-20-351,-20 0-449,20-20-1218,-20 0-2177,-20 1-4773</inkml:trace>
  <inkml:trace contextRef="#ctx0" brushRef="#br1" timeOffset="312419.9219">18620 9762 16879,'40'-20'2819,"-20"20"-1057,-1 40-193,1-1 385,20 2-705,-20 37-608,19-19-417,1 21-32,-1-40-96,1 20-32,1-40 33,-3 0 31,-17-20-96,-1 0 64,0-20 64,-20 20 32,-20-39-96,20 17-64,0-17 32,0 0 32,0-1 1,0 19-1,20 2 0,0-1 0,-1 40 0,1-1-32,0 2 0,0-1-96,19 19-224,1-19-481,1 19-544,-3-39-1346,-18 22-2594</inkml:trace>
  <inkml:trace contextRef="#ctx0" brushRef="#br1" timeOffset="313035.1562">20069 9821 18225,'-20'-39'1665,"-19"39"-864,-1 0 737,20 0 287,-19 19-511,-1-19-546,20 40-191,-1-19-193,42-2-160,-1 21-192,39-21 64,1 1 1,-1 0-97,1-1 64,-1 2-128,-38 19-97,17-21 193,-38 1 0,-18 0 97,-2-1 159,-21 3 192,2-22-191,-1 19-193,20-19-128,-19 0-225,19 0-415,20 0-577,0 0-1218,0-19-3074</inkml:trace>
  <inkml:trace contextRef="#ctx0" brushRef="#br1" timeOffset="313338.8672">20347 9960 20563,'20'-20'2146,"-20"20"-1794,-20 20 962,20 0 639,0 20-511,0 0-481,0-21-353,20 21-351,20-21-129,19-19-64,-19 0-96,-1-19-64,1-21-161,-1 21 1,-39-21 0,-18 19-32,-3-18 63,-19 19 1,1 20 64,-1-19-160,-19 19-97,39 19 161,-20-19 32,20 20-32,20 0-481,0-1-993,20 22-1985,0-41-3940</inkml:trace>
  <inkml:trace contextRef="#ctx0" brushRef="#br1" timeOffset="313571.2891">20764 10099 20115,'-20'-20'1985,"20"1"-95,0-1 64,-19 0-416,19-20-738,0 0-255,0 21-385,19-21-96,-19 0 0,20 20-352,-20-19-257,20 39-191,-20-20-514,20 20-607,0 0-1090,-20 20-1954</inkml:trace>
  <inkml:trace contextRef="#ctx0" brushRef="#br1" timeOffset="313801.7578">21041 9662 20691,'0'-20'2018,"20"40"-929,1-20 1089,-1 41-288,0-2-609,-2 20-544,3 2-449,-1-22-256,0 20 32,-20-20-192,20 2-416,-1-21-321,-19-20-673,0 0-384,0 0-1985,-19-20-5190</inkml:trace>
  <inkml:trace contextRef="#ctx0" brushRef="#br1" timeOffset="314135.7422">21082 9881 18513,'0'20'2691,"20"-20"-1474,0 0 993,19 0-609,21 0-736,-21 0-96,40-20-193,-19 20-255,-1-19-129,2-2-64,-41 1-96,19 0-32,-19 1-128,-20-1 96,0 0-32,-20 1 0,-1 19-32,3-20 64,-2 20 64,-21 0-32,21 20 64,0-1 64,-19 21 128,19-1 0,0 2 1,20-2 31,0 0-320,0-19-96,20 19-289,21-18-255,-3-21-129,3 20-544,-1-20-449,-1 0-1185,1-20-2018,-20-1-10473</inkml:trace>
  <inkml:trace contextRef="#ctx0" brushRef="#br1" timeOffset="314468.75">21737 9821 15534,'-20'20'4645,"20"1"-2660,-20-2-95,0 21-192,20-1-193,-20 0-416,20 2-448,20-21-449,0-20-64,20 0 32,-1 0-128,1-20-128,-1-21-192,1 2-96,-19 0-33,-21-20-159,-41 18 63,21-18 193,-19 20 288,-1-22 64,20 41-96,1 1 480,-21-1 33,40 20 159,-20 20-95,20 19 159,0 2-255,20-2 31,20 1-256,-1-1-160,1 2-288,19-2-448,2 0-418,-22-19-799,1 0-1122,-20-1-5637</inkml:trace>
  <inkml:trace contextRef="#ctx0" brushRef="#br1" timeOffset="315099.6094">22590 9782 19410,'0'-20'2530,"-20"20"-896,20 0 95,-19 20-63,-1-1-481,0 21-224,20 0-224,-20 0-353,40-1-160,0-19-160,0 20 0,19-40-128,1 0-96,-1 0-224,-19-21-65,21-18-31,-41 0 128,0 19 63,0-19 129,-41 18-224,21-19 288,1 21 32,-21 19 64,20 0-32,0 0 32,1 19-96,19 1-33,0 0-960,0 1-1313,19-2-3011</inkml:trace>
  <inkml:trace contextRef="#ctx0" brushRef="#br1" timeOffset="315331.0547">22849 10040 19250,'0'-41'2306,"0"2"-448,0 19 96,0-19-385,0 0-352,0-2-320,0 21-385,19-19-351,1 19-225,0 1-33,20-1-31,-40 20-416,39 0-417,-19 20-320,0-20-577,19 19-1153,-19 1-1569,0 0-11275</inkml:trace>
  <inkml:trace contextRef="#ctx0" brushRef="#br1" timeOffset="316020.5078">23345 9782 16912,'0'-40'3747,"-20"40"-1921,20 0-321,-40 0-224,21 0-63,-21 40-161,-1-1-449,21 2-288,20-22-63,0 21-161,20-1 0,21-39-128,-21 20 64,19-20-32,-19 0 0,0 0-96,-20 0-32,20-20 64,0-19-32,-20 19-1,19-19-31,-19-2-96,-19-18 32,19 20 32,0-22-161,0 2 1,-20 20 320,20-22 0,-20 42 192,20-1 129,-20 20 63,0 20 64,1-1 33,-1 42 127,20-2-351,0 0 31,20 1-96,19-1-256,-19-19 128,0-19 32,0 18-96,-1-19 0,1-1-128,20 1 96,-1 0 0,1-20-64,19 0-128,-39-20 128,21 0 32,-21-19-32,-2 19-1,3-20-31,-21 0 160,0 1 32,0 19-32,-21-19-32,3 18 97,-2 21-1,0-20-32,-21 20 0,2 20 64,19 1 0,0 18 64,0-19-96,20 19-96,0 1 32,20 0 32,20-20-128,-1 19 64,22-19-192,-23-20-32,3 0-257,-1 0-351,-1 0-738,-19-20-864,0 1-2595,-20-1-8360</inkml:trace>
  <inkml:trace contextRef="#ctx0" brushRef="#br1" timeOffset="316309.5703">23841 9703 18705,'20'39'1378,"-1"-19"864,1 19 224,0-19-352,21 21-769,-23-2-576,2-19-96,0 19-33,1-19-63,-1-1-97,-20-19 225,18 0-385,-18-19-224,0-1 0,0 0 0,-18-19-31,18 0-65,0-2 0,18 2 0,2-20-97,1 39-63,19-21 64,19 41-32,-19-20-256,19 40-97,-19-20-672,19 20-1217,-39 1-1730,21-1-11339</inkml:trace>
  <inkml:trace contextRef="#ctx0" brushRef="#br3" timeOffset="333998.0469">634 11667 14445,'-39'-20'2370,"19"20"-608,20 20 480,0-20-416,0 41-449,20-2-384,-1 1-320,1 20-33,-20-1-159,20-20-129,0 22 129,1-22-33,-3-19-160,-18-1 65,0 1 63,0-20-160,-18 0-96,-3 0-95,1 0-130,0-20 1,0 1-32,-19-21 32,19 0-64,-20-19-256,21 0 288,-21-2-129,40-17 161,-20 17-64,40 2-32,0 0-32,0 38 192,19 1 64,21 20-128,-21 20 32,1 21-32,19-2-64,-18 0 256,-21 22-224,-2-2 96,3-20 64,-21 22-128,0-22 160,0-19-96,-21-1 0,3 1 32,18 0 0,-20-20 64,-1 0-192,1 0 128,20 0-224,0-20 288,0 20-128,20-20 192,1 20 32,-1 0-256,-2 0 192,3 20-96,-1 0 0,0 1-128,0-2-128,0 1-385,-1 0-448,1-20-800,-20 0-2371,20 0-8649</inkml:trace>
  <inkml:trace contextRef="#ctx0" brushRef="#br3" timeOffset="334331.0547">1071 11787 17936,'0'0'2114,"0"19"-768,-20 1 640,20 21-33,0-2-607,20 0-674,-20 1-255,20 0-225,-20-20-64,21 0-96,17-20 128,-17 0 64,-1 0-127,0-20-161,-2 0 128,3 1-32,-21-22-32,0 21-32,0 1 160,0-1-96,0 0-64,0 20-64,0 0-65,0 0 129,20 20 32,-20 0-96,20-1-128,0 21-545,-1-40-352,21 21-672,0-2-1571,-1-19-2145</inkml:trace>
  <inkml:trace contextRef="#ctx0" brushRef="#br3" timeOffset="334657.2266">1508 11806 18417,'19'0'2370,"1"20"-960,0 1 575,1-1-127,-1 19-416,-20 0-578,18-19-191,2 21-257,1-22-159,-1 1-1,-20-20-224,20 0 160,-20 0-160,0 0 32,20-20-128,-20 1 64,-20-2-32,20 1-96,0 0 160,-20-19-128,20 19-96,0 20 128,0 0-64,20 0 160,0 0-64,-1 20-97,21 0-479,-20-1-481,0 1-449,19 0-736,-19-20-1986,-20 21-7015</inkml:trace>
  <inkml:trace contextRef="#ctx0" brushRef="#br3" timeOffset="334975.5859">1865 11826 18129,'0'0'2306,"20"0"-384,0 21 416,-20 18-512,21-19-577,-21 0-480,18-1-193,-18 1-224,0 0-223,0-20 63,0 0 0,20 0 192,-20 0-320,0-20-128,-20 0 160,20 1-320,0-21 128,0 21-128,20-22 128,-20 21-64,20 20 192,1 0 64,-1 20 32,-2 1-64,3 18 32,19-19-128,-20 19-256,-1-19-417,1 0-704,0-20-417,0 0-1569,-20 0-5285</inkml:trace>
  <inkml:trace contextRef="#ctx0" brushRef="#br3" timeOffset="335167.9687">2282 11906 19314,'40'39'2370,"-21"-19"-1313,1 0 801,20-20-481,-19 0-896,-3 0-289,2 0-609,-20-20-415,0 20-1443,0-20-4163</inkml:trace>
  <inkml:trace contextRef="#ctx0" brushRef="#br3" timeOffset="335364.2578">2223 11588 20467,'-20'-19'416,"20"19"-608,20-20-673,-20 20-2274</inkml:trace>
  <inkml:trace contextRef="#ctx0" brushRef="#br3" timeOffset="335958.9844">2640 11847 19730,'19'20'737,"-19"-1"320,0 1 705,0 19-353,20 1-480,-20 0-321,20-20 33,0 0-161,-20-20-63,0 0-193,20 19 32,-20-38 65,0-1 95,0 0-192,0 1 0,0-22-63,0 21-1,0-39-160,0 40 32,19-1-32,-19-1 0,20 21-160,0 0 160,1 21 32,-1 18-96,-2-19-33,23 19-447,-21 22-321,18-42-704,3 1-866,-1 19-2433,-21-39-10058</inkml:trace>
  <inkml:trace contextRef="#ctx0" brushRef="#br3" timeOffset="336408.2031">3274 11806 19154,'0'-59'1601,"0"59"-256,0 0 1346,0 0-737,-20 20-1121,20 39-65,-18-18-191,18-2 63,0 20-511,18-18-1,2-22-160,0 1-64,1 0 64,-1-40-193,-2 20 97,-18-39 64,0 18 32,0-19-96,0 21-32,-18-1 128,-2 0 64,20 20 64,0 0-192,20 20 96,-2 0 96,3 19-96,-1 21 0,20-20 384,-1 19-95,1 1-97,0-1-64,-21-20-32,1 2 128,-20-21-96,0 0 161,0-1-193,-20 1-96,1 0-64,-21-1-97,20 2-191,-19-21-320,-1 0-418,20 0-703,-21-21-545,23 2-1954,-2-21-8489</inkml:trace>
  <inkml:trace contextRef="#ctx0" brushRef="#br3" timeOffset="336675.7812">3732 11508 23029,'0'0'1410,"0"0"-738,20 20 1058,-20 21 32,18-2-641,3 20-481,-1 21-351,0-21-161,0 2-96,19-2-32,-19-20-545,20 2-224,-40-2-704,19-39-545,-19 20-1473,-19-20-5221</inkml:trace>
  <inkml:trace contextRef="#ctx0" brushRef="#br3" timeOffset="336912.1094">3653 11886 21268,'0'0'2274,"0"-19"-1666,38-1 1090,3 20 256,-3-41-609,23 41-704,-2 0-417,1-19-160,-1 38-64,-19-19 0,-1 20 96,2 1-64,-3-1 0,-18-1-64,1 21 192,-1-21-160,0 21-32,-1-40-160,-19 21-737,0-21-897,0-21-1441,0 1-5509</inkml:trace>
  <inkml:trace contextRef="#ctx0" brushRef="#br3" timeOffset="337104.4922">4088 11608 8456,'-20'-20'14830,"1"20"-13677,19 0-417,0-19-127,19 19-577,-19 0-769,40 19-2882</inkml:trace>
  <inkml:trace contextRef="#ctx0" brushRef="#br3" timeOffset="338239.2578">4386 11806 2594,'0'-19'8392,"0"19"-8072,0 0 1922,0 0 0,0 0-800,0 0-353,0 0 0,0 0-160,20 0 128,-20 19-32,20-19-64,-20 20-193,20 1-223,1-1 63,-3-1-63,2 21-1,-20-21-31,20 1-225,1 0 257,-1 1-161,-20-21-32,0 19-63,0-19 63,18 0-64,-18 0-63,-18-19 63,18 19-416,0-21 192,-20 1-192,20-19 0,-21 19-33,21 0 65,0 1 32,0 19-64,0 0-192,21 0 256,-21 19-32,20 1 64,-2 0-32,3-1 128,-1-19-128,0 20 96,0-20-96,-20 0 64,19 0 0,-19 0 64,0 0-32,-19-20-32,19 20-193,-20-19 33,20-1-256,0 20-161,0 0 161,0-20-32,0 20 159,0 0 129,20 0 64,-1 0 128,1 20-96,0-20 96,20 20 128,-21-1 32,21 1 1,0-20-1,-1 20 288,1-20-160,-19-20 257,-3 20-225,2-39 1,1-1-65,-21 21-128,0-22-64,0 21 96,-21 1-64,1-1 1,2 20-33,18 0 32,-21 20 0,1-1-32,0 22 96,20-2-64,0 1-32,0-1-32,20 2 33,21-2 31,-23 0-192,43-39-129,-23 20-287,23-20-321,-2-20-512,-19 1-833,0 19-1922,-1-40-6598</inkml:trace>
  <inkml:trace contextRef="#ctx0" brushRef="#br3" timeOffset="338660.1562">5597 11747 23478,'0'-19'1697,"0"19"-127,20 0 608,20 0-577,-1 0-896,1 0-417,19 0-224,-19 0-320,19 0-320,-18 0-449,-1 0-801,-21 19-1281,-19-19-4036</inkml:trace>
  <inkml:trace contextRef="#ctx0" brushRef="#br3" timeOffset="338864.2578">5736 12006 22997,'0'19'2178,"41"-19"-736,-3 0 544,23-19-513,-2-2-929,0 1-511,1 0-66,-1 1-511,-19-1-801,1 20-1666,-23 0-3908</inkml:trace>
  <inkml:trace contextRef="#ctx0" brushRef="#br3" timeOffset="358974.6094">6769 11608 10730,'0'0'2242,"0"20"-897,0-20 1089,-20 19 129,20-19-962,0 0-736,0 20-96,0-20 384,0 0-160,0-20-320,0 20-193,0-19 32,0-1-95,0-19-65,0 19-64,0-21-31,0 22-1,20-21-64,-20 1 160,20 19-95,19 20-97,-19 20 0,0 0-96,20 19 32,-21 0 0,21 22-96,-20-2 96,1 0-128,-21 1 32,0-1 0,-21-18 0,1 18-64,0-39 64,0 19-32,1-19-32,-21-20 32,20 0 32,0 0 32,0-20-32,1 0 0,19-19-64,0 0 128,0-2-96,0 21 64,19 1 32,1 19 0,0 0 0,20 19-160,-20 1 192,-1 21-192,21-22-64,-20 1-256,19 0-385,-19-20-480,0 19-33,1-19-832,-21 0-1153,20 0-2626</inkml:trace>
  <inkml:trace contextRef="#ctx0" brushRef="#br3" timeOffset="365763.6719">7344 11826 13580,'0'-20'1121,"0"1"97,-20 19 1280,20 0-64,0 0-960,0 19-930,20-19 353,-20 41-128,20-21-129,-20-1 1,20 21-129,0-21 1,-20 21-129,19-19-160,-19-21 257,0 19-65,0-19 65,0 0-97,0-19-160,0-2-192,-19 1 32,19-19 1,0-20-1,0 18-32,19 2 0,-19-1-96,20 21 128,0-1-96,0 40 288,1-1-224,-3 21 96,2-21-96,1 22 32,19-2-128,-22-19 96,3 0-160,-1-20-96,0 0-545,-20 0-480,20 0-705,-20 0-801,0 0-3074</inkml:trace>
  <inkml:trace contextRef="#ctx0" brushRef="#br3" timeOffset="368447.2656">8336 11469 4260,'-18'-39'2882,"18"19"-95,-21 0-225,21 20 129,-20-21-609,20 2-513,0 19-191,0 0-33,0 0-288,0-20-288,0 20-65,20 0 97,-20 39-32,21-18-129,-3 38 33,2 0-96,0 2-193,1 17-96,-1 3-160,-2-3 0,3-17-96,19-22 97,-20-19-129,-20-1 32,19 1 0,-19-20 32,0 20 0,0-20 32,0-20 0,0 0-160,-19 1 192,19-21-128,-20 1 32,20-21-96,0 20 0,0 1 32,0-2-32,0 21 32,0 20-64,20 0 64,-1 20 32,1 0-64,0 1 128,0 18-160,0-19 96,0 19-96,-1-19 192,1-20-192,0 21-33,0-1-31,1-20 32,-3 0 32,23-20 32,-21 20 64,0 0 32,-2 0-32,23-21 64,-21 1 0,0 1 0,-1-1 96,1 0-64,-20 1 33,0-22-65,-20 21 32,20 0-32,-19 1-32,-1 19 0,-20 0 0,19 0 96,3 0-128,18 19 32,-20 21 0,20-19 32,0-1-96,0 19-32,20 0 64,19-19-32,-19 21-288,20-22-225,-1-19-544,1 20-256,19-20-481,-19-20-896,-1 20-1122,1-19-5925</inkml:trace>
  <inkml:trace contextRef="#ctx0" brushRef="#br3" timeOffset="368751.9531">9269 11708 12651,'0'-41'2147,"0"21"479,-20 20 801,20 0-992,-18 0-834,18 20-448,-20 21-288,20-2 0,0 1-225,0-1-319,20-18-193,-20-1-64,18-1-128,2-19 160,1 0-32,-1-19-32,-20-1 32,20-1-32,-20-18 32,19 19-160,-19 0 160,0 1 32,0-1-96,-19 20-64,19 0 64,0 20-96,19-1-96,-19 1-257,20 0-447,0-1-578,0 1-832,0 21-2114,-1-22-8809</inkml:trace>
  <inkml:trace contextRef="#ctx0" brushRef="#br3" timeOffset="369055.6641">9727 12282 5509,'20'41'14509,"-20"-21"-13291,0-20 543,0-20 161,-20 1-801,0-22-640,0-18-289,-19-21-224,-2 21-32,21-21 128,-18-19-224,-3 19 160,41 2-32,-20 17 32,40 22-32,0 19 0,1 0 96,17 20 32,3 20 32,-3 19-160,-17 1 64,-1 1 0,0-2-64,0-19 0,-20 19-32,-20-18 32,0-21-513,0 0-224,-1 0-512,3 0-1121,-23-21-2755</inkml:trace>
  <inkml:trace contextRef="#ctx0" brushRef="#br3" timeOffset="369765.625">10442 11667 15919,'-21'0'2754,"1"0"-1377,0 20 33,20 21-1,0-2-64,0 20-512,0-18-320,20-22-129,0 1-96,21-20-95,-3-20 95,-17 1-32,19-22-320,-21 2 96,-19-1-96,0 1 64,-19-2-64,-21 21-96,19-19 128,-17 19-32,18 20-129,-1 0-63,21 0-288,0 20-673,21 19-833,-1-19-1378,-2 21-4996</inkml:trace>
  <inkml:trace contextRef="#ctx0" brushRef="#br3" timeOffset="370459.9609">10897 12243 18449,'41'61'1441,"-41"-61"321,0 19 96,-21-19-353,21-19-576,-20 19-352,0-41-97,2 21-288,-3-39-64,1-1-224,0 1 64,0-41 32,1 21-64,-1-20-32,0 20-32,20-1 128,0 40-64,20 21 128,-20-1-160,20 20 96,-1 0 32,1 39-32,20-19 64,-19 19-160,17 22 160,-18-22-160,21-19-96,-23 19-65,-18-19 33,21-20 160,-21 21 0,-21-21 64,3 0 0,-2 20-32,-1-20 96,-19 0-96,22-20 32,-3 20-128,1-21 32,0 1-192,20 20 95,0-19 97,0-1 160,0 20-128,20 0-32,0 0 96,1 0 0,-3 0 0,22 20 0,-19-20-64,17 0 96,-17 19 96,19-19-192,-20 0 64,-1 0 128,21-19-96,-20 19 65,0-20 127,-1 0-64,1 1-32,0-1-32,0-21-32,-20 21-64,0-19 160,-20 19-224,0 1 64,0 19 0,1 0 0,-21 0 0,20 19 64,0-19 96,1 40 65,19-1-1,0 2-32,0-2-96,19 1 96,1 20-288,20-40-64,19-1-192,-19 1-225,1-20-320,-3 0-576,-17-20-1538,-1 1-2722</inkml:trace>
  <inkml:trace contextRef="#ctx0" brushRef="#br3" timeOffset="370716.7969">11434 11767 16912,'20'59'3267,"0"-38"-769,-20-21-288,0 20-576,0-40-193,0 20-480,0-21-481,0 1-63,-20-19 31,20 0-224,0 19 65,0-21-193,0 2-96,20-1-128,-20 21-257,19-1-255,-19 20-129,40 0-320,-20 20-545,0 19-1216,19-19-3653</inkml:trace>
  <inkml:trace contextRef="#ctx0" brushRef="#br3" timeOffset="371032.2266">11851 11588 19410,'-61'0'1794,"43"0"127,-2 0 386,-21 40-546,21-1-832,2 2-288,-3-2-193,42 1-352,-21-21-160,18 1 32,2 1 128,21-21-288,-21 0 128,-2-21-32,2 21 96,-20-20 0,21 1 32,-21 19-96,0 0 64,20 0 0,-20 0-32,20 0-128,-20 0-129,19 0-543,1 19-321,0-19-225,0 0-1152,0 0-1570,-20 0-3651</inkml:trace>
  <inkml:trace contextRef="#ctx0" brushRef="#br3" timeOffset="371259.7656">11970 11410 12780,'0'-41'5573,"19"41"-2434,-19 21-320,20 19-641,0-1-609,0 20-512,-20 21-576,41-21-417,-23 2-161,22-22-191,-19 0-192,17-39-513,-17 20-384,-1-20-161,-20-20-1505,0 1-2882</inkml:trace>
  <inkml:trace contextRef="#ctx0" brushRef="#br3" timeOffset="371476.5625">11810 11608 18865,'21'-20'2146,"19"20"-480,19 0 544,0 0-96,42 0-705,-22 0-608,0 20-320,-20-20-97,1 20-224,-21-1-64,1 21-224,-20-19 192,0-1-96,-1-1-256,1 1-64,-20 0-65,20-20-704,-20 0-673,0 0-1088,0-20-2339</inkml:trace>
  <inkml:trace contextRef="#ctx0" brushRef="#br3" timeOffset="371680.6641">12307 11430 23318,'-39'-20'1377,"39"20"-704,0 0-513,0 0-128,0-20-993,20 20-2659</inkml:trace>
  <inkml:trace contextRef="#ctx0" brushRef="#br3" timeOffset="372335.9375">12843 11687 14125,'-40'-40'1409,"40"21"769,-19 19 513,-1 0-257,0 0-960,20 19-417,-20 21-33,20 20-319,0-1-128,20-18-289,0-21 96,19-1-224,1-19-31,0 0-1,19-19-32,-18-22-64,-21 2-96,-2-1 96,-18 1-32,0-2 0,-18 2-160,-23 19 96,1 0-193,1 1 33,-1-1-160,20 20-129,0 0-95,1 0-353,-1 0-769,20 20-1665,0-1-2531</inkml:trace>
  <inkml:trace contextRef="#ctx0" brushRef="#br3" timeOffset="372735.3516">13003 11549 19922,'38'59'1858,"-17"-39"-160,-1 19 288,0 2-513,-1-2-544,1-19-449,0 0-31,0 19-129,0-39-224,-20 21 0,19-21 0,-19 0-64,0 0 161,0-21-193,0 1 128,-19 1-64,19-21-64,-20 1 32,20 18-96,20-19 224,-20 40-128,39-19 96,-19 38-96,20 1 0,-1 0 64,1 21-32,-1-2-64,2-19-224,-21 19-96,18-18-65,-38-21-95,21 20-33,-21-20-223,0 0-225,0 0-288,-21-20-97,21 20-223,-18 0-417,18 0-1441,0 0-3492</inkml:trace>
  <inkml:trace contextRef="#ctx0" brushRef="#br3" timeOffset="373046.875">13697 11588 18449,'0'-19'1537,"0"-1"225,-20 20 320,0 20-160,0-1-737,20 1-352,-20 19-321,20 1-255,20-19-161,0-1-96,39 19 96,-19-39-353,21 20-159,-2-1 128,-19 1 64,-1 1 63,1-21 65,-40 39 160,0-19 65,0-20 351,-20 20-160,0-20-224,-19 0-32,19 0-320,0 0-160,-21 0-737,23 0-513,-3 19-2562,1-19-11883</inkml:trace>
  <inkml:trace contextRef="#ctx0" brushRef="#br3" timeOffset="373315.4297">14214 11569 28539,'18'-20'416,"-18"20"-416,20 0 256,0-21 321,21 21-385,-23 0-192,43 0 0,-22 0-320,1 0-321,0 0-832,-1 21-577,-19-21-2371,-20 20-12266</inkml:trace>
  <inkml:trace contextRef="#ctx0" brushRef="#br3" timeOffset="373529.2969">14352 11767 18129,'0'20'5157,"20"-1"-4132,0-19 224,19-19 0,1 19-833,0-20-320,-1 0-448,1 20-481,-20 0-672,-1 0-2787</inkml:trace>
  <inkml:trace contextRef="#ctx0" brushRef="#br3" timeOffset="374480.4687">15483 11410 16719,'-59'-41'1506,"39"22"287,-20 19 321,20 19-256,1 2-480,-1 19-482,0 38-223,20-17-225,0 17 65,40 3-161,-21-22-31,21 1-161,19-40 0,22-1-192,-2-38 32,-20-1 64,21-21-160,-21 2 32,0-20-96,-19-2 160,-40 2-97,0-1 1,-40 21-160,1-1 256,-21 1-96,-19 19-32,0-20 32,20 40 0,-2 0-128,21-20-289,21 40-256,19-20-608,0 19-1410,19 2-1216,1-21-9834</inkml:trace>
  <inkml:trace contextRef="#ctx0" brushRef="#br3" timeOffset="374784.1797">16238 11350 21364,'-40'-40'865,"20"21"-193,0-1 1314,-19 20-160,-1 0-609,19 20-416,3-1-33,-2 40-191,0 2-33,20-2-223,0 1-129,20 19-192,0-20 0,19-18-288,1-2-289,-1 0-192,21-19-384,-21-20-640,1 0-1410,0 0-2627</inkml:trace>
  <inkml:trace contextRef="#ctx0" brushRef="#br3" timeOffset="375103.5156">16376 11549 19314,'0'59'2274,"20"-39"-865,-20 19 673,21 2-160,-1-2-449,-20 1-704,20-21-192,-20 22-161,18-41-224,3 0-64,-21 0 1,20-21-33,-20 1 0,20-19-128,-20 19 32,20-19 32,-1-2 0,1 21-128,-20 1 128,40-1-32,-40 40-96,20-20 0,-1 39-33,1-19-127,0 21-416,0-22-738,19 1-736,-19 0-1569,0-20-8553</inkml:trace>
  <inkml:trace contextRef="#ctx0" brushRef="#br3" timeOffset="375646.4844">17111 11291 20467,'-20'-20'1537,"0"0"-480,20 20 160,20 20 609,-20 0-288,0 19-513,20 21-385,-20 19-287,20-20-193,0 1-160,-1-1 96,21-19-192,-20 1-128,1-22-161,17 1-544,-17-20-256,-1 0-256,0-20-1218,-20 1-1985,0-1-10699</inkml:trace>
  <inkml:trace contextRef="#ctx0" brushRef="#br3" timeOffset="375900.3906">17449 11489 19026,'0'19'2626,"0"1"-1281,-20 21 545,20-2-192,0 0-609,20-19-545,-20 0-223,39 1-225,-19-21 96,0-21-96,20 21-128,-21-40 160,1 21-288,-20-1 128,0 0-160,0-19-193,-20 18-319,1 1-289,-21 1-321,20 19-447,0-20-257,20 20-577,-19 20-3586</inkml:trace>
  <inkml:trace contextRef="#ctx0" brushRef="#br3" timeOffset="376333.9844">17885 11508 20083,'-39'0'2049,"39"-19"-1152,-20 19 833,0 19 32,0 1-513,1 21-577,19-22-351,19 1-97,1 0-192,0-20-64,0 19-32,0-19-192,19-19-193,-19-1-63,0 0 127,-20 1 225,0-1 192,0 20 64,0 0 64,0 0 65,-20 20 159,20 39 0,0-20-159,20 22-97,0-2-32,-1 1-256,21-1 320,1-20-128,-21 1-32,-2 0 96,-18-20-192,-18 19 160,-23-19-128,1-20-32,-19 20 0,19-20 32,-19 0-161,19-20-447,1 20-225,-1-20-416,19 1-1058,21-1-1152,0 20-4677</inkml:trace>
  <inkml:trace contextRef="#ctx0" brushRef="#br3" timeOffset="376718.75">18322 11508 19410,'40'20'2018,"-20"-20"-865,-20 41 609,0-22-289,19 21-288,-19-21-320,0 1-225,0-20-223,0 20-193,0-40 0,0 20-64,0 0 1,0-20 31,0 1 64,0-1-64,0 20-32,20-20-32,0 20-95,-20 0 63,41 0-128,-23 20 0,2 0-353,1-20-31,-1 19-577,0 1-705,-2-20-704,3 20-1730,-21-20-4068</inkml:trace>
  <inkml:trace contextRef="#ctx0" brushRef="#br3" timeOffset="376972.6562">18699 11251 17040,'60'0'3107,"-21"20"-1474,21 19 353,-21 1 384,22 0-640,-21 19-609,-1 0-609,-19 2-255,-20-22-225,0 0 64,0 1-160,0-19-417,0-21-223,0 20-674,0-20-704,-20 0-1986,20 0-3651</inkml:trace>
  <inkml:trace contextRef="#ctx0" brushRef="#br3" timeOffset="378126.9531">19812 11171 18545,'-20'-20'1922,"20"20"0,-21 0 64,21 20-353,21 0-95,-21 40-545,20-1-385,-2 0-159,3 2-225,19-2-64,-20-20-160,19 2-96,1-2-257,-1-19-287,-19-1-417,-20-19-449,0 0-544,-39-19-1793,-1 19-4133</inkml:trace>
  <inkml:trace contextRef="#ctx0" brushRef="#br3" timeOffset="378383.7891">19632 11508 16879,'-39'-39'2179,"58"19"-674,1 1 385,20-1-257,-1 0-480,21-1-448,20 21-128,-20-19-385,19 19-96,-20 0-96,1 19-32,-21 2 64,2 19-32,-21-1 32,18 0 96,-17-19 192,-1 21 193,0-22-193,-20 1 0,19 0-320,-19-20 32,0 0-192,0 0-640,0-20-898,-19 20-1441,-1-20-2915</inkml:trace>
  <inkml:trace contextRef="#ctx0" brushRef="#br3" timeOffset="378581.0547">20069 11251 21011,'-20'-19'1634,"20"-3"-609,0 22 192,0 0-640,20 0-545,20 0-641,-21 22-1281,21-3-2882</inkml:trace>
  <inkml:trace contextRef="#ctx0" brushRef="#br3" timeOffset="379632.8125">20486 11449 6918,'0'-19'2691,"0"19"480,0-20-129,20 20-639,-20 0-513,0 0-449,0 0-480,0 0-160,0 0-33,19 0 33,-19 20-128,20 19 159,-20-19-319,20 19 160,0-18-161,1 18-192,-3 1 1,2-21-129,-20 1 0,20-20-96,1 0 64,-21 0 0,0 0 1,0-20-65,-21 20-192,21-39 96,0 19-96,0 1-1,-20-22-63,20 21-32,0 1 256,0 19-160,0 0 32,0 0-64,0 19 64,0 1 64,20 1-64,1-1 0,-1-1-32,0-19 64,-20 0 0,19 20-65,-19-20 162,0-20-65,0 20-33,0-19-127,0 19-128,0 0 32,-19-20-64,19 20-225,0-21 161,0 21-33,0 0-95,0-20 127,0 20 257,19 20 192,1-20-32,0 21 257,0-21-1,0 0 64,19 20 65,-19-20-129,20 0 256,19-20-95,-18-1-65,-3 1 97,3 1-1,-21-1-96,-2-19-159,3 19 63,-42 0-160,21-1 32,-18 21-64,-22 0 32,19 0 65,1 21-33,-19-1 32,39 0-128,-20 19 64,20 0 0,20-19-96,1 21 0,-3-22-224,23-19-416,-1 20-353,-1-20-929,-19 0-1698,20 0-9384</inkml:trace>
  <inkml:trace contextRef="#ctx0" brushRef="#br3" timeOffset="379833.9844">21420 11628 24214,'18'0'3556,"2"0"-2659,-20 0-65,0 19-447,0-19-353,0 0-641,20 0-864,-20 0-1890,-20 20-6887</inkml:trace>
  <inkml:trace contextRef="#ctx0" brushRef="#br1" timeOffset="453106.4453">1130 13097 12075,'-39'-19'7431,"39"19"-6502,-20-21-417,20 21 930,20 0 351,-20 0-543,0 0-418,21 0-287,-3 0-97,2 0-127,21 21-129,-3-21-128,3 0 96,-1 0-192,-1 19 32,1-19-32,-1 0-224,1 0-225,0 0-416,-21 0-704,1 0-865,-20 0-1346,20 0-5509</inkml:trace>
  <inkml:trace contextRef="#ctx0" brushRef="#br1" timeOffset="453333.0078">1290 13295 18129,'-61'40'2146,"43"-21"-545,-2 3 353,20-22-160,0 0-769,0 19 0,20-19-321,-2-19-63,23 19-193,18-22-319,1 22-65,-1-19-64,1-1-64,-1 20-257,0-20-255,2 20-161,-2-19-64,-19 19-320,-20 0-641,0 0-1825,-1 0-1890</inkml:trace>
  <inkml:trace contextRef="#ctx0" brushRef="#br1" timeOffset="453745.1172">1707 13017 18961,'-40'-19'1826,"-1"-1"-481,3 0 321,38 20 32,-21 0-577,21 0-737,21 0-224,-21 0 32,38 0-224,3 0 96,19 0 0,-1 20-96,-19-20 32,19 20-96,0-1 160,-19 1-64,19 0 0,-18 1 0,-21 18 161,0-19-1,-1-1-64,-19 1 64,0 19-96,-19-18-96,-1-21-320,0 20-65,20 0-351,-20-20-482,20 0-1184,0 0-1858,0 19-13677</inkml:trace>
  <inkml:trace contextRef="#ctx0" brushRef="#br1" timeOffset="454323.2422">2699 13117 17360,'-20'-20'1858,"0"1"-193,1 19 129,-1 19-64,0 1-257,-20 19-704,19 1-161,3 40-191,18-21-129,0 1-288,0-1-32,18-19 64,3 0 64,19-40 0,0-21-64,-1 2-64,1-21-128,-20-19 128,-1-1 32,1 20-288,-20-19-97,-20 19 1,20 0 0,-39 21-1,19-1-351,0 20-610,20-20-1056,-20 20-1826,20 20-9225</inkml:trace>
  <inkml:trace contextRef="#ctx0" brushRef="#br1" timeOffset="454743.1641">2997 13335 17712,'40'139'2691,"-21"-79"-1858,1-1-1,0-19 1,20-1 160,-21 2-96,1-41-320,0 19-193,-20-19 160,0 0-255,0-19-97,-20-1-128,0-1 160,-19-18-192,19-20 64,-20-2-128,21-17-32,-1 19 64,0-2-96,20 2-96,0 18 128,20 22 32,0-1 32,-1 20 0,21 20 0,-20-1 64,0 22-32,-1-2-64,1 20 0,0-18-64,-20-1-64,0-21-129,0 1-319,-20 0-257,0-20-544,1 0-1346,-1 0-1089,0-20-6790</inkml:trace>
  <inkml:trace contextRef="#ctx0" brushRef="#br1" timeOffset="454980.4687">3076 12819 22837,'60'0'1538,"-41"20"-65,1 19-320,0 2-64,0 38-352,19-20-353,-19 21-288,0-2-224,21-17-128,-23-2-225,3-18-479,-1-22-226,0-19-1280,-20 0-2114,0 0-13517</inkml:trace>
  <inkml:trace contextRef="#ctx0" brushRef="#br1" timeOffset="455197.2656">3136 13196 14285,'0'-40'2915,"0"40"-1314,39-19 1058,-19 19-97,39 0-640,-19 19-865,19 1-288,-18 0-481,19 20-192,-21 0 0,1-1-96,-20 0-288,19-17-128,-19-3-321,0 1-769,-20-20-1280,21 0-3460</inkml:trace>
  <inkml:trace contextRef="#ctx0" brushRef="#br1" timeOffset="455411.1328">3434 12998 21364,'0'-59'2242,"-20"59"-1409,20-20-609,-20-1-128,20 21-769,0 0-1793,0 0-5766</inkml:trace>
  <inkml:trace contextRef="#ctx0" brushRef="#br1" timeOffset="456213.8672">3732 13256 17552,'20'39'1538,"-20"-19"-33,18 0-352,3 21-192,-1-2-64,-20-19-321,20-1-31,-20 1-193,0-20 289,0 0-289,0 0-128,0-20-128,-20 1 1,0-1-65,20 0-32,-21-21 0,3 22 32,18-21-64,0 21 32,0 19-96,18 0 192,3 0 0,-1 0-96,20 19 64,-1 1-64,-19 0 32,20-1-32,-21 3 32,1-22 64,0 0-32,-20 0-32,20 0 128,-20-22-32,0 3-128,0-1 160,0 0-96,20 1 65,-20-21-129,0 19 0,0 21-96,19 0 192,1 0-32,0 21-128,1 19-289,-1-1-255,-2-19-641,23 21-129,-1-22-1280,-21-19-2627</inkml:trace>
  <inkml:trace contextRef="#ctx0" brushRef="#br1" timeOffset="456554.6875">4505 13236 18897,'0'-21'1986,"-20"2"-192,2 19 288,-3 0-449,1 19-543,0 2-514,0 19-416,1-21-160,19 21-160,0-21 192,0 3-64,19-3 32,1-19-128,0 0-64,0-19 160,-20-22 0,21 21 96,-21 0-32,18 1 0,-18-1-32,0 20-32,0-20 0,0 20 64,0 20-32,20 0 64,0-1-128,1 21-385,-1-21-608,-2 22-384,3-41-1250,-1 20-1408,0-20-3204</inkml:trace>
  <inkml:trace contextRef="#ctx0" brushRef="#br1" timeOffset="456789.0625">4546 12898 20787,'20'-59'3075,"-20"39"-1666,0 40 33,18 0-1,-18 19-160,21 21-352,-1-1-705,-20 2-224,40 17-256,-21-19-416,21-18-257,0-2-513,-21-19-608,21 0-2690,-20-1-14062</inkml:trace>
  <inkml:trace contextRef="#ctx0" brushRef="#br1" timeOffset="457457.0312">5578 13256 17232,'39'59'1954,"-19"-20"-577,0-17-288,0-3 352,-20-19 353,19 0-449,-19 0-384,0 0-320,0-19-129,0-22-31,-19 1-161,-1 1-160,-20-2-64,20-18 0,-19 0-64,-1-1 0,1 1-64,19 20 97,0-22-65,-1 42 0,21-21-97,0 21 33,21-1-320,-1 20-417,19 0-352,1 0-673,0 20-3395</inkml:trace>
  <inkml:trace contextRef="#ctx0" brushRef="#br1" timeOffset="457708.9844">5319 13117 21075,'-20'0'897,"20"0"-32,0 0 1313,20 0-288,21 0-737,-3-20-384,3 1-481,-1 19-288,-1-21-224,21 21-321,-21 0-416,1 0-672,-1 0-1090,1 0-1569,1 0-8616</inkml:trace>
  <inkml:trace contextRef="#ctx0" brushRef="#br1" timeOffset="457931.6406">5856 13097 8584,'0'40'10057,"20"-40"-8904,-20 19 801,0 1 288,0 0-480,18 20-833,-18-20-225,21 19-159,-21-19-321,20 19-64,0-17-32,0-22 65,-1 0-65,-19 0 128,20 0-160,-20-22-96,-20 3 96,20-21-192,-19 21-160,-21-21-257,20 19-159,-1 2-289,3-1-641,-2 20-1088,-1 0-2243</inkml:trace>
  <inkml:trace contextRef="#ctx0" brushRef="#br1" timeOffset="458144.5312">6133 13315 22517,'20'20'1826,"-20"-20"-321,0-20 225,-20 20-417,0-39-512,1 19-321,19-21-320,-20 22-128,20-1-160,0 0-64,0 1-737,20-1-672,19 20-1058,1-20-6149</inkml:trace>
  <inkml:trace contextRef="#ctx0" brushRef="#br1" timeOffset="458805.6641">7066 13137 17969,'-40'-40'1345,"1"40"-480,19 0 352,0 20 416,-19 0-416,19 19-640,0 0-257,20-18-128,0 19-127,0-21 31,0 1 96,20-40-96,0 20 0,-1-39-32,1 19-32,0-20 32,-20 20 0,20 0 160,-20 20 1,0 0-1,0 0 0,0 20-96,21 0-160,-21 20-256,38-20-225,-18 0-576,21-20-864,-23 0-2660</inkml:trace>
  <inkml:trace contextRef="#ctx0" brushRef="#br1" timeOffset="459413.0859">7801 12739 19410,'0'-20'929,"0"20"-385,0 20 225,0-20 224,0 21-545,0-1-352,0 0-128,0 19-352,20-19-897,-1-1-1506,-19-19-3523</inkml:trace>
  <inkml:trace contextRef="#ctx0" brushRef="#br1" timeOffset="459650.3906">7860 12700 18577,'41'-20'1826,"-21"20"-1378,-20 20 65,0-1-65,18 22-352,-18-1-736,20-1-1410,1 0-2306</inkml:trace>
  <inkml:trace contextRef="#ctx0" brushRef="#br1" timeOffset="460055.6641">8674 12939 15086,'-39'-61'1954,"19"42"-289,-20-1 385,20 20 96,0 0-512,-19 0-449,19 20-416,0 19-65,-19 2-95,19-2-321,20 20-64,-21-18-192,21-2-192,21 20-224,-1-39-225,19 20-384,1-20-544,-1 0-1282,1-20-2882</inkml:trace>
  <inkml:trace contextRef="#ctx0" brushRef="#br1" timeOffset="460315.4297">8834 13057 17616,'0'-20'2050,"-20"20"-865,0 20 673,-1 1-96,1-2-385,2 1-576,18 19-289,0 1-384,0-21-64,18 2 0,23-21 1,-1 0 31,-22-21-64,23-18-64,-21 19-64,0-19 31,-20 19-95,0-20-192,-20 20-257,0 0-672,-21 20-192,23 0-353,-22 0-864,19 20-2788</inkml:trace>
  <inkml:trace contextRef="#ctx0" brushRef="#br1" timeOffset="460793.9453">9032 13037 19538,'19'41'1153,"1"-22"-384,0 1 960,-20 19-95,20 1-513,-20-21-608,21 2-129,-21-1-224,18-20 0,2 0-128,-20 0 32,20 0-32,-20-20-32,0-1 128,0 2-192,0-1 0,0-19-64,0 19 160,0 0-128,0 1 96,21 19 0,-21 0 0,20 0 0,-2 19 0,23 1 0,-21 0-64,0-20 96,-1 19 0,-19-19 32,20 0-32,-20 0-32,0-19 96,20-1 97,-20 20 63,0-20-32,0 20-160,20 0-96,-20 0 0,20 0-481,19 0-415,-19 0-706,0 20-1889,21-20-6279</inkml:trace>
  <inkml:trace contextRef="#ctx0" brushRef="#br1" timeOffset="461165.0391">9786 13335 20371,'60'80'2050,"-41"-21"-929,1-20 128,0 2-192,0-2-384,0-19-193,-20 0-96,19-20-63,-19 19 31,0-19-160,-19-19-96,-1 19-32,0-40-32,0 21 129,-19-42-97,-1 22 0,20-40-96,0-1-32,1 1-32,19-1-161,0 2 97,39 17 64,-19 22 32,20 19 32,-21 1-32,21 38 64,-20 1 0,0 19 64,-1 1-64,-19 0 32,0 0-32,-19-1-32,-1 0-320,0-18-609,0-21-481,0 20-1569,20-20-4163</inkml:trace>
  <inkml:trace contextRef="#ctx0" brushRef="#br1" timeOffset="461526.3672">10183 12998 17872,'40'0'577,"-20"-20"96,-20 20 1537,-20 20-417,20-1-287,-40 1-65,19 21-512,3 18-448,-2-20-97,20 21-288,0-20-32,0-1-64,20-19 128,-2-20-128,3 0 0,-1-20-96,0 0 96,-20-19 32,20-2-64,-20 2 64,19 0 32,-19 19 64,0 0-32,0 1 65,-19 19-65,19 0 128,0 0-160,19 19-64,-19 1-96,20 0-641,-20-1-480,20 1-1057,0 0-3171</inkml:trace>
  <inkml:trace contextRef="#ctx0" brushRef="#br1" timeOffset="462134.7656">10480 13156 19058,'41'20'1729,"-21"0"-832,0-1 0,-1 2 128,1-1-160,0 0-33,0-20-63,-20 0-224,0 0-161,0 0-128,-20-20-192,20 0 97,-20-20 31,0 20-64,1-19-64,19-1 0,-20 21-96,20-22 0,0 21-64,0 1-160,20 19-321,-1-20-320,1 20-736,20 20-2083,-1-1-4259</inkml:trace>
  <inkml:trace contextRef="#ctx0" brushRef="#br1" timeOffset="462394.5312">10859 13117 14221,'18'20'5958,"-18"-1"-4613,0-19 449,20 20 159,0 0-607,-20-1-770,21 2-384,-1 19-192,-2-40-224,23 19-224,-41-19-801,20 20-1986,0-20-5286</inkml:trace>
  <inkml:trace contextRef="#ctx0" brushRef="#br1" timeOffset="462618.1641">10859 12998 19122,'0'-20'576,"0"0"-576,0 20-32,0-19-737,18 19-1921,-18-20-7304</inkml:trace>
  <inkml:trace contextRef="#ctx0" brushRef="#br1" timeOffset="462848.6328">11195 12939 18321,'0'0'1858,"0"19"-769,-20 1 736,1 0-31,-1-1-833,0 1-481,20 0-351,20 20-1,0-20-32,19 0-96,1-1-64,19 1-128,-18 0 192,-21-1-33,18 2 66,-38 19 95,0-21-96,0 1-32,-18 0-160,-2-1-97,0-19-447,-1 0-417,1 0-1538,20-19-3363</inkml:trace>
  <inkml:trace contextRef="#ctx0" brushRef="#br1" timeOffset="463070.3125">11513 13117 22933,'20'20'737,"-20"-1"32,0 1 640,-20 0-512,20 20-481,20-20-192,0 0-127,0-20-1,19 0-160,1 0-65,-1 0-255,-19-20-32,21 0 127,-41-1-63,0-18 32,-21 19 192,-19 20 32,1-19 224,-1 19-288,1-20-129,-1 20-608,0 0-1056,21 0-2660</inkml:trace>
  <inkml:trace contextRef="#ctx0" brushRef="#br1" timeOffset="463619.1406">11930 13097 19026,'0'0'1024,"0"20"290,0 0 511,0-1-479,20 1-802,-20 0-352,20-1 97,-1 2 95,-19-1-128,20-20-96,-20 20 1,20-20-1,-20-20-32,0 20-192,0-41 224,0 22-256,0-1 96,0-19 96,0 39 96,0-20-32,20 20-64,0 0 65,-20 20-97,39-1-64,-19 21-257,0-21-255,21 2-577,-23-1-705,3 0-1345,-1-20-3395</inkml:trace>
  <inkml:trace contextRef="#ctx0" brushRef="#br1" timeOffset="463864.2578">12367 13196 17296,'39'0'3747,"-19"0"-2209,0-20 544,20 20-609,-21 0-1184,21-20-354,-19 20-191,17-19-833,3 19-1473,-1 0-3268</inkml:trace>
  <inkml:trace contextRef="#ctx0" brushRef="#br1" timeOffset="464387.6953">12823 12760 11178,'0'-60'6823,"0"40"-4677,0 0-257,-20 1-63,20 19-192,0 19-417,0 1-288,20 39-129,-20 2-191,20-2-225,-20 1-95,20-1-129,19-20-64,-19 1 0,20-19-64,1-2 160,-3-19-192,-17 0 64,19 0-32,-1 0-32,-19 0 64,20 0-64,-21 20 96,1 0-192,0-1 128,0 21-128,-20-21-32,0 2 128,0-21-192,0 20 32,-20-20-32,0 0-1,-19-20 65,-1 20 32,0-21-192,1 2-128,-2 19-609,21-20 160,2 0-32,-2 20-673,-1 0-2754,21 0-11370</inkml:trace>
  <inkml:trace contextRef="#ctx0" brushRef="#br1" timeOffset="465084.9609">13657 13057 17744,'-40'-20'2082,"21"20"-640,-1 20 415,0 1-511,0 18-514,-1 0-447,21 1-97,0-21-32,21 2 33,-1-1-161,20-20 0,-21 0-96,21 0-32,-20-20 32,0-20-64,-1 20 32,-19-19 0,0 19 96,0 0 64,-19 1 353,19 19 31,-20 0-288,20 0-95,-20 19-65,20 1-160,0 0 128,20 19-417,0-19-383,19-1-450,1 2-319,-20-21-769,19 0-1281,-19 0-4005</inkml:trace>
  <inkml:trace contextRef="#ctx0" brushRef="#br1" timeOffset="465715.8203">14074 13017 18833,'40'-39'1378,"-40"19"-257,0 20 544,-20-19 1,0 38-193,0 1-320,0 0-448,1 19-353,19-19-95,0 20-65,19 0-64,21-21-128,0 1 0,19 0 0,0 20-64,-19-40-128,19 20-65,-18 0 129,-1-1 0,-40 1 0,0 0 32,0-1-64,-20-19 128,-20 22-96,1-3 96,-2-19-353,1 0 65,1 20-128,19-20-33,-20-20 1,21 1 287,-1-3-95,20 22 224,0-19 0,0-1 96,20 20-96,19-20 224,-19 20 0,21-19 32,17-1 129,-17 0-225,-2-1-32,21 2-64,-21-1 32,1 0 96,-1-19 32,-19 19 129,0 1-1,0-2 96,-20 21-32,0-20-127,0 0 95,0 20-128,-20-19-128,0 19-32,0 0 0,1 0-32,-1 19-32,0 1 32,20 0-32,-20 1 32,20 18-96,0 0-32,0 1-288,0-21-321,20 22-416,0-21-1057,19-1-2403,1-19-8999</inkml:trace>
  <inkml:trace contextRef="#ctx0" brushRef="#br1" timeOffset="466113.2812">14868 13078 18193,'-39'0'2786,"19"0"-1793,0 19 705,-21 1 96,23 0-641,18 19-417,-20 0-415,20 2-65,0-21-128,20 19-128,19-39 64,1 0-32,-20 0 0,19-20-32,1 1-96,-20-1 96,-1-21-32,-19 2 64,0-20-64,0 20 32,-19-22-96,-1 2 160,-20-1-128,20 1 64,1-20 64,-1 38 96,0 22 225,20-1-33,0 0 0,0 40 65,0 0-33,0 19-32,0 22-31,20-2-161,0 1-224,19-1-193,1-20-351,-1 22-257,21-42-512,-21 21-321,22-40-960,-23 19-2884,3-19-9704</inkml:trace>
  <inkml:trace contextRef="#ctx0" brushRef="#br1" timeOffset="466338.8672">15226 12700 16559,'18'-59'6919,"-18"59"-5926,-18 0-225,18 19 321,0 1-320,0 19-577,0 2-288,0-1-160,0-1-577,18-19-864,3-1-2275,-1 1-4292</inkml:trace>
  <inkml:trace contextRef="#ctx0" brushRef="#br1" timeOffset="466563.4766">15384 12621 23990,'0'0'1185,"0"0"0,0 20 97,0-1-706,0 21-576,20-1-672,0-18-546,-1 19-832,1-21-2722</inkml:trace>
  <inkml:trace contextRef="#ctx0" brushRef="#br1" timeOffset="467284.1797">16396 12919 20147,'21'-60'640,"-42"40"-384,1 0 513,0 20 608,-19 0-95,19 20-642,-20 0-287,1-1-257,19 22 0,20-21-64,0-1 32,20 21 0,19-21-32,21 1-32,-1 0 64,2 1-96,-23-21 64,23 19 0,-41 1 0,-1 0 192,-19-1 97,0 21 63,-39-21-96,19 22-192,-21-21 97,3-1-322,18-19 65,-21 20-352,41-20-641,-20 0-1025,20 0-1698,0-20-8391</inkml:trace>
  <inkml:trace contextRef="#ctx0" brushRef="#br1" timeOffset="467587.8906">16714 13057 18609,'20'0'1794,"-20"21"-545,0-2 513,-20 1-33,20 19-800,0-19-384,20 19-161,19-18-320,-19-21 160,41 0-64,-22 0-63,-19-21 31,20 2-160,-21-1 96,-19-19-96,-19 19 0,-1 0-128,-20 1-65,1-2 193,-22 1-224,41 20-256,-19 0-385,19 20-192,20-20-289,0 21-960,0-21-1762,20 19-12203</inkml:trace>
  <inkml:trace contextRef="#ctx0" brushRef="#br1" timeOffset="467915.0391">17210 13156 15054,'20'40'4932,"-20"-40"-3298,0 19 320,0-19-64,0-19-577,0-1-512,-20 0 63,0 1-287,0-1-225,1-19-31,-1 18-129,0-19-96,0 1-96,20 0 0,0 19-288,0-21-97,0 41-287,40-19-353,-20 19-513,19 19-1280,1 1-3236</inkml:trace>
  <inkml:trace contextRef="#ctx0" brushRef="#br1" timeOffset="468277.3437">17469 12660 19986,'-20'-19'1858,"20"19"-929,0 0 1185,0 19-416,20 1-705,-1 19-513,21 22-192,-20-2-192,19 21-96,-19-21-480,21 0-225,-3-18-544,3-2-865,-21-19-2626,0-20-12236</inkml:trace>
  <inkml:trace contextRef="#ctx0" brushRef="#br1" timeOffset="468520.5078">17429 12958 18129,'-20'-19'1569,"20"19"-1152,40-20 1600,-1 20 129,1-21-480,19 21-577,2 0-448,18 21-353,-20-21-192,21 39-128,-21-19-32,-19 0-256,-1 19-321,1-19-224,-19-20-288,-1 21-609,-20-21-2017,-20 0-4165</inkml:trace>
  <inkml:trace contextRef="#ctx0" brushRef="#br1" timeOffset="468753.9062">17826 12760 20883,'0'-100'1634,"0"81"-1410,0 19-160,0-20-96,0 20-1153,20 0-5413</inkml:trace>
  <inkml:trace contextRef="#ctx0" brushRef="#br1" timeOffset="469286.1328">18362 12958 19250,'20'-19'1537,"-20"-1"-1024,0 20 1056,0 0 33,19 20-577,-19 19-481,20 0-256,-20-19-95,20 21 95,0-22-128,-20 1 32,21-20-64,-21 0 32,0 0 33,0 0-65,0-20-128,0 1 160,0-2-160,0 1-32,0-19 0,0 19 160,18 0 32,2 1-32,1-1-64,19 20-64,-22 0-32,23 20-256,-1 19-673,-1-19-608,-19-1-834,20 21-1664,-1-19-7625</inkml:trace>
  <inkml:trace contextRef="#ctx0" brushRef="#br1" timeOffset="469698.2422">18998 12919 19250,'18'-60'2690,"-18"60"-1761,-18-20 673,-2 40-33,0-1-576,-1 1-544,1 21-225,20-2-256,0-19 128,20-1-192,1 1-32,-1-20-33,18-20-191,-17 1 224,-1-1 96,0-19 64,-20 19 0,0-1 32,0 21 128,0 21 0,0-1-95,0 39-1,0-20-32,20 21 0,-1 19-96,21-19 96,0-1 64,-21-19-96,21 1 32,-40-2-32,0-19 96,0-1-32,-20 1-96,-19-20 32,-21 20-64,21-20-96,-21 0-192,21 0-385,-1 0-832,-1 0-2051,21 19-8423</inkml:trace>
  <inkml:trace contextRef="#ctx0" brushRef="#br1" timeOffset="470497.0703">20069 12998 16751,'-20'-59'1218,"0"39"-33,1-1 801,-1 21-257,0 0-480,0 0-512,0 21-32,1-1-417,-1 19-64,20-19-64,0-1-32,20 1-128,-1-20 65,1 0-65,0 0-33,0 0 66,0 0-33,-1 0 0,1-20 0,-20 1 128,20 19 128,-20 0 0,0 0-96,20 0-96,-20 19 0,0 1-160,20 0-256,-20 1-128,19-2-481,1 1-769,0-20-1921,1 20-3941</inkml:trace>
  <inkml:trace contextRef="#ctx0" brushRef="#br1" timeOffset="470753.9062">20268 12561 21684,'0'0'1698,"0"0"-802,0 19 450,0 22-257,0-2-513,0 20-287,20 2-193,-20-22 0,20 20-288,19-18-225,-19-2-127,0 1-705,19-21-769,-19 1-1954,0 0-6822</inkml:trace>
  <inkml:trace contextRef="#ctx0" brushRef="#br1" timeOffset="471214.8437">20725 12839 18097,'0'-39'3523,"0"39"-2338,-20 0 32,0 19 289,20 1-481,-21 19-577,1 2-320,20-21 0,20 19-96,-20-19-32,21-1-256,19 1-160,-1-40-33,-19 1-31,20-1 95,-21 0 225,1-19 96,-20 18 224,0 21-96,-20 0 481,1 0-257,-1 41 33,20-2 31,-20 0-32,20 22-64,20-2-127,0 0-1,19 1-64,-19-1 32,20 2-160,-21-2 96,1-20-64,-20 0 0,0-18 32,-39-1-128,19 0 96,-40-20-32,21 0-129,-21 0-95,1 0-160,18-20-353,-18 0-288,19-1-993,20-18-1986,1 19-5477</inkml:trace>
  <inkml:trace contextRef="#ctx0" brushRef="#br1" timeOffset="471583.9844">21181 12998 20243,'20'-20'864,"-20"0"-671,0 1 415,0 19 1186,-20-20-513,0 20-320,20 20-256,-21 19-289,21 0-224,0 1-96,0-19-32,21-2 33,-1 1-33,0-20-32,19-20 32,-19 1-64,20-2 64,-20-19-192,-1 1 160,-19 0-32,-19-2 64,-1 21-128,0 1 64,-20-1-128,21 20-129,-21 20-127,20-20-289,-1 19-448,3 22-897,18-21-2338,0-1-4836</inkml:trace>
  <inkml:trace contextRef="#ctx0" brushRef="#br1" timeOffset="471883.7891">21519 13017 18321,'38'20'2050,"-38"0"-1057,21-20 608,-21 0 481,0-20-801,0 20-416,0-20-160,0-19 64,-21 19-161,21-19-127,0-2-353,0 2-64,0 0 64,21 19-192,-1 0-160,-20-1-289,20 1-416,0 20-896,-1 20-802,21 1-2850</inkml:trace>
  <inkml:trace contextRef="#ctx0" brushRef="#br1" timeOffset="472130.8594">21895 12898 20083,'21'41'1217,"-1"-41"-256,-2 19 1121,3 1-865,-1 0-801,0-1-352,-20-19-160,20 0-545,-1 20-896,1-20-3268</inkml:trace>
  <inkml:trace contextRef="#ctx0" brushRef="#br1" timeOffset="472394.5312">22054 12600 21204,'0'-59'1953,"0"39"-1280,0-19-96,-19 19-513,19 20-833,0-21-929,0 21-3811</inkml:trace>
  <inkml:trace contextRef="#ctx0" brushRef="#br1" timeOffset="472653.3203">22134 12382 25175,'39'20'1698,"-39"-20"-1025,20 20 608,-20 20 128,20 19-576,0-19-417,-1 40-384,1-21-224,20 21-96,-19-21-385,-3 0-288,23-18-768,-21-22-321,0 1-2499,-20-20-9960</inkml:trace>
  <inkml:trace contextRef="#ctx0" brushRef="#br1" timeOffset="472918.9453">22193 12859 19986,'20'0'1858,"0"-20"-1249,-1 20 736,1-20-288,20 1-929,-19-21-32,17 19-64,-17-18-160,-21 19 32,20-19 0,0-2 96,-20 2 32,0-1-32,0 1 0,20 19 160,-20-20 321,0 40 191,19 0 65,-19 0-32,0 19-225,0 22-128,0 18-127,20 0-129,-20 1-32,0-1 192,0 2 32,20-22-160,-20-19 65,20 19-161,-20-39 64,20 0 64,-20 0 0,0-19-192,0 19 224,19-40 32,-19 21-63,20-1-33,0 0 0,0-1-96,0 1-32,-1 20 0,21 20 0,-19 1-128,17-1-161,-18 19-543,21-19-418,-21 19-639,-1-39-866,1 20-4388</inkml:trace>
  <inkml:trace contextRef="#ctx0" brushRef="#br1" timeOffset="474068.3594">23106 12739 19954,'0'21'1442,"0"-1"63,0 19 129,0-19-641,0 19-225,0 2-287,20-2-33,-20-19-95,0 0-65,21-1 160,-21-19-256,18-19-95,-18-1-1,0 0-32,20-19-96,-20-2 64,20 2-32,-20 0-32,0-1 64,21 19-32,-21 1 64,20 20 0,-20 0 96,20 41-160,-20-1 64,0-1-64,19-19 160,-19-1-224,20 1 160,0 1-64,0-21 0,-20 0 0,20-21 0,-20 1 32,19 1-64,1-1 97,-20 0-1,0 20-64,20 0 0,-20 0 32,20 0-96,0 20-64,-1 0-385,-19-1-416,20 1-320,0 1-320,0-1-1410,1-20-2530,-21 19-9513</inkml:trace>
  <inkml:trace contextRef="#ctx0" brushRef="#br1" timeOffset="474322.2656">23742 12143 24278,'0'-59'1602,"-20"79"-673,0 19 192,20 2 256,-21 18-512,21 21-577,21-21-224,-1 21-224,20-40-448,-21 19-577,21-20-705,0 2-1698,-21-22-13260</inkml:trace>
  <inkml:trace contextRef="#ctx0" brushRef="#br1" timeOffset="474581.0547">23861 12919 22677,'19'39'2338,"1"-19"-2114,-20 0-192,20-20-160,-20 0-512,0 0-642,0 0-1632,0 0-6984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2:40:22.6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654 3628 9320,'0'-40'3203,"0"19"-672,0 21-1666,0 0 1152,0 0 97,0 41-640,20-2-513,1 20-257,-3 21-159,2-1-65,21 1-351,-3-1-65,3 1 0,-21-21-64,20 1 192,-21-20-64,1-21 32,0 1 224,-20 0 609,0-20-672,0-20-257,-40 0-32,21 1 32,-21-40 32,0-2-160,1 2 64,-22-21-32,23-18-64,17-2-192,1 0-1,0 2 65,20 18 32,20 21 96,0-1-64,1 20 96,17 21-33,3 19 65,-3 0 129,3 19-130,-21 21 162,0 20-33,0-1 32,-20 1-32,-20 19-32,20-20 32,-40 1 96,20-1-128,-19-19-32,19 1-96,-1-22-32,1 1-416,0 0-353,2-20-1025,18 0-2050,0 0-5156</inkml:trace>
  <inkml:trace contextRef="#ctx0" brushRef="#br0" timeOffset="296.875">1091 4065 17424,'0'78'801,"21"-58"0,-21 0 1120,0-20 642,-21 0-1218,21 0-352,-20 0-481,0-20-63,0 0-33,1 1-127,-1-21-129,20 1-32,-20-2-128,0-18-32,20 20 64,20-2-192,0 2-97,0 19-639,-1 0-866,21 20-1313,1 20-4676</inkml:trace>
  <inkml:trace contextRef="#ctx0" brushRef="#br0" timeOffset="449.2187">1369 4024 18705,'20'60'1570,"0"-40"-1,-20-20 449,19 20-480,-19-20-1026,20 19-512,0-19 128,-20 0-576,0 0-673,20 20-1153,-20-20-3684</inkml:trace>
  <inkml:trace contextRef="#ctx0" brushRef="#br0" timeOffset="616.2109">1349 3786 17936,'-20'-60'929,"20"21"-993,0 19-64,0 0 0,20 1-833,-20 19-3075,0-20-7719</inkml:trace>
  <inkml:trace contextRef="#ctx0" brushRef="#br0" timeOffset="1071.289">1727 3926 18417,'-20'0'1858,"0"0"-865,20 19 160,0 1 448,0 19-448,20-19-576,-20 21-321,20-22-32,-1-19-31,1 20-33,0-20 0,0-20 0,19 1 0,-39-22-192,0 21 128,0 1-64,0-1-160,-39 0 64,19 1-96,-20 19 32,1 0-545,19 0-352,-21 0-737,21 0-1312,20 19-4678</inkml:trace>
  <inkml:trace contextRef="#ctx0" brushRef="#br0" timeOffset="1368.164">2005 4183 21107,'0'0'897,"0"0"-160,0-20 640,-21 0-63,21 1-802,-20-21-288,20 21-160,-20-22 0,20 2-32,20-1-32,-20 1-96,0 18 0,20 21-256,21-20-609,-2 20-544,1 20-1282,-1 1-5060</inkml:trace>
  <inkml:trace contextRef="#ctx0" brushRef="#br0" timeOffset="1817.3828">2422 3945 20339,'-21'-19'1954,"21"19"-961,0 0 96,0 19 192,21 1-673,-21 19-351,0 2-161,18-21-192,2-1-129,-20 1-415,21 0-802,-21-20-1344,20 0-3396</inkml:trace>
  <inkml:trace contextRef="#ctx0" brushRef="#br0" timeOffset="1955.0781">2401 3865 14221,'-40'-59'2819,"40"39"-1538,0 1 160,-20-1-31,20-1-1058,0 21-576,-19-20-993,38 20-2755,1-19-10922</inkml:trace>
  <inkml:trace contextRef="#ctx0" brushRef="#br0" timeOffset="2150.3906">2521 3469 19026,'0'59'2658,"18"-20"-1153,3 22 513,-1-2-608,0 1-578,0 19-511,0-20-289,-1 1-32,1-20-320,0-1-257,20-18-288,-40-1-800,19-20-1058,-19 0-2658</inkml:trace>
  <inkml:trace contextRef="#ctx0" brushRef="#br0" timeOffset="2339.8437">2481 3845 19346,'0'0'2594,"20"0"-2113,0 0 768,-2-19 256,3 19-832,19-20-577,-20 20-32,19-20-448,-19 1-897,20-1-930,-20 20-2497,19-21-10442</inkml:trace>
  <inkml:trace contextRef="#ctx0" brushRef="#br0" timeOffset="2650.3906">2877 3726 16783,'0'60'2819,"0"-20"-1634,21-21 160,-1 21 1,0-19-129,-2-1-609,3-20-415,-1 0 63,0 0 32,0-20 0,-1 20-159,-19-21-33,20 1-96,-20 20 64,0 0-160,20 20 352,-20 1 160,40-1-160,-1 39 641,1 1-737,-1 19 161,1 1-225,1-2 0,-2-19 0,-19-18-160,0 18 64,-20-39-32,0 21 0,-20-22-160,0 1-97,-19 0-543,-2-20-546,1 0-1376,22 0-4549</inkml:trace>
  <inkml:trace contextRef="#ctx0" brushRef="#br0" timeOffset="3512.6953">4149 3826 13516,'-20'-59'3363,"-1"39"-896,-19-1-193,21 21-320,-1 0-417,-20 41-704,20-2-256,1 20-449,-1 2 96,0-22-192,20-19-96,20-1 64,0-19-32,-1 0 32,1-19 32,20-1-224,-40-19 192,20-2-32,-1 1 32,-19 1 0,20 0 0,-20 19-96,0 20 192,0 20-64,20 39 192,-20 0 0,21 21-128,-1 20 0,-2-2-128,2-18 64,1-1-224,19-19-96,-21-1-64,1 2-321,0-22-224,0-19-416,0 19-513,-20-19-1217,0-20-1409,20 0-6983</inkml:trace>
  <inkml:trace contextRef="#ctx0" brushRef="#br0" timeOffset="3874.0234">4307 3806 19314,'0'0'2018,"0"0"-1794,20 20 929,-20-1 673,20 21-513,0 1-512,-1 18-513,1-20-128,20-18-160,-19-1 96,-3-1-160,2-19 128,-20 0-224,20 0 32,1-39-64,-21 18 128,-21-18 96,21-1-96,0 1 64,-20 18 32,20 1 96,0 20 96,0 0-96,0 20 64,0 21-288,20-2 256,1 0-256,-1-19-288,19 21-257,-19-22-544,0-19-448,19 0-1538,-39 0-3940</inkml:trace>
  <inkml:trace contextRef="#ctx0" brushRef="#br0" timeOffset="4230.4687">4744 3865 15246,'20'20'2883,"-1"-20"-1506,1 0-128,0 21-64,0-21-256,0 0-192,-1 0-353,1 0 1,0 0-161,-20-21 64,20 1-224,1 0 160,-21 1-224,0-21 128,0 40 33,0-19-97,0-1-32,-21 20 96,1 0-256,20 20 96,-20-1-32,0 1 128,20 19-32,0 1-32,0 1 32,0-2 0,0 0-96,20-19 32,0 1-257,0-1-415,1-20-289,-3 0-705,2 0-1857,21-20-5478</inkml:trace>
  <inkml:trace contextRef="#ctx0" brushRef="#br0" timeOffset="4562.5">5121 3747 17040,'0'59'2946,"0"-20"-1953,0 1 321,0 20 447,0-20-351,20-1-802,-20-18-320,20-1-127,0-1-33,-1-19 32,-19 0-96,20-19 192,0 19-288,0-20 32,-20-1 64,20-18-64,-20 19-64,19-19 64,-19 19 32,0-1-192,20 21 160,-20 0 32,0 0 64,20 21-64,-20-1 32,21-1-32,-1 21-256,-2-21-160,-18 1-385,20 1-833,1-1-415,-1-20-1571,-20 0-11082</inkml:trace>
  <inkml:trace contextRef="#ctx0" brushRef="#br0" timeOffset="4910.1562">5518 3965 16335,'40'20'3107,"-20"-20"-1377,-1 0-417,21 0 192,0 0-448,-21 0-288,21-20-257,-20 0-127,1 1-257,-3-1 32,2-1 64,-20 1-256,0 0 160,-20 1-64,2-1-64,-3 20 64,1 0-96,0 20 0,-19 19-32,39 2 32,-20-2 32,20 1 64,0-1-32,0-18-32,39 18-64,-19-19-32,20 0 256,-1-20-256,1 0-128,1-20-256,-2 0-481,-19 1-961,20 19-2658,-40-20-12140</inkml:trace>
  <inkml:trace contextRef="#ctx0" brushRef="#br0" timeOffset="5142.5781">6173 3409 22004,'0'0'2467,"-20"21"-1955,0-2-95,20 21 511,0-1-415,0 21-417,0-20-320,0-21-833,20 1-737,0 0-1665,1-20-5702</inkml:trace>
  <inkml:trace contextRef="#ctx0" brushRef="#br0" timeOffset="5288.0859">6372 3389 21972,'0'20'3107,"0"20"-2530,0 0-321,0-21-96,0 21-256,20-21-1057,-20 22-1794,19-21-5637</inkml:trace>
  <inkml:trace contextRef="#ctx0" brushRef="#br0" timeOffset="6091.7968">237 3111 19314,'-39'0'993,"19"0"-865,20 0 128,0 21 257,0-2-289,0 1-224,0 0-577,0-1-1377,20 1-2210</inkml:trace>
  <inkml:trace contextRef="#ctx0" brushRef="#br0" timeOffset="6234.375">336 3032 18929,'21'0'1730,"-21"0"-1217,20 20 31,0-1-320,-2 21-224,3-19-1569,19-2-4709</inkml:trace>
  <inkml:trace contextRef="#ctx0" brushRef="#br1" timeOffset="17440.4296">7125 3845 18577,'-18'0'2210,"18"0"-897,0 0-256,0 0 225,18 0-97,23 0-384,-1-19-417,-1 19-160,21 0-160,-1 0 32,-19-20-96,-1 20-128,1 0-512,-1 0-898,2 0-2306,-21 0-7558</inkml:trace>
  <inkml:trace contextRef="#ctx0" brushRef="#br1" timeOffset="18633.789">8356 3726 14285,'-20'-20'2210,"20"1"-640,0-1 159,-18 20 97,-3 0-513,1 20-512,-20-1-449,21 1 33,-1 1 31,0-1-128,20-1-95,0 1-226,0 0 66,40-1-33,-21 1 0,21 0 0,19 1 0,-19 18-97,1-19 65,-23 0-64,3-1 0,-1 1 96,-20 1 32,0-21 0,-20 20-288,-19-1-224,19 1-193,-21-20-448,21 0-609,-19 20-480,19-20-961,20 0-4388</inkml:trace>
  <inkml:trace contextRef="#ctx0" brushRef="#br1" timeOffset="19000.9765">8615 3747 19570,'0'0'1473,"20"0"-1441,-20 0 417,19 20 544,1-20-321,0 0-543,0 0-33,19 0-96,-19 0-96,1 0-65,-1-20-63,-20 20 96,20-21-32,-20 21 128,0 0 64,18 21 32,-18-1 160,21-1 97,-1 40-65,0 2-64,0-22 0,-1 20-32,21 2 385,-20-2-513,0 0 160,-1 1-128,-19-21 64,0 20-32,0-18-32,-19-1-160,-1-21-192,0 1-577,0 0-832,-19-20-1699,19 0-3650</inkml:trace>
  <inkml:trace contextRef="#ctx0" brushRef="#br1" timeOffset="19363.2812">9091 3667 20467,'41'39'993,"-41"2"-321,18 18 289,-18 0 417,20-18-65,-20-2-544,0 1-417,0-21-256,0 1-32,20-20-64,-20 0 0,0 0 128,0-20-128,-20 1 64,20-21-128,-20 1 160,20-2 0,0 2-192,0 19 128,20 0 64,0 20-224,1 20 0,17 0 160,-18-1-192,21 21-513,-2-19-992,1-1-2147,0-1-4676</inkml:trace>
  <inkml:trace contextRef="#ctx0" brushRef="#br1" timeOffset="19624.0234">9549 3726 21011,'0'41'1538,"0"-2"-321,0 0 160,18 1-384,-18-19-512,20 18-449,21-39 0,-3 0 0,3-19-96,-21-1 128,0-1-160,-20-19 0,0 1 64,0 19-65,-20 1-95,0-1-160,-21-1-32,-18 1-289,19 20-224,1 20-320,-1 1-449,20-1-5124</inkml:trace>
  <inkml:trace contextRef="#ctx0" brushRef="#br1" timeOffset="20177.7343">9865 3706 16047,'-19'-19'2658,"19"19"-1537,19 0 64,-19 0 705,20 19-192,20 1-737,-1 21-385,-19-2-352,21-19 129,-21-1-65,-2-19 0,-18 20-160,0-20 33,0 0-1,0 0 288,0-20-288,0 20-64,0-39-64,0 19 0,0-19 1,0-2-66,0 22 1,0 19-160,20 0 128,1 0-64,-1 39 160,18-18-128,-17 18-64,19 1-641,-1-1-640,1-19-1186,0 1-2369</inkml:trace>
  <inkml:trace contextRef="#ctx0" brushRef="#br1" timeOffset="20537.1093">10421 3647 19890,'0'20'2595,"0"0"-1634,0-1 672,21 22-320,-1-21-704,-2 19-353,-18-19-224,20-20-160,1 0 224,-1 0-64,-20 0-128,20-20 96,-20 0-160,19 1 192,-19 19-128,20 0-64,0 0 160,0 39-32,0 0 96,19 22-192,21-2 128,-21 0-32,-19 21 96,0-21 96,-20 1-32,0-20 160,0 19-95,-20-18-33,-20-2-64,1-19-160,-1-1-353,1 1-351,-1 0-482,0-20-928,21-40-1889,19 21-4133</inkml:trace>
  <inkml:trace contextRef="#ctx0" brushRef="#br1" timeOffset="21015.625">10838 3667 21364,'21'59'736,"-21"-18"-351,18 18 992,2-20 96,-20 2-544,0-2-352,20-39-353,-20 20-192,0-20-32,0 0 96,0-20 32,0 1-224,0-22 64,0 1 32,0 1-96,0 0 96,0-2-64,0 2-64,21 19 128,-1 20-160,-2 0 128,3 20 192,-1 19-32,0 2-64,0 18-32,-20-40-32,19 1-32,-19 0 96,20-20-192,-20 0 320,20-20-64,-20-19-128,20 19 64,0-19-64,-1-2 193,-19 21-97,20 1-32,0 19-96,20 19 192,-19 1-32,17 21-96,-17-22-160,19 21-449,-22-21-608,23 1-1537,-21-20-4357</inkml:trace>
  <inkml:trace contextRef="#ctx0" brushRef="#br1" timeOffset="22094.7265">12288 3885 16143,'19'41'1922,"1"-2"-289,0-19 225,-20-20-32,0 0-353,0 0-512,0 0 32,0 0-353,-20-20-319,20-19 31,-20-22-224,-19 22 64,19-20-128,-21-2 1,23 2-33,-23 20 0,21-21-64,0 20 32,2 1-97,18 19 97,0-20-128,0 20-96,38 0-224,3 20-257,-3 0-480,23 0-1121,-22 0-2979</inkml:trace>
  <inkml:trace contextRef="#ctx0" brushRef="#br1" timeOffset="22283.2031">11989 3687 19378,'-39'19'2114,"39"-19"-1474,0 0-575,20 0 1056,19-19-161,1 19-511,19-20-289,2 0-128,18 20-448,-20-19-994,1 19-1600,-1 0-3781</inkml:trace>
  <inkml:trace contextRef="#ctx0" brushRef="#br1" timeOffset="22507.8125">12604 3687 18225,'0'60'1761,"0"-40"-672,0 19 481,0-19 512,0-1-897,0 1-737,20-20-95,1 20-65,-1-20 0,-20-20-95,20 0 95,-20 1-32,0-1-160,0 0 32,-20 1-128,0-22-256,-1 41-96,-17-20-65,18 20-191,-1 0-674,21 20-1088,0 1-1249,0-1-4901</inkml:trace>
  <inkml:trace contextRef="#ctx0" brushRef="#br1" timeOffset="22666.0156">12803 3906 10986,'20'-21'10089,"-20"1"-8231,0 0 192,-20 1-32,20-21-641,-19 21-512,19-22-609,0 2-288,0 19-64,19 0-640,1 20-417,0 0-417,39 20-1473,-19-20-5957</inkml:trace>
  <inkml:trace contextRef="#ctx0" brushRef="#br1" timeOffset="23412.1093">13736 3706 15374,'-39'-19'3427,"-1"19"-2113,20 39 287,-19 2-192,19-2-63,0 0-353,20 1-705,0 1 0,0-41-160,20 19 32,19-19 33,-19-19-1,0-1-64,0-21 32,0 21-160,-20-19-32,19 19 160,-19 1-96,0-1 64,0 20-32,0 0-32,0 20-160,20-1 128,0 1-128,0 0-801,21-1-480,-3-19-1057,3 0-2819</inkml:trace>
  <inkml:trace contextRef="#ctx0" brushRef="#br1" timeOffset="29998.0468">14451 3389 12587,'-20'-59'705,"20"39"1537,0 1 417,0-3-289,0 22-608,0-19-545,0 19-256,0 19-129,0 3 161,20 37-160,0 21-192,0-2-289,19 22 33,1-21-193,0-19 0,-21-1-128,21 0 0,-20-18 0,21-2 128,-23-19-128,3 0-32,-21-1 0,0-19 129,0 0-97,0 0 256,0-19-448,0-1-32,-21-19 64,21-2-97,-18 1 1,-2 1 96,20 0-96,0 19 0,20 20 0,-2 0 31,3 0 65,-1 20 64,0-1 32,19 1-32,21 19 64,-21-19-416,1-20 192,0 20-161,19-20 161,-38 0 160,17 0 32,3-20-64,-21 20 128,0-20 32,-2 1 96,3-1 1,-1-19-1,-20 19 64,0-21-128,0 22 160,0-1-95,-20 0 223,20 1-32,-21 19-31,3 19-257,-2 1 32,0 19-32,20 2-96,-21-2 64,21 1-160,0-1 32,21 2-128,-1-21-32,18-1-129,3-19-576,-1 0-32,-1-19-640,1-1-865,-1-1-1987,1 1-5188</inkml:trace>
  <inkml:trace contextRef="#ctx0" brushRef="#br1" timeOffset="30301.7578">15662 3647 14125,'0'-19'1697,"-19"19"1186,-1 0 128,0 0-737,-1 19-544,1 21-577,-18-1-160,38 2-224,0 18-481,0-40-192,20 1-96,-2 0-96,2-20 0,1-20 224,-1 20-160,0-20 128,-1 1 128,-19-1-64,0 20 0,0-20 33,0 20 95,0 0 64,0 20-224,0 0-64,20-1-96,-20 1 32,20 21-352,0-21-321,0-1-512,-1 21-320,21-21-929,-20 1-1826,19 21-6086</inkml:trace>
  <inkml:trace contextRef="#ctx0" brushRef="#br1" timeOffset="30591.7968">16099 4363 20883,'20'19'865,"-20"-38"-96,-20-3 512,0-17 160,-1 0-704,3-1-160,-22-20-481,19-19 32,-17-1-96,-3 2 0,21-3-128,0 3 64,1 37 96,19 21-32,0 1 192,0 19 128,39 19-63,-19 22 287,21-21-95,-23 19-97,23 0-288,-21 1-96,-20 1 96,0-22-352,0 1-64,0-20-545,-20 0-641,-1 0-1536,21-20-4133</inkml:trace>
  <inkml:trace contextRef="#ctx0" brushRef="#br1" timeOffset="30744.1406">16178 3865 24983,'40'41'1826,"-40"-41"-1057,0 20-193,0-20-224,0 19 65,0-19-545,0 0-897,0 0-1185,0 0-3492</inkml:trace>
  <inkml:trace contextRef="#ctx0" brushRef="#br0" timeOffset="38382.8125">654 5553 8263,'0'-40'2146,"-20"40"609,20-19 0,-20-1-33,20 0-512,0 20-544,0 0-481,0 0-288,0 0-128,0 40-97,0-1-159,0 21-33,0 19-31,20 1-1,-20-1-192,0 1 193,20-21 31,-20-20-288,0 22 129,20-42-193,-20 21 0,21-21-224,-21-19 160,18 20 0,2-20-32,0 0 64,1 21-64,17-21-32,-17 0-96,19 20 96,-20-20-384,19 19-257,1-19-32,-20 0-224,19 20-320,-19-20-352,0 0-289,-20 0-1281,20-20-2755</inkml:trace>
  <inkml:trace contextRef="#ctx0" brushRef="#br0" timeOffset="38586.914">753 5970 20915,'-20'-20'1282,"20"20"-1379,0 0 546,0 0 960,0 0-224,20 0-864,1 0-161,-1-20-513,19 1-479,-19 19-386,0-20-1696,0-21-3620</inkml:trace>
  <inkml:trace contextRef="#ctx0" brushRef="#br0" timeOffset="38738.2812">695 5593 18801,'-61'-19'961,"41"-2"-416,1 21 255,-1-20 610,20 0-353,20 1-256,19-21-641,1 21-32,19-22-737,-18 21-1601,18 20-3908</inkml:trace>
  <inkml:trace contextRef="#ctx0" brushRef="#br0" timeOffset="39158.2031">1369 5772 21107,'40'-40'1186,"-40"40"-898,0 20 224,0 0 609,0 19-256,-20 20-448,0 1-289,0-20 32,0 20-96,1-20-64,19-21-673,-20 21-800,0-21-1666,-21-19-5285</inkml:trace>
  <inkml:trace contextRef="#ctx0" brushRef="#br0" timeOffset="39339.8437">1012 5930 19954,'-20'-39'2082,"20"39"-1409,0 0 1217,20 20 0,-1-1-801,41 1-705,-21 0-256,22 19-352,-2-18-225,1-1-191,-1 0-577,20-20-1250,-19 0-2241,-21-20-12140</inkml:trace>
  <inkml:trace contextRef="#ctx0" brushRef="#br0" timeOffset="39708.0078">1746 5831 928,'0'-20'19155,"-19"0"-17490,19 20-127,0 0 576,0 0-609,0 20-704,-20 19-257,-20-19 65,19 21-353,21-2-256,0 0-192,21-19 0,-1 1 96,0-1-129,0-20 33,-1 0 96,1-20 64,-20-1-32,20 1 160,-20 1-192,0-1 224,0 0 192,0 1-63,0 19-65,0 0 32,0 0 96,20 19-256,0 1-192,-1 19-256,1-19-385,0 1-96,-20-1-544,20-20-1185,1 0-2755</inkml:trace>
  <inkml:trace contextRef="#ctx0" brushRef="#br0" timeOffset="40214.8437">2043 5891 19954,'0'59'1986,"0"-39"-544,0-1 479,21 22-159,-1-41-769,-20 20-512,20 0-97,-20-20-64,0-20 33,-20 20-129,20-20-448,-20-1 159,20 1-63,0-19 0,0 19 64,0-19-192,0 18 32,20 1 128,0 20 192,0 0 96,-1 20 96,1 1-160,-20-1 32,20 19-96,0-19-64,0-1 0,19-19 33,-19 0-130,-20-19 194,20-1-194,-20 0 258,20-19-193,-1 18 128,1 1-224,0 1-65,0 19-159,19 0 0,-19 19-289,21 1-480,-21 1-769,-2 18-1505,-18-19-3844</inkml:trace>
  <inkml:trace contextRef="#ctx0" brushRef="#br0" timeOffset="40541.0156">2798 6387 20339,'21'59'2530,"-1"-39"-672,-2-20-128,-18 0-257,-18 0-384,18-20-737,0 0-31,-20-19-225,-1-21-96,-19-19-64,21-1 96,-1 1-257,0-21 97,20 41-32,0-1-96,0 40-64,20 20 31,-20 0 161,20 20 128,19 1 32,2 38 0,-21-20-32,-2 2-64,2 18 0,-20-39 64,0 19-64,-20-39-288,2 20-193,-2-20-416,20 0-896,-21-20-1282,1 1-1890,0-21-10634</inkml:trace>
  <inkml:trace contextRef="#ctx0" brushRef="#br0" timeOffset="40917.9687">2819 5513 22741,'0'20'1537,"0"21"-191,0 18-97,20 19 32,-2 22-224,23-20-576,-1-1-385,-1-19-64,-19-1 0,20-39-64,-1-20-96,1 0-33,-1-20 97,1 1-128,1-42 96,-3 22 32,-38-20-128,0 18 64,-20 2 128,20 19 32,-18 0 160,18 20-128,-21 20 160,1 19-128,20 2 0,-20 18-32,20-20-96,20 2-96,21-1-96,-3-21-160,23-19-1,-2 0-511,1-19-193,-1-1-897,-39 0-2787,0-1-11722</inkml:trace>
  <inkml:trace contextRef="#ctx0" brushRef="#br0" timeOffset="41483.3984">853 6546 21268,'-20'20'480,"40"-20"-64,0 0 1314,39 0 352,21 0-544,58 0-193,61-40-96,60 21-384,77-22-161,2 21-447,-20 0-161,-79 1-32,-61-1-64,-20 20-96,-59-20 0,-38 20-96,-2 0 31,-39 0-63,0 20 128,-20-20-224,0 0-385,0 0-320,0-20-993,0 1-993,0-2-4099</inkml:trace>
  <inkml:trace contextRef="#ctx0" brushRef="#br0" timeOffset="41701.1718">3712 5831 28923,'-21'0'673,"21"0"-1058,0 0 1,0 0 320,-20 19-833,20-19-2274,0 20-12876</inkml:trace>
  <inkml:trace contextRef="#ctx0" brushRef="#br0" timeOffset="41837.8906">3791 6189 27578,'0'20'1537,"0"-20"-864,0 0-97,0 0-31,0 0-705,0 0-833,20 0-1378,-20-20-3458</inkml:trace>
  <inkml:trace contextRef="#ctx0" brushRef="#br1" timeOffset="47858.3984">4684 5791 13805,'-19'-39'1377,"-1"-2"192,0 41 802,0-19-129,-1 19-769,-17 0-704,17 19-257,-19 22-31,22-2 95,-3 1-223,1-1-97,20 2-128,20-2 0,19-19-32,1 19-96,19-18 128,2-1-192,-2 0 96,-19-1-32,-1 1 96,-19 0 1,-20-1-1,0 1 96,-20 1-96,-19-1 0,19-1-32,-39 1-352,19 0-321,20-20-63,-19 0-482,19 0-767,20 0-1795,0 0-6470</inkml:trace>
  <inkml:trace contextRef="#ctx0" brushRef="#br1" timeOffset="48041.9921">4963 6030 19122,'38'40'1857,"-38"-21"-1312,21 1 480,-21 19-64,0-19-385,20-20-480,-20 21-384,0-21-737,0-21-1057,0 21-2947</inkml:trace>
  <inkml:trace contextRef="#ctx0" brushRef="#br1" timeOffset="48181.6406">4882 5891 1377,'-19'-41'14734,"-1"22"-12812,20 19-641,0-20-448,20 20-641,-20 0-609,19 0-1793,1 0-4324</inkml:trace>
  <inkml:trace contextRef="#ctx0" brushRef="#br1" timeOffset="48647.4609">5260 6070 17840,'20'19'1346,"-20"-19"-834,0 20 1250,0-20 256,19 0-865,-19 20-577,0-20-31,0 0-1,0 0 33,-19-20-161,19 20-223,0-20-129,0 1-64,0-21 128,0-1-224,0 22 96,0-1-64,19 0-1,1 20 65,0 20 33,1 0 63,-1 19-32,-2-18 32,2 19 128,1-21 32,-1 1-96,-20 0-32,20-20-95,-20 0 63,19-20 0,-19 0 32,20 1-64,-20-1 0,0-21 32,0 21-192,0 1 192,20 19-256,0 0 288,-20 0-128,20 19 64,19 1-160,-19 1-577,20-1-800,-21 0-929,21-1-2275,-20 1-11402</inkml:trace>
  <inkml:trace contextRef="#ctx0" brushRef="#br1" timeOffset="48953.125">5835 5930 17232,'0'0'3139,"-20"0"-2114,20 20 480,0 0 545,0 19-512,0-18-674,20 19-607,1-21 31,-21-19-160,20 0-96,-2 0-32,3 0 192,-21-19-96,20-1-32,-20 0-32,20-1 0,-20 1-32,0 20 0,0 0-32,20 0-64,-20 0 96,19 20 0,1 21 0,0-21-128,-20-1-544,20-19-674,0 0-255,0 0-962,-1 0-2465</inkml:trace>
  <inkml:trace contextRef="#ctx0" brushRef="#br1" timeOffset="49184.5703">6034 5513 6053,'0'-39'13261,"0"19"-10603,0 40-1441,0 0 673,0 19-160,20 21-481,-20 19-320,20-19-513,19 19-288,-19-20-160,20 1-288,-1-20-609,2-1-416,-1-18-257,-22-1-544,23 0-1185,-21-1-2466</inkml:trace>
  <inkml:trace contextRef="#ctx0" brushRef="#br1" timeOffset="49517.5781">6590 5870 21588,'-40'0'1922,"20"21"-737,0-1 737,20 19-161,-19 0-960,19 2-449,19-21-287,-19 19-65,40-19-257,-20-20-351,0 0 63,-1 0-352,1-20 161,-20 1 479,0-1 161,0 0 128,0 20-32,0-21 257,0 21 287,0 0 97,-20 21-225,20-1-256,20 0-64,0-1-160,1 21-640,-1-40-642,-2 19-223,2-19-1282,1 0-3427</inkml:trace>
  <inkml:trace contextRef="#ctx0" brushRef="#br1" timeOffset="49727.539">6728 5672 21524,'21'0'2434,"-1"39"-800,0 22 95,-1-2-255,1 1-449,0 19-705,20-19-320,-20-1-480,19-39-65,1 19-704,-19-39-577,-3 20-864,2-40-1955,-40 1-12651</inkml:trace>
  <inkml:trace contextRef="#ctx0" brushRef="#br1" timeOffset="49966.7968">6690 5930 18577,'18'-19'1121,"2"19"256,21 0 417,18 0-128,1 0-673,-1 0-481,2 0-320,-23 19 97,23 21-97,-22-21 96,21 22-64,-21-1 449,1-1-129,-20 0-319,19-19-65,-39 1-256,20-1-449,-20-20-928,0-20-545,-20-1-2114,20-18-11659</inkml:trace>
  <inkml:trace contextRef="#ctx0" brushRef="#br1" timeOffset="50112.3046">7125 5732 22773,'-38'-21'1922,"38"21"-993,0 0 512,0 0-576,0 0-641,0 21-704,20-21-1346,-20 20-1633,0 0-15920</inkml:trace>
  <inkml:trace contextRef="#ctx0" brushRef="#br1" timeOffset="50849.6093">7702 5870 14765,'-40'-20'2627,"20"1"-865,-1 38-257,21-19 321,-18 41-193,18-2-191,0 20-481,18-18-321,3-1-448,19-1 97,-1-19-65,1-20-160,0 0 32,-1-20 32,1 0-192,-19-19 0,-21 19-32,0-21 128,-21 22-160,-19-21 320,1 40-256,-1-19-32,20-1 128,-19-1-64,19 21-449,20 0-544,0-20-160,0 20-1121,0 0-1441,20 0-4357</inkml:trace>
  <inkml:trace contextRef="#ctx0" brushRef="#br1" timeOffset="51139.6484">7939 5930 16367,'41'59'2402,"-21"-39"-384,0 1 160,-1-1-192,-19 0-673,20-1-640,-20-19-353,20 0-95,-20 0 31,20-19 0,-20-1-128,20-21 64,-20 2-192,0 19 160,0-19-160,0 19 65,19-1 255,-19 1-96,20 40 0,20 1 65,-20-1-97,19 19-288,-19-19-97,21 19-479,-3-18-577,3-21-769,-21 20-1474,19-20-9864</inkml:trace>
  <inkml:trace contextRef="#ctx0" brushRef="#br1" timeOffset="52054.6875">9310 5435 18321,'-61'-22'1762,"43"22"-481,-23 22-416,21-3 704,20 21-128,0 19-480,0 1-352,20 19-257,1-19-128,17-1-127,-18 0-1,21-18-64,-21-2-545,19-19-832,1-1-481,-1-19-1185,-19 0-3363</inkml:trace>
  <inkml:trace contextRef="#ctx0" brushRef="#br1" timeOffset="52425.7812">9666 5850 8039,'21'20'9641,"-21"-20"-8424,20 0-224,20 0 192,-21-20 65,21 20-578,-20-19-287,0-1-193,-1-19-32,1 19-128,0-21-96,-20 22-64,-20-1 224,0 0 96,1 1-96,-1 19 481,-20 0 288,1 19 95,19 21-191,-20 0-288,1 0-33,39 19-160,-20-20-95,20-18-226,20 18 1,19-19-384,-19 19-545,20-39-448,-1 20-673,21-20-1986,-21-20-6502</inkml:trace>
  <inkml:trace contextRef="#ctx0" brushRef="#br1" timeOffset="52606.4453">10063 5870 22357,'0'0'929,"0"0"-929,0 0-65,0 0 194,0 21-290,20-21-1184,-20 0-1826,21 20-3395</inkml:trace>
  <inkml:trace contextRef="#ctx0" brushRef="#br1" timeOffset="52990.2343">10381 5732 20243,'-19'-21'1954,"-1"21"-994,0 21 642,-20-1 416,20 19-673,1 1-544,-1-1-481,20-18-224,0-1-96,39-20 0,1 0-96,0-20-320,-1-1-97,-19 1 97,0-19 128,1 19 224,-21 1 160,0 19 96,0 0 288,0 0-159,0 39-33,0 0 64,0 22-96,0-2-63,20 1-33,-2-1-128,2-19 32,1-1-256,-1 2-289,0-2-127,-20-19-225,-20-20-352,20 0-513,-20 0-512,-1 0-1666,21-20-4580</inkml:trace>
  <inkml:trace contextRef="#ctx0" brushRef="#br1" timeOffset="53141.6015">10620 5911 20018,'0'0'2018,"0"0"-512,0 0-161,20 19-800,-20-19-706,0 0-1120,0 0-929,0 0-2883</inkml:trace>
  <inkml:trace contextRef="#ctx0" brushRef="#br1" timeOffset="53278.3203">10818 5950 16431,'79'59'3075,"-59"-18"-1666,1-2-192,-21 1 545,20-1-961,-20-18-673,0 18-833,0-19-1569,-20-20-3331</inkml:trace>
  <inkml:trace contextRef="#ctx0" brushRef="#br1" timeOffset="53996.0937">11434 5791 8456,'20'79'7783,"-20"-38"-6438,0-2-32,0 0 321,20-19-65,-20-20-287,19 21-386,-19-21-31,0 0-32,0-21 32,-19 1-224,-1 1-417,0-1 64,0-19-192,-19-22 192,-1 22-224,-1-20-64,23-21 97,-3 21-97,1-1 32,20 20-64,0 1-1,20 0-31,1-2-128,17 21-192,3 20-481,-21 0-576,19 20-673,1-1-1185,-20 3-3364</inkml:trace>
  <inkml:trace contextRef="#ctx0" brushRef="#br1" timeOffset="54186.5234">11136 5692 14317,'-20'0'4484,"20"0"-3299,0 0-288,20 0 673,0 0 63,19 0-704,21 0-192,-21-20-193,22 0-383,-2 20-97,-19 0-737,19 0-576,-19 0-1218,-1 0-3042</inkml:trace>
  <inkml:trace contextRef="#ctx0" brushRef="#br1" timeOffset="54437.5">11691 5672 13196,'0'39'3587,"0"-18"-2145,0-1 928,0 19-64,0 1-448,0-1-769,20 2-512,0-2-193,21-19-64,-23-20 193,23 0-193,-1 0-32,-21-40-32,1 21 65,0-22-33,-20 21-96,-40-19-96,21 0-192,-21 19-96,19 0-192,-17-1-289,18 21-288,-1 0-512,21 21-962,0-1-1857,0 0-4580</inkml:trace>
  <inkml:trace contextRef="#ctx0" brushRef="#br1" timeOffset="54597.6562">11950 5930 20595,'0'0'2114,"0"0"416,0-19-416,0-22-384,0 21-673,0-19-544,20 0-417,-20-1-96,19 19-193,1-18-639,20 19-866,1 1-736,-3 19-1282,23 0-9737</inkml:trace>
  <inkml:trace contextRef="#ctx0" brushRef="#br1" timeOffset="55336.914">12942 5732 10730,'-40'-21'2114,"21"2"-193,-1 19 354,-20 0-225,20 19-321,1 22-544,-1-2-576,0 20-161,20-39-223,0 21 31,0-22 32,40-19-224,-21 0 160,1 0-64,20-19-31,-1-22-65,-19 21-32,0 1 0,-20-21 128,0 40-64,0 0 545,0 0-257,0 0-64,0 20 193,0 0-193,20-1-384,1 1-64,-1 1-801,-2-1-320,2-1-1121,21-19-2627</inkml:trace>
  <inkml:trace contextRef="#ctx0" brushRef="#br1" timeOffset="55835.9375">13517 5711 16591,'0'0'3876,"21"21"-3075,-1-1 1249,0 19 224,0-19-609,19 19-672,1 2-320,-20-21-65,19-20-127,1 19-65,-20-19-191,1 0-33,-3-19-32,-18 19-192,0-20-192,0-1-129,-18-18-159,18 19-513,-21-19-417,21-1-31,0 19-513,0 21-768,0-19-2403,0 19-2787</inkml:trace>
  <inkml:trace contextRef="#ctx0" brushRef="#br1" timeOffset="55974.6093">13916 5772 10505,'59'39'4549,"-39"0"-1378,19-19-609,-19-20-928,-20 21-898,20-1-672,0-20-128,-20 19-929,20-19-2370,-20-19-7079</inkml:trace>
  <inkml:trace contextRef="#ctx0" brushRef="#br1" timeOffset="56119.1406">13995 5633 16976,'-20'-20'1281,"20"20"-1153,0-20-352,20 20-609,0 0-3427</inkml:trace>
  <inkml:trace contextRef="#ctx0" brushRef="#br1" timeOffset="56762.6953">14293 5672 18033,'-41'20'1761,"21"20"-223,20 0 159,0-1-31,0 0-481,20-19-640,0 21-289,21-41-224,-2 19 96,1-19-64,-20-19-160,19-22-160,-19 2 31,-20-1 225,0 1 0,-20-2-64,0-18 32,-19 20-32,19-21 96,-21 20-32,23 1 32,-2 0 161,-1 17 31,21 22-32,-20 0 0,20 22 160,20-3 33,-20 21-65,21 19-64,-1 1 129,19-1-1,-19 21-160,20-21-64,-1 0 1,21-38-65,-1-1-96,0-20 64,-19 0-96,1-20-64,-3-1-65,3-18 1,-41-1 96,20 1 0,-20-2 32,-20 22-64,0-1 288,-1 0-192,3 1 96,-2 19 97,-1 19-97,1 1-32,20 19-32,-20 2 128,20-2-128,0 1-96,20-1-160,0 2-545,21-22-384,-2-19-481,21 0-608,-21 0-2274,21-19-9610</inkml:trace>
  <inkml:trace contextRef="#ctx0" brushRef="#br1" timeOffset="57001.9531">15027 5692 19346,'-40'19'1890,"20"2"-449,0 19 289,20-1-65,0-19-768,20 19-513,20-39-320,19 21 33,-18-21-33,-3-21-64,3 1-193,-1-19-31,-40 19-96,0-19 96,-20 19 128,0-1 32,-21 2-65,-18 19 65,19 0 96,1 0-224,19 0-865,0 19-1793,20-19-3781</inkml:trace>
  <inkml:trace contextRef="#ctx0" brushRef="#br1" timeOffset="58534.1796">15742 5692 10505,'-20'-20'3011,"20"0"-1153,-20 20 64,20 0 160,-20 0-449,0 20-512,1 0-448,-1 20-64,0 0-33,-1-21 193,21 1-225,0 0-223,21-20-161,-1 0 96,19 0-32,-19-40-63,0 21-65,0-21-128,0 0 32,-20 20-64,0 0 128,0 1-32,0 19 32,0 0-128,0 19 160,19 21 32,-19 20-64,20-1-32,0-20-160,20 22 192,-1-2-64,1 1 128,-1-20-224,2 19 128,-41-20 32,0-18 96,0 18 64,-41-19-31,23 0-65,-23-1-64,1-19-64,-19 20-192,19 0-321,1-20-224,-1 0-512,20-20-1185,1 20-1922,19-20-7495</inkml:trace>
  <inkml:trace contextRef="#ctx0" brushRef="#br1" timeOffset="58939.4531">16257 5752 16079,'-19'-41'2626,"-1"22"-1633,0 19 1089,0 0 32,0 19-737,-19 2-384,19 19-160,0-21-320,20 21-257,0-21-64,0 22-128,20-41-64,0 20-64,0-20-224,19-20-193,1-1-95,-20 1 384,-20 1 192,19-21 0,-19 1 96,0 19 0,0-20 96,-19 40 256,19-20 97,0 40-97,0-1-320,0 2-31,0 19-97,19-21-161,21 21-832,0-21-544,-1-19-513,22 0-1730,-23 0-5316</inkml:trace>
  <inkml:trace contextRef="#ctx0" brushRef="#br1" timeOffset="60076.1718">16516 5692 11627,'-20'0'4292,"20"-20"-3075,0 20 576,0 0 289,0 0-640,0 0-770,0 0-319,20 20 63,-20-20-64,20 0 97,0 0-33,-20 19 161,19-19-321,-19 0 225,20 21 127,-20-1-256,0 0 225,20-1-161,0 1-31,0 0-33,-20-1-64,19 22-160,1-21 1,-20-1-65,0 1 32,0-20-32,20 0 0,-20 0 64,0 0 128,0 0-256,-20-20-64,20 1 64,-20-22-256,20 21 32,-19-19-97,19 19 33,-20 1 224,20-1-64,0 20-32,0 0 64,0 20 0,20-1 192,-1 1-64,21 0-64,-20-1-225,1 1-127,-3-20 0,2 0-33,-20 0 97,0 0 128,0 0 64,0 0 96,0-20 32,0 20-32,0-19 0,0-1 0,0 20-161,0-20-127,20 20 32,-20 0 160,21 0 32,-1 0 32,-2 0 0,3 0 192,19 20-32,-20-20 32,19 0 32,1 20 32,-1-20 353,-19 0 63,20-20-63,-20 20 31,-1-20-223,1 1-65,0-1-160,-20-21-32,0 22 64,0-1-128,0 0 0,-20 20 0,0-19-96,1 38 32,-1-19 96,20 40 32,-20-21 33,20 22-1,0-2-32,0 1-128,20-21 32,0 22-32,19-21-289,1-1-223,1-19-449,-2-19-480,1 19-129,-1-41-1985,-19 21-7304</inkml:trace>
  <inkml:trace contextRef="#ctx0" brushRef="#br1" timeOffset="60287.1093">17370 5354 19314,'79'40'3139,"-20"1"-1634,1-2 897,20 0-320,-22 22-1185,-17 17-448,-21-19-353,-1 2 0,1-2-288,-20-20-545,0 2-512,0-22-225,0 1-223,0 0-1859,-20-20-7462</inkml:trace>
  <inkml:trace contextRef="#ctx0" brushRef="#br1" timeOffset="424476.5625">794 7281 1409,'-20'-20'3491,"-1"20"-1345,21 0-96,-20 0 1313,0 0-1089,20 0-224,-18 0-32,-3 0-256,21 0-385,0 0-352,0 0 449,0 0-97,21 0-128,-3 0-416,22 0-64,19 20-417,-18-20-128,-1 0 64,-1 19-159,1-19 63,19 20-256,-39-20-32,20 0-385,-1 20-448,-19-20-448,1 0-865,19-20-929,-22 20-1954</inkml:trace>
  <inkml:trace contextRef="#ctx0" brushRef="#br1" timeOffset="429551.7578">1845 7557 11979,'0'-39'2114,"0"19"-64,0 1 288,-19-1 224,19 0-544,-20 20-480,20 0-353,-20 0-384,20 20-33,-20 19-287,20 1 31,-20 20-191,20-1-65,20-19 0,0 20 64,0-40-223,19-1-97,1-19 192,19 0-96,-19-39 0,1-21-128,-23 20 0,-18-19 32,-18 18-128,-23 22 128,21-1-96,-18 0-97,17 1 1,1 19-64,0 0-353,0 0-351,1 0-1058,-1 0-1538,20 0-832</inkml:trace>
  <inkml:trace contextRef="#ctx0" brushRef="#br1" timeOffset="430159.1796">2064 7181 15822,'0'-59'1410,"0"39"-257,-21-1 1121,21 2 417,0-1-834,0 0-768,0 20 0,0-20-32,0 40-352,21-20-256,-21 40 319,20 20-127,0-1-129,0 0-191,-1 21 63,-19-1-192,20-39 0,20 19-160,-20-39 97,-20 0-162,39-1 66,-39-19-33,20 0-33,0 0 66,0-19-33,-1-1 0,1 20 0,20-20 0,-19 20 0,-3 20 0,2 0 0,-20-1 0,0 3 0,21 17 0,-21-19 0,-21-1-97,1 21-95,-19-19-96,19-2-32,-20 1 63,21-20-159,-1 20-161,-20-20-736,20-20-673,1 0-1153,19-20-3010</inkml:trace>
  <inkml:trace contextRef="#ctx0" brushRef="#br1" timeOffset="430413.0859">2580 7498 9769,'79'59'12267,"-39"-18"-11786,-20-1 1537,0-1 448,-1 21-1025,21-20-576,-40-1-480,21 21-129,-21-20-32,0-1-160,0-19-32,-21 19-160,1-18-160,20-1-161,-39-20-223,19 0-353,-20-20-641,20-21-672,-19-18-1794,-1-21-12716</inkml:trace>
  <inkml:trace contextRef="#ctx0" brushRef="#br1" timeOffset="430550.7812">2341 7220 14093,'-19'-19'4612,"19"-1"-3331,0 20-736,0-20-481,19 1 0,1 19-640,0-20-1667,21 20-5156</inkml:trace>
  <inkml:trace contextRef="#ctx0" brushRef="#br1" timeOffset="430934.5703">2839 7459 19506,'18'59'416,"2"-59"129,1 20 1281,-1-20 256,0 0-993,-2 0-609,23-20-288,-21 20 0,0-20 97,-20 1-129,19-1 0,-19 0-32,0 1 192,0-2-95,-19 21 31,-1 0-32,-20 0 321,40 21 31,-39-21-159,39 39-65,-20-19-96,20 19-192,0 0-64,0 2-32,20-21 64,-2 19-288,23-19-96,-1 0-449,-1 1-416,1-21-1089,-1 0-1218,1-21-1408</inkml:trace>
  <inkml:trace contextRef="#ctx0" brushRef="#br1" timeOffset="431137.6953">3335 7459 17456,'0'-20'2659,"-20"20"-481,-1 0 512,21 20-608,0 19-641,-20 1-448,20 1-352,20 18-353,1-20-256,-1-19-32,19 1-224,1-2-256,0-19-193,-21 0-448,21 0-641,-20-19-928,0-2-1090,-1 1-4644</inkml:trace>
  <inkml:trace contextRef="#ctx0" brushRef="#br1" timeOffset="431319.3359">3513 7379 2402,'0'-79'12716,"0"40"-8456,0 39-833,0 0-288,0 0-833,20 39-672,0 1-705,-1 19-353,1 21-480,0-21 32,21-18-384,-3 18-448,3-40-257,-3 1-353,3-20-1216,-41 0-1794,0-20-5734</inkml:trace>
  <inkml:trace contextRef="#ctx0" brushRef="#br1" timeOffset="431775.3906">3394 7498 22004,'0'0'3524,"20"-19"-2339,0 19 673,19-20-321,1 0-608,19 1-545,1-2-352,-1 21 32,-18-20-224,-3 20-480,3 0-353,-1-20-417,-21 20-768,21 0-865,-20 0-640,0-19-1282,-1-1-192,1 20 3043,0-20 2883,0 1 3043,-20-1 608,0-1-1377,0 21-609,0 0 0,0 21-512,-20-1-641,0-1-160,0 21-224,1-1-224,-1 2-289,40-2-288,-1 0-192,21-19 96,0 0-96,-1-20-32,22 19 0,-2 3 32,-19-3 160,-1-19 0,-19 40-160,-20-21 288,0 1 0,-20 0-32,-19 20 33,19-20-129,0-20-193,-1 20-511,1-20-962,2 19-2754,-2-19-9833</inkml:trace>
  <inkml:trace contextRef="#ctx0" brushRef="#br1" timeOffset="433433.5937">4783 7359 19922,'-39'-19'1250,"39"-1"-674,20 20 962,-1-20 832,1 20-1057,0 0-993,20 0-95,-21 0-161,21 20-225,1 0-767,-23-20-1379,23 19-1440,-21 1-12428</inkml:trace>
  <inkml:trace contextRef="#ctx0" brushRef="#br1" timeOffset="433591.7968">4882 7557 18577,'0'22'3395,"0"-22"-2178,20 0 513,0 0 352,21 0-1025,-3-22-769,3 22-192,18-19-352,-19 19-577,19-20-1249,-19 20-2017,-20 0-15472</inkml:trace>
  <inkml:trace contextRef="#ctx0" brushRef="#br1" timeOffset="434960.9375">5795 7399 14926,'0'0'3395,"0"0"-1922,0 21-192,20-21 833,0 0-224,1 0-1025,17 0-417,-17 0-287,-1-21 63,0 1-32,0 0-96,-1 1-64,1-21-32,-20 21-192,-20-22-96,1 21 128,-1 1 63,-20-1 226,19 20-97,-17 0 256,17 20 256,1 19-63,0 2 95,20-2-95,0 20-65,0 21 33,20-21-225,21-20-128,-3 2-64,23-21 32,-2 0-64,1-20-352,-1 0-257,-19-20-544,-1 0-1025,-19 1-1121,-20-22-929,0 21-7015</inkml:trace>
  <inkml:trace contextRef="#ctx0" brushRef="#br1" timeOffset="435489.2578">6094 7220 14413,'-20'0'2851,"20"20"-769,20 1 128,19-1 416,-19 19-512,39 0-864,-18 1-482,-1 0-191,-22-20-33,23 19-255,-21-19-129,0 0-64,-20-1-64,0 3-32,0-22 192,0 19-224,-20-19-64,20 0-128,-20-19 96,20-22-129,-20 21-319,20-39-161,0 20-640,0 18-481,20-19-128,0 21-416,0 19-96,-1 0-97,1 0 930,0 0 1376,0 0 930,-20 0 1473,20 19 160,-1-19 0,1 20 64,20-20-192,-20 0-704,19 0-289,-19-20-288,21 1-353,-23-1-256,2 0-63,1 1-97,-21-1 64,0-1-96,0 1 0,-21 1-32,-17 19 32,18 0-64,-21 0 0,21 19 64,1 1-32,-1 21-32,20-2 0,-20 0 32,40 22 0,0-22-96,-1 0-64,21-19-224,19 19-129,-18-39-416,-1 0-896,-1 0-834,1-19-896,-20-1-4581</inkml:trace>
  <inkml:trace contextRef="#ctx0" brushRef="#br1" timeOffset="435779.2968">6848 7240 13164,'0'21'5733,"0"18"-3811,20 1 128,-20-1 577,20 2-321,0-2-1057,-20 0-576,19-19-257,1 0-192,-20-1-32,20-19-192,-20 0 97,0 0 31,0-19-64,0-1 0,0 0-128,0 1 64,20-1 0,-20 0 32,21 20-96,-3-19 64,22 38-160,-19 1-33,17 0-159,-17-1-449,19 1-928,-20 0-1250,-1-20-705,1 0-5476</inkml:trace>
  <inkml:trace contextRef="#ctx0" brushRef="#br1" timeOffset="435974.6093">7166 7181 13901,'-20'-79'3619,"40"79"-768,-20 0 224,20 40-161,19-1-928,-19 20-704,0 1-482,0 19-543,19 1-225,1-41-161,-20 1-415,19-21-289,1-19-352,-40 0-1057,20-19-993,-20-1-2338</inkml:trace>
  <inkml:trace contextRef="#ctx0" brushRef="#br1" timeOffset="436136.7187">7087 7340 18065,'-41'19'3267,"41"-19"-1121,0 0 352,41 0-480,-3 0-865,23-19-544,-2 19-321,1-20-320,19 20-417,-40-20-800,1 20-2210,1 0-2338</inkml:trace>
  <inkml:trace contextRef="#ctx0" brushRef="#br1" timeOffset="436835.9375">8178 7379 5477,'20'41'8231,"-20"-22"-6469,20 21 160,-20-21 0,19 1-129,-19 0-479,0-20-33,20 0-224,-20 0 288,-20-20-544,20 0-224,-19 1-161,19-21-96,-20 0-32,20 0-127,-20-19-1,20 20-64,0-2 0,20 2-128,0 19 32,-1 1-64,1 19-32,20 0-289,-19 0-479,17 19-930,3 1-1089,-3-20-384,3 20-3972</inkml:trace>
  <inkml:trace contextRef="#ctx0" brushRef="#br1" timeOffset="437162.1093">8635 7281 14477,'0'19'3139,"0"-19"-1089,0 0 128,0 0 32,19 0-480,1 0-705,0 0-449,0 0-223,1-19-97,-21-1-96,18-1 0,2 1-96,-20 1 0,0-21-64,-20 21 97,2 19-65,-3-20 0,-19 40 64,1-20 0,19 19 128,-20 21 32,20-1 65,0 2 63,20-2-224,0 20 0,0-18-64,40-2-32,0-19-160,-1-1-96,21 1-128,-21 0-417,22-20-448,-2 0-1474,-19-20-1440,-1 0-6151</inkml:trace>
  <inkml:trace contextRef="#ctx0" brushRef="#br1" timeOffset="437401.3671">9111 7261 17328,'-40'-21'2530,"20"21"-320,20 21 609,-19-1-801,-1-1-449,20 21-383,0-1-482,0 2-415,0-2-97,20-19-96,19 19-160,-19-19 0,21-20-385,17 19-480,-17-19-544,-3-19-1570,3-1-1313,-21 0-5221</inkml:trace>
  <inkml:trace contextRef="#ctx0" brushRef="#br1" timeOffset="437676.7578">9349 7261 13901,'-19'0'6310,"19"20"-4228,0 19 96,-20 0-32,20 1-513,20 0-800,-1 0-224,1-1-417,20-19-288,19-20 192,-19-20-32,1 0-32,-23 1-32,2-1 32,-20-19-160,-20-2 32,2 21-161,-3-19 33,-19 19-32,0 1 32,1 19 0,19-20-353,0 20-544,0 0-705,20 20-736,0-20-897,20 19-10987</inkml:trace>
  <inkml:trace contextRef="#ctx0" brushRef="#br1" timeOffset="437886.7187">9666 7459 21748,'0'-20'1954,"0"1"-96,0-22 31,0 2-447,0-1-449,0 1-801,0-2-128,0 2-96,0 19-288,21 1-417,-1-1-512,-20 20-1089,20 0-1314,0 20-3234</inkml:trace>
  <inkml:trace contextRef="#ctx0" brushRef="#br1" timeOffset="438321.289">10063 7161 13196,'-18'0'7367,"-2"0"-5093,20 0-352,-21 40-192,21-21-289,-20 42-352,20-22-384,0 20-417,20-18-224,1-2 32,17-19-160,-18-20-32,21 0 0,-3-20-64,-17-19-65,-21 18 1,0-19 128,-21-19-32,3 20 32,-2-21 96,0 1-64,-21-2 160,23 2-160,-2 0 64,20 18 192,0 22 64,0-1 225,-21 20 288,42 20-289,-21-1 32,20 22-63,-2 18-33,2 21-192,21-21-191,-3 0-33,3 2-289,-21-22-127,19 0-417,1-19-352,-20 0-577,0-20-1569,0 0-1730,-1 0-11018</inkml:trace>
  <inkml:trace contextRef="#ctx0" brushRef="#br1" timeOffset="438698.2421">10679 7062 22965,'-19'0'1057,"-1"0"449,-20 19 63,1 2-384,-1 19-288,19-1-416,-17 0-193,38 2-160,0-2-128,18-39 0,43 20-96,-22-20 0,41 20 0,-21-20 0,0 0 160,-19 19-64,1 1 96,-23 0 160,-18 1 192,0-2 97,0 21-33,-18-21-191,-3 1-65,1 19-256,0-17-64,0-22-352,1 19-449,19 1-673,-20-20-1985,0 20-2371</inkml:trace>
  <inkml:trace contextRef="#ctx0" brushRef="#br1" timeOffset="492689.4531">11772 6863 16303,'-81'0'1377,"42"0"-128,-1 0 353,20 20 31,-19-20-415,39 20-674,-20 19-448,40-18-64,0-1 0,-1-1 32,21 21-32,1-20-160,-3 20-64,3 0-192,-21-1 288,-2 20 96,-18 1 0,-18-1 32,-2 2 352,20-22 64,-21 20 129,1-20 128,20-17-193,0 17 33,0-19-225,20-20-128,1 19-32,-1-19-128,18 0 32,3-19-128,-2 19-288,21-20-449,-21 0-1185,1 1-864,-20-3-3717</inkml:trace>
  <inkml:trace contextRef="#ctx0" brushRef="#br1" timeOffset="498933.5937">12327 6903 416,'0'0'96,"0"0"-32,0 0 96,0 0 257,0 0 127,0 0 129,0 0 256,0 0-33,0 0-159,20 0-160,-20 0-161,0 0 33,0 0-97,0-20-192,0 20-32,0 0 321,0 0 95,0 0 289,0 0 352,0 0 96,0 0 32,0 0-63,0-20-129,0 20-32,0-19-64,0-1 32,0 20-96,-20-20-33,20 20 97,-20-21 0,1 21-192,19 0 32,-20 0-224,0 21-129,0-1-95,20 19-65,0 1-128,0-21 32,0 22 1,20-21-1,0-1-64,0-19-32,-1 0 64,1-19-160,0 19 32,0-20-63,0-1-33,-20 1-33,0 1-31,0-21 0,0 40 32,-20-19 64,20-1 32,0 20 33,-20 0 95,20 0-96,0 20-96,0-1 160,20 1-128,-20 0 0,20-1-128,-1 22-128,1-21-513,20-20-640,-20 0-1186,-1 19-768,1-19-5509</inkml:trace>
  <inkml:trace contextRef="#ctx0" brushRef="#br1" timeOffset="499223.6328">12665 6804 12043,'0'-21'5637,"0"2"-4612,0 19 353,-20 0 864,20 0-96,-21 0-1057,21 19-353,-20 2-63,20-1-128,-18 19-97,18 1-224,18-21-192,-18 22 0,20-21-32,1-20 96,-1 19-352,18-19-256,-17 0-289,-1 0-608,0 0-994,0-19-319,-1-1-1442,1-1-9641</inkml:trace>
  <inkml:trace contextRef="#ctx0" brushRef="#br1" timeOffset="499440.4296">12843 6685 16591,'0'-20'3075,"0"20"-1537,0 0 351,0 20 289,20-20-640,-20 39-609,39-19-513,-39 19-128,40 2-256,-20-21-64,1 19-224,17-19-288,-18-1-481,1-19-609,-21 20-1024,0-20-353,-21 0-5221</inkml:trace>
  <inkml:trace contextRef="#ctx0" brushRef="#br1" timeOffset="499666.0156">12784 6844 14862,'0'-20'2594,"19"20"-1985,-19-20 1248,40 20 738,-20-21-225,19 21-865,21 0-608,-19 0-416,18 21-193,-19-1-160,-1 0-64,1-1-32,-20 1-64,-1 0-128,-19-1-96,0-19-193,20 20-383,-20-20-674,0 0-1056,-20 0-1122,20-20-6790</inkml:trace>
  <inkml:trace contextRef="#ctx0" brushRef="#br1" timeOffset="499800.7812">13082 6724 15246,'0'-39'2851,"0"39"-1442,0 0-224,0 0-224,0 0-705,20 0-544,-1 0-1249,21 0-2627</inkml:trace>
  <inkml:trace contextRef="#ctx0" brushRef="#br1" timeOffset="500541.9921">13499 6804 5124,'0'0'1442,"0"-21"-834,0 21 449,-20 0 1153,20 0-160,0-19-640,-20 19 159,20 0 1,0-20-1,-21 20-320,21 0 65,-20 0 31,20 20-64,-18-20-64,18 40-128,0-20-192,0 19-192,0 1-225,0-21-192,18 22-191,2-21-65,1-20 32,-1 0 0,0 0-64,-2 0 0,-18-20-96,0-1 64,0-18-32,-18 19-1,-2-19 65,20-1-32,-20 19 32,-1 2 0,21-1 0,0 20 97,0 0-162,21 0 194,-21 20-1,40-1-32,-22 2-96,3 19-96,-1-21 160,20-19-32,-21 20 0,1-20-96,-20 0 0,20 0-32,-20 0 0,0 0 96,0-20 0,20 20-33,-20-19-31,20 19 64,-1 0-64,1 19 160,0-19-96,0 20-96,21 0-768,-23-20-1379,2 19-1696,1-19-7880</inkml:trace>
  <inkml:trace contextRef="#ctx0" brushRef="#br1" timeOffset="502425.7812">14232 6685 15182,'20'-39'2082,"-20"39"96,0-21-352,0 21 480,0 21-897,0-2-544,-20 1-192,2 19-1,-3 1-448,1 20 1,-20-21-97,21-19-64,-1 19-96,0-19-64,0 1-128,20-1-385,-20-1-640,1 1-609,19-20-384,19 0-481,1 0-2498</inkml:trace>
  <inkml:trace contextRef="#ctx0" brushRef="#br1" timeOffset="502808.5937">14331 6804 14733,'21'-21'3620,"-21"21"-2787,0 0 736,0 21 673,0-1-736,0 0-417,0 19-545,0-19-95,20-1-225,0 1-128,-20-20 32,20 0-64,-1 0 64,1 0-64,0-20-32,-20-19-64,20 19 32,-20 1 0,0-1 0,0 20 0,0 0 128,0 0-63,0 0-65,0 20 0,0-1 32,20-19-353,-1 20-544,1 0-576,0-1-1025,0-19-193,0 0-1601,-20 0-5990</inkml:trace>
  <inkml:trace contextRef="#ctx0" brushRef="#br1" timeOffset="503178.7109">14789 7042 11755,'20'80'4644,"0"-60"-2818,-20-1 512,0 1 256,0-20-608,0 0-737,0 0-480,0-20-545,-20 1-224,0-21 32,0 19-128,-19-38-64,19 20-96,-1-22-160,1 2-193,20 20-96,0-2 481,0 2 64,20 19 192,21 20 0,-23 0 160,23 20 64,-21 0-95,0 20 31,-1-20-288,-19 19 96,0-19-32,0 19-193,0-19-63,-19-20-352,-1 21-546,20-21-511,-20 0-1250,20-21-4772</inkml:trace>
  <inkml:trace contextRef="#ctx0" brushRef="#br1" timeOffset="503555.664">15046 6783 19090,'0'21'1281,"-19"-1"609,-1 0 544,20-1-640,0 21-866,0-21-607,20 1-257,-1-20 0,21 0 32,-19 0-128,-1-20-96,-2 1-96,-18-1 31,0-19 129,0-1 32,0 0 0,-38 0 0,17 1-64,1 0 64,-19 18 32,19 1 160,0 0-128,20 20 64,0 20 1,0 0-1,20 1 128,0 18-192,-1 0-32,1 1 0,21 0-96,-3 0-353,3-21-672,-21 21-1441,18-40-353,3 19-2754</inkml:trace>
  <inkml:trace contextRef="#ctx0" brushRef="#br1" timeOffset="503895.5078">15384 6744 18225,'-20'39'2562,"0"-18"-1601,20-1 993,0 0 128,0-1-769,0 1-704,0 0-353,20-1-128,0-19-32,0 0-32,0-19-160,-20-1 0,19 20 96,-19-20-96,0 1 96,-19-1 0,19 0 0,0 20 32,-20-21-32,20 21 96,0 21-32,0-1 32,0 0-32,0-1-96,20 1 0,-1 0-224,1-1-289,0-19-800,0 0-801,1 0-544,-1 0-1570</inkml:trace>
  <inkml:trace contextRef="#ctx0" brushRef="#br1" timeOffset="504099.6093">15562 6625 18321,'20'21'3811,"-20"-2"-1953,21 21 32,-1-1-449,-20 0-288,20 2-704,-1-2-257,21 1-320,-20-21-32,0 1-321,-1-20-640,1 0-1121,-20 0-1377,-20 0-4197</inkml:trace>
  <inkml:trace contextRef="#ctx0" brushRef="#br1" timeOffset="504424.8046">15443 6804 16879,'0'0'3075,"20"0"-2562,0 0 960,21 0 833,17 20-416,3-20-961,-22 0-352,21 0-129,-1 0 97,-19-20-225,-1 20 32,1-21-352,-19 2 192,-21 19-256,18-20 96,-18 0-160,-18 1-128,-3-1 0,1 20-65,-20 0 97,21 0 160,-21 20 64,20-1 128,0 21 32,1 0 65,19-20-129,19 0-64,21 19-32,0-39-32,-1 20-224,22-20-225,-2 0-1313,-19 0-1889,-1 0-2115</inkml:trace>
  <inkml:trace contextRef="#ctx0" brushRef="#br1" timeOffset="504997.0703">16755 6566 16623,'0'-40'2082,"0"40"-416,0 0 160,0 0 352,18 0-417,2 20-544,-20 19-608,20 22-129,1-2-255,-21-20-161,20 21-64,-2-20-289,3-1-479,-21-19-994,20-1-1537,-20-19-1185</inkml:trace>
  <inkml:trace contextRef="#ctx0" brushRef="#br1" timeOffset="505351.5625">16674 6783 14317,'0'-19'6054,"0"19"-4645,20-20 577,0 0 192,21 20-705,-3-19-768,23-1-481,-22 20-128,1 0-160,-1 0 32,1 20-256,-20-20 32,19 19 32,-39 1 256,20 0-160,-20-1 288,20 2-32,-20-1 64,20 0-32,-20-20-96,20 0 0,-1 0 32,1-20-128,20 0-96,-19-1-96,-21 2-160,0-21-97,0 40 1,-41-19-1,21 19 193,-39-20 224,19 20 192,1 20-192,19-20-64,0 19-961,20 1-1954,20-20-4164</inkml:trace>
  <inkml:trace contextRef="#ctx0" brushRef="#br1" timeOffset="505843.75">17866 6665 3843,'-20'-19'12620,"20"-2"-10218,-20 21-95,20 0 95,-20 0-801,0 21-448,20-2-352,0 21-128,0-1-289,20-19-224,0-1 97,20 2-257,-21-21 0,21 0 128,0 0-385,-1-21-63,-19 2 96,-20-1-96,-20 0 95,0 1-95,-19-1-64,-1 0 63,1 1 97,19 19 128,-20 0-128,20 0-801,20 0-1313,0 19-32,20-19-2403</inkml:trace>
  <inkml:trace contextRef="#ctx0" brushRef="#br1" timeOffset="506099.6093">18283 6605 9160,'19'-20'11595,"-19"1"-10218,-19 19-320,19 0 833,-40 0-224,20 19-609,0 1-417,1 0 1,-1 20-128,0 0-225,-1-21-160,42 21-64,-21-21-96,20 2-32,19-1-160,1-20-257,0 0-512,-21 0-768,21 0-1346,0-20-705,-1-1-4964</inkml:trace>
  <inkml:trace contextRef="#ctx0" brushRef="#br1" timeOffset="506300.7812">18500 6546 19314,'-18'0'2242,"-3"0"-1441,1 20 1185,0 19 192,20-19-641,-20 20-768,20 0-321,0-1-288,20 0-128,20-18-96,-1-21-128,2 20-256,-1-20-257,-22-20-672,23 20-929,-21-21-769,0 2-1730</inkml:trace>
  <inkml:trace contextRef="#ctx0" brushRef="#br1" timeOffset="506553.7109">18739 6585 16527,'0'20'3523,"0"0"-1825,0 20 640,20-20 1,0 19-930,-1-19-576,21 0-289,-20-20-288,19 19-127,1-19 63,1-19-192,-21-1-96,-2 0-257,-18 1-159,-18-1-609,-2-19-641,0 18-1185,-1 1 97,1 0-1218,20 20-11083</inkml:trace>
  <inkml:trace contextRef="#ctx0" brushRef="#br1" timeOffset="506756.8359">19077 6764 17360,'20'0'2210,"-1"0"96,-19 0 321,0-20-738,0 0-799,0-19-418,0 19-287,0-20-257,20 0-64,20 1-96,-20 0 32,19 17-64,-19 22-193,0-19-447,19 19-1026,-19 0-2082,0 19-3811</inkml:trace>
  <inkml:trace contextRef="#ctx0" brushRef="#br1" timeOffset="507744.1406">12566 7439 14733,'-21'-40'1410,"1"40"255,20-20 129,-20 0 64,1 20-225,19 0-383,-20 0-322,0 20-191,20 0-256,-20 20-257,20 0-64,0-1-128,0-19-32,20-1 0,0-19 32,19 0 32,-19-19-160,21-1 0,-21 0-96,-2 1 128,2-21-64,-20 21 128,0 19 32,-20-21 0,2 21 0,18 0 160,-20 21-128,-1 18 64,21-19-32,0-1-32,21 21-128,-1-21-256,-2-19-417,23 0-961,-21 0-448,18 0-96,-17-19-3043</inkml:trace>
  <inkml:trace contextRef="#ctx0" brushRef="#br1" timeOffset="507933.5937">12703 7220 9288,'21'-19'7752,"-21"19"-5478,20 19-320,-20 1 192,20 21-289,0 18-607,-1-20-610,1 2-480,20-2-192,-1-19 0,1-1-416,-20 1-609,1-20-865,-1 0-1025,-40 0-3010</inkml:trace>
  <inkml:trace contextRef="#ctx0" brushRef="#br1" timeOffset="508119.1406">12685 7420 19794,'-20'-21'1185,"20"21"-128,20 0 1185,19-20-384,-19 0-993,39 20-481,1-19-384,-21 19-128,21 0-993,-1 0-1954,2 0-1761</inkml:trace>
  <inkml:trace contextRef="#ctx0" brushRef="#br1" timeOffset="508672.8515">13538 7281 17328,'-21'-41'1473,"3"41"-320,-2 0 641,0 0 288,-1 21-512,1-1-449,20-1-353,-18 21-479,36-21-97,-18 1-256,20 0 192,1-20-288,19 0 32,-40-20-161,18 20-127,3-20-33,-21 1 161,0 19 224,0-20 64,-21 40 32,21-20 128,0 39 129,0 2-1,21-2 0,-21 0-192,40 1 96,-1 1-224,-19-2 161,20-19-97,-20 19 64,-20-19 64,0 1-32,-20-21 0,0 19-32,-20-19-64,21 0 0,-21 0-64,-1 0-96,3 0-128,-3-19-161,21 19-319,2-21-706,18 21-1024,0-20-545,0 0-5125</inkml:trace>
  <inkml:trace contextRef="#ctx0" brushRef="#br1" timeOffset="508875">13756 7399 19922,'40'0'2371,"-19"21"-930,-21-2-96,18 1-320,-18 0-512,0-1-353,20 1-288,-20-20-449,0 0-864,0 0-1218,0 0-992,-20-20-13453</inkml:trace>
  <inkml:trace contextRef="#ctx0" brushRef="#br1" timeOffset="508996.0937">13736 7281 12748,'0'-20'640,"0"-1"-2305,20 21-1474,-20 0-2114</inkml:trace>
  <inkml:trace contextRef="#ctx0" brushRef="#br1" timeOffset="509557.6171">13896 7340 18065,'38'59'2242,"-17"-19"192,-1 0 481,0-1-1154,0-19-543,-1-1-450,1 3-383,0-3-33,-20-19-192,20 0-64,-20 0-64,0 0 96,0 0-224,-20-19-128,20-3-32,0-17-128,-20 0-289,20 19-192,0-19 160,0 18-63,0 1-449,20 0-321,0 20-31,0 0 287,-20 20-63,19-20-353,1 20 161,0-20 64,-20 21 223,20-21 962,1 0 641,-3 0 607,-18 0 226,20-21 223,0 21-128,-20-20-256,21 20-64,-1-20-128,-20 1-289,18-1-320,-18 0-63,0 1 95,0 19-64,-18-20 64,18 20 385,-20 0 64,-1 0-1,1 20-63,20-1-193,-20 1 97,2 19-161,18 1 97,0 0-129,18 0-160,2-1-64,0 0-128,1-17-96,17-22 0,-17 0-384,19 0-706,-20-22-1024,-1 3-1185,1-1-3748</inkml:trace>
  <inkml:trace contextRef="#ctx0" brushRef="#br1" timeOffset="509838.8671">14431 7320 18641,'0'79'1281,"20"-58"705,0 18 737,-20-19-289,20-1-1185,0 1-512,-1-20-128,-19 20-353,20-20-96,-20 0 0,0-20-64,0 20-64,0-20 32,0-19-64,20 19 0,0 1-64,0-2 64,-1 21-32,1 0-32,0 21 32,0-2-32,21 1-224,-23 19-321,3-19-768,-1 0-1089,0-1-1794,-20-19-6791</inkml:trace>
  <inkml:trace contextRef="#ctx0" brushRef="#br1" timeOffset="510468.75">15226 7201 19762,'0'-20'2050,"0"20"-897,0 0 289,18 20 319,-18-1-223,21 22-738,-21-2-191,20 20-193,0 2-127,0-22-129,-1 20-160,1-39-128,0-1-257,0 3-447,0-22-610,-1 0-1056,-38 0-1090,19-22-3554</inkml:trace>
  <inkml:trace contextRef="#ctx0" brushRef="#br1" timeOffset="510708.0078">15165 7420 18097,'21'-21'2082,"19"21"-545,-22-20 929,43 0-288,-22 1-864,1 19-930,0 0-288,-1 0-128,1 0-64,1 19-160,-23 1 96,2 0 64,1 1 64,-1-2 32,-20 21 96,20-21 0,-20 1 32,19-20-160,-19 0-128,0 20-769,0-20-1858,0-20-1601</inkml:trace>
  <inkml:trace contextRef="#ctx0" brushRef="#br1" timeOffset="510893.5546">15463 7240 18673,'-20'-39'2146,"1"39"-1441,19-20 192,19 20-193,1 0-640,0 0-800,0 0-1634,21 20-5734</inkml:trace>
  <inkml:trace contextRef="#ctx0" brushRef="#br1" timeOffset="511859.375">15841 7300 13036,'0'0'2274,"19"0"-608,-19 0 608,0 0-256,20 0-225,-20 20-511,20 19-354,-20 1-159,20-19-160,1 18 31,-21 0-351,18-19 63,2 0-32,-20-1-96,21-19 1,-21 0-65,0 0 96,0-19-160,0-1 0,0 0-192,0-19 192,-21 19-256,21-20 64,21 20-32,-21 0-64,20 20 128,-20 0-161,20 20 161,-2-20 32,3 41-96,-21-22-32,20-19 96,0 20 0,0-20 64,-20 0 32,0 0-32,19 0-64,1-20 64,-20 1 64,20 19-256,-20-21-64,20 1-353,0 20-192,-20 0 161,0 0 447,19 0 97,-19 20 32,20 1 128,-20-2-32,20-19 353,-20 20-97,20-20 160,0 0 33,-1 0-193,1-20-64,0 1-63,1-2-33,-21-19-64,20 21 32,-20-1-32,-20 0 0,-1 20-32,1 0 32,0 0 0,-19 20 224,19 0 1,0-1-1,20 21-128,0-19-128,20 18 96,0-19-256,19 19-96,1-19-385,21-20-928,18 19-1058,-20-19-2145,1-19-14574</inkml:trace>
  <inkml:trace contextRef="#ctx0" brushRef="#br1" timeOffset="512134.7656">17091 7340 24118,'0'39'1025,"0"-39"-352,0 20 704,20 20-96,0-20-640,0 0-385,-1-1-224,1 1 32,0 0-288,-20-20-384,20 0-1026,-20 0-1825,0-20-1474</inkml:trace>
  <inkml:trace contextRef="#ctx0" brushRef="#br1" timeOffset="512491.2109">17071 7161 19570,'0'-19'993,"0"19"-961,20 0 192,0 0-64,-20 19-352,20 1-577,0 19-928,-1 2-994,1-2 161,0 1 2210,0-1 1697,1 2 1153,-1-2-63,-2-19-289,-18-1-64,21 1-417,-21-20-544,20 0-320,-20-20-128,0 1-257,0-1-191,0 0-1,0 1-160,20-2-64,-20 1 64,20 20-96,-20 0 0,19 0 96,1 20 32,20 1-128,-20-2 32,19 1-128,-19 0-480,0-1-930,0-19-1441,-1 0-1729</inkml:trace>
  <inkml:trace contextRef="#ctx0" brushRef="#br1" timeOffset="513083.0078">18024 7181 1057,'0'-39'15310,"0"19"-12908,0 0-224,0 20 225,0 0-450,0 20-319,20 19-545,-20 20-352,21 2-97,-1-2-351,-2 0-97,23-19-224,-21 0-32,19-1-257,-19-19-319,0-20-705,0 0-1186,-20-20-992,0 0-3204</inkml:trace>
  <inkml:trace contextRef="#ctx0" brushRef="#br1" timeOffset="513264.6484">17984 7359 16719,'0'0'2979,"20"0"-2114,0-19 929,21 19 384,-21-20-801,18 0-1057,3 20-63,-21-19-321,-1-1-161,21 20-672,-40-21-832,20 1-705,-20 1-770,0-1-4098</inkml:trace>
  <inkml:trace contextRef="#ctx0" brushRef="#br1" timeOffset="513720.7031">18223 7062 15726,'0'0'2307,"20"40"-546,-20 0-191,20-1 255,0 0-159,-1 22-481,-19-2-384,20 0-193,0-19 1,-20 0-128,20-21-257,-20 21-64,0-40-128,0 19 0,0-19-64,0 0 0,0 0-64,0-19 0,0-1 96,0 0-128,0-19-129,20 0-127,-1 18 128,1-19 32,0 40 191,0-19-127,1 19 353,-3 0-65,2 0 128,1 19 0,19-19 0,-22 0-95,3-19-1,19 19 128,-40-20-256,20 0 160,-1 1-192,-19-1 0,0-1 0,-19 1-96,-1 20 64,0 0-32,0 0 64,-1 20 32,3 1-32,18 18 64,-20-19 128,20 19-128,0-19-32,20 21-32,19-41-32,1 19-224,19-19-128,1 0-1122,-1 0-1633,20-19-2306</inkml:trace>
  <inkml:trace contextRef="#ctx0" brushRef="#br1" timeOffset="514125.9765">19395 7379 4868,'18'60'14798,"3"-40"-14862,-21-20 352,20 20 1186,-20-20 159,20 0-352,-20 0-95,0-20-514,-20 0-127,0 1 63,-1-22-159,3 2 159,-23-1 129,1 21-192,1-22-161,-1 2-96,20-1-128,1 1-32,-1-2-160,20 22 0,20-1-32,-1 0-32,1 20-96,20 0-96,-1 0-257,1 20-448,1 0-768,-2 20-1731,-19 0-1024</inkml:trace>
  <inkml:trace contextRef="#ctx0" brushRef="#br1" timeOffset="514314.4531">19215 7261 15214,'-39'-21'4965,"19"21"-3300,20 0 289,0 0-160,0 0-193,20-20-864,0 20-321,-1 0-223,21 0-97,1 0-289,-23 0-479,22 0-930,1 0-1569,-2 0-1121</inkml:trace>
  <inkml:trace contextRef="#ctx0" brushRef="#br1" timeOffset="514640.625">19573 7281 18961,'-20'59'3396,"20"-40"-1635,0 1 65,20 0-128,-20 1-609,20-2-481,-1-19-351,1 0-1,0 0-256,0 0 64,0-19-96,-1 19 32,1-21 0,0 1-96,-20 0 0,20 20 224,-20-19-160,0 19 0,0 0 128,21 19-160,-21 1 192,0 0-160,20-20-32,-2 21-193,3-21-287,-1 0-481,20-21-448,-21 1-834,1 0-607,-20-19-353,0 19-2339,-20-19-4515</inkml:trace>
  <inkml:trace contextRef="#ctx0" brushRef="#br1" timeOffset="514829.1015">19891 7122 4708,'-20'-41'9705,"0"41"-5573,20 0-1794,0 21-224,20-1 257,0 19-738,0 1-576,-1-1-320,21 2-321,0-2-352,-1 0 64,-19-19-320,20 0-320,-21-20-289,1 0-288,-20 0-1249,0-20-1090,-20 0-2401</inkml:trace>
  <inkml:trace contextRef="#ctx0" brushRef="#br1" timeOffset="515015.625">19731 7220 17040,'40'0'3555,"1"0"-2658,-2 0 160,21-19-160,-1 19-321,-19 0-320,-1-20-544,-19 20-1153,20 0-929,-21 0-3748</inkml:trace>
  <inkml:trace contextRef="#ctx0" brushRef="#br1" timeOffset="515343.75">20247 7102 18289,'0'40'2754,"-20"-21"-1312,20 21 544,0-21 64,20 22-705,-20-2-705,21-19-287,-1 0-225,19-1-96,-19-19 64,0 0-128,0-19 0,0-1-32,-1 0 32,-19 1 96,0-1-96,0-1 0,0 1 0,0 1 96,0 19 64,0-20-96,0 20 320,0 20 33,0-20-161,0 19 32,20 1-256,0 1-96,0-1-192,0-20-193,-1 19-351,-19-19-866,20 20-864,0-20-577,-20 0-2691</inkml:trace>
  <inkml:trace contextRef="#ctx0" brushRef="#br1" timeOffset="515835.9375">20685 7420 19218,'0'-21'1761,"0"1"-479,0 20 832,0-39-64,0 19-705,-21 0-673,21-19-223,0 18-289,21 1-160,-21-19 32,20 19-32,-20 20-160,20-19-353,-1 19-608,1 0-1153,0 19-1121,0-19-32,0 20-65,-1-20 546,1 20 1504,0-20 2275,-20 19 2754,20-19-223,-20 0-770,20 0-448,-1-19-384,1 19-673,0-20-352,0 0-225,1 1-32,-3-21-95,-18 19-33,0 2 97,0 19-129,0-20 64,-18 20-224,-3 0-31,1 0-65,-20 20-32,1 20 0,19 0 32,0-1-64,20 0 0,0 2 0,20-2-96,20-19 192,-1 0-96,1-1-64,-1-19 32,2 0-129,-21 0-159,18 0-641,-17-19-768,19-1-1891,-20 0-2722</inkml:trace>
  <inkml:trace contextRef="#ctx0" brushRef="#br1" timeOffset="516248.0468">21240 6665 17904,'20'-40'1442,"0"40"-641,0-20 512,19 0 513,1 20-225,1 0-512,-3 0-416,3 0-161,-21 0-288,18 20 65,-17 21-33,-1-2-32,0 0 64,-20 20-191,20 2-33,-20 17 32,19 2-32,1-1-32,0 1-96,20-1-32,-21-19 96,1-1 0,0-19 128,-20 0 192,0-20 128,-20 0-95,0-1 31,1 1 1,-1 0-225,0-20-224,0 0-32,0 0-385,1 0-1056,19 0-1602,-20-20-2178,0 20-14766</inkml:trace>
  <inkml:trace contextRef="#ctx0" brushRef="#br1" timeOffset="519470.7031">833 8769 18769,'-21'21'1666,"21"-21"-673,-18 0 768,36 0 706,3 0-802,-1 0-736,20 0-705,-1 0-95,21 0-97,-21 0-321,21 0-159,-21 0-737,2 0-1762,17 0-1537</inkml:trace>
  <inkml:trace contextRef="#ctx0" brushRef="#br1" timeOffset="530299.8046">1885 8511 17264,'-20'-60'1858,"20"40"-673,-20 1 833,20-1 256,0 20-929,0 0-64,20 20-352,-20 19-352,20 21-129,0 19-128,19 1-191,1 19-33,-19-19-64,17-21-128,-17-19-289,-1 0-351,0-21-706,0 21-1505,-1-21-640,-19-19-3332</inkml:trace>
  <inkml:trace contextRef="#ctx0" brushRef="#br1" timeOffset="531050.7812">2341 8590 13708,'20'-20'2691,"-40"20"-1154,40 0 481,-40 0 545,20 0-1218,0 20-768,-39 21 95,39-21 161,-40 19-96,20-19-1,1-1-287,-1 1-161,20 0-96,-20 1 97,20-21-193,-20 0 64,20 0-128,0 0-128,0 0 192,0 0-192,0 0 96,20 0-32,-40 0 64,20 19 0,20-19 0,-20 20 64,0-20-192,0 0 128,0 20 0,0-20-64,20 0 64,19 0 32,-39 19 0,40-19-32,-20 0-32,0 0 0,19 0 0,1 20 0,-1-20-32,2 0 0,-21 0-96,18 0 128,3 0-32,-21-20 32,0 20 0,0 0 32,-1-19-32,-19 19 32,0-20 32,20 0-32,-40 1 0,20-2-32,-19 1 32,19 0 0,-20 1 64,0-1-32,0 20 225,20 20-97,0-20-128,-20 19 64,40 21-64,-20 0 64,20 0-32,-20-1-96,20 0-96,19 2 128,-19-2-224,0-19-321,20-20-383,-21 0-738,21 0-1153,1-20-928,-23 1-5702</inkml:trace>
  <inkml:trace contextRef="#ctx0" brushRef="#br1" timeOffset="531451.1718">2977 8610 3267,'0'0'18321,"0"41"-16495,0-22-321,0 40 385,0-19-417,20 0-736,0-20-577,0 19 64,-1-39-128,21 0 1,-20 0-1,0-19-128,-20-1 64,0-19-32,0 18 0,0 1 32,0 0-96,0 1 96,0 19 0,0 19-225,0 1 225,19 21-32,21 18-64,-20 0 64,39-19-96,-18 19 160,18 0-32,-19-18 65,-20-1 63,19-1 32,-39 0-224,20 2 192,-40-21-256,20 19 224,-19-19-224,-1-20-32,-20 19-128,20-19-97,-1 0-480,-17-19-320,17 19-384,21-40-1122,-20 21-864,40-21-6470</inkml:trace>
  <inkml:trace contextRef="#ctx0" brushRef="#br1" timeOffset="531971.6796">4049 8670 12011,'80'0'13485,"-60"0"-12044,39-19-672,-19 19 160,-1 0-193,1 19-608,-20-19-320,19 20-737,-19 0-1505,-20-1-2435</inkml:trace>
  <inkml:trace contextRef="#ctx0" brushRef="#br1" timeOffset="532141.6015">4287 8927 19602,'40'0'2915,"-20"0"-577,19-19-544,1-1-385,1 20-864,-3-20-513,3 1-545,-3 19-960,-17-20-2371,-1 20-2626</inkml:trace>
  <inkml:trace contextRef="#ctx0" brushRef="#br1" timeOffset="533089.8437">5240 8312 13580,'0'-20'6855,"-20"20"-4901,20 0-865,0 41 736,20-2-159,0 20-449,19 21-480,-19-1-449,0 1-96,21-21-96,-23 2-64,23-2-96,-1-20-96,-21-19-608,1-1-930,-20-19-1441,0 0-961,0-19-9865</inkml:trace>
  <inkml:trace contextRef="#ctx0" brushRef="#br1" timeOffset="533276.3671">5200 8749 16655,'-19'0'3043,"19"-20"-1954,19 1 1089,1-1 385,20 0-962,19 1-1024,-18-1-417,17-1-192,-17 1-224,-2 20-385,1 0-768,0-20-1026,-21 20-255,1 0-2691</inkml:trace>
  <inkml:trace contextRef="#ctx0" brushRef="#br1" timeOffset="533431.6406">5657 8670 14926,'20'59'3715,"-20"-39"-1985,19 0 448,21 20 96,-20-20-833,1 0-960,-3-20-321,2 0-352,0 19-289,1-19-1056,-21-19-1346,0 19-1217</inkml:trace>
  <inkml:trace contextRef="#ctx0" brushRef="#br1" timeOffset="533579.1015">5578 8511 10954,'0'-19'8968,"0"19"-7975,0-21-480,0 21 95,19 0-415,1 0-578,0 0-672,20 0-2210,-21 21-8488</inkml:trace>
  <inkml:trace contextRef="#ctx0" brushRef="#br1" timeOffset="534555.664">5876 8670 11370,'0'-19'4356,"0"19"-2562,18 0 224,-18 19-160,21 1-65,-1 0-191,0-1-353,0 21-480,-1-19-32,1-2-161,0 1-224,-20-20-127,20 0-65,-20 0-64,0 0 32,0 0 0,0-20-32,-20 1-128,20-2-32,-20 1-32,20 0-32,-20 1-64,20-1 96,0 0 0,0 20-1,0 0 33,20 0 128,0 20-128,0 0 128,0-20-128,0 19-32,-1-19 160,-19 0-32,20 20 0,-20-20-64,0 0 96,0 0-192,0 0-128,0 0-96,0-20-33,0 20-287,0 0 287,20-19 225,-20 19 128,20 0-96,1 0 160,17 19-96,-17 1 224,19-20 0,-22 20-128,23-20 97,-21 0 95,19 0 96,-19-20 32,0-19 161,0 19-1,0-19-223,-1 19-1,-19-21-128,0 21-32,0 1 0,-19 19 97,-1 0-33,0 0 416,0 39 1,0-19-1,1 40-255,19-20-1,0-1-224,19-19-96,41 1 0,-21-21-32,21 0-128,-1 0-224,2-21-353,-2 21-544,0-20-1185,-19 0-2755,0 1-9513</inkml:trace>
  <inkml:trace contextRef="#ctx0" brushRef="#br1" timeOffset="540216.7968">7404 8651 9096,'-20'0'6246,"20"0"-3972,0 0-1185,0 19 321,20-19 191,-1 20-352,1 0-384,20-20-256,-19 0-257,17 0-160,-17 0 32,-1-20-63,0 0-65,-20 1 0,0-1-96,-20-21-64,0 21 64,-1 1 32,-17 19 32,-3-20 96,21 20 192,-19 0 513,19 20-224,20-1-97,-20 21 33,40 1-161,-20-2-128,20 0-127,19 1-97,1 0-64,19-20-225,2 0-63,-2-20-577,0 0-640,-19 0-1282,0 0-928,-20-20-4901</inkml:trace>
  <inkml:trace contextRef="#ctx0" brushRef="#br1" timeOffset="540767.5781">7741 8551 18097,'20'39'1185,"0"-19"416,0 1 449,19 18 96,-19-19-961,21 0-544,-3-1-161,-18 1-95,1 0-225,-1-20 96,-20 21-192,0-21-32,0 0 32,0 0 32,0-21-160,0 1 0,0 0-64,-20 1-64,20-21-128,-21 21-161,21-22-255,0 21-321,0 20-385,21 0-95,-21 0 352,20 0-449,0 20 97,-20-20 896,19 21 513,1-1 160,-20-20 352,20 0 449,0 0 288,0 0-224,19-20 160,-19 20-64,20-21-96,-21 1-64,21 0-193,-20 1-191,1-1-129,-21 0 32,18 1-96,-18-2 1,-18 21-1,18-20-128,-21 20-32,-19 20 96,20 1-32,1-2 97,-1 21 31,0-1-96,20 2-32,0-2-192,0 1 96,20-1-96,19-19-160,-19-20-192,20 21-289,-1-21-448,1-21-1025,-19 1-448,-1 0-1602</inkml:trace>
  <inkml:trace contextRef="#ctx0" brushRef="#br1" timeOffset="541049.8046">8476 8492 18673,'0'39'1538,"20"0"448,-20-19 608,20 21-608,-1-21-641,1 19-416,-20-19-481,20-20-159,0 19-193,-20-19-128,20 0 160,-20 0-32,0-19-128,0-1 32,20 0 0,-20 1 0,0-1-64,19-1 32,-19 21 64,20 0-192,0 21 64,0-1-161,1-1-255,17 1-833,-17 0-930,-1-1-1280,0-19-1153</inkml:trace>
  <inkml:trace contextRef="#ctx0" brushRef="#br1" timeOffset="541261.7187">8852 8353 12844,'21'-20'7463,"-1"40"-4869,-20-1-288,20 40-224,0 2-672,-20-2-674,19 0-672,21 1-224,-20-20-384,19-40-97,1 19-768,-20-38-1378,1 19-960,-21-40-6471</inkml:trace>
  <inkml:trace contextRef="#ctx0" brushRef="#br1" timeOffset="541399.414">8814 8570 19794,'-20'0'3492,"20"0"-1987,20 0 769,0 0-320,39-19-769,-19-1-736,39 20-353,-20-20-449,2 1-447,-3 19-706,-17 0-1665,-41 0-2338</inkml:trace>
  <inkml:trace contextRef="#ctx0" brushRef="#br1" timeOffset="542187.5">9925 8531 13837,'0'-60'2338,"0"40"-416,-20 0-193,0 20 97,0 0-96,1 0-673,-1 20-385,-20 0-127,20 20-129,1 0-63,19-1-97,0-19-128,19 1-64,21-1-64,19-20 96,-19 19-64,19-19-32,2 0 32,-23 20-64,-18-20 64,1 20 64,-21-1-128,-21-19 96,1 20-128,2-20 96,-2 20-160,-21-20-32,2 21-64,19-21-353,0 0-512,20 0-897,0 19-320,0-19-1954</inkml:trace>
  <inkml:trace contextRef="#ctx0" brushRef="#br1" timeOffset="542405.2734">10381 8570 18801,'-19'-19'1570,"-1"38"-577,0 1 1409,0 0-160,0 21-736,0 18-449,1-20-513,19-19-256,39 20-192,-19-40-96,40 20-96,-1-20-576,0-20-321,2-20-1185,-22 20-1218,1-19-1312</inkml:trace>
  <inkml:trace contextRef="#ctx0" brushRef="#br1" timeOffset="542940.4296">10462 8312 11402,'0'0'8681,"0"21"-7785,0-1 994,18 39 416,2-20-672,21 21-577,-2-1-641,-19-19-192,20 1-159,-1-2-1,-19 0 32,0-19-96,0 0 0,0 1-96,-20-2-65,0-19 33,-20 0-96,20 0-32,-20-19-96,20-2-161,-20 1 33,20-19 95,0 19-95,0 0-161,0 1 289,20 19 160,0 0 128,0 19 96,-1 1 0,21 0 96,-20-1-32,19 1 0,1-20 0,-19 0 0,38 0 96,-39-20 97,20 1 191,-1-1 129,1-19-161,-20 19-192,-1-1 161,-19 1-65,0-19-96,-19 19 97,19 0-97,-20 20-32,-20-19 32,20 19-224,1 0 257,-1 19-97,0 1-128,0 0-32,20 19 0,0 2-160,0-21 96,20 19-160,0 0-417,19-19-832,1 0-705,19-20-1121,-19 0-2883</inkml:trace>
  <inkml:trace contextRef="#ctx0" brushRef="#br1" timeOffset="543302.7343">11393 8492 19698,'-38'39'2466,"18"-19"-832,-1 19 96,21 2-193,0 18-512,0-20-512,21-19-193,19 0-224,-1-20-96,1 0 64,-1-20 32,-19 0-320,0-19 192,0 0-64,0-2 64,-40-18-32,20 19-32,-40 0 32,20-19 32,-19 19 32,-1 1 0,19 18 96,3 21 0,-2 0 192,20 0-96,0 21 0,0 18 1,20 1-33,-2 19-32,3 1-64,19-21-32,-1 22-192,1-22-321,0-19-352,19 0-896,-18-1-1762,-3-19-1955</inkml:trace>
  <inkml:trace contextRef="#ctx0" brushRef="#br1" timeOffset="543607.4218">11810 8511 22132,'-20'59'1538,"20"-19"-417,0 1 513,0-22-225,20 21-704,1-21-385,-1-19-224,0 0-128,-1 0 160,1-19-192,0-1-64,0 0 0,0 1 128,-20-1-160,19-1 128,1 1-65,-20 20 161,20 0-96,-20 0 32,20 20 65,0 1-162,1-1-287,17-1-769,-18 1-673,21-20-928,-23 0-610,3-20-9672</inkml:trace>
  <inkml:trace contextRef="#ctx0" brushRef="#br1" timeOffset="543998.0468">12169 8253 17584,'0'-20'3459,"0"20"-1697,0 20 801,0 19-546,20 2-671,-20 18-289,18 0-545,3 1-159,-1-1-257,20-19 0,-1 1-64,1-22-128,19-19 64,-19 20 32,-1-40-96,1 1-33,-19-1-31,-1-1 64,-20-19-64,0 21-64,0-1 32,-20-19-129,-1 18-127,1 21 160,-19 0 192,19 0 96,0 0 96,0 21 64,20 18 96,0-19-32,0 19 32,20 2-191,0-2-65,19-19-193,1 0-287,1-1-481,-3 1-1121,23-20-1377,-22-20-1410</inkml:trace>
  <inkml:trace contextRef="#ctx0" brushRef="#br1" timeOffset="544337.8906">12784 8511 19538,'-20'40'2755,"20"-1"-1730,-20 2 832,20-2-159,20-19-705,0 19-449,-1-19-223,21-20-289,0 0-32,-21-20-96,1 1-65,0-21-159,-20 1 160,0-22 0,0 22 32,-20-21-449,0 20 385,-19-19 32,19 20-64,0-2 384,0 22 96,20 19 769,-19 19 96,19 22-32,19-2-288,1 20-257,20 2-415,-1-22-65,21 0-193,-1 1-63,2 1-320,-2-2-321,-19-19-929,-1-20-2594,-19 19-8968</inkml:trace>
  <inkml:trace contextRef="#ctx0" brushRef="#br1" timeOffset="544874.0234">13677 8353 14093,'0'-41'2274,"0"21"673,20 20-353,-20 0 129,19 0-801,-19 20-545,20 1-416,20 18-160,-20 20-289,1 2-256,-3-2-224,23 0 0,-21-18-288,18-2-256,3-39-802,-21 20-1024,0-20-1057,-20-20-961</inkml:trace>
  <inkml:trace contextRef="#ctx0" brushRef="#br1" timeOffset="545229.4921">13598 8551 19506,'-20'-20'1890,"20"20"-513,39-20 929,1 1-480,39-2-673,-19 1-160,20 20-384,-1 0-449,-19 0-160,19 0 64,-20 20 0,-19 1-64,-1 18-64,-19 0 0,0-19 64,1 21 32,-21-2 0,0-19-32,0-20 0,0 20 0,20-40 0,-2 0-160,3 1-129,-1-22-287,0 1 159,-20 1 225,0 0 96,-20 18-96,0 1 96,-19 0 96,-2 20 160,1 0 32,-19 20 0,39 0-160,0 1-64,1-2-320,38 1-1249,1 0-3076,20-1-10185</inkml:trace>
  <inkml:trace contextRef="#ctx0" brushRef="#br1" timeOffset="545764.6484">15285 8431 17840,'-41'-19'2082,"3"19"-768,18 0 351,-21 19 481,3 21-544,-3-19-225,21 38-384,20-20-320,20 2-385,21-21-128,-3-1-128,23-19-64,-2 0-32,1-19-96,-21-22-64,-19 21-193,0-19-127,-20-1 159,-20 21 97,-20-22-256,1 21 383,-22 20 33,23-19 32,-3 19-416,3 19-834,18-19-1024,20 20-160,0 0-3300</inkml:trace>
  <inkml:trace contextRef="#ctx0" brushRef="#br1" timeOffset="546026.3671">15623 8412 8520,'0'-20'12299,"0"20"-10537,-20-20-161,-1 20 449,1 20-544,2 0-417,-23-1-224,21 21-97,-20 20-63,40-21-417,0 1-31,20 1-225,20-2-32,19-19-97,-18-20-159,18 0-320,1 0-449,-21-20-449,1 0-864,0 20-1506,-21-19-1761</inkml:trace>
  <inkml:trace contextRef="#ctx0" brushRef="#br1" timeOffset="546293.9453">16058 8412 17392,'-18'-20'3651,"-2"20"-1665,0 20 320,-1-1-95,-17 1-482,-3 21-416,21 18-384,-19-20-416,39 2-257,0-2-128,19-19-224,21 0 0,1-1-192,-3-19-129,23 0-383,-22 0-514,1-19-1088,-1-1-1826,1 0-929</inkml:trace>
  <inkml:trace contextRef="#ctx0" brushRef="#br1" timeOffset="546590.8203">16297 8431 16623,'-20'20'3267,"20"0"-1121,0 20 481,0 0-225,0-1-640,0 2-609,20-21-673,20-1-191,-1 1-33,-19-20-96,41-20 0,-22 1-256,-19-1 0,20-21-96,-21 2-96,1 19-289,-20-19-576,0 18-481,-20 1-928,1 0-353,-1 1-384,0 19-11371</inkml:trace>
  <inkml:trace contextRef="#ctx0" brushRef="#br1" timeOffset="546850.5859">16674 8631 19506,'40'20'2562,"-20"-20"-928,-20 0 544,21-20-288,-21-1-577,0 1-352,0-19-64,0 19-225,18-19-287,-18-2-161,20 21 0,0-19-192,1 19-64,-1 1 32,19 19-64,1 0-224,19 0-385,-19 0-832,19 19-1538,-19-19-2466,-20 0-14863</inkml:trace>
  <inkml:trace contextRef="#ctx0" brushRef="#br1" timeOffset="552886.7187">794 10238 19410,'-20'0'1665,"20"0"-1216,0 20 1793,0-20-64,38 0-801,-17 0-832,39 0-545,-21 0 128,21 0-480,-1-20-1058,2 20-1344,-23-19-1602</inkml:trace>
  <inkml:trace contextRef="#ctx0" brushRef="#br1" timeOffset="613850.5859">1926 9921 17136,'-21'-20'1761,"21"0"-159,0 20 31,0 0 513,0 20-512,21 19-673,-21 1-256,18 20-65,-18 19-127,20 21-33,0-22-95,1 2-97,-1-21-96,-20-18 96,18-2 1,-18 1-97,21-21 0,-21 1 32,20-20 0,0 0-32,19 0-63,-19-20-33,20 1 96,-1-21-256,21 21 64,-21-1-288,-19-1-97,41 1-255,-43 20-321,2 0-449,1 0-864,-1 20-801,-20-20-896,-20 0-8137</inkml:trace>
  <inkml:trace contextRef="#ctx0" brushRef="#br1" timeOffset="614026.3671">2124 10338 17584,'-20'0'1826,"20"-20"-673,0 20 416,0-21-31,20 21-609,19-19-545,-19-1-384,20 20-448,-1-20-1442,-19 1-1729</inkml:trace>
  <inkml:trace contextRef="#ctx0" brushRef="#br1" timeOffset="614198.2421">1944 10020 19570,'0'-21'1345,"-18"21"449,18-19 288,18-21-641,22 1-448,1 19-512,18-20-353,20 20-448,-39 20-962,39 0-1729,-39 20-2274</inkml:trace>
  <inkml:trace contextRef="#ctx0" brushRef="#br1" timeOffset="614450.1953">2819 10040 14733,'0'0'6439,"0"0"-6023,0 0 833,-21 20 1153,21 19-576,0 0-929,-20 22-256,20-2-33,-20 1-31,20-20-385,0-1-128,0 0-416,-19-19-577,19 1-897,-20-1-2178,0-20-1985</inkml:trace>
  <inkml:trace contextRef="#ctx0" brushRef="#br1" timeOffset="614628.9062">2580 10278 14733,'-20'-20'5029,"20"20"-3780,20 0 1570,0 0 192,0 0-1089,0 20-769,19-1-481,-19 22-575,20-21-290,-21-1-415,21 1-770,1 0-896,-23-20-1569,23 0-3781</inkml:trace>
  <inkml:trace contextRef="#ctx0" brushRef="#br1" timeOffset="614844.7265">2898 9901 21748,'40'0'1634,"-22"39"-385,3 1 897,-1 0-96,20 19-833,-21 0-993,21 2-64,-20-22-352,0 1-288,19-21-545,-19-19-1153,0 21-1570,-20-21-2626</inkml:trace>
  <inkml:trace contextRef="#ctx0" brushRef="#br1" timeOffset="615010.7421">2877 10199 21236,'21'-20'2050,"-1"1"-929,39-3 1633,-19 3-800,19 19-1121,-19-20-705,19 20-416,-19 0-289,-1 20-1825,1-20-2275,-19 19-11562</inkml:trace>
  <inkml:trace contextRef="#ctx0" brushRef="#br1" timeOffset="615238.2812">3454 10318 21652,'0'0'2626,"0"-21"-1216,-20 21 544,20-39 96,-20 19-833,0 1-416,20-21-417,-20-1-288,20 22-32,0-21-32,0 21-224,0-1-96,20 0-257,0 20-416,0 20-929,19 0-1857,1-1-2403</inkml:trace>
  <inkml:trace contextRef="#ctx0" brushRef="#br1" timeOffset="615557.6171">3831 10099 21748,'-20'-20'2146,"0"20"-480,-1 20 256,-17 0-1,18-1-639,-21 22-546,23 18-351,-3-19-353,21-21 32,21 2-96,-3-1-64,2-20-129,1 0-127,19 0 64,-22-20-65,23-20 65,-41 20 64,20-19 192,-20 19 64,0 20-32,0-20 160,0 20 128,0 20 33,0 0-33,0-1-128,0 21-352,20-21-385,-1 2-896,1-21-1602,20 0-2050</inkml:trace>
  <inkml:trace contextRef="#ctx0" brushRef="#br1" timeOffset="615791.0156">4029 10160 17616,'0'0'6278,"-20"19"-4164,20 1-512,0 19 223,0 20-511,0-18-706,0 18-448,40-39-160,-1-1-96,2 1-96,-3-20 32,23-20-256,-22 1-289,1-1-352,0-19-449,-40-1-640,0 19-672,0-18-706,0 0-5796</inkml:trace>
  <inkml:trace contextRef="#ctx0" brushRef="#br1" timeOffset="615962.8906">4208 9921 16367,'20'39'5573,"0"-19"-2786,-1 40-545,21-21 96,-20 20-992,20 2-866,-1-2-384,-19-20-320,21-18-128,-23-1-321,22-20-480,-40 0-1153,0-20-2275,0 20-9096</inkml:trace>
  <inkml:trace contextRef="#ctx0" brushRef="#br1" timeOffset="616137.6953">4167 10199 24823,'20'0'1249,"1"0"481,19 0-161,19-20-384,1 20-704,-1-19-225,0-3-320,-19 22-384,-19-19-513,-1 19-1474,-20 0-2465</inkml:trace>
  <inkml:trace contextRef="#ctx0" brushRef="#br1" timeOffset="616832.0312">4882 10179 19346,'-39'20'1954,"19"-20"-1122,0 0 1026,20 0-160,20 0-97,-20 0-672,40 0-320,-21-20-417,21 20-160,-20-19 64,19 19-192,2-22-256,-1 22-577,-1 0-1538,-19 0-607,0 22-2019</inkml:trace>
  <inkml:trace contextRef="#ctx0" brushRef="#br1" timeOffset="617460.9375">5299 10020 13773,'40'59'5028,"-19"-19"-3843,-1 1 289,-2-2 255,2 0-159,-20-19-705,21-20-289,-21 20-159,0-20-161,0 0 64,0-20 33,0 20-225,0-20-32,-21-19-32,1 0-128,2-2 128,-2 1-128,-1-19-32,1 19-96,0 0 159,20 21 1,0-1 64,0 20 1,20 20 31,0 19-64,21 21 32,-23-20 96,23-1-128,-1 22 64,-21-42-160,21 1 256,-20 0-128,0-20-32,-1 0 0,-19-20 96,0 0 0,0 1-32,-19-22 0,-1 1 96,0 1 33,20-2-97,-20-18 64,20 20-64,20 19 320,0 20-256,0 0-31,19 20 95,-19 19 128,20 1-96,-1 20-224,-19-1-32,21-20 32,-3 2-256,3-1-192,-3-21-513,-17-19-801,-1 0-1377,0 0-1377,-20 0-13869</inkml:trace>
  <inkml:trace contextRef="#ctx0" brushRef="#br1" timeOffset="617666.9921">5994 10138 20371,'20'41'3139,"0"-21"-1185,-20 0 31,20-1-671,0 1-866,0 0-416,-1-20-160,-19 0-384,20 0-674,-20-20-1312,0 0-1506,0 1-5284</inkml:trace>
  <inkml:trace contextRef="#ctx0" brushRef="#br1" timeOffset="617815.4296">5915 9921 15150,'0'-20'737,"0"0"-1090,0 1 225,20 19-448,0-21-4774</inkml:trace>
  <inkml:trace contextRef="#ctx0" brushRef="#br1" timeOffset="618034.1796">6173 10040 15022,'39'98'2562,"-19"-37"-192,1-22 225,-1 1-65,0-21-608,-20 2-769,0-21-448,18 0-353,-18 0 129,0-21-353,0 2-64,0-1-32,0-19 32,21 19-64,-1-19 0,0 39 32,0-22 0,-1 22 288,1 22 97,20-3-161,-1 21-192,-19-21-192,20 1-385,-1 0-544,1-20-1025,-19 0-2242,-21 19-7303</inkml:trace>
  <inkml:trace contextRef="#ctx0" brushRef="#br1" timeOffset="618730.4687">7166 9881 19794,'-41'0'2178,"41"0"-672,0 0 576,41 0 224,-21 0-865,39 0-736,-19 0-417,-1 0-224,1 0 0,0 0-128,-1 0-352,1 20-577,-19-20-1057,17 0-1666,-38 20-3042</inkml:trace>
  <inkml:trace contextRef="#ctx0" brushRef="#br1" timeOffset="618949.2187">7364 10079 10634,'-20'0'10570,"20"0"-9065,20 0 737,-20 0 96,20 0-864,19 0-577,1 0-321,-20 0-416,19 0-160,2 0-224,-1 0-673,-1 0-929,-19-19-1248,0 19-1026,0 0-16047</inkml:trace>
  <inkml:trace contextRef="#ctx0" brushRef="#br1" timeOffset="619186.5234">7621 9782 22036,'0'19'2659,"21"-19"-2243,19 20 994,-1-20-225,1 0-641,39 20-448,-18-20-64,18 21-64,-20-2-96,1-19-32,-21 20 160,-19 0-64,0 19 32,-40-19 128,0 20-32,-19 0 128,-1-1-160,1-19-128,19-1-96,0 3-1474,20-3-2177,20-19-10763</inkml:trace>
  <inkml:trace contextRef="#ctx0" brushRef="#br1" timeOffset="635261.7187">8773 9862 10602,'-20'0'5381,"20"0"-3428,0 0-255,0 19 416,20 1-160,-20 19-737,21-19-384,-1 19-385,0-39-95,-2 21-1,3-21-160,-1 0-64,0-21-64,0 2 32,-1-21-128,1 1-64,-20 19-32,20 1 96,-20 19-96,0 19 128,20 1 32,-20 19-32,20 1 96,19 40-64,-19-21 32,21 1 32,-3-1 32,3 0 193,-3-18 31,-18-2 97,-20 1-289,0-21 96,-20 1-128,2 1-32,-2-21 32,-1 20-224,-19-20-96,1 0-288,-1-20-481,20-1-449,-19 1-608,19-19-800,0 19-3877</inkml:trace>
  <inkml:trace contextRef="#ctx0" brushRef="#br1" timeOffset="635468.75">9249 9980 18929,'61'0'2915,"-61"19"-2434,20 2 992,-20-1 385,0 0-1025,19 19-609,-19-39-320,0 20-321,20-1-544,-20-19-1345,0 0-2018</inkml:trace>
  <inkml:trace contextRef="#ctx0" brushRef="#br1" timeOffset="635626.9531">9231 9841 12395,'-20'-20'6150,"20"0"-4965,0 1-512,0 19-161,20 0-512,-20 0-800,18 0-2884</inkml:trace>
  <inkml:trace contextRef="#ctx0" brushRef="#br1" timeOffset="635928.7109">9429 9960 17648,'19'0'2050,"1"0"-833,0 0 1218,0 0-225,0-20-1185,1 20-769,-3-19-192,2-1 0,0 0 64,-20 20-64,0-19-32,0 19-32,0 0-32,-20-21 64,0 21-32,-19 0 0,19 21 64,20-21 0,-20 19 161,20-19 95,-20 20 64,20 19-192,20-19 33,-20 19-161,20-18-32,0-1-64,19 0-96,1-1-353,-19-19-256,17 20-384,-17-40-1057,-1 20-640,0-19-1282,-20-1-6086</inkml:trace>
  <inkml:trace contextRef="#ctx0" brushRef="#br1" timeOffset="636147.4609">9727 9642 17008,'20'-39'2978,"-20"39"-1504,0 20 1152,0 19 193,0 2-1057,0 18-449,0 0-544,19 1-289,1-1-416,0-19-320,0 0-321,19 0-576,1-21-961,0-19-1281,-21 0-993</inkml:trace>
  <inkml:trace contextRef="#ctx0" brushRef="#br1" timeOffset="636507.8125">10025 9801 19122,'0'40'2050,"-21"-19"-513,21 18 1057,0 0-383,0 1-1058,21-21-705,-1 2-288,18-21-192,-17 0 96,-1-21-64,18 2 0,-17-21-128,-21 1 0,0 0-64,-21-2 64,3-18-64,-2 20-65,-21-22 33,3 22 288,18-1-128,-1 21 96,1-2 320,20 21 65,0 0 63,0 40 33,0-20-97,20 39-31,1-18-97,-1 18-96,-2 0-128,23-18-320,-1-2-225,-1 0-512,1-19-704,-1 0-866,1-1-864,-20-19-4132</inkml:trace>
  <inkml:trace contextRef="#ctx0" brushRef="#br1" timeOffset="636783.2031">10442 9723 19794,'0'19'1794,"-21"1"-481,1 0 1057,0 19-352,1 2-1025,19-2-480,19-19-481,1-1 0,41 1-96,-2 0 32,0-20-385,-19 19-159,0 2 288,-1-21 191,-39 20 194,0 0 191,-20-1 0,1 1 0,-1-20-256,-20 20 32,20-20-544,1 0-897,19 0-2211,-20 19-5701</inkml:trace>
  <inkml:trace contextRef="#ctx0" brushRef="#br1" timeOffset="637479.4921">11156 9662 17616,'0'-39'1506,"-20"39"255,20-20 193,0 40-288,0-1-1,0 21-544,20 20-288,-1-1-481,1 2-95,0-2-129,0 0-64,21-19-416,-3 0-289,-17-21-1249,-1-19-1153,0 0-1025</inkml:trace>
  <inkml:trace contextRef="#ctx0" brushRef="#br1" timeOffset="637714.8437">11057 9960 20179,'-20'0'1665,"20"0"-576,20 0 1442,19-20-546,-19 1-1312,20 19-577,-1-20-64,1 0-416,1 1-161,-23-2-608,23 1-544,-21 0-161,-20 1-288,20-1-1602,-40-19-4580</inkml:trace>
  <inkml:trace contextRef="#ctx0" brushRef="#br1" timeOffset="638125">11335 9642 2306,'-21'-19'10794,"21"19"-7079,0 19-1921,0 1 160,21 0-353,-1 21-479,0 18 95,19-20 128,-19 2-320,20 18-352,-21-20-129,1-19-95,0 20-193,0-20-128,0 0-32,-20-20-32,19 19-64,-19-19 0,-19 0 0,19-19-32,-20-1-32,20 0 96,-20-20-64,20 20-32,0 0 32,0 1 32,20 19-64,0 0 128,19 19-96,1-19 64,-1 20-96,1-20 160,19 0-192,-18 0 160,-21 0-128,19-20 32,-19 1 32,-20-21-32,0 21 64,0-2 0,-20 1-32,1 0 0,-1 20 32,0 0-32,-1 20 32,1 0-64,20 1 160,-18 18-96,36-19-32,-18 19 32,41 0-160,-1-18-64,-1-1-481,40-20-768,-19 0-1154,19-20-960,-18 20-10987</inkml:trace>
  <inkml:trace contextRef="#ctx0" brushRef="#br1" timeOffset="638697.2656">12466 9762 22805,'20'39'1441,"-20"1"289,19 0 256,1 0-256,0-1-834,-20 0-447,21-18-161,-1-1-160,-2 0-64,-18-1 32,0-19-96,0 0-64,0 0-64,0 0 64,-18 0-64,-2-19-64,20-1 192,0 0-320,0-20 159,0 0-31,20 21 32,-2-1 32,23 0 160,-21 20 32,18 20-96,3-20 64,-1 20 64,-1-1-96,-19 1 128,20-20 0,-21 0-128,1 0 64,0 0 97,-20-20-33,20 1-32,-20-21-32,0 21-32,0-2 32,-20 1 0,0 0-32,0 20-32,20 0 0,-19 0 32,-1 0-32,20 20 0,0 21 64,0-22 0,0 21 0,0-1 0,20 0 0,-1-18-160,21-1-128,1 0-96,-3-20-449,3 0-961,18 0-960,-39-20-1218,20 0-6694</inkml:trace>
  <inkml:trace contextRef="#ctx0" brushRef="#br1" timeOffset="638871.0937">13300 9782 18225,'19'19'3523,"1"1"-993,-20 21-63,0-2-577,20 20-705,-20-20-545,0 22-512,0-22-96,20-19-224,-20-1-352,21 3-834,-21-22-1216,-21 0-1634,1-22-5253</inkml:trace>
  <inkml:trace contextRef="#ctx0" brushRef="#br1" timeOffset="639064.4531">13161 9980 16303,'0'-20'4036,"0"20"-2627,20 20 1218,0-20 159,-1 19-832,21 22-993,0-21-609,-21-1-320,21-19-288,1 20-513,-3-20-832,-17-20-1506,-1 20-1089,0-19-10698</inkml:trace>
  <inkml:trace contextRef="#ctx0" brushRef="#br1" timeOffset="639225.5859">13459 9662 19378,'0'-20'3811,"20"40"-1216,0 21-33,-2-2-896,3 1-577,-1 19-545,20 21-351,-21-21-225,21-19-257,0 0-287,-1-1-481,-19-39-577,0 0-1248,0 0-1955</inkml:trace>
  <inkml:trace contextRef="#ctx0" brushRef="#br1" timeOffset="639408.2031">13339 9901 22709,'20'0'1986,"0"0"288,19 0-128,22 0-833,18-20-704,0 20-257,0 0-320,1-19-320,-21 19-545,-18 0-1025,-21 0-2306,-20 0-4195</inkml:trace>
  <inkml:trace contextRef="#ctx0" brushRef="#br1" timeOffset="640199.2187">14570 9901 8007,'0'-80'5445,"0"60"-3267,0-19-160,0 19-96,-20 1-32,0 19-449,-19 0-160,-1 19-320,1 1-128,19 19-96,0 1-225,0 0-352,20 0-63,20-1-65,20 0-32,-1-18-97,40 19 65,-19-21-32,-1 1-96,-19 0 224,-19-1-32,-21 3 0,0-3 128,-21-19 65,1 20 63,-20-20-160,21 0-64,-21 0-64,20 0-96,0-20-64,1 20-224,-1 20-193,0-20-672,20 20-961,0-20-769,20 0-4901</inkml:trace>
  <inkml:trace contextRef="#ctx0" brushRef="#br1" timeOffset="640418.9453">14967 9980 20050,'0'0'961,"-20"0"-224,1 0 1729,-1 19-352,0 22-608,0-2-513,20 1-321,0-21-415,20 22-193,20-41-96,-1 20-32,21-40-257,20 20-672,-22-41-928,-17 22-1282,-3-21-353,-38 1-9128</inkml:trace>
  <inkml:trace contextRef="#ctx0" brushRef="#br1" timeOffset="640938.4765">15007 9662 17008,'0'-20'2882,"20"20"-1216,-1 20 960,1 0-223,0 21-834,1 18-384,17 0-448,3 1-193,-21-1-159,18-20-225,3 2-64,-21-2-128,0-19 128,-1 0-128,1-1-32,-20-19-64,0 0 64,0 0-64,-20 0-96,20 0 63,-19 0-63,19-19 0,0-1-96,0 0 160,0 1 63,0-1 1,19 20 0,1-20 0,0 20 128,0 20-32,19-20 64,-19 20-64,20-20 0,1 0 64,-3 19 32,3-38-64,-2 19 97,1-20-65,0-21 0,-21 22 0,1-1 0,-20-19 224,0 19-192,-20 0 0,1 20 128,-1 0 1,0-19-33,-20 38-192,21-19 0,-1 20 64,0 19-96,-1-19 32,21 19 0,0 2-192,21-2-65,-1-19-255,19-20-289,1 20-608,0-20-1346,19-20-1377,-19 0-9128</inkml:trace>
  <inkml:trace contextRef="#ctx0" brushRef="#br1" timeOffset="641307.6171">16000 9841 19858,'-41'40'2755,"23"-20"-1314,18 19 737,-21 1-288,21 0-769,0 0-672,21-21-161,17 1-320,3 0 64,-3-20-96,3-20-32,-21 0-96,0-19-33,-20-2-31,-20 2 192,20 0-32,-40-1 32,19-20 128,-17 1-160,18 20 160,-21-22-32,23 22-32,18-1 32,0 40 160,0 0 64,0 0-31,0 20 63,0 19 0,18 22 193,2-2-161,1 0-96,19 21-128,-1-21-256,21 1-288,-21-20-737,21-21-609,-1 1-1569,-19-20-1314,-21 0-11722</inkml:trace>
  <inkml:trace contextRef="#ctx0" brushRef="#br1" timeOffset="641633.789">16356 9841 21043,'-19'40'2050,"19"0"-384,0-1 416,0 0-96,19 2-929,1-21-609,0-1-224,21 1-192,-3-20 33,-17-20-65,19 20 0,-20-19-97,-20-1 97,0-21 0,19 22-32,-19-1 64,-19-19-128,19 39 96,0-20 0,0 20 0,19 0 0,-19 20 64,20 19-64,0-19 0,0 20-160,0-20-608,19-20-482,1 20-383,-19-20-705,-3-20-385,2 0-928,-20-1-7784</inkml:trace>
  <inkml:trace contextRef="#ctx0" brushRef="#br1" timeOffset="642010.7421">16674 9583 18257,'0'20'4260,"0"19"-2659,0 22 193,0-22 352,20 40-416,-20-19-833,20-1-545,21 0-256,17-18-64,-17-21 32,38-1-128,-40-19 96,21-19-96,-1-1-32,-39 0 96,20-20-32,-40 0-32,0 1-32,0 19 32,-20-20-97,0 20-95,0 0-128,-19 20 192,19 0 96,-20 0 96,20 40 32,1-19 192,19 18 0,0 0-32,19 1-96,1 0-96,20 0-160,-1-21-352,21 1-609,-21 0-449,21-20-1537,-19 0-897,-23 0-7174</inkml:trace>
  <inkml:trace contextRef="#ctx0" brushRef="#br1" timeOffset="642402.3437">17528 9841 21364,'-40'21'1922,"21"-2"-481,-21 21 353,20-1 224,0 21-705,20-20-801,0-1-256,20 0-191,20-17-65,-1-3-32,1-19 32,0-19-97,-1-3 1,2-17-96,-21 0-96,-20-22 96,0 2-225,0 0 97,-20-1 96,-1-19-97,1 19 161,20 1 64,-20 19 192,20 40 385,0 0 416,-19 0-65,19 40-95,0 19-224,19 1-97,1-1-160,21 21-128,-3-21-192,23-19-192,-22 0-96,1 0-353,0-21-704,-21 1-1730,1-20-2851,-20 0-13773</inkml:trace>
  <inkml:trace contextRef="#ctx0" brushRef="#br1" timeOffset="643300.7812">18599 9960 17936,'0'20'2082,"0"-20"-1505,0 19 896,21-19 417,-1 0-705,20 0-832,-21-19-97,21-1-192,-20 0 32,19 1-128,-39-21 32,20 21-96,-20-2 160,-20-19-32,1 40 96,-21-19 385,0 19 255,1 0 1,19 19 0,-21 21 0,23 0-321,18 0 96,0-1-191,18 21-65,23-20-128,-1-1-96,19-19-96,20-1 0,-19-19-416,20 0-129,-22 0-640,-17-19-545,-21-1-736,0 0-609,-20-19-1794,-20 19-11146</inkml:trace>
  <inkml:trace contextRef="#ctx0" brushRef="#br1" timeOffset="643887.6953">18937 9782 10890,'21'0'6502,"-1"19"-4484,0 1 128,-2 21 576,3-22-63,19 21-993,-20-1-673,19-19-225,-19 20-287,20-20-97,-21 0-224,-19-1-224,20-19 256,-20 0-192,0 20 32,0-20 32,0 0-128,0-20-32,-20 20-32,20-19-64,0-1-224,0 0 95,0-20-191,0 20 63,0 0-63,20 1-225,0-1-256,0 20-480,1 0-161,-3-20 481,2 20 577,-20 0 223,20 0 257,-20 0 96,21 0-64,-21 0 224,20 0 161,-2 0 159,3 0 65,19 0 319,-20-19 193,19 19 0,1 0-192,-20-21-32,19 21-160,-19-20-193,-20 20-192,20-20 1,-20 1-33,0-1-96,-20 20 64,0-20-32,0 1-95,1 19-1,-21 0-32,0 19 96,1 1-96,-1 0 96,19 19 32,3 2-128,18-2-32,18 0 0,3 1-64,19-21 64,-1 2-224,21-1-32,19-20-385,-20 0-480,22 0-608,-22-20-994,-19-1-864,-20-18-6567</inkml:trace>
  <inkml:trace contextRef="#ctx0" brushRef="#br1" timeOffset="644207.0312">19930 9742 20499,'0'79'1698,"0"-38"800,0-2 0,0 0-384,20-19-865,-20 19-576,20-18-385,0-21-63,0 0-65,-1 0-128,-19 0 32,20-21 32,-20 2-96,0-1-32,0-19 32,0 19 32,20-19 64,-20 18-192,20 21 32,-20 0 128,20 21-128,-1-2 64,1 1-32,21 19-256,-21 1-161,18-21-544,3 2-1057,-2-21-1185,-19 0-1249,0 0-8264</inkml:trace>
  <inkml:trace contextRef="#ctx0" brushRef="#br1" timeOffset="644420.8984">20327 9623 13004,'20'-20'7559,"-20"20"-4708,20 20-33,0-1-864,19 42-480,-19-22-578,0 20-479,20 2-289,-1-22-160,22 0-288,-23-19-225,3 0-960,-1-20-769,-21 0-1250,1-20-3234</inkml:trace>
  <inkml:trace contextRef="#ctx0" brushRef="#br1" timeOffset="644604.4921">20227 9762 22164,'-59'0'3300,"59"0"-2436,21 0 962,17-20 32,43 1-865,-2 19-609,40-20-352,-19-1-192,-21 21-513,0 0-928,-19 0-2115,-41 0-3683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2:52:52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794 3726 15502,'-20'-79'1281,"-1"20"385,1 38 352,20-18 32,0 19 384,-20 1-736,20 19-705,0 0-385,0 0 161,0 39-96,0 21-289,20-1 0,-20 20-95,20 1-193,1 20-160,-1-21-129,-2-19-223,3-1-673,-21-20-897,20 1-1217,0-19-897,-20-2-14637</inkml:trace>
  <inkml:trace contextRef="#ctx0" brushRef="#br0" timeOffset="216.7969">634 4223 17328,'-59'20'3075,"19"-20"-1794,40 20-256,-20-20 897,20 0 64,20 19-641,0-19-448,0 0-128,19 20-193,21-20 33,-1 0-577,2-20 64,18 20-96,-20-19-192,1 19-353,-1-20-352,-19 20-704,-1-20-866,-19 20-415,1 0-385,-21-19-6310</inkml:trace>
  <inkml:trace contextRef="#ctx0" brushRef="#br0" timeOffset="462.8906">515 3667 22677,'-79'-39'224,"40"19"321,-1 20-1,19-20 513,21-1 417,0 21-513,21-19-481,19-1-96,-1-19-95,21 19-97,19-19-96,0 18-192,0 21-481,-18-20-672,18 20-1762,-20 0-1601</inkml:trace>
  <inkml:trace contextRef="#ctx0" brushRef="#br0" timeOffset="1166.0156">1845 3885 20787,'0'-79'1345,"0"40"-384,-19 19 577,-1 20 127,-20 0-479,1 20-354,-1-1-95,-1 21-385,21 19-384,-18-18 32,38-2 32,0 0-128,0-19-64,38-20 0,-18 0-128,1 0-65,19-20 97,-20-19 32,-1 19 256,1 1-64,-20-1 160,0-1-64,20 21 224,-20 0-63,0 0 31,20 41-192,19-2-32,1 20 64,19 21 0,2-1 96,-2 1-128,-19-21 161,-20-18 63,-1-2-96,-19 0-64,-19-19 64,-21 21-224,-1-22-64,3 1-96,-3 0-128,21-20-225,2 0-512,-23 0-801,21 0-736,-19-20-161,-1 20-3523</inkml:trace>
  <inkml:trace contextRef="#ctx0" brushRef="#br0" timeOffset="1397.4609">2005 3885 20050,'38'0'1025,"-17"0"-64,-1 41 577,0-22 416,0 21-513,-1-1-736,1 2-609,-20-2-192,20-19-64,0-1-129,-20-19-992,0 0-1377,0 0-674,-20-19-13067</inkml:trace>
  <inkml:trace contextRef="#ctx0" brushRef="#br0" timeOffset="1541.9922">2005 3687 20243,'-21'-40'1601,"21"21"-928,-20 19 96,20-20-513,0 20-320,20 0-705,-20 0-1377,0 0-3235</inkml:trace>
  <inkml:trace contextRef="#ctx0" brushRef="#br0" timeOffset="1838.8672">2203 3786 2498,'79'99'18642,"-59"-58"-17073,19-2 385,-19 0 224,0 2-416,0-21-577,1-1-545,-3 1-319,-18-20-1,0 0-160,0 0-64,0 0 128,0 0-63,0 0-65,0-20-160,-18 1 32,18-1-161,0-21-287,-21 22-161,42-1-480,-21 20-384,0-20-1250,18 20-576,-18 0-2498</inkml:trace>
  <inkml:trace contextRef="#ctx0" brushRef="#br0" timeOffset="2142.5781">2580 3945 12812,'20'0'3107,"0"0"-1186,0 0 161,-1 0-160,1-19-448,0-1-321,0 20-673,0-21-256,-1 1-160,-19 0 257,0 20-129,0-19-96,0-1-96,0 20-160,-19-20 96,-1 20-225,0 0 225,0 0 353,0 20 383,20 0 289,0 19 96,0 2-224,0-2-320,20 1-33,0-21-384,0 22 96,19-21-288,1-20-480,19 19-161,-18-19-1601,17-19-2243,-17-1-10505</inkml:trace>
  <inkml:trace contextRef="#ctx0" brushRef="#br0" timeOffset="2679.6875">3175 3786 17680,'0'0'3844,"0"0"-2147,0 0-736,0 20 641,40 0-33,-1 19-768,1 2-577,1-21-96,18-1-384,-19-19-128,-1 0-673,21-19-929,-40-1-897,19-21-1473</inkml:trace>
  <inkml:trace contextRef="#ctx0" brushRef="#br0" timeOffset="2860.3515">3592 3706 6758,'-20'0'11947,"1"41"-9448,19-2-802,-20 20 353,20 22-192,0-3-513,0 2-224,-20-1-512,20 1-417,0-21-160,20-20-128,-20-17-32,0-3-321,0 1-383,0-20-642,0 0-1184,0 0-321,20-20-1922</inkml:trace>
  <inkml:trace contextRef="#ctx0" brushRef="#br0" timeOffset="3202.1484">3831 3906 18385,'0'-21'1281,"0"21"-128,-20 0 257,20 0 896,-20 41-352,-1-2-481,21 0-416,0 2-448,21-2-289,-1 1-352,20-21 160,-1-19-128,1 0 0,19-39 0,-19 19-32,-1-19-64,-39-2 32,20 2 128,-40 0-192,1 19 96,-21-21-353,0 41-63,1-20-97,-21 20 129,21 20-97,19-20-672,0 20-1729,20 1-1507,0-21-14124</inkml:trace>
  <inkml:trace contextRef="#ctx0" brushRef="#br0" timeOffset="3519.5312">4167 3826 20243,'0'19'1601,"0"1"-640,-18 0 929,18 21 256,0-2-1025,18-19-448,2-1-449,1 1-96,-1-20-96,19 0 128,1 0-32,-20-20-256,0 1 192,19-21-192,-19 21 64,-20-1 64,20-1-96,-20 21 192,0-20-96,0 40 224,20 1 32,-20-1 33,21 39-321,-3-40-193,2 22-511,0-21-706,21-1-1056,-2-19-641,-19 0-3459</inkml:trace>
  <inkml:trace contextRef="#ctx0" brushRef="#br0" timeOffset="4149.414">853 4660 19634,'-41'-21'449,"23"2"31,-2 19-352,20 0 449,0-20 480,20 20 96,19 0-385,21 0-223,39 0 224,0 20-65,39-20-127,61 0-225,60 19-224,59-19-64,-1-19-160,1 19 160,-40-40-64,-60 21-32,-1-21 160,-17 0 321,-41 20 224,-20 0-289,-1 1-192,-39 19-128,-20-20 96,-18 20-96,-22 0 64,-19 0-95,0 20-33,-20-20 192,0 19-96,0-19-128,0 20-96,0-20-129,0 0-223,0-20-321,0 20-160,0-19-800,0-1-1250,0 0-1730</inkml:trace>
  <inkml:trace contextRef="#ctx0" brushRef="#br0" timeOffset="4389.6484">4764 3747 25175,'-20'0'385,"20"0"-674,0 0-639,0 0 127,20 0-256,-1 0-737,-19 20-4740</inkml:trace>
  <inkml:trace contextRef="#ctx0" brushRef="#br0" timeOffset="4541.0156">4922 4084 24887,'0'40'769,"0"-40"-97,0 0 257,0 0-192,0 0-545,0 0-800,0 0-1090,0-20-1665,0 20-4356</inkml:trace>
  <inkml:trace contextRef="#ctx0" brushRef="#br1" timeOffset="5629.8828">5835 3845 13805,'-40'-19'1505,"1"-1"801,19 0-224,-20 20-160,21 0 160,-1 0-705,0 20-384,0 19-384,0 1-97,20 1-127,0-2-97,0 0-32,20 2-128,20-21 0,-20-20-64,19 0 65,1 0-33,-1-41-96,1 21-32,-19-19-64,-1 0 192,-2 19-128,-18-1 256,0 1-128,-18 20 224,18 0 257,-20 0-129,20 20-448,0 1 0,20 18 64,-2-19-160,23 0-288,-1-1-513,19-19-929,-19 0-1601,-1 0-865</inkml:trace>
  <inkml:trace contextRef="#ctx0" brushRef="#br1" timeOffset="6680.664">6927 3806 6886,'-19'-39'8488,"-1"19"-6118,0 20-576,0-21-225,0 21 353,0 0-352,1 0-673,-21 21-353,19-1-127,1-1-1,20 1-160,20 19-64,1-19-128,19 21 65,-1-21-97,21-1-32,-1 21 0,2-21-97,-23 1-95,-18 21 0,1-22 64,-1 21 192,-20-21-64,-20 1 0,-1 0-32,1 1-32,0-2-128,2-19 32,-3 0-129,21 0-479,-20 0 63,20-19 128,-20-2 353,20-19 96,0 21-32,0-1-64,0 0 128,20 1 0,-20 19 96,20 0-32,1 0-1,-3 0 33,22-20-32,1 20 32,-2 0 32,1-21 33,19 1 31,-19 1 128,-1-21 128,-19 21-128,0-1 193,-20-1 63,0 1 161,0 0-1,0 20 33,-20-19-257,0 19 97,1 0-65,-1 0-223,0 19-129,0 1-96,20 0-64,-20 1 0,20 18-97,0-19-63,20 0-224,-20 19-321,40-18-704,-20-21-641,39 20 32,-19-40-1442,-1 20-5412</inkml:trace>
  <inkml:trace contextRef="#ctx0" brushRef="#br1" timeOffset="7020.5078">7662 3806 19506,'-20'0'1826,"-1"20"-449,3-1 737,-2 1-224,0 21-513,-1-2-544,1-19-577,20 0-256,20-20 96,1 0-32,-1 0 96,0-20-192,19 0 32,-19 1-64,20 19 64,-21 0-128,1 0 224,0 19 0,0 1 0,-20 39 1,20-18 31,0 18 32,-1 0-160,1 1 0,0-1 32,-20-20-128,21 2-32,-1-1-161,-20-1-255,18-19-417,-18 20-769,20-20-960,-20-20-161,21 0-2082</inkml:trace>
  <inkml:trace contextRef="#ctx0" brushRef="#br1" timeOffset="7607.4219">7939 3865 19634,'0'-20'2338,"0"20"-1473,0 20 673,0-20 383,20 41-864,-20-2-640,21-19-289,-1 19 64,0 2-128,-1-21-64,1-1 0,-20 1-128,20-20-32,-20 20-96,20-20-257,-20 0 129,0 0 192,0-20 63,0 0-127,0 1 128,0-1 64,0 20-32,0-21 0,20 21 0,-20 0-128,19 0-129,1 0 65,0 0 256,0 21-128,0-21 160,-1 20-128,1-20 128,0 0 224,0-20 160,1-1 97,-3 1-97,2 1 64,21-21-223,-21 21-33,-20-1-64,18-1-64,-18 1 128,0 0-128,0 1 193,-18 19-97,-2 0 32,-1 0-64,21 0 160,-20 19-192,20-19 0,0 40 33,-20-19-129,20 18 224,20 1-160,-20-1-32,20 2-128,1-22-192,-1-19-289,19 0-384,-19 0-608,0-19-1154,0-1-416,-1-21-2594</inkml:trace>
  <inkml:trace contextRef="#ctx0" brushRef="#br1" timeOffset="7882.8125">8496 3747 16047,'0'0'2722,"20"0"-608,-20 39-32,19 1 353,1-1-578,0 2-672,-20-2-256,20 1-352,0-1-257,0-39-96,-20 21-63,0-21-161,19 20 64,-19-20-64,0-20 0,0 20 32,0-21-96,20 1 96,-20 1-64,20-1 0,0 0-1,1 20-95,-3 0-96,2 0-256,21 20-129,-21 0-800,-2-1-1186,3 1-672,19-20-2819</inkml:trace>
  <inkml:trace contextRef="#ctx0" brushRef="#br1" timeOffset="8302.7344">9051 3806 9801,'0'-20'9769,"0"20"-7014,-19 0-1218,19 0 417,0 40-321,-20-21-415,20 21-354,0 20-223,20-20-257,-20-1-191,39-18 191,1 18-320,-1-39 64,1 20-96,19-20 32,-18-20 0,-1 1-96,-1-1 0,-19-21-32,0 22-64,0-21 96,-20 21-160,19-22 64,-19 21 128,-19 0-224,-1 20 31,20-19 193,-20 19-96,0 19 288,0 1 1,20 21-1,-19-21 96,19 19-64,19-19-160,21-1 225,0 1-193,19 1 64,2-1-224,-23-20-32,3 0-129,-3 0-351,3 0-737,-21-20-1474,0-1-2466,-1 21-11114</inkml:trace>
  <inkml:trace contextRef="#ctx0" brushRef="#br1" timeOffset="10198.2422">10997 3726 15662,'0'0'3460,"0"0"-2083,0 0-128,-21 0 224,21 21 353,-18 18-545,-2 1-608,-1-1-225,1 2-191,20-2-97,-20 1-32,2-21-160,18 1-288,0 21-353,-21-22-576,21-19-769,-20 20-480,20-20-1730,-20 0-12588</inkml:trace>
  <inkml:trace contextRef="#ctx0" brushRef="#br1" timeOffset="10401.3672">10660 3865 16431,'0'-39'2851,"0"19"-1602,0 0 128,0 20 993,19-19-416,1 19-608,0 19-578,0 1-191,0 19-97,19 1-191,-19 1-193,0-2-96,19 0-128,-19-19-225,21 1-351,-3-1-898,-17-20-1537,-1 0-993,0 0-10089</inkml:trace>
  <inkml:trace contextRef="#ctx0" brushRef="#br1" timeOffset="10655.2734">11235 3985 18033,'20'39'3427,"1"-18"-1826,-3-1-31,-18-1 127,20 21-768,1-21-448,-21-19-417,20 20-128,0-20-289,-2 20-415,-18-20-1571,21-20-767,-21 20-3204</inkml:trace>
  <inkml:trace contextRef="#ctx0" brushRef="#br1" timeOffset="10886.7187">11513 3985 21075,'60'19'1762,"-41"22"-833,21-21 576,-40 19-384,20-19-416,-20 19-224,0-19-257,0 1-224,0-21-32,0 19-256,0-19-481,0 0-1153,-20 0-1473,20-19-4036</inkml:trace>
  <inkml:trace contextRef="#ctx0" brushRef="#br1" timeOffset="11067.3828">11910 3985 22100,'20'19'641,"0"-19"-641,-20-19 64,20 19-160,-1 0-384,21 0-1410,-20-20-4997</inkml:trace>
  <inkml:trace contextRef="#ctx0" brushRef="#br1" timeOffset="11212.8906">12248 3985 19954,'20'19'417,"0"-19"-193,-1 0-160,-19-19-160,20 19-641,0 0-1473,0 0-6310</inkml:trace>
  <inkml:trace contextRef="#ctx0" brushRef="#br1" timeOffset="11342.7734">12486 3985 15342,'19'19'2082,"1"-19"0,-20 20 384,20-20-448,-20 0-1217,21 0-673,-1 0-833,-2 0-1473,2 0-3075</inkml:trace>
  <inkml:trace contextRef="#ctx0" brushRef="#br1" timeOffset="11552.7344">13003 4024 23350,'0'41'2018,"18"-22"-769,-18 21 192,0-1-320,20-19-640,-20 20-449,0 0-64,0-21-225,21 1-415,-21 0-802,0-20-2209,0 0-2307</inkml:trace>
  <inkml:trace contextRef="#ctx0" brushRef="#br1" timeOffset="11813.4765">13558 3747 23734,'20'0'2691,"-20"20"-2211,0-1-256,-20 21 961,0-1 257,-1 22-449,3-2-705,-2 1-256,20-21-64,0 1-64,-20-21-417,20-19-480,0 20-1121,-21-20-1697,21-20-3844</inkml:trace>
  <inkml:trace contextRef="#ctx0" brushRef="#br1" timeOffset="11995.1172">13319 3845 23990,'0'20'1121,"20"0"289,0 1 383,21-1-447,-3-1-289,3 1-545,-3 0-512,3-1-96,-1-19-288,-21 20-1026,1-20-1248,0 0-3012</inkml:trace>
  <inkml:trace contextRef="#ctx0" brushRef="#br1" timeOffset="12269.5312">13716 3985 22229,'20'39'1537,"0"-18"-224,0-1 993,-20-1 97,0 1-1026,20-20-736,-20 0-449,0 0-32,0 0 0,0 0-96,0 0-160,21-20 0,-3 20 32,2-19-64,1 19 192,-1 0-192,0 0 224,-2 0-288,3 19 320,19 1-288,-20 0-257,-1-1-512,1-19-704,0 0-1987,0 0-2722</inkml:trace>
  <inkml:trace contextRef="#ctx0" brushRef="#br1" timeOffset="12972.6562">14809 3865 16207,'20'-39'2114,"-20"39"-833,0 0 321,0 19 287,-20 1-191,20 0-577,0 21-96,0 18-288,0-20-193,20 2-223,19-22-129,1-19 96,-1 0-192,1 0 96,0-39-224,-1 18 0,-19-18-32,-20-1 96,-20 1-96,0-2-160,-19 2 64,-1 19 32,1 20 32,19-20-33,0 20-191,0 0-481,20 20-1024,20 0-866,0-1-1056,0 1-12044</inkml:trace>
  <inkml:trace contextRef="#ctx0" brushRef="#br1" timeOffset="13175.7812">15305 4024 13196,'20'-20'6150,"-20"1"-4709,0-1 385,-20-19 832,0-2-928,-21 1-833,3 1-224,18-20-289,-21 18-224,23-18-96,-2 0-32,20 19-128,0 0-32,20 21-417,18 19-480,-17-20-1121,19 40-1569,-1-1-6695</inkml:trace>
  <inkml:trace contextRef="#ctx0" brushRef="#br1" timeOffset="13334.9609">15027 3786 22773,'-20'0'1922,"40"0"-1217,-1 0 704,21 0-576,19 0-609,2 0-352,-2-19-1089,1 19-1730,-1 0-2018</inkml:trace>
  <inkml:trace contextRef="#ctx0" brushRef="#br1" timeOffset="14029.2969">16020 3747 16655,'0'-21'2499,"0"21"-1538,0 0 704,20 21 289,-2 18-417,3 1-800,-21-21-128,20 21-193,0-19 161,0-1-65,-20-20 33,19 0-289,-19 0-32,0 0 32,0 0-31,20-20-97,-20-1-192,0 1 128,20 0-96,-20 1 96,20-21-256,-20 21 31,20 19-31,-1-20-32,1 20 32,0 20 0,0-1-225,0 21-223,-1-1-417,1-19-929,0 21-705,21-22-2113</inkml:trace>
  <inkml:trace contextRef="#ctx0" brushRef="#br1" timeOffset="14377.9297">16615 3747 18673,'0'59'1474,"0"-39"-417,0 19 544,0-19 1,20 1-641,0-1-193,-1-20-191,1 0-257,20 0 0,-19-20-95,-3-21-1,-18 21-192,20 1 0,-20-21-96,0 21 96,20-1-96,-20 20 0,0-21-64,0 21-1,21 21 65,-21-21 161,20 20-258,-2-1 225,23 21-288,-21-40-352,19 19-641,1-19-1250,-20 0-608,19 0-4804</inkml:trace>
  <inkml:trace contextRef="#ctx0" brushRef="#br1" timeOffset="14862.3047">17151 3726 20531,'0'41'1954,"19"-2"64,-19-19-32,20-1-705,0 1-705,-20-20-191,20 20-225,1-20 32,-21 0-352,20-20 256,-20 20-128,18-20-160,-18 1 64,0-1 32,0 0 96,0 1-225,0-1-63,0 20 64,21 0 64,-21-21 64,20 42 96,-20-21 96,20 20 0,-20-1 0,0 1 0,20 0 0,-20-20-64,0 0 32,0 0-64,0 0 96,19 0 32,-19 0-96,20-20-32,-20 20 32,0 0 0,20 0 65,0 0-1,0 0 64,-1 20-128,1-1-160,-20-19 0,20 20-417,0-20-608,0 0-1474,-1 0-287,-19 0-1410</inkml:trace>
  <inkml:trace contextRef="#ctx0" brushRef="#br1" timeOffset="15572.2656">17668 3449 15470,'-20'-19'5093,"20"19"-3427,0 0-577,0 0 736,0 19 129,0-19-577,0 40-448,20-1-256,-20 0-161,18 2-95,2-21-225,1 19 0,19-19-224,-21-1 96,1 1-64,0-20 96,-20 0-96,20 0 0,-20 0 128,20 0 1,-20-20-161,19 20 64,1 0-129,0 0 65,0 20 0,0 1 32,19-1 0,-19-1-96,0 1 160,-20 19-192,21-19 96,-21 0 32,0-20-192,-21 21 96,1-21-96,0 20-32,-19-20-129,-1 0-31,0 0 192,1 0-65,19 0-63,0 0-96,20-20-65,0 20-191,0-21 31,20 1 353,0 20 64,19-20 63,-19 20 65,20 0-128,-1-19 160,1 19 160,-20-20 32,21 20 129,-3-20 31,-17 1 96,19-1-64,-21-21 129,1 22-97,-20-1-128,0 0 33,0 1 95,0-1 0,-20 20 1,20-20-97,-19 20-96,-1 20 32,20-20-192,-20 20 64,20-1 0,-21 21 0,21-1-128,0 2 64,21-2-96,-1-19-160,0-1-288,-1 1-674,1 0-511,0-20-706,20 0-1696,-21 0-8553</inkml:trace>
  <inkml:trace contextRef="#ctx0" brushRef="#br1" timeOffset="15725.5859">18382 3845 20018,'0'-39'1538,"0"19"-1,0 1 641,19-1-64,-19-21-1377,20 22-545,0-1-192,0 0-352,1-19-673,17 39-1217,3-20-1506,-21-1-6085</inkml:trace>
  <inkml:trace contextRef="#ctx0" brushRef="#br1" timeOffset="15978.5156">18779 3548 14413,'0'0'5894,"-20"0"-4261,20 19 161,-20 2 448,0-21-160,0 40-929,1-21-576,19 1-385,19 19-224,1-19 32,20 1-128,-1 18-32,1-19-161,-20 0 97,0-1 64,-1-19 192,-19 20-64,0 0 96,-19-20-160,-21 0-128,20 0-193,0 0 97,-19 0-833,39 0-705,-20 0-448,20-20-1826</inkml:trace>
  <inkml:trace contextRef="#ctx0" brushRef="#br1" timeOffset="16144.5312">19057 3965 23093,'20'80'2178,"0"-60"-832,-20 19-417,0 0 192,19-19-481,-19 0-576,0-20-320,0 21-513,0-21-1313,0 19-2082,0-19-5317</inkml:trace>
  <inkml:trace contextRef="#ctx0" brushRef="#br1" timeOffset="22784.1797">19731 3726 7014,'-20'-39'2146,"20"39"737,-19-20 320,19 20-737,-20-20-576,20 20-160,-20 0-97,0 0-320,0 20-223,1 0-290,-1 19-95,0 2 0,20-2-161,0 20-224,20-39 33,19 21-129,1-22-32,19-19-96,-19 0-160,21-19 32,-22-1-160,-19-1 0,0-19-225,-20 21 193,0-21-160,-20 1-129,-21 18-63,3 1 255,17 20 97,-19 0-160,20-19-641,20 19-1025,0 0-1153,-19 19-4388</inkml:trace>
  <inkml:trace contextRef="#ctx0" brushRef="#br1" timeOffset="23545.8984">19911 3588 8648,'19'0'9096,"-19"20"-8135,20 0 801,-20-1 224,20 1 448,0 19-929,0-19-512,-1 21-448,21-22-1,-20 21-95,0-21-161,-20 1 32,19-20-95,-19 20-129,20-20 64,-20 0 96,0 0 129,-20-20-193,20 20-224,-19-20 32,-1 1-64,20-1 96,-20 0-160,20-19-33,0 18-31,20 1 64,0 1 0,19 19 32,-19 0 32,21 19 0,-23-19 32,23 20-32,-21 1 32,0 18-64,-1-19-33,-19 0 65,0-20-160,20 19 160,-20-19-64,0 20-64,20-20 32,-20 0 64,20 0 31,0-20 1,-1 20 193,1 0-162,0-19 66,0 19 63,0-20-32,-1 20 64,1 0 32,0-20-32,-20 20 32,20-19-64,-20-1 32,0-1-31,0 1-1,-20 20 0,20-19 32,-20 19 64,20 0-32,-20 19-160,1-19 32,19 41 64,0-21-32,-20 19 32,20-19-160,20 19 64,-1-19-32,1 1 32,0-1 64,21-20-384,-3 0 0,3-20-417,-1 20-704,-1-21-1186,1 21-832,-20-20-5381</inkml:trace>
  <inkml:trace contextRef="#ctx0" brushRef="#br1" timeOffset="23719.7265">20883 3826 17744,'20'0'2435,"19"0"-1282,1 0 801,1 0-353,-3-20-896,3 20-545,-21 0-641,19 0-1408,-19 0-1154,20-20-7015</inkml:trace>
  <inkml:trace contextRef="#ctx0" brushRef="#br1" timeOffset="24385.7422">21300 3409 4388,'0'-40'7623,"20"21"-4933,-20-1-351,0 0-129,0 20-288,0-19-257,0 19-127,0 0-65,0 0-512,19 19-192,-19-19 224,0 40-193,0-1 1,0 2-288,20 18-97,-20 0-256,20-19 96,0 0-160,1-1 97,-3 0-97,2-39 32,0 20 0,1-20 32,-1 0-96,0 0-64,-2 0-32,23 0 96,-21 0-96,0 21-64,19-1 96,-19-1-128,0 1 0,0 0 96,-20-1-32,0 1 64,-20-20-64,0 0 0,0 0-97,-19 0-127,-1 0 128,-1-20-96,23 20 256,-22-19-224,19 19-385,1-20-288,0 20-1057,20 0-1857,20 0-1058,-20-20-13068</inkml:trace>
  <inkml:trace contextRef="#ctx0" brushRef="#br1" timeOffset="24617.1875">21717 3706 17616,'20'20'4452,"-1"-20"-4099,1 21 1344,20-21-63,-1 20-321,1-1-800,1-19-353,-23 20-352,23 0-417,-21-20-672,0 0-993,-1 0-353,1-20-1889,-20 0-10570</inkml:trace>
  <inkml:trace contextRef="#ctx0" brushRef="#br1" timeOffset="24798.8281">22114 3706 18225,'0'20'1569,"0"1"321,0 18 704,-20 1-63,20 19-609,-20 1-641,20-1-705,0 2-287,-20-2-97,20-20-128,0-19-256,0 20 0,0-40-289,0 20-576,0-20-737,-19 0-1345,19 0-1537,0 0-14702</inkml:trace>
  <inkml:trace contextRef="#ctx0" brushRef="#br1" timeOffset="25066.4062">22292 3806 19698,'0'0'1634,"0"0"-1058,0 0 1218,20 0 288,1 0-705,-3 0-640,23 0-481,-21 0-256,20 0-192,-21 0-288,21 0-962,-20 0-1601,0 0-736</inkml:trace>
  <inkml:trace contextRef="#ctx0" brushRef="#br1" timeOffset="25580.0781">22908 3706 20371,'-20'-19'1537,"0"19"-256,20 0 705,-39 0-448,19 19-289,-21 22-320,23-21-224,18 19-321,0 0-256,0 1-64,38-19 128,3-1-224,-2-20 64,1 0-32,0 0-96,-1-20 0,-39-1 0,0-19-64,0 21 32,0-1-129,-20 0-63,1 1-160,-1-1-289,0 20-929,20-21-992,-20 21-705,20 0-6247</inkml:trace>
  <inkml:trace contextRef="#ctx0" brushRef="#br1" timeOffset="26376.9531">23027 3667 12395,'20'20'4549,"-20"-20"-3268,0 0 865,0 0 384,0 0-160,19 0-704,-19 19-353,0 1-448,20 1-96,-20 18-193,20 1-191,0-21-129,-20 21-160,21-19 32,-3-1-128,-18-20 64,0 19-96,20-19 0,-20 0 32,0 0 0,0 0 32,0-19-64,0-1 64,-20-1-32,20-19-32,-18 21 32,18-21 0,0 21 0,18-1-64,-18-1 0,20 1-64,-20 20 0,20 0 32,21 0 64,-21 20-32,-1-20 32,-19 21 0,20-1 64,0-1-129,0 1-127,-20 0 0,20-1 64,-20 1 64,0-20 0,19 0 32,-19 0 96,0 0-32,0 0 32,20 0-64,-20-20-32,20 20-64,0-19 31,0 19 1,-1 0 64,1-20 0,20 20 64,-19 0 64,17 0-32,-17 0 1,-1 0-1,-20-20 32,20 1-64,-2-1 0,-18 20-64,0-41 128,0 41 0,0-19 0,-18-1-32,-2 20 0,0 20-64,-1-20 64,1 19 224,2 1-63,-23 21-33,21-2-192,20 0 96,-20-19 32,40 21-64,0-21 0,21-1-160,18-19-256,-19 0-545,19 0-577,-19-19-1697,-1 19-2242,1-20-9577</inkml:trace>
  <inkml:trace contextRef="#ctx0" brushRef="#br1" timeOffset="26565.4297">23999 3885 26649,'20'21'1313,"-20"-1"-865,21-20 417,-21 0 288,0 0-864,20 0-353,-20 0-353,0 0-800,0 0-2114,0 0-4228</inkml:trace>
  <inkml:trace contextRef="#ctx0" brushRef="#br0" timeOffset="99204.1015">476 5413 18289,'-40'-39'1986,"40"19"-545,-21 1 353,21-1 352,0 20-865,0 0-544,0 0 224,21 20-449,19 19-192,-20 22-31,-1-2-129,21 0-96,0-19 32,-1 19-288,1-39-225,-19 0-415,17-1-770,3-19-1024,-21 0-738,-2 0-3426</inkml:trace>
  <inkml:trace contextRef="#ctx0" brushRef="#br0" timeOffset="99543.9453">893 5394 17040,'0'-20'2370,"-20"20"-1313,20 20 320,-20 21 257,0-2-1,-1 0-480,3 22-416,-23-22-192,21 20-321,20-20-32,-20-18-32,20 19-64,0-40-64,-18 19-32,18-19 0,0 20 64,0-20 161,18 0 159,-18 20 96,20-20-127,-20 19-193,20 22-128,-20-2 32,21 1-192,-21-1-64,0 2 96,20-2-97,-20 1-127,0-21-257,0 1-351,0-20-225,0 21-737,0-21-641,0 0-1440,0 0-12173</inkml:trace>
  <inkml:trace contextRef="#ctx0" brushRef="#br0" timeOffset="104848.6328">1051 5930 12587,'-20'-19'2883,"20"-1"-833,-19 20-32,19-21 128,-20 21 64,20 0-704,-20 0-578,20 0-447,0 21-65,0 18 97,0 1 127,0-1-319,20 2-1,0-21-192,19-1 32,-19-19-128,21 0 128,-3 0-63,-17-19-162,-1-1 1,0 0 32,-20-21 96,0 22-352,-20-1 192,0-19 32,-21 39-64,2-20-64,-1 20-193,20 20-191,1-20-417,-1 19-897,20 1-961,0 0-1633</inkml:trace>
  <inkml:trace contextRef="#ctx0" brushRef="#br0" timeOffset="105137.6953">1468 5930 19634,'0'-39'2082,"-20"39"-961,20 0 224,0 0 321,-20 20-289,20-1-448,0 1-288,20 0-129,0 19-416,0-18 257,19-21-289,1 0 192,1 0-256,-3 0 96,3-21-128,-1-18-64,-21 19-256,1 0-609,0-19-513,-20 39-1248,-20-21-834,0 21-3907</inkml:trace>
  <inkml:trace contextRef="#ctx0" brushRef="#br0" timeOffset="105521.4844">2163 5474 16143,'-20'-39'4004,"20"39"-1922,0 0-769,0 19 641,20 1-193,0 39-287,0 1-609,0 19-449,-1 1-288,1-1 0,0-19-128,20-1-160,19 0-160,-18-18-449,-23-21-672,2-20-1250,-20 0-928,0 0-5158</inkml:trace>
  <inkml:trace contextRef="#ctx0" brushRef="#br0" timeOffset="105717.7734">2043 5870 18801,'-18'0'3235,"36"0"-2562,3 0 1025,-1 0 704,0-20-576,19 20-833,1 0-833,-20-19-64,19 19-224,1 0-129,0 0-511,-1 0-514,22 0-1216,-43 0-929,23 19-2275</inkml:trace>
  <inkml:trace contextRef="#ctx0" brushRef="#br0" timeOffset="106021.4844">2539 5891 17296,'21'0'3043,"-1"0"-2018,-20 0 1121,20-21 416,0 21-960,19-20-417,-19 1-448,20 19-321,-20-20-256,-1 0-64,-19 1-64,0-1 64,0 20-128,0-20 32,-19 20-96,19 0-128,-20 0 192,0 20-64,-20 0 64,21-1 64,19 21 0,0-1 64,0-18-32,19 18 128,-19-19-128,20 0-64,20-1 96,-1-19-96,1 0-160,1-19-256,-3 19-449,3-20-1025,-3 0-1985,-17 20-1475</inkml:trace>
  <inkml:trace contextRef="#ctx0" brushRef="#br0" timeOffset="106260.7422">2956 5435 16559,'0'-22'7495,"0"22"-5893,0 22-994,0-3 1122,21 21-449,-21 19-352,20 21-384,0-21-289,-20 21-224,39-21-160,-19 1-225,20-40-127,-20-1-161,-1 1-544,1-20-1025,0-20-1409,0 1-1634</inkml:trace>
  <inkml:trace contextRef="#ctx0" brushRef="#br0" timeOffset="106436.5234">3155 5454 21556,'20'0'3171,"0"40"-1185,-20-1-449,20 21-31,1-1-481,-3 0-673,2 2-352,0-22-384,21-19-257,-23 19-448,23-18-1121,-21-21-2723</inkml:trace>
  <inkml:trace contextRef="#ctx0" brushRef="#br0" timeOffset="107556.6406">3712 5732 11242,'20'-21'2787,"-20"2"-1154,0 19 33,0 0 192,20 0-353,-20 0-288,18 0-352,-18 19-224,0 2 63,0-1-127,21 0 128,-1 19-353,20 0 32,-21 2 65,1-2-161,20-19-32,-20 19 0,19-39 33,-19 20-97,-20-20 64,0 0-32,0-20 33,0 1-129,0-1-128,0 0 64,-20-19-128,20-2 64,-20 2-128,1 19 31,-1-19-191,20 19 128,0 20 32,0 0-192,20 20 256,-20 0 0,39-1 160,-19 21-321,20-21 161,-21 1 32,1 1-256,0-21 256,1 0-96,-21 0-128,20 0 288,-20 0-96,-20 0 32,20-21 32,0 1-161,0 20-127,-21-19 64,21-1-64,0 20-65,21 0 33,-21 0 128,20 0 192,18 0-32,-17 20 256,19-1 0,-1 1-64,1-20 193,0 21 191,-1-21 193,-19 0 64,21-21 128,-23 1-289,2-19-159,0 19 63,1-19-352,-21 19 65,0-1-97,-21 2 64,21 19-224,-20 0 32,0 0-192,2 19 96,-3 22-32,21-2 64,0 1-64,21-1-33,17-18-159,3-1 96,18-1-128,1-19-193,-1 0-384,0-19-864,-19-1-1250,0 20-1794,-21-21-13132</inkml:trace>
  <inkml:trace contextRef="#ctx0" brushRef="#br0" timeOffset="108295.8984">853 6446 16719,'-41'0'1250,"41"20"-322,-18-20-351,36 0 896,-18 0 97,41 0-257,-1 19-256,19-19-576,20 22-97,20-22 321,21 0-257,19 0-160,39 0-96,41-22 97,59 22-97,-20-19-96,20 19 192,-21 0-96,-38-20 161,-1 20-129,-19 0-96,-21 0 128,-18-20-160,-2 20 97,-18 0 159,-2-19-64,-19 19-160,-20-20 32,-38 20-63,-2 0-65,1 0 64,-41 0 64,1 0 160,0 0-96,0 0 97,-20 0-97,0 0-32,0 0 160,0 0-223,0 0-129,-20 0-97,20 0-127,-20 0-128,20-20-481,0 20-448,0 0-865,-20-19-1730,20-2-1505,0 21-13195</inkml:trace>
  <inkml:trace contextRef="#ctx0" brushRef="#br0" timeOffset="108513.6719">4942 5652 26713,'-20'0'865,"20"0"-705,-20 0-192,40-19 128,-20 19-224,0 19-833,20-19-1922,-20 40-2018</inkml:trace>
  <inkml:trace contextRef="#ctx0" brushRef="#br0" timeOffset="108657.2265">5042 6030 25079,'20'20'801,"-2"-20"-385,-18 20-159,0-20-97,0 0-160,21-20-1057,-21 20-3203,-21 0-15631</inkml:trace>
  <inkml:trace contextRef="#ctx0" brushRef="#br1" timeOffset="110741.2109">5876 5811 14926,'-20'-39'1569,"-1"19"97,-19 20-321,22 0 577,-3 0-193,-19 39-479,20 1-546,1-1-127,-1 21-129,20-20-95,0-1-33,0 2-32,20-21 97,-1-20-97,1 0-96,20-20-160,-19 0 64,-3-21-128,2 2 0,0 0 64,-20-2-32,0 21 32,0 1-64,0-1 224,0 20-256,0 0 96,0 20 0,21 19-32,-1 2 32,-2-2-64,3 0-160,-1-19-352,20 1-642,-1-1-607,1-40-642,0 20-1344,-1-41-5766</inkml:trace>
  <inkml:trace contextRef="#ctx0" brushRef="#br1" timeOffset="110944.3359">6153 5574 13004,'-20'-61'4708,"20"42"-2177,0-1-706,0 40 97,0-1 96,20 21-769,0 0-256,1 39-320,-3-19-225,23 19-288,-1-20-192,-1-18-96,1-22-256,-1 1-353,1-20-992,-20 0-1442,-20-20-929,0 20-13485</inkml:trace>
  <inkml:trace contextRef="#ctx0" brushRef="#br1" timeOffset="111110.3515">6094 5791 19250,'-20'0'2562,"0"0"-1281,40 0-160,-20 0 1346,39 0-706,1 0-896,19 0-673,2-19-192,-2 19-288,1-20-545,-1 20-1153,-19 0-2274,-1 0-15406</inkml:trace>
  <inkml:trace contextRef="#ctx0" brushRef="#br1" timeOffset="111704.1015">7186 5791 20563,'0'0'1217,"20"0"-800,-1 20 768,1-20 512,20 0-448,-20 0-576,19 0-257,-19-20-223,20 1-1,-21-1-64,-19 0-32,20-1-160,-20-18 32,-20 39 0,1-20-32,-1 1 96,-20 19-96,20 19 32,1 1 96,-21 0-96,20 40 288,0-21-160,20 1 64,0-1-160,20 2 32,0-2-128,20-19-64,-1-1-448,1-19-642,19 20-928,-19-20-576,-1-20-1218,2 1-12588</inkml:trace>
  <inkml:trace contextRef="#ctx0" brushRef="#br1" timeOffset="112008.789">7702 5752 10217,'-20'-60'6310,"20"40"-3491,-20 20-961,20 20 95,-20-1-287,20 2-321,-21 19-320,21-1-256,0-19-257,21 19-351,-1-18 31,0-1-96,0-20-32,-1 0 32,21 0 64,-20-20-160,0-1 32,0 1 0,-20 1 0,0-21 64,0 21-32,0-1-32,0 20 97,-20 0-97,20 0-32,0 0-161,0 20 1,0-1-224,20 21-353,-1-21-1024,1 1-1378,21 1 96,-3-21-3459</inkml:trace>
  <inkml:trace contextRef="#ctx0" brushRef="#br1" timeOffset="112210.9375">8059 5732 18321,'-20'0'2082,"20"0"-449,-19 0 225,19 20 192,-20 19-512,20 1-514,0-1-543,20 2-225,19-2-256,1-19-32,19-1-288,-19-19 0,19-19-385,2-1-544,-23-19-1090,-18 19-511,-20-21-1634</inkml:trace>
  <inkml:trace contextRef="#ctx0" brushRef="#br1" timeOffset="112495.1172">8178 5454 19026,'40'20'2786,"-40"0"-928,19 19-225,21 21 65,-20-20-160,1 19-610,-3 1-479,2-21-321,0 1 0,21-21-64,-23 1 0,3-20-64,-1 21-64,-20-21 32,20 0 0,-20-21 32,20 21 0,-20-20 32,0 1-32,19 19-64,1-20-96,0 20-32,20 20-97,-1-1-351,-19 1-834,20 1-1761,-1-1-1569</inkml:trace>
  <inkml:trace contextRef="#ctx0" brushRef="#br1" timeOffset="112993.164">9330 5374 20083,'0'-20'2081,"0"20"-639,0 20-513,19 19 768,1 2-95,0 38-673,0 1-353,0-1-384,19 1-127,1-21-130,1 1-351,-3-21-160,3-19-706,-21 0-1472,19-20-962,-39-20-6021</inkml:trace>
  <inkml:trace contextRef="#ctx0" brushRef="#br1" timeOffset="113225.5859">9349 5711 19058,'40'-19'1473,"0"19"833,-1-20-160,21 20-512,-21 20-609,1-1-225,1 2-287,18 19-257,-19-1-256,-1-19 96,1-1-160,-1 1-32,-19 1-64,-20-21-353,20 0-672,-20 0-640,-20 0-834,20-21-1409,-39 1-13612</inkml:trace>
  <inkml:trace contextRef="#ctx0" brushRef="#br1" timeOffset="113360.3515">9628 5513 19314,'-41'-19'2210,"41"19"-1281,0 0-961,20 0-32,1 0-321,-1 0-1761,19 19-5797</inkml:trace>
  <inkml:trace contextRef="#ctx0" brushRef="#br1" timeOffset="114276.3672">10004 5692 13388,'0'0'1345,"0"0"-704,0 0 320,0 0 673,0 0-289,0 0-673,0 0-287,0 0 31,0 0 257,0 0 96,0 0 191,0 0 1,0 0-192,21 0-32,-1 40-129,-20-20-159,38 19-65,-17 1-160,-1-21-31,18 22-65,-17-21 128,-1-20-160,-20 19 64,0-19-64,0 0 0,0 0 289,0-19-193,0 19-192,0-20-32,-20-1-32,-1 1-32,21 20-32,-18-19-161,18-1 33,0 0 64,0 20 96,0 0-192,0 0-193,18 20 129,3 0-97,-1-20-127,0 19-161,0 1 161,-1-20 255,-19 0 65,20 0 288,0 0-32,-20 0 64,20 0-96,0-20 128,-20 20 192,20 0 1,-1 0 255,1 0 65,0 0 31,1 0-63,-1 0 64,-2 0-97,2-19-31,1-1-97,-1 20-160,0-20-96,-20 1 32,-20-1-63,20 0-1,-20 20-128,-1 0 32,1 20-32,20 19 384,-18-19-288,18 19 128,18-19-31,23 1-65,-1-1-64,-1-20 32,21 0-320,19 0-449,-20-20-1025,2-1-2273,-23 1-8585</inkml:trace>
  <inkml:trace contextRef="#ctx0" brushRef="#br1" timeOffset="114949.2187">11612 5553 13196,'0'-40'4036,"0"40"-2947,-20-19 256,1 19 193,-1 0 287,0 0-576,-20 19-288,21 1-288,-1 21-321,20-22-95,0 21-257,20-21 96,-1 1 0,41 19 64,-1-18-96,2-1 32,-3 0-128,-17-1 32,-3 1 0,-38 0 32,0-1 128,0-19 32,-20 20-95,-18 1-65,-3-1-97,21-20-127,2 0-352,-3 0-609,1-20-1314,20 20-960,0-21-4484</inkml:trace>
  <inkml:trace contextRef="#ctx0" brushRef="#br1" timeOffset="115159.1797">11831 5374 21396,'20'20'993,"-20"-1"192,20 22 416,-1 18-63,-19 2-417,20-2-513,0 0-511,0 1-1,19-21-192,1-19-193,-20 0-383,0-20-1026,1 0-1313,-21 0-800,-21 0-13486</inkml:trace>
  <inkml:trace contextRef="#ctx0" brushRef="#br1" timeOffset="115506.8359">11752 5672 18961,'0'0'2018,"0"0"-1121,20 0 1409,18 0-160,3 0-512,18 0-673,20 0-481,1 0-223,-21 0-225,20 0 160,-18 0-192,-22-20 64,1 20-128,-20-19 96,0-1 32,-20 20-160,0-20 32,-20 1-128,0-2-33,0 1-63,-19 20 32,19 0 256,-20 0-64,19 20 128,3 1-128,-2-2 128,20 21-32,0-1 96,0 0-128,20 2-96,-2-2 96,23-19-320,-1 19-705,19-19-961,-19 1-769,19-1 1,-19-1-4934</inkml:trace>
  <inkml:trace contextRef="#ctx0" brushRef="#br1" timeOffset="115818.3594">12744 6168 17904,'20'41'1410,"-20"-41"-513,0 0 288,0 0 1089,0-20-865,-20-1-576,0 1-385,-19-39-31,19 20-225,-21-22-64,21 22-32,2-41-64,-2 21-64,20 0-32,0-1 64,20 20 0,18 1 0,-17 19 256,19 20-95,-1 20 31,-19 0-96,0 19-32,0 0-64,-20 2 0,0-2-64,-20 1-32,0-21-64,0 1-129,-1 1-159,3-21-481,-2 0-897,0 0-608,-1 0-1025,21-21-6150</inkml:trace>
  <inkml:trace contextRef="#ctx0" brushRef="#br1" timeOffset="116079.1015">13240 5633 23350,'40'19'1793,"-40"1"-319,20 0 63,-20 20 65,0-20-577,0 19-481,19-19-448,-19 0-128,20-1-32,0-19-224,-20 20-193,20-20-576,1-20-736,-21 20-1859,0-19-1921</inkml:trace>
  <inkml:trace contextRef="#ctx0" brushRef="#br1" timeOffset="116250.9765">13260 5435 19186,'-40'-41'3139,"40"41"-1538,0-20-640,0 20-641,0 0-256,0 0-1249,20 0-1313,-20 20-4997</inkml:trace>
  <inkml:trace contextRef="#ctx0" brushRef="#br1" timeOffset="116630.8594">13697 5850 21396,'39'-19'1729,"-19"38"-511,0 1-97,21 21-417,-23-22-159,2 21-257,-20-1-160,0 2-256,0-2-416,21-19-770,-21 0-1504,0-20-2179</inkml:trace>
  <inkml:trace contextRef="#ctx0" brushRef="#br1" timeOffset="117267.5781">14015 5354 19378,'0'-19'2434,"0"19"-1505,19 19 96,-19-19 641,20 40-481,0 1-192,-20 18-481,40-20-224,-21 21-192,1-1 1,20-19-226,-19 0-223,17-20-737,-18 0-1153,1-1-577,-21-19-1217</inkml:trace>
  <inkml:trace contextRef="#ctx0" brushRef="#br1" timeOffset="117462.8906">13995 5711 18801,'0'0'1986,"20"0"-1217,-1-19 1505,21-1-384,-20 20-801,19-20-801,1 1-192,1-1-480,-23 20-257,22-20-512,-40 20-897,21-19-192,-21-2-961,0 1-3139</inkml:trace>
  <inkml:trace contextRef="#ctx0" brushRef="#br1" timeOffset="117892.5781">14214 5374 15470,'0'-20'2370,"18"40"-1505,-18 0 545,20 21-161,0-2-320,1 20 64,-21-18-225,20 18-351,-2-20-193,3 0 160,-1-18-256,0-1-32,0 0-31,-20-20-1,0 0-193,0 0 226,0 0-65,0 0 0,0 0-32,0-20 0,0 0 0,19-1-32,-19 2-32,20 19-33,0 0 65,20 0 64,-1 0 65,1 0-33,-1 0-32,1 0 32,1-20-96,-3 0 160,-17 1-64,-1-1 96,0 0 0,-20-20-128,0 20 160,0 0 33,-20 1 351,0 19 33,-1 19 63,-17-19-351,17 40-97,21-19 32,0 18-160,0 0-96,21-19-96,-1 0-384,19-1-641,21 2-1154,-1-21-1921,0 0-16846</inkml:trace>
  <inkml:trace contextRef="#ctx0" brushRef="#br1" timeOffset="118897.4609">15186 5553 14317,'20'-20'2627,"0"20"-417,-20 20-192,18 1 160,3-2-449,-1 21-480,0-1-672,-20 0 128,20 2-129,-1-21-95,1-1-161,-20-19-160,20 20 96,-20-20-160,0-20 33,0 20-97,0-19-96,0-1 64,0 0-97,-20-1-95,20 2-96,0-21 64,0 40 0,0-19-193,20 19 33,-20 0-65,20 0 97,0 0 96,-20 19-32,19 1 63,1-20-95,0 20 96,-20-1 32,0-19-33,20 0-31,-20 21 96,0-21 32,0 0 96,21-21 0,-1 21 64,-20-19 0,18 19-64,2-20 64,1 20 32,-1 0 128,0 0-128,-1 0 256,-19 20-223,20-20 31,0 0 96,0 0-64,0 0 288,-1 0-95,21-20 95,-20 0-63,-20 1 63,20-1-192,-20 0-96,19 1 33,-19-2-161,-19 1 224,19 0-128,-20 20-64,0 0 0,0 0 96,0 0 0,20 20-63,-19 0-1,-1 20 0,20 0 0,20-1-160,-20-19 32,39 20-64,1-20-257,-1-20-223,1 20-385,1-20-320,-3-20-1058,3 20-1728,-3-20-9162</inkml:trace>
  <inkml:trace contextRef="#ctx0" brushRef="#br1" timeOffset="119317.3828">16277 5533 4516,'-20'0'14413,"20"0"-12779,-19 0 128,-1 0 576,0 20-416,0 1-897,-19 18-289,19 0-63,0-19-193,20 19-287,20-18-97,0-1-96,-1 0 128,21-20 32,0 0-160,-21-20 0,21 0-96,-20-1 96,0-18 0,-20 19 32,0-19 0,0 0 0,-20-22 0,0 22-32,0 0 128,-19-2-96,19 1 160,20 21 1,-20 19-33,20-20-32,0 20-160,0 20 64,0-1 64,20 21 96,0 1-160,-1-2 0,1 20-96,20-18-32,-1-2-320,-19 0-385,21 1-673,-1-21-1408,-22 2-2307,3-21-9769</inkml:trace>
  <inkml:trace contextRef="#ctx0" brushRef="#br1" timeOffset="119500">16615 5553 19122,'20'21'3683,"0"-2"-2017,-1 1-193,-19 0-352,20-1-544,0 1-417,-20 0-288,20-1-353,-20-19-896,21 0-1314,-21 0-1537</inkml:trace>
  <inkml:trace contextRef="#ctx0" brushRef="#br1" timeOffset="119640.625">16694 5394 18513,'0'-20'1409,"0"20"-1313,20 0-160,0 0-1153,1 0-5125</inkml:trace>
  <inkml:trace contextRef="#ctx0" brushRef="#br1" timeOffset="120099.6094">17131 5494 21075,'-79'19'2114,"59"1"-1537,-20 0 192,20 20 640,1 0-96,19-1-800,0 0-289,19 2-64,1-21-192,20-20-32,-1 19-32,-19-19 64,20-19-128,-20-1-64,-1-21-33,-19 22-31,0-21 160,0 1 96,0 19 64,-19 1-32,-1-2 128,20 21 224,-20 0-31,20 0-33,0 21 32,0-2 193,0 1-225,20 19-192,0-19-128,-1 0-224,21-1-289,-20 2-640,1-21-801,-1 0-800,-20-21-1186,0 2-11851</inkml:trace>
  <inkml:trace contextRef="#ctx0" brushRef="#br1" timeOffset="120374.0234">17271 5494 18545,'18'39'2434,"-18"-19"-576,0 20 384,0-20 128,21 0-896,-21 19-673,0-19-449,0-20-160,0 0 96,20 0-127,-20 0-65,20 0-96,0-20 0,-20 20-64,39-20-32,-19-19-97,20 39 97,-21-20-64,1 20 0,20 0 32,-20 20 32,-1 0-128,1-1-737,0 21-1217,1-21-2595,-1 2-13676</inkml:trace>
  <inkml:trace contextRef="#ctx0" brushRef="#br1" timeOffset="120946.289">18184 5553 16655,'0'0'3139,"-20"0"-1793,0 21-289,-1-2 448,21 21 289,0-21-577,0 21-641,21-21-191,-1 2-33,19-21-128,1 0-32,0-40 65,-1 20-257,1-19-193,-20-20 1,-20 18-128,0 21-64,-20-19-321,20 19-288,-20 1-737,0 19-63,0 19-546,1 1-2785,-1 0-6664</inkml:trace>
  <inkml:trace contextRef="#ctx0" brushRef="#br1" timeOffset="121142.5781">18500 5672 1889,'41'-20'14542,"-41"1"-11883,0-1-193,-21-19-96,-17 18-544,17-19-385,-19 1-384,20 19-320,-19-21-289,39 2-287,0 0-258,0-1 1,39 0-320,1 20-193,1 0-704,18 20-1121,-1 0-1378,-17 0-11178</inkml:trace>
  <inkml:trace contextRef="#ctx0" brushRef="#br1" timeOffset="121309.5703">18302 5394 16239,'0'19'8232,"0"-19"-7592,20-19-31,40 19 768,-1-20-896,0 0-513,22 20-705,-22 0-1249,0 0-1922,1 0-10473</inkml:trace>
  <inkml:trace contextRef="#ctx0" brushRef="#br1" timeOffset="122134.7656">19434 5057 19410,'20'-20'2114,"-20"20"-1377,-20-20 480,-1 20 256,3 20-480,-2 0-545,-21-1-191,21 1-65,20 21-160,-18-22-64,36 21-32,-18-1-128,20-19-161,21 20-159,-41-20 160,20 0 191,-20-1 33,0 1 128,0 0-32,0-1 64,-20 22 96,20-21 65,0 0 31,0-1 96,20 1-96,-2 0-64,3 1-128,-1-2 0,0 1-128,0 0-96,-1-1 32,1 1-32,-20 0-192,20-1-193,-20-19-256,20 21-288,-20-21-448,20 0-994,-1-21-4067</inkml:trace>
  <inkml:trace contextRef="#ctx0" brushRef="#br1" timeOffset="122569.3359">20148 5276 19506,'20'-41'2819,"-20"41"-1698,0 0-961,0 20 1153,0 1 128,-20 18-768,20 20-353,-20 2-191,20-22-33,0 20-64,-19-18-160,19-22-289,0 1-480,0 0-672,0-20-898,-20 0-1248,20-20-13229</inkml:trace>
  <inkml:trace contextRef="#ctx0" brushRef="#br1" timeOffset="122750">19911 5315 19602,'0'-20'1826,"19"20"-673,-19 0 1601,40 0-704,-20 20-961,0 19-320,-1 1-256,1 1-385,20-2-160,-20 0-96,19 1-481,2-19-544,-3-2-1057,-18 1-993,21-20-3107</inkml:trace>
  <inkml:trace contextRef="#ctx0" brushRef="#br1" timeOffset="122960.9375">20525 5553 21748,'40'21'3139,"-40"-2"-2338,0 1 544,20 0-320,-20-1-705,0 1-127,21 0-193,-3-20-289,-18 0-576,20 19-1088,0-19-1635,-20-19-3330</inkml:trace>
  <inkml:trace contextRef="#ctx0" brushRef="#br1" timeOffset="123169.9219">20804 5553 22132,'39'21'1570,"-39"-2"-225,0 1 257,0 0-513,0 19-641,0-19-352,0-1-128,0-19-352,-19 21-321,19-21-640,0 0-897,0 0-769,19 0-8168</inkml:trace>
  <inkml:trace contextRef="#ctx0" brushRef="#br1" timeOffset="123332.0312">21140 5593 19122,'41'0'416,"-21"0"-544,19-19-385,-19 19-448,0 0 33,0 0-5478</inkml:trace>
  <inkml:trace contextRef="#ctx0" brushRef="#br1" timeOffset="123492.1875">21458 5593 19538,'0'0'1666,"20"0"-513,-20-19 512,21 19-864,-1 0-929,0 0-1313,-2 0-2019,3-21-12203</inkml:trace>
  <inkml:trace contextRef="#ctx0" brushRef="#br1" timeOffset="123642.5781">21638 5574 20307,'19'19'1313,"-19"-19"-416,20-19 864,0 19-768,20 0-736,-21 0-706,1 0-1633,0 0-1377,0-21-15727</inkml:trace>
  <inkml:trace contextRef="#ctx0" brushRef="#br1" timeOffset="123886.7187">22153 5574 24503,'20'19'1377,"0"1"-1025,-20 19 609,0-19-288,0 19-353,20-18-256,0 19-128,-20-21-224,39-19-769,-19 0-1409,-20 0-1730,20 0-12396</inkml:trace>
  <inkml:trace contextRef="#ctx0" brushRef="#br1" timeOffset="124112.3047">22590 5295 24375,'0'20'2530,"-20"0"-1761,20 19-97,0 0 97,-19 2-32,19-1-417,0-1-192,-20 2-128,20-2-128,0-19-481,0-20-351,-20 0-1186,20 0-2211,-20 0-3426</inkml:trace>
  <inkml:trace contextRef="#ctx0" brushRef="#br1" timeOffset="124301.7578">22412 5315 7110,'-20'0'17168,"20"20"-16046,20-1 575,-20 1 129,40 19-289,-21 2-736,21-1-352,-20-1-353,19-19-64,1 1-417,0-2-448,-21 1-640,1-20-1185,0 0-1891,-20 0-7590</inkml:trace>
  <inkml:trace contextRef="#ctx0" brushRef="#br1" timeOffset="124467.7734">22809 5593 22100,'20'40'2018,"0"-40"-192,-20 19 96,19 1-929,1 0-545,0-20-352,-20 19-384,20-19-673,-20 0-1697,0 0-1859,0-19-16398</inkml:trace>
  <inkml:trace contextRef="#ctx0" brushRef="#br1" timeOffset="124630.8594">22829 5435 16335,'0'-41'6086,"0"21"-4132,0 0-1602,20 20 192,-1 0-383,1-19-322,-20 19-703,20 0-2564,-20 0-16494</inkml:trace>
  <inkml:trace contextRef="#ctx0" brushRef="#br1" timeOffset="125045.8984">23066 5156 21364,'-19'-19'608,"38"19"-416,1-20 225,0 20 928,21 0-96,-23 20-576,2-20-129,0 19-383,1 1-33,-21 0-64,20 19 128,-20-19-64,-20 20-64,-1-20 64,21 19-128,0-19 0,0 0 32,21-1-160,-1 22 128,0-21 32,-20 0 0,19-20 160,1 19 513,-20 1-32,0 0 31,0 1-319,0-2-33,-20 1-160,1 0-320,-21-1-64,19-19-545,1 0-480,0 0-929,20 0-1569,0 20-3044</inkml:trace>
  <inkml:trace contextRef="#ctx0" brushRef="#br1" timeOffset="125278.3203">23623 5593 27578,'20'0'1537,"0"0"-1217,-20 0-127,0 0 543,18 0-159,-18 0-513,0 0-320,0 0-321,-18 0-1537,18 20-3267</inkml:trace>
  <inkml:trace contextRef="#ctx0" brushRef="#br0" timeOffset="134347.6562">873 7201 2049,'0'-20'8424,"0"0"-6886,0 1 1088,-20-1-31,20 0-385,-20-20-769,20 20-256,-39 0 449,19 20-97,-21-20-255,21 20-386,-19 20-255,19 0-128,-20 19 95,21 22-31,-1-2-97,0 1-96,20-1-255,-20 20-33,40-19 0,0-21-64,19 20-192,1-37-129,19-3-383,-19 1-834,19-20-704,2 0-1441,-2-20-930</inkml:trace>
  <inkml:trace contextRef="#ctx0" brushRef="#br0" timeOffset="134627.9297">1130 7379 3779,'20'-39'13421,"-40"19"-11980,2 20 97,-3 0 704,1 20-192,20 19-641,-20-19-224,0 20-352,20 0-289,0-1-127,20-19 31,20-1-256,-19-19-31,38 0 63,-19 0-192,19-39 96,-19 19-160,19-19 0,-39 0-96,0 18-128,-40-19-1,0 21-63,-39 19 288,-1-20 0,1 20-32,-20 0-224,38 0-609,1 20-737,21-20-1377,19 0-256,0 19-4548</inkml:trace>
  <inkml:trace contextRef="#ctx0" brushRef="#br0" timeOffset="135004.8828">1468 7300 19378,'40'20'1473,"-21"0"-800,1-1 1121,-20 21 544,20-19-801,-20-2-800,21-19-225,-21 20-95,20-20-321,-20 0 320,18 0-159,2 0 31,1-20-320,-21 20 64,0-19 0,0-2-32,-21 1 32,1 0-96,20 1 0,0-1 32,20 0 0,21 20-32,-1 0 0,-1 0-33,1 20-31,-1 19-320,-19-19-673,0 21-993,0-22-1634,-20 1-2401</inkml:trace>
  <inkml:trace contextRef="#ctx0" brushRef="#br0" timeOffset="135345.7031">2104 7281 19154,'0'-20'2082,"0"20"-1666,-40 0 1057,1 20 962,19-20-898,-1 39-736,1-19-160,20 19-449,0-19 0,20 1-256,1-2 128,17 1-32,3-20 0,38 20-224,-19-1 128,-1-19-32,-19 20 0,-21 0 128,-19-1-64,-19 3 128,-21-22-64,0 19-128,1-19-161,-1 0 33,20 0-513,1 0-480,-1 0-929,0-19-801,0-3-3170</inkml:trace>
  <inkml:trace contextRef="#ctx0" brushRef="#br0" timeOffset="135555.664">2262 7081 22933,'60'41'1185,"-41"-21"97,1 19 127,-20 20 32,20 1-256,-20-1-544,41-19-449,-3 20-64,3-40-160,-3-1-224,-17 1-160,-21-20-834,0 0-1248,0 0-1442,0-20-4612</inkml:trace>
  <inkml:trace contextRef="#ctx0" brushRef="#br0" timeOffset="135738.2812">2203 7300 14157,'-20'0'7623,"20"-19"-6982,0 19 1216,20 0 834,19 0-801,21 0-993,-1 0-385,2 19-127,-2-19-385,-19 20-673,-1-20-993,-19 20-2370,0-1-4804</inkml:trace>
  <inkml:trace contextRef="#ctx0" brushRef="#br0" timeOffset="135932.6172">2719 7498 21524,'0'0'1281,"0"0"897,0-19 417,-20 19-610,20-20-895,0-19-322,0 18-31,-20 1-225,20-19-415,0-1-97,0 21 0,20-1 0,0-1-289,0 1-832,19 20-448,-19 0-1602,21 20-1538,-3-20-7686</inkml:trace>
  <inkml:trace contextRef="#ctx0" brushRef="#br0" timeOffset="136265.625">3136 7240 22004,'-40'21'2595,"20"-1"-1570,0-1 640,1 21 353,-1-1-640,20 2-866,-20-2-320,20 0-320,20-19 128,0 0-224,19-20 64,-19 0-161,0-20-159,0 0-33,-1 1 65,1-21 160,-20 21 0,0-2 191,0 1 65,0 0 193,0 20 479,0 0 65,0 0-129,0 20 65,20 0-161,-20 1-351,20-2-33,19 1-257,-19-20-319,21 20-673,-41-20-1249,20 0-2723,-20 0-8520</inkml:trace>
  <inkml:trace contextRef="#ctx0" brushRef="#br0" timeOffset="136420.8984">3394 7439 5605,'0'20'16816,"20"0"-15151,0-20-95,-20 19 640,20-19-865,-1 0-1025,1 0-544,0 0-609,0 0-1088,-20-19-2211,0 19-16208</inkml:trace>
  <inkml:trace contextRef="#ctx0" brushRef="#br0" timeOffset="136541.0156">3353 7220 11594,'-18'-39'10218,"-2"19"-8873,20 1-512,0 19-32,-21-20-641,21 20-704,0 0-2307,0-20-12652</inkml:trace>
  <inkml:trace contextRef="#ctx0" brushRef="#br0" timeOffset="136982.4219">3671 7359 24759,'-18'40'1601,"18"-19"-1344,0-2 351,18 1 866,2 0-289,-20-1-801,21-19-256,-21 20 96,20-20-191,-20 0 191,0 0 32,0-20-192,0 1-32,0-1 32,-20 0-128,20 1 96,20-2 160,0 1-32,-2 20 1,3 0 191,-1 20-192,0 1-64,19-2-96,-19 1-96,20-20-288,-20 20-353,-1-20-704,1 0-1250,-20-20-2306,0 0-9416</inkml:trace>
  <inkml:trace contextRef="#ctx0" brushRef="#br0" timeOffset="137184.5703">3989 7142 19698,'0'19'3395,"20"21"-1441,-20-1 96,20 2 0,0-2-448,-1 20-738,1-18-479,21-2-225,-21-19-160,18-1-192,-17 1-161,-21-20-383,20-20-642,-20 1-1632,-20-1-1539,-1 0-8135</inkml:trace>
  <inkml:trace contextRef="#ctx0" brushRef="#br0" timeOffset="137356.4453">3930 7340 20403,'0'0'2306,"20"0"-929,-1 0 769,21 0-544,0 0-865,-1 0-289,2 0-352,17 0-96,3 0-737,-22 0-928,-19 0-2115,0 0-2690</inkml:trace>
  <inkml:trace contextRef="#ctx0" brushRef="#br0" timeOffset="138010.7422">1229 7876 13965,'-38'0'4708,"-3"-21"-2882,21 21-705,2 0 641,18 0-65,0 0-384,18 0-704,43 0 160,-2 0-65,40 0 1,40 0-32,40 0-193,39 0-159,60 0-225,19-19-128,1 19-225,-19-20 97,-42 0 32,2 1 32,-20-1-32,-21 20 192,-40-20 64,-38 20 64,-41-19 0,-19 19 33,-1-21-225,-39 21 96,0 0 0,-20 0-96,0 0 128,0 0-64,0 0-64,0-20-96,-20 20-160,20 0-65,0 0-351,0 0-642,0 0-543,0 0-1667,20 0-1344</inkml:trace>
  <inkml:trace contextRef="#ctx0" brushRef="#br0" timeOffset="138242.1875">4584 7320 15566,'0'-20'8745,"0"20"-6439,0-19-1794,0 19-192,0 0-320,0 0-448,21 19-1922,-21-19-4837</inkml:trace>
  <inkml:trace contextRef="#ctx0" brushRef="#br0" timeOffset="138406.25">4645 7538 24343,'0'19'2178,"0"-19"-609,0 0-704,0 0 288,0 0-705,0 0-544,0 0-897,20 0-1185,-20 0-3331</inkml:trace>
  <inkml:trace contextRef="#ctx0" brushRef="#br1" timeOffset="161143.5547">5181 7281 3587,'0'0'2178,"0"-20"0,-20 20 929,20 0-609,0-21-608,0 21-96,0-20-97,0 1-255,0 19 95,0-20 33,0 20-417,-20 0-256,20 20-225,0-1 1,20 22 32,-20-2-33,20 20-255,-1-19 63,1 20-192,0-40-31,0-1-129,19 1-32,-19-20 0,0 0-32,21-20-64,-23 1 0,2-1 64,1-19-96,-21-2 0,0 2-64,0 19 0,-21-19 32,21 19 96,-20 20-64,20-21 128,0 21 32,-18 21 64,18-1-128,18-1 128,2 21-31,1-21-129,-1 21 32,19-19-64,-19-21-257,20 19-127,-20-19-289,-1 0-191,1 0-386,0 0-800,0 0-512,-20 0-257,0 0-2402</inkml:trace>
  <inkml:trace contextRef="#ctx0" brushRef="#br1" timeOffset="161838.8672">5756 7261 13901,'21'-41'2530,"-21"22"-672,0-1 320,0 20 0,-21 0-288,21 0-769,-20 0-160,0 20 32,0-20-193,20 19-287,0 1-129,0 21-160,20-41-192,0 19 1,21 1 31,-3 0-32,3-1-128,18 1 31,-19 0-95,-1 1 0,-19 18 64,0-19 64,-20-1-64,0 21 96,-20-21-96,0 3-64,1-3-32,-1 1-97,0-20 65,0 0-64,-1 0 32,3 0-97,-2-20 129,20 1 64,0-3 96,0-17 32,0 19-64,20 1 192,-2-1 0,3 20-32,-1 0 96,0 0-32,0-20-32,19 20 64,-19 0-160,0-19 225,0-2-161,19 1 64,-19 0-160,0 1 32,0-1 32,-20-19 0,0 19-64,0-1 64,0 1 32,0 1 0,-20 19-96,0 0 384,20 19 33,-20 1 63,1 21-128,19-2 257,0 0-97,19 1-191,21-19-129,19-2-128,2-19-32,-2 0-288,1-19-321,-1 19-961,0-21-1408,-19 1-2339</inkml:trace>
  <inkml:trace contextRef="#ctx0" brushRef="#br1" timeOffset="163250">7305 7181 1473,'0'-20'3812,"0"1"-2211,-20-1 449,20 0 384,0-1 1,-20 2-642,20-1-351,-20-20-65,20 21-128,0 19 257,-20 0 319,20 0-287,-19 19-289,-1 21-128,20 20-160,-20-1-192,20 20-33,0-19-351,0 19 31,40-38-32,-21-2-191,21-19-1,19-1-96,1-38-32,-1-1 0,2 0-64,-23-40 32,23 21-96,-22-20 32,-19-2-96,-20 22 32,0-20-32,-41 18-1,3 2-31,-23 19 96,-18 20 32,20 0 0,-1 0-32,1 0-128,39 0-224,0 0-449,40 0-1025,0 0-1057,39 0-1217,-19 20-14990</inkml:trace>
  <inkml:trace contextRef="#ctx0" brushRef="#br1" timeOffset="163655.2734">8099 7042 17360,'-20'-59'1121,"0"18"256,20 2 705,-20 19 673,1 0-1025,-1 20-673,0 0 32,-1 20-289,1 19-63,2 2-192,-2 18-65,20 21-128,0-1-95,0 1-161,20-21-32,-2 0-224,23-18-97,-1-22-447,19 1-289,0 0-673,-19-20-736,19-20-865,-19 0-673,-20 1-8007</inkml:trace>
  <inkml:trace contextRef="#ctx0" brushRef="#br1" timeOffset="163894.5312">8318 6903 19090,'0'-20'2594,"0"20"-1024,0 20 704,0 19-160,0 2-641,18 18-704,-18 1-385,20-1-192,0 0-96,1-18-96,-1 18-224,19-39-32,-19 19-417,0-19-608,0 1-801,-20-21-993,19 0-576,-19 0-4357</inkml:trace>
  <inkml:trace contextRef="#ctx0" brushRef="#br1" timeOffset="164179.6875">8654 7161 18609,'0'40'1377,"0"-1"449,0 2 833,0-2-577,0-19-961,20 19-833,20-39 0,-19 0-64,17-20-159,-17 1 31,-1-1 0,0 0-96,-2-19-32,-18-2-32,0 22-129,-18-21-127,-22 21-160,19-1 31,-17 20-223,17-20 159,1 40-224,0-20-608,20 20-449,0-1-1216,0 1-5895</inkml:trace>
  <inkml:trace contextRef="#ctx0" brushRef="#br1" timeOffset="164821.289">9269 7181 16047,'0'-39'1089,"0"19"-545,0 0 1282,-20-1 128,2 2-481,-2-1 129,-21 0-481,21 20 128,-19 20-288,19 0-128,0 20-289,0 0-95,20-1-65,0 0-320,20-19-32,20 1-32,-1-1 0,1-20-96,1-20-64,-23-1 128,23-18 0,-41 19-96,0 0 128,0 1 0,0-1 0,0 20 32,-21 0 0,21 20 0,0 19 128,0 0-64,21 22 0,-1-22 32,19 20-224,1 1 224,0-20-160,-21-1 96,1 22 0,0-22 64,-20-19-160,-20 19 128,0-19-63,-19 1-130,-1-2-31,-19 1-32,-2-20 0,23 20-32,-23-20-161,43-20-415,-3-19-417,21-2-609,0 2-1153,21-1-512,-3-1-7880</inkml:trace>
  <inkml:trace contextRef="#ctx0" brushRef="#br1" timeOffset="169831.0547">9984 7142 17104,'0'-20'2018,"0"20"-225,20 0 257,-20 0 833,21 20-865,-1-1-801,-2 1-480,2 19-225,21-19-31,-21 21-257,-2-22-96,23 1-64,-21 0-64,-20-20-128,20 19-353,-20-19-511,0-19-770,0 19-1441,0-20-1442</inkml:trace>
  <inkml:trace contextRef="#ctx0" brushRef="#br1" timeOffset="170004.8828">9945 6942 19826,'-20'-39'2338,"0"39"-159,0-20-610,20 20 65,0-20-962,0 20-608,0 0-288,0 0-417,20 20-768,0-20-1698,-20 0-1537</inkml:trace>
  <inkml:trace contextRef="#ctx0" brushRef="#br1" timeOffset="170221.6797">10104 6764 14637,'99'0'4036,"-40"0"-1313,1 19-609,-1 22 96,2 18-1153,-3 0-352,-17 1-225,-2 19-160,-19-18-96,0-2-127,-20-20-65,0 2-193,0-2-159,0-19-288,-20-20-1250,0 0-1794,20 0-3042</inkml:trace>
  <inkml:trace contextRef="#ctx0" brushRef="#br1" timeOffset="170888.6719">11513 6824 18321,'-20'-41'2370,"1"41"128,19 0-127,0 21-546,0-1-671,0 0-290,19 39-223,1 1-193,0 19-159,20-19-129,-1-1-64,-19 0-128,21-18-224,-23-2-225,2-19-576,0-20-961,-20 20-1345,0-20-1025</inkml:trace>
  <inkml:trace contextRef="#ctx0" brushRef="#br1" timeOffset="171149.414">11434 7201 18417,'0'-20'2146,"0"0"-769,20 20 961,19-19 257,1-1-1218,19 0-896,-19 20-385,19-21-192,-19 21 0,19 21-129,-18-21 33,-1 20 0,-1 0 192,-19 19 0,0-19 32,19-1 96,-19 22 0,-20-21-128,20-20 96,0 19-96,-20-19-192,0 0-544,0 0-1346,0-19-993,0 19-1730</inkml:trace>
  <inkml:trace contextRef="#ctx0" brushRef="#br1" timeOffset="171281.25">11810 6942 16976,'-38'-20'2818,"38"20"-1793,0 0-865,18 0 65,-18 0-65,41 20-641,-21 1-2914</inkml:trace>
  <inkml:trace contextRef="#ctx0" brushRef="#br1" timeOffset="172142.5781">12207 7081 15951,'0'0'2658,"0"0"-1184,0 21 511,21-1 354,-1 0-738,0 19-736,0 0-192,-1 2 31,1-2-95,0-19-289,-20 0-192,20-20-32,-20 0 0,0 0-64,0 0 33,0-20-33,-20 20-129,20-20 65,-20 1 0,0-22-224,20 21 96,-19 1-64,19-21 0,0 40-1,19-19 97,-19 19 32,20 0-96,20 19-96,-20-19-1,-1 20 1,1-20-64,0 20-1,-20-20 129,20 0 160,-20 0 64,0 0-32,0 0 32,0 0 0,0 0-256,20 0-225,-1 0-63,-19 0 384,20 0 128,-20 19 32,20 1 0,1 1 32,-1-1-64,-20-20-32,38 19 128,-17-19 0,-1 0 64,0 0 96,19-19 193,-19-1-97,0-1 64,0 1 1,-1-19 95,-19 19-32,20 1 65,-40-1-129,20 0 1,-19 20 31,-1 0 0,0 0-95,0 20 31,-1 0-32,21 19-31,0 0-129,21 2-96,-1-21-96,20 19 32,-1-19-192,1-20-129,19 0-511,2 0-834,-3 0-1569,-17-20-1922</inkml:trace>
  <inkml:trace contextRef="#ctx0" brushRef="#br1" timeOffset="172894.5312">13697 7022 15502,'-20'-39'1730,"0"19"-97,0 20-159,-19 0 992,19 0-192,0 20-896,0-1-257,-1 21-449,21-1-191,0 22-97,0-42-192,21 21-160,-1-21 32,20-19-64,-1 0 32,1 0 32,-1-19-96,-19-21 32,0 21-32,0-21 0,-20 19 32,0 2 96,0 19-64,-20-20 129,20 20 255,-20 20-160,20-20-64,0 19-63,0 2-129,0 19-32,20-21-289,0 1-351,21 0-449,-23-1-609,23-19-1185,-21 0-608,18 0-4485</inkml:trace>
  <inkml:trace contextRef="#ctx0" brushRef="#br1" timeOffset="173184.5703">14094 6804 20499,'0'-21'2402,"0"21"-416,20 0 160,-20 21-128,19-1-897,1 39-448,0-20-193,0 22-320,1-2-64,-3 1-160,22-20-256,-19-1-289,17-19-640,-17-20-769,-21 0-1569,0 0-1089</inkml:trace>
  <inkml:trace contextRef="#ctx0" brushRef="#br1" timeOffset="173354.4922">14074 7042 19346,'-20'0'2786,"20"0"-1729,20 0 1314,20 0 415,-21 0-1056,41 0-833,-21-20-673,22 20-224,-2-20-288,-19 20-225,19 0-896,-19 0-1538,-20-19-2370</inkml:trace>
  <inkml:trace contextRef="#ctx0" brushRef="#br1" timeOffset="174017.5781">15145 6983 15694,'0'0'2627,"0"0"-1538,20 0 96,-20 19 481,21-19-257,-1 0-576,0-19-257,-2 19-320,3-20 65,19-1-97,-40-18-192,20 19 64,-20 0 0,0 1 32,0-1-32,-20 0 129,0 20 127,-21 0 128,23 0 1,-22 20-65,19 19 1,1 1-161,2 20-32,18-21-160,0 1-64,18-1-96,2 2-32,21-21-449,-3-1-383,23 1-962,-22-20-1089,1 0-1153,0 0-11307</inkml:trace>
  <inkml:trace contextRef="#ctx0" brushRef="#br1" timeOffset="174357.4219">15603 6983 13100,'0'-61'3139,"0"61"-673,-21-19-192,21 19 289,-20 19-353,2 22-737,-2-2-352,-1 1-128,1-1-320,20 2-321,20-21-224,1-1-64,17-19 33,3-19-97,-1-1 32,-21 0-97,21-1 1,-40-18-32,20 19 96,-20 0 0,0 1 0,-20-1 0,0-1 32,20 21 64,0 21-31,-20-21-1,20 20-32,0 19-32,20-19-129,0 0-63,0-1-288,19 2-449,-19-21-705,20 0-1088,-1 0-577,-19 0-1442,0 0-10986</inkml:trace>
  <inkml:trace contextRef="#ctx0" brushRef="#br1" timeOffset="174553.7109">15941 6942 16047,'0'0'2786,"-21"0"-864,21 21 320,0-1 257,0 19-898,0 1-608,0 0-352,21 0-257,17-21-288,3 1-128,18-20-224,-19 0-257,19-20-319,-39-19-866,20 19-1473,-40-20-128,0 0-4068</inkml:trace>
  <inkml:trace contextRef="#ctx0" brushRef="#br1" timeOffset="174742.1875">16020 6685 19090,'20'0'2946,"-2"20"-479,3 19-449,-1 0-449,-20 2-768,20 18-481,0-20-192,-1 22-384,1-22-321,0-19-1056,0 19-1314,0-39-448,-1 0-4581</inkml:trace>
  <inkml:trace contextRef="#ctx0" brushRef="#br1" timeOffset="175132.8125">16198 6983 19090,'0'-20'2434,"0"-1"-1217,20 21 1025,0-20 32,19 1-608,-19 19-705,20 19-545,-1 1-256,-19 1-64,1-1 1,19 19-162,-22-19-127,3 0-224,-1-20-545,0 19-897,0-19-1633,-1 0-1570</inkml:trace>
  <inkml:trace contextRef="#ctx0" brushRef="#br1" timeOffset="175871.0937">17310 6804 9480,'-21'-40'7335,"-17"20"-5541,17 0-128,1 20-193,-20 0 449,1 20-609,-1 0-320,20 20-352,1-20-161,19 19-256,19-19 33,21 19-1,19-19-160,1-20 0,20 21-160,-1-1-64,1-20-96,-41 19 128,1 1 64,-40 0-65,-20 19 258,0-18-129,-39-1 0,19 0-32,1-1 64,-21-19-160,39 0-481,3 0-1345,-2 0-864,20-19-834,0-1-11850</inkml:trace>
  <inkml:trace contextRef="#ctx0" brushRef="#br1" timeOffset="176062.5">17587 6646 21140,'20'19'1313,"-20"1"-64,0 19 417,0 20-129,20-18-672,-20 18-641,21 0-192,-1-18-192,18-2-257,-17-19-1088,19 0-1730,-21-20-1890</inkml:trace>
  <inkml:trace contextRef="#ctx0" brushRef="#br1" timeOffset="176429.6875">17449 6883 20979,'0'0'1698,"20"0"-97,-1 0 546,21 20-770,0-20-737,19 0-447,20 0-97,-18 0-64,-2-20-128,20 20-129,-39-20 33,19 1-32,-39-1 64,0 0 224,-20-1-64,0 2 32,0-1-32,-20 20 0,0-20-32,0 20-32,-19 0 64,19 0 32,0 0 32,0 20-32,1 19 128,-1-18 64,20 19 129,0-1-65,20 0-64,-1 2-128,1-2-128,40 1-256,-21-20-257,22-20-544,-3 0-1025,-17 0-1409,18 0-2403</inkml:trace>
  <inkml:trace contextRef="#ctx0" brushRef="#br1" timeOffset="176762.6953">18342 7201 10537,'20'99'2659,"0"-59"512,-1-21 96,1 1-672,-20-20-417,20 0-737,-20-20-768,0 1-257,0-21-160,-20 1-160,0-2 32,-19-18-63,-1 0-98,20-1 1,-19 1-96,39-2 96,0 2-32,0 20-96,39 19 32,1-1 160,0 2-160,-1 38 320,22 2-192,-43-1 96,23 19-64,-21-19 32,-40 19 32,20-19-32,-41 1 97,23-1-161,-23-1-32,1-19-129,21 0-255,-1 0-673,0-19-2050,20 19-2114</inkml:trace>
  <inkml:trace contextRef="#ctx0" brushRef="#br1" timeOffset="177109.375">19116 6764 21556,'0'0'3395,"20"0"-1954,-20 19 545,20 2-384,0 19-705,0-1-385,-1 0-288,-19-19-95,20 21-129,0-22-193,0-19-287,-20 0-737,0 0-673,0 0-1473,-20-19-1826</inkml:trace>
  <inkml:trace contextRef="#ctx0" brushRef="#br1" timeOffset="177479.4922">19097 6566 8936,'0'-20'9161,"0"20"-6887,0 0-128,0 20 544,-20-20-704,20 19-929,0-19-512,20 20-289,-20-20-64,19 0-64,-19 0-32,20 0 33,-20 0-162,20-20-127,-20 20-128,0-19-385,-20-1-576,20 20-1473,0 0-706,-20 0-4547</inkml:trace>
  <inkml:trace contextRef="#ctx0" brushRef="#br1" timeOffset="177892.5781">19792 7022 9160,'0'-20'11115,"0"20"-9322,0 0 33,0 0 929,0 0-833,0 0-962,0 0-479,0 20-225,0-20-32,0 0-63,20 0-97,-20 0-128,0 0 256,18 0-160,-18 0-128,0-20-32,0 20-97,-18 0-319,18 0-834,0-19-2113,0 19-5798</inkml:trace>
  <inkml:trace contextRef="#ctx0" brushRef="#br0" timeOffset="255557.6172">774 8670 11274,'-21'-39'5445,"21"18"-4163,-20 1 319,0 20 737,-19-20-160,19 20-800,-20 0-642,1 20 97,-21 21-256,21-21 31,-1 19-31,19 20-385,3-18-32,-2-2-128,40 0-32,19 1 96,1-21-128,19 22 0,20-21 0,-19-1-64,19 1 0,-20 0 0,-18-1 192,-21 1 0,0 1 32,-20-1-32,-20 19 0,-20 1 32,19 0-95,-17-20 63,-23 19-96,43-19-193,-23-20-351,21 20-609,20-20-1634,0 0-480,0 0-1826</inkml:trace>
  <inkml:trace contextRef="#ctx0" brushRef="#br0" timeOffset="255841.7969">1031 9047 16719,'40'-20'2339,"-20"20"-1026,-20 20 961,0-1 352,0 22-704,0-1-1057,21-21-352,-21 21-161,18-21-64,2 2-128,21-21-32,18-21-31,-19 21-322,-1-39 33,-19 19 224,0 1-96,-20-1-32,-20 0-96,0-1 96,-19 1-96,-22 20 63,23-19-447,-3 19-97,3 0-480,17 0-1185,1 0-1025,20 0-3716</inkml:trace>
  <inkml:trace contextRef="#ctx0" brushRef="#br0" timeOffset="256094.7265">1290 8651 20563,'20'-41'1601,"-20"41"-1120,0 0 1185,0 21 832,0-1-865,19 19-447,-19 0-642,20 1-128,0 20-191,0-21-289,0 20 64,19-18-96,-19 18-481,20-20-128,-1-19-704,-19 21-993,1-21-929,-1-1-1282</inkml:trace>
  <inkml:trace contextRef="#ctx0" brushRef="#br0" timeOffset="256348.6328">1626 8927 18321,'20'0'2434,"1"0"-384,-21 0 705,20 41-257,0-21-960,19 19-642,1 0-639,-20 2-161,0-21-64,19 0 32,-19-1 32,0-19 0,19-19 0,-39-21-224,20 19-96,-20 1-97,-20 1-351,20-1-513,0 0-673,0 1-1057,-18-21-288,18 19-4132</inkml:trace>
  <inkml:trace contextRef="#ctx0" brushRef="#br0" timeOffset="256544.9219">1905 8631 20755,'21'-21'2434,"-3"21"-223,-18 21-33,20 18-545,0 20-384,-20 21-768,21-21-417,17 0-128,-17 2-64,19-22 0,-20-19-385,-1-1-544,1 1-544,0-20-1218,-20 0-256,0 0-3844</inkml:trace>
  <inkml:trace contextRef="#ctx0" brushRef="#br0" timeOffset="256761.7187">1944 8948 11466,'0'-21'8841,"0"2"-6919,20 19 736,21 0 33,18 0-834,1 0-736,-1 19-640,0 2-225,-39-1-96,0 19-256,20 1 96,-21-21-160,1 1-128,0 1-385,0-1-352,-20 0-833,-20-20-1601,20 0-833,-20-20-14798</inkml:trace>
  <inkml:trace contextRef="#ctx0" brushRef="#br0" timeOffset="256893.5547">2163 8769 20307,'0'0'2754,"0"0"-1697,0-20-480,0 20-289,20 0-384,0 20-1986,39-20-3491</inkml:trace>
  <inkml:trace contextRef="#ctx0" brushRef="#br0" timeOffset="257442.3828">2560 8927 640,'0'-39'13997,"0"19"-11498,-21 1-225,21-1-224,0 20-64,-18 0-97,-2 0-639,20 20-321,-20 19 128,-1 0-32,21 2-481,0 18-224,21-20-160,19 2-160,-1-21 33,-19 0-130,20-20-159,-1-20 128,-19 0-128,-20-1-64,0 1 191,0-19-31,-20 19 96,-19-19-64,19-2 96,-20 22-128,1-1 128,19 0-128,0 1-385,20 19-256,0-20-576,20 20-1153,-20 0-962,20 20-4900</inkml:trace>
  <inkml:trace contextRef="#ctx0" brushRef="#br0" timeOffset="257717.7734">2699 8968 19730,'40'39'2050,"-21"-39"545,1 20 63,0-20-672,-20 0-929,0 0-577,0 0-95,0 0-97,0 0-96,0 0-192,0-20 0,0 1-32,21-21 32,-1 0-64,18 20 128,-17 0-128,-1 1 160,18 19-32,-17 19 32,-1 1 0,20 0-63,-1 20-322,21-20-576,-21 0-448,1-1-1057,-19 1-1442,-21-20-2113</inkml:trace>
  <inkml:trace contextRef="#ctx0" brushRef="#br0" timeOffset="258354.4922">733 9642 18257,'-59'20'1729,"19"-20"-447,40 0-33,0 0 545,0 0 255,20 0-575,21 0-609,17 0-513,22 20-288,19-20 192,20 0-224,21 0 96,18-20-128,60 20 65,41-20-65,19 1-33,-21-21 354,-18 21-65,-61-2 385,-38 1 320,-21 0-321,-20 20-255,-20-19-385,-20 19 0,-18 0 0,-3 0 0,-17 0 0,-1 0 0,-20 0 0,20-20 0,-20 20 0,0 0 0,0 0 0,0 0 0,0 0 0,0 0 0,0 0-385,0 0-960,0 0-449,-20 0-736,20 0-1378,0 0-4836</inkml:trace>
  <inkml:trace contextRef="#ctx0" brushRef="#br0" timeOffset="258580.0781">3454 8829 27129,'0'-20'1506,"0"20"-1218,0 0-256,0 20 320,0-20-320,19 20-961,-19 19-2210,20 0-2434</inkml:trace>
  <inkml:trace contextRef="#ctx0" brushRef="#br0" timeOffset="258730.4687">3612 9246 25688,'0'20'1794,"0"-20"-898,0 0 161,0 0-32,20 0-993,-20-20-448,21 20-1089,-21 0-1698,18 0-3556</inkml:trace>
  <inkml:trace contextRef="#ctx0" brushRef="#br1" timeOffset="268332.0312">4149 8888 8295,'0'0'5894,"0"0"-4549,0 20 545,18-1 480,2 2-576,1 19-609,-1-21-352,-20 21-96,20-21-33,-1 1 1,1 1-225,-20-21-159,0 0-1,0 0 0,0 0 65,0 0-257,-20-21-64,20 1-64,-19 1 128,-1-21-160,20 1 32,0-2 32,0-18-96,20 40 0,-1-1 160,21 0-128,-20 20 64,20 20 0,-21 19 96,21 1-32,-20 0-32,1 0 32,-21-1 64,18-19-96,-18-1 97,0 1-1,0-20-96,0 0 128,0 0-64,0-20-64,0 1 64,0-1-192,0 0 128,0 1-64,20-1-96,-20 20 192,20-20-288,1 20 288,17 20-96,-17-20-160,19 20-352,-20-1-449,19-19-929,-19 20-1217,20-20-1185,-21 0-13004</inkml:trace>
  <inkml:trace contextRef="#ctx0" brushRef="#br1" timeOffset="268665.039">4902 8888 18225,'0'-39'1825,"-20"39"-319,20 0 736,-19 19-288,19 1-705,-20 19-576,20 2-97,-20-2-223,20 1-225,20-21-64,-20-19-128,20 20 96,-1-20-192,1-20-65,0 1 161,-20-1-32,20 0 192,-20 1-96,0 19-64,0-20 192,0 20-96,0 0 97,0 20-33,0-1-32,0 1-32,0 0-128,21-1-193,-3-19-960,2 0-1473,-20 0-610,21 0-4323</inkml:trace>
  <inkml:trace contextRef="#ctx0" brushRef="#br1" timeOffset="268864.2578">5080 8948 6726,'21'0'11499,"-1"20"-9577,-20 0 352,20-1 544,0 1-1344,0 0-1122,-1-1-320,1-19-256,0 0-609,0 0-1025,-20-19-576,0 19-1602</inkml:trace>
  <inkml:trace contextRef="#ctx0" brushRef="#br1" timeOffset="269020.5078">5101 8769 16047,'-21'-59'2114,"21"59"-1249,0-20-97,0 0-415,0 1-482,0 19-671,0 0-1827,21 0-5925</inkml:trace>
  <inkml:trace contextRef="#ctx0" brushRef="#br1" timeOffset="269222.6562">5260 8849 15919,'59'99'2786,"-39"-59"-928,1-1 1089,-21-19 64,20-20-1442,-20 19-672,0-19-288,18 0-33,-18 0-288,0-19-288,0-1 128,0 0-160,0 1 64,0-1-64,0 0 64,0-1-64,20 21-64,1 0 32,-1 21-64,19-1-256,-19 0-289,0-1-672,0 1-993,-20 0-833,20-20-769,-1-20-11339</inkml:trace>
  <inkml:trace contextRef="#ctx0" brushRef="#br1" timeOffset="269423.8281">5578 8729 5477,'0'-59'11435,"0"40"-8617,19 19 33,1 19 416,0 21-1089,0-1-705,0 21-608,-1 19-673,1-19-95,20-20-322,-19-1-319,17-19-321,-18-20-801,1 0-1409,-1 0-992,-20-20-12813</inkml:trace>
  <inkml:trace contextRef="#ctx0" brushRef="#br1" timeOffset="269580.0781">5597 8948 20691,'-19'0'1089,"19"-21"609,0 21 864,19-19-928,21 19-1026,0-20-480,-1 20-32,1-20-352,-1 20-769,1-19-1313,1 19-1185,-23 0-3011</inkml:trace>
  <inkml:trace contextRef="#ctx0" brushRef="#br1" timeOffset="269975.5859">6173 8809 21460,'-20'20'1121,"-20"-20"192,21 39 705,-1-19-64,-20 19-897,20 2-481,0-2-319,20 1-225,0-21 0,20 1 0,0-20-160,0 0-33,0 0 1,0-20-64,-1 1 64,1-1-32,0 0 64,-20-19 96,20 19 32,-20-1 32,0 2-32,0 19 128,0 0 32,0 0 192,0 19 65,0 2-97,0 19-224,0-21 32,21 1-160,-3-20-256,23 20-545,-21-20-704,0-20-1282,-20 20-897,0-20-5508</inkml:trace>
  <inkml:trace contextRef="#ctx0" brushRef="#br1" timeOffset="270173.8281">6332 8927 20371,'20'41'1537,"0"-2"353,0-19 704,-1 0-928,1-20-1185,0 19-385,-20-19-96,20 0-385,-20-19-640,0-1-1025,0 0-1089,-20 1-1825</inkml:trace>
  <inkml:trace contextRef="#ctx0" brushRef="#br1" timeOffset="270323.2422">6253 8729 15022,'-21'-39'3011,"21"19"-2018,0 1-289,21 19-159,-1-20-545,0-1-1025,-2 21-1442,3 0-5092</inkml:trace>
  <inkml:trace contextRef="#ctx0" brushRef="#br1" timeOffset="270525.3906">6471 8908 18001,'20'60'2530,"-1"-40"-480,1-1 1025,0-19-897,-20 0-961,0 0-288,20 0-417,-20-19-223,20-1-129,-20 0-96,19-1-64,-19 2 32,20-1-32,0 20 96,1 20 0,-1-20 0,18 19-96,-17 2 0,-1-1-96,19 0-192,-19-1-577,0-19-640,0 20-1122,0-20-2145,-20-20-15055</inkml:trace>
  <inkml:trace contextRef="#ctx0" brushRef="#br1" timeOffset="272893.5547">7423 8471 10570,'-19'-20'2818,"19"20"-480,0-20-224,-20 20-128,20 0-480,0 0-449,0 0-321,0 0 193,20 20 288,-20 0-160,19 20-288,1 0-32,-20 19-97,20 21 1,21-1-353,-23-19-63,2-1-129,1 1 64,19-20-64,-40-1 0,18 0-64,-18-19 32,21-20-64,-21 21-32,0-21 96,-21 0-96,21 0 32,-18-21-192,18-18 192,-20-1-64,20 1-64,0-21-32,0 1-65,0 19 129,20 21 32,-20-2 32,18 21-64,3 0 32,-1 21 32,0 18-64,19 0 96,-19-19-96,20 19-96,-20-18-33,19-1-31,1-20 64,1 0 64,-23 0-32,23-20 160,-21-1 32,0 21 32,19-19 0,-19-1 128,0 0 32,0 1-96,-20-1 225,19-19-129,-19 18 0,0 1-96,-19 0 0,-1 1 0,0-1 97,0 20-33,0 0 96,1 20-192,-1-1 193,20 1-193,-20 21 0,20 18-96,0-20 0,20 0 0,0 2-225,-1-2-223,21-19-385,0 0-384,-1-20-705,21-20-1185,-21 0-768,1 1-7016</inkml:trace>
  <inkml:trace contextRef="#ctx0" brushRef="#br1" timeOffset="273458.0078">8417 8710 11627,'-20'-40'5349,"20"40"-3107,-21 0 96,1 0 288,20 40-576,-20-21-704,2 21-482,18 20-191,0-40-257,18 19-255,2-19-65,0-20-32,1 0-32,-1 0-32,-2 0 0,3-20-96,-21 0 64,20 1 64,-20 19-96,0-20 32,0 0 64,-20 20-64,20 0 32,0 0-32,0 0-97,20 20-351,-20 0-577,20-1-480,19 21-1026,-19 0 449,20 0-705,0 19-1312,-1 1-1315,1-1-1889,-1-19 6919,2 0 4548,-21 0 128,0-21-833,-2 1-672,-18-20-449,0 0 128,0-20-416,-18 1-224,-2-1-417,-21-40-224,3 20-512,17-19-225,-19-21-256,20 1-31,1 19-65,19 1-32,19 20 64,1-2 128,0 41-96,21 0 64,-23 20-64,2 20-128,1 0-160,-21 19-64,20-19-64,-20 19-161,-20-19-191,20-21-97,-21 1-768,21-20-289,-20 0 192,20 0-928,0-20-2210,0-19-4261</inkml:trace>
  <inkml:trace contextRef="#ctx0" brushRef="#br1" timeOffset="273726.5625">8834 8829 8231,'59'-60'5894,"-39"20"-1826,0 1-1089,-1 39-962,1-20-607,-20 20-65,0 20-96,-20 0-480,20-1-225,-19 21-191,19 0-97,0 0-160,19-1-128,1-19-32,20-1-128,-1 2-96,1-1-193,1-20 289,-23 20 224,2-1 64,-20 1 192,0 0 161,-20-1-65,2-19-192,18 0-160,-21 0-160,1 0-224,20 0-353,-20 0-1313,20 0-2178,-20 0-9064</inkml:trace>
  <inkml:trace contextRef="#ctx0" brushRef="#br1" timeOffset="274780.2734">9945 8292 17328,'0'0'2370,"0"20"-1089,0 1 929,0 18 321,19 20-802,1 2-736,0 17-160,-20-17-288,21 18-321,-1-20 0,-2-19-64,2 0-96,1-21-384,19 1-545,-22 0-800,-18-20-1538,0 0-769,0 0-5445</inkml:trace>
  <inkml:trace contextRef="#ctx0" brushRef="#br1" timeOffset="274992.1875">10025 8790 17616,'0'0'2691,"0"-21"-1634,20 21 1057,-2-20 480,23 0-896,-1 20-929,-1-19-513,21-1-128,-21 0-224,1 1-385,19 19-864,-39-20-1217,21 20-609,-41-21-3428</inkml:trace>
  <inkml:trace contextRef="#ctx0" brushRef="#br1" timeOffset="275180.664">10302 8312 19698,'-20'-20'2531,"20"40"-898,0 1 1026,0 38-449,20 0-609,-20 1-704,0-1-352,20 22-353,0-22-96,0-20-160,19 2-257,-19-22-351,1 1-353,-1 0-833,-2-20-1473,2 0-897,-20 0-9449</inkml:trace>
  <inkml:trace contextRef="#ctx0" brushRef="#br1" timeOffset="309727.539">10620 8868 8840,'-20'-19'3235,"20"-1"-480,0 20 159,0 0-447,0 0-834,0 0-448,0 0-64,0 0-32,0 0-160,0 20-192,0-20 0,0 19-161,20-19 1,-20 20-129,0 0-95,0-1-65,0 22-128,0-2 96,0 1-192,0-21 128,0 22-31,0-21-129,0 0 224,0-1-224,20-19 256,-20 0-256,20 0 128,-1-19 33,1 19-129,0-20 128,0 0-256,0 20 96,-1 0 0,-19-21-96,20 21-32,-20 21 0,20-21-193,-20 0-351,20 20-33,-20-20-704,21 20-1218,-21-1-1024,0-19-1186</inkml:trace>
  <inkml:trace contextRef="#ctx0" brushRef="#br1" timeOffset="310097.6562">10897 8988 12075,'20'-20'3683,"-20"0"-1505,0 20 449,0-21 96,0 21-641,0 21-737,0-1 0,0 19-352,0-19-256,0 19-129,21-19-191,-21 1-289,20-1-128,-2-20 96,23 0-32,-21 0-32,19-41-32,-19 21-96,0 1-32,-20-21-96,0 21 31,-20-1 65,0 0 32,-19 20 32,-1 0 0,1 0-64,19 0-160,-1 0-417,21 20-640,0-20-1634,0 0-288,21 0-7720</inkml:trace>
  <inkml:trace contextRef="#ctx0" brushRef="#br1" timeOffset="310706.0547">11314 9027 10345,'0'-39'6567,"0"19"-4325,0 20 256,-20-20 449,20 20-641,0 0-897,0 20-256,-18 0-256,18 19-288,0-19 31,0 19-415,18-18-65,-18-1-96,20 0-96,1-20 0,-1 19-32,0-19 32,-2-19-193,3 19 65,-21-20-64,20 0 128,-20 20 96,0-21 32,0 21 32,0 0 64,20 0 161,0 21-65,-1-21-128,1 0 64,20 0-96,-20-21-64,19 21 0,-19-39 32,0 19-64,-20 0-96,21-19-32,-21 19-193,-21-1-159,1 2-353,0 19-704,0-20-1378,1 20-1826,-1 20-14413</inkml:trace>
  <inkml:trace contextRef="#ctx0" brushRef="#br1" timeOffset="313164.0625">12307 8492 832,'0'0'8713,"0"0"-6215,-19 0 865,19 0-160,0 0-769,0 0-672,0 19 160,0-19-224,0 20-513,0 0-385,0-20-255,19 0-65,1 0-31,-20 0-129,20 0-160,-20-20 0,20 20-128,-20-20-64,0 1-160,-20-2-256,20 21-417,-20 0-480,0 0-673,20 0-865,-19 21-736,19-2-7208</inkml:trace>
  <inkml:trace contextRef="#ctx0" brushRef="#br1" timeOffset="313454.1015">12387 8809 14285,'-20'0'3267,"20"0"-1729,0 0 800,-20 20 448,20-20-800,0 20-512,20-1-225,-20-19-288,20 0-289,-1 0-95,1 0-257,20 0-320,-20-19 160,-20-1-192,19 0 32,-19 1-256,0-2-256,0 1-161,-19 20-800,-1 0-994,0 20-1184,0 1-2659</inkml:trace>
  <inkml:trace contextRef="#ctx0" brushRef="#br1" timeOffset="314752.9297">13359 8392 3971,'0'-39'11243,"-20"19"-9417,0 20-97,1 0 385,-21 0-96,20 0-544,-19 20-417,19-1-289,0 1-63,20 19-257,0-19-223,0 0-1,40 1-64,-1-2 64,1 1-160,19 0 0,-19-1-32,-1 1-64,2 0 64,-41 1 0,0-1 129,-21-1-65,1 1 32,-19 0-32,19-1 32,-20 1-192,21-20-160,19 0-481,0 0-1217,0-20-1345,19 1-1922</inkml:trace>
  <inkml:trace contextRef="#ctx0" brushRef="#br1" timeOffset="314987.3047">13517 8551 19922,'21'39'1570,"-21"-19"-385,0 1 1153,20-1-544,20-20-705,-21 0-577,21 0-159,0-20-97,-1-21-160,-19 2-96,0 19 32,0-19-320,-20 18-257,0 1-448,-20 0-704,0 1-770,0 19-95,0 0-1314,20 0-4067</inkml:trace>
  <inkml:trace contextRef="#ctx0" brushRef="#br1" timeOffset="315333.9844">14074 8809 18705,'40'79'2947,"-40"-40"-1602,0-18 737,0-1 0,0-20-704,0 0-770,0-20-224,0-1 1,-20 2-129,0-21-128,0 1 0,-19-21-128,19-19 96,0 20-352,-21-21-32,41 0-32,0 21 320,0 0-97,0 39 33,21 20 0,-21 20 32,40-1 32,-20 40 0,-1-19 96,21 0-192,-20 19 96,0-19-192,-20 20-320,19-20-321,-19-21-512,-19 1-385,19 0-448,0-20-737,-20 0-4612</inkml:trace>
  <inkml:trace contextRef="#ctx0" brushRef="#br1" timeOffset="315651.3672">14331 8710 15534,'61'80'3171,"-61"-41"-1505,20-19 448,-20-1 416,0-19-832,0 0-801,0 0-193,-20-19-319,20-1-65,-20-19-256,-21-2 0,23 2 32,-2-20-128,-1-2-64,21 2-192,-20-1 0,20 1-1,20 0 97,1 39 192,-1 20-96,-2 20 128,-18-1-64,21 21 96,-1-1 0,-20 21-32,20-20-96,-20-1-128,20-19-1057,-1 21-1378,-19-41-384,20 0-4900</inkml:trace>
  <inkml:trace contextRef="#ctx0" brushRef="#br1" timeOffset="315925.7812">14530 8392 19858,'0'39'2403,"0"-19"-834,20 21 513,-20-2-416,0 0-577,20 1-641,20-19-192,-21-1-64,21-20-63,1-20-1,-21-1-64,-2 1 0,-18-19-96,0 19 0,-18-19-160,-2 18-1,-21-19-287,1 21-97,21-1 33,-21 20-65,20 0-384,20 0-800,0 20-385,0-1-1346,20 1-11562</inkml:trace>
  <inkml:trace contextRef="#ctx0" brushRef="#br1" timeOffset="316120.1172">14829 8590 19474,'19'0'2915,"-19"-20"-1474,0 1 801,0-1-32,-19 0-1089,19-20-608,-20 20-97,20-19-288,-20 19-96,20-19-352,0 19-256,0 20-481,20-21-1025,-20 1-1186,39 1-607,-19-1-5670</inkml:trace>
  <inkml:trace contextRef="#ctx0" brushRef="#br1" timeOffset="316289.0625">15046 8174 18929,'40'0'3139,"-40"40"-320,21-21-449,-21 40-768,20 2-641,-2-2-641,2-20-192,1 21-224,19-40-128,-1 0-417,-19-1-800,20-19-1474,-40-19-1505,0 19-12140</inkml:trace>
  <inkml:trace contextRef="#ctx0" brushRef="#br1" timeOffset="316447.2656">15027 8431 20691,'-40'0'3684,"60"0"-2211,0 0 737,19-19-480,22-1-865,18 20-609,-20-20-192,1 20-481,-21 0-511,1 0-1411,-1 0-2113,-39 0-2787</inkml:trace>
  <inkml:trace contextRef="#ctx0" brushRef="#br1" timeOffset="325003.9062">15880 8353 17072,'-20'-20'1281,"20"-1"-512,0 21 480,-19 0 512,19 0-415,-20 0-674,0 0-576,20 21 33,-20-1 31,0-1 96,20 1-192,-19 0-64,19-1 96,0-19-256,19 20 288,1-20-224,0 20 192,20-20-128,-1 21 128,1-21-32,-19 0 32,-3 19 289,-18 1 255,0 0 1,-18-1-225,-3 1 1,1 0-289,-20 1 160,21-21-384,-1 20-64,20-20-257,-20 19-576,20-19-1889,0 0-2115</inkml:trace>
  <inkml:trace contextRef="#ctx0" brushRef="#br1" timeOffset="325730.4687">16536 8134 16591,'0'-20'2819,"-20"20"-1826,20 0 448,0 20 545,0-1-64,-20 22-545,20 18-352,0 0-224,20 1-64,0-1-161,0 2-191,19-22-161,-19 0 0,20-19-192,-1 0 32,-19 1-32,21-21-128,17-21-192,-17 1-417,-23 20-929,23-20-1504,-21 1-1251,-40-1-7910</inkml:trace>
  <inkml:trace contextRef="#ctx0" brushRef="#br1" timeOffset="325913.0859">16635 8511 18801,'-20'0'2082,"20"-19"-1121,20 19 1057,0-21-32,-1 1-1121,21 0-673,1 1-288,-3-1-385,3 0-1376,-21 1-962,-20-1-2882</inkml:trace>
  <inkml:trace contextRef="#ctx0" brushRef="#br1" timeOffset="326070.3125">16595 8194 14221,'-79'-20'4164,"79"-1"-2947,-20 2 160,40 19 353,0-20-353,0 0-960,19 1-225,21-1-192,-1 0-417,0 20-1440,-19 0-1955</inkml:trace>
  <inkml:trace contextRef="#ctx0" brushRef="#br1" timeOffset="326244.1406">17230 8134 22613,'0'60'1601,"0"-21"-447,0 1 607,0 20-159,0-21-930,0 1-479,0-1-322,0 2-223,21-22-192,-42 1-834,21-20-1985,-20 20-1249</inkml:trace>
  <inkml:trace contextRef="#ctx0" brushRef="#br1" timeOffset="326398.4375">16933 8292 18737,'0'-19'2563,"20"19"-898,19 0 1346,1 0-609,-1 19-896,1 1-930,0 1-383,19 18-258,-18 1-575,-3-21-802,3 21-1600,-21-40-1122,19 21-6855</inkml:trace>
  <inkml:trace contextRef="#ctx0" brushRef="#br1" timeOffset="327009.7656">17706 8174 19410,'-20'-21'2594,"20"21"-1216,0 0 415,20 21 257,-20 19-672,21-21-578,-1 40-511,0-18-1,19-2-224,-19 20-64,20-39-256,-21 21-321,1-41-800,0 0-1314,0 0-992,-20 0-4453</inkml:trace>
  <inkml:trace contextRef="#ctx0" brushRef="#br1" timeOffset="327545.8984">17508 8273 17456,'-20'-40'3267,"40"1"-2402,0 19 897,20-20 928,-1 20-896,22 0-1218,-23 1-383,3 19-257,-2 0-161,1 19-191,0 1-449,-21 0 64,21 20 321,-20 19 288,19 0 192,-19 2-192,0-22 288,0 20 160,1-39 256,-21 20-159,0-20 63,20-20-32,-20 0 33,0-20-65,-20 1-160,20-2-64,-21-19-31,1 1-33,0-20-160,0 18 128,1-18 0,19 0-193,19 19 193,1 0-96,20 21 0,1 19-128,-3 0 96,-17 19-96,19 21-257,-21 0-223,-19 19 159,20-19 257,-20 20 192,-20-21 32,20-19 288,-19 0 129,19-1 287,0-19 193,0 0-192,0 0 288,19 0-193,1 0-191,0 0-289,20 0-160,-21 0-64,21 0-64,-20 0-224,19-19-224,1 19-609,-20 0-833,1-20-1057,-21 20-512,0-20-1538</inkml:trace>
  <inkml:trace contextRef="#ctx0" brushRef="#br1" timeOffset="327829.1015">18482 8273 8488,'18'-20'7655,"2"20"-5445,-20 0 32,21 20 224,-1-1-159,18 22-578,-17-21-864,-21 19-385,20-19 97,0-1-129,-20 1-255,0-20-1,0-20-32,0 1 0,-20-1-160,20-19 0,-20-2 32,-1 2-64,3-1 32,-2-19 32,20 19-32,0 0-32,20 1 32,-2 39-32,3 0 0,19 20 96,-1 19-96,-19 21 96,20-20-256,-1 19-417,1 1-1345,-20-21-1761,19-19-577</inkml:trace>
  <inkml:trace contextRef="#ctx0" brushRef="#br1" timeOffset="328039.0625">18561 8292 18545,'0'0'4068,"0"0"-3460,20 0 546,-2 0 415,23 0-736,-1 0-609,-1-19-192,21 19-737,-1-20-1825,-19 20-513,-1-20-5509</inkml:trace>
  <inkml:trace contextRef="#ctx0" brushRef="#br1" timeOffset="328203.125">19077 8094 18609,'-20'20'1377,"20"0"257,-20 20 640,-1 0-32,3-1-640,18 20-449,0-18-545,39-22-159,1 1-321,-1 0-128,21-20-224,-1-20-417,2 0-576,-3-19-737,-17-2-832,-23 2 95,3 0-928,-21-1-3812</inkml:trace>
  <inkml:trace contextRef="#ctx0" brushRef="#br1" timeOffset="328377.9297">19375 8035 14221,'0'-41'5477,"0"41"-2626,0 20 96,0 1-513,20 19-768,-2 19-513,3 1-577,-1-21-384,0 20-224,19-18-320,1-21-321,0-1-480,-21-19-1121,1 0-2338,-20-19-7848</inkml:trace>
  <inkml:trace contextRef="#ctx0" brushRef="#br1" timeOffset="328536.1328">19156 8094 23606,'20'-39'2979,"19"19"-1954,1-1 704,39 1-512,0 1-640,2-1-417,-22 20-384,0-20-449,-19 20-800,0 20-2018,-21-20-2243</inkml:trace>
  <inkml:trace contextRef="#ctx0" brushRef="#br1" timeOffset="329378.9062">20148 8075 19346,'0'19'1633,"20"1"-480,1 0 993,-1 20-256,-2 0-801,2-1-320,-20 0-256,21 2-129,-21-21-96,0-20-32,0 0-95,0 0 223,0-20-320,0-1 0,-21-18-32,21-1 0,-20-19 32,20-1-96,-18 21 64,18-22-32,18 22-64,-18-1 0,20 40 96,1 0-32,19 20 96,-21 19-64,21 2-64,0-1 128,-21-1-96,21 0 0,-20-18 64,0-1-128,-20 0 64,0-20 32,0-20-128,-20 20 192,20-20-64,-20-20-32,20 20 32,0-19-64,0-1 32,20-1 0,0 22 32,-1-1-64,21 20 0,-20 0 96,19 39-64,-19 2 0,0-1 32,1 19-32,19-19-416,-21 0-705,21-21-1474,-20 1-1056,-20-20-1346</inkml:trace>
  <inkml:trace contextRef="#ctx0" brushRef="#br1" timeOffset="329741.2109">20843 7975 19634,'40'19'2563,"-20"22"287,0-1-576,19-1-672,-39 0-609,20 2-481,0-2-255,-20-19-97,21 0 0,-21-20-224,0 0 192,0-20 0,-21 0-192,1 1-64,20-21 32,-40 0 32,21 0-32,-1-19 64,20-1-129,0 20-31,0 1 192,39-2-128,-19 22 224,20 19-32,-19 40 64,17 0 1,-17-1-33,19 20-64,-22 2-32,23-22-128,-21 0-353,0 2-544,19-21-1025,-39-1-1313,0-19-449,0 0-10217</inkml:trace>
  <inkml:trace contextRef="#ctx0" brushRef="#br1" timeOffset="329953.125">20923 8174 22261,'0'0'1281,"19"0"833,1 0 480,20 0-1024,-1-21-770,2 21-383,17-19-257,-17 19-256,-1 0-352,19-20-802,-39 20-1825,19 0-3042</inkml:trace>
  <inkml:trace contextRef="#ctx0" brushRef="#br1" timeOffset="330137.6953">21677 7916 23510,'0'39'3203,"-20"-19"-2819,20 19 897,-19 2 353,19-2-641,0 1-737,0 0-160,0 0-320,19-21-256,-19 1-577,20-20-1057,-40 0-2403,20 0-7911</inkml:trace>
  <inkml:trace contextRef="#ctx0" brushRef="#br1" timeOffset="330322.2656">21438 7896 18769,'-18'0'6310,"36"0"-4292,2 0 160,0 39-32,21-19-897,-3 19-1152,3 2-97,18-1 0,21-1 0,-21-19-353,20-1-864,-18 2-417,-22-21-576,1 0-1569,-40 20-2563</inkml:trace>
  <inkml:trace contextRef="#ctx0" brushRef="#br1" timeOffset="335650.3906">10162 9484 3331,'-18'-40'7399,"18"40"-5862,0-19 994,0-1 95,0-1-416,0 21-672,0-20-161,0 20 64,18 0-320,-18 20 128,0 1-160,21 18-288,-21 1 0,20 19-128,-20 1-161,20-1-128,-20 2-63,20-22-97,-1 20-96,-19-18 0,20-22-96,-20 21-128,20-21-128,-20-19-417,0 20-704,0-20-1185,0-20-1634,0 20-4965</inkml:trace>
  <inkml:trace contextRef="#ctx0" brushRef="#br1" timeOffset="335864.2578">10302 9782 19794,'20'-20'2723,"-20"20"-1154,20-20 1378,-20 20-801,20-19-1345,-1 19-577,1 0-224,0 0 96,1 0-224,-1 0-416,-20 0-449,18 0-481,2 0-928,-20 0-513,0 0-1985</inkml:trace>
  <inkml:trace contextRef="#ctx0" brushRef="#br1" timeOffset="336088.8672">10421 9583 4035,'0'-19'15375,"0"-2"-14094,0 21 545,0 0 1153,0 0-929,0 40-737,0 0-224,0-1-96,21 22-224,-21-22-481,20 0-224,-2-19-96,2 0-385,21 1-447,-21-2-706,-20-19-1056,19 0-1218,1 0-3555</inkml:trace>
  <inkml:trace contextRef="#ctx0" brushRef="#br1" timeOffset="336723.6328">10759 9801 16879,'-20'-19'2499,"20"19"-385,0 0 480,0 19-416,0 1-864,0 21-353,0-22-97,20 40-127,-20-39-224,19 19-321,-19 2-96,20-21-32,0-1-320,0 1-353,-20-20-992,21 0-1570,-21 0-993,0 0-4581</inkml:trace>
  <inkml:trace contextRef="#ctx0" brushRef="#br1" timeOffset="336910.1562">10798 10020 18673,'0'-21'2819,"0"21"-1506,20 0 2018,0 0-1089,-20-19-1249,39 19-672,-19-20-225,0 0-256,21 20-385,-23-19-384,-18 19-576,21 0-898,-21-20-287,0 20-1698</inkml:trace>
  <inkml:trace contextRef="#ctx0" brushRef="#br1" timeOffset="337079.1015">10938 9841 13869,'0'-20'5349,"0"40"-3844,0-20 1154,20 21 287,-20 18-1120,18-19-865,3-1-416,-21 21-385,20-21-160,-20 22-224,20-21-481,-20-1-833,20 1-960,-20-20-801,0 0-5157</inkml:trace>
  <inkml:trace contextRef="#ctx0" brushRef="#br1" timeOffset="337303.7109">11136 9821 21556,'0'20'2178,"0"1"-256,-20-2 320,20 21-961,0-21-961,20 1-223,-20 19-97,20-39-193,-1 21-255,1-1-641,0-20-801,-20 20-1089,20-20-1313</inkml:trace>
  <inkml:trace contextRef="#ctx0" brushRef="#br1" timeOffset="337628.9062">11355 9841 18449,'0'0'2434,"-20"21"-480,20-2 1057,0 1-993,-21 19-705,21 1-384,0 0-384,21 0-321,-1-21-128,0 1-32,-2 0 32,23-20-128,-1-20-32,-21 0-32,1 1-32,0-1-32,-20 0-1,0 20-63,0-21-64,-20 21-225,-19 0-159,19 0-65,0 0-416,0 0-801,20 21-192,0-21-1057,0 0-12011</inkml:trace>
  <inkml:trace contextRef="#ctx0" brushRef="#br1" timeOffset="337857.4219">11553 9881 21364,'0'0'2402,"0"0"-1089,0 0 801,0 20-480,20 0-1026,-20-1-351,0 21-65,19 0-192,-19-20-96,20 0-513,0 19-672,-20-39-1314,20 20-1248,-20-20-10731</inkml:trace>
  <inkml:trace contextRef="#ctx0" brushRef="#br1" timeOffset="338084.9609">11612 10079 21011,'20'0'1153,"-20"-19"865,41 19 641,-23-20-1314,2 0-992,0-1-161,1 2-96,-1 19-96,-20-20 0,0 20 0,0 0-96,0 0 96,0 0-128,0 0 224,0 20-96,18 20 96,-18-20 64,0 19 0,20-19-128,-20 0-96,21-1-288,-1-19-769,-20 22-1762,20-22-1761</inkml:trace>
  <inkml:trace contextRef="#ctx0" brushRef="#br1" timeOffset="338948.2422">12566 9503 20083,'0'20'1473,"-21"-20"160,21 20 1122,0 1-545,0-2-1025,0 1-416,0-20-160,0 0-97,21 0-96,-1-20-127,-2 1-129,2-2-128,1 1 0,-21-19-64,0 39-96,0-20-160,0 20-449,-21 0-480,21 20-865,-20-1-1826,20 1-1153</inkml:trace>
  <inkml:trace contextRef="#ctx0" brushRef="#br1" timeOffset="339176.7578">12685 9821 21940,'0'20'2979,"0"1"-1954,0-2 1313,0-19-480,18 0-1153,3 0-417,-1 0-128,0 0-128,0-19 64,-1-2-192,-19 1-32,0 20-224,0-20-353,0 20-704,-19 0-1250,-1 0-2434</inkml:trace>
  <inkml:trace contextRef="#ctx0" brushRef="#br1" timeOffset="340217.7734">13677 9503 11498,'-20'-59'2243,"20"40"-674,0-1 65,0-1 287,-20 1-223,20 20-513,-39 0-288,19 20 288,-20 1 128,19 18-320,3 1-160,-2-1-192,20 2-161,20-22-192,19 21-127,1-21-33,19-19-32,20 20-32,-19 0-64,-1-20-32,-18 21 0,-21-21 0,-20 20 32,0-1 64,-41 1-64,3 0 64,-3-20-128,1 19-160,20 1-97,-19-20-351,19 20-385,20-20-577,-20 0-1024,20 0-1282,20 0-12556</inkml:trace>
  <inkml:trace contextRef="#ctx0" brushRef="#br1" timeOffset="340463.8672">13896 9603 18033,'38'20'2530,"-38"-1"-1441,21 21 1249,19-19 225,-20-1-1058,19-1-832,1-19-257,19 0-160,-19-19 33,-19-1-161,17-21-128,-38 2-96,0-1-129,0 21-127,-20-22-545,2 21-640,-3 1-289,-19 19 128,20 0 353,1 0-641,19 0-1953,0 19-11564</inkml:trace>
  <inkml:trace contextRef="#ctx0" brushRef="#br1" timeOffset="340783.2031">14471 9862 14061,'40'118'4612,"-40"-78"-2498,19 0 96,-19-21 225,0 1-738,0-20-512,-19 0-352,19-20-320,-20 1-129,20-21-224,-20-20 0,0 21-160,0-20-96,1-21 32,-1 1-64,20-1-64,0 0 64,0 21 32,20 0-33,-1 39 33,-19 20 0,20 0-32,0 39 128,20 1-128,-21-1-32,-19 21-64,20-20-129,-20 19-511,0-18-193,0-2-257,0-19-415,0-1-802,-20-19-4676</inkml:trace>
  <inkml:trace contextRef="#ctx0" brushRef="#br1" timeOffset="341093.75">14769 9921 9384,'20'78'9802,"-20"-57"-7816,0-21 31,0 0 610,0 0-1058,0-21-800,-20-18-288,-1 0-161,3-1-224,-2-20-64,-21 21 32,21-40-96,0 18-32,20 2 32,0-1-64,0 21 96,20 19-96,20 0 96,-19 20 0,17 20-32,-17 19 64,19 1-32,-20 20-96,-1-21-161,1 1-351,0 1-801,0-22-770,-20 1-255,20-20-1890</inkml:trace>
  <inkml:trace contextRef="#ctx0" brushRef="#br1" timeOffset="341369.1406">14987 9523 19186,'20'0'2178,"-20"20"-577,0 1 962,0 18-609,0 0-673,20 1-352,-1 1-449,1-22-288,21-19 64,-3 0-127,-18-19-33,1-1 0,-1-21-32,-20 2-128,-20 19 64,-21-19-64,3-2-128,-3 21-97,-18 1-63,19-1-289,20 20-416,1 0-480,19 20-1218,0-1-127,19 1-4261</inkml:trace>
  <inkml:trace contextRef="#ctx0" brushRef="#br1" timeOffset="341603.5156">15305 9662 20018,'0'-39'3268,"-20"19"-1379,0 0 706,-1-20-769,3 20-1026,18-19-415,-20 19-257,20 0-224,0 1-225,20-1-351,-2-1-609,3 21-930,-1-20-1024,0 1-160,19-1-2627,-19-19-5829</inkml:trace>
  <inkml:trace contextRef="#ctx0" brushRef="#br1" timeOffset="341768.5547">15424 9206 7975,'19'0'8776,"1"0"-5380,-20 19-578,20 2-63,0 19-993,1 19-705,-21 1-129,20-1-223,-2 20-449,2-39-224,1 19-160,19-39-416,-21 0-898,1-20-1056,0 0-1570,-20-20-8007</inkml:trace>
  <inkml:trace contextRef="#ctx0" brushRef="#br1" timeOffset="342086.914">15424 9503 20179,'-20'0'2690,"20"-19"-1889,20 19 1441,-1-20-480,21 20-994,1-20-543,17 1-161,3-1-128,-22-1-161,21 1-287,-21 20-513,-19-19-416,20-1 288,-21 0 320,-19 20 448,20-19 385,-40 19 96,20 0 513,-19 19 288,-1 1-32,0 0-65,0-1-159,20 22-64,0-21-289,0 19 0,40-19-128,-1 19-128,21-19-64,20 1-96,-40-2-96,19 1 128,-39 0 160,-20-1-64,0 1 192,-40 0-64,1-20 64,-1 21-95,-1-1-162,2-20-159,19 19-1153,0-19-2307,0 20-10121</inkml:trace>
  <inkml:trace contextRef="#ctx0" brushRef="#br1" timeOffset="342673.8281">16953 9225 20947,'-20'0'2307,"20"0"-1347,0 41 642,0-2 160,0 20-545,0 2-128,20 17-513,-1-17-191,21-22-97,0 20-192,-1-39 0,21 1-160,-21-21-160,22 0-225,-23-21-479,3 1-418,-21 0-1024,0 1-673,-20-1-1121,0 20-14221</inkml:trace>
  <inkml:trace contextRef="#ctx0" brushRef="#br1" timeOffset="342853.5156">17091 9523 17872,'-39'0'3268,"39"-20"-2276,19 20 1251,1-19-386,0-1-1248,20 0-641,-1 1-449,1-1-1216,1 20-994,-23-21-1953</inkml:trace>
  <inkml:trace contextRef="#ctx0" brushRef="#br1" timeOffset="343041.0156">17091 9286 19346,'-79'0'2306,"39"-20"-1153,40 20 737,0-20-64,20-1-994,20 2-447,-1-1-289,1 0-96,19 1-641,1-1-1377,-19 20-1313,18 0-4548</inkml:trace>
  <inkml:trace contextRef="#ctx0" brushRef="#br1" timeOffset="343220.7031">17767 9127 22421,'19'79'1249,"-19"-19"0,0-1 929,-19 0-352,-1 21-1025,20-21-545,-20-18-160,20-2-96,0-19-384,0-1-481,0-19-961,0 0-1601,-21 0-1250</inkml:trace>
  <inkml:trace contextRef="#ctx0" brushRef="#br1" timeOffset="343403.3203">17488 9405 19026,'0'-41'3235,"0"22"-1378,20 19 738,20 0-289,-1 19-897,22 1-448,-3 21-448,3-22-385,-2 21-192,20-1-481,-19-19-704,-1 1-737,2-21-1281,-23 0-833,-17 0-14734</inkml:trace>
  <inkml:trace contextRef="#ctx0" brushRef="#br1" timeOffset="343587.8906">18144 9225 22389,'20'41'2690,"0"-2"-1729,-1 1 609,1-1-129,0 21-608,0-20-609,19-1-224,-19 2-224,0-22-289,0 1-672,0-20-1409,-20 0-1218,0-20-7847</inkml:trace>
  <inkml:trace contextRef="#ctx0" brushRef="#br1" timeOffset="343983.3984">17866 9325 19122,'-20'-39'3491,"40"19"-2915,19 0-31,21-1 1697,-1 21-576,20-19-866,-18 38-415,-2-19-161,1 41-160,-1-2-32,-19 1 64,-1 20 0,-19-21-32,0 20 32,1-19-96,-3-19 32,-18-2 33,0-19-1,0 0 64,0 0-128,-18-40-32,-3 20 32,1-19-32,0-20 64,0 18-96,1 2 64,19-20-64,0 19 96,19-20-96,21 40 64,1 1-129,-3 19 33,3 0-160,-3 19-353,-17 21-319,-21 20 223,0-21 385,0 20 288,0-18 96,0-2 256,0 1 257,0-21 127,0 1 161,20 0-224,0-40-257,0 20-192,19-20-128,1 1-160,-1-1-641,-19 0-928,0 1-1442,0 19-1954</inkml:trace>
  <inkml:trace contextRef="#ctx0" brushRef="#br1" timeOffset="344289.0625">18858 9384 19410,'20'60'2915,"-1"-40"-1570,1 19 1474,-20 1-353,20 0-865,1-20-736,-21 0-480,0-1-161,20-19 32,-20-19-96,0-1-32,-20-19-288,-1-2 32,1 2 32,0-1-32,-19-20 64,39 21-96,-20-20-97,20-2 33,20 22 288,0 19-128,19 20 224,2 20-160,-1 19 96,-1 2-96,1-2-128,-1 20 160,-19-18-864,20-2-1026,-40 1-2210,20-21-1569,-20 1-13484</inkml:trace>
  <inkml:trace contextRef="#ctx0" brushRef="#br1" timeOffset="344628.9062">18878 9444 22613,'0'0'1922,"19"-19"-641,1 19 224,41-20-672,-23 20-513,23-21-191,-2 1-97,1 1-161,-21-1-127,22 20-128,-43-39-385,22 19-128,-19 0 641,-1-1-64,-2 21 224,-18 0 32,-18 0 32,-2 21 224,-1-1 256,1 19 353,0 1 96,20-1 64,-18 2-96,18-2-1,18 0-479,2-19-129,41 0-32,-2-20-96,0 0-64,1-20-256,-21 0-288,1-19-673,0 19-769,-21-19-993,1 18-640,-20-18-3428</inkml:trace>
  <inkml:trace contextRef="#ctx0" brushRef="#br1" timeOffset="344847.6562">19711 9086 19218,'20'-20'4003,"-20"20"-2049,20 20 545,-20 1-65,20 38-1025,-20-19-640,0 40-353,21-21-351,-1 1-65,-2-21 0,23 1 0,-21-1-65,0-19-543,-1-20-609,1 0-737,-20 0-1826,0-20-1313,-20-19-13452</inkml:trace>
  <inkml:trace contextRef="#ctx0" brushRef="#br1" timeOffset="345025.3906">19533 9186 21908,'-39'-20'4228,"39"20"-2882,19 0 383,41-19-191,-21-1-706,41 20-511,-1-20-193,21 20-128,-21 0-288,0-21-609,-19 21-1377,-40 0-3043,-1 0-13870</inkml:trace>
  <inkml:trace contextRef="#ctx0" brushRef="#br1" timeOffset="345788.0859">20525 9246 21332,'0'59'1569,"20"-19"257,0-1 128,0 2-321,1-22-544,-21 1-416,18-20-32,-18 0-289,0 0 0,0-20-160,20 1-128,-20-22-31,0 2-66,0-1 1,0-19-96,0 19 32,20-19 96,1 19-64,-1-1 96,0 41-96,-1 20 64,1 21-96,0-2 160,0 20-128,0 2 0,-1-22 96,1 0 0,0 2-128,0-41 192,0 0-64,-20 0 0,0-21-96,0 1 128,-20 1-128,20-21 64,0-19 0,-20 19 0,20 0 192,20-19-128,0 18 64,-1 22 65,21 19-65,-20 19 128,1 1-64,17 21-96,-17 18-64,19-20 0,-1 22-128,1-42-384,-1 21 127,-19-40-704,0 19-576,0-19-1282,-20-19-1153,-20-1-4964</inkml:trace>
  <inkml:trace contextRef="#ctx0" brushRef="#br1" timeOffset="345986.3281">21240 9007 21652,'20'20'2530,"-20"0"-95,40 19 127,-20 2-608,-1-2-801,21 20-705,-20-18-415,19-2-130,-19 1-191,21-21-481,-21 1-736,18 1-1025,-38-21-1955,21 0-5060</inkml:trace>
  <inkml:trace contextRef="#ctx0" brushRef="#br1" timeOffset="346301.7578">21618 9384 19058,'20'-20'3171,"-20"20"-1794,0-39 1153,0 19-512,0-19-769,0-2-448,0 2-256,0 0-161,0-1-192,0 19-64,19 1 0,-19 1-64,20 19 1,0 19 127,20 22-96,-21-1 64,21-1-32,1 21 128,-3-40-128,23 19-128,-22-19 97,1-20-97,-1-20 0,1 1 0,-20-1 0,-20-21 0,0 2 0,-20 0 0,0-1-97,0-1-543,1 2-641,19 19-833,0-19-2531,0 19-6181</inkml:trace>
  <inkml:trace contextRef="#ctx0" brushRef="#br0" timeOffset="349122.0703">535 11390 4868,'-39'-21'128,"-1"2"609,20-21 256,-1 1 320,3 0 449,-2-2 704,20 1-160,-20 1 65,20-2-97,-21 2-385,21 19-255,0 1 352,0-1-673,0 20-160,0 0 64,21 39-384,-1 1-545,0 20 65,-2 19-225,23-19 128,-21-1-192,19 0-128,-19 2-128,0-22-385,0 0-255,0 2-642,-1-21-1441,-19-20-448,20 19-5061</inkml:trace>
  <inkml:trace contextRef="#ctx0" brushRef="#br0" timeOffset="349897.4609">812 11071 18417,'41'-39'865,"-41"39"704,0 0 257,0 0-417,-20 20-288,-1 20-448,3 0-64,-23 19 31,21-18 97,0 18-161,-19-20-191,19 0-193,0-18 64,0-1-96,20 0-64,0-20 97,0 0-97,0 19 128,20-19 0,0 0-32,0 0 33,1 0-65,-3 0-64,2 0-160,0 0 160,1 0-64,-1 0-128,19 0 64,-19 0-96,0 0 96,20 0-32,-21 0-1,1 0 97,0 0-96,0 0 161,-20 0-97,20 0 0,-20 0 160,0 0-192,0 0 32,0 0 128,19-19-32,-19 19-32,0 0-32,0-20 0,0 20-64,0 0-32,0 0 160,0 0-160,0 20-32,0-20 64,0 0 0,20 0-32,-20 0 32,0 0 64,20 0-96,-20 0 64,20 0 64,-20 0-64,0 0 64,21 0-128,-21 0 96,18-20-64,-18 0 32,0-1-32,20 21 64,-20-19 0,0-1-128,0 0 128,-20 1-32,20 19-96,-39-20 192,19 20-96,-20 0-32,21 20 96,-1-20 32,-20 19 96,20 21-96,20-21 192,-19 2-160,19 19-160,19-1 129,21-19-1,-20-1-513,19 1-127,21-20-225,-1 0-480,-18 0-1057,18-20-1346,1 1-2209,-21-1-10026</inkml:trace>
  <inkml:trace contextRef="#ctx0" brushRef="#br0" timeOffset="350259.7656">1369 11232 21268,'0'0'2274,"0"0"-1089,-20 19 961,40 1-224,-20 0-801,20-1-384,19 1-481,1-20-128,-20 20 0,19-20-64,1-20-64,1 0-128,-23 1-32,2-1 192,-20 0-64,0 1 64,-20 19-64,20 0 32,0 19 0,0 1 96,0 19-64,41 1 32,-21 20-32,20-1-64,19 0 32,-19-18 32,-1 18 0,-19-20-96,0 2-32,-20-2 96,0-19-256,0 0-97,-40-1-255,1-19-321,-1 20-32,0-20-160,1 0-929,-1-20 0,-1 1-480,3-21-7304</inkml:trace>
  <inkml:trace contextRef="#ctx0" brushRef="#br0" timeOffset="350488.2812">2084 11310 25752,'40'20'1922,"-21"0"-1730,-19-1 416,20 2 193,-20-1-384,20 0-321,-20-20-96,0 0-321,20 0-768,-20 0-1345,0-20-1954,0 0-13549</inkml:trace>
  <inkml:trace contextRef="#ctx0" brushRef="#br0" timeOffset="350676.7578">2064 11052 22581,'-39'0'1249,"39"0"-993,18 0-416,-18 0-705,21 0-1761,-1 0-14671</inkml:trace>
  <inkml:trace contextRef="#ctx0" brushRef="#br0" timeOffset="351541.0156">2600 11330 11947,'-20'-79'3779,"0"60"-1633,-1-3-672,3 3 416,-2 19 128,0-20-129,-1 40-672,-17-1-288,-3 3-352,41 17-33,-20 0 65,20 1-225,0 0-127,20 0-65,21-40-192,-23 19 64,23-38-32,-1 19 96,-22-40-256,3 19-32,-1-18-129,-20-20 225,0 20-64,-20-2 192,20 1-160,-39-19 64,19-1 64,0 1-192,20 20 96,-21-22 192,21 42-256,-20-1 224,20 0 32,0 20 128,0 20-95,0 0-1,0 19 96,20 21 96,1-1-63,-21 21 31,20-21-64,0 22-64,19-22-96,-19 0 1,20-19-33,-1 0-32,-19-21-32,0-19 32,20 0-64,-21-19 64,21-1-32,-19 0-64,-21-20 32,20 0-97,-20 21-31,0-21 32,0-1 96,0 2-32,-20 19 0,-1-19 0,21 19 32,-20-1 32,0 2 128,20 19-32,-19 0 0,19 19-64,0 2 160,0 19-95,-20-1 95,20 22-160,20-22 32,-20 20-128,19-20-160,1-18-65,0-1-191,21 0-417,-23-20-224,23 0-577,-21 0-1313,18-20 65,-17 0-3268,-1-1-7079</inkml:trace>
  <inkml:trace contextRef="#ctx0" brushRef="#br0" timeOffset="351833.0078">3096 11112 16207,'-20'-20'5925,"0"20"-4771,20 20 223,-19 19 641,-1 1-193,0 1-607,20-2-674,0 0-352,20 1-160,0-21-64,-1-19 96,1 0-192,0-19 64,0-1 32,0 0 96,-20 1-64,0-21-96,0 21 192,0-3-128,0 22 64,0 0 32,0 0-32,19 0 128,-19 41-160,20-21 33,0 0-258,21-1-543,-3-19-1186,3 20-1954,-21-20-1569</inkml:trace>
  <inkml:trace contextRef="#ctx0" brushRef="#br0" timeOffset="352548.8281">932 11847 17072,'-19'0'1729,"-1"-21"-768,20 21 833,0 0 320,20 0-32,-1 0-545,21 0-448,19 0-448,1 0-225,20 0 161,-1 0-225,40 0-160,20 0 129,20 0-97,19-20 0,41 1-96,19-1 0,-39 0 1,-21 1-1,-38-1-96,-21-1 0,-20 21-32,-20-20 32,0 20 32,-20 0 0,-39 0 128,0 0 32,-20 0-32,0 0-95,0 0-97,0 0 0,21 0 0,-21 0 0,-21 20-193,21-20-575,0 0-418,0 0-511,0 0-1250,0-20-929,21 20-6726</inkml:trace>
  <inkml:trace contextRef="#ctx0" brushRef="#br0" timeOffset="352803.7109">3454 11071 26392,'-20'-19'1730,"0"19"-1217,20 0-129,-20 0-256,20 0-224,0 19-384,0 2-1314,20 19-2754,0-21-15375</inkml:trace>
  <inkml:trace contextRef="#ctx0" brushRef="#br0" timeOffset="353000.9765">3533 11410 25271,'20'20'1250,"-20"-20"-97,0 0-128,0 0-609,19-20-416,-19 20-673,20-20-1633,-20-1-3171</inkml:trace>
  <inkml:trace contextRef="#ctx0" brushRef="#br1" timeOffset="378196.289">3950 11350 17904,'0'19'1122,"0"2"-546,0 19 929,0-1 65,0 0-161,19 2-416,-19-2-160,0-19-224,20-20 31,0 20-159,-20-40-65,20 20-96,-20-20-159,0 1-33,-20-1-64,20-21-32,-20 22 64,20-21-128,-20 1-96,20-2 64,0 22 64,20-1-96,-20 20-1,20 20 97,0-1 161,0 22-129,-1-2 128,1 1-128,0-21 32,1 1-32,-1 1-32,-2-21 32,2 0 32,-20 0 32,21 0 0,-21-21 0,0 1 32,0 1-128,0-1 64,0 20-64,0-20 0,20 1 32,0 19-128,-1 0 128,1 0-192,20 0 64,0 19-320,-21-19-673,21 20-1057,1-20-801,-23 0-1121,22 0-13196</inkml:trace>
  <inkml:trace contextRef="#ctx0" brushRef="#br1" timeOffset="378514.6484">4625 11310 17680,'-20'-19'2531,"20"38"-1026,-21-19 769,3 40-128,-2 0-800,20 0-514,-21-1-319,42-19-321,-21 19-160,20-39 0,-2 21-32,3-21 64,-21 0-96,20-21 0,0 1-32,0 1-96,-20-1 224,0 0-192,0 1 64,0 19-128,0-20 192,0 40 32,0-20 32,0 19-64,0 1 0,19 0-64,1-1-833,0-19-737,0 0-736,0 0-160,-1 0-1859,1-19-11562</inkml:trace>
  <inkml:trace contextRef="#ctx0" brushRef="#br1" timeOffset="378716.7969">4863 11449 16431,'0'20'2979,"19"0"-1506,1-1 641,-20-19 257,20 20-1122,0-20-961,1 0-224,-3 0-480,-18-20-866,0 20-1760,0-19-3140</inkml:trace>
  <inkml:trace contextRef="#ctx0" brushRef="#br1" timeOffset="378917.9687">4803 11232 17616,'-20'-22'1570,"20"22"-802,20-19-447,-20 19-321,20 0-801,0 0-3011</inkml:trace>
  <inkml:trace contextRef="#ctx0" brushRef="#br1" timeOffset="379122.0703">5022 11410 21588,'20'59'1633,"0"-39"610,-20-20-65,0 19-801,0-19-544,18 0-513,-18 0-128,0 0-32,0-19-64,0-1-128,0 0 97,21 20-65,-21-19 0,0-1-65,20 20 97,0 0-160,0 20 96,19-1-64,-19 1-192,0 0-577,20-1-864,-21 1-1667,1-20-896</inkml:trace>
  <inkml:trace contextRef="#ctx0" brushRef="#br1" timeOffset="379322.2656">5319 11171 22389,'20'0'3459,"1"20"-1633,-1 21-193,-20-2-287,18 20-450,2 1-639,21-1-161,-21-19-481,19-1-287,1-39-353,-20 21-641,-1-21-1505,-19 0-1890</inkml:trace>
  <inkml:trace contextRef="#ctx0" brushRef="#br1" timeOffset="379518.5547">5339 11430 21972,'0'-40'1314,"21"19"735,-1 2 130,-2-21-642,23 40-672,-1-19-545,-1-1-416,1 20-897,-1 0-1762,1 0-2273</inkml:trace>
  <inkml:trace contextRef="#ctx0" brushRef="#br1" timeOffset="380074.2187">5856 11369 6181,'-21'-39'12428,"-19"39"-11435,22 0 288,-3 0 737,1 0 224,0 20-896,20 20-546,-20-20-447,20 19-1,0 1-288,20-21 160,20 1-128,-19-20-64,17 0 0,3-20 0,-3 1-160,-17-1-64,-1-19 0,-20 19 0,0 0-32,0 20 160,-20-21 31,20 21 98,-21 0-33,21 21 160,0-1-160,0 0 160,0 19-192,21-19-96,-1-1-449,0-19-1280,19 20-1058,-19-20-704,0-20-7368</inkml:trace>
  <inkml:trace contextRef="#ctx0" brushRef="#br1" timeOffset="380273.4375">6074 11410 12908,'20'20'6118,"-1"-20"-4677,-19 19-256,20 1-352,0-20-577,-20 0-576,20 20-1218,-20-20-2594</inkml:trace>
  <inkml:trace contextRef="#ctx0" brushRef="#br1" timeOffset="380549.8047">6054 11092 17552,'20'-21'1570,"-20"21"-674,20 0 642,19 21-161,-19 19-288,0 19-288,19-18-256,-19 18-193,21 0 64,-3 1 353,-17-21 192,19-19-192,-20 0-257,-1-20-63,1 0-129,-20 0-96,0-20-32,0 20-128,0-20 0,0-19 0,0 19-32,0-1-32,0 2-32,0-1 64,0 20-64,20 20 32,0-1 64,19 2-128,1-1-192,0 19-897,-21-19-1986,21 0-2466</inkml:trace>
  <inkml:trace contextRef="#ctx0" brushRef="#br1" timeOffset="381187.5">7245 11271 17392,'-20'-20'2402,"20"20"-192,0 20 449,0 0-1,20-1-1184,0 1-834,0 0-287,0-1-161,-1 2-96,1-1-96,0 0-256,-20-1-513,0-19-833,0 0-1408,0 0-1026,0-19-13100</inkml:trace>
  <inkml:trace contextRef="#ctx0" brushRef="#br1" timeOffset="381391.6015">7107 11112 18545,'0'-41'1409,"18"2"-1184,-18 19-225,21 1 128,-1 19-320,0 0-1826,0 0-5509</inkml:trace>
  <inkml:trace contextRef="#ctx0" brushRef="#br1" timeOffset="381665.039">7463 11151 16751,'41'81'3332,"-23"-62"-2051,2 21 512,-20-21 834,21 1-833,-1 0-737,-20-20-513,0 19-192,20-19-159,-20 0 31,0 0-64,0-19 0,0 19-192,0-20 128,0 0-64,0-19-128,0 39 192,0-20-160,0 20 64,18 20 64,3 0 32,-1-1 0,20 1-96,-21 0-96,21-1-256,0-19-417,-20 21-800,-1-21-1410,1 0-929,-20 0-7591</inkml:trace>
  <inkml:trace contextRef="#ctx0" brushRef="#br1" timeOffset="381955.0781">7880 11232 21107,'41'39'2275,"-41"0"-770,18 1 609,2-21-192,-20 2-673,21-1-544,-1 0-193,0-20-256,-1 0 33,-19 0-65,0 0-32,20-20-160,-20 0-32,0-1 32,0 2-224,0-1-128,0-19-321,0 19-448,20-19-673,-20 17-800,20 3-641,0 19-1121,-1 0-13996</inkml:trace>
  <inkml:trace contextRef="#ctx0" brushRef="#br1" timeOffset="382381.8359">8456 11171 17424,'-21'0'1345,"-17"0"-64,17 0 1154,1 20 159,0 21-736,-19-2-609,19 0-544,20 1-161,20-21-351,1 2-129,-3-21 32,22 0-96,1-21-32,-2 2 0,-19-21 0,0 1 64,-20 19-64,0-21 128,-20 22-96,20-1 64,-20 0-32,-1 20 96,21 0 224,0 0-96,0 20-31,0 0 223,21-1-224,-1 22-192,0-1 64,0-21-192,-1 1-224,21 0-192,-20-20-674,0 0-1024,0 0-1825,-20 0-3108</inkml:trace>
  <inkml:trace contextRef="#ctx0" brushRef="#br1" timeOffset="382643.5547">8735 11350 21075,'0'19'3075,"0"-19"-1409,0 0 576,-21-19-352,21-1-929,0-19-353,-20 19-159,20-19-193,0 17 64,0-17-192,20 19-64,-20-19-96,21 19 97,-3-1-258,2 21-95,1 0-321,-1 0-383,0 41-962,-2-21-1409,3 19-1506,-1-19-11979</inkml:trace>
  <inkml:trace contextRef="#ctx0" brushRef="#br1" timeOffset="382833.9844">8992 11251 15534,'20'0'5958,"0"0"-3716,-20 20 641,19-20-289,-19 20-1152,20-20-866,0 19-320,0-19-224,-20 20-96,21-20-384,-3 0-577,-18 20-865,0-20-2242,0 0-1761</inkml:trace>
  <inkml:trace contextRef="#ctx0" brushRef="#br1" timeOffset="383038.0859">8992 11052 20179,'-20'-40'2242,"0"40"-1345,20 0-801,0-19-577,20 19-1120,0 0-5254</inkml:trace>
  <inkml:trace contextRef="#ctx0" brushRef="#br1" timeOffset="383570.3125">9549 11092 14765,'-41'-21'2435,"1"21"319,20 0-383,-19 21 127,19 19-384,0-1-737,0 22-512,20-22-160,0 0-225,20 1-127,0-21-225,20-19-96,-1 0 96,1-19-192,-20-1-128,19-19 96,-19 19-129,-20-19 161,0-2 64,0 21-192,-20 0 192,2 20 32,-3 0 0,21 0 64,-20 0-32,20 40 64,20-21 1,-20 22 63,21-1-96,17-1-96,-18-19-192,21-1-353,-2-19-448,1 0-1057,-20 0-1633,-1 0-2083</inkml:trace>
  <inkml:trace contextRef="#ctx0" brushRef="#br1" timeOffset="383867.1875">9727 11191 19218,'20'60'3395,"-1"-40"-1089,-19 19-32,20-19-224,-20-20-737,0 20-544,20-20-417,-20 0-191,0-20-1,20 20-32,-20-20 0,0 1-128,0-1 32,0-19-64,20 17 64,-20 3-128,19 19 128,-19-20-64,20 40-64,0-1 64,0 3-32,0 17-192,-1-19-225,21-1-352,-19 1-544,-1-20-833,-2 0-1345,2 0-1570</inkml:trace>
  <inkml:trace contextRef="#ctx0" brushRef="#br1" timeOffset="384109.375">10025 10934 22068,'20'39'3203,"-2"-19"-1281,2 39 96,1 1-288,19-1-897,-22 2-641,23-22-128,-1-19-256,-1-1-33,-19-19-447,0 0-673,0 0-1154,-40-19-1857,0 19-6951</inkml:trace>
  <inkml:trace contextRef="#ctx0" brushRef="#br1" timeOffset="384316.4062">9945 11171 22132,'0'0'2915,"39"0"-1441,-19 0 832,39-20-384,2 20-865,-2-19-801,20 19-320,-19 0-481,-1 0-512,-19 0-1665,-19 0-3492</inkml:trace>
  <inkml:trace contextRef="#ctx0" brushRef="#br1" timeOffset="384830.0781">10917 10775 21812,'-40'0'1185,"22"20"64,18-1 193,0 21 223,18 19-287,-18 21-481,20-21-417,21 21-224,-3-21-256,3-18 0,-1-2-192,-1-19-417,-19-1-672,0 1-961,0-20-1441,-40 0-2563</inkml:trace>
  <inkml:trace contextRef="#ctx0" brushRef="#br1" timeOffset="385243.164">10798 11271 11530,'0'0'9834,"0"-20"-8777,20 1 704,21 19 449,-3-41-704,3 21-1058,-21-19-288,19-1-63,1 19-33,-1-18 0,-19 0-32,-20-1-192,20 21 160,-20-2-129,-20 1 65,20 20 32,0 0-32,0 41 96,0-2 64,0 20 33,20 1-1,-20-20 0,40 19 160,-21-40 289,21 3-33,-20-3-224,0-19-63,1 0-65,-3 0 32,2 0-32,-20-19-96,21-3 0,-21 22-32,0-19-31,0-1-66,0 20-31,20-20 32,0 20-128,-2 0-160,3 20-128,19 0-449,-20-1-449,-1 22-1600,21-21-1443,-20-20-9287</inkml:trace>
  <inkml:trace contextRef="#ctx0" brushRef="#br1" timeOffset="385554.6875">11612 11151 19442,'-20'-19'2883,"1"19"-1410,-1 19 961,0 1-95,0 0-1090,0 21-577,20-22-415,20 1-161,0-20-64,0 20-64,0-20 32,19-20-128,-19 20-33,0-20 1,-20 1 32,21-3 64,-21 3-128,0-1 160,-21 20 128,21 0-320,0 0 256,-20 20 0,20-1 128,20 22-192,-20-21 96,39 0-224,-19-1-353,0-19-480,21 0-736,-23 0-1090,-18-19-800,0-1-8553</inkml:trace>
  <inkml:trace contextRef="#ctx0" brushRef="#br1" timeOffset="385756.8359">11772 10873 22389,'38'40'4003,"-38"0"-2785,21 19 159,-1-19-32,0 20-480,-1-1-641,1-20-128,20 2-480,-20-21-96,-1-20-674,1 0-1088,-20-20-1729,0 1-4550</inkml:trace>
  <inkml:trace contextRef="#ctx0" brushRef="#br1" timeOffset="385971.6797">11711 11112 21748,'-20'0'2434,"40"0"-768,21 0 704,-3-20-608,23-1-769,-2 2-577,1 19-288,-1-20-448,2 20-513,-23 0-1025,-18 0-2402,-20 0-1633</inkml:trace>
  <inkml:trace contextRef="#ctx0" brushRef="#br1" timeOffset="386966.7969">12902 10973 14125,'0'0'1954,"0"20"128,0-20-64,0 0-97,0 0-575,0 0-257,0 0 32,0 0 32,0-20-480,0 0-129,20 1-128,0-2 65,-20-19-193,20 21-128,-20-1-32,21 0 1,-1 1-194,-20 19 130,0 0-65,18 19 0,2 21 0,1-1 96,-1-19-32,19 1-96,1-2 64,0 1 64,-21-20-32,21-20 128,-20 20-96,0-19 32,-1-22-128,1 21-32,0 1-128,-20-1-224,0 20-321,0-20-768,0 20-1090,-20 0 33,20 20-481,-20 0-6790</inkml:trace>
  <inkml:trace contextRef="#ctx0" brushRef="#br1" timeOffset="387263.6719">13121 11210 6950,'-39'0'13421,"39"-19"-12044,0-1 32,0 0 1058,20 1-738,-1-21-864,1 19-224,0 21-449,0 0-64,0 21 64,-20-21-32,19 20-95,1 0-33,0-1 32,0 1-32,0-20 96,-1 0-64,1-20-64,0 20 64,0-19 0,1-1-128,-21 0-417,18-1-447,2 21-834,-20 0-993,21 0-736,-21-19-12909</inkml:trace>
  <inkml:trace contextRef="#ctx0" brushRef="#br1" timeOffset="392948.2422">13736 10734 8167,'0'-20'6759,"0"20"-4261,0-19 96,0 19-287,0 19-386,0-19-415,0 20-353,20 21-192,-20-21-224,20 19-225,-20-19-384,20-1 32,1 1-160,-21 0 32,0-20-160,18 0 32,-18 0-288,20 0-577,-20 0-673,0 0-928,0-20-161,0 20-2113</inkml:trace>
  <inkml:trace contextRef="#ctx0" brushRef="#br1" timeOffset="393294.9219">13637 10516 13388,'0'0'3107,"-20"0"-993,20 0 64,0 0 32,0 0-608,0 0-193,20 0-512,-20 20-224,20-20-257,0 0-224,-20 0-96,20 0-64,-1-20-192,1 1-288,-20 19-866,0-20-928,0 20-384,-20 0-1538</inkml:trace>
  <inkml:trace contextRef="#ctx0" brushRef="#br1" timeOffset="393643.5547">14153 10775 19666,'-20'39'2178,"1"-19"-1569,-1 19 1281,0 1 256,0 0-1025,20-20-673,-20 19-192,20-19-320,0 0-128,20-1-417,-20-19-864,20 21-1121,-20-21-577,0 0-6278</inkml:trace>
  <inkml:trace contextRef="#ctx0" brushRef="#br1" timeOffset="393954.1015">14214 10973 17936,'18'0'3652,"2"0"-3172,-20 0 609,20 20 225,-20-20-706,0 39-480,0-19-32,0-1-64,0 22 1,-20-2 31,20-19 64,0 0 352,-20 21 289,20-41 160,0 19-64,20-19-161,0 0 161,1 0-320,17 0-257,3-19-128,-1 19-160,-21 0-224,1-22-129,0 22-575,0 0-770,0 0-1441,-20 0-673,0 0-4259</inkml:trace>
  <inkml:trace contextRef="#ctx0" brushRef="#br1" timeOffset="395011.7187">15027 10854 15694,'0'-40'1730,"0"21"-577,-20 19 577,20 0 192,-20 0-865,0 19-449,0 21-95,20-1-33,0-19-64,0 20-159,20-20-65,0 0-96,20 19-160,-1-19 192,22-1-192,-23 2 224,-17-1-320,-1 19 288,-20-39-96,0 20 0,-20 0 64,-21-1-96,23-19 96,-23 22-192,21-22-32,0 0-352,1 0-577,-1 0-481,0 0-1024,20-22-5830</inkml:trace>
  <inkml:trace contextRef="#ctx0" brushRef="#br1" timeOffset="395460.9375">15305 11052 19602,'39'40'1313,"-39"0"97,20-21 1056,0-19-832,-20 0-706,0 20-511,20-20-193,-20 0-160,0-20 128,0 20-96,0-19-64,0-1 0,0 0-64,0-1-32,0 2 0,0-1-32,0 0 32,20 1-64,-20 19 96,19 19 192,1 21 0,-20-21-128,20 22 257,0-21-65,-20-1-64,21 1-32,-21-20 0,20 0 160,-20-20-127,18 20-1,-18-39-32,20 19-64,1-1-128,-21 2 160,20-1-160,-20 0-353,20 20-63,-1 0 32,1 0-449,0 20-513,0 0-928,0-1-545,-1 2-5380</inkml:trace>
  <inkml:trace contextRef="#ctx0" brushRef="#br1" timeOffset="395800.7812">15860 10973 20211,'0'-20'1857,"-19"40"-223,-1 0 800,0-1-832,20 21-673,-20 20-417,20-40-192,0 19-256,20-19-31,0-20-1,0 19-64,-1-19-161,1-19 65,0-1 64,-20-19 64,0 19 0,20 0 0,-20-20-32,0 40-32,0-20 64,21 20-96,-21 0 128,0 20-32,18-1 0,-18 2-32,20-1 32,1 0-480,-1-1-481,18 1-545,-17-20-416,-1 0 385,-20-20-481,20 1-1473,-20 19-3460</inkml:trace>
  <inkml:trace contextRef="#ctx0" brushRef="#br1" timeOffset="396043.9453">16079 10636 19986,'0'19'2339,"0"1"-1314,0 19 800,0 22 1,0-2-481,20 20-480,0-19-513,0-1-319,-1-20-194,21 2-319,0-41-161,-21 20-384,1-20-736,0-20-674,-20 20-351,0-41-2659,-20 22-7079</inkml:trace>
  <inkml:trace contextRef="#ctx0" brushRef="#br1" timeOffset="396380.8594">16198 10675 15726,'20'0'3876,"-20"20"-2018,0 19 0,20 2 288,-20 18-417,19 0-319,-19 1-353,20-1-353,20 0-415,-20 2-193,19-42-96,2 1 0,-1-20-96,-1-20-1,-19 1-31,20-1-32,-40-21 32,19 2-32,-19 0 32,-19 19-128,19-19-1,-20 18 129,0 1 192,20 20-64,0 0 32,-20 0 128,20 20-96,0 1 129,0 18-129,0 0-32,0 1 32,0-21-320,20 22-257,0-41-1313,19 20-1569,-19-20-1025,0-20-12940</inkml:trace>
  <inkml:trace contextRef="#ctx0" brushRef="#br1" timeOffset="396643.5547">16793 10873 15822,'-38'40'5350,"17"-19"-4325,1-2 448,20 1 417,20 19-609,1-19-769,-3 0-287,22-1-65,1 2-128,-2-1 0,1 19 192,-40-19-224,20-20 256,-40 20 97,20-20-161,-20 0-96,-21 0-128,23 0-417,-2 0-704,-1-20-1153,1 20-961,0-20-3427</inkml:trace>
  <inkml:trace contextRef="#ctx0" brushRef="#br1" timeOffset="396847.6562">16933 10675 24599,'39'79'1761,"-39"-38"-1120,20 18 800,20 0 417,-20 1-705,-1-1-864,1 1-161,0-1-160,0-39-257,19 19-127,-39-39-321,20 22-800,-20-44-1346,0 22-768,-20-19-3556</inkml:trace>
  <inkml:trace contextRef="#ctx0" brushRef="#br1" timeOffset="397058.5937">16872 10973 22837,'0'0'2370,"0"0"-768,41 0 640,-1 0-737,19 0-736,0-20-384,1 20-674,-1 0-287,-19 0-706,1 0-1056,-23 0-2146,3 0-4677</inkml:trace>
  <inkml:trace contextRef="#ctx0" brushRef="#br1" timeOffset="398508.789">17806 10595 10794,'-39'-39'5541,"39"39"-2979,-20 0-768,20 0 32,-20 19-161,20 21-351,0 20-546,0-1 65,0 2-64,0 17-257,20 2-287,-20-21-129,20-19-96,-1 20-257,21-40-543,-20 19-706,19-39-544,1 20-288,0-20-2595</inkml:trace>
  <inkml:trace contextRef="#ctx0" brushRef="#br1" timeOffset="398812.5">18085 10636 16399,'-20'-21'2659,"20"1"-834,-21 20-31,21 0 576,0 20-896,21 1-513,-21 18-289,20 20-95,-2-18-193,-18 38-96,41-40-128,-21 21-256,0-20-128,19-1-288,-19 0-802,0-18-575,0-1-866,-1-20-1089,-19 20-13100</inkml:trace>
  <inkml:trace contextRef="#ctx0" brushRef="#br1" timeOffset="399297.8515">18541 10854 1985,'-21'-40'11531,"21"40"-9000,-20 0 255,20 0-255,-18 0-738,-3 20-95,1 19-321,20 1-160,-20 20-288,20-21-288,0 1-289,20 0-224,21-20-96,-23 0 0,2-20 1,21 0-1,-21-20-64,-2-21-33,3 22 65,-21-21 0,0 1-32,0 0 96,0 18-64,-21 1 65,21 0-33,-18 20-96,18 0 31,0 20 1,0 0 97,0 20-33,0 0-64,18-21-65,3 21-287,-1-21-673,20-19-1281,-21 21-961,1-21-1634</inkml:trace>
  <inkml:trace contextRef="#ctx0" brushRef="#br1" timeOffset="399513.6719">18838 11071 19442,'-20'-39'2402,"20"19"-1153,-20 1 961,20-21-384,20 21-1089,-20-22-513,20 21-192,0-19-288,0 19-321,19 20-768,-19 0-641,1-19-320,-1 19-1089,0 0-3908</inkml:trace>
  <inkml:trace contextRef="#ctx0" brushRef="#br1" timeOffset="400153.3203">19097 10795 16303,'0'0'3107,"-20"19"-1281,20 1 95,0 0 257,-20 19-928,20-19-642,0 1-384,0-2-192,20-19 129,-20 20-65,0-40 32,20 20-32,-20-19-128,0-2 160,0-19-96,0 21 0,0 19 32,0-20 256,0 20 1,0 0-161,0 20 0,0-1 0,19 21-160,1 0 64,20 0-128,-20 19 160,19 1-96,1-21-128,-1 20 192,-19 2 0,-20-22-224,0 1 160,-20 0-64,2-20-96,-3 0-288,-19-1-161,1 1-96,-1-20-224,20 0 65,0-20 607,1-19 129,19-2 160,0-18 64,0 20-64,39-22 193,-19 22 287,20 0 65,-21-1 287,1 19-191,20-18-96,-19 19-161,-3 1-128,22-1 33,-19 0-97,17 1-32,-17-2-96,-1 1 0,-20 0-96,20 20 64,-20 0-32,0-19-32,-20 19 32,20 0-64,-20 0 32,-1 0-32,3 0 0,-23 0 0,21 0 32,20 19 0,-20 1 0,20 0 32,-18 1-32,18-2 0,18 21-160,2-21-192,0 1-545,1-20-961,17 0-672,3-20-898,-21 1-4419</inkml:trace>
  <inkml:trace contextRef="#ctx0" brushRef="#br1" timeOffset="400410.1562">19573 10795 18641,'-20'0'2819,"20"19"-801,0 1 288,0 0-673,0 19-608,20-19-416,0 20-193,19-20-95,-19 19-65,0-19-96,0 0-96,-1-1-32,-19 2-96,0-21 96,0 0-320,-19 0-321,-1 0-256,0-21-352,0 2-993,20-1-352,-20 0-1154,20 1-8135</inkml:trace>
  <inkml:trace contextRef="#ctx0" brushRef="#br1" timeOffset="400630.8594">19711 10636 1889,'0'-21'19154,"20"42"-16431,-20 18-577,20 0-96,-20 22-673,20-22-576,1 20-513,-1 2-256,-2-22-128,3 0-384,-1-19-353,0 0-961,0-20-1569,-20-20-1121,-20 20-12973</inkml:trace>
  <inkml:trace contextRef="#ctx0" brushRef="#br1" timeOffset="400867.1875">19692 10893 5349,'-20'0'16111,"40"0"-14734,-1 0 801,1 0 224,20 0-1152,1 0-546,-2 0-479,1 0-129,-1 0-545,-19-20-672,0 20-1954,-20-19-1697,-20-1-13966</inkml:trace>
  <inkml:trace contextRef="#ctx0" brushRef="#br1" timeOffset="401086.914">19970 10615 17680,'119'40'5574,"-60"-20"-3781,20 39 674,-38-18 63,-1 18-961,-21 0-1184,1 21-321,-20-41-224,0 20-225,0-38-479,0 19-386,0-40-639,-20 19-1699,20-38-3907</inkml:trace>
  <inkml:trace contextRef="#ctx0" brushRef="#br1" timeOffset="419048.8281">20942 10953 19026,'-19'20'1761,"19"-20"-960,19 0 993,1 0-97,20 0-800,-1 0-256,2-20-353,-1 1-160,-1-2-64,1 1-32,-20 0-64,-1 1 0,-19-1-128,0 0 288,-19 1-160,-21-1 64,20 20 32,-19 20 32,-1-20 32,19 19 193,1 1-97,2 19 128,-3 1-64,21 0-159,0 0-1,21-1-64,-3-19-32,2-1-64,21 2-160,18-1-193,-19-20-383,19-20-482,-19-1-992,-1 2 96,1-1-1729,-20-19-10539</inkml:trace>
  <inkml:trace contextRef="#ctx0" brushRef="#br1" timeOffset="419455.0781">21359 10575 11530,'0'0'7944,"0"20"-6823,0 0 160,0 20 1218,0 0-417,0-1-929,0 22-513,20-2-319,0-20-97,19 21-64,-19-20-96,21-21-96,-1 1-96,-1 0 32,1-20-32,-1-20-161,1 0-63,-20 1-64,-20-1 255,20 0-31,-20-20 64,-20 20-32,20-19 64,-20 19 160,0 0-128,0 1 320,1 19 161,-1 0-65,0 19-128,20 1-64,0 0 64,0-1-63,20 21-65,0-19-128,-1-2 160,21 21-128,-20-21-192,19-19-129,1 20-223,19-20-737,-19-20-1186,1 20-480,-23-19-4996</inkml:trace>
  <inkml:trace contextRef="#ctx0" brushRef="#br1" timeOffset="420142.5781">21995 10834 16719,'0'59'2435,"20"-39"-514,-20 20 290,20-20-1,-20 19-929,19-19-641,1 0-95,0-1-161,-20-19-31,0 0-193,20-19 64,-20 19-160,0-20-64,0 0-64,-20 1 0,20-1 64,0 0-128,-20 20 64,20-19-32,0-2-64,0 1-1,20 20 1,-20 0 128,20 20 32,-20-20-128,20 21-96,-20-21-128,19 19 31,-19-19 65,0 0 96,20 20 160,-20-20-32,0 0 0,20 0 96,-20-20-32,20 20-32,0 0 32,-20 0-64,19 0 0,-19 0 64,20 0 0,0 0 128,0 20 128,1-20 161,17 0 159,-17 0-287,19 0-97,-20 0-32,-1 0-64,1-20-96,0 1-32,0-2 160,0 1 65,-20 0-33,0 20-96,0-19-32,0-1 0,-20 20-128,20 0-32,-20 0 0,20 0 32,-20 20 32,20-20 0,-20 19 32,20 21-64,0-19 192,0 18-192,0 0 96,20-19-96,0 19-65,0-18-351,19-21-609,1 0-577,0-21-1569,-1 2-1858,-19-1-11594</inkml:trace>
  <inkml:trace contextRef="#ctx0" brushRef="#br1" timeOffset="420475.5859">22730 10834 20403,'0'59'2498,"0"-18"-800,0-22 320,20 21-193,-2-21-768,-18 1-608,20-20-193,-20 0-64,21 0-64,-1 0-32,-20-20-31,20 1-1,-1-1-64,1 0 128,-20-20-192,20 20 64,20 0 32,-21 20-96,1-19 128,0 38-32,0-19 0,-20 40 0,20-19-32,-1-2 0,1 1-160,0 0-353,-20-1-640,20-19-929,1-19-1377,-21-1-1666,18 0-13004</inkml:trace>
  <inkml:trace contextRef="#ctx0" brushRef="#br1" timeOffset="420712.8906">23205 10595 23446,'21'60'2242,"-1"-20"-641,19-1-31,-19 2-321,0-2-608,-20-19-417,0 19-160,20 1-448,-20-19-289,20 18-416,-1-19-961,-19-20-1570,0 0-3042</inkml:trace>
  <inkml:trace contextRef="#ctx0" brushRef="#br1" timeOffset="420919.9219">23147 10795 22613,'0'0'2851,"18"0"-1987,2 0 193,21 0 64,-1-20-576,-1 20-385,-19 0-256,0 0-545,0 0-1024,-20 0-1122,19 0-95,1-21-3493</inkml:trace>
  <inkml:trace contextRef="#ctx0" brushRef="#br1" timeOffset="421160.1562">23643 10695 20723,'20'0'1185,"-20"0"-64,-20 0 641,0 0 288,-21 19-833,23-19-544,-23 20-513,41 0-64,0 1-128,0-1 32,41-1-32,-3 1-32,3 0 32,18-1 0,1 1-128,-21 0 128,1 1 64,-20-2 128,-1 21 32,-19-21 32,-19-19-64,19 20-32,-40 0-288,20-20-224,0 0-1314,1 19-2882,-1-19-12877</inkml:trace>
  <inkml:trace contextRef="#ctx0" brushRef="#br1" timeOffset="421795.8984">24297 10893 21460,'40'0'1954,"-40"0"-1090,20 20 1411,-20-20-546,0 21-672,0-2-512,21 21-193,-21-21-288,0 1 0,18 0-160,2-1-384,0-19-834,1 0-1216,-1 0-1442,-20-19-5220</inkml:trace>
  <inkml:trace contextRef="#ctx0" brushRef="#br1" timeOffset="422020.5078">24317 10695 17840,'0'-40'3524,"0"21"-2852,0-2-255,20 1 287,-20 0-287,0 1-609,20 19-737,-20 0-1249,21 0-3075</inkml:trace>
  <inkml:trace contextRef="#ctx0" brushRef="#br1" timeOffset="422244.1406">24576 10814 19986,'59'79'1538,"-19"-59"95,-21 1 866,1-2-417,-20 1-833,20-20-416,-20 0-129,20 0-351,-20-20-193,20 20-64,-20-19-32,0-2 64,0 21-160,19-20 64,1 20-128,0 0 192,21 0-128,-23 20-32,23 1-320,-1 18-385,19-19-1185,-19 19-1954,-20 0-1729</inkml:trace>
  <inkml:trace contextRef="#ctx0" brushRef="#br1" timeOffset="423370.1172">20565 11528 15182,'0'-20'2402,"0"1"-288,20-1-256,-20 20 288,0 0-448,0 20-481,0-1-128,21 22-256,-21-2-97,18 1-287,-18 19-225,20-18-96,0 18-192,1-20 128,-1-18-160,0 18-321,-1-19-223,21 0-449,-40-20-545,20 19-832,-20 1-32,0 0-4485</inkml:trace>
  <inkml:trace contextRef="#ctx0" brushRef="#br1" timeOffset="423588.8672">20744 11847 19698,'0'0'1698,"0"-21"-385,20 21 1442,0-20-577,0 1-1153,19 19-577,1-20-320,0 0-224,-1 1-160,1-1-321,-1 20-736,-19-21-897,1 21-96,-21-20-993,0 20-4517</inkml:trace>
  <inkml:trace contextRef="#ctx0" brushRef="#br1" timeOffset="423807.6172">20982 11449 18897,'20'0'2339,"-20"20"-1218,0 19 1281,0 2-160,0-2-897,0 20-544,21-19-288,-21 1-193,38 18-320,-17-20-64,-1-18-32,18-1-257,-17-20-383,-1 19-513,0-19-833,0 20-513,-20-20-800,0 0-4421</inkml:trace>
  <inkml:trace contextRef="#ctx0" brushRef="#br1" timeOffset="424261.7187">21320 11806 18577,'0'20'1890,"0"-20"-96,-20 21 576,20 18-256,0-19-993,0 19-448,20 1-161,-1 0-256,1-20 33,0 19-97,0-39-96,-20 20 96,21-20-96,-3 0 0,-18 0-96,20 0 96,0 0-64,-20 0-32,21-20 64,-1 20-160,0 0-64,-20-19-64,18 19-160,3-20-289,-1 20-544,0 0-161,0 0-672,-1 0-384,-19 0-1185,0 0-6279</inkml:trace>
  <inkml:trace contextRef="#ctx0" brushRef="#br1" timeOffset="424550.7812">21677 11906 1569,'0'0'16528,"-20"20"-15151,20-20 192,0 19 577,0 1-576,0 21-257,20-22-416,-20 21-481,20-21-255,20-19-65,-21 0-32,21-19 0,-20-1-64,1 0-128,-3 1-161,-36-2 33,18 21-96,-41-20 224,21 0-641,-19 1 32,-1 19-384,20 0 32,0-20-64,1 40-673,19-20-1345,0 19-7879</inkml:trace>
  <inkml:trace contextRef="#ctx0" brushRef="#br1" timeOffset="424956.0547">21954 11906 18609,'21'0'3139,"-42"0"-2114,21 20 448,0-1 513,0 1-865,0 0-672,21 1-385,-21-2 64,20 1-160,0-20 160,0 0-192,-1 0 192,1-20-128,-20 20-32,20-19 0,-20-2 128,0 21 160,0 0 65,0 0 127,0 0-160,20 0-31,0 21-257,-1-21 64,21-21-64,0 21-32,-21-20-193,21 0 65,-20 1 64,1-1-480,-21 0-385,0 1-32,0 19-801,0-20-672,-21 20-1346,21 0-11274</inkml:trace>
  <inkml:trace contextRef="#ctx0" brushRef="#br1" timeOffset="425591.7969">22709 11410 18833,'-40'0'1634,"40"0"-449,-19 20 705,19-1 608,0 21-800,0 20-513,0-1-320,0 0-353,19-18-63,21 18-385,-19-20-128,17 2-129,3-21-255,-1-1-193,19 1-576,-19-20-576,-21 0-770,1-20 129,-20 20-1218,0-19-10185</inkml:trace>
  <inkml:trace contextRef="#ctx0" brushRef="#br1" timeOffset="425827.1484">23027 11469 19666,'0'0'2563,"0"0"-1603,0 20 1154,-20-1 193,20 22-706,0 18-576,0 0-480,0-18-385,0 18-32,40-20-416,-21 2-193,1-21-608,20-1-897,-19-19-1249,-21 0-705,0 0-12075</inkml:trace>
  <inkml:trace contextRef="#ctx0" brushRef="#br1" timeOffset="426057.6172">23066 11728 16591,'0'0'4581,"20"0"-3428,-20 0 1313,20 0 0,21-20-1377,-23 20-832,2 0-225,0 0-32,21 0 0,-21 0-481,-1-21-448,-19 21-384,20-20-481,-20 0 1,0 1-257,0-1-737,0-19-2530,-20 19-2466</inkml:trace>
  <inkml:trace contextRef="#ctx0" brushRef="#br1" timeOffset="426283.2031">23305 11449 10345,'0'-19'6919,"0"19"-3300,0 0-1441,20 19 513,-20 1-833,0 0-481,0 19-224,0-18-352,0 18-513,20 20-352,-20-19-160,20 1-353,-1-2-768,1 0-1153,0 2-1506,-20-21-4901</inkml:trace>
  <inkml:trace contextRef="#ctx0" brushRef="#br1" timeOffset="426721.6797">23623 11728 18929,'0'0'2307,"0"19"-866,0-19 993,-21 20-256,21 0-1089,0 19-640,0-18-353,0 18-128,21-19-32,-1 0-513,0-1-672,-2 1-1377,-18 0-674,21-20-4419</inkml:trace>
  <inkml:trace contextRef="#ctx0" brushRef="#br1" timeOffset="426954.1015">23623 11906 19410,'0'0'1537,"20"0"193,0 0 704,-2 0-992,3-20-962,-1 20-320,0 0-160,0 0-224,-1 0-449,21 0-896,-40 0-449,20 0-512,-20 0-2980</inkml:trace>
  <inkml:trace contextRef="#ctx0" brushRef="#br1" timeOffset="427185.5469">23841 11767 18449,'20'0'2787,"-20"0"-1122,0 20 1282,0-20-801,0 19-897,0 22-704,0-21-545,0 19-225,19-19-479,-19-1-866,40 1-896,-20-20-1089,1 20-5638</inkml:trace>
  <inkml:trace contextRef="#ctx0" brushRef="#br1" timeOffset="427473.6328">24060 11787 20275,'18'0'3011,"-18"0"-1026,0 19 1,0-19-416,0 20-898,0 1-447,20 18-161,-20-19-32,0 0-64,21-1-385,-1 1-608,0 0-224,-20-20-384,20 0-1218,-20 21-1249,19-21-12716</inkml:trace>
  <inkml:trace contextRef="#ctx0" brushRef="#br1" timeOffset="427874.0234">24278 11787 6085,'0'0'13837,"19"0"-12075,-19 0 448,0 0 769,-19 0-1185,19 19-609,-20 1-513,20 21-255,0-22-129,20 21-192,-20-21-32,19 1-224,21-20 192,-20 20-64,19-20-96,-19 0 0,0-20-160,1 20 576,-1-20-1089,-20 20 801,0-19-352,0 19-129,0-20-159,-20 20 31,-1 0-384,1-20-320,20 20 320,-20 0 384,20 0-384,0 20-960,-18-20-2371,18 0-11948</inkml:trace>
  <inkml:trace contextRef="#ctx0" brushRef="#br1" timeOffset="428147.4609">24536 11826 5605,'20'-20'14061,"0"20"-12363,-1 0-161,-19 0 833,0 0-928,20 0-481,-20 20-385,0 1-320,0 18-191,0-19 159,0 0-961,0-1 513,20 1-1185,-20-20-802,0 0-543,20 0-3588</inkml:trace>
  <inkml:trace contextRef="#ctx0" brushRef="#br1" timeOffset="428429.6875">24595 11906 19698,'0'0'1121,"20"0"-192,-20 0 1121,20 0-673,0-20-896,0 20-321,-20-19-128,19 19 0,1-20-352,0 20-65,-20-21 1,20 21 64,-20-20 288,0 20 224,0-19 160,0 19 417,0 0 416,0 19 160,0-19-512,0 20-352,20 1-193,-20-1-160,0-1-160,19 1-32,-19 0-32,20-1-321,-20-19-287,20 20-610,-20-20-896,21 0-2306,-21 0-14894</inkml:trace>
  <inkml:trace contextRef="#ctx0" brushRef="#br1" timeOffset="428714.8437">24813 11489 22164,'79'19'2595,"-18"-19"-641,-21 20 160,-1 21-385,1-2-768,-1 0-672,-19 1-97,0 20-192,-20-20 96,0-1-256,-20-18-161,20 18-255,0-39-417,0 20-2050,-20-20-1313,20 0-8488</inkml:trace>
  <inkml:trace contextRef="#ctx0" brushRef="#br2" timeOffset="490343.75">1031 12502 13612,'0'-40'1890,"-19"19"641,19 2 319,-20-1 193,20 0-544,0 20-1122,-20 20-256,20-20-32,20 39-192,-20 2-161,20 18-159,19 0-321,-19 1 33,21-20-289,18-40 0,-19 0 0,-1 0 0,1-20 0,-1 0 0,1-19 0,0-2 0,-21 2-545,1 0-416,-20 19-512,0 0-1026,0 20-896,-20 0-2114</inkml:trace>
  <inkml:trace contextRef="#ctx0" brushRef="#br2" timeOffset="490581.0547">1349 12621 22869,'20'39'2146,"-20"1"-160,0-1-96,0 2-193,0-2-736,0 1-544,0-1-321,0 2-64,20-2 32,0-19-224,-20-1-128,19-19-449,1 20-384,0 0-1282,0-20-1248,0 0-1346</inkml:trace>
  <inkml:trace contextRef="#ctx0" brushRef="#br2" timeOffset="490878.9062">1667 12760 23189,'0'0'1154,"0"0"447,0 40 609,-21-21-352,42 21-1025,-1-1-545,0 2-160,0-22-64,19 1-64,1-20 96,-1 0-96,1-20-32,-20 1-32,1-22 32,-21 21-128,0-19 96,-21 19-128,-19-19-193,1-2 65,-1 2 0,-19 19-257,19 20-480,20-20-512,-1 1-1186,21 19-896,0 0-8553</inkml:trace>
  <inkml:trace contextRef="#ctx0" brushRef="#br2" timeOffset="491104.4922">1944 12719 22325,'20'61'1953,"-20"-22"97,0 1-192,20-21-416,1 22-546,-1-41-319,19 0-193,1 0-159,-1-21-97,21 1 32,-21 1-96,-19-21-96,0 21-64,0-21-64,-20-1-193,0 2-351,-20 0-257,0 19-160,0 20-417,1-21-960,-1 21-1026,20 0-4323</inkml:trace>
  <inkml:trace contextRef="#ctx0" brushRef="#br2" timeOffset="491789.0625">3056 12561 18769,'-19'-40'2018,"-21"21"192,20-1 257,-19 20-449,-1 0-577,19 0-384,1 0-320,2 39-129,18 1-159,-20 20-129,20-1-128,20 21-128,-2-21 0,2-19-128,21-1-224,-3 2-353,23-22-320,-22-19-480,21 20-1218,-1-40-1376,2 20-1378</inkml:trace>
  <inkml:trace contextRef="#ctx0" brushRef="#br2" timeOffset="492033.2031">3274 12482 19794,'-38'-41'2531,"17"41"-994,21 0 257,0 21 128,0-1-865,0 19-481,0 1-384,21 20-288,17-1-288,-18-20-833,21 22-1089,-2-22-994,-19-19-1696</inkml:trace>
  <inkml:trace contextRef="#ctx0" brushRef="#br2" timeOffset="492325.1953">3374 12859 17232,'0'-40'3075,"0"40"-1442,-21 0 1218,21 0-193,0 0-992,21 0-897,-1-19-577,0 19-32,0-20-96,0 0-128,-1-1 0,1 1-128,-20 20-96,20-19 63,-20-1 129,0-19 0,0 19 128,0-21-32,0 2 32,20 19 192,-20 1 129,0 19 287,0 0-31,0 19 32,0 21-193,20-1-224,-1 2-160,1-2-64,0 20-256,0-18-417,1-2-480,17 1-352,-17-21-737,-1 1-1698,0-20-1537</inkml:trace>
  <inkml:trace contextRef="#ctx0" brushRef="#br2" timeOffset="492567.3828">3770 12621 20979,'21'20'2723,"-1"-1"-1282,0 21 705,0-1 96,-20 2-864,19-2-866,1 20-448,0-39-64,0 1-64,19-21-128,1 0-417,0 0-544,-1-21-736,-19 1-1411,1 1-831,-1-1-10571</inkml:trace>
  <inkml:trace contextRef="#ctx0" brushRef="#br2" timeOffset="492819.3359">3989 12780 18385,'-59'20'1698,"39"-20"-994,20 0 1026,0 0 352,0-20-1217,20 0-737,0-1-545,19 1-1024,-19-19-417,0 19-608,-20 20-2755,0-19-5830</inkml:trace>
  <inkml:trace contextRef="#ctx0" brushRef="#br2" timeOffset="492835.9375">4009 12641 3459,'-40'0'8103,"21"-20"-2946,-21 20-1954,20 0-993,0-21-96,1 21-576,19 0-673,-20-20-417,40 20-352,-1-19-160,1-1-320,20-19-641,-1 19-1377,1 0-930,19-1-7013</inkml:trace>
  <inkml:trace contextRef="#ctx0" brushRef="#br2" timeOffset="493083.0078">4267 12402 19634,'0'39'2274,"0"2"-768,-19-2 800,-1 1 224,20 20-704,-20 19-833,20-19-577,0-20-127,20-1-193,19 0-96,1-19 32,20-20-321,-1 0-287,0-20-449,2 1-513,-2-21-1408,-19 21-898,-20-21-2626</inkml:trace>
  <inkml:trace contextRef="#ctx0" brushRef="#br2" timeOffset="493327.1484">4546 12462 6245,'-21'-21'16144,"21"21"-14094,0 0 416,21 21 32,-1 19-512,-2-1-929,3 20-736,-1 1-321,0-1-321,19 2-351,1-2-193,0-20-1249,-21-19-1602,21 1-2113</inkml:trace>
  <inkml:trace contextRef="#ctx0" brushRef="#br2" timeOffset="493575.1953">4922 12641 1377,'0'-41'20787,"0"41"-19762,-40 0 545,21 21 736,-21-1-64,20 19-800,-19 0-578,19 22-351,0-22-129,20 1-127,0-1-257,0-18 0,20-1 0,0-1 0,19-19 0,1 0 0,-1-19-97,1-1-575,1-21-641,-3 2-769,3 19-2210,-21 1-5510</inkml:trace>
  <inkml:trace contextRef="#ctx0" brushRef="#br2" timeOffset="493592.7734">5161 12482 28346,'0'0'1954,"0"-20"-1057,0 20-384,0 0-289,0 0-352,20 0-769,-20 20-2627,19 0-7206</inkml:trace>
  <inkml:trace contextRef="#ctx0" brushRef="#br2" timeOffset="493837.8906">5380 12819 27353,'38'40'1378,"-17"-40"159,-21 0-544,20 0-544,-20 0-546,0-20-735,20 20-2083,-20-20-3844</inkml:trace>
  <inkml:trace contextRef="#ctx0" brushRef="#br2" timeOffset="504548.8281">5955 12521 20371,'-40'-19'1377,"40"-1"64,-21 20 449,21 0 192,0 0-640,21 0-642,-1 20-223,0 19-289,19-19-288,-19 19 128,20 2-256,-20-2-224,19-19-449,-19-1-576,20 1-897,-19 1-961,-3-21-961</inkml:trace>
  <inkml:trace contextRef="#ctx0" brushRef="#br2" timeOffset="504868.164">5795 12323 18641,'-59'0'1281,"39"40"-384,20-21 993,-20 40 672,20 2-608,-19 17-705,19 22-416,19-20-224,21-1-225,39-20-160,0-18-31,2-22-193,38-38 64,-1-22-96,-19-38 0,1-1-161,-40 1-63,-1-20 0,-39 20-225,-20-21-31,-40 22 224,-59 17 288,-1 41 0,-17 20 96,-3 20-160,21 19 32,18 2-641,22-21-2050,39 19-2754</inkml:trace>
  <inkml:trace contextRef="#ctx0" brushRef="#br2" timeOffset="518302.7344">7125 12641 1505,'0'-20'6342,"0"-1"-3876,0 1 513,0 1 64,-18-1-609,18-19-736,-20 39 64,20-20-1,-21 0-191,1-1-225,0 21-320,2 0-224,18 21-129,-21-1-95,1 19-225,0 1 33,20-1-321,0 2 0,0-2-32,0 20-64,20-38-225,0 19-319,19-21-769,-19 1-801,21 0-1089,-3-20-1602</inkml:trace>
  <inkml:trace contextRef="#ctx0" brushRef="#br2" timeOffset="518672.8515">7384 12600 17360,'0'-20'1601,"0"20"-608,0 0 1250,-20-19 351,20 19-1185,-20 0-448,20 19-160,-20 1-32,20 1-33,-19 18-351,19-19-193,0 19-160,19-19 96,1 1-64,0-21-64,0 0-96,0 0 0,-1-21-32,1 1 128,-20 1 0,0-1 32,0-19-32,0 19 0,-20-1 160,20 1 32,-19 20 0,19 0-63,-20 0-33,20 20-64,0 1 0,0-1-96,20-1-225,-1 1-351,1 0-449,20-20-1089,-19 0-1634,17 0-993</inkml:trace>
  <inkml:trace contextRef="#ctx0" brushRef="#br2" timeOffset="518975.5859">7583 12561 18609,'20'39'1634,"-20"-39"-481,18 21 1633,-18-1-159,0 19-1186,21-19-576,-21-1-224,20 1-225,0 1-224,-20-21 0,20 20-192,-20-20 64,19-20-64,-19 20-64,0-21 0,0 1 32,0-19-64,0 19 96,0 1 0,0-1-32,0 20 0,20 0 64,0 0-96,0 20-608,0-1-898,19 1-2306,-19 0-1825</inkml:trace>
  <inkml:trace contextRef="#ctx0" brushRef="#br2" timeOffset="520037.1094">8417 12641 12812,'0'19'2114,"0"-19"96,0 0 64,0 20-609,0 0-608,0-1 0,0 1 32,0 21 1,0-21-418,18-20-159,-18 19 31,0-19-192,0 0-223,0-19 63,0-1-192,-18 0 0,18-1 64,0-18-64,0 19 0,0-19 32,0-2-64,18 21 32,-18 20 96,0 0 32,21 20 0,-1 1 0,-20 18-128,20-19 128,0 19-128,-20-19 0,19 1 0,1-21 193,-20 0-97,0 0 0,0-21-64,0 21 32,0-20-64,0-19 96,0 19-96,0 1 64,0-1 0,0 20-32,20-21-64,-20 21 32,20 0 64,0 21-160,0-1-384,19-1-449,-19 1-769,21 0-896,-3-20-449,-17 19-3267</inkml:trace>
  <inkml:trace contextRef="#ctx0" brushRef="#br2" timeOffset="520392.5781">8992 12580 15118,'0'-39'2818,"0"39"-1536,-20 0 1056,0 20 609,1-1-1218,-1 1-768,0 21-288,0-22-97,20 21-383,0-1-97,0-18 0,20-1-64,0-20 32,0 0-64,-1-20 0,1-1-64,0-18-32,0 19 256,-20 0-160,0 1 0,0-1 0,-20-1 96,20 1 0,-20 20 32,20 0 96,0 0-95,0 20-33,0 21-64,20-22-225,-20 1-127,20 0-705,19-1-640,-19 1-1058,0-20-320,21 0-2178</inkml:trace>
  <inkml:trace contextRef="#ctx0" brushRef="#br2" timeOffset="520641.6015">9170 12621 15758,'20'0'2563,"-20"0"-545,21 0 832,-21 20 1,20-20-1409,-20 19-962,18 1-384,2 0-128,1-20-480,-1 19-962,-20-19-1729,20 0-1505</inkml:trace>
  <inkml:trace contextRef="#ctx0" brushRef="#br2" timeOffset="520879.8828">9170 12541 12171,'0'-59'4965,"-20"18"-3396,20 22-704,-18 19-224,18-20-609,0 20-545,18-20-1184,-18 20-3172</inkml:trace>
  <inkml:trace contextRef="#ctx0" brushRef="#br2" timeOffset="521125.9765">9330 12561 10153,'39'80'7559,"-19"-41"-5573,-20 0 673,20-19 480,0-20-1250,-20 21-992,0-21-160,19 0-257,-19-21-159,0 1-353,0 1 96,0-1-32,0-19 32,20-2-32,-20 21 64,0 1 96,0 19 96,0 0 1,0 19-161,20 1-64,0 1-128,0 18-321,1-19-511,-3 0-450,22-1-1248,-19-19-1634,-1 20-5317</inkml:trace>
  <inkml:trace contextRef="#ctx0" brushRef="#br2" timeOffset="521376.9531">9687 12323 20883,'0'0'2435,"0"0"-1154,0 20 993,0 0-192,0 19-961,0 0-609,20 22-383,0-22-97,19 20-128,1-18-193,-20-22-383,19 1-257,1 0-865,-20-20-1633,0 0-769,-1 0-12652</inkml:trace>
  <inkml:trace contextRef="#ctx0" brushRef="#br2" timeOffset="521393.5547">9707 12600 5829,'-41'-20'14286,"41"1"-12365,0 19 418,0 0 319,0 0-800,21-20-865,-1 0-609,0 20-256,19-19-256,21-1-416,-21 20-1026,1 0-1633,0 0-1762</inkml:trace>
  <inkml:trace contextRef="#ctx0" brushRef="#br2" timeOffset="521732.4219">10342 12521 2626,'-40'0'19506,"20"0"-17744,0 0 384,-19 0 32,-1 20-961,19-20-480,-17 39-417,38-19-224,-20 21-128,40-22 32,-20 1-192,38-20-192,-17 0 0,19 20-97,-20-20 161,-1-20 256,1 20 32,-20-20 32,0 1 32,0-1 32,0 20 64,-20-21 128,20 21-32,0 0 65,0 0-65,0 21-64,20-1-192,0-20-128,0 19-257,-20 1-576,40-20-992,-21 0-1122,1 0-1378</inkml:trace>
  <inkml:trace contextRef="#ctx0" brushRef="#br2" timeOffset="521980.4687">10462 12600 20371,'38'0'2594,"-38"21"-191,21-1-161,-21-1-737,20 1-1377,-20-20-224,20 20-641,-20-1-832,19-19-1922,-19 0-3268</inkml:trace>
  <inkml:trace contextRef="#ctx0" brushRef="#br2" timeOffset="522249.0234">10421 12482 15822,'-20'-41'3588,"20"22"-2627,0-1-160,0 0-1,0 1-800,20-1-1537,1 20-4741</inkml:trace>
  <inkml:trace contextRef="#ctx0" brushRef="#br2" timeOffset="522511.7187">10620 12502 19794,'20'59'3107,"0"-40"-1409,-20 1 608,19 21 192,-19-2-1537,20-19-672,-20 19-161,20-18-32,-20-21-64,0 0-96,0 0 96,0-21-128,20 1-32,-20 20 95,0-19 130,0-1-161,20 20 64,-20-20 96,19 20-160,1 20-65,0-20-127,21 20-1217,-3-1-1826,-18 1-2499</inkml:trace>
  <inkml:trace contextRef="#ctx0" brushRef="#br2" timeOffset="524319.3359">11474 12641 15022,'0'-41'4388,"0"41"-3107,0 0 1025,0 0 129,0 0-706,0 0-480,0 21-640,0-1-129,19-1-191,1 1-129,-20 0-128,20-20-64,0 19-288,-20 1-641,20-20-865,-20 0-1537,0 0-737,0-20-13293</inkml:trace>
  <inkml:trace contextRef="#ctx0" brushRef="#br2" timeOffset="524569.3359">11454 12482 13452,'0'-41'3972,"0"22"-2178,0-1-417,0 0 64,0 1-864,0 19-609,20 0-993,-1 0-1025,-19 0-3267</inkml:trace>
  <inkml:trace contextRef="#ctx0" brushRef="#br2" timeOffset="524813.4765">11632 12502 19314,'41'59'1697,"-23"-20"321,2-18 513,-20 18-609,20-19-898,1 0-319,-1-20-385,-20 0 33,0 0-65,0 0-32,0 0-96,0 19-95,0-38 31,0 19-96,0-20 64,0 0-128,0 1 64,0-1 96,0-1-64,0 21 64,18 0-128,2 21 0,21-1-417,-21-1-640,19 1-865,-19 0-1569,0-1-1185,0 1-13806</inkml:trace>
  <inkml:trace contextRef="#ctx0" brushRef="#br2" timeOffset="525103.5156">11950 12600 17616,'20'0'4036,"-1"0"-2210,-19 21 992,20-1-287,0-1-1122,0 1-768,0 0-193,1-1-96,-3 1-127,2 1-33,0-21-96,1 0 0,-21 0 32,20 0-160,-20-21-64,0 1 0,0 1-96,0-1-289,0-19-383,0 19-578,0-21-223,0 22-1282,0-1-801,18 20-4740</inkml:trace>
  <inkml:trace contextRef="#ctx0" brushRef="#br2" timeOffset="525557.6172">12466 12521 13196,'-20'0'2242,"20"0"449,-20 0 31,0 0-480,20 0-320,-19 20-480,-1 0-321,20-1-160,0 22-321,0-2-256,0-19-63,0 19-225,20-19-32,-1 1-32,1-21 64,20-21-64,-40 1-96,20 1 96,-20-1-32,19 0-32,-19-19 64,0 18 32,-19 1 128,19 1 129,0 19 63,-20 0-192,20 0 0,0 0 1,0 19-97,0 22-32,20-21-64,-1 19-64,1-19-257,0 19-319,1-39-289,-1 21-481,-20-21-575,18 0-1347,-18 0-735,0 20-11468</inkml:trace>
  <inkml:trace contextRef="#ctx0" brushRef="#br2" timeOffset="525805.664">12645 12719 19602,'40'61'2082,"-40"-61"32,0 20 641,0-20-321,0 0-1345,0-20-545,0 0-127,0-1-97,18-18-64,-18 19 1,0-19-225,0-2 32,0 21-128,0-19-32,0 0-193,0 19-191,0 0-385,21-1-704,-1 21-1218,-20 21-1377,20-21-6374</inkml:trace>
  <inkml:trace contextRef="#ctx0" brushRef="#br2" timeOffset="526048.8281">12922 12561 19666,'40'19'2498,"-19"-19"321,-21 20 64,20 1-1250,-20-1-928,18-1-353,2 1-255,-20 0-65,21-20-161,-1 0-543,0 0-1026,-1 0-1793,-19-20-1282,20 20-13003</inkml:trace>
  <inkml:trace contextRef="#ctx0" brushRef="#br2" timeOffset="526311.5234">13021 12462 18865,'-18'-21'2018,"18"21"-865,0-19 97,0 19-930,38 0-544,-17 0-1506,-1 19-1889</inkml:trace>
  <inkml:trace contextRef="#ctx0" brushRef="#br2" timeOffset="526581.0547">13438 12482 17040,'0'0'1921,"0"0"-575,-20 0 864,2 20 480,18-20-960,-21 19-417,1 21-480,20-21-320,-20 22-225,20-21-160,20 19-96,-20-19 0,20-1-32,19-19-128,-19 0 64,1 0-32,-21-19-64,20-1-65,-20 0-63,0 1 96,-20-1-192,20-1-193,0 1 385,-21 1 96,21-1 160,0 20-64,0 0 192,0 20 192,0-1-95,0 22-65,0-21-128,21-1-192,-21 1-64,20-20-641,0 20-929,-20-20-1441,0 0-1377</inkml:trace>
  <inkml:trace contextRef="#ctx0" brushRef="#br2" timeOffset="526891.6015">13538 12541 20979,'0'39'2787,"0"-19"-449,0 1 97,0-1-610,20-1-960,-20 1-449,0-20-255,20 20-65,-20-20 0,20 19 32,-20-19-160,0-19 32,19 19 32,-19-20-64,0 0-32,20 20 64,-20-19-32,20 19-128,0 0-97,-20 0-287,20 0-289,19 19-384,-19 1-705,0 0-1697,0-20-962,-20 0-13772</inkml:trace>
  <inkml:trace contextRef="#ctx0" brushRef="#br2" timeOffset="527122.0703">13817 12323 21172,'18'20'3042,"-18"0"-575,20 19-353,1 0-545,-21 2-896,20-2-481,-20 1-96,20-21-288,-2 22-192,23-21-289,-21-20-768,0 0-1154,-1 0-1377,-19 0-5188</inkml:trace>
  <inkml:trace contextRef="#ctx0" brushRef="#br2" timeOffset="527376.9531">13776 12482 20851,'-20'0'3331,"0"0"-1377,20 0 0,20 0-577,0 0-800,21 0-417,18-20-160,-1 20-416,3-21-1122,-2 2-1248,-39 19-1122,-20 0-7431</inkml:trace>
  <inkml:trace contextRef="#ctx0" brushRef="#br2" timeOffset="528615.2344">14649 12541 4516,'-20'-20'1922,"1"20"832,19-19 449,0 19-672,0-20-449,0 20-449,0 0-480,0 0-96,0 0 32,0 0 321,0 0 127,0 0-352,0 20-160,0-1-160,0 21-192,0-21-161,0 22-256,19-21-160,-19 19 97,20-19-193,0-20 96,0 0-64,1 0-192,-1-20 96,-2 20-33,3-20 65,-21 1 64,0-1-32,0 20 0,0-21 193,0 21-97,0 21 96,0-1-128,20-20 64,0 19-32,0 1-96,19-20 32,-19 0 32,20 0-192,-21-20 96,1 1-160,-20-1-224,0 20-193,0-21-288,-20 1-833,20 20-1120,-19 0-770,-1 0-6053</inkml:trace>
  <inkml:trace contextRef="#ctx0" brushRef="#br2" timeOffset="528856.4453">15027 12621 19986,'19'0'3011,"1"0"-1633,-20 0 607,0 0-511,0 20-1026,0-20-288,20 19-288,1 1-512,-1-20-642,-2 0-1280,-18 0-801,20 0-3908</inkml:trace>
  <inkml:trace contextRef="#ctx0" brushRef="#br2" timeOffset="529118.164">15066 12502 17360,'-20'-40'1409,"20"19"-448,-19 21 673,19-19-866,0-1-864,0 20-929,19-20-1345,-19 20-4741</inkml:trace>
  <inkml:trace contextRef="#ctx0" brushRef="#br2" timeOffset="529136.7187">15165 12204 18385,'0'39'2178,"0"-19"-929,21 21 1185,-21-2-127,0 20-1122,20-20-865,0 2-192,-20-2-128,18-19-128,-18 19-416,21-19-610,-1 21-1216,-20-22-1025,20 1-5093</inkml:trace>
  <inkml:trace contextRef="#ctx0" brushRef="#br2" timeOffset="529381.8359">15107 12541 18769,'0'20'3844,"20"-20"-3011,-20 0 640,0 0-192,18-20-480,2 20-513,-20 0-192,21-20-320,19 1-352,-22-1-257,3-21-737,-21 22-415,0-1-1,0 0-1698,0 1-4259</inkml:trace>
  <inkml:trace contextRef="#ctx0" brushRef="#br2" timeOffset="529627.9297">15244 12243 14477,'0'20'3363,"0"-1"-1185,21 3-128,-1 37 193,0-20-514,-20 0-640,20 2-352,-1-21 32,-19-1-129,20 1-319,0 19-129,-20-19-32,20-20-32,0 21-32,-20-21 0,19-21-32,-19 21-32,0-20 64,0 1-192,20-1 128,-20 0 0,20 20-32,0 0-32,1 0-480,17 0-673,-18 20-1474,1 0-2850,19-1-14702</inkml:trace>
  <inkml:trace contextRef="#ctx0" brushRef="#br2" timeOffset="530803.7109">16257 12343 11242,'-19'-61'3139,"-1"61"-705,0 0-191,20 0 31,-20 0-288,20 41-513,0-1-416,0 19-96,20-19-160,-20 0-257,20-21-192,0 1-287,19 19 31,-19-19-32,20-20-128,-1 21-64,2-42 31,-1 1-191,-22-19 96,-18 0 0,0-1-64,-38 0-65,-3 0 1,1 21 0,1-1-33,-1 20 97,1 0-128,19 0-289,0 20-768,20-20-321,20 0-1185,0 19-11691</inkml:trace>
  <inkml:trace contextRef="#ctx0" brushRef="#br2" timeOffset="531075.1953">16615 12263 9128,'20'-40'9545,"-20"21"-7847,-20 19-193,20 0 1026,0 19-578,-20 1-735,20 19-354,-20 2-95,20 18-96,0-19-289,0 0-160,0 0-128,20-21-352,0 21-32,20-21-737,-1 1-609,1 1-1216,-1-21-417,1 0-5350</inkml:trace>
  <inkml:trace contextRef="#ctx0" brushRef="#br2" timeOffset="531441.4062">16933 12204 17680,'0'0'2915,"0"0"-1570,0 19 833,20 1 32,-20 19-864,19 22-770,1-22-287,0 1-65,0-21-160,-20 2-192,20-1-161,-1 0-351,1-1-802,-20 1-960,20 0-833,0-20-3491</inkml:trace>
  <inkml:trace contextRef="#ctx0" brushRef="#br2" timeOffset="531759.7656">17271 12441 4035,'0'-19'16656,"0"19"-14926,0 19-97,0-19 545,0 21-640,0-1-930,18 0-447,-18-1-65,21 1-64,-1 0 32,0-20-160,19 0 96,-19 0-129,-20-20-159,20 0 0,-20 1-32,0-21-321,-20 19-288,0 2-288,1 19-32,-1-20-193,20 20-223,-20 20-769,20-20-4773</inkml:trace>
  <inkml:trace contextRef="#ctx0" brushRef="#br2" timeOffset="532303.7109">17747 12382 18545,'0'-19'1666,"0"-1"-705,0 0 1249,-20 20 32,-1 0-897,1 20-544,20 0-129,-18 19-223,18 0-193,0-39-192,0 21-32,0-1-64,18-20-32,-18 20-96,20-20-160,-20 0 224,21-20-33,-21 0 129,20-20-32,-20 20 0,0 0 96,0 20-32,0 0 65,0 20-1,0 19 0,20-18 64,-20 19-64,19-21-96,21 21 0,-20-1 288,0 2-192,-1 18 225,1-20-1,-20 2-96,0-2-96,-20-19-64,1 0-64,-1-1-128,-20-19-96,20 0-481,1-19-544,-1 19-1345,0-20-1410,20 0-8264</inkml:trace>
  <inkml:trace contextRef="#ctx0" brushRef="#br2" timeOffset="532643.5547">18223 12441 21172,'0'0'3010,"20"0"-1536,-20 21 223,0-21-511,0 20-610,0 0-352,20-1-160,-20 1-160,20 0-128,-20-1-705,19-19-704,-19 0-2179,20 0-3075</inkml:trace>
  <inkml:trace contextRef="#ctx0" brushRef="#br2" timeOffset="532911.1328">18223 12223 20563,'-20'-19'2274,"1"19"-1153,19 0-192,0 0-737,0 0-640,0 19-1890,0-19-2115</inkml:trace>
  <inkml:trace contextRef="#ctx0" brushRef="#br2" timeOffset="533179.6875">18322 12143 19602,'60'61'2595,"-21"-22"608,1 22-897,-19-2-1506,-3-20-383,2 0-289,-20 2-64,21-21-256,-21 19-353,0-19-672,0-1-1537,0 1-2339</inkml:trace>
  <inkml:trace contextRef="#ctx0" brushRef="#br2" timeOffset="533886.7187">19136 12363 13452,'0'-40'2595,"0"40"-161,0 0 160,0 0 65,0 20-641,0 19-417,20 1-576,-20 0-256,0 0-320,20-21-161,0 1-96,-1 19-192,1-19 0,0-20 64,0 0-192,1 0-96,-3-20 128,2 1 96,-20-1 0,0 0-32,0-19 32,-20 19 32,20 20 32,0-21 0,0 42 32,0-21 128,0 20-32,20 19-128,0-19 0,1 0-128,-1-1-160,19-19 0,-19 20-385,0-40-544,0 20-769,-20-19-928,19-1-674,-19 20-3394</inkml:trace>
  <inkml:trace contextRef="#ctx0" brushRef="#br2" timeOffset="534181.6406">19533 12441 12491,'20'0'4613,"-20"0"-2499,0 21 544,0-1-127,0 0-610,0-1-671,0 21-482,0-21-127,20 1-193,0-20-159,-1 0-161,21 0-32,0-20-96,-21 1 32,1-21-96,-20 1 32,0-2 32,-20 2-64,-19 19-160,19 1 31,-20 19 1,40 0-128,-19 19-513,19 1-608,0-20-353,0 20-512,19-1-609,-19-19-4420</inkml:trace>
  <inkml:trace contextRef="#ctx0" brushRef="#br2" timeOffset="534456.0547">19871 12621 16976,'0'-21'3715,"0"21"-928,0-20-129,-20 20-992,20-19-673,-21 19-449,21-20-127,0 0-353,0-19 64,-18-2-160,18 22 0,0-1-160,0 0-385,0 20-672,0 0-1378,18 0-736,-18 0-512,21 0-6695</inkml:trace>
  <inkml:trace contextRef="#ctx0" brushRef="#br2" timeOffset="535284.1797">20049 12045 15534,'0'0'5029,"-20"20"-2851,20-1-128,20 21 64,0 0-480,0 19-738,0 0-351,-1 2-257,1-22-224,0 1 0,-20-21-128,21 2-192,-1-1-385,-20 0-352,18-1-864,2 1-1314,-20-20-545,0 0-9096</inkml:trace>
  <inkml:trace contextRef="#ctx0" brushRef="#br2" timeOffset="535597.6562">20367 12304 16047,'-20'0'2242,"0"19"-128,1-19 352,-1 20-192,20 0-704,-20-20-609,-1 19-513,1 21-128,20-21 65,-18-19-33,18 0-32,0 21-63,0-21-161,18 20 128,-18-20-64,20 0-32,-20 20-32,21-20 0,-1 0-96,0 0 64,19 0-96,-19-20-160,20 20-448,-1-20-513,1 20-1025,-20 0-2275,-1 0-9416</inkml:trace>
  <inkml:trace contextRef="#ctx0" brushRef="#br2" timeOffset="537030.2734">19891 12561 9769,'0'0'2786,"0"19"-1312,0-19 832,0 0-128,0 0-865,20 20-576,-20-20-128,0 21-97,0-1-32,0-1-63,0-19-65,19 20-64,-19-20-31,0 0 127,0 0-64,0-20-224,0 20-31,-19-19 63,19-1 0,-20-1 256,20 1 97,-20-19-97,20 19-64,-20 1-128,20-1 65,0 20-257,0-20 32,20-1 0,20 2-160,-1 19-289,-19-20-832,20 20-1121,-21 0-1346,-19 0-14701</inkml:trace>
  <inkml:trace contextRef="#ctx0" brushRef="#br2" timeOffset="539549.8047">2938 13593 15598,'18'-39'1922,"-18"-2"-224,21 22-33,-21-1 353,20 0-769,-20 20-416,20 0-256,19 40-385,-19 0-224,20 0 128,-20-1-160,19 0 160,-19 2-32,0-2 0,-20-19 0,0 19-128,0-19-128,-20-20 0,-20 21 32,21-1-1,-1 19 33,0-39 64,-20 0 64,21 0-64,-21-19 64,20 19-128,20-20 128,0 0 64,0 20 32,20-21 0,0 21 32,0 0-128,19 0 0,-19 0-256,20 0-577,-1 0-608,1 0-257,-1 0-1024,1 0-3588</inkml:trace>
  <inkml:trace contextRef="#ctx0" brushRef="#br2" timeOffset="539941.4062">2839 13315 12395,'-41'61'705,"21"-2"1729,0 0-256,20 1-128,-19 19-448,19 1-705,0 18-449,0-18-224,19-1 225,1-19 223,41-1-31,-2-39-257,-1-20-31,23-20-97,18-19-192,-20 0 64,0-41-128,-20 21-384,-18-22 288,-1 3-129,-40 17-95,-20-17 64,0 17-32,-21 22 159,-18 0 33,1 19 96,-23 20 32,2 0-224,0 0-513,20 20-672,19-1-2947</inkml:trace>
  <inkml:trace contextRef="#ctx0" brushRef="#br2" timeOffset="541029.2969">3989 13732 11562,'-20'0'2082,"20"-19"481,-19-1-193,-1 20-416,20-21-353,-20 21-159,0 0-193,20 0-320,-20 0-192,1 21-225,19-1-160,0 19-63,0-19-225,0-1 0,19 1-64,1-20 32,20 0-96,-20 0-96,-1-20-65,21 1 65,-40-21 64,20 21 96,-20-1 0,-20-1 0,20 21 96,-20 0-64,20 21 32,-20-21 32,20 39 33,0-19 31,20 39-128,0-18 0,20-2-288,-1 1 416,2-1-192,-3 2 32,3-22-64,-21 1 64,-20 0-97,0-1 33,-20 1-160,-1 21 224,1-41 0,-18 19-64,-3 1-96,2-20-256,19 0-545,-20 0-513,20 0-95,1 0-577,19 0-1922</inkml:trace>
  <inkml:trace contextRef="#ctx0" brushRef="#br2" timeOffset="541334.9609">4307 13752 19218,'20'20'1537,"-20"-20"-1377,20 19 1794,-20-19 512,20 41-1184,-20-21-706,19 19-384,1-19-128,0 0-64,0-1-288,1 1-513,-3 1-1505,2-21-1057,-20 0-5189</inkml:trace>
  <inkml:trace contextRef="#ctx0" brushRef="#br2" timeOffset="541598.6328">4287 13652 18385,'-20'-39'1089,"1"19"-224,19 1 96,0-1-385,0 20-512,0-20-448,0 20-865,19 0-1442,-19 0-5573</inkml:trace>
  <inkml:trace contextRef="#ctx0" brushRef="#br2" timeOffset="541852.539">4446 13613 1473,'59'80'15759,"-39"-41"-13773,1 20-257,-1-18 770,19-1-289,-19-1-769,20-19-384,-21-1-352,1 1-161,20 1-159,-20-21-97,-20 0 0,19-21-160,-19 1 33,0-19-161,0 19 64,-19 1 0,19-1-160,-20 0-193,20-1-255,-20 1-225,20 20-1025,0 0-1313,0 0-992,0 0-9258</inkml:trace>
  <inkml:trace contextRef="#ctx0" brushRef="#br2" timeOffset="542125">4882 13811 16623,'40'0'2274,"-20"0"-608,-20 0-32,21-20-289,-3 1-737,-18 19-287,20-20-129,1 0-64,-21 1-32,0-22-96,-21 21 128,21 1-128,-20-1 64,2 20 32,-3 0 0,21 20 65,-20-1 31,0 1 384,20 1 33,0 18 64,0-19-353,0 19-160,20 2-128,0-1-64,1-21 32,-3-19-256,23 20-129,-21-20-800,18 20-576,-17-20-674,-1-20-1280,0 0-11307</inkml:trace>
  <inkml:trace contextRef="#ctx0" brushRef="#br2" timeOffset="542423.8281">5101 13633 15726,'20'39'2915,"0"2"-993,0-22 736,-20 21-127,20-1-930,-20 2-704,0-21-224,19-1-417,-19-19-128,20 0-32,0 0-32,-20 0-64,20 0-32,-20-39 0,0 19 64,0-21-64,0 22 128,0-1-160,0 20 192,20 0-95,-20 0 63,19 0-96,1 20-32,0-1-577,21 1-576,-23 1-1698,23-1-1825,-1 0-15247</inkml:trace>
  <inkml:trace contextRef="#ctx0" brushRef="#br2" timeOffset="543179.6875">5994 13772 16335,'20'19'2178,"-20"-19"-897,0 0 769,0 0 128,0 0-576,20 20-962,-20 1-191,20-1-193,0 0-160,-20-1 32,20 1-160,-1-20-512,-19 20-609,20-20-1218,0 0-960,-20 0-4228</inkml:trace>
  <inkml:trace contextRef="#ctx0" brushRef="#br2" timeOffset="543449.2187">5994 13633 15438,'0'-40'1185,"-19"21"-160,19-1 96,0 0-480,0 20-609,0-21-384,0 2-1218,0 19-3491</inkml:trace>
  <inkml:trace contextRef="#ctx0" brushRef="#br2" timeOffset="543712.8906">6194 13693 17808,'59'79'1506,"-19"-40"-257,-22 2 1057,-18-21 64,21-20-1184,-21 19-674,20-19-256,-20 20 65,0-20-193,0 0 0,0 0-64,0-20-64,0 1 96,20-1-64,-20 0 32,0-1-96,0 21 0,20-20 64,-20 20-128,19 20-128,1 1-449,0-1-1057,0 0-1312,19-1-1218</inkml:trace>
  <inkml:trace contextRef="#ctx0" brushRef="#br2" timeOffset="543986.3281">6590 13672 20595,'19'41'1537,"1"-22"-95,0 1 640,1 19-641,-1-19-576,18 21-321,-17-21-255,19-1-161,-1 1 160,-19-20-128,0 20-128,0-20 128,0 0-31,-20-20-33,0 0 0,0 1-64,-20-21 32,20 19-160,-20 1-128,0 1-225,0-21-223,20 21-97,0-1-673,0-1-928,0 21-192,20 21-2083</inkml:trace>
  <inkml:trace contextRef="#ctx0" brushRef="#br2" timeOffset="544432.6172">7285 13633 11851,'-40'0'5765,"20"0"-3939,1 19 0,-1-19 480,0 20-545,0 1-864,20 18-448,-21 1-225,21-21-128,21 22-96,-1-21-32,0 0 0,-20-20-128,20 0 0,-1 0 64,1-20 32,-20 0 32,0-1 160,0 1-96,-20-19 64,20 19 160,-19 1 192,19 19 129,-20 0-193,20 0-191,0 0 95,0 19 96,20 21-256,-20-21-128,39 1-96,-19 21-256,0-41-577,0 20-576,19-20-770,-19 0-639,0 0-2403</inkml:trace>
  <inkml:trace contextRef="#ctx0" brushRef="#br2" timeOffset="544767.5781">7443 13672 18225,'20'60'1858,"0"-40"95,-20 19 482,21-19-481,-21 21-801,18-41-385,-18 20-159,20-20-97,-20 0-95,0 0-225,0-20 96,0 0-96,-20-21 1,20 22-33,-18-21-32,18 21 0,-21-22-96,21 21 0,0 1-128,21-1-64,-21 20-257,38 0-255,-17 20-577,-1-20-994,18 19-1376,-17 1 64,19 1-10250</inkml:trace>
  <inkml:trace contextRef="#ctx0" brushRef="#br2" timeOffset="545023.4375">7821 13652 19218,'39'41'1857,"-39"-2"-31,20-19 160,-20 0-545,21-1-1152,-21 1-193,20-20-384,-20 21-866,18-21-1664,-18 0-1891</inkml:trace>
  <inkml:trace contextRef="#ctx0" brushRef="#br2" timeOffset="545302.7344">7781 13513 19858,'-20'-19'993,"20"19"-769,-20 0-31,20-20-386,0 20-1985,20 0-12748</inkml:trace>
  <inkml:trace contextRef="#ctx0" brushRef="#br2" timeOffset="545965.8203">8318 13672 768,'0'-20'12940,"-21"1"-10826,21 19 225,-20 0-514,0 19-255,0-19-161,20 41-224,-19-21-224,-1-1-544,20 1 191,0 19-191,0-19-193,20 1-96,-1-21-64,1 0-32,0 0 0,-20 0 64,20-21-128,1 21 0,-21-20 64,0 1-32,0-1 64,0 0-64,-21 20 128,21-19 161,0 19-33,0 0 96,0 0-96,0 19-127,0 1-65,21 0-96,-3-20-193,2 19-255,21 1-545,-21-20-609,-2 0-704,23 0-192,-41 0-2243</inkml:trace>
  <inkml:trace contextRef="#ctx0" brushRef="#br2" timeOffset="546288.0859">8516 13613 18001,'19'39'2146,"-19"-19"32,20 1 704,-20-1-1056,20-1-705,-20 1-512,20 0-97,-20-20-191,0 0-225,0 19-32,20-19 0,-20 0 32,0-19-64,20-1-192,-20 0 0,19 20 224,-19-19-160,20 19-97,-20-20 33,0 20-96,20 0-64,0 0-385,1 20-352,-21-20-480,38 19-898,-17-19-512,-1 20-4868</inkml:trace>
  <inkml:trace contextRef="#ctx0" brushRef="#br2" timeOffset="546575.1953">8814 13415 16815,'20'-39'4100,"-20"39"-2754,18 19 639,-18 21-127,21-1-416,-21 0-642,20 2-607,0 18-97,19-20-160,-19 2-225,20-2-383,-1-19-770,-19 0-1152,0-20-705,0 0-4997</inkml:trace>
  <inkml:trace contextRef="#ctx0" brushRef="#br2" timeOffset="546848.6328">8814 13613 21107,'-20'20'1666,"20"-20"96,0 0 512,20 0-929,0 0-960,19-20-321,1 20-513,19 0-512,-19 0-1121,-1 0-2274,-19 0-16143</inkml:trace>
  <inkml:trace contextRef="#ctx0" brushRef="#br2" timeOffset="551311.5234">9528 13772 17424,'21'0'1858,"-3"19"-673,-18-19 705,20 0-161,0 20-736,-20 1-640,0-1-289,21 19 64,-21-19-128,0 0-192,0-1-449,-21 1-768,21 1-513,0-21-1794</inkml:trace>
  <inkml:trace contextRef="#ctx0" brushRef="#br2" timeOffset="560426.7578">10262 13494 12203,'-19'-20'2210,"-1"20"705,0-20-353,-21 20-320,23 0-672,-2 0-481,0 0-64,-1 0-288,1 20-161,2 0-127,-2 20-97,20-20 0,0 19-192,0 1-160,0-1 97,0-18-97,20 18-225,-20-19-223,18 19-705,2-19-577,21-20-832,-21 0-1250</inkml:trace>
  <inkml:trace contextRef="#ctx0" brushRef="#br2" timeOffset="560846.6797">10462 13534 14894,'0'20'2274,"-20"-20"-1506,20-20 930,-21 20 576,21 0-704,-20 0-417,20 20-224,-20-20-129,20 20-191,0-1-193,0 1-127,0 0-129,0-1-192,0 22 0,20-21 96,-20-20-64,20 0-32,1 0-32,-1 0 32,-20-20-64,18-1 64,-18 1 64,0 1 32,0-1 96,0 0-32,0 20 288,-18 0-31,18 0-97,-20 0-128,20 20-96,0 0-32,0-1-64,20 1-256,-20 1-353,18-1-448,2-20-768,1 0-514,19 0-1408,-21 0-5766</inkml:trace>
  <inkml:trace contextRef="#ctx0" brushRef="#br2" timeOffset="561180.664">10620 13513 16143,'0'41'2370,"0"-2"-640,0-19 736,0 0 225,0-1-1218,20 22-864,0-21-193,-20-1-64,19 1-192,1-20-31,-20 20-65,20-20 160,-20 0-256,20 0-192,-20 0 192,0-20 320,20-19-288,-20 19 0,0-1 0,0 1 64,0 20-32,19 0 64,-19 0-96,20 20-96,0 1-288,0-1-706,1-1-1216,-3 1-1601,2-20-6695</inkml:trace>
  <inkml:trace contextRef="#ctx0" brushRef="#br2" timeOffset="562401.3672">11513 13554 15118,'-20'0'1665,"1"0"449,-1 0-32,-20 0-64,19 20-704,3-1-450,18 1-95,-20 0-192,20 19-129,0 2-224,0-22-96,0 1-128,20 0 0,19-1-384,-19-19-801,20 0-1057,-1 0-193,-19 0-2113,20 0-11115</inkml:trace>
  <inkml:trace contextRef="#ctx0" brushRef="#br2" timeOffset="562698.2422">11632 13693 12716,'-20'-21'2114,"20"21"96,0 0 224,0 21-416,-20-21-481,20 20-384,20-1-128,-20 1-96,20 19-673,0-39 385,1 20-289,17-20-191,3-20-129,-21 1 160,-2-1-192,2 0-64,1 1 64,-21-1-128,0-1-65,-21 1-191,1 1 192,-18 19-64,-3 0-65,21 0-576,2 0-1152,-3 0-514,21 0-2338</inkml:trace>
  <inkml:trace contextRef="#ctx0" brushRef="#br2" timeOffset="563234.375">11950 13652 17648,'20'80'1089,"-1"-60"417,-19 0 512,20-20-257,-20 0-864,0 0-416,20 0 159,-20 0-255,0 0-129,20 0 32,-20-20-160,0 20-32,0-20 32,0 1-64,0-1-32,0-1 33,0 1-65,0 20-33,0 0 162,20 0-65,-20 0-128,21 20 160,-21 1-96,18-21 32,2 20-64,0-1 32,1-19 32,-1 20 0,-20-20 0,18 0-64,-18 0 128,0 0-96,21 0 64,-21 0-32,0-20-64,20 20-64,0 0-160,0 0-353,-1 0-896,1 0-1410,0 0-352,0 20-13581</inkml:trace>
  <inkml:trace contextRef="#ctx0" brushRef="#br2" timeOffset="563603.5156">12545 13791 14221,'41'61'1601,"-23"-22"642,-18-19-225,20 19-545,1 2-480,-1-21-96,0-1-193,-2 1-31,3-20-193,-21-20-191,0-19 95,-21 18-192,3-38 129,-2 20-193,0-1-32,-21-20-96,23 1 64,-2 18-64,-1 21 32,21-19-64,0 39 96,21 0 64,-1 0-192,-2 20 96,2-1 32,21 22-160,-21-21 160,-2-1-128,3 21-32,-1-21-96,-20 1-97,0 1-351,0-1-353,0-20-769,-20 0-672,-1-20-2979</inkml:trace>
  <inkml:trace contextRef="#ctx0" brushRef="#br2" timeOffset="563949.2187">12823 13574 18897,'20'39'1442,"-20"-19"31,0-1 385,0 22 32,0-21-1122,0-20-351,0 19-353,20 1-64,0-20 0,-1 20-128,1-20-64,0 0 160,-20-20 0,20 20 128,-20-20-64,0 20 192,0 0-32,0-19-64,0 38-96,21-19-64,-21 20-32,20 0-384,-2-1-1474,23-19-1377,-21 20-2307</inkml:trace>
  <inkml:trace contextRef="#ctx0" brushRef="#br2" timeOffset="564230.4687">13102 13454 19218,'19'0'2018,"1"40"-609,-20-21 545,20 22-193,0-2-960,0 1-737,-1-1-160,1 2-801,0-22-832,0 1-962,0 0-1793</inkml:trace>
  <inkml:trace contextRef="#ctx0" brushRef="#br2" timeOffset="564500">13041 13613 19186,'41'0'1537,"-21"0"-31,-1 20 1312,1-20-255,20 0-1218,19 0-897,-19 0-352,-1 0 33,1 0-65,1 0-64,-3 0-64,3-20-65,-21 0 1,-20 1-128,0 19 160,0-20-96,0 0 0,-20 20-1,0 0 65,-1 20 64,1-20 96,20 20 32,-18 19-64,18-19 160,0-1-160,18 1-160,2 1 32,21-1-160,-3-20-1217,3 0-609,18 0-2947</inkml:trace>
  <inkml:trace contextRef="#ctx0" brushRef="#br2" timeOffset="570741.2109">14074 13652 7302,'0'0'2531,"0"0"-225,0 0 673,0 0-225,0 0-1184,0 0-577,0 0-256,0 0-161,0 0 129,0 20-1,0-20-127,0 21 0,0-21-97,20 20-96,0-1 1,-20 1-1,19 0-224,1-1 225,-20 1-321,20 1 576,-20-1-351,20 0-97,-20-1 96,0-19-288,0 0 160,0 0-128,0 0 32,0-19-96,-20-1 96,20-21-192,0 21 96,-20-19-64,20 0 32,0 19 32,0-1 0,0 21 32,0 0 0,20 21-64,0-1 96,-20-20-64,21 19 32,-3 1-32,-18-20 32,20 20-32,-20-20 32,20 0 32,-20 0-32,0 0 0,0 0-96,0-20 128,0 20-64,0-20 32,0 20-289,0-19-63,0-1 160,21-1 64,-21 1 32,0 1 32,20 19 64,-2 0-32,-18 0 0,21 19 64,-21 1-64,20 1 64,0-1 0,0-1 0,-1 1 0,21 0-32,-20-20 32,0 0 64,-1 0 128,1 0-32,0-20 32,0 0 65,0 20-1,-20-19-192,0 19 0,0-20 0,0-1-64,0 1 192,-20 20-95,20-19 31,-20-1 64,20 0-128,-20 20 0,20 20-32,0-20-32,0 39 0,0 2-64,0-21-128,0 19-32,20 0-609,0-19-800,0 1-1378,19-21-705,1 0-10185</inkml:trace>
  <inkml:trace contextRef="#ctx0" brushRef="#br2" timeOffset="571161.1328">14908 13613 17232,'0'-20'1537,"0"20"-223,0 0 1024,-20 0 64,0 20-1089,20 0-384,-20-1-320,1 22-33,19-2-127,0-19-257,0 19-160,0-19 32,19 21-128,1-41 32,20 20-32,-20-20 32,-1-20-32,21-21-64,-20 2 64,-20-1-33,0 1 129,0-2-64,-20 2 96,-20 0-31,21-1-33,-21-20 96,20 21 96,-19 19 64,19 0 64,0 1 97,20 19-97,0 19 96,0-19-63,0 40-33,20-21-128,19 21-192,-19 0 64,20 0 0,-1 19-192,1-20-192,0 2-321,-1-22-640,-19 1-737,21-20-1345,-23 20-833,2-40-6630</inkml:trace>
  <inkml:trace contextRef="#ctx0" brushRef="#br2" timeOffset="571441.4062">15206 13633 19826,'20'19'1794,"-2"-19"128,-18 20 320,21 1-833,-21-1-1120,20-1-289,-20 21-353,20-21-832,0 1-1409,-20-20-1506</inkml:trace>
  <inkml:trace contextRef="#ctx0" brushRef="#br2" timeOffset="571728.5156">15265 13494 15406,'-21'-40'4260,"3"40"-4068,18 0-192,-20-19-672,20 19-2339</inkml:trace>
  <inkml:trace contextRef="#ctx0" brushRef="#br2" timeOffset="572247.0703">15662 13672 12075,'-19'-20'4260,"19"20"-2915,-20 0 289,0 0 288,-21 0-449,23 0-288,-2 20-384,-1 1-128,1-1-321,20-1-96,0 1-64,0 0-128,20-1 0,-20 1-64,21-20 0,-1 0 32,-2 0-32,2 0 129,1-20-65,-21 1-32,20-1 32,-20 0 32,0 1 0,0-1 256,0 20-64,0-21 65,20 21-97,-20 0 0,0 21-224,19-1 0,-19-1-128,20 21-96,0-40-673,0 19-352,0 1-801,-1-20-961,1-20-3971</inkml:trace>
  <inkml:trace contextRef="#ctx0" brushRef="#br2" timeOffset="572584.9609">15841 13574 18161,'19'19'1633,"-19"1"257,0 19 801,0-19-609,20 1-769,-20 18-673,0-19-159,20 0-289,-20-20 0,20 19-160,-20-19 32,21 0-32,-21-19-32,18-1-64,-18 0 96,20-19 0,-20 18-32,0 1 0,21 1 96,-21-1-64,20 20 129,0 20-161,-2-20 0,3 19-96,-1 1-705,20 1-1185,-21-1-1634,1-20-3875</inkml:trace>
  <inkml:trace contextRef="#ctx0" brushRef="#br2" timeOffset="573209.9609">16694 13593 19346,'20'0'1217,"-20"20"-128,0-20 1089,0 20-256,0-1-801,20 1-577,-20 1-287,21-1-129,-21-1-64,18-19-96,-18 20-224,20-20-641,-20 0-897,0 0-640,0 0-609,0 0-5157</inkml:trace>
  <inkml:trace contextRef="#ctx0" brushRef="#br2" timeOffset="573485.3515">16714 13415 17072,'20'-20'1249,"-20"20"-480,0 0-65,0 0-223,0 0-417,0 0-609,0 0-800,21 0-1378,-3 20-4131</inkml:trace>
  <inkml:trace contextRef="#ctx0" brushRef="#br2" timeOffset="573775.3906">16854 13554 14990,'39'79'1665,"-19"-60"353,0 1 192,0 1-192,-1-1-641,1-1-223,-20-19-386,0 0-159,20 0-97,-20 0 33,0 0-257,0 0-96,0-19-64,20-1 33,-20-1-65,20 21 64,-1-20 64,1 20-160,-20 0-32,20 0-192,0 20-545,19 1-736,-19-21-1602,0 20-1729</inkml:trace>
  <inkml:trace contextRef="#ctx0" brushRef="#br2" timeOffset="574506.8359">17767 13435 14926,'-20'-20'2722,"0"20"-320,20 0-576,-21 20 416,1-1-896,2 21-418,18 0-127,0 0-352,0-1-1,18 0-160,2-19-95,21 1-97,-2-21-32,1 0 32,19 0-128,-19-21-32,0 1 128,-21 1-160,1-1 0,-20-19-33,0 19 1,-20-21 32,-19-18 0,-1 20-192,-19 19 0,19-21-97,1 41-319,-1-19-674,19 19-447,1 19-321,20 3-2339</inkml:trace>
  <inkml:trace contextRef="#ctx0" brushRef="#br2" timeOffset="574829.1015">18322 13276 19634,'0'-20'833,"-20"0"-481,1 20 1826,-1 0 128,0 0-896,0 20-449,0 0-193,1 19-159,19 0-289,-20 2-128,20 18-95,20-19-33,-1 20-192,1-40-97,0 19-319,20-19-289,-21-20-320,21 19-993,0-19-737,-1 0-768,-19 0-9930</inkml:trace>
  <inkml:trace contextRef="#ctx0" brushRef="#br2" timeOffset="575121.0937">18520 13276 18641,'-20'0'2210,"20"0"-929,0 0 449,0 19 448,0 1-769,0 0-640,0-1-352,20 22-193,-20-1-96,21-1-160,-1 0-192,0 2-385,-2-21-480,-18-1-576,21 1-738,-1-20-864,0 0-5637</inkml:trace>
  <inkml:trace contextRef="#ctx0" brushRef="#br2" timeOffset="575406.25">18858 13474 17136,'0'20'4548,"-20"-1"-3011,20 2-159,-20-1 191,20 0-576,20 19-640,-20-19-257,40-1 32,-1-19-192,2-19-96,-1-1-257,-1 0 161,-19 1 128,0-21-96,-20 19 127,0 2-63,-20-21-128,0 21-96,-1 19-385,-17-20-576,18 20-641,-21 0-1441,41 0-14318</inkml:trace>
  <inkml:trace contextRef="#ctx0" brushRef="#br2" timeOffset="576208.9844">19533 13395 12267,'0'-19'4965,"-20"-3"-2627,1 22-833,-21 0 577,20 22-320,-1-3-609,3 1-480,-2 19-289,20 1-320,0-21 0,0 2-32,0-1-32,20-20-128,-2-20-128,3-1 128,-1 2 128,-20-1-32,0 0 128,0 1 0,0-1-32,-20 20 128,20 20-32,0 19-128,0 0 32,0 2-31,20-2-66,20 1 33,-21-1 33,1 2-66,20-22 33,-20 21 33,-20-21-1,0-19 32,0 20-64,-40-20 96,20 0-160,-19-20 0,-1 20-193,-1-19-575,3-1-546,-3 20-960,21-20-705,20 20-5445</inkml:trace>
  <inkml:trace contextRef="#ctx0" brushRef="#br2" timeOffset="576507.8125">19871 13474 20243,'40'20'2594,"-40"-20"-1857,0 19 544,0 2-96,0-1-544,0 0-513,0-1-96,0 1-256,19-20-545,1 0-1249,-20 20-1281,20-20-5285</inkml:trace>
  <inkml:trace contextRef="#ctx0" brushRef="#br2" timeOffset="576791.0156">19911 13435 18609,'0'-20'2242,"-20"20"-1601,20 0-609,-20-20-32,20 20-737,0-19-1697,0 19-8873</inkml:trace>
  <inkml:trace contextRef="#ctx0" brushRef="#br2" timeOffset="577076.1719">19930 13215 20435,'40'0'2402,"0"21"-96,-1-1 225,1 0-802,19-1-864,-18 21-545,-3 20-159,3-20-129,-21 19 0,0-19-96,-20 19-32,0-19-193,0-1-351,0 2-353,-20-22-449,0-19-1408,20 0-1410</inkml:trace>
  <inkml:trace contextRef="#ctx0" brushRef="#br2" timeOffset="578230.4687">19830 13097 10922,'0'20'1890,"0"-20"128,0 0 160,0 0-417,-18 0-576,18 20-576,0-20-129,-20 19 1,20-19 256,0 0 31,0 20-287,0-20-1,0 0 1,0 0-65,0 0-128,0 0-160,0-20-63,0 20 127,-21 0-96,21-19-64,0 19 32,-20 0-64,20 0-224,0 0-769,0 19-929,0-19-2178</inkml:trace>
  <inkml:trace contextRef="#ctx0" brushRef="#br2" timeOffset="579142.5781">20863 13454 9256,'-20'-19'1634,"1"-1"1441,19 0 32,0 1-225,0 19-672,0 0-384,0 0-481,0 0 97,0 19-321,0 21-288,0-1-257,19 0-320,1 2-159,0-2-1,0-19-96,0 0-32,19-20 0,-19 0-161,0 0-127,1 0 160,-3 0 32,-18 0 64,0-20 64,0 20 64,0-20-32,-18 1 128,18 19 96,0 0 97,0 0 31,18 0-288,-18 19 0,20-19-64,21 20-64,-21-20 64,-2-20-96,3 20-96,-1-19-128,0-1-161,-20 0-63,0-1-321,-20 21-672,20-19-289,-20 19-480,20 0-257,0 0-2946</inkml:trace>
  <inkml:trace contextRef="#ctx0" brushRef="#br2" timeOffset="579449.2187">21359 13415 17712,'0'20'4036,"-20"-1"-2402,1 1 384,-1 19-33,20-18-735,0 19-738,0-21-256,0 1-160,39 0-32,-19-20 1,20-20-130,-1 0 1,1 1-128,-19-1 32,-1-21 32,-20 22-160,0-21-33,-20 21-95,-1 19 96,-19-20 95,22 20-383,-3 0-705,1 0-385,0 0 97,20 20-449,0-20-1025,20 19-9257</inkml:trace>
  <inkml:trace contextRef="#ctx0" brushRef="#br2" timeOffset="579852.539">21697 13513 17808,'40'41'1794,"-40"-21"-1121,19-20 608,-19 19 288,0-19-416,20 0-544,-20 0-193,0 0 129,0 0 160,0-19-161,0-1-63,0 0-97,-20-1 0,20 2-127,0-1-1,0-19-160,0-1-128,20 21 128,-20-22-96,20 21-160,0 0-321,-20 20-415,21 0-1154,-3 0-1634,2 20-5060</inkml:trace>
  <inkml:trace contextRef="#ctx0" brushRef="#br2" timeOffset="585895.5078">22074 13236 13388,'0'-21'2210,"0"2"225,-20 19-642,20-20 33,0 20-449,0 0-224,0 0 33,0 0 31,0 20-128,0-1-32,0 22-289,0-21-127,20 19-257,0 22 1,-20-22-97,20 20-192,0-20-64,19 2 96,-19-21-192,0-1 160,0-19-256,-20 20-128,19-20-193,-19 0-255,0 0-513,0 20-417,-19-20-896,19 0 31,-20-20-928,20 20-7495</inkml:trace>
  <inkml:trace contextRef="#ctx0" brushRef="#br2" timeOffset="586266.6015">22333 13354 10698,'38'-19'4100,"-17"-1"-1794,-21 20-288,0 0-129,0 0-768,0 20-384,0-1 128,-21 3 96,1-3 128,2 21-192,18-21-353,-21 1-191,1 0-33,0-1 64,0-19-127,20 21 95,0-21-128,0 0 160,0 0-95,20-21 63,20 21 64,-1-19-127,2 19 95,-1-20-320,-1 20-32,1 0-64,-20-20-32,0 20-192,-1 0-353,1 20-352,-20-20-544,0 0-1538,0 20-1249,0-20-8488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9T03:08:30.79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 3588 15951,'-20'-40'1281,"0"40"-416,20 19 288,-20 2 384,40 19-95,0 19-450,0 21-479,0-2-321,19 3-32,1-3-128,-1 2 128,-19-21-192,0-19 161,1 0 31,-21-20 32,20-20-32,-20 0-256,-20 0 128,-21-20-160,21-20 288,-39-19-288,19 0 192,1-21-160,-1-20 192,1 21 32,19-21-192,0 41 96,20-21-64,40 41-32,-1 19 256,1 1-160,19 19 32,20 19-64,-18 21 0,-2 20 32,1 19-32,-21-19 96,-19 38 32,0-17 65,-40-3-33,0 2-32,-19-21 0,19 2-32,-20-2-160,1-20 32,-2-19-320,21-1-545,0 3-897,20-22-1729,0-22-1954</inkml:trace>
  <inkml:trace contextRef="#ctx0" brushRef="#br0" timeOffset="152.3437">1051 4045 21107,'61'20'929,"-43"-20"-736,2 19 479,-20 1 33,21-20-417,-1 0-576,-20 20-1314,0-20-3523</inkml:trace>
  <inkml:trace contextRef="#ctx0" brushRef="#br0" timeOffset="304.6875">1071 3806 20339,'-20'-20'1089,"20"20"-929,0 0-384,0 0 32,0 0-193,0 0-1889,20 0-4516</inkml:trace>
  <inkml:trace contextRef="#ctx0" brushRef="#br0" timeOffset="537.1093">1349 3926 16591,'79'98'1698,"-39"-38"-321,0-1 673,19 21 256,0-21-384,-18 0-865,-1 22-352,-20-22-225,19 1 1,-39-21-225,0 20-160,0-18-128,-20-2-192,1-19-289,-21 0-255,-1-1-962,3-38-1217,-3-1-1249,-18-19-737</inkml:trace>
  <inkml:trace contextRef="#ctx0" brushRef="#br0" timeOffset="695.3125">1229 3865 19410,'0'-20'1089,"0"1"-1922,0 19 289,0 0 287,0-20-2337,0 20-6695</inkml:trace>
  <inkml:trace contextRef="#ctx0" brushRef="#br0" timeOffset="891.6015">1409 3528 20371,'39'20'1890,"-19"20"-801,20 0 0,-1 19-128,2 21-513,-3-2-256,3 3-224,-1-22-256,-1 1-385,-19-1-1056,20-20-1603,-20-19-2785</inkml:trace>
  <inkml:trace contextRef="#ctx0" brushRef="#br0" timeOffset="1115.2343">1926 3845 18129,'-21'20'2050,"1"0"-801,-20 21 1089,21-22-384,-1 21-705,0-1-576,0-18-321,20-1 0,0-1-256,20 1 65,0 0-322,19-20-415,1 0-353,19-20-384,-19 0-1282,1 1-2145,-2-1-6311</inkml:trace>
  <inkml:trace contextRef="#ctx0" brushRef="#br0" timeOffset="1383.789">2163 3826 17680,'0'-20'3299,"-20"20"-2210,1 0 289,-1 20 255,20-1-576,-20 1-448,20 21-545,-20-2-160,40-19-32,20 19-289,-21-19 1,21 21 32,19-22 191,-19 21 1,0-21 192,-1 1 96,-19 0 0,0 1 129,-20-21-65,-20 19-160,0-19-353,-19 0-800,19 0-672,-20-19-2435,20-2-5990</inkml:trace>
  <inkml:trace contextRef="#ctx0" brushRef="#br0" timeOffset="1557.6171">2262 3567 21844,'20'61'1666,"0"-2"-1186,0 21 321,19-2 64,1 3-545,-1-3-288,-19-17-352,1-2-993,19-40-1410,-22 1-2017</inkml:trace>
  <inkml:trace contextRef="#ctx0" brushRef="#br0" timeOffset="1724.6093">2223 3906 22485,'-20'0'897,"20"0"-257,39 20 673,1-20-352,39 0-288,0 0-545,-18-20-224,18-1-1025,-39 1-2146,-1 0-7719</inkml:trace>
  <inkml:trace contextRef="#ctx0" brushRef="#br0" timeOffset="2274.414">2977 4243 18353,'-21'0'1377,"3"0"-736,-2-20 1120,-21 1-95,3-22-481,18 2-416,-21-1 0,21-20-577,20-19 160,-19 19-160,19 1-96,19 0-64,1 18-96,-20 21-224,41-19-353,-3 39-544,3 0-1505,17 0-2819</inkml:trace>
  <inkml:trace contextRef="#ctx0" brushRef="#br0" timeOffset="2600.5859">3215 3826 20819,'-60'19'1506,"41"21"-1122,-1-19 481,0 18 832,20 1-1056,0-1-128,0-18-802,20-1 706,0-1-706,19-19 193,-19-19 160,21-1-192,-3-21 160,-18 2-32,1 0 160,-21 19-128,0-1 321,0 1-1,0 20 97,0 0-257,0 0-96,0 20-288,0 1-1,20-1 193,-2-1-288,3 1-641,-1 0-192,20-20-961,-20 0-3363</inkml:trace>
  <inkml:trace contextRef="#ctx0" brushRef="#br0" timeOffset="2833.0078">3533 3430 18449,'0'-41'3203,"0"41"-2050,0 0-160,0 20-448,-20 20 31,20 19-320,0-19-288,20 20-288,-20-21-609,20-19-1249,-1 0-2082,1-1-7687</inkml:trace>
  <inkml:trace contextRef="#ctx0" brushRef="#br0" timeOffset="3123.0468">3969 3687 21748,'-59'60'1057,"39"-21"-865,-19-19 225,39 0 159,0-1-159,19 1-481,21-20-1,0 0 1,-40 0 32,99 0 32,-40 20-384,-18-20 480,-23 21 0,-18 18 0,0-19 225,0 0 63,-38 19-192,17-18-96,1-1-128,-19 19-704,39-19-1443,-40-20-4515</inkml:trace>
  <inkml:trace contextRef="#ctx0" brushRef="#br0" timeOffset="3853.5156">5042 3528 13965,'-61'0'1057,"22"20"-160,-1-1 160,1 2 512,-1-1 65,20 19-513,0-19-737,20 0-416,20-1-64,20 1 64,-1 1-32,42 18 96,-22-19-64,20 19 0,-19 1 64,-1 1-128,-19-2 32,-20 0 192,-20 2 128,-20-2 192,-20 1 353,20-21-384,-39 1-161,39 0-96,-21 1-224,3-21-513,18-21-512,-1 1-1441,1-19-1218,2-1-4836</inkml:trace>
  <inkml:trace contextRef="#ctx0" brushRef="#br0" timeOffset="4150.3906">5062 3409 20275,'18'0'1281,"3"40"-833,19 19 866,0 0-225,-1 41-321,1 0-319,-1-22-129,22 3-192,-23-3-32,-18-17-32,1-2 64,-1-40-31,0 1-97,-20 0-129,0-20 97,0 0-64,0 0 128,0-40-32,-20 21 0,0-40-96,-1-2 160,21 22-96,0 0 96,0 19-160,21 20 64,-1 0 0,19 39 64,1 1-576,0-1-1218,-1 2-2274,1-22-5957</inkml:trace>
  <inkml:trace contextRef="#ctx0" brushRef="#br0" timeOffset="4417.9687">5795 3885 19986,'-18'60'1698,"18"-20"-769,0 20 448,0-21-288,18 20-672,2-39-385,21 0-32,-21 1 96,19-21 0,-19-21 128,0 1-96,-20-19-32,0-1-32,-20 1-128,0-2-160,-1 22 0,-17-21-128,17 40-225,1-19-608,0 19-192,2 19-1186,18-19-1409,18 40-10730</inkml:trace>
  <inkml:trace contextRef="#ctx0" brushRef="#br0" timeOffset="4563.4765">6113 4065 20851,'-19'-20'1634,"19"-1"-737,-20 1 320,0-19-481,0 0-575,0-2-578,0 1-1120,20 21-1282,-19-1-2530</inkml:trace>
  <inkml:trace contextRef="#ctx0" brushRef="#br0" timeOffset="4722.6562">6133 3567 17680,'40'41'3299,"-19"-2"-1665,17 1-353,-17 40 0,-1-2-448,18 3-609,-17-3-128,-1 2-960,0-40-834,19-1-1121,-19-19-2498</inkml:trace>
  <inkml:trace contextRef="#ctx0" brushRef="#br0" timeOffset="5036.1328">6194 3885 17456,'0'0'2851,"0"0"-2723,18 21 288,23-21 449,-1 0 64,19 0-96,-19 0-225,19 0-319,0-21-161,-19 1 0,-20-19-288,0 19 160,-1 0 128,-19-19 32,-19 18-32,-1 21 64,20-20 97,-40 20-97,20 0 160,1 20-32,-1 21 1,0 18-193,20-20-64,0 22-32,0-2-96,40-20-160,-21-18-641,41-1-448,-1-20-1538,2-20-4740</inkml:trace>
  <inkml:trace contextRef="#ctx0" brushRef="#br0" timeOffset="5707.0312">7026 3806 16719,'-59'0'1506,"19"0"-193,1 20-768,-1-1 351,40 1 65,-20 0-640,40 1-257,20-1-160,-1-1-65,42-19 257,18 20-160,-20-20-224,0 20-256,-20-1 351,-19 1 258,-20 21 63,-20-22 160,-20 21 288,-20-1-255,1-19-33,-1 1-224,1-2-256,-1-19-737,20-19-1826,-1-2-2818</inkml:trace>
  <inkml:trace contextRef="#ctx0" brushRef="#br0" timeOffset="5875">7265 3528 19954,'40'20'1922,"-40"40"-1217,0-1-32,19 21 223,1-1-351,0 1-449,0-21-256,19 0-673,1-18-1249,1-22-2434,-23-19-11627</inkml:trace>
  <inkml:trace contextRef="#ctx0" brushRef="#br0" timeOffset="6042.9687">7225 3885 21236,'-39'0'1473,"39"0"-1089,0 0-191,20-20 992,39 20-321,-19-20-607,39 1-161,0-1-384,0 0-1378,0 1-2402,2-1-11082</inkml:trace>
  <inkml:trace contextRef="#ctx0" brushRef="#br0" timeOffset="6416.9921">8277 4084 19474,'41'99'2274,"-23"-78"-1633,-18-2 480,0-19-96,0 0-128,0-40-577,-18 20-256,-3-39 0,-19 0 0,1-1-32,-1-19-64,-19-1 96,-1 1-128,21-21 0,-1 1 96,19 20-96,1 19 64,40 1-64,1 39 64,19 20 32,-1 0 0,1 20-32,19 19-64,-19 21-96,-1-1-64,-19 21 95,0-40-159,0 19-32,-20-20 160,-20 2 32,-20-22-33,1 1-447,-1 0-513,1-20-673,-1 0-1697,20-20-3748</inkml:trace>
  <inkml:trace contextRef="#ctx0" brushRef="#br0" timeOffset="6606.4453">7821 3945 21620,'-40'20'2114,"20"-20"-1954,20 0-64,0 0 160,20-20-191,20 20-194,-21 0-575,42-19-1602,-23 19-3620</inkml:trace>
  <inkml:trace contextRef="#ctx0" brushRef="#br0" timeOffset="6989.2578">8735 3885 19218,'-61'0'2114,"22"0"-1217,-1 0 448,0 21 192,1-1-480,19 19-512,0 0-257,20 2-256,0-21-128,20-1 64,0-19 0,19 0-96,-19-19 160,20 19-160,-1-20-96,-19-21 31,20 22 129,-19-1 0,-3 20-64,2 0 224,-20 20-128,21-1-160,-1 1-353,0 1-768,-20-1-1602,18-1-1120,3-19-5254</inkml:trace>
  <inkml:trace contextRef="#ctx0" brushRef="#br0" timeOffset="7142.5781">8794 3567 6854,'-21'0'13485,"21"21"-12204,21 19-448,-1 38 640,0-17-512,-2 17-673,3 3-512,19-22-1762,-1-20-3267</inkml:trace>
  <inkml:trace contextRef="#ctx0" brushRef="#br0" timeOffset="7489.2578">8694 3985 21107,'-40'0'929,"60"-20"-1313,0 0 288,0-19 256,39-2-64,-18-18-128,18 20 96,-19-22-352,-1-17-513,1 38 481,-20 0 352,-20 20 320,0 0 385,20 40 352,-20 19 32,0 2-480,0 38 63,0-19-319,19-1 63,1 0-64,0-18-63,0-2-225,1-19-96,-3 0 96,2-20-96,21-20 256,-21 20 32,-2-20-191,2 1-65,1 19-32,-1-20-321,0 20-447,-1 20-866,1-20-3171</inkml:trace>
  <inkml:trace contextRef="#ctx0" brushRef="#br0" timeOffset="8083.0078">9984 3726 22261,'20'80'416,"-20"-21"0,21 2-255,-1 17-33,-2-17 384,-18-22 65,20-19-257,-20-1-512,0-19 192,0-19 0,21-21 0,-21-20-96,-21 1-64,21-21 128,-20-19 64,-18 19 0,17 2-32,-19-22 32,21 41 160,19 20 224,0-2-352,19 61 225,21 20-161,1 0 64,18 59-32,-1-20-160,3 21 32,-2-22-480,1-17-577,-1-2-993,-18-20-1954,-3-19-4132</inkml:trace>
  <inkml:trace contextRef="#ctx0" brushRef="#br0" timeOffset="8257.8125">10063 3926 19506,'0'-20'961,"0"20"-1089,41-21 576,-1 21 1,19-40-129,0 21-352,1-1-1377,-1-19-2851,2-2-11051</inkml:trace>
  <inkml:trace contextRef="#ctx0" brushRef="#br0" timeOffset="8409.1796">10500 3469 18417,'-20'59'1858,"20"-20"-1250,0 22 449,0-22 417,20 41-257,21-21-865,-2 0-352,1 2-512,0-22-738,-1-19-1152,1-1-2851</inkml:trace>
  <inkml:trace contextRef="#ctx0" brushRef="#br0" timeOffset="8786.1328">10938 3706 21748,'-41'61'929,"21"-22"-705,20 0 417,0 1-193,0-19-192,20-1-416,0-20 128,1 0-128,17-20 192,-17-1-128,-1-19-64,-20 21 64,0-1 128,0 20 192,0 0 289,0 20-257,0 19 32,0 22-192,20-2-64,-20 1-96,39 19 32,1 1-32,-20-2 128,19 3 96,-19-3 225,0-17-33,-20-2-128,-20-20 32,0 0-192,1 2-128,-21-21-32,20-20-224,-19 0-577,19 0-224,-20-40-993,19 0-1762,21 0-3106</inkml:trace>
  <inkml:trace contextRef="#ctx0" brushRef="#br0" timeOffset="9068.3593">11294 3767 15086,'0'39'6470,"0"0"-5605,-18 1-257,-3 20 641,21-1-224,0 2-608,21-2-321,-3-40-224,2 1 160,21-20-224,-21-20 64,-2 1-1,3-40 129,-21 18 97,0 2 31,-21-20-32,3 18-64,-22 1 0,-1 1-128,23 19-64,-23 1-97,41-1-191,-20 20-865,20 0-1154,0 20-1569,20-1-4035</inkml:trace>
  <inkml:trace contextRef="#ctx0" brushRef="#br0" timeOffset="9329.1015">11573 4065 21652,'0'0'1377,"0"-20"-896,-20-1 480,20-18-257,20-20-415,-20 18-161,0-18-417,19 19-319,1 21-866,-20-1-960,20 20-1025,0 0 896,1 20 1090,-3-1 993,2 21 768,0-1 993,1 2 481,-1-21 31,-2-1-575,2 1-834,1 0-320,-21-20-1345,20 0-1954,-20-20-9577</inkml:trace>
  <inkml:trace contextRef="#ctx0" brushRef="#br0" timeOffset="9510.7421">11810 3291 19218,'0'39'2530,"0"0"-1441,21 41-128,-1-1-32,0 21-256,-20-2-321,19-18-448,1-1-833,20-19-1185,-20-40-1826,19 0-4516</inkml:trace>
  <inkml:trace contextRef="#ctx0" brushRef="#br0" timeOffset="9677.7343">11752 3906 14637,'20'0'1218,"-2"-21"-930,2 1 96,21 0 417,18 1-577,-19-1-192,-1-19-576,1-2-1282,-20 2-1794</inkml:trace>
  <inkml:trace contextRef="#ctx0" brushRef="#br0" timeOffset="10017.5781">11989 3291 17840,'20'19'2371,"-20"1"-1186,0 39 416,20 1 33,-20 19-321,20 21-256,-20-2-705,20 2-288,-20-20-64,39-21-128,-19-20-160,0 2 0,1-41 64,-1 20 95,-2-40 1,-18-1 32,0-18 192,0-1-192,0 1 224,0-22-64,0 2 33,21 20 127,-21 18 64,20 1-288,-20 20 256,20 0 33,0 41-33,-1-2-256,1 1 32,0-1-449,-20 2-319,40-2-578,-21-19-992,1 0-3139</inkml:trace>
  <inkml:trace contextRef="#ctx0" brushRef="#br0" timeOffset="10711.914">12586 3865 20179,'18'80'608,"-18"-40"-352,20-1 1,1 21 479,-21-40 225,20 0-448,0-20-321,-20 0-64,18 0-160,3-40 96,-21 1-64,20-2-192,-20-18 32,0-1 224,20 20-64,-20 1 128,0 19 192,0 20 161,0 20 287,20 0-223,-20 19-289,19 22-96,-19-42-64,20 21 1,0-21-162,0-19-31,0 0 64,-1 0-96,1-19 64,0-21-32,0 21 128,1-22 0,-21 21 96,20 0 64,-2 20 33,2 20 159,1 0-96,19 1-224,-1-1-448,21 19-705,-21-39-1121,1 20-4004</inkml:trace>
  <inkml:trace contextRef="#ctx0" brushRef="#br0" timeOffset="13520.5078">695 4839 9577,'-21'0'4003,"1"19"-3778,20-19-65,0 0-96,20-19-64,-20 19 0,21 0-128,17 0-257,-18 0-31,1 0 128,17 0 320,3 19-32,-1-19 64,19 0-32,-19 0 0,19 0-32,2-19 32,18 19 288,20 0-32,0-20-159,20 20-97,19 0 0,2-21-32,18 1 0,41 20 0,-40-19 0,-1 19 96,-18 0-64,-1 0-32,-21 0 32,22 0 96,18 0-192,-19 0-32,21-20 192,-2 20-96,-18 0 0,18 0 0,0 0 0,2-20 0,-2 20 0,-19 0 32,20 0-64,-20-19 32,19 19 0,2 0 0,-21 0 32,20 0 32,-1 19 0,1-38-32,20 19 64,-20 0-96,20-20 32,-1 0 0,0 20-64,1 0 64,0-21-64,0 21 96,-21 0 32,22 0 257,-22-19-33,20 19-128,2 0 0,-2-20-32,21 20-31,-21-20-33,0 20 160,21-19-32,-19 19 32,18 0-31,-20-20-33,1 20 32,-1 0-64,2 0 96,-2 0 33,0 0-65,-18-20-64,18 20-128,-20 0 32,2 0 320,-2 0 129,-18 0-225,-2 0-192,1 0 0,-19 0-64,-1 0-64,-1 0-96,-17-19-512,-2 19-802,-20 0 97,0-21 320,-20 21 737,1-20 352,-21 20 192,22 0-32,-41 0-64,18 0-31,3 0-162,-3 0-799,-17 0-6375</inkml:trace>
  <inkml:trace contextRef="#ctx0" brushRef="#br0" timeOffset="14692.3828">634 5891 20947,'-119'20'1185,"80"-20"-576,-1 0 0,1 0 319,39 0 194,0 0-97,39 0-449,1-20-160,19 20-448,20-21-256,2 1-577,-23 20-640,22 0-1506,-20 0-4356</inkml:trace>
  <inkml:trace contextRef="#ctx0" brushRef="#br0" timeOffset="35439.4531">1150 5911 15118,'-20'-61'1217,"20"42"160,0 19 225,0 0-129,0 0 289,0 39-897,0-18-289,20 18-352,1 20 33,-1-18 127,18-1-256,-38-21-128,21-19 224,-1 20-192,-20-20 417,0 0-289,0-20-64,-20-19-32,20 19-96,-21-21 96,3-18-64,-2 20-96,0-2 192,-1 2-224,21 19 256,21 1-128,-1 38 96,0-19 0,19 40-64,1-1 64,-1 2-96,21-2-96,-21 0-128,1-19-288,0 1-673,-21-1-545,21 0-1281,-19-20-1858</inkml:trace>
  <inkml:trace contextRef="#ctx0" brushRef="#br0" timeOffset="35800.7812">1826 5811 18353,'0'-59'1313,"0"59"0,0-20 897,-20 20-512,0 20-833,20 0-385,-20-1-191,0 40-1,1-18-288,19-2-96,0 1 0,0-21 0,19 1-129,1 1-287,0-21 256,0 0 96,-20-21 127,20 1 66,-20 1-33,19-21 192,-19 21 128,0 19-96,0-20 97,0 20-289,20 0 32,-20 0-96,0 20-32,20-1-513,-20 1-224,20 0-1089,19-1-1761,-19-19-833</inkml:trace>
  <inkml:trace contextRef="#ctx0" brushRef="#br0" timeOffset="35989.2578">1964 5831 16623,'20'0'929,"-20"19"1153,41 1 833,-23 1-1057,3-1-1218,-1-1-512,0 21-160,-20-21-64,20-19-608,-1 20-738,-19-20-1376,0-20-2083</inkml:trace>
  <inkml:trace contextRef="#ctx0" brushRef="#br0" timeOffset="36134.7656">1926 5652 16944,'0'-19'1185,"0"19"-993,0 0-192,0-20 0,0 20-288,18-20-2115,-18 20-6053</inkml:trace>
  <inkml:trace contextRef="#ctx0" brushRef="#br0" timeOffset="36402.3437">2104 5692 17520,'39'80'2755,"1"-41"-705,-20 0-225,0 2-95,19-2-321,-19-19-736,0 0-257,0-1-63,-1-19-289,-19 0-64,20 0 0,-20-19 32,0-1-64,0-19-224,-20-2-161,20 2-31,-19-1-289,19 1-448,-20 19-577,20 20-1793,0 0-2723</inkml:trace>
  <inkml:trace contextRef="#ctx0" brushRef="#br0" timeOffset="36676.7578">2422 5850 5381,'38'0'9641,"3"0"-7303,-21 0 128,-2-19 65,3 19-1154,-1-20-384,0 0-545,-20 1-191,20-1-1,-20 0-128,0-1-32,0 2 32,0-1 0,0 0 0,-20 20 1,0 20-65,20-20-128,-20 39 192,-1 2 32,21-2 160,0 1-96,0-1 1,21 2-33,-1-22-288,20 1 64,19-20-97,-19-20-639,19 1-994,-18-1-3042</inkml:trace>
  <inkml:trace contextRef="#ctx0" brushRef="#br0" timeOffset="37402.3437">3335 5672 20531,'0'20'641,"0"-1"159,0 2 898,18 38-257,3-19-992,-1-1-289,0-18-160,0 18-64,0-19-321,-1-20-704,-19 0-704,20 0-1635,-20-20-5444</inkml:trace>
  <inkml:trace contextRef="#ctx0" brushRef="#br0" timeOffset="37553.7109">3215 5553 12972,'-20'0'5157,"20"-20"-3908,0 20-673,0 0-351,0 0-193,20 0-257,19 0-1760,-19-20-1347,21 20-9159</inkml:trace>
  <inkml:trace contextRef="#ctx0" brushRef="#br0" timeOffset="38083.0078">3612 5692 16047,'41'60'2178,"-23"-21"-385,-18 1 225,20-21-352,1 1-737,-21-20-481,20 21-192,-20-21-127,0 0-33,0 0-32,0 0 64,0-21-128,0 1-192,-20 1 224,20-1 0,0 0-64,0 1 64,0 19 64,0 0 32,0 0 96,20 19-160,0 1 64,-2 0-128,-18-1-32,41 1 32,-41-20-64,20 0 32,0 0-32,-20 0 32,0-20 0,19 1 128,-19 19-64,0-20-32,0 0 0,0 20 0,20 0 64,-20 0 32,20 0-32,0 0-32,0 20-64,-1-20-416,1 0-577,0 20-929,0-20-1953,0 0-2852</inkml:trace>
  <inkml:trace contextRef="#ctx0" brushRef="#br0" timeOffset="38393.5546">4367 6168 18257,'39'80'2658,"-19"-60"-1248,0-1 383,-20 1-383,0-20-449,0 0-513,-20-20-288,0 1-64,-19-40-64,-1-2-32,20-17-128,-39-3-160,19-17-257,-1-21 193,3 19-128,17 21 383,21 39 33,0 0 32,0 40 161,21 20 95,17 21-32,-18 18-128,21 0-32,-2 1 32,1-1-416,-20-20-161,0 2-608,0-2-1185,-20-39-2018,0 0-9001</inkml:trace>
  <inkml:trace contextRef="#ctx0" brushRef="#br0" timeOffset="38749.0234">4248 5374 15246,'39'0'2819,"-19"39"-1378,0 2 321,0-1 159,0 40-319,-1-21-769,21 19-545,1-17-160,-3-2-64,-18-20-64,21-18 32,-2-21-32,-19 0-64,0 0 32,0-21-32,-20 1 64,0-19-64,-20 0 0,0-1 64,0 0 0,-1 20 0,3 0 96,-2 20 96,-1 0-96,21 20-32,0 0 65,0 20 63,21 0 64,-1-1-128,19-19-64,1-1-192,-1 1-577,21-20-736,-21 0-2082,1 0-9354</inkml:trace>
  <inkml:trace contextRef="#ctx0" brushRef="#br0" timeOffset="39915.039">4882 5633 11242,'0'0'1826,"0"-20"-193,0 20 289,0 0 64,0 0-448,0 0-738,0 0-479,0 20 415,20-1 1,0 1-64,0 19-161,-20 2-63,21-2-129,-3-19-160,2 19 32,-20-19-160,21-20 160,-21 21-192,0-21 0,0 0 32,0 0 65,0-21-1,0 1-96,0 1 64,-21-21-128,21 21 32,0-21 0,0 40 32,0-21-64,0 21-161,0 0 97,0 21 192,21-21-128,-1 20 0,0-20 32,-2 20-96,3-20 64,-21 0-64,20 0-128,-20 0 63,20 0-63,-20 0 192,0 0 32,0-20-32,0 20 128,0 0-128,0-20 0,0 20-96,0 0 32,20 0 32,0 20 31,-1 0 130,21-20-97,-20 19-1,19 1 194,1 0-97,-19-20-32,17 19 64,-18-19 160,1-19 0,-1-1 1,0 0-1,-1 1 32,-19-1-32,20 0-31,-20-20-1,-20 20-64,20 0 96,-19 1-160,-1 19 192,20 0-95,-20 0-193,-1 19 0,21 21-64,0 0 32,0-20-65,21 19 162,-1 1-194,0-1-191,19-18-224,1-21-545,-1 20-417,1-40-1216,0-1-2499</inkml:trace>
  <inkml:trace contextRef="#ctx0" brushRef="#br0" timeOffset="40205.0781">5677 5613 18033,'0'79'1185,"19"-39"608,1-20 578,0 19-385,0-19-929,1 19-673,-3-39-192,-18 20-64,20-20-64,-20 0-32,20 0 32,-20-20 0,0 20-32,0-19 65,0-1-65,0 0-32,0 1-129,21 19 161,-1 0-64,-2 19-32,3-19 32,-1 20-448,20 0-353,-1-1-672,-19-19-962,20 0-2401</inkml:trace>
  <inkml:trace contextRef="#ctx0" brushRef="#br0" timeOffset="40379.8828">5975 5454 16559,'0'0'3139,"0"40"-1377,19-1 672,1 21-768,20 19-673,0 1-545,-1-21-448,1-20-512,19 2-609,-18-21-225,-3-40-1953,-17 20-4324</inkml:trace>
  <inkml:trace contextRef="#ctx0" brushRef="#br0" timeOffset="40544.9218">5915 5711 19666,'0'0'1794,"0"0"-1057,20 0 736,0 0-256,19 0-640,21-19-513,-1-1-96,22 20-609,-22-20-1089,-1 1-3202</inkml:trace>
  <inkml:trace contextRef="#ctx0" brushRef="#br0" timeOffset="40871.0937">6570 5574 17840,'-40'39'4228,"1"-19"-2594,19-1-353,0 21 353,0 0-481,20-20-769,-20 19-352,20-19-96,20-20-32,0 0-96,0 0-64,0 0-33,-20-20 1,19 1 0,1 19 224,-20-20 96,0 20 0,0-20 96,0 20 96,20 20 32,0-20 1,0 20-65,-1-20-224,21 19-128,-19-19-417,17 0-480,3 0-1345,-1-19-3908</inkml:trace>
  <inkml:trace contextRef="#ctx0" brushRef="#br0" timeOffset="41183.5937">6789 5354 12587,'0'20'11788,"0"19"-10795,19-17-321,1 37 481,0 0-224,0 1-673,0-1-256,19-20-384,-19 2-417,20-21-512,-19-20-897,-21 0-3812</inkml:trace>
  <inkml:trace contextRef="#ctx0" brushRef="#br0" timeOffset="41399.414">6629 5593 15726,'20'0'4324,"1"-19"-3811,17 19 448,23 0 961,18-21-193,-19 42-576,19-21-384,0 19-288,-38 21-161,18-21-224,-39 1-64,0 19-160,-1-18 0,-19-1-449,0-20-384,0 20-896,-19-40-2532,19 0-10953</inkml:trace>
  <inkml:trace contextRef="#ctx0" brushRef="#br0" timeOffset="41533.2031">7087 5413 22036,'0'0'1826,"-21"0"-897,21 0-833,0 0-64,0 0-1441,-20 0-5061</inkml:trace>
  <inkml:trace contextRef="#ctx0" brushRef="#br0" timeOffset="42348.6328">7662 5574 12523,'0'-21'1282,"-20"1"-257,20 0 32,0 20 768,-21 0-223,21 0-609,0-19-225,-18 38-31,18-19-32,0 20 64,0 0-1,-20 20-63,20 0-161,0-1 1,20 0-257,-2 2-160,3-2 33,-1-19-33,20 0-64,-21-20 32,1 0-64,20-20 96,-40 0 0,20 1-64,-20-21-32,0 0-128,0 0 192,-20 21 0,0-21-192,0 21 160,0-2-32,1 1-32,-21 20-64,40 0-160,-20 0-224,20 0-385,0 0-1121,0 0-1922,20 20-1697</inkml:trace>
  <inkml:trace contextRef="#ctx0" brushRef="#br0" timeOffset="42660.1562">7959 5553 14061,'21'21'6598,"-21"-2"-6214,20 1 417,-20 19 769,20-19 95,-20 0-736,0 20-512,0-40-257,19 20-128,-19-20 128,0 0-128,0 0-96,0 0 128,0-20-160,0 20 160,0-21-224,0-18 128,0 19-128,20 20 160,0-19-33,20 19-127,-1 19 0,1 1-256,19 0-994,2 20-2561,-23-20-10475</inkml:trace>
  <inkml:trace contextRef="#ctx0" brushRef="#br0" timeOffset="42892.5781">8654 5454 23414,'40'-19'1601,"-20"19"-1216,19-22 255,22 22 257,-23 0-256,23 0-545,-2 0-96,1 0-385,-1 0-672,-18 0-1313,-3 0-3972</inkml:trace>
  <inkml:trace contextRef="#ctx0" brushRef="#br0" timeOffset="43059.5703">8893 5593 16399,'-20'20'6214,"-1"-20"-5125,42 0-384,-1 20 832,0-20-736,39 0-353,1 0-384,-1-20-96,0 20-384,2-20-641,-23-20-2082,3 20-4260</inkml:trace>
  <inkml:trace contextRef="#ctx0" brushRef="#br0" timeOffset="43283.2031">9071 5215 20371,'0'20'1345,"20"-20"-672,21 20 192,17 20 480,21-20-641,1 19-543,-20-19-161,19 19-481,-39 2-159,-1-1 287,-19-1-127,-20 2 352,0-2 96,-20-19 96,-19-1 32,19 1-32,0 0-929,0-20-1954,20 19-6534</inkml:trace>
  <inkml:trace contextRef="#ctx0" brushRef="#br0" timeOffset="44050.7812">10917 5711 20659,'0'21'705,"0"-1"512,-20-20 192,0-20 193,20-1-737,-18 2-577,-3-21-32,1 1-64,20 0-160,0-22 0,0-17 64,20 17-160,1 2 64,-3-1-32,2 20-32,0 21 0,1 19-160,-1 0-449,19 0-672,1 19-1057,-1 1-2403</inkml:trace>
  <inkml:trace contextRef="#ctx0" brushRef="#br0" timeOffset="44390.625">11255 5295 15983,'0'20'5701,"0"19"-5060,0 1 288,0 1 448,21 18-256,-3 0-833,2-19-128,21-20-128,-21 0 96,19-20-128,1 0 65,-20-20-162,-1 0 1,-19-20 32,0 20 128,0-19 32,0-1-96,0 21 289,-19-3 223,19 22-159,0 0-129,0 0-160,19 22-96,1-3 0,0 1 32,20 19-385,-1-19-479,1 0-418,-1-20-1056,-19 0-1794,21 0-4452</inkml:trace>
  <inkml:trace contextRef="#ctx0" brushRef="#br0" timeOffset="44651.3671">11731 5354 17168,'21'59'1986,"-1"-18"224,-2-21 0,2 19 64,1-19-897,-1 0-800,0 1-257,-20-21-128,19 0-64,-19 0-64,0 0 129,0 0-1,0 0-128,0-21-64,20 1-128,0 20 128,-20 0-128,40 0 0,-21 20-289,21 1-320,0-2-736,19 1-1730,-18 0-3203</inkml:trace>
  <inkml:trace contextRef="#ctx0" brushRef="#br0" timeOffset="44870.1171">12268 4978 21684,'20'20'1537,"-1"-1"-31,1 21-481,20 20-32,-20 19-192,19 1-609,1-2-160,-20-19-224,19 2-321,2-22-640,-3-19-609,-18-20-1409,-20 0-2434</inkml:trace>
  <inkml:trace contextRef="#ctx0" brushRef="#br0" timeOffset="45108.3984">12248 5335 18417,'40'0'1089,"-21"-20"-256,41 20 736,-1-20 321,1 20-353,20 0-640,-22 0-224,21 0-193,-38 40-127,18-21-161,-19 1-96,-20 19-64,0-17 32,-1 17-256,1-39-128,-20 20-289,0-20-640,0 0-1217,0-20-3684</inkml:trace>
  <inkml:trace contextRef="#ctx0" brushRef="#br0" timeOffset="45246.0937">12764 5137 19986,'-40'0'2691,"40"0"-1570,-21 0-801,21 0-256,0 0-544,0 0-2339,0 0-3971</inkml:trace>
  <inkml:trace contextRef="#ctx0" brushRef="#br0" timeOffset="46310.5468">13141 5255 14221,'20'0'2018,"-20"0"-417,0 21 609,20 18-192,-20 0-672,20 1-353,-1 1-321,1-2-383,-20 0 63,20-19-96,0 0 0,-20-20-160,20 0 1,-20 0-97,0 0 160,19-20-224,-19-19-65,0-1 65,0 21-128,0-22 192,-19 1-32,19 21 32,0 19 0,0 0 32,19 0 64,-19 39 0,20-19-32,-20-1-128,20 3 64,0-3 0,-20 1-32,21-20-32,-21 0 64,18 0 0,-18-20-192,0 1 192,20 19 96,-20-22-64,0 3-32,0-1-32,0 20 0,21 0-128,-21 0 64,20 20 128,0-1-32,19-19-32,-19 22 0,20-3 0,-21-19-32,21 0 32,0 0-32,-21 0 0,21-19 160,-20-3-96,0 3 96,1-1-32,-3 0 192,-18 20 32,0-19 129,0-1-193,0 0 64,-18 1-63,-3 19-1,21 0-32,-20 0 192,0 0-192,20 19-224,0 21 97,0-1-65,0 0 0,20 2-33,0-1-31,19-1-128,2-19-192,-1 1-257,-1-21-352,21 0-896,-1-21-2307,0-19-10122</inkml:trace>
  <inkml:trace contextRef="#ctx0" brushRef="#br0" timeOffset="46485.3515">14293 5096 19506,'20'21'5381,"-2"-21"-4900,3 0 287,19 0 97,19 0-545,1 0-256,-1 0-768,0 0-962,-19 0-3170</inkml:trace>
  <inkml:trace contextRef="#ctx0" brushRef="#br0" timeOffset="46636.7187">14491 5315 23606,'-40'39'1249,"40"-39"-576,20 0 416,0 0-160,19 0-481,21-19-352,19 19-256,0-20-769,-18 0-1313,-22 20-3908</inkml:trace>
  <inkml:trace contextRef="#ctx0" brushRef="#br0" timeOffset="47338.8671">15959 4759 20115,'-99'-20'1857,"40"40"65,19 19-705,1 2 0,-1 37-352,20 3-256,1-3-257,38 22 33,1-21-97,40 20-256,-1-40 0,40-18 32,1-21-224,-1-20 96,-20-39-289,20-2-31,-39-18-128,-21-21 159,-19 21 129,-20-20 64,0-1-32,-40 0 31,-19 21 322,0 19-386,-1 1 1090,1 39-512,-20 0-1,18 0 64,23 20-63,-3 19-129,21-19-192,20 19-128,20-19-289,21 1 225,18-1-160,20-1-128,20-19-257,-20-19-897,20 19-2017,-18-20-6951</inkml:trace>
  <inkml:trace contextRef="#ctx0" brushRef="#br0" timeOffset="47722.6562">16834 4759 17456,'-21'-59'3011,"1"39"-1153,0 0 95,2 40-191,-3 0-417,-19 19-352,1 20-160,19 1-160,-20 39-97,40-19-544,0-21 32,20 21-160,39-41-256,1 1-449,19 0-192,1-40-672,-1 0-1090,-19 0-2978</inkml:trace>
  <inkml:trace contextRef="#ctx0" brushRef="#br0" timeOffset="48193.3593">17131 5096 17840,'-20'-20'2979,"20"20"-1826,0 0 32,20 20 833,0 21-576,-20-2-577,19 0-385,1 1-32,0-19-95,-20-2-161,0-19-64,20 20-96,-20-20-96,0 0-32,0-20 32,0 1 96,0-22-32,21 2 32,-21-1-64,20 21 0,-20-1-32,18-1 32,3 21 64,-1 0-32,0 21-32,0 18-192,19-19-193,-19 19-736,20-19-673,-21 0-1473,21-20-3555</inkml:trace>
  <inkml:trace contextRef="#ctx0" brushRef="#br0" timeOffset="48751.9531">17767 5057 23286,'0'60'768,"19"-21"257,1 1 32,-20-21-288,20 1-385,-20 0-191,0-20-161,20 0-32,-20 0 64,0-20 32,-20 0-32,20 1-32,0-21-32,0 1-32,-20 18 96,20-18-96,0 39 192,20-20-96,0 40-160,0-20 320,-1 39-64,1-18-96,0 18-32,0-19 0,0 0-64,-1-20 96,-19 0-160,0 0 192,20 0 33,0-20-33,-20 0 96,20 1 32,-20 19 0,0-20-128,21 20 64,-1 0-63,-2 20-1,2-1-128,21 1 64,-21-20-577,19 20-31,-19-20-193,0 0-384,0-20-737,-20 0-1185,0 1-1537,-20-22-4965</inkml:trace>
  <inkml:trace contextRef="#ctx0" brushRef="#br0" timeOffset="48933.5937">18243 4680 17616,'79'79'2915,"-39"-19"-225,19 19-287,2-20-545,-43 21-1122,23-21-415,-21 1-354,-20-20-95,0-1-224,0 2-321,0-41-640,-20 19-1057,20-19-3075</inkml:trace>
  <inkml:trace contextRef="#ctx0" brushRef="#br1" timeOffset="52308.5937">16615 6248 11402,'-20'20'3620,"20"-20"-2595,0 0 32,0-20 544,20 0 65,20 1-577,-1-22-288,1 2 31,19-1 1,2-19-288,18 18-193,-20-18-96,1-1-64,-1 21-95,-39-20-1,19 39 0,-19-21 0,-20 22 64,0-1 256,0 20 1,0-20 95,-20 20-31,1 0-353,-21 20-32,20-20 0,-19 20-96,-1-1 64,20-19-32,20 0 64,0 0-192,20 0-96,0 0 192,19-19 64,1-1-96,0 20 32,-1-20 96,1 20-128,-19 0 128,-1 0-64,-2 20 64,-18-20-32,0 20-160,0-1-512,-18 2-898,18-1-1248,-20 0-4165</inkml:trace>
  <inkml:trace contextRef="#ctx0" brushRef="#br1" timeOffset="52984.375">15603 6387 17712,'0'-20'2627,"0"20"-898,20 20 193,-20 0-160,0 19-865,20 22-353,-20-22-255,19 20-1,1-18-320,-20-2 64,20 0-128,0-19-289,0 0-479,-20-20-450,19 0-864,-19 0-1345,0-20-1378</inkml:trace>
  <inkml:trace contextRef="#ctx0" brushRef="#br1" timeOffset="53164.0625">15722 6446 15022,'0'-59'3011,"0"39"-1154,0 20 417,0 0-192,20 20-672,-20 19-545,19 1-321,1 20-31,-20-1-257,40-19-192,-20 0-96,19 0-288,1-21-321,-19 1-320,-3-20-705,2 0-1312,-40 0-2243</inkml:trace>
  <inkml:trace contextRef="#ctx0" brushRef="#br1" timeOffset="53360.3515">15524 6646 20179,'0'0'2338,"0"-21"-1601,20 21 896,18-20 385,3 0-897,18 1-641,1-1-255,19 20-129,-20-20-481,2 20-383,-23 0-1250,3 0-1602,-21 20-4163</inkml:trace>
  <inkml:trace contextRef="#ctx0" brushRef="#br1" timeOffset="53521.4843">15623 6764 19154,'-20'19'1409,"40"-19"-865,0 0 994,19-19 192,1-1-1026,19 0-351,1-19-321,19 19-353,-20 1-1344,2-2-2884,-22 1-13644</inkml:trace>
  <inkml:trace contextRef="#ctx0" brushRef="#br1" timeOffset="53750.9765">16139 6367 17808,'0'-19'3812,"0"-2"-2435,0 21 129,0 21 319,0 18-479,19 0-578,-19 20-287,0 2-161,20-2-192,0-18-160,0 18-128,19-20-448,1-19-417,-20-1-929,19-19-1121,-19 0-2979</inkml:trace>
  <inkml:trace contextRef="#ctx0" brushRef="#br1" timeOffset="54018.5546">16457 6507 19730,'-40'39'2018,"40"0"-1249,0 1 1089,0 0 31,0 0-896,20-21-672,0 1-225,19 0 32,1-40-32,-1 20 0,-19-20-32,0-19 64,-20 19-64,0-20 0,-20 20-128,0-19-64,1 19-128,-21 20-64,20-20-257,-1 20-256,3 20-320,-2-20-961,20 20-1217,0-20-1570</inkml:trace>
  <inkml:trace contextRef="#ctx0" brushRef="#br1" timeOffset="54257.8125">16615 6546 18225,'20'0'2626,"-20"20"-992,0-1 576,20 1-448,-20 21-834,19-22-543,1-19-161,20 0-96,-19 0 0,17 0-64,-18-40 32,-20 20 0,0 0-31,0-19-130,-20 19 1,-18 1-32,17-3-96,-19 3-64,20 19-193,-19 0-255,19 19-385,20 3-577,0-3-672,20 1-2242,0-20-8809</inkml:trace>
  <inkml:trace contextRef="#ctx0" brushRef="#br1" timeOffset="54574.2187">16972 6844 16783,'40'59'3652,"-20"-40"-2339,0-19 417,-20 0 63,0 0-1024,0 0-320,0-39-289,0 19 0,-20-19-96,0-21 0,0 20-64,0-38 32,1 17 0,19 2 64,0-1-96,0 20 96,19 21 0,1-1-160,0 20 224,20 20-160,-21 19 193,-19 0-33,20 2 64,-20-1 0,-20-1-64,1 2-160,-1-22 96,0 1-352,0-20-384,0 0-770,1 0-1537,-1 0-3843</inkml:trace>
  <inkml:trace contextRef="#ctx0" brushRef="#br1" timeOffset="55250">15562 7261 12972,'0'-21'6662,"0"42"-4804,0-1-129,0-1 514,0 21-642,20-1-928,1 2-193,-1-2-352,0 0-32,-1-19-96,1 0-64,-20-20-640,20 0-642,-20 0-704,0 0-2402,-20-20-9097</inkml:trace>
  <inkml:trace contextRef="#ctx0" brushRef="#br1" timeOffset="55402.3437">15503 7220 9577,'0'-39'8295,"-20"19"-6757,20 20-1154,0 0-224,20-19-224,1 19-1409,-1 0-3620</inkml:trace>
  <inkml:trace contextRef="#ctx0" brushRef="#br1" timeOffset="55553.7109">15702 7022 12812,'40'0'7110,"-21"20"-5188,1 19-384,20 2 351,-20 18-511,19 21-610,-19-21-607,21 20-97,-23-39-128,23 0-417,-1-21-384,-22 1-1185,-18-20-1665,0 0-4645</inkml:trace>
  <inkml:trace contextRef="#ctx0" brushRef="#br1" timeOffset="55908.2031">15781 7359 17136,'0'-19'3747,"0"-1"-2433,20 20 864,0-20 128,19 20-801,1-19-576,19 19-481,2 0-319,-23 0-33,23 0-192,-22 0-33,1 0-223,-20-20 160,0 20-64,-1 0 128,-19-21-257,-19 1 97,19 20 32,-40-19 32,20-1 95,-19 20 65,-1 0 96,-1 0 32,23 0 129,-2 20 95,0-1-96,20 22-96,0-2 224,20 1-352,0-1 129,19 2-194,1-22-383,19 1-513,-19 0-801,-1-1-1184,-19-19-2179,0 0-11371</inkml:trace>
  <inkml:trace contextRef="#ctx0" brushRef="#br1" timeOffset="56046.875">16317 7479 1409,'0'-59'16816,"-20"38"-14958,20-19-97,0 1 353,20 0-769,-20-2-704,39 21-513,-19-19-160,0 19-833,1 1-896,19 19-1763,-22 0-4131</inkml:trace>
  <inkml:trace contextRef="#ctx0" brushRef="#br1" timeOffset="56306.6406">16595 7201 20595,'-20'19'1249,"1"1"128,-1 1 802,0 18-674,20 1-704,-20-21-545,20 21-160,20-19-64,-20-21 0,40 0 64,-21 0 0,21-21-128,-20 1-96,0 0-32,-1 1-192,1 19-97,-20 0-223,20 19-33,0 1-128,-20 21-448,21-22-673,-21 1-1025,0 0-1025,18-20-10760</inkml:trace>
  <inkml:trace contextRef="#ctx0" brushRef="#br1" timeOffset="56459.9609">16755 7201 13292,'0'-59'4324,"18"59"-2050,2 19 289,0 1-770,1 19-864,-1 2-672,-2 18-257,23-20-385,-21 1-800,0-19-1505,-20-2-2852</inkml:trace>
  <inkml:trace contextRef="#ctx0" brushRef="#br1" timeOffset="56662.1093">16755 7340 19154,'0'-20'2402,"18"20"-1954,22 0 1442,1 0-192,-2 0-257,21 0-512,-1 20-417,0-20-319,-19 39-97,-20-19-513,0 1-447,-1-2-482,-19-19-672,0 0-1857,0 0-3076</inkml:trace>
  <inkml:trace contextRef="#ctx0" brushRef="#br1" timeOffset="56806.6406">16992 7181 17712,'-20'-20'3267,"20"1"-2722,0 19 160,20 0-129,0 0-512,0 0-1505,0 0-5766</inkml:trace>
  <inkml:trace contextRef="#ctx0" brushRef="#br1" timeOffset="57378.9062">17429 7181 13805,'-40'-20'2242,"21"20"-769,19 0 1025,0 0 1,-20 0-738,20 20-639,0 0-258,0 19-191,20 2-32,-20 18-129,19-20-256,1-19-224,0 1 32,-20-21-64,20 0-32,0-21 96,-1-19 1,-19-19-33,0 20 0,-19-21 0,19 20 64,0 1-32,-20-2 160,40 22-64,-20 19 32,19 19-32,1 2 1,0 19-65,0-1-64,0 0 32,-1-19-96,1 1-32,0-1 32,-20-20 64,21 0-64,-21-20 32,20-1 0,-20 1 32,18 1-64,-18-1 64,20 20 64,1 0 32,-1 0 32,0 20-64,19-1-64,-19 1-32,20 1-320,-21-21-417,1 20-384,20-20-1153,-20-20-3395,-20-1-11756</inkml:trace>
  <inkml:trace contextRef="#ctx0" brushRef="#br1" timeOffset="58508.789">18699 6070 10537,'20'0'1634,"-20"0"-449,0 19 1089,0 1 673,20 0-833,-20-1-929,0-19-160,0 20 192,0-20 0,0 0-320,0 0-32,0 0-224,0 0-161,-20-20-63,0-19-129,1 19-64,-1-19-64,0-2 32,-21 2-128,3-20-31,-3-2-130,3 2 161,-3 0-64,-18 19 33,39-19-1,-20 39 0,20 0-64,20 1 32,-19-2 64,19 21-64,0 0 32,-20 0-128,20 21 64,0-2 128,-20 21-96,20-1 192,-20 0-224,20 2 256,0-2-32,0-19-160,0 0 96,-20-20-192,20 0 64,0 0 64,0 0-96,0 0-128,0-20 0,0-19 0,-19 19 96,19-21-96,0 2 160,0 0 0,19 19 0,1 0 160,-20 20-32,40 0 128,-20 0 0,19 20-128,1-20-128,-1 20-128,1-20-192,1 0-449,-3 0-288,-17-20-672,19 20-1346,-22-20-2563,3 1-7270</inkml:trace>
  <inkml:trace contextRef="#ctx0" brushRef="#br1" timeOffset="59378.9062">18838 6407 15726,'-20'-20'3524,"20"20"-1795,0 0 161,0 20 128,0 19-416,0 0-770,0 2-511,20-1-33,0-1-64,0-19-160,-1 1-64,1-21 128,21-21-128,-21 21-64,0-40-64,-2 21 224,3-1-160,-21-19 224,0 39-192,0-22 385,0 22 191,0 22-256,0-3 1,0 1-129,20 19-32,0-19-96,0 0-96,19-20 32,-19 0-96,0-20-96,19 0-289,-39 1-160,20-1-319,0 0-514,-20-21-576,0 41-1345,0-19-1538,0 19-3843</inkml:trace>
  <inkml:trace contextRef="#ctx0" brushRef="#br1" timeOffset="59631.8359">19255 6485 5477,'0'0'4740,"0"0"-1601,0 0-801,0 22 1,0-22-97,20 0-96,-20 19-481,21 1-351,-21 0-257,18-1-417,2 1-223,0 0-129,21-20 96,-23 0-31,23-20-33,-41 0-96,20-19 32,-20 19-96,-20-21-31,0 2-161,-1 19-65,3 1-31,-23 19-288,21-20-33,0 20-95,2 20-225,18-20-480,0 19-545,0 21-864,18-21-1794,2 3-5670</inkml:trace>
  <inkml:trace contextRef="#ctx0" brushRef="#br1" timeOffset="59805.664">19593 6625 15214,'19'0'3908,"-38"-20"-2595,19 0 865,0 1 96,0-21-929,0 21-672,0-22-449,0 21-256,19-19-160,-19 19-481,0 20-480,20-20-1185,-20 20-1506,0 0-3170</inkml:trace>
  <inkml:trace contextRef="#ctx0" brushRef="#br1" timeOffset="59994.1406">19751 6228 18481,'20'0'2659,"1"20"-353,-1 19-96,-2 1-641,3 0-544,-21 19-352,20 0-289,0 2-448,0-22 224,-1 1-640,1-19-353,20-2-480,-20-19-673,-1 0-2242,-19-19-4228</inkml:trace>
  <inkml:trace contextRef="#ctx0" brushRef="#br1" timeOffset="60189.4531">20089 6407 17200,'-20'0'2402,"0"0"-864,0 19 736,1 1-224,-1 0-769,20-1-320,-20 22-321,20-21-319,20 0-65,0-1 0,-1-19-128,1 20-128,0-20-96,20 0-448,-21 0-545,21-20-929,1 20-2146,-23-19-10987</inkml:trace>
  <inkml:trace contextRef="#ctx0" brushRef="#br1" timeOffset="60638.6718">20685 6585 19378,'20'80'1986,"0"-40"-929,-1-1 704,1 21-255,20-20-769,-20-21-289,-1 1-96,-19 0-192,20-20 225,-20-20 63,-20 0-256,20-19-63,-39-2-162,19-18 98,0 0-258,-19-21 257,19 21-96,20-21-128,-20 21-32,40-1 128,-20 20-96,20 21-32,19 19 160,-19 19-64,0 1 160,0 21-96,-1 18-97,-19-20-127,0 0-96,0 2-225,-19-21-320,-1 19-480,0-39-865,0 20-2466,0-20-11852</inkml:trace>
  <inkml:trace contextRef="#ctx0" brushRef="#br1" timeOffset="60928.7109">20784 6446 4388,'40'-20'10313,"-21"20"-7686,1 0 448,20 0-160,-1 0-1346,-19 0-576,20 0-448,-19-19-129,-3-1-224,2 0 0,1 1-32,-21-2-63,0-19-1,0 40 32,-21-19 32,1 19 64,2 0-160,-3 0 288,1 19-223,0 21-1,0 0 128,20 0-192,0-1 0,0 0-160,20-17-128,20-3-289,-1 1-191,2-20-834,-1-20-1248,-22 20-2980,3-19-11626</inkml:trace>
  <inkml:trace contextRef="#ctx0" brushRef="#br1" timeOffset="61093.75">21240 6526 17168,'20'0'4228,"-40"-19"-3267,20-22 864,0 1-191,20 21-545,-20-21-512,0 21-449,20-22-64,0 21-128,0 1-161,-1 19-928,1 0-1601,20 0-3845</inkml:trace>
  <inkml:trace contextRef="#ctx0" brushRef="#br1" timeOffset="61587.8906">21638 6327 21908,'0'21'1313,"0"-2"193,19 21 192,-19-1-481,0 0-737,20 2-352,0-1 64,-20-21-192,40 1-192,-21-20-448,1-20-545,-20 1-1026,20-1-2881</inkml:trace>
  <inkml:trace contextRef="#ctx0" brushRef="#br1" timeOffset="61743.164">21618 6189 18961,'-20'-21'2371,"20"1"-1571,0 20-223,0-19 288,20 19-417,0-20-480,-1 0-672,1 20-1571,0 0-3138</inkml:trace>
  <inkml:trace contextRef="#ctx0" brushRef="#br1" timeOffset="61914.0625">21837 5970 16495,'18'60'2819,"2"-20"-865,0-1 64,21 20 64,-23 21-545,3-21-960,-1 21-289,0-21-224,19-20-256,-19 2-353,0-21-608,0-20-737,-20 0-2178,-20-20-10601</inkml:trace>
  <inkml:trace contextRef="#ctx0" brushRef="#br1" timeOffset="62239.2578">21796 6327 19410,'0'0'705,"0"0"480,41 21 1601,-23-21-928,43 0-897,-2 0-192,1 0-161,-1 0-223,0-21-257,-19 1 0,-20 20-128,0-20-192,-1 1 64,-19-1-97,-19-19-95,-1 39 0,0-20 160,-20 20 64,21-21 96,-1 42 192,0-21-96,0 20 96,20 19-192,0 0 224,0 1 32,0 20-192,0-21-128,40 20-32,-20-18-480,19-21-481,1 0-929,-1-1-2018,1-19-1089,1 20-4996</inkml:trace>
  <inkml:trace contextRef="#ctx0" brushRef="#br1" timeOffset="62412.1093">22371 6605 3747,'0'-20'10218,"-20"1"-6663,20 19-736,0-40-545,-18 21-609,18-22-479,0 1-322,0 1-223,18 0-417,2-2-96,1 2-192,-1-1-416,20 1-737,-21 18-1186,1 1-3522</inkml:trace>
  <inkml:trace contextRef="#ctx0" brushRef="#br1" timeOffset="62673.8281">22630 6209 16879,'-20'59'3556,"0"-20"-1923,0-19 577,1 20-31,19 0-802,0-1-865,0-19-319,19-1-33,1-19-192,-20 0 96,20-19-64,0 19 0,-20-20-96,20 0 64,-20 1 64,0-1-32,0 20-96,0 0 96,0 0 0,0 20 0,19-1 64,-19 21-128,20 1-161,21-22-319,-21-19-513,18 0-321,3 0-1056,-21-19-2338,-1-22-5606</inkml:trace>
  <inkml:trace contextRef="#ctx0" brushRef="#br1" timeOffset="62846.6796">22868 6228 6662,'-19'-99'4836,"19"59"-3426,0 1 1152,0 19 1186,0 20-930,0 20-736,19 19-192,-19 20-737,20 2-288,0-2-545,0 0-320,19 1-288,1-40-705,0-1-897,-21 1-2594,-19-20-7751</inkml:trace>
  <inkml:trace contextRef="#ctx0" brushRef="#br1" timeOffset="63036.1328">22669 6228 20275,'0'-19'1441,"20"19"-1313,21 0 1506,17 0 256,22 0-673,0 19-417,-21 1-191,0 19-161,-19-19-191,1 21-33,-3-22-224,-38 1-192,20 0-97,-20-1-671,0-19-930,0 0-1409,-20-19-3556</inkml:trace>
  <inkml:trace contextRef="#ctx0" brushRef="#br1" timeOffset="63200.1953">23165 6168 19602,'-18'-39'1826,"-3"39"-289,21-20-448,0 20-224,0 0-641,0 0-384,0 0-352,21 20-1474,-21-1-4677</inkml:trace>
  <inkml:trace contextRef="#ctx0" brushRef="#br1" timeOffset="63723.6328">23483 6268 20499,'0'-20'1281,"0"0"-800,-19 20 1056,-1 0 0,20 0-255,-20 20-514,0 0-127,0 19-289,20 2-63,0 18-225,0-40-128,20 21 128,-20-21-64,20-19 0,0 0-128,0-19 64,-20-1 31,19-19 33,-19-1-32,0 0 129,20-19-129,-20 19 96,0 21 64,0-1 64,0-1 0,20 21 192,-20 21-255,20-1 31,1-1 0,-3 21-32,2-21-128,1 1 96,-1 0-128,-20-20-128,20 0 160,-2 0 0,3-20 0,-21 20-32,20-20 160,0 20 32,0 0 0,-1 0 161,1 20-161,0 0-32,20 20-160,-21 0-321,21-1-479,1-19-514,-23-1-960,2 3-8456</inkml:trace>
  <inkml:trace contextRef="#ctx0" brushRef="#br1" timeOffset="66541.0156">19296 7002 16047,'-21'-39'2274,"-19"18"-1089,20 21 769,-19 21 160,19-21-545,-20 20-768,21-1-577,19 21-32,-20-20-127,20-1 31,20 22-96,-20-2 1217,19-19-2402,1 19 1217,0-19-192,0 21 95,-20-22 97,0 1-32,0 19-64,-20-19 161,0 0-97,20 1 256,0-21 96,-20 19-288,20-19 96,20 20-128,-20-20 64,40 0-96,-20 0 0,-1 0-256,21 0-192,-20-20-513,1 20-513,17 0-864,-18-19-2146,1 19-7752</inkml:trace>
  <inkml:trace contextRef="#ctx0" brushRef="#br1" timeOffset="67243.164">19434 7042 12844,'-21'-40'3715,"3"40"-1024,18 0-193,0 0-640,0 0-385,18 20-160,3 20-480,-1 0-448,0 0 159,0 19-256,-1-20 1,1 2-97,0-2-96,0-19-96,0-1-192,-20 1-385,19-20-384,-19 0-416,0 20-801,0-20-1954,0 0-2658</inkml:trace>
  <inkml:trace contextRef="#ctx0" brushRef="#br1" timeOffset="67503.9062">19711 7261 19506,'20'39'1762,"-20"-19"-513,20 0 705,0-1-481,-20 1-1057,21 0-255,-1 1-257,-2-21-353,-18 0-352,21 0-896,-21 0-1506,0-21-2114</inkml:trace>
  <inkml:trace contextRef="#ctx0" brushRef="#br1" timeOffset="67662.1093">19672 7102 13805,'0'0'1729,"0"-21"-1633,0 21 193,0 0-97,20 0-641,-20 0-1088,19 0-3684</inkml:trace>
  <inkml:trace contextRef="#ctx0" brushRef="#br1" timeOffset="68402.3437">19812 7062 8263,'0'0'2627,"0"0"-2499,0 0 128,0 0 1250,0 0-353,-20 0-673,20 0-256,20 0-63,-20 0 575,0 0 257,0 0 0,0 0 256,0 0-32,0 0-128,0 0-320,0 0-352,0 0-65,0 0 417,18 19-129,-18 22 129,21-21 96,-1 19-96,0 0-129,0 2-223,19-2-33,-19 1-160,0-1 32,0-19 65,-1 1-65,-19-2-160,20 1 32,-20-20-32,0 0 64,0 0 129,0 0-97,0 0-224,-20-20 96,20 1-224,-19-2 64,19-19-161,0 21 65,0-1 0,19 0 160,-19 1-32,20 19-32,0 0 32,0 0 32,0 19 128,-1 1-192,1 0 32,21-1 64,-21 1 64,-2 0-64,2-20 0,1 21-32,-1-21 32,0-21 128,-1 1-224,1 0 192,-20 1-32,0-21-128,0 21 128,0-22-32,0 21-32,0 1 64,-20 19-32,1-20 64,19 20-32,-20 0 96,20 20-96,0-1 0,-20 1-96,20 21 0,0-22 32,20 21-160,0-21-128,-20 1-225,39 0-768,-19-20-512,20 0-1154,-21 0-3171</inkml:trace>
  <inkml:trace contextRef="#ctx0" brushRef="#br1" timeOffset="68742.1875">20606 7201 14509,'-21'-20'2979,"1"0"-1185,0 20 1153,0 20-833,20 0-545,-19-1-576,-1 1-224,20 21-225,0-22-223,20 21-193,-1-21-32,1-19 64,0 20-192,0-20 128,1-20-224,-3 1 96,-18 19-32,0-40-64,0 21 160,0-1-96,0-1 128,0 21-64,-18-20 64,18 20 128,0 20-64,0-20 32,0 21 32,0-1-96,18 19 33,2-19-290,-20-1-447,20 1-289,1-20-544,-1 0-1058,0 20-2497,-20-20-8297</inkml:trace>
  <inkml:trace contextRef="#ctx0" brushRef="#br1" timeOffset="68916.9921">20784 7420 14926,'20'0'5157,"-20"0"-4165,0-21 834,0 1 608,0-19-960,0 19-609,0 0-289,20-19-480,-1 18 0,1 1-160,20 1-288,19-21-481,-19 40-576,-1-19-1218,22 19-3554</inkml:trace>
  <inkml:trace contextRef="#ctx0" brushRef="#br1" timeOffset="69291.9921">21578 7142 12171,'-39'-20'9993,"19"0"-9448,0 20-353,-1 0 1282,-19 0-97,22 20-576,-3 0-481,1-1-256,40 1-64,-20 19-32,39-19 0,1 21-32,1-22-256,-3 21 127,-17-21 97,-1 1-128,-20 0 288,0 1 224,-20-21 97,-1 0-193,3 19-64,-22-19-32,19 0-64,1-19-384,20 19-449,0 0-832,0-21-962,20 21-2177,1-20-11500</inkml:trace>
  <inkml:trace contextRef="#ctx0" brushRef="#br1" timeOffset="69495.1171">21796 7201 15022,'20'-20'4932,"-40"20"-3907,20 0 737,-20 20 576,0-1-800,-19 1-481,19 21-289,20-2-95,-20-19-321,20 19-352,0-19-192,20 1-352,0-2-417,19-19-449,1 0-1152,1 0-3588</inkml:trace>
  <inkml:trace contextRef="#ctx0" brushRef="#br1" timeOffset="69857.4218">22094 7201 15790,'0'-20'4004,"-20"20"-2594,0 0 255,1 20 257,-1-1-385,-20 22-480,19-21-352,21 19-353,-18-19-159,18 19-161,18-19-32,3-20-32,-1 0-225,0 0 65,19-20-128,-19 0 96,-20 1 64,20-21 127,-20 21 66,0-1-66,0-1 258,-20 21 95,20 0 64,-20 0-31,20 21-97,0-1-96,0 19 0,0-19-192,20-1-96,0 1-448,0 0-225,0-20-160,-1 0-673,1 0-1280,0-20-1987,-20 20-5765</inkml:trace>
  <inkml:trace contextRef="#ctx0" brushRef="#br1" timeOffset="70096.6796">22193 7220 16623,'0'20'4164,"0"1"-3107,0-1 481,20-1 480,-20 1-385,20 0-640,-20-1-545,0-19 1,19 0-193,-19 0 32,20 0 33,-20-19-129,20-1-32,0 20-128,1-20-32,-3 20 32,23 0-64,-21 0 32,0 20-96,0 0-192,-1-20-513,1 19-576,0 1-1570,-20-20-4100</inkml:trace>
  <inkml:trace contextRef="#ctx0" brushRef="#br1" timeOffset="70932.6171">19553 7718 13708,'-20'-41'2595,"20"41"-289,0-20 64,0 20-160,0 20-704,0 0-321,0 20-352,0 19-353,20 0-31,-20 2-225,20-2-64,0-20-128,-1 2-352,21-21-353,-20-1-640,-20 1-1153,0-20-2051,0 0-4579</inkml:trace>
  <inkml:trace contextRef="#ctx0" brushRef="#br1" timeOffset="71121.0937">19413 7975 16687,'0'-20'2403,"0"0"-418,21 20 642,-1-19-417,20 19-801,-21-20-864,21 20-257,-20 0-192,0 0-160,19 0-288,-19 0-577,20 0-608,-40 0-834,19-20-1761,-19-1-3427</inkml:trace>
  <inkml:trace contextRef="#ctx0" brushRef="#br1" timeOffset="71439.4531">19711 7718 6982,'0'39'8808,"20"-19"-7174,-20 19-32,20 0 1120,0 2-416,-20 18-928,21-20-610,-1 2-63,-2-21-128,3 19-97,-1-39-160,-20 20-160,20-20-31,-20 0 95,0-20-64,-20 1-64,20-1-128,0-21 192,-20 21-288,20-19 192,0 19-128,20-19 96,0 39-32,0-20-64,-1 20 96,21 20 128,-20 0-160,0 19-32,19-19-96,-19 19-192,0-18-417,0 19-448,-1-21-833,-19 1-1986,20-20-1697</inkml:trace>
  <inkml:trace contextRef="#ctx0" brushRef="#br1" timeOffset="71628.9062">20128 8094 8648,'20'0'7527,"-20"0"-5637,0-19 1152,0-1-159,0 0-1185,20-1-673,-20 1-417,0 1-159,0-21-129,21 21-256,-21-1-128,20 0-416,-2-1-321,2 21-256,1 0-609,-1 0-1729,19 21-1666</inkml:trace>
  <inkml:trace contextRef="#ctx0" brushRef="#br1" timeOffset="71881.8359">20525 7916 11370,'0'0'6150,"-19"19"-4484,-1 1 800,0 0 96,0-1-736,20 1-641,0 21-480,20-21-289,0-1-288,0-19 65,19 0 31,1-19-128,-1-1-32,-19 0-32,0-1-96,1-18-64,-42 19 64,21 0-257,-40 1-255,1-1-65,19 0-159,-20 20-97,21 0-513,-1 20-1024,0-20-2210,20 20-7784</inkml:trace>
  <inkml:trace contextRef="#ctx0" brushRef="#br1" timeOffset="72091.7968">20644 7916 15855,'41'19'4644,"-41"-19"-2626,20 20 512,-20 0-480,20-1-705,19 1-512,-19-20-256,20 0-257,-1 0-128,1 0-224,-20-20 160,-1 1-416,-19-1-256,0 0 31,0 1-384,-19 19-416,-1-20-673,0 0-704,0 20-1314,20 0-3235</inkml:trace>
  <inkml:trace contextRef="#ctx0" brushRef="#br1" timeOffset="72475.5859">21082 7876 19442,'0'0'3395,"0"-21"-2338,0 21 1121,-21 21-192,1-21-673,20 40-352,0-21-480,0 1-257,20 0-192,1-1 128,-1-19-352,18 0 0,-17 0-321,-1-19 33,-20 19 224,0-20 63,20 0 97,-20 20 96,0 0 96,0 0 161,0 20 31,0 0-96,0 19 0,0 22-224,20-2 0,-1-19 128,1 19-96,-20 0 32,0-18-96,0-2-256,-20-19 0,20 0-65,-19-1-223,-1-19-353,0 0-128,0-19-96,20-1-769,-21-19-577,21-2-95,-18-18-513,18-20-2274</inkml:trace>
  <inkml:trace contextRef="#ctx0" brushRef="#br1" timeOffset="72743.164">21181 7657 18705,'20'20'2563,"-20"0"-1058,20 20 609,-20 0-416,19-1-513,1 21-256,0-1-321,-20-19-159,20 20-225,-20-40-64,20 0-128,-20-1 64,0-19-96,0 0-128,0 0-128,0-19 64,0-1 128,19 0 32,-19-21-129,20 22-159,0-21 32,21 40-225,-3-19-223,3 38-33,-21 1-448,18 19-1186,-17 2-3138,-1-21-11691</inkml:trace>
  <inkml:trace contextRef="#ctx0" brushRef="#br1" timeOffset="73069.3359">21816 7935 19506,'39'0'2370,"-19"0"-2114,0-19 866,21 19 607,-23 0-576,3-20-448,-21 20-321,20-20-160,-20 20-31,0-21-1,-20 2-128,-1-1 96,3 20 0,-2-20-64,-1 20 0,1 20 33,0 0-97,2-1 64,-3 22 0,21-21-96,0 39 32,0-20-256,21-18-321,-3 19-480,22-21-128,1-19-577,-23 0-1216,23 0-1667,-21-19-3106</inkml:trace>
  <inkml:trace contextRef="#ctx0" brushRef="#br1" timeOffset="73396.4843">22074 7955 12107,'-20'-39'2915,"20"19"-225,0 20 1,0 0-385,0 20-544,0-1-481,0 21-320,0-21-385,20 22-351,0-41 63,0 20-160,0-20 0,-1-20-96,-19 20 0,0-41-64,0 2-64,0 0-32,0-1 128,-19 0 0,-1 0 32,-20 1 64,40 0 32,-20-2 96,20 21 161,0 20 255,0 0-159,0 0-33,20 20 97,-20 0-225,20 20-160,0 19-64,0-19-64,-20 20-160,19-21-737,21 1-128,-20-1-352,19-18-737,-19-21-1345,-20 20-3460</inkml:trace>
  <inkml:trace contextRef="#ctx0" brushRef="#br1" timeOffset="74046.875">22412 7816 21043,'-41'20'2915,"21"20"-2274,20-20 704,0 0 128,0 19-544,20-19-544,1-1-321,-1-19-64,0 20-64,0-40-96,-1 20-65,1-39-95,-20 19 160,0 1 256,-20-1-224,20 0 288,-19-1-192,-1 21 320,20 0-64,0 0-127,0 41-97,20-21 64,-1 39-32,1-20-160,20 2 95,-20 18-31,-1-20 64,1 2-32,-20-2 64,0 1 32,0-21 97,-20 1-129,1-20 64,-1 21 32,0-21-224,0-21 96,0 21-513,1-20-127,-1 1-129,0-1-256,20 0 416,0 1 321,0-1 352,20 0-160,-20-1 160,20 2 96,-1-1 129,1 0-97,0 1 32,20-21-32,-1-1-288,1 22 160,-1-21-32,1 1-160,-19 19 192,-1-1 64,-20 2-256,0 19 224,-20 0 0,-1 0 321,-19 19-33,21 22 64,19-21-287,-20 19-65,20-19-64,0 19-32,0-18-353,0-21-127,20 20-289,-1-20-288,1-20-833,0-1-1505,1 1-1698,-1 1-6502</inkml:trace>
  <inkml:trace contextRef="#ctx0" brushRef="#br1" timeOffset="74264.6484">22868 7855 3971,'0'-39'10378,"0"19"-7559,0 1-481,-19 19 288,-1 0-512,0 19-800,-1 1-449,21 0-385,0-1-224,41 22-160,-2-21-32,1-1-96,19 1 128,-19 19 1,-20-19-1,0 1 384,-20-1 65,0 0 63,-20-20-31,0 19-289,-20-19-192,21 20-705,-1-20-768,20 0-1217,0-20-4293</inkml:trace>
  <inkml:trace contextRef="#ctx0" brushRef="#br1" timeOffset="75064.4531">23503 8014 17584,'40'41'833,"-40"-41"544,0 20 673,21-1-224,-21-19-481,0 0-608,18 0-161,-18-19-159,0-21 95,-18-1 65,-3 2-257,1 0 0,0-22-191,0 22-1,1-20 64,-1 20 64,0-2-224,0 2-96,20 19 0,20 0 0,0 20-192,0 0-353,-1 0-640,21 20-961,1 0-3748</inkml:trace>
  <inkml:trace contextRef="#ctx0" brushRef="#br1" timeOffset="75455.0781">23384 7777 19058,'-19'0'1505,"19"0"-1249,0 0 865,0 0 545,19 0-801,1 0-513,20 0-64,-1 0-160,1 0-192,1 19-256,18-19-801,-19 0-673,-22 20-352,3 0 673,-1-1 1217,0 2 576,-20-1 961,0 0 545,0-1 0,20 1-257,-20 0-512,0-1-416,19 1-353,1 1-64,0-21 0,20 0-63,-21 0-33,1-21 32,-20 1 96,0 1-128,0-1-96,-20 0 96,1 1-32,-21-1-64,20 0-64,-19-1-352,39 21-737,0 0-384,0 0-577,0 21-2531,39-1-6565</inkml:trace>
  <inkml:trace contextRef="#ctx0" brushRef="#br1" timeOffset="75620.1171">23999 8094 20435,'20'0'1505,"-20"-19"609,0-1 417,0-21-1218,21 21-608,-1-19-481,-2 19-256,2-19-449,21 19-928,-1-1-1250,-21 2-3907</inkml:trace>
  <inkml:trace contextRef="#ctx0" brushRef="#br1" timeOffset="77559.5703">19196 8710 12972,'0'19'2818,"0"1"-1536,0 0 672,0 20 63,0 0-383,0-21-769,0 1-225,19 0 1,-19-20-129,0 0 33,0 0-193,0-20-256,0 0 33,0 1-97,0-21 0,0 0-32,0 20-32,0-19-32,0-20 64,20 39 0,0-21 0,-20 41-33,20 0 66,-20 20 31,21 21 64,-21-2 0,18 0-128,-18 1 96,20 0-32,0-20 32,-20 0-64,0-20 32,21 0-32,-21 0 64,0-20-64,0 0 96,20 1-128,-20-22-64,0 21 128,0-19 33,0 0-97,0 19 0,18-1 96,-18 21 32,21 21 32,-21-1 96,20-1-32,0 21-160,-20-1-32,20 2-224,19-22-224,-19 1-417,0 0-416,0-20-1121,-1 0-1602,-19 0-1697</inkml:trace>
  <inkml:trace contextRef="#ctx0" brushRef="#br1" timeOffset="77749.0234">19632 8729 10634,'40'20'6245,"-40"-20"-3586,0 20 96,20 1-257,-20-2-864,19 21-834,1-21-511,0-19-193,0 20-96,-20-20-321,21 0-736,-21 0-800,0 0-898,0-20-1953,-21 1-8137</inkml:trace>
  <inkml:trace contextRef="#ctx0" brushRef="#br1" timeOffset="77874.0234">19612 8651 12299,'-19'-61'2018,"19"22"-1345,0 19 320,0 20 160,19-20-897,1 20-544,0 0-1090,0 0-2689</inkml:trace>
  <inkml:trace contextRef="#ctx0" brushRef="#br1" timeOffset="78161.1328">19830 8710 15438,'21'59'2498,"-1"-38"-223,-20-2 415,20 1-640,-20-20-576,0 0-834,20 0-223,-20 0-129,0 0-64,0-20-32,19 1-32,-19-2-128,0 1 32,0 0-32,0 1 0,20-1-96,-20 20 0,20 0 96,0 20 0,0-1-160,-1 1-128,1 21-288,0-22-642,20 21-703,-21-21-1218,1 1-1890,0-20-10153</inkml:trace>
  <inkml:trace contextRef="#ctx0" brushRef="#br1" timeOffset="78436.5234">20288 8729 21236,'0'20'1601,"0"0"-224,20 20 513,-20-20-609,19 0-896,-19-20-385,20 19-96,0-19-193,0 0-479,-20 0-642,20-19-992,-20-1-1890,-20 0-6278</inkml:trace>
  <inkml:trace contextRef="#ctx0" brushRef="#br1" timeOffset="78612.3046">20209 8570 15246,'0'-19'1698,"0"-1"-577,0 20 640,18 0-704,-18 0-865,20 0-960,1 0-1442,-21 0-1186,20 20-7878</inkml:trace>
  <inkml:trace contextRef="#ctx0" brushRef="#br1" timeOffset="79024.414">20407 8729 14701,'19'61'3011,"1"-42"-833,-20-19 737,20 0-545,-20 0-896,20 0-706,-20 0-319,0 0-225,20-19-64,-20-2-32,0 21-64,0-20-64,0 0-64,0 1 32,0-1-64,0 20-64,19 0 32,-19 20 128,20-1-32,-20 21 0,20-19 96,0-2-192,1-19 256,-3 20-128,2-20 64,-20-20 0,20 1 0,1 19 32,-21-21-96,20-19 96,-20 21-128,0 19 64,0-20-32,20 20 96,-20-20-32,0 40 65,19 0 95,-19-1-64,20 1-160,-20 21-32,20-22-288,0 1-385,0-20-352,-1 20-609,1-20-1441,0 0-2690,0 0-10314</inkml:trace>
  <inkml:trace contextRef="#ctx0" brushRef="#br1" timeOffset="79370.1171">21002 8670 17264,'0'0'2915,"-20"0"-1058,20 20 514,-20 19-450,20-19-767,20 21-706,0-22-224,1 1-160,-3 0 0,2-20-96,1 0-32,-21-20-96,20 0 96,-20 1-32,0-2 0,0-19 160,0 21-64,0-1 32,20 0-32,-20 20 0,0 0 0,0 0 0,18 20 0,-18 19-32,21-19 0,-1 21-353,0-2-351,0-19-321,-1-20-417,1 19-640,-20-19-1217,0 0-1473</inkml:trace>
  <inkml:trace contextRef="#ctx0" brushRef="#br1" timeOffset="79761.7187">21260 8651 15630,'20'39'2883,"-20"-19"-577,0 19 0,0-19-416,0 20-641,0-20-576,20-20-289,-20 20-191,0-20-1,20-20-96,-20 20 0,19-20-32,-19 1-96,0-2 32,0 21-32,20-20 0,-20 0 160,20 1-256,-20 19 128,20 0 0,-20 0 32,21 0 128,-21 19 32,0 1 97,18 0-65,-18 1-96,20-21-128,-20 0 128,20 0-128,-20 0-32,21 0-128,-1 0 288,-20 0-128,20 0-32,-2 0 32,3 0-96,-1 19-481,0 1-288,0-20-672,-1 0-1762,1 0-7784</inkml:trace>
  <inkml:trace contextRef="#ctx0" brushRef="#br1" timeOffset="80609.375">22173 8610 14830,'-20'-40'2818,"1"40"-319,-1-19-321,0 19-225,20 0-671,-20 19-417,20 1-289,0 21-63,-20-2-161,20 20-96,20-19-128,-20 0-160,20-20-224,20 19-385,-21-19-512,1-20-737,20 0-1216,-20 0-2019</inkml:trace>
  <inkml:trace contextRef="#ctx0" brushRef="#br1" timeOffset="80884.7656">22312 8670 12171,'0'0'3267,"0"0"-2114,0 0 1153,0 20 929,0 19-1473,0 1-609,0-19-448,21 18 0,-3-19-289,23-1-160,-21-19-96,20 0-64,-1-19-96,-19-1-128,-20 0 64,0 1 160,0-22-288,-20 21 0,0 1 0,-19-1 128,19 20-64,-21 0-161,21 0-159,2 0-353,18 20-993,0-20-1889,0 19-2595</inkml:trace>
  <inkml:trace contextRef="#ctx0" brushRef="#br1" timeOffset="81391.6015">22590 8670 288,'20'59'19602,"-20"-39"-18096,20 0 127,-20 1 481,0-2-768,0 1-546,20-20-511,-20 20-129,0-20-96,0 0 32,0-20-64,0 0-128,0 1 64,19-22-64,-19 21 96,0 1 64,0-1-32,20 0-64,-20 1-64,20 19 96,-20 19 0,21 1 192,-1 0-96,-2-1-32,23 1-64,-21 0 128,-20 1-128,20-21 0,-20 0 64,19-21-32,1 21-32,0-20-96,0 20-64,0-20-256,-20 1-481,39 19-352,-19 0-385,0 19-224,-20 1-704,20 0-321,-1 40-993,-19-21-6437</inkml:trace>
  <inkml:trace contextRef="#ctx0" brushRef="#br1" timeOffset="81666.0156">23106 9086 640,'20'61'10442,"1"-42"-7303,-21-19-128,0 0-64,0 0-609,-21 0-769,21-19-416,-20-1-352,20 0-32,0-21-481,-20 2 0,20 0-191,-20-1-65,20-20-32,0 1-129,20 20-63,0-2-96,-20 2 64,20 39 128,1 0 32,-3 0 64,2 19 0,-20 21 0,0-19-32,0 18-32,0-19-193,0-1-319,0 1-417,0 0-320,0-20-801,0 0-2243,0 0-7494</inkml:trace>
  <inkml:trace contextRef="#ctx0" brushRef="#br1" timeOffset="81928.7109">23325 8710 20083,'0'19'1761,"0"1"1,-20 0 384,20 1-416,0 18-673,0-19-385,20 19-287,-20-19-289,20-1 96,0-19-96,-1 0-320,1 0-225,0-19-255,0-1-289,-20 0-321,20 1-607,-20-1-2019,0 0-2594</inkml:trace>
  <inkml:trace contextRef="#ctx0" brushRef="#br1" timeOffset="82159.1796">23523 8551 21236,'0'-20'2562,"0"20"-768,0-20 256,0 40-481,20-20-544,1 39-512,-3-19-353,2 41-128,1-22-417,-1 0-383,0 1-321,-2 0-641,3-20-961,-1 0-2690,-20-20-11435</inkml:trace>
  <inkml:trace contextRef="#ctx0" brushRef="#br1" timeOffset="82359.375">23503 8710 18513,'-20'-20'3011,"20"0"-2210,0 20 1185,0 0-1,0-19-703,20 19-514,0 0-415,21 0-225,-3 0-224,23 0-449,-22 0-416,-19 0-896,20 0-1571,-1 0-1825</inkml:trace>
  <inkml:trace contextRef="#ctx0" brushRef="#br1" timeOffset="82680.664">23940 8670 19314,'-20'20'2210,"0"-20"-545,0 20 610,20-1-738,-19 1-544,19 0-641,0 20-192,0-20-63,0 0-97,19-1-97,1-19-63,-20 0-32,20 0 0,0-19 0,1-1 224,-21 20-32,0-20-32,0 1 128,0-2 0,0 21-32,0 0 96,0 0-32,0 0-64,0 21-96,0-2-384,0 1-417,18 19-832,2-19-1186,0-20-2530,1 20-10442</inkml:trace>
  <inkml:trace contextRef="#ctx0" brushRef="#br1" timeOffset="82876.9531">24060 8631 16815,'0'-61'3876,"0"61"-1762,18-19 192,-18 38-480,0-19-769,0 40-480,20-19-321,-20 18-256,21-19-321,19 19-415,-20 1-609,-1-19-802,1-2-2433,-20-19-11467</inkml:trace>
  <inkml:trace contextRef="#ctx0" brushRef="#br1" timeOffset="83079.1015">23940 8670 19378,'0'-19'2274,"21"19"-1025,17 0 1121,3 0-480,-3 0-545,23 0-640,-2 19-449,-19 1-224,0 0-224,-1-1-416,-19 21-161,0-19-352,-20-2-1089,0 1-1858,-20-20-2530</inkml:trace>
  <inkml:trace contextRef="#ctx0" brushRef="#br1" timeOffset="83224.6093">24238 8690 19058,'0'-59'2562,"0"59"-993,-20-21 129,20 21-545,0-20-865,20 20-576,-20 0-1089,20 0-2755,0 0-13132</inkml:trace>
  <inkml:trace contextRef="#ctx0" brushRef="#br1" timeOffset="83984.375">24516 8769 7302,'0'-20'5093,"0"0"-3715,0 20 960,0-19 256,0 19-192,0 0-544,0 0-352,0 19-481,-21 1-96,21 0-97,0 20-383,0-20-289,21 19-64,-21-19-96,0-20-96,0 20-385,20-40 97,-20 20-64,0-20 223,0 1 33,-20-21 192,20 21 0,0-2-32,-21-19 64,21 40-32,0-19 0,0 19 0,0-20 128,0 20-128,21 0-32,-1 0 32,0 0 0,0 20 96,-1-20 193,1 19 31,0 1-32,0 0 65,0 1 127,-20-2-256,19 1-32,-19 0-63,0-20-97,0 0 64,0 19 64,-19-19-128,19-19-128,0 19 32,19 0 64,-19-20-32,20 0-160,-20 1 192,20 19 0,0-21-97,0 21 97,-1 0-32,1 21 32,21-2-352,-21 1-705,-2 0-576,2-1-2852,-20 1-7078</inkml:trace>
  <inkml:trace contextRef="#ctx0" brushRef="#br1" timeOffset="84397.4609">24734 8511 21172,'0'-40'1761,"0"40"-928,20 0 512,0 0 257,-1 0-737,1 0-481,21 0-224,-21 0-128,18 0-32,3 0 0,-1 21 0,-21-2-96,21-19 128,-20 40-32,0-21-32,-20 21 128,0 1-96,0-2-96,19 0 32,-19 22-96,20-22-64,-20 0 31,20 1-127,0 20 192,-20-21 32,0 1 160,0-21-32,-20 22-64,20-21 32,-20-20-160,-19 20-160,19-20-97,0 0-544,0 0-929,0 0-1505,1-20-8328</inkml:trace>
  <inkml:trace contextRef="#ctx0" brushRef="#br0" timeOffset="105025.3906">535 7102 24150,'-59'20'1282,"39"0"-994,0-20 513,20 0 1024,20 0-511,0 0-642,0 0-448,19 0 1,1 0-161,19 0-32,-19 0-513,-1-20-352,22 20-480,-23-20-1121,3 20-4677</inkml:trace>
  <inkml:trace contextRef="#ctx0" brushRef="#br2" timeOffset="176497.0703">18103 4084 9641,'0'-39'2306,"0"18"-192,0 1 64,-18 20 224,18-19-480,0 19-705,0 0-192,0 0-32,0 0-256,0 19 63,-20 1-127,20 21-160,0 18-33,-21-20-192,21 21-63,0-1-33,-20 0-96,20 2-128,0-2 224,0-18-96,-20-2 0,20-19 0,0 19 0,-20-19-64,20 20 32,0-20-32,-19 0 0,19-20 1,0 19 63,0-19-192,-20 0 448,20 0-224,0-19 128,-20-21-32,20 19 1,0-18 95,0 19 0,0 20 33,-20 0-193,20-19 32,0 38-32,0-19-224,20 20 64,-20 0 64,0-1-32,20 2-96,-20-1 96,20-20-96,-1 0 32,1-20 32,0-1 0,0 2-160,1-1-64,-21-19-257,20 19-384,-20 0-576,18 1-545,-18-2-897,20 21-1505</inkml:trace>
  <inkml:trace contextRef="#ctx0" brushRef="#br2" timeOffset="177250">18243 3508 18929,'0'-19'2114,"0"19"-736,-20 0 191,20 19 289,20 1-192,-20 40-706,20-20-511,-20 19-321,20 1-96,-1-21-64,1 1-32,0-21-481,0 1-383,0 0-674,-1-20-64,1-20-319,-20 20 191,0-39-448,0 19 0,0-19 1217,-20-22 993,1 22 832,-1-20 578,0-1-97,20 1-64,-20 19-224,20 0 96,0 0 256,20 40 1,0 0 31,0 0-224,-1 40-288,1 20-225,0-1-383,0 1-129,1 19-96,17-20-417,-17 1-640,-1-40-704,0 0-481,-2-1-929,-18 1-2082</inkml:trace>
  <inkml:trace contextRef="#ctx0" brushRef="#br2" timeOffset="177439.4531">18283 3706 16239,'-20'-19'3139,"0"19"-1602,20 0 641,0 0-224,0-20-320,40 20-481,-21-20-545,21 1-511,19-1-65,-19 0-673,19-1-1281,-18 21-993,-1 0-1921</inkml:trace>
  <inkml:trace contextRef="#ctx0" brushRef="#br2" timeOffset="177634.7656">18342 3687 16912,'-59'39'3106,"39"-39"-1664,20 21 480,0-21-161,20 0-512,-1 0-768,1 0-353,20-21-224,19 21-769,-19 0-1249,19-20-1409,-18 20-5125</inkml:trace>
  <inkml:trace contextRef="#ctx0" brushRef="#br2" timeOffset="177916.9921">18838 3667 20403,'20'0'2178,"-20"0"-1666,20 0 994,-1 0-97,1-20-800,-20 1-417,20 19-96,1-20-160,-21-21 128,0 41-96,-21-19 160,1-1 32,20 20-64,-39-20 161,19 20-1,0 20 96,0-20-128,20 20-224,0 20 257,-20-20-65,20 19-256,0 1 64,20-1-32,0-18-545,20-1-640,-1-20-993,22 0-609,-23 0-1953</inkml:trace>
  <inkml:trace contextRef="#ctx0" brushRef="#br2" timeOffset="178272.4609">19097 3567 14317,'0'0'5189,"-20"21"-4004,20-1 256,20 0 321,-20-1-192,19 21-834,-19-21-608,20-19-64,0 20-31,0-40 159,0 20-64,-20-19 0,19-21-64,-19 1 96,-19-2-32,-1-18 32,-20 20-31,20 0-1,-19-22-96,-1 22 64,1 0 0,-1-2 288,19 21 193,21 0-129,0 20-63,0 20-353,0 0 64,41-1 64,-21 3-32,19 17-160,1 0-32,-20 22-160,19-22-705,1 0-993,-1 20-833,1-18-1312,1-41-10924</inkml:trace>
  <inkml:trace contextRef="#ctx0" brushRef="#br2" timeOffset="178997.0703">19454 3369 21172,'0'-19'1537,"0"-1"-320,0 20 1057,0 0-256,0 20-1185,0-1-385,0 21-159,0-19-193,20 18-64,-20 0-64,20-19-64,-1-20-64,1 20-33,0-40-31,-20 20 0,0-20 160,0-19 32,-20 19 160,0 1-96,1-2 64,-1 1 32,0 20 257,0-20-65,20 20-224,0 0-160,20 20 96,0 0-64,19 1 96,1 38-64,0-20 0,-1 0-64,21 22 32,-41-22 128,21 0-192,-20 2 128,1-2 32,-21-19 32,-21 19-64,1-19 64,0 0-128,-19 1 32,19-1-96,0-1-128,-20-19-64,21 0-257,19 0-128,-20-19-191,20-22 447,0 21 161,0-39 64,20 20 160,-1-2 32,1 2 288,20-1 96,-20-19-31,-1 19-129,1-19-96,0 19 224,0-20-159,1 21 127,-21-1 64,0 21-63,0-3 63,0 3-192,0-1 0,-21 20 65,21 0-65,0 0-96,-20 20-192,20-1 128,-20 22-64,20-1 64,0 19 0,0 1-64,0-21-289,20-19-543,21 19-514,-21-39-415,19 0-642,1-19-1120,-20-1-4389</inkml:trace>
  <inkml:trace contextRef="#ctx0" brushRef="#br2" timeOffset="179249.0234">20069 3132 18033,'-20'-21'2562,"20"1"-320,-20 40-288,-19 1 64,19 18-385,0-19-736,0 39-448,20-18-449,20-22 0,0 1-32,39 19-128,1-39-545,-1 0-64,2 20-128,-23-20 97,-17 20 639,-1 1 225,-20-2 65,-20 1 63,-1 0-224,-17-1-160,-3 1-385,1 19-1729,1-18-6054</inkml:trace>
  <inkml:trace contextRef="#ctx0" brushRef="#br2" timeOffset="180147.4609">17012 3806 17648,'-20'-20'2723,"20"1"-994,0 19-383,0 0 319,0 0-127,20 39-449,0-19-256,19 39 31,-19 1-287,20-1-65,-20 21-319,-1-1-161,21 1 160,-20-21-192,1 2 0,-21-2 0,20-20-160,-20-19-97,0 1 97,0-21-32,0 0-96,-20-21 192,-1 1 128,1-19 96,0 19 96,0-19 160,20 17 193,-19 3-97,19 19-95,0 0-161,0 0-64,19 19-32,1 3-128,0-3-32,0-19-32,1 20 32,-1-20-96,-2 0 64,3-20-96,-1-21-160,-20 22-161,20-21 65,-20 21-225,20-21-512,-20 21-320,19-2-834,1 1-2369,-20 20-13806</inkml:trace>
  <inkml:trace contextRef="#ctx0" brushRef="#br2" timeOffset="181067.3828">15503 3588 21908,'0'0'1858,"0"0"-1442,0 20 834,0 0 447,21 19-832,-1 0-481,-2 2-127,23-2-225,-21 1 96,0-1-352,-1-19-353,1 1-416,0-21-608,0 0-33,-20 0-288,0-21-224,0 1-1153,-20 0-481,20-19 1602,-20 0 1858,0-22 1025,1 22 1088,-1-20 642,0 39 480,20-20-449,0 20-416,0 20-481,-21 0-255,42 20-354,-21-1-127,20 2-192,0 38-289,19-19-256,-19 20-32,20-21-320,-1 1-801,-19-21-833,20 1-32,-21 0-896,-19-20-3684</inkml:trace>
  <inkml:trace contextRef="#ctx0" brushRef="#br2" timeOffset="181263.6718">15524 3826 17424,'-41'0'3363,"41"0"-1633,0 0-577,0 0 929,20-20-256,21 0-769,-3 1-321,3-22-383,18 21-193,1-19-545,-21 19-1120,1 1-1954,-1-1-1954</inkml:trace>
  <inkml:trace contextRef="#ctx0" brushRef="#br2" timeOffset="181463.8671">15582 3885 21460,'0'0'2018,"0"0"-1218,0 0 962,21 0 32,19-20-737,-1 0-609,1 1-191,-1-21-257,21 21-641,-21-1-929,-19-1-896,20 21-1153,-19 0-5414</inkml:trace>
  <inkml:trace contextRef="#ctx0" brushRef="#br2" timeOffset="181784.1796">15880 3588 19602,'-20'0'2915,"20"-21"-1250,0 21-95,20 21 544,20-21-673,-19 40-672,17-21-449,23 21-31,-22-21-193,-19 1-32,0 1-64,0-21 96,-1 20-32,1-20-160,-20 0 192,0-20 128,0-1-160,0 1-32,0 1-128,-20-21-320,20 1-321,-19 19-192,-1-1-416,20 2-513,0 19-1057,0 0-896,0-20-5318</inkml:trace>
  <inkml:trace contextRef="#ctx0" brushRef="#br2" timeOffset="182095.7031">16218 3567 15022,'0'0'3779,"20"0"-1601,-20-19-192,19 19-192,-19-20-673,20 0-544,-20 1-257,20-1-192,0-19-32,-20 18 32,0 1 128,0 0 1,-20 1-1,0 19 0,0 0-96,-19 19 257,19-19 95,20 20-159,-20 21-97,20-22 160,0 21-192,0-1-128,20 0-31,0 2-1,0-21-128,19-1-353,1-19-384,-1 0-384,1 0-416,1 0-577,-21 0-1186,-2-19-3906</inkml:trace>
  <inkml:trace contextRef="#ctx0" brushRef="#br2" timeOffset="182349.6093">16556 3608 12780,'19'20'5733,"-19"-20"-3971,0 0 192,0 0 1088,0-20-1024,-19 0-1057,19-1-160,-20 2-224,0-21-33,20 21-384,-20-21-64,20 0-160,0 20-128,0 0-192,0 20-193,0-19-480,20 19-737,-20 0-448,20 0-576,0 0-1282,-1 0-12268</inkml:trace>
  <inkml:trace contextRef="#ctx0" brushRef="#br2" timeOffset="182552.7343">16655 3171 18161,'-20'-20'3299,"20"20"-865,0 0-960,20 20 543,-1 0-575,1 19-385,0 0-577,0 2-320,19-1-64,1-1-448,-19 2-449,17-22-512,-17-19-513,-21 0-384,20 0-897,-40 0-2786</inkml:trace>
  <inkml:trace contextRef="#ctx0" brushRef="#br2" timeOffset="182769.5312">16674 3350 18545,'0'0'2242,"20"-20"-96,0 0 577,21 20-417,-23-19-961,22 19-800,1 0-449,-23 0 32,23 0-224,-1 19 160,-21-19-352,21 20-257,-20-20-127,0 0-450,-1 0-127,-19 0-384,0 0-1314,0-20-3715</inkml:trace>
  <inkml:trace contextRef="#ctx0" brushRef="#br2" timeOffset="182965.8203">16913 3111 20691,'-20'0'2402,"-1"-20"97,21 20-962,0 0-704,0-20-641,21 1-288,-1 19-288,0 0-641,0 0-1378,-1 0-1793,1 19-14093</inkml:trace>
  <inkml:trace contextRef="#ctx0" brushRef="#br2" timeOffset="183349.6093">17190 3032 19954,'-20'20'1634,"20"-1"256,0 21 192,0-19 128,0 18-737,0 0-832,20 1-353,20-21-224,-19 3 0,17-22-64,-17 0-32,19-22 32,-1 3-192,-19-21 192,0 21 32,0-21-32,0 0-64,-20 20 128,0 0-192,-20-19 128,0 39-32,0-20 32,0 20 64,20 20 0,-19 0 32,-1-1 256,20 21-223,0 0 31,0 0-160,20-1-64,-1-19-129,21-20-479,0 19-577,-1-19-897,1-19-545,-20 19-640,-1-40-4228</inkml:trace>
  <inkml:trace contextRef="#ctx0" brushRef="#br2" timeOffset="183646.4843">17686 2952 16912,'0'-20'3010,"0"1"-864,0-1-224,0 40 384,-18-20-992,18 19-642,0 1-223,-20 21-193,40-22-224,-20 21-128,18-21-288,2 1-129,21-20 65,-21 0-129,19 20-64,1-20 385,-1 0 160,-19 0 256,-20 0 481,20 21 224,-20-21-33,0 19-383,0-19-65,0 0-160,-20 20-191,0 0 31,1-1-385,-1 1-576,-20 0-1088,20-1-1379,-19 3-10825</inkml:trace>
  <inkml:trace contextRef="#ctx0" brushRef="#br0" timeOffset="191937.5">1229 7102 448,'0'-21'6214,"-18"2"-3972,18-1-32,0 0 64,-20 20 128,20-20-576,0 1-192,-20-1-161,20-1-128,0 21-127,0 0-65,0 0-257,0 0 194,0 21-1,0-1-257,20 19-255,0 1-97,-2 20-127,-18-21-65,21 1-32,-1-1-64,0-18-160,0-1-64,-1-1 193,-19-19-322,20 0 33,-20 0 0,20-19 64,-20 19 0,20-20 32,-20-1 32,0 1 256,20 20 0,-20 0 129,19 20 31,1 1-128,0-1-159,0-1-1,19 1-32,1-20-64,19 0 96,-18-20-32,-1 1-192,-20-1-192,-1-1-1,-19 1-63,0 1-481,-19-1-448,-1 0-545,-20 1-416,19-1-1121,21 20-5381</inkml:trace>
  <inkml:trace contextRef="#ctx0" brushRef="#br0" timeOffset="192131.8359">1826 7102 21075,'39'0'3011,"-19"20"-1089,-20-20 192,20 20-480,-20-1-930,0 21-351,0-21-289,21 1 0,-21 1-417,0-21-159,0 20-833,18-20-1122,-18 0-864,0-20-3363</inkml:trace>
  <inkml:trace contextRef="#ctx0" brushRef="#br0" timeOffset="192283.2031">1865 7102 16944,'-20'-21'2850,"20"2"-1088,-19 19-289,19 0-384,0-20-1025,-20 20-736,20 0-577,20-20-1378,-20 20-5733</inkml:trace>
  <inkml:trace contextRef="#ctx0" brushRef="#br0" timeOffset="192488.2812">1905 6724 18033,'21'-39'3074,"-21"39"-1408,0 0-385,0 0 705,0 20-160,0 19-545,18 21-448,-18 19-545,40 1-160,-19-1-96,17-19-448,-17-20-33,19-1-479,-20-39-674,-20 20-576,19-1-897,-19-19-2370</inkml:trace>
  <inkml:trace contextRef="#ctx0" brushRef="#br0" timeOffset="192696.289">1926 7142 18801,'-21'-20'2210,"21"20"-1377,0 0 1025,0 0 993,21 0-865,-3-20-1026,2-1-383,21 2-385,-3-21-64,3 20-288,18-19-288,-39 18-417,0-18-544,0 19-641,-20 0-609,0-19-1120,-20 19-7080</inkml:trace>
  <inkml:trace contextRef="#ctx0" brushRef="#br0" timeOffset="192971.6796">2043 6585 16944,'21'20'2370,"-1"0"-897,0 20 481,19 19 608,-19 0-480,40 2-640,-41 17-481,21-17-385,-20-2-159,19-20-65,1 2-160,-40-21 64,20-20-256,1 0 161,-21 0 95,0-20-160,0 0-32,0-1-32,0-18 32,0-1-32,0 21-32,0-1-32,18 20 0,-18 20 96,41-20 0,-21 39 32,0-19-352,19 0-353,1-1-800,-20 2-641,19-21-1345,-19 0-1858</inkml:trace>
  <inkml:trace contextRef="#ctx0" brushRef="#br0" timeOffset="194283.2031">2997 6546 12363,'-41'-80'3267,"23"60"-416,18 0-417,0 1-352,0 19-96,0 0-833,18 19-224,3 40 32,-1 2-224,20 18-193,-1 20-223,1 1-129,-20-2-192,19-18 96,1-20 32,-1-20-32,-19 0-64,0-21 64,1 1 32,-21 0-64,0-20 0,0 0 65,0-20 31,0 20-224,0-39 32,-21 19-32,1-21-65,20 2-63,0-1 128,0 1-32,0 18 0,0 1 32,20 20-96,21 20 96,-23 1 0,3-1 128,-1 19-64,0-19 0,20 19-160,-21-18-65,1-1 65,0 0 64,0-20 0,-20 0-160,20 0 0,-20 0-1,0 0 33,0 0 128,19-20 64,-19 20-32,20-20 128,0 20-32,0 0 0,1 0-64,17 20 128,-17-20-128,19-20 32,-1 20 0,-19-21 0,20 2 128,-40-1 96,19-20 33,-19 21-65,0-1 224,-19-1-224,-1-18 1,0 39 63,0-20-64,-19 20 32,19 0 32,0 20-31,-1-1-65,21 22-160,0-2 0,0 1 0,0-1 0,21 2-192,19-2-97,-1-19-447,-19 0-417,39-20-609,1 0-640,-21 0-994,1-20-4451</inkml:trace>
  <inkml:trace contextRef="#ctx0" brushRef="#br0" timeOffset="194609.375">4108 6824 17136,'-20'-20'3427,"0"20"-1473,1 20 288,-1 0-64,0 19-576,20 0-545,-20 22-417,20-22-256,20 1-223,0-21-97,0-19-64,-1 0 32,21 0-64,-19-19 32,-1-1 64,-20 0-32,18 0-128,-18 1 224,0-22-192,0 21 32,0 20 64,0-19-96,0 19 32,0 0-32,0 19-32,0 1-97,20 1-223,1-1-225,-1 19-896,0-19-1186,-1 19-2530,1-18-9545</inkml:trace>
  <inkml:trace contextRef="#ctx0" brushRef="#br0" timeOffset="194950.1953">4625 7557 19474,'20'41'1601,"-20"-41"-31,-20 0 448,20 0-353,-20-19-608,-19-3-416,19-17-225,-21 0-191,3-20 223,-3-2-224,21-17-64,-19-22-63,19 21-162,0-1-63,20 0 96,20 41 96,0-1 97,19 40 127,-19 0-64,21 20 32,-23 19-160,2 22-32,-20-2-32,0 1-32,0-20-96,0-1-160,0 0-192,0-19-193,0-20-512,-20 0-641,20 0-128,0-20-768,-18 1-1282,18 19-8552</inkml:trace>
  <inkml:trace contextRef="#ctx0" brushRef="#br0" timeOffset="195276.3671">4724 6844 20979,'0'-40'1858,"0"40"-609,0 0 833,-20 0-384,0 40-641,1-1-256,-21 0-257,20 2 33,20 18-225,0-19-320,20-21-32,20 2 32,19-1-192,0-20-96,1 20 64,-1-20-65,-19 0 129,-19 0 64,-3 0 128,-18 19 96,-18-19-32,-3 20-31,1-20-97,-20 20-257,21-20-415,-1 0-802,-20 19-2273,20 1-7976</inkml:trace>
  <inkml:trace contextRef="#ctx0" brushRef="#br0" timeOffset="196550.7812">5280 6844 20723,'-40'0'1602,"40"-20"-513,0 20 929,0 0 160,20-20-769,19 20-576,1 0-289,1 0-320,18 20 1,0-20-193,1 0-385,-21 0-479,21 20-1346,-1-20-1666,-19 19-5189</inkml:trace>
  <inkml:trace contextRef="#ctx0" brushRef="#br0" timeOffset="196726.5625">5459 7062 21075,'-61'40'3203,"61"-40"-1793,0 0 287,20 0-127,21-21-577,-2 2-513,1-1-352,39 0-31,-19-19-290,19-2-736,-20 2-1313,-18 19-1313,-3-19-4965</inkml:trace>
  <inkml:trace contextRef="#ctx0" brushRef="#br0" timeOffset="196935.5468">5637 6646 19090,'59'19'2274,"-19"-19"-1313,19 20 896,22 0 321,-2 19-1024,-20-19-802,21 20-128,-41 0-32,1-21-224,-19 21 128,-42-1 32,1 2-96,-39-22-96,-1 21-480,20-20-737,-19-1-801,39 2-1890,-1-21-16590</inkml:trace>
  <inkml:trace contextRef="#ctx0" brushRef="#br0" timeOffset="197579.1015">6708 6922 15822,'41'61'2595,"-41"-42"-1058,20 1 385,0 0 577,-20-20-578,0 0-543,0 0 95,0-20-608,0 0-321,-20 1-159,0-22-1,-1 2-192,1-1-96,20-19-32,-18 19-64,18-19-32,18 19-64,-18 21-32,20-2-416,1 1-161,19 20-320,-1 20-576,1 20-481,0-20-1153,-1 19-2050</inkml:trace>
  <inkml:trace contextRef="#ctx0" brushRef="#br0" timeOffset="197992.1875">7107 6744 1953,'-20'-20'16240,"20"20"-14158,-21 0-193,21 20 706,0 19-257,0 2-864,0 18-417,0 0-257,21-18-191,-1-2-193,19 1-256,1-40-31,19 0-65,-19 0 32,-20-20-32,-1-20-32,1 1-160,0-2 64,-20 2 64,-20 0 0,20-1-64,-20 19 64,1 2 96,19-1-192,0 20 160,0 20 0,0-1 64,19 22-96,-19-2 32,20 20-96,20-39-96,-20 21-385,19-41-384,1 19-128,-1-38-1281,-19 19-641,1-20-1345,-21-1-4900</inkml:trace>
  <inkml:trace contextRef="#ctx0" brushRef="#br0" timeOffset="198259.7656">7483 6764 16751,'0'-20'2851,"21"40"-769,-21-1 512,18 2 65,2 19-865,1-21-449,-1 1-448,0 0-289,-2-20-223,3 0-193,-21 0-32,20-20 0,-20 0-160,20-19 96,-20 19-32,20-1-128,-20 2 64,19-1-32,1 20 32,-20 0 32,40 20 0,-20-1-32,19 22-64,-19-21-640,21-1-738,-3-19-1344,-18 20-1923,21-20-9608</inkml:trace>
  <inkml:trace contextRef="#ctx0" brushRef="#br0" timeOffset="203419.9218">8535 6407 17904,'-19'-59'1762,"19"59"32,0 0 832,0 0-287,0 19-1090,0 21-160,19 19-449,-19 1-31,20-1-97,0 21-287,0-21 31,20 0-160,-21 2-96,1-42-352,20 1-385,-19-20-769,-3 0-1056,-18 0-1410,0-20-4259</inkml:trace>
  <inkml:trace contextRef="#ctx0" brushRef="#br0" timeOffset="203599.6093">8435 6783 20371,'-18'0'2306,"18"0"-1537,18-19 1345,23-1 192,18 0-897,-19 1-576,39-1-192,-19 0-545,-1 1-96,2-2-673,-22 1-864,1 20-1538,-1-20-1762</inkml:trace>
  <inkml:trace contextRef="#ctx0" brushRef="#br0" timeOffset="203763.6718">8933 6646 18513,'19'39'2723,"1"0"-1730,0-19 512,0 0 1153,0-20-1056,-1 19-865,21-19-417,-20 0-320,1 0-480,-3 0-513,-18-19-1185,0 19-2403,-18-20-12779</inkml:trace>
  <inkml:trace contextRef="#ctx0" brushRef="#br0" timeOffset="203927.7343">8794 6426 17136,'-21'-19'2018,"21"-1"-1218,0 20-223,21-20 32,-1 20-481,0 0-961,-2 0-2338,23 20-11819</inkml:trace>
  <inkml:trace contextRef="#ctx0" brushRef="#br0" timeOffset="205563.4765">9310 6646 5509,'0'-21'2338,"-20"21"-192,20 0 801,0 0-129,0 0-1248,0 0-513,0 0-256,0 0 416,0 0 128,0 0-160,0 0 128,0 0 97,0 0-353,20 21-192,-20-2-129,20 1-31,-20 0-161,19 19-127,1 0 31,0-18-256,-20 19 1,20-21-33,-20 1 0,20 0 32,-20-20-96,0 0 96,0 0 1,0 0-129,-20-20 0,0 0-32,20 1 0,-20-21-32,0 0 64,20 0-64,0 1-96,0 19 128,0-20-128,20 40 32,-20 0 160,20 0-128,0 21 32,0 18 0,-1 0 0,1-19 0,0 19 96,-20-18-192,20-1 96,-20-20 32,0 20-32,0-20-32,0 0 32,0-20 0,0 20 0,0-20-32,0-1 64,0 2-64,-20-1-32,20 0-129,0 1-95,0 19 64,20-20 64,-20 20-128,0 20 31,20-20 289,-20 19-64,21 1 0,-21 0 0,0-1-32,18-19 96,2 21-64,0-21-128,-20 0 224,21 0-256,17-21 128,-17 21 32,-1 0 0,0 0 32,0 0 128,-1 0 0,1 0 96,0 0 32,0 0-95,0-39-33,-1 19-160,1-19 128,-20 19-96,0-20 192,-20 20-192,1 20 192,-1-20-192,0 20 32,20 20 224,-20 21 65,0-22-129,20 21 128,20-1-96,0 0-127,20-18-97,19-1 0,-19 0 0,19-20 0,0 0-545,-18 0-320,17-20-896,-17 0-1475,-1-1-2625,-21 2-7656</inkml:trace>
  <inkml:trace contextRef="#ctx0" brushRef="#br0" timeOffset="208682.6171">10719 6566 19026,'0'0'4099,"0"0"-2497,0 0-417,20 0 705,0 0-545,19 0-448,-19 0-545,21 0-288,-3 0 193,3 0-610,-3 0-896,3 0-1345,-21 0-1827,-20 0-11594</inkml:trace>
  <inkml:trace contextRef="#ctx0" brushRef="#br0" timeOffset="208862.3046">10818 6804 23157,'20'40'2499,"19"-40"-1474,1 0 800,40 0-639,-20-20-770,-1 0-448,0 20-256,-39 0-289,0 0-1056,0 0-1154,-20 0-2498</inkml:trace>
  <inkml:trace contextRef="#ctx0" brushRef="#br0" timeOffset="209625">7046 7657 448,'-38'-19'15791,"17"19"-12364,1 19-1313,20 21-192,0 40 64,-20-2-417,40 22-704,-20-20-288,41-1-97,-3-19-160,3-20-31,18-21-129,1-19-64,-1-39-64,0 19-96,1-40-352,-40 1-33,19-21-95,-39 21-65,-20-2 97,1-17 223,-41 38 129,1-20 96,-20 40 96,-2 1-32,2-1 288,20 20-95,19 0-65,20 20-289,1-1-383,19-19-929,39 40-1602,1-19-3011</inkml:trace>
  <inkml:trace contextRef="#ctx0" brushRef="#br0" timeOffset="209898.4375">7781 7598 20691,'-40'-60'1794,"20"40"-705,-19 0 705,19 20 608,0 0-897,-1 40-576,3 1-192,-2 37-97,20 2-31,0-1-161,20 1-319,-2-1-129,23 1 0,18-41-385,1 1-512,-1-21-512,2-19-1282,-3 0-1537,-17 0-7815</inkml:trace>
  <inkml:trace contextRef="#ctx0" brushRef="#br0" timeOffset="210993.164">8119 7816 6662,'0'0'9321,"0"0"-6663,-20 0-480,20 0 289,20 20 223,-20-1-1120,19 22-257,-19-2-160,20 1-416,0-1-161,-20 2-159,20-21-65,0-1-160,-20 1 224,0-20-351,0 0-65,0 0 0,0 0 0,-20-20 0,20-19 0,-20-2 0,20 2 0,0-20 0,0 19 0,0-20 0,20 40 0,0 1 0,-1 19 0,1 0 0,0 39 0,0 0 0,1 2-65,-3-2 130,2 1-65,-20-1 0,20-18 0,-20-1 0,0-20 0,0 0 0,0-20 0,21-1 0,-21 1 0,0-19 0,20 0 0,-2 19 0,3-21 0,-1 22 0,0-1 0,0 40 0,-1-1 0,-19 22 0,20 18 0,0-20 0,0 2-65,0-21-671,0 0-770,19-1-1569,-39-38-2210,20 19-8968</inkml:trace>
  <inkml:trace contextRef="#ctx0" brushRef="#br0" timeOffset="211673.8281">9051 7459 6950,'0'-80'9353,"0"60"-6150,0 1-545,0 19 65,0 19-353,0 1-640,0 40-609,0-1-480,20 22-33,-20-3-95,20-17-193,0 17-96,1-19-160,-3-18-32,-18-2 0,20 1-320,0-21-160,1 1-481,-1-20-449,-2 0-736,-18 0-576,20 0-1698,-20-20-7656</inkml:trace>
  <inkml:trace contextRef="#ctx0" brushRef="#br0" timeOffset="211949.2187">9369 7737 15310,'0'0'4196,"0"20"-2242,0 0-257,20 19 802,-20 0-385,20 2-769,0-21-640,-1-1-257,21 1-128,-20-20-127,21-20-1,-23 1-96,2-21-96,0 0-192,-20 0 96,-20 21-193,0-21-159,-19 21 0,-1-2 31,-19 21 65,19 0 256,20 21-161,-19-21-415,39 19-641,0 1-289,19-20-1056,-19 20-4325</inkml:trace>
  <inkml:trace contextRef="#ctx0" brushRef="#br0" timeOffset="212456.0546">9885 7737 20275,'0'-60'1922,"-20"40"-1058,20 20 1154,-19 0 481,-1 0-1090,0 20-448,0 21-224,0-2-193,20 0-160,0 1-127,20 0-129,0-20-128,0 0 0,19-20-32,1-20-128,-20 0-97,0-1 161,-1-18 64,-19 0 0,0 19 128,-19 0-160,-1 20 96,0 0 0,20 0 0,-20 20 128,20 19-224,20 20 128,0-18-31,19 18-1,1 0 0,-19 2 64,17-2 0,-38 1 64,0-1-96,0-20 0,-18 2 64,-23-2-96,1-19-256,1 0 96,-1-20-353,1 0-159,-1-20-385,0 0-673,21 1-352,-1-22-800,0 2-1058,0-20-8712</inkml:trace>
  <inkml:trace contextRef="#ctx0" brushRef="#br0" timeOffset="213020.5078">10421 7718 19442,'21'0'2466,"-1"0"-256,-20 19 417,18 1-705,-18 0-865,0 19-321,0-19-287,0-1-33,0 2-128,0-21-95,0 0-97,0-21 0,0 21-96,0-19 64,0-21-32,0 21-32,0-21 0,20-20 0,1 21 0,19 19 256,-21 0 32,1 20-159,20 40-129,-20-21 0,19 21 0,-19 0-193,20 0-575,-21-21-610,1 1-928,0 0-1153,-20-20-1698,0-20-9321</inkml:trace>
  <inkml:trace contextRef="#ctx0" brushRef="#br0" timeOffset="213245.1171">10759 7340 19122,'79'-20'2690,"-20"40"-320,2-1-31,18 21-1,-20 20-609,1-1-704,-41 21-544,1-21-257,-20 21-160,0-21-64,0 0-32,0-18-224,-20-21-128,20-1-289,0-19-897,-19 0-1472,19-19-1827,0 19-12620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4/10/2012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Heaps and Their Applications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Heap: Supported 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1176840"/>
              <a:ext cx="8690400" cy="3645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1320" y="1163160"/>
                <a:ext cx="871812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599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Application: Sorting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127520"/>
              <a:ext cx="8683560" cy="381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760" y="1113480"/>
                <a:ext cx="870444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054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Application: Event Manager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080" y="1091520"/>
              <a:ext cx="7782840" cy="2723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200" y="1080000"/>
                <a:ext cx="7810200" cy="27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230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Application: Median </a:t>
            </a:r>
            <a:r>
              <a:rPr lang="en-US" dirty="0" err="1" smtClean="0"/>
              <a:t>Maintanence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1184760"/>
              <a:ext cx="8933760" cy="3923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200" y="1170720"/>
                <a:ext cx="8965080" cy="39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7645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Application: Speeding Up </a:t>
            </a:r>
            <a:r>
              <a:rPr lang="en-US" dirty="0" err="1" smtClean="0"/>
              <a:t>Dijkstra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920" y="1041480"/>
              <a:ext cx="8919000" cy="2258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880" y="1028520"/>
                <a:ext cx="8947440" cy="22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1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3995</TotalTime>
  <Words>33</Words>
  <Application>Microsoft Office PowerPoint</Application>
  <PresentationFormat>On-screen Show (16:9)</PresentationFormat>
  <Paragraphs>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1_Lecture</vt:lpstr>
      <vt:lpstr>2_Office Theme</vt:lpstr>
      <vt:lpstr>3_Office Theme</vt:lpstr>
      <vt:lpstr>2_Lecture</vt:lpstr>
      <vt:lpstr>4_Office Theme</vt:lpstr>
      <vt:lpstr>Heaps and Their Applications</vt:lpstr>
      <vt:lpstr>Heap: Supported Operations</vt:lpstr>
      <vt:lpstr>Application: Sorting</vt:lpstr>
      <vt:lpstr>Application: Event Manager</vt:lpstr>
      <vt:lpstr>Application: Median Maintanence</vt:lpstr>
      <vt:lpstr>Application: Speeding Up Dijkstra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194</cp:revision>
  <dcterms:created xsi:type="dcterms:W3CDTF">2010-07-08T21:59:02Z</dcterms:created>
  <dcterms:modified xsi:type="dcterms:W3CDTF">2012-04-10T08:55:47Z</dcterms:modified>
</cp:coreProperties>
</file>