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10.xml" ContentType="application/inkml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1.xml" ContentType="application/inkml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2"/>
  </p:notesMasterIdLst>
  <p:sldIdLst>
    <p:sldId id="256" r:id="rId6"/>
    <p:sldId id="700" r:id="rId7"/>
    <p:sldId id="701" r:id="rId8"/>
    <p:sldId id="702" r:id="rId9"/>
    <p:sldId id="703" r:id="rId10"/>
    <p:sldId id="716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4:38:13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00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21140 2495 10826,'0'0'1569,"0"-19"-288,-18 19 865,18 19 33,0-19-578,0 41-416,-20-21-320,20 19-288,0 0 63,0-19 97,20 1 32,-20-1 31,0-20-223,18 19 31,-18-19-63,0 0-1,21 0-31,-21 0 31,20 0-127,0 0-33,-20 0-288,20 0 0,-1 0 1,-19 0-97,20 0-97,0 20 161,-20-20-224,20 0-64,0 0-288,-1 20-193,-19-20-256,20 0 0,-20 0-384,20 0-641,-20 0-512,0 0-1442,0-20-4708</inkml:trace>
  <inkml:trace contextRef="#ctx0" brushRef="#br0" timeOffset="202.1484">21359 2556 13901,'20'0'4228,"-20"19"-3460,0 1 1186,0 19 256,0 2-224,20-2-576,-20 1-578,21-1-639,-21-19-33,18 21-128,2-22-32,-20 21-481,20-21-480,-20-19-544,0 20-801,0-20-897,21 0-3908</inkml:trace>
  <inkml:trace contextRef="#ctx0" brushRef="#br0" timeOffset="696.289">21002 2238 13516,'-79'0'2306,"39"20"-800,0-1-545,21 21 384,-1-1 353,20 22-321,0 17-128,20 22-64,-1 39-160,21 0-576,0-19-417,19-22 192,20-18-32,0-41 192,21-19-191,19-20 31,-20 0-128,21-59 0,-21 20-160,-20-41 128,-19 1 64,-1-21-160,-39 20 64,-20-18-128,-20 18 0,0-19-128,-39 39-129,0-19 129,-21 39 0,1 20-224,-21 20-513,21 0-609,-20 20-1441,39-1-3491</inkml:trace>
  <inkml:trace contextRef="#ctx0" brushRef="#br0" timeOffset="1614.2578">21002 3291 11466,'0'-22'9129,"0"22"-8520,-20 22 704,-20-22 609,1 39 128,-21 0-737,1 22-416,19-22-257,-19 20-159,18 1-289,3-20-64,-3-21-96,21 21-160,0-40-513,20 19-928,0-19-737,0 20-1570,0-20-5221</inkml:trace>
  <inkml:trace contextRef="#ctx0" brushRef="#br0" timeOffset="3699.2187">20168 3965 15438,'0'0'1570,"0"0"-545,0 0 512,0 20 513,0-1-577,0 1-352,-20 21-192,20-2-128,-20-19 320,20-1-128,0 1-288,0 0-321,0-20 65,0 21-97,20-21-32,0-21 0,1 21-63,-1 0-225,-2-20 96,2 20-160,21 0 0,-21 0 32,-1 0-417,1 0-95,0 20-385,0-20-736,0 21-353,-20-21-993,0 0-1602,19 0-10601</inkml:trace>
  <inkml:trace contextRef="#ctx0" brushRef="#br0" timeOffset="3894.5312">20387 4024 19186,'0'0'1537,"0"21"-352,0-1 1185,0 19-384,0 0-480,20 1-834,-20-19-287,0 18-225,19 0-96,1 1-320,0-21-577,-20 3-224,20-3-320,-20-19-833,0 20-801,0 0-2563</inkml:trace>
  <inkml:trace contextRef="#ctx0" brushRef="#br0" timeOffset="4270.5078">20148 3726 16912,'-79'60'1121,"59"-20"-833,-19 19 1057,-1 21 641,0 20-160,21 18-833,19-19-513,39 21-128,-19-41 97,39 1-225,1-21 64,19-19-31,21-20 95,-1-40-96,0-1-96,0-38-32,-40 0-160,2-21-32,-2-20-32,-39 22-128,0-42-160,-20 22-33,-40 18 129,1 21 0,-22-2-193,2 42 321,-20-1-64,-1 20-769,1 0-1089,20 0-2979</inkml:trace>
  <inkml:trace contextRef="#ctx0" brushRef="#br0" timeOffset="24758.789">20128 4739 1153,'0'0'3235,"0"0"-1602,0 0 225,0 0 288,0 0-320,0 0-737,0 0-321,0 0-63,0 0 32,0 0-65,0 0-159,-19 0-129,19 0 225,-20 20 192,20-1-97,-20 1 65,0 1-256,0 18-33,-19 1 0,-1-21 65,-19 21 64,19 1-65,1-2 353,-2-19-64,1 19-257,1-18-159,19-1-129,0-20-128,20 19-128,-20 1 0,20-20-32,0 0-64,0 0-288,0 0-257,0 0-288,0 0-416,20 0-385,-20 0-1152,0 0-2275</inkml:trace>
  <inkml:trace contextRef="#ctx0" brushRef="#br0" timeOffset="25992.1875">19413 5574 3138,'0'0'3075,"0"-21"-1954,0 21 641,0 0 192,0 0-449,0 0-416,0 0-160,0 0-160,0-20 128,0 20 32,0-20-64,-18 20-129,18-19 161,-20 19-192,-1-20 64,1 20-97,0 0 33,2-20-161,-3 20-63,1 20-33,0 0-127,0-1-97,1 21-96,-1 0-64,20-20 32,0 19-96,20-19 64,-20 0-64,19-1 32,21-19 0,-20-19-96,1 19 256,17-40-192,-18 21 0,1-1-32,-1 0 96,-2 1 0,-18-2 0,0 21 32,0 0 289,0 21-129,0-2-96,-18 21 225,18 19-97,0-19-32,0 0-224,0 19 64,0-40-96,0 22 96,0-21-96,18-1-64,-18 1-256,0 0 96,0-20-193,0 0-415,21 19-418,-21-19-1088,0 0-1473,0 0-5863</inkml:trace>
  <inkml:trace contextRef="#ctx0" brushRef="#br0" timeOffset="26445.3125">19314 5413 11370,'-39'-59'1121,"-1"40"-384,20 19 704,1-20 513,-21 20 32,20 20-801,0-1-640,1 1 63,-1 41-63,0-22 31,0 20 129,-1 21-96,21-1-193,0 20-128,0-20-63,0 1-129,41 0-96,-1-40 64,-1-21-96,21 1 96,19-20-64,-20-20-32,2 1 96,18-42-160,-20 22-32,1-20-1,-21-21-127,-19 1-96,0 19-65,-20-19 161,-20-1 128,0 21 0,-19-2 192,-1 22 0,0 19 32,-19 1 64,0-1-96,18 20-64,21 20-224,-18-20-577,38 19-1825,0 1-2947</inkml:trace>
  <inkml:trace contextRef="#ctx0" brushRef="#br0" timeOffset="27083.9843">20525 4759 10537,'-19'-20'3268,"19"0"-1635,-20 1-159,20 19 640,20-20-353,-20 20-512,19 0-384,1 0 288,0 20-96,21-1-96,-3 21-32,3-1-288,-1 2-33,19-2-223,0 0-193,-19 1-64,19-19-288,-19 18 256,1-19-160,-23-20 32,2 20-224,-20-20-33,21 0-383,-21 0-193,20 0-480,-20-20-930,0 20-2177,0 0-7847</inkml:trace>
  <inkml:trace contextRef="#ctx0" brushRef="#br0" timeOffset="27626.9531">21161 5335 13452,'20'0'1538,"-20"0"-353,0 0 1377,0 19-127,0 1-962,0 0-544,0 21-225,0-2 193,-20-19-320,20-1 63,0-19-31,0 20-225,20-20 1,-20 0-1,0 0-32,20-20 33,-20 20-33,0 0-32,20 0-95,-1-19-129,-19 19-96,20 0 96,0 19-128,0-19-32,0 0-96,-1 20-257,1-20-159,0 0-1,0 20-384,1-20-192,-21 0-32,18 0-481,-18 0-640,0 0-64,0-20-321,0 20-3747</inkml:trace>
  <inkml:trace contextRef="#ctx0" brushRef="#br0" timeOffset="27814.4531">21420 5413 12011,'-21'-19'3139,"21"19"-1217,0 19 64,0-19 512,0 41-608,21-21-481,-21 19-352,18 22-224,-18-22-321,20 0-320,-20 1-127,20 0-97,1 0-193,-1-21-319,-20-19-417,20 20-416,-20-20-898,0 0-1024,18-20-1377</inkml:trace>
  <inkml:trace contextRef="#ctx0" brushRef="#br0" timeOffset="28213.8671">21221 5137 11562,'-81'19'2563,"63"1"-1762,-22 19 544,19 1 1153,-17 0-448,17 39-448,21 1-417,0-1-288,21 1-129,-3-21-479,2 21-1,41-21 32,-22-20-160,40-19 161,-19 1-225,-1-1 0,2-40-96,-3-1-96,3 1 160,-22-39-128,-19 20 64,20-21-128,-40-19 32,0 19-97,0 1 1,-20-22-160,0 22-129,-21 0 289,3 19 32,-23 20-32,23 0-321,-23 20 33,2-19-1154,19 38-1825,1-19-2114</inkml:trace>
  <inkml:trace contextRef="#ctx0" brushRef="#br0" timeOffset="29324.2187">21916 3210 7847,'0'-19'1826,"-21"19"-33,21 0 417,0-20-448,0 40-929,0-20 608,21 39-31,17 0-193,3 2 96,18-1-352,1 19-288,19 1-257,-20-1-192,22 1 32,-22-20-63,1-1-97,-1-19 64,0-1-64,-19-19-32,-20 0-352,0 20-225,-1-20-288,-38 0-640,19 0-705,-20 21-1025,20-21-9161</inkml:trace>
  <inkml:trace contextRef="#ctx0" brushRef="#br0" timeOffset="30085.9375">22948 4143 2978,'-20'-19'1474,"20"-1"1793,0 0-160,-20 1-673,0-1-608,0-1 160,1 21 192,-1-20-353,20 20-575,-20 20-386,-1-20-159,1 21-128,20 18 31,20-19-255,21 19-1,-2-19-256,1 21 96,19-22 0,-19-19-128,0 0 0,-1 0 97,1-40-257,-1 20 192,-19 0-64,0 1 0,-20-21-128,-20 1 96,0 18-193,-19-18 1,-1-1 96,20 21 0,-19 19 0,19 0-481,0 0-63,0 19-802,20 1-1312,-19 19-1186,19 2-9417</inkml:trace>
  <inkml:trace contextRef="#ctx0" brushRef="#br0" timeOffset="30425.7812">23047 4302 16527,'0'0'2114,"0"0"-1121,-20 20 448,20-1 577,-20 22-768,20-1-418,20 19-447,0-19-257,19 0 64,-19-1 128,21-19-224,-23-1-32,22-19 161,1-19-193,-21-1-32,-1 0 64,1 1-160,-20-1-32,0 0-161,0-20-127,-20 0 192,-19-19-417,-2 18 129,21 2 127,-18 19-960,17 20-1986,1 0-1954</inkml:trace>
  <inkml:trace contextRef="#ctx0" brushRef="#br0" timeOffset="30939.4531">22689 3806 11402,'-79'-39'769,"59"19"704,0 20 994,-19 20-545,19-1-513,0 21-480,0 19 64,20 1-257,0 19-31,0 21-160,0-1-225,20 0-256,0 1 0,20-20 160,19-2 225,0-19 63,40-18-256,1-21 65,19-20-1,-20 0 32,20-20-159,-39 0-33,0-20-96,-21 0 128,-19 21-64,19-21-64,-18-20 0,-3 1-352,-17-21 128,-21 21-257,-21-21 129,-17 1 192,-43-1 128,-18 21-128,-19 0 96,-22-2-128,21 42 64,20 19 0,59 0-577,-19 39-1505,38-19-1986,-17 21-5317</inkml:trace>
  <inkml:trace contextRef="#ctx0" brushRef="#br0" timeOffset="33976.5625">23523 4778 800,'0'-19'5317,"0"19"-3395,0 0-32,0-20 32,-20 20-65,20 0-223,0-20-257,0 20-127,0 0-129,0 0 64,0 0-192,0 0-385,0 0-255,0 0 63,0 0 128,0 0 33,20 20 96,21 0 63,-23 19-31,23-18-160,-1 18 191,19 1-223,0-1-193,1 2 32,-1-21-224,20 19 65,-18-19-33,-23-1-128,-18 1 96,1 1-192,-1-21 192,0 0-256,-20 20-64,20-20-33,-20 0-319,0 0-193,-20 0-704,20 0-1057,0 0-1730,0-20-6310</inkml:trace>
  <inkml:trace contextRef="#ctx0" brushRef="#br0" timeOffset="34678.7109">24457 5533 8872,'20'-20'608,"-2"20"129,-18 0 1601,0-19 257,0-1-801,21 0-609,-21 1-96,0-3-32,0 3 224,-21-1-256,21 20-32,-18-20-353,-2 20-63,-1 0-97,-19 0-31,22 20-129,-23 0-256,21-1 0,0 3 0,1-3-64,19 21-32,0-21 32,19 1 32,1 0 0,0-20 32,0 0-128,1 0 192,17 0-192,-18-20 128,-20 20-64,21-20 0,-1 1 321,-20 19 63,0 0 1,0 0-65,0 0 64,18 0-96,-18 39-256,0-19 1,21 20-162,-21-20 65,0 19-256,20-19-96,-20 19-289,0-18-96,20-1-128,-20-20-544,20 20-193,-20-20-736,19 0-705,-19 19-5797</inkml:trace>
  <inkml:trace contextRef="#ctx0" brushRef="#br0" timeOffset="35091.7968">24238 5255 14317,'-59'0'1409,"19"21"-480,-1-2 545,3 21 672,18-1-577,-1 22-736,1-2-224,20 21-289,0-2-64,20 2 160,1-21-95,17 0-97,3-18-128,19-2 96,19-19 65,-20-20 127,40-20-96,-20 1-160,2-22 64,-22 2-127,0-1 191,-19-19-256,-20-1 32,0 1 64,-20-1 0,0 20-96,0-19 192,-40 18-224,0 2-32,-19 0-32,0-1-64,19 21-64,-19-2-929,18 21-1218,-17 0-2305</inkml:trace>
  <inkml:trace contextRef="#ctx0" brushRef="#br0" timeOffset="36716.7968">19176 6248 3106,'0'-20'3460,"20"20"-994,-20-19-512,0 19-256,-20 0-65,20 0-448,0 0-320,0-20-128,0 20 95,0 0-31,-20 20 64,20-20-192,-20 19 95,0 21 129,1-21-224,-21 21-161,-19 0-31,19 0-1,-21 19-159,2-18-65,0-2 64,19-19 32,0 19-191,1-19-33,19 1-128,0-21-32,20 19-192,0-19-609,0 0-897,0 0-1217,0 0-1056</inkml:trace>
  <inkml:trace contextRef="#ctx0" brushRef="#br0" timeOffset="37172.8515">18103 7161 15342,'0'0'1794,"0"0"-513,0 0 192,0 0 289,0 40-545,20-21-544,-20 22-289,21-2-160,-1 1 1,-20-1-1,20 2-224,-1-22 128,-19 1-320,0 0-65,20-1-287,-20-19-769,0 0-993,20 0-577,-20-19-3619</inkml:trace>
  <inkml:trace contextRef="#ctx0" brushRef="#br0" timeOffset="37375.9765">18283 7122 16623,'0'20'2531,"0"-1"-1667,0 1 706,0 19 128,0 2-513,19-2-929,1 1 0,0-21-320,0 1 32,-20 21-320,20-41-353,-1 19-768,-19-19-705,20 0-801,-20 0-2466</inkml:trace>
  <inkml:trace contextRef="#ctx0" brushRef="#br0" timeOffset="37795.8984">18065 6942 13933,'-81'41'1601,"22"-2"-223,39 1-418,-19 0 1058,19 19-160,20 20-288,0 21-706,20-20-319,39-2-129,0 3-159,1-3-225,19-38 32,1 0-192,0-20 31,19-20 1,-20-20 96,1-20-96,-22-19 32,3-22 64,-22 3 64,-19-2-160,0-19 192,-20 0-96,-20 0-96,0-1-352,1 20 320,-21 21 224,-19 0-96,-2 38 32,2 21-128,-1-19 128,1 19-96,19 19-129,1-19-575,19 21-610,0-1-1536,20 0-3845</inkml:trace>
  <inkml:trace contextRef="#ctx0" brushRef="#br0" timeOffset="38345.7031">19494 6228 17616,'-20'-19'2563,"20"19"-1827,0 0 1,20 19 897,19 1-33,1 19-544,39 1-352,0 20-289,2-1 65,18-20-193,-20 2-160,0-1-32,-20-1-192,-19 2-320,1-22-97,-3 21-320,-17-40-256,-1 19-1441,-20-19-1698,0 20-5029</inkml:trace>
  <inkml:trace contextRef="#ctx0" brushRef="#br0" timeOffset="38658.2031">20168 6922 18161,'21'20'3843,"-21"1"-2465,0-1 63,20 19 96,-2 1-159,-18 20-674,20-21-543,-20-19-225,21 19 128,-1-19-225,-20 1-319,20-21-225,-1 0-416,-19 0-384,0 0-673,0-21-1410,0 1-864</inkml:trace>
  <inkml:trace contextRef="#ctx0" brushRef="#br0" timeOffset="38990.2343">20247 7002 10634,'21'-39'4420,"-1"18"-2947,0 1 257,-1 1 864,21 19-448,-20 0-544,19 0-545,-19 19-417,-20 1-223,0 21-33,0-2 1,0-19-225,0 19-64,0-18-64,20-21-32,-20 0 0,20 20-32,19-20 64,-19 0-32,0 0 0,21 20 0,-23-20-64,-18 19 128,0 1 96,0 0 32,-18 19 64,-3-18 33,1-1-129,0-20-128,0 19 32,20 1-352,-19-20-33,-1 20-415,20-20-321,0 19-1089,0-19-1922,0 0-4677</inkml:trace>
  <inkml:trace contextRef="#ctx0" brushRef="#br0" timeOffset="39396.4843">20148 6844 11562,'-39'0'2114,"19"0"-640,0 19 576,20 21 64,-20 20-449,40 19-800,-20-19-96,20 39-96,19-39-225,1 19-352,19-40 32,2 2-96,-2-22 64,20-19-192,1-19 128,-21-22 160,0 2-256,-19-20 289,1-2-225,-2 2 224,-39 0 64,0-21-128,0 21-64,-19-1 129,-21 1-193,-21 19 32,22 19 128,-1 2-192,-19-1 0,19 20-32,1 0-481,19 0-992,0 20-3075</inkml:trace>
  <inkml:trace contextRef="#ctx0" brushRef="#br0" timeOffset="40192.3828">22908 4819 15342,'0'0'1281,"0"0"32,0 0 930,0 0-290,-20 20-575,20-1-193,0 21-416,-20-21-193,20 21-31,0 1-321,-19-2 32,-1 0-64,0-19-160,-1 21 32,1-22-320,20 1-513,0 0-480,-18-20-929,18 19-2242,0-19-5189</inkml:trace>
  <inkml:trace contextRef="#ctx0" brushRef="#br0" timeOffset="40562.5">22531 5513 18417,'0'20'1698,"20"0"-257,-20 1 737,0 18-416,0 0-833,0 1-577,19 0-192,-19 0 64,0-1-128,20-19-64,-20-1-224,20 1-192,-20 1-353,0-21-768,0 0-1058,0 0-1889</inkml:trace>
  <inkml:trace contextRef="#ctx0" brushRef="#br0" timeOffset="40880.8593">22630 5593 17168,'39'-19'1569,"-19"19"-640,21-21 1441,-21 21-512,18 0-449,3 0-672,-21 21-385,19-2 65,-19 21-225,-20-21-128,-20 21 128,0 0-32,-19 0-95,19-21 63,20 1-128,0 0 0,0-20 128,-21 19-288,21-19 224,21 0-128,-1 0 96,19 0-160,1-19-1,-20 19-255,19 0-257,-19 0-416,-20 0-416,20 0-769,-20 0-1249,0-20-4133</inkml:trace>
  <inkml:trace contextRef="#ctx0" brushRef="#br0" timeOffset="41336.914">22491 5454 15246,'-39'139'2466,"39"-80"-1152,0 21 543,19-1-191,1-20-385,0 1-576,0-1-129,39-18-31,-19-21-193,39 0 257,0-40-65,21 0-191,-21-1-33,20-18-96,-39-20-128,-1 18-64,-18-18 32,-21-20-160,0 19 128,-20 1-192,0-1-64,-20-19 64,0-1-97,-41 1 1,2 19 224,-40 20-192,20 21-128,-20-1-225,0 20 193,19 0 384,20 39-1282,21-19-2529,-1 21-1794</inkml:trace>
  <inkml:trace contextRef="#ctx0" brushRef="#br0" timeOffset="42507.8125">22551 5255 13452,'0'0'897,"-20"0"-705,0 21 1410,20 18 191,-20-19-800,0 19-704,20 0-321,0 2 96,0-1-192,0-1-2179,0 2-12523</inkml:trace>
  <inkml:trace contextRef="#ctx0" brushRef="#br1" timeOffset="94062.5">535 3310 8199,'0'0'2403,"-20"-19"-1,20 19-160,0 0-96,0 0-64,0 0-545,0 0-608,0 0 320,0 0 1,20 19-289,-20 1-193,20 19-159,0 1-289,-20 20-96,39-21-96,-19 20 1,0-18-225,0-2-449,1-19-544,-21 19-1505,18-19-2627</inkml:trace>
  <inkml:trace contextRef="#ctx0" brushRef="#br1" timeOffset="94272.4609">456 3926 19186,'-20'0'1025,"40"0"768,-20 0 706,40-20-674,-21 20-671,41-21-290,-21 21-287,21-20-353,-21 0-224,22 1-224,-2 19-449,-19-20-448,0 20-1089,-1 0-2146,-19 20-897</inkml:trace>
  <inkml:trace contextRef="#ctx0" brushRef="#br1" timeOffset="94498.0468">316 3548 21844,'-59'-40'1089,"59"1"-224,21 0 1025,17 18-513,23-19-928,-2 1-289,1 0-320,19-2-673,-20 1-673,2 21-1505,-3-1-2530</inkml:trace>
  <inkml:trace contextRef="#ctx0" brushRef="#br1" timeOffset="95208.0078">873 3608 14029,'-20'-20'5445,"40"-1"-4676,0 21 1024,0 21 65,-1-21-737,1 40-416,0-21-129,0 21-127,0-21 95,-1 22-255,-19-41-97,20 20 128,-20-20 129,0 0-161,-20 0-416,20-20 64,-19-1 64,19-18 0,0 19 64,-20-19-224,20-1 160,0 19-225,0-18 225,0 39-96,0 0 224,20 0-64,-1 20 65,21-1-33,-20 22-192,19-21 192,-19-1-257,1 1 322,-1 0-97,0-20-64,-2 0 320,3 0-192,-21-20-32,0 20 64,20-20-96,-20 1-96,0-1-96,20 20 160,0-20-128,-1 20 64,1 0-352,20 20-289,-20 0-512,19-1-1057,1 1-2947,-20 19-3203</inkml:trace>
  <inkml:trace contextRef="#ctx0" brushRef="#br1" timeOffset="95525.3906">1766 4084 19794,'40'40'641,"-20"-40"480,-20 0 1121,0 0-737,0-20-800,0 0-192,0-19-225,-20 18-128,-20-38-128,20 0-32,-19-2-96,-1-17-128,19 17 224,1-17-96,2 17 32,18 42-225,0-1 353,0 20 193,18 20-193,23-1 224,-21 22-320,20-2 64,-1 1-32,-19-1-128,0 2-192,0-22-257,-20 1-288,19 0-864,-19-20-738,-19 0-1120,19 0-6407</inkml:trace>
  <inkml:trace contextRef="#ctx0" brushRef="#br1" timeOffset="95910.1562">1786 3230 17680,'40'0'2210,"-21"20"-1057,1 21 225,0-2 672,-20 20-481,20 1-704,-20 19-545,21 21-352,-3-22 224,2-17-288,0-22 192,21-19-96,-2-20 161,-19-20-65,0-19-64,0-2-32,-20 2-96,19-1 0,-19-19 192,0 19-64,-19-19-64,-1 39 64,0 0 32,20 1-160,-20 19 128,20 19-160,0 1 256,0 19-160,0 1 96,20 0 64,0 0-256,0-1 96,19-19-321,21-1-383,-1-19-930,0 0-2914</inkml:trace>
  <inkml:trace contextRef="#ctx0" brushRef="#br1" timeOffset="97611.3281">2481 3528 7655,'0'-20'1121,"0"20"-1057,0 0 897,0 0 993,0 0-449,0 0-512,20 0-96,-20-19 224,0 19 64,0 0-32,0 0-256,0 0-64,0 0-289,0 0-63,0 0-97,0 0-192,0 0-64,0 0-160,0 0 160,0 0-63,0 0 31,0 0-96,0 0-32,0 0 128,-20 0-32,40 0 192,-40 0 224,20 0-159,20 0-129,-20 0-64,0 0 0,0 0-96,0 19 64,0-19-64,0 0 0,0 0 96,0 0-31,0 0 63,0 0 160,0 0-128,0 0-64,0 0 65,0 0-258,0 0 162,0 0-33,0 0-64,0 0 128,0-19-96,0 19 96,-20 0-32,20 0-96,0 0 32,0 0 64,0 0-32,0 0-64,0 0 0,0 0-96,20 0 160,-20 19-64,0 1 128,0 0-96,0-1-64,20 22 160,-20-21-160,18 19 128,-18-19-64,0-1 33,21 1 63,-21-20 32,0 0 32,0 0-64,0 0 256,0 0-31,0 0-193,0-20-96,-21 1-64,21-1 0,-18 0 64,18-19-128,0-2-128,0 22 128,18-1-96,-18 20-129,0 0 97,21 0 32,-1 39 64,0-18-128,0-1 224,-20 19-96,20-19 96,-1 0-64,-19-20-1,0 19 98,20-19-130,-20 0 161,0 0 97,0 0-193,-20 0 96,20-19-128,0 19 96,0-20-160,0 20-97,0-20 65,0 1-128,0 19-64,20 0 127,-20 0 97,20 19 32,0 1 128,0 0-96,-1-1 64,21-19-32,1 20 64,-3-20 64,-17 0 0,19 0 96,-1 0 33,-19-20 287,0-19-224,0 19-159,-20-19 127,0 19-96,0-20 64,-20 20 32,20 0-31,-40 20-129,40-19 160,-21 38-192,3-19-32,-2 40 32,20-21-96,0 22 32,0-2-32,20 1 96,-2-1-320,3-18-289,19-1-223,-1-1-289,1-19-705,0-19-1281,-1-1-1505</inkml:trace>
  <inkml:trace contextRef="#ctx0" brushRef="#br1" timeOffset="97902.3437">3155 3508 15022,'20'20'1761,"-20"0"417,20 20 769,-20-20-384,20 0-834,1 19-608,-3-19-384,2-20-353,-20 19-159,20-19-33,-20 0-96,0 0 64,21 0 32,-21 0 0,0-19-95,20-1-97,-20 0-33,18 1-127,-18 19 64,21 0-192,-1 0 128,0 19-64,20 1-65,-21 19-255,1-19-449,20 21-897,-20-41-1569,-1 0-1218,1 0-9896</inkml:trace>
  <inkml:trace contextRef="#ctx0" brushRef="#br1" timeOffset="98097.6562">3553 3210 15534,'19'0'4196,"1"20"-2210,0 19-224,0 2 160,1 38-289,-3 1-704,23-21-769,-21 1-224,18-1-320,3-19-385,-1-21-256,-21-19-1025,1 0-1890,-20-19-1473</inkml:trace>
  <inkml:trace contextRef="#ctx0" brushRef="#br1" timeOffset="98263.6718">3533 3548 18897,'0'0'833,"20"0"32,-1-20 929,21 0-801,19 1-673,2 19-288,-23-20-352,23 20-1730,-2 0-1698,-19-20-4964</inkml:trace>
  <inkml:trace contextRef="#ctx0" brushRef="#br1" timeOffset="98561.5234">4129 3449 20787,'-41'40'961,"2"-1"256,19 0 865,20-18-512,0 19-770,0-21-639,0-19-161,20 20 96,-1-20-128,1 0 64,0 0-96,1 0-97,-1-20 1,-2 20 96,-18-19 96,0 19-64,0 0-64,20 0 64,-20 19-96,21 1 192,-1 0-192,19-1-769,-19 1-929,20-20-736,-20 0-1250,19-20-6149</inkml:trace>
  <inkml:trace contextRef="#ctx0" brushRef="#br1" timeOffset="98735.3515">4327 3310 18161,'0'0'3395,"20"40"-1569,0-1-225,19 2-576,-19 18-544,21 0-385,-23-19-769,22 0-640,1-21-1025,-23 1-2019,-18-20-11978</inkml:trace>
  <inkml:trace contextRef="#ctx0" brushRef="#br1" timeOffset="98930.664">4187 3489 17969,'21'0'2017,"38"0"-960,-19 19 801,39 1 0,-19 0-289,19-1-640,-20 2-608,2-1-161,-22 0-416,-19-1-97,0 1-319,0-20-417,0 20-801,-20-20-1986,-20-20-5893</inkml:trace>
  <inkml:trace contextRef="#ctx0" brushRef="#br1" timeOffset="99068.3593">4584 3310 20275,'-18'-19'3299,"18"19"-2627,-20 0-543,20 0-418,0 0-1472,0 19-3300</inkml:trace>
  <inkml:trace contextRef="#ctx0" brushRef="#br1" timeOffset="99995.1171">5022 3508 14765,'-21'-39'1794,"1"39"-961,20 0 1025,0 0 512,0-20-736,-18 40-706,18-20-511,0 20 63,0 19 257,18 0-32,-18 2-161,20-2-416,1-19 64,-1 19-160,0-39 65,-2 20-33,-18-20-64,21 0 96,-21-20-96,0 1-96,-21-1-97,21-19 97,-18-1 96,-2 0-160,0 0 256,-1 1-128,1 19 64,20 1-32,-18 19 64,36 0-160,-18 0 224,41 19 161,-21 21-129,39-21-32,-19 21-64,0-21 128,-1 2-64,1-21-160,-20 0 0,-1 0 32,-19 0-32,0 0 0,0-21 128,0 21-96,0-19 0,0-1 0,0 20-96,0 0-160,20 0 224,0 20 128,1-1-96,17 22 32,-18-2-96,21-19-769,-2 0-864,1-1-1859,0 1-2562</inkml:trace>
  <inkml:trace contextRef="#ctx0" brushRef="#br1" timeOffset="100377.9296">6153 3449 24887,'0'20'545,"-20"0"-545,20-1 800,0 21 738,20 0-737,0 0-641,1-21 64,17 1-128,23-20 64,-22 0-64,1-20 0,-1 1-96,-19-21-128,-20 0 160,0 0-128,-20 1 128,-19 0-64,-1-2 0,-19 2-32,-2 19 0,2 0 64,19 20-32,21 0-160,-1 0-385,20 40-352,20-1-640,19 2-1474,1 18-3844</inkml:trace>
  <inkml:trace contextRef="#ctx0" brushRef="#br1" timeOffset="100567.3828">6609 3647 20467,'-39'-39'1826,"19"-2"256,-20 2 160,1 0-641,-1-20-672,1-2-352,-1 22-353,20-22-96,-1 2-192,21 20 0,21 0-96,-1 18-513,20 21-160,-21 0-800,21 0-1122,0 40-3235</inkml:trace>
  <inkml:trace contextRef="#ctx0" brushRef="#br1" timeOffset="100743.164">6311 3369 23061,'-18'0'2242,"18"0"-1024,0 0-257,18 0 96,23-19-481,-1 19-448,19 0-128,-19 0-32,19 0-801,0 0-544,-19 0-1153,1 0-3908</inkml:trace>
  <inkml:trace contextRef="#ctx0" brushRef="#br1" timeOffset="101313.4765">7364 3171 18129,'-20'-60'2914,"20"60"-1152,0-20-128,0 20-97,0 0-480,0 20-224,0 1 0,20 18-353,0 20-160,0 2-159,-20-2-193,19 0-97,21 1-543,-20-21-577,1 1-833,-21-21-1986,0 2-2018</inkml:trace>
  <inkml:trace contextRef="#ctx0" brushRef="#br1" timeOffset="101523.4375">7225 3628 17936,'-39'0'2947,"39"0"-2178,0 19 352,0-19 1025,20 0-833,19 20-512,1-20-352,19 0-97,20 0-160,-19-20 32,20 20-160,-1-19-384,-19-1-96,-1 0-321,-19 20-544,-20-21-865,-1 2-513,-19 19-512,-39-20-6470</inkml:trace>
  <inkml:trace contextRef="#ctx0" brushRef="#br1" timeOffset="101711.914">7026 3210 20371,'-18'-39'2018,"36"0"-1698,22 18 993,1 1 609,38-19-833,0 19-512,20 0-385,-20 1-224,0 19-481,2 0-1088,-22 19-1891,-19 1-2433</inkml:trace>
  <inkml:trace contextRef="#ctx0" brushRef="#br1" timeOffset="102008.789">7840 3528 17520,'61'80'3459,"-23"-60"-1249,-18-1-64,1-19-704,-1 0-385,-20 20-320,0-20-321,0 0 96,0-20-159,0 20-161,0-19-160,0-1-64,0-21 64,20 22-128,-1-21 32,1 21-64,0-1-97,0 20 1,19 20 96,1-1 0,19 1-769,-19 19-512,1 2-1602,17-21-3876</inkml:trace>
  <inkml:trace contextRef="#ctx0" brushRef="#br1" timeOffset="102479.4921">8873 3291 21011,'-21'-41'865,"-17"41"-609,18 0 705,-21 0 641,2 19-641,-1 3-289,20 17-191,1 0-289,19 1-128,0 0-32,39-20-32,22 19 32,-23-19 0,41 0-64,-18-1-64,-22 2 32,21-1 0,-40 0 64,-1 19 32,-19-39 32,-19 20 192,-1-1-160,0 1 0,-20 1-160,1-21-32,-1 0-288,19 0-321,-17 0-704,18 0-1089,-1 0-2371</inkml:trace>
  <inkml:trace contextRef="#ctx0" brushRef="#br1" timeOffset="102805.664">9091 3588 20691,'79'-21'3684,"-38"2"-2691,-3-1 96,3-19-289,-21 19-383,0 0-65,-20 20-256,0-40 64,0 40-352,0-20-64,-40 0-64,19 20 63,-17 0 97,-3 20-160,1 0 352,22-20-128,-3 40 320,1 0-256,20-1 256,0 0-32,0-18-128,20 19-32,19-21-64,1 21-128,1-40-544,18 19-514,-19-19-1760,-21-19-2403</inkml:trace>
  <inkml:trace contextRef="#ctx0" brushRef="#br1" timeOffset="103029.2968">9468 3747 8712,'0'0'12363,"-20"-21"-12363,20 1 3812,0 20-1762,-19-59-2050,19 20 2306,0-2-1921,0 2-193,19 0-128,-19-1-64,20 21-96,0-22 0,20 41 32,-19-20-449,-3 20-448,22 20-512,-19-20-1634,-1 20-3972</inkml:trace>
  <inkml:trace contextRef="#ctx0" brushRef="#br1" timeOffset="103291.0156">9727 3111 20787,'20'0'2050,"-20"21"-1089,19 18 641,21 0 159,-20 20-223,19 2-609,-19 18-481,0 1-416,20-2 96,-21-37-256,1 18-96,0-39-161,1-1-127,-21 1-289,0-40-672,0 20-481,0-19-2851,-21-21-3907</inkml:trace>
  <inkml:trace contextRef="#ctx0" brushRef="#br1" timeOffset="103478.5156">9766 3369 22421,'-59'0'2466,"39"0"-1441,40 0 288,-20 20 65,40-20-482,-1 20-415,21-20-129,19 0-31,0 0-289,0-20 32,0 20-417,-18 0-63,-22-20-257,-19 20-768,0 0-737,-20 0-3011,-20 0-12396</inkml:trace>
  <inkml:trace contextRef="#ctx0" brushRef="#br1" timeOffset="108609.375">496 4402 12812,'0'0'-161,"-20"-20"258,20 20-258,0 0-159,0 0 416,0 0 449,0 0-1,0 0 65,0 0-33,0 0-127,20 20-97,-20-20 65,19 0 63,1 0-288,20 0 0,-20 0-32,19 20 161,1-20 159,-1 0 1,1-20-193,19 20-128,2 0 32,-2 0-160,1 0 0,19 0-32,0 0 32,21-20-96,-21 20 32,20 0 32,0 0-96,20-19 192,21 19-160,-21 0 96,19 0 0,-18 0-64,19 0 64,-19 19 0,-21-19 161,20 0-129,-20 20 96,19-20-32,2 0-96,-1 0 128,21 0-64,-23 0 96,23 0-256,-21 0 160,21 0 0,-2 0 97,-19 20-1,21-20-96,18 0 0,-19 0-192,-19 0 352,18 0-288,1-20 96,-1 20-96,2 0 0,-1-20 192,-1 20 64,2 0-63,-1 0 31,-1 0-64,2 0 64,-1 0-224,-1-19 32,2 19 32,-2 0 64,-19 19-96,21-19 32,-1 0-32,-21 0 64,22 0 0,-1 0-64,-1 0-64,2-19 256,-2 19-31,1 0-225,1-22 352,-21 22-192,-1 0 32,21 0 64,-39-19 0,19 19-31,0 0 31,1-20 32,-2 20-64,1 0 0,0 0-32,1 0 97,-21-20-1,20 20-160,-19 0 32,-21 0-64,0 0 0,0 0 32,-19 0-128,-1 0 320,-18 0-64,-3 0 257,3-19-33,-1 19 65,-1 0-193,-19-20-64,20 20-32,-21 0-192,1 0 96,0 0-128,-20 0-256,0 0-288,0 0-97,0 0-64,-20 20-480,0-20-961,1 19-993,-21-19-1473</inkml:trace>
  <inkml:trace contextRef="#ctx0" brushRef="#br2" timeOffset="122259.7656">11276 3269 15182,'-21'-39'1377,"1"39"289,0-20-193,20 20 225,-20 0 95,0 20-992,20 0-192,-19 21-225,19 18 97,0 0-97,0 21 0,19-21-95,-19 21-193,20-21 0,0-20-192,0 2-96,0-22-609,1 21-512,-3-40-834,2 0-1472,1 0-2467</inkml:trace>
  <inkml:trace contextRef="#ctx0" brushRef="#br2" timeOffset="122787.1093">11711 3567 18257,'0'-39'993,"0"19"-609,-20 1 1442,2-1 256,-3 20-449,21 0-960,-20 20-321,-20 19-63,40 0-65,-19 22-64,-1-22-128,20 0-96,20-19 128,-1 1-256,1-21 32,0 0-33,0 0 193,1-21-224,-3-18 224,2-1 0,-20 21 64,0-1 32,0 0-96,0-1 193,0 21 31,0 0-64,0 21-128,20-1 128,1 19-64,-1 20-64,-2 2 321,23-2-161,-21 0 128,19-18-128,-19 18 129,20-20-161,-20-18 32,-20-1 32,0 19 96,-20-19-320,0-20-64,0 19-64,-19 1-160,-1-20-257,-1 0-191,3 0-449,-3 0-513,21-20-1665,2 1-1666</inkml:trace>
  <inkml:trace contextRef="#ctx0" brushRef="#br2" timeOffset="123035.1562">11950 3588 11530,'39'0'8617,"-19"0"-6760,0 20-255,0 0 256,0 19-513,-20-19-672,21-1-545,-21 22 32,18-41-224,2 20-96,-20-1-385,20-19-288,-20 0-704,0-19-897,0-1-1314,-20-1-3907</inkml:trace>
  <inkml:trace contextRef="#ctx0" brushRef="#br2" timeOffset="123169.9218">11970 3449 16047,'-20'-40'2338,"20"40"-1473,0 0-513,0-20-64,0 20-224,0 0-608,20 0-1698,-1-20-3011</inkml:trace>
  <inkml:trace contextRef="#ctx0" brushRef="#br2" timeOffset="123722.6562">12148 3489 5413,'41'99'10313,"-23"-59"-7910,23-1-193,-21-19 737,19 19-385,-19-18-1089,-20-1-480,20-20-384,-20 19-97,0-19-191,20 0-97,-20 0 128,0 0-31,-20-19-386,20 19-63,0-20 32,0-21-96,-20 22 0,20-1-192,0 0 63,0 1-31,0 19-385,20 0-256,-20 0 64,20 0 129,0 19-193,-1-19 416,1 0 353,0 20 96,0-20 160,0 0-128,-1 0 352,1 0-64,-20 0 257,20-20 63,1 1-128,-1-1-95,-2 0-1,-18-1-96,0 2-160,20-1 128,-20 0 0,0 20 1,-20-19 31,20 19 0,-18 19 64,18-19-160,-20 20 64,-1 19 1,21 2 31,-20 18-64,20-20 0,20-19-32,1 21-96,-21-41-64,38 19-128,-18 1-64,1-40-225,-1 20-159,0-19-513,-20-1-737,18-1-1634,-18-18-511,0 19-5414</inkml:trace>
  <inkml:trace contextRef="#ctx0" brushRef="#br2" timeOffset="123998.0468">12685 3469 14125,'18'0'2754,"3"39"-928,-1 1 448,-20-21-64,20 42-224,0-42-384,-1 21-513,-19-21-288,20 1-257,-20-20-320,0 0 1,0 0-193,0 0 288,0 0-352,0-20 32,0 1-64,20-1 32,-20 0 32,20 20-160,0-19 128,-1 19-97,1 0 162,20 0-66,-19 39 162,17-19-225,-18 19-321,21-18-640,-21-1-737,19-20-1473,-19 0-3939</inkml:trace>
  <inkml:trace contextRef="#ctx0" brushRef="#br2" timeOffset="124685.5468">13438 3330 19218,'-20'-39'1281,"20"17"224,-18 22-127,18 0 191,18 0-192,-18 22-320,20-3-32,21 21-320,-21 19-224,19 21-353,-19-21 64,20 1-64,-21-21-96,1 1-96,20-1-320,-20-18-193,-1-1-352,-19-20-672,0 0-1474,20 0-2274</inkml:trace>
  <inkml:trace contextRef="#ctx0" brushRef="#br2" timeOffset="125011.7187">13835 3430 20211,'0'0'1633,"-18"19"-1184,-3 21 1088,1-21 33,0 1-770,0 19-383,0-18-257,1-1-32,-1 0-32,20-1 64,0-19-64,-20 20-64,20-20 64,0 0-96,0 0 97,20 20-33,-20-20 64,39 0 32,1 0-96,0 0 32,-1 0-64,2 0 64,-1 0-128,-22 0 32,3 0-224,-1 0-353,-20 0-576,0 0-961,20 0-1729,-40 19-994</inkml:trace>
  <inkml:trace contextRef="#ctx0" brushRef="#br2" timeOffset="125366.2109">14114 3608 19794,'0'0'1474,"19"0"-321,1 0 480,0 0-255,0 0-610,1 0-447,-3-20-129,2 20-32,-20-21 0,20 2-96,-20-1 32,-20 0-192,0 20 160,2-19-64,-3 19-128,1 19 192,0 1-160,-19 0 256,19 20-128,20-20 224,-20 19-127,20 1-129,20-21-32,0 1-65,19 1 1,-19-1-384,21-20-289,-3 19-544,-18-38-961,21 19-1410,-23-20-5028</inkml:trace>
  <inkml:trace contextRef="#ctx0" brushRef="#br2" timeOffset="125555.664">14331 3508 18641,'21'20'2627,"-1"0"-962,0-1 225,19 22-321,-19-21-800,20-1-673,-20 1-160,19-20-384,-19 0-321,20 0-672,-21-20-1634,1 1-2178</inkml:trace>
  <inkml:trace contextRef="#ctx0" brushRef="#br2" timeOffset="125743.164">14669 3469 7366,'0'59'12717,"0"-39"-11020,0 20-288,0 19 385,-20 20-160,20-19-385,0 19-448,-20-38-705,20 18-128,20-39-64,-20-1-193,20 1-191,-20-20-321,0 21-704,0-21-1314,0 0-1697,0-21-4741</inkml:trace>
  <inkml:trace contextRef="#ctx0" brushRef="#br2" timeOffset="126390.625">15165 3269 15726,'0'-59'4068,"-20"40"-1569,20 19-898,0 0-192,0 19 1,20 1 127,1 19-512,-1 42-128,0-1-320,-2-2-289,23-19-64,-21 21-256,0-40 128,-1-1-384,1 2-193,-20-2-447,20-19-418,-20-20-608,0 19-1793,0-19-2115</inkml:trace>
  <inkml:trace contextRef="#ctx0" brushRef="#br2" timeOffset="126692.3828">15603 3489 19890,'-59'19'1185,"18"1"-544,1 0 640,1-1 673,-21 22-577,40-21-608,-19-20-384,39 19-225,0-19-32,0 20 64,0-20-32,39 0 96,-19 20-63,20-20 127,-1 0-128,21 0-96,-19 0-64,-3 0-96,3 0-256,-21 0-257,19 0-448,-39 0-832,20 19-1955,-20-19-2018</inkml:trace>
  <inkml:trace contextRef="#ctx0" brushRef="#br2" timeOffset="126967.7734">15722 3210 2306,'138'20'20179,"-57"19"-17969,18 2-577,-20 18 161,0 2-128,-39 17-609,-1-19-417,-39 21-319,20-21-129,-40-18-64,20-2-128,-20-19-96,-19 0-224,19-1-193,0-19-544,0 0-705,1 0-1281,19 0-3779</inkml:trace>
  <inkml:trace contextRef="#ctx0" brushRef="#br2" timeOffset="158544.9218">654 5037 14926,'0'-59'1793,"-20"38"-511,20 1 159,-20 0 673,1 20 192,-21 0-1025,20 0-768,-19 20 63,-1 0 129,-1 21-417,23-2 33,-22 0-193,40 22 0,0-42 32,0 21-128,40-21-64,-1 1 64,21 0 32,19 1-160,-20-21-32,2 19 64,-23-19-32,3 20 128,-21-20-96,-2 20 224,-18 19-96,-18-19 32,-2-1-256,-1 22 32,-19-21-161,1 19-255,-1-19-353,20 0-704,1-20-1635,-1 0-2465</inkml:trace>
  <inkml:trace contextRef="#ctx0" brushRef="#br2" timeOffset="158784.1796">893 4998 19186,'0'-41'1505,"20"21"-544,-20 20 320,0 20 737,0 1-416,19-1-481,1 19-545,0 20-255,0 1-225,19-1-64,-19-19-160,20 20-385,-1-21-448,-19-19-672,1 19-1218,-1-17-2050,0-22-9961</inkml:trace>
  <inkml:trace contextRef="#ctx0" brushRef="#br2" timeOffset="159327.1484">972 5354 7334,'-59'0'11275,"59"0"-9481,-20-19 0,20 19 512,0 0-96,20 0-673,-20 0-576,39-20-384,-19 20-289,20 0-224,-21-20-128,21 20-224,1-19-289,18 19-256,-19 0-320,-1-21-224,-19 21-353,0 0-384,0 0-736,-20-20 768,19 20-96,-19 0-545,0-20 1314,0 20 1889,0 0 1474,0 0 64,0 0 96,0 0 352,20 20-320,-20-20-256,0 20-288,20-20-289,0 21-448,0-21-321,-1 0-256,1 19-95,20-19-1,-20-19 0,-1 19-160,1-21 32,-20 1-160,0 0 192,0 1-96,0-1-64,0 0 192,-20 1-128,1-1 32,-21 20-128,20 0 96,0 20 64,1-1 96,19 1-128,0 0 32,0 19 0,0 2-32,19-2-64,1 0-64,0 1-512,20 1-417,-1-22-577,2-19-1120,-3 20-1827,3-20-1632</inkml:trace>
  <inkml:trace contextRef="#ctx0" brushRef="#br2" timeOffset="159681.6406">1845 5454 7078,'40'59'3267,"-20"2"-1409,1-22 1826,-3 0-193,2-19-1441,0 0-833,-20-20-448,0 0 192,0-40-641,-20 21-160,20-21-64,-20 21-32,2-22-32,-3 2 64,1-20-96,0-2 32,0 2 128,1-1 129,-1 20 191,40 1 33,-20 0-33,19 39-160,21 0-191,-20 19-97,19 21 128,1-1-128,-40 2-64,21 18-321,-21-20 97,-21-19-64,21 21-161,-20-41-191,0 19-449,20-19-577,-18 0-1024,18 0-834,0 0-4772</inkml:trace>
  <inkml:trace contextRef="#ctx0" brushRef="#br2" timeOffset="159935.5468">2104 4937 20563,'20'0'3331,"-1"20"-2146,1 21 289,-20 18 415,20 1-191,0-1-609,19 20-705,-19-19-320,20-21-128,-1 1-832,1 1-33,-20-22-256,1 1-801,-3-20-1345,2 0-2211</inkml:trace>
  <inkml:trace contextRef="#ctx0" brushRef="#br2" timeOffset="160283.2031">1112 5752 22132,'-81'59'4293,"62"-39"-3685,-1-20-384,40 19 1442,19-19 224,22 0-897,38-19-449,19-1-160,41 0-351,60-19-33,0-2 0,-21 22 0,-40-1-865,-59 0 224,-20 20-64,-38 0 225,-21 0 0,-2 0 95,-18 0 97,0 20-353,-18-20-288,18 0-672,-20 20-1250,0-20-3074</inkml:trace>
  <inkml:trace contextRef="#ctx0" brushRef="#br2" timeOffset="160602.539">2659 5117 27546,'-19'-21'1153,"19"21"-1153,0 0 192,19 0 160,-19 0-288,0 0-736,0 21-1218,20-1-1954,-20-1-3811</inkml:trace>
  <inkml:trace contextRef="#ctx0" brushRef="#br2" timeOffset="160752.9296">2778 5394 23350,'0'19'2498,"20"3"-1441,-20-22 128,21 0 353,-21 0-674,20 0-960,-20 19-672,0-19-1026,18 0-2274,-18 20-14253</inkml:trace>
  <inkml:trace contextRef="#ctx0" brushRef="#br2" timeOffset="165284.1796">3434 5176 1505,'0'-20'1217,"0"20"865,20-19 96,-20 19-224,0-20-64,0 20-225,0-21-255,0 21 63,0 0 65,0-20-65,0 20-96,-20 0 1,20 0-289,-20 0-64,0 20-257,0 1-159,-1-1-161,3-1 33,-2 1-257,20 19-96,0-19 96,20 0-32,-2-20-95,23 21-1,-1-2 32,19-19 0,-19 20-192,19-20 64,-19 20 32,-19-20 32,-21 19 32,0 1 288,0 0-95,-21-20-193,-19 19 96,1 3-256,-1-3-192,20 1-321,-19-20-288,19 0-864,20 0-1250,-20 0-1762,20-20-10185</inkml:trace>
  <inkml:trace contextRef="#ctx0" brushRef="#br2" timeOffset="165537.1093">3691 4998 17616,'21'-20'1954,"-21"20"-1570,20 20 1602,-20-1 449,38 40-802,-17-18-832,-1 18-385,20 0 97,-21 1-289,21-20-128,-20-1-192,0 0-320,-1-17-449,1-22-769,0 0-1281,-20 19-1537,-20-38-5797</inkml:trace>
  <inkml:trace contextRef="#ctx0" brushRef="#br2" timeOffset="165841.7968">3732 5295 11146,'-20'-19'7079,"20"19"-6182,20 0 192,0-21 1889,-2 21-703,23 0-962,-1-20-737,-1 20-447,1 0-1,19 0-513,-19-20-576,-1 20-1121,-19 0-1025,0 0-224,1 0 352,-1 0 1026,-20 0 1857,18 20 1409,-18-20 865,20 20 64,-20 1 64,21 18-352,-1-19-481,0-1-384,-1 1-480,1-20-449,0 0-320,0 20-801,0-20-672,-20 0-2051,0 0-1601</inkml:trace>
  <inkml:trace contextRef="#ctx0" brushRef="#br2" timeOffset="165994.1406">4088 5037 16527,'0'0'481,"0"0"-738,20 0 257,21 0-640,-23 0-3716</inkml:trace>
  <inkml:trace contextRef="#ctx0" brushRef="#br2" timeOffset="166233.3984">4467 5076 18609,'-21'20'1762,"21"1"-193,-20 18 1090,20 1-289,20-21-1089,-20 42-608,39-42-353,-19 21-64,21-21-31,-3 1-289,3-20-385,-1 0-256,-1 0-255,-19-20-354,20 20-511,-21-19-1058,-19-1-1633,0 0-8008</inkml:trace>
  <inkml:trace contextRef="#ctx0" brushRef="#br2" timeOffset="166438.4765">4665 4937 19314,'19'0'2530,"1"41"-192,0-21 129,20 19-802,-21 20-512,1-18-736,0 18-321,20 0-96,-21-19-449,1 0-287,0-21-385,0 1-449,1 0-1056,-21-20-2019,0 0-3971</inkml:trace>
  <inkml:trace contextRef="#ctx0" brushRef="#br2" timeOffset="166688.4765">5101 5057 13452,'-39'19'6150,"19"1"-4356,-21 1 384,21 18 576,-19-19-1024,19 0-705,20 19-609,0-39-31,0 20-129,0 1-128,20-21 0,19 0-160,-19 19 32,1-19-384,19 0-65,-22-19-255,3 19-257,-1 0-384,20 0-801,-20 0-1538,-1-21-2209</inkml:trace>
  <inkml:trace contextRef="#ctx0" brushRef="#br2" timeOffset="167423.8281">5578 4937 13933,'-20'-59'3331,"20"59"-993,0-20-64,0 20 0,0 0-576,20 0-513,-1 40-96,21-21-192,-20 42-128,19-22-737,-19 20-160,20 2 512,-19-22-544,17 20-353,-18-39-351,1 20-514,-1-40-1408,-2 20-1699,3-20-2177</inkml:trace>
  <inkml:trace contextRef="#ctx0" brushRef="#br2" timeOffset="167669.9218">6014 4998 17040,'-39'19'1377,"-1"1"577,-1 19 961,23 2-641,-23-21-897,41 19-384,-20-19-288,20-1-321,20-19 193,21 20-129,-2-20-192,1 0-96,-1 0-128,21-20-352,-1 20-224,-19-19-385,1 19-481,-23 0-992,2 0-2178,1 0-4741</inkml:trace>
  <inkml:trace contextRef="#ctx0" brushRef="#br2" timeOffset="168452.1484">6967 5076 12203,'-40'-39'2466,"21"19"33,-1 20-353,0 0 32,-20 20-481,20 0-383,1 40-353,-1-21-289,20 1-95,0-1-225,20-19-96,-20 1-160,19-21 65,21 0-33,-20-21-64,0 1-288,19-19-33,-19 19-31,-20 0 192,20 1 96,-20 19 0,0 0 96,0 0-128,0 0 128,0 19 0,20 21-64,1-1-128,-3-19-544,22 1-674,-19-2-1248,17-19-1890,-17 0-8392</inkml:trace>
  <inkml:trace contextRef="#ctx0" brushRef="#br2" timeOffset="168669.9218">7225 4798 22068,'20'0'1666,"0"21"-545,0 18 320,0 20-191,-1 2-225,1-2-897,0 0-64,0-18-256,19 18-417,-19-40-160,20 1-512,-40 0-673,21-20-1089,-21 0-1345</inkml:trace>
  <inkml:trace contextRef="#ctx0" brushRef="#br2" timeOffset="168850.5859">7125 5037 20275,'0'0'2338,"0"20"-1217,21-20 1025,-1 0-480,20 19-898,19-19-640,0 0-256,1 0-320,-21 0-705,21 0-897,-21 0-1826,-19 0-2178</inkml:trace>
  <inkml:trace contextRef="#ctx0" brushRef="#br2" timeOffset="169784.1796">8178 5037 16335,'0'20'1922,"0"-20"-1538,20 0 1442,0 0 320,-1 0-737,21 0-736,-20 0-289,1 0-256,-3-20 33,2 0-1,-20-19-64,0 18-64,0 1-32,-20 20-288,2-20 640,-23 20-224,21 20 160,-19 0 225,-1 21 31,20-2-63,0 0-33,1 22-128,19-22-191,39 0-1,-19-19-224,39 0-97,1-20-607,-1 0-738,-18 0-992,18-20-2499,-39 0-11178</inkml:trace>
  <inkml:trace contextRef="#ctx0" brushRef="#br2" timeOffset="170046.875">8456 5017 13452,'0'20'5349,"0"0"-3779,20-1 127,0 22 642,0-21-418,-1-1-896,1 1-416,0 0-161,0-20-191,0 0-1,0 0-128,-20 0 32,19 0-64,-19 0 32,0-20 33,0 20-65,0-20-128,20 20-129,-20-19-223,20 19-289,0 0-287,1 0-514,-3 0-1056,23 19-1826,-21-19-3300</inkml:trace>
  <inkml:trace contextRef="#ctx0" brushRef="#br2" timeOffset="170377.9296">8972 5017 18673,'-20'20'2274,"1"0"-608,-1 19 352,20 2-353,0-2-704,0-19-512,0 19-385,20-19 32,19-20-32,-19 0-64,0-20-160,0-19-193,-1-1-31,1 1 256,-20-2 32,0-18 0,-20 20 0,1-22 128,-1 22-32,0 0-321,20 19 1058,-20-1-320,20 21-33,0 21-192,0-1 289,20 39-97,0-20-192,0 22-384,19-2 96,1-20-641,19 21-832,2-40-1506,-2 0-4036</inkml:trace>
  <inkml:trace contextRef="#ctx0" brushRef="#br2" timeOffset="170732.4218">9865 4998 17648,'-19'59'4741,"19"-40"-3748,-20 22 0,40-21 544,-20-1-416,39 1-640,-19-20-321,20 0-32,-1 0-352,-19-20 31,21-19-191,-41 18 192,0-18 96,-20 19 32,-21-19 32,2 19-32,-1-1 96,0 21 32,1 0-96,19 0-160,0 0-449,20 21-544,0-1-1794,20 19-2562</inkml:trace>
  <inkml:trace contextRef="#ctx0" brushRef="#br2" timeOffset="170914.0625">10223 5176 19890,'-40'-59'2627,"1"18"-673,-1 2 352,-1 0-801,3-2-832,17 1-417,-19-19-544,40 20 832,0-2-1024,0 2-449,20 19-384,21 20-1089,-21 0-2851,18 20-11563</inkml:trace>
  <inkml:trace contextRef="#ctx0" brushRef="#br2" timeOffset="171074.2187">9964 4978 23061,'-19'0'2531,"19"0"-1570,19 0 96,1 0-321,21 0-543,17 0-290,-17-21-863,18 21-1219,1 0-2337,-21 0-11691</inkml:trace>
  <inkml:trace contextRef="#ctx0" brushRef="#br2" timeOffset="172010.7421">11076 4521 10345,'-19'-19'8072,"19"19"-6182,0 19-769,0 1 993,0 19-160,0 1-833,0 20-481,19-1-512,-19 0 1,20 1-129,0-20 0,0-21-32,0 21-449,-1-19-576,1-21 96,-20 20-1153,20-1-1089,-20-19-641,0 0-8327</inkml:trace>
  <inkml:trace contextRef="#ctx0" brushRef="#br2" timeOffset="172366.2109">11375 4778 16751,'0'0'2691,"0"20"-1250,-20 1 705,20 18 96,-20 1-736,20-1-577,0 2-769,20-2 32,0-19-32,19-20-64,-19 20-32,20-40 97,-21 20-290,1-20-31,0 1-64,-20-1 160,0-1-32,0 1 96,-20 0 0,20 1-224,-20 19 896,20-20-480,-19 20 33,19 20-33,-20-20-96,20 19 0,0 1-480,20 0 320,-20 1-545,39-21-544,-19 20-641,0-20-1569,0 0-2242</inkml:trace>
  <inkml:trace contextRef="#ctx0" brushRef="#br2" timeOffset="172625.9765">11752 4798 13676,'0'-20'4357,"-21"20"-2660,1 0-384,20 20 641,-20 1-288,20-1-897,20 19-513,0-19-96,21-1 64,-3 1-384,3 0 192,18 1 0,-39-1 32,20-20 0,-21 19-32,-19-19 160,0 20 97,-19-20-193,-1 0-449,0 0-127,-20 0-417,21 0-800,-1 0-1474,0 0-1378</inkml:trace>
  <inkml:trace contextRef="#ctx0" brushRef="#br2" timeOffset="172807.6171">12009 4660 21684,'20'59'2530,"0"-19"-1473,-20-1 481,20 2-417,1 18-545,-3-20-511,2 2-578,21-2-480,-21-19-801,-2-20-864,-18 20-3812</inkml:trace>
  <inkml:trace contextRef="#ctx0" brushRef="#br2" timeOffset="172989.2578">12009 4978 13901,'0'0'6822,"0"0"-5925,20-21 64,0 21 1121,0 0-929,39 0-705,-18-20-255,18 20-322,1 0-1344,-1-20-2787,0 20-3555</inkml:trace>
  <inkml:trace contextRef="#ctx0" brushRef="#br2" timeOffset="173560.5468">12863 4639 14445,'-20'-39'3972,"20"19"-1282,-20 20-383,20 0-225,0 0-609,20 40-96,-20 0-416,20 19-192,19 0-64,-19 2-321,0-22-128,0 20-448,1-18 512,-1-2-480,-20-19 192,0 19-64,0-39 160,0 20-224,0-20-128,0 0-64,0 0-1,0 0-31,0 0 64,0-20 0,0 20 64,0-19-1,0-1 1,0 20-192,0-20-225,0 1-416,0 19-288,18 0-673,-18-20-1025,20 20-832,-20 0-7880</inkml:trace>
  <inkml:trace contextRef="#ctx0" brushRef="#br2" timeOffset="173973.6328">13260 4937 21043,'20'0'1346,"-20"0"31,20 0 321,19 0-737,-19 0-609,21 0-224,-23 0-128,23-20-448,-21 1 480,0-1-96,-20 0-161,0 1 1,0-1 96,-20-1 96,0 1 192,-21 20-32,23 0 353,-3 20-65,-19 1 0,20-1-31,20 19-1,-19 0 65,19 1-65,19 1-384,-19-2 32,40-19 32,-20 19-192,19-18-320,-19-21-289,21 0-448,-3 0-161,-17-21-1056,-1 1-2146,-20 1-5414</inkml:trace>
  <inkml:trace contextRef="#ctx0" brushRef="#br2" timeOffset="174507.8125">13558 4819 15630,'0'20'1858,"20"-20"160,0 39 801,-1-19-97,-19 19-928,20-19-737,0 1-32,0 18-160,0-39-257,-20 20-287,19-20-193,-19 0-32,0 0-96,0 0-128,0 0-32,0 0-129,20-20 97,-20 1-96,0-1-193,0-1-191,0 1-1,20 0-288,-20 20-480,20-19 256,-20 19-225,20 0 289,-20 0 641,21 19 256,-3-19 192,2 0 256,1 0-96,-1 0 352,18 0-159,3 0 768,-21-19-609,19-1 673,1 0-672,-20 1-33,0-1-96,-20 20 193,0-21-97,0 1-127,-20 20-33,0-19-128,-20 19-128,21 0 64,-21 19-32,-1 1 64,23 1 97,18-1 31,-20 19-64,20 0 0,0 1-64,0-19-416,20-1 352,-2 19-64,23-39-192,-21 20-224,19-20-225,-19 0-416,20-20-769,-20 0-1633,-20 1-1474,19-1-10057</inkml:trace>
  <inkml:trace contextRef="#ctx0" brushRef="#br2" timeOffset="174698.2421">14193 4600 19602,'21'0'3684,"-3"20"-1122,-18 20-544,20 19-288,0 0-577,-20 2-385,21-2-575,-1 21-161,-2-41-481,3 1-191,-1-21-33,0 1-384,0 1-833,-1-21-2146,-19 0-10089</inkml:trace>
  <inkml:trace contextRef="#ctx0" brushRef="#br2" timeOffset="176145.5078">14789 5117 14637,'0'0'1474,"0"0"-385,0 0 1057,20 0 352,-20 20-576,0-20-641,0 0-288,0 0-32,0 0-352,0 0 480,0 0-385,0-20-191,0 20-161,20-21-64,-20 21-127,0-20-33,0 20-64,0 0-320,0 0-545,0 0-609,0 0-896,0 0-4228</inkml:trace>
  <inkml:trace contextRef="#ctx0" brushRef="#br3" timeOffset="195005.8593">21399 6070 5893,'0'0'1922,"0"0"-385,0 0 577,0-20-480,0 20-897,0 0-193,0-20 65,0 20 159,0 0 1,0 0 160,0 0 64,0-21-160,0 21-129,0 0 97,0 0-192,0 0-33,0 0-31,0 0 31,-20 0-223,20-20 31,0 20 129,0 0 95,0 0-256,0 0-127,0 0 31,0 20 96,0-20-96,-20 0 33,20 21-97,0-21 96,0 20-96,0-20-63,0 20 31,0-1-64,0 1 128,0 0-32,0-1-64,0 22 129,0-2-129,0-19 160,0 39-192,0-18 64,0-2 0,-20-19 32,20 19 161,0 0-289,0-17 224,0 17 64,0-19-127,-19-1-161,19 1 224,0 0-128,0-20-32,0 21-96,19-21 32,-19 19-32,0-19 65,0 0-130,0 0-127,0 0-160,0 0 96,0 0-64,0 0-225,0-19-256,-19-2-192,19 21-576,0-20-1090,0 20-1761,0 0-2498</inkml:trace>
  <inkml:trace contextRef="#ctx0" brushRef="#br3" timeOffset="222768.5546">21359 7002 14125,'0'0'2018,"-20"0"-833,20 0 609,0-19 95,20 19-575,-20 0-706,20-20-159,0 20 31,1-21-96,-3 21-127,2 0-1,0 21 96,-20-1 65,0-1-193,0 1 160,0 0 1,0 19-193,21-18 32,-21 19-160,0-21-64,0 1 96,0 0-96,0-1-64,0-19-160,0 0-353,0 0-352,0 0-832,0 0-1218,-21 0-1441,1 0-9129</inkml:trace>
  <inkml:trace contextRef="#ctx0" brushRef="#br3" timeOffset="222945.3125">21379 7161 12748,'-20'-19'3074,"20"19"-1280,0 0 352,0 0 513,20 0-769,0-20-962,1 20-383,-3-20-353,22 20-160,-19-21-224,-1 21-417,0 0-864,-2-19-1410,3 19-1569,-21 0-11659</inkml:trace>
  <inkml:trace contextRef="#ctx0" brushRef="#br3" timeOffset="224405.2734">21320 6744 6181,'0'0'2595,"0"-20"-962,0 20 674,0 0-193,0 0-577,0 0-384,-20 0-64,20 0-96,0 0-128,0 0-192,0 0 63,0 20-223,0-20-161,-20 0 225,20 0-289,0 0 96,-20 20-192,20-20 225,0 19-225,0-19-96,0 21 96,-20-21-96,20 20 97,0-20 31,0 20 32,0-1-96,-19 1-96,19-20-64,0 20 64,0-1 32,0 1 0,0 1 97,-20-1-97,20-1-64,0 1 32,0 0-32,0 0 224,0-1-192,0 2 0,20-1 96,-20 0-64,0-1-32,0 1-31,0 0-33,0-1 96,0 1-192,19 1 96,1-1 96,-20-20-160,20 19 128,-20 1-32,20-20-96,0 20 96,-1-20-32,1 19 0,-20-19 32,40 0-32,-19 0 64,-3 0-64,2 0 64,0 0-64,1 0-96,-1 0 64,0 0 64,-2 0-64,3 0 0,-1-19 64,0 19-160,-20 0 31,20 0 129,-20-20-64,19 20 32,-19 0 0,20-20-32,-20 1 32,0 19-64,20-20 64,-20-1 0,0 1 0,0 1 160,20-1-224,-20 0 0,0 1 128,0-1-64,20 0 0,-20-1 32,0 2 0,0 19 65,0-20-65,0 0 32,0 0 0,0 1 32,-20-1-128,20 20 96,0-21-128,0 1 64,-20 1 0,20 19 64,0-20-64,-20 20 128,20-20-128,-20 1 64,1 19 32,-1-20-64,0 20 96,0-20-160,-1 20 96,3-21-64,-2 21 96,-21-19 97,21 19-97,0-20-32,2 20 32,-3-20-128,1 20 128,0 0-96,0-19-64,1 19-32,19 0-289,-20 0-447,20 0-866,0 0-2786,0 0-4965</inkml:trace>
  <inkml:trace contextRef="#ctx0" brushRef="#br3" timeOffset="252839.8437">21598 5950 928,'0'0'1858,"0"0"544,0 0-480,-20 0-320,20 0-545,0 0 961,0 0-833,0 0-224,0 0-129,0 0-31,-21 0-96,21 0-161,0 0 193,0 0 32,0 0 128,0 0-129,0 0-63,-18 0-96,18-20 127,0 20-191,0 0 31,0 0-383,18 0 191,-18 0-128,0 0-64,0 0 33,0 0-97,0 0 160,0 0-96,0 20 32,0-20-128,0 0 129,0 20-33,0-20 0,0 0 0,0 0-64,0 0-32,21 19 33,-21-19-161,20 0 96,-20 0 128,0 0-96,20 20 0,-20-20 0,0 21-32,0-21 96,0 20-96,20-20 32,-20 0 97,19 20-129,-19-20 64,20 19 64,0-19-32,-20 20 0,20 0 0,-20-1-63,20 1-33,-1 1 32,-19-1 64,20-1-128,0 21 96,0-21-128,1 1 0,-21 0 64,18 20-32,2-20 0,0 0-64,21-1 128,-41 1-96,18 0 0,3-1 160,-1 3-128,0-3-32,-20 1 128,20 0 97,-1-1-129,-19 1 128,20 0-192,0 1 160,0-21-32,0 19 33,-20 1-1,19-20-96,-19 0-32,0 0 128,20 20-128,-20-20 32,0 0-96,0 0 192,0 0-224,20 19 128,-20-19-64,0 0 0,0 0-96,0 0 128,0 0-31,0 0-194,0 0-159,0-19-449,0 19 193,0 0-257,0-20-64,0 20-608,0 0-737,0 20-1602,0-20-2082</inkml:trace>
  <inkml:trace contextRef="#ctx0" brushRef="#br3" timeOffset="253652.3437">22233 7062 3427,'0'-20'3715,"0"20"-1312,-20 0-65,20-20-32,-20 20-673,20 0-543,0 0-130,0 0 290,0-20 31,0 20 32,0 0-128,0 0-64,0 0-64,0 0-96,20 20-288,-20 20-129,0-21-127,-20 22-33,20-21-192,0 19-96,20-19 97,-20-1-226,20 1 33,-20-20-32,0 21 97,19-21-386,-19 0-127,0 0-97,20 0-255,-20 0-450,20-21-511,-20 21-962,0-20-544,0 20-3876</inkml:trace>
  <inkml:trace contextRef="#ctx0" brushRef="#br3" timeOffset="254072.2656">22351 7081 12555,'0'0'2082,"0"21"225,0-21-386,0 20 97,0 0-288,0 19-417,0-19-448,0-1-481,20 1-95,1 1-193,-21-21 128,20 0-352,0 0 160,-20 0 128,20-21-288,-1-18 160,1 19-128,-20 0 128,0-19-64,0 19 64,0 20 32,-20-21 32,1 21 0,-1 0-96,0 0-96,20 0-32,0 0-545,0 0-672,0 21-1762,0-21-1185,-20 0-11467</inkml:trace>
  <inkml:trace contextRef="#ctx0" brushRef="#br3" timeOffset="255418.9453">22213 6783 5893,'0'-19'3043,"0"19"-769,-20 0 160,20 0-416,-20 0-640,20 0-129,0 0-160,-20 0-384,20 0-65,-19 19-95,19-19-97,-20 21 65,20-21-1,-20 0-64,20 20-63,0-20 31,-20 20-128,20-20 65,0 19-65,-20 1-64,20 0 1,0-1 31,-19 1-192,19 21 64,0-22 32,-20 1-128,20 20 0,0-21 128,0 2-128,0-1 32,0 0 32,20-1 65,-20 1-65,19 0 32,-19-1-128,20 1 64,0 1-32,0-1 0,0-1-32,-20 1 64,19 0-160,1-1 320,0-19-224,0 20-32,-20 0 64,20-20 64,-1 21-128,1-21 0,-20 0 128,20 0-224,0 0 224,1 0-192,-3 0 128,2 0-32,21 0-32,-21 0 32,0-21-160,-1 1 64,1 20 128,0-20-96,-20 1 0,20-1 96,0 0 32,-1 1 32,1-1-256,-20-1 96,0 1 160,20 20 0,-20-19-96,0-1-64,0 0 0,0 1 96,0-1 32,0 0-32,0-1 64,-20 2-288,20-1 320,0 0-192,0-19 128,-20 39 96,20-20-64,0-1-32,-19 1-32,19 1-128,0-1 192,0 0-96,-20 1-64,20 19 128,0-20-160,-20 0 160,20-1 64,-20 21-64,0 0-31,1-19 31,-1 19 32,0 0 128,0 0-160,-1 0-32,1 0-32,-19 0-32,19 0-32,0 0-128,0 0-385,1 0-416,19 19-1345,0-19-2595,19 0-10281</inkml:trace>
  <inkml:trace contextRef="#ctx0" brushRef="#br3" timeOffset="258649.414">22233 7042 3523,'0'0'2274,"0"0"-1794,0 0 866,0 0 864,0 0-481,0 0-768,0 0-224,0 0-160,0 0-129,0 0-224,0 0 257,0 0 191,0 0-31,0 20 96,0-20-193,0 0-95,0 0-129,0 19 0,0-19 33,0 0 63,0 21-160,0-21 96,0 20 65,0-20-193,0 20 32,0-1-31,0-19-33,0 20-64,0 0-128,0-20 64,0 19 32,0-19 0,0 20 64,0-20-32,0 0-32,0 0 1,0 0 31,0 0-64,0 0-96,0 0 64,0 0 128,19 0-192,-19 0 96,0-20-32,-19 20 32,19 0 32,-20 0 96,20 20-96,-20-20 32,20 0-95,0 0-1,0 0 32,0-20 32,0 20-64,20 0-32,-20 0 96,0 0-64,0-19-64,0 19 128,0 0 64,0-20-192,0 20 224,0-20 0,0 1 97,0 19-129,0-20-32,0 0 160,0-1-64,20 21-160,-20-19 1,0 19 31,0-20-32,0 20 96,0-20-224,0 20 160,0 0 0,0 0 0,0 0 0,0-20 128,-20 20-96,20 0 33,0 0-65,0 20-32,0-20-64,0 0 0,0 0 0,0 0 32,0 20-96,0-20 192,0 20-224,0-1 160,0-19-32,0 41-32,0-21 0,0-1 0,0 1 0,20 0-32,-20-20-32,0 19-64,19-19-129,-19 0-95,0 0-96,0 0-1,0 0-159,0 0-65,-19 0-576,19 0-1025,0-19-1506</inkml:trace>
  <inkml:trace contextRef="#ctx0" brushRef="#br3" timeOffset="288943.3593">22987 6129 1729,'0'0'1442,"0"0"287,-20 0 33,20 0-417,20-20-480,-20 20-224,20 0 127,-40 0 129,20 0-128,0 0-129,0 0 257,0 0 128,0 0 0,-20 0-128,20 0-96,0 0 0,0 0-33,0 0 1,0 0-256,0-20-129,0 20-32,20 0 65,-20 0 31,0 0 129,0 0-129,0 0 32,0 0-127,0 0 95,0 0-192,0 0 161,0 20 31,0-20-352,0 0 193,0 0 127,0 0-96,0 0 65,0 0-257,0 0 64,0 0 0,0 0-32,0 0 65,0 0-65,0 0-128,0 0 224,0 0-160,0 20 32,0-20-32,-20 0 0,20 0-96,0 0 161,0 0-129,0 0-32,0 19 128,0-19 0,0 0 96,20 0-128,-20 0 160,0 0-192,0 20 97,0-20-1,0 0 0,0 21-96,-20-21 64,20 20 0,0-20 64,-19 0 1,19 19-65,0-19 128,19 20-96,-19-20 64,20 20-96,-20-1-96,0 1 32,0 0 33,0 1-33,-20-2 0,20 21 128,20-21-128,-20 1-128,20 0 256,-20 21-160,0-22 64,0 1-128,0 0 128,0-1-64,0 1 64,0-20-32,20 20-128,-20 1 128,0-21-32,0 19 65,0 1-97,0 0-33,0-1 66,0-19-33,0 20 0,0 0 0,0-20 0,0 19 0,-20 2 0,20-21 0,0 20 0,20 0 0,0-20 0,-20 19 0,0 1 0,0-20 0,0 20 0,0-1 0,0-19 0,19 20 0,-19-20 0,0 21 0,0-21 0,0 20 0,0-20 0,0 0 0,0 19 0,0-19 0,-19 20 0,19-20 0,0 20 0,0-20 0,0 0 0,0 0 0,0 20 0,0-20 0,0 0 0,0 0 0,0 0 0,0 0 0,0 0 0,0 0 0,0 0 0,19 0 0,-38-20 0,19 20 0,0 0-481,0 0-576,19-20-544,-19 20-1090,0 0-4260,-19 0-6565</inkml:trace>
  <inkml:trace contextRef="#ctx0" brushRef="#br3" timeOffset="291886.7187">23185 7399 9833,'0'-20'3203,"0"20"-2274,0-20 320,0 20 609,-20 0-449,20 0-480,0 0-32,0 0-32,0 0 63,0 0-95,-18 0 0,18 0-224,0 0-129,-21 20-32,1 0-95,20-20 31,-20 21-128,0-2-31,1 1-1,19-20-96,0 20-64,0-20-32,19 19-96,1-19 96,0 0 32,21 0 32,-23 0-96,22 0-64,-19 0 128,-1 20-64,0-20 0,-1 20 0,-19-1 96,-19 3-96,19-3 160,-20 1-224,20-20 160,-20 20-32,-1-1-31,21-19-66,-20 0-127,0 20-96,20-20-352,-18 0-449,18 0-737,0 0-929,-21 0-1313</inkml:trace>
  <inkml:trace contextRef="#ctx0" brushRef="#br3" timeOffset="292206.0546">23106 7420 17136,'0'-21'2979,"20"1"-1154,1 0 481,-21 20-960,38-19-994,-18 19-352,1-20-224,-1 20-705,-20 0-961,20 0-1089,-20 0-1761</inkml:trace>
  <inkml:trace contextRef="#ctx0" brushRef="#br3" timeOffset="293110.3515">23106 7161 6213,'-20'0'1954,"20"-19"-1025,0 19 1057,-20 0 32,1 19-737,-1-19-640,20 20 480,0-20 64,0 20-96,0-1 96,0 1 0,0 1-128,-20 18-128,20-19-416,0 19-65,0 1-96,0 0-224,20 0 1,-20 19-1,0-18 0,0-2 96,0 0-160,0 1 192,20-19-64,-1 18 97,1-39-65,0 20-32,0-1 96,1-19-159,17 0-1,3-19 96,-1 19-128,-1-20 192,-19 20-192,0-20-96,0 1 64,-1-2 65,1 1-226,0-19 194,20 19-194,-40-19 97,19-2-96,1 21 64,-20-19 160,0-1-288,0 0 128,0 0 0,-20 21-32,1-21 160,-1 1-192,0-2 128,0 22-96,-19-1 96,-21-19 64,21 19-192,-1-21-32,-1 41-64,3-19-417,17 19-480,21 0-544,-20 0-1763,20 19-4803</inkml:trace>
  <inkml:trace contextRef="#ctx0" brushRef="#br4" timeOffset="357696.289">23086 7439 15406,'-20'-19'1377,"1"19"353,19 0 352,0 0 96,0 0-192,0 0-449,39 19-448,-39 1-160,40 0-192,-1-1-96,-19 21-225,21-21-160,-1 3-64,-21-22-192,1 19 64,0-19-384,0 0 0,0 20-225,-1-20-351,1 0-194,-20 0-607,20 0-962,0 0-1505,-20 0-4228</inkml:trace>
  <inkml:trace contextRef="#ctx0" brushRef="#br4" timeOffset="357957.0312">23543 7340 16367,'-40'0'2338,"20"0"-448,1 0 384,-21 39 128,0 2-736,-19-2-609,0 40-512,-2-19-161,-18-1-128,19-19-192,21 0-32,-1 0-96,20-21-320,1-19-225,19 20-608,0-20-961,19-20-2050,1 20-4740</inkml:trace>
  <inkml:trace contextRef="#ctx0" brushRef="#br4" timeOffset="358668.9453">23643 7479 17616,'-20'0'2274,"20"0"-416,0 0 192,0 0 352,0 0-800,20 0-609,-20 39-353,0-19-127,20 21-321,-20-2 32,0-19-160,18 19-32,3 2-128,-21-22-160,20 1-256,0 0-257,0-1-384,-20-19-417,19 0-992,-19 0-1154,20 0-1377</inkml:trace>
  <inkml:trace contextRef="#ctx0" brushRef="#br4" timeOffset="358972.6562">23781 7557 13612,'0'0'5798,"20"-19"-4421,0 19 1122,0 0-33,0 0-1121,-1 0-768,1 0-193,0 19-128,0 3-224,-20-3 64,0 21-64,0-21 225,0 21-97,0-19 96,-20-2 128,20 1-63,0 0-1,0-20 32,20 19-95,1-19-193,17-19 32,-18 19-384,21-20-449,-3 0-320,3 20-545,-21-19-1441,0 19-3523</inkml:trace>
  <inkml:trace contextRef="#ctx0" brushRef="#br4" timeOffset="359862.3046">22630 5593 19378,'-20'0'2146,"20"0"-96,0 0 64,0 0-32,40 20-577,-21 0-416,42-1-352,-23 21-64,3-21-161,18 22-192,-19-21-159,19 19-194,-19-19-63,-20-1-544,19 1-225,1-20-96,-20 21-320,1-21-513,-21 0-1121,0-21-2690</inkml:trace>
  <inkml:trace contextRef="#ctx0" brushRef="#br4" timeOffset="360080.0781">23126 5513 20691,'-20'20'2146,"0"0"-769,-19 20 930,-21 0-97,1 38-769,-1-17-480,1-22-384,18 20-353,23-38-256,-2 18 32,20-19-577,-21 0-224,21-1-608,0-19-289,21 0-1537,-1 0-2914</inkml:trace>
  <inkml:trace contextRef="#ctx0" brushRef="#br4" timeOffset="360898.4375">23384 5989 15855,'20'-19'1985,"-20"-1"-415,0 20 192,0-20 768,-20 20-1057,20 0-416,0 0-384,0 0-96,0 0 31,-19 20 33,19 0-353,-20-1-64,20 1-96,0 1-64,0-1-32,0-20-96,20 20 64,-1-1 0,1 1 32,0 0-96,0-20 96,0 19-32,-1 1 0,1 1 96,-20-21-96,20 20 289,-20-20-257,-20 19 128,20-19-160,-20 20-32,1-20-128,-1 20-97,0-20-543,-20 19-65,21-19-609,-1 0-960,20 0-2338,-20 0-2916</inkml:trace>
  <inkml:trace contextRef="#ctx0" brushRef="#br4" timeOffset="361130.8593">23365 6009 5413,'19'-20'15246,"-19"20"-13837,0-19 641,20 19 32,-20-20-1185,20 20-801,0-20-32,0 1-512,-1 19-481,1-20-705,0 20-1569,0 0-2018</inkml:trace>
  <inkml:trace contextRef="#ctx0" brushRef="#br1" timeOffset="407643.5546">23185 6030 16879,'0'-21'2531,"20"21"-898,-20 0-63,21 21 864,-1-1-384,19-20-641,-19 20-319,0-1-418,20 21-255,-1-21-257,-19 22-96,20-2-96,-21-19-160,21 19-321,-20-19-256,1 0-672,-21 1-801,18-21-1762,-18 0-2274</inkml:trace>
  <inkml:trace contextRef="#ctx0" brushRef="#br1" timeOffset="407883.789">23663 6089 21011,'-20'-19'1410,"0"-1"-225,-1 20 961,1 20-288,-19-1-641,-1 1-641,1 19-383,-1 2-193,0-21 96,21 19-385,-1 0-255,20-19-289,-20 0-672,0 1-802,20-21-2305,0 0-3363</inkml:trace>
  <inkml:trace contextRef="#ctx0" brushRef="#br1" timeOffset="410266.6015">22491 4978 4772,'-20'-21'3203,"20"1"-1890,-19 20 865,19-20 321,0 1-545,-20 19-449,20 0-96,-20-20-31,20 20-33,-20 0-192,20 20-320,-21-20-129,21 19-63,0 1-385,0 0-224,0 1 225,21-1-1,-1-20-192,0 19 0,0-19 160,-1 0-128,1-19 0,0-1-96,0-1 96,-20 1-224,0 0 32,0-19 224,-20 19-224,20 1-96,-20-1 96,0 20 96,1 0-224,-1 0 0,0 0-193,0 20-352,20-1-416,0 1-1153,0 0-1281,0-1-4773</inkml:trace>
  <inkml:trace contextRef="#ctx0" brushRef="#br1" timeOffset="410608.3984">22432 5076 16335,'-20'20'2146,"0"1"-448,-1 18 704,21-19-320,0 0-1057,21-1-417,19-19-223,-20 20 31,19-40-224,-19 20-96,20-19 1,-21-1-97,1 0 96,0 1-257,-20-1 161,0-1-288,0 1 0,-40 1-321,21-1-255,-1 20-129,-20-20-449,20 1-576,1 19-544,19-20-769</inkml:trace>
  <inkml:trace contextRef="#ctx0" brushRef="#br1" timeOffset="411293.9453">22689 4243 19538,'-20'0'1922,"1"20"-1250,19-20 1090,19 19 352,21 1-737,19 0-352,2-1-384,-2-19-129,1 22-287,-21-22-129,1 19-160,-1-19-128,-19 0-353,20 0-384,-19 0-416,-3 0-641,2-19-1633,-20 19-1923</inkml:trace>
  <inkml:trace contextRef="#ctx0" brushRef="#br1" timeOffset="411541.0156">23305 4065 19538,'-39'19'1345,"-22"21"-320,3-1 1762,-3 2-577,2 18-769,19-20-768,1 0-353,-1-17-224,20-3-160,0 1-64,1 0-512,19-20-578,0 19-928,19-19-1601,1-19-1794</inkml:trace>
  <inkml:trace contextRef="#ctx0" brushRef="#br1" timeOffset="412556.6406">23424 3548 12908,'0'-20'2338,"0"20"-192,-20-20 224,20 20-64,-20 0-1056,20 0-354,-19 0-319,-1 0 0,0 20-289,0 0-32,20-1-96,0 2-96,0-1 0,20 0-32,0-1-96,0 1 128,19 0-128,1-1-64,-20 1 64,19 1 160,-19-1-64,-20-1 0,0 1 64,0-20 32,-20 20 1,0-1-97,-19-19-128,19 0-353,-20 20-192,21-20-512,-1 0-672,0 0-1603,0-20-1184</inkml:trace>
  <inkml:trace contextRef="#ctx0" brushRef="#br1" timeOffset="412795.8984">23325 3608 19090,'0'-20'1345,"20"-1"-192,0 2 833,-1-1-673,21 0-1121,0 1-288,19-1-641,-18 0-704,-23 20-3075,23 0-8841</inkml:trace>
  <inkml:trace contextRef="#ctx0" brushRef="#br2" timeOffset="499933.5937">853 6585 15086,'0'-78'1665,"0"56"-1088,0-17 992,-20 19 994,-1 1-641,3 19-1154,-23 0-223,21 0 128,-18 19-257,-3 1-160,1 19-160,21 2 0,-1 18 0,20-19-224,0 0 128,20 0 0,19-1-128,22-19-128,18 20 192,0-20-224,0 0 192,-19-1 31,-1 21 1,-19-21 128,-19 22 33,-21-2 31,0 1 32,-41-1 0,1-18 32,1 19-160,-1-1 0,1-19-192,-1-1-320,20-19-898,0 20-1697,-1-20-3106</inkml:trace>
  <inkml:trace contextRef="#ctx0" brushRef="#br2" timeOffset="500202.1484">1091 6546 20691,'0'-61'1441,"0"42"97,0-1 256,0 20-545,0 20-384,0-1-97,21 42-191,-3-2-257,2 21-128,1-1-128,-1 1-288,18-2-416,-17-17-257,39-2-705,-41-39-928,21 20-1954,-20-40-3908</inkml:trace>
  <inkml:trace contextRef="#ctx0" brushRef="#br2" timeOffset="500607.4218">992 6863 21396,'-20'0'1858,"20"0"-129,0 0 545,20 0-640,19 0-865,1-19-481,1 19-288,18 0 32,-1 0-449,23-20 1,-22 20-32,0 0-97,1-20 289,-1 20 32,-18-21 32,-21 2 95,-20-1 33,18 0 0,-18 1 96,-18-1-32,-23-19 128,21 18-31,-19 21-65,19-20 384,0 20 0,-20 0-159,40 20 31,-19 1 192,19 18-63,0 0-289,19 20 0,-19-18-128,20 18-192,20 0-417,-1-18-352,1-2-448,19-19-865,-18 0-2274,19-20-5862</inkml:trace>
  <inkml:trace contextRef="#ctx0" brushRef="#br2" timeOffset="501005.8593">1806 6903 15534,'39'99'1890,"-19"-59"96,0 20 448,0-1-704,1 20-705,-3-19-289,2-1-383,21-19-193,-41-19 0,20-21 64,-20 0 161,-20 0-225,-1-41-128,1 21 128,0-19-160,20 0 64,-18-2-32,-3 2-32,1-20-32,20-21 0,-20 1-64,20-1 128,0 1-64,0 38 352,40 2-63,-19 19-161,17 20 0,-18 40-32,1 0 0,-1 0-96,-40 19-32,20-20 128,-21 21-96,1-40-160,20 0-257,-20 0-480,20-20-864,0 19-2051,-18-19-2786</inkml:trace>
  <inkml:trace contextRef="#ctx0" brushRef="#br2" timeOffset="501455.0781">2143 6646 21556,'40'-61'1089,"0"42"-352,19-1 1729,0 20-961,1 0-896,-21 0-385,2 39 0,-21 1-192,-20 40-32,0-21-96,-20 21 0,-1-21 64,1 1 160,20-21 65,-18 1 31,18-20 128,18-1-64,2-19-63,21 0-65,-3 0-64,3-19-96,19-1 64,-1 0-96,-19 0-321,-1 1-255,2 19-321,-21 0-512,-2 19-962,-18 1-2273,-18 0-6054</inkml:trace>
  <inkml:trace contextRef="#ctx0" brushRef="#br2" timeOffset="501737.3046">1229 7657 24375,'-99'61'1857,"81"-61"-1664,-3 0 287,60 0 1282,22 0 63,18 0-768,79-41-320,81 2-256,38-1-481,21-1 0,-59 2 0,-61 0-353,-59 39-736,-40-20 192,-18 20-128,-23 0-352,-17 0-417,-1 20-704,-20-20-2595</inkml:trace>
  <inkml:trace contextRef="#ctx0" brushRef="#br2" timeOffset="501926.7578">3056 6705 27289,'0'-20'1826,"-19"20"-1666,19 0-704,0 0 255,19 0-255,1 20-1026,-20-1-3202</inkml:trace>
  <inkml:trace contextRef="#ctx0" brushRef="#br2" timeOffset="502079.1015">3236 7042 22869,'18'60'2659,"-18"-60"-1506,20 20-64,-20-20-64,0 0-705,0 0-736,0 0-1442,0 0-2434</inkml:trace>
  <inkml:trace contextRef="#ctx0" brushRef="#br2" timeOffset="519494.1406">3811 6646 2562,'-20'-21'4164,"-1"21"-1377,21-20-225,0 20-64,0-20-352,0 20-448,0 0-225,0 0 97,21 20-97,-1 21-192,0-22-256,0 40-192,-1-19-256,1 20-321,0-21-64,0 20-96,0-39-32,-1 21-32,-19-22-160,20 1-288,0 0-257,-20-20-352,0 20-512,0-20-609,0 0-1602,0 0-4836</inkml:trace>
  <inkml:trace contextRef="#ctx0" brushRef="#br2" timeOffset="519877.9296">3811 6705 13805,'-20'-40'2466,"-1"0"-384,21 20-288,21-19 191,-1 19-415,0 0-801,19 1-449,-19-3-288,0 22-32,0 22 128,0 17-96,-1 20 256,1-18-288,-20 18 0,0 0 97,0-19-97,20 0 32,0-21-32,19 1 32,1-20-64,19 20 128,2-20-128,-2 19 128,-19 1-64,-20 21 224,-20-2 160,0 1 257,0 0 160,-20 19-225,0-19-95,-20-21-289,21 22-96,-21-41-128,-1 20-416,23-20-321,-2-20-480,20-1-993,0 21-2082,0-20-2691</inkml:trace>
  <inkml:trace contextRef="#ctx0" brushRef="#br2" timeOffset="520166.9921">4386 6922 20275,'20'0'2082,"0"20"-1506,-20 1 609,20 18 769,1 1-544,-21-1-898,38-18-256,-18-1-96,21-20 65,-23 0-129,23-20-64,-21-1-160,0-18-161,-1-1-95,-19 1-193,0 18-287,0-18-225,-19-1-193,-1 21-543,20-21-1186,-20 19-1281</inkml:trace>
  <inkml:trace contextRef="#ctx0" brushRef="#br2" timeOffset="520572.2656">4645 6426 19378,'0'0'1890,"0"20"-97,0 0 417,0 40-576,20-20-609,-1 19-256,1 1-257,0-1-127,20-20-129,-1-18-192,1-1-32,-1 0 0,1-20-32,1 19 64,-23-19-32,23 0-32,-1 20 0,-22-20 64,3 20-64,-1-1 64,-20 22 32,-20-21-32,20-1-64,-21 1 32,-17-20 32,18 20-384,-21-20-192,2 0-65,-1-20-320,20 20-576,1-20-833,-1 1-1602,0-1-2050</inkml:trace>
  <inkml:trace contextRef="#ctx0" brushRef="#br2" timeOffset="520934.5703">4963 6387 19890,'18'0'2114,"-18"39"-1153,0-19 769,20 41 96,1 17-225,-1 2-512,0-1-512,-2-19-321,23-1-96,-21-39-96,20 19-64,-1-19 32,1 1-32,-1-21 96,1 0-256,1 20 224,-3-20-64,-17 19 64,-1 1-32,-20 20 32,0-21 32,0 2 65,-20-1-1,-1 0-128,1-1 0,2-19-224,-23 20-257,21-20-223,-19 0-353,19-20-545,0 20-768,0-19-1890,0-1-2210</inkml:trace>
  <inkml:trace contextRef="#ctx0" brushRef="#br2" timeOffset="521326.1718">5299 6446 5124,'20'0'15119,"0"20"-13870,-20 21-705,21-2 1346,-1 20 0,18 21-705,-17 18-544,-1 2-353,19-20-64,21-21 161,-21 0-193,21-38-96,-21-1-64,21-20-64,-21 0-96,1-20-32,-19-20-289,-1-20 97,-20 21 128,0-2 127,0 2 129,-20 19 1,-1 1 127,1 19 352,0 0 1,2 19-33,-3 21 65,21 20-1,0-21-256,21 1-159,-3-1-33,22-39-96,19 21-96,2-21-545,-2-21-320,1 2-705,-1-21-1761,-19 20-4484</inkml:trace>
  <inkml:trace contextRef="#ctx0" brushRef="#br2" timeOffset="521847.6562">6411 6824 20531,'0'-20'1986,"0"20"-1121,20 0 800,0-21 97,0 21-801,0 0-577,19 0-288,-19 0-64,20 0-320,-21 0-417,21 0-768,-19 0-1346,17 21-2818</inkml:trace>
  <inkml:trace contextRef="#ctx0" brushRef="#br2" timeOffset="522136.7187">6749 6566 18481,'0'39'2883,"0"2"-1538,20 18 481,0 19 256,-1 2-673,21-1-640,0-19-353,19 0-31,2-41-225,-3-19-32,-17 0-128,18-19 0,-19-21 96,-1 1-32,-19-22-320,-20 2-97,0 0-31,-20 19-128,-19-19-417,-1 0-417,-1 18-511,3 2-706,17-1-1473,1 40-4580</inkml:trace>
  <inkml:trace contextRef="#ctx0" brushRef="#br2" timeOffset="522492.1875">7522 7261 14189,'41'98'4036,"-41"-58"-1794,20-19-865,-20-21 609,0 0-513,0 0-704,0-21-320,-20-19-161,-1-19-96,21-1 32,-20 1-64,2-20-63,-3-1-130,21 0 66,0 21-33,0 20 0,21-1 0,-3 40 224,23 0-96,-21 20-32,18 19-32,-17 1-32,-21-1 0,0 2 0,0 18 32,-21-39 0,3 20-32,-2-40-256,0 0-513,20 0-672,-21-21-1346,21 2-3651</inkml:trace>
  <inkml:trace contextRef="#ctx0" brushRef="#br2" timeOffset="523854.4921">8435 6407 15694,'-18'-40'2595,"-2"40"-994,20 0 161,20 0 480,-2 40-480,3-1-641,-1 22-513,0 17-223,19-17-65,-19 17-96,20 2-32,-20-21-127,19-19-1,-19-1-385,0 2-319,0-22-449,-20 1-609,21 0-1729,-21-20-3139</inkml:trace>
  <inkml:trace contextRef="#ctx0" brushRef="#br2" timeOffset="524124.0234">8873 6585 17296,'-21'20'1409,"-17"0"-800,-3 20 992,21 0 962,-19-1-994,-1 0-480,1 2-224,19-21-192,20-1 95,0 1-95,20-20-96,-1 20-97,21-20-384,1 0 96,-3 0-96,23 0-160,-22-20-352,21 20-257,-21 0-31,-19 0-546,0 0-735,0 0-1250,-20 0-3556</inkml:trace>
  <inkml:trace contextRef="#ctx0" brushRef="#br2" timeOffset="524999.0234">9885 6646 11146,'-20'-41'3171,"1"41"-448,19 0-449,-20 0-128,20 41-673,0-2-192,0 0-160,0 20-224,20 2-224,-1-2-257,1-20-159,20 2-65,-1-41-32,1 19-128,-19-38 64,17-1-64,-18-1-160,-20-18 0,21-1 96,-21 1 32,-21-2 64,1 2-64,2 19 128,18 1-64,-20 19 96,20 0-32,0 0-96,0 39 161,20-19-161,-2 20 96,23 0-224,-1-21-257,-1 1-159,1 0-705,-1-20-609,-19 0-1217,0-20-1826,0 20-10409</inkml:trace>
  <inkml:trace contextRef="#ctx0" brushRef="#br2" timeOffset="525289.0625">10302 6685 15566,'20'39'2755,"-20"1"-481,20-21 128,0 22-224,-20-2-864,19-19-482,-19 0-287,0-20-65,20 0-191,-20 0-33,0 0-64,0-20-96,0 0-64,0 1 32,20-1-64,-20-21 0,21 41 32,-1-19-32,-2-1-96,2 20 64,1 20 0,-1-1-96,0 2-320,-1-1-257,21 19-512,-20-19-641,0 0-1281,-1-20-2050</inkml:trace>
  <inkml:trace contextRef="#ctx0" brushRef="#br2" timeOffset="525505.8593">10640 6387 12139,'20'-39'7239,"-20"39"-4645,0 19-768,19 21 128,1-1-449,0 22-416,0 17-416,0 2-609,19-21-192,-19 0-192,21-18-385,-3-21-192,-18-1-544,1-19-1634,-21 0-2082</inkml:trace>
  <inkml:trace contextRef="#ctx0" brushRef="#br2" timeOffset="525737.3046">10620 6724 17424,'40'-39'2338,"-21"39"-864,21-20 1088,0 1-64,19 19-768,0 0-513,2 19-576,-2-19-417,-19 40 0,19-21-96,-19 21 0,-20-21-320,-1 22-32,1-21-192,0-20-321,-20 19-288,0-19-352,0 0-705,0-19-2531,0-1-4579</inkml:trace>
  <inkml:trace contextRef="#ctx0" brushRef="#br2" timeOffset="525873.0468">11017 6426 20275,'-41'-39'1377,"41"39"-1185,0 0 0,0 0-128,21-20-704,-1 20-2019,0 0-2850</inkml:trace>
  <inkml:trace contextRef="#ctx0" brushRef="#br2" timeOffset="526082.0312">11195 6307 19122,'20'60'3459,"0"-1"-993,0 0-256,19 2-448,-19 18-897,21-39-769,-3 19-384,-17-19-257,19-21-384,-20 22-576,-1-41-2307,-19 20-12203</inkml:trace>
  <inkml:trace contextRef="#ctx0" brushRef="#br2" timeOffset="527072.2656">12169 6327 6982,'0'-99'5605,"-21"60"-3074,21 18 159,0 1-191,0 20-481,0 0-481,0 20-800,21 1 512,-1 38-384,-2 20-193,3 1-223,19 20-225,-20-22 96,19-17-192,-19-2-95,0-20 255,0 0-384,-1-18 288,1-21-192,-20 20 64,0-20-128,0 0 0,0 0-64,0 0-161,0-20 97,0-1-32,0 2-96,-20-21-33,20 1-63,20 0-32,-20-2-97,0 21-128,20 1 1,0-1 127,0 0 1,-1 20 95,1 0-191,0 20 319,1 0 225,-1-1 96,-2 1 32,2 0 32,-20 1 33,21-2-1,-1 1-64,0-20 64,19 0-96,1 0 32,-20-20-32,19 20 128,1-40-224,-1 20 256,-19 0 224,0 1 161,-20-1-33,0-19 193,0 17-96,0 3 95,-20-1-191,-19 20-193,19 0 32,-20 0 129,20 20-97,1-1-96,-1 3-95,0 17 63,20 20-320,0-18 224,20 18-320,0-20 64,19-19-289,1-1-287,19 2-289,-19-21-641,19 0-1312,2 0-1731,-22-21-8039</inkml:trace>
  <inkml:trace contextRef="#ctx0" brushRef="#br2" timeOffset="527359.375">13260 6446 17008,'-20'-20'2658,"0"20"-576,1 20-96,-1 0-160,0 21-417,20-2-640,0 0-193,0 1-159,0 0-321,40-20 0,-21 0 0,1-20-96,0 0-96,20-20 256,-40 20-128,19-20-96,1-20 64,-20 20 128,0 20-224,0-20 64,0 20 96,0 0-160,0 0 32,0 0-64,0 20-449,20-20-448,0 20-672,1 20-1987,-3-20-3330</inkml:trace>
  <inkml:trace contextRef="#ctx0" brushRef="#br2" timeOffset="527656.25">13677 7122 14221,'39'59'2338,"-19"-39"64,-20-20-191,0 0-194,0 0-511,0-40-737,-20 1-193,1-2-191,-21-18-321,20-21 64,-19 21-192,19-20 32,-20-20-64,40 19 63,-21 21-31,42 19 64,-21 21 97,40 19 95,-1 0 64,-19 19 96,20 21 65,-20-1-193,-1 21-32,-19-20-32,0-1-128,-19 0-64,19-18-512,-20-21-545,20 0-1474,-20 0-4259</inkml:trace>
  <inkml:trace contextRef="#ctx0" brushRef="#br2" timeOffset="528715.8203">1547 8471 16719,'0'-20'769,"0"20"-128,0 20 1056,20 20 321,1 0-673,17 40-416,3-1-672,-1 1 63,-1-2 64,1-19 129,-20 2-129,0-42-160,-20 1 33,0 0 127,0-20-192,0-20-96,0 0-128,-20-19 128,0-2-96,-20-18 0,21 0-64,-21-21 128,-1 21-192,3-21 64,18 1-64,20-1 0,0 21 32,0 20-64,20-2 128,-2 22 0,2 19 32,21 0 32,-21 19 0,19 22 32,-39 18-96,20-20 128,-20 22-128,0-22-321,0 0-223,0 1-1090,0 1-2209,0-22-2083</inkml:trace>
  <inkml:trace contextRef="#ctx0" brushRef="#br2" timeOffset="528884.7656">1905 8690 12748,'39'-20'4964,"-39"20"-4067,-18-19 1057,18-1 576,0-21-928,-21 21-1090,21-19-480,0 0-96,0-2-384,0 2-289,0 19-1377,21 0-1601,-21 1-1762</inkml:trace>
  <inkml:trace contextRef="#ctx0" brushRef="#br2" timeOffset="529121.0937">2163 8412 15438,'0'59'2402,"0"-38"-544,20-2 801,20 21-225,-21-21-1185,-19 1-384,20-20-96,0-20-257,20 1-159,-21-21-193,21 0 64,-40 0-256,0 1 192,0 19-192,-40-19-128,1 39-128,-1-21 31,1 21-383,19 0-225,0 0-352,20 0-1154,0 21-1985,20-21-1601</inkml:trace>
  <inkml:trace contextRef="#ctx0" brushRef="#br2" timeOffset="529483.3984">2739 8849 18929,'19'39'1762,"-19"-39"-609,0 0 897,0-20-96,0 20-1281,-19-39-385,-1 19-160,0-20-64,0 0 64,0 1 32,-19-20-32,19-21-96,0 21-96,0-21 64,20 21-64,0-2-64,20 22-128,0 19 224,0 1-64,0 19-96,-1 19 192,1 1-289,0 0 289,0 19-192,-20 2 192,0-2-96,0-19 0,0-1-160,0 1-64,-20 0-65,20-20-416,-20 0-960,0 0-1538,1 0-1922</inkml:trace>
  <inkml:trace contextRef="#ctx0" brushRef="#br2" timeOffset="529809.5703">2798 8392 15086,'41'0'4356,"-23"0"-2402,23-20 224,-1 1-192,-22 19-769,3-20-512,-1-1-353,-20 1-128,0-19-64,0 19 32,0 1-96,-41 19-96,23 0-32,-22 0 32,19 0 65,-17 19-98,18 1 1,-1 0 64,21 19-96,0 2 0,0-2 128,41 0-160,-23 1-544,43-19-577,-2-21-769,1 19-1666,-1-19-3074</inkml:trace>
  <inkml:trace contextRef="#ctx0" brushRef="#br2" timeOffset="530013.6718">3236 8511 19762,'0'0'1698,"-21"-40"-257,1 20 833,20-19-352,0 19-961,-20-19-384,20-2-321,0 21-128,20-19-128,0 19 0,1 1-673,-3-1-352,22 20-480,1 0-1506,-2 0-3043</inkml:trace>
  <inkml:trace contextRef="#ctx0" brushRef="#br2" timeOffset="530244.1406">3513 7955 18513,'-20'-20'2274,"20"1"-897,0 19 33,20 19 672,0 21-577,0-1-544,19 22-352,-19 17-321,21 2-192,-3-1-256,3-19-417,-3-20-223,-17-21-257,19 1-1089,-40 0-1954,0-20-2114</inkml:trace>
  <inkml:trace contextRef="#ctx0" brushRef="#br2" timeOffset="530407.2265">3533 8312 20915,'0'-20'2114,"0"1"-736,20 19 447,-1-20-287,1 20-802,20-20-511,19 20-129,2-19-577,-22 19-960,21 0-1602,-21 0-3395</inkml:trace>
  <inkml:trace contextRef="#ctx0" brushRef="#br2" timeOffset="531041.0156">4167 8214 19218,'0'0'1857,"0"0"-1184,0 19 672,20 1 353,1 0-641,-1-1-577,0-19-191,19 0-193,-19-19-64,20-1-32,-20-19-224,-1 19 31,1-21 97,-20 41 96,0 0-96,0 21 64,0 19 64,0 19 64,20 1 32,0-1 33,1 0 191,17-18-352,23 18 64,-22-20-32,-19 2 96,20-21 160,-21 19-95,-19-19-1,-19-1 32,-1 1-160,0 0 32,-21 1-64,3-21-256,17 0-577,-19 0-704,22 0-1762,-3-21-3460</inkml:trace>
  <inkml:trace contextRef="#ctx0" brushRef="#br2" timeOffset="531504.8828">5380 8153 21075,'0'-19'2114,"18"38"-480,2 2 256,1-1-449,-1 19-480,0 20-513,-1-18-319,1-2-33,20-19-192,-20 0-353,-1-20-255,1 0-546,0-20-1120,0 20-2466,-20-20-7848</inkml:trace>
  <inkml:trace contextRef="#ctx0" brushRef="#br2" timeOffset="531660.1562">5339 7975 19602,'-20'-20'1826,"20"20"-1218,20-20 97,1 20-225,-1-19-383,-2 19-706,23 19-1569,-21 1-2050</inkml:trace>
  <inkml:trace contextRef="#ctx0" brushRef="#br2" timeOffset="531916.9921">5795 7994 19122,'-18'41'768,"18"-1"514,0-1 383,0-19-224,18 20-704,22-20-481,1 19-95,-2-19-65,21 0-64,-21-1 32,1 1-64,0 1-64,-40-1 64,0-1 32,0 1 32,-20 0-160,0-20-96,-20 19-385,20 1-864,-19-20-1154,19 0-2530</inkml:trace>
  <inkml:trace contextRef="#ctx0" brushRef="#br2" timeOffset="532590.8203">6728 8253 13805,'21'59'1761,"-1"-38"65,0-1 0,-1-1 63,1-19-383,-20 0-225,0 0-384,20-19-192,-20-1-225,0-21 33,-20 2-97,20 0-32,0-22-31,-20 22-33,20 0-224,0-1 64,0-1-128,20 2-32,0 19-128,0 20-256,20 0-481,-21 0-544,21 20-1442,1 0-2722</inkml:trace>
  <inkml:trace contextRef="#ctx0" brushRef="#br2" timeOffset="532910.1562">7206 8134 17360,'19'0'1666,"1"0"672,0 0 192,0-20-576,0 20-1121,-1-20-545,1 20-96,0-19-64,0-21-128,0 19 64,-20 1-64,0 1-64,-20-1 0,0 20 96,0 0 0,-19 0-64,-1 0 64,0 20-32,1-1 257,19 22-1,0-1-96,-1-1 192,42 21-224,-21-20 1,20-1-129,20 0 32,-1-19-353,1 1-319,19-1-257,-19-20-416,-1-20-1314,1 20-2081,1-21-8137</inkml:trace>
  <inkml:trace contextRef="#ctx0" brushRef="#br2" timeOffset="533191.4062">7721 7955 18449,'-19'-20'1409,"-1"20"-63,0 20 575,0 19-159,20-19-801,0 21-513,20-21-223,0 19-193,19-19 0,1 20 0,0-20-32,-1 0-96,1-1-65,1 1 129,-23 0 64,-18-1 33,0-19 191,-18 20-160,-2-20-64,-1 21-32,1-21-160,-19 0-321,19 0-319,0-21-1026,0 21-1922,0-20-3651</inkml:trace>
  <inkml:trace contextRef="#ctx0" brushRef="#br2" timeOffset="533416.9921">7959 7757 7366,'21'0'15343,"-1"0"-14350,0 20-64,-1 19 640,1 21 65,0-1-833,0 20-289,0 1-352,19-21-160,-19-18-192,20-2-288,-1-19-321,-19-20-801,0 20-768,-20-20-2370,0-20-12236</inkml:trace>
  <inkml:trace contextRef="#ctx0" brushRef="#br2" timeOffset="533577.1484">7939 8114 19378,'-18'-20'2178,"18"1"-545,18 19 449,23-20-544,-1 20-801,19-20-417,20 20-320,-19-21-577,-21 42-864,22-21-1506,-43 0-3779</inkml:trace>
  <inkml:trace contextRef="#ctx0" brushRef="#br2" timeOffset="534212.8906">8753 7975 16047,'-39'0'3843,"19"0"-2145,0 19-481,0 1 353,1 21 63,19-2-544,0 20-416,0-18-193,39-21-224,1-1-223,-1-19 31,2 0 0,-1-19-32,-1-1-32,-19 0-96,0-1-129,-20 2 97,-20-1-64,-21-19 0,23 39-160,-22-20-129,19 0-192,-17 20-448,38 0-576,0 0-193,0 0-2242,18 0-8296</inkml:trace>
  <inkml:trace contextRef="#ctx0" brushRef="#br2" timeOffset="534583.0078">9012 8014 15246,'39'80'1826,"-19"-60"544,0 19-128,21-18-352,-23-1-289,2 0-512,-20-20-480,0 0-65,0 0 1,0 0-65,0-20-191,-20 0-33,2-20 96,-23 20-160,21-19 161,20-1-257,-20-1 0,20 2-96,0 19-32,20-19-32,0 19-481,21 20-191,-3 0-417,3 0-769,17 0-1121,-17 20-2114</inkml:trace>
  <inkml:trace contextRef="#ctx0" brushRef="#br2" timeOffset="534980.4687">9508 7955 960,'20'20'16912,"1"-1"-14605,17-19-97,-18 0-801,1 20-224,17-20-512,-17 0-193,-1 0-191,0-20-97,-20 1-32,0 19-32,0-20 0,-20 0 32,0 1-64,-1 19-64,3 0 96,-2 0 33,-21 19 95,21 1-96,20 0 32,-18 19 0,18 2-128,0-2 97,18-19-97,22 19-192,-19-18-385,38-1-416,-19-20-448,-1 0-1025,1 0-2339,0 0-5765</inkml:trace>
  <inkml:trace contextRef="#ctx0" brushRef="#br2" timeOffset="535342.7734">9925 7955 17456,'-20'20'3011,"20"19"-1057,0 2-225,0-2-255,0 1-289,20 0-448,0-20-353,19 19-224,-19-39-96,21 0-64,-3 0 128,-17-39-96,-1 19-96,-20-20 0,0-19 32,-20 19-160,-1-20 32,-17 1 0,-3-2 96,-18 2 64,19 0-32,0-1 32,1 21 64,19 39 384,0-20 97,20 40 63,0-1 225,20 21-128,0 20-321,19-1-64,21 1-256,19-1-256,0-19-801,0-1-416,-18 2-513,-2-2-1249,-39-19-5765</inkml:trace>
  <inkml:trace contextRef="#ctx0" brushRef="#br2" timeOffset="540014.6484">11553 7498 14285,'-40'-78'641,"20"57"992,-19 21 930,19-20 95,0 40-928,-1 1-545,3 38-320,-2 0-97,20 21-191,-20-1 160,20 1-225,20-2-224,0-17-31,-2-2-225,23 1 32,-1-20-353,19-21-319,-19 1-513,-1-20-801,1 0-1858,-1 0-2562</inkml:trace>
  <inkml:trace contextRef="#ctx0" brushRef="#br2" timeOffset="540226.5625">11810 7876 18577,'21'40'3075,"-1"-21"-1858,-20 1 801,20 0-609,-20-20-896,19 19-385,-19 1-352,0-20-449,20 0-896,-20 0-1314,0 0-1922,0-20-9064</inkml:trace>
  <inkml:trace contextRef="#ctx0" brushRef="#br2" timeOffset="540391.6015">11871 7796 9833,'-40'-59'5285,"40"59"-4036,-21-19 417,21-2 448,0 21-1089,0 0-929,0 0-801,21 0-1089,-21 0-2145</inkml:trace>
  <inkml:trace contextRef="#ctx0" brushRef="#br2" timeOffset="540554.6875">12108 7876 19442,'20'0'3459,"-20"20"-3010,0-20-193,0 0 224,20 0-288,1 0-384,-1 0-705,-2 0-1409,3 0-1922</inkml:trace>
  <inkml:trace contextRef="#ctx0" brushRef="#br2" timeOffset="540847.6562">12347 7935 17520,'20'-19'1185,"0"19"673,-20-20 608,19 0-1024,21-1-770,-20 2-447,-20-1-129,20 0 64,-1-19-96,-19 39 0,-19-20 32,-1 1-64,0 19 32,0 0 96,0 19 128,1 1 129,-1 0-33,0 19 97,0 0-1,20 2-160,0-2-95,0 1-97,20-21-96,20 1-160,-1-20-417,1 0-384,-1 0-864,1 0-1859,-19-20-3042</inkml:trace>
  <inkml:trace contextRef="#ctx0" brushRef="#br2" timeOffset="541020.5078">12586 7916 20115,'0'0'1377,"0"0"-32,0 0 1186,18-20-994,2 20-1249,-20 0-288,21 0-672,-1 0-834,-20 0-1473,20 0-3138</inkml:trace>
  <inkml:trace contextRef="#ctx0" brushRef="#br2" timeOffset="541191.4062">12843 7896 18545,'59'59'2627,"-19"-39"-513,-20 40 160,1-20-609,-1-1-832,-20 0-385,0 2-351,0-21-418,0-1-544,0 21-1120,0-40-2884</inkml:trace>
  <inkml:trace contextRef="#ctx0" brushRef="#br2" timeOffset="542821.289">1667 9662 13612,'-21'-59'2050,"1"39"257,2-20-1,18 40-160,0 0-705,0 0-32,0 21-480,18 18-320,2 0-97,1 22-31,19-2-225,-20 20-128,-1-19-64,21-1-64,-20 1-352,0-20-257,-20-1-448,19 0-480,1-17-1506,-20-3-1922</inkml:trace>
  <inkml:trace contextRef="#ctx0" brushRef="#br2" timeOffset="543524.414">1964 9723 18193,'0'-20'672,"0"40"-576,-20-20 1218,20 19 992,-18 1-1377,18 19-641,-21 1-96,1-19 161,0 18 95,20 0-32,-20-19-352,20 0 33,-19-1-1,19 2-32,0-21-128,0 0 64,0 0 64,0 0-32,19 0 64,-19 0 64,20 0 128,-20 0 0,20 0-191,-20-21 95,0 21 32,0 0-64,0 0-64,0 0-96,0 0 64,0 0-96,0 21 96,20-21-32,-20 0-32,21 20 128,-3 0-63,22-20-33,1 19 96,-2-19-64,1 0 64,-20 0-32,19 0-32,-19 0 32,0 0-32,0 0 64,-1 0-128,21 0 32,-40 0 32,20-19 64,-20 19-224,20-20 257,-20 0-97,0-1-32,0 2-32,0 19 64,0-20 0,0 0-64,-20 1 0,20 19 96,-20-20-64,0 20-32,0-20 96,1 20-96,-1 0 32,20 0 64,-20 0-32,0 20-128,20-20 128,0 39 32,0 1-64,0 0 32,20 0-64,-20-1 0,20 0-128,0-17 64,19-22-352,-19 0-417,39 0-480,-19-22-801,19-17-1314,-18 0-1568</inkml:trace>
  <inkml:trace contextRef="#ctx0" brushRef="#br2" timeOffset="543880.8593">2539 9821 18129,'0'0'2050,"-18"0"-353,18 20 321,0 1-160,0-2-1025,18 1-321,3 0-256,-1-1-63,0-19-161,0 0-32,19-19 192,-39-1-256,20 0 32,0 1-32,-20-2 32,0 1 32,0 20 96,0 0-64,0 20 128,20 1 32,-20 38 32,20-20-64,19 21-128,-19 19-32,39-18 0,-18-2-96,-1 0 257,-1 1-194,-19-1 194,0-20-193,-20 2-97,-20-2 33,20-19-96,-41 0-64,23-20-224,-2 0-289,0 0-64,-1-20-576,1-19-1282,2-2-2722</inkml:trace>
  <inkml:trace contextRef="#ctx0" brushRef="#br2" timeOffset="544306.6406">3454 9821 6694,'-40'-20'12364,"20"20"-11083,0 0 224,-1 20 513,3 0-224,-2 20-737,20-20-353,0 19-255,20 1-225,19-21-160,-19 2 96,40-21-160,-21-21 32,-19 2-192,20-1 96,-21-19-32,-19 19 128,0-19 96,-19 18-96,-21-19 0,0 21-64,1-1-32,-1 0 160,20 20-256,-19 0-192,39 20-641,0 0-288,0-1-897,39 21-2082,1-19-8617</inkml:trace>
  <inkml:trace contextRef="#ctx0" brushRef="#br2" timeOffset="544527.3437">3732 9980 13708,'0'0'4901,"0"0"-3684,-20-20 609,-21 0 608,23-19-576,-23 0-801,1 18-384,1-38-225,19 0-128,-20-2-223,40 2-1,0-21-160,0 21-1,20 20-351,0 19-513,20-1-544,-21 42-1154,1-1-3362</inkml:trace>
  <inkml:trace contextRef="#ctx0" brushRef="#br2" timeOffset="544689.4531">3454 9742 19986,'-20'20'2627,"20"-20"-1506,0 0 897,39-20-385,-19 20-864,20-19-641,-1-1-64,21 20-384,-21-21-769,2 21-993,-1-20-2915,-22 20-12043</inkml:trace>
  <inkml:trace contextRef="#ctx0" brushRef="#br2" timeOffset="545291.0156">4406 9286 18161,'20'-40'1922,"-20"40"-257,20 0-416,-20 20 289,21 19-161,-3 20-576,2 2-353,0 17-31,21 2-257,-23-21 32,23 2-192,-21-22 128,0 1-384,-1-21-417,1 1-640,0-20-1121,0 0-2339,0 0-9865</inkml:trace>
  <inkml:trace contextRef="#ctx0" brushRef="#br2" timeOffset="545537.1093">4863 9464 15214,'-40'20'2626,"20"19"-2241,0-19 928,-19 40 1121,19-21-544,0 1-417,0-19-416,20 18-288,0-39-352,20 20 95,0-20-160,0 0-95,19 0-129,1 0-64,0 0-64,19 0-288,-18-20-449,-3 20-320,3 0-384,-21 0-1218,-2 0-1729,3 0-9257</inkml:trace>
  <inkml:trace contextRef="#ctx0" brushRef="#br2" timeOffset="545748.0468">5161 9206 22805,'-20'0'1313,"20"0"-1056,0 19 319,0 2 321,20-1-481,0 19-448,-1 1 32,1-1-672,20-18-706,-20 18-1440,19-19-3108</inkml:trace>
  <inkml:trace contextRef="#ctx0" brushRef="#br2" timeOffset="546000.9765">5538 9405 18193,'-40'39'1569,"40"-19"-480,0 0 1025,0-1-224,20 21-993,0-19-641,20-2-192,19-19-32,-19 20 0,19 0-160,-18-1-32,-3 1 192,-18 0 0,-20 1 0,-20-1-32,0-1 32,2-19-448,-23 0-769,21 20-1218,0-20-2145</inkml:trace>
  <inkml:trace contextRef="#ctx0" brushRef="#br2" timeOffset="546720.7031">6609 9603 16367,'40'59'1762,"-19"2"-609,17-2 128,3 21 192,-21-21 1,19 0-609,-19-19-321,0-20 65,0 0-193,-20-1-32,0-19-159,0-19 63,0-1-224,-40-21-64,20 2 64,-19-20-32,-2 20-32,3-22 0,-3-17 0,1 17-32,1-18 0,19-20 0,20 40-64,20-2 96,0 2-192,19 40 160,2-1 64,17 20-64,-17 20 0,-2 19 0,-19 0 128,-20 22-96,0-2 64,0-20-128,-20 21 160,20-20-128,-19-21-192,-1-19-385,20 0-448,0 0-801,0 0-1569,0-19-1346</inkml:trace>
  <inkml:trace contextRef="#ctx0" brushRef="#br2" timeOffset="547081.0546">7026 9325 16623,'0'39'2114,"0"-19"-160,0 21 288,0 18-96,0 0-608,0 1-641,20-21-513,0-19-160,21 0-96,-23-20 96,23 0-192,-21-20 33,0 0-1,-20-19-96,0 19 64,0-20-257,-20 20 97,0-19 0,0 19 64,-1 0 32,3 1 0,18 19 128,0 0-160,0 0 160,0 19 64,18 1 0,3 19-63,19-19-129,-1 0 64,1 20-513,0-40-384,-1 20-672,-19-20-897,20 0-1794,-40 0-1890</inkml:trace>
  <inkml:trace contextRef="#ctx0" brushRef="#br2" timeOffset="547689.4531">7463 9523 13516,'20'60'2915,"1"-40"-673,-3 19 513,2-19-481,1-20-641,-21 20-704,20-20-192,-20 0-160,0-20-1,0 20-191,0-20-193,0-19 128,-20 19 32,20-20-320,-21 0 32,21 21-32,0-21-32,0 1-32,0-2 32,21 22-96,-21 19 96,20 0-96,18 0-32,-17 0 0,19 19-32,-1 1 160,-19 21-96,20-22 0,0-19 0,-21 20 32,21-20 64,-19 0 0,-1 0 32,-2-20 0,2 1 0,-20-1 32,0-21-32,0 22-96,-20-1 128,2 0-32,-2 1 0,-1 19 96,-19 0-224,21 0 192,-1 19-96,0 1 288,20 0-64,0 19-63,0 2 31,0-2-128,20 0 0,0 1-96,19 0-160,2-20-161,-3 0-255,3-20-65,-21 0-480,19 0-384,-19-20-1186,0 20-2114,-20-20-5989</inkml:trace>
  <inkml:trace contextRef="#ctx0" brushRef="#br2" timeOffset="547993.164">8039 9225 16335,'20'21'3331,"0"19"-1057,0-1-448,0 0 256,-1 22-577,-19-22-544,20 0-416,0 1-193,0-19 33,-20-21-289,0 0 0,20 0-64,-20 0 64,0-21-96,0 1 64,19 0-64,-38 1 32,38-21-64,-19 40 32,0-19 96,20 19-96,0 0 0,21 0 0,-23 19-256,2 1-193,21 0-351,-21-1-642,19 1-992,-19-20-2018,0 0-4997</inkml:trace>
  <inkml:trace contextRef="#ctx0" brushRef="#br2" timeOffset="548204.1015">8417 9127 14765,'0'-41'4837,"0"62"-1634,18-1-576,3 19-738,19 20-479,-20 2-353,19 17-993,-19-17 224,20-2-993,-1-40 289,1 1-449,-20 0-544,1-20-1122,-21-20-2241,0 0-9898</inkml:trace>
  <inkml:trace contextRef="#ctx0" brushRef="#br2" timeOffset="548378.9062">8336 9325 22709,'0'0'1441,"40"20"289,1-20-96,18 0-385,0 19-320,1-38-577,19 19-320,-39 0-320,-1 0-481,2 19-608,-21-19-1090,-20 0-3682</inkml:trace>
  <inkml:trace contextRef="#ctx0" brushRef="#br2" timeOffset="548865.2343">9369 9325 20883,'0'0'1442,"0"0"-161,20 20 865,0-1-609,0 22-480,-1-2-576,1-19-289,0 19-128,0-19-224,21-20-289,-41 20-640,18-20-1025,-18 0-1601,0-20-2595</inkml:trace>
  <inkml:trace contextRef="#ctx0" brushRef="#br2" timeOffset="549044.9218">9330 9147 17040,'-20'-61'2818,"20"61"-1088,0-20-129,0 20-640,20-19-704,-1 19-193,-19 0-737,40 19-896,-20 1-1442,0 1-1249</inkml:trace>
  <inkml:trace contextRef="#ctx0" brushRef="#br2" timeOffset="549318.3593">9727 9127 13869,'0'20'3363,"-20"-1"-2755,20 1 930,0 0 736,0-1-640,40 2-866,-21-1-351,41-20-289,-1 20 160,-19-20-192,19 19-128,-18-19 256,-21 20 65,-2 0 447,2-1-63,-20 1-97,0 21 1,-20-22-193,2 1-127,-2 0-193,-1-1-64,1-19-385,-19 20-383,19-20-482,20 20-1024,-20-20-3619</inkml:trace>
  <inkml:trace contextRef="#ctx0" brushRef="#br2" timeOffset="549999.0234">10917 8927 6534,'41'-39'11787,"-23"19"-9545,3 20-480,-1 0-225,-20 20-64,0 19-576,-20 2-512,-1-2-129,-17 20 64,17-18 97,1-1-1,0-21 64,2 1-191,18 0 127,-21-1-128,21-19 129,21 0-161,-21 0 96,18 0-63,22 0-65,1 0-64,18-19-128,0-1 64,1 20-192,-21-20-480,21 20-385,-19 0-257,-23 0-896,2 40-1665,-20-21-2980</inkml:trace>
  <inkml:trace contextRef="#ctx0" brushRef="#br2" timeOffset="550211.914">11076 9425 18577,'20'19'3171,"-20"-19"-1858,40 0 769,-1 0-160,1-19-897,21 19-384,-23-20-321,23 20-288,-22-21-288,1 21-417,-20 0-384,-1 0-1153,-19 0-2466,0 0-6823</inkml:trace>
  <inkml:trace contextRef="#ctx0" brushRef="#br2" timeOffset="551648.4375">11989 8927 10698,'-19'-98'3331,"19"59"-224,0 18 352,0 21-865,19 0-896,-19 21-193,20-2-544,0 40-160,20 0-224,-19 21 288,-3-21-481,2 22-192,21-3-128,-21-17-96,-2-2-480,23-20 127,-21-18-480,-20-1-512,20-1-993,-20 1-2114,0-20-4165</inkml:trace>
  <inkml:trace contextRef="#ctx0" brushRef="#br2" timeOffset="551931.6406">12466 9027 12780,'-60'39'4740,"21"-19"-3619,-21 21 801,21-2 640,-1 1-512,1-21-800,19 22-610,-1-21-63,21-1-225,21 1 64,-1-20-95,-2 0-97,23 0-160,-1 0 32,-1 0-96,21-20 0,-21 20 0,1-19-384,-1-1-289,-19 20-352,0 0-608,1 0-962,-1 0-2081,-20 0-9322</inkml:trace>
  <inkml:trace contextRef="#ctx0" brushRef="#br2" timeOffset="552212.8906">12566 8749 19826,'58'-39'2114,"-17"39"-1025,18 19 609,20 1 480,-19 21-705,-1 18-736,2 0-545,-23 21-96,23-2 0,-41 3-96,-1-22 129,1 1-258,-20-1-255,0-20 288,-20-19-384,1 1-97,-1-1-672,0-20-865,20 0-2402,-21-20-6631</inkml:trace>
  <inkml:trace contextRef="#ctx0" brushRef="#br2" timeOffset="553654.2968">13637 9425 11050,'0'0'1345,"0"0"289,0 0-1,-20 0 161,20 0-737,0 0-352,0 0-97,0 0 289,0 0 64,0 0 64,0 0 96,0 0-96,0 0-96,0 0-288,0 0-65,0 19 1,0-19-65,0 0-63,20 0-161,-20 20-96,0-20-64,0 0 64,20 0-32,-20 0-63,0 0 31,0-20-32,0 20 64,0 0-128,0-19 128,0 19-256,-20-20 96,20 20-384,0 0-289,-20 0-448,20 0-737,-19 0-3235,19 0-15853</inkml:trace>
  <inkml:trace contextRef="#ctx0" brushRef="#br1" timeOffset="575323.2421">1130 11310 10441,'-39'-39'3524,"-1"19"-866,20 1-320,-19 19-512,-1-22-449,20 22-63,-19 22-193,19-3-96,0 21-385,-21-1 1,23 21-97,18 19 33,-20 1-32,20-1-193,20 1-128,-2-1-224,3-19 0,19-1-32,0-20-160,19-19-96,-19-20-289,39 0-480,-20-20-576,20 1-866,-18-1-2113,-2-19-5061</inkml:trace>
  <inkml:trace contextRef="#ctx0" brushRef="#br1" timeOffset="576713.8671">1290 11271 8712,'-20'-39'1986,"20"17"864,0 22-255,-20-19-609,20 19-225,0 0-95,0 0-417,0 0-256,0 0 0,20 19 224,-20 3-480,20 17-193,0 20 1,19 1-161,-19 19-128,20-20 1,-1 21-161,-19-21 0,20-18 64,-1-2-32,2-19-32,-21 19-96,-2-39 160,2 20-96,-20-20 129,0 0-193,0 0-225,0 0 33,0-20-64,0 20-160,-20-19 127,2-21-223,18 21 160,0-1-33,-20-1 193,20 1 0,20 20 128,-2 0 32,2 20 96,21 1-32,-21-1-160,19-1 64,1 1-65,0-20 226,-21 20-226,21-20 97,-20 0 129,19 0 191,-19-20-96,0 0-128,21 20 128,-23-39-32,-18 18-64,21 1 65,-21-19-65,0 19 32,-21 0 0,3 20-96,-2-19 64,-1 19 0,1 0-96,20 19 64,-20-19 0,20 20 0,0-20-64,0 39 96,0-19-192,20 21 0,0 18-384,21-39-385,-2-1-384,1-19-897,-1 0-1474,1 0-383,0-19-10763</inkml:trace>
  <inkml:trace contextRef="#ctx0" brushRef="#br1" timeOffset="576936.5234">2341 11528 18033,'-39'0'2082,"19"0"-97,0 21 290,20 18-546,0 1-800,0-1-192,20 22-193,0-22-223,19 0-225,1-19-128,19 21 64,2-61-385,-2 20-319,-19 0-129,0-41-640,-1 22-449,-19-21-865,-20 21-1409,20-22-7815</inkml:trace>
  <inkml:trace contextRef="#ctx0" brushRef="#br1" timeOffset="577141.6015">2501 11291 22068,'38'39'1890,"-38"-19"128,41 20 96,-21 19-224,20 0-769,-21 2-577,1-2-512,0 0-192,20-18-640,-21-2-386,1-19-383,21-20-641,-21 19-1698,-20-38-2850</inkml:trace>
  <inkml:trace contextRef="#ctx0" brushRef="#br1" timeOffset="577378.9062">2938 11430 19634,'-40'39'2114,"-1"0"-737,23 2 1058,-23-2-321,21 1-961,0-1-256,20-19-449,0-20-384,20 21-32,0-21 64,21 0-192,-3 0-96,3-21-160,-3 1-1,3 0-351,-1 20-834,-1-19-1409,-19-1-2850</inkml:trace>
  <inkml:trace contextRef="#ctx0" brushRef="#br1" timeOffset="577981.4453">1071 12223 20531,'-40'0'897,"21"0"-161,19 20 1795,39-20-257,22 0-897,56 0-31,3 0-97,78-20-480,41 1-385,59-1-288,-41 0 32,2-1-64,-81 21-224,-58-19-256,-1 19 95,-40 0-63,-20 19 224,-39-19 128,0 0-64,0 0-64,-20 0-129,0 21-447,-20-42-386,20 21-479,0 0-705,-20-19-3171</inkml:trace>
  <inkml:trace contextRef="#ctx0" brushRef="#br1" timeOffset="578199.2187">3315 11390 26232,'-21'-21'1826,"1"21"-1153,20-19-161,0 19 321,0 0-224,0 19-641,20-19-1122,1 21-1056,-1 19-3075</inkml:trace>
  <inkml:trace contextRef="#ctx0" brushRef="#br1" timeOffset="578366.2109">3533 11806 20179,'0'41'7206,"0"-41"-6597,0 20 384,0-40-384,20 20-417,-20 0-769,0 0-1441,19 0-2658</inkml:trace>
  <inkml:trace contextRef="#ctx0" brushRef="#br4" timeOffset="673873.0468">4129 11449 18961,'-21'-39'801,"21"39"-32,0 39 416,0-19 545,0 39-1,21 1-736,-1-20-544,-2 19-289,2 1-128,1-40-32,-1 0-96,0-1-545,19-19-352,-39-19-929,20-1-1761,-20 0-2083</inkml:trace>
  <inkml:trace contextRef="#ctx0" brushRef="#br4" timeOffset="674170.8984">3950 11330 1761,'-80'-20'11947,"41"20"-9160,-1 40-1185,19 0 255,3 39 97,18 1-288,0 18-97,0 22-672,39 19-352,21-20-353,19-40 32,20-40-96,21-18 64,-2-42-31,1-18 63,0-20-160,-40-41-32,2 2-288,-22 18 95,-19 0-95,-40 1-128,-20 20 64,-20-1-353,-39 40-192,0 0 577,-21 20 160,1 20 128,19 19-385,-20-19-1697,21 21-2466</inkml:trace>
  <inkml:trace contextRef="#ctx0" brushRef="#br4" timeOffset="675249.0234">5062 11291 9577,'-20'-20'1825,"0"0"578,20 20-418,0-19-639,-21-3-321,21 22 192,0-19-32,0-1-128,0 20-64,0-20-128,0 20 96,0 0-289,21 20 65,-21 0 0,20 40-33,0-1-95,-2 21-161,23-1-95,-21-20-129,20 1 96,-1-20-128,-19-1 1,20-19-65,-1 1-64,-19-21 0,1 20-32,17-20 32,3 0-128,-21 0 96,19 0 0,1 39-32,-20 0-64,19-19-96,-19 40 128,-20-40-64,0 19 128,0 1 0,0-19-193,-20-2 226,1 1-162,-1-20-31,0 0-128,0-20 160,-19 1 0,19-2-128,0 1-33,-21-19-127,23-1-192,-2 1 127,-1-2-352,21 2-128,0 19-352,21 1-641,17-1-1697,-18-1-2979</inkml:trace>
  <inkml:trace contextRef="#ctx0" brushRef="#br4" timeOffset="675588.8671">5736 11608 18609,'20'39'2178,"-20"1"-544,0 1 640,21 18-897,-3-40-448,2 22-481,0-41-159,1 20-65,-1-20-128,-2-20 0,3-1-32,-1 1 0,-20 1 0,0-1-64,0 0 64,0 1-32,0-1 0,20 20-128,-20 20 160,0-1 0,20-19-128,-1 20-96,1 0-544,20-20-321,0 0-353,-21-20-928,21 0-1602,-20 1-1857</inkml:trace>
  <inkml:trace contextRef="#ctx0" brushRef="#br4" timeOffset="676095.7031">6014 11251 10313,'-20'-60'3075,"20"60"-769,0-20-96,0 20 353,0 0-513,0 0-833,0 0-352,0 0-161,0 0-31,0 20-321,0-20-63,0 0 63,0 0-96,20 0 33,-20 0 127,20 19 64,-20 3 65,20 17-65,0 20-31,0 1-65,-1 19-32,21-20-159,-20 1-65,19-40-32,-19 19-96,1-39 32,-1 20-64,0-20 32,-2-20-32,-18 20 96,21-19-128,-1-1 64,-20 0-64,40 20 96,-21 0-128,1 20 128,20 0-32,-20 19-32,-1-19 0,-19 21 96,20-22-128,-20 1-32,0 0-161,0-20-63,-20 19-353,1-19-95,-21 0-97,20 0-96,-19 0-224,19 0-449,0-19-704,0-1-1858,-1 0-6726</inkml:trace>
  <inkml:trace contextRef="#ctx0" brushRef="#br4" timeOffset="676473.6328">6471 11171 21460,'20'39'1601,"-1"2"-480,1 18 673,20 0-160,-20 21-385,-1-21-609,1 2-351,0-2-1,1-40 0,-1 21-32,-2-40-223,2 0-33,-20 0-65,21 0 162,-1-20-162,19 20 130,-19 0-65,0 0 32,20 20 0,-20 1-64,-1-1 96,1 19-64,-20-19 64,20-1-160,-20 1 192,-20 1-96,0-1-160,1-20-65,-21 19-95,20-19-64,0 0-353,0 0-288,-19 0-384,39-19-801,-20-1-2179,-1-21-3874</inkml:trace>
  <inkml:trace contextRef="#ctx0" brushRef="#br4" timeOffset="676729.4921">6808 11210 20147,'40'0'2370,"-20"41"-801,20-1 225,-21 19-128,21 21-321,-20-2-448,19 2-481,1-1-256,-19-18-192,17-22-96,-17 0-352,19 2-289,-20-21-672,-1-1-1186,-19-19-2658,0 0-3683</inkml:trace>
  <inkml:trace contextRef="#ctx0" brushRef="#br4" timeOffset="676925.7812">7265 11747 17296,'20'20'2210,"-20"-20"-384,0 20 640,20-1-384,-20-19-1249,0 20-481,19-20-512,-19 0-673,0 0-1089,0 0-3170</inkml:trace>
  <inkml:trace contextRef="#ctx0" brushRef="#br4" timeOffset="677143.5546">7107 11210 15855,'0'-19'960,"0"-1"-1152,0 20-993,18 0-96,3 20-6534</inkml:trace>
  <inkml:trace contextRef="#ctx0" brushRef="#br4" timeOffset="677351.5625">7423 11608 18001,'40'79'2370,"-20"-58"-32,1-21 128,-21 0-928,0 0-481,0 0-288,0 0-289,0-21-160,-21 1-128,21 0-127,-20 1-33,20-21-64,0 21 128,20 19-96,19 0 96,-19 0-128,21 19 160,-21 21-224,19-21 256,-19 21-224,0 1-96,0-22-161,-1 1-543,1 0-578,0-20-928,-20 0-1890,20 0-1730</inkml:trace>
  <inkml:trace contextRef="#ctx0" brushRef="#br4" timeOffset="677827.1484">8198 11608 17328,'-40'-39'1377,"20"-2"225,-19 41 1088,19 0-704,0 0-737,-19 41-320,-1 18-192,19 0-64,21 1-225,-20-1-160,40-39-288,1 1 32,-1-21-64,19 0-64,-19-41-96,0 22-96,0-21 31,-20-20 33,0 40 224,0-19 0,0 39 32,0 0 96,-20 19 129,20 21-33,20 20 0,0-1-32,-1 2-160,21-2 0,-20 0 32,19 1 0,-19-40 449,0 39-289,-20-40 0,-20 2-128,0 19-96,-19-21 64,-1-19-288,20 0-288,-19 0-577,-1 0-833,1-19-2915,19-1-10569</inkml:trace>
  <inkml:trace contextRef="#ctx0" brushRef="#br4" timeOffset="678407.2265">8714 11549 18065,'-20'-21'2594,"20"42"-1121,0-1 609,20-1-64,-20 40-768,39-39-514,-19 21-159,21-2-161,-3-39-128,3 0 1,-21-19-193,19-1 0,-19-1-128,-20-19-353,20 1 1,-20 19-160,0-19-385,0 18-641,0 1-960,-20 1-1154,20 19-672</inkml:trace>
  <inkml:trace contextRef="#ctx0" brushRef="#br4" timeOffset="678724.6093">9310 11886 14509,'79'99'2883,"-59"-59"288,0-20-545,-20 0-480,19-1-864,-38-19-482,19-19-383,-20 19-129,0-40-224,0 0 0,0 0-64,-19-19 0,-2-1 64,21-19-160,2-1 0,-2 1-64,20 19 160,20 1-64,18 20 96,-17 39-64,19 0 0,-21 19 32,1 21 32,0-1-64,-20 2 32,0 18 64,-20-40-96,20 21 0,-20-19-256,20-21-449,-19 0-961,-1 0-3427,20-21-10025</inkml:trace>
  <inkml:trace contextRef="#ctx0" brushRef="#br4" timeOffset="679355.4687">10004 11608 18801,'59'39'801,"-39"22"-32,1-2 960,19 21 33,-1-1-641,1-20-576,-20 1-225,-1-21 160,1-19-95,0 0-161,-20-20-64,0 0 128,-20-40-191,0 21-33,1-40-225,-21 18 193,-1-38-128,3 19 128,18-19 0,-21 19-96,23-19 32,18-21 0,0 41 96,18 0-160,2 19 128,1 40-96,19 0 32,-22 19 0,3 22 0,-21 18-96,20 0-192,-20 1 224,0-1-417,0-19-256,20 1-352,-20-22-832,0 1-1539,20 0-3074</inkml:trace>
  <inkml:trace contextRef="#ctx0" brushRef="#br4" timeOffset="679590.8203">10401 11847 16143,'0'-41'1793,"0"22"1,-20-21 961,20 1-833,0 18-801,0-38-641,0 19-288,0 1-96,20-2-192,0 2-288,1 19-417,-1 1-993,-2 19-832,2 0-609,1 19-4741</inkml:trace>
  <inkml:trace contextRef="#ctx0" brushRef="#br4" timeOffset="679847.6562">10759 11508 16335,'0'20'2050,"0"-20"288,-20 41 609,20-22-705,-20 21-1025,20-1-384,0 2-353,20-2-223,0-19-129,-1-20-32,21 0 32,-20-20-160,19 1 160,-19-22-64,-20 1-128,20 21 32,-40-21-64,0 21 64,2-22-128,-3 21-128,-19 1-97,20 19-63,1 0 31,19-20-768,0 20-1633,0 20-1699,19-20-8103</inkml:trace>
  <inkml:trace contextRef="#ctx0" brushRef="#br4" timeOffset="680340.8203">11175 11449 20691,'0'-19'1762,"-19"19"-801,19 19 768,-20 1-159,20 19-513,-20 2-353,20 18-63,0-20-160,20 22-65,0-22-160,19 1-96,-19-21-32,41-19-96,-23 0 33,3 0-65,18-19-33,-19-1 66,-20 0-1,19-19-97,-19 18 98,20-19-33,-40 1-65,19 0 130,-19 19-98,0-21-31,0 2-32,-19 19 96,19 1 64,-20 19-64,0 0 32,0 0 0,0 19 0,1 1 1,-1 0-98,20-1 130,0 22-65,0-2 0,0 1 0,20-1 0,-1 2-97,21-21-223,0-20-256,-1 0-161,1 0-320,-1-20-481,1-1-960,1 1-1634,-3-19-897</inkml:trace>
  <inkml:trace contextRef="#ctx0" brushRef="#br4" timeOffset="680594.7265">11871 11410 17168,'-20'-20'2850,"20"20"-159,0 0-609,0 20-160,0 0-929,0 19-577,20 0 1,-1 2-65,1-21-32,20 19-192,-20 0-64,-1 1-160,1-19 0,0-1 32,-20-1 32,-20 1-256,0 0-33,1-20-127,-1 0-193,0 0-416,0 0-384,20-20-769,0 20-1441,0-39-417,20 19-7944</inkml:trace>
  <inkml:trace contextRef="#ctx0" brushRef="#br4" timeOffset="680839.8437">12108 11430 17008,'0'-20'2882,"0"20"-1024,-18 0 192,18 20-288,0 19-609,0 0-449,0 2-351,38-2-257,-18-19-64,21 19-160,-2-19 128,1 0 0,-1 21-32,-19-22 32,0 1 32,-20 0 64,-20-20-64,0 19-32,1-19-96,-1 20-289,0-20-607,-21-20-1155,23 20-3586</inkml:trace>
  <inkml:trace contextRef="#ctx0" brushRef="#br4" timeOffset="681542.9687">12764 11508 20595,'20'0'1794,"-1"20"-1058,-19 21 450,20-2 63,0 20-192,-20-18-353,0-2-255,20-19-33,-20-20-128,0 20-95,0-40-161,0 20 96,0-20-128,0-19-96,0-2 0,-20 2 0,20-1 96,0 1 32,0-2-32,20 22 0,-20-1-32,39 0-1,-19 40 33,0 19 33,21 2-33,-21-2 0,18 1-33,-17-21 33,-1 1-64,0 0 64,-1 1-64,1-42 0,-20 21 32,0-20-64,0 0 224,-20 1-160,20-21 128,0 1-32,0 18 33,20-18 95,0 19-32,0 0-64,0 20 0,-1 20-64,1 19 32,0 2-96,0-21-192,19 19-321,-19-39-351,0 20-770,0-20-800,1-20-2211,-21 0-4708</inkml:trace>
  <inkml:trace contextRef="#ctx0" brushRef="#br4" timeOffset="681796.875">13400 11489 6758,'18'19'10762,"-18"22"-8103,20-21-33,-20 19-160,21-19-864,19-20-609,-1 19-577,-19-38-31,20 19-161,-21-20-96,1-19-128,0 19-160,-20-1-225,0 1-383,0 1-129,0 19-705,0-20-640,0 20-1025,0-20-288,20 20-4837</inkml:trace>
  <inkml:trace contextRef="#ctx0" brushRef="#br4" timeOffset="682037.1093">13756 11350 7174,'20'0'7271,"-20"0"-4516,-20 0-65,20 19-287,0 2-289,-20 19-545,20-1-544,0 0-448,20-19-353,0 21-160,21-22 160,-3 1-256,3 0 128,-3-1-96,-17 1 0,-21 0-96,0 1 128,0-21-160,-21 0-192,-17 20-65,18-20-351,-1-20-450,1 20-1312,2-21-2370,18 1-11084</inkml:trace>
  <inkml:trace contextRef="#ctx0" brushRef="#br4" timeOffset="682243.164">13916 11232 19474,'18'19'5285,"3"21"-3331,-1 19-545,0 1-32,19 19-320,-19 1-544,20-21-353,-20 0-288,19-18-513,-19-22-31,0 1-257,1-20-641,-21 0-1537,-21-39-2850</inkml:trace>
  <inkml:trace contextRef="#ctx0" brushRef="#br4" timeOffset="682439.4531">13995 11508 20275,'-20'-19'2626,"20"19"-736,20 0 480,0 0-512,-1 0-737,21 0-544,0-20-353,-1 20-160,22-20-609,-23 20-800,-18-19-1153,1 19-2019,-1 0-11946</inkml:trace>
  <inkml:trace contextRef="#ctx0" brushRef="#br4" timeOffset="682940.4296">14987 11390 2434,'-20'-60'16463,"-19"40"-15758,19 20 160,-20 0 832,1 20 33,19 0-353,-20-1-512,19 22-288,21-2-289,0 1-128,41-21-128,18 22 0,1-21 0,-1-1-64,20 1 0,-18 0-64,-23 19 0,-18-19 64,-20 21-32,0-2 96,-38-19 32,18 19-64,-21-18 0,2-21-288,-1 0-33,20 0-703,20-21-994,-20-18-2018,20 19-1666</inkml:trace>
  <inkml:trace contextRef="#ctx0" brushRef="#br4" timeOffset="683147.4609">15066 11171 18193,'41'0'4100,"-21"20"-2339,-2 21-383,2 18-1,1 0-480,-1 21-97,0-2-575,19-17-193,-19 17-577,20-38-384,-21-19-640,1-1-1346,-20-20-2274</inkml:trace>
  <inkml:trace contextRef="#ctx0" brushRef="#br4" timeOffset="683528.3203">14967 11549 17840,'0'-21'3332,"20"21"-1987,20-20 801,-21 20-288,42-19-769,-3 19-897,-17-20-64,18 20-416,1-20-513,-1 20-705,-19 0-1056,19 0-897,-18-19 416,-21 19-544,-2 0 1473,-18 19 2498,0-19 2819,0 20 320,0 0-256,0-1-1217,0 22-384,0-2-385,0 1-512,0-21-161,41 1-159,-21 0 31,19-20-127,1-20-1,-20 0-192,0-19-64,-1 0 0,-19 19-96,0-21-96,-19 2-64,-1 19-192,0 1-289,0-1-576,0 0-481,20 20-1697,0 20-641,0 19 193,20 1-6984</inkml:trace>
  <inkml:trace contextRef="#ctx0" brushRef="#br4" timeOffset="683802.7343">15920 11806 15598,'59'100'2883,"-38"-80"-609,-1-1-128,-20-19-352,-20 0-737,-1 0-609,1-39-63,2 0-1,-3-2-320,1-18 64,0 0-96,0-2 32,20-17-128,0 17 64,20 2-32,-20 0 64,40 38-32,-19 21 96,-3 21-32,23-1 0,-21 19-64,-20 1 193,20-1-129,-20 2 0,-20 18-64,0-40-64,-1 1-32,1 0-353,20-20-640,-18 0-1762,-3-20-3074</inkml:trace>
  <inkml:trace contextRef="#ctx0" brushRef="#br4" timeOffset="684107.4218">16396 11708 24086,'21'39'385,"-21"-19"-97,0 19 705,0 2 128,0 18-609,-21-20-223,21 22-193,0-42-96,21-19-256,-21 20-673,20-20-1185,-20 0-2851,0 0-14413</inkml:trace>
  <inkml:trace contextRef="#ctx0" brushRef="#br4" timeOffset="684751.9531">16714 11430 18737,'-20'0'2178,"20"39"-288,-20 0 352,20 2-608,0 18-641,20-20-513,0 1-256,0-19-192,1-21-32,-3 20 32,22-40-224,-19-1-96,-1 1-257,-2-19 321,-18 19 192,21 0 32,-21 1 32,0-1 0,0 20 289,0 0 31,0 20 32,0-1 33,20 1-33,0 0-256,0-20-128,19 0-32,1 0-128,-20-20-224,-1 0-129,1 1-320,-20-22-512,0 41-705,0-20-1345,-20 1-1474</inkml:trace>
  <inkml:trace contextRef="#ctx0" brushRef="#br4" timeOffset="684940.4296">17210 11588 14798,'41'20'4772,"-41"0"-2210,20-20-95,-2 0-930,-18 0-1088,21 0-385,-21 0-256,20-20-897,-20 20-1154,0-20-2657</inkml:trace>
  <inkml:trace contextRef="#ctx0" brushRef="#br4" timeOffset="685150.3906">17230 11032 14221,'0'20'6790,"0"20"-4740,21 0 128,-21-1-416,38 22-481,-17 17-448,-1 2-513,0-21-320,0 20-384,19-38-225,-19-2-223,0-19-706,0-1-640,-20-19-1858,0 0-1409</inkml:trace>
  <inkml:trace contextRef="#ctx0" brushRef="#br4" timeOffset="685547.8515">17230 11508 12459,'21'0'5125,"-21"0"-3844,20 0 801,19-19 257,-19-1-578,20 0-864,-21-19-449,1 19-191,0-20-1,20 20-192,-40-19 32,19 19-64,1 0 96,0 20 0,0 0 1,-20 20 255,20 19-64,-20 1-96,19 20-31,1-1 95,0 0-128,1-18 0,-1-2 64,-2-19-160,2-20-32,-20 0 97,21 0-97,-1-20-96,-20 0 96,0 1 0,0-1 0,0-21 96,20 22 0,-1-1 0,1 0-64,-20 20-64,40 0 128,-20 40-160,19-21 64,1 22-416,-20-2-289,19-19-640,-19 0-449,0-1-704,-20-19-1634,0-19-1986</inkml:trace>
  <inkml:trace contextRef="#ctx0" brushRef="#br4" timeOffset="685759.7656">17151 11171 21620,'-40'-20'3107,"20"20"-2050,0 0 160,20 0-480,20 0-641,0 0-448,0 0-994,0 20-2433,19-20-11628</inkml:trace>
  <inkml:trace contextRef="#ctx0" brushRef="#br4" timeOffset="686989.2578">18421 10913 6630,'0'0'12844,"0"40"-11114,0 0 159,20 38 33,0 2-256,1 20-449,17-21-416,3 1-385,-3-21-256,3 0 32,-21-18-96,0-2 1,-1-19-1,1-20-128,-20 0 0,0 0 128,0 0-192,0 0 96,0-20-96,-20 0-33,1 1 65,-1-22-128,0 21-160,20-19-33,0 0 1,0-1-128,0 0-1,20 20 65,0 0-97,-20 20-31,19 0 159,1 0 225,0 0-64,0 0-97,-20 20 65,20-20 96,-1 0 192,1 0-32,20 20 64,-20-20-128,19 0 96,2 19-32,17-19 32,-17 21-96,-1-1 256,-21-20 0,21 20 128,-20-1 193,0-19-65,-1 0 33,1-19-129,0-21-128,-20 0 160,20 0-127,-20 1 95,0 0 32,0-2-159,-20 21 127,0 0 64,0 20 1,-19 0 63,19 20 32,-20 0-159,21 21-129,-1 18-96,0-20 128,40 0-192,-20 22-64,39-42-32,1 21-416,0-21-1,19 1-480,0-20-96,2 0-608,-2 0-770,1-20-2625,-21 1-10155</inkml:trace>
  <inkml:trace contextRef="#ctx0" brushRef="#br4" timeOffset="687316.4062">19632 11251 16815,'-39'-19'2499,"19"19"-513,0 19 672,0 1-640,0 19-577,1 1-416,-1 20-192,20-21-448,0 1-193,20-21-256,19 1 160,-19-20-96,20-20-96,-1 1 32,-19-1-161,0-19 65,0-1 32,-20 0 128,0 20 64,-20 0-64,20 1 32,-20 19-32,20 0 192,-20 0-95,20 19-65,0 21-32,20-21-32,0 22-225,0-21-864,-1-1-512,21 21-994,1-21-2113,-21 1-6919</inkml:trace>
  <inkml:trace contextRef="#ctx0" brushRef="#br4" timeOffset="687620.1171">20010 11985 16143,'39'21'1377,"-19"-21"-64,-20-21 1378,0 1-994,0-19-63,-20-1-481,0-20-448,-19 1-289,-1 0 1,1-21-65,-1 1-224,20-21-32,-1 41-64,21-21 128,21 41-320,19 19 160,-1 20-64,1 0 32,0 20 32,-1 0 96,-19 19-32,-20 0-64,0 2 64,0-21-96,-20 19 192,-19-19-192,19-1 32,0-19-320,0 0-897,0-19-1346,20 19-3330</inkml:trace>
  <inkml:trace contextRef="#ctx0" brushRef="#br4" timeOffset="688293.9453">20903 11390 18577,'0'59'2146,"0"20"-705,0 1 97,20-1-97,-1 21-512,21-40-576,-20-1-65,19-20-96,-19-19 0,1-20-96,-21 20 0,0-40-192,0 0 192,-21 1-96,1-40-32,-19 18 160,-1-18-64,1 0 1,-1-21-97,20 1 128,0-21-96,20 20-32,0-18-225,20 37 33,0 2 256,20 20-32,-1 39 0,1 0 96,-19 39 32,-3-19-32,-18 41 65,0-2-97,-18 0-32,18 1-64,-21-21 0,1 20-193,0-39-351,20 1-481,0-1-1153,20-20-1858,-20 0-3523</inkml:trace>
  <inkml:trace contextRef="#ctx0" brushRef="#br4" timeOffset="688525.3906">21221 11528 17712,'-20'-20'1474,"20"1"127,-20-1 930,20 0-578,0-19-799,0-2-514,20 2-416,-20 19-224,20-19 32,-1 0-64,1 17-352,20 3-545,-20 19-128,-1 0-705,21 0-704,-20 0-353,1 0-1152,17 19-6311</inkml:trace>
  <inkml:trace contextRef="#ctx0" brushRef="#br4" timeOffset="688748.0468">21499 11210 7751,'20'41'6310,"-20"-21"-2370,0 19-737,0 1-609,0 0-640,0 0-641,20-21-416,-2 1-256,23 0-161,-1-20-256,-1-20-128,1-19 0,-1 19-64,-19-21 65,-20 2-33,0 0 128,-20-1-128,-19 21 32,19-3-288,-20 3-32,21 19-193,-1 0-416,20 0-640,0 0-929,0 19-1410,20 3-832</inkml:trace>
  <inkml:trace contextRef="#ctx0" brushRef="#br4" timeOffset="689343.75">22114 11747 20083,'39'59'1409,"-19"-39"256,-20-20 225,0 0-352,-20-20-738,1 1-255,19-21-129,-20 1-127,0-22-129,0 2 32,0-1-64,-19-19-64,19-1 0,0 2 32,-1-3-128,21 22 32,21 0-64,-1 19 0,0 20 0,0 20-32,-1 0 0,1 39 96,-20 22-96,20-22-32,-20 22 64,0-22 0,0 0-97,0-19-223,0 0 32,0-20-33,0 0-159,0 0 224,-20 0-161,20-20 193,0 20 256,0-20-32,20 1-32,-20 19 96,20-20 0,19 0-225,-19 20 65,0-19 0,20 19 128,-21 0-32,21 0 96,-20 19 0,19-19 64,-19-19 192,-20 19-95,21-22 63,-21 3 64,0-21-64,0 21-31,0-21-65,-21 19 320,1 2 33,2-1-97,-3 20 33,1 0 95,20 0-160,-20 39-31,0 2-97,20-2-96,0 20-32,20 2 32,20-22-576,-1-19-289,2 19-159,-1-39-1186,-1 21-1922,1-21-2915</inkml:trace>
  <inkml:trace contextRef="#ctx0" brushRef="#br4" timeOffset="689557.6171">22590 11369 14733,'0'-39'5157,"0"0"-3011,0 19-96,-20-19 160,20-2-480,0 1-801,0 21-577,0-21-256,20 19-64,0 2-352,0-1-545,0 0-960,19 20-1443,2 0-2977</inkml:trace>
  <inkml:trace contextRef="#ctx0" brushRef="#br4" timeOffset="689903.3203">22928 10795 21204,'-20'-20'1249,"20"20"-96,0 20 609,20-1 63,0 40-512,-1 21-223,1-21-162,0 41-479,20-21-193,-1-19-256,-19-1-544,21-19-161,-3 0-320,-38-20-448,20-20-770,-20 0-1536,-20 0-2499</inkml:trace>
  <inkml:trace contextRef="#ctx0" brushRef="#br4" timeOffset="690111.3281">22849 11151 19154,'-20'0'2082,"40"0"-897,-1 0 769,1 0-129,20 0-704,-1 0-480,21-19-321,-1 19-192,-19-20-416,19 20-513,-18-20-960,-1 20-1378,-21-21-1089,1 21-609</inkml:trace>
  <inkml:trace contextRef="#ctx0" brushRef="#br4" timeOffset="690367.1875">23325 11052 2562,'20'0'10666,"-20"0"-5829,-20 19-962,20 22-928,0-21-1089,0 19-705,0 0-416,0-17-257,20 17-256,19-39-160,-19 20 64,20-20 65,-1 0-225,1-20 96,-20 0-32,1 1 64,-3-3-64,2 3 64,-20-1 64,21 0 160,-21 20 161,0 20-193,20 19-64,0 2-224,-2-1 0,23 38-64,-21-17-64,19 17-160,-19-17-289,-20-2-63,0 0-289,-20-18-288,1-22-1057,-41 1-1826,21 0-2050</inkml:trace>
  <inkml:trace contextRef="#ctx0" brushRef="#br4" timeOffset="691408.2031">21717 12422 16655,'39'60'1730,"-39"-21"-513,20 1 641,0-1-129,0-18-543,-20-1-386,21-1-127,-21-19 0,0 0-385,0-19 0,0-1 97,-21-21-129,21 22-32,-20-40-96,20-2-64,0-17 0,0-3-128,20 3 160,1 17-160,17 42 32,-18-1 64,1 20-160,-1 39 128,-2-18-224,23-1-96,-1 19 95,-1 1 1,1 1 64,-20-2 0,19-39 224,1 20-192,-20-20 224,-1 0-160,21-20 160,-20 0-128,1 1 128,-21-3-32,0 3-32,-21-1 96,21 0-32,-40 1-64,20-1 96,-19 20 1,-1 0 223,1 20-128,19 19-96,0-19 0,0 40 97,20-20-65,0-1-64,0 0-32,20 2-64,0-21-353,0 19-159,19 0-129,1 2-416,-1-21-640,21-20-2147,-21 0-1697</inkml:trace>
  <inkml:trace contextRef="#ctx0" brushRef="#br4" timeOffset="691679.6875">22570 12263 13773,'20'-79'3267,"-40"59"-1538,20 20 866,-19 0-161,19 20-704,-20 19-577,20 1-320,0 1-353,0 18-128,20-40-192,-1 21-95,21-21-1,-20 22-32,19-2 0,22 1 32,-23-21-32,3 22 96,-21-21 128,-20-20-64,-20 19-96,-1 1-160,-17-20-224,18 0-160,-21 0-449,2-20-577,19 1-1633,20-1-2594</inkml:trace>
  <inkml:trace contextRef="#ctx0" brushRef="#br4" timeOffset="691894.5312">22730 12006 20563,'38'39'3235,"3"0"-1473,-21 20-417,19 21-256,-19 1-224,0-3-449,20-38-288,-40 20-256,39-21-673,-19 1-384,20-21-929,-21 22-2274,1-21-5189</inkml:trace>
  <inkml:trace contextRef="#ctx0" brushRef="#br4" timeOffset="692107.4218">22768 12462 15534,'-59'-40'3876,"59"40"-2307,0-20 321,0 20 224,41 0-961,-23-20-576,43 20-257,-2-19-320,20-1-865,-19 20-800,-1-20-1122,-19 20-2498</inkml:trace>
  <inkml:trace contextRef="#ctx0" brushRef="#br4" timeOffset="692310.5468">23266 12382 16719,'0'40'1986,"0"-21"-480,0 22 896,0-21-224,19 19-833,1-19-704,0-1-257,0 1 97,19-20-161,-19 0-64,0-20-32,0 1 65,-20-21-97,0 1 0,-20-2-96,0 2-32,-19 0-96,-1 19-224,0-19-64,40 17-289,-19 22-64,19 0-191,19 22-418,-19-3-1024,40-19-2274,-40 40-10314</inkml:trace>
  <inkml:trace contextRef="#ctx0" brushRef="#br4" timeOffset="692740.2343">23564 12621 16047,'18'0'1697,"-18"-21"1058,0 1 448,0 1-1025,0-21-929,0 21-544,-18-21-481,18 0-192,0 20-64,18-19-96,2 19-128,-20 20-33,21 0-31,-1 0 64,0 20 128,-2-20 96,23 39 96,-1-19 128,-21-1 96,21 2 1,19-1 223,-19-20-192,1 0-95,-3 0 95,3-20 32,-3-1 33,-18 2-33,1-1 32,-1-19-63,-20 19-65,0 0 0,0 1-128,-20-3 64,-1 3-64,1-1 33,2 20-1,-23 0 0,21 20-64,-18-1-64,17 22 32,1-1-96,0-1-64,20 21-481,0-20-255,0-1-33,20 0-288,21-39-193,-3 20-1376,3-20-2243,17-20-224,-37 20-8648</inkml:trace>
  <inkml:trace contextRef="#ctx0" brushRef="#br4" timeOffset="693095.7031">24238 12441 896,'20'-78'11723,"-20"58"-7559,0 20-1153,0-20-192,0 40-481,-20 0-897,20-1-351,-20 21-450,20 0-256,-20 0-255,40-1 31,-20-19-64,20-1-128,20-19 96,-21 0-64,21-19 32,-20-21-160,1 1 64,-21-2 0,18-18-289,-18 0 1,-18 18 224,18-37 224,-21 17-160,1 2 96,0 20 32,0 0 609,1 18-193,-1 1 673,0 20-384,20 20 32,0 20-129,0 0-447,0 19-225,20 1 0,19-1 0,1 21 0,1-40-1090,-3 19-319,3-19-609,-21 0-1761,19-21-9226</inkml:trace>
  <inkml:trace contextRef="#ctx0" brushRef="#br4" timeOffset="693297.8515">24734 12580 27225,'40'20'801,"-21"-20"-385,-19 0-31,0 0-193,20 0-1057,-20 0-1345,0 0-4324</inkml:trace>
  <inkml:trace contextRef="#ctx0" brushRef="#br4" timeOffset="721666.9921">1885 13276 4900,'0'-20'769,"-20"20"736,20-20 1122,-20 20 31,20-21-480,-19 2-544,19-1-33,0-19 1,-20 19-193,20 0-256,20 1-64,-1 19-224,1 0-128,0 0-32,0 19-385,19 1-192,-19 19-128,0 20 32,21 2 32,-23-2-192,-18 1 0,21-1-64,-1-19 128,-20 0-129,-20 0 193,-1-1-96,21-19 64,-38-1 32,17 1 32,21-20-96,-20 0 32,0-20 96,20 1-192,-18-1 160,18 0 32,0 1 0,18-1 32,2 20-96,0-20-256,1 20-1025,17 0-1185,3 0-1218,-1 0-4099</inkml:trace>
  <inkml:trace contextRef="#ctx0" brushRef="#br4" timeOffset="722058.5937">1707 12958 14701,'-119'20'1922,"78"19"-801,-18 22 1218,19 17 127,20 2-769,20 19-704,0 20-160,20 1-320,20-22-289,19 2-128,20-20-64,22-21 128,-2-39-96,1-40 0,-1-19-32,0-42-128,0-38-128,0 1 128,1-21 32,-41 0-353,-19 19 1,-40 1 32,0 21-1,-40 18 97,-19 21 96,-22 19 96,-18 19-64,0 42-33,-19-1 33,19 39-224,-21 0-737,21 21-2434,0-1-11884</inkml:trace>
  <inkml:trace contextRef="#ctx0" brushRef="#br5" timeOffset="736463.8671">17409 2734 32,'0'0'1441,"0"0"-64,0 0 193,0 0-65,0 0-224,0 0 225,0 0-97,0-20 32,0 20-319,0 0 223,0 0-32,0 0-224,-20 0-160,20 0 256,0 0-192,0 0-128,0 20 96,0-20-257,-19 20 1,19-1 0,0 1-129,0 0 33,-20-20 63,20 21-191,0-1-161,0-20-31,0 19-65,0-19 0,0 20-32,0-20 32,0 0-31,0 0-65,20 0 64,-20 0 64,0 0 0,0 0-224,0 0 225,0 0-97,0 0 32,19-20-64,-19 1 0,20-22-32,0 21-96,0-19 0,0-1 64,-20-20-160,19 21 128,1 19-32,0 20-32,-20-20-32,20 20 160,-20 0-192,20 0 256,-20 20 32,19 0 129,1 19-33,0-18 0,1 18-192,17 1 1,-18-21-33,1 1-128,19 0-225,-21-20-223,1 21-225,-20-21-416,20 0-384,-20 0-642,20 0-2177,-20 20-1505</inkml:trace>
  <inkml:trace contextRef="#ctx0" brushRef="#br5" timeOffset="738926.7578">17587 2773 2882,'-19'-19'3139,"19"19"-1858,0 0 1058,0 0 543,0 0-736,0 0-704,0-20-577,-20 20 63,20 0-31,0 0-192,0 0-64,0 0 63,0 20 1,0-20-97,0 0-127,0 0-33,0 0 33,0 0 31,0 0-287,20 0 159,-20 19-160,0-19 128,0 0-31,0-19-65,0 19-32,-20 0-64,20 0 129,0 19-97,0 1-32,0-20-64,0 0 32,0 0-32,0 20-32,0-20-32,0 21-32,0-1 160,0-20-224,0 0 161,0 0-130,0 0 66,0 19 63,0 1-64,0-20 64,0 20 0,0-1 32,0 1-32,-20 1-32,20-1 64,0-1-96,-20 1 0,20 0 0,-20-1 0,20 1 64,-19 0-96,19 20 97,-20-20-33,20 19-32,0 1 0,-20 1-32,20-22 32,0 21-32,-20-1 0,20 2-64,0-2 192,-20 0-96,20 1 32,-19 0-64,19 0 96,0-1-96,-20-19 64,0 19-64,20-18 0,0 18 96,-20 1-128,20-21 0,0 21 96,-21 1 0,3-22-32,18 21 0,-20-21-32,-1 22 32,1-2-32,20 1 32,-20-1-32,0 2 0,20-2 0,-19 0 96,-1 1-96,20 1 96,-20-2-32,20-19-31,0 19-33,0-19 32,-20 20-64,20-20 64,0 19 32,-20-19-64,20 19 64,-19-18-128,19 19 160,-20-1-96,20-19-96,0 19 288,-20 2-288,20-22 96,0 21 0,-20-1 32,20-19-160,-20 21 224,20-2-32,0 0 0,0 2 32,-19-2-32,19 1 64,-20-1 0,0 2-32,20-2 32,-20 0-31,20 1-1,-21 1-32,21-2 64,-18 0-64,18 1 64,-20 0-96,20-20 32,0 19 0,0-19-64,0 19 0,0-18-64,-21-1 64,21 19 128,0-19-192,0 0 64,0 19 32,0-18-32,0 18 0,0 1 64,0-21-64,0 22-64,-20-1 64,20-1 0,0 0 32,0 2-64,0-2 0,-20 1 32,20-1 0,0 2 0,0-2 32,0 0 64,0 1-96,0 1 32,0-2-32,0-19 32,0 19 0,0-19-64,0 20 64,0-20 0,-18 19 0,18-19-128,0 19 192,0-18-128,0 19 64,0-1-96,0-19 64,0 19 96,-21 2-192,21-22 160,0 21-160,-20-1 160,20 2-64,0-21-32,20 19 64,-20-19-96,0-1 96,0 22-64,0-21 32,0-20-64,0 19 160,0 1-64,0 0-96,0-1 32,0-19 0,0 20 64,0-20-96,0 0 32,0 20 0,0-20 32,0 0-64,0 0 96,0 0-96,0 0 32,0 0 64,0 0 0,0 0-64,0 0 64,-20 0-160,20 0 128,0 0-96,-20 0 64,20 0-64,-20-20 32,1 0 96,-1-19-96,0 19 96,-20 1-32,21-1 0,-1-1 0,20 1 32,-20 20-32,20 0-32,0 0 64,0 0-64,0 0 128,20 20-160,0 1 96,-1-1-32,21-1 32,-20 21 64,19-1-160,-19 2 64,0-22 96,21 1-128,-23 0 192,2-20-224,21 0 192,-41 0-96,20 0 128,-2-20-160,3 0 96,-1-20-128,0 20 32,0 0-32,-1-19-256,-19 19-128,0 20-193,0-19-544,0 19-673,0 0-992,0 19-3332,0-19-5093</inkml:trace>
  <inkml:trace contextRef="#ctx0" brushRef="#br5" timeOffset="742407.2265">16674 6168 6149,'-19'0'3043,"19"0"-1249,0 0 32,0 0-289,0-20-160,0 20 1,0 0-449,-20 0-65,20 0 1,0 0-96,0 0-96,-20 0-1,20-19-95,0 19-321,-20 0 96,20 0-127,-20 0 63,1 0 32,-1 19-128,0-19 193,0 20 31,-19 1-224,19-21 0,0 20-192,-21-1 97,21 21 63,1-21 64,-21 21-32,20 0-192,-19 0 32,19-1 160,0 22-32,0-2-63,0 21 31,-19-2-64,19 2 224,-21 19-192,3 20 128,18 1-224,-21-1 224,23-1-127,-3 1 223,21 1-128,0-1-64,21-20-128,-3 0 160,2 1-96,1-21 0,-1 1-96,0-1 96,19-19-128,-19-21-96,0 20-128,0-19-417,-1-19-448,-19-2-512,20 1-1538,-20 0-2467</inkml:trace>
  <inkml:trace contextRef="#ctx0" brushRef="#br5" timeOffset="743424.8046">15941 9147 12619,'-21'19'2211,"1"-19"-1219,20 0 994,0-19-224,0 19-577,0-20-512,0-21-97,20 21-63,1-19-33,-3 0 97,2 19 160,-20 0-97,21 20-416,-21 0 161,20 0 127,0 20-159,-20 0-65,18 19-96,3-19 64,-1 19-96,0-18-32,-20-21 33,20 20-33,-1-20-96,1-20 64,0 20-96,0-21 0,19 1 0,-19 1-224,0-21-129,-20 21-31,20-1-193,0 0-383,-20 20-738,0 0-1825,0 0-866</inkml:trace>
  <inkml:trace contextRef="#ctx0" brushRef="#br5" timeOffset="743773.4375">16040 9484 18097,'-20'0'2914,"20"-20"-2401,0 0 1409,38-19 288,-17 18-897,-1-18-929,0 19-255,0 0-97,-1 20 128,-19 0-96,20 20-128,-20 0 160,20-1 0,-20 22-64,20-21-64,-20-1 96,0-19-64,20 20 32,-20-20-64,19 0-32,1-20 0,0 1-192,0 19-193,0-20-63,-20-1-738,39 1-1280,-19-19-1410,21 19-3779</inkml:trace>
  <inkml:trace contextRef="#ctx0" brushRef="#br5" timeOffset="744236.3281">16615 8868 11659,'0'-39'3779,"-20"19"-2017,20 1 672,0 19 161,0 0-642,0 0-1152,0 39 96,0 0-64,0 1-225,0 40-159,20-21-65,-20 1-288,20-1-64,0 0-128,-1-18-96,1-21-353,0 19-287,0-19-65,1-20-1025,-21 19-2274,18-19-1025</inkml:trace>
  <inkml:trace contextRef="#ctx0" brushRef="#br5" timeOffset="744523.4375">16913 9107 12363,'0'0'6214,"-20"20"-4869,20 19 673,-21 1 32,21 0-576,0 0-546,0-21-415,21 1-353,19 0 0,-20-20-64,19-20-32,-19 0-32,0-19-64,0-2-128,-20 22 128,0-21-224,0 1-289,-20 19-255,0-1-417,0 1-449,0 1-736,20 19-577,-19 19-4292</inkml:trace>
  <inkml:trace contextRef="#ctx0" brushRef="#br5" timeOffset="745010.7421">17289 9107 16047,'0'-60'2626,"-18"60"-1697,18-20 1441,-20 20-192,-1 0-704,1 20-545,0 19-193,0 2-287,20-2-129,0-19-128,0 19-192,20-18 0,0-21-32,0 0-128,21-21-32,-23 2 0,3-21 96,-1 1 0,-20 19 96,0-21-33,0 41 66,0-19 63,0 19 0,0 19 64,0 1-32,0 21 96,20 18-64,-20-20-256,20 22 64,-1-2-32,1 1 224,-20-21-192,20 1 128,-20-1-96,-20-19-64,20 20-160,-20-40-96,1 20-33,-1 0-415,-20-20-417,19 0-385,3 0-768,-2 0-1410,20 0-4515</inkml:trace>
  <inkml:trace contextRef="#ctx0" brushRef="#br5" timeOffset="745489.2578">17568 9325 20307,'0'-20'1857,"0"20"-607,19 0 543,1-19-447,0 38-514,21-19-511,-23 20-65,-18 0-160,20-1-64,-20 22-64,0-21 64,0 19-32,-20-19 64,20-1-128,0-19 320,0 20-160,0-20 129,0 0-1,20 0 96,-20 0-224,21-20 0,-1 20-32,0 0-64,-20-19-96,19 19-352,1 0-225,0 0-288,0 0-384,0 0-513,-1 0-1249,-19 0-928,20 0-8457</inkml:trace>
  <inkml:trace contextRef="#ctx0" brushRef="#br5" timeOffset="745873.0468">17945 9107 17232,'0'0'3683,"0"20"-2754,0 0 513,0 19 319,0 0-512,-20 2-480,20-2-449,20-19-31,-20-20-193,20 20 0,-20-20 32,0-20 0,0 0-32,19-19-96,-19-2 32,20 2 0,0 0 32,0-1 32,1 40 33,-21-21 63,20 42-32,-2-1-64,2 0-128,1 19-192,-1 0-417,0 2-800,19-21-1410,-19-1-2946</inkml:trace>
  <inkml:trace contextRef="#ctx0" brushRef="#br5" timeOffset="747292.9687">18620 8829 13004,'0'-20'2018,"0"20"-513,-21 0 1,21 0 63,0 0-416,21 0-640,-21 0-33,0 20-224,20-20-31,-20 20-33,0-20 160,0 19-128,0-19 33,0 0-33,0 0 0,0 0 64,0 0 97,0 0-225,0 0-32,0 0-96,0 0 32,-20 0-32,20 0 0,0 0-64,0 0 96,0-19 0,0 19 128,0 0-64,0 19 97,0-19 159,0 40 0,0-21 161,0 42-97,20-22 33,-20 20-33,20 2-128,0-22-95,-1 0 63,1 2-64,0-21-32,0-1-64,-20 1-63,20-20 31,-20 0-64,0 0 64,0 0 64,-20 0-192,20 0 0,0-20-96,-20 20 96,20-19-32,0-1-65,-20 20 65,20 0-64,20-20 96,0 20 0,19 0 32,-19 0-64,20 20 32,-1-20-32,1 0-64,1 0 96,-3 0 32,3 0-32,-21 0 32,0 0-32,-1 0 96,1 0-64,0 0 32,-20-20 0,20-1 32,-20 2-64,20-1 0,-20 0-32,0 1 0,0-21-32,0 19-32,0 1 64,-20 1-32,0-1 96,0 20-32,0 0 32,-19 20 64,19-1 96,0 1-32,-1 21-64,3-2 97,18 1-1,18 0 0,3 0-288,19-21 64,-1 1-128,1 0-129,0-20-159,-1 0-257,1 0-416,-1 0-673,-19 0-1120,0-20-1474,1 0-2627</inkml:trace>
  <inkml:trace contextRef="#ctx0" brushRef="#br5" timeOffset="747858.3984">19375 9107 5637,'-21'0'9993,"21"0"-8583,0 20 1152,0 0 161,21-1-609,-21 21-513,20 0-544,-20-20-224,0 19-353,18-19-31,-18-20-193,21 20-96,-1-20-128,-20 0-32,0 0-64,20-20-64,-20 20-96,0-20 64,0-19-32,0 19-97,0-1 65,0 2-64,0-1-33,0 0 225,20 20-32,-20 0 32,19 0 32,1 20-64,0 0 0,0-1 32,0-19 32,-1 21 64,1-21 0,0 0 32,0 0 96,0-21-64,-1 2 96,-19-1 32,20 0-96,0 1 0,-20-1 1,0 20-33,0-20 32,0-1-64,0 1 64,-20 20-96,20-19 0,-20 19 32,1 0 32,-1 0-64,0 0-32,20 19 32,-20 1 128,20 1-64,-20 19 64,20-21 32,0 21 65,0 0-65,20-20-64,0 0-128,20-20 96,-21 19-385,21-19-63,1 0-224,-3-19-289,3-1-577,-21 0-1440,0 20-1827,-20-21-9576</inkml:trace>
  <inkml:trace contextRef="#ctx0" brushRef="#br5" timeOffset="748219.7265">19930 8888 17296,'-19'-39'2434,"19"39"-480,0 0 384,19 0-288,-19 39-352,20 0-449,-20 22-576,20-2-193,0 1-352,0-20-64,-1 19-96,-19-19-288,20 0-161,0-1-223,0-19 95,0-20-512,-20 0-480,19 0-738,1 0-1953,-20-20-2722</inkml:trace>
  <inkml:trace contextRef="#ctx0" brushRef="#br5" timeOffset="748505.8593">20327 9007 17552,'-19'0'3235,"-1"0"-2274,-21 20 1057,21 0 0,2-1-609,-2 22-544,-1-1-577,21-1-256,21 0 129,17-18-290,3-1-31,-1 0-64,19-1-64,-19 1 32,-1 0 31,-39-20 289,0 19-64,0 1 128,-39-20-95,19 21 63,-20-21-96,20 0-289,1 0-928,-1 20-1762,20-20-2818</inkml:trace>
  <inkml:trace contextRef="#ctx0" brushRef="#br5" timeOffset="749840.8203">16417 9821 13100,'-21'-20'2498,"1"20"-1473,0 0 288,20 20 353,-19 21-96,-1-2-385,20 0-385,0 20 33,20-18-96,-20-2-257,39 1-384,-19 1 65,1-22-225,19 1-449,-1 0-576,1-20-961,-20 19-1601,19-19-2916</inkml:trace>
  <inkml:trace contextRef="#ctx0" brushRef="#br5" timeOffset="750224.6093">16694 9999 13452,'0'21'3780,"0"-1"-2787,0 0 929,0 19 95,0-19-671,20-1-417,-20 3-353,20-3-127,-20 1-97,0-20-32,0 0-160,21 0 33,-21-20 31,0 1-192,18-3 0,-18-17 0,0 19 0,0-19 32,0 19-128,20-1 32,-20 2 0,20 19 64,1 19 32,-1 2 0,19 19-96,-19-1-64,20 0-801,-1 2-801,1-21-1248,-20 0-2115</inkml:trace>
  <inkml:trace contextRef="#ctx0" brushRef="#br5" timeOffset="750673.8281">17289 10020 17680,'0'0'2915,"0"0"-993,21-21 320,-1 21-929,0 0-896,0 0-289,19 0-160,-19 0-577,0 0-768,0 0-1506,-1 21-2178</inkml:trace>
  <inkml:trace contextRef="#ctx0" brushRef="#br5" timeOffset="750897.4609">17330 10199 17040,'0'0'2082,"20"0"-225,0 0 161,-1-20-897,21 20-448,0-19-577,-1 19-352,21-22-1282,-41 22-2690,21 0-11050</inkml:trace>
  <inkml:trace contextRef="#ctx0" brushRef="#br5" timeOffset="751486.3281">17885 9881 3299,'0'-40'5381,"0"20"-2787,0 20 353,0-20-385,0 20-255,-19 0-354,19 0-543,0 0-481,0 20 128,19-20 128,-19 20-96,0 20-192,20 0-1,-20-1-95,20 0-128,0 22-353,0-22-288,-1-19-32,21-1-160,-20 3-416,1-3-481,-1-19-577,-20 0-1089,18 0-2337,-18-19-7881</inkml:trace>
  <inkml:trace contextRef="#ctx0" brushRef="#br5" timeOffset="751746.0937">18103 9742 15022,'-18'20'6053,"18"0"-4739,0-1 287,-20 21 385,20 0-609,20 0-736,-20-1-385,18 21-64,2-20-160,1-1-192,-1 0-192,0-17-609,-20-22-576,0 19-962,0-19-1633,-20-19-3042</inkml:trace>
  <inkml:trace contextRef="#ctx0" brushRef="#br5" timeOffset="751972.6562">17786 10040 14445,'-19'0'3588,"38"-20"-2307,-19 20 1153,40-21 32,0 21-960,-1-19-513,40 19-417,-19 0-223,-1 0-321,-18 0-353,-1 0-736,-21 19-1217,1-19-2338,-20 21-3876</inkml:trace>
  <inkml:trace contextRef="#ctx0" brushRef="#br5" timeOffset="752219.7265">17925 10138 9833,'-40'0'7143,"40"0"-4933,0 0 64,0 0 352,20 0-1216,20 0-674,-1 0-576,21-19-224,-1 19-864,2-20-1731,-22 20-2530</inkml:trace>
  <inkml:trace contextRef="#ctx0" brushRef="#br5" timeOffset="752460.9375">18561 10020 18257,'-41'0'3651,"21"20"-3042,2 0 1313,18-1-65,-21 1-704,42 0-544,-3-1-193,2-19-319,21 0-33,-3 0 64,3-19-224,-1-1-65,-21 0-159,1 1 224,-20-1-96,-20 0-417,-19-20 193,-1 40 64,1-20 63,-1 20-287,-1 0-289,2 0-672,39 20-1827,-20-1-1120</inkml:trace>
  <inkml:trace contextRef="#ctx0" brushRef="#br5" timeOffset="752695.3125">18739 10160 16207,'0'-41'2947,"0"1"-1506,-20 1 961,0 19-544,-19-20-737,19 0-416,20-19-289,0 19-320,0 0 0,20 21-96,0-21-192,-1 40-448,21 0-642,-20 0-1184,19 20-1954,-19 0-12268</inkml:trace>
  <inkml:trace contextRef="#ctx0" brushRef="#br5" timeOffset="752710.9375">18541 9980 21364,'-41'0'2210,"41"0"-865,20 0 96,1 0-736,19-20-481,19 20-192,-19 0-416,19 0-705,0 0-1249,-19 0-3364</inkml:trace>
  <inkml:trace contextRef="#ctx0" brushRef="#br5" timeOffset="753238.2812">19255 9940 20787,'0'0'2787,"0"20"-1378,20 0 673,-20-1-769,0 22-672,21-2-321,-21 1-160,18-21-160,-18 3-96,40-3-352,-19-19-385,-1 0-800,-2 0-1635,-18 0-2721</inkml:trace>
  <inkml:trace contextRef="#ctx0" brushRef="#br5" timeOffset="753498.0468">19296 9841 14381,'-21'-20'2434,"21"0"-1857,0 1-449,21 19-352,-3-20-1314,-18 20-5316</inkml:trace>
  <inkml:trace contextRef="#ctx0" brushRef="#br5" timeOffset="753748.0468">19454 9682 3171,'20'41'13869,"0"-22"-11211,-20 21 65,19-1-65,1 2-960,0 18-1026,0 0-351,0 1-225,-1-21-64,1 1-256,0-21-449,-20 3-320,20-22-961,-20 0-2178,-20 0-2082</inkml:trace>
  <inkml:trace contextRef="#ctx0" brushRef="#br5" timeOffset="753973.6328">19395 10020 16207,'18'0'2018,"23"20"448,-21-20 225,19 0-802,21 0-703,-1-20-514,-19-1-319,19 2-161,-19-1-96,1 0-64,-23 1-64,3-1-32,-21-19-64,0 39-161,-21-21 1,-17 1 96,-3 20-32,21 0 160,-19 0 0,19 20-1,0 1 130,20-2 95,-20 1 96,20 19 96,20 1 1,0 0-97,0 0-224,19-21 64,1 1-192,1 0-321,-2-1-319,1-19-385,-20 0-929,19 0-1986,-39-19-1345</inkml:trace>
  <inkml:trace contextRef="#ctx0" brushRef="#br5" timeOffset="754346.6796">19990 9862 19314,'20'78'2306,"-20"-38"-128,19-21-96,-19 22-480,20-21-898,-20-1-223,0-19-289,20 0-32,-20 0-96,0 0 32,0 0-128,0-19-128,0-1-64,0 0 96,-20 20-161,20-40 33,0 20 0,0 0-64,20 1-1,-20 19 193,20 0 64,0 0 320,-1 19 1,-19 1 63,20 19-96,-20-18-32,0-1-64,20 0 0,-20-20-160,0 0 64,0 0 97,21 0-129,-21-20 32,20 20-96,-20-20 32,18 20-97,2 0 65,1 0 0,-1 20-480,0 0-33,-1-1-288,1 21-1249,20-21-1505,-20-19-1057</inkml:trace>
  <inkml:trace contextRef="#ctx0" brushRef="#br5" timeOffset="754639.6484">20585 9921 15983,'0'-40'2882,"-20"40"-960,0 0 256,0 0-448,1 20-449,-1-20-256,0 20-577,20-1-255,0 1-193,20 19 32,0-18-32,19-1-96,1 0-65,-1-1-63,-19 1-64,0 0 192,1-1 128,-21-19-32,0 0 224,0 0-96,-21 0-64,1 0-64,0 0-448,2 0-673,-3 0-1570,21 0-3555</inkml:trace>
  <inkml:trace contextRef="#ctx0" brushRef="#br5" timeOffset="755223.6328">21161 9980 18129,'20'0'3523,"-20"-20"-1889,20 40 159,-20-1-223,0 2-513,0 19-673,20-21-160,-20 1-192,0 0 32,0-1-320,19-19-545,-19 22-928,0-22-1634,0 0-2499</inkml:trace>
  <inkml:trace contextRef="#ctx0" brushRef="#br5" timeOffset="755557.6171">21161 9801 17872,'20'0'2307,"0"0"-514,0 20-63,-1 21-353,21-2-384,-20 20-416,19-20-289,-19 22-128,20-22 96,-19 0 161,-3-17-65,2-22-96,0 0-95,-20 0 31,0 0 32,0-22-224,0 3 96,0-21-96,0 21 0,0-21 64,21 19-128,-21-18-64,0 39 32,20 0-32,0 0-32,-2 0 95,23 20-223,-21 20-160,0-20-577,-1 19-1025,21-19-1377,-20 0-1922</inkml:trace>
  <inkml:trace contextRef="#ctx0" brushRef="#br5" timeOffset="756411.1328">22074 9623 12491,'0'19'4709,"0"21"-2883,0 1 992,0-2-319,20 20-642,0 1-800,0-20-384,-1-1-257,1 0-63,0-18-33,-20-1-64,0 0-160,20-1-64,-20-19 64,0 0 65,0-19-129,-20 19-128,20-20-65,-20 20-63,20-20-64,0 20-96,0-21-97,0 2-192,20-1-63,-20 20 351,20 0 289,0 0-64,-1 0 96,21 0 64,-20 20 64,1-20-64,-3 19-64,2-19 96,1 0-32,19 0 64,-20 0-32,-1-19 96,1 19 32,20-20 1,-20 0 63,-1 1 256,1-1-95,-20 0-1,0 1-32,0-2-192,0 1-31,-20 20 63,1-20-32,-1 20 0,20 0-96,-20 20 32,0 0-96,0 1 96,1-2-96,19 21 0,0-1 0,19 0-32,1-18-224,0-1-320,0 0-385,19-1-481,-19-19-1216,20 0-3108,-1-19-11306</inkml:trace>
  <inkml:trace contextRef="#ctx0" brushRef="#br5" timeOffset="756744.1406">22829 9801 15118,'-20'-19'2947,"20"19"-417,-41 19 64,23 1-512,-2 0-480,-21 20-513,21 0-480,20-1-257,0-19-160,0-1-192,0 2 64,40-21-32,-19 0-32,-1 0 0,18-21-64,-38 21-96,0-19 64,0-1 32,0 0-64,0 1-32,0-1 160,0 20-65,0-20 33,0 20 32,0 0 0,21 20-32,-21-20 161,20 20-65,0 19-417,-1-19-608,1-1-608,20 2-1154,-20-1-2722,19-20-10762</inkml:trace>
  <inkml:trace contextRef="#ctx0" brushRef="#br5" timeOffset="757041.0156">23086 10338 13901,'20'0'2498,"-20"0"-224,0-20-416,0-1-513,0-18-256,0 0-448,-20-1-193,0-20-159,1 20 223,19-19 33,0 19-385,0 0-64,19 21-32,1-1 64,0 20-32,21 20 96,-23-20-160,2 39 32,0-19 0,-20 20-128,0 0 64,0-21-160,-20 21-160,20-21 32,-20-19-33,2 0-864,-3 0-961,-19 0-608,20-19-706</inkml:trace>
  <inkml:trace contextRef="#ctx0" brushRef="#br5" timeOffset="757287.1093">23285 9703 22036,'40'39'2178,"0"-19"0,-21 19-416,21 1-705,-20 20-544,0-1-257,-1-20-160,-19 22-288,0-22-289,0 0-544,0-17-832,-19-3-2275,-1 1-9577</inkml:trace>
  <inkml:trace contextRef="#ctx0" brushRef="#br4" timeOffset="776709.9609">3096 13376 15342,'20'0'1377,"-20"19"321,20 1 864,-20 19-287,0 1-802,19 20-704,-19-21-225,20 1-159,0-21 63,-20 1-256,0-20 32,0 21 65,0-21-1,0-21-192,0 1 0,0-19 0,-20 0 32,0-22-64,1 2-96,19 0 64,-20-1 0,0 1 0,20 19-32,0 0-160,0 20-32,20 0-449,0 20-416,19 20-448,1 19-929,19-18-2147,2 19-12907</inkml:trace>
  <inkml:trace contextRef="#ctx0" brushRef="#br4" timeOffset="777114.2578">3612 13315 16976,'-20'-20'1697,"20"20"-480,0 0 1378,-20 40-289,20 1-961,0-2-416,0 20-352,20 1-257,-20-1 64,20-19-191,0-21-1,1 1-64,17-20 0,-17 0-96,-1-20-64,0 1-64,-2-21 64,-18 1 32,21-2-32,-21 2 32,0 19 64,-21-19-64,21 19-64,0 1-64,0 19 128,0 0-64,21 19 32,-21 1 96,20 19-449,20 1-768,-21-21-512,1 2-1090,20-1-1345,-20 0-3203</inkml:trace>
  <inkml:trace contextRef="#ctx0" brushRef="#br4" timeOffset="777416.0156">3989 13354 17520,'20'0'2274,"-20"22"64,20-3 353,-20 21-641,20-1-961,-20 0-416,19 2-257,-19-2-160,20-19 0,-20 0-159,0-1-97,20-19 128,-20 0-128,0-19 0,0-1 0,21 0 0,-21-19 0,0 19 32,20-20-128,-20 20 128,18 0-128,2 1 32,1 38-97,19 1-447,-1 19-770,1-18-864,19-1-2594,-19 0-7144</inkml:trace>
  <inkml:trace contextRef="#ctx0" brushRef="#br4" timeOffset="777724.6093">4605 12859 16815,'20'-40'7271,"0"40"-6566,-20 20 608,20 0 545,-1 40-321,1-1-480,0 20-480,0 1-449,0 19-128,19-20-192,1 1-289,-1-21-447,1-19-226,1-21-992,-23 2-1441,23-21-2178</inkml:trace>
  <inkml:trace contextRef="#ctx0" brushRef="#br4" timeOffset="777960.9375">4584 13354 18033,'-18'0'2562,"18"0"-1025,18 0 930,3 0-321,19 0-993,19-19-577,1-1-479,19 0-642,-20-19-928,2 39-1698,-2-20-3011</inkml:trace>
  <inkml:trace contextRef="#ctx0" brushRef="#br4" timeOffset="778218.75">5141 13276 16623,'0'78'2915,"20"-56"-513,-20 17 33,20-19-674,-1 19-480,1-39-928,0 20-385,20-20-737,-21 0-768,1 0-2723,-20-20-14094</inkml:trace>
  <inkml:trace contextRef="#ctx0" brushRef="#br4" timeOffset="778235.3515">5080 13057 19794,'-18'-20'1826,"18"20"-1185,-20-20 319,20 20-895,0 0-1635,0 0-4195</inkml:trace>
  <inkml:trace contextRef="#ctx0" brushRef="#br4" timeOffset="779237.3046">5479 13354 17328,'19'-19'1473,"-19"38"1186,0 3-737,20-3-769,-20 21-449,20-1-191,0 0-33,-20 2-191,20-21-33,-20-1-160,19 1-32,-19-20 32,0 0 0,20 0-32,-20-20-64,0 1 0,0-1-32,0-21-128,-20 2 96,20-20-32,0 39 128,0-21-32,0 22-64,0 19 64,0 0-32,20 19 128,0-19-160,0 22 128,0-3-64,-1 1 32,1 0-128,0-1 128,-20 1 0,20-20-96,1 20 64,-21-20-64,0 0 64,0 0 0,0-20-160,18 0 64,-18 1-257,0-1 65,20 20 64,-20-20 64,20 20-1,1 0 33,-1 20-64,-2 0-128,3 19 32,-1-19 159,0-1 65,19 2 64,-19-21 64,20 0 161,-20 0 127,0-21 96,-1 2-31,1-21-65,-20 21 97,20-21-1,-20-1-96,0 22 33,0-21 95,-20 21 65,20 19-129,-20 0-128,1 0-31,19 19 63,-20 1 64,20 19 33,-20 2-161,20-1-160,20 19-96,0-19 0,19 0 64,1-21-128,19-19-384,2 0-449,-2-19-385,0-1-479,-19 20-1538,0-20-3684</inkml:trace>
  <inkml:trace contextRef="#ctx0" brushRef="#br4" timeOffset="779563.4765">6769 13037 24983,'0'20'1409,"0"-20"-800,20 0 993,-1 0-193,41 0-672,-20 0-545,19 0-352,20 0-673,-18 0-448,-2 21-929,0-21-3172,-19 0-15692</inkml:trace>
  <inkml:trace contextRef="#ctx0" brushRef="#br4" timeOffset="779796.875">7008 13315 19634,'-21'61'3523,"21"-42"-2530,0-19 1378,39 20-514,1-20-832,1-20-96,38 1-224,-20-3-609,20-17-1025,-19 19-352,-21 20-833,1 0-2146,-20 0-12620</inkml:trace>
  <inkml:trace contextRef="#ctx0" brushRef="#br4" timeOffset="780380.8593">8218 12998 16367,'-60'-20'3523,"40"40"-2530,1-1 641,-1 21 320,20 20-257,-20 19-576,20 20-672,20 1-193,0-21-96,19-19 96,21-40-31,19-20-97,0-20-64,1-20-128,-1-19-64,-19-22-33,-1-17 1,-39 18-64,0 1 0,-40 19 96,0 21 64,-39-20 96,-1 39-32,-19-1 96,-1 21-128,1 41 32,19-22-192,1 21-769,19-1-1153,21-19-2114,19 1-3460</inkml:trace>
  <inkml:trace contextRef="#ctx0" brushRef="#br4" timeOffset="780679.6875">8952 12819 23702,'-39'-19'1025,"19"19"-545,-21 0 1154,23 0-97,-2 39-512,-21 0 32,41 22-192,-20 17-352,20 2-353,20-1-192,1 1-385,19-21-512,19-20 97,0 2-193,1-21-481,-1 0-1344,20-20-3653</inkml:trace>
  <inkml:trace contextRef="#ctx0" brushRef="#br4" timeOffset="781213.8671">9409 12839 19794,'0'-79'1378,"0"58"-33,0 1 513,0 40 384,0 21-1025,0-2-512,0 40-225,20 1-192,-20-1-192,19-19-64,1 19-64,0-19-192,20-1-256,-1-20-353,-19 2-416,21-41-513,-21 20-1825,-2-20-1442</inkml:trace>
  <inkml:trace contextRef="#ctx0" brushRef="#br4" timeOffset="781520.5078">9786 13176 11178,'0'-20'8296,"20"20"-6887,-20 0 641,0 20 192,-20 0-608,20 20-641,0 0-353,20-1-287,0 0-225,0-39 0,-1 22-64,21-44 0,0 3-192,-1-21-64,2 1-32,-21-2-161,-2 2-191,-18 19-33,-18 20-320,-2-19 225,-21 19-546,-18 0 65,19 0-32,20 19-705,1-19-320,-1 20-2274</inkml:trace>
  <inkml:trace contextRef="#ctx0" brushRef="#br4" timeOffset="781981.4453">10442 13078 19954,'0'-41'1218,"0"21"-290,-21 1 1315,21-1-129,-20 20-897,0 39-352,1-19-289,-1 21-160,0-2-159,20-19-225,0-1 32,20 1-64,0 0-96,-1-1 0,21-19-33,-19-19-63,-1-21 128,-2 21 96,2-21-64,-20 0 160,0 40 33,0-20 31,0 40-32,0 20-32,0 0-64,0-1-32,21 21-32,-1-1-64,19 0 128,-19 2-64,20-2-32,-20 21-64,-1-41 128,-19 1-288,-19-1 32,-1-18-97,0-1-255,0-20-257,-19 19-384,19-19-32,-21 0-545,21-19-1986,2-1-704</inkml:trace>
  <inkml:trace contextRef="#ctx0" brushRef="#br4" timeOffset="782488.2812">10997 13176 19794,'20'-20'1281,"0"20"-224,-20 20 961,20 0 224,-20-1-800,19 2-641,-19 19-161,20-1-31,-20 0-129,0-17-63,0-3-129,0 1-128,0-20-64,0 0 0,0-20-128,0 1 32,0-3 32,0-17-32,0 0 0,20-1 0,0 0 289,0 20 95,19-19-96,1 39-224,-20 0-32,19 19-320,2 21-385,-21 0-288,0 0-416,19-21-705,-19 1-1729,0 0-3140</inkml:trace>
  <inkml:trace contextRef="#ctx0" brushRef="#br4" timeOffset="782754.8828">11513 12819 16719,'99'20'7752,"-38"0"-5927,18 19 225,-21 21-96,-17-1-641,18 2-832,-39 17-385,0-19-32,0 21-288,-1-21-193,-19-18-543,20-1-162,-20-1-767,20-39-2339,-20 0-10250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4:52:18.8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695 3409 8391,'0'-59'2915,"0"39"-288,-21-19-193,21 17 321,-20 3-161,0-1-928,20 0-353,0 20-352,0 20 160,20 0-352,-20 21-321,20 18-32,-20 21-191,21-2-129,-3 2-32,-18-1-128,20-20-193,0 1-351,-20-1-449,21-19-993,-21-19-1858,20 18-3619</inkml:trace>
  <inkml:trace contextRef="#ctx0" brushRef="#br0" timeOffset="224.6094">595 3926 17136,'-40'0'2498,"20"0"-896,0 19-1,20-19 577,0 0-480,0 20-513,20-20-544,20 0-33,-1 20-288,21-20-191,-21-20-33,22 20-289,-2-20-319,-19 1-513,19-1-705,-19-1-704,0 1-673,-21 0-352,-19 1-4485</inkml:trace>
  <inkml:trace contextRef="#ctx0" brushRef="#br0" timeOffset="437.5">377 3508 19122,'-61'-59'1569,"43"40"-1217,-2-22 769,40 21 993,-2-19-640,23 0-834,17-2-415,23 1-257,-2 1-609,0 19-1089,-20 1-704,2-2-1826,-23 1-5317</inkml:trace>
  <inkml:trace contextRef="#ctx0" brushRef="#br0" timeOffset="1023.4375">1031 3667 17168,'0'-39'1761,"0"19"-1152,0 20 1121,0 0 191,20 20-351,-20-1-897,20 1-129,0 19-95,1-19-65,-21 1-96,18-21-64,-18 20-31,0-20-33,0 0 0,0 0-64,0-20-160,0-1 32,0 1 32,-18-19-32,18 19-32,0-19 96,0 19-128,0-1 160,0 2-160,0-1 128,18 40-32,2-1 32,1 2-64,-1-1 128,0 19-160,-2-39 128,3 20 0,-1-20-128,0 0 128,0 0 64,-1 0-32,-19-20 0,20 1 32,-20-1-32,20 0-32,0-1 0,0 21-128,-1-19 0,1 38-64,0-19-352,0 21-225,19-1-1057,1 0-1505,1-1-2018</inkml:trace>
  <inkml:trace contextRef="#ctx0" brushRef="#br0" timeOffset="1354.4922">1885 4024 15919,'41'100'3107,"-23"-81"-1954,2 21 544,-20-40 289,0 0-192,0 0-993,0-20-353,-20 0-32,2 1-159,18-1-129,-21-19-32,1-2-32,-20-18-160,21-21-128,-21-19-65,0 19 161,21 2-96,-1-2 224,40 40-64,-1 21 64,1 19 128,20 0-96,-20 19-96,19 21 64,-19 20 32,0-21-96,-20 20-192,21-18-65,-21-2-383,0-19-65,0-20-1249,0 20-1601,0-20-1730</inkml:trace>
  <inkml:trace contextRef="#ctx0" brushRef="#br0" timeOffset="1790.0391">1865 3132 14157,'40'0'1890,"-19"0"-609,-21 19 513,0 21 736,18-1-480,-18 41-737,20-1-448,21 1-160,-21 18-193,-2-37-224,3-2-159,-1 1 191,20-40-128,-21-1-256,21-19-32,0-19 96,-21 19-32,1-41-128,0 21 64,-20-19-65,0 0-31,20-1-224,-20-20 416,0 21-32,-20 19 64,0 0-32,0 1 0,1 19 160,19 0-128,-20 19 64,0 1 96,20 0 97,0 19-1,0 0-64,20 2-128,0-2-192,19 1 128,1-21-160,-1-19-481,21 0-351,-21 0-1058,2 0-641,-1-19-1056,-22-1-4389</inkml:trace>
  <inkml:trace contextRef="#ctx0" brushRef="#br0" timeOffset="2470.7031">2539 3449 14413,'41'59'3459,"-21"-19"-1985,0 0 512,0 0 416,-1-1-576,-19 0-897,0 2-513,20-21-320,-20-20-96,20 0 64,-20 0 0,0 0-160,0-20 0,-20-21 160,20 22-64,-20-1-32,20-19 32,-19-1-128,19 19 192,0 2-160,0 19 64,19 0 0,1 0 96,-20 19 32,20 22 0,0-21-160,0-1 96,-20-19 0,0 20-32,0-20 96,0 0-96,19 0 96,-19 0 32,0-20-64,0 20-96,0-19 32,0-1 32,0 0-128,20-1 96,0 2-96,21-1 0,-23 20 0,2 20 96,21-1 32,-21-19-32,19 21 0,-19-1 32,0 0-32,0-1-32,-1-19 0,-19 0 64,20 0 32,0-19 128,0-1-96,0-21 97,-20 2-33,0 19-32,0 1 0,0-1-32,-20 20-64,20-20 64,0 1-32,-20 38-64,20-19-64,0 20 0,0 0 64,0 19 128,0 0-64,0 2 96,20-2-160,19-19-96,-19 19-64,20-39-128,-19 20-192,17-20-481,-18-20-673,1 1-896,-1-1-1474,-20 0-1665</inkml:trace>
  <inkml:trace contextRef="#ctx0" brushRef="#br0" timeOffset="2752.9297">3335 3469 17072,'0'59'2754,"18"-20"-1505,-18 2 481,21-21 1153,-21 19-1089,20-19-1026,-20-1-319,20-19-161,-20 0-128,20 0-64,-20 0 64,0 0 65,0-19-161,0-1 0,20 0-32,-20 1 160,19-1-32,1-21 64,0 41 65,0 0-225,19 0 0,-19 21-96,0 19-353,0-1-255,1-19-449,-3-1-1218,2 1-3138,1 1-13260</inkml:trace>
  <inkml:trace contextRef="#ctx0" brushRef="#br0" timeOffset="3311.5234">3831 3151 21140,'20'-19'1665,"-20"-2"-448,0 42 96,19-21 225,-19 39-449,0 20-480,20 21-161,0-1-64,20-19-191,-21 19-161,21-19-97,0-1-447,-21-19-225,21-21-736,-19-19-577,-1-19-1858,-20 19-1313</inkml:trace>
  <inkml:trace contextRef="#ctx0" brushRef="#br0" timeOffset="3485.3516">3732 3449 18929,'-20'0'2499,"20"-19"-1506,0 19 704,20 0 577,0-21-704,19 21-801,1 0-641,19-20-64,-19 20-352,19 0-481,20 0-1153,-18 0-1409,-3-20-2370</inkml:trace>
  <inkml:trace contextRef="#ctx0" brushRef="#br0" timeOffset="3802.7344">4386 3389 20467,'-59'60'2466,"39"-20"-1185,-20-1 545,21 0-224,-1 2-705,20-2-705,20-19-96,-20 0-160,19-1-32,1-19 0,20 0-225,-40-19 1,20-1 128,0 0 32,-20 20-33,0-19 257,0-1-31,0 0-98,0 20 97,19 0 129,-19 0-1,20 0-64,0 20-96,0 19-96,1 1-609,-3-21-736,22 1-929,1-20-1314,-23-20-1217</inkml:trace>
  <inkml:trace contextRef="#ctx0" brushRef="#br0" timeOffset="3994.1406">4584 3250 15726,'21'-20'4068,"-21"20"-1537,20 20-161,0 21-544,0 18-609,19 0-513,-19 1-607,0-1-97,19 1-577,-19-20-544,20-21-641,-20-19-1473,-20 0-3043</inkml:trace>
  <inkml:trace contextRef="#ctx0" brushRef="#br0" timeOffset="4223.6328">4446 3469 17680,'21'-39'2210,"17"39"-448,23-21 672,18 21-352,0 0-672,-20 0-706,21 21-351,-21 18-65,-18-19-160,-3 19-32,3 0-224,-3-18-64,-17-1-96,-1-20-257,-20 0-416,0 20-224,-20-20-1121,-1 0-2595,3-20-5156</inkml:trace>
  <inkml:trace contextRef="#ctx0" brushRef="#br0" timeOffset="4347.6563">4843 3269 17936,'0'-19'2659,"-20"19"-1698,20 0-288,20 0 63,-20 19-544,20-19-1313,19 22-3523</inkml:trace>
  <inkml:trace contextRef="#ctx0" brushRef="#br0" timeOffset="4991.2109">5398 3469 1537,'0'-20'12876,"0"1"-11563,-18 19 513,-2 0 833,20 19-449,-21 1-1057,21 0-256,0 19 32,-20 21-65,20-1-319,20-19-129,1-21-224,17 1-63,3 1-1,-1-21 64,-1-21 0,-19 1-192,20-19-192,-40 19-96,0-19 127,0-2 65,-20 2-32,0-20 128,-20 39-192,1 1 96,-2-2 96,21 21-256,2 0-353,18 0-320,0 0-640,0 0-1410,0 0-352,18 0-5381</inkml:trace>
  <inkml:trace contextRef="#ctx0" brushRef="#br0" timeOffset="5266.6016">5578 3449 352,'39'59'15791,"-19"-19"-13741,0-21-225,0 2 450,-1-1-322,-19-20-864,20 20-576,-20-20-225,0 0-96,20 0 65,-20 0 159,0-20-224,0 0-96,0-20-128,0 20 96,0-19 97,0 19-129,20 0 32,-20 20 128,21 0 0,17 20-32,-18 19-128,21 1-32,-2 0-608,-19-20-706,20 19-1504,-1-39-2756</inkml:trace>
  <inkml:trace contextRef="#ctx0" brushRef="#br0" timeOffset="5635.7422">6609 3567 22773,'-19'21'2050,"19"-1"-1826,0 19 64,0 1 834,0-1 31,19 2-577,1-2-512,21-19 96,-3-20-128,3 0 97,-1-20-129,-1 0-32,-19-19-65,-20-2 129,0 2 33,-20 0-33,0-22-97,-19 22 98,-2 19-33,3 1-65,-3-1-63,21 20-64,20 0-577,0 20-576,20-1-384,1 21-1026,17 0-2626</inkml:trace>
  <inkml:trace contextRef="#ctx0" brushRef="#br0" timeOffset="5809.5703">6987 3726 16143,'0'-20'2786,"-20"-19"-640,-20 0 289,21-1-385,-21 0-673,0 0-544,1 1-225,-1-21-351,19 1-289,1 0 32,40-2-289,1 2-543,-1 39-514,0 1-704,-1 19-1825,1 19-4453</inkml:trace>
  <inkml:trace contextRef="#ctx0" brushRef="#br0" timeOffset="5976.5625">6629 3449 17969,'0'40'5028,"0"-40"-3554,20 0-1,1-20 97,37 0-610,-17 1-607,18-2-257,1 1-192,-1 0-769,-39 20-672,21 0-1282,-41 0-3299</inkml:trace>
  <inkml:trace contextRef="#ctx0" brushRef="#br0" timeOffset="6750.9766">7642 3269 16527,'0'-59'2531,"0"40"-385,-21 19-64,21 0-257,0 0-511,-18 19-546,18 21-191,0 40 31,0-21-63,18 41-129,-18-22-159,41 2-97,-21-21-96,19-18-32,-19-2 96,20-19-320,19 0 96,-19-20-193,1-20-287,-3 0-289,3 1-288,-2-22-481,-39 2-1312,20 19-2179</inkml:trace>
  <inkml:trace contextRef="#ctx0" brushRef="#br0" timeOffset="6903.3203">7781 3548 9609,'-60'19'8231,"41"-19"-6757,19 0-898,0-19 898,0 19 63,39 0-672,-19-20-641,20 0-224,-1 1-929,1-21-1281,1 21-1153,-23-2-3171</inkml:trace>
  <inkml:trace contextRef="#ctx0" brushRef="#br0" timeOffset="7047.8516">7761 3291 5124,'-99'-22'12492,"79"3"-10922,-19-1-770,39 0 642,0 1 159,0-1-832,18 0-481,3 1-352,19-2-32,-1 1-737,21 0-1889,-20 20-2723</inkml:trace>
  <inkml:trace contextRef="#ctx0" brushRef="#br0" timeOffset="7240.2344">8376 3269 17296,'41'100'3683,"-41"-39"-2626,0-2 225,0-20 479,0 21-319,0-20-738,-20-21-512,-1 21-320,21-21-480,-20 1-641,0-20-1602,2 0-2306,-23 0-9769</inkml:trace>
  <inkml:trace contextRef="#ctx0" brushRef="#br0" timeOffset="7395.5078">8119 3548 16143,'19'-40'2050,"-19"40"-1089,40-19 1377,-20 38 0,19-19-416,21 20-1025,-21 0-353,22 20-448,-23-20-320,23-20-577,-22 20-672,1-20-929,0 0-1474,-1 0-5124</inkml:trace>
  <inkml:trace contextRef="#ctx0" brushRef="#br0" timeOffset="7613.2813">8615 3191 20050,'20'19'2179,"-1"1"-33,21 19-257,-20 2-479,19 18-225,-19 21-545,1-21-511,-1 0-161,18 2-161,-17-42-351,19 1-289,-20 0-384,-1-20-1185,-19-20-1826,-19 0-1570</inkml:trace>
  <inkml:trace contextRef="#ctx0" brushRef="#br0" timeOffset="7967.7734">8535 3430 18609,'0'-21'2531,"0"21"-1923,0 0 513,20 0 897,0 0-1057,20 21-801,-1-21-128,1 19-448,1-19-705,-3 20-897,3 19-929,-3-19 64,3 0 33,-21 20 159,19-20 1410,-19 0 1537,0-1 2467,0 1 640,-20-20-320,20 0-673,-20 0-224,0-20-480,0 20-321,-20-39-416,20 19-193,0-1 1,-20-18-288,20 0-193,0 19-288,0-19 0,0 18-353,0-19-159,20 40-417,0-19-993,19 19-1089,1 0-1345,-1 0-5189</inkml:trace>
  <inkml:trace contextRef="#ctx0" brushRef="#br0" timeOffset="8293.9453">9409 3350 17040,'-40'19'3971,"20"1"-2273,1 0-321,-1 1 769,0 18-608,-1 0-577,1 1-481,20-21-256,0 2-224,0-1-32,20 0-64,1-1-32,-1-19-160,0 0-161,-1-19 65,1-1 96,0-21 96,-20 22 96,0-21-33,20 21 161,-20-1 0,0 0 0,0 1 161,0 19 95,0 0-64,0 39 0,0-19-128,0 19-128,20 0-640,-1-18-673,1-1-1602,20-20-1505,-20 0-4261</inkml:trace>
  <inkml:trace contextRef="#ctx0" brushRef="#br0" timeOffset="8503.9063">9648 3430 14637,'0'-41'2787,"0"21"0,0 20-705,0 0-129,0 0-95,0 40-545,0 0-576,0 0-224,0 19-353,18-19-64,3 0-96,19-1-128,-1-19-96,1-20-161,19-20-416,-39 0-384,20-19-897,-20-2-1025,-20-18-960,0 20-4357</inkml:trace>
  <inkml:trace contextRef="#ctx0" brushRef="#br0" timeOffset="8678.7109">9905 3171 15822,'0'20'5221,"20"-1"-2370,-20 40-833,20-18-224,-1 18-353,1 21-416,0-21-641,1 0-448,-1-18-128,-2-21-545,23-1 65,-41-19-161,20 0-1057,-20-19-1569,0-1-3460</inkml:trace>
  <inkml:trace contextRef="#ctx0" brushRef="#br0" timeOffset="8836.9141">9826 3449 19410,'0'20'4036,"20"-20"-2755,19 0-320,1-20 288,-1 20-320,22-19-705,-3 19-224,3-21-929,-22 21-929,-19 0-2626,-20 0-13613</inkml:trace>
  <inkml:trace contextRef="#ctx0" brushRef="#br0" timeOffset="9289.0625">10561 3489 22549,'-20'-20'1794,"20"0"-930,0 20 1,0-19 609,0 19-738,0-21-544,20 21-192,-1 0-32,1 0 0,20 0-576,-1 0-834,1 21-1120,-20-21-2371,19 0-7783</inkml:trace>
  <inkml:trace contextRef="#ctx0" brushRef="#br0" timeOffset="9850.5859">10958 3489 19314,'39'59'2818,"-19"-40"-1248,-20 2 128,20-1-129,0-20-512,-20 0-480,0 0-129,0 0-96,0-20-192,-20-1-224,0-18 96,0 0-128,-1 19 32,21-19-64,-18-2-64,-2 2 64,20 19-321,0 0 321,20 20-32,-2 20 96,3-20-128,19 20 256,-1 19-96,1-19 96,-20 20-32,19 0-64,-39-1 0,20-19 32,-20-20 0,0 0 64,0-20 0,0 0-128,-20-19 96,1 0 32,19-2-96,-20 2 96,0-1 32,20-1 128,0 22-191,0-21 95,20 21 0,0 19 32,-1 0 96,21 0 0,0 39 1,-1 0-1,-19 2 32,21 18-224,-21-19 64,-2 0-224,23 0-160,-21-21-64,-20-19-289,20 20 33,-20-20-257,19 0-384,-19-20-1090,0 1-2145,0-1-7143</inkml:trace>
  <inkml:trace contextRef="#ctx0" brushRef="#br0" timeOffset="10042.9688">11612 3369 17520,'20'61'3876,"0"-22"-1474,1-19-224,-3 19-256,2-19-993,-20-1-641,20-19-160,-20 21-160,0-21-544,0-21-545,0 2-929,0-21-2851,-20 1-12107</inkml:trace>
  <inkml:trace contextRef="#ctx0" brushRef="#br0" timeOffset="10350.5859">11632 3171 19986,'41'39'1602,"-23"-19"-609,2 19 1057,21 2 160,-21-1-833,18-1-576,-17 2-128,19 18-385,-21-20-128,-19-19 385,20-1-129,-20-19-192,0 21-64,20-21 0,-20-21 1,0 2-97,0-1 32,20 0-192,0 1 96,-1-1 32,1 0-32,0 20 32,0-19-160,21 38 64,-23-19 128,22 40-160,-19-21-609,-1 1-544,-2 0-545,3-20-1057,-1 0-5028</inkml:trace>
  <inkml:trace contextRef="#ctx0" brushRef="#br0" timeOffset="12386.7188">833 4204 3363,'-39'0'2146,"39"0"608,-20 0-832,-1 0-641,21 0-480,-20 19-64,20-19 160,0 0 64,0 20 288,0-20 32,-20 0-480,20 0-577,0 0-32,0 0-96,0 0 128,0 0 161,20 0-97,0 0 96,-20 0-95,21 0-33,-1 0 32,-2 0-128,23 0 33,-21 0-97,20 0 0,19 0-32,-19-20-32,19 20-32,-18 0 64,18 0-128,-1 0 256,3 0-128,18 0 128,-20 0 0,21 0 33,0 0-225,-1 0 192,-19 0-256,19 0 128,0 0-64,0 0 160,21 0 0,-1 0-96,0 0-128,20 0 224,-19 0-128,-1 0 0,-20-19 289,1 19-33,20 0-96,-21 0-64,20 0-64,0 0-32,0 0-32,1 0 128,19 0-160,-20-21-32,0 21 32,21 0 192,-21 0-256,0 0 257,0 0-194,1 21 1,-1-21 129,0 0-258,0 0 322,1 0-258,19 19 129,-20-19 1,0 0-33,19 0 32,-19 0-32,21 0 32,-21 0-64,20 0 64,1 0 0,-21 0 0,20 0 0,-19 0-32,19 0 32,0 0-32,-19 0 192,-1 0-192,19-19 64,-19 19 64,20 0-128,-20 0 0,21 0 32,-21 0 0,20 0 0,-19 0-32,19 0-32,-20 0 64,0 0 0,1-21 32,-1 21 96,20 0-31,-19 0-129,19 0 32,-1-20-32,1 20 64,-20-20-64,21 20 96,-1 0-96,-20-19-32,21 19-32,-21 0 128,20-20-32,-19 20 0,17 0 0,-17 0-32,19-20 32,-20 20-64,21 0-32,-21 0 192,0 0-96,20-19-96,-19 19 0,-1 0 224,0 0-96,0 0 64,-20 0 32,21 0-64,-1 0 0,-19 0 0,20 0-96,-21 0 33,20 0-1,0-20 32,0 20-128,-20 0-1,0 0 65,2 0 129,-2-21-225,-20 21 192,20 0-96,-18 0 96,-3 0 192,3 0-96,-22 0-96,21 0-96,-1-20 128,2 20-96,-3 0 32,-17 0 33,-2 0-129,1 0 128,-20 0-128,19 0 64,-19 0-64,0 0 128,-20 0-64,20 0-32,-1 0 128,-19 0 32,0 0-128,20 0 32,-20 0-64,0 0 64,0 0 32,0 0-32,0 0-96,20 0 0,-20 0-32,0 0-128,0 0-481,20 0-480,-20 0-512,0 0-1634,20 0-2723</inkml:trace>
  <inkml:trace contextRef="#ctx0" brushRef="#br1" timeOffset="15823.2422">22054 2913 16815,'0'19'1314,"0"-19"-706,0 20 1346,0 21-224,0-22-673,0 1-96,0 0-225,0-1-63,20 1-32,-20-20-65,0 20-159,20-20 31,-20 0-128,20 0 1,0 0-97,-1 0-96,1 0-32,0-20-64,0 20 32,0 0-96,-1 0-32,1 20-32,0-20-321,0 21-383,1-2-481,-21-19-705,18 20-961,2-20-897,-20 0-4580</inkml:trace>
  <inkml:trace contextRef="#ctx0" brushRef="#br1" timeOffset="16023.4375">22333 2973 12235,'0'-60'5221,"0"60"-3235,0-20 224,0 20-320,0 20-321,0-1-127,18 22-321,-18-2-385,0 1-351,0 19-257,20-19-96,1 0-192,-1-1-225,-20-19-351,20-1-289,-20-19-321,0 22-1152,20-22-577,-20 0-64,0-22-4772</inkml:trace>
  <inkml:trace contextRef="#ctx0" brushRef="#br1" timeOffset="16386.7188">22094 2695 16559,'-79'39'961,"18"0"-512,2 1 1312,1 20 641,17 19-416,-18 1-576,39 20-642,0-22-351,40 22 31,19-21-224,21 1-127,40-41-1,-1 1 0,20-40 0,-1 0-64,-19-20 32,-18-19-160,-2-20 32,-20 18 0,-19-38-32,-20 19 32,0 1-97,-20 0-127,-40-21-32,0 21 96,1 18 63,-21 2-159,1 19-224,-2 20-321,2 0-1121,0 20-2114,-1-1-4484</inkml:trace>
  <inkml:trace contextRef="#ctx0" brushRef="#br1" timeOffset="16872.0703">21875 3588 16719,'-20'-21'2210,"20"21"-928,-18-19 511,-3 19-31,1 19-353,0 2-352,-19 19-288,-1 19-32,-19 1-129,-1-21 161,1 20-96,-2 2-161,2-22-159,19 20-97,-19-18-32,19-21-160,1 19-32,-1-19 64,20-20-192,-1 19-545,21-19-351,0 0-738,21 0-192,-21 0-1025,20 0-1409,0 20-6951</inkml:trace>
  <inkml:trace contextRef="#ctx0" brushRef="#br1" timeOffset="17279.2969">20883 4441 19314,'20'-59'2434,"-20"59"-1697,-20 0-193,20 0 1506,0 20-704,-20 19-706,0-19-223,20 21-1,-19-2 289,19 0-257,-20-19-96,20 0-159,0-1-1,20-19 128,-20 0-224,19 0 160,1 0-160,20-19 1,-1 19-97,-19-20 64,20 20-32,-19-20-96,-3 20-65,2-19-351,21 19-129,-41 0-319,20 0-354,-2 19-640,-18-19-1249,0 0-1537,0 0-9930</inkml:trace>
  <inkml:trace contextRef="#ctx0" brushRef="#br1" timeOffset="17465.8203">21140 4461 17232,'0'0'2851,"21"20"-1762,-21 1 928,0 18-63,0 0-640,0 1-578,0 20-447,0-21-257,0-19 32,20 19-321,-20-19-639,20 1-610,0-21-768,-20 0-769,0 0-416,0-21-7335</inkml:trace>
  <inkml:trace contextRef="#ctx0" brushRef="#br1" timeOffset="17805.6641">20824 4204 19986,'-60'78'1666,"21"-19"-1250,19 2 1506,20 39 320,0-22-800,0 22-834,20-2-319,19-18-65,21-21-352,-1-19-65,40 1 1,1-41-160,-1-20-321,-20-1 33,0-38 159,2 0 161,-43-2 512,-18 2-224,-20-21-32,-20 2-160,-18-2-32,-3 21-129,-18-22-63,-1 22 63,1 20 257,-2 0 64,3 18-480,17 21-994,23 0-1088,-23 21-5990</inkml:trace>
  <inkml:trace contextRef="#ctx0" brushRef="#br1" timeOffset="18878.9063">22590 3588 11755,'-20'-40'2114,"20"40"256,0-20-320,0 20-513,0 20 577,40 20-384,-20 0-161,39 19-191,40 1-417,-19-1-193,19-20 1,0 22-513,0-22-128,-18-19-96,-42 19 65,21-39-97,-40 20-225,19 1 225,1-1-384,-20-20-193,-1 19-127,1-19-257,-20 20-448,0-20-577,20 0-2242,-20 0-6887</inkml:trace>
  <inkml:trace contextRef="#ctx0" brushRef="#br1" timeOffset="19691.4063">23702 4620 19410,'-21'19'2018,"21"2"-1378,-18-21 898,-2 40 544,20-21-769,0 1-608,0 19-353,20-19-160,-2 1-96,3-1-64,19-1-64,-20-19-64,-1 0 64,1 0-160,0 0 32,0 0 0,0-19-193,-20-1-95,0-21-129,0 22-127,0-1-321,-20-19-96,20 19 160,-20 0-673,20 20-1505,-20-21-3043</inkml:trace>
  <inkml:trace contextRef="#ctx0" brushRef="#br1" timeOffset="20176.7578">23404 4104 16976,'-99'100'2434,"60"-2"-1121,-1 2 449,19 19-65,21-20-736,21-19-544,-1-2-321,0-17 288,19-22 65,1-19-97,19 19-128,20-19-96,20 1-32,0-1 193,1-40-225,-1-1 32,0-19-96,-18 1 256,-22-20-256,-19-1-96,-1 1-32,-19-21-32,-20 21-161,-20-21 33,1 1 96,-21-1 128,-21 21-32,2 0-32,-20 18 128,19 2-96,1 19-97,19 0-447,1 20-1058,-1 20-2081,1 0-3749</inkml:trace>
  <inkml:trace contextRef="#ctx0" brushRef="#br1" timeOffset="21312.5">21339 5037 17936,'-19'0'1986,"-1"-20"-768,20 20 447,0 20-95,0-20-193,20 20-288,-1 19-352,1 2-1,20 18-127,-1-20-129,1 21-223,21-20-1,-22-1-288,1 0 96,-1-17-288,1-3-97,-20-19-223,0 0-353,-1 0-352,1 0-513,-20 0-864,0 20-1282,0-20-1986</inkml:trace>
  <inkml:trace contextRef="#ctx0" brushRef="#br1" timeOffset="22247.0703">21737 5533 17872,'-80'80'1634,"61"-41"-705,-21 41 640,20-1 513,20 21-416,0-2-865,20 2-545,20 0-160,19-22 256,40-17 33,0-22-161,21 0-160,-21-19-224,0-20 288,-20-39-96,0-1 64,-18-20-352,-2 1 352,-19-21-96,-20 1-96,-20-21-32,19 22-97,-38-2 33,-1 1 96,-40 19 64,1 20-64,-2 1-32,-18 0-385,0 18-736,0 21-1313,0-20-1986,-2 20-10315</inkml:trace>
  <inkml:trace contextRef="#ctx0" brushRef="#br1" timeOffset="22783.2031">20903 4998 15534,'-40'19'1698,"-19"1"192,19 0 384,-19 19-96,-2 2-865,-18 18-224,20-20-224,-21 2-321,21-2-223,19 0-289,21-19 0,-1 0-128,0-1-385,20-19-480,0 0-736,20 22-1378,-20-22-1730</inkml:trace>
  <inkml:trace contextRef="#ctx0" brushRef="#br1" timeOffset="23334.9609">20168 5752 13741,'-40'-60'2114,"21"40"-225,-21 20-415,20 0 448,-19 0-97,-1 20-608,0 20-512,21 0-321,-1-1-159,0 20 63,20-38-224,20-1 32,0-1-192,39-19 192,-19 0-64,-1-19-160,1-22 128,-20 21-96,19 1 96,-19-21 0,1 21 0,-21-1 256,0 20-128,0 0 417,0 20-33,0 19-95,-21 0-161,21 22-64,0-2-192,0-20 0,21 2 96,-1-2-288,-20-19-192,18 19-225,-18-19-288,0 1-32,20-1-544,-20-20-833,0 19-1730,0-19-9705</inkml:trace>
  <inkml:trace contextRef="#ctx0" brushRef="#br1" timeOffset="23760.7422">20029 5533 14733,'-118'0'1858,"78"20"-545,-19 20 385,18 0 384,1 38-737,20 2-63,1 20-161,-1-2-289,20 2-383,20 0-129,39-21-160,2 1 32,18-41-224,20 0 64,20-39-32,-19-19-32,-1-1-96,0-40-64,-20 1 0,-20 0-64,-19-21-1,-19 1 33,-21-21-32,0 0-224,-41 2-513,1-2 32,-39 1 640,0 40 161,0 19 320,0 21-160,-2 19 161,2 0-258,20 19-159,-1 21-2434,21-1-5062</inkml:trace>
  <inkml:trace contextRef="#ctx0" brushRef="#br1" timeOffset="28892.5781">21936 5870 13965,'18'0'993,"3"0"-64,-21 0 896,0 0 513,0 0-608,0 21-1089,0-1 63,0-1 33,0 1 64,0 0-96,20-1-65,-20-19-223,0 0-129,0 20 96,0-20-192,20 0 97,-20 0-193,20-20 192,-1 20 64,1 0-352,0 0 225,-20 0-322,20 0 194,0 0-97,-1 0-65,1 0-223,0 0-288,-20 0 63,20 0-448,-20 0-352,0 0-545,0 0-928,0 0-1090,20 0-7078</inkml:trace>
  <inkml:trace contextRef="#ctx0" brushRef="#br1" timeOffset="29067.3828">22213 5850 16079,'0'20'2274,"0"1"-641,-20-1 802,20-1-161,0 21-1153,0-1-512,0 2-225,0-2-288,0-19-160,20 0-224,-20-1-609,20 1-769,-20-20-2402,19 21-2017</inkml:trace>
  <inkml:trace contextRef="#ctx0" brushRef="#br1" timeOffset="30808.5938">24040 5117 11210,'0'-41'2242,"-21"41"96,21-19-192,0-1-32,0 20-512,0 0-513,0 0 160,21 0 32,-1 20-192,18-1 0,-17 22-320,19-2-192,-1 1 31,1-1-351,0 21-33,-1-20-128,1-1-96,-19 0 0,-3-17-481,2-3-127,0-19-417,-20 20-320,21-20-385,-21 0-1025,0 0-1825,0 0-9705</inkml:trace>
  <inkml:trace contextRef="#ctx0" brushRef="#br1" timeOffset="31409.1797">24595 5911 12011,'20'-20'1281,"-20"-1"-96,0 1 257,20 1 672,-20-1-64,0 0-385,0 20-608,-20-19-160,0 19-256,1 19 31,-21-19-63,20 20-193,-19 0-31,19 19-289,-1-18 128,21-1-256,0-1 64,0 1-32,0-20 64,41 0-96,-23-20 128,23 20-64,-21-19-32,19 19 32,-19-20-64,0 20 128,-20 0 160,0 0 33,0 20 127,-20-1-64,20 21-224,-20-1 1,20 2-65,20-2-257,0-19-255,-20 19-64,0 2-225,20-21-96,-20-1-448,0 1-641,0 0-1441,0-20-1250</inkml:trace>
  <inkml:trace contextRef="#ctx0" brushRef="#br1" timeOffset="31779.2969">24516 5692 9192,'-39'-40'5990,"-2"40"-4517,21 0-320,-18 20 801,17 19 128,-19 2-512,20 18-385,1 21-641,-1-1-127,20 1-97,0 18 225,0-18-129,39-21 32,1 2-223,19-2-129,2-40-32,18 1-64,-20-20 96,21-20-32,-1-19-32,0 0-32,-38-22-64,-3 2-256,-17-21-257,-1 21-288,-20-21-320,-20 1-64,-1-1 320,-17 41-448,-23 0-609,2-1-2146</inkml:trace>
  <inkml:trace contextRef="#ctx0" brushRef="#br1" timeOffset="32902.3438">19792 6466 8616,'0'-20'3395,"0"0"-1601,0 20 63,0-19 578,0 19-257,0 0-545,-21 19-416,1 1-128,-20 19-64,1 2-64,-21 18-256,-19 2 0,0 17 31,0-19-255,0 21-65,-2-40-63,22 20-161,0-21-192,-1 1 96,21-20-64,-1-1-192,19-19-257,1 0-383,20 0-450,0 0-736,20 0-800,1 0-1730,-1-19-5029</inkml:trace>
  <inkml:trace contextRef="#ctx0" brushRef="#br1" timeOffset="33393.5547">18382 7340 16912,'0'-20'2818,"-20"20"-1473,20 0 449,0 20 128,0 19-288,0 2-770,0-2-415,0 20-1,20-20-192,-20 2-159,19-1-130,1-21-127,0 1-448,0 0-289,-20-20-384,0 21-737,0-21-1281,0 0-1089</inkml:trace>
  <inkml:trace contextRef="#ctx0" brushRef="#br1" timeOffset="33583.0078">18520 7439 16399,'21'0'3748,"-21"20"-1763,0 0-159,20 19-513,-20 0-512,20 22-448,-20-41-225,18 19-128,3-19-161,-1 1-287,-20-2-449,20 1-864,-20-20-1346,20 0-1121,-20-20-10346</inkml:trace>
  <inkml:trace contextRef="#ctx0" brushRef="#br1" timeOffset="33944.3359">18441 7142 14701,'-79'59'2723,"39"-40"-1474,1 42 257,19-2 832,0 21-160,20-2-705,0 3-736,0 17-160,20-18-321,19-1-32,1-19-192,39-21-96,0-19-128,2-20-97,18-20-159,-20-19-257,0-41 225,0 21 128,-18-21 256,-23 1 160,-17-1-128,-21 1-33,-21-20-63,3 20-256,-43 19 192,21 1-65,-19 19 450,0 40-226,19 0 65,0 0-224,1 20-641,19 0-2241,0 19-2019</inkml:trace>
  <inkml:trace contextRef="#ctx0" brushRef="#br1" timeOffset="34531.25">20089 6566 4067,'39'-20'15599,"-39"0"-13773,20 20-321,0 0 481,1 20-256,-1 19-385,-2 1-320,2 20-256,21-1-353,-2-20-224,1 2-256,0-2 160,-21-19-416,21 0-449,0-1-224,-21 1-576,1-20-1410,0 0-2754</inkml:trace>
  <inkml:trace contextRef="#ctx0" brushRef="#br1" timeOffset="34856.4453">20347 7261 18897,'20'-21'2947,"-20"21"-1890,0 21 417,0-1 479,20-1-735,-20 21-418,0-1-415,0 2-353,20-2 128,-1-19-96,1 19-416,0-19-321,0-1-256,0-19-544,-20 0-705,19 0-2050,-19 0-4324</inkml:trace>
  <inkml:trace contextRef="#ctx0" brushRef="#br1" timeOffset="35189.4531">20525 7300 17520,'40'-19'3459,"-20"19"-1537,1 0 224,-3 0-320,-18 0-737,20 19-512,-20 21-289,0-21-32,0 1-224,0 0 32,0 1-96,0-21-32,0 19 0,20-19-32,-20 0 128,21 20-64,-1-20 32,19 20 0,-19-20 96,-20 19 64,0 1-96,0 0 96,0-1-160,-20 3 128,1-22-96,-1 19-288,0-19-288,-1 0-449,21 0-865,-20 0-1089,0 0-1377,2 0-3812</inkml:trace>
  <inkml:trace contextRef="#ctx0" brushRef="#br1" timeOffset="35595.7031">20426 6983 9032,'-79'0'5221,"40"39"-3619,-1 20-770,-1 2 1314,3 17 193,17 22-706,1 19-352,20-20-288,20 20-320,21-39-385,18-21-96,20-19-128,0-21-96,20-19 96,0-19-192,2-21 96,-2-38 0,-20 17 128,-20-17-160,-19-3 128,-19 22-64,-21-21 96,-41 2-32,1 17-160,-19 22 32,0-20-64,-21 39 128,0-1-512,1 2-449,0 19-1666,19 0-3939</inkml:trace>
  <inkml:trace contextRef="#ctx0" brushRef="#br1" timeOffset="36597.6563">23464 5076 13741,'19'-19'1313,"-19"-1"32,0 20 0,0-20 481,20 20-224,-20 0-353,0 0 0,0 0-32,0 0-32,0 20-64,-20 0-160,1 19 96,19 2-64,-20 18-352,0-20-257,20 21-96,-20-20-95,20-1-97,-20 0-128,20-17-513,0-3-320,0 1-224,0-20-448,0 0-609,20 0-2018,-20 0-1602</inkml:trace>
  <inkml:trace contextRef="#ctx0" brushRef="#br1" timeOffset="39793.9453">23147 5911 8231,'0'-20'1858,"0"20"640,0-21 33,-21 1 31,21 20-256,0-19-608,21 19-257,-21 0 33,18 0-65,-18 19-352,20 1-160,0 21-288,-20-2-1,0 0-384,0 22 65,21-22-353,-1-19 32,-20 19-257,0-19-415,20 1-417,-20-21-545,19 20-1249,-19-20-1633,0 0-5125</inkml:trace>
  <inkml:trace contextRef="#ctx0" brushRef="#br1" timeOffset="40097.6563">23285 5970 7943,'20'-20'9801,"-20"0"-8519,0 20 255,20-19 1057,-20 19-480,20 0-1121,0 0-448,-1 0-257,-19 0-96,20 19-96,-20 21-32,0-21-64,-20 1 97,20 21-33,-19-21-96,-1 19 32,20-19 0,-20-1-96,20 1 192,0-20-160,20 21 192,-20-21-192,20 0-32,19-21-289,-19 21-320,0 0-512,0-20-576,-1 20-706,1-19-896,-20 19-4741</inkml:trace>
  <inkml:trace contextRef="#ctx0" brushRef="#br1" timeOffset="40546.875">23165 5711 11979,'-39'41'2434,"19"-2"-960,20 1 31,-20 20 993,0-21-448,20 40-801,0-18-352,0 17-576,0-17 159,20-2-128,41-20 129,-3 2-193,-17-22-192,18 1-64,1-20 64,-21-20-32,21 1-96,-1-22-160,0 2 0,-18-1-320,-1-20-161,-22 1-320,-18-20-224,0-1-513,-18 21 1122,-22-21 640,-19 21 96,-2-1 32,22 20 160,-21 21-384,21 19-288,-21 0-2275</inkml:trace>
  <inkml:trace contextRef="#ctx0" brushRef="#br0" timeOffset="63036.1328">21756 2813 15438,'-19'0'1570,"19"0"-161,19 0 353,1 0 640,20 21 0,-1 18-576,42 1-545,-2-1-352,0 21-288,0-1-257,0 2-256,2-2-128,-2-20 160,-20 22-480,-19-42 128,0 21-545,-1-1 32,-19-19-384,0 1-544,0-2-609,-1-19-1378,1 0 65,0 0-6375</inkml:trace>
  <inkml:trace contextRef="#ctx0" brushRef="#br0" timeOffset="63326.1719">21539 3310 11594,'-40'20'13005,"40"-20"-12140,20 0-801,39-20 544,60-21 802,21-18-321,38 0-481,20-1-544,1-19-256,-21 19-769,0-19-1281,-38 40-2402,-41-2-6183</inkml:trace>
  <inkml:trace contextRef="#ctx0" brushRef="#br2" timeOffset="96101.5625">713 4858 13356,'0'-39'2691,"0"39"-609,-18-21 224,18 21-224,0 21-641,0-21-384,0 39-160,0-19-192,18 19-225,-18 22-31,20-22-33,-20 1-192,20-1-64,1-18-64,-21 18-128,0-19-128,20 0-416,-20-1-385,18 1-320,-18-20-1154,21 20-1024,-21-20-1153</inkml:trace>
  <inkml:trace contextRef="#ctx0" brushRef="#br2" timeOffset="96457.0313">515 4719 17168,'-118'0'1505,"78"0"-288,-19 20 161,18 19 608,1 22-161,21-2-768,-1 21-192,0 18-352,40 22-129,0-21-288,39 19 160,20-57-32,21-2-159,19-39-258,-20-40-127,21-19 0,-1-20 128,-40-2-33,0-18 65,-39-1 64,-19-18-128,-3 18 128,-36 0-385,-23 21 577,1 0-384,-19 18 288,-20 21-160,19 20-320,-20 0-577,22 20-1474,-3 21-4163</inkml:trace>
  <inkml:trace contextRef="#ctx0" brushRef="#br2" timeOffset="97751.9531">1766 4759 17552,'0'0'2146,"-20"0"-1729,20 0 1665,20 19-1,-20 22-703,20-2-609,0 20-609,19 2 0,-19-2 32,0-20-32,0 22 0,1-42-128,-21 1 64,18 0 33,-18-20-194,0 0-223,0-20-64,0 0 96,-18 1 95,-3-22 65,1 2 0,0-20-128,0-2-32,1 2 480,-1 0-224,0-1 96,20 20 32,20 21 225,0-1-33,19 20-160,22 20-160,-3 39 0,22 1-32,-20 19-577,-1 1 449,-19-21-64,-21-20 128,-19 2 96,0-2-32,0 1 96,-39-21 0,19 21 0,-20-19 32,21-21 64,-1 19-128,-20-19 65,19 0-130,3-19-95,-2 19-320,20-21-161,-21 1 193,42 20-97,-21-20 225,0 1 224,20 19 192,-20-20 129,18 20-193,23 0 96,-21-20 0,19 20-64,1 0-96,0-19 160,-1 19-128,21-20 0,-21-1 0,1 1 192,-1 1-192,-19-1 545,21 0-257,-21 1-95,-20-1 191,18-21-160,-18 21-64,0 1 65,0-1-257,-18 20 576,-2 0-448,0 0 64,-1 20 129,1 19-225,2 2-160,-3 18 192,21 0 0,0 1-64,21-20-64,17-1-128,3 2-224,-3-22-161,3-19-224,19-19-384,-21-2-961,1-19-1249,-20 1-1986</inkml:trace>
  <inkml:trace contextRef="#ctx0" brushRef="#br2" timeOffset="97947.2656">2640 4680 14894,'-20'-20'3042,"20"20"-575,0 0-1,20 40-96,-20-1-800,19 0-417,1 41-320,0-21-321,20 22-384,-21-42-480,21 20-64,1-18-417,-23-22-480,2 1-865,21 0-1378,-41-1-3074</inkml:trace>
  <inkml:trace contextRef="#ctx0" brushRef="#br2" timeOffset="98417.9688">3076 5096 19794,'20'0'3203,"-20"0"-2882,0 0 1280,20 0-63,0-20-642,-1 20-575,1-19-225,0-1 0,-20 0-96,0-19 0,0 18-32,0 21-32,-20-20 96,0 20-96,1 0 64,-21 0-32,20 20 128,0 1 64,1 18 32,19 1 64,0-1-31,0 2-1,19-2-192,1 0-160,0 1 32,20-19-289,-1-2-127,22-19-225,-23 0-512,3-19-1057,-3-2-1922,-17 1-6118</inkml:trace>
  <inkml:trace contextRef="#ctx0" brushRef="#br2" timeOffset="98757.8125">3394 4700 22933,'0'19'2499,"20"-19"-2051,-20 40 961,0-1 705,20 21-480,0-1-769,-1 2-641,1-2-448,0-20 288,20 2-128,-21-2-417,1-19-287,20 0-578,-40-1-63,21 1-737,-3-20-1153,2 0-3235</inkml:trace>
  <inkml:trace contextRef="#ctx0" brushRef="#br2" timeOffset="99265.625">3274 4878 12908,'-59'20'8552,"39"-20"-7495,20-20-481,20 20 1538,1 0-128,37-20-737,1 20-576,2 0-481,-2 0-256,1 0-544,-21 0-161,1 0-737,-20 0-1376,1 0-3076</inkml:trace>
  <inkml:trace contextRef="#ctx0" brushRef="#br2" timeOffset="99944.3359">3831 5057 19730,'0'-20'1153,"0"20"-896,20 0 928,-20-20 192,19 20-576,1 0-385,-20-19-224,20-1 32,-20-1-63,0 21 95,0-20-160,0 0 96,-20 20 0,20 0-96,-20 0 161,1 20-1,-21 0 32,20 21-32,20-2 33,-21 0 159,21 2-31,0-2 31,41-19-160,-1 0-160,19-1-32,0-19-32,1-19-512,19 19-577,-38-40-576,18 21-994,-19 19-3651</inkml:trace>
  <inkml:trace contextRef="#ctx0" brushRef="#br2" timeOffset="100641.6016">4863 4998 15438,'0'78'2498,"0"-37"-1665,0-2 545,19 1 255,-19-21-159,0 1-450,0-20-223,0 0 224,0 0-32,0-20-416,0 1-193,0-21 0,-19 1-63,19-21 31,-20 20-160,20 1-96,0-2-64,0 2-256,0 19 609,20 0-546,-1 20-63,1 0-352,20 20-449,-1 19-481,22-19-1505,-2 21-3459</inkml:trace>
  <inkml:trace contextRef="#ctx0" brushRef="#br2" timeOffset="100939.4531">5260 4998 15951,'-60'19'3459,"41"1"-1986,-1-20 257,20 20 128,-20 19-481,20 2-512,20-22-353,0 21-223,19-21-65,21 1-96,-21-20 64,2 0-64,-3-20 32,-18 1-160,1-21 128,-1 21 1,-40-22 127,20 21-128,-41 1 0,23-1-64,-23 20-32,21-20-128,0 20-224,1 0-225,19 0-512,0 0-929,0 0-960,19 0-2339</inkml:trace>
  <inkml:trace contextRef="#ctx0" brushRef="#br2" timeOffset="101184.5703">5439 5037 15534,'20'39'3716,"0"-19"-1762,-1 1 224,-19-1-289,20-1-1056,20-19-448,-20 0-33,19 0-96,-19 0-128,0-19-32,0-1 0,-20-1-128,0 1 161,-20 1-33,-20 19 0,1-20-128,-1 20-96,0 0-1,1 0-95,-2 0-64,41 0-545,-20 0-768,20 0-2083,20 20-2850</inkml:trace>
  <inkml:trace contextRef="#ctx0" brushRef="#br2" timeOffset="101416.9922">5756 4660 22389,'0'0'2082,"0"0"-1666,21 20 545,-21 19 801,18 1-225,-18 20-608,20-1-673,0 20-224,1-19-320,17-20-96,-17-1-353,19-18-256,-20-1-448,-1-1-930,-19-19-2465,0-19-7848</inkml:trace>
  <inkml:trace contextRef="#ctx0" brushRef="#br2" timeOffset="101583.0078">5637 5037 20787,'0'0'3235,"40"0"-1889,-1-20 992,22 20 128,-3-19-1217,1-1-928,22 20-289,-42 0-769,21 0-801,-21 0-768,1 20-2466</inkml:trace>
  <inkml:trace contextRef="#ctx0" brushRef="#br2" timeOffset="101748.0469">6311 5176 23670,'21'20'1762,"-1"-20"-898,-20 0-63,20 0-545,0 0-768,-20 0-1058,19 0-3234</inkml:trace>
  <inkml:trace contextRef="#ctx0" brushRef="#br3" timeOffset="178939.4531">20089 7220 18513,'0'-39'2498,"0"19"-1184,0 20-353,20 20 704,19 0 1,22-1-225,-2 42-480,20-2-384,20 0-97,-20 21-96,20-2-256,-18-17-31,-2-2-1,-20 1-32,1-20-128,-21-1-289,1-19-672,1-1-64,-41 2-352,18-21-897,-36 0-2563,-23-21-5445</inkml:trace>
  <inkml:trace contextRef="#ctx0" brushRef="#br3" timeOffset="179172.8516">19792 8035 21940,'-100'0'2467,"80"-21"-1218,40 1-673,19-39 641,22 0 257,58-21-129,19-19-576,22-19-289,38-2-95,19-19-417,-17 39 160,-42 2-737,-18 18-192,-41 40-95,-40 21-386,-19-1-768,-21 20-608,-19 0-2627</inkml:trace>
  <inkml:trace contextRef="#ctx0" brushRef="#br3" timeOffset="180430.6641">23066 3132 15118,'0'-41'2370,"0"41"-64,0-20 609,0 20-96,20 0-962,-20 0-415,0 40-33,20 0-512,-20-20-320,20 39-193,-20-20-256,21-17-32,-3 17-128,2-19-320,0 19-449,-20-39-544,21 20-33,-21-20-511,0 0-1346,0 21-1826,-21-42-9065</inkml:trace>
  <inkml:trace contextRef="#ctx0" brushRef="#br3" timeOffset="180835.9375">23226 3171 19602,'20'-39'2050,"-20"18"-705,20 1 1090,-1 0-706,1 20-1216,0-19-321,0 19-224,0 0 160,-1 0-128,1 0 0,-20 19 96,0 1-160,0 0 160,0 1-128,0 18 32,20-19 0,-20-1 128,0 1 257,20 19-129,0-17 160,-1-3 65,1 1-33,-20 0 33,20-1 95,-20 1-192,0-20-191,-20 20-33,0 1-352,20-2-545,-19-19-512,-1 20-865,0-20-2691</inkml:trace>
  <inkml:trace contextRef="#ctx0" brushRef="#br2" timeOffset="184000">634 6287 20307,'-20'-39'1313,"20"19"-897,0 1 834,0-22 639,20 21-1024,0 20-416,0-19-129,1 38-160,17 1-64,-18 21 32,1 18-384,-1-20 320,-20 21 32,0-20-96,0-1 0,-20 0 0,20 2 96,-41-1 64,21-21-128,2 1 97,-23 0-65,21-20 64,0 0-96,20-20-64,-19 0-32,19 1 96,0-1-96,19 0 96,1 1-160,20-3-1,-19 22-447,17 0-577,3 0-417,-3 0-768,3 22-897,-21-22 96,0-22-8072</inkml:trace>
  <inkml:trace contextRef="#ctx0" brushRef="#br2" timeOffset="184333.0078">535 6089 11242,'-120'-39'4516,"62"39"-2241,17 20-1090,-18 19 672,19 0-191,21 41-193,-1-1-287,20 21-450,0 19-544,39-20 1,22 0-129,18-40 192,20-18-128,20-41-64,1-20 64,-3-40-288,3 1 32,-21-41-192,-18 22 224,-22-22-65,-19 20-95,-22 1 160,-18-1-288,-58 21 352,-1 20 160,-22 19 160,-18 0-160,0 40-160,-1 0-384,1 19-1314,20 0-4131</inkml:trace>
  <inkml:trace contextRef="#ctx0" brushRef="#br2" timeOffset="191387.6953">1826 6168 10025,'-20'-39'993,"0"19"801,20 0 127,-20 1 129,20 19-128,-20-20-641,20 20-352,0 20 288,20-1-256,-20 1-288,20 19-225,0 22 33,0-22-1,-20 0-127,19 1-129,-19-19-96,20-2 0,-20-19 64,0 0 65,0 0 95,0 0-448,-20-19 192,20-2-160,-19 1 96,19-19-96,-20-1-96,20-20 96,-20 21-65,20-20 65,0 19-32,0 19 64,0 1 128,20 20-32,0 0 0,19 20 65,-19 21-129,21-2 0,-23 1-32,22 20 64,-19-40 0,-1-1-32,-20-19 32,0 0 32,0 0 96,0-19-128,0-1-64,-20-21 96,20 2-64,0 0 32,0-1 0,0-20-160,0 40 96,20 0 160,-2 20 64,3 0-96,-1 20 193,20 19-33,19 2-224,-39 18 64,39 0 32,-39-18-192,20-2-449,-1-19-127,-19 0-481,0-1-769,19-19-1537,-39 0-3588</inkml:trace>
  <inkml:trace contextRef="#ctx0" brushRef="#br2" timeOffset="191707.0313">2600 6168 19890,'0'41'1282,"0"-22"-802,0 21 1314,0 19 63,0-38-928,20 18-640,19-19-129,-19-1-96,20-19 32,-20-19-128,-1-1-96,1 0 32,-20 1-129,0-22-191,-20 21-128,1-19 223,-1 19-480,0 20-384,0-19-448,0 19-962,1 0-832,-1 0-10250</inkml:trace>
  <inkml:trace contextRef="#ctx0" brushRef="#br2" timeOffset="192053.7109">2857 6148 19186,'20'41'1537,"1"-21"609,-1-1 128,0 1-256,-2 19-737,3-39-736,-1 20-65,0 0-63,0-20-129,-20 0-128,19 0-32,-19 0 0,0-20 33,0 20-161,0-20-161,0 1-255,-19-1-193,19 0-223,-20 1-193,20-1-641,0 20-992,20 20-1026,-20-1-1761</inkml:trace>
  <inkml:trace contextRef="#ctx0" brushRef="#br2" timeOffset="192343.75">3175 6287 12587,'40'0'2915,"-19"-19"-256,17 19 384,-18-20-545,21 0-640,-23 1-865,3-1-353,-21-1-319,20 1-129,0 1-64,-20-1 0,0 20-128,0-20-64,-20 1 64,0 19-64,-1 0-32,3 0 96,-23 0-32,21 19 32,0 1 160,2 19 128,18 2 97,0-21 95,18 19-160,22 0-256,1-19 32,-2 0-64,1-20-512,0 0-225,-1 0-544,21 0-1409,-41-20-4293</inkml:trace>
  <inkml:trace contextRef="#ctx0" brushRef="#br2" timeOffset="193133.7891">4088 5772 17232,'0'-20'2402,"0"20"-896,-20 0 159,20 20 161,20 19-545,-20 0-512,20 41-129,1-21-191,-1 2-1,-2-2-224,2-20-95,21 2-65,-21-2-321,-1-19-319,21 0-289,-20-20-672,0 19-1250,0-19-2114,-1 0-8391</inkml:trace>
  <inkml:trace contextRef="#ctx0" brushRef="#br2" timeOffset="193576.1719">4566 6070 17008,'0'-40'1441,"-20"40"-576,-1 20 1153,1 19-64,20-19-449,-20 39-864,20-18-193,0 18-192,20-20-64,0-19-256,21-20 128,-23 21-96,3-42 0,19 1 128,-20 0-128,-20 1-32,19-21 64,-19 1 64,-19 18 33,19 1-1,-20-19 0,0 19 384,20 20-160,-20 0-63,20 0 159,0 20-32,20 0 33,-20-1-129,20 22-128,-20-21-160,20-1-192,19 21-320,-19-40-321,0 0-96,19 19-480,-19-19-673,0-19-1698,0 19-1313</inkml:trace>
  <inkml:trace contextRef="#ctx0" brushRef="#br2" timeOffset="193886.7188">5001 5989 16976,'-38'0'1921,"38"0"-127,-21 20 672,1 21-704,0-21-577,20 19-480,0 0-449,20-19-64,21 21-160,-3-22 64,3 1 1,18-20-33,-19 20-96,0-20 96,-21 19-96,-19 1 96,0 0 0,-19-20-96,-21 21-32,20-21-353,0 0-63,-19 0-193,19 0-448,0-21-769,20 1-1793,-21 0-1410</inkml:trace>
  <inkml:trace contextRef="#ctx0" brushRef="#br2" timeOffset="194082.0313">5181 5811 1249,'39'-20'20211,"-19"40"-18482,-20 19-800,20 22 737,0-2-161,-1 1-448,-19-1-608,40 0-321,-19 2-320,-1-22-385,-2-19-128,2-20-832,1 0-1378,-21 0-3459</inkml:trace>
  <inkml:trace contextRef="#ctx0" brushRef="#br2" timeOffset="194258.7891">5141 6148 21492,'0'20'1473,"20"-20"-352,19-20 769,1 20-481,0-19-864,19-1-417,0 0-480,2 1-737,-22 19-1121,1-20-3844</inkml:trace>
  <inkml:trace contextRef="#ctx0" brushRef="#br2" timeOffset="194907.2266">6014 5732 15310,'-20'-40'2498,"1"40"-448,19 0-384,0 19 256,19 22 64,1-2-865,0 40-289,0-19-159,0-1-192,0 2-225,-1-2-160,1-20-64,20 2-288,-19-2-257,-21-19-224,18 0-320,2-20-32,-20 19-896,0-19-802,0 0-1089,21 0-6502</inkml:trace>
  <inkml:trace contextRef="#ctx0" brushRef="#br2" timeOffset="195271.4844">6431 6089 20179,'20'0'1633,"0"0"-1441,-20 0 257,20-19 640,-1-1-417,1 0-415,0-1-129,-20 1-64,20 1 32,-20-21 0,0 21 0,0-1 64,-20 20 0,0 0-31,0 0 223,-19 20 0,19-1-31,0 1-33,0 19-32,20 2-224,0-21 64,20 19-32,0 1-224,0-21 128,19 1-577,1-20-191,0 21-578,-1-21-1024,2 0-1858,-3-21-4644</inkml:trace>
  <inkml:trace contextRef="#ctx0" brushRef="#br2" timeOffset="195639.6484">6908 5911 14862,'-20'0'3267,"-20"0"-2082,20 19 737,0 1 576,1 19-672,-1 2-577,0-1-544,20 19-417,0-20-192,20-18-128,0-1 0,19-20 96,-19 0-320,20-20-97,-20-1 129,-1 1 0,1-19 128,-20 19 128,0 1 0,-20-21 64,1 19-32,19 1 224,-20 20-63,0-19 95,20 19 0,0 19-224,0 1 32,0 1 65,0 19-65,20-21-96,0 21-96,19-21-385,-19 1-448,21 1-448,-23-21-609,22 0-1473,-19 0-2114</inkml:trace>
  <inkml:trace contextRef="#ctx0" brushRef="#br2" timeOffset="195927.7344">7344 6148 15983,'40'41'3043,"-20"-41"-673,-20 20 64,0-20-192,0 0-768,0-20-706,-20 20-319,0-41-97,0 22-224,0-21 32,-19 1-64,-1-2-64,-19 2-32,19-1-32,19 1-32,3-21 32,18 20-160,0 1 160,18-2-128,23 2-320,18 39-385,-19-20-320,0 20-1026,-1 20-3234,1 19-10986</inkml:trace>
  <inkml:trace contextRef="#ctx0" brushRef="#br2" timeOffset="196105.4688">7026 6050 18449,'-18'0'4324,"18"0"-3299,0 0-32,18 0 801,22 0-897,1-20-417,-2 20-544,21-21-96,-1 21-673,0-20-897,-19 1-2466,-20 19-15662</inkml:trace>
  <inkml:trace contextRef="#ctx0" brushRef="#br2" timeOffset="196638.6719">8079 5633 19538,'0'-40'1922,"0"40"-737,0 0-384,20 20 928,0 19-159,-1 20-641,1 2-129,20 17-383,-1-17-97,-19 17-256,20-17-64,-1-22-736,1 1-129,-19-21-384,-1 1-1058,-2-20-2145,-18 0-2659</inkml:trace>
  <inkml:trace contextRef="#ctx0" brushRef="#br2" timeOffset="197015.625">7939 6070 18833,'20'-40'2531,"1"19"-1634,19 1 640,-1 1 545,21-21-641,-1 21-992,0-1-257,1-1-288,-1 1-353,-18 20-255,-3 0-225,3 0-160,-21 0 160,0 20 641,-20 1 192,19-1 128,-19 19 288,0 0 385,0-19 31,20 21 33,0-21-32,0-1-33,0-19-95,19 0-225,1-19-223,1-1-65,-23 0-64,2-1-96,-20 1-33,0 1 1,-20-1-64,-19 0 32,-21 20-32,1 0-128,19 0-97,1 0-512,19 20-512,0-20-2274,40 0-4517</inkml:trace>
  <inkml:trace contextRef="#ctx0" brushRef="#br2" timeOffset="197775.3906">9249 5652 15342,'-18'-78'1473,"-2"57"225,20 1 1057,0 0-353,0 20-704,0 0-930,20 20-31,-20 21 32,18 18-1,23 0-255,-21 1-161,0-21 65,-1 1-225,21-21 0,-20 1-32,0-20 64,19 0-160,-19 0 32,20 0-31,-19 0-1,-3 0-96,2 21 128,0-1 64,1-1-224,-1 1 96,-2 19 64,-18-19-96,21 1 32,-21-1-64,-21 0-32,3-1-64,-2-19-129,-1 20-95,1-20 64,0 0-161,-19 0 161,19 0-64,-20-20-97,20 20-127,1-19-129,-1-1 33,0-21 63,20 21-288,0 1-320,0-1-288,0 0-1314,0 20-1153,20-19-9096</inkml:trace>
  <inkml:trace contextRef="#ctx0" brushRef="#br2" timeOffset="198188.4766">9826 5930 20499,'20'0'1826,"-1"0"-577,1 0 320,0 0-287,0 0-514,0 0-512,-1 0-159,1 0 63,0-19-64,-20 19 0,21-20 0,-21-1-128,0 1 64,-21 1-64,1-1 224,0 20-96,1 0-96,-21 20 289,20-1 127,0 22-160,20-2-96,-19 1-32,19-1-64,19 2-128,21-21-96,19-20-448,2 0-97,18-20-800,0 0-1923,0-1-10377</inkml:trace>
  <inkml:trace contextRef="#ctx0" brushRef="#br2" timeOffset="199316.4063">10759 5831 12555,'0'0'3203,"0"0"-1761,0 19 287,19 1 610,-19 21-225,20-2-513,0 0-608,0 2-352,1-1-1,-3-21-159,2-19 31,-20 20-256,0-20-31,0 0-65,0 0-32,0-20-224,-20 20-32,20-19 0,-18-1 0,18 0-33,-21-21-127,21 2 32,0 19-96,21-19 255,-21-2-95,18 22 0,2 19 128,21 0-64,-21 0 0,19 19 0,1 1 128,-20 21-289,19-22 129,1 1 0,-1 0 0,-19-20 128,0 0 0,0 0 32,0 0 0,1-20 128,-21 0 0,18 20-32,-18-19 32,0-1-96,0-21 161,0 22-1,0 19 128,-18-20-64,-3 0-64,21 20 1,-20 0-1,0 0 0,0 20-128,0 0 64,20 19 96,0-18-63,0 18 95,20 1-128,0-21-32,0 1-96,21 1-64,-3-1-449,3-20 1,-3 0-33,3 0-576,-1-20-192,-1-1-1698,-19 21-1921,0-20-9290</inkml:trace>
  <inkml:trace contextRef="#ctx0" brushRef="#br2" timeOffset="199700.1953">11553 5791 256,'20'0'17424,"-20"0"-15278,0 20 289,19 0-610,1 19 33,0 2-769,0-22-576,1 21-97,-3-21-192,2 1-96,0-20-64,1 21 0,-21-42-64,20 21-96,-20-20 32,0 20 64,0-19-32,18 19-64,-18-20 32,0 20-32,0 0 64,20 20 64,1-1 96,-1 1-64,0 1-32,19-1-32,1-20 96,-1 0-64,1-20 32,0-21-32,-19 2 0,-3 0 33,2-2-162,-20 2 1,-20 19-96,-19 0-96,19 1-193,0 19-672,0 0-672,0 19-1571,1-19-8359</inkml:trace>
  <inkml:trace contextRef="#ctx0" brushRef="#br2" timeOffset="200294.9219">12586 5831 17520,'18'39'961,"-18"-18"1025,20-1 32,1 19-289,-21-19-383,20 19-770,0-18-159,-20-21 127,18 20 33,-18-20-161,0 0-64,0-20 129,0-1-289,0 1 0,-18 1-32,18-21 1,-20 1-97,20-21-64,0 20 32,0 1 0,0-2-32,20 22-160,-2-1-1,3 20-479,-1 0 63,0 0-448,19 39-608,1-18-1250,19-1-2402,-19 0-9545</inkml:trace>
  <inkml:trace contextRef="#ctx0" brushRef="#br2" timeOffset="200605.4688">13082 5811 16783,'-41'0'2114,"41"0"353,-20 0-353,20 20-481,0-1-608,0 22-256,20-21-449,1-1-192,-1 1-32,19-20 97,1 0-33,-20 0-96,19-20 128,-19 1-128,-20-22 64,0 21-32,0 1-32,-20-1-32,1 20 0,-1-20 0,-20 20 1,20 0-130,1 0-95,-1 0-192,20 0-257,0 0-416,0 0-128,20 20-544,-1-20-1026,21 0-1217,-20 0-4516</inkml:trace>
  <inkml:trace contextRef="#ctx0" brushRef="#br2" timeOffset="200851.5625">13300 5831 13965,'19'19'2594,"-19"1"-31,20 1-225,0-1-384,0-1-577,1 1-448,17-20-321,-17 20-223,19-40-1,-1 20 1,-19-20-65,0 1 0,0-1-32,-20-1-63,-20 1 63,0 20-96,-21-19-352,3 19 32,-3 0-193,-18 0-63,39 0-160,-20 0-225,21 19-480,19-19-929,0 0-1666,19 20-2306</inkml:trace>
  <inkml:trace contextRef="#ctx0" brushRef="#br2" timeOffset="201098.6328">13736 5474 21812,'0'-20'2242,"0"20"-1281,0 0-160,0 20 512,0 0 193,20 19-353,-20 21-321,0 19-159,0-19-385,20-1-256,0 0-64,19 2-416,2-42-321,-21 1-352,0 0 0,-2-20-544,-18 0-1122,0-20-3235</inkml:trace>
  <inkml:trace contextRef="#ctx0" brushRef="#br2" timeOffset="201287.1094">13598 5752 17648,'0'0'5509,"0"0"-4548,0 0 961,39 0-192,1 0 224,19-20-1058,1 20-479,20-21-257,-22 21-160,3-19-833,-22 19-352,1 0-128,-20 19-1025,0 2-3972</inkml:trace>
  <inkml:trace contextRef="#ctx0" brushRef="#br2" timeOffset="201465.8203">14293 5930 22901,'20'20'2306,"-2"0"-640,3-20-225,-21 0-736,20 0-513,-20 0-192,0 0-576,20 0-898,-20 0-1601,0-20-3075</inkml:trace>
  <inkml:trace contextRef="#ctx0" brushRef="#br1" timeOffset="390014.6484">23762 4680 1057,'0'0'2178,"0"0"-3011,-20 0 609,20 0 320,0 0 416,0 0-800,0 0-481,0 0-320,0-20 1025,0 20 416,0 0 225,0 0 224,0 0 96,0 0-673,0 0-64,0 0-288,0 0-96,0 0-1,0 0-896,0 0-32,0 0 1345,0 0 769,0 0 256,0 0 257,0 0-129,0 0-768,0 0-1,0 0-95,0 0-225,0 0-96,0 0-96,0 0 64,0 0 513,0 0 224,0 0 96,0 0-321,-20 0 353,20 0-128,0-21 64,0 21-160,0 0-257,0 0-224,0 0 225,0 0-161,0 0-224,0 0 289,0 0-225,0 0 160,0 0-96,0 0 257,0 0 63,0 0-95,0 0-65,0 0-63,0 0 31,0 21-256,20-21 0,-20 0-64,0 0-128,0 0 224,20 0-128,-20 0 129,19 0-97,1-21-64,-20 21 64,20-19-96,0 19 128,-20-20 0,0 20-128,20-20 160,-20 20-32,0-19 128,0-1-224,0 20 64,0-20 96,-20 1-128,20 19 97,-20-21 319,20 1 129,-20 0-289,20 1 64,-20 19 161,20-20-161,-19 0-256,-1 20 0,0 0 32,20 0-64,-20 0-64,-1 20 0,3 0 0,-2-1-32,0 1 128,-1 0-160,1 20 160,20-20-192,-18 0-288,18-1-481,18 1-416,-18-20-1089,41 0-3107</inkml:trace>
  <inkml:trace contextRef="#ctx0" brushRef="#br4" timeOffset="432579.1016">23007 3269 16207,'-20'0'1601,"0"0"-383,20 0-322,0 22 546,20-22 672,20 0-769,-20 0-416,39 19-224,0 1 31,-19 0-255,21-20-65,-22 0-352,1 0 96,-20 0-128,19 19-192,-19-19-96,20 0-481,-1 0-256,-19 0-929,0 0-1601,1 0-5093</inkml:trace>
  <inkml:trace contextRef="#ctx0" brushRef="#br4" timeOffset="432805.6641">23623 3071 21396,'-21'-19'1601,"1"38"-864,2 1 1089,-43 21-33,22 18-255,-21 0-641,1 21-481,-1-21-320,21 21-128,19-21-64,-1-20-577,21-18-448,0-1-544,21-20-1570,-1 0-4901</inkml:trace>
  <inkml:trace contextRef="#ctx0" brushRef="#br4" timeOffset="434148.4375">21140 2834 13901,'0'0'2498,"0"20"-1345,0-20 1089,0 0-288,0 0-609,0 0-160,0 0-448,0 39-64,0-39-33,0 20-63,0-1-65,0-19-63,0 20 31,0 1-159,0-1-33,0-20-128,0 0 32,0 19-64,0-19 65,21 0 63,-1-19-128,0 19 128,0 0-160,-1 0 0,1 0-128,0 19 64,0-19-32,0 0-32,-1-19-96,-19 19-288,20 0-161,0 0-288,-20 0-95,0 0-290,20-20-607,-20 20-1475,0-41-2305</inkml:trace>
  <inkml:trace contextRef="#ctx0" brushRef="#br4" timeOffset="434336.9141">21359 2773 16143,'0'-19'2979,"0"19"-2018,0 39 1281,0 2 352,0-2-832,0 20-481,0 2-192,20-22-544,-20 0-385,20 1-96,-20 0 64,21-20-384,-3 19-353,-18-19-448,0 0-641,0-20-1376,0 0-3557</inkml:trace>
  <inkml:trace contextRef="#ctx0" brushRef="#br4" timeOffset="435267.5781">20545 4243 18961,'-20'-20'2307,"1"20"-1250,19 0-96,19 0 448,1 20 417,20 19-449,-1 1-160,22 1-448,18 18 0,-19 0-225,19 1-224,-20-21-95,2 1-129,-2-21 0,-19 22-32,-22-21-128,23-20-160,-21 19-161,0-19-191,-20 0-385,19 0-513,-19 0-223,0 0-674,20-19-2145,-20-1-8969</inkml:trace>
  <inkml:trace contextRef="#ctx0" brushRef="#br4" timeOffset="435492.1875">21359 4223 18673,'-79'40'2723,"39"-1"-1410,-19 22 1153,-20 17-224,0 2-544,-2-1-513,2 1-352,20-21-449,19 0-384,1-18-96,19-2 0,20-19-448,-20-20-321,20 19-865,0-19-448,20 0-1858,0-19-9352</inkml:trace>
  <inkml:trace contextRef="#ctx0" brushRef="#br4" timeOffset="436231.4453">20029 4143 14253,'0'-19'2338,"0"19"-256,-19 0 609,19 0-257,0 0-993,19 0-736,-19 19 64,20 1 0,-20 21-225,20-22 97,0 21-193,0-1-192,-1-19-128,1 21-64,-20-22-31,20 1-322,-20 0-191,21-1-225,-21-19-320,0 0-544,20 0-673,-20 0-1602,0-19-4964</inkml:trace>
  <inkml:trace contextRef="#ctx0" brushRef="#br4" timeOffset="436650.3906">20189 4104 16207,'20'-20'2851,"-2"1"-2659,2-1 1505,-20-1-223,21 1-609,-1 20-769,-20 0 0,20 0-32,-20 0 128,0 20 256,0 1-31,0-1-33,-20-1-96,20 21 129,0-21-161,0-19-128,0 20-160,20 0 128,-1 1 0,1-2-96,0 1 0,20 0 64,-21-1-64,-19 1 96,20 0-31,-20-20 191,0 19-64,-20 3-64,1-22-224,-1 0-128,0 19-545,0-19-897,0 0-2722,20 0-14990</inkml:trace>
  <inkml:trace contextRef="#ctx0" brushRef="#br5" timeOffset="551377.9297">19911 4084 14221,'0'0'4196,"0"0"-2851,0 0-544,0 0 1313,19 20-160,21 0-545,-20-1-640,19 21-129,21-19-127,-21-2-193,1 1-63,19-20-257,-18 0 160,-1 0-481,-21 0 97,21 0-801,-20 0-64,0-20-929,-1 1-1729,1 19-3364</inkml:trace>
  <inkml:trace contextRef="#ctx0" brushRef="#br5" timeOffset="551582.0313">20506 3926 20851,'-40'19'2403,"0"21"-1282,1 20 672,-1-1 193,1 0-737,-22 1-832,23-1-225,18 0-224,-21-18-32,21-21-353,20 19-736,-19-19-576,19-20-994,0 20-2754</inkml:trace>
  <inkml:trace contextRef="#ctx0" brushRef="#br5" timeOffset="552340.8203">19395 4004 12587,'0'-19'3011,"0"19"-1185,0 0 608,0 19-480,0 1-609,0 1-608,0 18 160,0-19-96,0 0 32,0-1-65,0 1-223,18 0-97,-18-20-95,0 0-129,0 21 64,21-21-224,-1 0 192,-20-21-128,20 21 129,19 0-321,-19-20 128,0 20-321,0-20-31,0 20-417,-20 0-319,19 0-226,-19 0-607,20 0-674,-20 0-960,0-19-3268</inkml:trace>
  <inkml:trace contextRef="#ctx0" brushRef="#br5" timeOffset="552529.2969">19612 3885 15246,'0'21'4196,"0"-1"-2563,-19 19 385,19 0 64,0 41-480,0-21-513,0 2-673,0-2-256,19-20-63,-19 0-1,20 2-160,0-21-737,0 19-416,-20-19-705,20-20-2530,-20 20-14190</inkml:trace>
  <inkml:trace contextRef="#ctx0" brushRef="#br5" timeOffset="553794.9219">21916 5870 15983,'-21'0'2658,"21"0"-1216,0 0 159,21 0 545,-1 21-512,19-1-577,-19 19-64,20 0-353,-1-19-255,1 21-97,-1-2-192,-19-19 0,0 0-288,0-1 96,19-19-673,-39 20-224,20-20-512,0 21-962,-20-21-2594</inkml:trace>
  <inkml:trace contextRef="#ctx0" brushRef="#br5" timeOffset="554012.6953">22292 5831 19954,'-20'0'2787,"0"19"-1826,1 1 640,-1 21 353,-20-2-737,1 20-608,19 2-449,-20-22 32,20 0-224,1 2-128,-1-21-256,20-1-769,0 1-609,0 0-1441,0-20-3652</inkml:trace>
  <inkml:trace contextRef="#ctx0" brushRef="#br5" timeOffset="554729.4922">21995 6625 14221,'0'-20'3299,"0"20"-929,0 0 193,0 20-225,0 1-769,20 18-672,-20 0-128,20 1-128,-20-21-385,19 22-96,-19-2-64,20-19-32,0 0-256,0-20-160,-20 19-577,20-19-416,-20 0-705,0 0-1602,0 0-2338</inkml:trace>
  <inkml:trace contextRef="#ctx0" brushRef="#br5" timeOffset="555090.8203">22134 6646 19026,'19'-41'1985,"-19"41"-223,20-20 608,0 1-960,20 19-546,-21 0-607,1 0 31,0 0-288,0 19 96,-20 21 32,0-19 32,-20 18-96,20 0-128,-20-19 160,20 19 33,0-18-194,20-21 98,0 20-1,19 0-64,2-20 192,-1 19-256,-20-19 192,-1 20-96,1-20 416,-40 20 225,20-20-225,-19 19-128,-21-19-224,-1 20-320,21-20-96,2 0-1122,-23 0-1472,41 0-4517</inkml:trace>
  <inkml:trace contextRef="#ctx0" brushRef="#br2" timeOffset="586450.1953">614 7459 1793,'0'0'3107,"0"0"-2594,0 0 640,0 0 1057,0 0-481,0 20-95,0-20-321,0 0-32,0 19-159,0-19 159,0 0-64,0 20-32,0-20-32,0 20-160,0-20 64,0 19-320,-19-19 31,19 22-63,0-22 0,0 0-129,0 0 1,0 0-225,0 0-128,0 0-31,0-41-97,19 21-96,-19-19 96,20 19-128,0-19 64,0 18-32,1 21-96,-3 0 224,2 21-32,-20 18-96,20 0-32,-20 20 128,21-18-128,-21 18-32,20-19 64,-20-19 0,18-2 96,23 1-96,-21 0 32,-20-20 32,79 19-64,-59 1 288,20 0-31,-21 20 31,1 0 64,-20-1-32,0-19-95,-20 19-97,1 2-64,-21-21-320,0 19-161,21-19-223,-21-20-545,0 19-449,19-19-993,3-19-2946</inkml:trace>
  <inkml:trace contextRef="#ctx0" brushRef="#br2" timeOffset="586899.4141">336 7359 17328,'-119'80'1025,"80"-21"-256,-1 22 1184,20-3-95,20 22-480,0 19-225,40-1-609,19-18-352,22 0-128,18-21-32,0-40-32,0-18-160,19-42 96,-19-18 32,21-1 0,-21-40 192,-18-18-128,-22-2-64,-39 0 192,0-18-256,-40 19 0,-21-21-160,-18 22-64,-40 18 224,20 21 160,-40 18-32,20 21 96,-1 40-160,1 1-160,0 18-577,0 20-1986,18-19-7334</inkml:trace>
  <inkml:trace contextRef="#ctx0" brushRef="#br2" timeOffset="613370.1172">2025 7379 19154,'0'41'512,"0"-2"-288,18 0 801,-18 20 641,21-18-577,-21 18-577,20-19-287,20 0-193,-1 0-96,-19-21-385,0 1-736,-20-20-1602,20 20-3459</inkml:trace>
  <inkml:trace contextRef="#ctx0" brushRef="#br2" timeOffset="613586.9141">1944 7935 11242,'0'20'8168,"-18"-20"-6887,18 20-736,0-20 1248,18 0-95,2 0-385,21 0-640,18-20-1,1 0-95,19 1-257,0 19-224,0-20-288,-18 20-288,-23 0-129,-17 0-480,-21 0-833,0 0-512,0 0-1762,-21 0-10250</inkml:trace>
  <inkml:trace contextRef="#ctx0" brushRef="#br2" timeOffset="613826.1719">1707 7459 20243,'-20'0'1793,"20"-20"-1440,20 20 1248,0-19 1,-1-2-705,21 21-769,19-20-64,1 0-320,19-19-129,1 19-223,-1 1-738,-39 19-896,0-20-1025,-1 20-673,-19 0-7655</inkml:trace>
  <inkml:trace contextRef="#ctx0" brushRef="#br2" timeOffset="614158.2031">2521 7300 18289,'-20'-60'3523,"20"40"-2338,20 20-1153,-20 20 769,0 1 480,0 38-352,18 20-641,3 1-95,19-2-97,-20 3 0,19-22-288,-19 1-225,20-21-416,-20 1-928,-1-21-1859,-19 2-4099</inkml:trace>
  <inkml:trace contextRef="#ctx0" brushRef="#br2" timeOffset="614536.1328">2422 7677 19026,'18'0'2338,"2"-20"-1473,1 20 1152,19 0-223,19 0-865,-19 0-609,-1-19-63,21 19-257,-1 0 32,-18-20-32,-3 20 0,3-20-385,-21 1 193,-20 19-192,20-22 288,-20 3-129,-20-1 1,0 0 0,-21 1 0,3 19 160,17 0 0,1 0 224,0 0-160,20 39 160,0-19-96,-19 21 192,19 18-128,19-20-32,1 21-31,0-20-33,21-1-64,-3-19-353,3-1-384,-3 2-640,3-21-1378,-21 0-2658</inkml:trace>
  <inkml:trace contextRef="#ctx0" brushRef="#br2" timeOffset="614731.4453">3037 7836 18929,'0'-20'2243,"-20"20"-898,20-20 1121,0 1-928,0-21-962,0 21-480,0-22-96,20 2 96,-20 19-416,19-19-385,-19 17-512,20 22-865,0-19-1217,0 19-2530</inkml:trace>
  <inkml:trace contextRef="#ctx0" brushRef="#br2" timeOffset="615036.1328">3335 7557 15887,'-20'0'2562,"-1"22"-1505,21-3 1089,-20 1-128,0 19-705,2 1-480,18 0-160,0 0-353,0-1-192,18-19-64,2-1-96,0-19 96,1-19-128,-1-1 32,-2 0-256,3 1 160,-1-21 160,-20 21-64,0-2 64,0 21 0,0-20-32,-20 20 224,20 20-224,20 1-96,-20-2 288,20 21-416,0-21 320,19 1-641,-19 0-576,0-20-736,0-20-1795,-20 0-3491</inkml:trace>
  <inkml:trace contextRef="#ctx0" brushRef="#br2" timeOffset="615224.6094">3434 7359 11370,'20'-39'8424,"-1"39"-5829,1 39-834,0 1-31,0 20-577,19 19-512,-19-19-353,0-1-256,21 2-352,-23-22-481,23 0-224,-21-39-897,-20 20-2082,0-40-5989</inkml:trace>
  <inkml:trace contextRef="#ctx0" brushRef="#br2" timeOffset="615416.9922">3434 7598 16367,'0'-19'1986,"0"19"-1185,20-22 1120,19 22-287,1 0-481,-1 0-128,1 0-384,1 22-449,-3-22-352,3 19-545,-21 1-961,-2-20-448,3 20-384,-1-20-1570,0 0-6694</inkml:trace>
  <inkml:trace contextRef="#ctx0" brushRef="#br2" timeOffset="615559.5703">3870 7638 9513,'0'0'5829,"20"0"-3138,-20 0 95,20 19-416,-20-19-608,0 20-641,20-20-384,0 20-545,-1-20-128,-19 21-256,20-21-224,-20 19-353,20-19-769,-20 0-1569,0 0-3619</inkml:trace>
  <inkml:trace contextRef="#ctx0" brushRef="#br2" timeOffset="615744.1406">3712 7340 18289,'0'0'640,"0"0"-2818,20 0-1793</inkml:trace>
  <inkml:trace contextRef="#ctx0" brushRef="#br2" timeOffset="616369.1406">4049 7598 8776,'-20'-41'10250,"20"41"-8713,20 0-448,-1 22 641,1-3-161,21 21-608,-21-21-384,18 1-225,3 0 96,-21 1-288,-1-21 33,-19 0-33,20-21-96,-20 21 96,0-20-64,0 0 0,-20 1-64,1-1-128,19 0 32,-20 1-352,20-3-33,0 22-384,0 0-832,0 22-1346,20-3-2722</inkml:trace>
  <inkml:trace contextRef="#ctx0" brushRef="#br2" timeOffset="616643.5547">4467 7657 14029,'38'-19'2850,"-38"-1"-832,20 0 353,1 1-450,-21-3-639,20 22-578,-20-19-287,0-1-257,0 0 96,-20 1-160,20 19 32,-21 0-64,1 0-64,-18 19 32,17 1-96,1 19 128,20-17-64,0 17-32,0 20 353,0-18-289,20-2 32,1 0-64,-3-19-64,22-20-193,1 20-287,-2-20-289,1-20-512,-20 0-1314,19-19-3522</inkml:trace>
  <inkml:trace contextRef="#ctx0" brushRef="#br2" timeOffset="616848.6328">4584 7201 18961,'-18'-20'2883,"18"40"-1538,18 19 737,3 21-544,-1-1-545,0 21-224,19-1-417,-19-18-256,20-2-192,19-20-353,-19-19-319,-1 1-321,1-2-737,-20-19-1505,1 0-3716</inkml:trace>
  <inkml:trace contextRef="#ctx0" brushRef="#br2" timeOffset="617151.3672">4882 7479 13869,'0'19'6918,"0"1"-5188,0 0-449,20 21 128,0-22-576,21-19-513,-23 20-191,23-20-65,-21 0-32,0 0 0,-2 0 0,3 0-32,-1 0 0,0 0 0,0 20 160,0 19-96,-1 2 160,1 18 64,20 0 1,-1 1-65,-19 19-64,0-19-64,1-20-32,-1 19-32,-20-19-32,-20-20-192,20 0-128,-21-1-289,1 1-288,0-20-928,-19 0-2884</inkml:trace>
  <inkml:trace contextRef="#ctx0" brushRef="#br2" timeOffset="617708.9844">6074 7340 18833,'20'99'1442,"-1"-40"-834,1 0 193,0 2-224,21-2-353,-23-18-96,2-22-384,21-19-417,-41 0-832,20-19-1058,-20-2-3042</inkml:trace>
  <inkml:trace contextRef="#ctx0" brushRef="#br2" timeOffset="618019.5313">6034 7359 13548,'-59'-98'2819,"39"38"-1153,20 20 95,0 21 65,39-1-321,-19 0-352,20 20-416,0 0-288,-1 40-193,1-1-96,-19 20 0,-3 1-160,2 19 160,-20-19-192,21-20 0,-1 19 128,0-40-160,19 3 64,1-3 96,-1 1-128,1 0 64,0-1 32,-21 21-32,1 0 33,0-20 31,-20 19 32,0 1-64,-20-21-32,0 2-64,-19-1-32,19 0-257,-20-1-447,21-19-642,-1-19-1216,0 19-3172</inkml:trace>
  <inkml:trace contextRef="#ctx0" brushRef="#br2" timeOffset="618244.1406">6510 7618 20883,'40'39'2242,"-40"-19"-1153,40 21 0,-21-22 33,21 1-546,1 0-288,-3-20-160,23-20-63,-22 0-1,1-20-161,-20 0-223,0 1-288,-20 19-161,0-21-512,-20 22-481,-20-1-1793,0 0-2691</inkml:trace>
  <inkml:trace contextRef="#ctx0" brushRef="#br2" timeOffset="618831.0547">6728 7142 16335,'0'-20'2691,"0"0"-1250,0 20 128,0 0 129,0 0-385,0 0-608,0 0-321,0 0 1,0 0-33,0 0-64,0 0-96,0 0-63,0 0-1,0 0 0,0 0-96,0 0-32,0 0 96,21 0-96,-21 0 32,0 0 0,0 0 64,0 0-32,0 0 96,0 0-160,0 0 96,0 20 32,0-20 33,0 20 31,0 19 96,20 20 160,0 1-63,-1-1-65,21 2-96,-20-2-63,20-20-97,-21-19 64,1-1 64,0 3-192,0-22 64,1 0 0,-3-22 0,2 3 0,0-1-32,1 0 0,-1 20 32,-2 20-128,3 0 128,-21-1-32,20 22 32,0-1-96,-20-1 32,0-19-64,0 1-96,0-2-32,-20 1-224,0-20-1,-19 0-223,19 0-129,-21-20-64,21 1 0,-19 19-320,19-21-737,0 1-1281,0 0-2626</inkml:trace>
  <inkml:trace contextRef="#ctx0" brushRef="#br2" timeOffset="619192.3828">7066 7161 14125,'21'-19'6470,"-21"19"-4164,20 19-736,-2 21 287,23 20-703,-21-1-386,0 20-159,-1-19-193,1-21-128,0 1-223,20-21-1,-21 3 32,21-22-64,0 0 32,-21 19-32,21-19 96,-20 20-160,1 0 128,-3-1-160,2 1 192,-20 21-96,21-22 32,-42 1 32,21 0-96,-20-1 0,2-19-192,-23 0 64,21 0-128,-19 0-225,19-19-480,0 19-192,0-20-352,0 0-1090,20 1-2433,0-2-10539</inkml:trace>
  <inkml:trace contextRef="#ctx0" brushRef="#br2" timeOffset="619576.1719">7443 7102 20243,'0'-21'2018,"20"42"-1410,-20 19 225,20-1 608,1 41-352,-21-1-224,38 20-224,-17-20-225,19 21 65,-1-41-225,1 1-128,19-20-96,-19-21 0,0 1 0,-1-20-32,2-39-128,-3-1 64,-18 0-64,1-19 0,-21 0 160,0 18 0,-21-18 64,1 19-192,2 21 224,-2 19 64,-1 0-64,1 39 192,0 0 1,1 20 127,19 2-160,19-2-288,1-18 0,21-22 0,-3 1-160,23 0-544,-2-20-449,1-20-641,-21 0-1826,1 1-11082</inkml:trace>
  <inkml:trace contextRef="#ctx0" brushRef="#br2" timeOffset="619808.5938">8397 7557 26425,'20'22'1409,"-2"-44"-1217,23 22-128,-1-19 0,-21-1 160,21 0 161,0 20-321,-20-19-192,19 19-481,-19-20-352,0 20-800,1 0-1891,-21 0-3555</inkml:trace>
  <inkml:trace contextRef="#ctx0" brushRef="#br2" timeOffset="620410.1563">9012 7300 12716,'-20'-19'8552,"20"19"-6887,0 19-992,0 21-1,20 19 161,0 1-224,19-1-417,-19 2-128,21-2-160,-23-40-449,22 1-800,-19-20-705,-1-20-2210,-20 1-10506</inkml:trace>
  <inkml:trace contextRef="#ctx0" brushRef="#br2" timeOffset="620648.4375">8972 7281 16719,'-99'-120'2018,"78"81"32,3-2-769,18 22 65,18-1 255,23 0-480,38 40-128,-19 0-256,40 20-417,-1 19-192,-20 20-288,-20 1-128,1-1-193,-21 1-31,-19-21-193,-40 1 193,0-20 224,1-1 191,-21 2 194,0-22-386,1-19-512,-2 0-191,21 0-770,2-19-1025,18-2-1505</inkml:trace>
  <inkml:trace contextRef="#ctx0" brushRef="#br2" timeOffset="620923.8281">9528 7420 19506,'21'39'2210,"-21"0"-1313,0 1 576,18 20 1,-18-20-481,40-1-449,-19 2-352,38-22-64,-19-19-31,-1 0-33,21-40-64,-40 0-129,19 1-223,-39 0 224,-20-2-32,1 21 64,-41-19-32,1 19 64,-2 20-32,2 0 31,19 20-127,1-1-128,-1 1-289,40 0-736,0-1-1377,20-19-3524</inkml:trace>
  <inkml:trace contextRef="#ctx0" brushRef="#br2" timeOffset="621264.6484">9905 7439 22997,'-20'40'1185,"0"-21"-672,20 21 320,20 1-1,-20-2-159,40-19-513,-20-1-128,19 1 0,-19-20-64,21 0 0,-23-20-224,2 20 160,-20-19 32,21 19 96,-21-20-32,0 20 96,20 0 128,-20 0 32,20 20 33,19-20-129,-19 0-192,0 0 64,19 0-96,-19-20-128,0 0-289,-20 1-384,0-3-448,0 3-385,0-1-1376,-20 0-2500</inkml:trace>
  <inkml:trace contextRef="#ctx0" brushRef="#br2" timeOffset="621546.875">10243 7399 1057,'39'40'17840,"-19"0"-16398,-20 19 287,20-18 65,0-2-160,0 0-577,-1 1-577,-19-19-416,20-21 32,-20 0-32,20 0-32,-20-21 64,0 1-96,0 0 97,0-19-162,0 0 130,0-2 31,0 1 160,21 1 160,-1 19 97,-2 20-129,2 0-96,21 20-256,-2 0 0,1 19-640,0-19-513,-1 21-417,-19-41-1344,20 19-5446</inkml:trace>
  <inkml:trace contextRef="#ctx0" brushRef="#br2" timeOffset="622227.5391">11414 7300 18865,'-39'-39'2050,"39"39"-640,-20 0-738,20 39 257,0 20 288,0 2-384,20-2-481,-2-20-159,23 0-161,-21-17 64,19-22 0,1 0-64,-20-22-192,19 3 96,-39-1-64,20-19 31,-20 19 129,0 0-32,0 1 97,0-2-97,-20 21 64,20 21 32,-19-2-192,38 1 256,-19 19-352,40-19-1,-20 0-832,19-20-1121,1 0-1217,-19 0-2274</inkml:trace>
  <inkml:trace contextRef="#ctx0" brushRef="#br2" timeOffset="622510.7422">11772 7320 17232,'0'39'2370,"18"1"-320,2-19 96,1 18-224,-1-19-481,0-1-544,-1-19-384,1 0-257,0 0 0,0 0-224,0-19 96,-20-1-64,0 0-32,19 1-32,-19-2 32,0 21 0,0-20-64,0 20-64,20 20-32,0 1-64,0-2-385,21 1-352,-3-20-384,-18 20-833,21-20-2338,-2 0-8520</inkml:trace>
  <inkml:trace contextRef="#ctx0" brushRef="#br2" timeOffset="622706.0547">12207 7002 17616,'0'0'3043,"0"20"-1281,21 39-65,-1 2-351,0 17-353,0 2-577,19-21-192,-19 2-512,20-2-289,-1-40-480,1 1-1473,-20-20-2947</inkml:trace>
  <inkml:trace contextRef="#ctx0" brushRef="#br2" timeOffset="622945.3125">12108 7359 18417,'0'-19'2050,"20"-1"-1538,21 0 994,18 20-65,1 0-192,-1 0-288,20 0-288,-19 20-65,-1 0-31,0 19-289,-18 2-128,-1-2-128,-22 0-32,3-19-192,-1 0-224,-20-1-225,0-19-192,0 0-480,0-19-1217,0-1-2083,-20 0-9352</inkml:trace>
  <inkml:trace contextRef="#ctx0" brushRef="#br2" timeOffset="623082.0313">12586 6922 17136,'-20'-19'800,"20"19"-2914,0 0-1857,0 0-1314</inkml:trace>
  <inkml:trace contextRef="#ctx0" brushRef="#br2" timeOffset="623357.4219">12803 6903 20787,'0'60'3588,"20"-1"-2019,0 21-384,0-1-160,19-20-256,-19 21-641,20-21 32,19-18-672,-18-2-321,-21-19-641,19-1-1440,-19-19-4325</inkml:trace>
  <inkml:trace contextRef="#ctx0" brushRef="#br2" timeOffset="624862.3047">2422 8492 18129,'-41'-80'384,"41"80"1442,-20-20-865,20 40-225,0 19 802,20 21-321,21 19-737,18 21-223,-19 0-97,19-22 32,-39 2-96,0-21 192,0-39-192,-1 19-31,-19-19 31,0-20-128,0 0 256,0 0 128,0-20-384,0 1 0,-19-1 32,-1 0-32,0-19-64,0 19-64,0-20-96,-1 20-65,21-19-31,0 39 0,21-20-65,-1 20 129,0 0 96,0 20 32,0-20 63,-1 19-63,-19-19 32,20 20 128,0-20-64,0 20 32,0-20-32,-1 0 32,21 0 64,1 0-32,-3 19 0,3-19 64,-3 0-32,-17 21-64,19-21 224,-20-21-192,-1 2 225,1-1 63,-20 0-32,0-19-128,0 0-64,-20 18 32,1-19 0,-1 21 0,0 19 257,0-20-1,-1 40-96,21-20-63,-18 39 31,18 2-256,0-2 192,18 20-288,3-20 128,-1 2-96,20-2-289,19-19-512,0-20-544,1 20-1217,-1-40-3652</inkml:trace>
  <inkml:trace contextRef="#ctx0" brushRef="#br2" timeOffset="625173.8281">3513 8729 4003,'-40'20'14766,"1"-20"-13549,19 41 65,0-22 639,0 21-191,20-1-865,0-19-513,20 20 1,0-20-417,0-20 224,0 0-224,-1 0 192,1 0-64,0-20 0,0-1 32,19 2-64,-39-1 0,20 0-128,-20 20 96,0-19-32,0 19 32,0 19 0,0 1-64,0 0-32,20-1-353,-20-19-576,0 21-1089,20-21-2178,-20 0-7111</inkml:trace>
  <inkml:trace contextRef="#ctx0" brushRef="#br2" timeOffset="625514.6484">4029 9345 10217,'59'80'8200,"-39"-41"-6534,1-39-385,-21 20-96,0-20 128,-21-20-704,1-19-225,0-2-96,-19 2-63,19-20-129,-39-2 64,19-17-224,0-3 64,1 3 0,19-2-96,0 1 32,20 40 32,20-2 64,0 41 0,19 0 160,-19 20-32,0 20-96,0 19 32,0-19-96,-20 0 96,0-20-64,0 0-64,0-1-160,-20 1-96,0-20-673,0-20-1281,20 20-1890,-20-19-11787</inkml:trace>
  <inkml:trace contextRef="#ctx0" brushRef="#br2" timeOffset="626260.7422">4505 8888 18609,'20'20'705,"1"20"160,17 0 352,3 38 0,-1 3-256,19-3-289,-19 2-447,-1-21 287,1-18-224,-40-21-63,20-1-129,-20-19-32,0-19 32,0-1-64,-20-21-64,0 2-96,-20-20 32,21-1 128,-21-19-96,0-1 32,21-19 0,-21 19-161,40-19 97,0 20 32,0 40 64,20 19-96,0 20 0,19 20 96,-19 39-64,0 21 128,0-21-128,-20 19 64,0-17-32,0-2-32,0-20-128,-20 2-225,20-21-351,0-20-962,0 0-1345,0-20-1954</inkml:trace>
  <inkml:trace contextRef="#ctx0" brushRef="#br2" timeOffset="626493.1641">4942 9047 16303,'0'-20'1698,"0"0"-97,-20 1 449,20-21-128,-20 0-641,20 0-865,0 1-223,0 19-129,0-20-128,20 40 128,0-20-513,1 20-319,17 0-482,3 0-607,-3 0-1411,-17 0-1664,19 0-2948</inkml:trace>
  <inkml:trace contextRef="#ctx0" brushRef="#br2" timeOffset="626716.7969">5181 8769 3587,'19'21'6342,"-19"-2"-2370,20 1-769,-20 0-513,0-1-704,0 21-224,20 0-321,0-20-672,19 0-353,1-20-31,1 0-225,-3-20-64,3 0 0,-21-1-32,-20-18-64,0 0 64,0 19 0,-40-19-128,19 18 32,-17 21-32,-3-20-256,1 20 63,21 0-159,19 0-545,0 20-736,19-20-578,1 21-2049,0-2-11306</inkml:trace>
  <inkml:trace contextRef="#ctx0" brushRef="#br2" timeOffset="627049.8047">5835 9305 16143,'59'100'3299,"-38"-61"-1345,-21-19-257,20-20-319,-20 0-289,-20-20-609,20 1-416,-21-22 64,3-18-32,-2 0-64,-21-1 65,3-19-258,-3-1 257,1-19-128,1 0 64,19 19-32,0 21-32,20 0 0,0 39-128,20-1 96,0 42-32,19-1 128,-19 39-64,0-20 64,0 21 0,1-20 0,-3-1-32,-18 0-256,20-18-513,-20-1-512,0-20-577,0 0-1569,-20 0-3171</inkml:trace>
  <inkml:trace contextRef="#ctx0" brushRef="#br2" timeOffset="627433.5938">5935 8849 14573,'40'-20'2050,"-21"20"-608,1 0 191,0 0 33,0 0-481,0 0-416,0 0-321,-1-20-32,-19 1-287,0 19 31,0-21-32,0-19-32,-19 21 96,-1 19-160,-20-20 224,20 20 1,0 0 127,1 20 32,-1-1-159,20 21-33,0 0-128,20 0 32,-1-1-96,1 0-128,20 2-192,0-21-449,-1-1-833,1-19-1440,-1 0-2724</inkml:trace>
  <inkml:trace contextRef="#ctx0" brushRef="#br2" timeOffset="627652.3438">6332 8988 13100,'0'0'6983,"-21"0"-5542,21-20 32,0-21 257,0 22-321,-18-21-512,18 1-448,0 0-129,0-2-96,0 2-192,18 19 0,-18 0-128,21 1-256,19 19-481,-20 0-705,19 0-2177,1 19-12012</inkml:trace>
  <inkml:trace contextRef="#ctx0" brushRef="#br2" timeOffset="628136.7188">6550 8451 18321,'-20'-39'2178,"20"19"-224,0 20-705,20 0 160,0 20-95,0 19-386,-1 21-447,21 19-65,-19 1-127,17-1-193,3 1 0,-21-1-192,19-39-289,-19 0-287,0-21-481,-20-19-737,20 0-1634,-20 0-4836</inkml:trace>
  <inkml:trace contextRef="#ctx0" brushRef="#br2" timeOffset="628344.7266">6590 8769 16495,'-40'-40'2531,"40"40"-1026,0-19-64,0 19 65,20 0-97,19-20-448,1 20-449,1 0-191,-3-20-289,3 20 0,18 0-352,-19 0-641,0-19-705,-21 19-1153,1 0-3330</inkml:trace>
  <inkml:trace contextRef="#ctx0" brushRef="#br2" timeOffset="628643.5547">6967 8690 13260,'0'20'3876,"0"19"-1986,0-39-129,41 20-127,-23 1-353,22-21-256,1 0-481,-23-21-319,23 1 127,-1 0-128,-21 1-64,-19-1-64,0 20 65,0-20 95,0 40 96,0 0 33,0 19 31,0 2 64,0 37 33,40-19-289,0 21-32,19-1-192,-19-18 96,19 17-192,0-17 64,-39-2-224,1-20 544,-1 2-288,-40-2-96,-1 0 96,1-19-32,-19 0-224,-1 1-96,-19-21-353,19 0-352,1 0-961,-1-21-1698,0 1-6437</inkml:trace>
  <inkml:trace contextRef="#ctx0" brushRef="#br2" timeOffset="629317.3828">8000 8174 19602,'0'0'1666,"0"20"-737,39 39 672,-19 21-384,0-1-384,20 40-417,-1-19-63,-19-2-321,20-18 128,-1-21-64,-19-19 0,0 0-96,-20-20 64,0-20-32,0 0-32,0 0-64,0-20 0,0-20 64,-20 0-64,0 1 160,20-21-96,-20 20 96,20-19-288,20 20 224,0 18-96,0 1 96,1 40-32,17 21 32,3-2-32,-3 0-192,3 22-641,-1-22-768,-1-19-610,1-1-2369,-20 1-9513</inkml:trace>
  <inkml:trace contextRef="#ctx0" brushRef="#br2" timeOffset="629686.5234">8773 8610 17328,'0'-40'2018,"-20"40"-449,2 20 449,18 21-352,-21-2-417,21 20-544,-20-19-257,40 20-224,1-21-64,-3-19-31,2-20-65,21 0 32,-21 0-160,19-20 128,-19-19 0,-20 19-64,0 1 32,0-22-32,0 21 32,-20 1 0,-1 19 0,3 0 96,18 19-32,-20 1 96,20 0-128,0 20-64,0-20-32,20 0-352,19-1-353,-19-19-384,20 20-865,-1-40-1633,-19 20-2691</inkml:trace>
  <inkml:trace contextRef="#ctx0" brushRef="#br2" timeOffset="629947.2656">9132 8651 15887,'0'-20'3299,"-21"20"-2242,21 20 448,-20-1-96,20 1-255,0 0-450,20-1-351,1 1-193,17 0-64,23 1-32,-2-2-64,-19-19-96,19 20-32,-39 0 32,0-1 31,-20 1 162,0 0 95,-20-1 64,0 2 0,-20-1-192,21-20-64,-21 0-320,19 0-641,21 0-1409,-20 0-4581</inkml:trace>
  <inkml:trace contextRef="#ctx0" brushRef="#br2" timeOffset="630700.1953">10104 8233 16944,'-21'-59'1409,"1"38"1089,20 21-1056,0 0-257,20 41 352,1 18-576,-1 21-352,0-1-97,19 20-256,1-20 65,-20-18-65,19-22-32,-19-19 0,0-1-128,0 1-31,0-20 159,-1 0-224,-19-20 128,40 20-128,-19 0-32,17 0 64,3 0 0,-21 40-64,19-19-32,-39 18 32,20-19-32,-20-1 64,-20 1-96,1 0-97,-1-20-63,0 19-64,-21-19-64,3-19 95,17 19-95,-19 0-65,21-20-63,-1 0-449,0 20-640,20-19-1955,20-1-2337</inkml:trace>
  <inkml:trace contextRef="#ctx0" brushRef="#br2" timeOffset="631099.6094">10759 8729 21300,'39'0'1281,"-19"0"-897,21-19 449,-23 19 0,2-20 0,21 0-449,-21 1-96,-2-1-160,3-1 65,-21 1-129,0 0 0,0 1 64,-21-1-64,3 20 64,-2 0 64,-1 0 0,-19 20-288,22-1 224,-3 1 65,21 21 63,0-2-64,0 1 0,0-1 0,39 2-192,-19-2 32,21 0-64,-3-19-64,3 0-128,18-20-160,-19-20-97,19 20-255,-19-20-33,0 1-160,-1-1-544,-19 0-1474,-20 1-1922</inkml:trace>
  <inkml:trace contextRef="#ctx0" brushRef="#br2" timeOffset="631468.75">11414 8729 20147,'20'20'993,"-20"-20"-193,20 0 578,-20 0-514,20-20-159,-1 1-224,1-1-225,-20 0-128,20-19 96,-20 18-32,0 1-32,-20 0 1,0 1-33,1 19-32,-21 0 0,20 19-64,-19 21 32,19 1 96,20-2-128,-20 0 32,40 1-96,-20 0 64,38 0-160,3-21-288,-1 1-193,-1-20-320,21 0-961,-1-20-1889,-18 1-3460</inkml:trace>
  <inkml:trace contextRef="#ctx0" brushRef="#br2" timeOffset="631766.6016">11652 8511 18033,'0'40'1793,"0"-21"-640,21 21 481,-3 1 128,-18-2-481,20 20-320,0-39-385,1 20-320,-21-20-31,20-20-225,-2 0 96,-18 0-64,0-20 64,0 1-32,0-2 32,20-19-96,-20 21 320,21-21-224,-1 21 65,0 19-97,-1 0 0,21 0 96,-20 39-256,0-19-192,19-1-513,1 21-833,-20-19-1761,1-21-8873</inkml:trace>
  <inkml:trace contextRef="#ctx0" brushRef="#br2" timeOffset="632395.5078">12566 8651 15758,'20'59'1858,"-2"-40"96,2 21 64,21 0-385,-21 0-543,-2-21-98,-18 1-255,21-20-160,-21 0-193,20 0-128,-20-20 65,0 1-1,0-1-128,0-19-32,-20-2 0,20 2-31,0-1-1,-21 1-64,21-2-64,0 21 0,21 1-192,-21 19-129,40 0-415,-20 0-354,19 19-415,1 1-1410,-1-20-2049,-19 20-4101</inkml:trace>
  <inkml:trace contextRef="#ctx0" brushRef="#br2" timeOffset="632669.9219">13041 8631 13388,'41'20'4036,"-41"-20"-1442,20 0-576,-1-20-608,21 20-257,-20-21-545,0 21-191,-1-20-289,1 0 64,-20 1-96,0-1 160,0 20-127,-20-20 351,1 20-288,-21 0 257,0 20-129,1 0 64,-2-1-63,21 21 63,2 1-96,18-2 65,0 0-257,0 1 32,38 0-224,3-20 64,18 0-193,1-1-255,-1-19-161,0-19-768,-19-1-545,19 0-1217,-39 1-3203</inkml:trace>
  <inkml:trace contextRef="#ctx0" brushRef="#br2" timeOffset="632938.4766">13538 8590 15726,'-21'-39'2819,"3"19"-1249,-2 20 415,-21 0-223,41 20-353,-20-1-576,20 1-256,0 21-257,20-2-128,21-19-64,18 19-96,-19-19 193,19 21-225,-19-2-64,-20-19 96,-1-1 32,1 1 160,-40 0 192,20-1-63,-39-19-450,19 0 130,-20 0-482,21 0-63,-21-19-449,20-1-385,-1 0-1024,21 1-1826,0-21-3843</inkml:trace>
  <inkml:trace contextRef="#ctx0" brushRef="#br2" timeOffset="633127.9297">13637 8292 16271,'20'0'3908,"0"20"-1378,0 21-416,-1-2-705,21 40-352,-20-19-256,21 19-481,-23-19-224,23-1-160,-1-19-128,-1-19-288,1-2-193,-1-19-288,-39 0-800,0-19-1346,0-2-3235</inkml:trace>
  <inkml:trace contextRef="#ctx0" brushRef="#br2" timeOffset="633335.9375">13637 8590 19218,'-20'0'2018,"20"-20"-897,20 20 865,0 0-385,20 0-736,-1 0-385,1 20-352,19-20-160,2 0-352,-2 0-705,-19 0-769,19 0-2210,-19 0-4900</inkml:trace>
  <inkml:trace contextRef="#ctx0" brushRef="#br2" timeOffset="633575.1953">14232 8531 11210,'0'20'8392,"-18"-1"-6919,18 1-384,-21 21 577,21-2-96,0 1-545,21-1-193,-3 2-447,2-22-161,21-19-128,-3 0 0,-17-19-64,19-2 0,-20 1-96,-20-19 64,0 19-96,0-19 0,-40 19-64,20-1-161,-19 1-31,-2 20 128,1 0 96,22 0-32,-3 0-225,1 20-416,20-20-800,20 0-1250,1 21-4836</inkml:trace>
  <inkml:trace contextRef="#ctx0" brushRef="#br2" timeOffset="634003.9063">14649 8749 20819,'0'80'1153,"0"-60"-608,20-1 864,0-19-192,-20 0-160,21 0-384,-21-19-161,0-1 33,0-19-161,0 18 1,0-19 191,-21 1-159,21 0-33,0-2-192,21-18 0,-21 19-96,20 21 97,-2-2-257,3 1 32,-1 20-577,20 20-544,-1 1-641,-19-2-1185,20 1-3106</inkml:trace>
  <inkml:trace contextRef="#ctx0" brushRef="#br2" timeOffset="634692.3828">15127 8651 17232,'18'-20'2658,"2"20"-704,1-21 256,-1 1-480,0 20-417,-2-20-512,-18 1-353,21-1-320,-1-19 129,-20 18-1,0 1-224,0 0 160,-20 20-160,-1 0 256,-17 0-63,-3 0-161,3 20 96,18 21 0,-21-2 64,2 0-32,19 1-160,20 20 33,-20-20-65,40-1-65,0 2-351,19-22-449,22-19-224,-23 0-224,23 0-192,-22-19-802,1-2-1056,-1-19-865,-19 21-1601,0-1-898,-20-19 5702,0 19 1954,0-21 1345,0 21 1186,0-19 415,0 39 1,-20-20-673,20 40-1025,-20 0-544,20-1-1,-19 42-512,19-22-224,0 20-320,0 2-257,19-22 160,1-19-255,0-1-65,20-19 0,-1-19-96,-19-1-32,0-19 96,1-2-96,-1-18-96,-40 0 32,20 18-32,-21-18 64,-19-1 0,20-19 96,1 20-96,-21-21-64,20 41 128,0 19 96,20 0 161,-19 20 95,19 20 64,0 19 161,0 1-64,19 20-33,1-1-96,20 0-383,-1 1-65,21-1 0,-19-19 0,18 1-97,-19-22-639,-1 1-353,1-20-513,-20 0-928,-1-20-2723,1 20-9033</inkml:trace>
  <inkml:trace contextRef="#ctx0" brushRef="#br2" timeOffset="634874.0234">15900 8749 24278,'20'20'1378,"-20"1"-802,21-21-448,-21 0 65,18 0-321,-18 0-673,0 0-2626,-18 0-15952</inkml:trace>
  <inkml:trace contextRef="#ctx0" brushRef="#br0" timeOffset="645718.75">853 10814 13388,'-41'-60'2178,"3"20"96,17 21-128,-19-1-96,-19 20-384,19 0-673,1 20-192,-1 19-257,1 2-63,-1 38 31,20 20-96,20 0 1,0 20-321,20-19-96,0-2-96,19 2 160,1-41-352,19 1-161,-19-20-416,19-21-672,22 1-673,-42-20-2114,21-20-5317</inkml:trace>
  <inkml:trace contextRef="#ctx0" brushRef="#br0" timeOffset="646496.0938">1031 10754 20467,'-19'-20'1441,"-1"40"-672,20 1 929,20 18-321,-20 20-416,39 2-128,-19 17-417,0 22-128,19-21-192,-19 1 97,21-1-161,-3-39 128,-17 0-224,19-1 128,-20-19 32,-20-1 96,0-19 0,0 0-96,0 0-128,-20 0 0,20-19 32,-20-1-128,-21 0-64,23 1-64,-2-21 95,-21 19 97,41 2-128,0-1-192,0 20 192,0-20 96,21 20-97,-1 20 193,0-20-160,-2 0 64,3 0 96,-1 0-64,0 0 96,-20-20-32,20 1 0,-1 19 0,1-20-64,0 20 32,0 0 0,19 0-32,1 0 64,0 20 96,-1-1-64,2 21-64,17-21 32,-17-19 96,-1 21-96,-1-1 0,-19-20 96,20 0 128,-21 0-159,1 0 31,0 0 32,-20-20-64,20-1 32,-20 2-32,21-21 128,-21 21-160,0-21 96,0 21-32,-21-3 97,1 3-97,0-1 64,-19 20 32,19 0-64,0 0 32,20 0-96,0 39-64,0-17 128,0 17-64,20 0-31,-20 20-66,20-18-127,19-2-320,-19 1-1,59-40-319,-18 0-161,18 0-961,-40-20-1537,-19 0-2883</inkml:trace>
  <inkml:trace contextRef="#ctx0" brushRef="#br0" timeOffset="646733.3984">2242 11151 16944,'-19'0'4516,"19"0"-3171,-20 20 641,0 0 64,0 40-673,0-20-384,20 19-96,0-19-385,40 19-351,-20-39-97,39 19-96,-19-39 64,19 0-385,2 0-159,-2-19-97,-1-1-384,-37 0-320,19 1-384,-20-1-1507,-20 20-3298</inkml:trace>
  <inkml:trace contextRef="#ctx0" brushRef="#br0" timeOffset="646957.0313">2460 10953 21940,'-20'0'2050,"20"20"-672,20 0 543,-20 39-479,41 1-385,-21-1-289,19 21-383,1-21-289,-20 0-32,0 2-320,19-42-289,1 21-416,-20-21-320,-1-19-352,1 0-866,0-19-2369,1-1-10027</inkml:trace>
  <inkml:trace contextRef="#ctx0" brushRef="#br0" timeOffset="647205.0781">2898 11071 17328,'-59'61'2562,"18"-22"-960,21 22 1345,-19-22-577,19 0-1121,0 1-640,0-21-65,20 2 33,20-1-1,20-20-255,-1 20-161,2-20-32,-3 0-256,23 0-97,-23-20-383,3 20-545,18-20-385,-39 20-896,0-21-3011</inkml:trace>
  <inkml:trace contextRef="#ctx0" brushRef="#br0" timeOffset="647963.8672">812 12045 14509,'-38'-20'3011,"-3"1"-865,21 19-448,20-21-417,0 21-96,20 0 160,21 0-576,18 0 160,21 21 32,19-2-353,60-19-127,39 20-193,79 0-256,21-20 32,20 19-352,-59-38 192,-22-1 64,-97 0-96,-1-20 96,-21 20 64,-58 0 32,-1 1-160,-39 19 0,-20 0 288,0 0 96,0 0-512,-20 19-417,0-19-192,2 20-576,18-40-1794,0 1-4068</inkml:trace>
  <inkml:trace contextRef="#ctx0" brushRef="#br0" timeOffset="648232.4219">3414 11032 26168,'-20'0'1153,"0"-20"-1025,20 20-224,20 0 257,-20 0-65,0 20-385,20 19-1440,-20-18-3780</inkml:trace>
  <inkml:trace contextRef="#ctx0" brushRef="#br0" timeOffset="648415.0391">3612 11469 23574,'0'20'1121,"0"-1"-865,0-19 641,0 0-192,0 0-641,20 0-1410,-20 0-2593</inkml:trace>
  <inkml:trace contextRef="#ctx0" brushRef="#br1" timeOffset="656039.0625">4704 11151 9801,'0'-19'10890,"-20"19"-10506,20 0 641,20 19 577,0 21 96,0 1-738,19 18-511,-19 0-321,20-19-96,-20 0 0,19-21-96,-19 1-513,0-20-576,-20 0-672,21-20-1474,-3-19-3043</inkml:trace>
  <inkml:trace contextRef="#ctx0" brushRef="#br1" timeOffset="656352.5391">4525 10953 10409,'-79'59'9962,"39"0"-8873,20 2 32,20 17 352,20 22 225,0 0-641,21-2-481,17 2-383,1-21-225,41-19 160,-1-60-96,20 0 0,1-39-64,-1-41-32,-20 1-225,-40-1-31,2 1 0,-41-20 192,-40 18 0,-21-17-225,-18 18-191,-20 21 448,-22-1 64,2 40 96,0 40 160,-19 1-96,19 18-160,0 0-673,18 1-2850,22 0-12492</inkml:trace>
  <inkml:trace contextRef="#ctx0" brushRef="#br1" timeOffset="708455.0781">5994 11449 896,'0'0'64,"-19"0"65,19 0 1088,0 0-128,0 0-673,0-19-32,0 19 1,-20 0 255,20 0 161,0 0 160,0 0 320,0-20-128,0 20 97,0 0-354,0 0-287,0-20 0,-20 20-97,20 0 65,0 0-33,-20 0 161,20 0 32,-21-21 127,21 21 129,-18 0 0,18-19-96,0 19-32,-20 0 32,-1 0-225,21 19-63,-20 2 0,20 19-65,0-1-96,0 0 1,0 22-1,20-22-127,1 0-65,-1 1-160,-2-19-64,3-1 96,-1-20-96,0-20 32,0-1-32,-20 1 64,19 0-96,-19-19-64,0 0 128,-19-22-128,19 22 128,-20 0-64,0-1-32,20 19 0,-20 2 96,20-1-96,20 20 0,-20 20 128,20 20-96,0 0 32,19-1-64,-19-19 96,-20-20-128,40 39 64,-20-18 96,-1-21-160,1 0 0,-20 0 64,0 0 128,20-21-128,-20 1-96,0 1 96,0-1 0,0-19 0,0 19-96,0 0 192,0 20-96,20-21-64,1 42-32,-3-1 256,2 0-160,21 19 0,-21-19-64,19 19 32,-39-39-544,60 21 576,-41-21-2563,-19 0-63,20 0-1858,-20 0-6919</inkml:trace>
  <inkml:trace contextRef="#ctx0" brushRef="#br1" timeOffset="708683.5938">6352 11032 17200,'20'0'2658,"0"20"-672,-1 20 32,21 19-609,-20 0-736,0 22-385,-1-3-192,1-17 97,0-2-193,20-20-353,-21 2-255,1-22-449,0 1-513,1-20-1184,-1 0-1699,-20 0-7045</inkml:trace>
  <inkml:trace contextRef="#ctx0" brushRef="#br1" timeOffset="709013.6719">6690 11369 15566,'18'-19'2114,"-18"38"96,20 2 129,1-1-482,-21 19-1088,20-19-641,0-20-96,-1 20 32,1-40-32,0 20 32,-20-20-160,20 1 96,-20-1 96,0 20-96,0-20 0,20 20 96,0 20 225,-1 0 127,1 19-160,-20-39 1,79 100-289,-39-41 288,19 0-192,-18-18 192,-21 18 1,0-20 127,-1 2-128,-38-2-31,-1 0 31,0-19-224,-21 0-32,23 1 0,-2-21-577,-21 0-480,41-21-608,-20 1-1538,2 0-7335</inkml:trace>
  <inkml:trace contextRef="#ctx0" brushRef="#br1" timeOffset="709687.5">7621 11171 15630,'21'-20'1282,"-1"20"31,-20 20 448,20 0 1,0 40-577,-1-20-448,-19-40-513,40 99-224,-20-59 192,0-1-256,-20-39-352,20 20-673,-20-20-1057,0-20-1281,-20 20-2595</inkml:trace>
  <inkml:trace contextRef="#ctx0" brushRef="#br1" timeOffset="709991.2109">7682 11291 6053,'-61'-100'5606,"61"41"-2243,0 59-1057,0-100-2306,21 61 3908,-1 19-2627,20 0-224,-21 20-353,21 0-383,-20 20 127,0 19-224,-20 1-127,0 40-1,0-21-64,0-59 64,0 80-96,20-41 64,-1-19-64,21 0 0,1-1-32,18 2 64,-19-1-128,-1 0 128,1 19 32,-20-19-64,-20 19 0,0-18 64,-20 18 32,0-19-64,-20 0-32,21-20-96,-1 0-417,-21 0-544,41 0-1217,-20-20-2210,20 0-10762</inkml:trace>
  <inkml:trace contextRef="#ctx0" brushRef="#br1" timeOffset="710223.6328">8138 11350 18193,'20'40'1185,"-20"0"192,20-1 865,0 0-480,0-19-865,19-20-289,-19 0-191,21-20-97,-3 1-128,-18-21-96,21 21-32,-23-21-192,3 0-224,-1 20-385,-20-19-448,0 19-865,-20 0-1505,20-21-2115</inkml:trace>
  <inkml:trace contextRef="#ctx0" brushRef="#br1" timeOffset="710599.6094">8435 10893 16976,'0'-20'2274,"0"20"-929,0 20 289,0 0 448,0 40-513,0-21-544,21 20-256,-21 21-193,20-21-287,0-18-33,0-1-128,-1-21-64,21 1-64,0 0 32,-20-20-64,19 0 32,1 0-32,-1-20 96,-19 20-32,21 0 32,-21 20-64,-20-1 96,0 22-32,0-2 0,0-19-64,-20 19 0,-21-19-64,21 1-64,2-21-384,-23 20-225,1-40-256,21 20-384,-1-41-1058,20 22-2529,-20-21-9738</inkml:trace>
  <inkml:trace contextRef="#ctx0" brushRef="#br1" timeOffset="710896.4844">8735 10873 14125,'18'0'2338,"-18"20"0,20 0 97,1 40-674,-1-21-351,0 20-257,-2 2-353,23-22-95,-1 0-192,-1 2-129,1-21-96,19 19 1,-19-19-97,-1 0 0,1-20 96,-19 19-160,-1-19 0,-2 21-96,-18-1 65,0-20-65,-18 20-129,-23-1 1,1 1-224,1 0-64,-1-20-289,1 0-96,-1-20-512,20 20-929,0-20-1377,1-19-1859</inkml:trace>
  <inkml:trace contextRef="#ctx0" brushRef="#br1" timeOffset="711259.7656">9132 10953 16783,'38'20'2243,"-38"0"-578,20 39 385,1 1-128,-1-1-513,-2 21-480,2-1-545,1 1 1,19-1-1,-21-40-160,41 2-192,-21-22 0,1 1-32,0-40 97,19 1-194,-18-22 97,-21 2-96,-2-20 0,3 19 96,-21 0 0,-21 0 32,3 21 32,-2-1 0,-1 20-64,1 20 161,0 19-33,20-19 96,0 20-128,0 0-32,0-1-64,20 0-64,21 2-481,-3-21-191,3-20-577,-1 0-930,-1-20-3682</inkml:trace>
  <inkml:trace contextRef="#ctx0" brushRef="#br1" timeOffset="711434.5703">9885 11330 16495,'20'0'4645,"0"0"-3236,0 0 417,19 0 31,-19 0-768,39 0-736,-18 0-321,-1 0-256,-1-20-641,1 20-1409,-1-19-5350</inkml:trace>
  <inkml:trace contextRef="#ctx0" brushRef="#br1" timeOffset="711932.6172">10302 11171 13676,'0'-20'7207,"0"20"-6694,0 0 352,40 40 672,-20-21 0,19 42-736,2-22-545,-3 20-223,3-18-162,-1-21-415,-1-20-609,-19 0-993,0 0-2338,-20-20-5542</inkml:trace>
  <inkml:trace contextRef="#ctx0" brushRef="#br1" timeOffset="712178.7109">10401 11191 13388,'-79'-120'2755,"39"81"-385,40 0-961,0-1 353,20 0-32,0 20-385,39 20-352,2 0-224,-3 0-449,22 41-160,-20 18-64,-1 0-96,-19 21 0,-1-21-128,-19 21 32,-20-21 96,-20 1 64,1-1-160,-1-19 64,-20-21-32,1 1-96,19 1-449,-20-21-224,20 0-320,20-21-705,-19 21-1088,19-20-2403</inkml:trace>
  <inkml:trace contextRef="#ctx0" brushRef="#br1" timeOffset="712454.1016">10938 11232 21011,'20'59'769,"-20"-20"416,0 21 769,18-20-481,3-1-544,19 0-640,-1-19-129,1-20-64,19-20 0,1 1-96,-40-21-96,19 1 0,-39-2 0,0 2-32,-18 0 64,-23 19-33,-19-19 33,1 39-128,0-22-96,19 22-257,-1 22-223,3-22-514,38 19-1440,0 1-3748</inkml:trace>
  <inkml:trace contextRef="#ctx0" brushRef="#br1" timeOffset="712846.6797">11314 11191 2498,'0'19'22389,"0"3"-22005,0-3 289,21 21 288,-1-1-96,0-19-577,-2 20-192,3-20-64,-1 0 0,20-1-160,-21-19-96,-19 0 128,0 20-160,20-20 191,-20 0 1,0 0 96,20 0-32,-20 0 161,20 20 95,0-20-224,-1 19 128,21-19-192,-20 0 192,19-19-128,1-1-96,-19 0 160,17 1-256,-18-21 96,-20 0-256,21 20 31,-21 0-383,-21 1-1,1-21-576,20 21-929,-18 19-1377,-2-22-2916</inkml:trace>
  <inkml:trace contextRef="#ctx0" brushRef="#br1" timeOffset="713120.1172">11810 11171 16527,'41'39'1986,"-21"2"192,-1 18 352,1-19-416,0 0-928,0-20-738,0 0-192,-1-1 1,-19-19-257,20 0 224,-20-19-96,0-1-32,0-21 0,0 22 0,0-1 128,0-19-31,0 19-1,20-19 0,20 39-96,-19-22 160,17 44-96,3-22-64,-3 19-64,3 21 1,-1-21-546,-21-19-672,21 20-641,-20-20-1697,0 0-8905</inkml:trace>
  <inkml:trace contextRef="#ctx0" brushRef="#br1" timeOffset="713801.7578">13121 11251 7655,'-39'-41'4356,"19"41"-1794,-1-19-127,1 19-33,20-20-384,-18 20-225,18-20-383,-20 20-481,20 40-64,0 1-225,0-2-31,0 20-225,20 1-96,18-20-192,3-1-96,-2-39 32,1 0-64,0-20 129,19 1-65,-39-1-257,0-21 33,-20 2-96,0 19 160,-20-19-64,0 19-129,-20 1-223,1-3-1,19 22-95,0 0-481,20 0-545,-20 0-1281,40 22-1985</inkml:trace>
  <inkml:trace contextRef="#ctx0" brushRef="#br1" timeOffset="714149.4141">13339 11151 18417,'0'40'1666,"20"-21"-930,-20 22 866,41-21 63,-23 0-287,2 19-610,1-39-383,19 20-129,-22-20-96,3 19-96,-21-19 32,20-19-96,-20 19 0,0-20 0,0 0 0,-20 1 0,20-1 64,0-19-96,-21 17 32,21 3 32,21 19-96,-1 0 64,20 0 0,-21 0 0,21 19 64,-20 22-96,19-1-288,-19-21-353,0 1-384,0-20-672,0 20-642,-20-20-2241,21 0-8905</inkml:trace>
  <inkml:trace contextRef="#ctx0" brushRef="#br1" timeOffset="714446.2891">14054 11171 19122,'0'-39'2050,"0"39"-673,-20 0 577,1 19-417,19 21-480,-20-21-288,20 42-289,-20-22-287,40 1-161,-20 20 64,20-40-160,-1 19-129,21-39-383,0 20-193,-21-20-416,21 0-897,1-20-1890,-23 0-5124</inkml:trace>
  <inkml:trace contextRef="#ctx0" brushRef="#br1" timeOffset="714735.3516">14331 11291 18801,'21'0'2178,"-1"0"-384,0 0-224,19-20-161,-19 20-672,0-20-417,0 20-224,0-19-32,-20-3-32,19-17-96,-38 19 64,19 20 32,-20 0 0,-20 0 0,20 20 0,-19 0 0,19 21 64,0-2 193,-1 0-129,21 1-64,21-21-192,19 2 128,-1-21-385,41 0-223,-21 0-225,0-21-1954,1 2-4003</inkml:trace>
  <inkml:trace contextRef="#ctx0" brushRef="#br1" timeOffset="715409.1797">15364 11310 16719,'0'20'1121,"20"19"-256,0 2 352,0 38 97,-1 1-321,1-21-257,-20 0-415,20-18 95,0-2-128,1-19 0,-21-20-95,0 0 287,-21-20-256,21-19-224,-20-2 0,0-18 64,0 0 32,1-2-31,-1-17-1,0-2-64,20 1 0,0 79 0,20-139 0,19 99-32,-19 19-32,0 21 31,-20 0 33,61 61 0,-43-22-32,-18 22 64,0-2-320,0-20 192,-18 21-224,-2-40-321,-1 0-384,1-1-865,20-19-1056,-20 0-2788</inkml:trace>
  <inkml:trace contextRef="#ctx0" brushRef="#br1" timeOffset="715706.0547">15503 11291 8904,'59'0'4901,"-18"19"-2884,-1-19-415,-1 0 480,1 0-641,-20-19-736,19 19-321,-19-20 1,0 0-33,0 1-96,-20-22-64,0 21 33,0 0 127,-20 1 193,-20-1 95,1 20-159,19 20-65,-20-1 32,20 1-255,1 19-65,19-17-64,0 17 96,19-19-192,1 19 96,20-19-224,-1-1-353,1 2-832,19-21-1185,-19 20-2275,1-20-12746</inkml:trace>
  <inkml:trace contextRef="#ctx0" brushRef="#br1" timeOffset="715892.5781">16079 11369 19218,'-39'-59'1345,"19"40"96,20-21 97,0-1-353,0 2-544,20-20-545,19 18 32,1 22-352,-1-1-449,1 20-1121,19 0-2146,1 0-14669</inkml:trace>
  <inkml:trace contextRef="#ctx0" brushRef="#br1" timeOffset="716401.3672">16734 10795 12491,'0'-81'3203,"0"42"-544,0 39 63,0 0-704,0 20-800,0 19-65,21 22-192,-3 17-97,2 2-287,0-1-161,21 1-224,-2-1-31,-19-19-97,20-20-96,-21-1-129,1-19-191,0-1-256,-20 2-289,20-21-609,-20 0-992,0 0-1730,0-21-4965</inkml:trace>
  <inkml:trace contextRef="#ctx0" brushRef="#br1" timeOffset="716720.7031">17170 11171 18257,'0'20'1793,"20"-20"-383,0 0 223,0 0-383,1-20-514,17 20-447,-17-20-225,-1 1 32,0-21-64,-20 19 32,0 2-128,-20-1 128,0 20-32,-1 0-32,3 0 64,-2 0-32,-1 20 64,1 20 96,0 0-96,20-1 96,0 0-128,20 2 1,0-1-130,1-1 1,17-19-224,3-20-288,18 19-610,-19-38-1312,-20-1-2338</inkml:trace>
  <inkml:trace contextRef="#ctx0" brushRef="#br1" timeOffset="717220.7031">17488 10993 7623,'20'19'7911,"0"1"-5733,0 19 257,0-18-161,19 19 0,-19-1-577,-20 0-543,21-17-290,-1-3-255,-20 1-417,0-20 32,18 0-160,-18 0 97,0-20-65,20 1-160,-20-3-225,0 3-255,21-21-289,-1 21-256,-20-21 0,20 40-288,-1 0 224,-19 0 544,20 0 481,0 20 96,0-20 128,0 20 288,-1-1 193,21-19 224,-20 0 31,19 0-159,1-39-257,1 19-63,-21-1-129,-2-18-32,-18 19 96,0 1-191,-18-1 95,-2 0-96,-21 20 96,1 0-160,1 20 160,-1 19-32,20 1 0,1 0-127,19 0 159,0 19-96,0-18-96,19-2-64,21 0-64,0-19-289,-1-20-191,22 0-289,-23-20-865,3-19-1153,-1 19-2338,-21-21-10153</inkml:trace>
  <inkml:trace contextRef="#ctx0" brushRef="#br1" timeOffset="717417.9688">18263 10814 10025,'20'-19'8840,"-20"38"-5284,19 21-1090,1 19-576,0 1-289,-20-1-576,40 21-352,-21-21-641,21 2-64,-20-22-320,19 0-321,-19-19-416,1 0-352,-1-20-1602,-20-20-8168</inkml:trace>
  <inkml:trace contextRef="#ctx0" brushRef="#br1" timeOffset="726643.5547">19057 11310 20115,'0'40'1313,"0"0"-1089,0 0 160,20-1 321,-20-19 288,0 19-545,20-18-448,-1-1-288,1-1-1057,0-19-2499,20 0-11114</inkml:trace>
  <inkml:trace contextRef="#ctx0" brushRef="#br1" timeOffset="727570.3125">19454 10795 15342,'-20'-41'2018,"-1"21"384,21 0-352,0 20-96,21 0-737,-21 20-96,20 21-320,0 18-32,0-20-225,19 22-31,-19-2-225,20 0-288,-21-19 288,21 0-224,-40-1 0,20-19-32,0-1 0,-20-19 0,0 0 65,0 0-1,0-19-96,0-1 0,0 0 64,0-19-128,0 19 32,19-20-64,-19 20-1,20 20 65,0 0-32,-20 0 32,20 39-96,21-18-544,-23 19-610,23-21-415,-1 1-1506,-1-20-3364</inkml:trace>
  <inkml:trace contextRef="#ctx0" brushRef="#br1" timeOffset="728005.8594">20209 10973 14830,'-41'0'2210,"1"0"-481,21 20 834,-1-1-545,0 1-545,0 19-672,0-18-417,20-1-192,20-20-32,0 20-128,0-20 33,0 0-97,-1-20-65,1 20 1,0-20 64,-20 20 64,21 0-96,-21 0 128,0 0-160,0 20 160,20 0-128,-20-1-416,18-19-705,2 20-577,1-20-1025,-1 0-2498</inkml:trace>
  <inkml:trace contextRef="#ctx0" brushRef="#br1" timeOffset="728248.0469">20308 10775 17616,'-20'-21'3652,"40"21"-2147,-20 21 577,19-1-416,-19 19-353,20 0-801,0 22-319,20-22-193,-21 0-449,1 1-544,20 0-192,-20-20-449,-1-20-1056,1 0-3043</inkml:trace>
  <inkml:trace contextRef="#ctx0" brushRef="#br1" timeOffset="728444.3359">20545 10734 14157,'20'-20'4356,"0"40"-1505,1 0-641,-21 21-320,18 18-513,2-20-512,0 21-641,21-1-160,-21-19-480,19 20-513,1-40-192,-20-1-545,-1-19-1633,-19 20-3972</inkml:trace>
  <inkml:trace contextRef="#ctx0" brushRef="#br1" timeOffset="728629.8828">20545 11012 20211,'-20'0'2114,"20"-19"-1314,0 19 834,20 0 32,20 0-577,-1-20-929,22 20-352,-2-20-801,-19 1-705,19 19-2018,-19 0-5444</inkml:trace>
  <inkml:trace contextRef="#ctx0" brushRef="#br1" timeOffset="729338.8672">21339 10913 16271,'-19'0'3555,"-1"0"-1441,20 21-576,-20 18 127,20 0-223,0 20-449,0-18-513,20-2-288,0-19-160,-1 0-32,1-20-256,20 0-192,-19 0-129,-3-40 161,2 21 223,-20-21 33,0 19 192,0 2 64,0 19 417,0 0 128,0 19-225,20-19 0,1 0-127,-1 21-193,0-21-64,19-21-160,1 21-321,-20-19-255,-1-21-1,-19 21-384,0-1-481,0 0-608,0 20-1569,-19-19-5478</inkml:trace>
  <inkml:trace contextRef="#ctx0" brushRef="#br1" timeOffset="729540.0391">21737 10993 19282,'19'59'2466,"-19"-40"-1761,20 2-417,0-1-160,21-20-288,-41 0-705,18 0-1697,2-20-5638</inkml:trace>
  <inkml:trace contextRef="#ctx0" brushRef="#br1" timeOffset="729726.5625">21855 10615 17232,'0'0'4612,"0"0"-2626,0 21-288,0-2-33,40 21-127,-19 19-738,17-18-447,3 18-321,-21 0-385,19-19-383,1 0-513,-20-21-321,-20 1-928,20-20-2371,-40 0-11787</inkml:trace>
  <inkml:trace contextRef="#ctx0" brushRef="#br1" timeOffset="730069.3359">21756 10934 17840,'0'0'2178,"0"0"-1313,20 0 705,20-21 223,-1 1-671,22 0-610,-2 1-160,-19-1-256,-1 0-64,1 1-32,-20-1-96,0-1-32,-20 1 128,19 20 32,-19 0-64,0 20 224,0 1 33,20 18 351,-20 1 65,0 19-65,0-19-223,0-20-65,20 19-64,0-39-288,19 0 224,-19 0-128,20 0-32,-19-19-96,17-21 160,-17 21-64,-1-2 0,0 21-160,0 0-64,-1 0-64,-19 21-97,20-2-287,-20 1-674,0 0-1184,20-1-3043</inkml:trace>
  <inkml:trace contextRef="#ctx0" brushRef="#br1" timeOffset="730276.3672">21638 10675 24086,'-20'-20'128,"40"20"-736,-1 0-609,21 0-1057,-20 20-4165</inkml:trace>
  <inkml:trace contextRef="#ctx0" brushRef="#br1" timeOffset="731083.0078">19950 11847 16271,'-20'-60'1826,"-19"40"-321,19 0-288,-21 20 513,23 20-97,-23 0-576,21 19-512,0 2-289,0 18-32,20-40-96,0 1-160,0 0 161,20-20-193,20 0 64,-19 0-65,-1-20-191,19 0 352,-39-19-160,20 19 64,-20 1 32,0-1 32,0 20 0,0 0 129,0 20-193,0-1 32,20 1-96,0 0-449,19-20-704,1 19-1410,-1-19-3747</inkml:trace>
  <inkml:trace contextRef="#ctx0" brushRef="#br1" timeOffset="731888.6719">20664 11489 20755,'-20'0'1954,"20"0"-1409,20 39 832,1 2 96,19 18-256,-21 21-384,1-1-481,20-19-223,-20 19-65,-1-40-96,1 2-32,0-22 0,0 1 64,0 0 0,-20-20-129,0-20 225,0 0-63,-20 1-1,0 19-32,20-21-32,-20 21-225,20-20-351,0 0 191,0 1-127,20 19 63,0 0 289,0 0 96,-1 19 0,21 1 192,-20-20-512,19 20 672,-19-20-416,21 0 224,-21 0-64,19 0-32,1 0 96,-1-20-64,1 0-32,-20-19 288,19 0-128,1-2 32,-20 2 0,1-1 129,-3 21-97,-18-22-32,0 21 0,-18 20 225,-3-20-1,1 20-96,0 20 129,0-20-129,-19 20-160,19 21 32,20-22-96,-20 21-32,20 20-64,0-21-256,20 1-353,0-1-352,19-19 65,1-20-642,1 0-704,-3 0-2178,3 0-8392</inkml:trace>
  <inkml:trace contextRef="#ctx0" brushRef="#br1" timeOffset="732192.3828">21717 11708 18705,'-40'0'2915,"20"0"-1538,1 20 225,-1-1 127,0 21-383,0-1-578,20 21-447,0-40-97,0 0-288,20-1 224,0-19-769,19 0 449,-39-19-288,20-1-33,0 0 129,0 20 320,0-19 0,-20-1 96,0 20 96,0-21 0,0 21 1,-20 21-65,20-21-32,0 20-160,0-20-449,20 0-352,-20 19-800,19-19-1538,1 0-4261</inkml:trace>
  <inkml:trace contextRef="#ctx0" brushRef="#br1" timeOffset="732502.9297">21954 12243 14637,'41'61'2018,"-41"-61"192,20 0-384,-20-22-481,0-17-672,-20 0-225,20-1-255,-20-20 127,-1 1 0,3-1 33,18-19-97,0-1 32,0 21 0,18 20 97,23-2 191,-1 21-31,19 20-161,-19 20-64,-1 1-256,-19 18-64,0 1 65,0-1-226,-20 2-159,-20-2 0,0-19 128,-20-1-129,1-19-223,-1 0-930,20 0-1344,1-19-3781</inkml:trace>
  <inkml:trace contextRef="#ctx0" brushRef="#br1" timeOffset="732887.6953">22551 11965 21075,'0'0'6310,"19"0"-6694,-19 0-96,0 0 95,20 0 225,-20 0-993,0 0-2210,0 0-13869</inkml:trace>
  <inkml:trace contextRef="#ctx0" brushRef="#br1" timeOffset="734672.8516">2539 13117 8071,'-18'-80'9930,"18"21"-7720,0 20-769,18 19-96,3-21-64,-1 41-480,0 0-288,20 20-257,-1 21-64,1-2-96,-1 20-32,-19 1 64,0-1-128,1 0-64,-1 2-160,-20-22 64,0 0-64,-20 2 64,-1-1 64,1-21-65,-19 1 193,19-20 0,0 0-96,0 0 64,0-20 64,1 1-96,19 19 225,0-20-33,19 20-64,1-20 32,20 20-32,-1 20-576,1-20-513,1 0-673,-3 0-1889,23 0-3140</inkml:trace>
  <inkml:trace contextRef="#ctx0" brushRef="#br1" timeOffset="735049.8047">2282 12819 11466,'-119'100'4837,"80"-41"-2499,-1 20-993,20 1 609,20 19 64,0 19-576,40-18-514,19 0-703,20-21 31,20 1-64,0-61 32,21 1 0,-21-40-31,20-40-97,21-19-64,-41-20-513,20 0-127,-40-1 159,0-19 257,-38 21-96,-41-2-96,0 20-193,-41 1 193,-38 40 159,0-2 257,-20 21 65,-20 20 63,20 0-192,-21 20-321,21 21-1056,0 18-3332,20 0-12971</inkml:trace>
  <inkml:trace contextRef="#ctx0" brushRef="#br1" timeOffset="736056.6406">3890 13395 4484,'-20'-41'9064,"1"41"-7879,-1-19 225,20 19 704,0 19 448,0 3-768,0 17-705,39 0-320,-19-19-33,20 19-95,-20 2 160,-1-21-161,1-20-159,0 0 31,-20 0-95,0 0-289,-20-20-64,0 0-32,1-20 32,19 0-32,-20 1-192,0 0 288,0-22-288,20 22 32,0-1-289,0 0-255,20 20-97,0 20-512,19 0-865,-19 20-2851</inkml:trace>
  <inkml:trace contextRef="#ctx0" brushRef="#br1" timeOffset="736418.9453">4367 13196 18097,'-40'19'1793,"20"2"-896,0-1 865,20 0-225,0 19-320,0 0-608,20 2-193,0-1-223,0-21-97,0 1-32,-1-20-32,1 0-160,0 0-32,0 0-1,1-20 33,-3 1 0,-18-1-192,20 0 96,-20 1 160,0-3 32,20 3 160,-20 19 0,0 0 0,0 0-32,0 19-96,0-19-96,21 22-385,-1-3-704,-2 1-769,3 0-1249,-1-20-2338</inkml:trace>
  <inkml:trace contextRef="#ctx0" brushRef="#br1" timeOffset="736688.4766">4665 13215 18321,'0'21'1377,"19"-1"289,-19 0 352,0 19-225,20-19-640,0-1-352,0 3-256,-20-3-193,20-19-224,-1 20-32,-19-20 96,20 0-128,-20-20-64,0 20 65,20-19-33,-20 19 0,20-22-96,-20 22 96,20 22-289,-1-22-415,1 19-545,20 1-1154,-19 0-4387</inkml:trace>
  <inkml:trace contextRef="#ctx0" brushRef="#br1" timeOffset="737288.0859">5617 13017 16047,'-39'-78'3139,"19"37"-737,0 21-704,20 20-289,0 0 288,0 20-672,20 21-192,0 18-416,19 0-97,-19 21-192,20-2-64,-1 2-288,1 1-353,-19-22-544,17-20-480,3-19-1058,-21-1-3010</inkml:trace>
  <inkml:trace contextRef="#ctx0" brushRef="#br1" timeOffset="737485.3516">5518 13335 21204,'0'-20'1409,"0"20"-128,0-20 609,20 20-481,0-19-928,19 19-289,21 0-288,-21 0-449,1 0-512,19-20-672,-19 20-1250,1 0-4356</inkml:trace>
  <inkml:trace contextRef="#ctx0" brushRef="#br1" timeOffset="737693.3594">6074 13276 18353,'39'19'2210,"-19"1"-544,0 0-289,21-1-576,-23 3-545,2-3-224,-20-19-577,21 0-928,-21 20-2082,0-20-4037</inkml:trace>
  <inkml:trace contextRef="#ctx0" brushRef="#br1" timeOffset="737890.625">5994 13097 16655,'-19'-60'1602,"-1"40"-994,0 20-95,20 0-161,0 0-512,0 0-2883</inkml:trace>
  <inkml:trace contextRef="#ctx0" brushRef="#br1" timeOffset="738917.9688">6471 13335 800,'-20'-20'6182,"20"0"-4100,0 20 96,-20 0-32,20 0-288,0 0-545,0 0-160,0-19-416,0 19 224,0 0 0,0 0-64,20 19-33,0 1-31,-20 19-224,39 2-97,-19-21-223,0 19-33,0 1 192,0-21-159,-20 2 31,19-1-160,-19 0 32,0-20-32,0 0-64,0 0-64,0-20-32,-19-21-96,19 22 32,0-21-160,-20 1-160,20 19 159,0-21 33,0 41 128,0-19 64,0 19-32,20 19 32,-1 3-64,1-3 128,0 1-32,1 0 64,-1-1-192,-20 1 128,18-20 0,2 0-96,-20 0 64,0 0-32,0 0 0,0 0-96,0 0 32,0-20-96,0 20-129,0-19 33,0 19 192,0 0 0,21 0 32,-21 19 64,20-19 0,0 0-32,-1 0 96,21 20 64,0-20-32,-20 0 192,19-20 321,1 1-225,-19-1-127,17 0 95,-18-21 0,1 2 33,-1 19-225,-2 1 0,-18-1 0,21 0-32,-42 20-96,21-21 96,-18 21 1,-2 0-33,-21 0 64,21 21-32,2-1 32,18 19 32,-21 1-128,21 1-32,21-2-96,-3 0-192,22 1-673,1-21-384,-2 22-993,1-41-2146,-1 0-9193</inkml:trace>
  <inkml:trace contextRef="#ctx0" brushRef="#br1" timeOffset="739144.5313">7404 13196 22837,'39'0'1634,"-19"-20"-513,0 20 32,19 0-545,2 0-479,-1 0-129,-1 0-577,21 20-704,-21-20-1442,1 0-4195</inkml:trace>
  <inkml:trace contextRef="#ctx0" brushRef="#br1" timeOffset="739350.5859">7682 13395 22229,'0'20'768,"0"-20"-63,20-20 480,19 1-224,1-3-865,0 22-480,19-19-865,-18-1-1922,-3 20-8809</inkml:trace>
  <inkml:trace contextRef="#ctx0" brushRef="#br1" timeOffset="740054.6875">8555 12998 13965,'-20'-59'1857,"1"18"450,-1 21 127,0 20-512,0 0-353,-1 41-384,21-2-192,0 20-96,0 21-160,0-1-353,41 1-192,-1-1-128,-1-19-31,21-20 127,-1-40-128,20 0 32,-18-40-128,18-20-225,0 1 1,-39-2 64,-1-17-32,-19 38-33,-20-20-95,-20 21 96,-19-20 96,-1 39 128,-39-1 32,20 1 32,-22 40-33,22-20-319,-20 41-609,39-22-961,20 21-1921,0-21-4037</inkml:trace>
  <inkml:trace contextRef="#ctx0" brushRef="#br1" timeOffset="740338.8672">9349 12919 11979,'-19'-41'10282,"19"22"-9738,-20 19-63,0 0 864,-21 0 384,23 19-351,-2 22-545,20-2-33,-21 20-351,21 2-161,21-2-224,-1-20-64,18 21-192,23-20-289,-22-21-383,21 1-386,-21 0-127,21-20-1281,-1 0-3652</inkml:trace>
  <inkml:trace contextRef="#ctx0" brushRef="#br1" timeOffset="740601.5625">9648 12780 21876,'0'-20'833,"0"60"-288,0-21 928,0 21 192,0 20-608,18-1-704,-18 0-225,21 1-192,19-1-609,-20 0-320,19-18-416,1-2-1666,-1-19-4228</inkml:trace>
  <inkml:trace contextRef="#ctx0" brushRef="#br1" timeOffset="740872.0703">10045 13057 15342,'0'0'5125,"0"40"-3812,-20-20-192,20 19 609,0 20-385,20-18-576,-2-21-353,2 19-288,21-19-96,-3-20 32,3-20-96,-1-19-224,-21-1-32,21 0 0,-20 0-97,-20 1-191,0 19-193,-20 1-32,-20-2-192,1 1-256,-1 20-1473,1 0-4069</inkml:trace>
  <inkml:trace contextRef="#ctx0" brushRef="#br1" timeOffset="749082.0313">10759 13196 9096,'19'-20'2306,"-19"20"-512,20-20 640,-20 1-160,0-1-672,0-19-289,0 18-192,0 21-224,0-20-32,0 0-192,0 20-161,0-19-160,0 19-127,-20 0-33,1 0-160,19 19 64,-20 1 0,-20 0 160,20 20-64,1-20-63,19 19-33,-20-19-32,20 19 32,0-18-96,20-1 64,-1 0 64,21-20-160,-20-20 64,19 0 64,-19-1-96,0-18 32,-20 19 32,20 1 96,-20-1-64,0 20-128,0 0 193,0 20-1,21-1-32,-21 21 0,0 0-128,18 19 96,2-19-96,0 20 32,-20-1 32,0 0-64,0-18 32,0 18 0,-20-20 64,0 2-288,2-2-192,-3-19-353,-19 0-352,1-1-448,19-19-994,-20 20-3555</inkml:trace>
  <inkml:trace contextRef="#ctx0" brushRef="#br1" timeOffset="749589.8438">11335 13176 20147,'20'-39'1537,"-20"39"-1377,0 0 1057,0 0 705,20 19-609,-20 1-800,0 19-225,18 2 64,-18 18-127,0-39-33,0 21-128,21-22 0,-21-19 96,0 20-128,0-20 32,0-20-64,0 1 32,0-3 0,0-17-32,20 0 128,-20-1-160,20 19 225,0 2 95,19-1-32,-19 20-64,0 0-128,19 20-64,-19 20-96,0 0-416,0-1-513,1 0-385,-3-17-960,2-3-2594,-20 1-10699</inkml:trace>
  <inkml:trace contextRef="#ctx0" brushRef="#br1" timeOffset="749808.5938">11752 13057 19890,'99'-20'3043,"-40"20"-1057,1 20-32,-1 1-288,2 18-962,-23 0-640,3 20 32,-3 2-320,-17-22-192,-21 22-994,0-22 97,0 0-1602,-21-19-4323</inkml:trace>
  <inkml:trace contextRef="#ctx0" brushRef="#br3" timeOffset="752769.5313">4783 9623 12684,'-19'-40'960,"-1"21"1539,-20-2-161,20 21 64,-19 0-800,-1 21-513,19 18-352,-17-19-161,38 19-320,-21 2-128,21-2 97,21-19-225,-1 19 64,-2 1-64,3-19-32,-1 18-96,20 0 96,-21-19 32,-19 0 0,20 20 0,-20-20 96,0-20-96,0 20 0,0-20 0,0 0-64,20 0 192,-20 0 96,20 0-32,0-20-128,-1 0 64,1 20-64,0-21-128,0 21-224,19 0-64,-19 0-257,0 21-384,0-21-480,1 0-1538,-21 20-2274</inkml:trace>
  <inkml:trace contextRef="#ctx0" brushRef="#br3" timeOffset="753218.75">5339 9841 14573,'-20'-20'2018,"0"0"-416,1 20 288,-21 0 224,20 20-545,-19 21-864,19-22-97,0 21-191,0-1-161,20-19-96,0 20-160,0-40 32,20 20-128,0-20 0,0 0 32,-20-20 96,19-1-192,1 2 192,0-1-32,-20 0 64,0 20-128,20 0 32,-20 0 32,20 20 0,-20 0 32,19-1-160,1 2-289,0 19-672,1-21-929,-1-19-2114,-2 20-3235</inkml:trace>
  <inkml:trace contextRef="#ctx0" brushRef="#br3" timeOffset="753480.4688">5319 9603 14926,'20'0'2562,"-20"20"-896,21 19 416,-1 2-225,-20-2-575,38 20-674,-17-19-191,-1 20-321,0-21-32,19 1-160,-19-21-705,0 2-288,0-1-545,-1-20-1857,1 0-3588</inkml:trace>
  <inkml:trace contextRef="#ctx0" brushRef="#br3" timeOffset="754022.4609">5637 9862 8391,'0'-21'3684,"0"21"-1730,0 0 320,0 0 256,0-20-672,0 20-865,0 0-288,0 0-129,0 0-255,0-20 127,0 20 64,0 0 1,0 0-1,0 0 97,0 0 0,0 20 63,0 21 1,0-2-1,0 0-127,20 1-257,0 0 65,-1-20-257,1 0 0,0-20-96,21 0 0,-23 0-96,-18 0-96,20-20-97,0 0 33,-20-1 0,21 2 96,-21-1 128,0 0 32,0 20 32,0 0 288,0 0 64,0 20-63,20 0-33,-2-1-224,3-19 32,-1 0-96,0 0-128,0 0-128,-1-19-33,1-1-287,-20 0-161,0 1 64,0-1-159,-20 20 63,20-20-384,-19 20-353,19 0-1216,0 0-2819</inkml:trace>
  <inkml:trace contextRef="#ctx0" brushRef="#br3" timeOffset="754421.875">6173 9801 15502,'-20'0'2851,"0"0"-1218,20 0 610,-20 20-194,1 0-575,19 20-385,0 0-160,0-21-321,0 21-383,19-21-161,1 2-96,0-21-64,21 0-97,-23 0-63,2-21-192,-20 21 95,0-19 65,0-1 96,0-19 128,0 19 64,0 0-32,-20 20 64,20-19 128,0 19 128,-18 19 65,18 1-65,0 0-128,18-1-64,2 1-160,1 0-192,-1-20-417,0 19-32,-2-19-319,3 0-642,-1 0-1153,0 0-2530</inkml:trace>
  <inkml:trace contextRef="#ctx0" brushRef="#br3" timeOffset="754805.6641">6431 9821 14637,'-20'41'4965,"20"-22"-3684,0 1-320,20 0 577,0-20-225,20 0-737,-21 0-223,1 0-65,0-20 32,-20 0-31,20 1-289,-20 19 96,20-21-32,-20 21 32,0-20 192,0 40 96,0-20 33,0 40-97,0-20 97,19 19-257,1 1-96,21 0-64,-3 0-96,3-1-96,-1 22-1,-1-42-63,1 21 224,-40-1-160,20-19 128,-40 20-128,0-40-193,0 20 65,-19-20 32,19 0 128,-21 0-193,21 0-448,-18-20-320,38-1-736,-21 2-1699,21-1-2690</inkml:trace>
  <inkml:trace contextRef="#ctx0" brushRef="#br3" timeOffset="755138.6719">6908 9782 19602,'39'-59'2434,"-39"59"-1601,0 0-224,-20 0 896,20 0-736,-19 19-513,-1 21-64,0-1 33,0 2-161,20-22-128,0 1-65,40 0 65,-20-1-160,19 1 160,1-20-160,-1 20 64,1-1-32,1-19 159,-23 21 66,3-1 159,-21 0 96,-21-1-96,21 1-32,-18-20-128,-2 20-320,-1-20-288,1 0-802,0 0-1825,2 0-6278</inkml:trace>
  <inkml:trace contextRef="#ctx0" brushRef="#br3" timeOffset="755914.0625">7840 9682 14573,'0'-40'1474,"-19"21"-385,-1 19 897,0 19-129,-20 1-543,20 0-578,1 21 1,-1-22-160,20 21-129,0-21-256,39 1 0,1 0-96,0 1 1,19-21-65,2 19-32,-2-19-65,-19 20-63,-21 0 64,-19-1 128,0 1-32,-39 0-32,19-1 129,-21 2-129,23-21-33,-2 20-415,-1-20-577,1 0-897,0 0-1377,20 0-2018</inkml:trace>
  <inkml:trace contextRef="#ctx0" brushRef="#br3" timeOffset="756291.9922">8059 9762 13164,'0'20'5445,"0"-1"-3939,0 21-97,0-19 545,20 18-577,-20-19-768,20-1-257,0 1-320,-1-20 96,1 0-64,-20-20 0,20 1-32,0-1-128,0 0 32,-20 1-32,0-2 64,0 21 32,0 0 96,0 0-128,19 0 448,-19 21 1,20-2-161,0-19-128,0 20-64,1-20-32,-3 0-32,2 0-64,0-20-224,1 1-128,-21-2-161,20 21-256,-20-20-320,0 20-480,0 0-770,0 0-1248,18 0-3364</inkml:trace>
  <inkml:trace contextRef="#ctx0" brushRef="#br3" timeOffset="756631.8359">8674 9682 17712,'-39'21'1666,"-1"-21"160,20 39 576,0-19-480,0 19-513,20-19-672,0 21-449,20-22-224,0-19 0,0 0-32,0 0 0,0 0 0,-1 0-192,1-19-256,0-2-33,0 1 225,-20 0 128,0 1 0,-20 19 0,20-20 192,0 20-128,-20 0 32,20 0 0,0 20 0,0-1-96,0-19-417,20 20-288,0 0-416,1 1-737,-3-2-1857,23 1-3460</inkml:trace>
  <inkml:trace contextRef="#ctx0" brushRef="#br3" timeOffset="756920.8984">8992 10179 14349,'20'0'3780,"-20"-19"-2755,0-3 736,0-17-63,-20 0-865,0-1-481,0 0-256,1 0 0,19-19-160,-20 19 160,20-19-32,0 19 32,0 1 193,39 18 319,-19 21-127,20 0-161,-20 0-224,19 41-64,-19-22 32,0 21 0,-20-21 32,0 1-64,0 21 32,-20-41-288,0 19-128,-19-19-385,19 0-704,0 0-1762,0 0-4388</inkml:trace>
  <inkml:trace contextRef="#ctx0" brushRef="#br3" timeOffset="757688.4766">9666 9682 2850,'0'0'9737,"-18"-20"-6822,18 20-384,0 20-193,0 1-288,0-1-737,0 19-512,0-19-193,0 19-287,18-19-161,3 1-96,-1-21 0,0 0-192,0 0-128,-20 0-65,19-21 161,-19 1-32,0 20 192,0-20 64,0 1-32,0 19 288,20 0-63,-20 19 319,20 1-95,0-20 31,0 20-224,-1-20-128,21 0-96,-20 0-31,0 0-98,-1 0-639,-19-20-161,0 0-384,0 1-737,0 19-1569,0-20-2691</inkml:trace>
  <inkml:trace contextRef="#ctx0" brushRef="#br3" timeOffset="757905.2734">10063 9762 18449,'20'20'2658,"1"-1"-1248,-21 1-129,20-20-897,0 20-223,-2-20-514,-18 0-832,21 0-1025,-21 0-2787</inkml:trace>
  <inkml:trace contextRef="#ctx0" brushRef="#br3" timeOffset="758130.8594">10104 9464 17392,'20'0'2274,"-20"20"-704,20-1 31,-2 21-256,3 0-320,19 0-416,-20 19-417,19-18-160,-19-2-416,0 0-97,0-19-736,0 0-993,-20-20-2146,0 21-9994</inkml:trace>
  <inkml:trace contextRef="#ctx0" brushRef="#br3" timeOffset="758470.7031">10104 9742 15758,'20'-19'2114,"0"-1"-512,-2-1 96,3 1-545,19-19-609,-20 19-320,-1 0-128,21 1-64,-20-2 1,0 21-1,-20-20 160,20 20 288,-1 0 1,-19 20 127,20 20-63,-20 0-1,20-1-191,1 2 63,-1-21 96,-2-1-63,2 1-65,-20-20-288,21 0 32,-1 0-160,-20 0 225,20-20-161,-20 1 96,0-1-160,19 20 96,-19-21-64,0 21-32,20 0 32,-20 0-64,20 21 0,0-1-481,0-1-480,-1 21-256,1-21-1089,-20 1-1762,20-20-5317</inkml:trace>
  <inkml:trace contextRef="#ctx0" brushRef="#br3" timeOffset="758730.4688">9885 9464 19698,'0'20'1057,"0"-20"-1121,0 0-160,0 0 192,0 0-865,0 0-3427</inkml:trace>
  <inkml:trace contextRef="#ctx0" brushRef="#br3" timeOffset="759586.9141">11533 9484 11434,'-40'-20'3908,"1"20"-3011,-1 20 96,19-1 961,-17 1-161,18 21-640,20-2-768,0 0-193,20-19 96,18 0-96,3 21-31,-1-22-129,19 1 0,-19 0 0,19-1-96,-39 1 256,1 0-256,-21 1 224,-21-2-128,1 1 160,-20-20 0,1 20-96,-1-20-64,1 19-256,19-19-416,0 0-610,0-19-1376,20 19-2819</inkml:trace>
  <inkml:trace contextRef="#ctx0" brushRef="#br3" timeOffset="760064.4531">11711 9603 15342,'41'100'1794,"-41"-61"288,20 1 96,18-21-192,-17 1-609,-1-20-512,-20 20-257,20-20-223,-1-20-225,-19 20 64,20-20-128,-20 1 0,0-1 0,-20-19-96,20 19-32,0-21 32,-19 21-64,19-19-224,0 39 352,0 0-224,19 0 128,-19 20 32,20-1 32,0 21 64,0-19 96,0 18-96,-20-19-32,19 0-96,1-20 128,-20 19-32,0-19-64,0 0-32,0 0 193,0-19-193,0 19 128,0-20-64,20 0-64,-20 20 32,20-19-96,0-1-257,19 20 33,-19 0-97,21 20-511,-3-20-514,3 19-672,-21 21-1441,19-21-3204</inkml:trace>
  <inkml:trace contextRef="#ctx0" brushRef="#br3" timeOffset="760406.25">12426 9662 2178,'-20'0'13709,"1"0"-11627,-1 20 416,0 1 32,0 18-512,20-19-897,0 0-480,0-1-257,0 1-160,20 0-95,0-20-129,-20 0 96,20 0-128,-20-20-64,19 0-97,-19 1 1,20 19 32,-20-20 128,0 0 32,0 20 0,0 0-96,0 0 96,20 20 0,-20 0 0,20-1-384,0 1-385,19 0-352,-19 1-833,1-21-929,-1 0-1377,-2 0-9417</inkml:trace>
  <inkml:trace contextRef="#ctx0" brushRef="#br3" timeOffset="760667.9688">12525 9364 15534,'0'-19'3331,"20"19"-1537,-20 19 416,21 1-192,-1 21-577,-2-2-480,2 20-352,21-18-257,-21 18-256,19-20-32,-19 2-224,20-21-288,-21-1-385,1 1-224,0-20-480,-20 0-1154,0 0-1857,0-20-4389</inkml:trace>
  <inkml:trace contextRef="#ctx0" brushRef="#br3" timeOffset="760897.4609">12724 9364 14477,'20'-19'3492,"0"19"-610,-20 19-479,39 22-450,-19-2-383,0 20-769,0 2-385,0-2-352,19 0 0,-19-18-544,21-2-353,-21-19-256,-2-20-1057,23 19-3395</inkml:trace>
  <inkml:trace contextRef="#ctx0" brushRef="#br3" timeOffset="761209.9609">13260 9662 20467,'20'0'1569,"0"0"-1408,-1-20 351,1 20 353,-20-19-193,20 19-511,-20-20-161,0 0-161,0 1 33,-20-2-32,20 1 96,-20 20 32,-19-20 32,19 20-32,0 0 192,0 0-128,1 20 128,-1 21 321,0-22-65,20 21 97,0-1 223,20 2 33,0-2-288,-1 1-353,1-1-32,20-19-128,-1-20-224,-19 0-545,0 0-384,21-20-1057,-41 20-3428</inkml:trace>
  <inkml:trace contextRef="#ctx0" brushRef="#br3" timeOffset="761485.3516">13499 9723 18225,'18'59'2626,"-18"-59"-640,21 19-32,-21-19-609,0 0-64,0-19-640,0-1-385,0 0 33,-21-19-65,21 18 0,0-19-160,0 1 0,21 19-128,-1-20 64,0 20-32,19 0-64,1 1-96,0 19-673,-1 0-448,21 19-513,-21 1-2466,2 0-12972</inkml:trace>
  <inkml:trace contextRef="#ctx0" brushRef="#br3" timeOffset="762035.1563">11652 10060 14317,'-79'0'2434,"59"0"-1120,-20 0 223,40 0 545,0 0-801,0 0-448,40 0 160,-1 0 352,21 0 65,19-20-385,21 20-65,19 0-287,0 0 64,40 0-225,0 0-416,-1 0-32,0-20 0,2 20-31,-2-21-130,-38 2-159,-1 19 32,-40-20 32,-18 20-545,-23 0-288,-17 0-320,-1 0-449,-20 20-1985,-20-20-5286</inkml:trace>
  <inkml:trace contextRef="#ctx0" brushRef="#br3" timeOffset="762955.0781">14392 9543 12107,'-20'-40'1121,"0"21"673,-1 19 704,3 0 353,-2 0-705,-1 19-865,1 21-352,0 20-128,-19-21-33,39 22-255,-20-2-1,20-20-384,20 1-31,19-19-161,1-2-257,1-19-448,18-19 1,-19-2-674,19 1-543,-19-19-674,-21-1-1633,1 1-9705</inkml:trace>
  <inkml:trace contextRef="#ctx0" brushRef="#br3" timeOffset="763288.0859">14431 9305 13933,'0'-19'3139,"0"38"-1153,0 1 128,20 19-193,0 2-639,0 18-193,0 0-128,-1 1-385,1-20-224,20 19 65,-20-38 63,-1 18-320,1-39-31,0 20-129,-20-20 96,20 0-160,-20 0-1,0-20 1,0 1-64,0-1 64,0-1-128,0 1 192,21 0-96,-21 1-32,0 19 64,20 0 64,-2 19 32,3 1-64,19 0 32,-20 1-385,19-1-479,1-1-289,-20-19-705,-1 20-865,1-20-2530</inkml:trace>
  <inkml:trace contextRef="#ctx0" brushRef="#br3" timeOffset="763506.8359">15127 9703 19090,'18'39'1569,"2"-19"-1153,-20 0-31,21-20 127,-1 0-352,-20 0-352,0 0-1281,0 0-2371,0 0-9224</inkml:trace>
  <inkml:trace contextRef="#ctx0" brushRef="#br3" timeOffset="763719.7266">15046 9484 10313,'-19'-20'5221,"19"20"-4516,19 0-705,-19 0-352,20 0-321,0 0-1986</inkml:trace>
  <inkml:trace contextRef="#ctx0" brushRef="#br3" timeOffset="763995.1172">15265 9345 18001,'0'0'2242,"20"19"-1089,0 1 737,-20 21-1,20-2-543,-20 20-514,19 1-351,1-1-161,0-19-320,0 1-192,0-2-449,-1-19-288,21-1 1,-40-19-802,20 20-864,1-20-1731,-21-20-7782</inkml:trace>
  <inkml:trace contextRef="#ctx0" brushRef="#br3" timeOffset="764381.8359">15662 9503 18161,'-39'40'2722,"19"-19"-1280,-1 18 608,21 20-161,0-18-383,0-21-834,21 19-383,-1-39-289,19 0 96,1 0-64,-20-20-160,19 1-161,-19-1-127,-20-21-32,20 2 63,-20-1 97,-20 0 160,0 0-96,-19-19 96,19 20-1,-20-21 65,21 20-32,-1 21 128,0-21 225,20 40 127,0 0 289,0 20 31,20 19 33,0 1-193,-1-1-127,1 2-97,0 18-192,20-20-64,-1 21-224,-19-20-288,20-21-385,-21 21-352,1-19-96,0-21-321,-20 20-864,20-20-2435,-20 0-9577</inkml:trace>
  <inkml:trace contextRef="#ctx0" brushRef="#br3" timeOffset="764622.0703">16000 9127 21236,'0'0'2434,"20"0"-1281,0 20 769,-20 19 128,0 0-673,0 22-672,0-22-513,18 20-64,3-18-160,-21-2-352,20 0-417,0-19-929,-20 21-672,20-22-1762,-20 1-12492</inkml:trace>
  <inkml:trace contextRef="#ctx0" brushRef="#br3" timeOffset="764839.8438">16178 9723 10473,'20'0'9834,"-20"0"-8041,0 0-543,0 0-514,20-20-640,-20 20-480,0 0-993,0 0-2563,20 0-12075</inkml:trace>
  <inkml:trace contextRef="#ctx0" brushRef="#br3" timeOffset="765308.5938">16257 9127 17264,'0'-20'1762,"20"-1"-1282,0 1 1089,20 1 225,-1 19-545,2-20-192,-1 20-384,-1 0-353,1 0 1,-1 0-129,1 20-64,-20 19-64,0-18 64,-20 38-32,19-19 192,-19 20-95,20 19-193,-20-19 128,20 19-64,-20-20-64,20 1-64,1-1 32,-3-18-128,2 18 31,-20-20 193,20-19-31,-20 21-33,0-22 192,0 1-96,-20-20 32,0 0 0,2 0-128,-23 0-384,21 20-161,-19-20-416,19 0-864,-20 0-2275,20 0-10346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2:18:35.2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535 3926 15022,'-20'0'2530,"20"0"-1056,0 0 159,-19 0 129,19 0-161,19 0-127,1 0-417,0 0-128,20 0-353,-1 19-224,1-19-288,-1 0 65,-19 0-97,21 0-161,-21 20-703,-2-20-385,-18 20-1,21-20-1568,-1 0-2563,-20 0-8873</inkml:trace>
  <inkml:trace contextRef="#ctx0" brushRef="#br0" timeOffset="890.625">1488 3945 10025,'-20'-19'2210,"0"-1"-352,0 20 672,1-21-127,-21 21-450,20-20-703,0 20-258,-19 0-159,19 20-192,0 1-129,-19 18-31,39 1-225,-20-1 0,20 21-224,20-20 161,-2-21-1,3 1-64,-1 0-32,20-20 224,-21 0-288,21-20 160,-20 0-95,0 1 63,-1-21-96,1 1 192,-20 18 0,0 1-160,-20 1 353,20 19-289,0-20-128,0 40 160,0-20-128,20 19-160,-20 1-384,20 1-1026,20-1-95,-21-1-1891,42 1-4771</inkml:trace>
  <inkml:trace contextRef="#ctx0" brushRef="#br0" timeOffset="1832.0313">2341 3885 1793,'-19'-20'9449,"19"0"-7751,-20 20 256,0-19 576,0 19-160,20 0-512,-20 0-865,20 19-288,-19 1 127,-1 21-127,20-21-289,0 19 1,0 0-225,0 2-160,0-21 0,20-1-32,-1 1-224,21 0-449,-20-20-544,19 19-1089,1-38-2531,1-1-8776</inkml:trace>
  <inkml:trace contextRef="#ctx0" brushRef="#br0" timeOffset="2128.9063">2600 3906 16367,'-20'20'1954,"20"-1"-737,-20 21 801,20-1-192,0-18-705,0 18-577,20 1-95,0-21-161,0-19-32,0 0 32,19 0-63,-19-19-33,0-1-96,0 0 96,-1-19-160,-19 18-96,0-18 192,-19 19-192,-1 0 64,0 1-96,-20 19 0,21 0 32,-21 0-192,40 0-65,-20 19-447,20-19-898,0 0-768,20 0-1730,-20 20-3940</inkml:trace>
  <inkml:trace contextRef="#ctx0" brushRef="#br0" timeOffset="2599.6094">2877 3885 18609,'0'21'2402,"21"-1"-1953,-21-1 736,0 1 545,20 0-257,-20-1-640,0 1-225,20 1-223,-20-21-1,0 0-192,0 0 97,0 0 63,0 0-128,0-21-128,0 1-96,18-19 64,-18 0-32,21-2-32,-21 21-96,40 0 64,-20 1-32,-1 19-128,1 19 128,0 1 64,20 21-32,-21-2-64,1 1-705,20-1-608,-19-18-513,-3-1-1281,2-20-2755</inkml:trace>
  <inkml:trace contextRef="#ctx0" brushRef="#br0" timeOffset="2812.5">3315 3647 17552,'20'0'3235,"-2"0"-2210,-18 40 737,0-1-193,21 21-352,-1-1-576,-20 2-417,40-22-160,-20 1-256,-1-1-288,21-18-385,-20-21-512,0 0-866,-1 0-2337,-19-21-6310</inkml:trace>
  <inkml:trace contextRef="#ctx0" brushRef="#br0" timeOffset="2976.5625">3294 3906 5893,'-79'-21'12492,"59"21"-10634,20 0-641,20-20 224,-20 20 193,39-20-481,1 1-449,19 19-351,2-20-257,-21 20-320,19 0-769,-19 0-705,-1 0-960,1 20-2980</inkml:trace>
  <inkml:trace contextRef="#ctx0" brushRef="#br0" timeOffset="3338.8672">3831 3806 19986,'-40'0'2339,"19"0"-1507,3 20 546,-2 19 191,0-19-352,20 21-576,-21-2-225,21 0-448,21-19 128,-1-20-192,18 0 160,-17 0-384,19 0-160,-20-20 255,19-19 33,-19 19 0,-20-19 224,20 18-32,-20-19 64,0 40 128,0-19 97,0 19 95,0 0-64,0 39 33,0-19 191,0 21-320,20-2-128,-20 0-192,39-19-256,-19 1-289,0-21-576,0 20-416,19-20-1666,-39-20-4229</inkml:trace>
  <inkml:trace contextRef="#ctx0" brushRef="#br0" timeOffset="3500">4167 3906 18417,'20'59'3331,"1"-39"-2018,-21-1 1,20 1-514,-20 1-511,20-1-385,-1-20-545,1 0-704,-20 0-1570,20-20-3940</inkml:trace>
  <inkml:trace contextRef="#ctx0" brushRef="#br0" timeOffset="3628.9063">4068 3667 16111,'-19'-20'3107,"-1"20"-1762,20-19-640,-20 19-577,20 0-1121,0 0-4196</inkml:trace>
  <inkml:trace contextRef="#ctx0" brushRef="#br0" timeOffset="4310.5469">4525 3885 12908,'0'-40'3203,"0"40"-1057,0-19-449,0 19 97,0 0-353,21 19-319,-1 1-322,-20 21-255,18-2-257,3 1-96,-1-21-32,0 1 65,0 1-129,-20-1 96,0-20-32,0 0-32,0 0 321,0-20-257,0-1-32,0 1-192,0-19 128,0 0-128,0 19-64,0-21 96,19 21-64,1 1 0,0 19-64,0 0 32,0 39 160,19-19-128,-19 21 128,-20-2-96,20-19-65,0-1-319,-1 1-353,-19 1-768,20-21-897,-20 0-1826,20 0-3652</inkml:trace>
  <inkml:trace contextRef="#ctx0" brushRef="#br0" timeOffset="4642.5781">4922 3906 13196,'41'0'3107,"-23"0"-993,2 0 160,21 20-736,-21-20-866,19 0-191,-19 0 31,20-20-31,-1 20-65,-19-21-224,0 1 96,0 0 1,-20 20 31,0-19-160,-20-1 96,0 20-160,0 0-63,1-20-1,-1 20-161,-20 20 161,20-20-64,20 20 0,-21 19 96,21-19-96,0 21 257,0-22-129,21 21-160,-1-21 32,0 1-64,20 1-289,-1-1-384,-19-20-608,20-20-1666,-1-1-3010</inkml:trace>
  <inkml:trace contextRef="#ctx0" brushRef="#br0" timeOffset="4845.7031">5439 3985 12812,'20'0'5092,"-20"0"-2978,0 0 1057,0-20-768,0 0-898,0 1-544,-20-22-480,20 1-97,0 1-192,0 0-128,0-2-128,0 21-577,20 1-448,0 19-64,19 0-608,1 0-2051,19 19-5188</inkml:trace>
  <inkml:trace contextRef="#ctx0" brushRef="#br0" timeOffset="5541.0156">6629 3885 12619,'20'41'2563,"-20"-22"-801,21 1 95,-1 0 33,-20-1-352,18-19-289,-18 0-96,0 0 64,-18 0-256,18-19-577,-20-1-192,-21-19-31,21-2 95,-19 1-192,19 1 32,-20-20-160,21 18 128,-1 2-128,0-20 32,20 39-32,0-20-32,0 20-64,20 0-225,0 1-63,19 19-321,1 19-800,-20-19-1314,19 40-3011</inkml:trace>
  <inkml:trace contextRef="#ctx0" brushRef="#br0" timeOffset="5722.6563">6311 3786 18001,'0'-19'1345,"21"19"-1249,19-20 1249,-1-21 641,1 22-865,19-1-833,1 0-352,-1 20-768,2 0-738,-23 0-1633,23 20-2530</inkml:trace>
  <inkml:trace contextRef="#ctx0" brushRef="#br0" timeOffset="5954.1016">6848 3767 384,'0'39'15054,"0"-19"-11434,0-1-1346,0 1-288,0 0-161,20 1-447,-20-1-321,40-20-449,-21 19-223,21-19-129,-20-19 32,19-1-160,1-21 32,-19 21-288,-21 1 0,-21-1 0,1 0-96,-18 1 64,-23 19-65,22 0 129,-1 0 32,0 19-160,20 1-513,1-20-672,19 20-897,19-1-1858,1 1-3652</inkml:trace>
  <inkml:trace contextRef="#ctx0" brushRef="#br0" timeOffset="6108.3984">7107 3906 19986,'-20'-41'2723,"20"21"-929,-21 1 224,21-21-321,-20 1-1088,20 18-385,20 1-288,1 1-128,17-1-1186,3 20-928,18 0-2915</inkml:trace>
  <inkml:trace contextRef="#ctx0" brushRef="#br0" timeOffset="13669.9219">8138 3865 5637,'0'-39'3171,"0"19"-449,0 20-351,-19-20 159,19 1 65,-20-1-642,0 20-415,20 0-65,-20 0-480,0 20-512,20 19-193,-19 0 288,19 22-191,0-22 127,0 1-191,19-1-97,21-18-64,0-1-96,-1-20 96,1 0-64,-1-20-64,1-21 32,-20 2-192,1 19 0,-21-19-192,0-2-65,-21 2 65,-19 19-32,20 0-289,-19 1 161,-1 19-33,1 0-288,39 19-992,0-19-2275,0 0-2306</inkml:trace>
  <inkml:trace contextRef="#ctx0" brushRef="#br0" timeOffset="14232.4219">8376 3409 12844,'0'-40'1986,"0"40"-385,-20-19 737,20-1-32,0 20-448,0-20-577,0 20-320,0 0-384,0 20-385,0 19 577,0 1-129,0 20-63,20-1-225,1 1 1,-1-1-161,19-19-64,-19-1 32,20-18 0,-21-21 0,1 20 65,0-20-33,20-20-64,-20 20-32,19-21 0,-19 1-96,0 20-64,1 0 64,-3 20-64,2 1 96,-20-1-128,0 19 0,0-19 32,0-1 128,0 1-128,-20 0-193,-19 1 1,19-21-64,-20 20 96,1-20-161,-1 0-127,20 0-1,-19 0-448,19 0-928,0-20-1731,20 20-3202</inkml:trace>
  <inkml:trace contextRef="#ctx0" brushRef="#br0" timeOffset="14487.3047">8814 3767 20147,'79'39'2082,"-39"-19"-513,-1 19 1,-19 2-417,20-2-449,-21 20-63,-19-18-225,20-2-224,-20 1 1,0-21 63,0 21-192,-20-19-64,1-21-160,-1 19-193,-20-19-255,20-19-193,-19-2-416,19 1-320,-21-19-1314,23-20-2306,-22-2-9961</inkml:trace>
  <inkml:trace contextRef="#ctx0" brushRef="#br0" timeOffset="14610.3516">8674 3608 15086,'0'-20'1826,"20"-1"-1346,0 21-288,-20 0-192,21 0-801,17 0-1921,-38 0-8777</inkml:trace>
  <inkml:trace contextRef="#ctx0" brushRef="#br0" timeOffset="14943.3594">9071 3687 13708,'61'19'4517,"-43"-19"-2051,22 0-640,19 0-257,-18 0-448,-21 0-32,0 0-416,-1 0-385,-19 0-160,20 0 65,-20-19 95,0 19 0,0-20-256,-20 20 0,1-20 0,-1 20 32,0 0-96,-21 0 64,23 0 96,-2 20-64,-1 0 1,1 19-1,20 2 0,0-2-192,20 0-1,1-19-255,17 21-385,3-41-192,18 20-576,-19-40-865,19 20-1954,-19-41-3204</inkml:trace>
  <inkml:trace contextRef="#ctx0" brushRef="#br0" timeOffset="15147.4609">9648 3647 15534,'0'-19'4837,"-20"-1"-2115,20 20-1088,-21 20-321,21-1 32,-20 21-31,0-1-514,2 21-319,18-20-385,18-1-128,22 2 0,1-2-288,-2-19 31,21-20-511,-21-20-33,21 20 64,-21-19-672,1-22-833,-20 21-1314,-20-19-1184</inkml:trace>
  <inkml:trace contextRef="#ctx0" brushRef="#br0" timeOffset="15327.1484">9865 3469 15694,'-19'-60'4869,"19"60"-2082,0 0-1026,0 21 129,19-2-256,1 21-449,20 19-705,-20 1-352,19-1 0,-19 0-128,21 1-544,-3-40-257,-17 19-256,-1-39-256,0 20-641,-20-20-1505,-20-20-5702</inkml:trace>
  <inkml:trace contextRef="#ctx0" brushRef="#br0" timeOffset="15500.9766">9786 3667 22036,'0'0'2435,"0"0"-1827,40-20 289,-20 20 32,39-19-224,0 19-449,2-20-224,-3 20-256,3 0-513,-22-20-544,1 20-417,-1 0-1889,1 0-1858</inkml:trace>
  <inkml:trace contextRef="#ctx0" brushRef="#br0" timeOffset="15755.8594">10401 3528 9128,'20'-20'9001,"-20"20"-5222,-20 0-2305,0 0-225,1 20-64,-21 19-128,20 2-256,0-2-417,0 1-384,40-21 0,0 22-96,20-21 0,19-1 32,2 1 160,-23 0-160,23-1 64,-22-19-64,-19 20 160,0-20 288,-20 20 129,-20-20-1,0 21-288,-19-21-160,19 0-640,-21 0-449,21 20-512,2-20-770,-2 0-2273,-1 0-9129</inkml:trace>
  <inkml:trace contextRef="#ctx0" brushRef="#br0" timeOffset="16387.6953">11513 3430 9384,'0'-61'3876,"0"22"-673,0 19-544,0 1 63,0-3-480,0 22-768,0 22-706,20-3 97,-20 21-32,20 40-128,-20 18-481,0 2-96,20-22-96,-1 2 0,1-21-448,20-19-545,-1 1-449,-19-22-639,0 1-1187,-20-20-2465</inkml:trace>
  <inkml:trace contextRef="#ctx0" brushRef="#br0" timeOffset="16836.9141">11434 3826 16815,'-20'0'3652,"20"0"-2243,20 0-576,-20 0 833,20-20-513,0 20-705,-1-20-352,21 1 32,-20-1-96,19-1 0,1-18-256,-20-1 32,1 1-96,-3-2-161,2 2 129,-20 0 0,20-20 192,-20 38 96,-20 1 192,20 20 224,0 0-288,20 20 128,-20 40 97,21-21 31,-21 41 32,20-1-31,-2-20-33,23 1 160,-21-20 193,0-1-353,-1-19-63,1 1-161,0-21 128,-20 0-64,0 20-32,20-40 192,-20 20 97,0-21-385,20 1 32,-20-19 0,0 19-192,19 0 32,1 1-192,0 19 63,20 0-287,-1 19-609,1-19-128,1 20-545,18 0-1249,-19-20-2498</inkml:trace>
  <inkml:trace contextRef="#ctx0" brushRef="#br0" timeOffset="17163.0859">12446 3687 18033,'-40'-20'2754,"21"40"-1344,-1-1-65,0 22 577,-20-2-673,21 1-160,-1 19-481,20-18-383,0-22-257,20 1 160,-1-20-32,21 0-128,-20-20 128,19 1-352,-19-1 160,0-21 128,-20 21 0,0-19 0,0 19-128,-20 1 96,20 19-33,0 0 98,0 0-97,0 19 32,0 1 0,0 0-33,20-1 33,0 21-416,0-19-673,19-21-64,-19 20-513,1-20-832,-1-20-1730,-2 20-6534</inkml:trace>
  <inkml:trace contextRef="#ctx0" brushRef="#br0" timeOffset="17351.5625">12586 3389 16367,'18'-20'4100,"2"40"-1762,-20 0-448,21 20-225,-1 39-255,0-19-641,-2 19-417,3 1-320,-1-21-416,20-20-673,-21 1 256,21-19-641,-20-21-1376,-20 0-2852</inkml:trace>
  <inkml:trace contextRef="#ctx0" brushRef="#br0" timeOffset="17510.7422">12505 3706 17712,'-39'0'5285,"19"0"-4004,20 0-640,20 0 961,19 0 191,22 0-832,-3 0-705,21 0-320,-18 0-1057,18 0-288,-20-19-897,-19 19-3107</inkml:trace>
  <inkml:trace contextRef="#ctx0" brushRef="#br0" timeOffset="18234.375">13479 3350 15726,'20'-40'1218,"-2"21"511,-18 19 1,21 0-33,-1 0-191,0 39-225,0 0-416,-1 22-353,21 17-63,-20 2-161,19-21-160,-19 0 32,0 2-96,-20-22 129,20-19-129,-20-1 0,20-19 128,-20 0-128,0 0 192,0-19 97,0 19-321,0-40 0,0 21 64,0-22-128,21 2 0,-21 19 32,18 0-64,2 20 32,21 20-33,-21 0-31,-2 19 128,23-18-96,-1 18-608,-1-19-545,1 19-417,-1-39-480,1 0-2562,1 0-7688</inkml:trace>
  <inkml:trace contextRef="#ctx0" brushRef="#br0" timeOffset="18596.6797">14392 3588 17872,'-20'-21'2050,"0"21"-480,-1 21 288,-17-1-33,17 19-511,1 1-354,0 20-351,20-21-321,0-19-192,20 19-32,0-39-31,1 0 31,17 0 0,-17-19-32,19-1-225,-20 0 1,-1-19 64,-19 18 64,0 1-64,0 1 96,0-1 32,-19 0 96,19 20-64,0 0-32,0 20 32,0 19-32,19-19 64,1 1-96,0 18 64,0-19-448,19-20-321,1 20-160,-20-20-640,0 0-833,-1-20-2147,-19 20-5412</inkml:trace>
  <inkml:trace contextRef="#ctx0" brushRef="#br0" timeOffset="18857.4219">14610 3508 17328,'19'59'2722,"1"-18"-383,20-2-482,-19 1-159,-1-1-225,19 2-544,-19-22-448,0 1-193,0 0 32,-1-20-95,-19 0-65,20 0 96,-20 0-64,0-20 96,0 0-288,0 1-128,0-1-192,-20-1-417,20 1-416,0 1-256,-19-1-577,19 20-1730,19 0-2882</inkml:trace>
  <inkml:trace contextRef="#ctx0" brushRef="#br0" timeOffset="19162.1094">15107 3706 18353,'58'-19'3299,"-37"-1"-801,-1 20-512,18-20-352,-17 20-545,-21-19-641,20 19-159,0-20-65,-20 0-160,20 20 0,-20-21-224,-20 21-225,20-19 1,-20 19-96,0 0 415,-1 19-95,-17 2 128,18-1 224,-1 0 65,1 19 127,20 0-128,0 2-96,0-2 1,41-19-65,-1 0-64,-1-20 64,21 0-384,-1 0-834,0 0-287,-19-20-1281,21 0-4421</inkml:trace>
  <inkml:trace contextRef="#ctx0" brushRef="#br0" timeOffset="19712.8906">16079 3310 19794,'0'-19'1506,"0"19"-642,20 0 1,0 19 801,0 21-33,-1-1-544,1 21-384,0-1-224,0 0-129,19 2-288,-19-22 0,0 0-128,0 2-481,0-21-415,-20-20-65,19 19-769,1-19-1441,-20 0-2435</inkml:trace>
  <inkml:trace contextRef="#ctx0" brushRef="#br0" timeOffset="20277.3438">16635 3350 16783,'-40'39'1121,"20"2"-768,-39-2 1024,18 20 257,-17-20-225,17 2-320,21-2-352,-19-19-97,39 0-159,-20-1 31,20 1-191,0-20 63,20 0 64,0 0-95,-1 21-65,1-21-64,21 0 32,-1 0-95,19 0-33,0 0-96,1 0-32,-1 0-257,-19 0-255,-1 20 224,1-20 96,-19 19-1,-1-19 65,19 0 96,-19 0 0,0-19 96,19 19 0,-19-20 193,0-1-161,0 1 96,0-19-32,-1 19 32,-19 1 32,0-1-128,0 0 97,-19-1-1,-1 21-64,0 0 96,0-19-96,-19 19-64,19 0 64,0 19-160,-21 2 128,23-1-31,-2 19-1,20 1-64,-21-1 0,21 2 32,21-22-64,-1 21-64,-2-1-1,23-19-287,-1 1-417,-1-21-96,21 0 1,-21-21-834,21 1-1249,-21 0-2466,-19-19-10506</inkml:trace>
  <inkml:trace contextRef="#ctx0" brushRef="#br0" timeOffset="20625.9766">17271 3548 21011,'-20'19'2339,"20"-19"-994,0 41-192,0-21-96,20 19-192,-2-19-481,23-1-224,-21-19-64,19 0 33,1 0-33,-20-19-64,19-1-128,-39 0 128,20 1 0,-20-1-32,0 20 64,0 0-32,0 20-160,0-1 192,20 1 0,0 39-64,0-18 0,19 18 0,2 0-96,-3-18 32,-18-2-33,1 0-95,-1 2 160,-40-2-64,-1 1-96,1-21-96,-18 21-193,-3-19 33,2-21-161,-1 19-352,0 1-416,21-20-289,-1 0-1761,0 0-3651</inkml:trace>
  <inkml:trace contextRef="#ctx0" brushRef="#br0" timeOffset="21052.7344">18144 3469 21428,'0'0'1025,"0"-20"-96,-21 20 96,1 20 96,2 0-257,-23-1-159,21 1-320,0 19-321,20-18-32,0 19 0,20-21-64,21 21-32,-3-21-161,23 1 129,-2 1 128,-19-1-96,-1-1 96,-19 1 0,-20 0 64,0 19 449,-20-19 63,1 1-95,-1-1-161,-20-20-256,1 19-192,19-19-704,0 0-450,20 0-479,-21 0-2147,21 0-9865</inkml:trace>
  <inkml:trace contextRef="#ctx0" brushRef="#br0" timeOffset="34019.5313">1428 4978 4676,'0'0'6150,"-19"0"-4068,19 0 32,-20 0 576,20 0-319,0 0-770,0 0-256,20 0-96,-1 0 33,1 0-225,0 0-32,39 20-417,-19-20-512,19 0 64,22 0-160,-42 0 33,1 0-482,0 0-544,-1 0 128,-19-20-320,0 20-544,-20 0-802,0 0-2177</inkml:trace>
  <inkml:trace contextRef="#ctx0" brushRef="#br0" timeOffset="39572.2656">2440 5017 2434,'20'20'11531,"1"-20"-10634,-21 0 160,0 0 1057,20 20-385,0-20-512,-2 0-544,3-20-64,-1 20-257,-20-20-64,20-19-160,0 18 32,-20 1-63,0 0-33,-20 1-257,0-1 610,0 0-289,-19 20-96,19 0 0,-21 20 32,3 0 256,17-1-31,-19 42 287,20-22-512,20 20 128,-19-18 1,38 18-1,1-20 0,-20-19-160,40 0 0,19-20-32,-38 0-224,37 0-385,-17-20-448,-21 0-1089,20-19-2146,-21 0-1249</inkml:trace>
  <inkml:trace contextRef="#ctx0" brushRef="#br0" timeOffset="40069.3359">2699 4937 14798,'20'61'2017,"-20"-42"-1280,20 21 1089,-20-21 512,19 22-865,-19-21-544,0-1-352,0-19-289,0 20-128,20-20-64,-20 0 33,0-20 63,0 1-64,0-1-224,0-1 64,0-18 0,0-1-289,0 21 546,0-1-257,0 20 0,20 20 32,-20-1 160,21 1-128,-1 19 64,-2-19 0,2 1 32,-20-1-128,21-20 64,-21 0-64,20 0 64,0-20 64,-20-1 0,0 1-32,18 1 33,-18-1-65,0 0 64,0 1 128,0 19 0,21 0-64,-21 19 129,40 1-33,-20 0-160,-1-1-96,21 1-64,-20 1-512,19-1-353,1-20-96,-20 19-609,1-19-992,-3 0-2275,-18-19-9544</inkml:trace>
  <inkml:trace contextRef="#ctx0" brushRef="#br0" timeOffset="40471.6797">3454 5137 15022,'39'118'1922,"-19"-58"-449,0-21 513,0 1 224,-1 1-641,-19-22-800,20 1-449,-20-20-127,0 0 31,0 0 128,0 0 193,-20-20-417,1-21-128,-1 2 64,-20-20-128,1-1 64,19-19-64,-20 20-64,20-1 32,-1 20 192,21 1-289,0 18 65,21 1 0,-1 0 128,0 20-128,20 0 512,-21 20-576,1 0 224,20 21-32,-40-22-32,20 21 32,-20-21 96,-20 22-160,20-21-128,-20-1-288,20-19-417,-20 0-641,20 0-1312,-20 0-2147</inkml:trace>
  <inkml:trace contextRef="#ctx0" brushRef="#br0" timeOffset="40913.0859">3632 4660 7559,'0'-21'11851,"0"21"-9801,0 0-481,0 0 97,0 21-193,0-1-224,0 39-608,21 0-289,-3 1-63,-18-1-321,20-19 256,21 1-448,-21-2-97,-2 0-479,3-19-225,-1-20-128,-20 21-641,20-21-865,0-21-1312,-20 1-2820</inkml:trace>
  <inkml:trace contextRef="#ctx0" brushRef="#br0" timeOffset="41211.9141">3950 4839 15054,'0'19'3171,"0"21"-1506,0-21 545,0 21-384,0 1-320,0-2-962,19-19-288,1 19 33,0-39-161,20 0-32,-1 0 32,-19-20-256,1-19-32,-1 19 0,-20 1 63,0-22-63,-20 21-64,-1 0-128,1 1 31,-19 19-255,19-20 512,0 20-385,0 0-351,20 20-546,0-1-1536,0-19-1442</inkml:trace>
  <inkml:trace contextRef="#ctx0" brushRef="#br0" timeOffset="41708.9844">4347 4898 20531,'-20'0'1601,"20"19"-1280,0-19 608,20 20 480,0 0-448,-20 1-577,39-1-448,-19-20 128,0 19 32,1-19-64,-3-19-64,2 19 0,-20-20 64,0-1-32,0 1 96,0 0-96,0 20 0,0 0 385,0 20-481,20 0 320,1 21 0,-1 18-256,-2-20 32,23 21 0,-1-1-32,-1 2 32,1-2 0,-20-20 32,-1 0 32,1 2-96,-20-21-32,-20 0-128,1-1 0,-1 1 64,-20 0-161,20-20-159,-19 0-321,19 0-640,0-20-1154,-1 0-2722</inkml:trace>
  <inkml:trace contextRef="#ctx0" brushRef="#br0" timeOffset="42078.125">4744 4998 18769,'39'0'961,"-39"0"0,20 0 96,0 0 288,20 0-640,-21-20-289,1 20-352,0-21 65,0 1 63,-20 20-128,21-39-96,-21 19-192,0 0 512,-21 1-192,1 19 0,0-20 0,0 20 0,1 0 289,-1 20-129,20 19 64,-20-19-128,20 39 161,0-18-225,0-2-32,20 20-64,0-18-192,-1-2-385,1-19-352,20-1-512,-19-19-833,-3 0-1602,2-19-3587</inkml:trace>
  <inkml:trace contextRef="#ctx0" brushRef="#br0" timeOffset="42310.5469">5062 5017 11114,'18'59'6182,"-18"-39"-5093,21 1 0,-1-1 1377,-20-20-320,20 0-1121,-20 0-224,0 0 0,20-20-225,-20-1-191,0-18-1,0-1-128,0 1-128,0 18-96,20-19-32,-1 1-320,1 0 320,0 19-576,20-1-706,-1 21-1088,2 0-2595</inkml:trace>
  <inkml:trace contextRef="#ctx0" brushRef="#br0" timeOffset="43172.8516">5815 4917 9801,'20'20'3011,"-20"0"-1282,21 21 97,-1-22 224,-20 21-577,18-21-480,3 1-224,-21 1-96,0-21-65,0 0-127,0 0 416,0 0-33,0-21-607,0 1-1,-21-19 32,21 19 32,-18-19-191,18-2-65,0 2-64,0 19-257,18 0 578,-18 1-385,21 19-225,-1 0-415,0 0-417,19 19-609,1 1-1537,-20 0-1378,20-20-8103</inkml:trace>
  <inkml:trace contextRef="#ctx0" brushRef="#br0" timeOffset="43476.5625">6232 4957 13516,'21'0'1954,"-1"0"192,-20 0 609,20 0-609,-2-20-865,3 0-736,-1 1-33,-20-1-352,20 0-160,-20 1 577,0-1-353,0-1-32,0 21 0,-20-20 33,0 20-129,-1 0 64,3 0 32,-2 0 96,0 20-64,20 1 97,0 18-129,0-19 32,0 19-192,20 1 32,0-19-320,-2 18 224,3-19-416,19 0-385,-20-1-256,19 1-449,-19-20-608,0 21-1345,0-21-2947</inkml:trace>
  <inkml:trace contextRef="#ctx0" brushRef="#br0" timeOffset="43715.8203">6670 4858 16047,'-21'-19'2722,"1"19"-704,20 19-32,-20-19-160,1 40-417,19-21-256,-20 21-128,20-19-544,0 18-65,0 1-384,20-21 64,-1 1-128,1 1-128,21-1-705,-3-1-416,3-19-32,-1 0-1122,-1 0-2465,1-19-6727</inkml:trace>
  <inkml:trace contextRef="#ctx0" brushRef="#br0" timeOffset="44005.8594">6927 4917 14765,'-19'0'3940,"-1"0"-2755,20 20 385,0 0 416,-20 21-417,20-2-448,0 0-320,20 2-417,0-21-223,19-1-97,-19-19 32,21 0 64,-3 0-256,3-19-161,-41-22 129,20 21 64,-20-19 0,-20 19-32,-1-19-96,1 18-32,-18 1-32,17 20-193,-19-20 417,20 20-577,1 0 257,19 0-1249,0 20-1,0-20-1633,0 20-1602</inkml:trace>
  <inkml:trace contextRef="#ctx0" brushRef="#br0" timeOffset="44251.9531">7206 5096 16335,'0'0'3651,"0"0"-2145,0-20 384,0 1-33,0-1-736,-20 0-288,20-19-256,0 18-353,0-19-128,20 1-320,-20 0 512,0 19-768,19 20-225,1-21-416,0 21-737,0 21-1121,19-1-2242</inkml:trace>
  <inkml:trace contextRef="#ctx0" brushRef="#br0" timeOffset="44700.1953">7621 4898 8936,'-38'-20'8264,"38"20"-6503,-20-20-31,-1 20 352,21 0-577,-20 20-768,20 19-417,-18-19 193,18 21-417,0-2 96,18 1-96,2-1-64,21-18-64,-21-21 0,19 0 64,-19 0-64,0-21 32,0-18-32,-20-1 64,0 1-32,0-2 128,-20 2-31,-20-1-194,19 1 546,3-21-321,-2 20 64,20 21 96,-20-1 97,20 20 191,0 0-191,0 0-193,0 20 0,20-1 0,0 21-96,-2-1 32,23 2-128,-21-2-96,19 0-320,1 1-833,0-19-32,-20 18-673,-1-19-1409,1-20-3460</inkml:trace>
  <inkml:trace contextRef="#ctx0" brushRef="#br0" timeOffset="45077.1484">8020 4798 20179,'19'-39'1825,"-19"19"-960,0 20 160,0 0 384,-19 0-768,19 20-289,-20-1-31,0 22 127,-1-2-31,1 1-289,20-1-128,0-19-257,20 1 97,1-1-224,19-1 64,-1 1 63,21-20 65,-21 0-96,21 20 160,-21-20 192,-19 19-192,0-19 384,1 20 0,-21 1 449,0-1-97,0-1-255,-21 1-65,1 0-160,-20-1-288,21 1-641,-1-20-256,-20 20-576,20-20-1506,1 21-3011</inkml:trace>
  <inkml:trace contextRef="#ctx0" brushRef="#br0" timeOffset="59160.1563">8933 5096 17520,'39'0'1986,"-19"0"-1185,0 21 480,-20-1 128,20 19-416,-1-19-544,-19 19-1,0-19-256,0 20-32,20-20-192,-20 0-480,0-20-705,0 19-1121,0-19-2723</inkml:trace>
  <inkml:trace contextRef="#ctx0" brushRef="#br0" timeOffset="60470.7031">9409 4798 15983,'-20'0'2146,"20"21"-1249,0-1 928,0-1 225,0 21-640,20 19-578,0-18-511,-1-2 159,1-19-32,0 19-31,0-39-193,-20 21 0,20-1-128,-20-20 33,0 0 63,0 0 192,0-20-352,-20-1-64,20 1-64,-20 1 0,20-21-64,0 1-129,0-2 129,0 2 32,20 19-192,0 20 672,1 0-352,17 0 0,-18 20-32,21 19 64,-2-19-256,1 1 192,-20-1 32,19-1 0,1 1-32,-20-20 64,-1-20 0,1 1 32,0-1 32,-20-1-64,0 1 128,0-19-128,0 19-288,-20 0 833,0 1-545,1 19 96,-1 0-32,20 0-64,-20 0 0,20 19-32,0 21 160,0-1-128,0-19 192,0 21-320,20-2 160,0 0-160,19-19 96,1 1-448,-20-21-257,19 20-448,2-40-929,-3 20-1922,-18-21-1953</inkml:trace>
  <inkml:trace contextRef="#ctx0" brushRef="#br0" timeOffset="60680.6641">10083 4700 14381,'0'-40'4196,"0"40"-1601,0 0-610,21 0 97,-1 20-320,0 19-705,-2 1-384,23 20-257,-21-1-256,19 0-384,-19-18 320,20-2-1025,0 1-224,-21-21-384,21-19-1122,-40 0-2241,0 0-6631</inkml:trace>
  <inkml:trace contextRef="#ctx0" brushRef="#br0" timeOffset="60853.5156">10025 4937 19122,'0'0'2338,"0"-20"-1473,20 20 1121,18-19-161,3 19-1184,18 0-225,-19-20-256,19 20-768,-19 0-321,19 0-1217,-19 0-2627,-19 0-8455</inkml:trace>
  <inkml:trace contextRef="#ctx0" brushRef="#br0" timeOffset="61368.1641">10580 4858 11146,'0'-19'7143,"0"-1"-4837,0 20-672,0 0 512,0 0-417,20 20-351,-20 19-386,20 0-447,0 1-65,0 1-159,-1-22-257,1 21 64,0-21-96,0-19-64,-20 0-128,20 0-353,-1 0-31,1-19 63,-20-1 225,0 0 160,20 1 0,-20-1 96,0 20 96,20 0 192,-20 20 97,21-20-33,-3 19-128,2 21-32,0-40-160,21 19-32,-23-19 64,3 0-160,-1-19-160,0-1-256,0 0-129,-20-19 96,0 18-383,0 21-450,-20-20-992,20 20-2787,0 0-8904</inkml:trace>
  <inkml:trace contextRef="#ctx0" brushRef="#br0" timeOffset="61651.3672">11156 4957 20147,'0'0'2722,"0"0"-1441,0 21 577,0-1-224,0-1-577,0 1-417,19 0-383,1-1-161,0-19 32,0 0-128,21-19 64,-23 19-160,2-40-193,-20 21-31,0-1 64,0-1-96,-20 1-1,2 0 97,-23 20-577,1-19 1025,1 19-896,-1 19 1184,20 1-768,0-20-64,20 20-930,0-20-1248,20 21-1986,0-21-8393</inkml:trace>
  <inkml:trace contextRef="#ctx0" brushRef="#br0" timeOffset="61903.3203">11414 5037 18705,'0'20'2370,"20"-20"-576,-20 0 576,0 0-416,20 0-352,-20-20-769,0 0-289,0 1-63,20-1-97,-1-21-192,-19 21-128,20-19-256,-20 19 448,20 1-1057,0 19-736,0 0-609,-1 0-1538,21 19-9576</inkml:trace>
  <inkml:trace contextRef="#ctx0" brushRef="#br0" timeOffset="62520.5078">11731 4639 19314,'0'0'2434,"0"0"-1121,21 0 161,-1 21 255,-2 19-608,2-1-608,1 20-353,-1-18 32,0 18-96,-1-40-96,21 21-736,-20-19-417,0-1 160,-1-1-1346,1-19-2817</inkml:trace>
  <inkml:trace contextRef="#ctx0" brushRef="#br0" timeOffset="62774.4141">12090 4759 16559,'-41'19'1538,"21"22"-225,-20-2 481,1 1-65,-1-1-544,20-19-96,1 1-256,19-1-288,0-20-161,19 19 129,1-19-97,0 0-96,20 0-224,-1 0-32,21 0-192,-21 0-480,22 0-129,-23 0-256,3 0-512,-21 0-1218,0 0-2338</inkml:trace>
  <inkml:trace contextRef="#ctx0" brushRef="#br0" timeOffset="63433.5938">12744 4878 16815,'-20'20'1794,"20"-20"-1121,20 0 640,0 0 353,0 0-449,-1 0-1153,1-20 576,0 0-447,0-19-33,-20 18 0,0 1 0,0 1-32,0-1-96,-20 0 160,0 20-31,-19 0 319,19 0 193,0 20-97,0 0 1,20 19-129,-21 2-128,21-2-159,0 0-129,21 1-32,-1-19-385,0-1-223,19-1-321,1 1-224,0-20-1057,-1 0-2018,-19-20-3235</inkml:trace>
  <inkml:trace contextRef="#ctx0" brushRef="#br0" timeOffset="63837.8906">13121 4778 18385,'-39'41'2658,"-2"-21"-1056,21-1-65,20 21-31,0-1-289,0-19-865,20 21-127,21-22-161,-21 1-32,19-20-32,1 0-289,-1 0 97,-19-39-256,-20 19 159,20-21 129,-40 2-352,20-1 768,-39-20-384,19 1 128,0 0 32,-20-1 96,21 20 32,19 1 96,0 19 161,0 20 127,0 0 1,0 0 96,19 20-257,1 19-64,0 1-128,-20 20-64,20-1-31,0 0-65,-1 1-64,1-1-737,20-19-384,-20 1-673,-1-22-897,1 1-3490</inkml:trace>
  <inkml:trace contextRef="#ctx0" brushRef="#br0" timeOffset="64411.1328">13657 4759 8584,'20'-40'3267,"-20"21"-32,0-1-128,0 0-545,-20 20-512,20 0-480,-20 0-385,0 40-256,1-21-129,-1 21-63,20-1-224,-20 2-321,20-2-128,20 0-32,-20-19-320,20-20 576,-1 0-737,1 0 97,0-20 160,-20-19-160,20 19 832,-20 1-448,0-1 0,0-1 96,0 21-192,20 0 256,-20 21 65,0 18-97,19 1-64,1 19-352,0-18 512,0 18-448,0 1 288,-20-21 192,21 20-64,-21-39 0,0 21-128,-21-22 33,1 1-97,0-20-225,-20 20-351,21-20-257,-21 0-224,20 0-192,-19-20-897,19 0-3043,0 1-12171</inkml:trace>
  <inkml:trace contextRef="#ctx0" brushRef="#br0" timeOffset="65013.6719">13975 4819 16815,'-20'0'2275,"20"0"-1923,20 0 1089,0 0 97,0 0-257,19 0-576,1-21-449,-20 21-96,19 0-128,-19-20 128,-20 1-128,20 19-64,-20-20 128,-20 0 0,0 20 32,0 0 65,1 0 351,-1 0-159,0 20-33,-20 0 96,21 19-95,-1 2-161,0-2-160,20 0 32,0-19-64,0 21-320,20-21 127,19-1-223,-19-19 0,0 0-97,20 20-384,-21-20-480,21-20-1025,-20 20-1026,1-19-2305</inkml:trace>
  <inkml:trace contextRef="#ctx0" brushRef="#br0" timeOffset="65387.6953">14471 4739 16527,'20'-39'2691,"0"19"-577,-20 20-449,0-20-191,0 20-385,-20 0-449,0 20-319,-20 0-33,21-1-32,-1 1 96,0 0-223,20-1-97,0 1-32,0 1-32,0-1 0,40-20-97,-21 19 161,21 1-64,0 0-32,-1-20-128,21 19 160,-21-19 32,-19 20-256,0 0 224,1-20 192,-21 21 160,0-1-192,-21-20 129,1 19-65,-20 1 0,1-20-160,-1 20-160,1-20-32,-1 19-353,0-19-704,21 0-1089,-1 0-4228</inkml:trace>
  <inkml:trace contextRef="#ctx0" brushRef="#br0" timeOffset="101031.25">15344 5017 15855,'-19'20'1665,"19"0"-1313,0-1 802,0 22 415,0-21-448,0-1-737,0 1-255,19 0-129,-19-1-289,20-19-576,0 20-960,-20-20-1538,20 0-7880</inkml:trace>
  <inkml:trace contextRef="#ctx0" brushRef="#br0" timeOffset="101435.5469">15582 4898 14381,'41'19'1762,"-41"-19"-1282,20-19 866,19 19 287,-19-20-768,0 0-545,19 1-160,-19-22-64,0 21 33,-20 1 31,20-21-32,-20 21 96,0-1 32,-20 0 161,0 20 159,0 0 1,1 20-1,-21 0 33,20 19 31,0 0-255,1 2-97,19-2-64,0 1-128,19-1-320,1 2 448,0-21-512,20-20-192,-1 19-385,21-19-929,-21 0-1697,22-19-2018</inkml:trace>
  <inkml:trace contextRef="#ctx0" brushRef="#br0" timeOffset="102044.9219">16178 4759 17936,'20'-20'2243,"-20"20"-1315,20 0 930,0 20 0,-1-1-737,1 22-256,0-21-289,0 19-31,0-19-129,-20-1-384,19-19 321,-19 20 191,20-20-608,-20 0 160,0 0 96,0-20 33,0 20-33,20-39-512,-20 19 608,21-19-929,-1-2-448,-20 2 0,20 0-128,-2 39-224,-18 0-737,21 0-801,-21 19-833,0 21-5509</inkml:trace>
  <inkml:trace contextRef="#ctx0" brushRef="#br0" timeOffset="102327.1484">16556 4819 8776,'39'0'3395,"-19"0"-929,0 0 737,0-21-320,-1 1-1153,1 20-705,0-19-385,0-1-159,1 0-289,-21 1 32,18-1-64,-18 20-32,0-20 33,0-1 31,-18 21-128,-3 0-32,21 0 32,-20 0 96,0 21 0,0-1 129,20 19-65,0 1 32,0-21-160,0 22-32,20-2-32,0 1-96,21-21-352,-23 1-641,22-20 288,19 0-961,-18-20-1024,-21 20-2083</inkml:trace>
  <inkml:trace contextRef="#ctx0" brushRef="#br0" timeOffset="102645.5078">16992 4620 10794,'20'40'7046,"0"-20"-5156,0 19 512,-20-19-159,19 19-450,-19 2-544,20-21-512,-20-1-320,0 1-225,20 0-416,-20-20 640,0 0-416,0 0-513,0 0 898,0-20-962,0 0 673,0 1-192,0-1 64,20-1-96,0 1-64,-20 20 128,19 0 0,1 20-32,0 1 96,0-1-96,1-1-641,-1 1-704,-2 0-577,3-20-1730,-1 0-1857</inkml:trace>
  <inkml:trace contextRef="#ctx0" brushRef="#br0" timeOffset="102840.8203">17370 4561 18129,'0'39'3427,"19"0"-1794,-19 2 65,20-2-321,0 1-416,0-1-704,0-18-257,19 18-481,-19-39-320,0 20-416,19-20-1345,-39 0-1826,0-20-3428</inkml:trace>
  <inkml:trace contextRef="#ctx0" brushRef="#br0" timeOffset="103247.0703">17330 4739 5925,'0'-20'13197,"0"20"-11884,0 0-352,20-19 608,0 19-512,19-20-736,-19 20-289,39-20-225,-19-1-607,0 21-353,-1-19-705,2 19-256,-3-20 801,3 0 352,18 20 704,-39-19 353,20-1 833,-20 20 417,-20 0 159,0 0 577,0 0-1057,-20 0-160,-20 39 32,20-19-97,-19 19-127,19-18-192,20 19-481,0-21 0,40 21 0,-1-21-33,1 1-383,19 1 64,1 18 192,-21-19 31,1 0 129,-40-20 97,0 19 223,-20 1-320,-20 0 96,21-20-96,-41 0-416,40 21-481,-19-21-1538,19 0-4003</inkml:trace>
  <inkml:trace contextRef="#ctx0" brushRef="#br0" timeOffset="103459.9609">18243 4878 20979,'79'39'2787,"-79"-19"-2531,20 0 97,0 21 447,-20-22-127,0 21-481,0-21-128,0 1-320,20 1-289,-20-1-512,0-1-704,19-19-2884</inkml:trace>
  <inkml:trace contextRef="#ctx0" brushRef="#br0" timeOffset="104370.1172">18739 4798 13741,'20'0'3010,"-20"0"-2433,20 0 960,-1 0 321,21 0-737,-20 0-256,19 0-449,-19-20-255,21 1 31,-21-1-64,0-19 32,-2 19-32,-18 0 0,0-1 64,-18 21-31,-22-19 127,19 19 128,-19 19-95,21 2 63,-1 19 32,-20-1-127,40 0 31,-20 2-256,20 18 64,20-39-128,20-1 32,19 1-352,-18 0-1,17-20-479,-17 0-353,-1-20-865,-1 20-2563,1-20-10088</inkml:trace>
  <inkml:trace contextRef="#ctx0" brushRef="#br0" timeOffset="104586.9141">19215 4382 14189,'20'0'7367,"-20"0"-5830,0 0-512,20 20 609,-20 19-353,0 22-544,20-2-353,1 0-224,-3 21-128,2-41-256,21 20-513,-3-38-256,3 18-544,-21-39-1218,0 0-2722</inkml:trace>
  <inkml:trace contextRef="#ctx0" brushRef="#br0" timeOffset="104782.2266">19156 4700 16655,'0'-20'4036,"0"20"-2979,20-20 737,0-1 384,19 21-481,22-19-800,-3-1-608,1 0-257,2 20-96,-2 0-769,-19 0-705,-1 0-864,1 20-2499,0-20-3971</inkml:trace>
  <inkml:trace contextRef="#ctx0" brushRef="#br0" timeOffset="105065.4297">19990 4580 18417,'-60'0'3491,"41"0"-2722,-21 0 1089,-1 20-257,3 19-159,-3 2-129,1 18-608,21-20-385,19 22-256,19-22 32,1 0-96,20-19 64,19 0-384,2 1-1,-2-21-447,-19 0-353,19 0-64,-39-21-865,20 1-2275,-21 0-11305</inkml:trace>
  <inkml:trace contextRef="#ctx0" brushRef="#br0" timeOffset="105209.9609">20268 4898 19410,'20'39'3779,"0"-39"-3106,-1 0-160,-19 0-161,20 0-160,-20 0-192,20 0-1217,-20 20-2819,0-20-11178</inkml:trace>
  <inkml:trace contextRef="#ctx0" brushRef="#br1" timeOffset="135736.3281">695 6407 13004,'0'-40'2594,"0"21"-512,0-2 321,0 1 223,0 0-448,0 20-961,0 0-576,0 0 31,-21 20 97,21 0 0,0 20-321,21 19-63,-21 0-193,18 2-128,22 18-160,-19-19-96,17-1-673,-17-20-512,-1 22-545,0-22-1473,-20-19-3972</inkml:trace>
  <inkml:trace contextRef="#ctx0" brushRef="#br1" timeOffset="135975.5859">634 6942 20243,'-39'0'1954,"19"0"-769,20 0 1025,0 21-192,0-21-801,0 0-96,20 0-481,-1 0-287,21 0-65,19 0-160,-19 0-128,19-21-224,2 1-256,-2 20-353,1-19-609,-21-1-63,1 20-193,1-20-896,-3 20-1378,-38 0-2466</inkml:trace>
  <inkml:trace contextRef="#ctx0" brushRef="#br1" timeOffset="136228.5156">476 6466 19410,'-99'-20'3908,"99"0"-3332,0 1 609,0-1 1025,20 0-672,19 1-673,1-2-513,19 1-320,1 0-32,-21 1-320,22-1-513,-23 20-641,23 0-31,-22 0-1025,1 0-3364</inkml:trace>
  <inkml:trace contextRef="#ctx0" brushRef="#br1" timeOffset="136815.4297">1171 6903 21588,'-21'0'1153,"21"19"-384,0-19 1056,0-19-287,0-1-801,0 0-353,0 1-96,0-21-31,-20 0-1,20-19-128,0 19-96,0-20-96,0 21 128,0-1 96,-18-1 64,18 41-64,18 0 129,2 0-193,1 22-64,19 17 32,-1 0-32,1 1-32,-1 20 0,-19-40-96,40-1 224,-21 1-64,1-20 32,-1 0 64,-19-20 32,-20 1-95,0-1-33,0 0 64,-20-20-192,1 0-161,-21 1-63,40 0-769,-20-2 128,20-18 161,0 39-321,0-19-929,20 39-1217,-20 0-1890</inkml:trace>
  <inkml:trace contextRef="#ctx0" brushRef="#br1" timeOffset="137206.0547">1826 6367 18705,'19'-40'1698,"-19"40"-1090,-19-20 1058,-1 20 128,0 0-417,0 20-480,0 1-64,1-2-449,19 21-320,0-1 128,0 0-256,19-17-64,21 17 160,-20-19-96,19-1-64,1 21 64,1-19 0,-3 18 0,-18-19 96,1-1 32,-21 1 32,0 0 128,0-1-64,-21-19-32,1 21-160,20-21-448,-20 0-161,20 0-352,-18 0-704,18 0-1186,-21 0-2658</inkml:trace>
  <inkml:trace contextRef="#ctx0" brushRef="#br1" timeOffset="137445.3125">2104 6446 21172,'20'0'2114,"-20"0"-1698,0 20 577,0 21 1025,0 18-481,-20 0-640,20 1-448,20-21-353,19 20-32,1-38-192,-1 19-1,1-40-287,-20 19-417,0-19-192,-1 0-416,1-19-801,0-1-1474,-20 20-2946</inkml:trace>
  <inkml:trace contextRef="#ctx0" brushRef="#br1" timeOffset="137597.6563">2183 6744 17456,'0'0'3363,"0"0"-2658,0 0 320,20 0 256,0-20-768,-1 1-385,21-1-224,0-19-1346,-1 18-1633,-19 1-2050</inkml:trace>
  <inkml:trace contextRef="#ctx0" brushRef="#br1" timeOffset="137750">2084 6485 20083,'0'-19'2338,"0"19"-1377,0-20 832,0 0 321,0 1-864,40 19-770,-1-40-352,21 21 32,-1-2-576,-19 1-1250,-1 20-1889,22-20-5478</inkml:trace>
  <inkml:trace contextRef="#ctx0" brushRef="#br1" timeOffset="138562.5">2640 6546 16527,'0'0'2050,"0"20"-1409,0-1 1601,19 21-224,1 0-609,0 0-576,0-1-225,0 0-31,-1-18 64,1-1-129,0 0-160,-20-1-31,0-19 95,0 0 97,-20-19-449,0-1-96,1 0-64,-1-1 96,0-18-257,0-20 33,0-1-256,1 1 63,19-22-127,19 22 287,-19 20 33,20 19 64,0 1-64,20 19-321,-21 0-287,1 19-97,0 21 320,1-1 257,-21 0 192,0 2 192,0 18 288,-21-19 257,21-19-33,-20-2-96,20 1 225,20-20 160,-20 20-160,21-20-1,-1 19 161,-2-19-128,2 20-321,21-20-256,-3 0 32,3 0-96,-21 0-128,19 20-96,1-20-416,-20 0-513,0 0-353,-1 0-384,1 0-736,-20 0-3524</inkml:trace>
  <inkml:trace contextRef="#ctx0" brushRef="#br1" timeOffset="138763.6719">3215 6367 24278,'21'40'1570,"17"-21"352,-18 40-225,1 2-479,-1-2-674,-2 1-448,3-20-320,19 19-321,-20-40-319,19 2-578,1-21-95,-20 0-545,-20-21-2434,0 2-9834</inkml:trace>
  <inkml:trace contextRef="#ctx0" brushRef="#br1" timeOffset="138952.1484">2977 6367 22004,'0'-19'2787,"20"19"-1698,0 0 1281,19-21-544,21 21-769,-1-20-673,20 20-320,2 0-416,-2 0-705,-20 0-897,-19 20-224,0-20-2018,-21 21-3523</inkml:trace>
  <inkml:trace contextRef="#ctx0" brushRef="#br1" timeOffset="139589.8438">733 7359 17264,'-59'0'1057,"39"0"-224,20 0 1088,-20 0-607,20 0-129,0 0 128,20 0-448,21-19-225,17 19-63,22-20 224,19 20 32,40-20-289,19 1-320,61-1-160,40-1 0,39 1 33,-1 20-65,-60 0 0,2 0-64,-61 0-193,-18 0 129,-22 0 0,-18 0 96,-21-19 128,-19-1 129,-21 20 63,-18-20-256,-23 20 160,2 0-32,1 0 32,-21 0 1,0 0-97,20 0-64,-20-19-96,0 19 0,0 0-288,20 0-289,-20 0-512,0-20-288,0 20-641,18-20-2082,-18-1-8424</inkml:trace>
  <inkml:trace contextRef="#ctx0" brushRef="#br1" timeOffset="139784.1797">3811 6605 23990,'-20'0'3492,"-1"0"-3044,21-20-1089,21 20-31,-1-19-97,0 19-1377,-20 0-4420</inkml:trace>
  <inkml:trace contextRef="#ctx0" brushRef="#br1" timeOffset="139940.4297">4009 6863 25464,'0'20'1217,"0"-20"-128,0 0 1025,0 0-1153,0 0-801,0 0-384,0 0-673,0 0-865,0 0-512,0 0-1922</inkml:trace>
  <inkml:trace contextRef="#ctx0" brushRef="#br0" timeOffset="143812.5">4843 6705 6374,'0'0'3395,"0"-20"-480,-20 0 31,20 1-287,0-2-801,-20 21-353,0-20-192,1 20-288,-1 0-224,0 20-32,0 1-193,0 18-223,20 0-129,-19 1 64,19 20 0,0-21-31,19-19-65,1 0-64,20-20-32,-1 0-96,1-20 64,-20 0-32,0 1-128,-1-21-32,1 0-32,-20 0 160,0 21 0,-20-1 64,1 0 0,-1 1 320,0 19 129,20 0-1,0 19-224,0 1-127,0 0-65,20-1-32,0 21-192,19-21-545,1-19-672,-19 21-33,17-21-736,3 20-2114,-21-20-3203</inkml:trace>
  <inkml:trace contextRef="#ctx0" brushRef="#br0" timeOffset="144231.4453">5200 6646 17072,'0'0'2818,"-19"19"-1568,19 1 607,0 0 225,0 19-736,0 0-482,19 2-223,-19-2-353,40-19-128,-20 0-96,0-20 33,19-20-97,-19 0 0,-20 1-97,21-21 33,-21 0-288,-21 0 352,1 1-96,-19-21-32,-1 1 96,-19 19-64,19-1 96,0 2-96,1 0 288,19 39 192,20-20-32,0 20 65,0 0-129,20 20 193,19 19-257,-19-19-96,20 40-64,19-20-96,-19-1-96,-1 2-449,22-2-608,-23 0-160,3 1-865,-1-21-2627,-21 2-10986</inkml:trace>
  <inkml:trace contextRef="#ctx0" brushRef="#br0" timeOffset="144615.2344">5637 6585 20819,'0'20'1506,"0"0"-449,0 1 832,0 18-159,0 0-513,0 20-416,20-18-513,0-21-192,19-1-64,-19-19 32,21-19-64,-23-1-288,2 0 0,0-20-64,-20 0 31,-20 1 129,0-21-32,2 20 96,-23-19 64,1-1 32,1 20 0,-1 1 64,20 19 288,1 1 224,19 19 193,0 0-192,19 19-33,1 21 33,0-1-257,20 0-160,-1 2 32,1-1-224,19-1-384,-18 2-801,-3-22-833,3 1-673,-21-20-4740</inkml:trace>
  <inkml:trace contextRef="#ctx0" brushRef="#br0" timeOffset="145506.8359">6828 6526 14573,'-39'-19'1570,"39"-3"-257,-20 22 865,-21 22 96,21-3-928,2 1-514,18 19-159,0 1-161,0 20-63,0-21-161,18-19 0,23 0-31,-21-20-1,19 0-96,1 0-64,-20-40 0,0 21 32,0-21-96,-20 21-64,0-22-32,-20 21 64,20 1 64,-20 19-64,20 0 96,-20 0-64,20 19 65,0 1-33,20 21 32,0-22-224,0 21-417,19-21-448,1-19-416,-1 20-1378,22-20-3395</inkml:trace>
  <inkml:trace contextRef="#ctx0" brushRef="#br0" timeOffset="146440.4297">7781 6466 17969,'0'0'2338,"0"0"-1217,0 19 64,20 22 577,0-21-449,-1 39-480,1-18-321,0-2-320,1 0 161,-1-19-65,-20 0 0,0-20-96,18 19-96,-18-19 225,-18-19-193,18 19-128,0-20-64,-20 0-32,-1 1 0,21-1-129,0 0-127,0-20-32,0 20 95,21 0 193,-1 20-128,-2 0 256,23 0-64,-1 20 64,-1 0 64,1 1 0,-1 18-96,-19-39-32,20 20 128,-20-20 0,19 0 1,-19-20 31,-20 0-32,20-20-32,-20 20-32,0-19 0,0-1-32,-20-1-96,0 22 96,0-1-32,1 20 96,-1 0-96,0 0 192,0 20-64,20 21-64,0-2 32,0 0 0,20 1-32,0 0-64,19 0-32,-19-21-416,20 1-257,-1 0-416,1-20-513,1-20-800,-23 0-2050,3 1-2627</inkml:trace>
  <inkml:trace contextRef="#ctx0" brushRef="#br0" timeOffset="146773.4375">8456 6585 3427,'-21'-59'8039,"21"40"-5028,-18-3 128,18 3 32,18 19-769,-18 19-416,21 3-608,-21 17-674,20 0-255,0-19-1,0 0-160,-1 1-159,1-2-1,0-19-64,0 0-64,0-19-96,-20 19 0,20-21 96,-20 21 0,0 0 64,19 0-64,-19 0 288,20 21 96,0-21-128,0 19 1,1 1-129,-3-20 96,23 0-224,-1 0 96,-22-20-32,3-20-128,-1 0-128,0 21-32,-20-21-97,0 21-95,0-3-225,-20 3-63,0 19-289,-1 0-801,21-20-1761,-18 20-9097</inkml:trace>
  <inkml:trace contextRef="#ctx0" brushRef="#br0" timeOffset="147469.7266">9666 6507 2370,'-18'-22'11659,"18"22"-9449,-20 0 256,-1 22-288,1-3-352,0 21-353,2-1-384,18 21-128,0-20-352,18-1-33,2-19-95,21-20-225,18 0-96,-19-20 0,-1-19-95,1-1-1,-20 0-321,-20 0 65,0 21-224,-20-1 31,0 0-255,-19 1-129,19 19-192,-20 0-320,19 0-481,3 19-2145,-2 1-4421</inkml:trace>
  <inkml:trace contextRef="#ctx0" brushRef="#br0" timeOffset="147947.2656">9806 6129 17232,'0'0'2530,"0"-20"-1217,0 40-288,0-20 897,0 39-288,0-18-673,0 38-96,0-20-289,20 1-128,0 0-127,-1 0-129,1-21-96,20 1-32,-1 0 0,-19-1-32,21-19 64,-3 0-64,23 22-32,-23-3 96,-17 1-96,19 0 0,-20-1 0,-20 1 0,0 0 32,0 1 97,-20-21-193,-20 19 64,1 1-97,-1-20-95,-1 20 0,23-20 0,-23 0-385,21-20-127,0 20-417,1-20-609,19 1-1825,0-2-2980</inkml:trace>
  <inkml:trace contextRef="#ctx0" brushRef="#br0" timeOffset="148148.4375">10322 6605 20211,'99'60'2498,"-78"-40"-672,-1 19-289,-2 1-127,2 0-386,-20 0-223,0-21-352,-20 1-289,2 0-32,-2-1-192,-1 1-224,1-20-321,0 0-512,-19 0-320,19-20-898,-20 1-1953,20-1-5541</inkml:trace>
  <inkml:trace contextRef="#ctx0" brushRef="#br0" timeOffset="148306.6406">10124 6287 16559,'38'-19'2563,"-38"-1"-2884,21 20-1536,-1-20 735,0 20-1952</inkml:trace>
  <inkml:trace contextRef="#ctx0" brushRef="#br0" timeOffset="148620.1172">10561 6485 19218,'59'22'2114,"-39"-22"-353,0 0-351,-1-22-225,1 22-513,0-19-415,0-1-129,0 0 0,-20 20-64,0-19 32,-20 19-96,20 0 128,-20-20-192,0 20 96,0 20 0,1-20 96,-1 19 65,0 1 95,0 19-64,20 2-64,0-1-64,0-21-64,20 21-96,0-19-448,19-2-193,1-19-288,0 0-672,19-19-994,-18-2-1601,-23-19-3427</inkml:trace>
  <inkml:trace contextRef="#ctx0" brushRef="#br0" timeOffset="148823.2422">10958 6426 10249,'-20'-19'6630,"-1"19"-3843,21 0-513,0 0-512,0 19-32,0 1-545,0 0-417,21 21-351,-1-2-161,-2 0-160,23-19-96,-1 0-416,-1 1-225,1-21 33,-1 0-225,1-21-545,-20 1-1280,0-19-1954,-20-1-834,0-1-4995</inkml:trace>
  <inkml:trace contextRef="#ctx0" brushRef="#br0" timeOffset="148975.5859">11215 6307 6630,'-20'-79'3940,"20"60"608,0-1-256,20 20-961,0 20-961,0 19-896,1 0-417,-3 1-513,2 20-352,21-21-160,-21 1-544,19-21-545,1 3-32,-20-3-673,-1-19-2402,-19 0-4100</inkml:trace>
  <inkml:trace contextRef="#ctx0" brushRef="#br0" timeOffset="149150.3906">10997 6466 19858,'20'0'3011,"20"0"-1634,19-20-31,0 0-33,21 1-64,0-1-800,-1 20-417,-19-20-833,-21 20 0,1 0-768,-20 0-1763,-1 20-3682</inkml:trace>
  <inkml:trace contextRef="#ctx0" brushRef="#br0" timeOffset="150188.4766">12248 6189 14285,'0'-60'1666,"-20"40"704,20 20 0,0 0-160,0 0-608,0 0-545,20 39 0,0 2-289,0 18-159,19 0 0,-19 21-289,20-1-96,-21-19-256,21-1 128,0-19-96,-1 0-576,2-20-674,-21-20-31,-2 0-609,-18 0-1889,-18-20-3172</inkml:trace>
  <inkml:trace contextRef="#ctx0" brushRef="#br0" timeOffset="150549.8047">12128 6507 13965,'-20'-22'5253,"40"3"-4324,-20 19 1024,41-20 1,-3 0-224,3 1-705,18-1-641,1 20-256,-1-20-128,1 1-128,-1 19-416,0 0-129,-18 0-32,-1 19 97,-1 1 159,-19 19 321,0 1 160,-20 1 225,0-22 287,20 21 193,-20-21 128,39 1-97,-19-20-319,20 0-129,-1-20-224,1 1 96,-19-21-224,-1-1-224,-2 22-32,-18-21 96,-38 21-193,17 19 33,-39 0 128,21 0 128,-1 0 0,1 19-257,19 1-832,20-20-1441,0 0-3780</inkml:trace>
  <inkml:trace contextRef="#ctx0" brushRef="#br0" timeOffset="151297.8516">13995 6485 13837,'-61'-19'1889,"43"19"1,-22 0 384,19 0-128,1 0-448,2 19-545,-3 3-384,1 17-353,20-19-224,0 19-160,20-19 64,1 1-31,17-21-1,-17 0-64,19 0 96,-22-21-96,3 1 0,19 0-96,-40 1 64,0-1 0,0 0 96,0 20-32,0-19-32,0 19 32,-20 19 0,20 1-32,20 0 32,-20-1-128,39 1-321,-19 0-960,20 1-1121,-1-21-2851</inkml:trace>
  <inkml:trace contextRef="#ctx0" brushRef="#br0" timeOffset="152166.0156">14730 6009 13805,'0'0'7655,"0"0"-7111,18 21 577,3 19 545,-1-1 0,20 41-449,-21-1-352,21-20-449,-20 21-160,0-21-160,19 1 64,-19-20-31,0-21-97,-20 1 32,20-20 0,-20 0 64,0 0 96,-20 0-160,0 0-192,20-20-32,-20 20-96,20-39 31,0 19-95,0 1 0,20-22-289,0 21 225,0 20 128,-1 0 31,1 0 129,21 20 64,-21-1 64,-2 22-32,23-1-32,-21-21-32,0 1-32,19-20 0,1 0 64,-20 0-32,19-20-96,-19 1 96,0-1 96,19 0-64,-19 1 64,-20 19 64,20-22 0,-20 3 96,0-1-96,0 0 64,0 1-64,0-1-32,0 0 33,-20 1-33,20 19 32,-20 0 96,1 0-32,19 19 0,-20-19 96,20 20 1,-20 19-33,20 1-224,0 1 96,0-2-256,20-19 64,0 19-641,19-19-96,1-20-160,19 0-993,2-20-1505,-2 0-2402</inkml:trace>
  <inkml:trace contextRef="#ctx0" brushRef="#br0" timeOffset="152470.7031">15900 6348 17040,'-40'-21'2530,"21"42"-736,-1-21 320,0 19-257,0 21-639,0-21-225,20 21-481,0 1-256,0-22-256,20 1 0,20 0 0,-20-20-64,-1 0 224,21 0-224,-20-20 64,-20 0-64,21 1-32,-21-3 32,0 3-96,0-1 0,0 20 128,-21-20 32,21 20 32,0 0-256,21 0-65,-21 20-191,0 0-289,18-1-480,2 3-513,1-3-1889,-1 21-2275</inkml:trace>
  <inkml:trace contextRef="#ctx0" brushRef="#br0" timeOffset="152789.0625">16218 6922 14990,'20'20'2690,"-1"-20"-576,-19-20-32,0 20-416,-19-39-577,-1 19-224,0-19-321,-20-21-31,21 20-97,-1-19-256,0-21-96,20 21-64,0-1 0,0 1-96,20 19-32,0 21-32,19-2 32,-19 1 32,20 20 224,-21 20-32,21 1 32,-40 18 160,0 0-31,-20-19 63,0 19 32,1-17 33,-1-3-321,0 1-128,0-20-545,0 0-352,20 0-737,0-20-2209,0 1-9290</inkml:trace>
  <inkml:trace contextRef="#ctx0" brushRef="#br0" timeOffset="152956.0547">16457 6526 24182,'18'40'1057,"-18"-40"-416,0 0-257,0 0-320,21 0-512,-21 0-1154,0-20-4099</inkml:trace>
  <inkml:trace contextRef="#ctx0" brushRef="#br1" timeOffset="157302.7344">654 8670 12171,'-20'-19'2114,"20"19"-512,0 0 351,0 0 193,0 0-736,0 0-385,0 19-160,0 1-129,0 19 33,20 22-96,-20-22-193,20 20-320,1 21 257,-3-21-193,-18-20 160,20 22-96,-20-22-31,20-19 159,-20 0-256,21-1 32,-21 2 1,20-1-97,-2-20 224,3 0-160,-21 20 192,20-20-287,0 0 31,0 0 0,0 19-64,19-19-96,1 0-128,-1 0-289,1 0-384,1-19-192,-3 19 224,3 0 65,-41 0-353,20 0-481,-20 0-1857,0 0-1153</inkml:trace>
  <inkml:trace contextRef="#ctx0" brushRef="#br1" timeOffset="157507.8125">794 9086 18801,'-41'0'2082,"21"-20"-1089,20 20-737,0-19 994,20 19 63,1-20-640,-1 0-417,19 20-192,-19-19-96,20-1-673,-1 20-896,1-20-738,-20-1-2337,0 21-10731</inkml:trace>
  <inkml:trace contextRef="#ctx0" brushRef="#br1" timeOffset="157681.6406">753 8790 12011,'-58'-41'4324,"37"21"-2242,1 20-513,0-19-95,20-1-321,-20 0-545,40 1-127,0-1-385,21-1-192,-3 1-1313,3 0-1923,-3 20-4387</inkml:trace>
  <inkml:trace contextRef="#ctx0" brushRef="#br1" timeOffset="157991.2109">1547 8670 17840,'41'-19'3171,"-21"19"-1953,-2 0 31,-18 0 384,-18 19-608,18 21-128,-41-1-256,21 21-129,20 19-384,-20-19-192,20-1-320,-19 0-673,19-18-288,-20-1-1090,-20-21-2017,20 1-8584</inkml:trace>
  <inkml:trace contextRef="#ctx0" brushRef="#br1" timeOffset="158187.5">1290 8968 19122,'-79'-60'2658,"59"40"-928,0 20 704,20-20 0,20 20-704,18 20-481,23-20-800,-2 20-257,1 20-96,-1-20-32,0 19-448,2-19-321,-3 0-512,-17-1-385,-1 1-223,-1-20-994,-19 0-3427</inkml:trace>
  <inkml:trace contextRef="#ctx0" brushRef="#br1" timeOffset="158411.1328">1746 8769 20179,'40'-20'2722,"-20"20"-1729,0 0 801,-1 20 64,1 1-513,0 18-448,0 0-705,1 20-96,-3 2-160,22-2-256,-19-20-161,-1-18-704,-2-21-224,3 0-513,-21 0-1698,-21 0-4387</inkml:trace>
  <inkml:trace contextRef="#ctx0" brushRef="#br1" timeOffset="158614.2578">1626 8908 21492,'-18'-40'1313,"-2"21"-96,40-1 513,-2 0 96,23 1-833,-1-22-353,19 21-480,20-19-288,-19 0-609,-1 19-544,-39 20-416,1 0-834,-21 0-1921,20 0-2018</inkml:trace>
  <inkml:trace contextRef="#ctx0" brushRef="#br1" timeOffset="159027.3438">2203 8988 11691,'79'39'6117,"-79"-19"-3426,0-20-737,0 0-32,0 0-481,0-20-929,-20 0-95,0-19-129,1 19 32,-1-20-159,0 0-97,-20 21-32,21-21-128,19 0-1,0 0-63,39 21 0,1 19-288,-1-20-161,-19 20 321,0 20-161,0-1-223,0 21 31,-1 0 417,1 0 192,-20-1 0,-20 0 224,1-18 385,-1 19 127,20-40-31,20 19 0,-1-19 63,1 0 161,0 0-32,0 0-417,-20 0-191,21 0-193,17-19 32,3 19-192,-3 0-449,-17 0-928,-1 0-65,0 0-768,0-20-2594,0 20-7881</inkml:trace>
  <inkml:trace contextRef="#ctx0" brushRef="#br1" timeOffset="159360.3516">2620 8829 14573,'20'39'3235,"-1"-19"-800,-19 19 31,0 2-416,20-2-577,0-19-704,0 0-288,0-1-193,-20-19 0,0 20-64,0-20 0,0-20-448,-20 1 0,20-1 32,-20-19 0,0-1 64,0 0-129,1 0 161,-1-19-96,20 19 0,0 0 160,0 21 160,20-1 256,19 20-95,-19 0 95,20 39-96,-1 1-96,-19 0-95,21 19-97,-23-19-577,23 20-448,-1-40 32,-22-1-961,3 1-1633,-21-20-2883</inkml:trace>
  <inkml:trace contextRef="#ctx0" brushRef="#br1" timeOffset="159541.9922">2659 8908 21748,'-19'-20'2691,"38"20"-1570,-19 0 32,0 0 160,40-20-384,-20 20-577,19 0-256,1-19-288,1 19-993,-3-20-801,3 20-1441,-3 0-4356</inkml:trace>
  <inkml:trace contextRef="#ctx0" brushRef="#br1" timeOffset="159947.2656">3195 8749 18097,'-40'-39'1313,"21"19"641,-1 20-193,0 0 1,0 20-481,0-1-448,1 21-64,-1 0-97,0 19-31,0 0-257,40 2-159,0-2-161,19-20-96,1-18 0,0-1-257,19-20-255,-18 0-545,17-20-256,1-21-1058,-18 22-2017,-21-21-2082</inkml:trace>
  <inkml:trace contextRef="#ctx0" brushRef="#br1" timeOffset="160127.9297">3414 8690 16944,'-20'-20'3523,"40"20"-929,-20 0-672,0 20-64,20 19-513,-20 22-352,20-2-352,-1 0-481,1 1-160,0-21-288,0 1-417,19-21-416,-19 1-96,-20-20-769,0 0-2402,0 0-9962</inkml:trace>
  <inkml:trace contextRef="#ctx0" brushRef="#br1" timeOffset="160337.8906">3195 8749 23414,'-20'0'2146,"20"0"-1378,20-20 738,0 20 191,39 0-608,2-19-416,-2 19-449,20-20-224,1 0-96,-21 1-705,0-1-736,-18 20 32,-21 0-417,-20 0-1537,0 20-8745</inkml:trace>
  <inkml:trace contextRef="#ctx0" brushRef="#br1" timeOffset="160895.5078">3950 8968 20083,'-40'0'1953,"40"0"-1152,0-20 448,20-1 385,-20 2-449,20 19-544,19-20-321,-19 20-256,20 0-96,-21 0-417,21-20-383,1 20-546,18 0-864,-19 0-2370,-21 0-9545</inkml:trace>
  <inkml:trace contextRef="#ctx0" brushRef="#br1" timeOffset="161489.2578">4446 8769 19058,'21'99'2049,"-3"-59"-831,2 0 351,0-20-95,1 0-289,-1-1-481,-20-19-383,0 0-129,0 0 0,0-19-192,-20-1 32,20-21-160,-21 22-64,1-40 64,0 19 160,2 0-128,-3 0 31,21 1-63,0 0 96,0 19 64,21 20-32,-3 0 0,2 39 32,21 20-32,-21-19-32,19 20 128,1-21-64,-20-19-32,-1 19 97,1-39-129,0 0 96,-20 0-32,0 0-32,0-19 64,0-1-192,-20-19 192,20 19-128,-20-19 224,20-2-192,0 2 64,0-1-32,20 1 0,0 18 192,0 21 0,0 0-32,-1 41 193,1-2-1,20 0-160,-20 22 64,19-22-224,-19 20-32,0-20-224,19-18-416,-39-1-225,20-20-288,-20 0-897,0 0-1858,0 0-3363</inkml:trace>
  <inkml:trace contextRef="#ctx0" brushRef="#br1" timeOffset="161720.7031">5042 8551 24599,'38'19'1890,"-17"1"-385,-1 21 0,0 18-31,-20-20-705,20 22-577,0-22-64,19 0-288,-19 1-193,0-21-287,0 2-193,-1-1-993,1-20 225,0 20-577,-20-20-2403,0 0-6725</inkml:trace>
  <inkml:trace contextRef="#ctx0" brushRef="#br1" timeOffset="162148.4375">5398 9027 12427,'0'0'8616,"0"0"-6566,20-20 32,-20 20-704,0-19-161,0-1-160,0 20-577,0-20-63,0-1-225,0-18-64,0 19-32,0-19-128,0 0 192,0-22-160,-20 22 64,20-20-32,0 18-32,20 21 0,-20 1 96,0 19-32,21 19 65,-1 21-97,0 1 128,-1-2-160,1 20 64,0 1-64,20-20 0,-1-21 32,-19 1 64,20-20-160,-21 0 96,21-20 0,-20 1 32,-20-21-32,0 0 0,0 0 32,0 1-32,-20 0 32,0-22-352,0 22-289,1-20-223,-1 18-514,20 2-287,20 19-1058,-20 0-4195</inkml:trace>
  <inkml:trace contextRef="#ctx0" brushRef="#br1" timeOffset="163459.9609">753 9583 14894,'0'0'224,"-20"-19"-160,20 19 576,0 0 802,20 0 95,-20 0-448,21-21-96,-1 21-224,-2 0 32,23 0 96,-21 0-161,20 0-287,-1 0-1,40-20-224,-19 20 65,20 0 255,19-20-95,0 20-225,20 0-32,-19 0 0,19 0 0,19 0-96,1-19-32,-19 19 1,18 0 31,1-20-32,-39 0 128,19 1-192,-40-1 128,20-1-64,0 21 32,21-20 96,-21 20 97,20 0-257,1-19 64,-21 19-64,0 0 0,0 0 64,1 0 0,-21 0 96,20 0 0,-20-20 65,0 20-65,2 0-96,-2-20 32,0 20-96,-19 0 32,-1 0-64,0 0 64,2 0-32,-2-19 32,1 19-64,-1 0 0,-19 0 32,19 0 257,-19 0-257,19 0-97,-18 0 322,18 0-289,-19 0 96,-1 0-64,21 19 32,-21-19 32,1 0-96,19 20 96,-19-20 32,1 0-160,-3 20 96,3-20 288,-2-20-128,1 20 1,0 0 63,-21 0-128,21-20 64,-20 20-32,19 0-32,-19 0-31,20-19-97,-19 19 0,-3 0 0,2 0 0,0 0 0,1 0 0,-1 0 0,-20 0 0,18 0 0,-18 0 0,21 0 0,-21 0 0,0 0 0,0 0 0,0 19 0,0-19 0,0 0-257,0 0-543,-21 0-482,21 0-640,0-19-288,0 19-3139,0 0-7975</inkml:trace>
  <inkml:trace contextRef="#ctx0" brushRef="#br1" timeOffset="165699.2188">5994 8551 20467,'-19'0'1185,"-1"0"449,0 0-385,20 0 64,0 0-640,0 19-481,0-19-224,20 20-128,-20-20-513,20 20-1217,-1 1-2050,1-1-4772</inkml:trace>
  <inkml:trace contextRef="#ctx0" brushRef="#br1" timeOffset="165845.7031">6054 8888 13196,'20'39'8392,"-20"-18"-7335,20-21-224,-20 20 96,0-20-417,19 0-672,-19-20-801,0 20-1345,20 0-3075</inkml:trace>
  <inkml:trace contextRef="#ctx0" brushRef="#br0" timeOffset="167509.7656">6570 8690 10634,'0'0'2530,"0"20"-896,0 19 383,0-19 194,20 20-226,-1 0-703,1-1-578,0 0-127,1 2 127,-1-21 193,-20-20-288,0 0-161,0 0 225,0-20-289,0 0-191,-20-1-1,-1-18 0,1 0-96,20-20-64,-20 18 32,20-18 32,0 20-128,0-2 0,0 1 64,20 21-32,0-1-64,21 20-128,-3 0-64,-17 20-417,19-1-704,-1 1-994,1 0-1985,0 1-3459</inkml:trace>
  <inkml:trace contextRef="#ctx0" brushRef="#br0" timeOffset="167843.75">6987 8749 1665,'21'20'13165,"-21"-20"-11436,18 0 1122,2 0-321,0 0-928,1-20-801,-1 20-385,-2-20 0,3 1-31,-21-1-193,20 0-96,-20 1 32,0-1-160,0-1 192,0 1-96,-20 0 64,-1 20-288,3 0 288,-23 0-160,21 20 192,0 21 1,2-2-1,18 1 64,18-1-96,-18 2 0,40 18-32,-19-20-160,17 0 32,3-18-192,18-1-192,-19-20-385,0 0-512,-1 0-994,1 0-2401,-20-20-8649</inkml:trace>
  <inkml:trace contextRef="#ctx0" brushRef="#br0" timeOffset="168342.7734">7423 8690 7559,'20'79'9993,"-20"-39"-7783,0 0 128,20-21-736,-20 21-225,20-40-736,-20 19-353,0-19-224,0 0 192,0-19-95,0 19 31,0-40-224,0 21 0,0-21 32,-20 21 32,20-22-160,-20 2-65,20 19 97,0 0 0,20 20 0,-20 0 0,20 40 160,1-21 0,-3 21 96,2 0-64,1-20 1,-1 0-1,-20-1 0,20-19-32,-20 0-32,18 0 32,-18-19-32,0-1 64,0 20-32,0-20 32,0-20 128,0 20 1,0 0-65,21 1-160,-1-1 96,20 20-96,-21 0 32,21 20-96,-20-1-225,0 1-479,19 0-449,-19 20-929,0-20-2211,-20-20-4291</inkml:trace>
  <inkml:trace contextRef="#ctx0" brushRef="#br0" timeOffset="168655.2734">7980 8670 12908,'0'0'4932,"-21"20"-2561,21 19-65,0 1-128,0 0-769,0 0-576,21-1-96,-21-19-449,40-1-96,-21-19 0,21 0-64,-20-19 33,0-1-129,-1-19 0,-19-1-128,0 0-97,0 20-223,-39 0 0,19 1-65,0-1-63,0 20-225,1 0-160,19 0-929,-20 0-2178,20 0-5060</inkml:trace>
  <inkml:trace contextRef="#ctx0" brushRef="#br0" timeOffset="169175.7813">8277 8670 18065,'0'-39'3491,"0"18"-1473,0 21 160,20 0-256,1 21-577,17 18-576,-18-19-161,21 19-255,-23 1-33,23 0-96,-21-20-32,0 0 65,-1-20-193,-19 0 128,0 19-160,0-19 32,0-19 32,0 19-192,0-20-321,0 0-319,0 1-642,0-2-607,20-19-418,-20 21-2337,0 19-3011</inkml:trace>
  <inkml:trace contextRef="#ctx0" brushRef="#br0" timeOffset="169458.9844">8595 8710 11979,'40'19'3651,"-21"-19"-800,1 0-64,0-19-673,21 19-545,-3-20-480,-17 0-160,-1 1-224,0-1-161,-2-1-95,-18 21 31,0-20-256,0 20-32,-18-20-63,-2 20-33,0 20-64,-1 0-64,1 1 128,20 18 32,-18 20 128,18-19 64,0 20 1,18-21-65,2 1-96,1-21-192,19 2 64,-1-21-288,1 0-513,-1-21-480,1 2-64,0-1-513,-21 0-1601,-19 1-3556</inkml:trace>
  <inkml:trace contextRef="#ctx0" brushRef="#br0" timeOffset="174716.7969">11355 8769 4067,'-20'-40'1634,"20"40"768,0-19 225,-21 19-161,21-20-544,-20 20-128,20-20-289,0 20 0,-18 20-63,18 0-97,0 19-288,0-19-160,0 20-225,18 0-95,2-1-64,-20-19-225,41-1-160,-21-19-64,-2-19 128,3-1-128,19 0 0,-20 1-160,-20-21-128,0 0-32,0 20 32,-20-19-161,0 19-159,-21 0-33,23 1-448,-2 19-576,20 0-994,-20 0-1921</inkml:trace>
  <inkml:trace contextRef="#ctx0" brushRef="#br0" timeOffset="175268.5547">11474 8292 14798,'0'-19'2530,"0"19"-352,0 0-96,0 0-256,0 0-353,0 19-416,0 22-192,0-2-64,0 1 31,19-1-255,-19 2-193,20-2-191,0-19-1,0-1-192,0 1 96,-20-20 0,19 0-128,1 20 160,0-20-128,0-20 32,1 20-32,-3 0 64,2 0-64,-20 20 0,20 1 96,-20-1 0,0 19-32,0 0 32,0-19 0,21 21-31,-21-22-33,0 1 64,0 0-96,-21-20 128,21 0-32,-20 0-256,0 0 32,2 0-65,-3-20 33,1 0-64,0 1 32,0-2-192,1 1-97,19 0-128,0 20-127,0-19-545,19 19-897,1 0-1666,0 0-3459</inkml:trace>
  <inkml:trace contextRef="#ctx0" brushRef="#br0" timeOffset="175513.6719">11910 8710 12908,'40'59'7815,"-1"-19"-5925,-19 0-32,20-1-289,-20 0-224,19 2-352,-19-2-448,-20 1-65,0-21-191,-20 1-65,2 21-64,-3-41-96,1 20 32,-20-1-224,1-19-192,19 0-353,-20-19-480,20 19 32,1-20-352,-1 0-1570,0-21-3203</inkml:trace>
  <inkml:trace contextRef="#ctx0" brushRef="#br0" timeOffset="175659.1797">11810 8431 17808,'0'0'1602,"0"0"-1058,0-19-544,0 19 32,21 0-512,-1 0-1730,0 0-3395</inkml:trace>
  <inkml:trace contextRef="#ctx0" brushRef="#br0" timeOffset="176006.8359">12128 8570 15406,'41'20'3203,"-21"-20"-1954,-2 0 161,3 0-225,-1 0-224,20 0-353,-21-20-287,1 20-257,0 0 64,-20-19-32,20 19-32,-20-20 32,0 20 0,0 0 64,0-20 193,-20 20-65,0 0-32,20 0 64,-20 20 225,1 0-161,-21-1 1,40 21 31,-20 1-160,20-2-128,0 0-96,20-19-32,0 0-640,0 1-129,19-21-384,1 0-705,-1-21-1889,1 1-2788</inkml:trace>
  <inkml:trace contextRef="#ctx0" brushRef="#br0" timeOffset="176209.9609">12566 8511 17136,'-21'0'2850,"21"20"-800,-20 0 417,20 19-738,0 2-383,0 18-289,0-20-481,20 22-448,1-22 0,37-19-384,-17-20-320,18 0-257,-19-20-256,-1 0-321,1-20-896,-20 0-1762,-20 21-576</inkml:trace>
  <inkml:trace contextRef="#ctx0" brushRef="#br0" timeOffset="176409.1797">12803 8372 10153,'-19'-39'6118,"19"59"-2819,19-1-384,-19 21-513,20-1-576,0 21-673,0-1-769,19 2-160,-19-22-544,20 1-673,1-21 0,-23-19-672,2 0-1698,-20-19-3876</inkml:trace>
  <inkml:trace contextRef="#ctx0" brushRef="#br0" timeOffset="176554.6875">12724 8590 21556,'20'-20'1569,"0"20"-287,19 0 415,1-19-287,19-1-546,22 20-768,-23-20-31,3 20-706,-22 0-320,1 0-352,-20 0-1378,-20 0-3170</inkml:trace>
  <inkml:trace contextRef="#ctx0" brushRef="#br0" timeOffset="178586.9141">13776 8570 12075,'20'-19'2755,"-20"19"-641,0 0 256,0 0 192,21 19-448,-21 1-736,18 0-514,2 1-191,1 18-289,-21-19-31,20 19-129,-20-39-128,20 20-96,-20 0-577,18-20-31,-18 0-513,0 0-1378,-18 0-2145,18 0-5189</inkml:trace>
  <inkml:trace contextRef="#ctx0" brushRef="#br0" timeOffset="178763.6719">13736 8412 15694,'0'-59'2339,"0"39"-1475,0-1-159,0 1 32,0 20-545,20 0-640,0-19-1570,0 19-1249,1 19-8168</inkml:trace>
  <inkml:trace contextRef="#ctx0" brushRef="#br0" timeOffset="178983.3984">13995 8551 14573,'59'100'2210,"-19"-61"-32,-20-19 449,-1-1-225,-19-19-864,20 20-545,-20-20-257,0 0 65,0 0-256,0-20-321,0 1-96,0-1-96,0-19-32,20 19 32,-20-1-64,20 1 0,1 20 0,-3 0 32,2 20-32,0 1-256,21-1-801,-2-1-673,21-19-2338,-41 20-10442</inkml:trace>
  <inkml:trace contextRef="#ctx0" brushRef="#br0" timeOffset="179983.3984">14928 8174 15406,'-20'-40'2723,"20"20"-513,0 20-385,0 20 97,20-1 32,-1 42-705,1 17-416,20-17-192,-1 17-97,-19-17-159,21-22-65,-3 0-128,-18 1-96,1-19-32,-21-21-64,0 20 96,0-20 0,0 0-32,0 0-64,-21-20-96,21 20-96,-20-21-128,20 1 0,0 0-97,0 1-31,20-1-33,-20 0 33,41 20 416,-21 0-64,-2 0 96,23 20-96,-21 0 64,19-20-32,-19 19-32,20-19 31,-20 0 33,-1 0 32,21 0-64,-20-19 32,1 19 32,-1-20 0,-20 20 96,18 0 33,2 0-33,-20-20 0,21 20-32,-21 0 96,20-19-32,-20 19 32,20-21-128,-20 1 64,0 20-64,0-20 32,0 1-64,0 19 32,-20 0-64,20 0 96,-20 0-64,-1 19 97,21 1 191,-20 0 32,20 20-96,0 0-224,0-1 32,20-19 32,1 1-384,19-1-352,-1-20-289,1 0-321,-1-20-1216,1-1-2755,0 1-7591</inkml:trace>
  <inkml:trace contextRef="#ctx0" brushRef="#br0" timeOffset="180548.8281">15959 8353 14125,'-18'0'3715,"-3"0"-1761,1 0 416,0 39-352,20-19-544,-20 19-321,20 2-288,20-2-385,0-19-256,0-1-224,1-19 0,-3 0 32,2 0-96,1 0-128,-1-19 256,0-1-64,-20 0-64,0 1 64,0-2-96,0 21 0,-20 0-64,20-20-321,0 20-191,0 20-33,0 1-640,20-2-737,-20 1-1121,0 39-289,18-18-639,-18-2-578,21 20 3236,-1-19 2914,20 20 1346,-21-21-353,21 1-384,-20-21-416,0 22-1,-20-21 481,19-20-256,-19 0-609,0 0-64,-19-20-416,-1 0-225,0-20-223,0 0-65,0-19-96,1-1-160,-1 1 32,0-21 64,20 21-64,20 19 64,0 0-128,19 20 224,1 0 97,19 20 191,-39 20-224,20 21-159,-21-2-65,1 0 32,-20 1-32,-20-19-64,1 18-257,-1-39-31,0 20-321,-20-20-287,21 0-962,-1 0-1698,20-20-2305</inkml:trace>
  <inkml:trace contextRef="#ctx0" brushRef="#br0" timeOffset="187698.2422">9905 8729 3331,'20'0'1889,"-20"0"-767,0-19 1344,0 19 224,0 0-928,0-20-449,0 20 257,0-20-1,-20 20-31,20 0-193,-20-19-96,0 19-256,1 0-32,-1 0-96,20 19-257,-20 1-191,0 19-129,0 1-128,1 0-32,19 0-64,0-1-64,19-19 32,1-1-32,0-19 65,0 0-65,0 0 32,19-19-64,-19-21-33,0 21 65,0-1-32,-20-19 32,19 18 0,-19 1 0,0 0 32,-19 20 129,19 0 95,0 0 64,-20 20 0,20 0 1,0 20-193,20-20-64,-1 19-96,1-19-192,0 0-417,1-20-160,17 19-224,-18-19-832,1-19-930,-1 19-1057,0 0-1761</inkml:trace>
  <inkml:trace contextRef="#ctx0" brushRef="#br0" timeOffset="188008.7891">10124 8710 10634,'20'0'3331,"-20"0"-1089,18 0 1217,-18 19-896,21 21-770,-1-19-544,-20 18-384,20 0-224,-20-19 64,20 0-225,-20-20-224,19 0-160,-19 0 0,0 0-32,0-20-96,20 0-128,-20 1-64,0-1 160,0-19 0,0 18 32,0 1 96,20 0-160,-20 20 32,20 0 128,-20 40 0,20-19-64,-20 18 32,20 0-224,19-19-1186,-19 19-832,1-18-1954,-1-21-12043</inkml:trace>
  <inkml:trace contextRef="#ctx0" brushRef="#br0" timeOffset="190751.9531">17151 8570 6982,'-20'-19'3043,"20"-1"-1185,0 0 384,0 20 288,0-19-159,0 19-706,0-21-256,0 21-255,0 0 95,0 0-160,0 0-353,0 21 97,0 18-32,0-19-321,0 19 1,20 2-97,-20-21-95,19-1-33,1 1-32,0-20-224,-20 20 32,20-20 32,-20-20-160,0 20-32,21-20-32,-21 1 0,20-22 224,-20 21-160,0 20 128,0-20 0,18 20 128,-18 20 0,21-20 64,-1 20-160,0-20 32,0 21 0,-1-21-64,1 0-64,-20-21 32,20 21-192,-20-20-96,20 0-257,-20 1-351,-20-1-97,20 0-737,0 1-1185,-20 19-2498,20 0-9737</inkml:trace>
  <inkml:trace contextRef="#ctx0" brushRef="#br0" timeOffset="190953.125">17548 8511 18033,'20'20'4003,"-1"-20"-2850,1 20 353,-20-1-257,20 1-865,1 0-255,-1-20-418,-20 21-447,18-21-802,-18 0-1537,0-21-2914</inkml:trace>
  <inkml:trace contextRef="#ctx0" brushRef="#br0" timeOffset="191094.7266">17568 8353 17296,'-20'-20'2050,"20"-1"-1794,0 1-160,20 1 0,-1 19-800,-19-20-1923,20 20-2722</inkml:trace>
  <inkml:trace contextRef="#ctx0" brushRef="#br0" timeOffset="191295.8984">17727 8174 15758,'20'40'3011,"0"-21"-608,-20 21 191,19-1-544,-19 21-769,20-1-544,-20 2-545,20-22-160,0 20-128,19-39-481,-19 21-255,0-22-353,-20-19-865,20 0-1602,-20 0-1152</inkml:trace>
  <inkml:trace contextRef="#ctx0" brushRef="#br0" timeOffset="191606.4453">17706 8511 3203,'-20'20'15534,"20"-40"-13708,0 20-993,41-19 960,-21-2-287,19 1-833,1 0-385,0 1-160,-21-21-64,21 21 64,-20-1-96,0-21 32,-20 22-64,19 19 64,-19 0 128,0 19 193,0 22 191,0-2-31,20 1-97,-20-1 97,20-19-1,0 1-31,1-2-257,-1-19 32,-2 0-288,-18 0 160,20 0-95,1-19-33,-1 19-64,0-21 32,-1 21-161,1 0-223,0 0-161,0 21-287,0-2-674,-1 1-608,1 0-4420</inkml:trace>
  <inkml:trace contextRef="#ctx0" brushRef="#br0" timeOffset="192331.0547">19176 8590 7847,'0'-20'1441,"0"1"-640,0 19 801,-20-20 319,20-19-319,0 18-33,-20 1 65,20 0-65,-20 1 33,1-1-161,-21 20-192,20 20-320,-19 19 96,-1 2-192,19-2-224,1 0-289,20 1 64,20 1-223,21-41-65,-3 19 0,3-38-64,18-1-256,-19-1 31,0-19-63,-21 21 32,1-1 96,-20 0 64,0 20 160,-20 0-160,1 20 320,19 0-128,0-1-64,0 1-128,19 0-288,1 1-705,20-21-897,-1 0-1858,1 0-4996</inkml:trace>
  <inkml:trace contextRef="#ctx0" brushRef="#br0" timeOffset="193698.2422">1926 10020 14221,'0'-40'1153,"0"20"705,0 0 160,0 20-289,0 0 129,0 20-705,18 19-736,2 22 63,-20-2-288,20-18 193,1-2-97,-21-19 64,20-20-31,-20 19-129,0-19 0,0 0 0,0-19 64,0-1-288,-20 0 32,20-21-32,0 2 96,0 0-160,0-1 0,0 0 32,0 20 0,0 0 0,0 20 32,20 0 96,-2 40 32,3-21 0,-1 22-64,20-2-32,-40-19 128,39 0-96,-39-20-32,20 0 64,0 0-128,-20 0 192,0-20-31,20 0-65,-20 1-96,0-21 128,0 19-64,0 2 32,0-1 0,19 0 32,-19 20-289,0 0 354,0 20-33,20 19 96,20 2-128,-1-21-32,1 19-128,19-19-481,-39-1-320,21-19-384,-21 0-1153,-2 0-2531,3 0-5284</inkml:trace>
  <inkml:trace contextRef="#ctx0" brushRef="#br0" timeOffset="193889.6484">2580 10060 14765,'20'39'2915,"-20"-19"-705,20-1 0,0 3-320,-1-3-897,1 1-897,0-20-128,0 0-576,-20 20-642,20-40-1696,-20 20-2596</inkml:trace>
  <inkml:trace contextRef="#ctx0" brushRef="#br0" timeOffset="194054.6875">2560 9862 8648,'-21'-21'8488,"21"1"-6342,-18 20-1313,18 0-289,0 0-608,0 0-769,18 0-1697,3 0-2403</inkml:trace>
  <inkml:trace contextRef="#ctx0" brushRef="#br0" timeOffset="194334.9609">2918 10079 17200,'38'40'2114,"-38"-21"-449,21-19 193,-21 0-192,0 22-417,0-22-673,0 0-95,0-22-1,0 22-384,0-19 1,0-1-97,0 0 0,0-19 0,0 19-33,-21-1 1,21 2-64,21 19 128,-21 0-32,20 0 129,0 40-33,19-20-96,1 0-96,-20 19-417,19-19-512,-19-20-737,20 19-1505,-1-19-3011</inkml:trace>
  <inkml:trace contextRef="#ctx0" brushRef="#br0" timeOffset="194733.3984">3434 9999 19186,'0'21'1377,"20"-1"513,-1 0 288,1-1-833,-20 1-864,20 0-321,0-1-256,19-19-481,-19 0-672,-20 0-1217,20-19-2884</inkml:trace>
  <inkml:trace contextRef="#ctx0" brushRef="#br0" timeOffset="194904.2969">3353 9821 17168,'-18'-20'2082,"18"20"-1185,0 0-481,0 0-288,39-19-1409,-19 19-3908</inkml:trace>
  <inkml:trace contextRef="#ctx0" brushRef="#br0" timeOffset="195522.4609">3811 9999 14701,'-20'-39'2114,"20"19"32,0 20 257,0-19-385,20 38-385,0 1-576,0 0-352,19 20-417,-19 0 225,0-21-65,0 1-32,-1 0-63,-19-1-161,0-19-32,20 0 0,-20-19-32,-20-1-128,20 0 32,0-19-64,0 19 0,-19-20-64,19 0 0,19 1-96,-19 19 32,20 1 32,0 19 96,0 0 32,19 19 0,-19 1 0,0 19 96,1-19-32,-1 0 0,-2-1 32,-18-19-32,20 0 0,-20 0 0,0 0 32,0-19 96,21 19-224,-21-20 64,20 20-32,-20-20-32,20 20-96,19 0-64,-19 20-96,0 0-193,20-1-63,-21 2-257,21 19-672,-20-40-641,1 19-1346,-3-19-2113</inkml:trace>
  <inkml:trace contextRef="#ctx0" brushRef="#br0" timeOffset="195859.375">4566 9841 17104,'0'21'3139,"0"-2"-1762,0 1 833,0 19-352,0 1-737,0 0-160,18 0-481,3-21-352,-1-19 0,0 0-63,0 0-65,-1-19-129,1-1-191,-20-21 64,20 22 128,-20-21 128,0 21-64,0-1 128,0 0-32,-20 20 224,20 0 64,20 0-127,-20 40 31,20-21-160,-20 21-96,39-21-32,-19 22-673,20-41-544,-1 20-1378,-19-20-4099</inkml:trace>
  <inkml:trace contextRef="#ctx0" brushRef="#br0" timeOffset="196594.7266">5141 9960 17488,'20'20'2755,"0"-1"-1410,-1 2 160,1-1-95,0 0-225,-20-1-320,0-19-257,20 20-255,-20-20-1,0-20-160,-20 20-128,20-39-32,0 19 0,0-20-96,0 0 160,0 1-96,0 19 0,20 1-64,0-2 64,-20 42 0,39-2 32,-19 21 128,1-1-160,-1-19 128,-2-1 33,2 2-1,1-21-128,-21 0 96,20 0-96,0-21 32,-20 2 0,19-1-32,-19 0-32,0 1-32,20 19 128,0-20-160,0 20 64,0 20 32,-1-1 0,1 1-224,20 0-673,-20-1-576,-1 2-1346,1-1-4003</inkml:trace>
  <inkml:trace contextRef="#ctx0" brushRef="#br0" timeOffset="197137.6953">6392 9503 16495,'0'-59'2402,"0"59"-159,19 0-578,1 0 257,0 40-224,20-1-257,-21 41-608,21-21-321,0 21-288,-1-21-224,2 2 161,-3-22-161,-18 0-289,21-19-479,-21-20-354,-20 0-191,19 0-801,-19 0-2178,0 0-3331</inkml:trace>
  <inkml:trace contextRef="#ctx0" brushRef="#br0" timeOffset="197441.4063">6927 9583 18225,'-19'40'1281,"-1"-21"-1089,0 21 897,0 1 32,0-2 160,-19 0-192,19-19-384,20-20-224,-20 20-65,20-20 32,0 0 33,0 0-193,0 0-96,20 0 129,0 0-65,-1 0 32,21 0-32,20 0-63,-21 0-33,22 0-96,-23 0-160,3 0-385,-3 0-320,-17 21 1,-1-21-481,0 19-705,-20-19-1442,0 0-1216</inkml:trace>
  <inkml:trace contextRef="#ctx0" brushRef="#br0" timeOffset="197796.875">7384 9762 21172,'20'-20'1409,"19"20"0,-19 0 97,0-19-930,1 19-256,-3 0-95,2-20-33,1 20-64,-21-21-64,0 1 0,0 0-128,0 1-160,-21 19 160,1-20 32,2 20 64,-3 0-32,1 20 128,0-1 224,0 21 33,20 1-1,0-2 32,0 0-63,20 1-257,0-19-64,21-2-417,-3 1-479,23-20-225,-2-20-961,0 1-4004</inkml:trace>
  <inkml:trace contextRef="#ctx0" brushRef="#br0" timeOffset="198246.0938">7939 9682 20179,'-18'0'1921,"18"0"-767,0 21 671,18-1-95,23 19-417,-21-19-640,19-20-513,21 19-160,-21-19-481,1 0-383,0-19-418,-1 19-960,-19-20-2146,0 0-3940</inkml:trace>
  <inkml:trace contextRef="#ctx0" brushRef="#br0" timeOffset="198458.0078">8297 9603 18193,'21'59'3139,"-21"2"-1378,0-2 225,0 0-320,18 1-353,-18-1-224,-18 1-544,18-20-449,-21-1 96,21 0-544,0-17-289,0-3-480,0-19-320,0 0-1282,0 20-3267</inkml:trace>
  <inkml:trace contextRef="#ctx0" brushRef="#br0" timeOffset="199093.75">9132 9603 17264,'0'0'2530,"18"0"-384,2 39 0,0 1-192,21 1-673,-3 18-448,3-20-320,-21 2-33,19-2-96,-19-39 33,0 20-1,0-20-224,-20 0-95,19 0 63,-19 0-32,0-20-32,0 0-96,-19-20-64,19 20-96,-20-19-225,20-20-544,0 18-352,0 1 160,0 21-480,20 19-898,-1 0-1697,1 19-2210</inkml:trace>
  <inkml:trace contextRef="#ctx0" brushRef="#br0" timeOffset="199484.375">9865 9703 14413,'-19'-21'4933,"-1"1"-3364,0 40 33,0-20 224,0 21-449,1 18-544,19-19-257,0 19-320,0-19-159,0-20-33,19 20 0,1-20-96,0 0-32,0-20-257,0 20 65,-1-20 32,1 1 160,-20-1 32,0 0 32,0 1 96,0 19-64,0 0 160,0 0-96,0 19-64,0 1 0,20 0-32,0-1-224,0 1-289,19 0-544,-19-20-768,21 0-770,-23 0-2049,2 0-10346</inkml:trace>
  <inkml:trace contextRef="#ctx0" brushRef="#br0" timeOffset="199702.1484">9984 9325 896,'0'-20'16048,"0"20"-13294,20 0-672,-20 20-64,21 39-352,-1-18-449,18 37-416,-17 2-289,-1-1-352,18-18-224,3-2-641,-1-40 33,-1 21-417,-19-19-705,20-21-1473,-20 0-3075</inkml:trace>
  <inkml:trace contextRef="#ctx0" brushRef="#br0" timeOffset="200194.3359">10462 9583 15855,'0'20'3427,"0"0"-1281,-20 19 0,20 2 32,0-2-513,0 1-479,20-1-578,-2 2-416,2-22-128,1-19-96,-1 0 225,0 0-129,-1-19-32,-19-2-225,20 1 1,-20 0-32,20-19 32,-20 19 96,0-19 0,0 18 96,0 21-64,0 0 224,0 21 128,20-1-128,-20-1-64,20 21-160,-1-21-128,1 1-352,0 0-513,0 1-129,0-21-671,-1 0-1474,1 0-2787</inkml:trace>
  <inkml:trace contextRef="#ctx0" brushRef="#br0" timeOffset="204958.0078">11136 9723 24535,'20'0'961,"-20"0"-737,19-20-160,1-1 128,0 1-224,0-19 128,-20 19-96,0 0-64,-40 1 128,20 19-96,-19 0 160,-1 19-32,20 1 225,-19 0 31,19-1-32,20 21 129,-20 1-33,20 18-64,0-20-31,20 2 31,20-22 0,-1 1-352,1 19 32,-1-39 32,1 20-128,21-20-448,-2-20-577,-19 1-352,-1 19-1218,-19-20-2626,0 0-10954</inkml:trace>
  <inkml:trace contextRef="#ctx0" brushRef="#br0" timeOffset="205153.3203">11573 9901 22517,'19'0'1794,"-19"0"-1218,0 0 417,0 0-641,20 0-512,-20 0-480,0 0-706,0 0-1889,0 0-12011</inkml:trace>
  <inkml:trace contextRef="#ctx0" brushRef="#br2" timeOffset="226687.5">12744 9384 288,'0'-59'14862,"-20"39"-13068,-1 20-97,3-19 417,-2-1-256,-21 20-961,21 0-385,20 20-288,-18-1-95,18 1-97,0 0 32,0 19-32,18-18-64,2 18 64,1 1 64,-1-1-64,-20 21-32,0-20 128,0-1-192,0 2 160,-20-2 32,20 1 128,0-21 161,0 1-257,0-20 32,20 20-96,-20-20 0,20 21 0,-2-21 0,3 0-32,-1 0 1,0-21-1,0 21 0,-1 0-64,1 0-64,0 0-193,-20 0-159,20 0-353,0 0-256,-20 0-480,19 0-321,1 21-1249,0-21-1249</inkml:trace>
  <inkml:trace contextRef="#ctx0" brushRef="#br2" timeOffset="226984.375">13121 9425 2754,'0'-41'15599,"0"41"-13517,0-20-641,0 40 417,0 1-321,20-1-736,-20 39-320,20 0-65,0 1-160,0-1-128,19-18-64,-19-2-160,20 1-352,-21-21-353,21-19-608,-20 0-961,-20 0-1570,0 0-929</inkml:trace>
  <inkml:trace contextRef="#ctx0" brushRef="#br2" timeOffset="227197.2656">13062 9642 6342,'-21'0'11498,"21"0"-9768,0 0-32,21 0 704,19-19-480,-1 19-865,1-20-609,-1 0-320,21 20-96,-21 0-320,-19 0-641,20 0-384,-19 20-513,-3-20-1473,-18 0-2146</inkml:trace>
  <inkml:trace contextRef="#ctx0" brushRef="#br2" timeOffset="227372.0703">13499 9642 15022,'18'40'3491,"3"-19"-1505,-1-1 704,0-1-415,0 21-1218,-20-21-801,19-19-192,1 20-384,0-20-545,-20 0-1057,0 0-2498,0-20-5606</inkml:trace>
  <inkml:trace contextRef="#ctx0" brushRef="#br2" timeOffset="227536.1328">13459 9444 16463,'0'-19'1794,"0"19"-1602,0 0-128,0 0-96,0 0-1505,20 19-2948</inkml:trace>
  <inkml:trace contextRef="#ctx0" brushRef="#br2" timeOffset="227868.1641">13697 9703 13741,'39'0'5220,"-39"-21"-4387,20 21 256,0-20 545,21 0-737,-23 20-577,2-19-192,-20-1-32,21 0-32,-21 20 0,0-19 32,0-2 0,0 21 1,-21 0 159,1 0 32,2 0-128,-3 21-64,1-2 32,0 1 129,20 19 127,0-19-96,0 21 1,0-21-65,0 19-32,20-19-160,-20-1-32,41-19-128,-23 0-288,2 0-545,21 0-705,-21 0-1313,-2-19-1601,3 19-8937</inkml:trace>
  <inkml:trace contextRef="#ctx0" brushRef="#br2" timeOffset="228136.7188">14153 9523 16335,'0'-20'4004,"-20"20"-2979,1 0 704,-1 0 129,-20 40-545,20-19-576,1 18-128,-1 0-225,20 1-256,20-19-128,19-1 128,21-1-416,-21-19-128,22 20 159,-23-20-31,3 20 192,-21-1 96,-20 1 64,18 0 64,-36 1 32,-2-2-96,-1-19-160,1 20-32,0 0-705,2-20-1441,-3 0-3619</inkml:trace>
  <inkml:trace contextRef="#ctx0" brushRef="#br2" timeOffset="229078.125">14669 9305 1889,'-20'-19'11563,"20"-1"-9225,20 0 33,-20 20 159,20 20-320,-20 0-480,21 19-609,-1 20-192,-2 21-193,3-21-127,-21 1-64,20-20-97,0-1-64,0-19-127,-1 1-161,21-21 32,-20 0-96,0-21 32,19 1-64,1 0 32,-20 1-64,19 19 0,-19 0 64,1 19-96,-1 1 192,-20 0-192,0 1 96,0 18 0,-20-19-96,-1 0 64,1-1-288,0-19-97,1 0-255,-1 0 31,0 0-32,0-19-31,0-1-33,1 0-352,19-19-865,-20 18-1537,20-19-1217</inkml:trace>
  <inkml:trace contextRef="#ctx0" brushRef="#br2" timeOffset="229317.3828">15265 9782 18897,'20'0'1474,"-20"0"223,0-20 706,0 20-738,-20-20-928,20 1-321,0-1-223,0-1-33,0 1-160,0-19 0,0-1-32,0 21-129,20-2-191,-20 1-288,20 20-353,19 0-1025,-19 0-1538,20 20-1921</inkml:trace>
  <inkml:trace contextRef="#ctx0" brushRef="#br2" timeOffset="229584.9609">15582 9603 16079,'0'20'2979,"0"-1"-609,0 21 128,0-19-800,0 18-705,21-19-609,19 19-96,-1-39-288,1 0 128,-1 0-63,1-19-65,0-1 0,-40-19 32,0 19-32,0-1 0,-20 1 32,-20 0 0,1 1-225,-1 19 1,0 0-64,1 0-192,19 19-161,-1-19-512,21 0-1025,0 0-2242,0-19-2243</inkml:trace>
  <inkml:trace contextRef="#ctx0" brushRef="#br2" timeOffset="229824.2188">15761 9325 416,'20'-59'18802,"-20"59"-16464,0 0-705,20 0 257,-20 39-96,20-19-577,0 39-288,-1-18-385,1 18-159,0 0-225,0-19-96,1 0-160,-3-1-577,2-19-576,1 1 192,-1-21-480,0 20-930,-2-20-1857,-18 0-1922</inkml:trace>
  <inkml:trace contextRef="#ctx0" brushRef="#br2" timeOffset="230577.1484">16297 9484 14733,'0'0'2082,"-20"0"-192,20 0 545,-20 19-514,1 1-511,-21 0-546,20 20-255,0-20-96,20-20-129,-19 20-224,-1-1-64,0-19 32,20 20-32,0-20 0,0 20 65,20-20 31,-20 0 64,39 0 64,-19 0-31,0 0-129,0 0-32,0 0 32,-1 0-96,1 0-64,0 0 0,0 21 0,0-21-64,-1 0-96,1 20 0,0-20 32,1-20-129,-1 20 161,0-21-32,-2 1 64,3 0 0,-1 1 32,-20-1 32,0 0 0,0 1-32,0-2 128,0 21-64,-20-20 64,-1 20 64,3 0 129,-2 0-97,0 20-96,-1 1-32,1 18 0,0-19-96,20 19 32,20 2 0,0-21-64,-20-1-192,41 1-161,-21 0-95,19-20-225,-19 0-256,20-20-993,-1 0-1697,-19 1-2179</inkml:trace>
  <inkml:trace contextRef="#ctx0" brushRef="#br2" timeOffset="230845.7031">16655 9503 16143,'19'20'4036,"-19"0"-2531,20 20 609,-20 0-32,0-1-480,0 2-193,0-2-480,20-19-449,-20 0-224,20-20-63,-20 0-193,0 0 96,21-20-64,-21 0 32,18-19-160,2 18 0,0 1 64,1 0-32,-1 1 31,-2 19-159,23 19-224,-21-19-289,19 20-544,1 0-577,0 1-1761,-1-1-6567</inkml:trace>
  <inkml:trace contextRef="#ctx0" brushRef="#br2" timeOffset="231692.3828">17806 9444 10794,'-20'-19'5637,"1"19"-3363,-21 19-416,19 1 384,-17 19-448,18 22-833,-1-22-417,21 0-31,0 1-129,21-19-64,-1-1-159,-2-20-33,23 0-128,-1 0 96,-21-20-128,1-21-64,0 21 32,-20-19 64,20 0-32,-20 18 64,0-19 0,0 21 96,0-1 320,0 20 129,0 0-257,0 20 160,0-1-287,20 21-65,-20 0-64,19 0-64,21-21-192,-20 21-289,19-19-480,-19-21 0,0 0-320,21 0-673,-41-21-864,20 1-1282,-20 0-5061</inkml:trace>
  <inkml:trace contextRef="#ctx0" brushRef="#br2" timeOffset="231954.1016">18123 9583 14349,'21'40'2563,"-1"-1"-738,-20-19 706,20-20-193,-20 21-544,0-21-898,19 0-255,-19 0 96,0 0-257,0-21-192,0 1-127,-19-19-33,19 19-32,0-19-96,0-2 0,0 2-64,0 19-160,19 0-353,1 20-192,0 0-384,20 0-993,-1 20-2626,1-20-10699</inkml:trace>
  <inkml:trace contextRef="#ctx0" brushRef="#br2" timeOffset="232388.6719">18461 9225 18385,'0'0'3363,"0"0"-2050,0 21 705,0 19-480,0-1-609,21 0-33,-3 2-415,2-2-257,21-19 64,-3 0-127,3-20 127,-1 0-160,-1 0 32,1 0-64,-20 0-32,-1 19-32,1 1-32,0 0 96,-20 1-96,0-2 96,0 1-64,-20 0 33,-19-1-65,19-19-129,0 20-127,-20-20 64,21 0-288,-1-20-289,0 20-96,20-19-192,-20 19-705,20-20-1088,0 0-2628</inkml:trace>
  <inkml:trace contextRef="#ctx0" brushRef="#br2" timeOffset="232584.9609">18937 9583 20083,'41'0'2914,"-21"20"-1280,-2-20-1,-18 20-159,0-1-609,0 1-545,0-20-224,21 20-192,-21 1-385,0-21-447,20 0-578,-20 0-1665,0-21-3844</inkml:trace>
  <inkml:trace contextRef="#ctx0" brushRef="#br2" timeOffset="232815.4297">18998 9166 9288,'0'-19'12396,"0"19"-10090,0 0-1025,18 19 449,3 1-353,-1 40-608,0-20-481,0 19-288,19 1 257,-19-1-321,0 0-353,19-18-320,-19-2-31,0-19-129,-20-1-801,0-19-1088,0 0-3268</inkml:trace>
  <inkml:trace contextRef="#ctx0" brushRef="#br2" timeOffset="232988.2813">19016 9464 13516,'0'-20'6086,"0"20"-4036,21-19 96,-1 19 0,20-20-544,-21 20-609,41 0-609,-21 0-384,1 0-673,1 0-416,-23 0-1217,2 0-4292</inkml:trace>
  <inkml:trace contextRef="#ctx0" brushRef="#br2" timeOffset="233649.4141">19494 9623 11594,'19'39'2531,"-19"-39"-513,20 20 416,0-20 161,-20-20-642,0 20-479,0-20-449,0-19-321,0 19-191,-20 1-225,20-22 32,-20 2-255,20 19-33,-19-19 32,19 19-225,19-1-223,1 1-64,-20 1-33,20 19-191,20 0-193,-21 19-865,21 1-1825,0 1-2371</inkml:trace>
  <inkml:trace contextRef="#ctx0" brushRef="#br2" timeOffset="234039.0625">19911 9444 12395,'-20'-19'3331,"0"19"-1345,0 0 609,-1 0-321,3 19-544,-2 1-577,-1 19-577,21 22-63,0-22-65,0 0-256,41-19-128,-23 0 64,23-20-31,-1 0-65,-21-20 128,21 0-160,-40-19 32,20 0-32,-20 18 64,-20-19 0,20 21-64,-20-1 32,0 0 64,1 20 32,19 0 32,0 0 32,0 20-63,0 0-65,0 19 64,19-19-128,1 1-224,20-2-161,-20-19-95,19 0-193,-19 0-576,0 0-289,-20 0-1216,0-19-2179,0 19-10313</inkml:trace>
  <inkml:trace contextRef="#ctx0" brushRef="#br2" timeOffset="234278.3203">20209 9583 15438,'18'20'3395,"-18"-20"-1249,0 0 705,0-20-833,-18 20-801,18-19-416,-20-2-161,20 1-255,-21 0-193,21 1-64,0-1-288,-20 0 128,20 1-609,0-1-223,20 20-193,1-21-481,-1 21-672,-2 21-1602,2-1-672,21-20-9928</inkml:trace>
  <inkml:trace contextRef="#ctx0" brushRef="#br2" timeOffset="234451.1719">20426 9523 14477,'20'41'2851,"0"-22"-1025,-20-19 320,20 20-993,-20-20-801,0 20-512,20-20-737,-20 0-2242,0 0-4100</inkml:trace>
  <inkml:trace contextRef="#ctx0" brushRef="#br2" timeOffset="234620.1172">20387 9325 18737,'0'-20'2274,"-20"1"-2017,20-1 63,0 20 0,0 0-416,20-20-865,-20 20-2466,20 0-4292</inkml:trace>
  <inkml:trace contextRef="#ctx0" brushRef="#br2" timeOffset="234830.0781">20506 9047 19058,'0'19'2049,"19"1"130,-19 21 63,20-2-673,0 1-224,0 20-288,1-1-768,17-20-1,-18 2-96,21-2-192,-21 1-384,-1-21-417,1 1-224,0 0-416,-20 1-930,0-21-2177,0 19-2883</inkml:trace>
  <inkml:trace contextRef="#ctx0" brushRef="#br2" timeOffset="235162.1094">20863 9364 20339,'0'41'2722,"0"-21"-1601,0-1 353,20 1-417,0 0-288,19-20-353,-19 0-224,20 0-64,-19-20-128,-3-19-64,2 19 96,1-1-160,-21 1 64,0 1-32,0 19 160,0 0-128,0 0 96,0 39 32,20-18-64,0 38 96,19 0-128,1-18 128,-1 37-96,21-17 32,-21-2 0,-19 0 0,-20-18 32,0-2-96,-20 0 128,1-19-192,-21 19-224,20-39-225,-19 21-223,-1-21-321,-1 0-289,3 0-287,18 0-2147,-1-40-1377</inkml:trace>
  <inkml:trace contextRef="#ctx0" brushRef="#br2" timeOffset="235625">21082 9127 15887,'20'-41'3267,"0"21"-1057,-2 1-705,23-1-448,-21 20-384,19-20-193,1 20-384,-20 20-64,19-20 0,1 20-32,-20-1 32,1 1 0,-3-20 257,-18 41 351,0-21-31,20-1-1,-20 1-127,20 19 31,1 2-223,-1 18-97,0 0 0,-2 1-192,3-1 96,19 2-64,-20-2-64,-1 0 32,-19-18 0,20-2 0,-20-19 64,0-1-32,0 1 224,0-20 1,0 0-257,-20 0 64,1 0-160,-1-20-545,20 1-352,-20 19-512,20-20-2627,0 0-14638</inkml:trace>
  <inkml:trace contextRef="#ctx0" brushRef="#br2" timeOffset="287254.8828">19911 8075 14349,'19'-40'2691,"1"-1"-1666,0-18 1313,20-21-32,19-18-640,0 18-770,-19-18-799,19 17-33,-18 22-64,-21-1-97,0 21-255,-1 19-801,1 20-801,0-20-1601,-20 20-2403</inkml:trace>
  <inkml:trace contextRef="#ctx0" brushRef="#br2" timeOffset="288680.6641">20506 6665 4580,'-20'-40'3267,"0"20"480,20 0-383,-20 20-578,20 0-704,-20 20-544,20 0 63,20 20-384,0 39-128,0-19-416,0 19-64,19-20-129,1 1-288,-1 0-224,22-41 96,-21 22-640,19-21-353,-19-20-833,-1 0-1441,1 0-3619</inkml:trace>
  <inkml:trace contextRef="#ctx0" brushRef="#br2" timeOffset="290687.5">20725 6466 2146,'0'0'2530,"0"0"417,0 0 64,0 0-801,0 0-641,0 0-95,0 0 159,19 0-288,-19 0-127,0-20-322,20 20-191,0-20-257,0 20-255,-20-19-97,20-21 96,-20 21-224,0-2 0,0 1 192,0-19-96,-20 19-64,20 0 96,-20 20-32,0 0 96,0 0-32,1 0 321,19 0-129,-20 40-96,20-21 225,0 21-225,0 0-192,20 0 32,-1-21-128,1 1 128,0 0-448,20-1-321,-21-19-384,1 0-737,0 0-1024,0 0-770,0-19-4708</inkml:trace>
  <inkml:trace contextRef="#ctx0" brushRef="#br2" timeOffset="291317.3828">21122 6148 7783,'-20'-39'2979,"20"19"64,-20 20 128,20 0-417,-21 0-1120,21 0-513,-20 40-320,20-21 31,0 22-191,0-2-289,20-19-192,1 0 33,-21-1-225,20 1 256,0-20-224,-20-20 160,18 1-160,3-1 96,-21 0-32,0-19-32,0 18 0,0 1-64,0 1 32,0-1 128,0 20-256,20 20 128,-20-1 128,0 22-64,20-2-32,0 1 96,-1 19-128,21-19-128,0 0-320,-21-21-417,1 21-576,0-21-321,0 3-736,1-3-930,-21-19-3330</inkml:trace>
  <inkml:trace contextRef="#ctx0" brushRef="#br2" timeOffset="291672.8516">21359 5989 18321,'-20'20'1697,"20"21"-543,0-21 447,0 19-192,20-19-704,0-1-513,0 1-192,1 1 96,-3-21-64,2 0 32,0-21 97,-20 1-193,21-19 96,-21 19 96,0-19-128,0 19-32,0-1 160,0 1-192,0 1 256,0 19-32,0 0-160,0 19-96,0 1 96,20 1-256,-20 19-449,20-21-544,-2 1-993,3 0-1409,-1-20-1442</inkml:trace>
  <inkml:trace contextRef="#ctx0" brushRef="#br2" timeOffset="291983.3984">21717 5870 15694,'-20'0'1666,"0"21"512,0 18 128,20-19-832,-19 19-514,19-19-639,0-20-193,19 21-64,-19-21 128,20 0-64,0-21 129,-20 1-225,20 1 160,-20 19-128,20-20 160,-20 0 0,0 20-288,0 0 128,0 20-32,19-20 0,-19 20-64,20-1 64,0 1-320,0 1-417,19-1-448,-19-20-288,-20 0-897,20-20-929,-20 20-577</inkml:trace>
  <inkml:trace contextRef="#ctx0" brushRef="#br2" timeOffset="292245.1172">21756 5474 16623,'20'-20'3460,"-20"20"-1571,20 0 33,-20 40-64,0-1-353,20 2-608,1 18-480,-3 0-353,2 1-64,21-1-96,-3-20-513,3-19 64,-21-20-191,0 0-385,-1 0-161,-19 0-511,0 0-770,-19-20-512,-1-19 97,0 19-2403,-21-19-3074</inkml:trace>
  <inkml:trace contextRef="#ctx0" brushRef="#br2" timeOffset="292423.8281">21895 5574 6982,'0'-100'5702,"21"61"-1603,-21 39-447,0 0-962,0 0-832,0 19-352,20 21-161,-2-1-576,23 2-513,-21 18-64,0 0-160,-1-19-288,21 0-513,-20-21-320,0 1-320,-1 0-865,1-20-1282,0 19-1505</inkml:trace>
  <inkml:trace contextRef="#ctx0" brushRef="#br2" timeOffset="292752.9297">22193 5613 19314,'0'20'2050,"20"-1"-1570,0 1 769,-20-20 257,19 0-577,1 0-641,0-20-256,0 1 160,-20-1-256,21 0-64,-21 1-128,18-2 160,-18 21 32,0-20-65,20 20-31,-20 20 128,21 20 224,19 0-127,-20-1 31,19 21 64,-19-1-192,20-19 128,-21 20-64,1-21 64,0 1-192,-20-1 96,0-18-32,0 19-288,0-21-609,-20 1-993,-19-20-1698,19 20-3715</inkml:trace>
  <inkml:trace contextRef="#ctx0" brushRef="#br2" timeOffset="293483.3984">22630 5315 15118,'0'0'2722,"0"0"-1152,0 0 448,0 20 256,20 19-705,-1-19-800,1 21-288,21-2-289,-21 0-96,-2-19 0,2 0-64,21-20-96,-2 0-64,-19 0-128,0 0 159,-20-20 130,0 0-98,0 1 97,0-1 33,0 0-33,0 20 256,-20 0 32,20 20 65,0 0 255,0-1-256,0 1-159,20 0-33,20-20-64,-21 0-96,1-20 160,-20 20-96,0-20-64,20 1-128,-20-1-128,20-19-224,-20 39-705,-20-22-65,20 3-671,0 19-1058,-20 0-2306,20 0-7687</inkml:trace>
  <inkml:trace contextRef="#ctx0" brushRef="#br2" timeOffset="293780.2734">23106 5413 13708,'20'-19'4581,"-20"19"-2563,21-20 384,-3 0-256,-18 1-833,20-1-768,0-19-161,-20 18-288,0-19 0,0 21 97,0-1-193,-20 0 192,20 1-224,-20-1 128,2 20-192,-3 20 128,21-1 64,-20 1-32,20 19 160,0 1-128,0 0 96,20 0-128,1-1 0,17-19 1,3-1-65,-21-19-257,19 0-191,-19 0-193,-20 0-320,20-19-288,-20-1-192,20 0-1026,-20 1-1568,0-1-1346</inkml:trace>
  <inkml:trace contextRef="#ctx0" brushRef="#br2" timeOffset="293981.4453">23246 4998 10698,'-20'-41'4356,"-1"41"-1249,21 0-737,0 0 0,21 21-32,-1-1-512,0-1-737,-20 21-416,19-21-321,-19 22-96,20-2-288,20 1 32,-20-1-512,19-19-801,-19 1-33,0-21-479,-20 0-1539,20-21-2881</inkml:trace>
  <inkml:trace contextRef="#ctx0" brushRef="#br2" timeOffset="294159.1797">23404 5037 15502,'-20'-59'3652,"1"38"-1346,19 21-224,19 0 224,-19 21-672,20-1-577,-20-1-801,20 21-192,0-1-384,0 2-930,-1-22-287,1 21-1698,20-21-3684</inkml:trace>
  <inkml:trace contextRef="#ctx0" brushRef="#br2" timeOffset="294339.8438">23781 5196 17200,'60'59'4260,"-40"-19"-2883,19 0-320,-19-1-576,21 22-65,-23-22-416,2-19-737,-20 19-992,0-19-2467,0 1-10186</inkml:trace>
  <inkml:trace contextRef="#ctx0" brushRef="#br2" timeOffset="295260.7422">21379 6783 15822,'-20'-19'3684,"20"19"-2819,-20 0 64,20 0 896,0 19-543,20 2-225,-20 19-513,20-1-31,-20 0-33,20 2-128,19-2-127,-19 1-161,0-20-32,21-1 64,-21 2-384,-2-21-289,3 0-32,-1-21-319,0 2-226,0-1-928,-1-20-1153,-19 21-1025</inkml:trace>
  <inkml:trace contextRef="#ctx0" brushRef="#br2" timeOffset="295453.125">21499 6942 13228,'0'21'4100,"0"-21"-2819,0-21 769,0 21 32,20-20-865,18 1-993,-17-1-320,-1 0-897,0 1-1057,0-1-2017,-20 0-7272</inkml:trace>
  <inkml:trace contextRef="#ctx0" brushRef="#br2" timeOffset="295624.0234">21420 6804 16271,'-61'20'1986,"61"-20"-897,0 0 1121,0-20-320,0-1-961,20 21-513,0-19-288,1-1-96,17 0-512,3 1-1282,-21 19-3011,0-20-11082</inkml:trace>
  <inkml:trace contextRef="#ctx0" brushRef="#br2" timeOffset="295800.7813">21816 6507 20275,'21'19'2562,"-3"1"-1825,-18 0 1057,0 19 31,20 21-544,-20-20-992,20-1-225,-20 0-256,21 2-289,-1-21-800,-20-1-417,0 1-1088,-20 0-3108</inkml:trace>
  <inkml:trace contextRef="#ctx0" brushRef="#br2" timeOffset="295973.6328">21598 6783 18961,'20'-19'2979,"-20"19"-1794,20-20 1250,19 0-65,1 20-1185,-1-19-929,21 19-224,-21 0-96,22 19-736,-2-19-674,-19 0-416,-1 20-864,1-20-2083,-20 0-8263</inkml:trace>
  <inkml:trace contextRef="#ctx0" brushRef="#br2" timeOffset="296267.5781">22173 6466 19378,'0'19'1409,"0"3"-160,0-3 481,20 1 0,-20 19-705,40 1-609,-21-19-128,21-2-256,1 21 32,-23-40 0,23 19-480,-21-19-225,0 0-223,-20 0-706,0 0-1505,0-19-2594</inkml:trace>
  <inkml:trace contextRef="#ctx0" brushRef="#br2" timeOffset="296457.0313">21954 6605 20275,'0'-20'1665,"21"1"-255,-1-1 543,20-19-319,-1 17-929,1 3-545,-1-1-192,1 0-801,0 1-608,-21-1-737,1 20-2018,-20 0-2755</inkml:trace>
  <inkml:trace contextRef="#ctx0" brushRef="#br2" timeOffset="296898.4375">22412 6566 9288,'40'80'8232,"-21"-61"-5798,1-19-127,0 20-129,-20-20-577,0-20-928,0 20-257,0-40-288,0 20 32,-20-19-95,0-1-322,1 21 321,-1-42-64,0 22-128,0-1 288,-1 21-256,21-22-32,0 21 128,21 20-192,-21 0 224,20 0-224,0 0 64,19 20-161,-19 0 1,-20 20 96,20 0-128,-20-1 192,20-19 192,-20 21 0,0-22 64,0 1 224,20 0 32,-20-20 193,0 0-193,19 0 225,-19 0-225,20-20-191,0 0-161,0 1-97,0-3-543,-1 3-161,-19 19-416,0-20-288,0 0-1314,0 20-2018,0-19-7814</inkml:trace>
  <inkml:trace contextRef="#ctx0" brushRef="#br2" timeOffset="297208.9844">22650 6327 10634,'0'0'5221,"19"21"-3140,1-21 258,0 19-1,1 21-320,-1-21-801,-2 1-160,2 0-352,21-1-321,-21 3-128,19-22 0,-39 0-223,20-22 191,-20 3-256,-20-1-160,0-19 159,-19 19 66,-2-19-98,3 18 97,18-19 1,-21 1-130,41 0 65,-20 19 0,20-1 0,20 21 32,0 21 96,21-1 129,-3-1-193,23 21 96,-22-1-96,1 2-352,-1-22-898,-19 21-351,20-21-833,-40-19-2627,0 0-11563</inkml:trace>
  <inkml:trace contextRef="#ctx0" brushRef="#br2" timeOffset="297394.5313">22669 6387 18705,'-19'0'2659,"19"0"-1570,0 0 865,19 0-513,1-20-736,21 1-289,17 19-288,-17-21-640,-2 1-417,1 0-833,0 20-2146,-21-19-3234</inkml:trace>
  <inkml:trace contextRef="#ctx0" brushRef="#br2" timeOffset="297626.9531">23066 6109 15758,'-19'0'3492,"-1"0"-1763,20 20 449,0-1-384,0 22-417,0-2-31,0 1-642,20-21-415,-1 21-97,41-40 32,-21 21-160,1-42-160,1 1-160,-21 0-545,-1 1-192,1-1-160,0 0-801,-20 1-1057,0-22-1761,-20 2-4357</inkml:trace>
  <inkml:trace contextRef="#ctx0" brushRef="#br2" timeOffset="297801.7578">23226 6009 5092,'-41'-39'9257,"41"19"-5253,0 20-1570,0 20-32,0-1-223,20 1-546,1 21-288,19-2-768,-1-19-225,-19 0-416,20-1-64,-21 1-769,21-20-256,-20 21-224,0-21-1282,-1 0-2850</inkml:trace>
  <inkml:trace contextRef="#ctx0" brushRef="#br2" timeOffset="297974.6094">23027 6050 15822,'-20'0'7111,"40"0"-5509,19-20-65,21-1-127,-1 1-386,-18-19-607,18 19-225,-39 1-608,20 19-801,-1-20-353,-19-1-1153,20 21-4099</inkml:trace>
  <inkml:trace contextRef="#ctx0" brushRef="#br2" timeOffset="299017.5781">22849 6883 11050,'19'0'7655,"1"20"-6854,0 19 929,0 2 95,0-22-31,-1 21-801,1-20-384,0-1-129,0 2 65,-20-21-161,0 0 64,0-21-63,0 2-161,0-1-32,-20-20-224,0 1 64,0-2-32,1 2 96,-1 19-192,20-19 64,-20 19 160,20-1-256,20 21 160,19 0 64,-19 21-32,0 19-64,0-21 128,0 1-256,19 19 192,-19-19 0,0-20-64,1 0 32,-21 0 96,0 0-95,0-20 159,-21 1-224,1-1 32,20 0 32,0-19-64,-20-2 64,20 22-192,0-21 288,0 40-128,20 0-64,0 0 160,1 20-96,-3 0-96,2 20 192,21-20-128,-21 0-705,19-1-416,-19-19-417,20 0-1024,-40 0-2179,0 0-3971</inkml:trace>
  <inkml:trace contextRef="#ctx0" brushRef="#br2" timeOffset="299364.2578">23285 6646 15983,'20'0'2978,"0"0"-287,0 0-257,0 19-672,-1 1-609,1 19-288,0-19-128,0 0-481,-20 20 128,20-40-320,-20 20 64,19-20-128,-19 0 64,0 0-64,0 0-96,-19-20 160,-1-20-32,0 20-96,0-19 64,0 19 96,20-19-192,0-2 128,0 2-96,0-1 64,20 40 0,0-19 32,0 38 32,19-19-64,1 40-32,1-21-352,-3 21-481,3-19-352,-21-2-673,19 1-736,-19 0-2147,0-1-8583</inkml:trace>
  <inkml:trace contextRef="#ctx0" brushRef="#br2" timeOffset="299576.1719">23523 6705 10025,'-59'0'10570,"39"0"-8744,0 0 31,20 0 225,-20 0-256,20 0-769,0 0-288,20-20-609,0 20-64,19 0-384,-19-20-929,20 20-577,-1-19-1185,2 19-3171</inkml:trace>
  <inkml:trace contextRef="#ctx0" brushRef="#br2" timeOffset="299758.7891">23900 6407 224,'20'0'22453,"-20"0"-21620,-20 19 448,20 1 481,-20 0-97,20 21-1088,0-2-353,0 0-288,0 1-352,0-19-674,0-2-511,0 1-1346,0-20-3395</inkml:trace>
  <inkml:trace contextRef="#ctx0" brushRef="#br2" timeOffset="299933.5938">23702 6585 1569,'-39'-39'19987,"39"19"-18706,0 20 353,18-19 608,23 19-64,-1 0-1281,-21 0-705,21 0-64,0 19-160,-1-19-416,1 20-289,-1 0-480,-19-1-257,0-19-576,1 20-1537,-1-20-3780</inkml:trace>
  <inkml:trace contextRef="#ctx0" brushRef="#br2" timeOffset="300164.0625">24019 6248 21684,'79'-20'2402,"-38"20"-608,18 20 192,1-20-673,-1 39-608,2-19-257,-43 21-416,22-2 0,-19 0-448,-1 20-353,-2-18-480,-18-21 96,21 0-673,-21-1-1889,0 1-3140</inkml:trace>
  <inkml:trace contextRef="#ctx0" brushRef="#br3" timeOffset="421753.9063">2877 7498 12908,'0'0'2114,"0"0"-1217,21 0 992,-21 20 321,0 19-800,0 2-513,20 18-129,0-19-127,-2 20-97,3-21 161,-1 1-224,0-21-129,0 2-128,-20-1 32,0-20-127,19 20 127,-19-20-32,-19 0 32,19 0-64,-40 0-63,20 0-97,-1-20 0,-17-21-129,18 2 1,-1-20-64,-17-1-128,38-19-128,0-1-1,18 21 193,2 19 32,1 0 96,19 20 0,-1 20-65,1 0 1,-20 20 160,-1 20-64,1 0-256,0-1-193,-20 0 129,0 2 256,0-1 96,-20-1 96,0-19-64,1 1 32,-1-2 64,20-19 0,-20 0 160,20-19-191,0 19 63,0-21-96,0 1 224,20 20 32,0 0-32,-1 0 1,1 0 191,20 20-128,-20 20-191,-1-20 31,21 19-128,-20-19-32,1 0-96,-3-1-385,2-19-256,0 21-288,1-21-320,-21 0-801,20 0-1986,-2 20-10345</inkml:trace>
  <inkml:trace contextRef="#ctx0" brushRef="#br3" timeOffset="422130.8594">3414 7697 18545,'0'0'2338,"0"21"-1024,0-21 1152,0 39-480,20-19-1186,-20 19-383,20-19-129,-1-1-96,1 22-96,0-41 33,0 0-65,0 20 0,-20-20 0,19-20-96,-19 0 32,0-1 64,-19 2-128,19-1 96,0-19 0,-20 19 0,20 0-32,0 20 0,0 0 0,0 0 0,0 0 0,20 20 32,-1 0 32,1-1-96,20 1-160,-19 0-449,-3-1-896,2-19-385,1 0-256,-1 0-1314,-20 0-6821</inkml:trace>
  <inkml:trace contextRef="#ctx0" brushRef="#br3" timeOffset="422470.7031">3712 7638 14830,'40'59'3459,"-22"-38"-1569,-18 18 544,21-19 545,-1 19-1250,-20-19-896,20-1-320,-20-19-193,0 21 0,0-21-192,0 0 65,0-21-1,0 2-160,0 19 0,-20-40-128,20 21 192,0-1-224,0 0 160,0 1-160,0-2 64,20 21-33,0 0 161,-1 21-64,1-2-64,0 1 161,0 19-130,0-19-255,-1 0-384,1-1-738,0-19-864,-20 0-224,20 0-1602</inkml:trace>
  <inkml:trace contextRef="#ctx0" brushRef="#br3" timeOffset="422805.6641">4029 7697 19186,'20'40'2562,"-20"0"-704,19-21 961,-19 1-994,20 0-1152,-20-20-161,0 19-384,0-19 129,0 0-193,0-19 128,0 19-96,0-20-96,0 0 32,20-19-64,-20 19 32,21 1 96,-21-22-192,20 41 96,-2-20-64,2 40 128,1 0 64,-21 1 0,20-2-128,0 1 0,-1 0-448,1-1-513,0 1-480,-20-20-962,20 0-479,-20 0-4678</inkml:trace>
  <inkml:trace contextRef="#ctx0" brushRef="#br3" timeOffset="423000.9766">4386 7718 13580,'20'19'6118,"0"1"-4164,0 0 96,-20-1 128,21 1-1473,-3-20-545,-18 0-320,20 0-961,-20 0-1154,0 0-1792</inkml:trace>
  <inkml:trace contextRef="#ctx0" brushRef="#br3" timeOffset="423187.5">4386 7557 18289,'-19'0'1729,"-1"-19"-992,20 19 96,0-20-577,20 20-1697,-20 0-6278</inkml:trace>
  <inkml:trace contextRef="#ctx0" brushRef="#br3" timeOffset="423898.4375">4625 7618 15310,'0'-20'2018,"0"20"-737,0 0-128,0 20 1025,0 0-544,20 19-417,0-19-512,-20 20 63,19-20-127,1 19 32,-20-39-193,0 20 1,0-20-161,0 0-64,0 0-64,0 0 0,0 0-95,0-20-65,0 20 32,-20-19-64,20-1-32,0 0 0,20 1 0,0-2 32,0 21 0,0 0-65,-1 0 33,21 21 32,-20-2-128,0-19-160,-1 20-289,1-20-351,0 20-290,0-20-351,-20 0-321,0 19-1153,0-19-3907</inkml:trace>
  <inkml:trace contextRef="#ctx0" brushRef="#br3" timeOffset="424347.6563">5121 7618 17456,'20'-39'2434,"-20"17"-512,0 22 0,0 0 224,-20 0-801,20 22-384,-20-3-128,-1 21-160,21-1-353,-18 21-64,18-40-192,18 19-32,-18-19 0,21-20-160,-1 0 64,0-20-192,0 1-96,0-1 159,-20-19 1,0 18 128,0 1 32,0 0 32,0 1 0,0 19 96,19 0 64,-19 19-192,20 1 160,0 0-160,0 40 96,0-21-64,-1 1 97,-19 20-33,20-21 160,-20 1-224,0-1 160,-20-18-96,1 19 96,-1-21-96,0 1-64,0-20 0,-19 20-128,19-20-288,0 0-545,0 0-1345,20 0-1602,0-20-6758</inkml:trace>
  <inkml:trace contextRef="#ctx0" brushRef="#br3" timeOffset="424740.2344">5637 7379 19858,'-20'-20'2082,"20"20"-608,0 0 672,0 0 32,20 40-801,0 0-448,19 0-320,-19 19-161,20 1-256,-19-1-64,17 2-192,-18-22-32,21 0-320,-23-19-353,3-20-480,-21 20-673,0-20-544,-21-20-417,3 0-2754</inkml:trace>
  <inkml:trace contextRef="#ctx0" brushRef="#br3" timeOffset="424942.3828">5538 7677 16143,'-40'0'2530,"21"-20"-832,19 20 768,19 0 161,-19 0-930,40-19-576,-20 19-288,19 0-256,1 0-417,0 0-160,-1 0-545,1 0-704,-1 0-1826,-19 0-1441</inkml:trace>
  <inkml:trace contextRef="#ctx0" brushRef="#br3" timeOffset="425124.0234">5955 7638 18225,'20'19'3715,"-20"1"-1473,19 0 577,1 1-417,0-2-1377,-20 1-800,20 0-129,0-20-96,-20 0-385,20 0-448,-20 0-1409,0-20-1537,-20 20-4773</inkml:trace>
  <inkml:trace contextRef="#ctx0" brushRef="#br3" timeOffset="425321.2891">5894 7479 20275,'-18'-20'1825,"18"20"-928,0 0-512,0-20-385,18 20-1153,-18 0-2595</inkml:trace>
  <inkml:trace contextRef="#ctx0" brushRef="#br3" timeOffset="426492.1875">6253 7579 13708,'0'-22'2179,"0"3"-386,0-1-31,0 0 64,0 20-577,0 0-480,20 0-289,-20 0 225,0 20 159,20 0-255,-20 21 96,18-2-161,3 20-31,-1-18-65,0-2-160,-20-19 33,20-1 31,-1 1-64,-19 0-63,20-20-33,-20-20-32,0 20 0,-20-20-128,20 1 0,0-1 32,0-19-32,0-2-160,-19 2 64,19-1-96,0 21 192,0-3-64,0 3-64,19 19-32,1 19 128,0 3 32,0-3-96,0 1 64,-1 0 0,1-1 0,-20-19 32,20 20-64,0-20 64,-20 20-96,0-20 0,0 0-65,0 0-31,0 0 32,0 0-32,0-20-32,0 0-64,0 1-33,20 19-31,-1-20 64,-19 20-65,40 20 257,-19-20-32,-1 19 32,-2 1 0,23 0 96,-21 1-32,0-21 96,19 0-32,-19 0 32,0 0 33,0-21 223,-20 21 0,20 0-96,-20-20-63,19 0 31,-19 20-96,0-19-32,0-1 0,0 0-32,-19 20-32,19-19 0,-20 19 0,0 0-96,0 19 256,0-19-128,20 40 257,0-21 223,0 21-95,20 0-193,0 0-128,20-21 0,-1 1-64,22-20-32,-3 0-160,22 0-128,-20-20-705,-1 1-544,-19-1-1442,-21 0-993,-19 20-7367</inkml:trace>
  <inkml:trace contextRef="#ctx0" brushRef="#br3" timeOffset="427166.9922">7603 7379 21300,'-20'0'1121,"20"0"-64,0 0-449,0 20 33,0-20-385,0 21-288,0-21-833,0 19-896,20-19-2019</inkml:trace>
  <inkml:trace contextRef="#ctx0" brushRef="#br3" timeOffset="427370.1172">7662 7657 14125,'0'20'8904,"0"-20"-7270,0 0-353,0 0-32,0-20-576,0 20-673,20 0-449,-20 0-1120,20-19-1314,-20 19-3907</inkml:trace>
  <inkml:trace contextRef="#ctx0" brushRef="#br3" timeOffset="428180.6641">8417 7399 5797,'-20'-59'2659,"-1"19"-97,1 21 1185,20-1-672,-38-1-865,17 1-608,1 20-193,0 0-31,0 20-129,-19 21-224,39-2-160,-20 20 63,20 1-127,0 19-224,40-18-33,-1-22-319,1 0 31,-1-19-128,22 0-32,18-20 0,-20-20-96,1 0 0,-1-19-160,-19 0-64,1-2-65,-41 1 33,0-19 160,-21-1-224,-19 21-65,-19-1 129,-1 1 128,1 18 128,19 21-96,-19-20 160,18 20-128,21 0-352,2 20-513,18-20-929,0 21-480,0-1-1634</inkml:trace>
  <inkml:trace contextRef="#ctx0" brushRef="#br3" timeOffset="428616.2109">9111 7240 17040,'-60'-39'2274,"21"39"-128,19 0 192,-20 0-160,21 19-576,-21 22-513,20 18-289,-1 0-31,3 21-96,18-21-353,0 2-224,39-22 0,-19 0-224,20 1-192,-1-19-321,1-21-416,19 0-672,-19 0-1410,19 0-1762</inkml:trace>
  <inkml:trace contextRef="#ctx0" brushRef="#br3" timeOffset="428970.7031">9269 7220 448,'-20'-19'19699,"20"19"-17714,0 0-351,0 0 576,20 39-640,-20 2-385,21-2-160,-21 20-481,20 1-256,0-1-95,19 0-161,-19-18-289,0-21-63,19 0-513,-19-1-512,-20-19-1313,20 20-129,-20-20-1601</inkml:trace>
  <inkml:trace contextRef="#ctx0" brushRef="#br3" timeOffset="429297.8516">9607 7439 21011,'0'0'1282,"0"20"-33,0 19 1345,0 1-960,0-21-577,0 22-385,21-21-351,-1 0-193,19-1-96,-19-19 0,20 0 32,-21-19-160,1-1 0,0 0-192,-20 1 63,0-22-127,-20 1-161,0 21 1,-19-1 32,19 0 255,-21 1 97,23 19-32,-2 0-224,-1 0-321,21 19-768,0 1-641,0 0-2499</inkml:trace>
  <inkml:trace contextRef="#ctx0" brushRef="#br3" timeOffset="429891.6016">10223 7459 11210,'0'0'897,"0"-20"512,0 20 1314,-20 0-129,20-19-928,-20 19-225,-1 0-192,3 0-31,-2 19 127,0-19-64,-1 20-224,1 0-192,2 19-257,-2-19-287,20 21-1,0-2-192,0-19-32,20-20-64,-2 19 32,2-19-256,1 0 96,-1-19-64,-20-1 0,20-19 32,-20 17 32,18 3 160,-18-1-96,0 20 96,0 0 32,0 20 128,21 21-32,-1-2-64,-20 20 32,20-18 65,0 18 191,-1 0 0,-19 1-63,0-21 63,-19 1-160,-1-21-159,0 1-97,0 1-33,-19-21-287,19 0-192,-21-21-257,21 1-384,2 1-1313,-2-1-1891,20-19-7141</inkml:trace>
  <inkml:trace contextRef="#ctx0" brushRef="#br3" timeOffset="430469.7266">10600 7538 21844,'20'-20'1345,"-20"20"-127,20 20 703,0-1-191,-20 3-673,19-3-384,1 1-289,-20 0-160,0-20-32,0 0-31,20 0-33,-20 0 0,-20-20-64,20 0-96,0-21 32,0 2 160,0 19-256,0-19 160,20 19-160,0 1 128,0 19-64,-20 0 128,39 19 160,-19 1-160,0 19-32,1 1-32,-3 1-96,22-22-160,-19 1-448,-1-20 31,-20 20-544,0-20-385,0-20-640,0 0-833,-20 1-3747</inkml:trace>
  <inkml:trace contextRef="#ctx0" brushRef="#br3" timeOffset="430679.6875">11057 7161 19794,'79'40'2178,"-40"-1"321,1 21 736,0-1-705,-19 21-928,-21-21-770,18 0-735,-18 2-97,20-22 0,-20 1 0,21-19-673,-21-2-448,0-19-1057,0 0-2018,0-19-7719</inkml:trace>
  <inkml:trace contextRef="#ctx0" brushRef="#br3" timeOffset="432387.6953">2819 10873 12619,'-21'-19'1410,"21"19"1088,0 0-256,0 19-544,0 1-97,21 21-127,17 18-289,-18 0-416,21-19-129,-3 19-223,-17-19-129,19-21-32,-20 3 64,-1-3-159,-19 1 31,0-20 0,0 0 352,-19-20-223,-1 1-321,0-3 0,0-17-64,-19 0 96,-1-22-32,-1 2-128,23-19 64,-2-2 0,-1 21-97,21-2 33,21 2-160,-21 39 160,38 1-128,-18-2 160,1 42-65,19-2 33,-1 21 96,-19 19-64,0-18 32,0 18-32,-20 0 128,0-19-160,0 0 224,0-21-32,0 1-32,0 0 64,-20-1 64,20-19-32,0 0 225,0 0-225,0-19-128,20 19 96,-1 0 96,-19-20 0,40 20 33,-20 20-65,0-1-160,19 2 128,-19-1-352,21 0-161,-3-1-544,3-19-288,-21 0-416,19 0-321,-19 0-961,-20 0-6982</inkml:trace>
  <inkml:trace contextRef="#ctx0" brushRef="#br3" timeOffset="432764.6484">3414 10953 16815,'0'-40'2435,"0"40"-1122,0 0 385,0 40 319,0-20-767,20 19-193,0 20-257,-1-18-127,1 18-257,0-39-159,20-1-65,-21-19-64,21 0-64,-20 0 128,-20-19-96,21-21-64,-21 1 0,0-2-32,-21 22 32,1-21-32,0 21 64,0-1-64,20 0 33,0 20 63,0 0-32,0 20-32,20 0 32,20-1 0,-19 21-32,17-21 0,3 2-128,-3-1-321,-17-20-287,19 0-834,-20 0-896,-1 0-225,-19 0-2946</inkml:trace>
  <inkml:trace contextRef="#ctx0" brushRef="#br3" timeOffset="433090.8203">3811 10913 18385,'20'40'1954,"19"0"224,-19-21 192,0 21-160,0 0-672,0-20-545,-20 19-545,19-19-160,-19-20-96,0 0-95,0 0 95,0 0-96,0-20-96,0 1 96,0-1-96,0-21 0,0 22 0,0-21 0,0 21 64,0-1-192,20 0 96,0 20 0,0 20 32,0 0 32,19 19-64,-19 0-32,21-18-353,-23 19-512,2-21-736,1-19-1090,-1 0-384,-20 0-3331</inkml:trace>
  <inkml:trace contextRef="#ctx0" brushRef="#br3" timeOffset="433410.1563">4248 10953 15726,'39'40'4549,"-39"-1"-2403,20-19 224,0 20 32,-20 0-704,20-21-737,-20 1-577,20-20-160,-20 20-31,19-40-33,-19 20-32,0-20-64,0 1-32,0-1 0,0 0-64,0-20 0,20 20-32,0-19 0,-20 39 32,20-20 0,1 20 32,-3 20 224,2-1-96,0 1-128,1 19-96,-1-18-288,-2-1-705,3-20-769,-1 20-1409,-20-20-865,0 0-9930</inkml:trace>
  <inkml:trace contextRef="#ctx0" brushRef="#br3" timeOffset="433613.2813">4724 11052 21716,'20'40'1666,"-20"-20"287,20 0 33,-1-1-961,1 1-865,0-20-320,-20 20-801,20-20-1377,-20-20-1986</inkml:trace>
  <inkml:trace contextRef="#ctx0" brushRef="#br3" timeOffset="433814.4531">4665 10854 22229,'-40'-40'1665,"20"21"-960,20-1-513,0-1-224,0 21-577,0-20-2466</inkml:trace>
  <inkml:trace contextRef="#ctx0" brushRef="#br3" timeOffset="434445.3125">5062 11012 16047,'-20'0'865,"20"0"480,0 0 224,0 40 449,0-21-544,20 22-321,-20-2-160,18 1-289,3-21 321,-21-19-544,0 22 95,20-22-255,-20 0-65,0 0 0,0 0-32,0-22-128,0 3-32,0-1 0,0-19-64,0-1 32,0 19-96,0-18 128,20 19 33,0 20-161,0 0 160,-1 0 32,1 20 32,20 19-256,-20 2 224,19-21-352,-19-1-161,21 1-864,-23-20-1121,2 20-417,1-20-1793</inkml:trace>
  <inkml:trace contextRef="#ctx0" brushRef="#br3" timeOffset="434939.4531">5657 11012 17840,'20'-39'2467,"-20"39"-1122,0-20 577,0 20 320,-20 0-769,0 20-608,20 0-32,-20 19-257,0-19-127,20 20-97,0 0-96,0-21-256,0 1-32,20 0 64,0-20-192,-20-20-64,20 0-160,0-19 31,-20 19 97,0-20 96,0 20 128,0 20 0,0 0 96,0 0 0,19 20 32,-19 20 0,20 0 0,0 19-96,21-18 32,-3-2 0,3 20-64,-3-20 64,3-18-128,-21 19 96,0-21-96,-20 21 64,-20-21 64,0 1-32,-21 1-32,3-1-32,17-20 96,-19 19-256,1-19-256,19-19-866,0 19-1120,0 0-1089,20-20-9546</inkml:trace>
  <inkml:trace contextRef="#ctx0" brushRef="#br3" timeOffset="435299.8047">6232 10615 18289,'-20'0'3555,"20"0"-1857,20 21 224,1 38 96,-1 0-641,0 1-416,19 19-577,1 1-96,-1-21-192,-19 1-128,20-1-256,-20-39-481,-1 0-800,1-20-1218,-20 0-480,0 0-4997</inkml:trace>
  <inkml:trace contextRef="#ctx0" brushRef="#br3" timeOffset="435502.9297">6153 11032 21396,'0'0'1281,"0"-20"192,41 20 898,-3 0-482,23-19-703,-2 19-386,0 0-319,1-20-225,-21 20-160,21 20-192,-40-20-288,19 19-449,-19-19-416,1 20-737,-21-20-705,0 20-608,0-20-6951</inkml:trace>
  <inkml:trace contextRef="#ctx0" brushRef="#br3" timeOffset="435715.8203">6690 11032 17104,'0'0'2690,"18"0"-832,-18 20 672,20-20 97,1 19-930,-21-19-992,20 21-609,-20-1-32,20-20-224,-20 20-512,0-1-866,0-19-1249,0 0-928,-20 0-7207</inkml:trace>
  <inkml:trace contextRef="#ctx0" brushRef="#br3" timeOffset="435909.1797">6570 10734 22036,'-20'-20'2178,"0"20"-1121,20 0-896,0-19 63,0 19-224,20 0-481,-20 19-1216,0-19-1698</inkml:trace>
  <inkml:trace contextRef="#ctx0" brushRef="#br3" timeOffset="437758.7891">7046 10934 5349,'0'0'160,"0"0"384,0 0 2243,0 0-225,0 0-1248,0 0-418,0-21 354,0 21-33,0 0-352,0 0-161,-20 0-127,20 0-33,0 0 1,0 0-129,0 0 97,0 0 127,0-20-63,0 20-129,0 0-224,0 0 161,0 20 95,20 1 97,-20 18 63,20 0 129,1 1 96,-1 0-288,-2 0-97,3-1-96,-1-19-31,0-1 31,-20 3-128,20-22-96,-20 0-63,0 0 63,0 0-32,0-22 32,0 3-128,-20-1 0,20-19-64,-20-1 32,20 0-160,0-19 32,-20 19-64,20 21 159,20-2-127,-20 21 32,20 21 160,0-2-32,-1 1-32,1 19 0,20-19 96,-20 0-64,19-1 0,-19 2-64,-20-21 160,20 20-64,-20-20-64,0 0 96,0 0 0,0 0-96,0-20 32,0-1-96,0 21 0,0-19 0,0-1-64,0 0-64,20 20 64,-1 0 96,1 20-1,0 0 1,21-1 0,-3 2 160,3-1-96,-3 19 32,3-39-32,18 20 129,-19-20 95,0-20 64,-1 1 0,-19-1-128,0-21-31,-20 22-1,0-21-64,0 1 32,-20 19-32,0 1 32,1-2 224,-21 21 97,20 0 127,0 21-63,0 18 31,20 0-159,-19 1 31,38 20-192,1-21 96,20-19-95,0 0-193,-1-1 0,22 3-97,-2-22-383,0-22-577,1 3-865,-21 19-1761,1-20-1186,-20 0-12043</inkml:trace>
  <inkml:trace contextRef="#ctx0" brushRef="#br3" timeOffset="439110.3516">8456 10795 14798,'-21'0'2242,"21"0"256,0 0-256,0 0-288,21 0-288,-21 0-289,0 0-448,20 19-64,-20-19-257,20 0-63,-20 0-225,0-19-160,0 19-32,20-20-32,-20 20-96,0-21-160,0 21-128,-20 0-225,20 0-319,-20 0-578,20 21-544,0 18 1,-20-19-994,20 19-5253</inkml:trace>
  <inkml:trace contextRef="#ctx0" brushRef="#br3" timeOffset="439353.5156">8575 10993 17232,'20'19'2947,"-20"-19"-1410,0 0 641,0 0 353,0 0-962,0 0-896,0 0-321,0 0-256,-20 0-96,20 0 96,0-19-288,0 19-449,-20-20-288,20 20-768,0 0-769,0 0-1410,0-20-15022</inkml:trace>
  <inkml:trace contextRef="#ctx0" brushRef="#br3" timeOffset="441030.2734">9249 10595 17104,'-59'0'704,"19"0"289,22 20 192,18 20 769,-21 0-320,21 19-289,21 1-128,-3-1-192,2 21-416,21-40-129,-3-1-95,23-19-129,-22-1-128,21-38-32,-1-21-64,-19 21 64,1-40-256,-3-2 64,-18 22-64,-20-20 32,0 18 32,-40 2-65,1-1 97,-21 21 0,1 19 128,-20 0-64,18 0-32,23 0 32,-3 0-1057,41 0-1377,0 0-641,21 0-3171</inkml:trace>
  <inkml:trace contextRef="#ctx0" brushRef="#br3" timeOffset="441688.4766">10045 10516 13516,'-41'-39'3780,"1"18"-1442,1 21-608,19 0 127,0 41 193,0-2-512,20 20-481,0 1-192,0-1-193,20 2-255,20-2-193,-1-20-160,1 1-192,1 0-513,-3-20-608,23-20-1281,-22 20-801,1-20-8489</inkml:trace>
  <inkml:trace contextRef="#ctx0" brushRef="#br3" timeOffset="442485.3516">10342 10636 14637,'-20'-80'1762,"0"60"544,0 0 161,20 1 31,0 19-544,0 0-961,20 19-32,-20 1-65,20 19-223,0 22-289,0-22 33,19 20-257,-19 2 32,1-2-192,17-20-64,-18 2-224,1-22-353,-1 1-448,0 0-1153,-20-20-737,0 0-1409,0 0-11627</inkml:trace>
  <inkml:trace contextRef="#ctx0" brushRef="#br3" timeOffset="442854.4922">10739 10834 18449,'0'-20'1762,"0"20"-161,0 0 609,-20 0-160,20 20-737,0 0-384,0-1-224,0 21-161,40-19-223,-21-2-161,1-19-64,20 0-64,-19 0 0,17 0 96,-18-19-160,-20-2-96,0 1-64,0 0 0,-20 1-257,-18 19-159,-3-20-65,21 20-192,-19 0-256,19 0 64,0 0-384,0 0-897,20 20-2979</inkml:trace>
  <inkml:trace contextRef="#ctx0" brushRef="#br3" timeOffset="443326.1719">11156 10775 19634,'0'-21'545,"-20"21"416,20 21 1281,0-1-385,-20 19-704,40-19-160,-20-1-576,20 21-65,-1-40-160,1 21-128,0-21 32,0 0-192,0 0 0,-20-21-64,0 1-64,0 0-32,0 1 192,0 19 64,0 0-32,0 0 96,0 39 160,0-19 96,21 20-96,-3 19 65,2 0-1,1 2-96,19-2-64,-1 1-32,-19-20-96,0 19 96,0-19-160,-20 0 64,-20-21-224,0 1 32,-21 0-128,3-1-225,-23-19 65,2 0 63,-1 0-255,21 0-642,-21-19-383,21 19-609,19-20-3140</inkml:trace>
  <inkml:trace contextRef="#ctx0" brushRef="#br3" timeOffset="443803.7109">11632 10754 320,'20'41'20595,"1"-22"-18609,-3 21 448,2-21-159,0 21-834,1-19-544,-21-2-417,0 1-255,20-20-65,-20 0-96,0 0 0,0 0 64,0-20-96,0 1 0,0-2 32,0-19-96,0 1 64,0 0-32,18-2 32,2 21-128,1 20 192,19 0 128,-21 0 0,21 41 1,-20-2-161,19-19-96,-19 19-321,20 1-608,-20-19-736,1-21-1378,-21 0-833,0 0-8103</inkml:trace>
  <inkml:trace contextRef="#ctx0" brushRef="#br3" timeOffset="444006.8359">12108 10556 16303,'61'0'3107,"-23"19"-769,3 21 0,-1 20 353,-21-1-609,21 2-1153,-40-22-641,0-39-256,40 100-32,-40-81-224,0 1-609,0 0-801,0-20-1344,0 0-1378</inkml:trace>
  <inkml:trace contextRef="#ctx0" brushRef="#br3" timeOffset="446607.4219">13716 10536 15118,'-59'-59'2306,"39"38"-512,0 1 160,-19 20-129,19 0-544,0 0-448,-1 20-288,21 1-161,-18 18-192,18 1-96,18-1-64,3 21 0,19-20-160,-20-1-320,19 2-33,-19 18 161,-20-20 0,0 1 224,0 20 32,-20-21 128,0-19 64,20 19 192,0-18-64,0-1 1,0-20-65,20 0 224,0 0-127,20 0-65,-21-20-96,21-1-128,0 21 32,-19-19-416,-3 19-257,2-20-224,1 20-288,-1 0-577,-20-20-1152,0 20-4293</inkml:trace>
  <inkml:trace contextRef="#ctx0" brushRef="#br3" timeOffset="446983.3984">13995 10734 20275,'20'20'704,"-1"21"289,-19-22 513,20 40 63,0-39-384,0 21-544,0-2-225,-1-19-95,1-1-129,0-19-96,-20 0 0,0 0 0,0 0 0,20-19 0,-20-21-32,0 21-32,0-22-32,0 21 32,0 1-32,0-1-32,0 20 32,21 0-32,-21 0 32,18 39 0,2-19-32,0 21-416,21-2-705,-23-19-769,23-1-416,-21-19-1986</inkml:trace>
  <inkml:trace contextRef="#ctx0" brushRef="#br3" timeOffset="447191.4063">14491 10795 20723,'20'-20'1698,"-1"20"-97,1 0 33,20 0-1218,-20 0-352,-1 20-640,21-20-834,-20 0-704,1 19-1889</inkml:trace>
  <inkml:trace contextRef="#ctx0" brushRef="#br3" timeOffset="447406.25">14550 10934 18257,'0'0'2402,"0"0"-1473,20 0 737,20 0-129,-21-21-928,21 21-513,1 0-1057,-21 0-1442,19 0-2593</inkml:trace>
  <inkml:trace contextRef="#ctx0" brushRef="#br3" timeOffset="448114.2578">15265 10636 11979,'-21'-61'2786,"21"22"289,-18 39-448,18-20-257,0 20-512,0 20-641,0 19-32,18 1-128,-18 40-352,21-21-193,-21 1-255,20-1-97,20-19-96,-21 20-320,1-40-129,0-1-608,-20 1-704,20-20-642,-20 0-447,20-20-1955,-20 1-11913</inkml:trace>
  <inkml:trace contextRef="#ctx0" brushRef="#br3" timeOffset="448333.0078">15384 10714 13292,'-20'-59'3844,"20"40"-1570,0 19-416,0 0 224,0 19 32,20 21-769,-20-1-576,20 22-193,0-2-352,-1-20-63,1 21-129,20-40-257,-19 0-319,-1-1-705,-2-19-929,-18 0-257,0 0-2433</inkml:trace>
  <inkml:trace contextRef="#ctx0" brushRef="#br3" timeOffset="448571.2891">15186 10873 17840,'-21'-19'2723,"21"19"-1154,0 0 129,21 0 608,19-20-672,-1 0-705,1 20-385,19 0-384,-19-19-96,-1 38-128,1-19-544,1 20-705,-21 0-1090,-20-1-800,0-19-4772</inkml:trace>
  <inkml:trace contextRef="#ctx0" brushRef="#br3" timeOffset="448796.875">15285 10973 18705,'-20'0'2274,"20"0"-1281,20 0 801,0-20 384,19 20-929,1 0-864,0-19-257,-1 19-513,22 0-800,-3 0-1057,-17 0-2050</inkml:trace>
  <inkml:trace contextRef="#ctx0" brushRef="#br3" timeOffset="449013.6719">16020 10834 6886,'-20'59'13229,"-1"-39"-11628,21 20-31,0-20 351,21 0-223,-1-1-705,39-19-481,-19 0-383,-1 0 63,1-39-96,0 19 0,-21-20-192,-19 0 64,0 21-64,-19-21 128,-1 21-192,-20-1-33,-19 20 129,-2 0 0,3 0-32,17 20-64,23-1-256,18 1-1058,0 0-416,18-1-864,23 1-6439</inkml:trace>
  <inkml:trace contextRef="#ctx0" brushRef="#br3" timeOffset="449234.375">16297 10973 19410,'0'-60'1762,"-20"20"-65,0 1 802,1 0-674,-1-22-832,0 22-448,20-20-193,-20 18-288,20-18-32,0 39-64,20-19-96,0 39-417,0 0 33,-1 0-641,1 0-1121,0 39-545,0-19-5060</inkml:trace>
  <inkml:trace contextRef="#ctx0" brushRef="#br3" timeOffset="449446.2891">16040 10754 22517,'-20'0'1954,"58"0"-705,3-20 416,18 0-511,1 1-802,-1-1-160,20 20-256,-18 0-801,-3-20-1249,-37 40-865,-1-20-4868</inkml:trace>
  <inkml:trace contextRef="#ctx0" brushRef="#br3" timeOffset="450062.5">17032 10775 14765,'-20'-21'3075,"0"21"-640,0 21-546,1-1-95,-1 19-192,20 20-353,0-39-288,20 20-321,-1-20-319,21-20-65,0 0-32,-1-20-224,1-20 96,-1 0-96,-39 1-288,20 19 0,-40-19 96,1 18-33,-21-19 33,-19 40 32,19 0 0,0 0-96,1 0-129,39 20-576,0-20-416,20 41-513,-1-21-2146</inkml:trace>
  <inkml:trace contextRef="#ctx0" brushRef="#br3" timeOffset="450498.0469">17210 10397 21364,'20'0'2530,"-20"20"-1569,21 19 801,-21 2-161,20 18-512,-20-20-192,18 21-416,3-20-225,-1-1-256,0-19 96,0-20 0,19 21-32,-19-21 32,0 0-224,19 0 160,-19 0-32,0 0-64,0 20 32,0-1-32,-1 1-32,-19 0 32,0 19 0,-19-39-193,-1 20-127,0 1-225,-20-21-127,21 0-513,-21 0-289,0-21 33,21 21 191,-1-20-447,0 0-898,20-19-7238</inkml:trace>
  <inkml:trace contextRef="#ctx0" brushRef="#br3" timeOffset="450755.8594">17668 10814 16623,'59'79'4068,"-39"-38"-3395,0-2 672,-20 0 673,19 1-160,-19 0-481,0-20-608,0 0-289,-19-20-288,19 19-32,-20-19-127,0-19-226,-1 19-575,1-20-802,2 0-1345,-2-1-1537,-21-18-15245</inkml:trace>
  <inkml:trace contextRef="#ctx0" brushRef="#br3" timeOffset="450966.7969">17449 10595 15406,'20'-39'2242,"-1"19"-672,-19 0-1378,20 20-384,0 0-1282,0 0-4099</inkml:trace>
  <inkml:trace contextRef="#ctx0" brushRef="#br3" timeOffset="451193.3594">17866 10775 19730,'39'0'1890,"-19"-21"-833,0 1 320,19 20-63,-19-20-514,20 1-479,-19-1-289,-1 0 96,-20 1-64,18-2 32,-18 21 0,-18-20-64,-2 20 128,-1 0-96,1 20 160,0 1 65,-19-2-65,19 1 224,0 19-159,0-19-97,20 21-128,0-2 0,0 1-256,20-21-417,20 1-640,-1 0-385,22-40-255,-23 20-930,3-20-3779</inkml:trace>
  <inkml:trace contextRef="#ctx0" brushRef="#br3" timeOffset="451414.0625">18263 10655 13388,'-20'-19'5734,"0"19"-3749,0 19-479,20 1 512,0 0-224,0 19-609,0-19-321,0 21-319,40-2-257,-20 0-160,19-19-128,1-20-224,19 0-160,-19 0-513,1-20-897,-3 1-352,-17-21-96,-21 1-705,0 18-2882,0-19-3492</inkml:trace>
  <inkml:trace contextRef="#ctx0" brushRef="#br3" timeOffset="451647.4609">18500 10636 800,'-39'-100'4292,"39"61"-96,-20 19 929,20-1-512,0 21-1507,0 0-639,20 21-353,1 18-673,-3 20-736,2-19-193,1 20-448,19-21-32,-1 1-224,-19 1-352,20-41-321,-21 19-1025,-19-19-1153,0-19-3075</inkml:trace>
  <inkml:trace contextRef="#ctx0" brushRef="#br3" timeOffset="451867.1875">18243 10714 15534,'-20'-19'5285,"20"-1"-4324,20 0-96,20 1 833,-1-2-257,1 1-736,19 20-513,20-20-224,-18 1-160,-2 19-865,-19-20-673,-1 20-352,1 0-1602,19 0-4131</inkml:trace>
  <inkml:trace contextRef="#ctx0" brushRef="#br3" timeOffset="452088.8672">18937 10477 13708,'21'-21'4613,"-21"21"-1666,-21 21-1346,-19-21-384,21 20-224,-21-1 32,0 21 96,21-1-384,19-19-417,19 20-224,21-20-32,0 0 0,40-1-31,-22 1-130,3 0-191,-2-20 192,-19 21 0,-20-1 64,-20-1 0,0 1 128,-20-20-32,-20 20-64,20-20-64,-19 0-609,19 19-1953,0-19-1378,-1 0-16686</inkml:trace>
  <inkml:trace contextRef="#ctx0" brushRef="#br3" timeOffset="452591.7969">19751 10636 19346,'0'0'2178,"0"19"-1121,0 1 705,0 19 159,20 1-511,1 1-610,-1-2-447,-2-19-257,3 19-64,-1-39 32,0 20-416,0-20-737,-1 0-833,-19 0-256,0-20-1121,0 0-5830</inkml:trace>
  <inkml:trace contextRef="#ctx0" brushRef="#br3" timeOffset="452808.5938">19731 10556 15598,'-39'-59'3940,"19"39"-2595,20-1-736,0-18-321,0 39-32,0-20-224,20 20-448,-20 0-1153,19 0-2659</inkml:trace>
  <inkml:trace contextRef="#ctx0" brushRef="#br3" timeOffset="453035.1563">19970 10615 18033,'59'80'1953,"-39"-41"-287,0 2 256,-20-2 512,20 1-608,0-40-673,-1 19-384,-19-19-353,20 0-128,0 0-95,1-19-129,-1-21 64,-2 21-128,23-22 0,-41 1 0,20 1 64,0 19-96,-1 1 0,1 19 32,0 19 0,-20 1-64,20 0 32,0-1-321,-20 21-736,19-19-865,1-1-1409,0-1-1762</inkml:trace>
  <inkml:trace contextRef="#ctx0" brushRef="#br3" timeOffset="459518.5547">21023 10397 12812,'0'-20'2178,"0"20"-192,0 0-97,0 0-63,18 0-288,-18 0-193,20 20 64,1 0-128,-1-1-224,0 22-96,-2 18-192,-18-20-224,21 22-161,-1-22-96,0 20-160,-20-18 161,39-2-129,-19-19-32,0 0 0,0-1-128,0-19 32,-20 0 32,0 0-32,19 0 32,-19 0-32,0-19-64,0-1 0,0 20 96,0-20-128,0 20 96,0-19 0,0 19-64,0 0 64,0 0 0,-19 0-160,38 0 192,-19 0-160,0 19 128,0-19-64,0 0 32,0 20-32,0-20-32,0 0 96,0 0 32,0 0-32,0 0-32,-19 0-32,19 0 96,0-20-96,-20 20 64,20-39-64,0 18 0,0 1 64,20-19-96,-1-1 64,1 21-96,0-2 128,0 1-64,1 20 96,17 0-160,-18 0 0,1 20 128,-1 1-32,-20-2-32,20 21 32,-20-1 32,18 2-64,-18-2 64,21-19-32,-1 0 0,0-1-32,0 1 64,-1-20 0,1-20-128,20 20 160,-20-19-32,19-1-32,-19 0-32,0 1 32,1-1-32,17-21 64,-38 21 32,0 1-64,0-1-96,0 0 192,-20 1-96,2-2 0,18 21 96,-21-20-96,1 20 0,20 0 0,-20 20 64,20 1-32,-20 18-32,20-19-64,0 19 224,0 2-192,20-21-32,0 19 96,0-39-320,19 20-161,1-20-928,1 0-929,-2 0-961,21-20-1858,-41 0-7591</inkml:trace>
  <inkml:trace contextRef="#ctx0" brushRef="#br3" timeOffset="459858.3984">22173 10695 13676,'0'-40'2243,"0"21"-33,0-2 384,0 21-320,0-20-384,-20 20-641,20 20-288,-19-20 32,-1 40-64,20 0-256,-20-1-289,0 2-64,20-21-224,0-1-32,20 1-128,0-20 64,0 0-64,-1 0-96,1-20 64,0-19 0,-20 18 96,0 1 32,0 0 0,0 1 0,0-1 96,0 20 128,0 0-63,0 0-193,0 20 192,20-20-192,-20 39 32,20-19-64,-20 1-289,19-1-543,1-1-642,0 1-1088,21 0-33,-23-1-1729,2 1-9385</inkml:trace>
  <inkml:trace contextRef="#ctx0" brushRef="#br3" timeOffset="460170.8984">22471 11191 2466,'20'19'16335,"-20"-19"-14925,20 0 127,-20-19 321,-20-1-385,20-19-640,-20-1-320,1 0-193,-21-19 128,20 19-256,-1-20 1,21 1-97,0 0-128,0 18 64,21 2-64,-1 19-32,20 20 64,-21 0-64,1 20 192,0-1-96,0 21 32,-20 1 0,0-2-128,-20 0 128,20 1-96,-20-19 32,0-2-64,1-19-160,19 0-353,0 0-736,-20-19-545,20-2-672,-20 1-2884</inkml:trace>
  <inkml:trace contextRef="#ctx0" brushRef="#br3" timeOffset="460540.0391">22491 10497 21172,'20'-20'2017,"0"-1"-1088,0 1 1089,19 1 32,21-1-929,-21 0-736,2 1-289,-21 19-96,18-20 160,-17 20-64,-1 20-96,0-1 64,-1 1 96,-19 39-160,0-18 96,0 18-96,20 0 0,-20 1-192,40-21 160,-20 22-32,19-22 64,-19 1-64,20-1 32,-21-19 32,-19 20-32,0-20 96,0 0-64,-19-20 0,-1 19-128,20-19-353,-20-19-768,0 19-1377,0-20-962,20 0-9832</inkml:trace>
  <inkml:trace contextRef="#ctx0" brushRef="#br3" timeOffset="464770.5078">11752 7439 12844,'-21'0'384,"21"0"225,-20 0-161,20 0-256,20-19 161,-20 19-129,21-21-96,-1 21 64,-2-20 0,2 0 64,1 20 33,-1-19-161,19 19-64,-19-20-32,20 20 64,-20-20 0,19 20-96,1-19 64,19 19 0,-19-20-32,1 20 64,-2-21 161,1 21-129,-1 0-32,1-20-32,0 20-64,-1 0 96,1 0-128,-1 0 64,-19 0-32,21 20 64,-21-20 32,-2 21 160,23-21-95,-21 20-33,18-20-96,-17 19 0,19-19 0,-20 20-32,-1-20 64,1 20-64,0-20 32,0 19 32,19 1 160,-19 0 193,20-20 672,1 21-641,-3-2-416,23 1-64,-22 0 0,21-1 160,-21 1-128,1 19 0,-1-17 0,1 17 0,1-19 32,-23 19-32,23 2 0,-21-2 32,0 0-32,19 1 64,-19 20-64,0-21 64,0 20 64,-1-18 129,1 18-225,0 0 64,0-18-96,0-2 96,-1 20 0,1-18 0,0 18-32,0-20 64,0 22-128,1-22 32,-3 20 192,2 2-95,-20-22-65,21 20-32,-1-18-32,0 18 96,-20-20-96,18 21 0,-18-20 64,21 19 0,-1-20 0,-20 2 32,0 18-64,20-20 32,-20 22-64,0-22-64,20 20 224,-20 1-64,0-20-64,0 19 32,0 1 32,-20-1 1,20 2-33,0-22-32,0 20 32,20-18-32,-20 18-32,19-20 32,-19 0 32,20 2 64,-20-2 0,0 1-224,20-21 192,-20 3-32,0 17-96,0-39 64,0 20-32,0-20-32,20 0 0,-20 0 32,0 0 64,-20 0-64,20 0 64,0 0 0,0 0-96,0 0 32,0 0 0,20 0-64,-20 19 64,0-19 0,0 0 32,0 0-96,20 0 160,-20 0-96,0 0 64,0 0-32,0 0 0,0 0-32,0 0 64,0 0-32,19 0 65,-19 0-97,0 0 32,0 0 96,0 0-160,0 0 64,-19 0 96,19 20-128,0-20 96,0 0 0,0 0 64,0 0 0,0 0 64,0 0-127,0 0-33,0 0 96,0 0-224,0 0 128,0 0-96,0 0 32,0 0 64,0 0-32,0 0 32,0 0 96,0 0-96,0 0-32,0 0-96,0 0 192,-20 0-128,20 0 32,0 0-96,0 0 192,0 0-96,-20 0 64,20 0-96,-20-20 97,-19 20-194,19 0 97,0-19-64,0-1 225,-1 20-226,3-20 65,-2 20-32,20-19 64,-20 19 65,20-22-129,0 22 32,0 0 32,0 0-64,0 0-1,20 0 162,-20 0 31,20 22 64,19-3 128,-19 1-127,0 19-33,0-19-160,-1 0 160,21-20-96,0 19 0,-21-19 64,1 0-96,20-19 32,-19 19-32,-3-40-32,2 21-64,0-21-192,-20-1-128,21 2-289,-21 19-384,0 1-480,0-1-737,0 40-2210,0-20-11948</inkml:trace>
  <inkml:trace contextRef="#ctx0" brushRef="#br0" timeOffset="511572.2656">794 12441 4548,'-41'-39'8392,"21"19"-7047,20 1 513,-20-1 352,20 0-128,0 20-833,0 0-288,0 20 416,20 0-320,-20 19-352,20 21-64,1-1-1,-1 20-223,-2-19-97,3-1 0,-21 2 0,20-22-223,0 1 63,-20-21-64,0 1 32,0-20 64,0 21 96,0-21-95,0-21-193,-20 21 32,0-39-32,-1-1 64,3-19-64,18-21-32,-20-20-32,20 22-1,0-22 33,0 41 0,0-2-64,20 22 96,-2 19 32,3 20 64,-1 0 65,20 40 63,-1 1-224,1 37 96,0 2 0,-1-1-32,22 21 0,-23-22-160,3-17 0,-3-22-128,-17 20-97,19-39-223,-40 1-577,20-1-385,-20-20-127,0 0-321,0 0-1281,0 0-3780</inkml:trace>
  <inkml:trace contextRef="#ctx0" brushRef="#br0" timeOffset="511799.8047">992 12800 15598,'-79'-20'2563,"59"20"-1026,-20-20 257,20 20 544,20 0-448,-21 0-929,21 0-96,21 0-193,19 0-416,-20 0-159,19-21-290,1 1-703,19 1-930,-19-1-641,19 0-1504</inkml:trace>
  <inkml:trace contextRef="#ctx0" brushRef="#br0" timeOffset="512030.2734">1229 12282 20787,'0'-19'1730,"0"19"-353,0 0 961,0 19-256,21 22-961,-21 18-608,20 0-65,0 2-191,19 17-257,-19-17 0,20-22-289,-1 20-383,21-38-514,-40-1-895,19 19-770,-19-39-640,1 20-5094</inkml:trace>
  <inkml:trace contextRef="#ctx0" brushRef="#br0" timeOffset="512478.5156">1944 12462 16623,'0'-60'897,"0"40"352,0 20 1186,0 0-321,-18 0-577,-3 0-384,1 20-96,-20 19-32,21-18-384,-1 19-417,0-1-224,20-19-32,0-1 192,20 1-128,19 1-32,1-1-32,1-20 160,17 19-128,-17 1 0,-2 0 64,1-1 32,-20 1 64,-20 1 33,0 19-33,-20-21-96,0 1-96,0 19 0,-1-39-321,-17 20-607,38 1-898,-21-21-865,1 0-1024,20 0-9770</inkml:trace>
  <inkml:trace contextRef="#ctx0" brushRef="#br0" timeOffset="512769.5313">2163 12641 17840,'20'0'2371,"0"19"-930,-20 1 609,20 19 288,-1 2-768,1-1-930,20-21-384,-20 1-95,19 0-97,22-40 64,-23 20-160,3-20-64,-21 1 0,-2-21 64,-18 19-32,0 1-225,-38-19 1,-3 19-225,3 20-255,-23 0-642,2 0-63,-1 0-641,21 20-2530</inkml:trace>
  <inkml:trace contextRef="#ctx0" brushRef="#br0" timeOffset="513115.2344">1071 13354 14701,'-20'-19'8617,"0"19"-7144,20 19 513,20-38 512,20 19-544,40-20-929,19 0-512,20 1-513,19-1 0,22 0 0,-2 20 0,2-21 0,-22 2 0,1-1 0,1 20 0,-41 0 0,-20 0 0,-20 0 0,-19 0 0,-20 0-289,0 0-608,-20 0-320,19 0-769,-19 0-1057,0-20-1313,0 20-11435</inkml:trace>
  <inkml:trace contextRef="#ctx0" brushRef="#br0" timeOffset="513336.9141">2798 12641 29115,'0'-20'224,"0"-1"-736,0 21-97,0 0 353,0-20-1602,0 20-2017,21 20-16945</inkml:trace>
  <inkml:trace contextRef="#ctx0" brushRef="#br0" timeOffset="513576.1719">2977 12859 22837,'20'60'2819,"0"-40"-2179,-20-1 161,0-19 0,0 20-545,20-20-448,-20 0-1410,0 0-2177,0 0-15760</inkml:trace>
  <inkml:trace contextRef="#ctx0" brushRef="#br1" timeOffset="551482.4219">3632 12502 7847,'-20'-40'1345,"20"40"609,0-21 1249,-20 2-192,20-1-1057,-20 0-513,20 1 33,0-1 159,0 20-127,0-20-257,0 20-320,0 0-1,0 0 33,0 20-128,0 19-192,20 1-33,-20 40-223,20-2-97,0 2-32,1-1-128,-3 1 65,2-1-193,21-19 0,-21-20 0,-2-1 0,3 2 0,-1-22-193,0 1-287,-20 0-257,20-20-288,-20 19-544,19-19-802,-19-19-479,0 19-706,0-20-6437</inkml:trace>
  <inkml:trace contextRef="#ctx0" brushRef="#br1" timeOffset="551717.7734">3712 12878 15534,'0'0'5990,"0"0"-4901,20 0 1569,-20-19-127,20 19-1122,-2-20-992,23 20-225,-21-20-160,19 1 0,1 19-224,0-20-513,-21 20-320,21-20-801,-20 20-320,19-21-672,-19 21-2916</inkml:trace>
  <inkml:trace contextRef="#ctx0" brushRef="#br1" timeOffset="551970.7031">3950 12422 19954,'0'-20'2339,"0"20"-1090,0 0 1666,0 20-481,0-1-1217,19 22-544,1 18-257,0 0-32,0 1-255,19-1-33,-19 2-64,0-22-257,21 20-223,-23-18-161,2-2-448,1-19-640,-1 0-737,-20-1-513,20 1-2851</inkml:trace>
  <inkml:trace contextRef="#ctx0" brushRef="#br1" timeOffset="552408.2031">4347 12600 19634,'0'0'2178,"0"0"-608,0 21 736,0-1-96,0 39-1089,0-20-352,20 22-1,-1-2-191,-19 1-193,20-21-191,0 20-97,21-19-96,-23-19 64,2-2-96,21 1-96,-21-20-33,19 0-95,-19 0-192,20-20-353,-21 1-256,1-2-320,0 1-481,-20 0-448,20 1-897,-20-1-5061</inkml:trace>
  <inkml:trace contextRef="#ctx0" brushRef="#br1" timeOffset="552648.4375">4546 12919 15758,'-21'0'4132,"21"0"-2242,-20 0 0,20 0-289,0 0-800,0 0-705,20-21-320,-20 1-1025,21 1-929,-1-1-2691</inkml:trace>
  <inkml:trace contextRef="#ctx0" brushRef="#br1" timeOffset="552873.0469">4426 12719 18257,'-59'-19'1826,"39"-1"-609,20 0 1057,0 1-320,0-1-961,20-1-673,19-18-256,1 19-320,-1-19-1410,1 19-1953,1 0-12653</inkml:trace>
  <inkml:trace contextRef="#ctx0" brushRef="#br1" timeOffset="553452.1484">4764 12660 19602,'0'-39'1986,"-20"39"-481,20 0 737,0 20-192,0 19-736,20 0-289,-1 2-353,1 18-319,20-19-33,-1 20-192,-19-21-32,0-19-32,0 19 0,1-39-128,-21 20 288,0-20-320,0 0 96,-21-20-64,1 1 0,0-21-32,0 1 0,-19-21 128,19 1-288,0-22 160,0-17 0,20 38 128,0 1 64,0 39 224,20 0-32,20 20 129,-1 40-129,1-1-128,1 0-64,18 41-96,-19-21 32,19 22-224,-19-3-192,-1-17-33,1-2-191,0-20-97,-21-19-608,1 1-353,-20-21-672,0 0-385,0 0-1985,-20-21-8553</inkml:trace>
  <inkml:trace contextRef="#ctx0" brushRef="#br1" timeOffset="553704.1016">4882 12800 21043,'-39'19'2563,"19"-19"-1026,20 20 898,0-20-257,0 0-1025,40 0-737,-1 0-352,1 0-96,19 0-384,2-20-449,-22 20-1057,1-19-961,0 19-256,-1-20-3395</inkml:trace>
  <inkml:trace contextRef="#ctx0" brushRef="#br1" timeOffset="553999.0234">5339 12919 14509,'41'79'3876,"-23"-40"-929,2-19-193,1-20-512,-21 21-416,0-21-865,0 0-320,-21-21-225,1 1-96,2 0 1,-23-19-97,1 0 64,1-22-224,19 22 96,0 0-128,0-22-32,20 22-32,0-1 0,20 1-32,20 18 32,-1 1-96,1 20 32,1 0-64,-3 20 32,3 1 32,-21-1 32,-20 19 128,0-19-32,-20 19 32,0 2-64,-1-21-64,-17-1-32,18-19-641,-21 0-544,21 0-1090,20-19-639,0 19-2307</inkml:trace>
  <inkml:trace contextRef="#ctx0" brushRef="#br1" timeOffset="554299.8047">5657 12600 21332,'0'0'2210,"0"0"-352,0 21 1120,20-1-800,-20-1-800,0 21-545,19-1-833,1 22 0,0-22 0,0 20 0,1-18 0,-3-22 0,22 21 0,-19-21 0,-1 1-65,-2 0-1120,3-20-833,-21 21-1665,0-21-705,0-21-9097</inkml:trace>
  <inkml:trace contextRef="#ctx0" brushRef="#br1" timeOffset="554719.7266">6054 12898 21748,'20'60'2274,"0"-40"-832,-20 19 672,19-19-673,1-20-352,-20 20-448,20-20-321,-20 0-256,0-20 128,0 0-96,-20 1-160,20-21-32,-20 1 0,-19-2-32,-1 2 0,20-20-32,-19-2 160,-1 22-64,20-20-1,-1 38 33,3-18 0,18 19 129,0 0 31,0 20-160,18-19 64,3 19-193,19-20-31,-1 20-256,21-20-289,-20 20-576,19 0-1634,-18 0-929,-23 20-8775</inkml:trace>
  <inkml:trace contextRef="#ctx0" brushRef="#br1" timeOffset="554959.9609">5994 12760 21492,'-19'40'3619,"19"-40"-1825,0 0 512,0 0-800,19-20-321,1 20-801,20-20-96,0-1-256,-1 1-576,1 1-898,-1-1-2369,-19 20-6727</inkml:trace>
  <inkml:trace contextRef="#ctx0" brushRef="#br1" timeOffset="557116.2109">6451 12521 3875,'0'0'2883,"-20"-19"-1057,20 19 63,0 0 129,0-20-224,-20 20-449,20 0 129,0-20 255,0 20-191,0 0-129,0 0 225,0 0 127,0 0-159,0 0-321,0 0-224,0 20-192,0 0-96,0 19-97,20 0-159,0-19-161,0 1-96,0 18-31,19-39-225,1 0 0,-1 0 0,-19-19 0,21-22 0,-21 21 0,-2-19-129,-18 0-223,0-1-257,-18 19-319,-2-18-65,-1 19-257,1 20-799,0-19-418,1 19-1665,19 19-14157</inkml:trace>
  <inkml:trace contextRef="#ctx0" brushRef="#br1" timeOffset="557558.5938">6728 12739 19026,'-20'-20'2914,"20"20"-63,0 0 640,0 0-1377,0 41-768,0-21-321,0 19-1025,20 20 0,1-18 0,-1 18 0,0-20 0,-1 1 0,1 0 0,0-20-97,-20 0-1056,20-1-640,-20 1-1603,0-20-1664,0 0-12429</inkml:trace>
  <inkml:trace contextRef="#ctx0" brushRef="#br0" timeOffset="621193.3594">7504 12223 12203,'-21'0'2691,"21"20"-1506,-20 19 1153,20 22-64,0-22-576,0 20-321,0 21-448,20-1-160,-20 1-97,21 20-95,-3-2-289,23-18-224,-1-21 32,-1 2-160,1-22-416,19 0-577,-19-19-673,0-20-2402,-1 0-4356</inkml:trace>
  <inkml:trace contextRef="#ctx0" brushRef="#br0" timeOffset="623613.2813">7801 12124 5413,'0'0'3907,"0"0"-2433,0 0 1216,0 0 257,20 19-865,-20 2-512,19 19-257,-19-1-288,20-19-257,-20-1 65,20 3-320,-20-3-65,0-19 1,0 0-289,0 0 352,0 0-224,0-19-127,0-3-97,0-17 32,-20 19-96,20-19 0,20 19 32,-20-1-64,0 2 32,21 19 32,-1 0 128,-2 0-64,2 19 64,1 2-96,19-1 0,-21 19-32,1-39 0,0 20-128,0 0-160,0-20-224,-20 19-225,19-19-480,1 41-545,-20-41-512,20 20-2755</inkml:trace>
  <inkml:trace contextRef="#ctx0" brushRef="#br0" timeOffset="624534.1797">8456 11906 10505,'-21'-20'1794,"21"20"769,0-19 447,-18-1-767,18 20-770,0-21-256,-20 21-96,20 0-224,0 0-256,0 21-161,0-21-128,0 20 97,0-1-65,0 21-96,20-1 33,-20 2 31,18-2-96,-18 0-31,21 1-1,-1 0-96,0-20-32,0-20-128,-1 0 192,-19 0-128,20 0 64,0 0-96,-20-20 0,20 20 32,0-21-96,0 21 128,-20 0-64,19 0-64,1 21 64,0-1 64,-20-20-32,20 20 0,-20-1-32,0 1 32,0-20 32,0 20 65,-20-20-258,0 0 1,0 0-96,1 0-96,-1 0-129,0 0-383,0 0-322,20 0-383,0 0-1154,0-20-2529,0 20-11564</inkml:trace>
  <inkml:trace contextRef="#ctx0" brushRef="#br0" timeOffset="632281.25">9071 12143 6470,'0'0'1185,"0"0"448,0 0 641,0 0-448,0 0-577,0-19-448,-20 19 192,20-20 416,0 20-127,-19 0-225,19-20-96,-20 20-129,20 0-223,-20 0-193,0 0-31,0 20-65,1 0-160,-1-1 64,0 2-128,20-1 65,-20 0-33,20-1-64,20 1 32,0-20-32,0 0-64,19 0 32,-19-20 96,0 1-64,0-1-64,-1 0 64,-19-1-64,0 2 96,0-1-96,0 20 64,-19 0 32,19 0 0,-20 20 129,20-20-1,0 19-32,0 2-320,20-21 224,-1 20-128,1 0 32,0-20-384,0 0-257,1 19-288,17-19-544,-18 0-994,1 0-928,-21 0-1986</inkml:trace>
  <inkml:trace contextRef="#ctx0" brushRef="#br0" timeOffset="632582.0313">9211 11826 10954,'0'-39'6662,"0"39"-4676,0 0-641,0 19 705,20 22-576,-20-21-577,18 39-705,2-20 64,1 2-256,19-2 128,-21 0-192,1-19 0,0 0-160,0-1-289,0-19-512,-1 0-608,-19 0-97,-19 0-1633,-1-19-2210</inkml:trace>
  <inkml:trace contextRef="#ctx0" brushRef="#br0" timeOffset="632835.9375">9150 12025 13676,'-39'0'2499,"19"0"-994,20 0 513,0 0-96,20 0-609,1-19-544,17 19-289,3-21-255,-3 21-257,3 0-97,-1 0-575,-1 0-834,1 0-2081,-20 0-2371</inkml:trace>
  <inkml:trace contextRef="#ctx0" brushRef="#br0" timeOffset="633186.5234">9727 12025 13741,'-40'-19'2690,"19"-2"-1313,3 21 705,-2 0 32,-1 21-576,1-2-577,0 1-417,20 19-159,0 1-161,0 0-128,20-40-96,21 40 32,-21-21-64,19-19-224,1 20-193,-20-40-191,19 20-481,-19-19-129,0-1-736,0 20-1120,-20-20-1187</inkml:trace>
  <inkml:trace contextRef="#ctx0" brushRef="#br0" timeOffset="633664.0625">9766 11847 10345,'0'-41'2403,"0"22"-514,0 19 610,0 0 63,0 0-992,0 0-641,0 19 160,0 22 64,20-2-192,-20 1-289,20-1-223,0 2-225,0-2 96,-1 0-224,1 1-64,0-21 64,0 2 0,-20-21-64,20 0-32,-20 20 0,0-20 32,0-20-64,0 20 0,-20-21 0,20 2-96,0-1 96,-20-19-256,20 19 192,0 0-96,0 1 288,20 19-192,0-21 224,-1 21 32,1 21 96,21-2-192,-21 1 32,-2-20-96,23 39-128,-21-19-64,0 0-256,-2-20-321,-18 0-320,21 19-769,-21-19-1537,0 0-2082</inkml:trace>
  <inkml:trace contextRef="#ctx0" brushRef="#br0" timeOffset="634041.9922">10282 12065 18513,'20'19'256,"0"-19"673,0 0 480,0 0-576,-1 20-512,-19-20-225,20 0-32,-20-20 32,20 1-32,-20 19-32,0-20 96,0 0-160,-20 1 160,20 19-96,-20-21 160,1 21 289,-1 21-33,20-21-63,-20 19-289,20 1 128,0 0-32,0-1 64,0 21-224,0-21 64,20 2-288,0-1-288,-1 0-417,1-20-769,21 0-1344,-21 0-1955</inkml:trace>
  <inkml:trace contextRef="#ctx0" brushRef="#br0" timeOffset="634439.4531">10620 12025 13388,'-20'0'3748,"0"0"-3204,20 0 930,0 0 672,0 20-641,-19 0-608,19 19-353,0-19-63,0 20-33,0-20-95,19-20-193,1 20-96,-20-1-32,20 1 32,0-20-32,0-20 32,-20-19-192,19 19 0,-19-1 32,0-18 64,0-20 96,-19 20-96,19-22-128,-20 22 352,0 19-256,20 1 160,-20-1 0,20 20 192,0 20-96,0-1 193,0 21 63,20-1-160,0 2-256,0-2 0,19 0-32,-19-19-256,20 0-352,-21-1-449,1-19-1121,0 21-3043</inkml:trace>
  <inkml:trace contextRef="#ctx0" brushRef="#br0" timeOffset="637182.6172">11314 11945 9096,'0'-19'2370,"-20"19"-95,20-20-33,0 20 352,0 0-608,0 0-737,0 0-256,20 0 128,1 20-160,-21 19-288,20-19-161,-20 20-256,20 0-127,-2-21-1,-18 21-64,21 0-96,-1-20-385,-20 0-480,0-1-448,0-19-833,0 0-2274,-20 20-6567</inkml:trace>
  <inkml:trace contextRef="#ctx0" brushRef="#br0" timeOffset="637423.8281">11255 12263 12780,'0'19'3843,"0"-19"-2754,0 0 1346,21-19-1,-3 19-801,23 0-800,-1-20-128,-1 20-193,1-20-351,-20 20-65,19-19-160,-19 19-97,0 0-383,-20 0-321,0 0-544,0 0-1090,0 0-1536,-20 0-3717</inkml:trace>
  <inkml:trace contextRef="#ctx0" brushRef="#br0" timeOffset="637674.8047">11136 12006 18673,'-20'0'1762,"20"-21"-1057,0 1 95,20 0 1250,19 1-1089,1-1-256,21 0-481,-23 1-256,3-1-32,-3-1-545,-17 21-768,19-20-865,-20 20-1890,-20 0-2178</inkml:trace>
  <inkml:trace contextRef="#ctx0" brushRef="#br0" timeOffset="637962.8906">11592 12065 17744,'20'78'1282,"-20"-57"-322,0-1 610,20 0 192,-20-20-289,0 0-896,0 0-289,20 0 0,-20 0-96,0-20-32,0 0-224,21 20 160,-21-21-128,0-18 64,0 39-32,18-20-64,2 1 96,-20 19-128,20 0 128,1 19-32,-1 1 0,-2 19-480,-18-18-449,20-1-1409,1-20-2595,-1 0-9513</inkml:trace>
  <inkml:trace contextRef="#ctx0" brushRef="#br0" timeOffset="638406.25">12090 12025 16687,'-21'-19'545,"21"19"896,-20 0 609,0 0-288,0 19-673,0 1-352,1 0-161,19-1-448,19 1 0,1-20-64,0 20-32,20-1 0,-19-19-64,37 41 64,-37-21-32,17-1 32,-17 1-64,-1 0 32,-20-1 0,0 3 0,-20-22 64,-1 19-128,3-19-224,-2 0-320,-1-19-898,1 19-1537,0 0-864,2-22-6119</inkml:trace>
  <inkml:trace contextRef="#ctx0" brushRef="#br0" timeOffset="638796.875">12347 12164 18033,'20'0'1313,"0"0"-1089,-1-21 577,-19 21 480,20-19-448,-20 19-609,0-20-128,0 20-128,0 0 64,0-20-32,0 1 0,-20 19 64,1 0 64,-1 0-32,0 0-128,20 19 160,-20-19-128,0 0 97,20 20 127,0 0 160,0-1-32,0 22 1,0-21-65,20-1 0,0 1-192,0 0-160,0-1 192,19-19-224,-19 0-160,0 0-481,0-19-704,-1 19-1281,-19-20-2916</inkml:trace>
  <inkml:trace contextRef="#ctx0" brushRef="#br0" timeOffset="643093.75">12604 12143 10954,'0'0'2530,"0"0"-960,0 0 736,20 21 32,-20 19-704,21-21-705,-21 21-257,20-21-127,0 3 63,-2-22-95,-18 0-193,0-22 64,0 22-95,0 0-97,0-39-160,-18 19 128,18 1-160,-20-21 96,20 19-96,-20 2 96,20 19-192,0-20 160,0 20-64,0 0-96,20-20 0,0 20-128,-2 0-225,3 0-608,19 0-608,-20 0-1218,-1 0-1889</inkml:trace>
  <inkml:trace contextRef="#ctx0" brushRef="#br0" timeOffset="643398.4375">12883 11826 16271,'0'0'2178,"19"0"-641,-19 21 738,20 18-514,0 1-544,0 19-352,1-19-384,-1 19-225,18 0-224,3 2 96,-21-42-128,19 21-96,-19-21-256,0-19-225,-20 0-384,20 0-608,-40 0-1538,0-19-1698,-20-1-9672</inkml:trace>
  <inkml:trace contextRef="#ctx0" brushRef="#br0" timeOffset="643656.25">12823 12124 14926,'-20'0'1729,"20"0"-127,0-20 704,0 20-64,20-20-833,0 20-640,20-19-352,-1-1-257,1 20-160,1-20-289,-3 1-479,3 19-610,-2 0-1344,1-21-962,-20 42-672</inkml:trace>
  <inkml:trace contextRef="#ctx0" brushRef="#br0" timeOffset="643911.1328">13280 11965 12780,'0'0'2114,"0"0"224,0 20-64,-20-20-352,20 40-545,-20-20-384,0 0-416,40-1-161,-20 1-320,20 0 0,20-1 96,-21 2-320,41-21 128,-21 20 32,2 0-32,-21-20-96,0 39 32,-2-19 128,-18-1 0,-18 3-32,-2-22-32,0 19-256,20 1-577,-21-20-1569,1 0-4388</inkml:trace>
  <inkml:trace contextRef="#ctx0" brushRef="#br0" timeOffset="644780.2734">8099 12898 13644,'-20'-20'1826,"20"20"128,0-19-64,0 19 352,0 0-512,20 19-577,-20 1-353,20 1-287,-1-1-257,1 19-32,0-19-64,0 19-63,-20-19-65,20-20-193,-1 21-159,-19-21-513,0 0-384,0 0-1313,0-21-3428</inkml:trace>
  <inkml:trace contextRef="#ctx0" brushRef="#br0" timeOffset="645041.0156">8059 12819 13708,'0'-39'3204,"-20"39"-1795,20-20-704,-19-1-385,19 1 64,-20 20-480,20-19-865,0 19-1377,20 0-1826</inkml:trace>
  <inkml:trace contextRef="#ctx0" brushRef="#br0" timeOffset="645309.5703">8198 12739 16399,'59'61'1922,"-39"-42"-257,0 21 578,1-1-97,-21 2-705,18-2-704,2-19-193,-20-1-192,20 1-159,-20-20-65,21 0 32,-21 0-32,20 0-128,-20-39 32,0 19 128,18-19-192,-18 19 64,0-21-96,21 41 192,-21 0-32,20 0 33,0 0-129,-20 20 0,39 21-193,-19-22-415,0 1-577,20-20-993,-20 20-3524</inkml:trace>
  <inkml:trace contextRef="#ctx0" brushRef="#br3" timeOffset="646746.0938">9269 12760 1921,'0'0'4388,"0"-21"-2434,-20 21-192,20-20 608,-18 20-256,-2-19-384,20 19-33,-21 0-63,21 0-32,-20 0-449,0 19-128,20 1-193,0 21-31,0-2-96,0 1-161,0 20-191,0-1-129,20 0 0,21-39-64,-21 20-96,18-40 64,3 20-31,-2-40-130,-19 1-31,20-2-64,-20-19-32,-1 1-160,1 0 160,-20-2 0,0 2-33,-20-1 97,1 1 0,-21-2-32,0 2 160,1 19-64,-2 20 64,3-20-64,-3 20-32,21 0-448,0 0-610,20 20-1216,20 0-3491</inkml:trace>
  <inkml:trace contextRef="#ctx0" brushRef="#br3" timeOffset="647151.3672">9687 12660 15022,'-21'-19'1569,"3"-1"65,-2 20 1024,20-21-448,-21 21-704,1 0-545,0 21 0,2 18-225,-3 1-159,21-1 31,0 2-127,0 18-193,0-20-192,21 2-128,17 18-64,-18-39-256,21 19-321,-23-19-288,23 1-320,-1-2-769,-21-19-1409,1 0-1698</inkml:trace>
  <inkml:trace contextRef="#ctx0" brushRef="#br3" timeOffset="647477.5391">9766 12839 17872,'20'0'1474,"-20"20"-97,20-1 865,0 22-256,-20-21-545,20 19-672,-1-19-192,1 19-225,-20-19-96,20-20-63,-20 21-97,20-21 0,-20 0-32,0-21-32,0 1-64,0 0 64,0 1-64,0-21 96,0 21-96,0-22 128,0 21-64,20 20 96,-20 0-32,19 0-64,1 20-96,21 21-224,-21-22-353,18 1-704,-17 0-769,-1-20-1954,0 0-2562</inkml:trace>
  <inkml:trace contextRef="#ctx0" brushRef="#br3" timeOffset="647724.6094">10025 12700 14798,'20'-40'3619,"18"40"-800,3 0-161,-3 20-736,23 0-801,-2 19-480,-19 2-353,19 18-96,-39-20-192,21 2-32,-21-2-128,-2 1-96,-18-21-257,0-19-480,0 20-736,0-20-2852,-18 0-8679</inkml:trace>
  <inkml:trace contextRef="#ctx0" brushRef="#br3" timeOffset="651256.8359">10897 12719 14317,'-20'-19'1986,"20"-1"-96,0 20 192,0 0-160,0 0-769,0 0-321,20 0-95,-20 20 64,20 19-129,1 2-223,-1-2-193,-2 1-160,3-1 0,-1 2-96,0-2-64,0-19-352,-1 19-289,1-39-512,0 20-1570,0-20-2305</inkml:trace>
  <inkml:trace contextRef="#ctx0" brushRef="#br3" timeOffset="651563.4766">10877 12939 4228,'-18'0'13292,"18"-20"-12075,0 20 417,0-21 352,18 21-385,2-20-672,21 1-577,-3 19-256,23-20-63,-2 20-322,-19 0-319,-1 0-321,1 0-32,0 20 320,-19-20 417,-3 19 224,2 1 416,1 1 353,-21-1 224,20-1-128,0 1-160,-20 0-193,0-1-416,18-19-64,-18 20-384,0-20-417,21 0-768,-21 0-1218,0 0-3555</inkml:trace>
  <inkml:trace contextRef="#ctx0" brushRef="#br3" timeOffset="651819.3359">11195 12739 16719,'-20'-39'1378,"20"39"-1218,0-20 32,0 20-64,20 0-576,0 20-2115,-20-20-8808</inkml:trace>
  <inkml:trace contextRef="#ctx0" brushRef="#br3" timeOffset="652647.4609">11493 12839 16207,'0'39'1794,"0"-19"352,20 1 320,0 18-801,0-19-704,0 0-384,-1 19-161,1-19-31,0 1-1,0-2-192,-20-19 0,21 20 1,-21-20-97,-21-20-32,21 1-128,-20-2 160,20-19-128,-20 21-32,0-1 0,1 0 32,19 1-32,0-1-1,0-1 33,19 21 32,-19 21 65,20-21-130,0 20 33,0-1 32,1 21 0,-3-40-96,2 19 32,-20 1 32,20-20-160,-20 0 96,0 0-32,0 0-96,0 0-65,0 0 1,0 0-96,0-20-1,0 20 129,0 0 64,0 0 64,21 0 96,-1 0-96,-20 0 160,38 0-64,-17 0-32,-1 0 128,0 0 128,-1 0 128,21-19-32,-20-1 193,0 20 63,-1-20-287,-19 1-33,20-1-192,-20 20 0,0 0 96,0-21-128,0 21-64,0 0 64,-20 0 0,1 0 0,-1 21 160,20-1 160,-20 19 65,20 0-97,0 1-96,0 0-96,20-20 0,19 0-96,1-1 97,0-19-290,19 0-383,2-19-449,-2-1-1025,-19 0-3107,-1-20-11275</inkml:trace>
  <inkml:trace contextRef="#ctx0" brushRef="#br0" timeOffset="654407.2266">13677 12025 13068,'-20'-60'1345,"0"40"897,20 20-192,0 20-640,20 0 800,0 20-737,19 19-352,21 0-288,-1 21-160,2 20-353,-23-21-96,23 1-128,-41-21 64,-1 0-96,1 21-32,0-21 96,-20 21-63,0-21-1,-20-18-64,-19 18-193,19-39-319,0-1-417,0-19-801,-1 0-2273,3 0-5703</inkml:trace>
  <inkml:trace contextRef="#ctx0" brushRef="#br0" timeOffset="655940.4297">14313 13156 12780,'18'-19'2018,"-18"19"-545,0 0 1057,0 0-31,21 19-994,-21 1-224,0 0-672,0 20-129,0 0-384,0-21 65,0 21-193,0-21-577,0 3-993,0-3-2305,0-19-5830</inkml:trace>
  <inkml:trace contextRef="#ctx0" brushRef="#br1" timeOffset="666697.2656">14769 12502 15534,'0'-20'2338,"-21"0"-160,21 20 353,0 0-962,0 0-416,0 20-224,0 19-160,21 1-224,-1 20-97,0-21-192,0 20-64,-1-18-63,1 18-161,0-19 64,20-21-161,-21 22-287,1-21-353,-20-1-544,20-19-641,-20 0-1761,0 0-5734</inkml:trace>
  <inkml:trace contextRef="#ctx0" brushRef="#br1" timeOffset="666997.0703">14710 12541 12748,'-41'-79'6117,"21"39"-4323,20 0-224,20 1 544,21 0-353,-3 17-768,23 3-512,-2 19-289,1 0-32,-1 41-96,0 18 96,2 0-160,-3 21 64,-37-21 64,-1 1-224,0-1 160,-20-20-32,0 22 0,0-2 0,0 0-128,0-18-128,0-2-128,-20-19-257,20 19-544,-20-39-641,20 20-1216,-21-20-3076</inkml:trace>
  <inkml:trace contextRef="#ctx0" brushRef="#br1" timeOffset="667660.1563">15364 12660 17424,'0'-19'2274,"0"19"-800,-20 0 511,20 19-63,0 1-673,20 19-480,-20 22-32,20-22-257,0 20 1,0 2-161,19-2-128,-19-20-96,21-19-64,-21 1 32,18-2-32,3 1-160,-2-20-64,-19 0-128,20-20-321,-20 20-576,19-19-448,-19 19-994,0-21-2818</inkml:trace>
  <inkml:trace contextRef="#ctx0" brushRef="#br1" timeOffset="667919.9219">15503 12919 19986,'-20'-21'2435,"20"21"-1635,0-20 354,0 20 255,0-19-961,20-1-448,1 20-961,-1-20-1409,18 1-3523</inkml:trace>
  <inkml:trace contextRef="#ctx0" brushRef="#br1" timeOffset="668179.6875">15443 12680 19602,'-59'0'1794,"39"0"-1538,0-20 1153,40-19-576,0 18-737,20-18-1185,19-20-4164</inkml:trace>
  <inkml:trace contextRef="#ctx0" brushRef="#br1" timeOffset="670195.3125">15841 12641 15534,'0'-41'1986,"0"41"160,0-20 513,0 20-770,0 0-639,0 20-610,0 21-255,0-2 223,19 20-127,1 2-33,-20-2-96,20-20-95,0 21-1,1-20-64,-3-1-32,2-19 32,1 1-31,-1-21-65,0 19 0,-2-19-32,3-19 0,19 19-32,-20-21 0,-1 1-96,21 20-128,-20-20-33,0 20-351,-20 0-257,19 0-448,1 20-705,0-20-1569,0 0-2499</inkml:trace>
  <inkml:trace contextRef="#ctx0" brushRef="#br1" timeOffset="670529.2969">16277 12660 20371,'0'-39'2114,"0"39"-993,0 0 608,0 20-351,0-1-513,0 21-289,0-1 33,20 2-257,0-2-32,-20 20-95,20-18-129,19-21-32,-19 19-64,1-19 64,-1-1-64,18-19-64,-17 0-96,19 0-97,-20 0-191,-1-19-513,21-1-416,-20 0-833,0 20-3107,-20-19-10442</inkml:trace>
  <inkml:trace contextRef="#ctx0" brushRef="#br1" timeOffset="670784.1797">16475 12878 17232,'-18'-19'3651,"18"19"-2241,0 0 415,-20-20-319,20 20-994,20-20-512,-20 1-384,18 19-897,3-20-1218,-1 0-3875</inkml:trace>
  <inkml:trace contextRef="#ctx0" brushRef="#br1" timeOffset="671046.875">16317 12660 14765,'-40'0'3748,"20"-19"-2691,1-1 897,19-1 0,0 1-1154,19-19-607,1 19-289,40 1-705,-21-1-1409,2 20-3588</inkml:trace>
  <inkml:trace contextRef="#ctx0" brushRef="#br1" timeOffset="671351.5625">16714 12660 9513,'0'-39'9897,"0"18"-7911,-20 1 32,20 20 160,0 0-769,0 0-480,0 20-256,20 1-257,-20 18-64,20 20-224,1-18-31,-3 18-97,22-19-193,-19 20-287,17-40-289,-17-1-416,-1 1-673,0-20-1697,-20 0-3268</inkml:trace>
  <inkml:trace contextRef="#ctx0" brushRef="#br1" timeOffset="671616.2109">16575 12739 15630,'-39'-39'5029,"19"19"-3652,20 0 481,0 1 480,20-1-832,0-1-705,19 1-353,1 1-352,-1-1-192,21 0-352,-1 20-770,2-19-1440,-2 19-4101</inkml:trace>
  <inkml:trace contextRef="#ctx0" brushRef="#br1" timeOffset="672354.4922">17091 12600 11114,'0'-39'3235,"0"39"-512,0-20 352,0 20-129,0 0-1376,0 0-321,0 0-320,0 20-192,20 19-65,-20 2-63,20-2-97,-20 20-255,20-18-1,-1 18-160,1-20 96,-20 2-96,20-21 64,0-1 0,1 1-63,-21 0-1,20-1-64,-2-19 64,3 20-32,-21-20-32,20 0 0,0 0-64,0-20-32,-1 20-289,21-19-159,-20 19-97,0-20-191,-1 20-514,1 0-511,0 0-1346,0 20-3043</inkml:trace>
  <inkml:trace contextRef="#ctx0" brushRef="#br1" timeOffset="672618.1641">17289 12898 19698,'-38'-20'2531,"17"20"-1474,21 0 544,-20-19 65,20 19-737,20 0-449,1-20-288,-1 0-256,19 20-320,-19-19-481,20-1-897,-21 20-2081,1-20-6311</inkml:trace>
  <inkml:trace contextRef="#ctx0" brushRef="#br1" timeOffset="672885.7422">17170 12641 19602,'-19'-20'2755,"19"-1"-1026,0 1 193,0 1-961,19-1-673,21-19-224,21 19-320,18 0-1153,-20-1-1058,1 2-4579</inkml:trace>
  <inkml:trace contextRef="#ctx0" brushRef="#br3" timeOffset="698561.5234">18561 12422 15118,'-41'-40'1313,"21"40"353,2 0 800,18 0-320,0 20-1089,-21 0-128,21 20-256,0-20-65,0 39-95,0 0-193,0 21-128,0 0-32,21-21-128,-3 0-64,2-18-96,1-2-448,19-19-706,-1 0-1280,-19-20-2851,20 0-9898</inkml:trace>
  <inkml:trace contextRef="#ctx0" brushRef="#br3" timeOffset="698879.8828">18818 12680 17328,'0'0'2434,"20"20"-1441,-20 19 929,0-18-128,0 19-609,20-1-801,0 0-288,-1 2 0,21-21-64,1-1 32,18-19-64,-19-19 32,19-22-160,-19 2-64,-20-1 0,-1-19 0,1 18 0,-20-18 31,-20-1 193,-19 21 1,-1 19-33,-19 0-65,-2 20 97,3 0 1,17 0-258,21 0-928,1 0-1569,19 20-3588</inkml:trace>
  <inkml:trace contextRef="#ctx0" brushRef="#br3" timeOffset="699573.2422">19632 12561 10473,'-39'-40'5446,"19"21"-2500,0-1-768,0 0 65,0 20-546,1 0-672,19 20-352,-20 0-65,20 19-95,0 20-65,0 1-192,0-1-63,0 22-129,20-22-160,-1 1-385,1-21-288,0-19-640,20 0-993,-1-1-2787,-19-19-8296</inkml:trace>
  <inkml:trace contextRef="#ctx0" brushRef="#br3" timeOffset="707296.875">18937 12580 5861,'0'0'384,"0"0"-63,0 0 1729,0 0 96,0 0-993,0-19-673,0 19 225,0 0 448,-20 0-160,20 0-352,0 0 127,0 0 289,0 0-256,-20 0-288,20 0 95,0 0 97,-19 19-97,-1-19-31,0 20 31,20-20-223,-20 21-385,20-1 0,-20-1-385,20 1-800,0 0-2018,20-20-3171</inkml:trace>
  <inkml:trace contextRef="#ctx0" brushRef="#br3" timeOffset="708031.25">19830 12561 14125,'0'-59'1505,"0"39"193,-18 0 928,18-1-351,0 21-994,-20 0-416,20 21 128,0-1-193,0 19-287,20 1-1,-20 20-223,18-1-1,-18-20-192,21 22-64,-1-22 32,0 1-96,0-21-224,-20 1-97,19-20-319,-19 21-321,0-21-481,20 20-1440,-20-20-2115</inkml:trace>
  <inkml:trace contextRef="#ctx0" brushRef="#br3" timeOffset="708354.4922">20089 12739 17840,'20'-20'1762,"-20"20"-449,0 20 865,0 21-352,0-21-801,0 19-544,0-19-193,19 19-192,1-18 0,21-1-64,-3-20 0,-18 0-192,21-20-96,-21-1-1,-1-18 33,-19-1-32,0 1-64,0 19 95,-19-1 1,-1 1 0,-21 1-321,21 19-31,2-20-449,-2 40-737,-1-1-1633,1 1-2370</inkml:trace>
  <inkml:trace contextRef="#ctx0" brushRef="#br3" timeOffset="708883.7891">20664 12760 15855,'0'-41'2562,"0"22"-896,0-1 960,-20 20-640,20 0-737,-20 0-448,2 20-64,18 19-225,-21-18-192,21 19-224,0-1-64,0-19-128,21-1 96,-21-19-128,18 0 0,2-19 32,-20-1 64,20 0 0,-20 1 64,0-1-32,0 20 64,-20-20 32,20 20-64,0 20 160,0 0-160,0 19 32,20-19 33,1 19-97,19 21 64,-1-1-64,-19 2 128,20-2 0,-21-20-64,-19 0 32,0-18-64,0-1 0,-39-20-160,19 20-128,-20-20-225,1 0-255,-2 19-866,21-19-1473,-18 0-3299</inkml:trace>
  <inkml:trace contextRef="#ctx0" brushRef="#br3" timeOffset="709392.5781">21061 12780 13068,'0'-20'8616,"21"20"-7463,-21 0 321,20 20 351,-20 0-608,20 19-704,-20 0-65,0-19-31,0 1-129,0-1-160,18-20 32,-18 19-64,0-19-32,0-19-32,0-1-32,-18-1 0,18 1 32,0 1-64,0-1 129,0 20-1,18-20 0,3 1-32,-1 19 0,0 19-160,19 1-225,-19 0-415,20 19-385,-20-18-673,-1-21-1345,1 0-2658,-20 0-11114</inkml:trace>
  <inkml:trace contextRef="#ctx0" brushRef="#br3" timeOffset="709667.9688">21280 12641 4452,'20'-61'12267,"19"42"-9736,-19 19 127,20 0 225,19 39-865,2-18-897,-23 38-416,3-20-513,-1 22-96,-1-2-64,-19-20-160,-20 2-193,20-2-351,-20-19-641,0-20-1186,0 0-3811</inkml:trace>
  <inkml:trace contextRef="#ctx0" brushRef="#br3" timeOffset="710374.0234">22193 12541 17328,'20'-20'4612,"-20"20"-2946,0 0-257,20 0 1,-20 20-161,0 0-545,19 19-255,1 2-225,-20 18-128,20-20-32,21 22-160,-23-2-96,2-20-353,21-18-351,-21-1-578,0-1-1088,-20-19-2371,0 0-9545</inkml:trace>
  <inkml:trace contextRef="#ctx0" brushRef="#br3" timeOffset="710646.4844">22153 12859 17008,'-19'-20'2978,"38"0"-1408,-19 20 1056,20 0-159,20 0-1250,-20-19-673,39 19-319,-18 0-289,18 0-65,-19 0-351,-1 0-545,1 0-769,0-20-1441,-21 20-1954,1-20-9865</inkml:trace>
  <inkml:trace contextRef="#ctx0" brushRef="#br3" timeOffset="710907.2266">22709 12760 20371,'0'20'2210,"21"-20"-448,-21 0 223,20 20-1088,-2-1-705,2 1-127,1 0-65,-1-1-225,0-19-511,-20 20-770,19-20-960,-19 0-2018,0 0-6951</inkml:trace>
  <inkml:trace contextRef="#ctx0" brushRef="#br3" timeOffset="711173.8281">22669 12561 20499,'-19'-20'1185,"19"20"-1025,0 0-128,-20 0-96,20 0-1025,0 20-3139,0-20-11114</inkml:trace>
  <inkml:trace contextRef="#ctx0" brushRef="#br3" timeOffset="712112.3047">22928 12680 8968,'20'0'3203,"-20"-20"-1569,-20 20 992,20 0 1,0-19-1218,0 19-416,0 0-321,20 0 1,-20 0 0,19 0 320,-19 0-289,20 19-31,-20 1-96,20 0-1,0-1-128,0 22-127,-1-1-193,1-21 64,0 21-32,0-21-96,1-19-32,-21 20 64,0-20-32,18 0 65,-18 0-97,0 0 64,-18-20-224,18 1 64,-21-1 32,21 0-65,0 1 1,-20-1 0,20 0 32,20 20 64,-20 0-32,0 0-64,21 20 64,-21-20 32,18 20-160,2-1 192,-20 1-96,20-20-32,-20 20 32,0-20 0,0 0-64,0 0 31,0-20 1,0 20-160,0-20-96,0 20-257,0-19 97,0 19-161,0 0 64,0 0 129,0 0 64,0 0 384,21 19 0,-21-19 64,20 20 32,0 0-32,-1-20 128,1 0 128,0 19 96,0-19 97,0-19 128,-1 19 95,1-20 1,0 0-65,0 1-191,19-1-129,-39 0-64,20-1 1,0 21-65,-20-20 32,0 1-128,0 19-64,-20-20-32,20 20-32,-20 0 32,20 0-64,-19 20 128,-1-1-128,20 22 128,0-21-128,0 0 64,0 19-96,20-19 0,-1-1-224,1 1-65,20 1-223,-1-21-385,-19-21-865,21 21-1281,-3-39-2594,-38 19-8105</inkml:trace>
  <inkml:trace contextRef="#ctx0" brushRef="#br3" timeOffset="712365.2344">23602 12422 19186,'61'0'1986,"-22"19"448,21 2 32,-1-1-384,20 19-801,-18 20-512,-3-18-320,-17 18-257,-3 0-32,-17-18-352,-21 18-129,0-39-255,0 19-289,-21-18-384,1-1-1121,2-20-4549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4:16:31.9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812 3449 13100,'-18'-60'2466,"-2"40"-608,-21 1 608,21 19-224,2-20-640,-23 20-545,1 0-352,1 20-225,-21 19 1,21 2 95,-1-2 65,1 40-65,39-79-95,-81 158-481,63-58 704,-2-21-832,40 1 160,-2-21 32,23 1-32,17-1-160,3-39-288,-2 21-353,20-41-384,-19 0-833,-1 0-2530,-59 0-6663,120-41 11179</inkml:trace>
  <inkml:trace contextRef="#ctx0" brushRef="#br0" timeOffset="1028.3203">1191 3885 12363,'-20'-40'2050,"-1"21"-1665,21 19 159,-20-20 1602,2 20-128,-3 0-1089,1 0-96,20 0-257,-20 20-31,0 19 95,1 2-95,-1-2-1,0 1-287,0 20-129,20-21-192,20 1 224,0-21-64,0 1 32,19-20-96,1 0-96,-1-20 32,2 1-352,-21-21 95,18 21 225,-38-22 192,0 2-192,0 19 160,-18-19 65,-2 19 255,-21-1-96,21 21-31,-19-20-65,19 20-192,20 0-96,0 0-64,0 0 64,20 0 128,1 20-64,-3 1-32,23-1 96,-1 19-64,-1-19-96,1 19 96,-20-18 96,-1-1-96,1-20 0,0 0 288,-20 0-160,0-20-32,0-1 0,0 1 0,20-19 96,-20 19 33,0-19-33,20 18-64,-20 1 96,19 20 32,1 0-95,0 0-65,20 20-128,-21 1-161,21-1-415,1-1-225,-23 1-865,23-20-2497,-21 20-11308</inkml:trace>
  <inkml:trace contextRef="#ctx0" brushRef="#br0" timeOffset="2848.6328">2104 3826 8167,'0'-40'2979,"-20"21"-801,0-1 128,-1-1 289,21 1-257,-18 20-448,-2-19-673,-1 38-96,1-19-352,0 20-129,2 1-31,-3 18-225,1 1-63,20-1-161,-20 22-64,20-2-32,0-20-128,20 2-64,0-2-449,1-19-224,17-1-512,23 1-1570,-22-20-2466,1-20-10698</inkml:trace>
  <inkml:trace contextRef="#ctx0" brushRef="#br0" timeOffset="3174.8046">2183 4024 12587,'0'0'3396,"0"0"-2820,0 0 866,20 0 1024,0 0-512,-1 21-897,21-21-257,0 0-255,-1-21-193,1 1-31,-1 1-161,-19-1-96,1 0 96,-1 1-128,-20-1 192,-20-1-32,-1 21-192,1-20 193,-19 20-129,-1 0 256,1 20-32,19-20-96,-20 41-31,20-22-65,1 1 32,19 19-64,0-19-160,19 1 160,21-1-224,0-1 64,-1 1-545,1-20-320,19 0-512,-18-20-673,-3 1-1826,3-1-2947</inkml:trace>
  <inkml:trace contextRef="#ctx0" brushRef="#br0" timeOffset="3551.7578">2659 3965 11402,'40'80'3299,"-20"-41"-1409,0 1-224,19-1 127,2 21 97,-3-20-833,3-1-480,-1 0-1,-22-17 129,3-3-257,-1-19-159,-20 0 63,0 0 417,-20-19-577,-1-3-96,-17-17-160,-3 0 192,3-1-96,-3-20 64,1 1-192,21 0 0,-1-1 0,20 1 96,0 18-96,20 21-64,-1 20 32,1-20 224,21 40 32,-21 0-32,18 1-32,-17 18-32,-21 20-64,0-18-128,0-2-128,0 1-193,-21-21-384,21 1-352,-20-20-545,2 0-1825,18-20-1858</inkml:trace>
  <inkml:trace contextRef="#ctx0" brushRef="#br0" timeOffset="3748.0468">2798 3548 16143,'21'0'3235,"-21"40"-1121,20 0-288,-2-1 159,2 41-479,1-21-705,19 20-513,-22-19-192,23-1-352,-1-18-481,-1-21 32,-19-1-928,20-19-2147,-40 0-2113</inkml:trace>
  <inkml:trace contextRef="#ctx0" brushRef="#br0" timeOffset="3929.6875">2719 3885 18193,'-20'0'1409,"20"0"-1409,20-20 833,19 20 704,1-20-864,19 1-513,2-1-96,18 0-32,-20 20-833,1-19-1409,-1 19-1441,-19 0-12524</inkml:trace>
  <inkml:trace contextRef="#ctx0" brushRef="#br0" timeOffset="4493.164">3155 3826 19890,'0'0'1954,"0"19"-1377,20-19 159,-20 40 1218,20-19-416,0 18-673,1 1-97,17-21-319,3 1-1,-3-20-128,-17-20-127,19 1-97,-20-1-192,0 0-193,-1-19-159,-19 18-161,0-19-255,0 21-354,-19 19-671,19 0-1154,-20 0-2050,20 0-5541</inkml:trace>
  <inkml:trace contextRef="#ctx0" brushRef="#br0" timeOffset="4875.9765">3870 3806 22036,'-19'-20'897,"-21"20"-128,20 0 993,-19 0-353,19 40-480,-21-21-385,21 21-287,2 1-161,-3-2-64,21-19-192,21-1 63,-3-19-223,2 20 0,1-20-289,19-20 97,-22 1 127,3-1 129,19 0 160,-40 1 160,20 19-32,-20-20 32,0 20 128,0 0-95,19 0 159,-19 20 0,20 19-192,0-19-64,0-1-64,0 1-448,19-20-257,-19 0-833,0 0-992,19 0-1250,-39-20-3363</inkml:trace>
  <inkml:trace contextRef="#ctx0" brushRef="#br0" timeOffset="5123.0468">3890 3430 15150,'0'-21'2883,"20"42"-1987,-20-2 1315,20 21-1,0-1-257,-1 21-639,1-1-514,0 20-415,20-19-225,-1-20-96,-19 19-416,21-38-33,-3 18-255,3-39-577,-21 0-385,-1 0-608,-19-19-1249,0-1-513,0-21-7495</inkml:trace>
  <inkml:trace contextRef="#ctx0" brushRef="#br0" timeOffset="5304.6875">4149 3588 5861,'-61'-119'7047,"41"80"-2787,1 18-1057,19 21-705,0 0-768,0 21-321,19-2-32,1 40-320,21 0-352,-21 21-417,18-21-256,23 2 0,-22-2-352,1 0-224,19-38-129,-39 18-320,20-19-641,-19-20-992,-3 0-2243</inkml:trace>
  <inkml:trace contextRef="#ctx0" brushRef="#br0" timeOffset="5530.2734">4467 3667 19890,'18'80'2819,"22"-41"-1730,-19 1-96,17-1 128,3-19-512,-21 1-481,19-1-64,1-1-481,-20-19-319,19 0-546,-19-19-1376,0-1-1858,0-1-5414</inkml:trace>
  <inkml:trace contextRef="#ctx0" brushRef="#br0" timeOffset="5992.1875">4803 3747 16815,'-20'-21'2339,"20"21"-1410,0 0-65,0 0 642,0 0-65,0 21-960,20-21-225,0 20-128,-20-20-96,20 19-64,-20-19 256,20 20-256,-20-20 64,0 0 32,0 0 64,0 0 129,0 0 127,0 0-160,0 0-128,-20 0-64,20 0-32,0 0-96,0 0 224,0-20-224,0 20 224,0 0-128,0 0 96,0 0-64,0-19 193,0 19-97,0 0-96,0 0 96,0 0 0,0 0 0,0 0 32,0 0 33,0 0 31,0 0 128,0 19 257,0 1 63,0 19-127,-20 22-65,-20 18 97,21 1-129,-1-2-127,-20 2-257,20-1-96,1-18-193,19-2-639,-20-20-1,20 2-224,0-22-128,-20 21-257,20-21-1120,0-19-2211,0 20-5156</inkml:trace>
  <inkml:trace contextRef="#ctx0" brushRef="#br0" timeOffset="6672.8515">812 4620 16687,'-59'19'1730,"59"-19"-1442,0 0 257,0-19 1120,59 19 225,2-20 0,38 0-833,41 1-577,58-1-31,100-19-33,58-2-352,21 21-32,1-19 257,-21 19 31,-39-21-96,-21 2 0,-19 19 0,-39 1 65,-41-1-129,-58 20 32,-21-20-192,-40 20 96,-40 0-160,1 0 0,-40 20 64,0-20 192,-20 20-480,0-1-225,1 1-31,-21-20-385,20 20-512,20-20-930,-20 19-1792,20-19-4422</inkml:trace>
  <inkml:trace contextRef="#ctx0" brushRef="#br0" timeOffset="6890.625">5062 3628 22741,'-20'-20'1057,"0"20"-961,40 0-1954,-20 0 193,20 0-449,-2 0-3459</inkml:trace>
  <inkml:trace contextRef="#ctx0" brushRef="#br0" timeOffset="7028.3203">5181 3965 24535,'0'20'448,"0"-1"-608,0-19 128,0 0 352,0 0-448,0 0-1473,0 0-3332,0 0-9577</inkml:trace>
  <inkml:trace contextRef="#ctx0" brushRef="#br1" timeOffset="8925.7812">5736 3430 15246,'-20'-21'1794,"0"1"-289,20 20-256,-19 20 32,19 1 193,0 18-321,19 20-416,1 21-225,0-1-160,0 1-127,1-21-129,17 0-64,-18 1-32,21-20-641,-23-21-544,3 1-897,-1 1-1537,-20-21-1474</inkml:trace>
  <inkml:trace contextRef="#ctx0" brushRef="#br1" timeOffset="9121.0937">5459 3926 14317,'-41'0'2627,"41"0"-1699,0 0-31,21-20 1185,19 20-288,-1-21-545,21-19-288,-1 21-384,0-21-385,1 21-96,-1-1-545,2-21-896,-2 22-2082,-19-21-4292</inkml:trace>
  <inkml:trace contextRef="#ctx0" brushRef="#br1" timeOffset="9472.6562">5935 3310 16623,'0'40'2050,"20"-1"-1217,-20 2 768,39 18 578,-19 0-194,20 21-607,0-2-513,-1 2-385,1-21-416,-1 2 128,2-22-128,-21 1-128,18-21 96,-17 1 64,-21-20-320,0 0 224,20 0 96,-20-20 32,-20-19-96,20 0 0,-21 19 65,21-21-97,0 21 96,0 1 0,0 19-32,21 0 32,-1 0 128,0 19-256,0 21 160,19-19-416,1-1-449,-20 19-448,19-39-833,1 20-1761,-1-20-3108</inkml:trace>
  <inkml:trace contextRef="#ctx0" brushRef="#br1" timeOffset="9628.9062">6649 3826 11210,'21'39'4933,"-1"-19"-3140,-20 1-447,18-1 351,2-1-928,1-19-737,19 0-512,-21 0-1698,1 0-2211</inkml:trace>
  <inkml:trace contextRef="#ctx0" brushRef="#br1" timeOffset="9750.9765">6629 3508 1761,'20'-19'-833</inkml:trace>
  <inkml:trace contextRef="#ctx0" brushRef="#br1" timeOffset="9997.0703">6789 3588 3331,'59'99'4196,"-19"-60"-1442,-20 21-287,19-20 223,-19-1 1,0-19-545,1 1-417,-21-1-640,18-20-224,-18 19-96,0-19-128,20-19 159,-20-1-640,0-1 65,0 1-129,0 20-128,0-20 128,20 20-64,-20 0 128,21 0-160,-1 0 160,19 40-128,-19-19 0,20-1-384,-21-1-737,21-19-673,0 20-1121,-21-20-2305</inkml:trace>
  <inkml:trace contextRef="#ctx0" brushRef="#br1" timeOffset="10186.5234">7166 3489 13580,'0'-59'3652,"0"59"-1730,0 19-673,20 1 1217,0 19-864,-1 20-385,21 21-865,0-21-288,-1 2-512,1-2-609,-1-20-1217,1-19-2339,1 1-6822</inkml:trace>
  <inkml:trace contextRef="#ctx0" brushRef="#br1" timeOffset="10403.3203">7542 3687 17616,'-59'39'2274,"19"-18"-1249,20-1 705,1 19 224,19 0-897,0-19-481,19 21-319,1-21-161,20-1-64,-1-19-128,2 0-161,-1 0-351,-1 0-449,21-19-641,-21-1-2177,1-1-3076</inkml:trace>
  <inkml:trace contextRef="#ctx0" brushRef="#br1" timeOffset="10736.3281">8178 3706 19314,'-20'0'1665,"20"0"-1056,0 0 608,-20 41 321,20-21-546,-19 19-351,19 0-289,19 1-223,1-19-1,20-1 0,-1-1-32,1-38 96,1 19-288,-3-41 32,-18 1-32,-20 1 32,0 0 32,-20 19 64,-18-21-224,-3 2 224,1 39-193,21-20-287,-21 20-64,20 0-1186,20 20-2306,20 0-1473</inkml:trace>
  <inkml:trace contextRef="#ctx0" brushRef="#br1" timeOffset="10932.6171">8535 3906 17136,'20'0'2947,"-40"-21"-1282,1 1 289,-21 0 160,-1-19-833,3 0-352,-3-22-416,3 22-33,-3 0-288,21-22-192,20 2-64,0 20-256,40-21-353,-1 40-288,1-19-576,1 39-994,-2 0-2433</inkml:trace>
  <inkml:trace contextRef="#ctx0" brushRef="#br1" timeOffset="11091.7968">8318 3647 19954,'-41'20'2851,"41"-20"-1570,0-20 65,20 20 63,1-19-672,17-1-609,3 20-64,18-20-352,1-1-866,-21 21-1280,1 0-3524</inkml:trace>
  <inkml:trace contextRef="#ctx0" brushRef="#br1" timeOffset="11832.0312">9468 3667 16591,'-39'-20'2627,"-1"20"-1250,20 20 160,-19 19 33,19 2-385,-21-2-320,41 20-353,-20-39-223,40 21-97,1-41-32,-1 0-32,19 0-64,-19 0 32,20-41-384,-1 21 160,-19 1-32,0-1 32,-20 0 224,0 1-32,0 19 128,0 0 128,0 0-288,0 19 32,20 1-96,0-20-352,1 20-481,-3-20-1633,22 19-2595</inkml:trace>
  <inkml:trace contextRef="#ctx0" brushRef="#br1" timeOffset="12953.125">10144 3230 16207,'-20'-20'1633,"20"20"-351,0 0 31,0 0 0,20 40 737,-2 20-737,23 19-576,-21 1-160,0-21-65,19 21-64,-19-21-63,20-20-129,-20 2-128,-1-21 32,1-1-160,0-19 128,-20 20-128,0-20 97,0 0-162,0 0 162,0-20-129,0 20-97,0-19 33,-20-1-32,20-21-128,0 22-96,0-1 63,0 0-223,0 20-65,20 0 129,-20 0 31,21 0 33,-1 0 64,18 0-33,-17 20 161,-1-20 192,19 0 0,-19 0-96,20 20 0,-20-20-224,19 0 32,-19-20-1,20 20 161,-21 0 0,21 0-32,-20 0 128,1 0 0,17 0 32,-18 0 64,-20 20 160,21-20 0,-1 19 33,-2-19 159,-18 0-128,21-19 65,-21 19-97,20-20 128,-20 0 1,0 1 95,-20-1-160,20 0-31,-21-1-33,3 2 64,-2 19 32,20 0-63,-21 0-33,1 0-128,20 40-128,0-20 64,0 19-128,20 1 32,1-21-160,17 22-257,3-41-319,18 20-481,1-20-385,-1 0-1185,1-20-2914</inkml:trace>
  <inkml:trace contextRef="#ctx0" brushRef="#br1" timeOffset="13279.2968">11454 3528 15790,'-61'20'2531,"23"-1"-1282,18 2 929,-1 19-224,1-1-673,2 0-704,18-19-289,18 1-64,2-1-160,1-1 32,19-19-32,-1 0 32,-19-19-224,20-1 96,-21-1 32,1 1 64,-20 1 65,0-21-1,0 21 64,0 19 160,0-20-96,0 20-95,0 0-1,0 0-224,0 20-32,0-1 64,20 1-161,0 0-671,19-1-642,-19 1-704,20 1-1602,-19-21-1377</inkml:trace>
  <inkml:trace contextRef="#ctx0" brushRef="#br1" timeOffset="13626.9531">11930 4024 9160,'59'80'6406,"-19"-60"-4036,-20-1-1184,0 1 127,1-20-160,-21 0-192,0-20 64,0 1-705,-21-21-224,-19 1 0,20-2-64,-19-18 128,-1-1-63,20-19-129,-19 20-129,19-1 33,0 1 160,20 19-224,20 19 96,0 2 32,19-1 128,-19 20 224,20 20-288,-21 20 64,1 0 64,0-21-31,-20 21-65,0-1 0,-20-18 32,0-1-256,1-20-385,-1 19-1025,0-19-3138</inkml:trace>
  <inkml:trace contextRef="#ctx0" brushRef="#br1" timeOffset="14430.664">13141 3449 17168,'-39'-40'1601,"-1"40"-127,-1 21 191,23-2-255,-23 21-1,21 19-480,0 1-449,0-1-191,20 0-1,20-18-192,20-22 64,1 1-224,-3-20 96,3 0 32,-2-20-128,1 1-128,-20-1 32,0-21 0,-20 22 127,0-21 33,0 21 65,-20-1-1,20 0 64,-20 20 192,20 0-64,0 0-96,-20 20-96,20 0 1,20-1-65,-20 21-161,20-21-575,0 1-417,19 1-705,1-21-1313,-20 0-1922</inkml:trace>
  <inkml:trace contextRef="#ctx0" brushRef="#br1" timeOffset="14720.7031">13499 3449 15534,'-20'0'1986,"20"0"-1345,-20 20 416,-1 0 1089,21 19-449,0-19-832,21-1-480,-1 22-193,0-21-192,19 19 128,21-19 32,-1-1-160,20-19-64,-39 20 96,1-20-96,-23 21 64,-18-1 192,-18-20 96,-3 19-128,-19 1 33,-19 0-418,19-20-287,0 19-865,-19 1-1282,39-20-3523</inkml:trace>
  <inkml:trace contextRef="#ctx0" brushRef="#br1" timeOffset="15365.2343">14888 3567 14317,'0'-39'2114,"-20"39"-32,0 0-192,1 0 320,-1 0-673,-20 39-448,19-18-480,3 38-193,-2-19-255,20-1-129,0-18 64,20-1-128,-2-20 64,23 0-64,-21 0 64,19-20-193,-19-1 194,0 1 63,-20-19 0,0 39 64,0-20-32,0 1 64,0 19 128,0 0-95,0 19-193,0 1 64,0 0-96,20 19-96,19-18-769,1 18-865,19-19-1441,2-20-2434</inkml:trace>
  <inkml:trace contextRef="#ctx0" brushRef="#br1" timeOffset="15886.7187">16058 3269 18801,'-18'-19'2274,"-2"19"-352,20 0-897,20 0 64,-20 19 449,18 22-449,3 18-481,-1 2-223,0-2-225,0 0-128,19 1-64,-19-21-417,20 1-511,-21-21-450,1 1-1120,-20 1-2403,0-21-8552</inkml:trace>
  <inkml:trace contextRef="#ctx0" brushRef="#br1" timeOffset="16082.0312">15841 3608 9224,'-40'-20'8905,"40"20"-7432,20 0-928,-20 0 1889,39 0-256,1 0-897,19 0-416,2 0-192,18 0-385,0 0-96,-19 0-608,-1-21-481,0 21-641,2 0-1056,-21-19-1794,-1-1-5061</inkml:trace>
  <inkml:trace contextRef="#ctx0" brushRef="#br1" timeOffset="16400.3906">16714 3706 17648,'20'20'2018,"-20"-20"-993,0 0 897,0 0 480,0-20-1377,0 1-480,0-1-1,0-19-95,0-1-97,21 0-32,-21 0-128,18 1-63,2 0-97,-20 18 0,20-19-225,1 40-415,-1-19-225,19 19-128,-19 19-576,20 1-1891,-1 0-2849</inkml:trace>
  <inkml:trace contextRef="#ctx0" brushRef="#br1" timeOffset="16778.3203">17190 3567 16431,'20'0'2787,"0"0"-1570,1-19 769,-1 19-257,-2-20-640,3 0-672,-1 1-193,0-1-96,0 0 0,-20 1-32,0 19 32,-20-21-31,0 21-1,0-20 32,-1 40 96,-17-20 64,17 21-32,-19 18 1,20 0-161,20 1-32,0 0-64,0 0-32,20-1-32,20-19-32,1-1 128,18-19-32,-19 20-32,19-20 32,0-20 32,-19 1 32,0 19-32,-1-20 0,-19 0 0,1 20-224,-21-19-673,20 19-993,-20 0-2914,0-20-11276</inkml:trace>
  <inkml:trace contextRef="#ctx0" brushRef="#br1" timeOffset="17219.7265">17925 3588 18609,'59'-21'897,"-19"2"-320,-20-1 415,21 0 258,-23-19-642,-18 19-127,20 1-33,-20-2 65,-20-19-1,2 21 129,-2 19-33,-21 0 33,1 0-65,1 19-159,-1 1-97,1 21 32,-1-2-63,20 0 31,20 1-96,0 20-192,20-21-32,20-19 96,-1 19-352,1-19-256,19-20-257,2 0-448,-23 0-641,23 0-1409,-41 0-3011</inkml:trace>
  <inkml:trace contextRef="#ctx0" brushRef="#br1" timeOffset="17559.5703">18541 3687 14830,'20'0'7206,"-20"0"-5764,-20 0-577,20 0 736,0 19-96,0-19-800,0 0-256,0 20-97,0-20-64,0 0-160,0 0-128,0 0 32,0 0 32,20 0-384,-20 0-353,0 0-191,0 0-1250,-20 0-3876</inkml:trace>
  <inkml:trace contextRef="#ctx0" brushRef="#br1" timeOffset="23232.4218">634 5235 19538,'-20'20'1890,"20"-20"-1954,0 21 1217,20-21 1377,0 0-992,21 0-898,-3 0-383,23 0-225,-22 0 32,1 0-353,0 0-415,-1 0-546,1-21-1440,-20 21-3492</inkml:trace>
  <inkml:trace contextRef="#ctx0" brushRef="#br1" timeOffset="24130.8593">1448 5215 11050,'0'40'2498,"0"-40"-416,0 40 321,20-20 31,0 0-833,-20-1-672,20 1-32,-1 0-192,-19-1-129,0-19 193,0 0 160,0 0-513,0 0-191,0-19-65,0-1-64,-19 0 96,-1-19-256,0 19 128,0-20-160,20 0 288,-20 21-288,20-1 64,0 0-32,20 1 64,0 19-96,0-20-449,19 20-640,22 0-833,18 20-1473,-19-20-2114</inkml:trace>
  <inkml:trace contextRef="#ctx0" brushRef="#br1" timeOffset="24499.0234">1984 5156 16591,'0'20'2338,"0"-20"-1217,0 20 993,-20 19-96,20 2-865,0-22-704,20 21-129,1-21-64,-1 1 65,19-20-193,-19 0-32,20 0 32,-1-20-256,-19 1 32,0-1-192,-20 0 31,-20 1-95,0-2 288,0 1-32,-19 0-32,-1 20 160,1 0-160,19 0 64,-1 0 64,1 0-641,20 0-1409,0 0-2210,20 0-801</inkml:trace>
  <inkml:trace contextRef="#ctx0" brushRef="#br1" timeOffset="24789.0625">2401 5215 16399,'-20'20'1025,"20"0"-737,0 1 1794,0-2-160,20-19-1217,1 20-321,-3 0-256,2-20 64,1 0 65,-1-20-161,0 0 128,-2 1-32,-18-2 64,0 1 1,0 0-65,-18 1-160,-22-1-224,-1 20-321,2 0-31,-1 20-225,1-20-224,-1 19-256,20 1-833,20 0-2146</inkml:trace>
  <inkml:trace contextRef="#ctx0" brushRef="#br1" timeOffset="25049.8046">2659 4957 19826,'-39'0'2435,"39"0"-1827,-20 0 321,20 0 416,0 21-160,20-1-416,0 19-192,-20 0-289,39 2-32,-19-21-224,0 19-32,19-19-448,-19-1-65,21-19-448,-41 0-672,20 0-994,-20 0-1953</inkml:trace>
  <inkml:trace contextRef="#ctx0" brushRef="#br1" timeOffset="25238.2812">2560 5137 10473,'0'0'7880,"20"0"-7368,-20 0 1698,40-20 577,-20 20-897,19 0-1025,1-21-609,19 21-224,-18 0-128,-3 0-513,3 0-992,-1 0-1538,-22-20-3203</inkml:trace>
  <inkml:trace contextRef="#ctx0" brushRef="#br1" timeOffset="25564.4531">3017 5057 16687,'0'19'865,"20"-19"384,-1 0 1602,1 0-897,0 0-865,20 0-481,-1 0-255,-19 0-65,0 0 96,1-19-255,-21 19 127,18-20-64,-18 20-224,-18-20 0,-3 20 0,1-19-64,0 19 160,-19 0-32,-1 19 32,20-19 64,0 20-96,1 0 128,-1-1 32,20 22-224,0-21 64,0 19-96,20-19-256,19-1-321,-19 1-544,39-20-736,-19 0-994,19 0-1089,-19-20-7751</inkml:trace>
  <inkml:trace contextRef="#ctx0" brushRef="#br1" timeOffset="25941.4062">3473 5017 3555,'-19'0'12171,"-1"0"-10761,20 0 640,-20 20 128,20 0-545,0-1-544,0 1-96,0 21-128,0-22 0,20 21-385,0-21-95,-1-19-193,1 20 0,20-40 64,-1 1-128,-19-1 1,20-19-65,-40-2 32,0 2 96,0-1-128,-20 1 96,-20-2 0,1 21 129,19 1 159,-20-1-224,21 0 1218,-1 20-610,0 0-607,20 0-225,0 20 0,0 0 0,20 19 0,19 2 0,1-2-33,0 1-415,19-1-417,-18-18-640,-3 18 63,3-19-1088,-3 0-4324</inkml:trace>
  <inkml:trace contextRef="#ctx0" brushRef="#br1" timeOffset="28991.2109">4187 5196 15534,'21'19'1986,"-1"-19"-1185,0 20 1761,19 0-608,1 1-865,-20 18-640,0-19-481,-1 19 448,-19-19-512,0-1-513,0 3-928,0-3-2627,-19 1-9129</inkml:trace>
  <inkml:trace contextRef="#ctx0" brushRef="#br1" timeOffset="30381.8359">4764 4819 11883,'0'-21'2626,"0"1"-832,0 20 704,0 0 161,0 20-1378,0-20-416,19 21 416,-19 18-224,20 1-192,0 19-128,-20-18-481,20-2 96,-20-19 129,20-1-129,-20 1-32,19 1-160,-19-21 1,0 0-1,20 0 64,0 0-128,0-21 64,1 21-160,17-20 0,-17 20 0,19 0-32,-1 0-32,-19 20 64,20 1 0,-20-1-128,-1-1 128,-19-19-64,0 20-128,-19 0 96,-1-1-97,0-19 97,-20 20-96,19-20 96,-17 20-64,-3-20-32,3 0-161,17 0-191,1-20-513,20 0-737,0 1-1089,0-1-1857,20-19-4741</inkml:trace>
  <inkml:trace contextRef="#ctx0" brushRef="#br1" timeOffset="30664.0625">5360 5037 17392,'38'20'2915,"-38"-20"-1474,0 19 673,20 1-224,1 1-929,-21-1-673,0-20-192,20 19-256,-20 1-449,0-20-672,20 0-1441,-20 0-2467</inkml:trace>
  <inkml:trace contextRef="#ctx0" brushRef="#br1" timeOffset="30831.0546">5260 4898 14189,'-20'0'5029,"20"-20"-4100,0 20-65,0-20 642,20 20-930,-20 0-768,20-19-673,-1 19-896,1 0-1346,0 0-1698</inkml:trace>
  <inkml:trace contextRef="#ctx0" brushRef="#br1" timeOffset="31127.9296">5498 4937 9192,'60'41'3267,"-40"-2"-1185,-1-19 192,1 0 577,0-1-577,-20 1-704,20 1-289,-20-21-256,0 0-256,20 0-161,-20 0-63,0 0-33,0 0-127,0 0-129,0-21-224,0 1-32,0 1 0,0-1-96,19 0 96,1 20-32,0-19-128,0 38 31,1-19 33,17 20-160,-18 0-288,21-1-609,-2 22-897,-19-21-1986,20-20-3619</inkml:trace>
  <inkml:trace contextRef="#ctx0" brushRef="#br1" timeOffset="31547.8515">6194 4937 17072,'-21'-20'3939,"1"20"-3074,0 20 513,0-20 607,20 20-767,-19 21-482,19-2-351,0-19-97,0 19-160,19-18-160,1-1 96,20-20-32,-19 0-128,-3 0-64,2-20-64,1-1 128,-21 1-33,20-19 65,-20 19 64,-20 1 0,20-1 96,-21-1-96,21 1 97,0 20 191,-20 0 32,20 0-320,20 20 224,1 1 1,-21-1-193,20 19 64,18-19-128,-17-1-257,-1-19-351,20 20-449,-21-20-513,1 0-1120,0 0-2435</inkml:trace>
  <inkml:trace contextRef="#ctx0" brushRef="#br1" timeOffset="31824.2187">6491 5037 9064,'19'39'7463,"-19"-19"-4772,0 1-449,0-21 96,0 0-480,0 0-545,0 0-736,0-21-257,0 1-96,-19 1 0,19-21-64,0 21-95,0-22-226,19 21 450,-19 0-321,20 1-737,0-1 513,0 20-1090,19 0-832,-19 20-2594,21-1-5446</inkml:trace>
  <inkml:trace contextRef="#ctx0" brushRef="#br1" timeOffset="32272.4609">6908 4858 20371,'-20'20'1569,"20"0"-544,0-1 1378,20 21-802,-1-19-800,21-1-321,-20-20-191,19 19-1,1-19 0,-19-19-96,-1-1 0,-2-1-31,-18 1 63,21 0-32,-21 1-352,0 19 993,-21-20-609,21 20 0,21 20-192,-21-1 224,20 1-352,20 21 128,-1 18-128,1-20-96,-1 22-32,1-2-97,-20-20-63,0 2 256,-20-2 64,0 0-320,-20-19-33,0 0-63,0-20-65,-19 0-352,19 19-704,-20-19-801,1-19-4549</inkml:trace>
  <inkml:trace contextRef="#ctx0" brushRef="#br1" timeOffset="36836.914">7781 5096 17136,'20'0'1505,"0"21"-480,19-21 609,-19 20-449,21 19-705,-23 0-352,-18-19-32,20 21-320,-20-22-577,0 1-800,0 0-1442,0-20-4004</inkml:trace>
  <inkml:trace contextRef="#ctx0" brushRef="#br1" timeOffset="39814.4531">8674 4957 512,'-39'-40'9001,"19"21"-7528,0-1 0,0 0 1314,0 1-513,0 19-640,1-20-321,-1 20-128,0 0-256,0 20-224,-1 19-1,21-19 1,-18 39-161,18-18-415,18-2 191,-18 0-96,21 2 32,-1-21-64,20-20 33,-21 0-65,21 0-32,-20 0 0,20-41-96,-1 21-64,-19-19 0,-20 19-32,0-19 160,0 18-32,0 21-32,-20-20 128,20 20 32,-20 0 33,20 0-33,0 20-128,0-20 0,0 41-96,20-22 64,0 1-192,21-20-481,-23 20-416,23-20-704,-1 19-1154,-22-19-2915</inkml:trace>
  <inkml:trace contextRef="#ctx0" brushRef="#br1" timeOffset="40140.625">9150 4819 10794,'0'-21'7207,"-18"1"-6118,-3 20-64,1 20 1249,0 1-801,0-1-736,1-1-289,-1 1-224,20 19-63,20-19-386,19-20 257,1 20-32,-1 1 32,22-21-192,-3 20-64,-37-1 32,19-19-96,-40 20 159,0-20 226,0 20-33,-20-1 32,0-19-32,-1 20-224,1 1-705,-18-21-1377,17 20-897,1-1-2018</inkml:trace>
  <inkml:trace contextRef="#ctx0" brushRef="#br1" timeOffset="40829.1015">10104 4878 13708,'-21'-20'2499,"1"1"-770,2-1 1,18 20 768,-20 0-864,20 0-545,0 0-416,-21 20-353,21-1 192,-20 21-95,20-1-129,0 2-384,0-2 96,0-19 0,20 19-64,1-19-448,-1 1-385,18-1-673,-17-20-1024,19 0-1538,-1-20-2979</inkml:trace>
  <inkml:trace contextRef="#ctx0" brushRef="#br1" timeOffset="41089.8437">10282 4957 10345,'-20'-20'3492,"20"20"-2019,-19 20 513,19 1 608,0-1-640,0-1-961,0 21 256,19-21-544,21 1-225,-20 1-95,20-21-65,-1 0-160,2-21 32,-3 1-31,-18 1-65,-20 19-96,0-20-64,0 0-129,-20 1-31,2-1-128,-23-1-65,21 21-31,0 0-32,1 0-481,-1 0-449,20 0-1793,0 0-704</inkml:trace>
  <inkml:trace contextRef="#ctx0" brushRef="#br1" timeOffset="41604.4921">10660 4878 18129,'19'39'1665,"1"-19"-576,-20 0 192,0 1 417,20-1-673,-20-20-673,0 19-191,0-19-1,0 0 32,0 0 64,0-19-320,0 19-64,0-20 0,0-1-192,0 1 384,0 0-321,0 1-287,0-1 832,20 20-544,-20 0 96,20 20 96,-1-1 64,-19 1-257,20 0 225,0-20 32,0 0 0,1 21 64,-3-21-32,2 0 161,-20-21-1,20 21 32,-20-20-96,21 20-64,-1-20-64,-20 20-32,18 0-224,3 0 736,-1 0-1088,0 0-513,19 20-1314,-19-20-2113,0 20-10730</inkml:trace>
  <inkml:trace contextRef="#ctx0" brushRef="#br1" timeOffset="41915.039">11393 5295 9256,'0'20'7207,"21"-20"-5157,-21 0 224,-21 0 193,21-20-1250,-18 1-449,18-2-415,-20-19-97,0 1-192,-1 0 0,1-2-64,2-18-96,18 20-224,0-22-33,0 22 225,18 19-320,2 0 896,1 20-448,-1 0 192,0 20-31,-2 0-129,3 19 64,-1-19-353,-20 21 1,20-22-128,-20 1-289,0 0-288,-20-20-416,20 0-1570,-20 0-800,-1 0-7656</inkml:trace>
  <inkml:trace contextRef="#ctx0" brushRef="#br1" timeOffset="42348.6328">11434 4620 14413,'20'40'2883,"-20"0"-1153,20-21 63,-1 21 385,-19 20-416,20-21-865,-20 1-353,20-1-191,0 2-289,19-2 128,-19-19 0,20-20-96,-19 20 64,-3-20-32,22-20 1,-19 0-65,-1 1 32,-2-1-96,2-1 64,-20 1-32,0-19-288,0 19 992,-20 0-672,20 1-160,-18-1 128,-2 20-128,-1-21 32,1 21 0,20 21-96,-20-21 32,20 39 128,0-19 64,20 19 0,0 1-224,1 1 224,17-22-64,3 1-224,-1 0-161,19-20-191,0 0-545,-19 0-737,0-20-1025,-1 0-1665,-19-19-7848</inkml:trace>
  <inkml:trace contextRef="#ctx0" brushRef="#br1" timeOffset="42559.5703">12029 4620 15150,'0'0'3651,"0"0"-1889,20 19 961,0 22-257,1-2-1025,-3 1-288,2 20-416,0-1-224,1 0-706,17-18 546,-17-21-1090,19-1 64,-20 1-191,-1-20-674,1 0-1056,-20 0-2435,0-20-8712</inkml:trace>
  <inkml:trace contextRef="#ctx0" brushRef="#br1" timeOffset="42865.2343">12069 4858 15438,'21'0'1441,"-3"20"-127,2-20 704,0 0-129,21 20-447,-2-20-513,1 0 224,-1 0-641,1 0 449,0-20-576,-21 0-161,1 1 0,-20-1-224,0 20-224,0-21-97,0 1-191,-20 20 160,-19 0 191,19 0 129,0 20 129,0 21 63,1-22 192,19 21-64,0-21 1,19 1-450,1 0 225,20 1-160,19-21-352,1 0-609,-21 0-1570,22-21-3843</inkml:trace>
  <inkml:trace contextRef="#ctx0" brushRef="#br1" timeOffset="43568.3593">13300 4798 12427,'-40'0'2403,"20"0"-610,0 21 257,1-1-32,-1-1-384,20 21-609,0-1-481,0-19 33,20 1-321,-1-1 0,1-20-64,0 0 1,0 0-33,0 0-64,-1-20-96,-19 20-64,20-21 32,-20-19 128,0 21-352,0-1 928,0 20-576,0-20-64,-20 20 128,20 0-160,0 20-32,0 0 32,0-1-32,20 1 32,-20 0-608,20 1-449,21-21-961,-23 0-1634,2 0-1408</inkml:trace>
  <inkml:trace contextRef="#ctx0" brushRef="#br1" timeOffset="43848.6328">13677 4759 17232,'-20'0'2242,"0"19"-1153,20-19 512,0 20 225,0 1-833,20-1-512,20-20-193,-1 19-192,21 1 0,-1 0-160,-18-1 192,-3-19-96,-17 20-256,-21 0 448,0-20 96,-21 21-63,3-1-97,-22-20-256,-1 19 32,2-19-449,19 20-672,0-20-833,0 0-2947</inkml:trace>
  <inkml:trace contextRef="#ctx0" brushRef="#br1" timeOffset="44574.2187">14730 5096 13901,'18'60'1537,"3"-20"385,-21-1-128,20 2 159,-20-2-447,20-19-225,-20-20-320,0 0-256,0 0-65,0 0-95,0-20-289,0 0-192,-20-20 64,0 0-128,-19 1 64,19 0-64,-1-2 96,1-18-160,0 20 64,0-22-96,20 2-480,20 20 1056,0-2-672,0 21 96,1 1-32,17 19 64,-17 19 32,-1 1 0,0 1 32,0 18-32,-20 1 64,0-1-64,0 2-225,0-2 257,-20-19-160,20 0-416,-20-20-577,20 19-801,0-19-1249,0-19-1858</inkml:trace>
  <inkml:trace contextRef="#ctx0" brushRef="#br1" timeOffset="44855.4687">14928 4858 14125,'39'40'2947,"-39"-1"-481,20 2-416,20-21-160,-21-1-545,21 1-512,1-20-321,-3 0-159,3 0-33,-21-20-192,-2 1 96,-18-1-64,0-1-160,0 1-64,-18 0 0,-22 1-448,19-1 896,-17 0-672,18 20-225,-1 0-191,1 0-129,20 0-352,-20 0-289,20 20-608,0-20-800,20 20-3684</inkml:trace>
  <inkml:trace contextRef="#ctx0" brushRef="#br1" timeOffset="45181.6406">15424 4759 17168,'-20'0'1729,"0"0"-640,20 0 929,-20 19-320,20-19-801,0 20-705,0-20-96,20 21-96,20-1 64,-1-1-32,1 1-32,1-20 32,-3 20-32,-17-1-224,-1 1 608,-20-20-448,0 20 449,-20 1-65,-1-1-192,-17-20 0,18 19-128,-21-19-352,21 0-353,0 0-640,20 0-833,-19 0-1474,19-19-3651</inkml:trace>
  <inkml:trace contextRef="#ctx0" brushRef="#br1" timeOffset="45494.1406">15801 4739 13196,'-20'0'4644,"0"20"-4131,1-20 864,19 19 865,-20 1-480,20 1-1185,0-1-65,20-1-288,-1 21 97,1-40-97,20 19-96,-20 1-288,19-20 160,-19 20-192,-20-20 512,0 0-192,0 21 192,-20-21-64,0 0-127,1 0-65,-21 20-64,20-20-289,0 0-159,1 0-353,-1-20-640,20 20-865,0 0-1858,0-21-8424</inkml:trace>
  <inkml:trace contextRef="#ctx0" brushRef="#br1" timeOffset="45674.8046">16119 4998 22229,'39'0'768,"-39"0"-383,0 0 319,0 0 225,0-20-801,0 20-896,0 0-1058,0-21-2402,-19 1-7111</inkml:trace>
  <inkml:trace contextRef="#ctx0" brushRef="#br1" timeOffset="45812.5">16020 4759 11594,'0'-20'-96,"0"20"-3171</inkml:trace>
  <inkml:trace contextRef="#ctx0" brushRef="#br1" timeOffset="46406.25">16356 4521 16399,'-19'-19'2627,"19"-2"-97,0 21-224,0 0-512,0 21-769,0 18 32,0-19-353,0 19 97,0 0-96,19 2-65,1-2-191,-20-19-33,20-20-159,1 20-65,-1-20-64,0 19 0,19-19-128,-19 0 32,20 20 64,-1-20-160,-19 21 64,0-1 0,0-1 64,-1 1-128,-19 0 128,0-1-544,-19-19 608,-1 20-993,-20-20 128,20 0 289,1 0-257,-1 0-320,0-20-320,0 20-737,-1-19-929,21-1-3459</inkml:trace>
  <inkml:trace contextRef="#ctx0" brushRef="#br1" timeOffset="46790.039">16714 4481 20979,'0'60'1826,"0"-40"-1057,20 39 832,-20 1 385,21-21-224,17 20-577,-18-18-737,21-2-159,-2 1-129,21-21 64,-21 1-448,21 0 416,-21-20-192,1-20-160,-20 0-224,19 1-257,-39-1-192,0-19 1185,0 19-704,0-21 64,-20 22 96,1 19 160,-1-20 96,0 20 96,0 20 0,0-1 32,20 1-160,0 1-96,20 18 64,20-19 0,19-20-288,2 0-193,18 0-479,-20 0-1058,-19-20-1474,19 20-2625</inkml:trace>
  <inkml:trace contextRef="#ctx0" brushRef="#br1" timeOffset="60904.2968">22412 3132 9961,'0'-21'1698,"0"21"-353,0-20 801,0 20 608,0 0-575,-20 0-994,20 20-353,0 1 65,-21-2-32,21 1 96,0 19-96,-20 20-225,20-18-159,0 18-289,0-19 0,20 0 32,1 0-127,19-21 63,-20 1-160,19-20 160,21 0-32,-21-20-128,21 1-64,-21-1-128,22-19 64,-43-2-65,23 2 97,-41-1 64,0-1-128,-21 2 0,-17 19 128,-23-19 96,22 19-192,-21 1 96,1-2 32,19 21 0,1 0-481,19 0-31,0 21-641,0-21-1762,20 19-2786</inkml:trace>
  <inkml:trace contextRef="#ctx0" brushRef="#br1" timeOffset="61913.0859">23266 2575 12267,'0'-19'1313,"0"19"-480,0 0 737,0 0 1024,0 0-1217,0 0-416,0 0 32,0 19 0,-20 1 0,0 19-192,-1 2-193,1-2-255,0 1-161,2-1-32,-3-19-32,1 21-96,0-22 32,0 1-32,20 0 96,-19-20-256,19 19 96,0-19-96,0 0-32,0 0-128,-20-19 96,20-1-1,0 20 97,0-39 0,0 19 64,0-1 32,0 1 256,0 20-31,0-20 127,0 20-64,0 0-160,0 20 1,0 0 159,20 1-288,-20-1 128,0-1-64,19 1-64,-19 19 160,0-39-96,20 20 32,-20 1-32,20-21 161,-20 0-97,20 0 0,1 0-64,-3-21-224,2 21-225,0-20-191,1 1-417,-1 19-128,-20-20-865,20 20-1666,-20 0-1504</inkml:trace>
  <inkml:trace contextRef="#ctx0" brushRef="#br1" timeOffset="62296.875">23464 2536 9288,'19'20'5125,"-19"-20"-3716,0 19 481,0 1 865,0-20-993,0 20-962,0-20-95,20 19-64,-20-19 255,0 0-287,0-19-385,0 19-64,-20-20-160,20 0 161,0 20-161,0-39 0,20 19-129,-20-1 161,20 2-192,0-1-256,-20 0-65,21 1-191,-3 19-417,2 0-609,21 0-1281,-21 19-672,-2-19-8617</inkml:trace>
  <inkml:trace contextRef="#ctx0" brushRef="#br1" timeOffset="62602.539">23821 2456 14830,'-20'0'1793,"20"0"481,0 0 449,0 0-1122,0 0-736,0 20-320,0-1-97,20 2-224,0-1-63,0 0-1,19-1-96,-19-19 96,21 0-192,-23 0 64,2 0-32,-20 0 0,0-19 0,0-1-96,-20 0 96,2-1 0,-3 21 0,1-19-64,0 19-289,0 0-447,20 0-770,0 0-896,0 0-1378,0 0-6085</inkml:trace>
  <inkml:trace contextRef="#ctx0" brushRef="#br1" timeOffset="62883.789">24060 2476 15214,'18'0'2114,"-18"0"64,0 0 609,0 19-1218,0-19-544,0 21-352,0-1-353,20 0-128,1-1-96,-1 1 128,0-20-224,0 0 225,-1 0-129,1 0-96,0 0-128,-20-20 0,0 1-97,-20 19-63,0-20 32,1 20 192,-21-20-32,20 20 64,-21 0-289,23 0-351,-2 0-1154,20 0-1954,0 0 97,0 0-8296</inkml:trace>
  <inkml:trace contextRef="#ctx0" brushRef="#br1" timeOffset="63130.8593">24297 2277 15534,'40'0'3652,"-20"-19"-2948,-20 38 1314,0-19 256,0 0-608,0 40-641,21-20-545,-21-1-319,18 22-97,2-2-64,0-19-193,1 19-351,-1-18-449,-2-21-609,-18 20-1504,21-20-2276</inkml:trace>
  <inkml:trace contextRef="#ctx0" brushRef="#br1" timeOffset="63296.875">24297 2417 16655,'-19'0'2595,"-1"0"-1762,20 0 1985,20 0-928,-1 0-1217,21 0-481,1-20-160,17 20-64,-17 0-449,-2 0-576,1 0-1089,-1 0-2178,-19 0-8456</inkml:trace>
  <inkml:trace contextRef="#ctx0" brushRef="#br1" timeOffset="64450.1953">22531 3548 8263,'0'0'5253,"0"-20"-4516,0 20 512,0 0 897,0 0-384,0 0-1122,-20 0 225,20 20-64,-20-1 64,20 2 64,-20 19-64,-19-1 95,19 0-31,-21 22-96,-18-22-288,-1 20 31,1-18-159,0 18 31,-1-20-64,21 2 33,-1-21-385,-1-1 0,23 1 0,-2 0-192,-1-20-257,21 19-63,0-19-289,0 20-64,0-20-256,0 0-640,0 0-385,21 0-1858,-1 0-2979</inkml:trace>
  <inkml:trace contextRef="#ctx0" brushRef="#br1" timeOffset="65073.2421">22650 3608 2178,'0'-20'12940,"0"20"-10858,0 0 128,0 0 320,0 0-992,0 0-1,39 20-384,2 19-192,-3-19 96,23 39-160,18-18-384,-20 18 63,21 0-95,-1 1-161,-20-20-160,2-1-96,-22 2-32,1-22 64,-20 1-64,19 0 0,-19 19-96,20-19-224,-20-20-193,-1 21-31,-19-21-257,0 19-128,20-19-384,-20 0-448,0 0-2692,0-19-10505</inkml:trace>
  <inkml:trace contextRef="#ctx0" brushRef="#br1" timeOffset="65775.3906">22015 4183 3299,'-20'0'10922,"0"21"-9449,-1-2 449,3 1 448,-2 19-320,-1 1-800,21 1-258,21-2-511,-1-19-225,-2 19-192,23-39 96,-21 0-128,19 0-96,-19-20 32,0 1 32,0-1 32,0-19 96,-20 17 1,0-17-65,-20 19-64,0 1 128,-20-1-224,1 0 128,-1 1-64,1 19-289,-2 0-319,21 0-738,0 19-1696,2-19-2340</inkml:trace>
  <inkml:trace contextRef="#ctx0" brushRef="#br1" timeOffset="66432.6171">23503 4363 14990,'-20'-22'2242,"20"22"-993,-19 0 449,-1 0 159,0 0-383,0 22-289,20-3-320,-20 1-33,20 0-191,0 19-192,20-19-257,0 1 0,20-2-192,-1 1 192,1-20 0,-1-20-192,2 20-64,-1-40 0,-22 20 96,3-19-32,-21 19-192,-21-19 64,3 17-192,-2 3-161,-21-1-480,3 0-1121,-3 20-2146,1-19-9096</inkml:trace>
  <inkml:trace contextRef="#ctx0" brushRef="#br1" timeOffset="67183.5937">21954 4600 11659,'0'-20'2049,"-18"1"-639,-2 19 287,20 19 514,-21-19-802,1 20-416,0 0 64,-19-1-128,-1 22-32,20-21-97,-39 19-127,19 20-129,-19-18-255,0 18 63,-2-20-256,3 2 192,-23-2-416,22 1 288,19-21-128,1 22 161,-1-41-321,19 20 31,21-20-383,-18 19-289,18-19-576,0 0-1217,0 0-1731,18 0-6341</inkml:trace>
  <inkml:trace contextRef="#ctx0" brushRef="#br1" timeOffset="67583.0078">21082 5235 14413,'-59'20'2402,"38"20"-992,1-20 1120,0 19-608,0 1-801,20 1-641,20-22 1,0 21-289,21-40-96,-3 0-32,3 0-32,18-20-160,-19 0 32,-20 1 128,-1-22-96,-19 21 96,0 0 96,-19 1-96,-21-1-32,20 0-96,-19 1 64,-1 19 0,19-21-352,1 21-353,2 0-416,18 0-2114,18 0-1089</inkml:trace>
  <inkml:trace contextRef="#ctx0" brushRef="#br1" timeOffset="68038.0859">22074 4719 12812,'-20'-39'2786,"20"19"-544,0 20 769,0-21-512,20 21-898,-20 0-448,20 21-160,0-1 0,19 19-160,-19 1 0,20 20-161,-1-1-223,1 20-193,1-19-448,-3-1 416,3-18-192,-1 18-160,-1-20-192,-19 1 63,20-19-159,-21-2-193,1 1-31,0 0-513,0-20-577,-20 0-1089,0 0-2466,0 0-10506</inkml:trace>
  <inkml:trace contextRef="#ctx0" brushRef="#br1" timeOffset="68365.2343">22590 5354 15438,'-20'20'3075,"20"0"-1730,0-20 833,0 41 64,0-22-640,0 21-769,0-21-257,20 21-287,0-19-257,20-2 128,-1-19-160,-19 0-160,21-19 32,-3-2-65,-17-19-127,-1 1 224,-20 19 128,0-21-64,-20 22 64,-1-1-32,-17 0 0,18 20-128,-21 0 96,21 0-481,1 0-416,-1 0-1761,0 20-4004</inkml:trace>
  <inkml:trace contextRef="#ctx0" brushRef="#br1" timeOffset="69055.664">23643 4620 800,'0'-20'11851,"-20"0"-9608,20 20-193,-21 0 160,21 0-224,0 0-353,0 20-448,21 0 32,-21 20-192,0 0-224,0 19-320,-21 21-193,21-2-288,-20 3 192,20-22-96,-18 21 160,-3-21-320,21-20 96,0 21 32,-20-40-576,20 19-193,20-39-544,-20 20-609,21-20-800,-21 0-1282,18 0-2466</inkml:trace>
  <inkml:trace contextRef="#ctx0" brushRef="#br1" timeOffset="69374.0234">23543 5394 16783,'0'41'2467,"0"-22"-1314,0 21 544,0-21 161,21 1-513,-3 21-832,2-22-385,21-19-96,-3 20-160,-17-20 0,19 0-96,-1-20-65,-19 1 97,0-2 0,-20-19 256,0 21-192,0-21 64,-20-1-32,0 22 96,1-1 0,-21 0 0,20 20 0,-19 0-641,19 0-896,0 0-1570,-1 0-1570</inkml:trace>
  <inkml:trace contextRef="#ctx0" brushRef="#br1" timeOffset="69744.1406">23742 4561 19026,'0'0'1441,"0"-20"-224,20 20 1121,-1 20-160,1-1-896,20 21-418,-1 0-191,21 19 96,-1 0-385,20 2-96,-18 17-288,-2 3 193,1-22-1,-1 1-192,-19-21 0,-1 1-321,1-1-319,1-19-193,-23 1-256,-18-21-545,21 0-512,-21 0-1953,20 0-2276</inkml:trace>
  <inkml:trace contextRef="#ctx0" brushRef="#br1" timeOffset="70033.2031">24436 5394 19474,'21'41'2018,"-21"-2"-545,20 0 545,-20 1-641,18 0-672,-18 0-417,41-21-192,-21 21-63,19-40-130,21 0-63,-21 0-160,-19-20 128,20 0-96,-20-19 95,-20 0 97,0 18 96,-20-19 0,0 21 64,-20-21 96,21 21-160,-21 19-32,20 0-576,0-22-1955,1 22-4515</inkml:trace>
  <inkml:trace contextRef="#ctx0" brushRef="#br1" timeOffset="70896.4843">21082 5593 10473,'-21'0'6503,"1"20"-5927,-19 0 97,19 19 1185,-20 0 95,-19 22-768,19-22-128,-19 20-352,0 1-32,-2-20-1,3 20-159,-23-1-161,2-19 33,20 20-193,-1-21-64,1 1 0,18-21-192,23 1 96,-2-20-320,-1 20-225,21-20-640,21 0-480,-21-20-674,20 20-1472,-2 0-769</inkml:trace>
  <inkml:trace contextRef="#ctx0" brushRef="#br1" timeOffset="71223.6328">20109 6387 12555,'-40'39'2178,"20"1"321,0-21-834,1 22 225,19-1-448,0-1-578,19 2-575,1-22-257,20-19 128,-1 0-160,1 0 32,1-19 32,-23-2-128,-18 1 64,0-19 64,-18 19-128,-2 0 64,-1 1 0,-19-3 0,1 22-32,-1 0 64,1 0-96,-1 0-96,20 22-545,0-3-1569,40-19-2242</inkml:trace>
  <inkml:trace contextRef="#ctx0" brushRef="#br1" timeOffset="71744.1406">21102 5732 928,'-20'-21'15855,"20"21"-13484,-21 0-866,21 21 513,21-1 64,-1 19-481,0 1-479,19 20-98,-19 19 66,39 1-386,-19-1-384,0 20-159,-1-20-1,1-19-160,19-1 96,-18 0 0,-1-18-224,-1-21-160,-19 0-65,0-20-287,-20 19-65,20-19-160,-20 0-224,0 0-480,0 0-481,-20 0-1698,20 0-1088</inkml:trace>
  <inkml:trace contextRef="#ctx0" brushRef="#br1" timeOffset="72149.414">21578 6526 15182,'-21'40'2498,"3"-21"-640,18 1 448,-20 21-192,20-2-512,20 20-641,-2-39-577,23 20 0,-1-20-288,-1 0 129,21-20-257,-21-20 160,22 0-385,-23-1 65,3-18-64,-21 0 160,-20-1 0,-20 0 32,-21 20 64,3 0-96,-3 1 32,1 19-64,1 0-1,-1 19-864,20-19-3074,1 20-10283</inkml:trace>
  <inkml:trace contextRef="#ctx0" brushRef="#br0" timeOffset="127838.8671">357 6387 4484,'0'-39'3395,"-21"18"-929,21 1 97,-20 0 255,20 20-191,-18-19-769,18 19-353,0 0-384,0 0 128,0 0 0,0 39-288,18 2-192,-18-2-224,20 20 159,1 2-351,-1-2-193,0 21-64,-2-21-64,3-20 0,-1 21-384,0-20-225,0-21-384,-1 21-768,1-21-834,0 1-2049,-20 1-3972</inkml:trace>
  <inkml:trace contextRef="#ctx0" brushRef="#br0" timeOffset="128063.4765">496 6783 18481,'-20'0'929,"20"0"32,0 0 1697,0 0-736,20-19-1089,-1 19-609,1-20-160,20 20 0,-20-20-384,19 20-513,1-19-640,-19-1-673,17 20-1474,-18-20-2433</inkml:trace>
  <inkml:trace contextRef="#ctx0" brushRef="#br0" timeOffset="128750.9765">695 6327 15726,'-21'-20'2435,"21"20"-1378,0 0 1569,0 20-384,0 1-736,0 18-481,21 0-353,-21 1-159,18 20-161,-18-1-288,20-19-128,-20 20 160,20-21-64,1-19 0,-1 19-64,-20-18 96,18-1-256,3-20 128,-21 20 32,0-20-160,0 0 192,0 0 0,0 0-32,0 0 64,20-20-96,-20 20 128,0-20-160,0 20 192,0-21-96,0 21-32,0-19-32,20 19 128,-20 0-128,0 0 128,0-20-128,0 20 128,0 0-96,0 0 0,0 0 96,0 0-128,20 0 32,-20 0 64,20 0-64,-20 20 128,19-20-128,1 0 64,0 0-64,20 0 0,-21 0 96,21 0-128,-20 0 64,19 0 96,-19-20-160,21 0 32,-41 1 128,20-1-192,-20 0 64,0 1 96,0-2-160,-20 1 160,0 20-96,-1-20 64,1 20 64,-19-19 32,19 19-32,0 19-64,20-19 0,-20 20 96,20 0-96,0 1 32,0 18-96,0 0 32,40 1-256,-20-21-256,1 22-257,17-21-448,3-20-641,18 0-1313,-19 0-1570,19-20-10761</inkml:trace>
  <inkml:trace contextRef="#ctx0" brushRef="#br0" timeOffset="129098.6328">1488 6546 13708,'-20'-20'2531,"20"20"-801,-20 0 1088,0 20-223,1 0-609,19 19-833,-20 2-289,20-2-543,0 0-193,0-19-32,20 19-160,19-18 160,-19-21-192,20 0-96,-21 0 160,21 0-32,-19-21 64,-1-18 64,-20 19 96,0 1-32,0-1 160,-20 0 65,-1 1-1,1 19-64,0-21 0,20 21-256,0 0 225,0 21-353,0-2 96,0 1-417,40 0-255,1-1-385,-23 1-609,23-20-1121,-21 20-1921,20-20-5478</inkml:trace>
  <inkml:trace contextRef="#ctx0" brushRef="#br0" timeOffset="129498.0468">1865 6724 13773,'40'100'2402,"-19"-41"320,17 0 129,3 1-673,-21 0-736,-2-20-578,3-20-287,-21 0-97,20-1-31,-20-19-33,0 0-31,0 0-257,-20-19-160,-1-21 0,-17 0 0,17 0 0,1-19-161,0-1 1,2 1-160,18 19-1,-21-20 193,21 21-288,0-1 192,0-20 128,0 21 63,39 39 194,-19 0 31,21 0-128,-21 39 64,-20 2 128,0-2 0,-20 0-96,20-19-31,-21 19-65,1-18-385,20-1-127,-20-20-577,20 0-1762,0 0-4644</inkml:trace>
  <inkml:trace contextRef="#ctx0" brushRef="#br0" timeOffset="130287.1093">2620 6646 18961,'20'0'897,"-1"19"-672,1 21 255,0 19 1218,0 1 127,0-1-1120,-1 21-449,1-21-128,21-19 0,-21 0-128,-20-40 193,18 20 31,-18-20 0,0 0 353,0-20-225,-18-20-224,-2-20-32,-1 21-32,-19-21-32,21-19 64,-21 19-192,20-19 160,-19 19-224,39 1 32,0 0-32,0 18 64,19 21-96,1 0 96,0 20-33,20 0 33,-21 40 224,21 1-224,-19-2 289,-21 20-161,0-18 224,0 18 0,0-20 160,0-19-384,0-1 33,-21 2-450,21-21-480,0 0-896,0 0-1635,21 0-2113</inkml:trace>
  <inkml:trace contextRef="#ctx0" brushRef="#br0" timeOffset="130490.2343">2977 6744 18097,'20'0'2242,"-20"-20"96,0 1 417,0-1-994,-20 0-896,20-20-384,0 20-193,20-19-160,-20-1-160,20 21-224,0-3-385,-1 3-384,1 19-448,0 0-898,20 0-1760,-21 0-514,21 19-9160</inkml:trace>
  <inkml:trace contextRef="#ctx0" brushRef="#br0" timeOffset="130707.0312">3254 6507 7623,'20'39'6118,"-20"-19"-2467,0-1-544,20 1-417,-20 0-800,0 20-544,21-20-482,-1-20-255,19 20-257,-19-20-63,20-20-33,-20 20-32,-1-20-160,-19-20 128,0 20-64,0 0 32,-19 1-63,-1-1-129,-20 0-193,-1 1-159,23 19-161,-23 0-255,21 0-225,20 0-833,0 0-2242,0 0-2306</inkml:trace>
  <inkml:trace contextRef="#ctx0" brushRef="#br0" timeOffset="131069.3359">3732 6963 15182,'20'59'2402,"-2"-39"-1057,-18-20 193,21 20 320,-21-20-769,-21 0-385,21-20-511,-18 0-1,-2-19-32,-21-2-128,21 2-32,-19-1 160,-1-19-96,20-1 128,1-19-128,19 19-64,0 1-32,0 20 0,19-2 0,21 21 32,1 0 32,-3 20 64,3 20-64,-21 0 0,-2 21-128,3-2 64,-21-19-32,0 19 32,-21-19-160,21 1-256,-18-2-673,-2 1-1378,0-20-1761,-1 0-12043</inkml:trace>
  <inkml:trace contextRef="#ctx0" brushRef="#br0" timeOffset="131394.5312">3791 6646 18609,'40'0'2787,"-1"-21"-417,-19 21-352,0-20-417,20 0-704,-21 1-448,1-1-97,-20 0-128,20 1-32,-20-3-63,-20 22 31,20-19-160,-20-1-96,1 20 96,-1 0-64,0 0-65,0 0 33,0 20 0,20-1 96,-19 22 0,19-1-32,19-1 64,1 2-192,0-22-128,20 1-353,-21 0-416,21-20-480,0 0-1186,-21 0-2338,1-20-5605</inkml:trace>
  <inkml:trace contextRef="#ctx0" brushRef="#br0" timeOffset="131590.8203">4149 6665 4836,'18'20'10282,"-18"-20"-7784,0 0 609,0-20-256,20 20-961,-20-19-737,0-2-321,0 1-319,-20-19-161,20 19-95,0-19-97,0-2-160,0 1 96,0 1-64,20 19-96,21-20-225,-2 20-351,1 0-705,20 20-1314,-21 0-4388</inkml:trace>
  <inkml:trace contextRef="#ctx0" brushRef="#br0" timeOffset="131996.0937">4467 6148 16815,'0'-19'2563,"18"19"-641,2 0 288,0 19 32,1 1-993,-1 40-224,-2-1-288,3 2-97,19 17-287,-20-19-225,-1 2-128,21-2-385,-20-39-127,0 20-353,-1-20-384,1-20-513,-20 0-1601,0 0-3011</inkml:trace>
  <inkml:trace contextRef="#ctx0" brushRef="#br0" timeOffset="132214.8437">4467 6407 19218,'-21'0'2626,"21"0"-1281,21 0 737,17-20-256,-18 20-865,21-20-352,-2 20-225,21-19-320,-21 19-64,1-21-416,-1 21-513,1-20-609,0 20-800,-21-20-2306,1 1-769,0 19-5670</inkml:trace>
  <inkml:trace contextRef="#ctx0" brushRef="#br0" timeOffset="132510.7421">4922 6268 352,'20'-20'8616,"-20"20"-3523,0 20-1730,0-1-320,-20 21-417,20-19-576,20 18-833,-20 0-512,21-19-321,-3 0-31,23-20-1,-21 0-256,18-20 96,-17 20-95,-1-39-33,0 19 0,0 0 0,0 1 0,-20-2 64,0 21 192,0 0 161,19 40 159,-19-20-191,20 39 31,20 2-160,-20-2-191,-1 21-97,21-21 0,-40 0 0,21-19-64,-21 0-129,-21-1 33,1 0-96,0-19 64,1 21-353,-21-41-511,0 19-642,1-19-1601,19 0-4164</inkml:trace>
  <inkml:trace contextRef="#ctx0" brushRef="#br0" timeOffset="133770.5078">555 7281 13805,'-40'0'1153,"21"0"-321,19 0 546,0 0 480,0 0-801,19 0-257,1 0-31,0 0 64,0 0 0,19 19-65,1-19-255,19 0-129,2 0 1,18 0 95,0 0-288,1 0 257,20 0-321,17-19-32,3 19 0,19-20-32,-1 20 160,2-21-96,20 21 129,-2 0-1,0 0-32,1 0-128,-39-20 96,18 20-96,-19 0 0,1-19 97,-1 19-193,0 0 96,-1 0-96,2 0 256,-1 0-192,0 0 0,-19 0-32,-1 0 32,0 0 32,0 19 193,0-19-129,21 0 0,-21 0-96,0 0 128,-20 0-192,0 0 192,2-19 97,-22 19-65,0 0 0,1 0-64,-21 0 0,1 0-160,-20 0 128,1 0 0,-3 19-63,2-19-1,1 0-64,-21 0 32,20 0-64,0 0 128,-20 0-128,18 0 96,3-19-64,-21 19 0,20 0-224,-20 0 63,20 0 33,-20 0-64,0 0 64,20 0-256,-20 0 127,0 0-127,0 19 0,0-19 159,0 0 97,20 0 96,-20 0 32,19 0-64,-19 0-128,0 0-481,0 0-191,20 0-225,-20 0-1058,0-19-3073,0 19-8425</inkml:trace>
  <inkml:trace contextRef="#ctx0" brushRef="#br0" timeOffset="134291.9921">5894 6367 16239,'-18'-19'2114,"-2"19"416,20 0-896,0 0 448,0 0-385,-21 0-736,21 0-320,0 0-193,21 19-63,-21 1-1,0-20-256,0 0 128,20 20-192,-20-20 97,0 0-1,18 0-160,-18 0 64,0 0 64,0-20-32,0 0-32,0 1-192,0 19 192,0-21-384,-18 1 64,18 20-257,0 0-288,0 0-480,0 20-320,-20 1-674,20 18-1953,-21-19-3683</inkml:trace>
  <inkml:trace contextRef="#ctx0" brushRef="#br0" timeOffset="134545.8984">5876 6665 17424,'18'0'2018,"-18"0"-128,21 0 256,-21 20-256,0-20-609,0 0-481,0 0-287,0 0-225,0 0 65,0-20-161,0 20-64,0-19-64,-21 19-32,21 0-32,-18 0-288,18 0-129,0 0-640,0 0-1153,0 0-3651</inkml:trace>
  <inkml:trace contextRef="#ctx0" brushRef="#br1" timeOffset="140056.6406">6967 6566 7655,'0'-20'2915,"-20"20"-962,20-20 386,-20 1 415,1 19-544,-1 0-608,-20-22-225,20 22-64,0 22-192,-19-22-448,19 19-128,-1 21-97,1-1-32,2 2-127,18-2 63,18 0-64,2 1 1,1-21-97,-1 2-64,19-21 0,1 0-96,0 0 128,-1-21-224,-19 2 128,0-21 64,0 21-192,-20-21 96,0 21-192,0-2 256,-20 1-96,0 0 96,0 20 96,1 0 161,-1 0 63,20 0 65,0 20-289,0 0-64,20 1-192,-1-2 32,1 1-288,20-20-609,-1 20 64,1-20-256,1 0-481,-23 0-736,23 0-1570,-21-20-544</inkml:trace>
  <inkml:trace contextRef="#ctx0" brushRef="#br1" timeOffset="140311.5234">7186 6209 16655,'20'-20'3460,"-1"20"-1475,-19 20 290,20-1-193,0 1-705,0 19-352,-20 22-128,20-2-129,-1 0-383,21 1-321,-20-1-32,19-19-481,1-19-319,-20-2-161,1-19-416,-3 0-545,2 0-1057,-20-19-2114,-20-2-11178</inkml:trace>
  <inkml:trace contextRef="#ctx0" brushRef="#br1" timeOffset="140495.1171">7146 6466 16719,'-21'0'3652,"3"0"-1923,18 19-223,18-19 864,23 0-736,-1 0-641,19-19-353,0 19-287,1 0-321,-1 0-641,-19 0-416,19 0-609,-18-20-1729,-3 20-4324</inkml:trace>
  <inkml:trace contextRef="#ctx0" brushRef="#br1" timeOffset="141294.9218">8297 6507 16111,'21'0'1633,"-3"0"33,22 0-1,-19 0-31,-1 0-481,-2-22-416,3 3-193,-1-1-287,0 0-33,-20 1-96,0-1 0,0-19 0,-20 18 0,0 21-32,-19-20-32,19 20-32,-21 0 193,21 20 127,-19 1-128,39-2 257,-20 21-161,20-21 64,0 21-95,20 1-65,1-2 32,-3-19-160,22 19-128,1-19-128,-2-20-385,1 21-127,-1-21-385,-19 0-353,0 0-992,0-21-1826,0 1-1954</inkml:trace>
  <inkml:trace contextRef="#ctx0" brushRef="#br1" timeOffset="141584.9609">8535 6367 14349,'40'0'2915,"-20"20"-737,0 0 544,19-1-511,-19 21-930,20-21-384,-1 22-257,-19-21-95,1 19-161,19-19-224,-40-20 129,18 20-129,3-20-64,-21 0-32,0 0 64,0-20-128,0 0 192,0 1-192,-21-1-96,21-19 32,-18 17-352,18-17-97,-20 19-224,20 1-95,0-1-353,0 20-801,20 0-1346,-2 0-1312</inkml:trace>
  <inkml:trace contextRef="#ctx0" brushRef="#br1" timeOffset="141888.6718">9012 6407 13292,'39'19'2947,"1"-19"-225,-20 0 449,1 0-672,17-19-1058,-18 19-608,21-20-289,-23 20-63,2-20-257,1 1-32,-21-2-96,20-19 1,-20 21-97,-20 19 0,-1-20 64,1 0-32,-18 20 32,17 0-32,-19 20 64,22 0 32,-3-1 32,1 21 0,20 0-64,0 0-64,0-1 96,20 22-63,1-42-130,37 21-223,-17-21-416,-3-19-418,23 20-543,-22-40-1474,1 20-3427</inkml:trace>
  <inkml:trace contextRef="#ctx0" brushRef="#br1" timeOffset="142171.875">9429 6446 3267,'19'20'9224,"1"-1"-6533,0-19-449,0 22 641,0-22-801,-20 0-673,0 0-320,21-22-224,-21 22-32,0-19-225,0-1-287,0 0-1,0-19-96,0 19-128,0-20 64,0 0-224,0 21-64,0-1-192,18 0-65,-18 1-543,20 19-290,21 0-351,-21 19-1282,-2-19-2338</inkml:trace>
  <inkml:trace contextRef="#ctx0" brushRef="#br1" timeOffset="142562.5">9846 6327 16976,'0'0'2850,"0"21"-896,0-2 224,19-19-320,1 20-673,0-20-480,20 0-289,-21 0-192,1 0-128,21 0 97,-21-20-193,-20 1 96,18-2-64,-18 1 0,0 0 0,0 20 32,0 0 32,0 0-32,0 0-64,0 20-32,0 21 32,20-2-32,1 20 32,37 2-32,-17-2 0,-1 0 32,19 1 0,-39-1 32,20 1-32,-40-20 96,0-1 32,0-19-32,-20 19 32,-20-18-160,0-21-128,1 20-192,-22-20-225,3 19-416,17-19-961,-18 0-2113,19 0-8938</inkml:trace>
  <inkml:trace contextRef="#ctx0" brushRef="#br1" timeOffset="143200.1953">10818 6407 18673,'0'-20'2146,"20"20"-1025,1 20 257,-3-1 672,2 1-705,0 0-737,1-1-255,-1 3-65,-20-3-32,18-19-224,-18 20 192,0-20-192,21 0 97,-21-20 63,0 1-64,0-3-160,0 3 32,-21-1 0,21-19 32,0 19 32,21 0-160,-21 1 64,20 19 0,0 0 128,0 19-32,-1 1-64,21 19-96,-20-19-385,0 19-383,19-17-610,-19-3-672,20-19-1858,-19 0-2626</inkml:trace>
  <inkml:trace contextRef="#ctx0" brushRef="#br1" timeOffset="143512.6953">11553 6348 13484,'0'0'5029,"0"0"-3171,0 19-193,-20 1 545,20 0-448,0 19-769,0-19-416,20-1-225,0 3-128,19-22-32,1 0-32,-19 0-95,17-22 31,-18 3-64,1 19-32,-21-20-64,-21 0-65,1 1 33,0-1-160,-19 20 0,-1 0 32,1 0-1,-1 0-255,20 20-289,20-20-192,0 19-672,0-19-1186,20 20-2338</inkml:trace>
  <inkml:trace contextRef="#ctx0" brushRef="#br1" timeOffset="144126.9531">11851 6307 17936,'-20'20'2307,"20"1"-1218,0-2 160,20 21 545,-20-21-737,20 21-513,19-21-320,-19-19-32,20 22-31,-21-44-65,21 22-32,-20-19-128,0-21-160,-20 21-33,0-21 33,0 0 128,-20-19 96,-20 19-32,1 1 96,19-2-64,-20 2 64,1 0 128,19 19 97,0 20 95,-1 0-64,21 0-32,0 20-223,21 19 63,-1 0 0,0 22-128,-1-2 64,1 21 64,20-21 32,-1 0-96,21 1 32,-1-40-96,2 0 224,-2-20-127,-19 0-1,-1-20-32,1-19 64,-20-2-64,19 1 32,-39 1-160,0-21 224,0 20-160,-19 1 64,-1 19 0,0 1 96,0 19-128,-19 0 289,19 19 287,0 21-159,20-1 127,0 21-288,0-20-95,40-1-161,-1-19-64,21-1 64,19-19-160,-20 0-385,20 0-608,-18 0-128,-2-19-449,-19 19-1152,-1-20-3621</inkml:trace>
  <inkml:trace contextRef="#ctx0" brushRef="#br1" timeOffset="144554.6875">13697 6089 22389,'0'0'1793,"-20"0"-159,20 20-449,-20 19 449,0 22-353,-19-2-448,19 0-257,0 1-480,0-21-96,20 1-288,0 1-385,0-22-512,0-19-224,0 0-641,0 0-1826,-21-19-6405</inkml:trace>
  <inkml:trace contextRef="#ctx0" brushRef="#br1" timeOffset="144736.3281">13280 6209 19442,'0'-20'2947,"0"-1"-1570,20 42 705,19-21-128,22 20-353,-2-1-448,-1 1-576,23 19-481,-22-19-160,0 0-769,-19 1-256,0-2-96,-19 1-545,-3-20-1344,2 0-3525</inkml:trace>
  <inkml:trace contextRef="#ctx0" brushRef="#br1" timeOffset="144969.7265">14232 6485 26809,'40'81'737,"-40"-42"-321,21 21-256,-21-40 128,0 19-224,0-19-96,0 0-352,0-20-545,0 0-1057,0 0-3587</inkml:trace>
  <inkml:trace contextRef="#ctx0" brushRef="#br1" timeOffset="150512.6953">1211 7796 1249,'-20'-19'2562,"20"-1"-960,0 20 864,-20-20 705,20 20-448,0-19-513,-21-2-160,21 21 32,0-20-65,0 20-351,21 0-481,-21 0-128,0 0 32,20 20-160,0 20-256,-2-20-97,3 39-63,-1 1-225,0-20-32,0 19-96,-1 1-31,1-20-33,20-1-160,-20-19-65,-1 20-223,1-20-353,-20 0-63,20-1-257,-20-19-481,0 20-544,20-20-1185,-20 0-2338</inkml:trace>
  <inkml:trace contextRef="#ctx0" brushRef="#br1" timeOffset="151115.2343">1646 7697 4228,'21'-20'7078,"-1"20"-5380,-20-20 416,0 20 640,0 0-672,0 20-1057,-20 0-384,20 20-129,-21 0 33,-17-1-33,-3 0-127,21 2 63,-19-2 129,19-19-225,0 19-64,0-39-31,0 20 127,20-20-224,0 21-32,-19-21 32,19 0 33,0 0-1,0 0-128,0 0 224,0 0-224,0 0-32,19 0 256,-19 0-255,20 20 159,0-20-96,20 0 192,-1 0-192,2 0 64,-3 0-96,-18 20-32,21-20 0,-21 0 65,0 0-33,-1 0 0,1 19-64,-20-19-64,0 0-257,0 0-191,0 0-289,0 0-384,0 0-449,20 0-736,-20 0-1281,0 0-1794</inkml:trace>
  <inkml:trace contextRef="#ctx0" brushRef="#br1" timeOffset="151535.1562">1964 8075 16591,'41'-20'2915,"-41"20"-1538,38 0 897,-38-20-608,41 20-801,-21-21-513,-20 21-64,0-20-95,20 1-1,-20 19 0,0-20-160,0 20 128,-20-20-160,20 20 128,-20-19-128,0 19 160,-1 0-160,3 0 97,-2 19 95,-1-19-192,21 20 288,0 0-256,0-1 64,0 22 0,0-21-128,0 19 96,21-19-224,-1 0 256,-2-1-288,3 2-96,19-21-353,-20 0-64,-1 0-352,21 0-512,-20-21-801,0 2-1122,19-1-3074</inkml:trace>
  <inkml:trace contextRef="#ctx0" brushRef="#br1" timeOffset="152004.8828">2361 7855 8680,'0'0'9737,"0"0"-7687,0 0-288,0 0 544,0 0-545,20 21-896,-20-1-256,20 19 31,-20-19-255,21 19-257,-3-19 64,2-20-192,1 0 0,-1 0 64,0 0-128,-2-20-64,-18 1 32,21-1 128,-21 0-32,0 1 32,0 19-64,0 0 32,0 0-32,20 19 32,0 21 32,0-1-32,19 2 0,21 18 0,-21 1 0,1-20-64,1 19 128,-23-20-64,2 2 96,-20-2-96,0-19 32,-20-1 32,2 1-160,-23 0 0,21-20-128,-19 0 64,19 0-385,-20 0-352,20 0-865,1 0-1697,-1 0-3459</inkml:trace>
  <inkml:trace contextRef="#ctx0" brushRef="#br1" timeOffset="152598.6328">3096 7657 16783,'-40'-19'1698,"1"19"-96,19 0 159,-21 0 481,23 0-864,-22 19-802,19 1-63,1 0-257,20 1-320,20-2 64,1 1-32,-1 19-64,18-19-129,-17 19-223,19 2 0,-20-2 223,-20 1 193,0-1 0,0 2 193,-20-2 31,20-19 32,-20 0-64,20-1 128,0 2-95,0-21-1,0 0-64,0 20 64,20-20 0,0-20-64,19 20-128,-19 0 96,0-21-160,19 21-32,-19 0-192,0-19-192,0 19-193,19 0-192,-19 0-961,0-20-1633,1 20-705</inkml:trace>
  <inkml:trace contextRef="#ctx0" brushRef="#br1" timeOffset="152867.1875">3612 7757 20915,'0'-20'1025,"0"40"-961,0 0 1218,0-1 447,0 40-928,-20 2-449,20-2 161,0 1-321,0-20-96,0-1-160,0-19-352,0-20-257,0 19-672,0-19-1026,0 0-2273,0-19-8104</inkml:trace>
  <inkml:trace contextRef="#ctx0" brushRef="#br1" timeOffset="153071.289">3414 7876 14765,'-20'-40'2307,"20"40"-65,0 0 673,20 0-641,0 19-705,0 2-448,19 19-288,1-21-256,-20 21-289,19-21-160,1 1-320,-19-20-289,-3 21-191,2-21-225,21 0-833,-21 0-416,-20 0-1794,18 0-2049</inkml:trace>
  <inkml:trace contextRef="#ctx0" brushRef="#br1" timeOffset="153547.8515">3831 7757 17328,'20'-20'2466,"-20"20"-1153,19-19 97,1-2 704,-20 21-833,20 0-512,0-20-513,0 20 32,-1 0-96,1 0 1,0 0-97,0 0-64,0 20 64,-20 1-64,19-2 32,1 1-32,0 0 64,1 19-160,-21-19 64,20 20-32,-2 0-64,2-1-32,21-19 64,-21 19 0,-1 2 96,1-21-96,-20 19 192,20-19-160,-20-1 224,0 2-128,0-21 32,-20 0-64,20 0-32,-20 0 0,-19 0-96,19 0-128,-1 0-129,1 0-191,2 0-353,18 20-640,-20-20-1795,20 0-4131</inkml:trace>
  <inkml:trace contextRef="#ctx0" brushRef="#br1" timeOffset="154518.5546">5220 7598 10313,'20'-19'5093,"-20"19"-3876,0 0 193,0 19 1280,-20-19-1024,20 20-962,-39 19-223,19-19-1,0 21 193,0-22-129,0 1-127,20 19 63,-21-39 33,3 20 63,18 0-127,0-1-1,0-19-96,0 0 1,0 0-1,18 21-64,23-21 1,-1 0-1,-1-21-64,21 21-96,-21 0 97,22 0-129,-23 0 0,3 0-128,-21 21-513,19-21-416,-19 20-320,0-20-513,0 20-1249,-20-20-2722</inkml:trace>
  <inkml:trace contextRef="#ctx0" brushRef="#br1" timeOffset="154766.6015">5220 8114 10441,'-20'0'9642,"40"0"-7881,-20 20-319,40-20 992,-1 0-769,1 0-576,1-20-64,18 20-352,-19 0-513,19 0-128,-19 0-64,-21 0-480,1 20-129,0-20 65,0 0-449,-20 0-321,0 0-415,0 0-1410,0 0-2659</inkml:trace>
  <inkml:trace contextRef="#ctx0" brushRef="#br1" timeOffset="156915.039">6510 7777 2017,'-19'0'3844,"19"-20"-1634,-20 20 224,0 0 417,20 0-769,-20 0-480,0 0-289,1 20-320,-1-1 96,0 21 256,20 0-320,0-20-256,0 19-225,0-19-31,20 19-161,0-39-192,-1 0-64,1 0 33,0 0-65,20-19-32,-21-21 0,1 21-32,-20-21 96,20 0-32,-20 20-32,0 0 32,-20 1 128,20 19 96,-20 0 97,20 0-129,0 19-64,0 1-64,20 0 32,-20 20-192,20-20 0,0 0-64,19-1-384,1 1-385,1-20-160,-23 0-705,23-20-960,-21 20-1058,0-19-3811</inkml:trace>
  <inkml:trace contextRef="#ctx0" brushRef="#br1" timeOffset="157153.3203">6708 7538 11883,'0'-20'3843,"20"20"-1536,-20 0 511,21 20-95,-21-1-833,0 22-897,20-1-65,0-1-351,-20 21-193,19-20-288,21-1 1,-20-19-322,0-1-351,0-19-321,19 0-512,-19 0-834,-20-19-1472,20 19-545</inkml:trace>
  <inkml:trace contextRef="#ctx0" brushRef="#br1" timeOffset="157344.7265">6908 7579 416,'-20'-41'14125,"20"41"-11370,0 19-545,20 3 897,-1-3-1121,1 21-737,0 19-416,0-19-161,19 0-415,1-1-161,-19-19-320,17 20-481,3-40-608,-21 20-673,-20 0-1922,20-20-4292</inkml:trace>
  <inkml:trace contextRef="#ctx0" brushRef="#br1" timeOffset="158007.8125">7621 7459 12395,'-18'-20'3107,"-2"20"-384,20 0-257,0 0-448,20 20 160,-20 0-801,18 19-352,23 22-416,-21-22 32,0 20-193,19 1-128,-19-20-224,0-1-96,20 0-288,-21-18-481,1 19-288,0-40-640,-20 19-1186,21-19-2530</inkml:trace>
  <inkml:trace contextRef="#ctx0" brushRef="#br1" timeOffset="158377.9296">7959 7557 13933,'21'0'1441,"-21"22"-384,-21-3 1698,21 1-641,-20 19-1025,2 1-385,-2-19 289,-1 18 64,21-19-320,-20-1-128,20-19-193,0 0-96,0 0-63,0 0-1,0 0 96,0 0 0,20 0 1,1 0-97,-1 0-96,-2 0 128,23 20-95,-21-20-65,19 0-32,-19 0-160,0 20 0,20-20-321,-21 0 1,-19 0-64,20 0-129,0 0-512,-20 0-352,20 0-641,0 0-1025,-20 0-1506</inkml:trace>
  <inkml:trace contextRef="#ctx0" brushRef="#br1" timeOffset="158754.8828">8297 7737 18801,'21'0'2018,"-3"0"-865,2 0 257,0 0-321,1 0-705,-1-19-192,-2 19-96,-18-21-32,21 1 0,-21 20 0,0-20 33,-21 1 31,3-1-160,-2 20 160,-1 0-64,-19 0 256,22 0-128,-23 20 225,21-20 31,20 39-256,-20-19-32,20 20-63,0-20 63,20 19 32,0-19-256,0 0 0,19-1-417,-19 2-287,21-21-418,-3 0-319,3 0-929,-21-21-1218,0 21-1953</inkml:trace>
  <inkml:trace contextRef="#ctx0" brushRef="#br1" timeOffset="159130.8593">8555 7657 16079,'0'0'3491,"20"0"-1761,-20 20 320,20 0-449,20-20-960,-21 21-449,1-21-128,20 0 32,-19-21-64,-3 21 0,-18-20 64,0 0-64,0 20 64,0-19-64,0 19 161,0 0 63,0 19 32,0 1 96,0 21-255,0-2-65,41 0-128,-21 1-225,18 20-31,3-21 64,-1 20 128,-1-18 64,-19-1 96,-20-1-32,0 0 0,0-18-64,-20 19-1,-19-40-31,19 19 64,0 1-96,-21-20-32,23 0-288,-2 0-257,0 0-1057,-1 0-2145,1 0-1058</inkml:trace>
  <inkml:trace contextRef="#ctx0" brushRef="#br1" timeOffset="159502.9296">9051 7618 8776,'40'-61'7687,"-20"42"-7206,-20 19 95,0-20 2051,-20 20-802,0 20-832,0-1-224,1 3 128,-1 17 96,20 0-481,0 1-127,0-19-225,20-2-32,19 1-128,22 0 32,-23-20 32,23 19 32,-2-19-224,-19 20 64,-21 0 96,1-1 0,-20 2 0,0-1 32,-20 0 0,1-1 96,-1-19-160,-21 20-160,21 0-448,-18-20-738,17 19-1889,1-19-3555</inkml:trace>
  <inkml:trace contextRef="#ctx0" brushRef="#br1" timeOffset="160086.914">10004 7737 17232,'0'0'1826,"-20"20"-225,20 0-128,0-1 641,0 1-576,20 19-865,-20-18-225,41-1-224,-3-20-64,-17 0-32,19-20 1,-1-1-161,-19 2 192,-20-21-224,0 1 32,-20 19 32,-1 1-96,-17-2 96,-3 1 96,21 0 0,2 20-353,-2 0 33,20 0-352,0 20-609,0 0-673,20 1-1633,-2-2-3620</inkml:trace>
  <inkml:trace contextRef="#ctx0" brushRef="#br1" timeOffset="160290.039">10401 7855 15534,'0'-19'2499,"-20"-21"159,-19 21-128,19-21-576,-20 0-737,1 0-512,-1 1-288,20 0-225,-1-22-160,21 22 96,0-20-224,41 18 0,-21 21-161,19 1-415,1-1-417,-20 20-577,20 20-1569,-21-20-1986</inkml:trace>
  <inkml:trace contextRef="#ctx0" brushRef="#br1" timeOffset="160496.0937">10083 7598 19026,'-20'0'2562,"20"0"-640,0 0-161,41 0-607,-1-19-674,-1 19-544,21-22-64,-21 22-449,21 0-640,-21-19-2050,-19 19-3235</inkml:trace>
  <inkml:trace contextRef="#ctx0" brushRef="#br1" timeOffset="173578.125">11215 7598 16463,'0'0'1890,"-20"0"-289,20 20 33,-20 0-225,1 19-512,-1-19-480,0 20-33,20 0-192,-20-1-96,20 0 32,-20-18-352,20-1-449,0 0-928,-19-20-1218,19 19-1056,-20-19-9034</inkml:trace>
  <inkml:trace contextRef="#ctx0" brushRef="#br1" timeOffset="173778.3203">10938 7737 15438,'0'-40'1794,"0"40"288,0 0 640,0 0-512,20 0-640,-2 0-449,23 21-480,-21-21-257,19 19-192,1 1-96,0-20-224,-21 20-384,21-20-481,-20 0-353,-20 19-704,20-19-704,-20 0-1026,0 0-5348</inkml:trace>
  <inkml:trace contextRef="#ctx0" brushRef="#br1" timeOffset="174046.875">11454 7340 17648,'20'-20'3299,"-20"20"-2082,0 0 65,0 0 319,0 20-608,0-1-801,0 1-160,19 21-352,-19-22-289,0 1-832,20 19-993,-20-19-1794,0-20-8200</inkml:trace>
  <inkml:trace contextRef="#ctx0" brushRef="#br1" timeOffset="174394.5312">11790 7518 19282,'0'20'448,"0"-20"994,-18 19 447,18 3-255,-20-3-897,20 21-481,0-21-256,20 1 64,-2 0-64,2-20-64,21 21-64,-2-21-64,1 19 31,-20-19 65,19 20 0,-39-20 192,0 20-32,0-20 32,-19 19-128,-1-19 64,-20 20-96,1-20 0,19 0-320,0 20-801,-1-20-993,1 0-2306</inkml:trace>
  <inkml:trace contextRef="#ctx0" brushRef="#br1" timeOffset="175184.5703">12784 7677 7559,'0'-39'6822,"0"19"-5220,-20 0-65,20 1 545,-20-3 64,0 22-769,-1 0-320,3 0-96,-2 0-224,0 22-225,-1 17-63,1 0-97,2 1-96,18 0 33,0 19-97,0-19-96,38-21-96,-17 22-32,19-41-288,-1 20-65,21-20-447,-21-20-514,21 0-928,-21-1-1762,-19-18-896</inkml:trace>
  <inkml:trace contextRef="#ctx0" brushRef="#br1" timeOffset="175582.0312">12883 7220 13965,'0'0'2178,"19"0"-513,-19 0 994,20 20-193,-20 1-704,20 38-609,-20-20-352,20 22 32,1 17-225,-21-19-256,20 2-159,-2-22-97,2 1 0,1 0-96,-1-20-64,-20-20 128,20 20 0,-20-20-160,19 0-64,-19-20 320,0 0-224,20 1 64,-20-2 64,0-19-96,20 21 32,0-21 0,0 21 0,-20 19-32,19 0 32,1 19 64,0 1-96,-20 19 32,20-19 0,0 21-417,-1-22-447,1 1-642,0-20-1088,0 0-2563,-20 0-4741</inkml:trace>
  <inkml:trace contextRef="#ctx0" brushRef="#br1" timeOffset="175772.4609">13438 7657 15726,'21'20'2339,"-21"0"-642,0 1 33,20-21-705,0 19-769,-20-19-480,18 0-1410,-18 0-2530,0-19-8488</inkml:trace>
  <inkml:trace contextRef="#ctx0" brushRef="#br1" timeOffset="175909.1796">13418 7459 13452,'-18'-39'1570,"18"39"-417,0-21-192,18 1-545,-18 20-512,20 0-1377,1 0-2948</inkml:trace>
  <inkml:trace contextRef="#ctx0" brushRef="#br1" timeOffset="176183.5937">13558 7201 8872,'0'0'10154,"0"0"-8201,0 19-127,20 22 352,-20-2-224,20 20-801,-1 2-640,1-2-97,0 0-320,0-18-96,0-2-288,-1 0-289,1 1-288,0-19-352,-20-2-576,0 1-1058,0-20-1729,0 0-6503</inkml:trace>
  <inkml:trace contextRef="#ctx0" brushRef="#br1" timeOffset="176676.7578">13955 7538 17040,'-21'-20'1569,"21"40"-288,-18-1 385,-2 22 160,20-21-417,-20 19-544,20 1-321,20 0-127,0-20-321,-2 0-160,3-20 96,-1 0-96,20 0 64,-21-20-96,1 0-225,0-20 33,-20 0 0,0 1 32,0 0 31,-20-2-95,20 1 224,-20-19 160,1 19-224,19-19 192,-20 39 0,20-19 64,0 39 192,0 0 321,0 0 128,0 19 63,20 21-255,-1-1 95,-19 21-63,20-1-161,0-19-223,0 1-97,0-2-353,-1 0-447,21-19-289,-20-20-353,1 0-768,-3 0-1825,-18 0-2307</inkml:trace>
  <inkml:trace contextRef="#ctx0" brushRef="#br1" timeOffset="177161.1328">14372 7638 20819,'0'59'929,"20"-38"32,0-2 224,-20 1 577,19 0-673,-19-20-449,0 0-351,20-20-1,-20 20-64,0-20 96,0-20-63,-20 0-97,20 21 32,0-21 64,-19-1-128,19 2-64,0 19-31,0 1 127,19-1-288,1 0 160,0 20-64,20 0-193,-1 20-255,1 0-193,-20-1-544,19 1-833,-19 0-1121,0-20-2018,1 19-10698</inkml:trace>
  <inkml:trace contextRef="#ctx0" brushRef="#br1" timeOffset="177516.6015">14748 7557 12940,'21'22'2658,"-21"-22"-416,20 0-384,0 0 128,0-22-513,-1 22-640,-19 0-224,20-19-161,-20-1-95,0 0-97,0 1-256,0 19 96,-20-20-32,1 20 64,-1-20 64,0 20 0,0 20 1,-1-20-1,3 20 0,-2 19 128,20 0 97,0-17-1,0 17-96,0 0-63,20-19-257,19 0 64,-19 1-128,20-2-225,-21-19-159,21 0-353,-20-19-480,0 19-545,-1-21-512,1 1-1249,-20 0-737</inkml:trace>
  <inkml:trace contextRef="#ctx0" brushRef="#br1" timeOffset="177856.4453">15066 7439 16879,'20'40'3107,"-20"-1"-1025,0 0-64,21 2 96,-21-1-832,0-1-322,20-19-447,-2 1-65,-18-2-191,20-19-193,-20 0-64,21-19-32,-21-2 0,0 1-97,0 0 1,0-19 224,0 19-96,0 1 0,20-3-128,0 3 320,-20 19 161,39 0 159,-19 19-287,0 3-129,0-3-96,-1 21 0,21-21-257,-20 21-479,0-19-33,-1-21-288,1 19-705,0-19-2177,-20 0-11756</inkml:trace>
  <inkml:trace contextRef="#ctx0" brushRef="#br2" timeOffset="229709.9609">22173 8134 9128,'-20'-20'2531,"20"20"-385,0-20 192,0 20 64,0 0-864,0 0-161,20 20-32,-20-20-256,0 20-128,0 20-64,-20-20-128,20 19-1,-19 1-95,19-1-257,-20-18-63,20 18-97,0-19-32,0 0 0,0-1 1,0-19-33,0 20-32,0-20 96,0 0-160,0 0 0,0 0 97,20 0 159,-1 0-192,21-20 96,-20 1-96,19 19-31,1-20-1,-20 20-128,1 0 32,-3 0-64,2 0-353,1 0-383,-21 20 31,20-1-320,0-19-192,-20 20-385,0-20-992,0 20-1154,0-20 129,-20-20-6663</inkml:trace>
  <inkml:trace contextRef="#ctx0" brushRef="#br2" timeOffset="229919.9218">22432 8253 6630,'0'-20'8135,"0"1"-5540,0 19 256,0 19-97,0 1-704,0 19-640,-20 2-353,20-2-33,0 20-127,0-19-480,0 20-161,20-21-256,-20-19 0,0 21-448,20-21-161,-20-1-448,19-19-673,-19 0-992,0 0-2852</inkml:trace>
  <inkml:trace contextRef="#ctx0" brushRef="#br2" timeOffset="230541.9921">22054 7916 3395,'-79'19'9641,"40"1"-7751,-2 19-33,1 2 1378,1 18-608,19 21-673,0-1-577,20 21-320,0-2-288,20 2-353,39-20-224,2-1-160,18 1-32,20-41 0,0-19 0,0-1 0,-20-19-192,21 0 0,-20-19-32,-21-21 0,0 0 31,-19-19 33,-19 0 96,-1-2 0,-20 2 0,-20-21 96,-1 1-320,-19-1 32,-19 2 224,0 38 0,-1 0 128,-19 20 96,18 0 0,2 20-288,0 0 160,19 20-480,20-20-1346,0 20-2850,1-1-13454</inkml:trace>
  <inkml:trace contextRef="#ctx0" brushRef="#br2" timeOffset="231251.9531">22035 8948 10826,'-20'0'4964,"-20"0"-4515,19 20 1152,-17 0 1314,-3-1-1057,-18 1-769,-1 39-256,1-18 96,0-2-289,19 1-191,-19 0 31,19 0 1,-1-1 63,21-19-192,-19-20-223,19 19-65,20-19-128,0 0-417,0 0-416,20 0-512,-20-19-1122,21 19-2305,-3 0-10218</inkml:trace>
  <inkml:trace contextRef="#ctx0" brushRef="#br2" timeOffset="231838.8671">21122 9662 16751,'0'0'3011,"0"0"-1986,-20 20 737,20 1 192,0-1-609,-20 19-608,20 0-193,0 1-191,-21 0 127,21-20 0,0 0-31,0-1-33,0 1-127,0-20 159,0 20-224,0-20 96,21 0 1,-1-20-33,0 20-32,-2-20 65,3 20-193,19-19-128,-20 19 96,-1 0-160,21-20-160,-20 20-161,0 0-287,19 0-33,-19 20-128,-20-20-224,20 0-288,-20 19-577,0-19-993,0 0-960,0 0-2115</inkml:trace>
  <inkml:trace contextRef="#ctx0" brushRef="#br2" timeOffset="232050.7812">21379 9723 15342,'0'0'2819,"0"19"-481,0 21 769,0-1-865,20 2-833,-20-2-704,0 20-257,0-20-223,21 2-225,-21-21 0,18-1-289,2 1-351,-20 0-289,20-1-513,-20-19-928,0 0-2082,0 0-4773</inkml:trace>
  <inkml:trace contextRef="#ctx0" brushRef="#br2" timeOffset="232519.5312">21221 9384 10313,'-81'0'2691,"43"0"-577,-3 0-64,3 41 224,-3-22-352,-18 40-385,19 2-288,0 17 193,21 22-65,-1-1-320,20 0-128,0 1-385,39-2-95,21-17-417,19-42 32,21 0-64,19-18-64,-20-21 0,0-21 64,21 2-128,-41-21 96,0-19-96,0-1-97,-39-19 65,1 19 96,-23-19 32,-18-21-64,0 22-128,-39-22-64,19 20 352,-39 1-128,-1 40-1,1-22-31,-2 42 160,-18-1-64,21 20 32,-23 0-160,22 20-96,19-1-833,1 22-1569,19-21-4837</inkml:trace>
  <inkml:trace contextRef="#ctx0" brushRef="#br2" timeOffset="233404.2968">22650 8888 13901,'-20'-20'1441,"20"20"449,0 0 672,0 0-224,20 0-416,-20 20-160,39 19-545,2 2-192,-3 18 128,43-20-224,-22 22-224,0-2-449,1 1-128,-21-20-32,1-1-96,19-19 224,-19 19-256,21-18 32,-42-1 32,1-20-288,0 0-192,-20 0-481,20 19-128,-20-19-577,0 0-1088,0 0-3460</inkml:trace>
  <inkml:trace contextRef="#ctx0" brushRef="#br2" timeOffset="235122.0703">23681 9801 6758,'-18'0'4068,"18"0"-2114,-20 0 448,20-19 0,0 19-480,0-20-545,0 20-352,-20 0-288,20-20 32,-21 1-97,21 19 33,-20-20 32,2 20-65,18-21 65,-21 21-64,1 0-225,0 0 33,-19 21-97,19-1 0,0-1-192,20 21-95,0-21-33,0 1 64,20 0-160,0-20 64,19 0 64,1 0-96,-1 0-96,-19-20 0,21 0 64,-41 1 0,20-1 0,-20 0 128,0 20 128,0 0 128,-20 0 33,20 0-1,0 20 32,0 0-31,0 19-129,0 2-224,20-2-32,-20 0-192,18 1-225,3 0-351,-1-20-1,0 0-96,0-1-256,-20 1-256,0 0-929,0-1-1634,0-19-2466</inkml:trace>
  <inkml:trace contextRef="#ctx0" brushRef="#br2" timeOffset="235592.7734">23444 9543 2722,'-40'0'9865,"20"0"-7334,-19 0-834,19 0 674,-20 40-161,1 0-417,19 19-383,-1 1-65,21-1-224,0 2-384,41 17-225,-2 2-95,1-21-225,0 0 160,-1-18 1,1-21-225,39 0 32,0-1-96,21 1 0,-1-20-32,-20-20-128,2-19 0,-23 0-128,1-2 160,-39-18-1,1-2-159,-1 2-128,-20-19-32,-20 17 63,-21 2 225,3-1 192,-41 20-96,-2 1 128,2 19-128,-20 1-128,20 19-448,-1-21-834,1 21-1440,39 0-4069</inkml:trace>
  <inkml:trace contextRef="#ctx0" brushRef="#br2" timeOffset="236669.9218">20942 10417 8359,'0'-20'2371,"0"20"-738,0-20 257,0 20 0,20-19-417,-20 19-416,0 0-64,0-20-128,0 20 160,0 0 128,0 0-96,-20 20-448,1-20 191,-1 19 225,0 1-128,-20 19-128,1 2-193,-21 18 225,1-20-224,-2 22-33,2-2-31,-20-20 31,19 22-95,21-22-65,-21-19-128,41-1-160,19 1-96,-20-20-32,20 20-480,0-20-417,20 0-224,-20-20-256,19 20-770,1 0-1696,-20-20-4325</inkml:trace>
  <inkml:trace contextRef="#ctx0" brushRef="#br2" timeOffset="237792.9687">21618 10358 13708,'-20'-20'2179,"20"20"63,0 0 384,0 0-640,0 0-128,40 20-225,-21-1-287,41 21-97,-1-1-64,2 21-448,-3-20-1,22-1-319,-20 21-1,-1-40-256,0 19 0,1-19-128,-21 0 0,-19-20-160,0 21-64,0-21-545,-20 20-288,0-20-192,0 0-512,0 0-1282,-20 0-3844</inkml:trace>
  <inkml:trace contextRef="#ctx0" brushRef="#br2" timeOffset="238595.7031">22432 11112 14093,'0'-20'2242,"0"20"513,0 0-1,0 0-704,0 20-480,0 0-417,0-1-321,0 1-159,0 0 32,0 21-129,0-22-95,0 21-129,0-21 0,0 1-63,0 0-65,0-20 0,0 19-128,0-19 64,20 0 1,-20 0-1,19 0 64,1-19 0,0 19 0,0-20-128,0 0-32,-1 20-64,1 0-160,0 0-96,0 0-224,-20 0-449,20 0 0,-20 20-96,19-20-256,-19 20-641,0-20-1089,0 19-1473,0-19-1730</inkml:trace>
  <inkml:trace contextRef="#ctx0" brushRef="#br2" timeOffset="238827.1484">22650 11151 8776,'0'0'11467,"0"20"-9097,0 0-96,0-1 288,0 22-832,0-1-256,0 19-578,19 1-351,-19-21-353,20 1-96,-20-1-64,20-18-288,1 18-96,-1-19-577,-20-20-256,0 0-321,18 20-1024,-18-40-2563,0 20-7111</inkml:trace>
  <inkml:trace contextRef="#ctx0" brushRef="#br2" timeOffset="239486.3281">22272 10814 13516,'-59'40'1922,"39"-1"96,0 21 1121,20-1-545,-20 21-736,20-1-609,0 21-63,20-2-450,20 2-223,-1-20-129,21-1-64,-1-40 129,22 22-257,-22-42-96,0 1-32,1-20-32,-1-20 0,2-19 32,-2-2 0,-19-18-128,-1 20 64,1-22 0,-20 2 96,-1 0-192,-19-1 0,-19 1 0,-1-2-192,-20 2 0,-19 0-161,-20-1-63,18 21-161,-18-1 289,20 0 288,-1 40 192,21-20-353,19 20-1152,-20 0-961,19 0-3236</inkml:trace>
  <inkml:trace contextRef="#ctx0" brushRef="#br2" timeOffset="243159.1796">20109 11191 14765,'-20'0'1314,"0"0"447,0 0 962,0 0-545,1 19-865,-1 22-480,20-1-64,0-1 32,0 21-33,0-20 1,20 19-417,-1-20-63,21 2-33,0-22-128,-1 1 32,22-20-128,-23 0 64,3 0-96,-2-39-96,1 19-160,-20-1 32,-20 1-1,-20 1 33,20 19 128,-40 0-32,1 0 64,-2 0-32,3 19 0,-3 1 0,1 1-64,21-1-385,19-1-448,19-19-736,1 0-1186,21 0-2242</inkml:trace>
  <inkml:trace contextRef="#ctx0" brushRef="#br2" timeOffset="243768.5546">20029 10953 10441,'-99'20'3780,"60"19"-2018,-1 1 224,1 0 1152,19 19-671,-1 22-802,1-3-544,20 2-480,0 19-96,41-19-225,-3-2 32,23-17-288,18-2 32,20-39-32,0-1 33,1-19-1,19 0-64,-20-39 128,-20-20-160,20 18-32,-38-18-32,-22 0 64,1-21-160,-40 21 31,0-21 33,-20 1-256,-20-21-257,1 41-31,-42-21 287,22 41 321,-20 19 129,0 1-33,-1 19-32,0 19 0,22 1-577,-3 0-1921,22-1-4164</inkml:trace>
  <inkml:trace contextRef="#ctx0" brushRef="#br2" timeOffset="244724.6093">23861 10377 9641,'-20'-39'1921,"20"39"65,0-20 513,0-1-417,0 21-673,0 0 32,0-19 97,0 19-161,0 0-192,0 19 0,0 2 0,-20-1-224,0 19-160,0 1 96,20-1-128,0 21-257,-19-20-288,19 19-127,19-19-97,-38-20 96,19 19-385,0-19-511,0 0-321,0 1-385,0-1-736,0-1-2274,0 1-4517</inkml:trace>
  <inkml:trace contextRef="#ctx0" brushRef="#br2" timeOffset="245384.7656">23623 11232 2882,'20'19'13933,"-40"-19"-12299,20 20 800,-21 0-96,21-1-480,0 21-801,0 0-608,21-20-289,-1 19-96,0 1-32,-20-21-160,18 1-449,-18 1-320,21-21-960,-1 0-1731,0 20-1473</inkml:trace>
  <inkml:trace contextRef="#ctx0" brushRef="#br2" timeOffset="245717.7734">23781 11310 17616,'40'-19'2531,"-40"-1"-674,20 20 930,-20-20-897,20 20-897,-1-19-609,1 19-192,0 19-96,-20 1 0,0 0-96,0-1 32,0 21-32,0 0-32,-20-20 129,20 19-97,-20-19 32,20 0 160,0-1-32,20-19-64,-20 0 0,20 0-96,21 0-160,-23 0-224,22 0-513,-19-19-545,17 19-1088,-18-20-2275,1 20-4163</inkml:trace>
  <inkml:trace contextRef="#ctx0" brushRef="#br2" timeOffset="246333.0078">23801 10913 672,'-39'-20'6694,"-1"20"-4708,-1 0 737,23 0 128,-22 0-1026,19 20-383,1 1 127,2-2 161,-3 21-385,1-1 96,20 21-416,0-1-288,-20 0-352,20 2-97,0 18 0,0 1-192,0-2 96,0-17 65,20-2-33,21-20-64,-3 2-32,41-2 0,-18-39-96,18 20 64,-20-20-64,22-20 64,-23-19-64,1-2-160,2 2 192,-21-20-224,-1 18 128,1-18-96,-40 0 0,20-1-128,-20 1-129,-20 0 193,0-2 32,-20 2 96,1-1 192,-1 20-64,-1 21 32,-18-21-64,1 21-64,17-2-160,1 21-384,1 0-1058,19 0-2306,0 21-8552</inkml:trace>
  <inkml:trace contextRef="#ctx0" brushRef="#br2" timeOffset="246905.2734">24258 10278 11947,'-60'-20'2883,"60"20"-705,-19-20 768,19 20-415,0 0-1058,0 0 321,0 20-481,19 0-192,21 20 32,0-20-32,-1 19-576,22 20-225,-3-18-192,-17 18-128,-2-20 32,1 1-480,-1 0-321,1-20-224,-20 0-352,-20-1-545,0 1-864,0-20-1987,0 20-5637</inkml:trace>
  <inkml:trace contextRef="#ctx0" brushRef="#br2" timeOffset="247383.789">24734 10873 16399,'0'0'2627,"-20"0"-610,20 0 226,0 20-161,0 0-577,20 20-608,0-20-257,0 19-383,-1-19-1,21-20-64,-19 20-128,17-40 0,3 20 0,-1-20-64,-1-19-96,-19 19 128,-20-20-128,0 0 0,-20 21-32,1-21 128,-1 21-96,-20-1-96,-1 20-1,23-21-63,-23 21-160,1 0-417,1 21-352,39-1-1153,-20-1-2435,20 1-8455</inkml:trace>
  <inkml:trace contextRef="#ctx0" brushRef="#br2" timeOffset="247839.8437">24973 11210 16591,'0'-19'1570,"-20"38"736,0-19 384,-1 22-479,1-3-642,2 21-608,-2-1-417,20-19-287,0 20-129,20-20-64,18 0-64,3-20 128,-1 0-224,-1 0 0,-19-20-192,20 0 63,-40-20 65,0 20 64,0-19-64,0-1 32,-20 21-193,0-3-319,-20 3-481,21-1-481,-1 0-704,0 20-1441,20-19-6087</inkml:trace>
  <inkml:trace contextRef="#ctx0" brushRef="#br2" timeOffset="248389.6484">24933 10615 13036,'-41'0'1794,"3"0"-289,-3 21 801,2-21 225,-1 39-449,20-19-449,-19 19-704,19 22-353,-20-2-31,40 21 32,-20-2-193,20 2-192,0-1-128,0 1 128,20-21-96,0 21-96,20-40 161,-1 19-129,1-40 128,-1 1-128,1-20 32,19 0-128,2 0 64,-2-20-128,21-19 64,-21 19-65,0-19 1,-19-2 0,-19-18 64,-1 20 96,-2-22 0,2 2-128,-20 0 128,0-1-256,0 1 128,-20-1 96,2 1 0,-43 19 64,22 1-32,-21 18-32,21 1 0,-1 0-96,-19 1-192,19 19-577,-1 0-1249,3 0-4068</inkml:trace>
  <inkml:trace contextRef="#ctx0" brushRef="#br3" timeOffset="254159.1796">21399 7538 11114,'0'-40'2402,"-20"40"-960,20-19 800,-20-1 64,0 20-833,1 0-512,-21 0 0,20 0-128,0 0 32,1 20-321,-1 19-255,0-19-161,0 21 0,20-22-160,0 21 192,20-21-128,0 1-32,19-20 160,-19 0-128,20 0 64,-20-20 32,19 1-64,-19-1-32,-20 0-64,20 1 96,-20-3-31,0 22 95,0-19-160,-20 19 416,20 0-64,0 0-160,0 0 65,0 19-193,0 3-96,0-3-97,20-19-415,-20 20-321,21-20-160,-3 0-929,2 20-1793,0-20-1122</inkml:trace>
  <inkml:trace contextRef="#ctx0" brushRef="#br3" timeOffset="255109.375">21756 7281 3651,'0'-20'4837,"20"-1"-2691,-20 21 768,0 0-479,0-20-289,0 20-385,20 0-544,-20 20 97,0 1 63,0-1-288,20 19-128,1 0-224,-21 1-65,18 20-95,2-21-193,0 1-63,1 1-97,-1-22 128,-2 1-384,3-20 160,-21 20-32,0-20-128,0 0 96,0 0-96,0 0-32,0-20-192,0 20 128,0-20-96,0 1 31,-21-3-191,21 3 160,21 19-64,-21-20 159,0 20 1,20 0-160,-20 20 320,20-20-160,0 19-64,-1 3-289,1-3 129,0 1 128,0-20-64,-20 20 95,20-20 129,19-20 32,-19 20-64,0 0 192,19-20 64,-19 1 65,0 19 127,0-22-128,1 3 161,-3-1-97,-18 0-64,20 1-32,-20-1-32,0 0-96,0 1-96,-20 19 193,2-21-65,-3 21 0,1 0 0,0 0 64,0 0 64,1 21-64,19-2-32,-20 1 65,20 19-129,0-19-32,20 19-96,-1-17-64,1-3-257,20 1-95,-19-20-289,17 0-416,3 0-769,-1 0-2498,-1-20-2499</inkml:trace>
  <inkml:trace contextRef="#ctx0" brushRef="#br3" timeOffset="255513.6718">22650 7399 15374,'-40'0'2787,"40"0"-1346,-20 0 1730,0 21-929,1-2-832,19 1-546,0 0-287,0 19-161,0-19-256,19-1-128,1 3 0,0-22-32,0 0-128,0 0 32,-1 0-32,-19 0-32,20-22 32,-20 3 128,-20 19 32,20-20 0,-19 0 32,19 1-96,-20-1 224,0 20 128,20 0-63,0 0-129,0 0 96,0 20 64,0-1 65,0-19-225,20 20 0,-20 0-128,20-1-64,-1-19-256,1 22-257,0-22-192,1 0-288,-1 0-512,-2 0-1314,2 0-1825,-20-22-4261</inkml:trace>
  <inkml:trace contextRef="#ctx0" brushRef="#br3" timeOffset="255977.539">22928 7479 13292,'39'39'3523,"-19"-19"-1441,20 21 321,-20-2-1,-1 0-833,1 1-512,0 0-320,0 0-32,1-21-225,-3 1-159,2 0-33,-20-20-128,0 19 0,0-38 96,0 19-192,-20-20-128,-19-19 32,-1 19 32,20-19-128,1-2 0,-1 2 32,0-1-32,0-1-224,20 2-97,0 19-191,20 1 255,20-1 225,-1 20-96,1 0 128,-1 0 0,-19 20 63,0-1 97,-20 1-32,0 0 0,-20-1 225,0 3-161,2-3-32,-3-19 32,1 0-320,0 0-801,0 0-1922,20 0-2402</inkml:trace>
  <inkml:trace contextRef="#ctx0" brushRef="#br3" timeOffset="256954.1015">21438 7796 10762,'-39'0'2498,"39"-19"-1249,-20 19 481,20 0 800,0 0-864,20 0-577,1 0-192,-3 19-32,22-19-97,21 0-63,18 20-161,0-20-159,40 0-33,19 0-224,2-20-32,18 20 0,2 0-96,-2-19 257,2 19-65,-22-20 0,1 0-96,-40 20 64,-20 0-192,-18-19 96,-22 19 32,-19 0-96,-20 0 225,0 0 31,0 0-352,0 0-257,0 0-543,0 0-642,0 0-1505,0 0-3523</inkml:trace>
  <inkml:trace contextRef="#ctx0" brushRef="#br3" timeOffset="286306.6406">15384 8670 10762,'0'-19'1313,"0"-1"-96,-20 20 961,20-21 513,-20 21-609,1-20-833,-1 20-224,0 20-321,0 1-127,-1 18-97,3 1-159,-2-1-225,20 2 96,0-22 64,0 21-96,20-21-95,-2-19 127,3 0-96,19 0-128,-20-19 64,-1-1 96,1 0-64,-20-20-64,20 20 32,-20 0-32,0 1 160,-20-1-256,20 0 128,0 20 128,0 0-64,0 20 129,0 0-129,0-1 64,20 21-64,-20-19-64,20-2-352,0 1 31,-1 0-768,1-20-320,0 0-833,0 0-1121,1 0 0,-21 0-3300</inkml:trace>
  <inkml:trace contextRef="#ctx0" brushRef="#br3" timeOffset="286560.5468">15483 8471 12587,'0'-40'2435,"0"21"223,0 19 353,0 0-448,0 19-706,20 1-447,-20 0-449,0 20-193,21 19-159,-1-19-321,-20 20-224,18-20 32,2-1-288,1 2-288,-1-22-321,19 1-352,-19-20-513,0 0-928,0 0-2115,-20-20-3907</inkml:trace>
  <inkml:trace contextRef="#ctx0" brushRef="#br3" timeOffset="286786.1328">15682 8451 15374,'20'0'2787,"-20"0"-769,0 20 448,0 20-352,20 0-737,-20-1-640,20 2-449,-1-2-160,1 1-128,0-1-192,20-19-96,-21 1-353,1-21-288,-20 19-800,20-19-1218,-20 0-993,0 0-5541</inkml:trace>
  <inkml:trace contextRef="#ctx0" brushRef="#br3" timeOffset="287377.9296">15623 8670 14189,'-20'20'1922,"20"-20"-225,20 0 994,0 0-481,-1 0-833,21 0-672,0 0 32,-1-20-65,21 20-255,-21-19-225,1 19-96,-1 0-96,-19-20 32,1 20-192,-1 0 32,0 0 32,-20 0-225,0-21 97,18 21 0,-36 0 128,18 0-32,0 0 128,0-20 64,-20 20-32,20 0 32,0 0 160,0 0-224,0 0 160,0 0 0,20 0 161,-20 20-161,18-20 64,-18 0-96,21 0-32,-21 0-32,20 0-64,0 0 32,-20 0-32,20-20 96,-20 20-96,0-20 0,0 1 64,0-1-128,-20 20 96,0-20-64,0 20 32,-1 0 32,3 0-32,-22 20 65,19 0-33,21-1 128,-20 1-64,20 21 32,0-21-64,0 19-32,20-19 0,1-1-96,19 1-64,-1-20-128,1 0-353,-20 0-320,19 0-736,-19 0-1026,-20-20-1665,20 1-5573</inkml:trace>
  <inkml:trace contextRef="#ctx0" brushRef="#br3" timeOffset="287631.8359">16218 8610 11883,'39'41'3619,"-19"-22"-2690,-20 1 1601,20 0-63,-20-1-513,0-19-545,20 20-416,-20-20-192,0 0-97,-20-20-287,20 20-193,0-19-192,-20-21 128,20 21-128,-20-1-32,20-21 64,0 21-128,20 1-192,-20-1-225,20 0-511,0 20-834,19 0-2210,-19 0-9833</inkml:trace>
  <inkml:trace contextRef="#ctx0" brushRef="#br3" timeOffset="288103.5156">16496 8570 12684,'0'20'3010,"0"-20"-1889,20 41 1378,-20-21-353,20 19-481,-20-19-608,20-1-320,-20 1-288,0-20-97,19 20-32,-19-20-128,0-20 129,0 20-257,-19-20 0,19 1 0,-20-21-96,20 21 128,0-22-96,0 21 0,0 0 64,20 1 32,-20-1-32,19 20-64,1 0 0,0 20 64,0-1-64,0 1-192,-20 21-64,19-21-353,1-1-576,-20 1-673,20 0-960,-20-20-1058,20 0-6502</inkml:trace>
  <inkml:trace contextRef="#ctx0" brushRef="#br3" timeOffset="288445.3125">16813 8570 14830,'21'-19'2338,"-42"-1"-128,21 20 384,0 0-320,-20 20-768,20-1-545,-20 1-225,20 21-287,0-21-129,20-1-256,0 1 0,1 0-128,-1-20 32,-2 0-32,-18-20-96,21 20-96,-21-20 96,0 1-33,0-1 161,0-1 96,0 1-96,-21 20 97,21 0-130,0 0 97,0 0 65,0 20 95,0 1-32,0-1-256,21-1-32,19 1-545,-20-20-448,-1 0-705,21 0-960,-20 0-1699,0-20-5636</inkml:trace>
  <inkml:trace contextRef="#ctx0" brushRef="#br3" timeOffset="288647.4609">17032 8372 17680,'20'20'3748,"-20"0"-1666,19 19-224,1 2-609,0-2-481,-20 0-575,20 1-193,0-19-385,-1-1-95,1-20-385,-20 0-961,0 0-1153,0 0-2562</inkml:trace>
  <inkml:trace contextRef="#ctx0" brushRef="#br3" timeOffset="288839.8437">16893 8551 11050,'20'0'6342,"20"-20"-4933,-1 20 257,1 0 704,-1 0-544,1 0-1089,0 0-481,-21 0-224,21 0-128,-20 0-321,1 0-736,-21 20-1537,20-20-1827,-2 0-6021</inkml:trace>
  <inkml:trace contextRef="#ctx0" brushRef="#br3" timeOffset="289059.5703">17350 8531 10730,'0'20'9353,"20"-1"-7720,-20 1 129,19 0 128,1 1-769,-20-1-801,20-1-224,0 1-288,0-20-289,-20 0-319,19 0-834,-19 0-1633,0 0-2274</inkml:trace>
  <inkml:trace contextRef="#ctx0" brushRef="#br3" timeOffset="289229.4921">17271 8412 864,'0'-20'17553,"0"20"-15791,0-20-1058,0 20-127,18 0-449,3 0-833,19 20-2850</inkml:trace>
  <inkml:trace contextRef="#ctx0" brushRef="#br3" timeOffset="289673.8281">17587 8511 7463,'0'-19'8968,"0"19"-6598,0 0-352,0 19 224,0 1-352,20 0-801,-20 19-224,20 2-256,1-21-65,-1-1-96,-2 1-95,2 0-97,1-20-128,-1 0-32,-20 0-32,0 0 32,20-20 97,-20 0-161,0 1 32,0-22-128,0 21-97,0-19-191,0 19-320,0 0-385,0 1-705,19 19-833,-19 0-2145,0 19-4581</inkml:trace>
  <inkml:trace contextRef="#ctx0" brushRef="#br3" timeOffset="290000.9765">17866 8590 15598,'39'0'1986,"-19"0"513,0 0 31,0 0-544,-20-20-897,19 1-513,1 19-255,-20-20-193,20 0-32,-20 1-32,-20-2-32,20 1 64,-20 20-64,20 0-32,-19 0 128,-1 0-96,0 0-128,0 20 192,20 1 64,0-2 193,0 1-1,0 0-32,0 19 33,20 2-129,-20-21-64,20-1-160,19 21 0,-19-40 0,0 19-288,21-19-33,-21-19-447,-2 19-65,2-20-737,1 0-992,-21 1-1730,0-1-1794</inkml:trace>
  <inkml:trace contextRef="#ctx0" brushRef="#br3" timeOffset="290224.6093">18123 8312 14990,'0'-20'4036,"-20"20"-1890,20 0 160,0 20-32,0 1-865,20 18-640,-20 1-257,0-1-159,21 21-225,-1-20-96,0-1-256,-1 2-289,1-21-223,-20-1-321,20-19-673,0 0-1281,-20 0-2562</inkml:trace>
  <inkml:trace contextRef="#ctx0" brushRef="#br3" timeOffset="290463.8671">18302 8451 20083,'20'41'1953,"0"-22"-1344,0 1 1441,19 0-192,-19-1-1026,0 1-639,-20 0-161,20 1-160,19-1-321,-19-20-159,1 0-449,-1-20-609,0-1-1473,-2 1-1505,3 0-5126</inkml:trace>
  <inkml:trace contextRef="#ctx0" brushRef="#br3" timeOffset="290646.4843">18660 8471 13260,'0'0'5221,"-20"21"-2146,20 18-705,0 0-352,-20 1-513,-1 20-351,21-1-322,0-19-383,0 20-481,0-21-96,21 1-193,-21-21-351,20 2-930,-20-1-1441,20 0-4548</inkml:trace>
  <inkml:trace contextRef="#ctx0" brushRef="#br3" timeOffset="291870.1171">15503 9066 10217,'-40'0'1666,"40"0"-193,-20 0 97,20 0 319,-19 20-159,19-20-577,0 21-416,0-21 96,19 20-225,21-20-63,1 20-65,-3-20-160,23 19-63,18-19-33,0 0 0,20-19 32,0 19-160,21-20 97,-1 20 31,19-20-64,2 20-160,19-21-64,-1 1 64,1 1 0,20-1 32,-20 20 0,0 0 128,-21-20 225,2 20 127,-21 20-224,-1-20-160,-37 20-128,-2-1 64,-20-19 1,1 0-194,-1 0 226,-19 0-33,-1 0-32,-19 0-64,20 0 32,-19 0-64,-3 0 64,-18 0-97,0 0 97,0 0-224,20 0-96,-20 20-64,0-20 31,21 0 1,-21 21-161,0-21 65,20 20 160,-20-20-417,0 20-1057,-20-20-2049,20 0-10186</inkml:trace>
  <inkml:trace contextRef="#ctx0" brushRef="#br2" timeOffset="294728.5156">16714 9543 10217,'0'-40'2018,"0"21"64,0-1 160,0 0 0,0 20-320,0 0-641,0 0-224,0 0-160,-20 20 96,20 19-288,0-19-225,-20 21-95,20-2-225,0 0 32,0-19-64,0 0-32,0 1 0,20-21-32,0 0-32,-20 0 64,20 0 33,1-21 31,17 21-64,-18-20-32,1 20-64,-1-20 32,-2 20-32,3 0-128,-1 0-128,-20 0-129,20 0-287,-20 0-353,0 0-193,20 0-511,-20 0-641,-20 0-577,20 0-993,0 0-4836</inkml:trace>
  <inkml:trace contextRef="#ctx0" brushRef="#br2" timeOffset="294922.8515">16913 9564 9769,'-20'-41'3555,"20"41"-1153,0 0-63,0 0-33,20 0-352,-20 20-737,0 1-288,0 18-193,20 0-255,-20 1-289,0-19-96,20 18-64,-20-19-384,19 0-417,1-20-512,-20 0-801,20 0-1153,-20 0-321,0 0-5348</inkml:trace>
  <inkml:trace contextRef="#ctx0" brushRef="#br2" timeOffset="295263.6718">16635 9364 3395,'-60'41'12652,"21"18"-10698,19-20-545,0 22 833,20 17-160,0-17-769,20 18-704,0-20-449,39-19-96,1 0-96,19-40 192,0 0-160,1 0-64,19-40-32,-20 0-192,-19-19 96,-21 19-1,1-20-95,-20 1 288,-40 19-96,20-20-96,-40 21-161,1 19-127,-21 20 288,1 0 0,-20 0-833,39 20-1249,-19-1-930,18 21-4515</inkml:trace>
  <inkml:trace contextRef="#ctx0" brushRef="#br2" timeOffset="295699.2187">16595 9980 15022,'-59'19'2722,"19"2"-1537,-19-1 961,18 0-224,1 19-865,-19 0-448,0-17-321,-1 17-96,1 0 97,-2 1 63,3-21-96,17 2-96,2-1-32,19 0-224,0-20-224,0 0-321,20 0-736,0 0-1281,20 19-1378,-20-19-8680</inkml:trace>
  <inkml:trace contextRef="#ctx0" brushRef="#br2" timeOffset="296089.8437">15742 10595 14637,'-20'20'2563,"20"1"-1538,-20-21 833,20 19 480,-20 1-577,20-20-896,0 20-384,0-20-97,0 0-96,20 0 33,-20 0 31,20-20-224,-20 20-64,20 0-128,-1 0 64,1 0 0,0-20-352,20 20-129,-21 0-127,1 0-577,0 0-673,-20 0-416,20-19-385,1 19-608,-21-21-3651</inkml:trace>
  <inkml:trace contextRef="#ctx0" brushRef="#br2" timeOffset="296297.8515">15941 10497 13933,'0'19'3011,"0"1"-1634,0 0 577,0 19-129,0 2-832,0-22-544,0 21-289,0-1-64,18-19-32,-18 1-96,0-1-224,20-1-417,-20-19-768,0 20-1570,0-20-1089,0-20-8584</inkml:trace>
  <inkml:trace contextRef="#ctx0" brushRef="#br2" timeOffset="296668.9453">15801 10358 9288,'-40'19'4805,"1"1"-3556,19 0 96,0 19 929,-19 2-95,19 18-706,0 21-192,-1-21-160,1 21-416,20-1-193,0-20-223,20-19-97,21 0-128,18-21-64,1 1 96,19-40-64,0 1-192,0-21-64,0 0 128,2-19-289,-22 0 33,-19-22 128,-21 22 31,-19-1 129,0 1 0,0 0-96,-39 18-224,-1 2 224,1 19 96,-21 20 64,21 0 96,-22 0-96,23 20-193,-3-20-1696,21 20-2788</inkml:trace>
  <inkml:trace contextRef="#ctx0" brushRef="#br2" timeOffset="297298.8281">17190 10020 17232,'0'-21'3331,"0"21"-1826,20 0 673,0 0-192,1 21-640,17 19-193,3-1-321,-1 0-159,-1 2-321,21-21-191,-21 0 31,21-1-288,-21 1 96,2-20-449,-21 0-95,18 0-257,-17 0-288,-21 0-609,20 0-1088,-20 0-2051,0 0-4964</inkml:trace>
  <inkml:trace contextRef="#ctx0" brushRef="#br2" timeOffset="297654.2968">17806 10456 12748,'0'0'6886,"0"21"-5925,0-21-128,0 20 928,-20 19-255,20-19-801,0-1-257,0 1-288,0 0 64,0 1 129,20-21 31,-20 0 0,20 0 1,0-21-65,0 21 96,-1-20-95,1 20-289,20-20 32,-20 20-224,-1-19-321,1 19-320,0 0-320,0 0-929,-20 19-1665,0-19-2211</inkml:trace>
  <inkml:trace contextRef="#ctx0" brushRef="#br2" timeOffset="297853.5156">18024 10477 17872,'0'20'2211,"0"-1"-994,20 1 929,-20 19-353,0 1-896,21 0-641,-21-20-191,20 19-97,-20-19-353,18 0-255,2-20-546,-20 0-1248,0 0-1826,0 0-3523</inkml:trace>
  <inkml:trace contextRef="#ctx0" brushRef="#br2" timeOffset="298175.7812">17668 10338 12780,'-61'79'3747,"41"-19"-1761,1-1 192,19 20 352,0 1-704,0-21-865,19 21-480,21-41-65,39 1-224,1-19-32,19-21-288,0-21 0,-18-19 0,-2 1 32,-20-20-64,-19-2-129,0-17 97,-40 17-32,0 2 96,-20-1 0,-20 21-257,1-1 353,-42 21-32,22-1 160,-1 20-512,-19 0-1346,20 20-4099</inkml:trace>
  <inkml:trace contextRef="#ctx0" brushRef="#br2" timeOffset="301447.2656">15682 11151 6277,'20'-19'4068,"-20"19"-1473,0 0 159,-20 0-608,20 19 0,-20 1-576,-19 0-225,19 21-32,-21-2-224,3 0-192,-23-19-32,22 19-256,19-18-225,-20-1-288,20 0-32,1-1-256,-1 1-513,20-20-416,0 0-704,0 20-1795,0-20-2978</inkml:trace>
  <inkml:trace contextRef="#ctx0" brushRef="#br2" timeOffset="303536.1328">15086 11767 512,'-20'-20'12011,"0"1"-10697,20-1 191,-19-1 577,19 21 64,0-20-641,-20 20-672,20 20-320,-20 1 384,0 18-1,20 1 65,-20-1-192,1 21-192,-1-1-97,20 2-128,0-2-63,0-20-257,20 0 96,-1-18-32,21-1-32,0-20-64,-1-20-320,22 20-33,-43-21-159,23 2-193,-21-21 97,-20 21-1,0 19 129,-20-20 287,-1 20 97,-17 0-96,18 0 384,-21 20-288,2-1 32,19-19 32,0 20-416,20 0-930,0-1-1408,0-19-1442</inkml:trace>
  <inkml:trace contextRef="#ctx0" brushRef="#br2" timeOffset="303977.539">14789 11687 1697,'-59'21'11467,"18"-1"-9193,21 19-768,0 0 928,20 22-352,0-2-641,0 21-608,20-21-224,0 19-321,21 2-128,-2-21-64,21-18 0,-1-21-96,20-20 96,-19 0-128,20-20 96,-22-21-64,3 2-128,-2 0-128,-19-22-96,-21 2 255,1 0-31,0-1-64,-20-19 288,-20 19-320,0 1-32,-19 0 64,-22 18 192,23 21 0,-3 1 64,3 19-128,-3 0 0,1 0-577,21 19-640,19 1-1698,19-20-3267</inkml:trace>
  <inkml:trace contextRef="#ctx0" brushRef="#br2" timeOffset="304433.5937">16158 11012 18161,'0'20'2306,"20"-20"-929,0 20 737,0-1-416,19 2-545,1 19-480,0-1-225,-1 0-192,2-17-64,-1-3-128,-1 21-96,1-21-352,-20-19-353,-1 20-672,1-20-897,0 20-2178,0-20-3396</inkml:trace>
  <inkml:trace contextRef="#ctx0" brushRef="#br2" timeOffset="305208.9843">16734 11747 14061,'-20'-39'1826,"0"18"-801,20 21 384,-20-20 961,1 20-384,-1 0-737,0 0-32,0 20-320,0 21-320,1-22-161,19 21-128,0-1-192,0-18-31,0-1-130,19-20 194,1 0-290,0 0 1,0-20-96,0-1 64,-1-18 128,-19 19-64,0 0 128,0 20-64,0-19 320,20 38 0,-20-19 64,0 40-31,0-21-97,0 22-160,20 18-32,0-20-288,-20-19-321,21 21-224,-3-22-896,2 1-385,0 0-1858,-20-20-737</inkml:trace>
  <inkml:trace contextRef="#ctx0" brushRef="#br2" timeOffset="305622.0703">16536 11528 14125,'-79'41'1569,"59"-22"-640,0 21 897,-1 19 512,1 21-320,20-21-609,0 21-544,20 20-609,1-41-63,19 0-97,-1-19-96,21 0 128,-21-21-128,21-19 32,19-19 32,-40-1-160,22-40 192,-2 20-192,-39-19 64,20-1-192,-40 1 352,0 0-256,0-21-161,-40 21-95,20-2 64,-19 22-65,-22 0-159,23 19-33,-3-1-480,-18 21-1857,19 0-2083</inkml:trace>
  <inkml:trace contextRef="#ctx0" brushRef="#br2" timeOffset="307900.3906">17806 10913 14830,'0'21'1025,"-20"18"544,1-19 577,-1 39 96,20-19-961,-20 0-480,-1-1-256,21 0-33,-20-17-160,20-3-95,0 1-257,0-20 32,0 0-289,0 20-639,20-20-930,-20 0-1569,21 0-961</inkml:trace>
  <inkml:trace contextRef="#ctx0" brushRef="#br2" timeOffset="308415.039">17706 11628 12908,'0'19'2210,"0"-19"-577,-20 20 834,20-20-321,0 41-769,-18-21-352,18-1-288,0 1-257,18-20-256,2 0-96,-20 0-95,21-20 63,-1 1 0,0-1-128,-1-1-128,-19 1 63,0 0 129,0 1 0,0-1-32,-19 20 33,-1-20-1,0 20 0,-1 0-96,1 0 64,2 0-225,-2 20-768,20-20-672,0 20-1410,0-20-961</inkml:trace>
  <inkml:trace contextRef="#ctx0" brushRef="#br2" timeOffset="308754.8828">17706 11847 15822,'-20'39'2211,"20"-19"-258,0 19-159,0 1 0,0-19-673,20 18-545,21-19-383,-21-1-129,19 1 32,1-20-96,-1-20-128,-19 1-225,0-21-31,0 21-97,-20-22 257,0 21-352,-20 1 576,0-21-192,-19 21-193,-1 19 33,20-20 160,-19 20-289,19 0-800,0-21-1089,20 21-833,-21-20-9257</inkml:trace>
  <inkml:trace contextRef="#ctx0" brushRef="#br2" timeOffset="309225.5859">17607 11330 3683,'-39'39'9833,"19"2"-7494,20 18-578,-20 0 609,20 21-704,-20-1-769,20 1-353,0 20-319,0-2-65,20-18 32,0-1-32,0-19 0,19-21 128,2-19 129,-3 0-1,23-20-159,-2-20-65,-19-19-192,19-1 96,1 0-160,-1-19-32,-18 0-65,-21-2-95,-2-17 416,2 17-320,-20 2 64,-20-21-192,2 21-32,-23 0 223,1 18-127,-19 2-64,-1 0 0,21 19 192,-1 0-513,1-1-1089,-1 21-1056,19 0-609,1 0-10090</inkml:trace>
  <inkml:trace contextRef="#ctx0" brushRef="#br2" timeOffset="309667.9687">18283 10893 15919,'-20'0'2178,"20"20"-225,0-20 354,0 21-450,20-2-511,-1 21-385,1-1-449,0 0-192,0 2-191,19-2-33,-19-19-160,0 19-161,21-17-479,-41-3-353,18 1-577,2-20-1345,-20 20-2498</inkml:trace>
  <inkml:trace contextRef="#ctx0" brushRef="#br2" timeOffset="309942.3828">18581 11569 18961,'-20'59'2371,"20"-40"-1699,20 21 289,-2 1-64,-18-22-673,21 21-128,-1-21-224,0-19-640,0 20-642,-1-20-960,1 0-865,-20 0-4645</inkml:trace>
  <inkml:trace contextRef="#ctx0" brushRef="#br2" timeOffset="310240.2343">18739 11569 13484,'40'0'4388,"-40"0"-2594,19 0-96,1 0-161,-20 0-608,0 19-384,0 21-321,0-21-192,0 21 32,0-19-32,0 18-32,0-19 32,0 0 0,0-20 32,20 0 96,-20 0 64,20 0-63,0-20-129,19 20-32,-19-20-385,1 1-480,19-1-704,-22 20-1506,3-21-320,-21 1-2531</inkml:trace>
  <inkml:trace contextRef="#ctx0" brushRef="#br2" timeOffset="311037.1093">18461 11310 7527,'-40'20'3843,"20"0"-1665,20 20 225,-19 0-225,-1-1-160,20 20-225,0-18-736,0 37-512,0-17-97,20-2-95,-1 0 159,21-18-96,-20-2 97,19-19-225,22 19 65,-23-39-225,23 20 96,-2-20-288,1-20 256,19 20-96,-20-20-64,2-19-160,-23 19 0,3-19-128,-1 18 224,-21-18-225,1-1 33,-20 1-32,0-2 160,0 2 192,-20-20-192,1 18 128,-21 2-64,20-1-160,-39 1 128,18-2 32,-18 22 32,19-1 0,0 0-97,1 20-223,-1 0-641,20 0-1121,-19 20-2114,19-20-11563</inkml:trace>
  <inkml:trace contextRef="#ctx0" brushRef="#br0" timeOffset="351283.2031">634 9206 9961,'-20'-20'1954,"1"0"-96,-1 1 256,0-1 608,0 0-608,0-1-640,1 21-417,-1 0-33,0 0-287,-21 0 0,23 21-64,-2 19-1,0-1-287,-1 0 31,1 22 225,2-2-225,18 21-96,0-21-128,18 0-160,2 1 0,1-21-160,19 1-320,-1-19-449,21-1-544,-21-20-801,21 0-1762,-1-20-2498</inkml:trace>
  <inkml:trace contextRef="#ctx0" brushRef="#br0" timeOffset="351609.375">873 9364 19026,'-40'20'1889,"40"1"-1024,-21-1 929,21-1 352,-18 21-577,18-21-928,18 21-289,-18-19-224,21 18 97,19-19-97,-20-20-64,19 0 128,1-20-256,-20 0-96,19 1 32,-19-2-129,-20-19 161,-20 21-64,1-1 160,-1 0-128,0 1 96,-20 19 0,1 0-64,-1-20-192,20 20-353,-1 0-224,21 20-736,0-20-866,0 0-2209,21 0-10250</inkml:trace>
  <inkml:trace contextRef="#ctx0" brushRef="#br0" timeOffset="351978.5156">1112 9305 14413,'0'0'4997,"-21"20"-4068,21-20 1153,21 20 192,-21 19-673,18-18-736,2 18-416,-20 1-65,21-1-64,-1-19-95,0 1-33,-20-2-96,18-19-96,-18 20 96,21-20-64,-21 0-64,0 0-96,0 0 64,0 0 96,0-20-128,0 1 256,0-2-288,0 1 160,20 0-128,-20 20 128,20-19 32,0 19-128,-1 19 32,21-19-545,-20 20-576,19 0-993,-19 1-1922,20-21-2210</inkml:trace>
  <inkml:trace contextRef="#ctx0" brushRef="#br0" timeOffset="352333.0078">1766 9384 19346,'0'-20'1473,"0"20"-416,-20 0 1057,20 0-192,-19 20-961,-1 1-545,0-1-223,20-1-226,0 1 66,20 0-66,-20-1 33,20 1-64,19 0-64,-19 1 0,20-2 0,-21-19 32,1 20 64,0 0 64,-20-1-192,0 1 96,0 0-385,0-20-351,0 21-354,-20-21-607,0 0-1795,20 0-1825</inkml:trace>
  <inkml:trace contextRef="#ctx0" brushRef="#br0" timeOffset="352717.7734">2084 9523 19986,'40'0'1378,"-21"0"-802,1 0 898,0-20 287,0 20-992,0 0-545,-1 0-64,1-19-96,0-1 1,-20 0-97,0 1-65,0 19-95,-20-20 192,0-1-64,1 21 128,-1 0 32,-20 0 0,20 21 97,1-1-1,-1-1 192,0 21-64,20-1 129,0 2-161,0-2-160,20-19-160,0-1-64,19-19-320,1 0-417,19 0-192,1-19-929,-1-1-2530,0-19-6086</inkml:trace>
  <inkml:trace contextRef="#ctx0" brushRef="#br0" timeOffset="353434.5703">2758 9464 2049,'-19'-80'15791,"-1"60"-14541,0 1 223,0-1 865,0 20-288,1 0-576,-1 0-674,-20 20-127,40 19 0,-20 2-33,-1-2-352,21 0-31,21-19-321,-21 0 64,20 1 0,0-21-64,20-21-65,-1 1-159,-19 0 192,20 1-32,-21-1 0,-19 0 96,0 1 32,0 19 64,0 0 32,20 19 0,-20 21 288,0 19-384,0 1 161,20-1-97,-20 21-64,21-40-32,-1 19-225,-2-19-223,23 0-129,-21-21-256,0 21-352,-20-21-256,18 2-1089,3-1-2243,-21-20-10313</inkml:trace>
  <inkml:trace contextRef="#ctx0" brushRef="#br0" timeOffset="353818.3593">2877 9364 18545,'21'0'2146,"-21"20"-1089,20 21 288,0-2 705,-2 20-576,3-18-577,-1-2-449,0 0-256,19 1-32,-19-19-128,-20-1 64,20-20-64,-20 0 33,20-20 31,-20 20-96,0-21 32,0-19-64,0 21 64,0-21-32,0 21 0,-20-22-32,20 21 32,0 20-32,20 0 288,-20 0 32,20 20-32,-1 21-256,1-22 32,0 21-352,21-21-385,-23-19-127,2 0-514,21 0-864,-41 0-2626,20 0-5766</inkml:trace>
  <inkml:trace contextRef="#ctx0" brushRef="#br0" timeOffset="354173.8281">3335 9425 15598,'18'0'3331,"3"19"-1697,-1-19 224,0 20-257,0-20-896,0 0-289,-1 0-191,-19 0-65,20 0-32,-20 0 32,0-20-160,0 1-64,0-1 64,-20-1-96,1 21 0,-1-20 160,0 20-128,0 0 32,20 0 160,-20 0 64,20 20 64,0 21 129,0-22-129,0 21 0,20-1 32,20-19-320,-20 20 128,-1-20-160,21-20-224,0 20-385,-21-20-352,1-20-992,0 20-2468,0-20-5572</inkml:trace>
  <inkml:trace contextRef="#ctx0" brushRef="#br0" timeOffset="354492.1875">3572 9325 10249,'20'39'9705,"0"-19"-7719,0 21 160,1-2 0,-3-19-512,2 19-673,1-19-417,-21-20-223,20 21-65,-20-21-128,0 0-96,0 0 0,0 0-192,0 0 128,0-21 32,0 1-32,0 0 0,20 1 32,-20-1 0,18 0-32,3 20 96,-1 0-64,0 0 32,0 20-96,-1 0-321,1-1-319,20 1-577,-20 0-705,-1 1-1570,21-21-2626</inkml:trace>
  <inkml:trace contextRef="#ctx0" brushRef="#br0" timeOffset="354904.2968">4088 9364 16944,'-20'-19'2914,"20"19"-1536,0 0 640,0 0 256,0 19-769,0 1-640,20 21-64,-20 18-193,20-20-127,1 2-193,17-2-160,3-19-32,-1-20-96,-1 0 64,21 0-96,-21-20 32,-19-19-160,20-2-128,-19 2 64,-21-1-1,0 1 97,0 18-256,-21-18 96,21 19 288,-40 0-129,20 20 162,1 0-1,-1 20 224,0 0 128,0 19 65,0 2-225,20-2-32,20 0 0,0-19-256,20 0-160,19 1 32,0-21 0,2-21-353,-2 1-64,1 0-512,-1 1-640,-39-1-1250,0 20-3203</inkml:trace>
  <inkml:trace contextRef="#ctx0" brushRef="#br0" timeOffset="356078.125">614 9999 12812,'0'0'2114,"0"-19"-1826,0 19 417,0 0 1312,0 0-351,20 0-705,0 0-256,0 0 95,19 19 129,1-19-96,1 0 128,18 21-352,1-21-161,19 0 225,0 0-289,21 20-128,-1-20 0,20 0-224,0-20 97,-1 20-65,2-21-32,-1 21 64,0 0-64,1-19-32,-21 19 64,20 0 0,-19-20-32,-1 20-128,0 0 192,-20-20-32,0 20-32,20 0 64,1-19 0,-1 19 32,-20 0 33,2 0 31,-2 0-96,0 0 128,-19 0 0,-1 0 0,0 0-63,1 0-33,20 0 32,-22 0 128,3 19 32,-2-19-127,20 0 191,-19 0-96,-1 20-32,20-40 65,-18 20-65,-2 0-64,1 0-96,-21 0-64,1 0 32,1 0-32,-23 20 65,2-20-97,21 20 0,-21-20 0,-2 19 0,3-19 0,-1 0 0,0 0 0,0 0 0,-1 0 0,1 0 0,0 0 0,-20 0 0,20 0 0,-20 0 0,0 0 0,0 0-161,0 0-223,0 0-417,0 0-416,0 0-128,0 0-609,0-19-1569,0 19-4101</inkml:trace>
  <inkml:trace contextRef="#ctx0" brushRef="#br0" timeOffset="356338.8671">5001 9305 24375,'0'0'1793,"0"0"-1152,0 20-225,0-20 577,0 0-544,0 20-289,0-20-673,21 19-608,-21 1-897,0 1-3683</inkml:trace>
  <inkml:trace contextRef="#ctx0" brushRef="#br0" timeOffset="356525.3906">5062 9642 17744,'0'40'6855,"0"-19"-5414,18-1-576,-18-20 320,0 0-640,0 0-481,0 0-897,0 0-865,0-20-2177,0 20-14671</inkml:trace>
  <inkml:trace contextRef="#ctx0" brushRef="#br1" timeOffset="359284.1796">5696 9523 4356,'0'-20'2210,"-19"1"96,19 19 577,-20-20-225,20 20-544,0-20-64,-20 20-64,20 0-545,0 20-320,0 19 0,-20 1-288,20 20-224,20-21-1,-20 1-159,20 1-97,19-22-160,1-19-96,1 0 1,-3-19-1,3-22-64,-21 1-64,-2 1-129,3 0 33,-42-2 32,3 21-96,-2-19 64,-21 39 32,3-20 64,-23 20 0,41 20-64,-19-20-225,19 20-319,20-20-641,0 0-930,20 19-1536,0-19-4261</inkml:trace>
  <inkml:trace contextRef="#ctx0" brushRef="#br1" timeOffset="359740.2343">5894 9127 15246,'0'-41'2466,"0"21"-320,0 20 128,0 0-128,0 0-800,0 0-417,0 41-97,21-21-63,-21 39-96,20-20-1,0 2-223,0-2-417,19 1 384,-19-21-256,0 1-63,0-20-33,0 0 0,-1 0 0,1 0-32,0 0-32,21 0 0,-3 0 32,-17 21-32,19-1 64,-22-1-32,3 1 0,-21 19-32,20-19 32,-20 21 32,-20-22-128,-1 1 32,-17-20-352,18 0-129,-21 0 97,23 0-97,-23 0 33,21 0-225,0-20-352,1 1-609,19-2-1184,0 1-2339,19 0-11307</inkml:trace>
  <inkml:trace contextRef="#ctx0" brushRef="#br1" timeOffset="359973.6328">6550 9464 21652,'59'59'833,"-39"-18"608,21-2 193,-21 0 191,-20 1-704,0 1-160,0-22-160,0 1-513,-20 0-63,-1-1-161,1 1 32,0-20-192,-19 0-32,19 0-513,-20 0-224,1 0-320,19-20-481,-20-19-640,21 0-1377,-1-22-1346</inkml:trace>
  <inkml:trace contextRef="#ctx0" brushRef="#br1" timeOffset="360181.6406">6293 9246 12491,'18'-60'1826,"-18"60"512,21-20-480,-1 1-1249,0 19-1026,19 0-1985,-19 0-5093</inkml:trace>
  <inkml:trace contextRef="#ctx0" brushRef="#br1" timeOffset="360444.3359">6808 9345 17456,'40'19'2659,"0"-19"-577,-20-19 64,19 19-257,1-20-607,-19 0-866,17 20-288,-38-19-64,20-1 32,-20 20-64,0-20-128,0 20 64,-20-21-128,0 21 96,2 0 128,-23 21-96,21-1 128,-19 0-128,19-1 0,0 1 224,20 19-224,0 2 64,0-21 0,20 19-448,0-19-449,19-20-480,1 0-1122,-1 0-2113,22 0-2435</inkml:trace>
  <inkml:trace contextRef="#ctx0" brushRef="#br1" timeOffset="360658.2031">7305 9286 14733,'-40'-20'2979,"40"20"-705,-20 20 1,0-1-97,20 21-385,-19-1-672,19 2-384,0-2-353,19 0-191,1-19-129,20 0-64,-1 1-192,1-21-417,0 0-288,-1-21-416,1-19-1089,-19 21-2115,-3-21-1793</inkml:trace>
  <inkml:trace contextRef="#ctx0" brushRef="#br1" timeOffset="360867.1875">7463 9147 13004,'0'-40'5125,"20"19"-1410,-20 42-928,21-1-609,-3 19-769,2 1-512,21 20-352,-21-21-545,-2 20 160,23-18-673,-1-2-159,-1-19-33,-19 0-897,0-20-1216,-20 0-3332</inkml:trace>
  <inkml:trace contextRef="#ctx0" brushRef="#br1" timeOffset="361070.3125">7423 9345 21748,'20'0'2659,"0"0"-1666,21-20 128,18 20-160,-1-20-481,3 20-416,-2-19-224,-19-1-737,0 20-1185,-1 0-3107</inkml:trace>
  <inkml:trace contextRef="#ctx0" brushRef="#br1" timeOffset="361739.2578">8615 9246 15758,'-20'-40'1057,"0"20"801,0 20 609,0 0-225,-19 0-545,19 20-448,0 20-544,-19 19-96,19 0-1,20 2-223,0-22-161,0 0-160,20-19 0,-2-20-96,3 0 0,19 0-160,-20-20-65,-1-19 65,1 19 64,0-19 64,-20 18 64,0 1 0,0 1 32,-20-1 64,20 20 192,0 0-63,0 20-33,0-1 0,20 22-192,0-21 32,0 19-608,19-19-129,1-20-801,1 19-800,-3-38-2530,3 19-7080</inkml:trace>
  <inkml:trace contextRef="#ctx0" brushRef="#br1" timeOffset="361980.4687">8873 8968 20115,'0'0'2530,"20"0"-704,0 20-65,0 19-95,-1 20-417,1 2-480,0-2-545,0 21-192,19-41-192,1 20 128,-20-38-481,19-1-127,-39-1-385,20-19-545,-20 0-768,0 0-2434,-20 0-5126</inkml:trace>
  <inkml:trace contextRef="#ctx0" brushRef="#br1" timeOffset="362191.4062">8814 9286 17392,'-20'-20'3427,"20"20"-2498,20-20 609,18 20 832,3-21-737,-1 21-960,19-19-481,0 19-416,22 0-865,-23 0-1025,1 0-3876</inkml:trace>
  <inkml:trace contextRef="#ctx0" brushRef="#br1" timeOffset="362688.4765">9806 9325 18769,'40'59'1890,"-21"-38"96,1-1-320,-20-1-257,20 1-512,-20-20-129,0-20 97,0 20-288,-20-19-161,20-22-96,-20 21-63,20-19 31,-19 0-128,19-22 64,0 22-63,0 0-65,0-1 0,19-1-160,1 22 96,0-1-577,0 20-448,0 0-384,-1 20-673,21-1-1922,-19 22-3363</inkml:trace>
  <inkml:trace contextRef="#ctx0" brushRef="#br1" timeOffset="362985.3515">10262 9186 19762,'-19'0'1698,"-1"20"128,20-1-65,0 2-383,20 19-546,-20-1-255,39-19 31,1-1-415,0 1-65,-1-20-64,2 0 32,-3-20-96,3 1 96,-21-1-96,0 0-64,-20-19 160,-20 19-224,-21-1 128,3 2-96,-3 19-192,1 0-97,21-20-352,-1 20-288,0 0-864,20 0-1250,0 0-2403</inkml:trace>
  <inkml:trace contextRef="#ctx0" brushRef="#br1" timeOffset="363238.2812">10600 9206 11627,'40'40'7815,"-40"-20"-5637,0 19-320,20-19 64,-1 0-321,1-1-832,0-19-353,20 0 1,-1 0-257,-19-19-64,0-1-32,1 0-64,-21 1-64,-21-1-32,1 0-64,0-1-193,-19 21 65,-21 0-64,21 0-65,-1 0-159,0 0-513,21 21-897,19-21-1922,0 0-2210</inkml:trace>
  <inkml:trace contextRef="#ctx0" brushRef="#br1" timeOffset="363456.0546">10838 8927 10666,'21'-19'13933,"-3"19"-12972,-18 19 0,20 22 416,-20-2 0,20 1-448,1 20-577,-21-1-352,20-19-320,-2 0-513,23 0 97,-41-21-674,20 1-800,0-20-2819,-40 0-11883</inkml:trace>
  <inkml:trace contextRef="#ctx0" brushRef="#br1" timeOffset="363660.1562">10778 9166 21748,'0'0'1730,"0"0"-65,20 0 641,20-19-832,-1 19-545,22-20-769,-2 20-480,-19 0-737,19 0-705,-19 0-2082,-1 0-12043</inkml:trace>
  <inkml:trace contextRef="#ctx0" brushRef="#br1" timeOffset="364722.6562">11950 9127 10954,'20'20'1025,"-20"-1"96,0 21 609,19-21 191,-19 22-383,0-2-481,20-19-192,0 0 192,-20-20-193,0 0-95,0 0 224,0-20-384,0 0-321,0 1-128,0-1-64,0-21-128,0 2 128,-20 19 0,20-19-32,0 19-96,0-1 32,20 21 0,-20 0 32,20 21 161,0 19-1,1-21-96,-3 21-96,22-21 224,-19 2 0,17-21-96,-17 0-31,-1 0-1,0-21 32,0 21-96,-1-39 64,-19 19-64,0 1 32,0-1 0,0 0 96,0-1 32,0 21-192,0-20 96,0 20 1,20 20 31,-20 1 32,20-1-160,0 19 0,19-19-449,-19 19-447,0-18-578,20-21-992,-21 20-1730,1-20-3267</inkml:trace>
  <inkml:trace contextRef="#ctx0" brushRef="#br1" timeOffset="364943.3593">12566 9166 17520,'20'20'3043,"-2"0"-545,2-1 1,1-19-642,19 0-1024,-22 0-256,23 0-97,-21 0-256,19-19-159,-19-1-194,-20 0-479,20 1-289,-20 19-352,0-20-1089,0 20-1474,0-20-2274</inkml:trace>
  <inkml:trace contextRef="#ctx0" brushRef="#br1" timeOffset="365213.8671">12902 9007 13452,'0'0'2627,"-19"20"-577,19-20 608,-20 20-640,20-1-769,0 1-512,0 1-353,20-1-288,-1 0 193,21-1-193,-20 1 0,21 0-32,-3-20-96,-17 19 192,-21 2 64,20-1 33,-40-20-129,20 20-96,-21-20 96,1 0-609,2 0-95,-2 0-385,-1 0-801,1 0-928,0 0-1250,20-20-10025</inkml:trace>
  <inkml:trace contextRef="#ctx0" brushRef="#br1" timeOffset="365435.5468">13220 8809 18801,'40'0'3460,"-40"20"-2147,20 19 416,0 1-479,-20 0 255,19 19-480,-19 0-416,20-18-577,0-1-32,0-1-513,1-19 33,-3-1-577,-18 2-673,0-21-1249,0-21-2466</inkml:trace>
  <inkml:trace contextRef="#ctx0" brushRef="#br1" timeOffset="365641.6015">13082 9107 20275,'0'0'2402,"39"-21"-1089,1 21 353,0-20-481,19 1-673,0-1-255,1 0-418,-1 20-960,-18-19-1185,-3 19-3299</inkml:trace>
  <inkml:trace contextRef="#ctx0" brushRef="#br1" timeOffset="366875.9765">1130 10436 10954,'-39'-39'6022,"19"19"-4869,20 1 224,-20 19 545,20 0-417,20 0-63,-20 0-514,20 39-351,1 0-161,-3 2 1,2 18-161,21 0-32,-21-18-128,19 18 97,1-20-33,-20 2-96,19-2-64,-19-19 96,0 0-32,-20-20-160,0 19 0,0-19 32,-20-19 96,20 19-64,-20-20 0,0-19 96,20 19-96,0-21 0,0 21-64,20 1 96,0-1-97,20 0 97,-21 20 97,21 20-97,0 0 64,-21 19-32,21-19-161,19 21-63,-18-22-448,-1 1-642,19 0-832,-39-20-1024,20 0-1026,-21 0-7271</inkml:trace>
  <inkml:trace contextRef="#ctx0" brushRef="#br1" timeOffset="367282.2265">1905 10556 16623,'0'0'1858,"0"0"-577,0 0 1089,0 19-224,0 1-768,0 0-674,0 20-255,0 0-257,0-1-64,0-19-96,21 1 0,-21-1-32,18-20 0,2-20-64,0-1-64,-20 1 0,21 0 64,-21 1-32,-21 19 96,21-20 64,-20 20-64,20-20 128,0 20-160,0 0 160,0 0-32,0 0-96,20 20 64,1 0-96,17-1-64,-17 1-256,-1-20-289,20 20-736,-21-20-865,21 0-1474,-20 0-2722</inkml:trace>
  <inkml:trace contextRef="#ctx0" brushRef="#br1" timeOffset="367555.664">2143 10575 11530,'0'-19'2595,"20"19"-449,-20 19 1409,20 1-1088,0 0-674,0 20-608,19-20 33,-19 19-193,20-19-289,-21 0-223,1-20-257,0 0-64,-20 21-192,20-21 96,-20-21-32,0 21-224,0 0-64,0-20-321,0 20-159,-20-20-545,20 20-962,-20 0-1184,20 0-2242</inkml:trace>
  <inkml:trace contextRef="#ctx0" brushRef="#br1" timeOffset="367845.7031">2560 10675 17328,'40'-20'3139,"-20"1"-801,0-2-288,-1 21-705,-19-20-768,20 0-225,-20 1-192,20-1 33,-20-19-226,0 39 162,0-20-33,0-1-96,-20 21 32,20 0 32,-20 0-224,1 21 288,-1-1-32,0 19 128,20-19 96,-20 19 1,40 2 63,-20-22-160,40 21-32,-21-21-192,21-19-64,-20 0-224,19 0-224,1 0-353,1-19-897,-3 19-1537,-17-20-3331</inkml:trace>
  <inkml:trace contextRef="#ctx0" brushRef="#br1" timeOffset="369288.0859">2381 10477 9769,'0'0'2915,"0"0"-1570,0 20 577,20-1 384,-20 1-865,0 0-576,0-1-160,0 21-353,0-19-224,-20-2-32,20 1-224,0 0-705,0-20-1185,20 0-1921,-20 0-10986</inkml:trace>
  <inkml:trace contextRef="#ctx0" brushRef="#br1" timeOffset="370509.7656">3513 10497 2178,'-20'0'10057,"20"0"-8167,0 19-96,0 1 416,20 19-160,0 1-865,-20-19-545,20 18 65,-20-19-32,19-20-65,-19 19-223,0-19-225,0 0 96,0 0-160,0 0 160,0-19-192,0-1 0,0 0 33,0-20-194,0 20 65,0-19-32,0-1 128,0 21-128,0-1 64,20 20-64,-20 0-64,20 0 224,0 39-96,1-19 0,-3 19 64,2-19 0,1 0-32,-21 1 0,20-21 65,0 19-33,-20-38-32,18 19-32,-18-21 96,0 21 0,0-20-96,0 0 96,0 1-96,0-1 64,0 0 0,0 20 0,0-19 32,21 19 0,-21 19 289,20 1-161,20 0-160,-21-1-96,21 1-192,0 0-673,-21-20-481,21 0-960,-20 0-1633,0 0-3909</inkml:trace>
  <inkml:trace contextRef="#ctx0" brushRef="#br1" timeOffset="370718.75">4129 10536 15214,'38'39'2210,"-18"-19"-416,1 0 128,-1 1-737,0-21-897,-1 19-288,1-19-481,0 0-960,-20-19-1666,0 19-3203</inkml:trace>
  <inkml:trace contextRef="#ctx0" brushRef="#br1" timeOffset="370934.5703">4088 10417 13452,'-20'-20'1378,"20"0"-802,0 20-288,0 0 1,20-19-642,-20 19-2209,20 0-6791</inkml:trace>
  <inkml:trace contextRef="#ctx0" brushRef="#br1" timeOffset="371162.1093">4386 10516 5605,'40'79'9513,"-20"-59"-6983,1-20 65,-3 21-257,-18-21-673,0 0-640,20 0-480,-20 0-161,0 0-63,0-21-161,0 21-128,0-20 96,0 0-64,0 1 0,0-1-96,20 20 160,-20-20-96,0 20 160,21 20 33,-1 0-193,-2-1 32,3 21-32,-1-19-192,20 18-385,-21-39-544,21 20-929,-20-20-2594,0 0-5510</inkml:trace>
  <inkml:trace contextRef="#ctx0" brushRef="#br1" timeOffset="371368.164">4863 10536 3010,'19'39'15087,"1"-19"-13294,-20 21 257,20-22-736,-20-19-898,20 0-288,-20 0-416,21 0-801,-21-19-897,0-2-1826,0 21-7398</inkml:trace>
  <inkml:trace contextRef="#ctx0" brushRef="#br1" timeOffset="371586.914">4764 10377 14029,'-20'-39'1601,"20"39"-448,-20 0 289,20 0-1058,0 0-1569,20-20-3235</inkml:trace>
  <inkml:trace contextRef="#ctx0" brushRef="#br1" timeOffset="372342.7734">5240 10436 2882,'0'20'12940,"20"21"-11338,0-22 64,-1 21 31,1-1-352,0-19-288,1 1-352,-21-21-96,20 19-225,-20-19-224,0 0 128,0 0-127,0-19-65,0 19-32,0-21-32,-20 1 32,20 0-64,0-19 32,-21 19-32,21 1 64,21-1-96,-21 20-64,20 0 128,-2 0 0,-18 20-128,20-1 160,1 1 32,-1 0-288,0-1 256,-1-19 0,1 0 32,0 0-224,-20-19 256,20-1-192,-20 0 192,20 1-96,-20-1 96,0-1 0,0 21-96,19-20 0,-19 20 32,20 0-96,-20 0 32,20 20 0,0 1 0,0-1 32,19-1-512,-19-19-481,21 20-993,-23-20-1313,2 0-1089</inkml:trace>
  <inkml:trace contextRef="#ctx0" brushRef="#br1" timeOffset="372618.164">5915 10397 10730,'20'20'4324,"-20"-1"-1794,20 22-96,0-21 161,-1 19-705,1-19-673,20-20-641,-20 19-127,19-19-193,-19-19-64,0-1-128,0 0-128,1 1-64,-21-22-32,0 21-224,0 1-225,-21-1-128,1 0-480,0 20-1217,0-19-2082,1 19-8425</inkml:trace>
  <inkml:trace contextRef="#ctx0" brushRef="#br1" timeOffset="373154.2968">6411 10397 17200,'20'39'3075,"-20"-19"-1698,20 1 128,-20-1 417,0 19-609,20-19-608,-20-20-192,0 19-161,0-19-224,20 0 0,-20-19 0,0 19-128,0-20-96,0 0-64,-20 1 32,20-1 0,-20-1 160,20 1-128,0 20-32,0-19 64,20 19-32,-20 19 96,20 1 64,-1 1 160,1-1-64,-20-1 32,20-19 0,0 20-96,0-20 33,-1 0-97,-19-20 32,20 20 0,-20-19-32,0 19-32,20-20 0,-20 20 32,21 0-64,-1 0 96,-20 20-96,38-1-96,-17 1-449,-1 0-544,19-1-1153,-19 1-3267,0-20-13580</inkml:trace>
  <inkml:trace contextRef="#ctx0" brushRef="#br1" timeOffset="373958.9843">7483 10020 18705,'21'0'1153,"-3"20"865,2 0 32,1 39-512,-1-18-577,0 18-577,-2 0-32,3-19-256,-21 0 32,20-1-160,0-19-448,0-1-257,-1 1-224,-19 1-1025,20-1-2306,-20-20-1313</inkml:trace>
  <inkml:trace contextRef="#ctx0" brushRef="#br1" timeOffset="374284.1796">7901 10219 15150,'-41'39'1057,"21"-19"-288,1 20 1761,-21-20-32,40 0-1024,-20-20-738,0 19-159,20-19-97,0 20-31,0-20-33,0 0-63,20 0-65,0 0 96,20 0 1,-21 0-161,21 0-160,1 0-32,-23 0-128,23 0-385,-21 0-448,0 0-224,-1 0-352,1 0-1057,-20 0-1634,20 0-9962</inkml:trace>
  <inkml:trace contextRef="#ctx0" brushRef="#br1" timeOffset="374689.4531">8198 10358 16815,'39'0'3043,"-19"-20"-1922,0 20 129,0 0 447,1 0-704,-3 0-480,2-20-129,0-1-96,1 21-64,-21-19-127,0-1 31,0 0-64,-21 1 64,21 19-32,-40-20 0,22 20-64,-23 20 224,21-1-32,-19 1-95,19 19 127,20 2-32,0-21-32,0 19-192,20-19 96,19-1 0,1 1-448,-1-20-160,1 0-449,1 0-353,18-20-800,-39 20-1761,19-19-1346</inkml:trace>
  <inkml:trace contextRef="#ctx0" brushRef="#br1" timeOffset="374926.7578">8496 10199 18609,'20'20'1506,"-1"-1"191,1 1 481,0 0-736,0 20-994,0-20-352,19 0-288,1-1-513,-20-19-576,19 0-993,-19 0-2210,1-19-9994</inkml:trace>
  <inkml:trace contextRef="#ctx0" brushRef="#br1" timeOffset="375134.7656">8834 10258 16719,'0'20'3043,"0"20"-961,-20 0-96,20 19-160,0 1-673,-20 19-448,-1-40-225,21 21-352,0-20-32,-20-1-352,20-19-513,0 1-672,0-1-513,20-1-961,-20-19-2338</inkml:trace>
  <inkml:trace contextRef="#ctx0" brushRef="#br1" timeOffset="375819.3359">9409 10099 11274,'0'-20'7239,"20"20"-4933,-20 20-128,19 0 0,1 21-512,0-2-641,20 0-449,-19 20 1,-3-18 0,2-21-97,0-1-128,1 1-160,-1 0-63,-2-20-33,-18 0-64,0-20 32,0 20 32,0-20-96,0 1-64,0-1-128,0-21-1,0 2-287,0 0-129,0 19-255,0-19-97,0 39-288,21-22-930,-1 22-1056,0 0-1569,0 22-11307</inkml:trace>
  <inkml:trace contextRef="#ctx0" brushRef="#br1" timeOffset="376224.6093">10063 10138 16367,'-18'-19'1569,"-2"19"417,-1 0 609,1 19-577,0 3-641,1 17-640,-1 0-97,0 1-255,20-21-225,20 22-128,-20-21-32,20-20 0,19 0 0,-19-20-96,21 0-96,-23-1-33,2-18 129,-20 19 160,0 1-64,0-1 0,0 0 32,0 1 0,0 19 193,0 0-129,0 19-128,0 1 32,0 0 0,21-1-96,-1 1-193,0-20-383,-2 20-417,3-1-385,-1-19-1120,0 0-1538,0-19-3139</inkml:trace>
  <inkml:trace contextRef="#ctx0" brushRef="#br1" timeOffset="376496.0937">10162 9881 8199,'0'-60'6631,"0"60"-3749,0 0-415,21 0-1,-21 20-640,20 20-641,0 19-416,0 0-97,-1 21-223,1-21-65,0-18-352,0 18-192,20-19-353,-21-21-384,1 2-512,21-21-1345,-21 0-2083,-2 0-10474</inkml:trace>
  <inkml:trace contextRef="#ctx0" brushRef="#br1" timeOffset="377029.2968">10620 10079 17712,'0'0'3043,"0"0"-1377,0 40 416,0-21-257,0 22-896,0-1-256,20-1-289,0 0-127,-20-18-193,19-1-32,1 0 32,0-20-64,0 0 32,-20 0-96,20-20 0,-20 0-32,19-1 63,-19 2-31,0-1 64,0-19-32,0 19 32,0 20 0,0 0 129,0 0-1,0 0 32,20 20 32,0-1-192,0 1 0,1 0-128,17-1-224,-18-19-97,1 21-416,17-21-224,-17 0-640,-1 0-1218,0 0-1698,-20-21-10825</inkml:trace>
  <inkml:trace contextRef="#ctx0" brushRef="#br1" timeOffset="377419.9218">11076 10238 18801,'20'20'2467,"0"-20"-1122,20 0 224,-1 0-319,-19 0-386,0 0-255,21-20-321,-23 1-192,-18-1-32,20 20-128,-20-20 160,0 1-96,-20-3-32,20 22 0,-18-19 0,-3 19-64,1 0 0,-20 0-32,20 19 128,1 3 32,-1 17 64,20-19 32,0 19-32,0-19 97,0 20-1,20 0 64,19-21-256,-19-19 0,20 0 32,-1 0-256,-19 0-321,21-19-640,-21 19-1377,-2-20-2755</inkml:trace>
  <inkml:trace contextRef="#ctx0" brushRef="#br1" timeOffset="377633.789">11592 10377 23478,'40'20'961,"-40"-20"-641,20 0 96,-20 0-191,21 0-642,-21 0-1697,0 0-4420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4:24:25.73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19413 2913 7815,'0'-20'2434,"0"0"-480,0 20 256,0 0 64,-18 0 65,18-19-802,0 19-544,0 19-96,0-19 352,0 20-192,0 19-256,0-19-97,0 21-191,0-2-97,0 0 1,0 1-97,0-40 96,0 21-127,0-2 95,0-19 0,18 0 1,-18 0 63,21 0-96,19 0-31,-20-19-289,-1 19 224,21-21-224,-40 21 32,20 0-96,0-20 0,-1 20-192,-19 0-385,20 0-191,0 20-97,-20-20-256,0 0-449,20 21-608,-20-21-1313,0 0-1058,0 0-9352</inkml:trace>
  <inkml:trace contextRef="#ctx0" brushRef="#br0" timeOffset="203.125">19692 2913 14862,'-20'-20'2626,"20"20"-96,0 20 161,0-1-193,0 22-992,0-2-449,20 1-385,-20-1-319,0 2-321,19-2-32,-19-19-64,20-1-449,0 1-159,-20 0-321,20-1-417,-20-19-1056,21 22-2082,-21-22-5670</inkml:trace>
  <inkml:trace contextRef="#ctx0" brushRef="#br0" timeOffset="724.6094">19334 2675 13324,'-79'20'2274,"39"-1"-1249,1 1 897,-1 39 448,20 2-480,1-2-320,19 21-577,0 18-225,0 2-287,19 0-193,21-2-192,39-18-96,0-21 64,20-20-32,21-18-96,19-1-64,1-40 32,-22-20 64,1-19-128,-40 19-225,2-20 289,-43-19 96,-17 19 0,-21-19 64,0-1-224,-41 1 64,3-1-96,-23 21 128,2-1-128,-20 20 192,-20 1-32,0 39-64,18 0-545,-18 0-704,20 20-1122,0-1-3202</inkml:trace>
  <inkml:trace contextRef="#ctx0" brushRef="#br0" timeOffset="2107.4219">19395 3628 12684,'0'-20'1537,"-20"20"225,20 0 288,-21 20-225,1 19-415,-18 0-257,-3 2-224,-18 18 64,-1 0-33,1-18-319,-2 18 32,3-20-33,-3 2-127,22-21-193,-1-1-256,20-19-32,20 20-64,-19-20-448,19 0-449,0 0-1185,0 0-1345,19 0-2595</inkml:trace>
  <inkml:trace contextRef="#ctx0" brushRef="#br0" timeOffset="2708.9844">18421 4363 13004,'20'0'2338,"-20"0"-320,0 0 128,0 0-96,-20 19-769,20 1-320,-20 19-160,20-19-289,0 21 33,-19-22 31,19 1-95,0-20 63,0 20-191,0-20-65,0 0 32,0 0 1,0 0-65,19 0 192,1 0-128,0 0-95,0 0-161,1 0 64,17 0-64,-17 19-96,-1-19-160,0 0-417,-2 20-96,3-20-319,-1 20-418,0-20-416,-20 19-1056,0-19-1667,0 0-4483</inkml:trace>
  <inkml:trace contextRef="#ctx0" brushRef="#br0" timeOffset="2926.7579">18660 4441 16431,'0'0'3363,"0"0"-2082,0 20 1154,0 21-225,0-2-929,0 0-544,0 1-353,0 20-256,20-21-128,-20 1-64,19-1-352,-19-18-257,20-1-224,0-1-320,-20-19-865,0 20-1313,20-20-801,-20 0-8552</inkml:trace>
  <inkml:trace contextRef="#ctx0" brushRef="#br0" timeOffset="3317.3829">18500 4263 2049,'-59'0'12300,"19"0"-11051,1 0-544,19 19 800,0 21 737,0 20-448,1-1-352,-1 41-353,20-2-449,0 2-191,20-20-225,39-1-160,0-20-64,40-18-256,0-22 288,1-19 0,19 0-96,-20-39-32,0-2 128,-18 2 32,-22-40-192,-19 19 704,-21-19-480,-19-21 0,0 22-128,-39-2-128,-1-1-32,-19 22 160,-20 20-192,-2 0 224,-18 18-32,20 21-161,20 0-607,19 0-1442,-19 0-4036</inkml:trace>
  <inkml:trace contextRef="#ctx0" brushRef="#br0" timeOffset="4028.3204">19057 5176 13228,'-20'-39'3203,"20"19"-416,0-1-449,0 21-288,0-20-192,20 20-513,0 0-96,0 20 160,19 21-223,1-2-450,-1 20-448,1 1-159,1-20-65,-3 19 128,-18-18-352,21-22-161,-2 21-191,-19-21-225,0-19-480,0 20-160,-1-20-641,-19 0-1153,0 0-2915</inkml:trace>
  <inkml:trace contextRef="#ctx0" brushRef="#br0" timeOffset="4861.3282">19573 5930 12299,'0'-19'2531,"0"19"-546,0 0 322,0 19 127,0 1-704,0 0-866,0 19-95,0-18-192,0 19 159,0-1-223,0-19-129,0 19-31,20-39-97,-20 21 192,0-21-95,19 0-1,1 0 96,0 0-191,0-21-1,19 21-128,-19-20-96,0 20 0,0 0-96,-20 0-320,21 0-225,-1 0-224,-2 0-384,-18 0-545,21 0-704,-21 0-1922,0 0-4581</inkml:trace>
  <inkml:trace contextRef="#ctx0" brushRef="#br0" timeOffset="5055.6641">19871 5970 16944,'0'0'2914,"0"0"-1472,0 19 864,0 1 128,20 21-960,-20 18-578,0 0-543,0 1-321,0-1 32,20-19-288,-20 0-321,19-20-320,1 0-256,0-1-833,-20-19-1185,0 0-2114</inkml:trace>
  <inkml:trace contextRef="#ctx0" brushRef="#br0" timeOffset="5482.4219">19573 5672 15951,'-79'39'1889,"39"2"-1024,-1-2 1025,23 20 512,-23 21-512,21 20-737,0-1-384,20 0-385,40 0-128,1 0-95,18-40 95,40 2-224,0-41 0,0-1-128,1-19-96,-1-19 32,-20-1-97,1-41-255,-21 22 31,-18-20 321,-41-21 32,0 21-64,0-41 32,-41 22-353,1-22 129,1 41 384,-40-21 0,-1 40 0,1 1 96,-21 19-32,21 20-128,19-21 160,1 21-1313,39 21-4292</inkml:trace>
  <inkml:trace contextRef="#ctx0" brushRef="#br0" timeOffset="6864.2579">18500 5057 14637,'0'19'4036,"-18"1"-3427,-3 1 672,1 18 417,-20 1-97,1-1-384,-1 21-480,-19-20-225,19-1-223,-19 0-97,-2 2-96,2-21-32,-1 19-32,1-19 32,19 0-416,21-20-385,-1 21-544,20-21-1025,0 0-2659</inkml:trace>
  <inkml:trace contextRef="#ctx0" brushRef="#br0" timeOffset="8108.3985">17727 6089 5028,'0'0'1666,"0"0"-1,0 0 1058,0 0-577,0 0-801,0-19-288,0 19-160,20-20 96,-20 20 192,0-20 160,0-1-223,0 21-194,-20-20-31,20 1-96,-21-1-96,1 20-1,2 0-191,-23 0-193,21 0-64,-19 39-127,19-19 63,-20 1-96,40 19 0,-20-21-96,40 1 64,0 0-32,0-20 96,0 0 0,19-20-32,2 0-64,-3 1-64,-18-1 64,1 0 96,-1-1-63,-20 21-1,0 0-96,20 0 320,-20 21 0,0-1 257,0 19-65,0 1-352,0 20-64,19-21-32,-19 1-352,20-1-160,0-19-65,0 1-288,-20 18-96,0-19-288,0-1-609,0 1-448,0-20-1217,0 20-3267</inkml:trace>
  <inkml:trace contextRef="#ctx0" brushRef="#br0" timeOffset="8514.6485">17686 5772 11242,'-79'-20'2883,"40"20"-2178,-21 0-193,21 0 1218,-1 20 320,0 19-609,1 0-320,-1 41-32,19-1-160,3 21 96,18 0-256,18-2-449,3 2-96,39-22-128,19-17-32,20-22-128,1-39-128,19 0 64,-1-19 96,-19-40-96,-18-2 64,-2-18 32,-39-1-64,-1 2 32,-39-2 96,0-19-96,-39 19-193,-1 0-31,-19 21 256,-42 20 32,22 19 64,-20 20-32,-1 0-128,21 20-705,20-1-1217,-1 1-3459</inkml:trace>
  <inkml:trace contextRef="#ctx0" brushRef="#br0" timeOffset="13971.6797">17607 6744 2178,'-20'-20'1889,"20"20"-95,0 0 192,0 0-32,0-19-128,-19 19-449,19 0-192,0 0-160,0 0-32,-20-20 0,20 20 0,0 0-32,-20 0 32,0 20 0,0-1 96,1 1-97,-1 19 1,-20 22-384,-19-22 128,19 20-65,-19 1-63,18 0-33,-18 0-31,19-21-193,0 1-224,21-21 65,-1 22-225,0-21 32,0-1-64,0-19-417,20 20-95,-19-20-481,19 0-289,0 20-640,0-20-1697,0 0-1698</inkml:trace>
  <inkml:trace contextRef="#ctx0" brushRef="#br0" timeOffset="14478.5157">16437 7677 11242,'20'-39'5093,"-20"39"-2563,0 0-1024,0 0 480,0 19-32,0 21-737,0 0-609,18 0-287,3 19-193,-21-19-64,20-20 64,0 19-192,-20-19-321,20-20-287,-20 20-609,19-20-737,-19 0-1442,20 0-800,-20-20-10376</inkml:trace>
  <inkml:trace contextRef="#ctx0" brushRef="#br0" timeOffset="14652.3438">16635 7718 12267,'0'-21'3267,"0"21"-1793,0 0 1088,20 21-288,-20 18-736,0 0-738,19 1-511,-19-21-225,20 22 0,0-21-417,0-1-672,1-19-352,-3 20-801,-18-20-673,20 0-1793</inkml:trace>
  <inkml:trace contextRef="#ctx0" brushRef="#br0" timeOffset="15064.4532">16437 7538 15118,'-61'60'1441,"22"-20"-160,19 19 609,20 1 480,-20 19-480,40 1-673,-20-2-544,39 3-353,1-22-128,21-19-63,-2 0-33,20-40-32,0 0 0,20-40-64,-18 0-192,18 0 64,-40-19-97,0-1 65,1-19-128,-40 19 224,-1-19 128,-19-1-96,0 1-64,-39 19-160,-1 1-33,-19 0 65,-1 38 128,-19 1 32,-1 20 192,22 0-448,-3 0-193,2 20-544,19 1-1858,20-2-1985</inkml:trace>
  <inkml:trace contextRef="#ctx0" brushRef="#br0" timeOffset="15840.8204">17965 6705 13901,'-20'-20'3011,"20"0"-545,-20 20-352,20 0-481,20 20-255,0 0 159,19 19-384,1 0-192,1 2-96,18-2-288,-19 1-193,19-1-256,-19 2-96,19-22-96,-19 1-288,-21-20-353,21 0-160,-20 20-384,1-20-769,-3 20-1537,-18-20-2947</inkml:trace>
  <inkml:trace contextRef="#ctx0" brushRef="#br0" timeOffset="16325.1954">18441 7439 15822,'0'-19'2755,"0"19"-609,0 19-32,20 1 128,-20 0-672,21 19-673,-21 22-385,18-2-224,2-20-95,1 2-129,-1-2 0,0-19-289,-2-1-287,3-19-417,-1 20-544,-20-20-1090,0 0-2401,0-20-9194</inkml:trace>
  <inkml:trace contextRef="#ctx0" brushRef="#br0" timeOffset="16658.2032">18561 7479 7014,'38'-40'10346,"3"21"-6983,-21-2-993,19 21-31,-19-20-674,0 20-864,-20 20-449,20 1-160,-20-2 1,0 21-129,-20-21 0,20 21-96,20-21 32,-20-19-225,20 22 161,-1-3 0,21-19-64,-20 20 288,0 0-128,-20-1 65,19 21 95,-19-19 96,0-2-224,-19 1-32,19 0-64,0-20-64,-20 19-160,0-19-321,0 20-352,20-20-544,-20 0-769,1 0-1218,-1 0-1536</inkml:trace>
  <inkml:trace contextRef="#ctx0" brushRef="#br0" timeOffset="17093.75">18421 7220 12171,'-99'0'2498,"60"0"-1345,-1 41 353,0 18 960,21 0-352,-1 21-544,20 18-353,20 2-384,-1 0-449,41-2-160,19-18-128,0-1 32,20-38-160,21-21 32,-1-1 161,0-19-322,-19-39 161,-1-2-96,-20-18 64,-20-20 96,-39 19-64,0-19 32,0-1 32,-40 2-64,0-3 32,-19 3 1,-21 17 31,1 2-32,-20 40-32,-2-22 96,2 21-64,20 1-321,-1-1-575,1 20-1090,-2 0-3652</inkml:trace>
  <inkml:trace contextRef="#ctx0" brushRef="#br0" timeOffset="18253.9063">20209 3449 3138,'-20'-19'5221,"20"19"-2850,0 0-129,0-21 128,0 21-32,0 0-320,0 0-480,20 0 63,-2 21 65,2 18-161,41 0-320,-2 20-224,20 2-192,0-22-129,2 20-319,-2-18-97,20-2-64,-20 0-64,0-19-96,2 0 32,-43 1-32,3-1-352,-3-1 0,-17 1-257,-21-20-352,20 0-256,-20 0-320,0 20-1314,-20-20-3427</inkml:trace>
  <inkml:trace contextRef="#ctx0" brushRef="#br0" timeOffset="18963.8672">21499 4302 11146,'0'-39'1505,"-21"19"385,21 0 481,-20 20 319,0-19-736,20 19-609,-18 0-256,-3 19-352,21 1 96,0 0-257,0 19-95,0-19-193,21-1-64,17 3-64,-18-3-64,21-19 97,-21 0-193,19-19-32,-19-3-161,0 3-31,0 19 0,-20-20-160,-20 0-97,0 1 33,0-1-193,-19 0 65,19 20-97,-21-19-416,21 19-288,0 0-1378,20 19-1089,-18 1-10697</inkml:trace>
  <inkml:trace contextRef="#ctx0" brushRef="#br0" timeOffset="19252.9297">21519 4441 16687,'0'20'3684,"-20"0"-2883,20 1 95,0 18 802,20 0-64,-20-19-866,20 19-511,-2 2-161,23-21 0,-1-20 0,-21 19-64,21-19-32,-20-19-224,0-1 31,-1 0 33,-19-1 0,-19 2-192,-1-21-97,0 21 1,-20-1-481,21 0-384,-1 1-897,0 19-929,20-21-2979</inkml:trace>
  <inkml:trace contextRef="#ctx0" brushRef="#br0" timeOffset="19709.961">21181 4065 14958,'-59'59'2338,"39"0"-352,0 21 544,20-2-352,0 22-993,0 0-640,20-21-385,39 1 0,1-21 321,19-20-33,0 2-224,41-41-64,-21 0-31,20-20-1,-20-21-64,-20-18-96,1 0 32,-20-1-32,-41 1 0,21-21-32,-20 1-33,-20-1-31,-20 1 32,-20 19-96,-19 1 128,0 0 32,-22 38 0,2-18 64,0 19-288,0 20-97,18 0-575,3 0-546,17 20-2466,21-1-9865</inkml:trace>
  <inkml:trace contextRef="#ctx0" brushRef="#br0" timeOffset="20817.3829">21578 4917 7302,'0'-19'2403,"0"-1"-674,0 20 353,0-20 32,0 20-288,0-19-449,0 19-224,0 0-96,0-20-256,0 20-64,0 0-32,0 0-225,0 0-64,0 20-223,0-20 223,0 19-160,0-19 161,-21 20-33,21 19 32,-18-19 33,18 21-257,-20 18 288,-21 0-95,21 1-1,-18-1-32,-3 21-31,21-21 31,-19-19-32,19 20-95,0-20-161,0-21 128,20 21-96,0-19-160,-20-21 128,20 19-384,0-19-129,0 0-255,20 0-417,-20 0-705,20 0-1153,-20-19-2370</inkml:trace>
  <inkml:trace contextRef="#ctx0" brushRef="#br0" timeOffset="21708.9844">21201 5911 17904,'0'19'2211,"20"-19"-1251,-20 40 418,0-1 351,0-18-576,0 19-640,0-1-321,0 0-96,0-19-160,19 1 128,-19-1-352,20-1-289,-20-19-736,0 0-929,0 20-1505,0-20-1571</inkml:trace>
  <inkml:trace contextRef="#ctx0" brushRef="#br0" timeOffset="22034.1797">21320 5970 15534,'39'-20'2306,"-19"0"545,21 20-545,-23 0-224,22 0-1057,-19 0-672,-21 20-97,20 19-128,-20-19 32,-20 21-128,20-2 32,-21 1 0,21-21-32,-20 22 96,20-21-64,0-1-128,-20-19 192,40 0 65,-20 0-33,20 0 0,1 0-160,-1-19 160,18 19-160,3-20-480,-21-1-257,0 21-288,-1 0-256,1 0-705,0 0-1409,-20 0-1250</inkml:trace>
  <inkml:trace contextRef="#ctx0" brushRef="#br0" timeOffset="22555.6641">21161 5672 13452,'-59'39'2787,"39"2"-1410,-1-2 321,21 20 608,-20 2-608,40-2-417,-20 21-705,21-1-191,-1-19-257,0 19 32,19-40 0,1 21 160,-1-40-31,21 0-129,-21-1-32,42-19-64,-23-19 64,21-1 0,2-19 0,-22-2-96,0-18-128,1 20 0,-21-22 0,1 2 0,-19 0-192,-21-1 192,0 1 64,-41-2-64,3 2-1,-3 0 33,-18 19 64,-1 20 161,-19 0-129,20 1-32,-2 19-161,21 0-639,1 19-353,19 1-1922,20 0-3940</inkml:trace>
  <inkml:trace contextRef="#ctx0" brushRef="#br0" timeOffset="23676.7579">22054 4719 8103,'0'-19'2787,"0"19"-65,0 0-95,-19 0-257,19 0-512,0 0-577,19 0-128,1 19 353,0 21-225,39-1-256,1 2-96,19 18 0,21-20-129,-21 22 225,1-2-640,-1 1-33,21-1-96,-1 0-32,-20-18-160,0 18 65,-19-40-129,-21 21 224,1-21-192,-1-19 0,-19 22-224,0-22-193,-20 0-255,0 0-193,0 19-64,0-19-416,0 0-641,0 0-1025,0 0-3235</inkml:trace>
  <inkml:trace contextRef="#ctx0" brushRef="#br0" timeOffset="25832.0313">23345 5891 5957,'0'0'2402,"20"0"-1537,-20-21 897,0 21 448,0 0-352,0-20-545,19 20 0,-19-19 129,0 19-289,0-20-32,0 0-192,0 1-161,0 19 33,0-20 0,-19 0-161,-1 20-159,-20 0-97,-19 20-159,18 19 63,1 1-64,22-1 64,-3-18-64,21-1-95,21-1-33,-3 1-32,2 0 64,0-20-64,21 0-32,-2-20 32,-19 0 32,0 20-32,0-19-64,-20 19 160,20-20-64,-20-1 97,0 21 127,0-20 32,0 20 33,0 0 95,0 20-192,0 1-160,0 18-96,0 1 1,19-1-226,-19 2-511,0-21-33,20 19-128,-20-19-352,0-1-256,20 22-705,-20-21-1186,0-20-1152</inkml:trace>
  <inkml:trace contextRef="#ctx0" brushRef="#br0" timeOffset="26303.711">23246 5574 4003,'-99'-41'9385,"58"41"-7431,1 0-865,21 41 545,-1-2 512,-20 20-353,20 1-351,20 19-449,-19 21-225,38-2-319,-19-18-129,20 20-224,20-21 32,-1 1 32,1-21-63,39-20-33,2-39 160,-22 20-256,0-40 64,-19 0-96,19 1 128,1-21-32,-21 0-64,22-19 128,-23-20-32,-17-1-96,-1 1-96,0-21-64,-40 1 96,0 20 160,-39-1-64,-2 21 64,2-1 160,-20 20-192,0 1 0,-20 19-224,-2 20-289,42 20-1569,0 19-4260</inkml:trace>
  <inkml:trace contextRef="#ctx0" brushRef="#br1" timeOffset="35902.3438">2839 4183 6598,'0'-20'2722,"-20"0"-448,20 20-800,0 0-193,0 0-448,20-19 128,-20 19-32,0 0-321,0 0-416,0 0 161,0 19 512,-20-19 192,20 20-32,0 0-289,20 20-223,-20-20-161,18 0-128,-18 19-64,0 0-96,0 2-64,20-21 129,-20 19-129,0 1 192,21 0-32,-21 0-32,20-21 32,-20 21 32,0 0 129,0 0-65,20-21-128,-20 1-32,18 19 0,-18-19-96,0 1 128,0-1 0,0-1-192,21-19 32,-21 20 64,0 0-64,0-20-576,20 0 1248,-20 19-928,20-19 256,-20 0 64,0 0 64,0 0-160,-20 0 128,20 0 0,0 0 32,0 0-64,0 0 65,0 0-97,0 0 0,0 0-33,0 0 66,0 0-33,0 0 0,0 0 96,-20 0-192,20 0 224,0-19-64,0 19-128,0 0 32,0 0-97,0 0 129,0 0-64,0 0-32,0 0 96,0 19-96,0-19 32,0 0 32,20 0 32,-20 0-32,20 0-32,-20 0 64,20 20-32,-1-20 64,1 0-64,0 0 32,0 0-64,-20 0 0,20 0 0,-1 0 64,1 0-64,0 0 64,21 0-96,-23 20 128,22-20-289,1 0 482,-23 0-225,23 0 0,-1 0-32,-1 0 64,-19 0-64,20 0 64,-1 0-32,1 0 0,1 0-32,-3 0 32,23 21 0,-2-21 0,0 0 32,1 0-32,19 0 0,0 0-32,0 0 32,2 0 32,18 0-64,0 0 32,-20 0 32,21 0 0,-1 0-32,0 0 128,20 0-128,-19 0 0,19 0 32,0-21-32,-1 21 0,22 0 0,-21 0 0,1-20 0,18 20 0,-19 0 64,20-20-96,-1 20 64,22-19-96,-22 19 128,2-20-128,-1 0-449,19 20 1346,-18-19-801,18-1-32,2 20 0,-22 0 32,21-21 32,-21 1-224,22 20 256,-22-19-96,22 19 32,-2-20-32,-19 20 32,19-20-96,-18 20 192,18 0-160,2-19 0,-22 19 64,1 0-96,1-20 32,-2 20 32,22 0 32,-23-20-64,3 20-32,0 0 160,18-21-96,-19 21 0,-1 0 64,2-19-96,-1 19 0,-1 0 32,2-20 32,-21 20 0,19 0-64,-19-20 0,1 20 96,19 0-64,-19 0-96,18-19 256,-19 19-160,21-20 32,-23 20-32,3 0-32,-21-20 64,20 1-32,-39 19 32,0 0-128,-1-21 160,-40 21-32,21 0-32,-21 0-32,-19 0-160,1 0-737,-1 0-1089,-20 21-1985,0-21-4613</inkml:trace>
  <inkml:trace contextRef="#ctx0" brushRef="#br1" timeOffset="38306.6407">2857 4065 2786,'-18'0'7335,"18"-20"-5605,-20 20-833,20 0 31,0 0-575,0 0-257,0 0 32,0 0 288,20 0 33,-2 0-1,-18 0 33,41 0-225,-21 0-96,18 0-96,-17 20-32,19-20 0,19 0 32,1-20 64,19 20 33,-20 0-65,20 0-96,2 0 32,-2-21 0,0 21-32,0 0 0,2 0 0,-2 0 32,0 0-32,-20 21 0,21-21 0,-21 0 0,20 0 64,-18 0 0,18 0 0,-20 20 0,22-20-32,-23 0 0,1 0 0,2 0 0,18 0 0,0 0 256,0 0-63,2 0-161,18-20 0,-20 20 32,20 0 160,-20 0 160,20-21-127,1 21-257,-21 0 96,20 0 64,0 0-32,0-20 0,1 20-96,0 0 0,18-19-31,2 19 63,-21-20-96,20 0 96,1 20-128,-21-19 64,20 19 0,1-20-96,-3-1 96,23 21 32,-21-20-96,1 0 96,-3 20-96,3-19 64,-1 19-96,1-20 160,19 20-128,-21 0 64,1-20-64,1 20 64,19 0-32,-19-19-32,18 19 64,1-20-96,-19 20 224,17 0-224,-17 0 96,-1 0 0,21 0-64,-22 0 128,1-21-96,-20 21-96,21 0 192,-1 0-64,0 0-32,1 0-32,-21 0 160,19-20-224,-19 20 224,20 0-96,-19 0-96,19 0 160,-20 0-192,0 0 0,-20-19 192,2 19-64,18 0-32,-20 0-32,0 0 128,0 0-128,-18 0 32,18 0-32,0 0 64,0 0-32,-18 0 0,18 0 64,-20 0-96,1 0 32,-1 0 0,1 0 0,-21 0 0,22 0 64,-23 0-64,23 0 0,-2 0-32,-19 0 64,19 0 0,-19-20-128,19 20 160,-18 0 0,-3 0-160,3 0 160,-1 0-32,-21 0-128,1 0 96,0 20 64,-20-20-96,20 0 160,-20 0-64,0 0-96,20 19 128,-20-19-96,0 0 65,19 0-65,-19 0 0,0 20 64,20-20-64,-20 0 64,0 0 64,0 0 160,0 0-32,0 0 97,0 0-97,0 0-128,20 0 64,-20-20-160,20 20 32,0 0-96,-20 0 96,19 0 0,-19 0 64,0 0 33,20 0-97,0 0-32,-20 0-32,20 0 0,-20 0 64,21 0-32,-21 0-32,18 0 32,-18 0 64,0 0-64,0 0 96,0 0-32,0 0 32,0 0-96,0 0-32,0 0-32,0 0 64,0 0-32,0 0-32,0 0 64,-18 0-32,18 20 64,0-20-64,0 0 64,0 0-64,0 21 32,-21-1 33,21-1-65,0 1 0,0 0 32,0 19 0,0-19 32,0 21-128,0-22 64,21 21 32,-21-1-96,18-18 160,2 18-32,-20-19-64,21 19 160,-1-19-192,-20 21 0,20-22 32,-20 1-128,0 0 224,0-1-96,18 21-64,-18-21 128,0 3-128,0-3 64,0-19 0,0 20-160,0 0 128,0-20 32,0 0-65,21 19 65,-21-19 97,0 0-226,0 20 33,0-20-64,0 0-256,0 0 160,0 0 159,0 0-31,0 0 64,0 0 32,0 0-64,0 0 96,0 0-96,0 0 64,0 0 32,0 0-32,20 20 64,-20-20-64,0 0 64,0 0-64,0 0 32,0 0-288,0 0-801,0 0-1570,-20 0-191,20 21-2179</inkml:trace>
  <inkml:trace contextRef="#ctx0" brushRef="#br1" timeOffset="43896.4844">6411 4065 4228,'-19'-20'1601,"19"20"-256,0 0 545,0 0 256,0 0-256,0 0-577,0 0-320,-20 0-160,20 0 224,0 0 64,0 0-32,0 0-96,0 0 0,0 0-256,0 0-65,0 0-31,0 0-1,0-21-95,0 21-129,0 0 33,0 0-161,0 0-32,0 0-160,0 0 64,0 21-127,0-21 255,0 0-96,20 20 96,-20 19-64,0-19 1,19 19-1,1 2 128,-20 18-160,20-20 65,0 0-1,0 2-160,-20-1 0,19-1 0,1 2 0,-20-2-64,20-19 0,-20 19 0,20-19 64,-20-1 1,20 2 31,-20-1-128,0 0 64,0-20-32,0 0-160,0 19-65,0-19-95,-20 0-32,20 0-32,0 0-321,0 20-32,0-20-448,-20 0-64,20 20-160,0-20-97,0 0-95,0 19-577,0-19-257,0 0-2337</inkml:trace>
  <inkml:trace contextRef="#ctx0" brushRef="#br1" timeOffset="45380.8594">9766 3826 1761,'-19'0'2210,"19"-20"289,0 20-353,0 0-833,0 0-320,0-20 64,0 20 128,-20 0-128,20 0-64,0 0-64,0 0-32,0 0-1,0 0-63,0 0-32,0 0-160,0 0 223,0 0-95,0 0-128,0 0-161,0 0-31,0 20 31,0-20 97,0 20-97,0-1 1,20 1-161,-20 21 128,0-21-63,0 19-161,19 0 128,1 2-31,-20-2 63,20 1 64,0 19-63,-20-19-33,20 19-96,-1 0 33,-19-18-1,20 18-160,-20-19 32,0 0 64,0 0 0,0-1-191,20 0 31,-20-18-32,0-1-128,0 0 192,0-20-289,0 0-351,0 0-129,0 0-31,0 0-514,0 0-511,-20-20-1346,0 20-3203</inkml:trace>
  <inkml:trace contextRef="#ctx0" brushRef="#br1" timeOffset="46460.9375">4108 4084 2818,'0'-19'3043,"0"19"-320,0 0-545,-20 0-353,20 0-223,0 0-257,0 0-224,0 0-192,0 0-192,0 0 160,0 0 32,0 0-97,0 0-95,0 19 128,20 1 0,-20 0-65,0-1-159,0 21-64,21 20-1,-1-21-127,-20 20-65,18 22-64,2-22-128,1 1 65,-1 19-161,-20-39 32,20 19-32,-1-19 0,1-1-64,-20 2-32,20-2 96,0-19-64,-20-1-768,20-19 1056,-20 20-1089,0-20 257,0 0-321,0 0-512,0 0-577,0 0-1185,0-20-1922</inkml:trace>
  <inkml:trace contextRef="#ctx0" brushRef="#br1" timeOffset="47046.875">5260 4143 9160,'0'-19'3267,"-20"19"-1537,20-20-65,0 20 770,0 0-1,0 0-1281,0 20-544,20-1 736,-20 21-64,20 20-288,-20-1-416,19 21-1,1-21-287,0 21-33,1-21-64,-1 0 0,-2-18-224,2 18 192,1-20-96,-1 2-160,-20-21-96,0-1-288,0 1-385,0 0-673,0-1-159,0 1-1923,-20-20-1825</inkml:trace>
  <inkml:trace contextRef="#ctx0" brushRef="#br1" timeOffset="47901.3672">7583 3926 4099,'0'-20'3011,"0"20"-2114,0-21-224,0 21 1409,0 0 320,0-20-448,0 20-513,0 0-256,0 0 129,0 0-65,20 0 64,-20 20-224,0 1 96,18 18-96,3 20-32,-21 2-256,20 17-64,0 2 63,0-21-255,-1 22-225,1-42-64,0 20-192,0-18 65,0-2-65,0 0-32,-1-19-32,-19 0-160,20-1-193,-20 2-287,0-21-289,0 20-481,0-20-800,0 20-1922,0-20-4260</inkml:trace>
  <inkml:trace contextRef="#ctx0" brushRef="#br1" timeOffset="48662.1094">8852 3845 7463,'-18'0'2338,"18"-19"-737,-20 19-287,20 0 607,0 0-95,0-20-385,0 20-640,0 0-192,0 20 480,0-1 512,0 21-191,0 1-129,20 18-192,-20 1-192,18 19-225,-18-20-63,21 21-129,-1-21-95,-20-18-97,20 18-192,0-20 0,-1 2-64,1-2-352,0-19-225,-20-1-95,20 1-449,-20 0-577,0-20-896,0 0-1922,0 0-5958</inkml:trace>
  <inkml:trace contextRef="#ctx0" brushRef="#br1" timeOffset="49538.086">10958 3865 1889,'0'-20'2371,"0"1"735,0 19 130,0-20-65,0 20-865,-20-20-256,20 20-513,0-19-320,20 19-96,-20 0-224,18 0-128,-18 0-128,0 19-161,21 1 161,-21 0 63,20 19 161,0 22-64,0-2-32,-1 1-65,1-1-191,0 20-97,20-19 0,-21-1-351,21-20 95,-20 2-32,0-1-160,1-1-32,-3-19-289,-18 1-672,0-2-32,0 1-160,0-20-769,0 0-1121,0 0-2466</inkml:trace>
  <inkml:trace contextRef="#ctx0" brushRef="#br1" timeOffset="50053.711">12148 3845 15630,'0'-39'2435,"0"39"-706,0 0 129,0 0 160,0 0-801,0 20 192,0 19 1,0 2-225,0 38-192,0-19-321,21 19-255,-21 1-193,20-21-96,-2 19-32,3-17-480,-1-2-257,0-18-352,-20-2-544,0 0-961,0-19-3076,0 0-14219</inkml:trace>
  <inkml:trace contextRef="#ctx0" brushRef="#br1" timeOffset="366758.7891">3653 5454 16976,'0'-19'2658,"0"19"-1313,0 0 1,0 19 928,0 21-416,18-1-673,-18 2-353,20-2-223,1 0-193,-1 1-223,0-21-97,-20 22-128,18-21-64,3-1-449,-1 1-1024,-20 0-1891,20-20-3298</inkml:trace>
  <inkml:trace contextRef="#ctx0" brushRef="#br1" timeOffset="367598.6329">4863 5454 13164,'0'-19'6534,"0"-3"-5541,19 3 64,1-1 1249,0 20-384,21-20-993,-3 20-545,-17 20-159,19 0-97,-22 21 0,3-2 64,-21 0 0,0 1-96,0 0-96,0 0 224,0-1-159,-21 0 127,21-18 64,0-21-128,0 20 32,0-20-128,21 0 0,-1 0 32,20 0-96,-20-20-320,19 20-705,21-21-865,-21 2-1473,2 19-2723</inkml:trace>
  <inkml:trace contextRef="#ctx0" brushRef="#br1" timeOffset="368127.9297">6014 5255 19858,'40'-20'2531,"-40"0"-1763,20 20 898,0-19 64,-1 19-930,-19 0-575,20 0-33,0 19-32,-20 1-32,0 0-32,0 20 0,20-20-32,-20 0-128,21 19-32,17-19 0,3-1 96,18 3 32,-19-3-96,-20 1 256,-1 19-32,1-19 321,-20 0 384,0 1-129,0-2-127,0 1-353,-20-20-96,-19 20-64,19-1-384,-21-19-737,3 20-1217,-3 0-2402,21-20-12396</inkml:trace>
  <inkml:trace contextRef="#ctx0" brushRef="#br1" timeOffset="368809.5704">7682 5335 17616,'0'0'1121,"-20"0"-672,20 0-481,0 0 160,20 19 96,-20-19-320,39 0-417,1 20-1569,0-20-1665,-1 0-7240</inkml:trace>
  <inkml:trace contextRef="#ctx0" brushRef="#br1" timeOffset="368954.1016">8277 5315 15983,'41'20'2274,"-41"-20"-1602,18 0 225,-18 0-160,0 0-513,20 0-224,0 0-993,1 0-1986,-1 0-3395</inkml:trace>
  <inkml:trace contextRef="#ctx0" brushRef="#br1" timeOffset="369094.7266">8794 5276 352,'58'0'6214,"-17"0"-8520,-21-21 1184,19 21 2372,1 0-1571</inkml:trace>
  <inkml:trace contextRef="#ctx0" brushRef="#br1" timeOffset="369232.4219">9310 5276 10922,'20'0'96,"19"0"-160,-19-21-705,0 21-2178,19 0-192</inkml:trace>
  <inkml:trace contextRef="#ctx0" brushRef="#br1" timeOffset="369335.9375">9587 5235 8359,'41'0'3940,"-21"0"-1730,-2 0-1089,3 0-1313,19 0-5926</inkml:trace>
  <inkml:trace contextRef="#ctx0" brushRef="#br1" timeOffset="369448.2422">10083 5255 19922,'41'0'1153,"-21"-20"-672,19 0-289,-19 20-160,20-19-352,-21-1-1410,21 20-1473,-20 0-3940</inkml:trace>
  <inkml:trace contextRef="#ctx0" brushRef="#br1" timeOffset="369597.6563">10600 5255 19986,'20'0'1666,"-20"0"-993,20 0 320,-20 0-225,20-20-768,-1 20-929,1 0-1153,0 0-768,0 0-2980</inkml:trace>
  <inkml:trace contextRef="#ctx0" brushRef="#br1" timeOffset="370762.6954">13102 5057 9192,'0'0'2370,"0"-20"-736,0 20-97,0-20 609,0 1-512,0-1-545,0-1-352,0 1 192,0 0-129,-20 1 129,0 19-384,-1-20 704,1 20-384,-18 0-385,-3 0 97,1 20-193,21-1 1,-1 21-97,0-19-288,20-1 128,0-1-32,0 1-288,20 0 512,19-1-192,-19-19 0,20 0-32,-19-19 1,17-1-33,-18 20 0,-20-20 32,21 20-96,-21 0 128,0 20 288,20 0 129,-20 19-65,20-18-159,-1 18-161,-19 1-160,20-1-64,0 2-353,-20-22-608,0 21-768,20-21-1539,-20 1-2113</inkml:trace>
  <inkml:trace contextRef="#ctx0" brushRef="#br1" timeOffset="371277.3438">11215 5255 19122,'20'0'3010,"-20"0"-2721,0-20-193,0 20 801,0 0-161,0 0-736,20 0-256,1 0-929,-21 0-769,18 0-1601,2 0-6471</inkml:trace>
  <inkml:trace contextRef="#ctx0" brushRef="#br1" timeOffset="371425.7813">11592 5235 13164,'20'0'5349,"0"0"-4836,-20 0-417,0 0-32,20 20-64,-20-20-865,21 0-2723,-3 0-5220</inkml:trace>
  <inkml:trace contextRef="#ctx0" brushRef="#br1" timeOffset="371529.2969">11871 5276 17520,'0'0'545,"0"19"-770,19-19-832,-19 0-4516</inkml:trace>
  <inkml:trace contextRef="#ctx0" brushRef="#br2" timeOffset="381757.8125">20744 2675 8520,'0'0'1761,"-19"0"-191,19 0-129,-20-21 257,0 21-129,-1 0-288,-19-20-160,22 1-320,-23 19-288,1-40 31,-19 40 1,19-39-33,-19 19-288,-20-1 33,18 2-33,-38 19-128,20 0-96,-20 0 32,0 0 32,-21 19-128,21 2 128,0-1-32,0 19-32,-21 1 0,21-1 128,20 21 96,-20-20-256,-1 19 161,1-18-1,20 18-32,0 21 96,-2-21-128,23 0 256,-1-19-192,18 19 33,21-19-97,0 1 0,20-2 0,40 0 128,19 1 128,22-19-192,18-2 65,39 1-65,2-20 32,38 20-160,20-20 128,21-20-64,-1 20-64,21-20 96,-2 1-128,-18-2 96,-21-19 0,1 21 0,-21-21-32,-38 21-32,-21-22 96,-40 1 0,0 1 65,-38 0-33,-21-2 64,-20-18-192,-20 0 0,-41-1-32,2 1-32,-40-2 0,20 22 0,-40-1-129,-1 1-255,-18 18-128,19 1-514,-1 20-959,1 20-1667,20 1-11274</inkml:trace>
  <inkml:trace contextRef="#ctx0" brushRef="#br2" timeOffset="383083.0079">21776 2476 16399,'0'-20'1570,"0"-19"-353,0 39-32,0 0 416,0 0-672,0 19-448,20 1 383,-20 19-127,0 2-96,20 18-225,-20 0 33,21 1-129,-21-1-128,18-19-64,2 1 32,-20-2 0,20 0-31,1-19-33,-1 1 0,-2-1 0,3-1-96,-1-19 160,0 20-96,0-20 32,-20 0-32,19 0-32,-19-20-64,0 20 32,0 0 96,0 0-128,0 0 64,0-19-32,0 19 0,0-20 0,0 20 0,-19 0 0,19-21 0,0 21 0,0 0-32,0 0 64,0 0-32,0 0-96,0 0-64,0 0 128,0 0-96,19 0 64,-19 0 160,20 0-128,0 0 64,0 0-32,0 0 0,-1-20 0,1 20 0,0-19 64,0 19-32,0-40 96,-20 21-128,0-1-32,19-1 64,-19 1 96,0 0-64,-19 1 64,19-1-192,-20 20 64,0 0 0,0-20 32,0 20-128,1 20 0,-1 0 128,20-1-96,-20 1 96,20 0 0,0 1-96,0 18 96,20-19 0,0 19-64,-1-19 96,21 1-160,0-1-256,-21-20-417,41 0-800,-21 0-866,-19 0-1184,1-20-4709</inkml:trace>
  <inkml:trace contextRef="#ctx0" brushRef="#br2" timeOffset="383358.3985">22412 2773 17680,'0'0'1346,"20"40"-1,-20-19 609,0-1-1,0 19-383,20-19-673,-20-1-321,19 1-159,1 1-97,-20-1 32,20-20-159,-20 0-1,20 0 128,-20-20-160,0 20-256,0-21 32,0 1-224,0 1-737,0-21-256,0 21-513,0 19-704,20-20-1026,-20 20-2754,19 0-5349</inkml:trace>
  <inkml:trace contextRef="#ctx0" brushRef="#br2" timeOffset="383648.4375">22610 2834 3843,'40'20'5862,"-21"-20"-1891,1 0-832,0-20-384,21 20-417,-23 0-352,23 0-512,-1-21-417,-21 21-289,21-20-63,-40 0 32,20 1-289,-20 19-128,0-20-127,0 0-97,-20 20 96,20-19-160,-20 19-64,-19 0-32,19 0 0,0 0-96,-1 19 95,1 21 130,2-21 31,18 1-128,0 21 64,0-2-64,18-19 64,2 19-32,21-19-161,-2 1-159,-19-21-160,20 20-481,-1-20-673,-19-20-640,0 20-352,0-21-2916</inkml:trace>
  <inkml:trace contextRef="#ctx0" brushRef="#br2" timeOffset="383858.3985">23047 2476 16527,'0'-20'3908,"0"20"-2531,0 0-1089,0 20 1762,19 20-288,-19 0-577,0 19-480,20 1-321,-20-1-224,0 0-32,20 2-256,0-2-384,1-20-609,17 2-865,-18-22-1121,1 1-4997</inkml:trace>
  <inkml:trace contextRef="#ctx0" brushRef="#br2" timeOffset="384220.7032">23781 2476 19922,'0'-20'1506,"-19"20"-994,19 0 673,-20 0 993,0 39-352,20 2-641,-20 18-576,20 0-289,0 1-96,0-1-63,40 2 63,-1-22 32,21-19-64,-1 0-32,20-20-96,2 0-96,-22-20 0,1-19-64,-41-2-96,1 1-224,-40-19 63,1 20 33,-41-21-128,1 20 159,-2 1-31,2 19-417,-1-1-544,1 21-2498,19 0-10635</inkml:trace>
  <inkml:trace contextRef="#ctx0" brushRef="#br2" timeOffset="385728.5157">19632 3945 11851,'-79'0'704,"20"0"353,-1 0 129,1-19 639,-2 19-415,-18 0-482,0 19-383,-20-19-193,0 20-31,-21-20 95,1 20 96,-1-1 129,21 1 96,-19 1-225,19-1-31,0 19 95,0 0-127,-2 1-65,22 0-192,0 0 97,20 19-129,19-18 160,-1-2-128,3 20-32,38-18-64,-21-2-64,21 0 32,21 20 1,-1-38 31,-2 19-64,23-1 64,-1 0-64,19-19 0,0 21 128,1-22-224,19 1 224,0 0-96,2-20 64,-22 19-480,40-19-129,-20 0 1474,20 20-1409,1-20 384,19 20 32,-20-20 32,0 0-256,21 21 160,-1-21-160,1 0 127,-21-21-63,19 21-32,1 0-32,-20-20 64,0 20 128,1-20-481,-1 20 1218,-19 0-1698,0 0 1473,-1-19-1344,0 19 1472,0 0-1409,1 0 1122,20-20 95,-21 20-416,20 0 32,0-20 0,20 1 96,-19 19 96,-21-20 1,20-1-97,-20 21-96,0 0 96,2-20-32,18 20 96,-20-19-128,20 19-32,0-20 161,-19 0-129,-1 1 96,1-1 64,-1 0-96,-20-20-32,2 20 0,-23-19 0,3-1-32,-1 0 0,-1-19 1,-19 19 159,0-1 128,-20 2-160,-20 0 64,20-1-288,-40 0 193,1 0-161,-22 1 0,-18 19-32,20 1 64,-40-1-128,0-1 31,0 21-31,0-20-32,-21 20 0,1-19-192,-1 19 192,1 0-193,0-20-31,-19 20 96,-2 0 288,-18 0-32,-2 0-64,-18 0 128,0 20-32,-1-20-64,-19 19 160,18 1-64,22-20 0,19 21-32,1-21 0,38 0-128,20 20-577,21-20-1377,18 0-1409,3 0-8232</inkml:trace>
  <inkml:trace contextRef="#ctx0" brushRef="#br2" timeOffset="386630.8594">22868 3985 11755,'-19'-40'1409,"19"21"64,0-1 385,0 20 128,0-21-481,0 21-63,0-20-385,0 20-160,0 0-577,0 20 353,0 1 352,0 18-193,19 20-95,-19-18-128,20 18-97,0 0-160,0-18-63,0-2-129,19 0-96,-19 1 96,0-21-64,-20 3-32,20-3-96,-20 1-96,19-20-224,-19 0-65,0 0-63,0 0-577,0-20-1153,0 1-833,0-3-3715</inkml:trace>
  <inkml:trace contextRef="#ctx0" brushRef="#br2" timeOffset="387020.5079">23185 4243 14061,'20'0'1761,"-20"0"-255,21-20 576,-1 20-801,0 0-416,-1 0-192,-19 0-353,20-19 32,0 19-192,0-21 33,0 21-161,-1-20 160,-19 0 0,20 1-32,-20-1 0,0 20 0,-20-20 1,20 20 127,-19-19 0,-1 19 32,0 19 33,-20-19 31,21 40-64,19-1-31,-20 2-97,20-2-192,20-19 160,-1-1-96,1 1-224,-20 0-160,20-20-641,0 19-1217,0 3-897,19-22-4452</inkml:trace>
  <inkml:trace contextRef="#ctx0" brushRef="#br2" timeOffset="387294.9219">23464 4143 16271,'0'0'2434,"0"0"-1889,0 20 800,0-20 513,19 20-225,-19 1-384,20-2-448,0 1-192,-20 0-65,20-1-63,19-19-97,-19 0-256,1 0 32,-1 0 65,-20 0-225,20-19-96,-20-1-129,0 0-127,0 1-545,0-2-288,0 1-833,0 20-64,0-20-704,0 20-1827,0-19-1985</inkml:trace>
  <inkml:trace contextRef="#ctx0" brushRef="#br2" timeOffset="387584.961">23702 4143 3395,'20'20'4612,"0"-20"-928,0 0-866,-1 20-255,1-20-385,-20 0-288,20 0-257,0 0-576,0 0-192,-1-20-225,1 20-319,0-20-129,0 20 0,-20-19 96,21-1-191,-21 20-33,0-20 0,0 1-32,-21 19 160,1 0-64,0-20 0,20 40 0,-20-20 0,1 19 65,-1 1-33,0 19-64,20 1-32,0-19-64,0 18-96,0-19 64,20 19-353,19-39-223,-19 20-962,20-20-800,-19 0-1121,-3 0-4068</inkml:trace>
  <inkml:trace contextRef="#ctx0" brushRef="#br2" timeOffset="387788.086">23999 3906 18129,'0'-21'2146,"0"21"-1602,0 0 1058,0 21 320,20 18-321,-20-19-544,21 39-256,-21-18-641,20 18 32,-2-20-192,-18 21-128,20-20-224,21-21-609,-21 21-897,0-21-961,-1-19-2434</inkml:trace>
  <inkml:trace contextRef="#ctx0" brushRef="#br2" timeOffset="387991.211">24457 3786 22677,'59'40'2114,"-39"-21"-1730,0 21 898,0 1-450,-1-2 33,1 0-416,0 22-321,0-22-32,0 20-481,-1-18-704,1-22-704,0 21-2692</inkml:trace>
  <inkml:trace contextRef="#ctx0" brushRef="#br2" timeOffset="389584.961">18382 5553 10890,'-40'-59'352,"20"19"961,-19 21 353,19-3 160,-40 3-65,1 19-543,0 0-482,-42 0-287,22 19-97,-20 3 96,20-3-191,-21 21-65,1-1-96,20 2 32,0-2 160,19 0-31,21 1-129,-22 0 128,21 0 32,21-21-64,-21 40-63,20-18-65,0-2 0,1 20 0,19 2 0,0-22-64,0 20 32,19-18 64,21-2-64,-20 1 0,39-1 64,-19-19-96,19 20 32,22-20-32,-2 0 97,20-1-65,1 1 160,19-20-32,-1 20 0,1-20-96,21 19-96,-1-19 0,-1 22 96,2-3-288,18 1-96,1 0-289,-21-1-159,2 1 255,0-20 225,-2 20 32,1-20 224,19 0-64,2-20 32,-2 20-64,2-20 224,-2 1-96,-19 19 96,-1-20-64,-18 20 64,-1 0-32,0 0-192,-19 0 96,-1 0 64,0 0-32,21 0-64,-21 0 64,20 0-32,19-20 128,-19 20 0,1 0-64,-1 0 1,-1 0 223,-19 0 288,21-19-127,-21 19 31,20-22 33,1 3-33,-1 19-192,0-20-95,-1 0-1,-17 1-64,-22 19 64,-20 0-160,1-20 64,19 20-64,1-20-32,19 1 32,-20 19-32,0-21 0,2 1 0,-23-19 64,1 19 0,-18-19-32,-1 19 0,-20-21 1,-20 2-1,0 0-32,0-1 0,-20-1-32,0 2-65,0 19 65,-21-19 32,-18-2-64,19 22 64,-19-21-32,-20 21-64,0-21 64,-40 0 0,-21 20-64,-58-19-192,-1-1-193,1 0 129,20 20 288,18 0-64,22 20-96,18-19 128,-19-1 96,20 20 32,1-20-32,-22 20 0,21-19 0,-19 19-32,-22-22 96,2 22-32,-22 0-96,2 0 32,-21 0-33,21 0 130,-20 0-194,-1 0 65,1 22 0,-1-3 321,1 1-65,18 0 0,-18-1 0,-1 1 0,21 21-64,0-22-64,38 1-64,2 0-160,39-20-737,0 19-672,-21-19-1154,21 20-2818</inkml:trace>
  <inkml:trace contextRef="#ctx0" brushRef="#br2" timeOffset="390179.6875">22272 6625 17712,'-20'-20'2146,"20"20"-704,20 0-770,0 20 866,0 20-65,1 0-512,17-21-416,3 21-321,18 0-32,-19 0-192,0-1-192,-1-19-417,1 19-1152,-1-18-1154,1 18-4484</inkml:trace>
  <inkml:trace contextRef="#ctx0" brushRef="#br2" timeOffset="390787.1094">22551 7340 17712,'0'-40'2178,"0"40"-993,0 0-704,0 40 928,19-1 97,-19 2-321,20 18-416,0 0-321,20-18-192,-1-2-96,2 0 33,17-19-193,-17 0 0,38 1 160,-39-21-160,19 0-96,0-21 64,-19 1-65,-20-19-63,19-1-32,-39-1 160,0 2 32,0 0 32,-18-1-96,-23 21 128,21-2-128,-19 21 192,19 0 32,0 21-160,-20-2 193,40 21-1,0-21 192,0 21 0,20 1-95,0-22-193,39 1 0,-19 19-32,1-19-64,-3-20-32,3 20-288,-1-20-449,-21 0-352,1 21-897,-20-21-1025,20-21-2434</inkml:trace>
  <inkml:trace contextRef="#ctx0" brushRef="#br2" timeOffset="391264.6485">23305 7439 16623,'0'0'2499,"20"20"-1026,-20 0 609,20-1-288,0 1-417,-1 0-416,1 21-385,0-22-127,-20 21-193,20-21 0,-20-19-192,20 20-32,-20-20 129,0 0-129,0 0-32,0 0-161,0 0 97,19-20-96,-19 1 96,20 19 0,0-20 0,-20 0-32,20 20 96,19 0 32,-19 0-32,1 0 64,19-19 32,-1 19 0,1 0 0,-1 0-64,1-22 96,-20 3-95,0-1-1,-20 0 32,0 1 32,0-21-128,-20 21 32,0 19 32,0 0 64,0 0-64,1 0 96,-1 39 0,0-19 128,20 19-192,-20-19 32,40 21-31,-20-2-65,20-19-33,19-1-127,1 21-352,0-40-449,-1 21-448,1-21-705,-19 0-1089,17 0-4293</inkml:trace>
  <inkml:trace contextRef="#ctx0" brushRef="#br2" timeOffset="391490.2344">24019 7261 5220,'-20'-21'15471,"20"21"-14286,0 21 641,0-1 224,0-1-641,0 21-416,20-1-320,1 21-481,-1-20-96,-2 19-64,23-18-320,-21-2-417,20-19-672,-21 19-1122,21-39-1312,-20 20-12172</inkml:trace>
  <inkml:trace contextRef="#ctx0" brushRef="#br2" timeOffset="391801.7579">24297 7261 18801,'81'0'2050,"-23"-21"-128,1 21 128,2 0-1057,-22 21-481,1-1 225,-20 19-353,-20 0-223,0 1 63,-20 20-64,-20-21 192,21 1-159,-21 1-1,20-2 64,20-19-128,0-1 64,20 1 0,0-20-160,19 0 0,1 0 1,19 0-258,1 0-479,-1-20-674,2 20-1024,-2-19-1602,-19-1-13837</inkml:trace>
  <inkml:trace contextRef="#ctx0" brushRef="#br2" timeOffset="392965.8204">17131 7300 10441,'-99'-39'1314,"39"39"447,-19 0-1152,-21 0-321,1 0-32,0 20 1,-21 19-33,1 0 352,20 22 738,20-2-193,0 0-385,20 21-127,-2-21-225,23 21 97,17-1 31,21 20-255,0-20-33,39-18 256,22 17-192,38 2-95,-20-21-33,40 21-96,21-21-32,38-19 0,21 20-128,19-40-96,19-1-481,22 1-608,-1-40 32,21 1 992,-2-21 450,1 0 351,-21-19 673,-18-20 225,0 19-193,-41-19-481,0-1-159,-39 21-161,-40-21-159,-20 1-161,-38-1 96,-43 21 64,-18-1 1,-18 1 95,-43 0-128,-18-2-160,-20 22-128,-20-20 64,-21 18 64,-18 2-96,-20-1-96,-21 40 64,-40-19-224,1 19 64,-40 19 160,21 1-32,-22 0 64,21-1-192,20 21-193,19 0-191,41-20-193,-1 19-224,40-19-384,40 0-705,20-1-3780</inkml:trace>
  <inkml:trace contextRef="#ctx0" brushRef="#br2" timeOffset="393446.2891">19334 8412 18801,'20'-59'1922,"1"59"320,38 0-800,1 19 31,-1 21-352,20-1-352,0 2-481,2 18-64,18-20-160,-20 22-32,0-22-352,-19 0-417,-21-19-512,2 21-1025,-21-22-1570,-2 1-13196</inkml:trace>
  <inkml:trace contextRef="#ctx0" brushRef="#br2" timeOffset="394162.1094">20644 8551 15534,'0'0'288,"0"0"385,0 0 192,0 19 993,0 1-33,0 21-159,0 18-289,20 0-480,1 21-64,-1-1-353,19 1-127,1-21-129,19-20-64,-19 22 128,19-42 1,1 1-33,-1-20-128,2 0 32,-22 0-32,21-20-160,-21 1 64,1-1-160,-1-21 64,-19 21 0,-20-19-32,0 0-32,-20 19 96,1-21-32,-21 22 128,20-1-64,-19 20-96,19-20 160,-20 20-32,19 20-64,3 0 192,18 20 0,0-20 32,0 19 64,18 20-95,23-18 31,-1-21-64,19 19-96,0-19-32,1 0 0,-1-20-192,22 0-353,-42 0-768,1 0-961,-1 0-801,-39-20-2883</inkml:trace>
  <inkml:trace contextRef="#ctx0" brushRef="#br2" timeOffset="394654.2969">21598 8868 17040,'20'20'2434,"0"0"-736,-1-1-65,21 2 33,0 19-129,-21-21-544,21 1-320,-20 0-161,1-1-159,-3 1-161,-18-20-192,0 0 128,20 0-32,-20 0 192,0 0-160,0-20-192,0 1-96,0-1-96,0 0-64,0 1-97,20-1 257,-20 20-64,21-20 32,-1 20 96,19 0-97,1 0 225,-20 0-32,19 0 0,-19 0 64,20 0-64,-21-21 289,21 21-33,-20-39-32,-20 19-32,20 1 1,-20-21-97,-20 21-96,20-2 128,-20 1-64,0 20-32,-19 0 32,19 20-64,0 1 32,0 18 64,0 0 64,1 1-32,38 20 0,1-21-96,0 1-32,39-21-128,-19 1-32,19 1-416,1-1-513,-1-20-801,2 0-1153,-22 0-2018,-19-20-11082</inkml:trace>
  <inkml:trace contextRef="#ctx0" brushRef="#br2" timeOffset="394857.4219">22491 8631 19698,'20'-21'2434,"-20"21"-960,20 21 448,-20 18-353,20 1-448,-1 19-512,-19 1-449,20 19-32,0-19-128,0-21-384,0 20-481,19-18-673,-19-21-1440,1 19-3749</inkml:trace>
  <inkml:trace contextRef="#ctx0" brushRef="#br2" timeOffset="395501.9532">23126 8729 17936,'59'-59'1474,"-39"40"-513,41 19 448,-2-20 289,-19 20 31,-1 0-544,-19 0-640,0 20-321,0-1 0,-20 1-31,0 19-33,-20 1-32,0 0-128,-20 19 64,21-19-128,19 0 64,0-20 96,39 19 0,1 1 224,-1-21 385,21 22-192,-21-21-129,2 0 0,-21 19 33,-20-19-65,0-1-192,-41-19-160,3 21-160,-3-21-641,-18 20-1473,-1-20-2050,1 20-10762</inkml:trace>
  <inkml:trace contextRef="#ctx0" brushRef="#br0" timeOffset="407515.625">3254 4341 11050,'0'-19'2338,"-18"19"-128,18 0 32,0 0 33,0 19-578,0 3-480,0-3-128,0 1-32,0 0-96,0-1-96,18 1-32,-18 0-64,0-20-257,20 21-64,-20-21-95,0 0-33,0 0-128,0 19-64,20-19 1,-20 0-97,21 20 160,-21-20-192,20 0 32,-20 20-64,18-20 0,3 0 64,-1-20-32,0 20-64,0-20-128,0 20-289,-1 0-192,1-19-31,-20 19-481,0 0-481,0 0-608,0 0-353,0 0-2722</inkml:trace>
  <inkml:trace contextRef="#ctx0" brushRef="#br0" timeOffset="407742.1875">3493 4282 20755,'0'20'2050,"0"19"-256,0 2 448,0 18-448,0 2-769,0-22-673,20 20-288,0-20-32,0-18 0,-1-1-192,-19 0-353,20-1-576,-20 1-800,0-20-1411,0 20-4163</inkml:trace>
  <inkml:trace contextRef="#ctx0" brushRef="#br0" timeOffset="412261.7188">4584 4402 1601,'21'0'1698,"-21"-20"1216,0 20 706,0 0-1090,0 0-416,0 0-128,0-19-128,0 19-353,0 0-159,0 0-289,0 0 192,0 0-64,0 19 0,0 1-32,0 0-352,0 19-161,0-19-95,0 20-33,0-20-159,0 0-33,0-1 0,0-19-63,0 0-161,0 20 64,20-20-128,-20 0 96,20 0 64,0 0-32,-20 0 33,19-20-97,1 20-96,0 0 0,0-19-96,0 19-193,-1 0-479,-19 0-289,20 0-353,-20 0-384,0 0-448,20 0-608,-20-20-3236</inkml:trace>
  <inkml:trace contextRef="#ctx0" brushRef="#br0" timeOffset="412457.0313">4783 4382 19186,'0'0'2114,"0"0"-481,0 20 1378,0 19-609,0 1-1024,0 0-642,20 0-447,-20-1-1,20-19-320,-20 20 32,20-20-160,-20 0-353,20-1-800,-20-19-1185,0 20-1474,0-20-5541</inkml:trace>
  <inkml:trace contextRef="#ctx0" brushRef="#br0" timeOffset="413420.8985">5777 4363 14733,'0'-41'2883,"0"21"-1602,-21 20 577,21-20 673,0 20-770,0 0-768,-20 20-512,20 0 63,-20 21 289,20-2-96,-20 20-193,20-18-192,20-2-31,-20 0-1,40-39-128,-19 0 64,17 0-31,3-19 63,-21-1-192,19-19-32,-19-2-96,-20 21-64,0-19 0,-20 0-192,20 17 63,-21 3-31,3-1-160,-2 0-225,20 20-512,-21 0-577,21 0-896,-20 0-929,20 20-5062</inkml:trace>
  <inkml:trace contextRef="#ctx0" brushRef="#br0" timeOffset="413732.4219">5856 4541 17712,'-21'20'2627,"1"19"-1282,20-19 1089,0 20 1,0-20-1026,0 19-736,20-19-97,1-20-191,17 0 31,3 0-224,-1-20-32,-21 1-160,1-1-96,0 0-128,-20-1-64,-20-18-129,0 19-95,-19 20-161,-1-19 1,1 19-161,-2 0-481,21 0-928,-18 0-1825</inkml:trace>
  <inkml:trace contextRef="#ctx0" brushRef="#br0" timeOffset="415786.1329">7107 4263 7110,'0'0'2210,"0"-20"-832,0 20 832,0-20 256,0 20-672,0-19-545,0 19-160,0-21 384,0 21 33,-20-20-97,-1 20-32,21 0-320,-40 0-96,22 20-480,-3 1-1,-19 18 33,20 0-161,1 1-32,-1 20 33,20-40-161,0 19-96,20-19-64,19-20 192,-19 0-96,39 0 65,-19-39-161,1 19 32,-23-19-64,23 17 0,-41 3 0,20-1 0,-20 0 192,0 20 256,0 20-31,-20 0-289,0-1 128,-1 22-96,21-1-32,0-1-256,0 2 128,0-2-160,21-19-192,-1-1-513,0 1-480,0 0-769,-20-1-1506,19-19-3875</inkml:trace>
  <inkml:trace contextRef="#ctx0" brushRef="#br0" timeOffset="417241.211">8059 4163 10473,'20'-20'4645,"-20"20"-2755,20-19 63,-20 19 97,20-20-512,-20 20-289,0 20 0,19-20-192,-19 39-96,0-19-128,-19 20-160,19-20 223,0 0-223,0-1-193,0 1-31,0 0-129,0-1-32,0-19-63,19 0-33,-19 0-64,20 0 32,0 0-128,20 0 32,-21 0-96,1 0-128,0 0-32,21-19-289,-23 19-479,2 0-514,0-20-704,1 20-448,-1-20-770,-20 1-6533</inkml:trace>
  <inkml:trace contextRef="#ctx0" brushRef="#br0" timeOffset="417406.25">8376 4084 18641,'0'20'2787,"-20"19"-1282,20 1 897,0 20 33,0-1-994,0 2-768,20-22-449,1 0-192,-1 1-160,-2-19-865,23-2-1345,-21-19-2531</inkml:trace>
  <inkml:trace contextRef="#ctx0" brushRef="#br0" timeOffset="418907.2266">9170 4183 13484,'-20'0'4837,"2"0"-3043,18 0-545,0 21 641,0-2 127,0 1-960,0 19-480,18-19-225,2 19-127,0-17-161,1 17 64,-1-19-128,-2-20-257,2 19-447,1-19-834,-21 0-928,20 0-1057,-20 0-5926</inkml:trace>
  <inkml:trace contextRef="#ctx0" brushRef="#br0" timeOffset="419196.2891">9290 4223 16783,'40'-19'3107,"-21"-2"-1409,-19 21 640,20-20-416,0 20-961,0 20-577,0-20-128,-1 21-63,-19 18 31,0-19 0,20-1 128,-20 21-31,0 1 63,-20-22 65,20 21-97,0-21-64,0-19-160,0 20-160,20-20 128,0 0-192,20 0 0,-19-20-352,17 1-641,3 19-993,-3-20-1634,-17 0-7687</inkml:trace>
  <inkml:trace contextRef="#ctx0" brushRef="#br0" timeOffset="419963.8672">10421 4163 14125,'0'-39'3779,"-20"19"-2177,20 0-193,-20 1 1154,1-1-706,-1 20-671,-20 0-322,20 20-63,-19 19 32,-1-19-353,20 19-63,-1 2-161,21-22-64,21 1-128,-1 0-64,20-20 64,-1 0 0,1 0-64,0-20-96,-21-19 32,21 18-64,-40 1 128,21 20 64,-21-20 160,-21 20 353,21 20-97,-20 21-95,20-2 191,0 0-448,0 1-96,0-21 1,20 22-290,1-1-127,-1-21-513,-2 1-769,2 0-1472,-20-20-2212</inkml:trace>
  <inkml:trace contextRef="#ctx0" brushRef="#br0" timeOffset="438867.1875">11533 4084 8840,'0'-19'3555,"0"-1"-320,-20 20-160,20-21-544,0 21-513,0 0-289,0 0-384,0 0-384,0 21 0,0 18-192,20-19-96,-20 19-193,20-19-288,0 21-160,-20-22 32,19 21-64,1-21-96,0-19-288,-20 20-289,20 0-640,-20-20-513,21 0-640,-21 19-865,0-19-3940</inkml:trace>
  <inkml:trace contextRef="#ctx0" brushRef="#br0" timeOffset="439077.1485">11752 4024 23766,'0'21'1505,"0"18"481,20-19-512,-20 19-1186,0 1-96,18 0-288,-18-20 32,20 0-384,1-1-994,-1 1-1505,-20-20-3266</inkml:trace>
  <inkml:trace contextRef="#ctx0" brushRef="#br0" timeOffset="440519.5313">12505 4004 6662,'0'0'12171,"0"-19"-9832,20 19-322,-20 0 162,0 0-354,20 19-415,-20 1-193,21 21-320,-1-2-97,-20 0-319,18 1-193,-18-19-160,20-2-96,-20 21-64,21-40-96,-1 19-352,-20-19-738,20 0-703,-2 0-1090,-18 0-1505,0-19-13101</inkml:trace>
  <inkml:trace contextRef="#ctx0" brushRef="#br0" timeOffset="441337.8907">12803 4004 11594,'0'-19'2723,"0"19"-513,0 0 224,0 0-512,0 0-576,0 0-193,0 0-128,0 0 96,0 0-224,0 0-129,0 0 97,0 0-513,0 0-31,20-20-225,-20 0 0,20 20 0,20-19-128,-21-1 64,21 20-32,-20 0 0,1 0 64,-1 20-128,-20-1 288,0 1-192,0 19 96,0-19-96,0 1 0,0-1-64,0-1 0,0-19-32,18 0-32,2 0 160,1 20-64,-1-20 32,0 0 0,-1 20 64,1-20 65,0 19-33,0 1-96,-20 0 0,0 1 32,0-21-160,-20 19-193,-20 1-383,21-20-513,-21 20 96,-1-1-417,3-19-1184,17 20-3973</inkml:trace>
  <inkml:trace contextRef="#ctx0" brushRef="#br3" timeOffset="521815.4297">336 7538 12139,'-20'60'3587,"2"-20"-1825,18-21-64,0 21 223,0-19 1,0-2-769,0 1-224,0-20-128,0 20 192,18-20 0,-18 0-256,0-20-65,0 0-480,0 1 161,0-2-257,-18-19 32,-2-19-128,-1 18 96,1-18-96,20 0-64,-20-1 64,20 21 32,0-1-128,20 1 32,0 18-32,1 21 96,-1 0-96,-2 0 96,2 21 128,1 18-320,19 20 128,19-19-129,0 40 129,-19-21 96,19-18-64,-19-2 64,-20 0 32,1-19 33,-21 0-1,18-20 224,-18 0-128,0 0 160,0-20-255,0 0-33,0-19 32,0 0-96,-18-2 0,-3-18-225,1 0-287,0-2-257,0 22 257,1-20-449,-1 38-801,20 1-448,0 20-96,0 0-1442,20 0-9256</inkml:trace>
  <inkml:trace contextRef="#ctx0" brushRef="#br3" timeOffset="522155.2735">932 7498 19922,'0'20'1314,"0"-20"-65,0 20 737,0-1-481,0 22-928,20-21-225,0 19-384,0-19 96,19-20-64,-19 0 64,20 0 0,-1-20-96,-19 1 64,1-1 0,-21 0 0,-21 1 32,1 19-160,-19-22-96,-1 3 32,1 19 96,-1 0-449,20 0-223,20 0-770,-20 0-1345,20 0-2305</inkml:trace>
  <inkml:trace contextRef="#ctx0" brushRef="#br3" timeOffset="522439.4532">1130 7281 4804,'-18'-61'16560,"18"61"-15311,-21 0-544,21 0 1441,21 0-321,-21 41-672,18-21-448,2 19-224,1 20-321,-1-18-160,-20-2-160,20 20-129,19-39-319,1 21-674,-1-22-511,1-19-1058,0 20-1697,-21-20-13708</inkml:trace>
  <inkml:trace contextRef="#ctx0" brushRef="#br3" timeOffset="522640.625">1112 7479 19314,'0'0'2466,"0"0"-1697,0 0 1857,0 0-255,0 0-1058,18 0-705,23 0-351,-1-20-385,19 20-161,-19 0-704,-1-20-961,-19 20-1088,0 0-898,0 0-6662</inkml:trace>
  <inkml:trace contextRef="#ctx0" brushRef="#br3" timeOffset="522974.6094">1428 7420 9416,'0'19'7912,"0"-19"-6439,20 0 641,0 0 449,0 0-609,0 0-705,-1 0-545,21 0-223,1 0-33,18 0-127,-39-19-129,0-2-160,0 1 0,-20 0 0,-20 1 0,0-1 32,-21 20-128,21-20 128,-18 20-64,17 0-32,21 0-32,0 0 64,0 20 32,-20 0 32,20 19-160,20-19 96,1 20-96,17 0 96,3-21-224,19 1 160,-21 0-33,-19-1-479,0-19-33,0 22-127,-1-22-482,1 0-1152,-20 19-1602,0 1-11466</inkml:trace>
  <inkml:trace contextRef="#ctx0" brushRef="#br3" timeOffset="523286.1329">733 7935 17584,'-20'20'7495,"20"-20"-6182,0 0-416,0 0 1249,20 0-512,0 20-897,21-20-161,18 0-384,40-20-160,0 20 32,21-20 33,19 1-194,-21-1 65,21-21-192,-39 22 64,-1 19-96,-20-20-65,-19 20 33,-21 0-32,-19 0-193,0 0-319,-20 0-514,21 0-1632,-42 0-1731,21-20-14893</inkml:trace>
  <inkml:trace contextRef="#ctx0" brushRef="#br3" timeOffset="523453.125">1984 7320 25560,'21'-20'1729,"-1"1"-1825,-20 19 0,18 0-673,3-20-1825,-1 40-3716</inkml:trace>
  <inkml:trace contextRef="#ctx0" brushRef="#br3" timeOffset="523625">2183 7579 23029,'20'39'2979,"-20"-39"-2242,20 0-417,-20 0-96,19 0-160,-19 0-512,20 0-1730,-20 0-2947</inkml:trace>
  <inkml:trace contextRef="#ctx0" brushRef="#br1" timeOffset="530601.5625">2918 7379 11915,'0'0'2146,"0"0"-993,20 20 1441,-20 1-287,18 18-578,-18 20-384,41 2-448,-21 17 0,19 2-480,1-21 223,0 0-127,-21 2-161,21-22-192,-20 0 128,1-19-63,-3 1-33,-18-21-64,0 0 96,0 0 96,-18-21-159,-23 1-129,1 1 0,1-21-64,-1-19 32,1-1-64,-1-19 32,-1-1-65,-17-20-63,37 22-160,1-2 32,20 1 128,20 40 31,21-2 65,-21 2 0,19 39 32,1 0 192,-1 0-96,-19 39 33,20 2-65,-20-2 96,-20 20-32,0-18-32,0 18 32,0-20-32,-20-19-32,20-1 0,-40 3-256,20-3-321,1-19-544,-1 0-768,0 0-770,20-19-1985</inkml:trace>
  <inkml:trace contextRef="#ctx0" brushRef="#br1" timeOffset="531122.0704">3493 7379 16879,'-39'-39'1730,"19"19"-545,0 20 673,0 0 608,0 0-800,-19 39-609,19-19-160,-1 40-385,21-20-63,0-1-225,21 0-128,17-17-96,-17-22 0,19 19 64,-20-38-128,19 19 64,-19-22 32,0-17-128,-20 19 64,0-19 0,0 19 64,0 1 0,-20-2-64,20 1 128,-20 0-96,20 20 64,0 0 96,0 20-96,0 0 96,20 1-128,0 18-96,0-19 128,0 19-224,19-19-128,1-20-321,-19 0-384,17 0-544,-17 0-897,-21-20-577,20 20-4356</inkml:trace>
  <inkml:trace contextRef="#ctx0" brushRef="#br1" timeOffset="531448.2422">3712 7281 15790,'40'39'2819,"-22"0"-1345,3-19 768,-1 21 288,0-22-960,-20 1-417,20 0-192,-20-1-65,0-19-191,19 0-192,-19 0 191,0-19-319,-19-1-225,19 0 0,0-20-64,-20 20-160,0-19 224,20-1-256,-20 1 128,20-2-128,0 22-96,0-1-289,20 20-255,0 0-353,0 0-737,-1 0-1153,21 20-1025,-20-1-5957</inkml:trace>
  <inkml:trace contextRef="#ctx0" brushRef="#br1" timeOffset="531774.4141">4088 7320 17584,'20'20'1954,"-20"-20"64,21 0 801,-21 0-994,20 0-928,-2-20-256,-18 20-33,20-20-127,1 1-225,-21-1-128,0-1-32,20 21 32,-20-20-64,-20 20 65,-1-19-322,1 19 193,2 0 161,-2 0-258,-1 19 161,1 1-96,0 1 193,1-1-65,19 19 64,0 0 0,19-19 0,-19 21-96,40-22-32,-19 21-64,17-40 32,3 19-160,-1-19-224,-1-19-385,-19 19-672,0-20-834,0 20-992,-20-20-2594</inkml:trace>
  <inkml:trace contextRef="#ctx0" brushRef="#br1" timeOffset="532129.8829">4327 7240 18833,'20'41'2307,"-20"-22"-354,20 21 738,-20-1-449,19 2-737,-19-22-319,0 21-322,20-21-255,-20-19-193,20 0-255,-20 0-161,0 0 0,20-19 0,-20-21 0,21 21 0,-21-22 0,18 2 0,-18 19 0,0-19 0,20 39 0,-20-20-65,0 20-31,20 20 160,1-1-64,-1 21 0,-2-1-96,3-19-256,19 1-353,-20-2-352,19 1-480,-19-20-801,0 20-673,0-20-1666,-20-20-8871</inkml:trace>
  <inkml:trace contextRef="#ctx0" brushRef="#br1" timeOffset="532346.6797">4665 7022 12523,'0'-39'8296,"0"39"-5445,0 0-673,19 19-32,1 1-641,0 20-416,0 20-608,19-1-161,-19 0-256,20-18-64,-1 18-224,1-20-192,-20-19-321,1 1-576,-3-21-705,-18 19-1762,0-19-3843</inkml:trace>
  <inkml:trace contextRef="#ctx0" brushRef="#br1" timeOffset="532520.5079">4665 7281 20083,'-20'0'3427,"20"0"-2050,0 0 225,20-20 159,19 20-896,1 0-481,19 0-287,-19-21-97,-1 21-385,1 0-480,-20 21-1153,1-21-1249,-21 0-2594</inkml:trace>
  <inkml:trace contextRef="#ctx0" brushRef="#br1" timeOffset="533592.7735">5299 7002 11883,'-39'-39'3843,"39"18"-1184,-20 21-225,0 0 1,20 0-546,-20 41-640,20-2 33,0 20-385,0 2-161,20-2-63,0 1-385,0-21 0,19 20-288,-19-39 129,21 21-482,-3-22-383,-18-19-578,1 20-896,19-20-1537,-21-20-4613</inkml:trace>
  <inkml:trace contextRef="#ctx0" brushRef="#br1" timeOffset="533832.0313">5578 7181 20371,'39'20'3011,"-39"-1"-2307,0 1 930,20 21 63,0-22-992,-20 1-385,20 0-320,-1-1 32,-19 1-96,20-20-192,0 0-737,-20 0-736,0 0-1186,0-20-2498</inkml:trace>
  <inkml:trace contextRef="#ctx0" brushRef="#br1" timeOffset="533996.0938">5597 7062 1153,'-19'-20'18353,"-1"0"-16687,20 0-1058,0 20 545,0-19-800,0 19-578,0 0-928,20 19-1217,-20-19-5189</inkml:trace>
  <inkml:trace contextRef="#ctx0" brushRef="#br1" timeOffset="534194.336">5696 6922 17552,'81'20'4004,"-23"1"-2627,1 18 481,-18 21 64,-1 0-993,-1-1-481,-19-20-320,0 22-32,0-22-160,-20-19-224,0 19-609,0-19-704,0-20-1250,0 0-3331</inkml:trace>
  <inkml:trace contextRef="#ctx0" brushRef="#br1" timeOffset="535600.586">6451 7102 12299,'-40'0'5221,"40"0"-3331,0 0-225,0 0 481,0-21-128,20 21-736,0 0-289,20 0-321,-21 0-352,21 21-255,0-21-1,-1 20-225,-19 0-351,21-20-961,-3 19-1506,-38 1-1762</inkml:trace>
  <inkml:trace contextRef="#ctx0" brushRef="#br1" timeOffset="535781.25">6570 7340 19410,'0'19'2466,"0"-19"-1153,20-19 1346,19 19-865,-19-20-994,21 20-511,-3 0-193,3 0-192,-21 0-289,-1 0-1056,21 0-1474,-40 0-1985</inkml:trace>
  <inkml:trace contextRef="#ctx0" brushRef="#br1" timeOffset="537309.5704">7504 6824 2017,'0'0'3075,"0"-20"-865,0 20 705,0-21-96,0 2-769,-21 19-513,21-20-63,0 0-257,-20 20-32,20-19 32,-20 19-64,0 0-128,1 0-320,-21 19 128,20 1-289,-19 19 33,-1 2-33,20-2-63,-19 20 95,19 2-224,20-2 1,0-20-97,0 22-64,20-22-64,19 0 0,1-19-95,19 21-33,-19-22 96,-1 1-96,-19 0 64,0-1 64,0 1 64,1 0-224,-21-20 256,0 21-192,0-21 32,0 0-32,0 0-128,0 0 256,0 0-160,0 0 64,0 0-64,0 19 0,18-19 32,-18 0-64,0 0 161,0 0-194,0 0 33,20-19 64,-20 19 0,21-21 97,-1 21-193,-20 0 32,20 0 32,-20 0 64,0 0-128,18 21 96,-18-21 32,21 19-32,-1 21-64,-20-21 32,20 21 0,-20 20 0,20-20 128,-20 19-128,0 21-32,0-2 32,0 2 32,-20-1 128,0 1 96,20 0 96,0-1-95,0 1-65,0-21 64,20-20-128,0 1-32,-1-19-32,21-2 65,0-19-226,-1 0 1,1 0-64,1-19-160,-3-2-193,23 1-415,-42 0 63,21 20-769,-20-19-672,0 19-705,-20 0-3779</inkml:trace>
  <inkml:trace contextRef="#ctx0" brushRef="#br1" timeOffset="542194.336">8059 6646 10025,'-20'0'3107,"20"0"-833,0 0 545,0 0-257,0 0-768,0 19-353,0 1-160,0 0-352,20-1-224,-20 21-193,20-21-191,0-19 63,-20 21-160,20-1-96,-20-20-160,0 0 32,19 20-320,-19-20-513,0 0-352,20 0-673,-20 0-800,0 0-1954</inkml:trace>
  <inkml:trace contextRef="#ctx0" brushRef="#br1" timeOffset="542564.4532">7959 6446 10762,'-20'-20'2242,"2"20"-416,18-19 1184,-20 19-671,20 0-578,0 0-287,0 0-129,0 19-224,0-19-160,0 20-64,20 0-257,-2-20-191,2 0-193,-20 0-64,21 0-96,-1 0-128,-20 0 160,20-20-64,-20 20-128,0-20 96,0 20-160,-20-19 32,20 19-64,-20-20 32,-1 20-224,21 0-609,-20 0-609,20 0-928,0 0-1474</inkml:trace>
  <inkml:trace contextRef="#ctx0" brushRef="#br1" timeOffset="543013.6719">8456 6665 960,'0'-19'16880,"0"19"-15310,0 0-545,0 19 1313,0 1-416,-21 19-801,21 20-192,-18-18 192,18 18-288,0-20-321,-20 2-384,20-2-64,0-19-96,0 0-128,0 0-416,0-1-802,0-19-576,0 0-1505,0 0-3684</inkml:trace>
  <inkml:trace contextRef="#ctx0" brushRef="#br1" timeOffset="543570.3125">8694 6963 15630,'0'-41'3267,"20"41"-1505,1 0 96,-3 0 224,-18 20-929,20 1-609,1 18-223,-21 1 63,0-1-192,0 22-96,0-42 0,-21 21-32,1-1-31,2-18-33,-3-1 64,1-20 0,0 0-64,0 0 64,20-20-96,0-1 224,0 1 128,20-19-32,0 19 193,0 1-97,1 19-63,17 0-193,-17 0-64,-1 0-96,0 19-225,-2-19-639,3 20-930,-1-20-1281,-20 0-2434</inkml:trace>
  <inkml:trace contextRef="#ctx0" brushRef="#br1" timeOffset="547642.5782">9865 6863 6117,'-19'-19'3492,"19"-1"-1442,-20 20 192,20-20 448,0 20-416,-20 0-640,20 0-97,0 0-159,20 0-97,-20 20 0,0 0-256,20-1-320,-1 21-65,1-21-351,0 22-129,0-21-64,-20-1-96,20 1 32,-20 0-224,19-20-385,-19 0-576,0 0-705,0 0-1153,-19 0-3939</inkml:trace>
  <inkml:trace contextRef="#ctx0" brushRef="#br1" timeOffset="547837.8907">9786 6625 16879,'-20'-59'1762,"20"39"-993,0 0-96,0 20 159,20-19-575,0 19-322,0 0-1024,0 19-1697,-1 21-5670</inkml:trace>
  <inkml:trace contextRef="#ctx0" brushRef="#br1" timeOffset="548069.336">10223 6983 14253,'20'0'5541,"-20"-20"-4548,0-1-32,-20 1 1345,0 1-864,0-1-674,-19-19-223,-1 19-65,-1-21-191,23 22 95,-23-21-256,21 1-128,20 19 192,0 1-32,0-2-160,20 1 0,1 0 0,17 20-96,3 0-32,-1 0-705,-1 0-768,-19 20-1250,0 0-1857</inkml:trace>
  <inkml:trace contextRef="#ctx0" brushRef="#br1" timeOffset="548244.1407">9984 6804 16143,'-20'0'3619,"20"0"-1633,0 0-577,0-21 737,20 21-928,0-19-642,21 19-191,-3 0-97,3-20-224,18 20-705,-19 0-1345,-1 0-1889,-19 0-6215</inkml:trace>
  <inkml:trace contextRef="#ctx0" brushRef="#br1" timeOffset="548649.4141">10818 6804 15630,'20'-21'3556,"-20"2"-1731,21 19 33,-21-20 673,18 40-834,-18-20-640,20 19-96,0 22-320,-20-21-129,21 19-288,-1-19-96,-20-1-95,18 1-33,3-20-385,-21 0-672,20 0-608,-20 0-1282,0-20-1281,-20 1-11467</inkml:trace>
  <inkml:trace contextRef="#ctx0" brushRef="#br1" timeOffset="548794.9219">10778 6585 11979,'-19'-39'5861,"19"19"-4291,0 1-897,19 19 448,1-22-673,0 22-480,21 0-1473,-23 0-4357</inkml:trace>
  <inkml:trace contextRef="#ctx0" brushRef="#br1" timeOffset="549322.2657">11592 6804 8616,'0'0'10506,"20"0"-10026,-20 0 641,20 0 288,0-21 161,19 21-833,-19-19-321,0-1-64,1 0-95,-1 1-129,-20-1-32,0-19-32,0 18 0,-20 1-64,-1 20 32,1-20-32,0 20 128,2 0-160,-23 0 448,21 20-127,20 0-33,-20 1 192,20 18-127,0 0 287,0 1-159,20 0-161,20 0-192,-1-1-32,1-19-32,19-20-32,-18 19-160,-1-19-224,-1 0-353,-19-19-480,0 19-993,-20-20-1057,20 0-4357</inkml:trace>
  <inkml:trace contextRef="#ctx0" brushRef="#br1" timeOffset="549879.8829">11910 6605 16879,'20'41'2595,"0"-2"-897,0-19 127,-1 19 642,-19 0-674,20 2-672,0-2-288,0-19-256,-20 0-257,20-20-192,-20 19-32,0-19-32,0 0 0,0-19 32,21-1-160,-21 0 32,0 1-32,0-21-256,0 19-160,0-18-225,18 19-448,-18 1-417,20-1-287,-20 20-225,20 0 256,1 20 577,-21-1 768,20-19 481,-2 20 609,-18-20 127,21 0 289,-1 0 321,-20 0-33,20 0-192,0-20-192,-1 20-256,-19-19-193,20-1-256,-20 0 96,0-20-223,0 20 63,0 20 64,0-20-160,-20 1 32,1 19 64,19 0 32,-20 0-160,20 0 33,-20 19-65,0 21 192,20-19-32,0 18 0,0 0 64,0 1-32,0 0 65,20-20-289,0 19 64,0-39-321,19 20-319,-19-20-513,20-20-449,-21 1-864,1-1-1089,-20 0-4005</inkml:trace>
  <inkml:trace contextRef="#ctx0" brushRef="#br1" timeOffset="550184.5704">12446 6546 9545,'20'59'10409,"-20"-18"-9031,20-2 640,-20 0 512,19 1-352,-19-21-1089,0 2-448,20-21-321,-20 20-128,20-20-96,-20-20 32,0-1-32,21 2-63,-21-1 31,20-19-289,-2 19 353,2-19-192,1 18 64,-1 21-64,-20 0 64,20 0 32,-2 21 0,3-2 0,-1 1-288,20 0-673,-21-1-1089,1-19-1793,0 0-7848</inkml:trace>
  <inkml:trace contextRef="#ctx0" brushRef="#br1" timeOffset="551913.086">8694 7836 14349,'0'-20'2979,"-20"20"-609,20 0 161,0 0-97,20 0-993,-20 20-480,0-1-128,0 22-160,20-2-129,-20-19-160,21 19-127,-3-19-129,-18 1-128,20-1 32,-20-20-128,21 0-385,-21 20-512,0-20-416,20 0-641,-20-20-608,0 20-1282,0-20-8392</inkml:trace>
  <inkml:trace contextRef="#ctx0" brushRef="#br1" timeOffset="552268.5547">8575 7697 12844,'0'0'2914,"0"0"-639,-20 0 127,20 21-224,0-21-737,20 0-320,-20 0-288,20 19-192,0-19-321,0 0-224,-1 0-32,-19-19 0,20 19-96,-20-21-64,20 21-64,-20-20-224,-20 0 95,20 20-159,-20-19-161,20 19 33,0 0-97,-19 0-288,19 0-1121,0 0-1473,0 19-13517</inkml:trace>
  <inkml:trace contextRef="#ctx0" brushRef="#br1" timeOffset="552616.211">9032 7855 19634,'-20'21'1473,"20"-1"-383,-20 0 1312,20 19-544,-20 0-737,20 2-64,-20 18-193,20-19-447,0-21-321,20 22-64,-20-21-32,0-1-192,0-19-417,0 20-480,0 0-673,0-20-1280,0 0-2083</inkml:trace>
  <inkml:trace contextRef="#ctx0" brushRef="#br1" timeOffset="553173.8282">9211 8194 18833,'38'-41'1826,"-18"41"-577,1 0 449,-21 21 31,20-1-1024,-20 39-449,0-20-160,0 22 225,0-2-193,0-20 288,-20 2-31,-1-2-1,1-19-224,2-1-32,-2 1-128,-1-20 32,1 0-32,20 0 64,-20-20-32,20 1 65,0-21 127,20 21 352,0-2-191,1 21 191,-1-20-191,-2 20-193,23 20-128,-21-20-64,0 21-96,19-21-417,-19 19-576,-20-19-544,20 20-609,0-20-1314,-20 0-6886</inkml:trace>
  <inkml:trace contextRef="#ctx0" brushRef="#br1" timeOffset="556448.2422">9648 7737 2818,'0'0'2146,"0"-19"353,0 19 447,0 0-671,0 0-226,0 0-255,-20 0-256,20 0-289,0 0-288,0 0-96,0 0-65,0 0 65,0 0-96,0 0 32,0 0-1,0 0-127,0 0-129,0 0-159,0 19 127,0-19-63,0 0 31,0 20-63,0-20-33,0 0 0,0 20-31,0-1-1,0-19-128,0 20 32,20 0 1,-20 20-65,0 0 96,18-1-128,-18 0 65,21 2 31,-21-1-32,20 19 0,0-19 32,-20 0-159,20-1-97,-1 0 0,-19 2 0,20-21 0,-20 19 0,20 0 0,-20-19 0,0 21 0,0-22 0,20 1 0,-20 0 0,0-1 0,0 1 0,0-20 0,20 0 0,-20 0 0,0 0 0,0 0 0,0 0 0,0 0 0,-20 0 0,20 0 0,0-20 0,0 20 0,0 0 0,0 0 0,0 0 0,0 0 0,0 0 0,0 0 0,0 0 0,0 20 0,-20-20 0,20 0 0,0 0 0,0 0 0,0 20 0,-20-20 0,0 21 0,1-1 0,-1-1 0,0 21 0,0-21 0,-1 1 0,3-20 0,18 20 0,0-20 0,-20 0-673,20 0-576,0-20-417,0 20-1345,0 0-1601,0 0-7143</inkml:trace>
  <inkml:trace contextRef="#ctx0" brushRef="#br1" timeOffset="557671.875">8257 7994 8263,'0'0'3428,"0"0"-1218,0 0 128,0 0 32,-20 0-832,20 0-642,0 0-127,0 0-32,0 0-161,20 0 1,-20 0 192,0 20-129,0 1 65,0-1-32,0 0 31,20 19 65,-20 0-96,20 22-161,-20-2-96,21 1-31,-3 19-65,2-20-96,-20 1-128,20-1 97,1-18-33,-21 18-32,20-20 0,-20-19 0,18 0-32,-18 1-64,0-2 64,0-19-128,21 0 128,-21 0-96,0 0 32,0 0 33,0 0-65,0 0 0,0 0 96,0 0-128,0 0 160,0 0-128,0 0 0,0 0-32,0 0 96,20 0 32,-20 0 32,20 20-64,0-20 96,-1 0-64,1 0-96,20 0 160,0 0-224,-1 0 64,1 20 0,-1-20-96,-19 0-96,1 0-64,-21 0-353,0 0-159,0 0-482,0 0-1248,0 0-1121,-21 0-3332,21 0-7783</inkml:trace>
  <inkml:trace contextRef="#ctx0" brushRef="#br1" timeOffset="558652.3438">10282 8014 18609,'0'-20'2434,"0"20"-640,20 20 640,-20 1-448,20-1-993,0 19-416,-20 1-193,20-21-96,-1 22-256,1-41 33,0 20-226,-20-20-479,21 0-930,-21 0-1056,0-20-1602,0 0-13869</inkml:trace>
  <inkml:trace contextRef="#ctx0" brushRef="#br1" timeOffset="558812.5">10203 7697 18129,'-20'-79'1665,"20"59"-1056,0 1-353,20 19-160,0-22-352,19 44-1025,-19-3-2179,0 1-10409</inkml:trace>
  <inkml:trace contextRef="#ctx0" brushRef="#br1" timeOffset="559035.1563">10679 8114 15022,'20'20'4292,"-20"-40"-3235,0 20 1025,0-20 352,-20 1-1185,-19-1-416,19-21-128,-20 21-33,21-19-287,-1-20-225,0 18 32,-1-18-256,21 20 128,21-21-32,-21 40-96,40-19 32,-21 19-160,21 20-609,-20 0-736,19 0-1570,-19 20-4324</inkml:trace>
  <inkml:trace contextRef="#ctx0" brushRef="#br1" timeOffset="559231.4454">10500 7935 20851,'-20'20'2627,"20"-20"-1762,20 0 928,1 0 193,19-20-897,-1 20-512,1-19-129,19-1-320,1 20-128,-21-20-416,22 20-609,-23-21-1089,3 21-1666,-3 0-3459</inkml:trace>
  <inkml:trace contextRef="#ctx0" brushRef="#br1" timeOffset="559456.0547">11375 7896 21652,'18'59'3748,"-18"-39"-2627,21 19 352,-21-18-288,20-1-768,-20 0-321,20-20-225,0 0-351,-1 0-641,-19 0-1473,0 0-2499</inkml:trace>
  <inkml:trace contextRef="#ctx0" brushRef="#br1" timeOffset="559656.25">11335 7638 15630,'-41'-40'5349,"41"21"-3907,-18-3-577,18 22-257,18 0-544,2 0-865,1 0-2049,-1 0-13774</inkml:trace>
  <inkml:trace contextRef="#ctx0" brushRef="#br1" timeOffset="560180.6641">12189 7876 1761,'0'-40'12972,"0"20"-10729,0 0 191,0 1 0,-20 19-384,-1-20-448,1 20-353,0 0 0,2 20-352,-23 19-128,21 0-65,20 2-159,0-2-321,0 1-64,40-21-128,-19 1-32,17-20-32,3 0-128,-3-20-32,-17 1-161,19-1-127,-40 0 0,0 1-1,0-21-31,-20 19-129,0 2-64,-19-1-352,19 20-160,-1-20-801,21 20-1665,-20 0-7175</inkml:trace>
  <inkml:trace contextRef="#ctx0" brushRef="#br1" timeOffset="560512.6954">12446 7796 19506,'0'0'801,"-20"0"448,20 0 1249,-20 20-832,20 0-513,-19-1-192,-1 22-32,20-21-225,0 19-383,20-19-257,-1-1 0,1-19 96,0 0-256,0-19 160,19-1-160,-19-19-32,-20 19-161,20-21 1,-20 2-32,-20 19 32,0-19 95,1 19-63,-1 20-160,20-19-161,-20 19-640,20 0-993,0 0-961,0 19-4324</inkml:trace>
  <inkml:trace contextRef="#ctx0" brushRef="#br1" timeOffset="561028.3204">12347 7498 13004,'0'-39'2530,"0"19"257,20 1-289,-20 19-96,0 0-416,0 19-192,20 21-192,-20 19-417,19-18-320,1 18-193,-20 0-223,40-19-225,-20 0-224,-1-1-96,1 0-225,0-18-415,1-21-513,-1 20-769,-2-20-1057,2 0-769,1 0-9384</inkml:trace>
  <inkml:trace contextRef="#ctx0" brushRef="#br1" timeOffset="561504.8829">12843 7777 15662,'0'-20'3364,"-20"0"-2307,0 20 832,1 0 610,-1 20-770,20 0-447,-20 19-193,0-19-161,20 20-415,0 0-161,20-21-320,20 1 0,-21-20 32,21 0-64,-20 0 0,19-39-224,-19 19-32,0-40-96,0 20-1,-20 1 161,-20-21 96,0 20-32,0-19 160,1 18-32,-1 2 0,0 0 320,20 19 257,-20 20 63,20 20-31,0-1-33,20 21-127,0 20-289,0-20-32,19 19-96,1-19-160,19 0-64,-18-1-449,-1-19-352,-1-1-800,1 2-1410,-20-21-2755,-20 0-12908</inkml:trace>
  <inkml:trace contextRef="#ctx0" brushRef="#br4" timeOffset="564791.9922">10381 9127 6149,'0'0'3460,"0"-20"-2660,0 20 674,0 0 255,-19 0-95,19 0-449,0 0-128,-20 0 32,20 0-64,-20-21-224,20 21-32,-20-20-193,0 20-63,0-19 159,1-1 1,-1 0-1,-20 1-95,19-1-129,-17 0-31,-3-1-65,3 2-160,18-1 97,-21 20 31,2 0-32,19-20-32,0 20 1,20 0-161,-20 20 0,20 0 0,0-1 96,20 2-64,-20 19 32,20-21-96,-20 1-64,20 0 33,-1-1-1,-19-19 0,0 20-32,0-20 0,0 0 32,0-20 160,0 1-160,0-1-32,0 0 32,0 1-32,-19-21-128,19 0 96,0 20 0,0 0 64,0 1-32,0-1-32,0 20-32,19-20 96,21 20-64,-19 0 32,17 0-385,3 0-768,-1 0-1505,-22 0-1506,23 0-9898</inkml:trace>
  <inkml:trace contextRef="#ctx0" brushRef="#br4" timeOffset="565480.4688">10620 9127 18193,'0'0'2498,"-20"0"-1153,20 0 673,20 20-512,-20 19-577,0-19-417,20 20-192,0-20-159,-20 19-97,19-39 32,1 20-64,0-20-257,-20 0-607,20 0-1250,-20-20-1570,0 20-4644</inkml:trace>
  <inkml:trace contextRef="#ctx0" brushRef="#br4" timeOffset="565628.9063">10600 9007 15502,'-20'-39'3043,"20"19"-2146,0 20 192,20 0-160,-20 0-609,20 0-448,0 20-929,0 0-2242,-1-1-10250</inkml:trace>
  <inkml:trace contextRef="#ctx0" brushRef="#br4" timeOffset="565857.4219">10877 9246 17488,'0'20'1986,"0"-20"-1570,0 0 1378,0 0-96,20 0-962,-20 0-576,0 0-127,0 0-322,0 0-960,20 0-961,-20 0-2915</inkml:trace>
  <inkml:trace contextRef="#ctx0" brushRef="#br4" timeOffset="566205.0782">11037 9305 12011,'20'0'5925,"-1"-19"-4771,-19 19 1024,20-20-160,0 0-801,-20-1-577,20 2-127,-20-1-193,0 0-224,0 1 0,-20 19 0,20-20 65,-20 20-161,0 0 192,1 20 0,-1-20 192,20 19-63,-20 1-1,20 19 0,-20-18-32,40-1-95,-20 0-97,20-1 32,0 1 0,-1-20-64,21 0-32,-20 0 0,19-20-384,-19 20-353,0-19-544,0 19-801,-20-20-1281,20 20-2947</inkml:trace>
  <inkml:trace contextRef="#ctx0" brushRef="#br4" timeOffset="566361.3282">11255 9206 16719,'0'0'2499,"0"0"-1987,21 0 1474,-21 19-705,0-19-992,0 0-674,0 21-928,0-21-1217,0 0-4773</inkml:trace>
  <inkml:trace contextRef="#ctx0" brushRef="#br4" timeOffset="566563.4766">11454 9325 18801,'20'20'2691,"-20"-1"-2179,0 1 962,0 1-33,-20-1-896,20-1-417,0 1-160,-20 0-353,20-20-704,0 19-865,-20-19-1953</inkml:trace>
  <inkml:trace contextRef="#ctx0" brushRef="#br4" timeOffset="567291.0157">11673 9147 11434,'0'19'2787,"0"1"-289,0 0-95,0-1-353,18 22-513,-18-21-160,0-1-480,20-19-128,-20 0-129,0 0 1,0 0 192,0-19-449,0-1-95,-20 0-97,20-1 0,0-18-160,0 19 0,0-19 0,0 19-32,0-1-128,20 1-64,-20 20-225,20 0-448,21 0-320,-23 0-769,2 20-1345,1 1-3139</inkml:trace>
  <inkml:trace contextRef="#ctx0" brushRef="#br4" timeOffset="567581.0547">11950 9107 12555,'0'0'3716,"-20"0"-2339,20 20 1250,0-20-481,0 20-321,0-1-832,0 21 0,20-21-224,0 2-288,19-1-97,1-20-160,1 0-96,-23 0 0,2-20-32,0-1-64,-20 2-160,0-21 96,-20 21 32,0-1-96,2 0 32,-23-1-32,21 21-192,-20-20 192,21 20-257,19 0-255,-20 20-545,20-20-801,20 21-480,-20-1-2755</inkml:trace>
  <inkml:trace contextRef="#ctx0" brushRef="#br4" timeOffset="567879.8829">12228 9107 15022,'0'20'3651,"0"0"-2434,20-20 1025,0 19-96,-20 1-768,39 0-706,-19-20-95,0 0-225,0 0-160,0-20 33,-1 0-65,1 1-192,-20-1 64,0-21-256,-20 21-193,20 1-127,-19-1-161,-1 20-416,20 0-609,-20 0-416,20 0-1825</inkml:trace>
  <inkml:trace contextRef="#ctx0" brushRef="#br4" timeOffset="568304.6875">12525 9066 32,'20'41'21043,"-20"-21"-20370,0 0 736,0-1 289,0 1-225,21-20-768,-21 0-289,0 0 1,0 0-33,0 0-256,0-20-64,0 1 97,0-1-161,0 0 32,0-1-32,0 1 64,20 1-96,-2-1 64,2 20 0,-20 0-128,21 0 0,-1 20-97,0-1-383,-2 1-481,3 21-961,-1-41-833,0 20-1185,-20-1-9480</inkml:trace>
  <inkml:trace contextRef="#ctx0" brushRef="#br4" timeOffset="568696.2891">12843 9027 16879,'-20'20'3107,"20"-20"-2082,0 19 1218,0 1-65,0 1-929,0 19-352,20-21-385,0 1-320,0-20 0,-1 0-31,21 0-65,-20-20-64,-20 1 192,21-1-224,-21-21-160,-21 21 32,1-19 64,0 0-97,0 19-159,1-21 288,-1 22-160,0-1 96,0 0 96,20 20-64,0 0 64,0 0 64,20 20 64,0 19 32,0-18-32,-1 19 0,1-1-128,20 0 0,-19-19-224,17 21-416,3-21-1122,-21-20-1249,19 19-3523</inkml:trace>
  <inkml:trace contextRef="#ctx0" brushRef="#br4" timeOffset="569173.8282">13339 9047 17872,'-39'19'2691,"39"-19"-1698,0 20 672,0 1 257,0-1-673,19 0-640,-19-1-193,20-19-127,0 20-65,0-20-224,1 0 96,-3-20-64,2 1 32,-20-1 0,0-21-160,0 21-96,0-19 160,-20 0-64,-19 19 0,19-21 96,0 2-32,20 19 96,-20 1-32,20-1 0,-19 20 160,19 0-96,0 20 288,19-1 1,1 21-97,-20-21 32,40 22-256,-19-2-32,-3-19-160,23 19-128,-21-19-385,18 1-576,-17-1-801,-21 0-1409,20-20-4901</inkml:trace>
  <inkml:trace contextRef="#ctx0" brushRef="#br4" timeOffset="569479.4922">13617 9027 18769,'0'20'2114,"0"-1"-768,0 1 607,20 1 33,-20-1-769,20-20-608,0 20-257,0-20-224,-1 0 33,1 0-129,0-20 64,0 20-32,0-20-256,-20-21-1,0 22 33,0-1 64,-20 0 96,-20 20-96,20-19 96,-19 19-32,19-20-160,-20 20-321,21 0-159,19 0-866,0 20-1569,0-1-4292</inkml:trace>
  <inkml:trace contextRef="#ctx0" brushRef="#br4" timeOffset="570138.6719">13916 8948 14253,'-20'0'3331,"20"0"-1345,0 0 288,0 20 32,0 0-800,0 19-577,0 0-289,0-19-223,20 21-193,-2-21-128,-18-1-32,21-19-32,-1 0 32,-20 0-96,20 0 64,-20-19-96,20-1 32,-20 20-128,0-20 256,0 20-192,0 0 192,0 0-32,19 0-32,-19 0 256,20 0 1,0 20 95,0-20-224,19 0-32,-19 0 96,0-20-127,0-1-33,-20 21-64,21-20 32,-21 1-64,0-1-257,0 20-287,0-20-449,0 20-320,0 0-1538,0 0-2498</inkml:trace>
  <inkml:trace contextRef="#ctx0" brushRef="#br4" timeOffset="570435.5469">14193 8968 17808,'0'39'3267,"21"-19"-1985,-21 0 832,18-1-96,2 1-737,0 1-320,-20-1-353,21-20-223,-1 0-1,-20 0-224,0-20-64,18 20-32,-18-21 0,0-18 64,21 19-95,-1 0-33,-20 1 0,20 19 32,0 0-64,-1 0 32,1 0 0,0 19 0,0 1-225,0 0-479,-1-1-706,1 1-1376,-20 1-3332</inkml:trace>
  <inkml:trace contextRef="#ctx0" brushRef="#br1" timeOffset="608949.2188">1250 11032 14317,'-59'0'1762,"39"20"-545,-1-20 96,1 40 0,2-20-128,18 19-640,0 1-161,0 1 33,0-2-1,18-19-31,2-1 63,1 1 32,-1-20-159,0 0-65,-2-20-192,3-19 160,-1 19-96,-20-21-32,0 22 1,0-21 63,0 1-32,0 19 288,-20-1 1,20 2-65,0 19-256,0 19 160,0 2 65,20-1-353,-20 19 128,20 1-128,0-21-129,-1 3-415,21-3-577,-20 1-513,19 0-736,1-20-1698,-20 0-10025</inkml:trace>
  <inkml:trace contextRef="#ctx0" brushRef="#br1" timeOffset="609247.0704">1468 11052 15694,'20'0'2531,"-20"19"-673,20 2 191,-20-1-159,19 0-352,1-1-770,0 1-95,1 0-257,-21-20-191,20 19-1,-20-19-128,18 22 32,-18-22 128,0 0-160,0 0-96,0 0-64,0-22-64,0 22 64,0-19-32,0 19-160,0-20-96,20 20-225,-20-20-96,41 20-704,-21 20-673,0-20-737,19 20-3587</inkml:trace>
  <inkml:trace contextRef="#ctx0" brushRef="#br1" timeOffset="609630.8594">1944 11092 4996,'0'0'14638,"0"20"-13933,-18 0 896,18-1 673,0 1-512,0 0-993,0-1-417,0 3-224,18-3-32,2-19-32,21 0 65,-21-19-65,-2-3-64,3 3-193,-21-21 97,20 1-96,-40-21 160,20 20 0,-21-19-64,-17 19 32,38-19-32,-41 19 32,41 21 32,-20-1 64,20 20 64,0 20-64,0-1 32,20 1 224,0 39-32,1-18 1,-1 18-193,19 0-96,1-19-192,19-20-769,-19 0-737,-1-1-1986,21-19-8647</inkml:trace>
  <inkml:trace contextRef="#ctx0" brushRef="#br1" timeOffset="610369.1407">3017 10893 14029,'-40'-20'2178,"40"20"-160,-21 0-289,3 0-255,18 20-225,0 21-384,0-2-96,0 20-385,18-20-96,3 22-96,-1-22-96,0 0-32,0-17-128,19-22-64,1 0-512,-20 0-738,19-22-575,-19 3-1603,0-21-4547</inkml:trace>
  <inkml:trace contextRef="#ctx0" brushRef="#br1" timeOffset="610709.961">3096 10575 16815,'0'61'1698,"20"-22"-385,-20 20 385,20 2 320,-1-2-289,1 21-960,20-21-288,-19-20-225,-3 0-64,2-18 192,0-1-159,21 0-257,-41-20 96,18 0 0,-18 0-64,0-20-32,21 0-32,-21-1 0,0-18 96,0 19-161,0 1 194,0-1-65,0 20-65,0 20 130,20-1-65,0 1-33,-20 19 98,40-18-482,-21 19-992,21-40-1090,-20 19-1536,19-19-12237</inkml:trace>
  <inkml:trace contextRef="#ctx0" brushRef="#br1" timeOffset="610918.9454">3671 11071 18801,'0'41'2563,"0"-41"-1058,20 20 353,-20-1-513,0-19-992,21 20-257,-21-20-385,20 0-672,-20 0-1313,20 0-1121,-20-20-7111</inkml:trace>
  <inkml:trace contextRef="#ctx0" brushRef="#br1" timeOffset="611070.3125">3671 10934 15758,'0'-21'1762,"-18"1"-673,18 20-480,-21-20-513,21 20-929,0-19-3267</inkml:trace>
  <inkml:trace contextRef="#ctx0" brushRef="#br1" timeOffset="611251.9532">3632 10556 15118,'0'39'4292,"21"-19"-3011,-21 40 481,18-21 480,2 22-673,1-2-800,-1 0-481,0 1-160,19-20-31,1-1-161,-20-19-321,-1 20-608,-19-20-576,20-20-930,0 20-1697</inkml:trace>
  <inkml:trace contextRef="#ctx0" brushRef="#br1" timeOffset="611681.6407">4029 10795 15983,'-20'39'4452,"20"0"-3523,-20-19 832,20 40 482,0-20-802,0 19-736,20-19-449,0 0-256,0-21 96,-1-19-96,21 0 0,-19-19-160,-1-1-32,-20 0-193,0-20 65,0 0-64,0 1 63,-20 0 65,20-22 32,-21 22 0,-19-20 31,21-2-31,-1 22 192,-20 0 64,40 18 96,-20 21 385,20 0 63,0 0-159,0 21 95,20 18 97,-20 0-289,40 22 128,-20-2-255,19-20-161,-19 22-192,39-22-225,-18 0-319,-1-19-1058,-21 0-704,1-1-1762,0-19-13549</inkml:trace>
  <inkml:trace contextRef="#ctx0" brushRef="#br1" timeOffset="612172.8516">4467 11092 15822,'18'20'4164,"2"-20"-3395,-20-20 1025,0-1 128,0 2-833,-20-1-577,20-19-224,-18 19-159,18-19-1,0-2 0,0 21-128,0-19 32,0 39-64,0-20-32,18 20-96,2 20 64,0 0-97,1 19-191,-1-19 224,19 20-64,1-20 63,-20-20 129,19 20 32,1-20 0,-20-20 97,-1 20-194,1-20 161,-20 1-31,0-22-1,0 21-64,0 1 192,-20-21-128,1 21 32,-1 19 0,-20-20 256,20 20 0,1 0-127,19 20 95,0-1-32,-20 21-32,20-1-31,20 2 63,-1-2-96,1-19-32,0 19-192,0 0-128,19-18-257,-19-1-447,20-20-546,-20 0-1248,-1-20-1699,-19 20-13227</inkml:trace>
  <inkml:trace contextRef="#ctx0" brushRef="#br1" timeOffset="612440.4297">4863 10834 16815,'19'39'3235,"-19"-19"-2530,20 0 865,-20 20 576,20-20-353,-20 0-960,20-1-416,1-19-289,-21 20 0,18-20-32,-18-20-96,20 1-192,-20-1 192,21 0-32,-21 1-64,0-2 128,20 1-64,-20 20 64,20 0-32,-2 0-96,3 20 96,-1 1-417,20-2-1569,-20 1-2018,-1 0-11242</inkml:trace>
  <inkml:trace contextRef="#ctx0" brushRef="#br1" timeOffset="613006.836">5777 10893 19442,'-21'0'1217,"1"20"128,20 20 673,0 19-384,0-19-609,0 0-513,20 0-448,1-21 161,-3-19-193,22-19-32,1-1 64,-23-21-64,3 2-64,-21 0-1,0-1 65,-21 0 33,-17 0-33,-3 21-65,3-21-63,-3 21 96,1-1-288,21 20-192,19 0-353,0 20-1121,19-1-577,1 1-3426</inkml:trace>
  <inkml:trace contextRef="#ctx0" brushRef="#br1" timeOffset="613230.4688">6094 11012 19794,'0'-39'1281,"-20"0"257,0 18 544,-20-38-641,20 19-704,-19-20-417,19 1-192,-21 0-160,23-2 64,18 2-192,0 20-64,0-2-577,18 41-320,3 0-96,19 0-641,-20 41-1217,-1-21-10570</inkml:trace>
  <inkml:trace contextRef="#ctx0" brushRef="#br1" timeOffset="613385.7422">5795 10775 21075,'-39'20'2307,"39"-20"-1,0 0-673,21-20-544,17 20-352,3-21-481,18 1-256,1 0-352,-1 20-737,-19 0-769,19 0-1217,-39 0-3235</inkml:trace>
  <inkml:trace contextRef="#ctx0" brushRef="#br1" timeOffset="614448.2422">6888 10795 19474,'0'0'2082,"20"19"-929,-1 1 833,-19 0-353,20 19-512,0 2-608,-20-22-225,20 21-192,1-21 0,-21-19-96,0 20-96,0-20-672,18 0-674,-18 0-1152,-18 0-1410</inkml:trace>
  <inkml:trace contextRef="#ctx0" brushRef="#br1" timeOffset="614620.1172">6749 10477 19794,'-21'-21'1922,"1"1"-1185,20 20-1,0 0-543,0 0-161,20 0-897,1 0-2274,19 20-14093</inkml:trace>
  <inkml:trace contextRef="#ctx0" brushRef="#br1" timeOffset="615700.1954">8099 10775 11723,'-20'-21'2242,"0"1"-449,20 0 610,-20 20-674,1-19-255,-1 19-417,0 19-224,20 21-161,-21-19 33,21 18-97,-20 1-95,20 19-129,20-19-63,-20 0-161,21-21 128,-1-19-192,19 20 64,-19-40 64,0 20-224,0-39 64,0 19-96,-20-20 193,0 20-161,0-19 0,0-1 128,-20 21-128,20-22 64,-20 21-64,0 0 96,20 1-96,0 19 64,0 0 128,0 19 32,20 1 1,0 21-65,0-2-128,-1-19 0,21 19-96,0-39-96,-21 20-161,21 0-351,-20-20-289,-20 0-417,21 0-736,-21 0-512,-21 0-3043</inkml:trace>
  <inkml:trace contextRef="#ctx0" brushRef="#br1" timeOffset="616011.7188">8318 10775 15887,'38'59'3235,"-18"-39"-1410,1-1 417,-21 1-192,20 0-672,-2-20-578,-18 0-287,0 0 96,0 0-33,0-20-160,0 0-191,0 1-129,-18-21-64,18 21 32,-20-22-32,-1 21-32,21-19 0,-20-1-160,20 21 64,0 19-129,20-21 33,1 21-288,-1 21-225,-2-2-480,23 1-609,-21 0-640,19-1-993,-19 1-3972</inkml:trace>
  <inkml:trace contextRef="#ctx0" brushRef="#br1" timeOffset="616315.4297">8635 10775 4964,'0'20'11115,"19"-20"-9610,-19-20 673,0 20 32,20 0-384,0-21-545,21 1-320,-23 0-288,2 1-417,1 19-96,-1-20-64,-20 0 64,20 1-160,-20 19-64,-20-21 0,20 1 64,-41 20-64,21 0 96,2 0-32,-3 20-32,1 1 96,0-2 64,0 1 129,20 19-65,0 1 32,20-19-128,0 18-160,0-19 160,19 0-96,2-20-32,-1 0-256,19 0-385,-19-20-704,-1 20-1346,-19 0-2145</inkml:trace>
  <inkml:trace contextRef="#ctx0" brushRef="#br1" timeOffset="618113.2813">9707 10477 10313,'0'0'2082,"-20"-21"449,20 1 31,0 20-576,0-19-545,0-21-416,20 21 0,0-1-32,-20-21 32,39 22-32,-19 19-448,20 0-161,-1 0 64,-19 40-223,20 0 63,-1 19-192,1 1 0,-19 19 0,-1-20-160,-20-19 96,0 19-96,0-19-96,-20 20 96,-1-40-96,1 19-32,-19-19-33,19 0 161,-20-20-64,20 0 64,-19 0 0,19-20 32,20-19 0,0-1 0,0 1 32,20 18 96,0 1 64,19 0 192,1 1 129,-1 19-289,1 19-64,-19 1-32,17 0-192,3 1-320,-1-1-641,-22-20-833,3 19-768,-21 1-1891</inkml:trace>
  <inkml:trace contextRef="#ctx0" brushRef="#br1" timeOffset="618359.375">10381 10655 19378,'20'20'2979,"-20"0"-1986,0 19 1313,20-19-545,-20 21-832,21-22-448,-1 1-321,-2 0-160,2-20 0,1 0-288,-1 0-929,-20 0-1122,20-20-1729,-20 0-13196</inkml:trace>
  <inkml:trace contextRef="#ctx0" brushRef="#br1" timeOffset="618516.6016">10302 10436 20211,'-20'-19'1953,"20"19"-1792,0 0 415,0-20-384,20 20-576,-20 20-1986,20-1-5830</inkml:trace>
  <inkml:trace contextRef="#ctx0" brushRef="#br1" timeOffset="619235.3516">10917 10834 16719,'21'0'3428,"-21"0"-2019,20 20 449,-20 19-97,18 2-544,3-2-544,-1 0-353,-20 20-127,20-18-65,-20-2-96,0-19 0,0 19-256,0-17-321,0-22-1185,-20 0-1473,20 0-4644</inkml:trace>
  <inkml:trace contextRef="#ctx0" brushRef="#br1" timeOffset="619874.0235">11276 10358 17840,'38'-20'2307,"-17"20"-610,19 0 802,-1 20-482,1-1-1120,-1 21-480,1-1-225,-20 21-32,0-1-64,-1 2-64,-19-2 32,0 0 0,-19-18-96,-21-22 0,20 21-32,-19-21-32,-1 1-32,20-20 64,-19 0 0,19-20 0,0 1 0,20-21 64,0 21 0,0-22 0,20 1 0,0 21 0,19-1 192,-19 20 128,20 0-192,-21 20-32,1-1-64,20 1 32,-20 21-320,-1-21-384,1-1-610,0 1-1216,21-20-1345,-41 0-12429</inkml:trace>
  <inkml:trace contextRef="#ctx0" brushRef="#br1" timeOffset="620100.586">11810 10655 20947,'41'20'3460,"-41"0"-2435,20-1 736,-20 1-512,19 21-672,-19-21-353,20-1-96,-20-19-288,20 0-352,0 0-1058,-20 0-1409,0 0-1985</inkml:trace>
  <inkml:trace contextRef="#ctx0" brushRef="#br1" timeOffset="620266.6016">11772 10436 8712,'-20'-19'11210,"20"-1"-10153,0 20-672,0 0-97,20 20-288,-20-1-1281,18 1-4677</inkml:trace>
  <inkml:trace contextRef="#ctx0" brushRef="#br1" timeOffset="620576.1719">12207 10695 22197,'41'-20'1377,"-21"0"32,19 20 833,1-19-1057,0 19-704,-21 0-385,21 0-64,-20 0-320,19 0-385,-19 0-608,0 19-545,-20-19-512,0 0-481,0 0-4900</inkml:trace>
  <inkml:trace contextRef="#ctx0" brushRef="#br1" timeOffset="620802.7344">12307 10536 19314,'0'0'2306,"0"20"-865,0-1 1250,0 21-769,20 0-1025,-20-20-641,20 19-128,0 1-192,0-19-288,-1-1-770,1-20-1120,0 19-1249,-20-19-4677</inkml:trace>
  <inkml:trace contextRef="#ctx0" brushRef="#br1" timeOffset="621083.0079">12784 10238 4644,'0'40'20916,"0"0"-19763,19 19 192,1 0-64,0 21-160,0-21-640,19 2-321,1-2-224,1-20-160,-3 22-449,3-42-544,-1 21-865,-21-21-1954,-19-19-9545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Heaps: Some Implementation Details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Heap: Supported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1176840"/>
              <a:ext cx="8690400" cy="3645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1320" y="1163160"/>
                <a:ext cx="871812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599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Heap Property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0080" y="812880"/>
              <a:ext cx="9018720" cy="3630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4960" y="801720"/>
                <a:ext cx="9048600" cy="36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1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Array Implementation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" y="870120"/>
              <a:ext cx="8912520" cy="320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640" y="857880"/>
                <a:ext cx="893160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71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Insert and Bubble-Up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520" y="805680"/>
              <a:ext cx="8840520" cy="4209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20" y="796320"/>
                <a:ext cx="8867880" cy="42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262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Extract-Min and Bubble-Down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480" y="970200"/>
              <a:ext cx="8940960" cy="4002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800" y="960480"/>
                <a:ext cx="8968320" cy="40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9210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1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4109</TotalTime>
  <Words>29</Words>
  <Application>Microsoft Office PowerPoint</Application>
  <PresentationFormat>On-screen Show (16:9)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1_Lecture</vt:lpstr>
      <vt:lpstr>2_Office Theme</vt:lpstr>
      <vt:lpstr>3_Office Theme</vt:lpstr>
      <vt:lpstr>2_Lecture</vt:lpstr>
      <vt:lpstr>4_Office Theme</vt:lpstr>
      <vt:lpstr>Heaps: Some Implementation Details</vt:lpstr>
      <vt:lpstr>Heap: Supported Operations</vt:lpstr>
      <vt:lpstr>The Heap Property</vt:lpstr>
      <vt:lpstr>Array Implementation</vt:lpstr>
      <vt:lpstr>Insert and Bubble-Up</vt:lpstr>
      <vt:lpstr>Extract-Min and Bubble-Down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197</cp:revision>
  <dcterms:created xsi:type="dcterms:W3CDTF">2010-07-08T21:59:02Z</dcterms:created>
  <dcterms:modified xsi:type="dcterms:W3CDTF">2012-04-10T08:57:23Z</dcterms:modified>
</cp:coreProperties>
</file>