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9"/>
  </p:notesMasterIdLst>
  <p:sldIdLst>
    <p:sldId id="256" r:id="rId6"/>
    <p:sldId id="700" r:id="rId7"/>
    <p:sldId id="716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57" d="100"/>
          <a:sy n="157" d="100"/>
        </p:scale>
        <p:origin x="-342" y="-7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0" timeString="2012-06-25T22:49:25.3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7400 3204 214,'-6'-16'11,"1"8"48,3 0-13,0 3-6,-2 0 2,2 1 3,1 0-7,0 1-3,1 2-8,0 1-11,0 0-9,1 5-1,2 5 2,3 4-4,0 6 1,-3 7 0,2 1-5,0 6 4,2 1-2,1-1 1,1 4 1,-1 0 2,1 0-2,-2 2-2,0 0 1,-1 2 5,-1 3-4,-3 1-1,1 2-1,-1 0 0,0-2 1,2-2-3,-1-5 2,-1-1 4,2-1 1,-4-4 0,1-1-1,0-1-5,2-5 2,-1 1 0,3-5-8,-1 0 7,2-1 1,2-5-2,4 0 0,-3-4 0,4-3 2,-4-2-2,3-1-1,-2-1 3,1-2-2,3-2 2,1-1-1,5 0-5,2-1 7,2-2-6,3-1 0,1 3-3,5 0 5,4 0-1,6 1 1,4 0-1,8 0 1,5 0 1,9 2-2,9 1-2,4-1-3,4-1-1,5 0 1,1 1 1,7-2 0,8 0 3,7 0 2,4 0-4,10 0 6,1 0-1,6 0-1,4 0-4,-1 0 4,4 0 3,3-2-6,7 0 5,-2-4-3,4 0 4,5-2-2,-2-3-2,5 0 0,6 2 0,-6-2 3,2 2-2,0 0 0,-6 2 3,6-3-3,2 2-2,-2-2 1,0 2-2,-2-2 4,-4 1 3,-2 0-4,1 3-2,-5 0 3,-2 2-5,0-1 6,-2 0-4,1-1 2,2 0 1,0 0 0,-2 1 2,-2 0-7,-4-1 7,-1 2-6,-1-1 7,0 1-6,-4 3 2,-3 0 0,-3 0-1,-7-3 2,0 1 0,-5 1-1,0 1 3,-5 1-6,-2 0 3,-3 0 1,-4 0-2,-3-1 1,-2-2-3,-1 0 7,-2-2-3,-5 0 5,-5 2-2,-2-1 1,-4-1-2,-6 0-6,-4 1 6,-7 1-6,-6 1 8,-6-2-5,-4 2-1,-5-1 1,-5 1 0,-3-2 0,-6 1 7,-1 0-2,-3 0-1,-9-1-3,-1 2 2,-6 1 2,-3 0-4,0 1 7,-1-1-4,-3-1 1,0 0 0,0-1 1,-1-1-3,0-1-1,-1-2-1,1-3 1,0-4 3,2-2-6,0-5 2,1-3 3,2-3 0,0-5 9,1-3-4,4-1-6,-3-5 1,0-2-2,1-2-1,-3-2-4,0-5 7,0 0-5,0-1 3,1-3-4,-2 3 4,2-1-4,-2 5 5,-2 1-4,-3 4 3,0 0 3,0 1-3,-1 2-1,0 0 0,-2 0-2,-2 2 5,0 1 6,0 5-4,0 3-6,1 3-7,4 6-32,3 2-55,5 4-98</inkml:trace>
  <inkml:trace contextRef="#ctx0" brushRef="#br0" timeOffset="1645.094">7524 3057 313,'-21'-10'47,"7"-1"-44,7 3-3,5 0 6,0 0 2,-2 1 12,1 0 12,2 1 4,-1 2-13,1 1-4,1 0-3,0 3-11,0 0-11,8 2 4,4 0 2,3 2-1,4 2 1,3-1 0,5 0 1,0 1-1,7-1 0,5 1 1,4-2-1,8-3 0,6 0 1,7-1 0,4 0-1,8-4 0,5-1 1,10-2-1,4 0 0,1 1 0,1-1 0,-4 3 0,3-1-1,1 0 2,3 1 3,4-3-2,10 3 2,3 1-2,4-5-1,1 3 1,-1-4-2,1 0 0,1 3 2,4-1-3,2 2 2,-1-1-2,-1 0 2,-4 0-2,-2 2 4,1-2 1,4 2 2,4 1 0,1-1-4,0 4-1,-5-2 0,-4 2 0,-4 0 3,3 2-2,-3 2 2,4-1-4,1-1 1,-5-1 2,0-1-2,-3 0 0,-1 0-1,2 0 0,3-2 0,3-1 3,0 2 4,-4 0 3,-3 0-2,-6 1-1,-8 0-4,-2 0 0,1 0-4,-3 2 3,3-2-3,-1 1 1,3 0 1,-2 1 1,-2 0-4,-4 0 3,0 2-2,2-4 2,1 0 0,3-1 2,2-3-3,3 4-3,4-2 6,-1 1-2,-2-2-2,-5 2 4,-2-1-4,-1-1 2,-2 2-2,-2 1 2,-1-1-1,0 1 0,1-1 0,-3-1 1,-5 2-1,-4-1 0,-1 1 1,1 0-1,-3 0 1,1 0 3,0 0-5,-5 2 4,2 0-4,1-2 3,-1 0-2,-1 0 1,-2-4 2,-5-2-5,-6 1 1,-6-1 1,-3 1-1,-4 1 6,-3-2-1,-4 3 4,-2-1-5,-10 2-2,-6 0 0,-10 0 0,-8 1-2,-4-1-3,-3 2-21,0 0-12,-9 0-31,-8 2-109</inkml:trace>
  <inkml:trace contextRef="#ctx0" brushRef="#br0" timeOffset="2413.138">12073 2940 513,'-7'-15'11,"7"13"-6,7 8 5,10 18 9,2 13 17,5 13-9,7 10-9,-5 9-1,2 6 0,-6 4 3,-2 0-5,0-4-9,-2-3 2,0-5-4,-2-8 1,-4-4-4,-1-4 1,-1 0 0,0-6 1,-2-4-16,4-6-11,-3-6-15,2-10-25,-1-8-76</inkml:trace>
  <inkml:trace contextRef="#ctx0" brushRef="#br0" timeOffset="3137.1794">9695 2982 284,'-10'-16'60,"7"13"-27,3 4-13,1 14 12,9 14 49,4 14-20,3 17-24,6 15-11,1 10-6,2 10-7,2 2-9,0-3 4,-1-8-3,1-9 2,-1-10-4,-2-5 3,0-10-2,0-8-3,0-8 0,-1-11-11,-2-5-21,0-7-21,-1-8-33,-1-4-116</inkml:trace>
  <inkml:trace contextRef="#ctx0" brushRef="#br0" timeOffset="3934.225">15048 3021 451,'-14'-63'22,"6"41"45,4 10-12,1 9-22,3 11-34,0 23 11,0 22 22,1 25-4,5 25-6,4 11-10,7 2 0,5-10-5,5-18-6,3-19 1,-2-10-2,0-10 8,-4-8-5,1-6-15,-4-10-28,-6-9-25,-4-7-65</inkml:trace>
  <inkml:trace contextRef="#ctx0" brushRef="#br0" timeOffset="4665.2668">8629 3110 215,'-9'-22'105,"0"17"-36,6 3-33,3 4-29,0 15 14,7 17 39,4 16-12,5 16-14,3 13-11,3 4-8,1 5 1,-1-8-4,3-6-6,0-9 1,-1-8-7,0-6 3,-1-5-2,-4-6 2,-2-5-9,-3-5-12,-3-5-6,0-6-19,3-3-50,1-8-139</inkml:trace>
  <inkml:trace contextRef="#ctx0" brushRef="#br0" timeOffset="5288.3024">10885 3029 440,'0'-33'18,"0"17"24,0 6-2,0 7 1,0 5-21,2 17-3,5 15 13,4 16 0,6 17-3,1 10-10,2 8-9,1 0 2,0-3-10,3-7 1,2-7 4,2-8-1,1-5-3,-2-5-1,-4-4-11,-2-4-9,-5-4-3,-3 0-13,-3 0-28,-1-3-77</inkml:trace>
  <inkml:trace contextRef="#ctx0" brushRef="#br0" timeOffset="5882.3364">13446 2889 501,'-3'-21'27,"3"20"-6,4 12-19,4 20 28,6 18 13,4 15-12,4 11-7,6 9-5,6 3-5,-2 5-6,-1-4 5,-4-7 3,-5-6 2,-5-10-8,-3-8-9,-3-8-1,-2-8 3,-2-8-4,-1-3 1,-3-9-23,0-3-16,-2-6-8,3-5-13,0-6-31,2-2-186</inkml:trace>
  <inkml:trace contextRef="#ctx0" brushRef="#br0" timeOffset="6490.3712">16202 3026 364,'23'-53'117,"-16"21"-55,0 7-33,0 6-5,-7 6 7,0 7 6,0 6-8,0 9-22,-2 21 10,2 18 18,0 20-9,6 12-12,3 12-1,2 4-9,5 0 2,-2-7-2,3-8-1,-1-14 0,1-7 2,-1-6-6,0-6-1,-1-6-3,-1-3-19,0-5-24,-6-3-25,-3-3-49,-5-7-371</inkml:trace>
  <inkml:trace contextRef="#ctx0" brushRef="#br1" timeOffset="8490.4856">7881 3608 445,'-14'-24'58,"8"8"-26,6 1 16,4-2-4,9-2-20,10-1 9,5 0-6,2 5-19,0 11-8,-1 5-3,-5 13-1,-6 10 4,-8 8-7,-7 6-1,-3 2 0,-1-5-1,-3-5 6,4-9-2,7-2 0,11-5 4,6-1 2,6-2-1,4 0 3,-2 0 5,-2 0 1,-8 3-1,-6 1-3,-7 0 7,-9 1 3,-8-1 6,-9 0-6,-8-3-7,-2-1-9,-3 0-24,-1-4-15,1 0-18,1-2-46,0-3-281</inkml:trace>
  <inkml:trace contextRef="#ctx0" brushRef="#br1" timeOffset="9178.5249">9251 3404 546,'-25'-51'39,"15"34"-16,1 7 21,-1 9-30,-4 5 0,-2 16-4,-1 17-3,-1 17 10,5 15 3,7 7-7,6-2-1,6-8-12,12-15 4,10-11-2,6-12 0,7-11 2,5-9 1,0-10-2,-3-13-9,-3-6-2,-8-8 2,-7 0 0,-10-2-1,-10 3 3,-7 4-6,-10 6-4,-7 11 4,-3 7-4,-1 6-2,1 11-2,2 6-6,6 1-11,8 1-26,6-5-57,11-5-137</inkml:trace>
  <inkml:trace contextRef="#ctx0" brushRef="#br1" timeOffset="9490.5428">10021 3345 594,'3'-15'53,"-1"13"-42,4 9 3,0 13 25,-2 13 4,-1 11-21,-1 6-8,5 1-11,1-3-1,6-8 1,4-5-9,4-8-3,2-6-15,3-5-25,0-5-5,1-5-33,-4-6-132</inkml:trace>
  <inkml:trace contextRef="#ctx0" brushRef="#br1" timeOffset="9756.558">10342 3436 508,'-6'30'67,"1"-6"-35,3 9-14,2 5 30,4-1 8,7-6-32,7-5-13,9-9-3,3-8-1,2-9-2,0-7-2,-1-11 2,-5-7-12,-7-5-1,-10-3 4,-9-1 0,-17 0-1,-9-1-6,-9 10-13,-3 6 7,-2 9-2,6 10-11,3 4-19,10 6-85</inkml:trace>
  <inkml:trace contextRef="#ctx0" brushRef="#br1" timeOffset="10504.6008">11376 3409 587,'18'-40'25,"-9"23"-10,3 6 39,1 10-35,-4 4-7,-1 17 15,-1 13-14,2 9 2,3 8-7,0 0-9,1-3 7,4-4-9,-2-5 2,1-6-19,2-5-5,-2-6-20,-1-4-21,-2-6-47,-5-8-307</inkml:trace>
  <inkml:trace contextRef="#ctx0" brushRef="#br1" timeOffset="10691.6115">11761 3336 614,'11'59'25,"-8"-20"-3,3 9-18,2 7 12,-2-7-1,2-6-11,4-6-4,2-7-10,0-4-19,-3-3-25,-1-1-53</inkml:trace>
  <inkml:trace contextRef="#ctx0" brushRef="#br1" timeOffset="11329.648">12567 3327 512,'-9'6'29,"9"5"-22,7 13 27,3 13 9,2 8-8,-1 4-21,6-1-8,0-3-2,2-6-7,-1-3-2,0-8-23,-1-3-9,1-9-25,-6-6-91</inkml:trace>
  <inkml:trace contextRef="#ctx0" brushRef="#br1" timeOffset="11596.6632">12781 3367 446,'43'-34'122,"-14"16"-70,2 5-43,0 11-1,-6 3 5,-6 13-16,-4 12 7,-3 11-3,-2 12 1,-4 7-2,-1 2 2,2-4 2,0-8-4,3-8 1,2-4-5,-4-10-13,1-3-15,-4-7-11,-4-7-36,-1-6-163</inkml:trace>
  <inkml:trace contextRef="#ctx0" brushRef="#br1" timeOffset="11794.6746">12883 3577 544,'-21'-15'73,"19"4"-17,3 2-28,11-3 31,4 1-3,3 1-40,5 3-10,5 3-7,1 2 2,3 2-12,2 0-24,2 5-31,-1 3-24,-1-4-34,-2-3-347</inkml:trace>
  <inkml:trace contextRef="#ctx0" brushRef="#br1" timeOffset="12526.7164">13976 3380 573,'22'-29'21,"1"11"7,3 9 4,-1 2-25,-3 7-1,-7 12-2,-5 10-2,-2 11-3,-5 7 3,-3 1-6,-4 2 3,-3-6 1,3-4 1,1-5-5,3-3 9,6-5 2,3-4 1,7-6 6,5-4-1,5-6 0,7 0-5,3-7-9,0-3-2,-1-2-20,-4 0-23,-5-1-45,-8 1-163</inkml:trace>
  <inkml:trace contextRef="#ctx0" brushRef="#br1" timeOffset="12857.7354">14325 3353 452,'16'-36'129,"3"14"-68,5 5-31,1 7 7,-4 6-8,-8 8-26,-8 10 0,-1 9 1,-2 7-3,1-2-3,2 1-10,3-4 5,5-2 5,-1-1-6,2 1 5,1-2 0,0-2 7,3-1-3,-3-1 2,0-2 3,1 3-6,-4-1 4,-3 0-1,-6-2 3,-3-1-2,-3-1 5,-12-1-4,-4 2-11,-7-1-23,-2 1-19,-3-1-18,1-4-89</inkml:trace>
  <inkml:trace contextRef="#ctx0" brushRef="#br1" timeOffset="13907.7954">15269 3399 432,'-6'-27'68,"8"10"-45,12 1 56,7-2-27,4 1-26,4 5 7,-4 7-27,-6 5-8,-5 12 1,-7 7 2,-4 7-5,-3 2-5,0 1 6,0-6 0,3-2-2,8-6 2,3-2 6,3-1-5,0-1 7,-1 1-2,-4-1 3,-2 3-5,-7 2 6,-3 2-3,-8 0 3,-8 2 1,-5-3-8,-1 1-2,0-3-2,3-3-23,3-3-17,3-3-23,1 0-37,6-5-134</inkml:trace>
  <inkml:trace contextRef="#ctx0" brushRef="#br1" timeOffset="14219.8133">15662 3470 415,'-7'5'81,"0"3"-70,3 4-6,0 3 25,4 1 18,0 4-26,11-3-14,4-2-1,5-4-2,2-7 3,0-4 2,-1-6-6,-4-6 8,-3-2-7,-6-4-11,-4-3 3,-4 0 3,-11 0-2,-6 1 2,-6 5 0,-5 4-4,1 6 2,1 4-3,4 1-20,6 7-19,3 3-79</inkml:trace>
  <inkml:trace contextRef="#ctx0" brushRef="#br1" timeOffset="15023.8593">16509 3340 498,'11'-34'52,"5"15"-31,7-2 15,5 3-2,2 6-4,-4 6-28,-6 6-1,-1 8-5,-6 8 4,-5 7-3,-5 3 5,-3 6-5,-9-2 1,0-3-2,0-3 4,5-5-9,4-3 5,7-1-1,9 0 11,4-1-7,2 0 3,-2 0-3,-4 4-2,-5-1 2,-7 2 5,-4 1-4,-3-1 0,-9-4 6,1-1-2,-3-2-5,0-1-3,0-2-21,0-3-28,-1-2-74,0-4-304</inkml:trace>
  <inkml:trace contextRef="#ctx0" brushRef="#br1" timeOffset="15400.8808">17003 3265 543,'6'-25'33,"-6"18"-11,-4 5-3,-5 4-2,-6 11 2,-4 12-5,1 11 3,3 13 13,4 9-10,10-1-12,4-5-2,14-7-2,9-10-1,7-10-1,4-6 0,6-10 1,1-9 0,1-2-8,-6-11-3,-6-5-5,-11 1 4,-8-4 5,-12 3-10,-7 0-5,-13 3 1,-12 5 3,-11 8 7,-7 3-13,-5 11-11,-3 3-26,7 0-94</inkml:trace>
  <inkml:trace contextRef="#ctx0" brushRef="#br2" timeOffset="52785.0191">929 5041 241,'-16'-10'84,"4"1"-5,-2-1-3,-1-1-5,-2 0-16,-1 2-23,1 2-10,-2 6-12,2 4 6,0 15 0,2 10 2,4 18 0,1 18-10,5 19-6,2 17 1,3 7-1,10-6-5,12-16 6,9-20-2,9-25 8,8-20 4,8-20-3,6-16 4,-2-17-6,-3-17-4,-6-14 0,-8-8-1,-10-2-4,-11-2-8,-13 1 5,-9 6-1,-17 8-2,-12 9 6,-11 12-12,-11 11 7,-7 13 2,-1 9 4,1 7-6,5 8-5,10 6-22,11 2-23,14 2-46,15 2-32</inkml:trace>
  <inkml:trace contextRef="#ctx0" brushRef="#br2" timeOffset="53291.048">1457 5240 567,'8'27'33,"7"-8"-8,4 9 6,6 6-2,3 3 1,-2 2-13,-3-3 3,-3-9-11,-4-4 6,-1-7-2,-5-8 1,-5-4 10,-5-4-12,-3-8-7,-11-7-7,-6-9 4,-8-6 3,-4-9-8,-2-9-4,-2-7-2,3-8-7,7-1 0,11 5 18,11 7-5,9 12-2,14 9 5,11 15-5,3 9 0,4 10 4,0 16-1,-5 13 3,-10 7-1,-8 3 0,-10 3-1,-4-1 3,-11-6 3,-4-4-8,-5-5-7,2-7-16,0-6-21,1-6-31,4-8-26,4-4-121</inkml:trace>
  <inkml:trace contextRef="#ctx0" brushRef="#br2" timeOffset="53530.0617">1734 5077 460,'45'13'45,"-30"8"11,-2 12-10,-4 9 23,-2 9-26,-2 3-14,1 1-18,2-6-3,8-10-1,9-10-2,2-10 4,6-10-5,1-9-2,1-8 3,2-15-11,2-13-15,-6-4-19,-11 4-26,-15 5-33,-16 16-27,-13 6-222</inkml:trace>
  <inkml:trace contextRef="#ctx0" brushRef="#br2" timeOffset="53675.07">1973 5312 363,'-89'23'72,"47"-12"3,9-1 2,9-5-16,11-3-37,12-2-9,7-1-9,16-8-4,9-3-9,6-4-14,3-2-13,-2-3-26,-6 0-30,-9 0-101</inkml:trace>
  <inkml:trace contextRef="#ctx0" brushRef="#br2" timeOffset="53813.0779">1948 5164 291,'-54'-22'118,"27"8"-47,3-2-22,5-1-9,10-3-1,8-1-8,8 0-10,11-1-19,7 4 0,3 1-35,2 6-37,-2 5-84</inkml:trace>
  <inkml:trace contextRef="#ctx0" brushRef="#br2" timeOffset="54450.1143">2371 5244 237,'-4'-7'139,"4"7"-103,2 4 3,8 12 26,3 7 8,4 9-18,2 4-11,-1 1-18,-1-5 0,-4-7-1,-1-8-6,0-6-1,-3-6-1,-3-5-4,-6-2 16,-1-11-7,-11-9-17,-5-5-2,-6-8 0,-3-3-3,-3-7-3,3-3-5,5 1 0,9 1-4,7 3 3,6 9 0,10 9 2,7 8 0,9 8-2,1 9 1,8 14-1,-5 9-10,-7 11-6,-12 4-6,-8 3 7,-5-1 6,-7-2 11,1-4 5,-3-5 3,4-7 6,4-7 11,2-4-3,5-4 10,9-3 3,5-2-5,7-1-3,3-1-8,3 0-9,0 0-1,-1 0 0,0 0 2,-1 0-18,0 0-10,-2 0-30,0 0-60,-7-4-133</inkml:trace>
  <inkml:trace contextRef="#ctx0" brushRef="#br2" timeOffset="55195.1569">2980 5181 564,'-1'-2'4,"4"10"2,17 16 47,-1 8-12,2 8-14,-1 0-12,-1-4-5,-4-8 6,-4-6 2,-2-8-5,-6-7-1,0-4 2,-3-3 3,-1-7 1,-7-7-12,-4-8-7,-3-8 1,2-11 1,-2-5-3,3-4-4,3-3-7,2 9 5,6 8 0,2 14 1,11 12-2,9 10 3,5 10 10,9 14-1,5 12 3,4 7-1,5 5-6,-1-2 10,-1-6-4,0-9-7,-10-7-7,-7-8-13,-8-2-13,-10-2-39,-10-4-46,-4-8-88</inkml:trace>
  <inkml:trace contextRef="#ctx0" brushRef="#br2" timeOffset="55386.1679">3180 5332 513,'-42'-10'101,"31"5"-49,6 2-1,5 1 9,3 0-12,9 0-30,7-1-13,10 2-3,6 1-11,7 0 12,9-2-16,8-8-14,1-4-28,2-3-41,-7-5-50,-11-3-228</inkml:trace>
  <inkml:trace contextRef="#ctx0" brushRef="#br2" timeOffset="55559.1778">3718 5019 487,'0'-2'109,"0"8"-65,6 9 2,1 9-8,7 10 3,-1 9-13,6 2-11,6 1-13,4-3-6,4-8-8,-1-9-10,-1-7-13,-7-4-36,-8-10-62,-11-5-140</inkml:trace>
  <inkml:trace contextRef="#ctx0" brushRef="#br2" timeOffset="55834.1935">3587 5107 572,'37'-46'93,"-1"18"-61,6-3-2,7 11-2,-5 4-6,-1 9-13,0 7-3,4 5-5,-1 12 1,-4 5 0,-5 14-3,-3 9 2,-6 6 1,-1 3 0,-4-6-2,-6-7 3,1-7-2,-7-9-1,-1-4-3,-1-8-10,-2-4-17,1-5-38,4-5-50,-2-10-111</inkml:trace>
  <inkml:trace contextRef="#ctx0" brushRef="#br2" timeOffset="56115.2096">4388 5061 528,'-9'31'73,"-2"-7"-57,1 11 21,2 7 16,6 1 7,2-5-37,13-3-14,14-12-2,6-10 1,6-10-4,0-9 8,-3-12-4,-4-8-2,-7-7-4,-10-5-3,-12-3-3,-8 2-2,-20 1-7,-9 8-4,-7 5-1,-7 7-1,4 7-17,6 7 4,9 4-35,14 8-52,11 7-135</inkml:trace>
  <inkml:trace contextRef="#ctx0" brushRef="#br2" timeOffset="56500.2316">4757 5316 590,'0'-13'75,"-7"-10"-27,-5-4-12,3-7 7,-3-1-2,2-4-16,-1-1-23,4 1 10,0 7-18,2 7 17,2 12-12,3 8-7,1 7-13,11 10 17,8 9 3,5 9 2,10 3 0,5-4-1,5-4 5,3-8 1,-3-7-1,-5-5-1,-10-4 1,-9-1-1,-11-6 10,-6-5-2,-4-3-1,-2-5-9,-5-4-5,-3-1-4,0-1-12,0 4-19,6 3-21,4 6-28,8 7-59,8 1-80</inkml:trace>
  <inkml:trace contextRef="#ctx0" brushRef="#br2" timeOffset="56783.2478">5307 4915 161,'11'-10'408,"-12"6"-296,-14 2-59,-7 2-28,-9 4 13,-5 9-14,1 3-13,9 0 5,12 1-14,13 2-8,9-1 4,19 3 3,16-2-3,15-4 2,14 0 4,4-1-5,-4 3 1,-13 0 0,-16 2-1,-18 0 3,-17 4-3,-11 2 11,-20 2-5,-12 3 0,-9-3-6,-7-1-20,-1-4-28,-3 0-83,1-7-123</inkml:trace>
  <inkml:trace contextRef="#ctx0" brushRef="#br2" timeOffset="57674.2987">920 5917 243,'-60'47'292,"46"-34"-326,12-5 20,10-5 14,16-1 0,8 0-1,8 0 5,5-1 6,7 1 8,6-2 8,6-2 9,10-4-6,6-2-7,12-3-2,11-1-20,12 0 1,24-5 6,17-2-8,19-1 1,12 0 3,-10 4-3,-13 4 0,-21 4 0,-7 4 8,-7 4 1,4 0-6,3 2 6,-1-2-2,-3 0-1,-2 0 1,-2 3-4,-1 0 4,-1 2 0,0-1 7,0-3-3,-4-1-1,1 0-1,-3-5 1,0-5-8,1-2 4,-11-1-1,-6 1 1,-16 5 1,-15 2-3,-15 5-5,-18 0 3,-14 5-5,-11 1 1,-3 2-12,-1-2-1,1 1-10,-3-1-29,-1 2-46,-1-2-40</inkml:trace>
  <inkml:trace contextRef="#ctx0" brushRef="#br2" timeOffset="58935.3709">16898 5494 378,'8'45'52,"-8"-38"-48,0-4 60,-2-3 42,-7-10-69,-3-10-6,-3-9-10,-4-7-13,-1-9 0,-3-6 14,0-6-6,2-8-17,7-4 14,5-2-17,8 5 2,7 10-5,10 15 4,7 13-4,4 16-10,2 11 17,2 10-7,1 18 2,-3 16-8,-8 15-5,-10 7-6,-6-1-5,-7-4 14,-10-10 13,-4-8-7,-10-6 20,-3-7-8,1-4 1,0-6 8,7-12-2,6-7 8,10-2 0,5-13-7,12-5-6,9-1 3,7 0 5,1 7-4,-1 8-2,2 6-7,-1 7 0,2 5 2,-1 2-2,-2-1-7,-1 0-15,-4-3-3,1-5-24,-2-5-27,-3-7-32,-5-10-282</inkml:trace>
  <inkml:trace contextRef="#ctx0" brushRef="#br2" timeOffset="59194.3857">17165 5136 452,'8'2'54,"-5"11"-21,5 8 23,5 13 1,5 4-9,7 2-19,8-7-9,6-3-9,10-12 1,3-10-7,0-8 5,-5-13 1,-6-12 3,-13-5-8,-12-6 4,-15-1-9,-9 0-3,-12 2-7,-8 7-10,-1 5-8,2 9-12,3 6-27,9 8-15,6 13-38,4 7-218</inkml:trace>
  <inkml:trace contextRef="#ctx0" brushRef="#br2" timeOffset="59570.4072">17823 5383 514,'4'-12'88,"-11"-8"-32,-1-5-8,-3-2 6,0-5-20,0 0-11,1-2-12,6 1-12,1 5 4,3 5-8,5 11 1,7 7-6,5 8 7,7 9-1,4 9 6,6 6-3,2 1 2,4-2 0,-2-3 3,-3-6-2,-5-5 3,-6-5 4,-6-5-5,-5-2 4,-6-10 8,-7-5-3,-1-9-6,-8-3-3,0-7-1,-3-1-1,2-3-4,4-3-24,3 4 3,3 9-5,7 10-14,4 15-38,6 7-51,1 12-86</inkml:trace>
  <inkml:trace contextRef="#ctx0" brushRef="#br2" timeOffset="59912.4267">18348 5344 146,'18'14'441,"-12"-19"-392,-5-10 9,1-6-3,0-7-8,-2-6-21,0-2-14,-3-2-4,-2 2-3,3 3-4,2 8-1,0 7-2,0 11 0,0 7-15,2 10 7,10 12 9,9 6 1,7 8 0,3 2 2,7-4-1,3-7 3,3-9 1,3-7 3,-3-10-3,-4-3 3,-8-9-5,-11-6 6,-7-4 1,-9-3-6,-5-4-3,0-1-18,-4-3-13,2 2-23,1-2-63,-1 6-92</inkml:trace>
  <inkml:trace contextRef="#ctx0" brushRef="#br2" timeOffset="60063.4354">18828 4936 120,'13'18'372,"-6"-2"-294,7 5 10,2 9-32,5 7-17,4 7-33,3 2 2,3 0-18,4-1-21,-4-6-23,-2-6-59,1-11-83</inkml:trace>
  <inkml:trace contextRef="#ctx0" brushRef="#br2" timeOffset="60491.4599">19260 5295 570,'18'22'57,"-11"-19"-10,-2-1-7,-1-2 24,-3-6-31,-1-8-26,0-7 1,0-5-2,-4-6-4,0-3 0,-1-5-2,4-1 0,1 3-11,1 6 11,6 10-7,2 13-11,3 9 18,3 6-6,6 15 10,5 6-2,5 7 2,4 0 4,1-4-5,1-5 0,-1-5-2,-9-8 5,-9-6 1,-4-6 0,-5-5 6,-4-11 2,-4-9-12,-1-6-2,-8-8-1,-6-5-8,2-2-7,-1 1-12,4 5 5,3 11-12,6 13-38,-3 9-36,3 8-17,2 13-131</inkml:trace>
  <inkml:trace contextRef="#ctx0" brushRef="#br2" timeOffset="60831.4793">20008 4952 647,'13'-34'98,"-13"24"-68,-4 7-12,-9 7 1,-2 11 9,-3 8-14,5 12 0,10 7-7,6 6 2,16 0-8,14-2 3,9-5 0,9-9-2,7-9 4,0-13-4,-3-9-1,-9-6-9,-10-8 3,-12-7-15,-12-3 5,-9 0-6,-10-2-2,-12 7 4,-9 4 1,-2 5 8,3 6-7,4 3-44,8 0-81</inkml:trace>
  <inkml:trace contextRef="#ctx0" brushRef="#br2" timeOffset="61327.5077">21080 4942 607,'2'-46'21,"0"30"24,3 6 2,2 7-4,-4 3-20,-3 10-16,3 14 3,1 12 2,4 10-1,2 7-5,-4 1 0,8-2-6,2-6 0,4-7-10,3-7-13,-3-11-23,-5-8-36,-4-11-59</inkml:trace>
  <inkml:trace contextRef="#ctx0" brushRef="#br2" timeOffset="61534.5195">20759 5038 634,'-6'-25'78,"26"7"-35,18-2 16,19-4-15,9 1-11,6-1-15,-1 2-14,-3 3-1,-3 1-13,-7 5 32,-6 2-42,-8 6-5,-7 4-13,-7 1-28,-7 2-36,-6 1-57</inkml:trace>
  <inkml:trace contextRef="#ctx0" brushRef="#br2" timeOffset="61715.5299">21575 5031 460,'27'97'53,"-15"-54"-4,5-1-31,-2-5-8,-1-11-3,-3-5-7,-4-8-14,0-8-25,-2-5-28,-4-13-206</inkml:trace>
  <inkml:trace contextRef="#ctx0" brushRef="#br2" timeOffset="62253.5607">21778 4951 512,'22'52'58,"-3"-19"-1,4 5-7,-1 3 3,-3-6-5,-4-4-24,-1-5-11,-1-4-5,-1-7 0,-9-7 6,3-6-1,-5-3 10,-1-11-6,0-8-10,-6-7-2,-1-8-3,0-5-2,0-2 3,1-2-8,2 2-3,4 9 3,6 12 1,8 11-8,3 10-10,2 11 26,-2 12-9,2 11 7,-2 4 1,2 1-2,-1-2-1,0-5 2,-2-9-2,-2-7 3,-5-8-1,-6-6 4,1-3 8,-3-10-3,2-9-5,-1-5-6,0-6 2,2-6-1,1-1 0,5 1-1,4 5-2,6 9 1,-2 11-1,1 12-5,-3 12 0,-1 13 6,6 11 0,1 4 1,10 2-2,-1-5-17,4-6-6,-4-9-20,-3-9-23,-7-8-77,-6-9-128</inkml:trace>
  <inkml:trace contextRef="#ctx0" brushRef="#br2" timeOffset="62476.5734">22518 4935 484,'5'1'115,"-1"11"-73,0 12 13,-1 10 2,2 9-5,2 5-21,4 1-15,14-3-10,9-5 3,9-8-5,4-9 0,3-12-8,1-9 3,-8-6-18,-6-11-14,-10-7-12,-15-4-22,-8-5-28,-4-3-11,-13 0-53</inkml:trace>
  <inkml:trace contextRef="#ctx0" brushRef="#br2" timeOffset="62591.58">22828 5074 207,'-86'-18'184,"54"15"-88,10 1-16,11 1-8,5 1-24,6 0-35,6 0-11,6 3 0,10 2-17,8-2-14,0-1-41,-8-2-86</inkml:trace>
  <inkml:trace contextRef="#ctx0" brushRef="#br2" timeOffset="62736.5883">22527 4973 622,'-32'-32'75,"41"11"-68,15-3 15,18 1 19,13-2-29,18 5 2,12 3-19,-5 10-44,-9 7-86,-24 2-435</inkml:trace>
  <inkml:trace contextRef="#ctx0" brushRef="#br2" timeOffset="63720.6446">17188 5784 453,'13'7'22,"-2"-7"-27,8 2 12,9 3-4,3 3-1,9 1 4,10-2 7,10-3 0,18 1-3,12-5-5,12 0-2,15-7 4,12-4 1,13-2-3,14 0-4,6-1 1,11 0-1,14 3-1,-1 0-3,4 3 5,3 2-2,-5 0-2,6 3 4,-11 2 2,-13 0 1,-12 1 4,-12 0 13,3 0 4,7-2-2,-1-4 0,0 1 4,1 0-3,-6 0-16,-1 3-6,0-1 9,1-1 1,-5 0 1,-4 0-3,-12-2-3,-16 1-1,-18-2 1,-19 1 1,-17-1-2,-13 2-5,-16 0 3,-8 3-4,-13 1-3,-9 0-4,-1 0-12,-12 1-20,-2 0-16,-3 0-35,0 3-46</inkml:trace>
  <inkml:trace contextRef="#ctx0" brushRef="#br0" timeOffset="75795.3352">1270 6664 24,'0'-31'417,"-7"9"-358,-5-2 17,-4-1-19,-4 1-17,-4 6-9,-5 5-6,-4 6-11,-5 7-4,-4 13-4,-4 10 2,1 7-8,2 4 2,8 5-4,13-2 2,14-4-4,10 0 4,20-4 6,17-1-6,12-5 6,12-3-7,2-1 6,-2 0-5,-9-1-5,-13 3 4,-15 2 8,-14 3-1,-12 3-9,-11 2-4,-13 0 0,-7-1-9,-2-4-30,4-4-34,7-4-40,6-4-96</inkml:trace>
  <inkml:trace contextRef="#ctx0" brushRef="#br0" timeOffset="76063.3505">1536 6712 568,'16'-28'43,"-16"19"-19,-8 4 1,-1 5-8,0 7 5,0 11-5,4 10-2,2 8-7,3 8 0,12 3-3,6 1 2,7-2-1,6-6-6,7-5 5,6-8-6,6-7-18,4-10-18,0-7-7,-3-3-51,-9-10-63</inkml:trace>
  <inkml:trace contextRef="#ctx0" brushRef="#br0" timeOffset="76230.3601">1679 6973 534,'-42'6'60,"38"-10"-64,7-8 35,18-7 9,10-4-21,11-1-17,7-1-5,-2 2-28,-6 3-44,-9 5-53</inkml:trace>
  <inkml:trace contextRef="#ctx0" brushRef="#br0" timeOffset="76381.3687">1680 6743 463,'-84'-17'65,"53"5"-11,8-2 4,11-3-9,12-3-21,18-4-21,18-3-5,14 1-10,12 2-54,5 10-55,-2 9-177</inkml:trace>
  <inkml:trace contextRef="#ctx0" brushRef="#br0" timeOffset="76816.3936">2089 6747 500,'-3'38'56,"4"-13"-30,8 4 25,7 4 3,-1-2-7,1-4-22,0-6-5,-4-5-12,-2-4 3,-4-7-1,-4-2-2,-2-3 13,-3-1 6,-7-7-16,-4-7-9,-6-2-2,-1-8 2,1-4-3,6-7-7,7-2 2,4 6-8,3-5 2,9 3 5,12 4-1,9 5 4,10 19 3,4 10-4,0 15 9,4 8-8,2 9 9,-1 5-6,-1 1 2,-1-4 1,-4-4-6,-6-8-3,-10-6-23,-10-7-26,-11-5-40,-7-5-34</inkml:trace>
  <inkml:trace contextRef="#ctx0" brushRef="#br0" timeOffset="76984.4032">2213 6897 515,'-50'-3'98,"40"-2"-35,5 2 0,6 0-13,15-6-18,10-3-8,15-1-17,12 2-8,6 5-13,4 0-21,1 4-44,-5-4-110</inkml:trace>
  <inkml:trace contextRef="#ctx0" brushRef="#br0" timeOffset="77736.4462">2878 7002 383,'25'40'36,"-20"-26"-5,0-1 42,-3-8-14,-2-2-2,0-3 17,0-8-41,-8-6-23,-4-10-1,-4-4 0,-1-6-4,-2-2-2,-1-5 8,3-3-12,0-3 2,7-4-2,4 2-3,6 3 0,11 9 0,7 11-5,8 15-2,3 14 1,-2 20 4,-2 15-6,2 11-14,-3 2-7,-2 3 18,-6-7 1,-8-5 8,-5-3 5,-5-3 5,-4-7-5,-4-6 8,1-9 1,6-7 2,2-3 4,1-4 8,3-7-9,8-5-1,7-3-10,8-4 8,2 6-4,2 5-6,1 5 2,2 3-5,4 5 4,3 1-16,0 0-1,1-2-20,-1-2-18,-2-2-31,-5-7-65</inkml:trace>
  <inkml:trace contextRef="#ctx0" brushRef="#br0" timeOffset="78011.462">3592 6703 178,'-32'-40'417,"10"22"-370,1 7-2,0 9-20,-1 5-6,-1 13 0,1 10-10,5 6-3,7 8 0,10 1-2,12 1 4,10-1-1,8-4-5,9-3 10,7-8-8,6-9 6,8-9-7,4-8-10,-3-5-14,0-6-27,-5-5-20,-10-6-62,-10-7-89</inkml:trace>
  <inkml:trace contextRef="#ctx0" brushRef="#br0" timeOffset="78216.4737">3858 6593 528,'-19'-1'86,"19"4"-65,4 12 7,3 10 16,3 8-6,4 8-19,7 3-3,7 2-14,7-3 3,-1-4-5,-1-6-11,0-6-12,-5-9-10,-8-7-26,-9-7-72,-11-4-233</inkml:trace>
  <inkml:trace contextRef="#ctx0" brushRef="#br0" timeOffset="78387.4835">4000 6856 533,'-5'-11'97,"9"3"-50,9 0 3,6 3 3,9-3-18,5 1-19,4 1-9,4 0-5,-4-1-5,-2-2-16,-2 0-24,-5-3-21,-4-3-36,-10-2-58</inkml:trace>
  <inkml:trace contextRef="#ctx0" brushRef="#br0" timeOffset="78526.4914">4288 6610 486,'-16'1'115,"16"10"-74,0 11 18,9 10-4,2 4-19,4 4-10,5 1-17,5-1-6,5-2-17,-2 0-25,-3-3-39,-4-6-71</inkml:trace>
  <inkml:trace contextRef="#ctx0" brushRef="#br0" timeOffset="102450.8598">18101 6267 411,'-68'-6'20,"34"6"19,5 12 2,-1 13-16,2 13 14,2 13 2,6 11-15,9 4-2,11-3-4,15-9-8,14-13-1,14-11 6,9-12-2,7-11 0,7-8-3,0-12-3,2-7-2,-1-9-5,-5-7-1,-10-8 0,-10-7-3,-15-2-10,-15-1 8,-12 3 1,-25 6-1,-13 9 0,-12 11-1,-11 10 2,-1 11 5,-4 6 4,0 10-3,6 5 8,6 7-5,12 1 3,16 4-5,15 0-4,15 0 1,18-2-2,16-3 5,12-7-7,13-4-17,8-4-20,4-5-40,0-3-72</inkml:trace>
  <inkml:trace contextRef="#ctx0" brushRef="#br0" timeOffset="102841.8822">18889 6207 479,'-56'6'62,"27"9"-23,2 11-6,5 10 14,2 8-5,8 6-12,12-1-16,8-4-6,17-2-1,9-7-1,4-1-6,4-7-11,3-3-13,-6-3-17,-3-6-23,-3-2-39,-8-5-104</inkml:trace>
  <inkml:trace contextRef="#ctx0" brushRef="#br0" timeOffset="103153.9">19134 6210 520,'12'-11'61,"-12"11"-57,0 13 5,-2 15 42,-3 11-10,1 11-13,2 6-8,2 0-1,6-3-9,7-7-2,2-4-9,6-10 4,1-5-13,2-7-18,2-4-21,-1-6-25,3-6-28,-4-4-115</inkml:trace>
  <inkml:trace contextRef="#ctx0" brushRef="#br0" timeOffset="103421.9153">19447 6443 430,'-28'43'70,"14"-15"-20,5 4 7,7 3 1,6-9-20,16-5-22,11-8 0,9-10-4,5-3-5,2-16 4,-5-9-2,-11-4-3,-12-2-6,-12 1-1,-11 1-4,-13 2-2,-10 5-10,-8 6-7,-2 9-1,-3 7-22,5 5-31,4 7-66</inkml:trace>
  <inkml:trace contextRef="#ctx0" brushRef="#br0" timeOffset="104189.9593">20071 6513 390,'3'-47'48,"-11"22"9,-5 3 33,-3 5-26,-6 5-13,-4 9-12,-4 4-16,-2 14-13,4 11 4,6 5-6,10-1-6,12 0 3,9-10-5,14-3 4,7-10-3,5-7 11,2-8-7,-3-11-3,-2-6-6,-8-2 1,-8 3 3,-5 4 0,-7 10 0,-1 6 0,1 8-20,1 18 14,4 18 1,5 15 5,6 7 1,4 1-2,2-5 0,-5-7 5,-11-1-1,-8-7 2,-7-4 3,-11-5-2,-6-8 1,-9-5 1,-6-8-3,-2-6-12,-4-6-7,-1-1-8,3-8-27,1-7-37,9-7-52,6-4-246</inkml:trace>
  <inkml:trace contextRef="#ctx0" brushRef="#br0" timeOffset="104638.985">20455 6540 595,'14'-1'39,"-8"1"-24,-1 12 25,2 7-9,-3 3 1,-1 0-11,0-3-10,1-6 2,-1-4-3,-2-5 1,0-4 2,-1 0 14,0-8-15,0-7-10,2-6 3,0-3-2,5-7-3,3 0-1,8-2 3,7 8 0,3 8 1,7 14-6,-1 9 1,1 14 2,-2 9-1,2 3-2,-2 4-3,-1-5-14,-1-5-16,-7-10-16,-6-7-41,-15-9-69</inkml:trace>
  <inkml:trace contextRef="#ctx0" brushRef="#br0" timeOffset="104834.9962">20984 6272 375,'132'30'255,"-61"-4"-165,-12 12-23,-8 13-22,-22 4-15,-13-1-11,-11-4-11,-5-7-3,-3-8-6,-7-8-11,1-7-17,1-4-31,-4-6-62,2-8-272</inkml:trace>
  <inkml:trace contextRef="#ctx0" brushRef="#br0" timeOffset="212822.1727">1493 7755 370,'-21'-36'45,"4"16"35,-5 1-3,-4 0-30,-4 5-8,-1 2-10,-2 4-12,-3 7-8,1 1 0,-1 12-5,4 3-4,6 6 0,7 4 0,11-1-7,8 2 4,14-3 5,13 1 1,11-2-5,11 0 9,9-1-7,2-1 0,-3 2 0,-8 1 6,-14 2-2,-16 2 7,-17 5-3,-10 1 4,-17 2-14,-8-1 9,-6-1-6,1-5-12,3-4-12,7-6-7,8-7-28,9-7-86,10-5-249</inkml:trace>
  <inkml:trace contextRef="#ctx0" brushRef="#br0" timeOffset="213133.1905">1746 7772 558,'21'-17'62,"-16"9"-35,-5 6-3,0 4 20,-2 11-11,-2 12-9,4 9-12,0 9 3,5 2-4,9 0-5,7-2-1,4-4-4,6-5-1,1-8 4,0-8 0,0-7-3,-1-10-10,2-5-8,-2-12-12,3-5-24,-9 0-16,-13 3-27,-9 4-79</inkml:trace>
  <inkml:trace contextRef="#ctx0" brushRef="#br0" timeOffset="213308.2005">1980 8021 445,'-51'4'83,"32"-4"12,8 0-27,5-7-36,6-7-7,8-4-8,10-4-10,4-4-6,2 2-5,2-1-13,-3 2-22,-5 5-14,-2 1-33,-8 3-28,-8 3-91</inkml:trace>
  <inkml:trace contextRef="#ctx0" brushRef="#br0" timeOffset="213430.2075">1989 7788 102,'-67'3'223,"31"2"-143,0-1-11,6-2-1,6-1-7,9-1-41,14-1-20,8-5-2,18-2 5,8-3-29,7 0-52,1 2-82</inkml:trace>
  <inkml:trace contextRef="#ctx0" brushRef="#br0" timeOffset="213835.2306">2257 7691 578,'19'-34'49,"-16"25"-27,0 9 16,-1 11 4,-2 15-12,0 13-16,0 13-2,1 3-1,0 0-3,4-3 3,0-8-1,2-5-10,2-8 7,-1-7-3,2-7 0,-1-5 6,4-5-2,4-3 3,1-2 4,4-2-7,3 0-2,0-1-4,2-1 0,-3-1 1,-2 2-5,4 0-5,-4 1-19,3 0-11,0 0-4,-3 0-27,0 0-56,-4 0-132</inkml:trace>
  <inkml:trace contextRef="#ctx0" brushRef="#br0" timeOffset="214096.2456">2734 7828 555,'-5'-4'73,"1"8"-57,2 13 24,2 8 27,0 8-26,4 5-15,10 3-13,2 1-6,5 1-7,3-6 3,3-8-2,1-5 0,4-8 0,0-6-2,0-6-11,0-4-5,-5-5-12,-4-7-22,-7-4-23,-9-5-49,-7-3-96</inkml:trace>
  <inkml:trace contextRef="#ctx0" brushRef="#br0" timeOffset="214242.2539">2893 7995 292,'-50'-15'113,"28"8"-15,7 0-21,4 0-18,3-1-17,6-2-28,2-1-16,4 0 0,8 1-2,2 0-18,0 0-71,-1-2-112</inkml:trace>
  <inkml:trace contextRef="#ctx0" brushRef="#br0" timeOffset="214408.2634">2769 7816 446,'-23'-3'86,"19"-8"-13,4 0-22,4-4-14,8-2-9,8 1-23,1 0-2,4 1 0,2 4-18,0 6-22,7 1-48,-4 3-72</inkml:trace>
  <inkml:trace contextRef="#ctx0" brushRef="#br0" timeOffset="214697.2799">3294 7624 636,'-30'3'34,"9"7"16,0 11 7,-3 9-9,3 11-20,6 6-12,8 2-11,7-3-4,9-2 0,9-8-3,8-7 0,9-6 5,6-6-1,3-9 1,8-6-6,-1-4-6,0-6-10,-4-8-16,-6-1-16,-8-1-23,-2-8-27,-6-1-57,-7-3-178</inkml:trace>
  <inkml:trace contextRef="#ctx0" brushRef="#br0" timeOffset="214865.2895">3700 7734 20,'0'-49'145,"0"33"8,0 6-11,0 7-52,0 5-46,0 13 0,5 11 11,4 13-26,2 11 2,7 3-19,5-1-2,6-5-6,6-8-12,0-8-8,1-11-18,-5-7-27,-10-7-78</inkml:trace>
  <inkml:trace contextRef="#ctx0" brushRef="#br0" timeOffset="215097.3028">3493 7700 728,'56'-24'16,"-5"1"28,15-4 4,3 2 3,-4 6-29,-3 3-14,-3 4-8,-6 5-1,-5 1-22,-5 5-28,-9 2-35,-9 7-65</inkml:trace>
  <inkml:trace contextRef="#ctx0" brushRef="#br0" timeOffset="216008.3549">4906 7609 375,'-29'-31'50,"9"20"8,2 7 22,0 4-49,2 13-18,-1 13 8,4 15 4,6 10-11,7 7 6,4 0-3,9-1-9,8-5-1,5-5-8,6-9 3,5-8-17,1-7-12,3-8-19,0-6-50,-3-4-71</inkml:trace>
  <inkml:trace contextRef="#ctx0" brushRef="#br0" timeOffset="216522.3843">5359 7871 363,'9'-61'156,"-9"27"-136,-5 3 9,-5 6 26,-5 10 1,-1 6-27,-3 9-16,1 5-8,0 16 1,2 12 2,6 5-2,5 2-7,6-6-3,13-7 5,6-8 0,5-9-2,0-6 6,-2-5-4,-1-9-4,-2-5-3,-5-3-3,-6 3-1,-2 3 2,-4 5-3,-1 3 3,3 9-7,-2 10 11,8 10 4,2 11-5,5 9 7,3 3 1,3 4-3,2 1 13,-2-1 0,0-3-1,-11-5 3,-4-4-3,-9-6-4,-4-3-2,-11-8-6,-4-5-7,-4-7 1,-6-6-6,-2-5-5,-1-5-14,1-10-31,5-8-72</inkml:trace>
  <inkml:trace contextRef="#ctx0" brushRef="#br0" timeOffset="216762.3981">5660 7831 421,'22'22'165,"-13"-9"-141,2 4 11,3 5-3,0-2-8,3-3-16,1-1-5,-1-4 2,-2-5-10,-5-1-21,-3-3-50,-7-3-110</inkml:trace>
  <inkml:trace contextRef="#ctx0" brushRef="#br0" timeOffset="216899.4059">5651 7694 487,'-9'-21'37,"9"13"-41,0 4 2,6 3-9,0 1-53,6 7-124</inkml:trace>
  <inkml:trace contextRef="#ctx0" brushRef="#br0" timeOffset="217457.4378">5887 7840 498,'42'54'78,"-21"-31"10,-3-2-25,-1-1-14,-1-5-19,-2-3-14,0-2-7,0-4-6,-5-1 1,-4-4-1,-4-1-7,-1-8-1,-5-7-7,-4-7 1,-4-6-5,-1-3-6,1-2 4,4 7-2,2 9-3,7 7 9,6 9 4,8 1 5,5 8 0,1 5-2,5 0-5,2 0 15,-2-5-5,1-1-2,-4-6 10,-2-1 0,-3-5 8,1-5 4,-4-4-8,-4-2 0,-3 0-8,-5 1 4,-2-2-6,-6 0 0,-5 1-2,-4-2 2,-4 4-7,-2 4 2,3 5 5,0 5-3,4 2 0,5 10 11,4 6-1,5 8 6,1 5 5,8 5-2,6 2 2,7-2-3,9-6-6,6-5-8,6-10 2,-1-4-6,-6-3-12,-4-7-13,-10-1-26,-5-9-46,-7-5-160</inkml:trace>
  <inkml:trace contextRef="#ctx0" brushRef="#br0" timeOffset="217740.454">6424 7732 491,'26'46'108,"-12"-18"-42,-3 2-5,0-1-2,-2-4-13,-2-6-30,1-5-5,-1-4-9,-2-5-3,-2-5 8,0-1 0,0-13 1,2-6-7,-1-7-2,6-3 2,-1 5-5,4 6-1,2 6 0,2 9-4,4 4 8,4 11-15,0 10-1,3 5-28,0 2-52,-2-1-106</inkml:trace>
  <inkml:trace contextRef="#ctx0" brushRef="#br0" timeOffset="218370.49">7406 7806 462,'-40'20'40,"25"-2"2,3 6 8,9 5 0,5-3-21,17-4-4,9-8-5,8-11-6,3-7-6,0-13 3,-6-6-6,-9-5 4,-10 0-7,-11-1-4,-6 2-8,-13 1-4,-5 5 5,-2 8-18,1 4-24,4 9-33,6 3-43,5 7-150</inkml:trace>
  <inkml:trace contextRef="#ctx0" brushRef="#br0" timeOffset="218572.5016">7746 7885 591,'-32'-59'61,"22"22"-8,6 0-18,3 4 1,1 8-29,5 7-13,7 10-19,9 5-27,6 7-41,6 6-98</inkml:trace>
  <inkml:trace contextRef="#ctx0" brushRef="#br0" timeOffset="219232.5393">8140 7653 526,'-46'0'75,"27"4"-63,4 12 2,5 9 6,6 8 6,4 7-12,13 2-1,9-4-10,7-8 1,7-8-3,3-12 4,-2-10-1,0-6-1,-7-9 7,-9-10-5,-9-5 6,-9-5-9,-4-8 0,-12-1 1,-5-4-3,-9-3-9,-3 0-8,-2-1-2,1 6 4,3 11 8,4 12 7,5 16 4,3 8-3,5 14-1,6 12 3,5 11 9,2 13-1,9 12 5,9 3-8,8 3-3,9-7 3,11-16 11,4-11-7,2-12-1,-1-10-3,-4-10-1,-5-7-4,-8-12 9,-5-5-6,-9-8 0,-8-5-2,-9-5-5,-5-2 1,-9 2-6,-8 1 1,-7 10 0,0 6 2,0 11-1,2 6 2,3 5 0,5 2-3,5 9 3,5 8 3,4 3 1,7 6-3,8 1 3,6-2 3,6 2-10,6-4-13,1 0-23,4-1-29,-2 0-70,-4-7-104</inkml:trace>
  <inkml:trace contextRef="#ctx0" brushRef="#br0" timeOffset="219395.5487">8763 7831 599,'-17'-55'62,"13"22"-4,4-2-14,3 4-2,8 5-25,4 4-14,6 7-10,5 8-18,6 6-29,3 2-63,-1 6-344</inkml:trace>
  <inkml:trace contextRef="#ctx0" brushRef="#br0" timeOffset="220042.5857">9467 7554 441,'-52'-2'9,"27"2"1,8 9 33,7 4-32,5 3-10,10 4 2,12 3 0,11-1 0,8-2 1,6 0-4,1 0 2,-5 0 6,-5 3 9,-9-2-5,-11 1 5,-7-5 12,-6 2 4,-10-4-13,-4-2-8,-4 0-7,-1-2-1,2-2-4,1-2-13,2 0-19,1-1-37,4 0-47,2-4-157</inkml:trace>
  <inkml:trace contextRef="#ctx0" brushRef="#br0" timeOffset="220268.5986">9712 7467 374,'-6'15'209,"6"-4"-217,1 2 13,11 10 40,6 4-3,2 4-16,5 2-11,5 0-6,2-1-9,-1-2 1,-3-4-13,-6-6-20,-5-3-36,-13-4-79</inkml:trace>
  <inkml:trace contextRef="#ctx0" brushRef="#br0" timeOffset="220443.6086">9650 7699 483,'0'-27'128,"15"8"-91,8-2 17,8-1-10,6 4-14,-1 3-27,2 5-1,3 6-16,3 4-27,5 0-29,3 5-84</inkml:trace>
  <inkml:trace contextRef="#ctx0" brushRef="#br0" timeOffset="220760.6267">10300 7592 354,'-70'27'176,"30"-11"-134,1 2 18,6 8 1,12-4-9,10-3-34,11-2-16,6-4 5,11-3-6,7-3 6,7-7-4,1-3 0,0-8 3,-8-6-6,-3 1-3,-7 1 6,-7-1-6,-2 6 3,-5 3-1,0 3 1,0 4-6,2 5-8,5 10 13,4 6-1,6 4-2,6-1-14,6-6-18,2-5-23,1-9-34,-3-4-73</inkml:trace>
  <inkml:trace contextRef="#ctx0" brushRef="#br0" timeOffset="220973.6389">10417 7405 573,'19'14'97,"-4"4"-87,8 8 13,5 8 14,2 7-12,2 1-9,0 0-11,1-1-4,-3-4-15,-7-5-19,-8-6-29,-10-7-61,-10-8-182</inkml:trace>
  <inkml:trace contextRef="#ctx0" brushRef="#br0" timeOffset="221216.6528">10400 7602 648,'31'-17'82,"-8"6"-49,4 5 0,3 4-11,2 2-7,3 10-12,4 6 0,2 2 1,0 4-4,-4-1 1,-4 1-2,-2-1-2,-8-5 1,-3-1-11,-5-5-2,-6-2-13,-2-5-18,-5-3-40,-2-8-112</inkml:trace>
  <inkml:trace contextRef="#ctx0" brushRef="#br0" timeOffset="221346.6603">10694 7441 576,'-27'-13'70,"21"5"-62,6 4-15,8 4-21,5 0-53,2 2-226</inkml:trace>
  <inkml:trace contextRef="#ctx0" brushRef="#br0" timeOffset="221948.6947">11300 7600 457,'-28'-13'31,"9"9"-14,-4 4 33,1 6-21,0 6-11,4 3-13,12 2-7,6-2-2,17-2 3,7 1 2,8-2 2,2 0-2,0-2 1,-1 0 6,-9 1 4,-6 1 6,-8 2-3,-8-2 7,-2 3-9,-7-4 3,-2 0-9,-1-3-3,-3-2-7,0 1-11,0-4-20,-1 1-31,-1-3-73</inkml:trace>
  <inkml:trace contextRef="#ctx0" brushRef="#br0" timeOffset="222201.7092">11436 7395 520,'7'-17'140,"-7"12"-136,2 5 0,1 14 18,3 7 1,4 9 11,4 5-13,5 0-12,2 4-6,1-6-1,-1-1-1,-3 0-10,-9-5-15,-4-2-24,-6-4-40,-11-6-115</inkml:trace>
  <inkml:trace contextRef="#ctx0" brushRef="#br0" timeOffset="222411.7212">11381 7635 165,'22'-20'402,"0"6"-350,12 0 23,8 0-16,5 4-11,1 8-29,-2 4-10,-6 13-6,-3 7-3,-5 3-1,-5 3-5,-4 0-13,-3-3-14,-9-6-11,-2-2-35,-7-10-84</inkml:trace>
  <inkml:trace contextRef="#ctx0" brushRef="#br0" timeOffset="222571.7303">11669 7468 477,'-19'-33'142,"16"16"-107,3 4-21,8 4-9,5 5-6,5 4-2,3 6-28,4 7-68,5 2-108</inkml:trace>
  <inkml:trace contextRef="#ctx0" brushRef="#br0" timeOffset="222796.7432">12121 7476 472,'-40'34'64,"17"-10"-1,-2 6-2,6 5 7,8-2-21,11-5-26,19-4-9,11-7-1,9-5 1,5-6-5,0-6-3,-1-3-1,-1-7-7,-5-1-24,-6 0-20,-8 2-32,-7 4-77</inkml:trace>
  <inkml:trace contextRef="#ctx0" brushRef="#br0" timeOffset="223179.7651">12765 7583 674,'10'-8'37,"-6"8"-21,-2 4 9,-1 12 20,1 2-17,2 8-21,2 3-1,4 0-4,2-4-3,2-4 2,0-6-9,0-6-9,-4-5-15,-4-2-30,-4-3-72,-2-11-442</inkml:trace>
  <inkml:trace contextRef="#ctx0" brushRef="#br0" timeOffset="223345.7746">12729 7399 594,'-24'-15'102,"19"4"-58,1 4-27,2 3-6,2 4-4,0 0-13,1 6-27,6 4-8,-1-1-44,-2-2-69</inkml:trace>
  <inkml:trace contextRef="#ctx0" brushRef="#br0" timeOffset="223541.7858">12910 7260 467,'140'36'128,"-67"-7"-45,-7 14-23,-14 12-19,-19 2-8,-11 0-14,-11-3-12,-9-6 0,-3-1-7,-11-5-8,-4-8-7,-3-3-21,-1-6-30,0-7-64</inkml:trace>
  <inkml:trace contextRef="#ctx0" brushRef="#br0" timeOffset="225701.9094">18908 7321 66,'-48'-33'328,"23"23"-274,1 6-17,-2 10-25,0 13 19,-2 15 3,5 11-8,6 6 0,14 0-4,7-3-6,19-8 2,11-8-8,12-10 8,13-8-3,10-13-2,2-7-10,0-13 3,-11-6-9,-12-4-7,-12-3 4,-17-3 2,-13-5-2,-10-2-11,-21 2-3,-8 3-4,-9 5-7,-1 7-8,0 8-8,4 7-28,7 9-78</inkml:trace>
  <inkml:trace contextRef="#ctx0" brushRef="#br0" timeOffset="226034.9284">19663 7200 591,'-43'-44'18,"21"30"6,-1 10 22,1 4-10,1 13-10,0 12-13,2 14 7,10 16-2,7 6-8,6 3-2,19-3-8,7-9 4,7-9-6,9-10-11,2-8-6,3-8-16,-1-5-20,-4-9-59,-7-4-138</inkml:trace>
  <inkml:trace contextRef="#ctx0" brushRef="#br0" timeOffset="226252.9409">20023 7238 612,'22'-4'74,"-11"10"-53,3 13 15,-1 10-3,-1 9-8,-2 6-17,5 2-6,5-3 6,0-5-11,3-6-11,-1-9-3,0-7-18,-2-4-26,-4-7-53,-6-7-206</inkml:trace>
  <inkml:trace contextRef="#ctx0" brushRef="#br0" timeOffset="226454.9524">20301 7104 686,'104'41'32,"-45"-7"-4,-4 15-5,-11 7-5,-15 6-7,-8 1-5,-7-4-5,-3-7-7,-8-7-20,-3-10-8,-11-3-19,-7-11-56,-6-6-149</inkml:trace>
  <inkml:trace contextRef="#ctx0" brushRef="#br0" timeOffset="231333.2315">995 9042 261,'8'36'102,"1"-14"-58,0 5 24,3 3-15,0 1 0,1-2-13,1-4-8,-1-8-11,-3-3-2,-2-5-3,-2-3 1,-2-5 17,-4-1-14,0-6-15,-5-8 3,-4-7-8,-3-5 3,1-8-1,1-5-1,2-3-1,3-2-3,4 1 1,1 4-2,4 10-5,7 8 2,5 15 1,4 6 3,7 14 5,3 12-5,4 7 4,0 3 1,-2 1-4,-3-6 2,-3-4-1,-7-8 5,-5-5 7,-9-8 6,-5-4 5,-1-3-18,-7-8-1,-2-7 1,-1-4-4,1-8 2,2-3-2,1-3 2,4-1-4,3 7-1,4 6-6,7 13 6,7 9 3,7 13 0,7 13 1,5 5 1,6 5-2,1 1 3,2-3-3,0-7-2,-3-3-6,-2-6-25,-7-6-11,-7-5-33,-6-3-67</inkml:trace>
  <inkml:trace contextRef="#ctx0" brushRef="#br0" timeOffset="231537.2431">1721 8935 589,'16'3'74,"-9"5"-54,4 4 38,0 5-7,3 6-22,4 7-14,0 4-11,5 2 0,4-1-4,1-4-16,0-3-13,-1-6-22,-5-2-36,-4-5-93</inkml:trace>
  <inkml:trace contextRef="#ctx0" brushRef="#br0" timeOffset="231927.2654">2069 9213 640,'9'-3'69,"-7"-8"-30,-2-3 12,0-6-7,0-1-29,-3-2-10,-2-5 3,0 1-8,0-4 6,0 1-1,1 2-10,1 2 5,1 7-12,2 10 2,1 9 7,9 19-3,12 19 12,11 8-2,9-3-2,7-8 5,-2-14 0,1-9 3,-3-10-1,-4-2-3,-6-6 7,-7-8-2,-7-7 1,-11-3-3,-5-6 4,-8-1-7,-9-6 2,-9-1-6,-4 3-16,4 5-17,6 8-11,6 8-17,6 7-27,0 3-125</inkml:trace>
  <inkml:trace contextRef="#ctx0" brushRef="#br0" timeOffset="232644.3064">3152 8765 469,'0'-23'82,"-8"22"-21,-2 9 1,-9 18-10,-2 19-2,-2 12-14,1 7-8,7-2-17,1-5-4,4-10-1,3-6-7,-2-4-17,6-8-21,-3-2-24,-1-9-56,-1-6-185</inkml:trace>
  <inkml:trace contextRef="#ctx0" brushRef="#br0" timeOffset="236761.5419">3427 8980 394,'12'9'22,"-1"7"13,2 11 43,2 10-29,1 1-10,-2-6-4,-1-4-6,-2-11 0,-1-7-7,-3-5-2,-1-4 6,-4-1 2,-2-7-3,0-5-15,-7-7-7,-4-4 2,-4-4 2,-1 0-5,0-7 0,2 0 0,2-1-5,6 7-1,5 6 0,2 9-3,14 9-17,9 4 16,9 12 6,6 12-3,2 7 5,-2 4 1,-3-5-3,-5-5 2,-4-8 0,-6-6 1,-8-4 0,-6-6 2,-5-1 6,-2-7 7,-6-6-7,-5-6-8,-3-6 0,-2-3-1,0-6 1,6-2 2,4-1-3,6 2 0,6 9-1,6 9-2,7 11 2,2 11 2,7 15-2,5 12 2,4 7-1,1 3-1,4-3 5,-1-3-7,-5-6-4,-5-6-12,-4-2-4,-8-5-21,-6-5-35,-5-4-60,-5-6-94</inkml:trace>
  <inkml:trace contextRef="#ctx0" brushRef="#br0" timeOffset="237167.5652">4134 8931 502,'10'53'45,"-1"-27"2,4-1 27,0-1-24,0-6-11,-2-4-11,0-4-11,-4-4 0,-4-3-4,-3-3 5,0-3-1,-6-7-10,-1-4-2,-4-6-5,-1-3 2,1-4 1,-2-5-2,2-4-3,3-1 0,7 2-4,1 6 1,9 9-3,8 10 4,5 10-6,8 8 10,7 13 0,5 9 0,6 6 6,-2 1-2,0-1-7,-5-2 6,-2-6 1,-3-3-8,-5-5-10,-6-5-11,-6-3-25,-7-4-52,-7-6-94</inkml:trace>
  <inkml:trace contextRef="#ctx0" brushRef="#br0" timeOffset="237371.5768">4288 9016 660,'-21'4'47,"21"-6"-15,15-3 21,6-3 1,7 2-26,7 0-22,2 2-7,2 3 3,-1 0-19,2-2-17,1 1-18,1 0-42,0-6-85</inkml:trace>
  <inkml:trace contextRef="#ctx0" brushRef="#br0" timeOffset="237551.5871">4952 8825 599,'-13'26'49,"4"-3"0,0 13-2,-1 6 2,4 1-24,3-1-15,4-6-7,7-7-7,-3-4-17,-5-4-21,0-4-29,-5-7-81</inkml:trace>
  <inkml:trace contextRef="#ctx0" brushRef="#br0" timeOffset="237754.5987">4627 8948 641,'21'-22'71,"17"10"0,20 7-7,9 6-14,2 16-23,2 6-15,-2 4-6,-3-1 0,-6 1-11,-4-4-13,-7-1-10,-7-2-16,-6-2-13,-9-3-45,-8-5-108</inkml:trace>
  <inkml:trace contextRef="#ctx0" brushRef="#br0" timeOffset="245841.0613">18919 8412 370,'-36'-34'87,"15"19"-33,3 5 24,0 8-26,-2 4-19,1 16-8,0 8-6,4 11-2,6 5-4,9 2 0,12 0 1,15-6-5,12-8-4,14-11 2,10-15 2,3-8-8,2-15 5,-13-8-13,-7-4 2,-14-5 3,-17-4-1,-16-1-2,-12-1-2,-20 2-1,-8 5-7,-9 8 6,-2 12 2,0 14-6,3 8-7,5 17-18,10 8-50,11 5-70</inkml:trace>
  <inkml:trace contextRef="#ctx0" brushRef="#br0" timeOffset="246174.0803">19669 8302 628,'-42'-26'19,"20"22"8,-1 9 6,0 11-7,3 8-2,6 9-3,9 5-15,5 3-1,13-1-2,10 0 0,8-3 1,5-4-5,6-5-10,-2-6-11,2-7-13,-4-5-17,0-7-69,-6-3-138</inkml:trace>
  <inkml:trace contextRef="#ctx0" brushRef="#br0" timeOffset="246371.0916">19974 8325 551,'0'1'89,"0"10"-78,0 13 6,0 11 14,6 5 8,6 2-20,11-2-14,7-2 0,2-2-13,3-7-13,-2-7-29,-3-8-37,-3-11-94</inkml:trace>
  <inkml:trace contextRef="#ctx0" brushRef="#br0" timeOffset="246572.1031">20226 8237 548,'107'18'127,"-32"3"-76,-3 15 7,-8 14-33,-16 3-15,-14 3 5,-13 1-4,-7-3-6,-11-3-12,-4-6-2,-13-7-12,-5-4-25,-5-8-54,-2-7-148</inkml:trace>
  <inkml:trace contextRef="#ctx0" brushRef="#br0" timeOffset="292479.7288">974 10150 292,'-4'0'78,"3"0"-40,1 3 5,-2 6 28,2 6-20,0 8-16,4 6-12,5 8 0,3 4 3,3-2-6,1-1-6,1-5-6,0-6 2,-1-5-3,-2-6 4,-1-3-8,-4-2 3,-1-3-1,-3-3 1,-1-3 6,-3 0 3,-1-2-15,-6-4 0,-3-7 0,-3-7 2,-2-9-5,-2-12 0,-4-8 7,0-9-9,0-8 5,4-5-6,6-3 0,5 3 5,5 10-5,0 13 4,9 16-8,2 15 4,2 13 5,1 7-1,2 18 4,2 8-10,0 7 4,-3 2 4,-5-4 2,-6-5 4,-5-4-4,-11-5 2,-4-5-1,-4-2-5,2-3-2,-3-3-10,3-1-25,2-4-29,3 0-44,5-1-119</inkml:trace>
  <inkml:trace contextRef="#ctx0" brushRef="#br0" timeOffset="293210.7706">1438 10290 452,'25'45'14,"-12"-17"13,0 5 47,1 1-16,0-4-13,-2-4-11,-6-9-8,-4-7 15,-2-8-8,-2-2-12,-9-10-7,-5-8-8,-8-7 7,-5-9-6,-6-4-8,-1-7 7,1-4-6,2-5-2,6-1-5,9 1 2,10 9-1,8 10-5,6 14 1,11 11 3,9 10-8,6 11-3,4 11-1,1 12 1,-2 6 1,-4 6 8,-7 1 2,-5-4 7,-9-1 0,-8-8 7,-2-7 0,-7-5 5,-4-5 3,1-8 5,2-5-1,2-4-8,6-6-9,0-5 6,9-5-7,5-1 3,4 3-6,8 4 0,2 6-1,4 4-4,3 9-2,1 5-5,-1 4-7,0 2-12,-5-3-4,0-1-22,-4-5-59,-5-5-147</inkml:trace>
  <inkml:trace contextRef="#ctx0" brushRef="#br0" timeOffset="293448.7843">1863 10119 413,'8'1'28,"-3"8"47,2 5 9,-1 6-32,5 5-17,3 3-14,1 5-7,5-4-4,1 0-2,2-9-4,6-3-5,0-12 5,5-5-19,0-6-17,-5-7-39,-8-2-88</inkml:trace>
  <inkml:trace contextRef="#ctx0" brushRef="#br0" timeOffset="293623.7943">2015 10288 615,'-2'2'12,"5"-4"18,7-9 21,3-6-33,4-4-18,3 2 0,-1 1-37,-4 8-39,-8 4-98</inkml:trace>
  <inkml:trace contextRef="#ctx0" brushRef="#br0" timeOffset="293760.8021">1979 10132 600,'-19'-20'27,"17"3"0,2-2 19,9-4-28,6 0-17,5 0-35,7 0-117</inkml:trace>
  <inkml:trace contextRef="#ctx0" brushRef="#br0" timeOffset="294571.8485">2387 10103 485,'-3'3'76,"3"0"-59,12 7 40,11 9 12,3 4-27,9 3-16,0 0-18,-1-2 5,-6-4-6,-6-6-3,-7-7 1,-7-4 0,-4-3-1,-4-7 4,-3-6-13,-11-6-6,-7-6 1,-9-2 3,-6-6 7,2-3-9,2-1 8,12-1-4,8 9 0,12 5-3,13 11 10,13 4-4,14 9 6,10 14-4,10 9 1,4 10-2,-4 3 1,-8 1-4,-11-1-2,-15-2 2,-16-3 4,-10 0 4,-13-2-3,-10 1 3,-5-5 0,-3-2-4,2-7 0,2-5-7,6-5-4,7-5-46,7-1-64,7-9-311</inkml:trace>
  <inkml:trace contextRef="#ctx0" brushRef="#br0" timeOffset="294912.868">3352 9884 561,'-10'-38'207,"-4"30"-202,0 13-10,3 29 40,-4 14-2,1 11-8,5 6-9,3-1-2,6-13-10,3-9-4,1-4-4,1-8-12,1-3-11,-2-4-18,3-5-22,0-5-100</inkml:trace>
  <inkml:trace contextRef="#ctx0" brushRef="#br0" timeOffset="295582.9063">4028 9960 577,'-23'-57'53,"3"36"-29,0 3 16,-2 12 8,-5 6-17,-3 6-11,-3 13-7,4 12-3,6 7-8,9 6 2,11 2-4,11-1-3,18-8-3,16-7 5,12-4 1,3-5-3,-1-1-8,-9-2 5,-13 1 0,-15 0 8,-14 1-5,-7-2 10,-14 2-7,-5-4-2,-6-5-4,2-4 2,0-7-3,7-3-19,2-6-31,5-4-45,6 0-69</inkml:trace>
  <inkml:trace contextRef="#ctx0" brushRef="#br0" timeOffset="295882.9235">4281 10131 498,'12'14'65,"-3"1"-41,4 11 42,8 4-13,8-1-13,5-8-12,4-9-4,0-11-9,-3-6-5,-3-12-2,-7-6 0,-7-7-3,-10 0-5,-8-2 7,-13 3-8,-9 4-14,-5 5-12,1 8-16,1 5-20,8 7-60,4-1-415</inkml:trace>
  <inkml:trace contextRef="#ctx0" brushRef="#br0" timeOffset="296491.9583">5098 10012 568,'-44'-41'77,"20"31"-15,-3 7-14,1 6-5,-3 15-19,4 10 0,7 9-12,4 8 1,10 1-9,4-5 0,13-2 0,10-6-3,6-5-1,5-5 4,9-9-17,6-6-7,5-8-16,6-11-23,-2-4-68,-1-8-130</inkml:trace>
  <inkml:trace contextRef="#ctx0" brushRef="#br0" timeOffset="296715.9711">5475 10009 585,'-31'0'86,"8"16"-43,-2 17 18,3 14-4,5 3-17,17-1-15,16-4-17,19-16-4,14-8 0,3-12-1,0-8-4,2-2-10,-5-5-14,-4-1-28,-8 0-60,-9 1-117</inkml:trace>
  <inkml:trace contextRef="#ctx0" brushRef="#br0" timeOffset="330003.8751">19008 9630 414,'-36'-38'66,"16"23"18,-1 7-14,-1 8-13,2 10-20,-3 18-2,4 20-6,4 15-9,9 11-1,11-3-5,18-8-8,19-17 1,15-16-2,10-16 1,7-15-5,2-19 3,2-14-2,-7-11 3,-9-4-4,-20 0 0,-25-1-7,-19 2 1,-26 1-2,-20 2 0,-11 6-3,-10 10 6,-3 12 2,0 13-3,5 8-7,10 10-8,18 2-23,18 4-45,19 4-66</inkml:trace>
  <inkml:trace contextRef="#ctx0" brushRef="#br0" timeOffset="330373.8963">19692 9525 513,'-9'-49'81,"-1"32"-40,-3 8 24,-5 9-8,-6 3-14,-4 16-12,0 13-4,3 14-13,11 9-2,12 0-3,12 0-6,18-5 0,9-4 2,9-7-14,8-8-6,4-11-13,6-7-8,0-5-25,-6-5-52,-9-3-84</inkml:trace>
  <inkml:trace contextRef="#ctx0" brushRef="#br0" timeOffset="330592.9088">20134 9569 535,'-11'-28'132,"5"24"-81,0 8-10,0 19 13,3 12-4,3 8-28,3 5-8,15 0-8,8-6-4,6-1-6,3-10-8,1-4-14,-3-8-14,-4-4-35,-6-8-63,-12-7-155</inkml:trace>
  <inkml:trace contextRef="#ctx0" brushRef="#br0" timeOffset="330792.9202">20231 9452 534,'67'-11'146,"-9"11"-63,10 10-10,0 19-25,-5 16-22,-10 16-12,-10 8-9,-7 2-1,-11-3-3,-6-8-11,-15-7-12,-4-10-9,-12-6-5,-10-7-15,-8-6-73,-3-11-285</inkml:trace>
  <inkml:trace contextRef="#ctx0" brushRef="#br0" timeOffset="342743.6038">1203 11377 419,'-12'9'43,"9"2"2,1 12 10,2 11 3,8 15-14,4 11-22,3 6-12,5-1 1,1-6-2,1-12 1,0-11-5,-5-14-3,-2-8 4,-5-7 6,-8-5 4,-2-3-10,-12-10-2,-6-9-1,-7-7-5,-5-9 4,-5-11-2,0-7-1,2-9-4,2-4-2,7 0 5,8 5-2,6 8 0,10 12 0,11 12 1,10 8 2,8 12 1,7 10-5,5 10-13,0 17 3,2 11 3,-7 7-1,-6 2 14,-12-2 1,-10-6 3,-8-7 9,-8-4-2,-6-6 2,-1-6 6,2-5-3,4-6-3,4-5-6,5-1-1,7-5 3,7-1-4,7 6-1,4 1-4,1 8 2,6 4-3,3 4-2,1 0-8,1 0 2,-1-4-11,-3-3-10,-3 0-10,-2-1-10,0 1-6,1-1-17,-1 3-45,-4 1-143</inkml:trace>
  <inkml:trace contextRef="#ctx0" brushRef="#br0" timeOffset="343155.6273">1802 11436 479,'-2'-38'97,"0"31"-78,2 7-12,0 10 41,8 11-9,6 11-18,7 11-9,5 9 1,5 5-10,-3 1-2,-2-8 6,-2-10-2,-6-9 3,-4-14-3,-5-9 4,-4-8 7,-5-3-12,-1-14-2,-6-9-2,-4-7 6,-3-8-5,-5-5 0,-5-3-6,-3-1-3,-3 2 3,7 8 0,6 10 0,12 16-3,7 10 8,16 6 2,10 13 3,6 11 1,4 9-4,8 15-2,6 11 3,3 2-9,4-13-14,-8-15-18,-11-18-16,-15-9-44,-14-4-204</inkml:trace>
  <inkml:trace contextRef="#ctx0" brushRef="#br0" timeOffset="343351.6385">1981 11649 514,'-5'0'137,"6"-5"-88,11-6 30,5 0-27,8-3-37,7 1-11,7 2-10,4 6-20,-4 3-25,-2 2-37,-9 4-43,-8 5-281</inkml:trace>
  <inkml:trace contextRef="#ctx0" brushRef="#br0" timeOffset="343780.6631">2557 11743 613,'8'2'74,"-8"-8"-71,-8-6 33,0-4 18,-3-6-25,-3-1-19,-1-4-1,-1-4-1,-4-2-3,0-8-1,4 3-3,2 9 1,7 8-6,7 12 5,5 9-5,8 3 0,13 14 6,9 8-4,9 13 5,5 3-3,-3 1-1,0-6 3,-3-8-5,-4-8 3,-6-6 3,-5-10-3,-7-4 4,-3-4 5,-6-8-3,-4-3 5,-3-8-5,-5-3 0,-5-6 2,-2-5-8,-2-2-6,-2-4-18,4 0-6,-2 8-20,4 10-37,5 13-27,-2 12-141</inkml:trace>
  <inkml:trace contextRef="#ctx0" brushRef="#br0" timeOffset="344126.6829">3096 11368 612,'-10'-51'87,"10"37"-59,0 10-13,7 5 25,3 15 3,6 19-17,3 12-13,3 11-4,3 3-2,2-5-3,-2-7-4,2-4-4,2-6-8,0-5-12,-1-7-1,-1-6-29,-5-10-49,-4-10-129</inkml:trace>
  <inkml:trace contextRef="#ctx0" brushRef="#br0" timeOffset="344466.7023">3575 11402 417,'0'-11'111,"-7"11"-97,-4 4 24,-5 8 27,-8 6-5,-6 11-19,-1 3-22,-4 7-5,2-1 3,7-5-5,5-2-9,9-12 0,11-4 5,3-8 2,17-6 5,12-1 9,13-4 1,11-5-4,5-1 6,1 2 4,-3 0-6,-3 6-15,-10 1-4,-3 1-3,-8 3-14,-6 1-11,-6 3-15,-5-2-7,-4 3-19,-4 1-39,-3-5-85</inkml:trace>
  <inkml:trace contextRef="#ctx0" brushRef="#br0" timeOffset="345690.7723">6846 9876 96,'-22'-31'145,"11"16"-58,-2 3 11,1 3-20,2 1-17,0 2-14,2 5-10,1 1-6,-1 9-11,1 13-1,4 11 4,-1 12-6,4 11 3,3 5-3,6-2-4,7-5-6,5-8-5,5-10 1,5-7-5,5-12-14,5-6-12,2-9-32,3-4-33,-3-9-96</inkml:trace>
  <inkml:trace contextRef="#ctx0" brushRef="#br0" timeOffset="346235.8035">7418 10011 349,'2'-49'155,"-9"26"-128,-4 9 16,-4 10 13,-4 7-5,-2 15-12,1 11-19,2 7-10,11 1-4,7-2-3,12-10-3,9-10 0,4-10 2,4-9 0,0-13-5,0-9-5,-4-6-2,-7 1 0,-6 2 4,-7 7 2,-3 10 2,-2 11 4,0 7-3,0 14-1,6 12 1,3 8 6,9 7-2,3 3 2,6-3-5,5-2 5,-2-4 2,-1-1 1,-8-3 0,-7-5-2,-9-2-6,-5-4 7,-8-4-3,-8-4 0,-3-2-10,-3-4-1,-4-6-18,2-6-2,-2-2-21,3-12-18,2-8-61,5-2-152</inkml:trace>
  <inkml:trace contextRef="#ctx0" brushRef="#br0" timeOffset="346473.8171">7771 10051 555,'37'4'82,"-18"7"-26,-2 10-10,0 3-4,-1 0-28,-1-4-6,1-2-8,-1-6-2,-2-6-15,-4-4-21,-3-2-28,-3-5-43,-3-9-211</inkml:trace>
  <inkml:trace contextRef="#ctx0" brushRef="#br0" timeOffset="346618.8254">7802 9852 520,'-19'-12'91,"14"6"-80,5 1-2,0 3-5,2 2-7,6 1-21,3 6-43,3 3-100</inkml:trace>
  <inkml:trace contextRef="#ctx0" brushRef="#br0" timeOffset="347204.8589">8030 9997 432,'30'60'98,"-14"-32"-30,3 1-3,-1-2 3,-3-5-17,-4-4-21,1-3-17,-3-6-7,-3-1 2,-2-4-2,-3-3 0,-1-1 3,0-3-5,-5-8-7,-2-5 0,-1-9-4,0-6-5,1-4-1,3 4 0,4 8 2,1 10 3,9 8 0,5 5 4,7 8 2,4 3 1,1 2 3,1 1-3,-2-4 5,-2-3-4,-2-6 3,-2-1-3,-1-10 6,-4-3 2,0-4-3,-3 2 0,-2 1-1,-2 1 0,-2-1 6,-1 3-10,-4-2 6,-1 0-8,0 2 5,-7 1-4,-1 1 4,-1 5-7,-3 3 2,1 1-5,1 7 4,2 4 6,2 8-10,3 3 8,3 5 9,1 2-3,4 0 0,7-1-2,2-4-3,4-3-4,1-9-1,1-5 2,0-6-16,-3-2-6,-3-8-24,-2-4-28,-3-4-40,-7-2-170</inkml:trace>
  <inkml:trace contextRef="#ctx0" brushRef="#br0" timeOffset="347494.8755">8558 9986 547,'22'36'71,"-8"-12"4,-2 6-8,-2-5-2,-2-2-32,-1-7-14,0-5-14,-3-6 2,-2-3-2,-1-2 3,-1-2 0,0-6-4,0-10-9,2-7 9,5-4-4,4-2-4,3 6 3,1 7-2,2 10-3,4 10 3,1 14 2,3 11 1,2 4 0,2 4-15,1-2-17,4-6-21,-2-7-60,0-11-107</inkml:trace>
  <inkml:trace contextRef="#ctx0" brushRef="#br0" timeOffset="348241.9183">9413 10082 396,'24'57'95,"-10"-22"-47,7 3 9,1 4-2,0 0-16,-1-7-16,-4-9 0,-4-10-8,-5-7 2,-4-7-1,-4-3 5,-10-12-14,-5-8-7,-6-9 0,-4-7-4,-4-5-1,-1-6-2,-1-6 3,6-6-4,7-1-11,12 4 9,9 9 8,12 13-7,9 11 5,5 13 4,4 11 5,1 11-4,-4 13 5,-3 10-6,-5 4-2,-7 1 6,-7 2-2,-5-5-5,-3-7-4,-5-4-1,-6-7-18,-3-9 0,0-5-22,-1-4-20,1-7-86</inkml:trace>
  <inkml:trace contextRef="#ctx0" brushRef="#br0" timeOffset="348515.9339">9723 9984 326,'41'58'213,"-23"-30"-144,4-4 1,5-5-16,1-11-6,0-8-25,-1-7-18,-3-10 13,-3-5-8,-7-8-6,-9-3 7,-7 2-9,-14 0-3,-8 5-4,-9 6-3,-2 7 0,2 6-5,2 5 0,9 2-10,8 0-7,7 4-33,7 4-27,8-1-66</inkml:trace>
  <inkml:trace contextRef="#ctx0" brushRef="#br0" timeOffset="348674.943">10087 9995 531,'29'17'105,"-17"-13"-47,-2-1-33,1-2-18,-4-1-7,-2 0-5,0 0-25,-5-1-36,0-2-62</inkml:trace>
  <inkml:trace contextRef="#ctx0" brushRef="#br0" timeOffset="349037.9638">10073 9726 531,'20'-8'4,"-4"8"16,7 11 19,5 11-10,2 9-5,3 12-14,-2 4 0,-2 2-3,-3-3 3,-5-6 8,-4-7 7,-5-10 0,-3-8-1,-3-6-12,-2-7 0,-2-2 6,-2-10-2,0-8-12,0-7 3,0-6-7,-1-1 5,1-3-5,0 5-5,6 4 1,4 11-3,5 10-2,4 9-4,1 14 3,3 9-18,0 5-20,-1 0-27,-1-5-63,-2-9-125</inkml:trace>
  <inkml:trace contextRef="#ctx0" brushRef="#br0" timeOffset="349232.9749">10543 9714 540,'7'-2'87,"4"20"-50,6 14 21,2 9-15,2 6-18,4 1-17,4-3-5,0-6-18,0-7-9,-8-10-17,-7-7-46,-10-7-80</inkml:trace>
  <inkml:trace contextRef="#ctx0" brushRef="#br0" timeOffset="349601.996">10536 9896 575,'23'-10'101,"1"5"-50,10-1 18,3 3-22,2 1-17,-3 2-20,1 2-1,-2-1-3,-4-1-6,-3-1 2,-7-7 2,-7-2-9,-7-3 0,-7-2-4,-1 0 5,-10-2-4,-4 2 5,-5 5-1,0 3-4,-5 6 1,3 3 4,1 10 2,5 5-1,7 8 2,3 4 6,6 4-3,10 1 1,10 1-4,7-1-2,5-5-9,5-3-9,1-6-21,-1-4-19,-6-5-10,-2-6-43,-10-5-128</inkml:trace>
  <inkml:trace contextRef="#ctx0" brushRef="#br0" timeOffset="349730.0034">11032 10055 254,'-3'-49'177,"-2"19"-55,3-2-34,2 0-16,7 2-12,9 1-26,10 5-8,6 6-9,8 2-9,3 8-17,0 3-27,0 5-43,-4 3-92</inkml:trace>
  <inkml:trace contextRef="#ctx0" brushRef="#br0" timeOffset="352154.142">11780 9632 284,'-19'-40'90,"10"21"-7,4 6 5,2 3-5,3 6-18,1 4-32,7 10-2,10 15 4,0 15-8,3 15-11,4 3-7,-2 0-4,2-7-3,3-7-2,0-3 1,-1-8-11,-4-6-20,-5-5-13,-6-8-30,-8-5-26,-5-8-155</inkml:trace>
  <inkml:trace contextRef="#ctx0" brushRef="#br0" timeOffset="352558.1651">11766 9865 515,'-19'-13'65,"18"4"-46,5 1 14,7-3 26,7-1-32,4 0-25,3 2 1,3 3-6,1 3 5,2 4-11,-2 0-7,1 4-5,0 1 2,3 1 2,-3 1 4,1 1 9,-5 2 1,-4 0 8,-7 4 6,-3 2 19,-4 2 8,1 3-8,2 1-3,3-5-2,3-4-5,6-4-6,5-8-2,2-4-7,4-12 3,-4-6-5,-6-3-7,-8 0-2,-13 0 0,-6 4-4,-17 3-2,-8 6-6,-7 7 6,-3 4-1,-2 6-3,7 4-9,7 3-28,12-2-97</inkml:trace>
  <inkml:trace contextRef="#ctx0" brushRef="#br0" timeOffset="353442.2157">13017 9862 287,'-15'-28'90,"4"13"-41,2 2 39,-1 1-18,-1 3-26,0 3-1,0 4-15,1 3-12,-1 11 1,-2 10-6,2 9-2,0 9-4,7 0 1,4-1-6,7-7 5,9-5-3,5-7-7,3-12 5,4-5 8,1-9-3,-2-10-2,-4-8 0,-4-2-3,-8-3 0,-5 4-3,-6 0 5,-1 6-1,-8 2-1,0 6-1,-2 7 3,4 4-1,1 3-2,6 7 0,0 4-4,8 2 6,8-1-3,2-1-12,5-2-5,-1-2-8,-1-3-5,-2-1-7,-6-3-12,-4-2-33,-3 0-88</inkml:trace>
  <inkml:trace contextRef="#ctx0" brushRef="#br0" timeOffset="356179.3722">13690 9564 198,'-14'-52'132,"6"32"-29,4 4-8,1 7-25,2 5 0,1 4-25,4 9-12,6 13 7,5 11-8,1 13-5,2 9-8,2 2-1,-1 2-9,0-3-7,2-7 3,-4-7-5,1-6 1,-2-9-9,-2-7-9,-1-4-13,-3-7-20,-2-3-37,-1-6-25,-3-2-132</inkml:trace>
  <inkml:trace contextRef="#ctx0" brushRef="#br0" timeOffset="356541.393">14039 9717 407,'4'-13'98,"-3"10"-42,0 2 4,-1-1 3,0 2-34,-4 8-18,-7 5-9,-7 6 5,-4 3-4,-2 0 2,1-1 4,1 0-5,2-4 2,3-1 1,6-6-7,6-2 1,3-2 4,2-5-2,6 1 5,6 1 7,6 0 2,4 0-1,4 0-4,-1 0 0,2 1-9,-3 2 0,-3 0-7,-2 0-12,-3 0-14,-2 2-13,-1-4-26,-3 2-20,-2-1-85</inkml:trace>
  <inkml:trace contextRef="#ctx0" brushRef="#br0" timeOffset="356918.4145">14245 9860 336,'14'-3'252,"-6"-1"-199,1 3 13,4 1-14,-1 0-14,3 0-21,0 0-16,1 0 6,2-4-9,-4-5 10,-3-1-7,-3-2 2,-4-2-7,-4-1 4,-6 2-3,-6 2-3,-2 2 1,-3 5 3,0 4 0,3 1 0,1 10 1,2 3-3,4 8 6,4 3-1,3 2-1,2 1 0,10-1 3,4-3 0,5-6-3,2-4 0,4-3-7,-1-5-11,-2-5-16,-1-1-35,-4-5-45,-4-2-173</inkml:trace>
  <inkml:trace contextRef="#ctx0" brushRef="#br0" timeOffset="357128.4265">14505 9788 410,'7'-1'235,"4"1"-167,5 0-1,4 6-24,2 5-8,0 3-22,2 2-7,1-1-5,-1-2-14,0-3-9,-5-5-12,0-5-21,-4-2-22,-3-8-19,-5-4-82</inkml:trace>
  <inkml:trace contextRef="#ctx0" brushRef="#br0" timeOffset="357294.436">14776 9775 379,'-3'7'162,"-1"8"-87,0 9-2,-2 6-16,0 8-10,-1 7-18,1-3-5,4 1-18,2-6-4,0-2-9,1-5-5,0-3-15,-1-1-8,0-4-27,0-2-35,-3 0-71</inkml:trace>
  <inkml:trace contextRef="#ctx0" brushRef="#br0" timeOffset="357586.4527">14831 9456 607,'56'-1'80,"-17"20"-23,7 18 0,-1 17-11,-10 14-9,-13 5-21,-5 1-14,-3-3 1,-1-9-10,-6-8-6,-6-10-16,-1-8-10,-7-5-19,-3-10-39,-1-8-117</inkml:trace>
  <inkml:trace contextRef="#ctx0" brushRef="#br0" timeOffset="359330.5525">5075 11132 466,'-30'-21'74,"15"19"-37,2 9 13,0 17-2,2 14-5,3 15-5,4 14-15,4 3-8,11-2-4,10-6 1,9-11-9,6-9 0,8-8-8,5-15-7,3-9-10,2-8-35,-4-2-59,-10-4-122</inkml:trace>
  <inkml:trace contextRef="#ctx0" brushRef="#br0" timeOffset="377363.5839">5587 11410 347,'-15'-36'105,"6"20"-41,5-1 2,3 4 5,0 7-13,1 3-24,1 7-18,5 12 5,3 11-4,3 7-4,2 4-9,2 0 0,0-4-5,2-7 3,-1-8-7,-2-7-6,-1-3-20,-2-6-20,-2-1-20,-3-2-49,-4-2-253</inkml:trace>
  <inkml:trace contextRef="#ctx0" brushRef="#br0" timeOffset="377528.5934">5598 11280 466,'-28'-38'107,"15"21"-43,4 4-19,4 4-17,5 3-17,0 5-9,10 1-17,5 1-19,4 9-28,1 2-64</inkml:trace>
  <inkml:trace contextRef="#ctx0" brushRef="#br0" timeOffset="377723.6045">5904 11418 559,'0'3'74,"0"-3"-67,-2 0-1,1 0 4,-1-2-5,2 1-21,0 1-28,3 0-37,2 0-100</inkml:trace>
  <inkml:trace contextRef="#ctx0" brushRef="#br0" timeOffset="378121.6273">6032 11446 556,'6'2'67,"-1"-1"-50,4-1 19,5 1-4,2-1-20,4-4-3,5-2-6,1-6-3,1-1 6,-1-2-5,-4-2-4,-6 1 7,-6 1-3,-6 4 1,-4 1-2,-7 4-1,-7 4 1,-3 2-1,-1 0 1,-2 7 1,4 6 3,4 4 0,1 2 3,4 4 3,5 2 0,2-1-7,8-1-5,4-5 4,7-3-2,2-4-7,1-1 1,-2-4-15,-2-1-25,0-3-23,-2-2-48,-2-7-336</inkml:trace>
  <inkml:trace contextRef="#ctx0" brushRef="#br0" timeOffset="378274.636">6388 11427 567,'0'-4'112,"-2"3"-86,2 1-3,0 1-17,2 3-1,5 1-23,6 0-43,3-2-36,-2 0-161</inkml:trace>
  <inkml:trace contextRef="#ctx0" brushRef="#br0" timeOffset="378426.6447">6563 11463 317,'41'41'188,"-18"-15"-136,1 4 7,-1 2-2,-4 2-6,-3-3-23,-5-1-20,-2-3-8,-2-2-11,-5-4-32,-2-2-56,-7-5-202</inkml:trace>
  <inkml:trace contextRef="#ctx0" brushRef="#br0" timeOffset="379259.6924">7093 11207 463,'-23'-23'77,"14"16"-23,6 4-27,3 7 12,6 12 10,4 11-12,8 14-14,4 12-13,7 4-3,2-1-4,3-2-2,0-11-3,1-11-11,-2-10-16,-5-12-14,-3-8-28,-8-4-41,-8-9-127</inkml:trace>
  <inkml:trace contextRef="#ctx0" brushRef="#br0" timeOffset="379447.7031">7253 11242 408,'-9'-22'108,"9"22"-63,7 10-2,7 17 13,2 14-18,6 10-10,6 2-16,4 0-11,2-9-6,4-10-11,-1-9-9,-3-10-14,-9-6-28,-10-6-60,-10-3-247</inkml:trace>
  <inkml:trace contextRef="#ctx0" brushRef="#br0" timeOffset="379665.7156">7122 11403 566,'-14'-5'107,"14"2"-52,7-1-16,12 2-5,3 1-7,9 0-23,9 0-1,7-5-6,4-3-10,-1 3-13,-4 0-14,-9 5-23,-7 1-21,-11 1-100</inkml:trace>
  <inkml:trace contextRef="#ctx0" brushRef="#br0" timeOffset="379837.7254">7250 11462 449,'-36'18'127,"30"-14"-86,6-2-11,14-2 25,14-2-3,10-8-33,9-4-14,3 1-18,1 1-21,-7 7-30,-1 3-39,-3 2-186</inkml:trace>
  <inkml:trace contextRef="#ctx0" brushRef="#br0" timeOffset="380136.7425">7763 11410 539,'-7'12'88,"4"-3"-61,3 6 25,8 1 6,5 1-25,7 0-18,7-5-9,4-7-6,4-6 3,0-11 1,-4-7-4,-6-3-4,-8-2-2,-13 2 1,-8 4 0,-13 2-7,-11 5-1,-6 5-6,-5 5 8,-2 3 2,2 8 8,7 1 1,10 0-8,12-3-31,10 0-12,16 1-24,5-2-116</inkml:trace>
  <inkml:trace contextRef="#ctx0" brushRef="#br0" timeOffset="380374.7561">8211 11512 169,'-10'-26'501,"-6"4"-484,-3-7 16,-3-4 3,1-3 5,-3-2-20,-1 0-8,4 1-8,4 0-3,5 4-1,9 6-2,5 7-4,13 7 3,8 8-13,6 5-15,5 11-17,3 8-40,-4 3-85</inkml:trace>
  <inkml:trace contextRef="#ctx0" brushRef="#br0" timeOffset="380557.7666">8024 11306 586,'-43'10'113,"36"-10"-72,7 0-7,11-1 12,17-8-8,10-3-23,11-3-10,3 4-7,0 5-25,-6 5-24,-6 1-41,-8 0-53</inkml:trace>
  <inkml:trace contextRef="#ctx0" brushRef="#br0" timeOffset="382135.8569">8857 11097 363,'-24'-30'81,"15"19"-16,4 5 14,4 4-4,1 2-32,5 12-13,8 17 2,3 12-11,7 8-11,2 0 1,0-4-3,1-3-4,-2-4-1,2-6-2,-4-5-8,1-6-14,-1-6-5,-2-4-37,0-5-30,-5-4-84</inkml:trace>
  <inkml:trace contextRef="#ctx0" brushRef="#br0" timeOffset="382468.8759">9268 11198 299,'6'-19'221,"-8"16"-201,-10 3-9,-4 7 27,-5 8 7,-3 5-23,-1 4-16,1 2 5,0 3 1,5-3-4,2-1 1,7-5 2,4-6-3,5-5 3,1-3 3,9-3-1,4-2 1,5 1-1,1-2 1,6 0 0,-1 0-7,1 0-5,-1 0-5,-1 0 0,-1 0-14,-1 0-8,0 0-14,-3 1-24,-2 1-19,-2-2-96</inkml:trace>
  <inkml:trace contextRef="#ctx0" brushRef="#br0" timeOffset="382829.8966">9482 11311 539,'26'-18'68,"-10"6"-36,-1 0 15,0 1-6,-2-1-26,-2 1-8,-3-1-4,0-1-3,-5 1 3,-1-1-2,-2 1 2,-4 3-3,-3 3 0,-6 4-2,-1 2-1,-1 6 2,2 6 0,-1 6 2,3 3 5,3 4 2,0 3 6,4 5-1,4 1 0,0-2-1,13-3-3,7-8-9,9-8-1,3-5-8,4-8-7,0-2-23,-1-7-17,-2-4-22,-3-4-84</inkml:trace>
  <inkml:trace contextRef="#ctx0" brushRef="#br0" timeOffset="383192.9173">9836 11190 606,'-7'16'50,"7"-8"-18,10 0 10,7 1 0,1-5-22,1-1-13,-1-3-1,1 0-6,-4-6 3,-3 0-3,-5-3-2,-2 1 0,0 4 0,-1 4 3,1 2-7,5 13 7,0 10-1,4 10 0,5 11 1,3 3-2,7 1 0,2-2 2,2-2-3,-4-7 2,-9-3 0,-11 0 2,-9-6-2,-9-2-2,-11-2-1,-6-5-5,0-7-4,-1-3-5,0-7-13,4-4-29,2-7-29,3-5-77</inkml:trace>
  <inkml:trace contextRef="#ctx0" brushRef="#br0" timeOffset="383562.9385">10336 11221 559,'19'-54'63,"-19"34"-49,-9 9-3,-11 8 21,-5 4 5,-7 11-10,0 6-9,3 6-5,2 4-1,11 2 6,10 1-10,11-3-6,19-5-3,16-4 2,10-4 0,5-5 1,2-3-6,-2 1-6,-5 2 0,-10 2 5,-10 1 4,-13 2 3,-12-1 2,-5 0-5,-14-4 1,-8 1-5,-6-1-11,-2-1-9,1-4-15,3-3-45,5-2-154</inkml:trace>
  <inkml:trace contextRef="#ctx0" brushRef="#br0" timeOffset="384721.0047">11168 11031 123,'-6'0'248,"5"6"-207,1 7-1,3 10 36,5 9-15,3 9-21,4 8-9,3 1-5,5 0-6,4-5-5,7-11 4,3-9-8,2-10-7,1-10 0,-2-5-2,-4-11 1,-4-7-5,-4-5 3,-9-5 0,-6 0-5,-10-1 0,-3 3 1,-11 4 2,-5 5 2,-1 7 1,-1 6 2,1 4 0,4 5 0,3 6 2,5 7-3,6 4 0,2 1-2,10 4-4,5-5 6,5-1-5,7-5-11,3-4-12,9-5-34,2-7-35,-1-2-115</inkml:trace>
  <inkml:trace contextRef="#ctx0" brushRef="#br0" timeOffset="385010.0213">11866 11180 486,'-29'-8'75,"13"8"-33,3 5 3,3 4 0,7 6-14,3 0-15,14 4-10,8 3-1,11-3-4,6 0-1,5-1 1,0 0-2,-7 2-2,-12-1 2,-11 1-1,-9-1 2,-6-4 0,-13-1 1,-4-4 0,-3-2-7,-3-5-7,1-3-12,0 0-6,5-5-7,5-3-44,5-3-92</inkml:trace>
  <inkml:trace contextRef="#ctx0" brushRef="#br0" timeOffset="385308.0383">12228 11185 568,'-5'-8'29,"-9"8"-24,-4 2 21,1 7 26,2 4-20,6 3-18,7 4-9,8-1-4,12 2-4,7-1 6,7-2-3,1 3 0,1-1-6,-4-1 6,-4 0 2,-10 0-1,-9-2-3,-7-2 7,-8 0-2,-8-3-2,-6-4 1,0-2-21,-3-3-19,3-1-28,3-2-86</inkml:trace>
  <inkml:trace contextRef="#ctx0" brushRef="#br0" timeOffset="385850.0693">12883 10930 503,'-22'-20'88,"13"15"-46,3 6 0,3 13-17,1 9 5,2 13-6,11 6-3,5 4-15,7 0-1,2-2 1,3-3-8,2-6 2,0-4-22,-5-7-15,-2-6-32,-9-7-42,-14-4-170</inkml:trace>
  <inkml:trace contextRef="#ctx0" brushRef="#br0" timeOffset="386337.0972">12862 11255 507,'0'0'97,"9"-4"-68,6-5 27,3 0-6,6-1-30,-1 1-17,0 2-1,1-2-3,-3-1-6,-2-1-10,-4-4-5,-3-2-5,-5-7-15,-5-1-11,-2-6-5,0-1 8,-6-1 17,3 4 4,0 6 20,3 11 32,3 6 15,6 8 13,3 12-4,3 12-12,5 13-5,0 12 9,3 6 0,-3 1-8,1-4-10,0-5-6,-2-6-4,-4-6-6,-2-10-1,-3-5-2,-3-10 1,-1-7-1,-4-4 5,0-4 8,1-10 0,2-9-4,2-7-4,0-6-3,3 3-4,3 3 1,2 7-7,4 8 0,-2 9-1,4 7-1,2 11-5,1 4-10,3 1-18,1-1-27,5-2-25,2-5-118</inkml:trace>
  <inkml:trace contextRef="#ctx0" brushRef="#br0" timeOffset="386728.1195">13829 11150 248,'-21'-15'340,"7"11"-292,-1 3-3,-2 3-9,-2 11 14,-1 8-19,1 8-15,4 5 2,9-1-12,4-4-4,5-5-4,9-9 2,3-5 0,3-8 0,-2-3-4,-1-10-1,-1-4 1,-5-5 1,-2-4 0,-6 2-1,-1-1 3,-4 6 3,-2 5-3,-1 4 3,4 5-2,0 3 2,3 7-3,1 7 3,7 4 3,4 3-5,6-2 0,4-2-6,4-4-1,1-4-22,0-3-15,-4-5-22,-7-1-40,-4-6-140</inkml:trace>
  <inkml:trace contextRef="#ctx0" brushRef="#br0" timeOffset="387010.1357">13908 11088 553,'9'42'94,"-1"-15"-48,1 9 13,1 0 6,-2-6-36,1-7-16,1-2-7,-1-7-2,-1-5-2,-2-5-1,-2-4-1,2-5-2,0-6 3,1-5-1,3-5-2,2 1-1,2 3-5,4 4 1,0 7 2,4 6 0,1 6-11,2 8-5,-2 3-31,3 0-51,-2-3-117</inkml:trace>
  <inkml:trace contextRef="#ctx0" brushRef="#br0" timeOffset="387583.1684">14784 11111 473,'-16'-9'76,"8"9"-49,0 6 16,0 9-9,1 8 4,4 7-5,3 1-13,12-1-11,7-5-3,4-8-3,5-7 2,-1-9-3,0-5 3,-4-13-1,-6-6-17,-10-5 13,-7 2-3,-10-2 5,-11 4 1,-3 3-7,2 6-7,4 7 8,3 7-16,8 4-26,4 12-9,3 9-21,11 4-91</inkml:trace>
  <inkml:trace contextRef="#ctx0" brushRef="#br0" timeOffset="387755.1783">15111 11273 575,'-15'-67'77,"15"26"-20,4 1-23,12 3-16,4 1-6,4 12-11,6 7-8,3 7-34,4 10-64,0 0-279</inkml:trace>
  <inkml:trace contextRef="#ctx0" brushRef="#br0" timeOffset="388855.2412">10794 12006 434,'13'0'58,"-4"0"-18,4 0 11,1-1-3,-2 1-25,6-4-10,-3-4-5,-2-1-1,0-5 0,-3-1 0,-3 0-4,-3-5 1,-4-1-5,-9 6-2,-3-1 3,-2 5 1,-6 5-1,4 6-1,-3 6 1,2 8 4,1 6 4,3 4 0,0 1-1,3 3-4,3 0-2,4-1-4,3 1 4,9-9-1,6 0-4,6-4-14,4-6-15,3 0-18,2-5-33,-2-4-89</inkml:trace>
  <inkml:trace contextRef="#ctx0" brushRef="#br0" timeOffset="389305.2669">11300 11987 174,'12'-20'132,"-10"10"-80,-2-2 34,0 2-1,-5 1-20,-4 2-32,-5 6-2,-4 4-2,-6 7 3,-3 5-1,-3 8-8,3 5-10,5 6-6,9 1-4,11-8-2,7-4-3,12-10 0,7-7 3,3-5 0,5-4-3,-2-10 1,0-2-4,-4-2 3,-4 1-2,-7 8-3,-5 8 3,-4 10 3,-2 13 4,-3 12-4,0 6 3,4 6-2,2 1-1,3-6-4,2-9-16,-1-9-15,1-7-14,-2-5 0,4 2-39,0-1-74</inkml:trace>
  <inkml:trace contextRef="#ctx0" brushRef="#br0" timeOffset="389697.2894">11521 12025 297,'0'4'217,"-3"-1"-169,3 7 1,0 4 12,6 3-22,2 3-22,3-4-6,1-2-4,0-4-7,-3-4 0,3-6 0,-4 0 3,0-5 0,2-8 2,-5 1-3,2 0-2,-1-5 0,0 2 0,1-5-3,0-1 2,-1 4 1,1 4-2,3 11 5,1 4-5,0 10 7,2 10-4,0 2-4,2-3-6,-1-1-13,1-2-11,3-6-13,-3-3-33,-1-5-93</inkml:trace>
  <inkml:trace contextRef="#ctx0" brushRef="#br0" timeOffset="390132.3142">12093 11996 520,'-17'-8'70,"5"2"-52,-1 3 16,-2 3 19,0 3-16,-3 11-8,2 8-11,4 8-7,6 1-4,6 0-5,2-4 2,8-7-4,5-8 0,4-5 0,1-7 0,2-4-3,-3-8 1,-2-6-2,-5-2 3,-3-2 1,-7 1 0,0-2-1,-2 2 1,-2 3 0,0 6 1,-2 9 0,4 3-2,0 10 0,5 5 2,2 3-4,6 1-2,6 3-15,0-4-19,3-6-25,0-4-13,-4-8-44,-3-9-214</inkml:trace>
  <inkml:trace contextRef="#ctx0" brushRef="#br0" timeOffset="390342.3263">12264 11815 403,'9'-3'246,"0"14"-200,2 8-6,3 14 1,1 8 0,-2 2-20,3 5-15,4-6-5,0-7-4,5-5-7,0-8-4,2-6-14,-2-7-29,-3-8-27,-4-1-57</inkml:trace>
  <inkml:trace contextRef="#ctx0" brushRef="#br0" timeOffset="390922.3594">12855 11862 487,'-24'-48'81,"16"35"-22,4 9-6,4 6-21,4 18 4,4 8-1,7 19-12,3 5-11,5 3-8,6-5-5,1-10 0,2-5-2,0-5-16,-2-9-26,-4-7-34,-5-7-16,-12-7-94</inkml:trace>
  <inkml:trace contextRef="#ctx0" brushRef="#br0" timeOffset="391240.3776">12857 12040 43,'1'-15'562,"13"3"-507,8 1-3,7-2 0,7 1-6,-2 5-28,1 7-9,2 5-1,0 7-3,0 0-3,-4-2-3,-4 4 2,-4-8 3,0-3-9,-4-3 5,-4 0-5,-3-4 2,-8-3-5,-5-2-2,-2-4-10,-12-6 14,-5 3 6,-7 0-7,-2 5-3,-3 7 7,1 3 2,6 2-14,7 6-13,11 2-31,8-3-21,14-3-95</inkml:trace>
  <inkml:trace contextRef="#ctx0" brushRef="#br0" timeOffset="391978.4198">13981 11930 444,'-35'-20'57,"16"18"-1,0 3 1,-2 12-11,0 8-20,1 4-11,7 7-6,9-3-7,5-3 0,14-7-4,8-8 5,0-8-6,2-3 4,-4-11-2,0-4 0,-4-6-5,-4-2-3,-4 0 15,-5-2 2,-4 4-1,0 8 2,-5 6 7,2 5-2,-1 5-5,3 8-5,1 5-2,6 8-3,8-5 1,8-3-18,7-3-23,1-4-40,-1-2-64</inkml:trace>
  <inkml:trace contextRef="#ctx0" brushRef="#br0" timeOffset="392717.4621">14614 11892 456,'-26'-2'73,"13"4"-41,4 9 19,0 8-5,3 5-11,2 1-13,4-1-17,4-4-5,11-8 2,0-6-7,4-2 2,0-8-3,-4-8-6,-2-5-9,-2-6 13,-8 0 1,0-1 2,-3 7 10,0 4-1,0 12-3,2 6 3,5 15 0,2 8-3,6 9 2,6 8 6,4 4 2,5-2-2,1 2 1,-4-5 6,-7-4 0,-9-4-2,-11-6-1,-2-3-2,-14-1-4,-5-4-1,-2-7-4,-4-8-3,0-6-10,1-3-11,3-7-5,1-5-20,4-4-22,4-5-35,4-7-113</inkml:trace>
  <inkml:trace contextRef="#ctx0" brushRef="#br0" timeOffset="392934.4745">14847 11919 532,'39'26'29,"-17"-11"11,1 6 6,-1 0-15,-5-4-20,0-4-4,-4-4-13,-5-5 9,-5-2-16,-3-2-14,0-7-27,-9-6-99</inkml:trace>
  <inkml:trace contextRef="#ctx0" brushRef="#br0" timeOffset="393081.4829">14818 11757 534,'-7'-14'66,"7"4"-55,6 1 5,6 4-13,2 4-12,1 4-18,-3 5-43,2 3-112</inkml:trace>
  <inkml:trace contextRef="#ctx0" brushRef="#br0" timeOffset="393615.5135">15102 11979 425,'35'42'101,"-3"-5"-36,-11-20 19,-1-1-20,-8-6-21,-4-7-8,-2-1-9,-2-2-14,1-7-2,-3-10-4,-1-1-1,-1-3-4,0-2-1,-3 2-7,-3-6 1,0 4-13,2 4-5,1 8-1,3 7-11,6 4-10,5 6 14,3 5 4,1 1 7,1-1 7,1-1 12,2-6 5,2-4 4,1-1 8,0-9 4,-1-1 3,0-4-6,-2-3-1,-6 0-3,0-2 3,-6-2-7,-2 3-4,-5-1 2,-4 2-4,-4 5 1,-5 2 0,-2 4-5,-1 7 4,0 1 2,0 9-1,2 6 3,2 3-1,5 4 0,3 4-3,4 2 5,4-3 2,8 1-4,6-6 4,4-5-6,3-1-2,-1-4-6,-2-3-4,0-2-10,0-4-5,-2-2-33,-6 0-21,-3-9-98</inkml:trace>
  <inkml:trace contextRef="#ctx0" brushRef="#br0" timeOffset="393912.5305">15602 11791 570,'11'54'42,"-4"-23"7,0 5 9,0-4 4,-1-11-30,0-6-20,1-4 0,-1-8-7,0-3 7,-2 0-8,1-11 0,0-2 4,0-4-8,1-4-1,1-2 4,1 6-11,4 0 2,3 11-1,1 6 1,6 7 4,2 9-12,1 1-11,3 2-33,1-1-43,-1-4-78</inkml:trace>
  <inkml:trace contextRef="#ctx0" brushRef="#br0" timeOffset="394615.5707">16188 11842 539,'3'-8'75,"2"8"-52,9 9 41,5 10 2,2 6-25,2 5-17,0 1-13,-2-6-1,-2-5-3,-3-7 4,-6-4 2,0-4-9,-5-1 1,-2-4 3,1-9 5,1-4-13,0-9 14,-2-3-13,0-1 3,-1-5-8,0 0-11,4-4-22,-1 8-2,4 7 4,-1 8-16,0 12-30,3 3-10,-1 10-83</inkml:trace>
  <inkml:trace contextRef="#ctx0" brushRef="#br0" timeOffset="394984.5918">16668 11826 453,'-19'-17'83,"6"8"-45,-1 6 18,-3 3 11,1 10-8,3 6-32,0 7-20,10 5-1,3 0-8,7-3 5,7-8-4,2-9 1,0-6-1,0-2-1,0-2 1,-6-6-3,1-5 4,-4-2 0,-4-2 4,-3 0-6,0 2 1,0 2 2,0 7-5,0 4 4,3 2-8,0 13 8,6 6-1,3 5-3,2 1 3,3-4-18,4-2-15,4-5-13,-3-5-11,-4-5-47,-2-4-122</inkml:trace>
  <inkml:trace contextRef="#ctx0" brushRef="#br0" timeOffset="395247.6068">16722 11504 539,'-13'-5'101,"13"5"-58,0 8-12,3 12 28,7 10-14,2 11-26,8 7-5,6 5-7,3 0-7,6 0 1,0-6-9,1-1-12,-2-11-2,-3-5-12,-6-9-15,-6-6-24,-6-5-31,-6-2-126</inkml:trace>
  <inkml:trace contextRef="#ctx0" brushRef="#br0" timeOffset="395650.6299">17080 11779 367,'-1'18'126,"1"-3"-52,1 8-14,5 5 0,1 6-5,3 1-16,3-2-20,1-6-11,1-6-4,1-9 0,0-5-4,-1-4 3,-1-5 3,-2-4-6,0-9 0,-5-5-5,-3-6 10,0-3-1,-4-1-3,0-1 1,0 5-4,0 7 3,0 8 4,0 7 2,0 4 1,2 10-3,6 9-2,2 3-4,4 3 1,1-1-4,1-5-8,3-3-10,0-4-4,-2-7-15,-3 0-6,-3-3-43,-4-4-120</inkml:trace>
  <inkml:trace contextRef="#ctx0" brushRef="#br0" timeOffset="395990.6493">17474 11875 521,'30'-4'113,"-8"-6"-60,-1 4 0,-2-3-26,-1-1-1,-6-1-9,2-3-8,-6 0-1,-3-2-3,-5-3-3,-4 4-3,-4 3-3,-5 5 0,-3 7-2,-1 7 1,-2 6 2,-1 10 4,5 7-1,0 7 0,6 3-3,6-3 5,3-5 3,14-6-2,11-4-7,8-9 8,13-5-6,4-6 2,3-4-6,-4-7-19,-6 2-35,-9-4-48,-13 0-150</inkml:trace>
  <inkml:trace contextRef="#ctx0" brushRef="#br0" timeOffset="396274.6656">17910 11559 575,'75'-6'166,"-30"11"-123,-1 17 7,-5 17-9,-12 16-13,-18 8-15,-9 2-10,0 4-20,0-9-19,0-8-22,0-3-18,-2-8-36,0-8-93</inkml:trace>
  <inkml:trace contextRef="#ctx0" brushRef="#br0" timeOffset="455147.0329">19209 11142 459,'-54'-57'45,"27"37"6,2 11-3,2 9-1,-2 14-11,2 14 4,3 15-12,7 17-2,13 8-2,9 6-10,15-5-7,13-13 2,13-18-1,9-16-4,7-16 1,3-9-2,1-13 2,1-14-6,-8-7 1,-6-7 0,-16-5-8,-18-3 2,-17 1-2,-15 3 4,-18 5-2,-15 13 3,-13 9-5,-3 10-2,1 7-3,7 4-15,8 3-24,12 5-20,10 5-21,12 0-113</inkml:trace>
  <inkml:trace contextRef="#ctx0" brushRef="#br0" timeOffset="455474.0516">20113 11019 543,'-57'-61'66,"25"44"-26,-4 16 4,0 11 5,0 17-2,3 16-14,11 14-18,15 12-8,11 4 0,22-4-8,15-10-6,9-8-7,7-11-13,2-9-14,-1-9-31,-2-7-45,-6-5-109</inkml:trace>
  <inkml:trace contextRef="#ctx0" brushRef="#br0" timeOffset="455713.0652">20385 11003 639,'-18'-6'71,"10"21"-62,5 21 31,1 14 11,-1 7-22,3 6-16,5 1-7,14-3-6,7-7-9,6-12-8,4-7-10,1-10-21,-1-7-29,0-8-38,-3-9-108</inkml:trace>
  <inkml:trace contextRef="#ctx0" brushRef="#br0" timeOffset="455966.0797">20766 11223 580,'-29'27'98,"10"3"-71,6 9 11,9 5 6,5-10-13,20-9-17,11-9-10,11-8-2,6-8-2,1-9 6,-7-8-11,-7-6 3,-11-1-9,-17 0-1,-8-1-4,-10 2-8,-15 0-9,-10 7-5,-7 3 10,-7 6-3,3 5-24,5 2-74</inkml:trace>
  <inkml:trace contextRef="#ctx0" brushRef="#br0" timeOffset="456617.117">21364 11193 591,'7'-36'32,"-25"28"-1,-7 8 2,-2 12 29,-6 9-16,-1 7-21,4 8-14,11-2-4,12-4-6,10-13 1,13-8 1,5-9-4,5-6 4,3-11-5,-1-7-4,-1-3-1,-3 3 6,-6 4-1,-3 8 5,-2 12-3,0 6-1,2 17 4,-1 16 1,-1 15 3,2 13-6,2 1 3,2 1-5,3-6 2,-2-8 1,-10-7-3,-5-6 2,-10-7 0,-13-8 2,-15-5-5,-9-6 1,-7-5-7,-4-4-6,-1-3-8,4-4-27,5-1-59,6-5-97</inkml:trace>
  <inkml:trace contextRef="#ctx0" brushRef="#br0" timeOffset="457102.1447">21998 11232 624,'0'7'52,"0"15"-29,0 12 31,2 8-8,4-3-13,4-3-15,4-6-10,3-10 0,-1-7-4,-1-7-2,-3-5 2,-3-2-3,-2-9 6,-3-10-8,0-7 3,0-6 0,2-2-2,8-2 0,2 4 0,6 10 0,1 14 4,-2 10 0,-2 21-2,-1 10 0,2 8-3,0 5-13,4-6-20,-3-5-29,0-14-31,-2-11-71</inkml:trace>
  <inkml:trace contextRef="#ctx0" brushRef="#br0" timeOffset="457297.1559">22454 11015 612,'116'23'127,"-46"10"-58,9 16-1,-8 17-19,-14 3-21,-13 3-20,-16-3-7,-9-8-15,-9-9-10,-10-12-12,-11-4-21,-8-6-48,-11-11-101</inkml:trace>
  <inkml:trace contextRef="#ctx0" brushRef="#br0" timeOffset="480425.4787">1410 13067 109,'-21'-2'101,"8"-3"-25,-4 0 17,0 3-12,1 3-24,3 12-4,1 5 1,0 13-11,3 8-4,5 7 0,4 4-16,5 1-3,10-7-4,8-7-3,6-13 1,6-12-2,4-12-8,4-13 2,2-13 0,0-9-6,0-7 4,-9-5-7,-8-4 1,-11-1 2,-17 1-5,-12 4-1,-20 5-4,-14 11 4,-7 9-7,-1 8-7,1 7-3,11 6-6,9 3-23,14 11-36,15 5-22,10 7-121</inkml:trace>
  <inkml:trace contextRef="#ctx0" brushRef="#br0" timeOffset="480802.5003">1953 13207 439,'0'-31'111,"0"20"-56,0 3-2,0 5 22,0 3-38,0 7-17,3 8 1,5 9-6,5 4 1,6 0-7,2-6-1,6-8 3,0-9-4,3-5 0,1-11-8,2-3 2,-6-4 0,-5 0-3,-9 0-5,-9 1-2,-4-2-10,-4 5-23,-7 0-25,0 1-25,0 4-59</inkml:trace>
  <inkml:trace contextRef="#ctx0" brushRef="#br0" timeOffset="481025.513">2323 12950 511,'27'-2'73,"-20"3"-63,-1 8 32,-3 5 41,2 11-31,3 8-21,7 8-16,4 7-7,5 1-2,6-5-5,3-7 0,2-9-9,-3-8-3,-1-5-17,-5-8-26,-5-4-51,-8-3-77</inkml:trace>
  <inkml:trace contextRef="#ctx0" brushRef="#br0" timeOffset="481214.5238">2206 13096 716,'-6'-27'33,"16"5"15,12-6 7,13-3-22,8-1-21,10-1-10,3 7-10,2 4-24,-1 7-24,-5 6-54,-8 4-71</inkml:trace>
  <inkml:trace contextRef="#ctx0" brushRef="#br0" timeOffset="481873.5615">2899 13201 470,'-3'-7'32,"5"11"-30,5 9 46,7 9 16,3 9-13,6 7-25,3 3-8,1-2-5,-3-6-5,-3-7 1,-5-7 1,-7-8 4,-3-7 7,-6-8-20,-6-12 5,-6-9-7,-9-11 1,-4-8 0,-4-7-3,-1-5-4,3-2 4,6-3 3,6 3 0,9 5 3,6 10 2,9 14-7,10 13 3,5 15 0,3 9 1,3 12-3,-3 8 5,-4 3-3,-5 0 0,-6-3 4,-9-1 2,-3-4-8,-11-2-7,-7-3 1,-3-3-15,0-6-25,0-2-36,3-3-22,3-1-128</inkml:trace>
  <inkml:trace contextRef="#ctx0" brushRef="#br0" timeOffset="482127.5761">3134 13076 501,'26'33'61,"-15"-12"-6,0 6 24,7 9-15,1 5-24,3 2-14,4-5-8,5-8-1,2-11-7,5-9-1,-2-10-3,0-6-1,-7-14-5,-5-3-7,-8-6-6,-6-3-13,-10 2-12,-4 1-17,-7 3-17,-7 4-60,1 5-336</inkml:trace>
  <inkml:trace contextRef="#ctx0" brushRef="#br0" timeOffset="489512.9985">3873 12991 543,'-21'-30'24,"12"16"-3,2 2 27,3 4 21,3 8-44,1 6 8,10 11-11,4 13-2,8 13-6,4 8-12,3 3 4,4-5-1,-3-8-4,-1-10-4,-2-5-10,-3-6-16,-4-2-19,-6-1-26,-8-5-42,-6-3-11</inkml:trace>
  <inkml:trace contextRef="#ctx0" brushRef="#br0" timeOffset="489721.0104">3743 13117 587,'-44'-36'53,"26"22"2,7 0-4,4-2 15,7 0-26,4-6-15,11-7-13,8-1-9,7-2-2,6 0 1,6 3-1,3-2-6,2 6-16,-2 3-12,-3 5-23,-2 8-45,-1 5-86</inkml:trace>
  <inkml:trace contextRef="#ctx0" brushRef="#br0" timeOffset="490345.0461">4914 13016 541,'-7'-15'32,"1"13"13,1 2-3,4 13 28,1 10-24,6 13-18,6 12-16,3 7-2,5-1-8,2-3 0,2-6-1,-1-10-13,3-9-10,-3-6-16,-2-8-35,-4-6-51,-3-5-209</inkml:trace>
  <inkml:trace contextRef="#ctx0" brushRef="#br0" timeOffset="490714.0672">5171 13319 29,'23'23'577,"-15"-18"-546,-2-5 8,0 0 26,-2-12-13,-1-3-33,-3-8-11,0-4-3,-3-5-1,-1-3 1,-2-1-2,1 1-2,1 9-1,0 5-5,4 13 4,4 8 2,7 12 3,9 12-3,7 8-2,5 6 5,6-3 6,0-7-6,1-9 1,-1-12-1,-2-7 2,-4-14-1,-3-8 1,-5-4-4,-9-5 6,-8 1-8,-7 0-4,-12 1-13,-7 1-12,-4 3-27,-2 3-58,3 4-91</inkml:trace>
  <inkml:trace contextRef="#ctx0" brushRef="#br0" timeOffset="491416.1073">6415 13034 445,'1'-42'34,"-10"20"7,-7 5 0,-5 7 17,-8 10-3,-3 5-20,-2 14-13,-2 9-8,6 3 0,7 5-8,10-1-4,13-3-2,14-2 1,16-2-2,11-4 2,12-5 0,6 1-3,-2-4-2,-4 0 1,-10 2 4,-9 2-2,-11-1 0,-11 0 6,-11-1-6,-2-2-3,-11-2-11,-5-4-14,-1-4-19,1-4-13,-1-2-54,2-5-330</inkml:trace>
  <inkml:trace contextRef="#ctx0" brushRef="#br0" timeOffset="491699.1235">6736 13266 522,'43'24'48,"-26"-13"9,1-1 5,0-2-15,1-3-20,0-2-12,-2-3-5,-1-1-4,-1-9 0,-2-5 0,-5-6-5,-7 0-3,-2-2 2,-11 2-5,-11 4-1,-3 5-4,-7 6 7,1 6-7,0 2-11,5 7-23,7 1-33,7 1-52</inkml:trace>
  <inkml:trace contextRef="#ctx0" brushRef="#br0" timeOffset="492632.1769">7346 13320 447,'5'35'57,"-5"-18"-11,-1-3 31,-4-3-4,-2-4-28,-2-7-8,-6-3-13,-3-9-11,-1-6-6,-5-8 2,0-5-1,-1-5-7,1-4 4,2-3-4,2 1-2,5-2 3,6 3-5,6 6-1,3 11 1,9 11-5,5 13-2,4 15-9,3 12-4,3 12 1,-1 4 1,-1 2 9,-3-4 7,-5-5 0,-4-6 3,-5-8 3,-3-6 4,-2-4 2,0-3 9,-2-4-2,1 1-8,1-4-2,1-1 9,8-1 0,6 0-5,4-2-5,5 2-2,4 0-1,0 1-7,1 3-7,-3-1-13,0 0-18,-3-2-25,-3-1-37,-3 0-159</inkml:trace>
  <inkml:trace contextRef="#ctx0" brushRef="#br0" timeOffset="492842.1889">7609 13090 646,'6'-4'61,"-5"9"-60,4 9 23,2 9 19,4 7-18,6 6-19,1 1-5,5-1-3,5-6-2,0-7-15,0-7-12,-3-6-26,-6-6-53,-8-4-150</inkml:trace>
  <inkml:trace contextRef="#ctx0" brushRef="#br0" timeOffset="493017.1989">7549 13198 517,'-31'-21'72,"26"7"-32,5-6 20,4-4 10,12-2-17,8-1-34,5-1-12,5 6-9,-2 5-8,2 6-27,-2 7-45,-1 4-78</inkml:trace>
  <inkml:trace contextRef="#ctx0" brushRef="#br0" timeOffset="493386.22">8009 13159 611,'-6'-10'40,"3"7"-22,2 3 30,1 8 7,0 8-25,3 5-14,5 7-1,3 4-5,4 2-8,2 2 4,3-3-6,4-8 1,5-8 0,2-8-3,2-9-4,1-6-12,-4-8-23,-5-7-30,-8-3-50,-10 3-125</inkml:trace>
  <inkml:trace contextRef="#ctx0" brushRef="#br0" timeOffset="493564.2302">8118 13241 545,'-16'7'69,"14"-7"-16,2 0 0,3-6-14,9-3-27,5-3-10,3-2-4,0 1-30,-3 1-44,-4 4-83</inkml:trace>
  <inkml:trace contextRef="#ctx0" brushRef="#br0" timeOffset="493715.2388">8026 13149 550,'-11'-27'70,"11"8"-50,10-6 2,8-1 6,6-4-15,8 2-7,6 1-31,5 3-98</inkml:trace>
  <inkml:trace contextRef="#ctx0" brushRef="#br0" timeOffset="494154.264">8602 13187 609,'0'-21'64,"1"8"-42,4 2 3,4 7 2,3 5-5,3 12-10,2 10-8,2 7-3,2 2-2,1-2-5,-2-5-6,-3-4-20,-4-8-29,-7-7-28,-6-6-89</inkml:trace>
  <inkml:trace contextRef="#ctx0" brushRef="#br0" timeOffset="494371.2764">8611 13210 194,'-32'-56'277,"27"29"-195,6 1-3,17 1 7,10 5-15,9 8-39,6 10-25,5 10 0,2 14-5,0 10 1,-3 3-3,-4 3-4,-8 1 0,-12-2 0,-11-1 1,-12-1-1,-9-2-5,-12-4-4,-6-3-16,-3-3-25,0-9-50,3-5-102</inkml:trace>
  <inkml:trace contextRef="#ctx0" brushRef="#br0" timeOffset="495009.3129">9703 13159 446,'0'-14'65,"-6"9"-4,-2 4-8,-2 1-1,-1 13-3,2 10-10,3 9-12,5 8-11,5 0-4,12 0-7,9-7 1,9-10 0,6-14-1,3-10-3,-1-17-1,-5-11 1,-6-6-5,-9-2 4,-11-2-3,-11 4-7,-13 3 0,-12 5-6,-6 5-3,-4 7-5,1 7-3,5 8-19,7 4-49,10 11-77</inkml:trace>
  <inkml:trace contextRef="#ctx0" brushRef="#br0" timeOffset="495487.3402">10325 13384 484,'19'43'138,"-16"-33"-103,-3-8-9,-1-4 6,-7-12-1,-4-5-18,-5-3-2,-4-5-5,-3-2 1,-5-2 0,1-6-5,2-3-1,4-5-4,5-3-1,7 3 1,8 5 1,3 10-6,11 12-3,3 12 1,5 8-14,2 16-6,1 6-7,-2 7 1,-1 4 5,-4 0 4,-1 0 13,-3-6 16,-4-3 1,-1-6 20,-1-6 7,-1-4 6,2-3 0,0-4-6,1 0-3,2 2-8,-1 1-7,2 1-6,1 1-6,2 2 3,3-2-4,2-2-11,2-2-9,3-4-20,0 0-43,2-4-48</inkml:trace>
  <inkml:trace contextRef="#ctx0" brushRef="#br0" timeOffset="495892.3634">10702 13217 539,'37'44'81,"-18"-23"-35,-1 1-16,3 4-6,-2-5-4,-2-1-16,-1-5-4,-5-4 0,-3-7-4,-5-4-13,-3-7-13,-12-8-8,-8-8 18,-8-2 12,-7-8 8,-2-1-3,-2-4 12,1-3 19,6 2-10,6 7-7,12 3 3,11 11 1,6 3 6,16 7-2,12 7 2,11 3 1,9 11-1,6 2-13,-1 5-1,-5 6-6,-8 4 2,-10 3-7,-10 3-2,-10-1-6,-8-3-1,-5-4-11,-4-5-24,-5-5-31,-3-6-48,1-7-278</inkml:trace>
  <inkml:trace contextRef="#ctx0" brushRef="#br0" timeOffset="496109.3758">11023 13118 568,'23'21'98,"-11"-1"-63,-1 6 7,1 7 13,2 2-30,5 1-14,3-2-7,4-7-2,5-6 0,0-7 0,3-8-14,-2-6 0,-1-6-28,-5-6-31,-2-5-36,-7-3-66</inkml:trace>
  <inkml:trace contextRef="#ctx0" brushRef="#br0" timeOffset="496272.3851">11239 13250 552,'-31'-5'73,"23"1"-71,6 0 4,5-2 3,8 0-14,6-2-31,1-2-18,0 1-58</inkml:trace>
  <inkml:trace contextRef="#ctx0" brushRef="#br0" timeOffset="496422.3937">11196 13114 481,'-46'-17'106,"31"5"-45,6-2-3,9-3-22,9-5-23,8 0-9,9-2-4,5 2-9,5 4-94,1 1-238</inkml:trace>
  <inkml:trace contextRef="#ctx0" brushRef="#br0" timeOffset="497298.4438">11814 13168 492,'0'11'20,"0"0"-6,0 6 23,3 6 8,6 11 5,5 6-13,5 4-13,2-1-5,1-3 0,0-7 2,-3-6-7,-3-8-7,-6-5-5,-1-8 6,-8-5 5,-1-1-14,-4-11 0,-6-5 2,-7-5-3,-2-9 2,-3-4-4,-4-6 2,2-7-3,-2-2 4,5-3 0,5 4 1,8 5-2,8 9 2,7 10 0,11 12 0,9 11-5,4 5-10,5 14-5,2 5 6,0 5-4,-4 3-15,-5 3 6,-9-1 13,-10 0 13,-8-3 4,-3-1 3,-9-5 12,-1-5 0,1-5-3,4-2 8,5-5 16,4-3-3,12 0-7,10-3-3,7-1-2,7 0-14,3-4-7,-2 0 0,-2-4-3,-2 1-4,-4-2-16,-3 1-15,-2 3-27,-7 2-48,-5 3-74</inkml:trace>
  <inkml:trace contextRef="#ctx0" brushRef="#br0" timeOffset="513846.3903">19373 12867 488,'-11'-66'42,"-7"40"-14,1 8 17,-2 10 12,-1 8-24,0 7-9,1 14-3,4 9-5,5 13 3,4 8-6,6 4 1,13 1-9,8-8 0,9-11 3,11-16-1,6-18-3,7-9-4,3-19 2,-4-9 2,-6-9-3,-11 0-5,-14-3 3,-15-1-5,-12 2-7,-18 3-6,-12 6-1,-9 11 3,-3 9-13,1 10-20,2 8-32,7 8-97</inkml:trace>
  <inkml:trace contextRef="#ctx0" brushRef="#br0" timeOffset="514300.4163">20134 12793 448,'-21'-56'95,"5"29"-35,-5 8-9,-2 6 16,-4 7-23,-2 9-15,0 15-11,-2 9-2,3 14-1,9 8-8,11 6-3,10 3-3,18-1-1,10-4-6,11-4-8,5-10-7,3-5-16,2-10-29,-1-8-65,-4-6-213</inkml:trace>
  <inkml:trace contextRef="#ctx0" brushRef="#br0" timeOffset="514735.4411">20370 12973 359,'14'-5'264,"-13"5"-232,-1 11 13,-2 8 8,-1 6-1,1 5-26,2-1-14,0-1-4,3-7-1,4-6-2,0-6 3,-1-6-3,-2-3 3,1-7-6,-2-8-3,3-6 3,2-9 0,2-5-3,6-2 4,4-2-1,3 5 4,1 8 1,0 15-2,-4 11-2,-1 14-1,1 17-2,-2 6-7,2 4-5,2 1-7,2-3-12,0-7-4,-2-6-30,-6-8-54,-4-6-72</inkml:trace>
  <inkml:trace contextRef="#ctx0" brushRef="#br0" timeOffset="514952.4535">20728 12707 102,'92'-36'638,"-41"36"-577,3 16-18,2 16-10,-5 15-5,-7 12-13,-9 6-11,-9 3-1,-7-5-8,-4-5 0,-4-6-6,-4-7-13,-5-5-23,-2-8-49,-3-5-111</inkml:trace>
  <inkml:trace contextRef="#ctx0" brushRef="#br3" timeOffset="571129.6667">7038 6538 275,'0'-8'59,"-2"3"-8,2 5 10,0 0-12,4 7-22,8 5 27,6 6-9,6 6-9,7 1-8,3 2-2,3-4-9,-1-1-6,-2-4-4,-7-3-5,-4-5 2,-7-4-4,-4-1 1,-4-2-1,-3-2 3,-4-1-9,-1 1-6,-4 0-17,-8 0-29,-5 0-24,-6-1 0,-6-3-70</inkml:trace>
  <inkml:trace contextRef="#ctx0" brushRef="#br3" timeOffset="571446.6848">7030 6581 37,'-67'-71'269,"44"37"-164,11-2-36,11 0 13,8-2-11,15-3-13,10-3-17,10 6-14,5 10-16,-2 14-9,0 16-2,-2 17 1,-6 15-3,-10 11-4,-12 9 1,-9 0 4,-6-4 1,1-10-2,7-8 4,9-8-8,13-7 6,9-7 1,11-6-3,5-3 5,-1 3-3,-11 3 1,-11 6 2,-11 6-3,-12-1 1,-9 2 6,-4 1-4,-10-3-3,-5 1-9,1-3-19,-3-2-32,1 1-48,0-6-116</inkml:trace>
  <inkml:trace contextRef="#ctx0" brushRef="#br3" timeOffset="571751.7023">7609 6191 657,'-3'46'30,"1"-7"-17,11 3 17,15 0 10,11-14-2,8-15-27,7-13 11,7-11-12,-1-12-3,-5-11-6,-8-3 1,-11-1-5,-15 3-4,-15 8 0,-11 3-10,-15 6-6,-6 1-12,-1 5-8,1 9-35,2 5-55,4 10-139</inkml:trace>
  <inkml:trace contextRef="#ctx0" brushRef="#br3" timeOffset="571996.7163">8000 5817 606,'3'13'74,"0"2"-61,4 10 25,6 11 9,10 4-11,7-3-18,11-5-19,10-7 6,4-8-4,2-8-11,-5-5-18,-11-4-14,-10-2-31,-15-4-82,-15-1-296</inkml:trace>
  <inkml:trace contextRef="#ctx0" brushRef="#br3" timeOffset="572163.7258">7801 5943 683,'43'-71'36,"5"15"-2,13-8 15,9 6-38,-3 6-12,0 15-17,-1 9-49,-9 4-73</inkml:trace>
  <inkml:trace contextRef="#ctx0" brushRef="#br3" timeOffset="755220.1961">8818 5605 114,'-17'-38'108,"6"20"-17,1 3 4,2 4-12,0 4-6,4 2-18,2 5-20,2 7-26,6 17 21,10 16 0,7 10-4,7 7-17,5-6-4,3-9-4,1-11-2,-2-9-3,-1-13 5,-1-9-1,-2-13 2,-5-13 0,-11-8 2,-9-6-5,-7-1 2,-2 4-2,-3 10-1,0 9 3,3 11-1,1 7 2,8 2-5,7 5 4,7-1 3,6-2 0,4-4-2,-2-9 2,-2-9 1,-6-7-4,-9-5 1,-9 1-2,-4-1 1,-9 4-2,-10-1-11,-6 5-10,-2 1-11,0 2-12,6 5-9,6 3-22,7 3-57,5-1-215</inkml:trace>
  <inkml:trace contextRef="#ctx0" brushRef="#br3" timeOffset="755447.2091">9337 5145 528,'1'17'85,"-1"-3"-45,6 11 9,7 10 8,4 7-17,8 3-28,6 0-7,6-5-2,5-7-10,1-7-21,-2-7-12,-3-4-32,-8-6-57,-12-4-205</inkml:trace>
  <inkml:trace contextRef="#ctx0" brushRef="#br3" timeOffset="755785.2284">9535 5417 514,'-9'-5'119,"9"-2"-65,7-2-1,9-3-12,2-1-17,3-1-17,1-1-6,-1-1 1,-2 2-8,-2-5-8,-5 1-8,-5-1-15,-7-2-6,-1 2-6,-10 1 0,-4-1 7,0 3 24,-1 5 19,4 3 14,5 6 16,5 2 5,2 8 6,8 8-5,6 8-2,6 9-6,5 8-4,3-1-6,3 1-16,4-9-1,3-5-6,0-12-8,-1-10-9,-3-5-26,-7-5-39,-9-8-112</inkml:trace>
  <inkml:trace contextRef="#ctx0" brushRef="#br3" timeOffset="756155.2496">9840 5089 514,'45'32'93,"-20"-7"-33,3 7-8,1 4-4,-2-5-10,-2-5-21,1-7-2,-4-7-8,-4-5 0,-7-6 1,-7-1 2,-4-9 8,-14-8-8,-6-7-11,-7-7 3,-3-3-1,0-4-2,0-7 1,7-2-2,9 0 2,9 11-1,5 11-3,8 14-3,8 11 4,10 10 4,5 16-2,10 10 3,4 9-2,5 4 0,5-3-14,-3-10 3,-5-12-18,-10-9-19,-10-7-19,-11-8-40,-13-3-127</inkml:trace>
  <inkml:trace contextRef="#ctx0" brushRef="#br3" timeOffset="756352.2608">10059 5166 414,'-44'2'194,"33"-2"-127,9 0-13,6-1-6,12-3 15,11-2-23,11-3-25,7 0-10,5-3-14,-1-3-18,-2 1-10,-4-5-20,-7-3-44,-6-1-72,-10-1-281</inkml:trace>
  <inkml:trace contextRef="#ctx0" brushRef="#br3" timeOffset="756514.2701">10357 4901 487,'-13'13'99,"13"2"-29,7 7-12,7 5-7,7 3-23,4-2-22,7-5-6,4-8-13,2-7-14,-2-8-24,-4-5-50,-14-10-123</inkml:trace>
  <inkml:trace contextRef="#ctx0" brushRef="#br3" timeOffset="756681.2796">10073 5006 671,'29'-32'45,"20"-3"9,16-11-16,8 1-15,-2 2-28,-10 7 17,-4 11-51,-5 7-33,-8 4-104</inkml:trace>
  <inkml:trace contextRef="#ctx0" brushRef="#br3" timeOffset="757565.3302">8450 6751 544,'18'6'36,"-3"10"-36,10 10 33,5 9 2,3-1-9,-4-6-2,-3-11-6,-3-7 0,-8-6-1,-4-4-4,-5-5 6,-6-9 3,-1-11-15,-13-8 0,-7-6-4,-7-4 0,-6-2 1,-3-6-4,1-2-4,6 0-7,7 5 9,10 13-3,9 13 4,8 13-6,11 9 7,13 15-2,7 11 6,7 12-3,5 5 0,8-2 0,2-6-8,-2-9-17,-4-11-11,-11-7-37,-10-2-60,-19-3-222</inkml:trace>
  <inkml:trace contextRef="#ctx0" brushRef="#br3" timeOffset="757774.3422">8517 6797 590,'-11'-7'79,"13"-8"-40,13-5 8,13-5 10,8-4-17,12-5-31,7-2-6,2 1-2,2 3-15,-5 6-15,-5 6-14,-6 2-26,-7 3-58,-9 2-76</inkml:trace>
  <inkml:trace contextRef="#ctx0" brushRef="#br3" timeOffset="757985.3542">8956 6406 464,'23'19'65,"-6"-6"11,6 9-28,4 3-14,5 2-17,0-3-12,3-8-7,-2-5-11,-5-7-14,-9-4-31,-11-5-41,-10-6-221</inkml:trace>
  <inkml:trace contextRef="#ctx0" brushRef="#br3" timeOffset="758290.3717">8844 6337 490,'-7'-31'77,"21"10"-20,11 1-1,7 1-26,5 9-20,1 9-8,4 6 2,1 9-3,-1 7 4,-5 5-4,-4 0-5,-3 1 1,-2-3-5,-3-5 4,-1-3 3,-2-4 2,-2-3 0,-4-1 1,-3 4 7,-6 5-3,-6 5 1,-1 3-2,-7-3-4,0 1 3,0-4-7,2-5-16,1-3-17,0-1-26,1-3-34,-2-3-92</inkml:trace>
  <inkml:trace contextRef="#ctx0" brushRef="#br3" timeOffset="758624.3908">9495 6237 534,'-36'47'159,"20"-19"-125,8-1-5,8 3 7,11-5-3,11-6-16,11-11-9,9-8 0,9-16-6,4-12 8,-5-10-9,-7-4-2,-16 3-1,-16 3-8,-11 8 3,-21 7-4,-15 9-2,-12 7 6,-5 6-2,-2 10 4,3 7-2,9 7-5,7-1-21,13 0-18,11-6-46,12-6-70</inkml:trace>
  <inkml:trace contextRef="#ctx0" brushRef="#br3" timeOffset="758869.4048">9783 6055 493,'4'27'169,"-2"-11"-137,5 6 18,5 7-9,6 0 4,9-8-21,7-9-7,8-12-5,1-10-3,-3-10-7,-5-5-4,-7-4 18,-13 2-14,-10 0-14,-8 3-9,-17 3-18,-8 2-10,-4 2-27,-1-1-82</inkml:trace>
  <inkml:trace contextRef="#ctx0" brushRef="#br3" timeOffset="759043.4148">9981 5862 575,'49'18'99,"-20"-13"-55,5 6-10,3 1-19,0 2-2,-2 0-8,-1-4-3,-4-2-5,-4-5-16,-8-3-22,-7-1-56,-11-6-106</inkml:trace>
  <inkml:trace contextRef="#ctx0" brushRef="#br3" timeOffset="759228.4253">9825 5982 613,'-33'-5'77,"33"-18"-35,19-7-2,16-11 7,15-7-1,7-2-26,5 3-14,-3 6-10,-4 8-8,-5 9-18,-10 7-25,-8 7-35,-12 5-71</inkml:trace>
  <inkml:trace contextRef="#ctx0" brushRef="#br3" timeOffset="760123.4765">10712 5522 382,'-1'-15'165,"1"7"-117,6 4 5,8 4-2,6 13-16,4 10 1,5 11-14,4 4-8,-1-1-8,2-3 1,-1-9-6,-2-5 0,-1-7-16,-3-2-14,-5-5-26,-4 0-45,-4-5-91</inkml:trace>
  <inkml:trace contextRef="#ctx0" brushRef="#br3" timeOffset="760478.4968">11187 5707 533,'-2'-44'87,"-9"9"-53,-4-3-3,-2-3 3,-2-3-5,0-2-10,4 3-13,5 4 4,4 15 1,5 10-6,1 13-3,7 7-15,9 12 26,11 8-9,9 5-2,3-3 6,3-4-9,0-10 5,-5-6 8,-3-8-9,-7-1 6,-8-8-5,-6-2 4,-6-5 2,-7-4-3,-6-3-8,-8-3 1,-2 2-8,-4-3-3,4 4-11,1 1 10,5 5-22,3 7-23,5 3-42,2 7-89</inkml:trace>
  <inkml:trace contextRef="#ctx0" brushRef="#br3" timeOffset="760774.5138">11566 5093 431,'10'-24'143,"-18"21"-109,-8 4-4,-4 12 19,-3 6 6,2 4-21,4 7-17,7-3-5,10-2-2,12-5-7,15-6 0,15-4 1,13-4-4,12-1 2,4-1-4,-4 1-7,-9 4-1,-15 3 5,-13 1 3,-16 1-4,-14 1 5,-6 1-5,-14 0-7,-8-2-8,-4 1-5,0-5-17,1-2-57,0-6-92</inkml:trace>
  <inkml:trace contextRef="#ctx0" brushRef="#br3" timeOffset="761013.5274">11902 5078 608,'6'28'28,"-2"-5"22,3 6-4,4 6 2,4-5-20,7-8-15,9-3 2,7-14-10,4-5-1,1-5-1,-5-12-8,-7-4-11,-7 1-12,-10 0-11,-7 1-30,-7 4-61,-7 2-200</inkml:trace>
  <inkml:trace contextRef="#ctx0" brushRef="#br3" timeOffset="761195.5378">11981 5181 367,'5'0'173,"9"-15"-145,9-5 11,7-5-9,5-1-3,-2 2-25,-2 3-11,-8 4-15,-9 3-35,-9 6-34,-14 5-144</inkml:trace>
  <inkml:trace contextRef="#ctx0" brushRef="#br3" timeOffset="761672.5651">11905 5060 441,'-41'0'73,"34"-11"-26,8-6-12,13-7 13,8-2-11,8-5-19,4 4-16,2 1-4,-2 6-11,-3 7-26,-2 8-17,-3 5-47,-3 9-29,0 10-34,-3 3 49,1 5 104,0 1 64,1 3 81,2-4-17,-1-3-22,2-6-30,-5-6-11,-3-4-10,-4-6-2,-5-2-6,-6-7-10,-3-7-10,-10-4-6,-6-5-1,-4-2 7,-4-2-9,0-4 0,4-1-4,6 0 0,8 3-10,6 5 22,4 8-19,8 12-1,4 6-16,4 16-5,1 6 3,-2 4-3,1 3 19,-3 0 0,-2-2 11,0-1-2,1-6 14,1-6 11,2-6 5,-1-7 9,2-3 1,0-4-4,1-5-11,0-2-18,-2-2-12,-2 2 13,-1 0-17,1 1-14,2 1-12,0 1-23,0 0-34,-2 1-70</inkml:trace>
  <inkml:trace contextRef="#ctx0" brushRef="#br3" timeOffset="761864.5761">12712 4772 537,'6'-2'139,"5"1"-109,6 1 2,6 10 0,3 7-9,3 8-11,2 3-10,2-3-3,-3-3-21,-2-7-10,-6-2-36,-9-5-70</inkml:trace>
  <inkml:trace contextRef="#ctx0" brushRef="#br3" timeOffset="762201.5954">12585 4856 540,'-11'-33'98,"16"4"-72,12-1 6,4-1-6,1 3-8,-2 4-14,0 9-6,1 3-8,2 3-20,1 4-14,2 2-35,-1 1-7,1 1 28,-4 0 40,1 1 20,-1 4 39,2 5 23,-1 5 25,1 4-12,1 1-13,0 4-12,1 1-12,2 1-16,-1-3-13,-2-1-9,-2-5 1,-4-4-2,-4-5-14,-3-4-16,-5-3-24,1-5-17,-7-3-72,-1-6-351</inkml:trace>
  <inkml:trace contextRef="#ctx0" brushRef="#br3" timeOffset="762483.6115">13226 4642 573,'4'15'57,"-2"-3"6,5 5-27,5 5 18,3-2-21,6-4-20,6-6 1,0-6-11,1-4 6,-3-7-6,-7-10 8,-6 0-7,-12-4-15,-8-1 2,-15 2-12,-10-1 8,-5 5 0,-2 2 12,1 4 1,5 2 0,7 0 3,9 5-5,11 1-18,5 2-21,6 6-27,9 7-62,5 4-417</inkml:trace>
  <inkml:trace contextRef="#ctx0" brushRef="#br3" timeOffset="762817.6306">13504 4770 275,'23'-11'352,"-19"-8"-281,-4-5-25,-2-7-4,-4-2 4,-5-1-11,2-2-23,0 3-7,1 6-1,2 7-3,2 9-1,4 8-5,6 4-17,9 10 19,7 2 3,9 1 0,5-3 1,0-6-3,-3-2 7,-2-3-4,-10-3 1,-4-2 3,-7-2-2,-6 1 4,-4-4-5,-2-2-6,-7-3-4,-1 0 1,1 0 1,1 5-8,1 1-24,4 4-33,2 3-41,1 0-101</inkml:trace>
  <inkml:trace contextRef="#ctx0" brushRef="#br3" timeOffset="763150.6497">13997 4306 650,'8'-20'56,"-10"13"-26,-11 2-7,-2 5 12,-6 3 8,0 8-27,5 5-7,8-1-9,8 5 1,7-1-4,13 1 6,10 0-8,11 1 5,10 3-3,2 0 4,-2 1-6,-6 1-1,-12-1 11,-8-2-3,-10-3 2,-13-4 8,-3-3 11,-15-2-6,-9-6-6,-6-2-12,-4-3-16,-3 0-30,-1 0-44,-3 0-101</inkml:trace>
  <inkml:trace contextRef="#ctx0" brushRef="#br3" timeOffset="763900.6926">10171 6945 588,'-2'-10'87,"8"-3"-78,13-3 26,6-4-1,9-2-16,3 0-15,5 1-1,4-2-3,-2-2-13,-4 2-35,-7-1-42,-12 1-68</inkml:trace>
  <inkml:trace contextRef="#ctx0" brushRef="#br3" timeOffset="764089.7034">10283 6661 564,'29'36'81,"-12"-18"-32,4 3-11,3 0-17,2-4-6,0-3-14,5-3 0,2-4-30,2-2-54,-2-4-123</inkml:trace>
  <inkml:trace contextRef="#ctx0" brushRef="#br3" timeOffset="764646.7352">10953 6454 464,'42'10'89,"-12"2"-26,5 9-17,1 3-5,0-2-4,-8-2-17,-3-7-7,-9-4-4,-8-7-3,-8-2 7,-11-6-1,-16-9-23,-13-8-1,-12-2-7,-3-4 28,-1 1-16,4-4 6,3-3 0,10 1 2,11 0-2,14 6 1,14 8 2,21 2 0,15 5 4,16 3 3,14 9-4,10 10-1,3 14-4,-6 9 0,-7 5 1,-13 4-3,-18-1-2,-12 0 0,-16-4 0,-8-5-3,-16-2 8,-8-3-17,-5-6-13,-4-2-10,-2-8-10,4-7-29,3-4-59</inkml:trace>
  <inkml:trace contextRef="#ctx0" brushRef="#br3" timeOffset="764883.7488">11330 6193 456,'7'27'105,"-2"-3"-71,4 9 1,5 7 2,6-2 7,6-4-19,8-8-13,7-7-6,5-12-3,3-7-3,1-5-9,-7-14-15,-7-5-21,-9-4-36,-13-4-68</inkml:trace>
  <inkml:trace contextRef="#ctx0" brushRef="#br3" timeOffset="765058.7588">11480 6304 363,'-2'9'231,"13"-16"-223,10-8 26,7-6 4,3-4-7,3 1-25,-1 0-4,-7 3-18,-5 7-33,-11 2-68,-11 6-150</inkml:trace>
  <inkml:trace contextRef="#ctx0" brushRef="#br3" timeOffset="765242.7693">11398 6184 647,'-37'2'42,"31"-13"-20,6-5-14,11-5 6,6-4-6,7-3-9,6 2-13,5-2-52,2 3-66,-2-3-259</inkml:trace>
  <inkml:trace contextRef="#ctx0" brushRef="#br3" timeOffset="765426.7799">11788 5905 487,'17'69'53,"-8"-24"2,-2 7-2,1-2 17,1-4-21,6-7-23,5-9-1,5-9 2,3-7-1,3-10-5,0-4-6,4-6-4,2-10-5,5-5-5,-1-1-2,-1-3-13,-2 3-17,-8 4-15,-5 7-11,-7 7-52,-8 4-125</inkml:trace>
  <inkml:trace contextRef="#ctx0" brushRef="#br3" timeOffset="766101.8185">12297 5804 331,'-23'-15'275,"13"9"-226,4 3 1,3 3-8,3 4-25,4 10 6,4 11 0,4 8-1,5 7-5,4 1-4,8-7-4,3-4-2,6-9-2,1-9-2,4-8 2,-1-4-5,-1-12-13,-4-4-17,-4-4-20,-9-3-12,-9 3-56,-11 2-124</inkml:trace>
  <inkml:trace contextRef="#ctx0" brushRef="#br3" timeOffset="766279.8287">12468 5944 580,'-10'1'47,"10"-12"-20,9-3-12,10-4-7,5-6-1,3 0-19,0 2-32,-4 1-50,-10 4-143</inkml:trace>
  <inkml:trace contextRef="#ctx0" brushRef="#br3" timeOffset="766463.8392">12353 5831 556,'-30'5'45,"29"-17"-35,4-3 0,16-5 24,8-8-19,10-4-18,10-3-7,6 0-64,3 0-123</inkml:trace>
  <inkml:trace contextRef="#ctx0" brushRef="#br3" timeOffset="766648.8498">12900 5445 666,'21'29'27,"-6"-8"13,4 14-3,4 8 4,1 0-16,6-1-25,7-8 1,6-5-7,-1-12-20,-6-7-32,-11-7-55,-16-5-84</inkml:trace>
  <inkml:trace contextRef="#ctx0" brushRef="#br3" timeOffset="766856.8617">12724 5625 563,'27'-49'89,"-5"16"-74,8 4 1,3-1-9,0 6 11,2 2-14,4 6-3,2 3 0,6 2-3,2 6 3,1 2-1,-2 5 0,-3 8 13,-2 9 9,0 2 10,-2 6-9,-2-1-12,-3 1-7,-2-5 0,-7-4-8,-6-5-11,-7-6-14,-5-3-26,-5-4-44,-4-9-82</inkml:trace>
  <inkml:trace contextRef="#ctx0" brushRef="#br3" timeOffset="767159.879">13567 5300 671,'-12'24'33,"12"-3"14,4 5-6,11-1 8,8-3-24,7-8-21,8-4 2,4-10-1,-2-6-2,-3-8 1,-7-7-4,-13-2-11,-14-2-2,-8-1-6,-20 3 2,-13-1-5,-7 7 2,-5 3 5,-4 6 4,8 5 10,6 3-4,12 3 4,13 4-11,13-1-24,9 2-22,15 1-22,9 0-142</inkml:trace>
  <inkml:trace contextRef="#ctx0" brushRef="#br3" timeOffset="767520.8996">13983 5426 561,'-2'-25'116,"-7"0"-65,-1-4-9,-1-6 0,-3-3 4,-1-1-19,2 2-15,2 4-8,6 10-1,2 10-2,3 11-9,8 4 0,9 10 2,11 3 10,6 1-3,10 1-2,4-6 0,-5-7 6,-1-4-5,-8-4 0,-8-6 4,-7-2-5,-8-1 0,-10 2 2,-5-2-3,-7 3 1,-7-1-5,1 5 1,-2 0-11,4 3-23,6 2-26,3 0-41,6-2-129</inkml:trace>
  <inkml:trace contextRef="#ctx0" brushRef="#br3" timeOffset="767836.9177">14393 4905 588,'-13'0'53,"-2"1"-10,0 9-8,-1 3 13,5 3-8,5-1-24,6 3-12,13 1-10,8-3 17,8 3-9,10-2 1,8-1-14,7-1 17,1 2-13,-4 1 4,-9 2 2,-10 2 2,-14-2 2,-11-3 3,-7-1 4,-13-3-5,-8-4 0,-5-2-16,-6-7-4,0 0 4,-3-4-18,1-1-26,-1 1-63,3-2-85</inkml:trace>
  <inkml:trace contextRef="#ctx0" brushRef="#br3" timeOffset="768230.9402">14676 4686 613,'18'-66'105,"-3"31"-43,12 0-27,5 3 11,7-1 3,0 8-29,-4 9-16,1 13-3,-7 8-1,-5 17-5,-6 10-1,-8 9-4,-7 8 6,-3 3 3,-6-2-3,-2-2 3,0-6 2,2-6-2,3-10-4,3-6-12,0-9 13,6-5-26,1-3-24,4-1-39,-4-2-111</inkml:trace>
  <inkml:trace contextRef="#ctx0" brushRef="#br3" timeOffset="768418.951">15146 5106 774,'8'22'57,"-8"-22"-40,0 0-16,0 0 11,1 1-13,1 1-46,-1 0-49,-1 3-80</inkml:trace>
  <inkml:trace contextRef="#ctx0" brushRef="#br1" timeOffset="814466.5848">11568 6835 463,'-25'-11'51,"14"10"10,7 3-15,4 11-25,0 7 14,10 9-12,5 3-9,8-1-2,4-2-7,5-5-2,4-5 2,1-5-5,2-4 0,4-8-16,3-2-21,-2-4-20,-1-2-34,-6-1-76</inkml:trace>
  <inkml:trace contextRef="#ctx0" brushRef="#br1" timeOffset="815051.6182">11988 6810 246,'-16'-17'194,"6"13"-128,5 2 2,0 2 6,4 1-20,1 7-28,3 4-8,9 4-2,3 1-1,4-2-12,2-7 3,2-3-5,0-4 4,0-1 2,-3-6-4,-2-2-6,-5-4 1,-1 1 3,-4 0-2,-1 2 0,1 5-2,-1-2 2,3 5-7,2-1 19,2-1-6,5-2 1,0-1-3,-2-2-5,-1-1 8,-4-3 0,-3 2 0,-3-6-5,-5 2 4,-1 1-4,-2 2-8,-5 2-13,0 3-8,1 4-17,1 2-36,3 8-52,2 3-234</inkml:trace>
  <inkml:trace contextRef="#ctx0" brushRef="#br1" timeOffset="815370.6365">12485 6634 474,'-12'7'59,"7"-4"-20,2 5 16,3-1 4,1 2-27,7 0-24,6-5-1,6-3 4,2-4-1,2-9 3,1-4-8,-7-2-1,-6 0-1,-9 1-1,-5 3-3,-12 3 0,-6 5-5,-5 6 0,-3 0-9,2 7-6,3 5-4,7-1-25,5 1-28,9 1-31,2-4-284</inkml:trace>
  <inkml:trace contextRef="#ctx0" brushRef="#br1" timeOffset="815623.651">12664 6535 578,'10'11'21,"-2"-6"18,5 0 16,3-2 3,3-3-29,2-4-12,2-6-4,-2-3-6,-2-4-3,-5 1 0,-6 1-4,-5 1-7,-3 1-6,-2 2-11,-4 2-24,-2 5-36,0 0-51,0 2-227</inkml:trace>
  <inkml:trace contextRef="#ctx0" brushRef="#br1" timeOffset="815855.6642">12776 6271 506,'-7'-13'177,"7"6"-128,0 2-20,6 2 2,5 3-4,3 8-13,5 5-9,6 1 2,2 4-10,0 0 6,3-1-3,-1-2-1,-4-1-6,-2-4-9,-4-2-5,-3-2-8,-2-1-30,-3-1-51,-2-3-41</inkml:trace>
  <inkml:trace contextRef="#ctx0" brushRef="#br1" timeOffset="816371.6937">13289 6179 287,'-10'-13'55,"4"6"-12,-1-1 14,-1 3 8,-3 2-14,0 0-14,-1 3-8,-1 2 1,0 5-1,3 4-1,0 4-12,4 4 2,5 2-7,2-2 0,9-4-4,6-4-1,4-6 1,1-5 2,0-11 0,-2-6-8,-3-3 4,-4-6-4,-8-1-3,-4-2-3,-8 2 4,-8-2-1,-4 4 2,-1 5 2,3 7-1,2 7 6,6 6-4,6 4-1,6 10-3,9 5-1,12 3 3,9 1-2,6-5-13,5-2 0,0-2-46,-4-3-59,-4-4-76</inkml:trace>
  <inkml:trace contextRef="#ctx0" brushRef="#br1" timeOffset="816943.7265">13862 5732 562,'-22'-28'58,"18"24"-4,2 3 6,2 3-43,11 11-3,5 11 7,11 11-8,7 9-7,4-2-5,5-3-4,1-11-4,-2-11-8,0-10-15,-7-7-27,-8-6-56,-10-9-82</inkml:trace>
  <inkml:trace contextRef="#ctx0" brushRef="#br1" timeOffset="817442.755">13831 5900 660,'51'-54'33,"-16"19"-23,0 3 9,3 2-12,-4 5-2,2 4-5,-1 4 0,1-1-20,-2 5-17,-5 4-9,-1 0-19,-4 3 0,-3 2-19,-4 1 27,-5 2 39,-6 1 20,-3 0 31,-3 5 29,-2 6-8,-3 5-5,-2 6 3,3 2 1,0 3-14,4-2-8,4-4-21,6-6-7,4-7 3,1-4 3,-1-4 2,1-5-3,-4-4-4,-3-5-2,-5-2 1,-3-2-6,0-1 6,-5 1-4,-2 5 2,-1 2-1,3 7 6,3 3-1,0 1-4,2 5-6,9 5 2,3 2 2,6 2-2,3-2-5,1-5-3,2-7-11,1 0-23,-3-10-25,-6-3-13,-9-3-119</inkml:trace>
  <inkml:trace contextRef="#ctx0" brushRef="#br1" timeOffset="817662.7676">14357 5503 495,'17'1'132,"-4"3"-114,5 7 11,4 4 4,4 6-2,-4 5-19,4 0-10,0-3-1,2-4-4,-1-6-15,0-4-21,-6-4-40,-6-3-32,-7-2-247</inkml:trace>
  <inkml:trace contextRef="#ctx0" brushRef="#br1" timeOffset="818028.7885">14719 5405 396,'-8'0'49,"2"0"14,-1 6-10,-3 6-5,-3 3-17,-1 4-13,0 2-11,0 2-2,1-1 0,2-1 11,2-1-1,2-5-2,4-5-3,3-5 11,6-3-3,9-2 6,5-6-2,4-3-10,5-3 1,1 1-7,-4 2-3,-1 2-4,-4 2-8,-3 2-4,0 3-19,-3 0-22,-4 1-31,0 5-23,-6-3-77</inkml:trace>
  <inkml:trace contextRef="#ctx0" brushRef="#br1" timeOffset="818354.8072">14874 5493 518,'17'-13'90,"-5"4"-28,3 0-20,1 0 6,3 0-14,-2 0-21,3-2 0,0-1 2,-4-2-8,-4-1 1,-7 1 0,-5 1-1,-4-1-7,-9 7-7,-5 1-6,-7 6-2,0 10-7,-1 11 7,2 5 8,5 7 2,4 1 3,9-3 1,6-2 0,18-10 4,11-7-1,9-9-1,12-3 2,4-9-14,-1-8-12,-3-3-35,-8-4-80</inkml:trace>
  <inkml:trace contextRef="#ctx0" brushRef="#br1" timeOffset="819303.8615">13190 6684 507,'-33'20'81,"26"-9"-71,7 6 26,5 6 4,14 3-2,8-3-12,6-6-15,8-11-1,3-6-2,4-11-1,-3-9-2,-2-11 0,-5-2-6,-12-2-5,-9-1-4,-13 5-4,-5-1 1,-14 6 3,-8 3-2,-7 8 6,-4 7-3,-2 6 6,3 3 3,3 10 2,4 5 3,4 5 2,5 4-1,3 5 5,5-1 1,6 2-5,4-6-4,12-8 0,8-7-4,8-10 9,5-7-19,3-9-1,4-4-16,-3-4-31,-2 2-48,-3 1-82</inkml:trace>
  <inkml:trace contextRef="#ctx0" brushRef="#br1" timeOffset="819535.8747">13624 6355 533,'-27'21'102,"17"-11"-68,5 7-6,5 4 15,7 2-8,11 2-21,8-2-10,9-5-1,8-5-4,4-5-8,2-8-10,-3-1-16,-5-8-21,-10-1-46,-15-2-64</inkml:trace>
  <inkml:trace contextRef="#ctx0" brushRef="#br1" timeOffset="819839.8921">13804 6406 172,'26'22'398,"-9"-14"-336,5-2 10,3 3-19,-2-3-8,-3-4-19,0-1-8,-2-1-6,-2-3-6,-3-6 0,-2-3 2,-7-3-4,-2-5-5,-2-1 6,-3-2-6,-3 0 3,4 2-5,-1 2 5,3 8-5,3 5-2,9 6-3,6 2 5,8 8-1,2 4-8,1 0-20,0-3-17,-7-2-28,-3-6-53,-9-3-106</inkml:trace>
  <inkml:trace contextRef="#ctx0" brushRef="#br1" timeOffset="820033.9032">14193 6112 641,'69'-15'54,"-33"15"-22,-2 13 0,0 13-19,-5 5-7,-1 0-5,0-2-8,-6-7-20,-2-2-17,-8-5-37,-7-2-53</inkml:trace>
  <inkml:trace contextRef="#ctx0" brushRef="#br1" timeOffset="820875.9514">13848 6871 507,'-16'-14'109,"11"7"-52,5 5-28,5 2-5,8 9 13,8 7-15,6 7-5,6 4-8,5 1-1,0-2-4,3-2-4,-4-8-4,-1-4-11,-6-6-18,-10-2-38,-9-4-59,-11 0-49</inkml:trace>
  <inkml:trace contextRef="#ctx0" brushRef="#br1" timeOffset="821134.9662">13861 7032 624,'23'-29'45,"-5"11"5,-1 1-17,5 4-10,1 5-14,4 4-7,9-1 2,6 1-6,1-1 2,-2 1 5,-1 2-9,-4 0 7,-5 2-2,-4 0-2,-7 0-5,-7 2-4,-3-2-13,-6 0-22,-4 0-27,-2-6-69</inkml:trace>
  <inkml:trace contextRef="#ctx0" brushRef="#br1" timeOffset="821335.9777">14068 6738 594,'-9'-8'30,"9"5"-19,6 1-13,10 1 0,4 1-42,4 3-72</inkml:trace>
  <inkml:trace contextRef="#ctx0" brushRef="#br1" timeOffset="822172.0255">14344 6755 509,'8'-1'37,"2"1"22,3 9-4,7 6-4,2 6-26,0-2-13,1 1-3,-1-6-1,-4-6 4,-3-4-5,-5-4 2,-4-2 3,-6-7-2,0-6-4,-10-3-9,-2 0 2,-1-3-6,-2 3 2,1-1-4,5 2 2,2 4 2,4 5 1,3 8-8,2 3 0,6 11 12,5 3-3,1 0 2,2-1-5,-1-3 5,-1-7 1,-2-2-4,-4-3 2,0-1 1,-4-3-2,1-3 3,1-6 3,1-3-8,4-2-5,-2 0-17,4 1 5,1 2 5,1 2 13,2 3 5,1 1 6,-2 0 12,1 1 6,0-2-2,-3-4 4,-2-3-3,-3-1-10,-6 0-4,-1-3 6,-2 3-9,-1 2 1,-8 0-4,-2 4 3,-3 5-6,-2 4-2,1 2 2,5 5-2,3 8 7,5 5-11,2 5 12,6 3-4,7 0-1,6-1-1,5-8-1,5-5 5,3-6-8,0-6 3,-1-6-6,-5-8-11,-5-2-23,-9-6-46,-12-2-95</inkml:trace>
  <inkml:trace contextRef="#ctx0" brushRef="#br1" timeOffset="822374.0371">14867 6297 550,'108'5'129,"-44"-1"-52,0 11-26,-7 9-13,-15 8-12,-8 3-25,-11 4 4,-7 0-7,-7 1-6,-9-6-14,-3-1-8,-11-6-8,-1-5-28,-1-8-98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0" timeString="2012-06-25T23:04:04.13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509 4647 443,'6'-23'30,"0"19"-8,2 5 60,4 11-27,3 12-16,5 11-10,-2 8-10,1 9 1,-3-3-10,-2-4 1,-1-6 1,-3-10 2,-2-6-8,-2-7 8,-3-6 5,-3-8-6,-7-2-8,-9-3-5,-7-11 2,-6-8-1,-6-7-1,-1-11-1,-1-12-15,3-9 15,5-9-15,7-5 5,13 1 15,11 5-2,18 9 3,16 11 4,9 14-5,5 12 2,1 15-7,-3 11 3,-3 21-5,-6 14 1,-9 11-10,-10 9 7,-11 3 7,-9 1-6,-11-3 5,-8-6-1,-6-5 0,2-11 2,1-7-8,4-11 16,6-8-4,6-6-9,6-5 8,14-6 1,9-5-9,10-1 26,6 4-21,7 2 5,-1 6-10,0 6-1,-4 5-4,-2 2-26,-8 1-4,-4-2-21,-8-5-8,-1 0-64,-5-4-287</inkml:trace>
  <inkml:trace contextRef="#ctx0" brushRef="#br0" timeOffset="370.0211">1235 4710 542,'4'-40'80,"-4"25"-18,-9 7-5,-4 8-1,-3 8-17,-4 12-17,-1 12-4,3 7-5,2 7-8,7 1-3,7-6-7,7-8 6,11-9-1,5-11 1,3-9 1,1-5 0,-3-11-6,-4-7-1,-2-7 1,-9-3-5,-5 0 22,-2-2-12,-6 6 1,-3 6-4,-1 4 5,1 9-1,3 6 0,5 2-3,1 10 0,12 3 3,6 1-9,8 2-10,4-2-15,6-2-9,1-7-32,-2-1 0,-2-6-44,-6 0-254</inkml:trace>
  <inkml:trace contextRef="#ctx0" brushRef="#br0" timeOffset="551.0315">1553 4673 609,'32'0'94,"-17"6"-25,4 0-4,0 5-21,2 3-27,0 3-12,0-1-5,0 0-8,0 0-12,-2-4-23,-2-3-56,-3-2-58</inkml:trace>
  <inkml:trace contextRef="#ctx0" brushRef="#br0" timeOffset="695.0397">1657 4600 618,'-19'-21'39,"17"8"-41,4-2 2,11 0-3,9 2-1,5 5-44,1 4-92</inkml:trace>
  <inkml:trace contextRef="#ctx0" brushRef="#br0" timeOffset="956.0547">2065 4473 534,'-10'27'67,"-6"-8"-20,-3 3 17,-1 7 4,2-1-23,6 1-32,9 1-8,8-3 1,14-2 3,12-1-9,11-4 4,1-2-5,-2-2 1,-16-4 2,-16 0-5,-10 2 4,-15 2-6,-7-1-8,2-3-5,2-4-22,6-4-17,8-2-23,-3-2-120</inkml:trace>
  <inkml:trace contextRef="#ctx0" brushRef="#br0" timeOffset="1448.0828">2317 4626 710,'6'17'7,"-6"-4"-6,0 7 34,0 3 24,0 4-32,5-4-18,12 0-3,7-6 4,5-5-10,3-7 5,-2-5-3,-3-3-3,-7-9-3,-12-4-11,-9-6-10,-15-1-2,-12-5 4,-4 2 6,0 0 6,2 2 3,6 5 8,8 3 7,8 7 7,7 5 4,8 4-13,14 11 5,9 6 5,7 4 2,4 2-1,-1-1-7,-4-4 3,-5-4-5,-9-4-2,-7-3-3,-6-2-2,-4-3 5,-2-2-1,1-5 5,-2-6-4,2-7-3,3-2 0,4 0-3,4 2-4,2 9 6,1 9-3,2 5 1,3 9-3,3 6 5,3-1-20,0 1-23,-1-3-37,1-6-49,-1-11-403</inkml:trace>
  <inkml:trace contextRef="#ctx0" brushRef="#br0" timeOffset="2115.121">3565 4548 143,'-5'-50'497,"-10"31"-456,0 8 8,0 9 11,-2 5-42,-3 20-4,1 15 1,5 14-7,10 5-3,5-2-3,17-9-3,9-13 2,9-14 1,0-11 2,1-8 1,-3-16 3,-5-8-8,-6-5-4,-11-7-5,-10 0-1,-6-5 1,-13-5 1,-5-7-8,-3-2 2,-4 0-8,2 4 16,3 8 7,5 10 10,10 8-3,3 11 14,6 6 7,0 8-14,8 5-10,5 13 9,3 12 1,6 7-12,1 6-2,3 3-1,4-6-13,-1-4-13,4-7-19,1-7-23,-2-8-13,-2-9-119</inkml:trace>
  <inkml:trace contextRef="#ctx0" brushRef="#br0" timeOffset="2296.1313">3922 4198 715,'3'0'92,"-3"0"-94,0 6 16,0 11-4,3 9-3,-1 4-4,3 3-17,3 1-25,2-2-47,2-5-114</inkml:trace>
  <inkml:trace contextRef="#ctx0" brushRef="#br0" timeOffset="2919.1669">4335 4645 615,'31'16'9,"-6"-10"47,5-2-8,-1-4-27,-2-3 11,-3-8-14,-3-3-7,-5-3-2,-3-6 0,-7-1-8,-6-1-1,-8 2-11,-9 5 5,-4 3 1,-2 7 0,-1 8-3,1 3 6,5 14-1,3 3 4,7 10 1,8 3 5,7 0 3,14 0-7,9-6-5,5-8 5,0-7-4,-2-8 1,-6-4-5,-7-1-14,-7-5-25,-11-4-23,-8-6-99</inkml:trace>
  <inkml:trace contextRef="#ctx0" brushRef="#br0" timeOffset="3216.1839">4296 4431 739,'15'3'30,"2"-10"4,6-2 31,6-2-40,-2 0-6,-3-2-9,1-2-8,-4 0-2,0-5 2,-4 0-6,-3 0-2,-5 1-1,-2 5 1,-3 6-1,-4 6 0,0 3-5,0 10 5,0 11 4,4 9 3,7 6-5,4-1 1,8-6-37,6-8-20,3-8 5,-1-11-58,-5-5-304</inkml:trace>
  <inkml:trace contextRef="#ctx0" brushRef="#br0" timeOffset="3412.1951">4702 4223 681,'8'15'61,"-1"3"-42,5 11 35,5 10-3,2 13-26,2 5-11,4 0-10,5-4-12,1-11-1,2-12-10,-6-12-17,-4-6-33,-13-9-50,-10-4-431</inkml:trace>
  <inkml:trace contextRef="#ctx0" brushRef="#br0" timeOffset="3600.2059">4641 4511 742,'39'-27'63,"-2"6"-7,12-5-10,6 4-3,-4 3-17,-6 6-21,-6 6-6,-7 4-6,-5 3-31,-5 4-14,-1 2-46,-5 0-34,-5-4-136</inkml:trace>
  <inkml:trace contextRef="#ctx0" brushRef="#br0" timeOffset="4086.2337">5143 4555 508,'34'30'110,"-19"-25"-12,-3-4-34,-3-1-4,-6-6-7,-2-6-30,-1-6-9,0-3-2,0-2-4,-4-1-8,-2-2 3,-2-1-8,1 2-25,3 5 3,4 4-3,3 10-4,7 6-9,7 4 8,3 9 16,5 1 15,3 3 2,4-3-1,3-2 4,1-3 3,0-5 6,-2-4 22,-2-4 3,-1-7-6,-4-4-3,-3-2-11,-4-4-2,-9-1-3,-3 1-3,-8-3-1,-2 4-5,-10 4-5,-6 5 4,-4 10-6,-5 6 3,0 16 3,2 6-2,4 10 0,8 3 6,9-2-5,12-3-1,19-5 9,13-8-3,11-8 2,4-4 3,3-6-7,0-3-3,-4-1-23,-5-1-41,-9-2-67,-13-5-440</inkml:trace>
  <inkml:trace contextRef="#ctx0" brushRef="#br0" timeOffset="5164.2954">817 5251 615,'-17'14'-2,"17"-12"-17,5-1 19,9-1-3,5 4 6,3 0-2,5 4-1,6-1-1,4 0 4,8-3 7,8-3 10,6-1-3,8-6-6,8-3-6,10-3 2,11-1-7,9-1 3,8 2-5,18-2 9,12-2 4,20-1-11,7-3-1,-8 3 2,-7-2 0,-19 3-1,-3 1 6,-4 2-2,2 3-1,4-1-4,-1 3 8,-9 1 13,-4 3-15,-7 2-2,-2 2 3,-3 0-3,1-1 6,0-1-9,-3-2 0,-4-1 7,-5 0-7,-5-1 2,-7 2 4,-6 2 0,-4 2 1,-8 0 2,-4 0-2,-7 0 1,-3 0-6,0 0 4,3-1-4,3-4 0,6 0 0,-2-1-2,-5 3 1,-4 2 5,-9 1 0,-6 0 0,-7 3-2,-4 2-2,-4-1-1,0-2-1,2-2 0,3-4 2,-1-5-12,0-2 17,-1 0-14,-7 2 2,-9 1 6,-2 5-8,-5 0-12,-1 2-9,1 0-24,0 1-16,2-2-56</inkml:trace>
  <inkml:trace contextRef="#ctx0" brushRef="#br0" timeOffset="5360.3066">6471 4397 165,'-26'1'629,"12"-1"-622,5-1-31,7 1-58,-2 9 3,-2 6-5,0 8-192</inkml:trace>
  <inkml:trace contextRef="#ctx0" brushRef="#br0" timeOffset="5497.3144">6524 4782 614,'11'30'179,"-11"-27"-149,0-3-33,3 0 4,-2 0-16,-1 0-29,0-1-50,0 0-110</inkml:trace>
  <inkml:trace contextRef="#ctx0" brushRef="#br1" timeOffset="11880.6795">10050 4659 314,'-3'-10'-14,"1"9"-52,-1 1-116</inkml:trace>
  <inkml:trace contextRef="#ctx0" brushRef="#br1" timeOffset="19334.1058">6985 4498 292,'-15'-40'243,"9"26"-183,0 9 18,6 4-6,0 1-45,3 16-3,8 14 19,2 15-13,2 12-16,3 4 2,1-1-9,2-2-3,1-6-2,-1-11-4,0-6 1,0-12-25,-1-6-15,-1-6-29,0-9-35,-3-4-92</inkml:trace>
  <inkml:trace contextRef="#ctx0" brushRef="#br1" timeOffset="19494.115">7399 4773 591,'30'33'36,"-20"-21"-13,1-1-12,-3-4-3,0-3-4,-2-4-13,1-2-36,-4-7-83</inkml:trace>
  <inkml:trace contextRef="#ctx0" brushRef="#br1" timeOffset="19623.1224">7371 4565 394,'6'-31'37,"-1"16"-36,5-1-3,1 2-46,1 0-56</inkml:trace>
  <inkml:trace contextRef="#ctx0" brushRef="#br1" timeOffset="19832.1343">7494 4327 528,'8'42'72,"0"-13"-5,6 7-10,2 7 13,2 4-10,1 2-33,3-1-22,2-2 0,3-6-5,0-7-2,0-5-8,-1-5-11,-3-2-26,-2-1-31,-3-2-22,-4-6-157</inkml:trace>
  <inkml:trace contextRef="#ctx0" brushRef="#br1" timeOffset="20254.1585">7968 4614 472,'-40'-6'68,"14"6"-58,1 2 21,-3 9 7,0 6 13,2 7-17,6 4-5,9 5 3,5 0-1,7 2-10,14-1 0,8-9-11,11-5 0,5-4-10,5-10 0,5-5 2,-1-5 2,1-11-4,-5-8-16,-6-3 28,-10-3-14,-12 3 2,-13 2 0,-5 5 0,-18 3-5,-4 8 1,-5 7 4,0 3 1,4 8 1,4 7 1,5 4 1,3 6 3,6 3-2,7 1-6,10-5-2,10-5 11,13-8-19,7-7-3,5-2-11,4-4-29,-3-8-40,-6-4-100</inkml:trace>
  <inkml:trace contextRef="#ctx0" brushRef="#br1" timeOffset="21216.2135">9033 4657 552,'-16'-23'36,"-5"19"-23,-1 4 40,-1 7-17,-3 8-2,4 7-11,5 1-19,10 3-4,7-2-2,16-2 0,13-4 4,11-4 1,9-2-3,1 0-1,-2 0 3,-9 0-9,-13 0 8,-14 1 7,-12-1-13,-8 2 8,-12-1-2,-3-2-7,-5-1-2,2-5-32,4 0-5,1-4-46,9-1-83</inkml:trace>
  <inkml:trace contextRef="#ctx0" brushRef="#br1" timeOffset="21507.2301">9414 4781 478,'12'21'59,"-8"-7"9,1 6-9,0-2 3,2-2-13,2-1-41,3-9-1,5-4 5,1-4-4,3-11 1,-2-8-1,-4-3-12,-8-2 20,-7 1-20,-9 2 1,-11 4-11,-3 6-3,-3 4 2,2 6 1,1 3 2,5 5 8,7 8-11,7 1-21,4 7-15,7-1-62</inkml:trace>
  <inkml:trace contextRef="#ctx0" brushRef="#br1" timeOffset="21710.2417">9750 4832 676,'-3'-45'42,"2"16"13,1-1-23,0-3 7,0 7-22,0 3-14,7 4-12,7 9-38,6 3-35,5 4-29,3 3-282</inkml:trace>
  <inkml:trace contextRef="#ctx0" brushRef="#br1" timeOffset="21934.2545">10065 4528 698,'0'-16'67,"3"11"-43,3 5-16,2 15 26,2 9 11,0 14-33,3 12-2,3 3-5,5-1-7,7-9-11,1-9-7,1-10-19,-4-8-31,-8-7-28,-7-9-137</inkml:trace>
  <inkml:trace contextRef="#ctx0" brushRef="#br1" timeOffset="22274.274">10094 4734 660,'31'-14'67,"-2"2"17,9 2-26,3 2-15,2 1-9,0 2-28,2-2 4,-5-2-10,-2 1 4,-7-1-1,-5-2-4,-9 1-5,-7-2-3,-8-1 4,-5 1-8,-11 1 2,-5 5-10,-2 3 12,-3 3 3,0 8 3,1 7 1,-1 10 0,1 5 3,7 4 0,4 1-1,12-3 0,8-2 0,12-7-2,10-6-14,9-7-20,3-6-14,1-4-12,0-7-45,-6-7-186</inkml:trace>
  <inkml:trace contextRef="#ctx0" brushRef="#br1" timeOffset="22608.2931">10649 4646 540,'-19'1'90,"10"11"-30,5 7-19,1 3 10,3 6 2,3-1-22,12-3-16,8-7-2,7-7-5,2-10 0,1-3-6,-4-13 1,-8-10-2,-6-2-7,-12-6 1,-6-1-4,-13-2-4,-10-2 2,-1 0 3,-1 1 2,4 5 4,6 10 11,8 10 10,6 9 7,4 6-15,16 13 8,8 8 2,9 8-12,10 2-7,2 2 0,0 2-12,-4-1-23,-6-1-22,-7 0-22,-7-3-44,-10-7-477</inkml:trace>
  <inkml:trace contextRef="#ctx0" brushRef="#br1" timeOffset="23368.3366">11718 4610 477,'-47'-35'29,"22"25"12,1 4 26,-1 6-21,-1 11-16,1 8 2,4 14-2,6 6-9,9 3-8,7-1 2,12-6-6,12-8-2,3-7-4,6-9 2,6-11 1,2-9-1,-3-13-3,-5-5-7,-11-5-3,-11 1 8,-9 0 0,-6 5 1,-10 3-2,-3 9 1,0 5 4,-1 8 2,7 3-2,4 10-3,6 6 3,8 7-4,9 3 1,7 1 1,6-7-13,6 0-23,4-5-42,2-2-6,-2-2-95</inkml:trace>
  <inkml:trace contextRef="#ctx0" brushRef="#br1" timeOffset="23551.347">12083 4778 614,'-26'-70'36,"15"29"26,4-1-28,5 4 7,1 8-18,1 9-21,8 9-12,8 11-41,10 8-16,9 15-43,1 7-320</inkml:trace>
  <inkml:trace contextRef="#ctx0" brushRef="#br1" timeOffset="23751.3585">12435 4833 48,'-30'-46'593,"14"13"-556,2-3 21,1-2-20,4-3 7,2 4-26,1 4-18,5 4-4,1 11-12,8 7-13,7 10-26,6 8-9,5 11-71</inkml:trace>
  <inkml:trace contextRef="#ctx0" brushRef="#br1" timeOffset="24100.3784">12778 4595 500,'-45'-4'127,"19"4"-87,-1 9 3,0 10-7,4 4 18,5 6-23,9-1-14,9-3-10,9-4 4,11-5-10,6-5 3,3-5-4,-4-6 2,1-2-5,-6-8 1,-4-2-5,-4-2 0,-7 1 4,-2-2-6,-3 5 0,-1 2 8,-4 5 1,3 3-2,0 2-5,2 7 2,10 0-3,7 3-30,9-4-24,5-4-7,5-3-62,-2-3-367</inkml:trace>
  <inkml:trace contextRef="#ctx0" brushRef="#br1" timeOffset="24455.3987">13019 4585 614,'0'9'127,"10"-3"-107,11 4 21,7 0-14,6-2 10,4-1-20,-2-6-15,-3-1 4,-5-8-5,-6-3-2,-8-4-6,-7 3 4,-4 3-3,-3 4 4,0 5-1,0 8-5,3 10 7,8 13 1,5 10 14,9 13-5,7 7-6,3 1 9,2 2 3,-6-2-4,-10-7-2,-9-1-1,-12-4-2,-18-5 3,-12-5-3,-9-6-1,-6-10-9,0-6-24,1-12-25,2-5-27,5-1-43,1-5-69</inkml:trace>
  <inkml:trace contextRef="#ctx0" brushRef="#br1" timeOffset="30183.7264">13851 4712 564,'-20'-10'58,"13"7"10,7 3 35,5-1-77,10 1 0,10 0 20,10 0-27,7 0-11,3 2-7,4 2 1,-3-1-6,-1-2-10,-7-1-25,-9 0-31,-5-4-36,-16-5-65</inkml:trace>
  <inkml:trace contextRef="#ctx0" brushRef="#br1" timeOffset="30334.735">14021 4599 606,'-18'32'107,"15"-17"-89,3 6 10,5 0 5,8 3-13,6-1-13,2-1-29,1-3-36,-1-4-47,-8-3-373</inkml:trace>
  <inkml:trace contextRef="#ctx0" brushRef="#br1" timeOffset="35121.0088">14818 4836 392,'4'26'79,"-3"-20"-19,0-1-3,2-2 15,-3-1 12,-1-2-32,-6-4-21,-4-8-4,-3-9-17,-6-7 25,-2-9-21,-5-7 4,-1-4-9,1-1-1,2-3-4,5 0-2,6 5-1,6 3 1,8 10-5,9 7 4,9 6-9,7 6 6,10 4-4,4 7 3,5 6-13,2 11-27,0 7-27,-3 3-28,-10 3-70</inkml:trace>
  <inkml:trace contextRef="#ctx0" brushRef="#br1" timeOffset="35325.0205">14517 4654 581,'-8'1'82,"14"-13"-47,12-4 14,11-3 11,5-1-24,4 4-30,2 6-8,0 5-3,-1 5-22,-1 1-29,0 7-25,-1 2-47,-5 2-174</inkml:trace>
  <inkml:trace contextRef="#ctx0" brushRef="#br1" timeOffset="35738.0441">15240 4664 561,'-32'0'26,"13"0"18,-1 9-2,-1 4 25,3 7-28,1 4-23,8 1-7,7 0-6,3-3-3,9-6 2,7-6-3,4-6 1,1-4-1,1-7-6,-6-9-4,-3-2 7,-5-2 8,-6-4 0,-3 4-4,0 0 2,-2 6 9,-3 4 2,3 7 2,2 2-11,0 2-4,1 7 4,5 9-7,2 4 7,4-1-7,1 1-9,4-4-14,1-5-21,1-2-18,1-3-25,-3-6-131</inkml:trace>
  <inkml:trace contextRef="#ctx0" brushRef="#br1" timeOffset="36035.0611">15609 4583 507,'-30'0'88,"3"8"-76,-3 7 12,-2 3 16,4 2 21,7-3-28,13 2-26,8-4-12,17 1 9,10-1-4,8-3 2,10-2-1,1 1-7,-4 2-2,-7 0 0,-11 1 2,-13 0 3,-11 2 6,-7-1-5,-11 1-15,-7-1 2,-3-4-20,1-4-15,0 0-54,4-5-170</inkml:trace>
  <inkml:trace contextRef="#ctx0" brushRef="#br1" timeOffset="36253.0735">15765 4542 578,'24'-2'150,"-17"2"-128,0 12-5,0 9 25,0 5 7,0 8-16,1 5-24,6-2-5,5-1 1,0-4-9,3-9-4,-3-4-22,-4-6-25,-3-7-42,-12-6-67</inkml:trace>
  <inkml:trace contextRef="#ctx0" brushRef="#br1" timeOffset="36419.083">15711 4699 740,'29'-15'60,"3"-1"-13,7 2-16,6 4-24,0 4-3,0 6-10,0 0-18,-3 6-49,-8 1-64,-10 0-426</inkml:trace>
  <inkml:trace contextRef="#ctx0" brushRef="#br1" timeOffset="37237.1298">16739 4478 442,'-29'-30'72,"15"16"-16,0 5 9,4 2-3,-1 6-19,-1 3-20,1 13-17,-2 13 11,0 8-2,2 7-4,6 5 0,5 0-6,7-3-1,10-3-5,8-6 1,4-7-3,6-4-18,-4-4-13,-1-8-20,-4-4-5,-5-5-51,-7-4-83</inkml:trace>
  <inkml:trace contextRef="#ctx0" brushRef="#br1" timeOffset="37462.1427">16860 4485 541,'-11'3'62,"8"7"-57,3 10 56,1 8-3,7 7-20,5 6-19,5 0-8,4 2-7,3-4-3,1-1-2,-1-5-18,1-8-19,-4-3-11,-1-8-38,-7-6-89</inkml:trace>
  <inkml:trace contextRef="#ctx0" brushRef="#br1" timeOffset="37752.1593">17160 4692 605,'-9'23'39,"6"-7"-13,0 0 26,3 4 1,2-3-36,6-4-11,9-2-2,3-6-1,6-5 1,1-8-8,-4-6-9,-7-2-5,-9-3-1,-7 1 3,-10 0-13,-8 0-2,-5 1-11,-1 4 13,0 4-24,2 5 0,6 4 16,7 2-61,4 5-230</inkml:trace>
  <inkml:trace contextRef="#ctx0" brushRef="#br1" timeOffset="38252.1879">17582 4606 407,'-15'-17'255,"-3"15"-240,-2 4 7,-1 11 18,1 7 14,6 3-29,9 0-25,5 0-1,11-3 2,4-4-1,3-9-4,5-7-3,-5-2-5,-2-10-11,-6-3-3,-7-2 6,-3 4 5,-3 2 4,-4 6 6,0 5-4,3 9-5,2 11 14,2 12 1,10 8 6,7 7-7,9-1 4,0-1 5,0-3-3,-4-6 14,-10-2 8,-8-2-8,-5-6-7,-14-2-12,-10-7 18,-7-2-17,-4-6 1,-2-4-9,1-5-10,5-3-25,1-5-18,7-5-50,1-6-222</inkml:trace>
  <inkml:trace contextRef="#ctx0" brushRef="#br1" timeOffset="44434.5415">17882 4748 24,'-3'-7'46,"0"0"-57,1 1 113,1-4 34,0-2-82,-1-3 7,2-2 9,0-2-7,0-1-9,-2 0-12,-3 2-10,-4 3 4,-3 6-1,-3 5-14,-3 6-10,-4 13-11,-3 13 2,1 10-1,2 5-1,5 0 0,12-6 0,5-8-1,9-6 2,10-8 0,3-8-4,4-7 7,1-11 1,2-11 8,-3-4-9,-5-4 0,-4 1 2,-6 0 0,-6 1-2,-2 5 0,-3 6 0,0 8 3,0 6 6,-1 3-6,-1 5-14,2 11 4,0 4 6,5 3-8,7 1 6,6-2-10,6-5-24,2-2-8,0-7-24,-3-3-33,-2-5-149</inkml:trace>
  <inkml:trace contextRef="#ctx0" brushRef="#br1" timeOffset="44643.5534">18166 4820 509,'-11'-20'85,"2"-3"-34,2-8-3,1-1 19,0-3-13,2-1-40,1 3-8,3 5-3,0 7-2,5 6-4,4 8-10,3 7-21,5 7-36,5 9-15,3 1-90</inkml:trace>
  <inkml:trace contextRef="#ctx0" brushRef="#br1" timeOffset="44810.563">18469 4664 272,'12'17'306,"-6"-12"-286,2 4 30,2 2-13,-3 1-16,4 1-14,1-1-16,1-1-22,-1-4-19,-3-2-39,-5-5-176</inkml:trace>
  <inkml:trace contextRef="#ctx0" brushRef="#br1" timeOffset="44940.5704">18511 4642 231,'-3'-25'286,"0"6"-300,3 2-39,0 2-5,4 1 1</inkml:trace>
  <inkml:trace contextRef="#ctx0" brushRef="#br1" timeOffset="45128.5812">18574 4372 460,'2'22'108,"2"-4"-82,1 6 15,6 9 18,1 5-14,3 2-29,6-1-10,2-3-5,1-4-4,-2-6-27,-3-6-12,-7-3-39,-10-7-95</inkml:trace>
  <inkml:trace contextRef="#ctx0" brushRef="#br1" timeOffset="45585.6073">18563 4635 617,'21'-8'54,"-4"-4"-40,1-1 12,2 0 15,-1-1-12,0-1-24,2-4-2,-1 0-7,-3-4-6,-3 0 3,-4-1-8,-6-2 2,-2-4-6,-2 4 12,0 2 2,-3 8 4,2 8 1,1 8 0,0 8-7,2 16 19,5 12-6,3 13 1,2 8 13,4-4-7,4-4 2,3-10 4,3-8 0,-4-7-12,-2-7-4,-7-6 0,-4-4 3,-3-5-2,-2-2 7,-2-2 4,-2-8-6,0-5-6,0-4-2,1 0 2,6 2-3,5 3-6,5 7 1,4 6-8,3 2-13,4 11-9,-1 6-38,-2 4-32,-7-5-146</inkml:trace>
  <inkml:trace contextRef="#ctx0" brushRef="#br1" timeOffset="46041.6334">19210 4602 610,'20'34'54,"-10"-19"1,1 2-6,-2-5 2,-1-4-26,0-2-13,-4-4-7,-1-2 8,-3 0 2,0-8 2,0-2-13,0-6-9,0-2 6,0 0-8,0 1 4,0 2-5,8 5-1,0 8-6,5 3 9,0 11 1,2 6 3,0 3 2,0-1 0,-2-3-1,0-7 4,-3-3-5,-1-3 3,-4-4 2,-1-2 1,-2-7-1,-1-5 1,2-3-3,-1-2 1,1 2-1,3 1 2,4 4-4,1 4 0,7 6-6,1 5 5,2 13 3,1 3-9,-2 3-28,1 1-22,-3-2-25,-7-7-67</inkml:trace>
  <inkml:trace contextRef="#ctx0" brushRef="#br1" timeOffset="46187.6418">19611 4679 269,'16'17'340,"-4"-11"-324,4-3 16,2 0-19,1-1-6,-3-2-8,-5 0-44,-3-7-118</inkml:trace>
  <inkml:trace contextRef="#ctx0" brushRef="#br1" timeOffset="46331.65">19651 4480 382,'31'-12'31,"-7"7"-81,1 3-20,-1 2-30,2 0 11</inkml:trace>
  <inkml:trace contextRef="#ctx0" brushRef="#br1" timeOffset="46512.6604">19920 4519 448,'-31'57'50,"7"-19"4,0 4 2,8-3 18,11-6-17,15-8-31,22-9-4,15-6 1,6-9-10,4-3-4,-5-7-11,-7-3-14,-9 2-26,-8 4-26,-13 4-32,-6 1-226</inkml:trace>
  <inkml:trace contextRef="#ctx0" brushRef="#br1" timeOffset="48070.7495">20297 4265 546,'8'-9'72,"8"9"-56,11 4 38,8 17 11,5 9-26,0 14-28,-1 7-5,-4 4 2,-3-1-7,-6-3 2,-9-4-4,-9-6 3,-8-5-2,-7-5-4,-7-7-22,-2-3-14,0-6-9,2-7-42,1-6-148</inkml:trace>
  <inkml:trace contextRef="#ctx0" brushRef="#br1" timeOffset="49120.8095">21061 4234 165,'-4'0'302,"2"0"-233,2 1-11,4 4 15,3 7 3,1 6-22,2 7-19,1 3-19,1 4 1,2-4-11,-2-1-6,1-3 5,-3-1-8,-3-6-11,0-4-32,-6-3-45,-2-6-69</inkml:trace>
  <inkml:trace contextRef="#ctx0" brushRef="#br1" timeOffset="49285.819">21006 4126 686,'6'-32'15,"1"18"-20,6 5 18,2 5-14,1 5-12,2 13-33,-2 6-93,-1 3-300</inkml:trace>
  <inkml:trace contextRef="#ctx0" brushRef="#br1" timeOffset="49539.8335">21260 4389 562,'17'23'47,"-6"-18"21,-4-3 4,-1-1-14,-3-1-13,0-2-29,2-1-5,0-5-6,1-3-2,2-1 1,2-2-3,4 1-2,2 4-1,1 4 2,2 5-6,4 5 2,0 7 2,1 7-11,1 5-14,-1-2-29,2 2-14,-3-5-27,-3-9-113</inkml:trace>
  <inkml:trace contextRef="#ctx0" brushRef="#br1" timeOffset="50148.8683">21771 4258 161,'23'-38'425,"-19"20"-395,-4 5 25,-4 4 25,-12 5-24,-7 4-30,-8 7-9,-2 9 1,4 1 5,9 2-10,12 0-11,8-2 2,12 3-4,12 1 2,11 2 0,6-1-1,3 1 0,-1-1-3,-6-3-2,-7 0-1,-10-4-5,-13-1-1,-7-1-10,-15 3-6,-12-3-14,-6-2-9,-6-5 9,4-1-6,3-3-22,0-2-7,6-1 32,5-3 29,10-4 7,11-2 25,10-3 39,13-4-22,7 2-14,11-1 13,2-1 12,6-1 2,-4 2-5,-5-3-10,-7 1-10,-6 0-4,-4-3-6,-3 2 0,-3-3-6,-5 2 2,-7 4-6,-2 1 1,-5 3 1,-5 2-4,-2 3-2,-4 5-4,1 2 2,-2 6 1,1 9-1,2 8 3,2 5 1,7 5 5,4-2-9,9 1 10,7-4-9,1-5 2,3-4-7,2-8-12,0-7-31,2-4-53,-7-6-162</inkml:trace>
  <inkml:trace contextRef="#ctx0" brushRef="#br1" timeOffset="50329.8787">22188 4404 539,'10'3'55,"-5"-7"12,3-5 14,1-4-16,-1-1-34,2-1-21,-1-3-10,0-1 6,-1-2-5,4-1-12,-4 2-15,2 1-23,-1 0-21,-2 1-59</inkml:trace>
  <inkml:trace contextRef="#ctx0" brushRef="#br1" timeOffset="50517.8894">22384 4049 647,'11'31'27,"0"-9"39,2 9-1,-1 2-12,1 7-15,-2 1-26,1 0-5,-1-5-6,-1-5-1,-1-8-9,-3-7-17,-4-5-30,-2-4-51,-10-7-40</inkml:trace>
  <inkml:trace contextRef="#ctx0" brushRef="#br1" timeOffset="50944.9139">22361 4283 509,'13'-22'259,"3"9"-234,6-2 11,3 2 6,-1 1-8,-2 3-23,-1 0-8,3 4-11,1 0-11,3 2-8,2 2-1,2 0-3,2 1-2,-4-1 5,-3-1 7,-9 1 1,-13-2 13,-5 2 7,-14 1 3,-9 0-4,-5 5 14,0 1 5,2 4 3,7 2-5,9 1-4,10 5-3,8 2 3,16 2 1,16 4-1,10-1-4,8-1 8,-6-1-7,-9-2-5,-18-3-1,-17 0 9,-8-4-2,-21 1 1,-13-4-3,-7-4-4,-6-3-9,6-4-1,7 0-19,11-4-16,9-3-31,13 1-8,1-5-114</inkml:trace>
  <inkml:trace contextRef="#ctx0" brushRef="#br1" timeOffset="51148.9255">22988 4386 780,'76'-7'19,"-31"0"15,-1 1 16,-6 3-7,-9 0-23,-9 2-18,-5 1-6,-1 0-12,0 0-20,1 0-38,0-1-41,-9-3-77</inkml:trace>
  <inkml:trace contextRef="#ctx0" brushRef="#br1" timeOffset="51307.9346">23202 4220 565,'-7'22'215,"16"-8"-197,6 1 16,0 6 16,-2-4-12,-1 6-28,0 5-10,6 5-5,-1 4-29,0 1-65,-6-4-75</inkml:trace>
  <inkml:trace contextRef="#ctx0" brushRef="#br1" timeOffset="52381.9961">21499 4937 500,'-17'-19'61,"5"15"-49,2 4 36,1 8-20,-1 7 1,2 5 1,7 5-12,1-1-5,10-1-7,7-6 4,4-8-2,4-6-1,0-5 2,2-10-9,-2-8-14,-5-5-6,-11-5 11,-8-3-7,-2-5 3,-13 0 7,-6-2-15,-5 3 27,-1 3-3,-2 8 8,7 7-17,7 8 17,2 9 3,8 4-7,4 15-1,1 6 3,10 8 1,7 7 11,3 0-4,-1 6-5,6 0-8,0-1 1,9-1 2,7-5-5,6-9 4,2-9-3,-3-9 1,-2-8-5,-8-3-5,-5-9-3,-8-6 1,-7-5 3,-5-4-2,-8-3 4,-4-3 2,-4 1-5,-13 5 6,-2 2-2,-1 8 11,0 6 2,5 4-3,3 5 1,4 8-3,6 7 1,3 5 2,12 5-3,12 1-6,13 0 2,6-4-2,8-3-12,0-4-10,-2-7-15,-2-4-30,-6-4-30,-9-4-111</inkml:trace>
  <inkml:trace contextRef="#ctx0" brushRef="#br1" timeOffset="52764.0179">22189 4722 654,'-14'6'39,"12"7"-32,2 10 25,5 9 28,11 10-20,7-1-28,6 3 4,6-5-18,2-4 3,0-3 0,-3-8 2,-2-8 3,0-8-7,-4-8 3,0-7-10,-5-8-3,-8-4-3,-2-5 6,-9-3-3,-1 1-4,-3 2-1,-7 2 8,-6 8 7,-3 6-1,-2 7 5,3 3 2,5 10-1,2 9 1,8 4 3,3 3-3,13 0-2,11 0-2,8-7-6,10-4-3,4-5-11,1-6-19,5-6-22,-10-4-51,-11-10-133</inkml:trace>
  <inkml:trace contextRef="#ctx0" brushRef="#br1" timeOffset="52954.0288">22833 4767 720,'27'6'35,"-7"9"3,2 12 1,1 2 0,2 7-14,1 0-25,4-4 3,3-2-1,-2-3-6,2-8-9,-9-6-16,-6-5-24,-13-7-32,-7-3-48</inkml:trace>
  <inkml:trace contextRef="#ctx0" brushRef="#br1" timeOffset="53330.0503">22725 4902 667,'45'1'26,"-2"-1"20,12-2-3,1 1-6,0 1-11,-3 1-13,-3 3-10,-2 2-1,-6-2 0,-10-2-2,-7-2-1,-8 0-5,-1-1-2,2-4-4,3-1 10,-2-3-6,-2-1-7,-6-6 10,-6 1-5,-5 0 20,-5 0-8,-9 5 6,-1 3 0,-5 7-2,-2 6 3,-1 13-2,6 8 0,4 6-17,13-2 13,1-7-2,10-6 1,1-3-1,5-5-7,8 1-9,5 0-14,9-1-34,5-7-15,2-3-108</inkml:trace>
  <inkml:trace contextRef="#ctx0" brushRef="#br1" timeOffset="53578.0645">23721 4857 424,'0'-41'200,"-12"29"-150,-7 5-3,-2 7 13,0 7-6,5 6-28,7 6-16,10 2-15,14 4 9,13 2-2,9 0-1,5 1 0,-2 2 1,-3-3-1,-10 0 1,-14-4-1,-13-1 0,-10-7-12,-13-3-9,-10-4-2,-3-7-24,-6-1-23,3-7-2,1-5-76</inkml:trace>
  <inkml:trace contextRef="#ctx0" brushRef="#br1" timeOffset="53829.0788">24113 4469 831,'44'-21'20,"-34"13"-17,-8 5 31,-2 3 32,-6 7-36,-4 12-20,-2 6-3,3 10-3,3 5 2,6 4-5,7 0-2,7 1-13,5-1-30,-3-3-30,-2-5-65,-5-3-298</inkml:trace>
  <inkml:trace contextRef="#ctx0" brushRef="#br1" timeOffset="53974.0871">24224 5061 884,'18'42'-4,"-10"-35"-6,-1-2-1,2-4 11,-4 0-30,-1 1-87,-4 1-52</inkml:trace>
  <inkml:trace contextRef="#ctx0" brushRef="#br2" timeOffset="85565.8941">788 6283 459,'-26'-35'80,"8"14"-23,-3 1 5,0 0-12,-2 5-15,0 10-15,1 5-13,0 14 2,4 15 9,4 15-7,8 11 0,8 11 0,14-1-9,11-3 1,11-9 0,6-14 4,6-14-1,0-15 1,2-11-3,0-16 4,-7-8-7,-5-10 4,-15-3-2,-10-3-5,-15-3 2,-10-2-2,-17 2-4,-11 1 5,-9 5-3,-4 4-2,0 10-1,4 6-4,10 7-11,13 8-49,11 3-15,13 5-5,18 9-91</inkml:trace>
  <inkml:trace contextRef="#ctx0" brushRef="#br2" timeOffset="85943.9157">1370 6478 21,'30'84'417,"-21"-53"-355,-2-8 1,-1-8 1,-5-7 8,-1-5-22,-6-3-34,-10 0-2,-7-8-1,-6-6-2,-6-4 1,0-8-8,-3-7-3,2-7-2,4-6-3,5-7-22,11-3-2,12 0 20,8 5-4,16 8 11,11 12-4,7 9 2,2 12 3,2 11 0,-5 15-1,-6 12 1,-9 7-4,-11 5-5,-11 0 2,-8-1 1,-13-1-13,-8-7-15,-1-5-31,2-8-63</inkml:trace>
  <inkml:trace contextRef="#ctx0" brushRef="#br2" timeOffset="86171.9287">1436 6234 497,'44'31'70,"-28"-9"-26,-2 7-2,-1 5 12,0 4-8,1 3-27,0-3-11,7-3-6,6-4 5,5-9-2,7-7-6,-1-7 9,5-8-25,0-5-23,0-10-18,-1-5-44,-11-4-128</inkml:trace>
  <inkml:trace contextRef="#ctx0" brushRef="#br2" timeOffset="86326.9376">1613 6406 425,'-48'10'225,"39"-10"-206,9-5-2,16-8 14,11-4-14,8 0-11,4-2-14,5 2-38,-4 3-17,-6 1-88</inkml:trace>
  <inkml:trace contextRef="#ctx0" brushRef="#br2" timeOffset="86464.9455">1576 6256 495,'-71'5'132,"50"-7"-92,13-11-12,9-6 3,17-4-5,16-6-16,11 0-17,11-2-60,9 3-77</inkml:trace>
  <inkml:trace contextRef="#ctx0" brushRef="#br2" timeOffset="87283.9923">2029 6390 484,'8'-1'31,"-4"10"5,1 6 24,2 8-17,4 11-13,-1 4-9,0-2 1,-2-7-5,-4-14 2,-2-10-3,-2-5 15,-3-5-6,0-9-15,-2-1-7,-1-4-6,4 2 6,-4-5-1,0-5-5,-2-9-7,1-6-10,4-8 2,3-2-13,0 0 20,10-2 2,7 20-29,2 19 21,2 18-2,1 26 0,-3 7 10,2 2-3,-3 2-4,-6 1 6,-3-3-2,-5-4 7,-2-3 4,-2-6 2,0-4 3,0-6 4,-1-4 4,1-4 5,0-2-2,2-3 5,4-2 9,8 0 1,5-1 3,5-4-6,2-1-8,4 0-7,1 2-11,2-2 1,2 3-4,-3-2-6,1 1-21,-5 2-12,-1 2-18,-5 0-28,-7 4-102</inkml:trace>
  <inkml:trace contextRef="#ctx0" brushRef="#br2" timeOffset="87646.013">2599 6339 545,'10'0'33,"0"4"16,2 7 11,3 8 6,2 2-40,2 4-7,-3-3-6,0-3-2,-5-7-5,-5-6 0,0-3-1,-6-3 14,-5-6 0,-5-5-19,-6-6-2,-3-5-2,-1-5-3,3-3 1,3-7 4,8-5-10,6 0-6,7 3 9,12 12 2,3 13 2,5 14 6,0 12 4,4 16 3,-1 11 0,-1 6-5,4 2 0,-2-6-4,3-6 0,-3-9-16,-7-5-18,-3-7-30,-11-5-28,-10-7-109</inkml:trace>
  <inkml:trace contextRef="#ctx0" brushRef="#br2" timeOffset="87849.0247">2695 6433 661,'-8'5'98,"12"-10"-77,12-3 24,6-3 7,9 0-18,2-1-20,6 0-12,1 3-1,3 1-20,1 0-11,2-2-16,0 2-44,-6-3-20,-7-5-96</inkml:trace>
  <inkml:trace contextRef="#ctx0" brushRef="#br2" timeOffset="88015.0342">3208 6208 508,'9'22'117,"-2"-9"-98,6 5 30,0 8-2,3 4 10,0 2-31,5-1-15,4 1-12,0-6 6,6-5-18,-7-7-24,-7-6-29,-7-6-42,-13-7-237</inkml:trace>
  <inkml:trace contextRef="#ctx0" brushRef="#br2" timeOffset="88304.0507">3058 6263 588,'22'-41'105,"4"11"-90,7 1 15,1 4 10,-4 6-15,-1 6-16,1 2-9,7 6 1,0 4-2,1 2 1,3 10 2,-5 8-3,2 7 1,-4 9 6,-1 4-6,-2 1 3,-3-2 4,2-2-8,-2-4 2,-3-8-5,-5-3-16,-3-9 4,-7-6-22,-3-4-13,-4-2-42,-3-12-69</inkml:trace>
  <inkml:trace contextRef="#ctx0" brushRef="#br2" timeOffset="88601.0677">3755 6230 406,'11'33'268,"-2"-18"-216,2 5-1,8 7-9,0-2-8,7-3-12,8-5-14,3-7 0,5-9 1,-3-4-6,-5-14 3,-6-5-1,-10-5-7,-12-1 0,-8-2 2,-19 0-14,-17 5 0,-9 2-3,-8 4 6,1 7 2,3 4 6,6 4-2,13 4-1,11 2-15,12 8-27,9 7-20,9 7-17,12 4-93</inkml:trace>
  <inkml:trace contextRef="#ctx0" brushRef="#br2" timeOffset="88949.0876">4172 6453 607,'0'-48'185,"0"11"-158,-2-3-16,-1-3 17,-4 3 3,-3 6-18,2 9-5,4 11 0,3 11-4,2 4-18,9 12 5,6 5 8,11 5 5,6 0-2,9-5 2,1-8-2,3-5 7,-5-5-1,-3-3 0,-7-7-4,-4-6 3,-6-6-2,-7-1 4,-10-4-7,-4-2-1,-7-1-5,-6-2-17,2 3-17,-1 1-11,4 7-41,3 4-38</inkml:trace>
  <inkml:trace contextRef="#ctx0" brushRef="#br2" timeOffset="89912.1427">633 7004 485,'-26'14'29,"22"-14"-3,4 0 0,7-5 4,6-4-12,5 2-14,3 0 1,3 1 3,4 1-5,3 0 1,5 1 5,3 1-2,4 1-1,4 0 0,6 1-6,7 0 3,7-1 8,7-1-1,7-3 3,9 1-4,10-2-8,9 1 3,6 0-3,3 0-2,6-1 2,7-1 1,15-4-1,5-4-2,-7 0 5,-10 3-2,-21 0-1,-11 2 5,-3 4-3,-3 2 3,2 4-2,1 1 1,3 0-4,-1-1-1,-1 1 0,-2 0 7,-6 0-4,3 2 13,1-1 5,-2 0-3,-5 0-3,-5 0-5,-1 1-4,-1 2-6,-3-4 6,-3 0-5,-9 0 3,-6-6-4,-7 1 5,-7-2 1,-8 1-4,-4-2 0,-6-1-1,-4 3 1,-6 0 1,-7 3-11,-6 1-11,-1 2-34,-4 3-42,2 6-36</inkml:trace>
  <inkml:trace contextRef="#ctx0" brushRef="#br2" timeOffset="91744.2475">15544 6704 342,'0'2'69,"-7"-6"-20,-3-5-6,0-2 28,-5-3-38,-1-3-7,0-2-5,-1-4-11,1-4 6,2-6-8,1-2 4,6-4-4,7-3-5,13 1-5,9 7-3,8 8 4,4 13-3,2 13-2,2 9-7,-4 18-7,-6 14-6,-10 6 0,-9 4-12,-9-3 4,-14-7 26,-7-6 6,-4-9 4,-1-6 1,0-11 11,4-5 11,6-6 10,5-13 2,8-6-8,4-11-14,9-3-7,7 1-1,1 4 5,0 9 4,-1 10-7,-3 8-7,0 4-2,0 11 5,2 4-2,0 5 1,4-1-2,2-2-4,2-3 1,0-4-18,2-4-27,0-2-13,-1-4-34,-1-2-74</inkml:trace>
  <inkml:trace contextRef="#ctx0" brushRef="#br2" timeOffset="92005.2624">15869 6449 507,'-3'-1'67,"3"2"-36,7 9 17,7 4 12,5 1-17,12 3-17,11-2-6,5-5-10,4-7-4,-1-4-2,-9-3 4,-5-9-6,-8-3 0,-8-3 2,-10 0-4,-7-2-6,-5 2-8,-8-2-12,-4 3-9,0 2-12,-1 8-22,3 5-23,1 3-66</inkml:trace>
  <inkml:trace contextRef="#ctx0" brushRef="#br2" timeOffset="92411.2856">16497 6574 478,'1'-3'104,"-3"-12"-39,-4-6-19,0-5 3,2-2-5,0-4-22,1-1-12,3 2-5,0 4-3,1 7 0,6 8-7,5 12 3,4 1-5,6 14 2,5 8 8,5 2-8,3 3 4,1-4 3,-1-4-1,-1-4 0,-6-6 1,-5-4-1,-3-6 4,-9-3 4,0-6 4,-5-8-2,-5-3 1,-1-4-7,0-6 1,-4 2-5,4-2-1,0 6-10,0 5-10,0 7-18,3 7-11,0 8-28,3 12-8,2 7-88</inkml:trace>
  <inkml:trace contextRef="#ctx0" brushRef="#br2" timeOffset="92751.3051">17119 6521 568,'18'-19'51,"-16"-1"-10,-2-8 1,0 0 4,0-5-15,0 0-14,0-1-8,0 2-2,0 9-6,0 8 0,0 10 1,1 5-14,8 9 11,8 10 2,7 6 1,8 3 1,7 0 0,6-7 4,4-4 4,-1-6-3,-3-6-2,-7-5 1,-7 0 2,-8-10-1,-8-2-3,-4-2 0,-9-4 3,0-2-5,-2-1-11,0-2-12,0 3-18,0 4-32,2 5-25,-2 4-101</inkml:trace>
  <inkml:trace contextRef="#ctx0" brushRef="#br2" timeOffset="92955.3167">17711 6210 435,'20'32'149,"-12"-16"-72,5 3-12,0 4-7,4 2-22,4-1-17,6-1-13,4-4-4,3-1-3,0-5-4,-2-4-11,-3-3-29,-4 0-24,-3-1-41,-6-3-87</inkml:trace>
  <inkml:trace contextRef="#ctx0" brushRef="#br2" timeOffset="93461.3457">18194 6512 273,'2'6'349,"0"-19"-298,-1-6-16,1-5 16,-2-3-2,0-2-18,0-1-19,0-2 1,0 3-6,0 2-5,0 6-4,0 8 0,5 7-2,7 6-5,4 12-2,5 7 17,3 7-6,6 3 3,2 1 1,8-6-2,5-3 0,-2-8 3,-1-7-1,-8-6 1,-10-2 0,-6-8 5,-9-4-7,-8-3 5,-2-2-4,-12-3-4,-1-2-5,0 0-5,-1 1-16,6 6-23,0 5-36,3 5-42,2 6-170</inkml:trace>
  <inkml:trace contextRef="#ctx0" brushRef="#br2" timeOffset="93751.3623">18770 6200 568,'-9'9'74,"3"-3"-27,0 4 19,3 8-3,3 7-23,3 2-20,18 4-7,14-1-2,16-5-7,12-5 5,5-8-7,0-9 2,-7-3-1,-8-3-6,-9-8-5,-13-1 5,-12-2-14,-8-1 1,-11-2-10,-11 3-3,-8 3 0,-7 1 11,2 5 10,3 2-5,6 3-41,5 1-74,2 4-254</inkml:trace>
  <inkml:trace contextRef="#ctx0" brushRef="#br2" timeOffset="94236.39">20268 6152 547,'-16'-14'81,"10"6"-35,4 5 6,2 9-16,-5 10-11,5 11 7,0 12-10,12 4-11,7 4-3,8-2-4,9-6-1,4-6-14,-4-12-16,-6-6-27,-15-11-32,-15-6-42</inkml:trace>
  <inkml:trace contextRef="#ctx0" brushRef="#br2" timeOffset="94440.4017">19876 6225 627,'33'-22'136,"4"-1"-93,13 2 11,7 1-27,-5 3-17,2 6-18,0 0 20,6 2-17,-1 3-6,-6 0-8,-6 2-15,-10 2-18,-11-1-28,-9-1-46,-9-1-283</inkml:trace>
  <inkml:trace contextRef="#ctx0" brushRef="#br2" timeOffset="94606.4112">20601 6133 521,'27'66'93,"-11"-31"-18,-4 3-24,2-1-29,1-4-17,1-3-3,0-6-12,-1-6-2,2-6-35,-4-7-24,-5-5-54,-4-9-266</inkml:trace>
  <inkml:trace contextRef="#ctx0" brushRef="#br2" timeOffset="95061.4372">20867 6162 561,'15'56'67,"-3"-26"-7,2 3 0,2-2-11,-1-6-18,-1-7-18,0-4-5,-5-6 1,-2-6 0,-3-2 0,-2-2 6,0-9-10,-1-4-5,2-6 1,1-1-2,0-3 2,5-1-9,0 2-3,3 8 3,2 6 0,0 10-3,5 9 5,-3 9 7,0 8-1,-3-1 2,-1-2 8,-1-4-2,-2-5 1,0-5-5,-5-5 4,-1-4 1,-3 0 3,0-8-6,3-2-4,1-5-2,5-2 1,9-2 3,7 2-10,7 2 6,6 8-1,0 7-11,-2 12 7,-3 10-12,-7 7-9,-2 3-22,-6 0-26,-3-7-17,-1-7-84</inkml:trace>
  <inkml:trace contextRef="#ctx0" brushRef="#br2" timeOffset="95301.4509">21648 6160 607,'19'-8'78,"-13"12"-36,1 11 11,0 8 1,2 4-14,6 6-18,6-2-7,6 1-5,4-6-6,2-4 0,1-7-7,1-4-1,1-5-3,-3-5-12,-2-1-13,-6-6-14,-4-4-25,-6-2-16,-5-4-72</inkml:trace>
  <inkml:trace contextRef="#ctx0" brushRef="#br2" timeOffset="95439.4588">21912 6247 522,'-32'-1'86,"32"-2"-72,5 0 19,13 0 30,4-1-20,3 1-30,-2 2-20,-6 1-48,-7 0-11,-7 0-109</inkml:trace>
  <inkml:trace contextRef="#ctx0" brushRef="#br2" timeOffset="95575.4666">21666 6140 680,'17'-31'13,"20"9"4,13-1 30,11 2-21,0 4-21,-4 4-32,-9 7-44,-13 6-66</inkml:trace>
  <inkml:trace contextRef="#ctx0" brushRef="#br2" timeOffset="96879.5412">15495 6910 391,'-9'-4'93,"5"0"-37,2 2-23,1 1-15,1 1-2,0 0-8,0 0-2,3 1 0,3 4 6,-1 0 3,3 0-2,3 6 0,4 0-6,6 1 2,7-1-4,8-3 3,7-3 0,8-1-3,6-4-1,11 1-4,10 1 0,3-1 0,9-1 0,2 0 2,1 0-2,7-1 0,3-2 1,6-2 1,7 2-1,2-3-1,1 3 4,-2-2-6,-1 0 6,-3 0-6,1 2 5,4-1-8,-1 2 10,3 1-5,1-2 1,-3 1-1,1-2 2,-2 1-3,-2 1 4,6-1-1,2-2 0,2 2 0,4-1 0,-3-2-1,-2 1-2,-2 0 3,-3 2-4,2 0 2,-1 0 0,2-1 1,3 2 0,-4-1 0,1 0 3,-3-2-2,-1-1 0,4 0-1,1-1-2,1-1 8,-2 1 3,-6 0-4,-4 2 2,-5 1-2,-7 1 0,2 3-3,3 0-1,-2 0-2,4 0 1,-2 0 2,1 0-2,-6 0 2,-9 0 5,-15-1 7,-13 1 2,-13 0-3,-14 0 2,-11 0-7,-14 0 2,-6 0-11,-4 0 2,-1-1-1,0 1-13,-2 0-15,-6 0-14,-3 0-13,-3 5-54,-1-1-73</inkml:trace>
  <inkml:trace contextRef="#ctx0" brushRef="#br1" timeOffset="101402.7999">1035 7550 237,'5'-16'62,"-3"5"35,-1-5-7,1 1-2,1-4-14,-3-3-14,0 0-9,-6 1-15,-5 3-13,-5 6-3,-5 4-7,-3 8-5,-9 6-3,-4 12-2,-3 11 0,-1 7-3,3 3 0,9 0 0,15-3 0,14-5-1,21-2 2,16-6 2,17-3-3,6-4 2,6-4 0,-2-4-3,-9 1 2,-8 0-1,-13 1 1,-15 3 7,-13 1-5,-8 4 4,-18 4-4,-8 1-7,-6 0-12,-3-3-15,5-5-10,5-3-26,6-7-6,11-4-86</inkml:trace>
  <inkml:trace contextRef="#ctx0" brushRef="#br1" timeOffset="101647.8139">1386 7534 96,'62'-39'525,"-45"27"-481,-8 2-9,-6 4 24,-3 4-29,-7 2-18,-5 11-1,-2 6 5,-1 9 1,6 6-4,6 4-7,6-1 0,11-2-4,9-5 3,7-5 1,6-9-7,6-4-15,-2-8-19,0-2-29,-2-4-36,-9-4-90</inkml:trace>
  <inkml:trace contextRef="#ctx0" brushRef="#br1" timeOffset="101799.8226">1565 7681 262,'-82'7'332,"49"-7"-287,9 0 13,10-4 0,7-5-20,7-1-25,14 0-15,8-2 1,8-2-34,5 3-40,1 0-23,-4 2-121</inkml:trace>
  <inkml:trace contextRef="#ctx0" brushRef="#br1" timeOffset="101952.8313">1466 7551 588,'-18'-19'43,"18"2"-14,12-4-15,11-2 2,11-2-6,9 0-10,10 3-24,4 6-66,3 5-116</inkml:trace>
  <inkml:trace contextRef="#ctx0" brushRef="#br1" timeOffset="102473.8612">1958 7578 473,'-8'-5'60,"8"5"-59,0 4 60,7 7 0,1 4-11,1 5-11,2 1-8,-1-3-2,0-1-9,-2-7 4,-4-2-4,-2-4 5,-2-4-2,-3 0-16,-5-4-2,-1-4-4,-4-2 2,0-6-4,-2 0 1,1-5-5,4-4-2,2-1-2,3-3 5,5-2-1,7 3 0,11 2 3,8 7 4,7 11-1,3 13-3,3 20 10,0 10-3,-3 7-1,-4-4-5,-5-5 3,-3-4-4,-5-7-3,-7-3-8,-5-6-20,-7-3-23,-7-4-29,-12-1-58</inkml:trace>
  <inkml:trace contextRef="#ctx0" brushRef="#br1" timeOffset="102632.8702">2035 7635 655,'-16'-8'73,"14"3"-17,2-4 13,9-1-17,6-2-27,7 0-20,8 3-9,7 5-18,-2 4-28,-1 10-58,-6 0-86</inkml:trace>
  <inkml:trace contextRef="#ctx0" brushRef="#br1" timeOffset="103472.9183">2467 7611 443,'12'29'32,"1"-8"15,4 6 38,4 0-37,0-4-6,0-5-3,-5-5-18,-5-4 1,-5-4-4,-4-4 3,-2-1 6,-7-6-14,-5-6-10,-3-4 0,-3-3 1,-6-4-2,6-3-5,-4-3 2,8-3-5,9-3 1,5-2-7,15 2 0,8 7 3,4 10 1,2 12-4,-1 9 7,-6 15-5,-2 7-1,-5 9-6,-7 2-4,-1 0 0,-2 1 11,-3-5 9,-2-6 1,-1-4 0,-4-8 6,2-6 8,3-6 9,1-2 12,11-7-10,4-3-6,5 0-2,2-1 0,3 3-4,-4 4-5,1 2-8,0 2 1,2 2-2,-1 2-10,1 2-13,-2-2-10,-1-3-12,0-1-12,-2-1-15,-4-6-99</inkml:trace>
  <inkml:trace contextRef="#ctx0" brushRef="#br1" timeOffset="103718.9324">3081 7529 599,'-29'-6'87,"8"3"-58,-3 7 18,-4 10 1,0 6-11,6 7-13,7 1-10,13 3-6,6-2-4,15-2 1,9-5-4,8-6 1,4-7 2,6-6-5,0-3-13,2-5-8,-2-5-25,-2-3-29,-6-3-24,-10-3-61</inkml:trace>
  <inkml:trace contextRef="#ctx0" brushRef="#br1" timeOffset="103915.9436">3330 7416 727,'-3'4'58,"3"5"-57,3 7 29,5 10 9,4 5-19,7 3-16,1 0 1,8-2-3,1-1-4,-1-5-18,-3-4-16,-6-4-19,-6-6-32,-7-3-65</inkml:trace>
  <inkml:trace contextRef="#ctx0" brushRef="#br1" timeOffset="104111.9548">3442 7647 706,'9'-6'46,"5"-3"9,8-3 9,4-1-18,0 3-28,1 0-19,0 2 3,-2 1-12,-1-1-5,-2 3-22,-4-1-25,-4 1-24,-4-3-15,-7-2-70,-3-2-193</inkml:trace>
  <inkml:trace contextRef="#ctx0" brushRef="#br1" timeOffset="104225.9614">3709 7518 73,'-13'-17'283,"9"17"-105,0 4-61,4 7-29,0 4-21,5 4-21,5 3-28,5 1-6,4-2-12,2 1-7,0-3-29,0-1-23,-5-1-53,-4-6-382</inkml:trace>
  <inkml:trace contextRef="#ctx0" brushRef="#br1" timeOffset="108620.2127">16905 7474 279,'-22'-23'71,"8"11"-21,0 1 58,2 4-33,-1 4-27,0 7-19,-1 14-7,-2 9 3,5 8 7,7 5-11,5 0-2,15-4-1,12-3-3,14-10-1,12-8-1,9-10-3,4-8-6,-2-12 1,-8-5-3,-13-2-4,-14-3-4,-16 2-1,-14-2-2,-17 1-2,-18-1-13,-11 3 7,-12 5-2,-3 5 11,0 8-1,11 4-18,13 9-25,15 5-43,15-1-135</inkml:trace>
  <inkml:trace contextRef="#ctx0" brushRef="#br1" timeOffset="109171.2442">17613 7334 486,'-38'-38'53,"22"24"13,-3 9-3,2 5-25,-2 8-12,2 15-5,5 10-5,6 9 5,5 4-6,7-1-5,10-5-3,7-5-4,8-5 0,4-2-15,3-4-12,1-4-24,0-7-23,-3-4-26,-6-6-86</inkml:trace>
  <inkml:trace contextRef="#ctx0" brushRef="#br1" timeOffset="109403.2575">17862 7308 633,'-4'-8'67,"2"7"-47,1 8 13,0 12 19,-1 10-13,2 8-14,1 6-14,9-2-9,9-2 7,2-5-11,3-3-4,1-3-14,-1-3-17,-3-4-20,-1-3-26,-3-3-39,-2-7-200</inkml:trace>
  <inkml:trace contextRef="#ctx0" brushRef="#br1" timeOffset="109671.2728">18189 7520 545,'-12'-1'117,"7"1"-74,1 4-18,2 10 43,2 2-23,4 6-18,10-1-15,8-5-2,6-4-1,6-5-4,1-7-1,-5-4 2,-7-7-11,-10-1 0,-13-2-6,-8 0-7,-15 0-12,-10 1 4,-3 3 0,1 3-4,5 4-1,9 3-1,8 2-23,11 6-64,3 0-147</inkml:trace>
  <inkml:trace contextRef="#ctx0" brushRef="#br1" timeOffset="110120.2985">18740 7490 568,'5'-49'89,"-18"26"-63,-9 10 18,-5 11 5,-5 5 0,-4 12-16,9 8-16,9 4-6,11-3-6,9-1-1,9-4 0,8-5-6,4-5 2,5-5-9,2-4-8,-1-2-3,-4-5 0,-6 4 4,-5 2 4,-3 3 4,-1 11 1,1 8 11,-1 11 0,2 7 5,2 7 1,-3 2 2,0 0 5,-6-4-3,-5-2-10,-9-6-1,-8-7-2,-9-4 4,-4-6-15,-5-6-10,0-6-9,-5-6-22,-1-1-8,1-4 3,4-8-33,9-11-142</inkml:trace>
  <inkml:trace contextRef="#ctx0" brushRef="#br1" timeOffset="110498.3201">19067 7540 627,'15'8'92,"-13"-3"-99,-2 5 34,-3 5 24,-4 2 2,0-2-26,5-2-15,0-3-3,2-4-2,0-2-1,0-4-1,-1 0 8,1-5 2,0-7-13,0-4-1,10-4 2,6-3-3,11-1-1,10 1 0,1 8-2,-1 7 3,-5 8-2,-4 14 0,-4 10-3,3 6 7,-3 5-28,-1-3-21,-4-6-29,-7-10-48,-9-11-369</inkml:trace>
  <inkml:trace contextRef="#ctx0" brushRef="#br1" timeOffset="110692.3312">19610 7372 803,'156'41'49,"-83"-17"-4,-8 10-4,-17 6-18,-24 4 0,-11 5-17,-8 4-6,-5-2-10,-9-4-19,-11-8-15,-7-6-31,-5-7-58,2-12-428</inkml:trace>
  <inkml:trace contextRef="#ctx0" brushRef="#br1" timeOffset="122124.9851">1289 8355 207,'5'-12'156,"-4"4"-84,0-6 7,1-2-8,-2 1-23,-2 2-20,-6 1 2,-3 4-2,-4 3-15,-4 5-4,-2 2 3,-3 9-4,-1 4-5,1 5 5,2 3-1,3-1-8,7 0 3,8-1-3,4-2 8,15-1-5,8 0 2,11-4-3,8 0-1,4-1 3,0 0-2,-1-1-6,-5 3 6,-11 0 1,-10 1 2,-12 0 3,-8 4-7,-15 1 0,-11-1 2,-5 2-10,-1-3-6,0-2-20,7-2-9,2-4-16,8-2-36,6-5-146</inkml:trace>
  <inkml:trace contextRef="#ctx0" brushRef="#br1" timeOffset="122472.005">1689 8394 376,'-25'-11'104,"14"4"-52,2 1 16,1-1 1,1 3-17,-1 4-32,2 1-9,0 9 4,2 5 3,1 7-5,3 5-4,1 2-4,10 3 1,4-4-1,4-3-2,6-5 3,5-4 0,4-7-6,5-6-10,0-3-22,1-3-33,-3-6-26,-5-1-76</inkml:trace>
  <inkml:trace contextRef="#ctx0" brushRef="#br1" timeOffset="122633.0142">1758 8506 571,'-60'10'58,"40"-10"-13,7-5-6,12-4-14,3-5-21,15 0-6,6 0-33,5 1-24,2 0-52,-1 1-202</inkml:trace>
  <inkml:trace contextRef="#ctx0" brushRef="#br1" timeOffset="122769.022">1666 8346 474,'-53'5'74,"36"-6"-41,12-8-18,7-5 10,17-2-15,13 1-18,12 3-57,11 1-186</inkml:trace>
  <inkml:trace contextRef="#ctx0" brushRef="#br1" timeOffset="123283.0514">1989 8364 507,'12'-10'38,"-8"8"-36,-2 2 30,0 1 12,2 8-6,-1 7-13,1 4-9,-1 6-10,1 4-1,0 1-3,0 0 1,2-3-2,-3-4 6,1-3-1,0-6 7,-1-5 1,0-5 8,2-1-11,1-4-2,5-2-6,7-3 1,4-2-2,4 4-2,0 3-4,0 0-9,-2 1-8,2 3-19,-2 0-5,0 0-23,0-2-53,-5-2-185</inkml:trace>
  <inkml:trace contextRef="#ctx0" brushRef="#br1" timeOffset="123524.0652">2434 8424 567,'-7'-21'84,"2"14"-45,4 7 0,1 0-3,-2 9-21,2 9-6,3 8 2,7 8 1,7 0-6,10-3-5,5-3 3,5-9-2,4-7 0,-3-8-1,-3-4-17,-5-7-24,-9-4-26,-9-3-43,-11-1-142</inkml:trace>
  <inkml:trace contextRef="#ctx0" brushRef="#br1" timeOffset="123676.0738">2530 8485 570,'-25'-5'62,"22"-4"-3,10-3-4,11 0-5,1 0-34,5 1-15,-2 6-26,-5 1-17,0 2-38,-6 1-82</inkml:trace>
  <inkml:trace contextRef="#ctx0" brushRef="#br1" timeOffset="123803.0811">2424 8399 607,'-8'-18'47,"11"-1"-11,16-1-11,9-2 0,12-1-19,9 3-8,6 4-43,2 1-99</inkml:trace>
  <inkml:trace contextRef="#ctx0" brushRef="#br1" timeOffset="124420.1164">3003 8379 432,'2'-49'111,"-11"27"-55,-2 4 2,-5 8-9,-4 9-17,1 3-10,-2 13-2,1 10-7,3 6 0,5 8-4,9 2-2,3-1-4,9-5-1,6-2 0,10-8 1,7-5-4,7-5-12,3-8-3,1-6-19,1-1-32,-4-6-30,0-6-137</inkml:trace>
  <inkml:trace contextRef="#ctx0" brushRef="#br1" timeOffset="124615.1276">3389 8372 528,'21'-22'107,"-15"18"-69,-1 5 10,1 14-10,-4 8-1,5 5-12,2 5-12,8-1-6,6-4-3,2-2-4,3-6-3,-2-6-8,-5-4-13,-6-3-27,-8-1-28,-7-5-54,-7-1-390</inkml:trace>
  <inkml:trace contextRef="#ctx0" brushRef="#br1" timeOffset="124811.1388">3182 8409 600,'12'-11'159,"19"-10"-125,11-4 16,14 1-9,7 1-22,-5 5-14,3 3-3,-3 5-2,-7 3-5,1 5-23,-5 2-29,-5 4-37,-11 4-62</inkml:trace>
  <inkml:trace contextRef="#ctx0" brushRef="#br1" timeOffset="131478.5201">17017 8222 370,'-38'-37'141,"17"21"-107,-1 6 9,-3 9 1,1 9-6,-3 14-8,1 12-6,14 9-2,8 1-1,12-4-1,19-8 2,14-13 1,14-8-7,7-12-3,4-13-5,-2-10-5,-10-9-1,-9-1 1,-15 1-4,-14-1-4,-14 4-1,-14 3-1,-18 4-7,-13 6 1,-11 7 0,-2 7 1,-1 3-9,10 6-24,16 7-17,13 6-49,18 0-258</inkml:trace>
  <inkml:trace contextRef="#ctx0" brushRef="#br1" timeOffset="132028.5516">17818 8118 440,'-41'-34'107,"20"19"-60,3 7 6,0 7-3,0 4-7,-1 13-14,2 13-6,4 10-6,4 9 4,4 5-8,7-2-5,13-3-1,15-7-7,8-9 4,13-10-10,12-11-23,8-8-30,0-3-42,-9-10-74</inkml:trace>
  <inkml:trace contextRef="#ctx0" brushRef="#br1" timeOffset="132320.5683">18162 8064 604,'3'4'44,"-3"6"-15,0 10 47,-2 10-22,1 5-17,1 3-13,10 1-9,6 0-7,6-5 2,3-4-8,2-2-1,-2-8-9,-3-3-21,-4-4-25,-4-3-42,-2-5-41</inkml:trace>
  <inkml:trace contextRef="#ctx0" brushRef="#br1" timeOffset="132905.6017">18637 8277 330,'-41'-19'189,"17"15"-145,-3 4 2,2 13 11,0 10-1,4 7-15,8 4-12,13-1-13,11-6-5,16-6 0,11-9-6,7-10 4,0-2-9,-7-11 1,-8-5 0,-10-4-2,-11-1-3,-8-5-5,-7 0 2,-11 2-6,-3 6-2,0 3-10,4 5-29,5 8-20,5 2-85</inkml:trace>
  <inkml:trace contextRef="#ctx0" brushRef="#br1" timeOffset="133362.6279">18983 8270 479,'0'-28'55,"-7"17"-31,0 5 19,-2 6 1,-3 2 7,2 9-15,0 7-15,9 4 5,4-1-13,12-4-3,6-4-6,1-7 2,1-6-2,-2-6-3,-2-6-10,-7-3-3,-3-1 1,-5 0 5,-3 6 3,0 3-1,-1 7 7,0 4-7,0 15 6,4 9 2,6 10-1,7 4-3,4 1 6,1 2 0,-5-2-2,-4-1 9,-11-3-3,-3-5 1,-14-3-5,-9-7 0,-7-5-3,-7-7-1,-5-3-3,-11-5-6,0-4-11,-2-2-9,5-7-19,11-3-35,9-3-94</inkml:trace>
  <inkml:trace contextRef="#ctx0" brushRef="#br1" timeOffset="133781.6519">19411 8314 582,'5'11'30,"1"2"18,-3 4 9,-2 4-6,3 0-15,-3-5-21,0-4 2,2-3-3,-3-6-1,3-3 2,3-3 0,-1-9-9,4-5-3,0-7 2,0-4-9,2-2 10,0-2-1,4 5-3,4 5 6,0 12-6,-1 10 0,2 9-6,1 16 5,3 7-2,5 5 1,0-2-16,3-5-21,-4-7-12,-5-8-47,-8-8-44</inkml:trace>
  <inkml:trace contextRef="#ctx0" brushRef="#br1" timeOffset="134000.6644">19812 8137 650,'153'33'122,"-69"-18"-59,-7 12 3,-19 5-26,-17 5-14,-17 5-16,-7-4-8,-12-2 3,-5-6-6,-15-4-7,-11-4-25,-5-3-7,0-7-31,2-4-64,6-8-296</inkml:trace>
  <inkml:trace contextRef="#ctx0" brushRef="#br1" timeOffset="136566.8112">841 9351 497,'-3'17'15,"3"-3"9,5 8 27,5 5-9,3 4-13,2 3 0,0-5 1,-2-3-7,-1-7-4,-5-5 1,-2-6 0,-2-5 9,-3-3-8,0-3-12,-6-8-6,-7-5-2,-2-2 1,-3-5-2,0-2-2,3-2-2,6-1-9,8 2 6,1 6-1,10 4-3,8 11 10,6 6-1,6 14-3,6 6 9,1 6-4,0-1 3,-5-1-1,-7-5 3,-8-4-1,-3-5 0,-7-4 4,-2-5 7,-4-2-4,-1-4-4,-3-7-9,-4-6 7,2 0 0,-2-6-6,1 0 2,3-1-5,3 4 0,2 4 1,9 6-6,6 9 11,5 5-2,4 11-2,3 4 0,3 7 6,0-2-4,4 0-1,-3-6-8,1-4-26,-3-3-23,-3-5-33,-1-5-53</inkml:trace>
  <inkml:trace contextRef="#ctx0" brushRef="#br1" timeOffset="136764.8225">1541 9306 534,'21'-21'139,"-14"19"-106,-2 2 12,-1 8 16,3 7-21,1 10-15,6 5-16,3 3-1,7 1-5,1-2-12,4-4-17,2-5-21,-4-3-42,0-6-50</inkml:trace>
  <inkml:trace contextRef="#ctx0" brushRef="#br1" timeOffset="137132.8435">1921 9468 640,'25'4'73,"-18"-4"-39,-2-5 37,-3-2-20,-2-1-21,0-2-13,-1-2-12,-3-1-4,-1 0 1,3-3-2,0-2 0,1 3-11,1 2 7,3 4-2,2 5-1,6 4 6,4 10 3,1 5-2,9 8 0,5 2 5,13-5 2,8-8-2,0-12-2,-2-10-1,-11-10 3,-10 1-2,-8-2 5,-14 1-6,-10 1 1,-7 0-2,-10 1-6,-3-2-9,0-1-8,2 6-32,7 2-33,8 5-36</inkml:trace>
  <inkml:trace contextRef="#ctx0" brushRef="#br1" timeOffset="137710.8766">2834 9185 541,'-5'-20'82,"-5"15"-22,-3 7-8,-6 14-14,-2 14-1,-2 7-16,1 4-8,2 3-6,4-7 0,4-1-6,6-9 3,3-4-5,3-8-7,2-1-23,5-7-32,4-2-19,4-5-38,0-5-229</inkml:trace>
  <inkml:trace contextRef="#ctx0" brushRef="#br1" timeOffset="138225.9061">2966 9234 509,'16'36'85,"-7"-21"-54,3 3 29,-2 2-5,-1-2-11,-1-3-16,-2-3-9,0-5-1,-3-3-6,-2-2-4,-1-2 2,0 0 7,-3-3-9,-2-6-8,1-3 3,-2-3-3,-1-6-4,5-3-2,2-3 0,3 2-4,10 6-1,4 10 7,4 9-4,1 9 6,-1 10-4,0 6 5,0 3 0,-5-5 4,-2-2 2,-1-7 1,-7-5-2,-3-4 1,0-2 1,-3-3 8,0 0-2,-1-8-7,-2-3-3,1-1-1,2-4-2,1-2 2,7 3-2,4 2-2,3 4-1,7 8-3,6 4 2,7 13-2,6 2-18,2 3-16,0-2-37,-4-4-25,-4-9-123</inkml:trace>
  <inkml:trace contextRef="#ctx0" brushRef="#br1" timeOffset="138594.9272">3588 9198 463,'4'-6'132,"5"7"-93,3 14 23,-3 7 2,-1 5-19,1 4-22,-2-6-1,2-4-6,-2-4-5,-3-9-4,-2-2 0,0-5 1,-2-1 10,-6-8-9,-2-4-6,-2-3-1,0-5-1,3-2 1,1-8-8,5-3 7,2 2-5,7 6 10,5 10-11,5 10-3,2 11 6,7 14 3,3 12-3,1 5 3,4 3-1,1-3-2,2-7 2,1-4-2,-7-6-13,-7-7-9,-8-5-22,-10-1-27,-7-4-33,-10-3-95</inkml:trace>
  <inkml:trace contextRef="#ctx0" brushRef="#br1" timeOffset="138781.9379">3703 9302 11,'-11'0'644,"7"0"-586,3 0-9,1 1 5,4 2-19,7 2-17,8 3-5,6 2-13,9-4-5,6-1-14,4-5-29,6-2-36,-1-7-31,0-6-147</inkml:trace>
  <inkml:trace contextRef="#ctx0" brushRef="#br1" timeOffset="138971.9487">4294 9150 613,'4'12'127,"-4"2"-112,-9 8 19,-1 9 13,-3 2-8,3 1-23,5-5-15,4-4 4,1-7-9,0-1-9,-2-3-19,-8-3-37,-5-3-37,-5-3-93</inkml:trace>
  <inkml:trace contextRef="#ctx0" brushRef="#br1" timeOffset="139152.9591">4016 9266 684,'40'2'114,"-7"-2"-61,13 2-7,8 11-22,2 2-3,4 3-14,0-2-5,-5-2-5,-8-3-8,-9-1-17,-7 0-17,-7 0-41,-6-4-96</inkml:trace>
  <inkml:trace contextRef="#ctx0" brushRef="#br1" timeOffset="141477.092">17020 8945 438,'-52'-6'149,"28"4"-123,4 11 2,1 21 24,4 9 0,8 9-8,10 0-16,21-10-8,20-11 1,13-13-4,7-14-1,6-10-8,-3-14-3,-2-7-1,-9-3-3,-16 2-5,-17 2-2,-21 2 1,-12 3-8,-24 3-4,-14 2 0,-6 8 1,-6 4 4,5 3-9,12 3-13,15 2-21,17 2-34,12 3-116</inkml:trace>
  <inkml:trace contextRef="#ctx0" brushRef="#br1" timeOffset="141787.1097">17891 8975 619,'0'-52'63,"-7"22"-52,-4 7 18,-3 7 14,-6 7 12,-4 9-24,-2 14-18,0 17-3,4 10 1,6 11 0,8 5-7,8-1-1,15-5-3,12-8-4,13-10-12,12-10-9,9-8-22,3-9-18,-5-6-18,-9-9-102</inkml:trace>
  <inkml:trace contextRef="#ctx0" brushRef="#br1" timeOffset="142092.1272">18272 8877 594,'-7'-24'71,"3"19"-37,2 10 8,-1 14 5,0 10-4,3 9-15,1 7-8,7 3-7,9 1-6,2-5-6,7-6 2,4-7-4,3-4-10,-1-8-10,3-9-26,-2-3-20,-3-6-39,-3-2-99</inkml:trace>
  <inkml:trace contextRef="#ctx0" brushRef="#br1" timeOffset="142352.1421">18677 9072 539,'-11'7'122,"0"4"-69,4 7 4,6 3 1,1 0-23,13 0-23,8-5-5,9-7-2,5-6 0,-1-4-3,-1-8-3,-7-4 4,-9-4-8,-8-1-5,-9 1-6,-16-2-19,-7 2-4,-7 3-14,-3 2 11,2 3 9,1 8-16,4 1-17,5 4-72</inkml:trace>
  <inkml:trace contextRef="#ctx0" brushRef="#br1" timeOffset="142882.1724">19302 9023 580,'16'-46'53,"-15"23"-22,-3 8 21,-11 6-3,-11 9-7,-9 7-18,-5 15 0,-2 10-4,4 6-2,12-1-2,12-2-3,12-4-9,13-11 0,8-7 1,10-13-3,4-5 5,2-14-3,2-5 0,-9-2-2,-7 4 1,-7 7 1,-6 8-10,-4 7 6,-3 13-4,3 12 4,3 12-2,2 11 1,-1 2 2,2 0-7,-6-4 8,-4-7-5,-3-4 6,-12-5-2,-8-2 0,-9-9 1,-9-3-3,-4-8 1,-1-4-6,-2-4-3,-1-1-14,4-4-10,6 2-25,8 1-48,13-5-55</inkml:trace>
  <inkml:trace contextRef="#ctx0" brushRef="#br1" timeOffset="143280.1951">19625 9093 729,'29'-20'46,"-14"8"-44,-8 18 14,-5 12 35,-2 5-2,-3 5-24,-1-1-15,4-2 1,-4-7-4,0-5 2,1-6-7,1-5 3,-1-2 5,1-9-3,2-8-5,0-4 2,1-8-2,10-3-1,5-3 1,6 1 0,5 8 2,5 8-1,1 12-2,0 8-2,1 17-1,-2 10 3,-1 8-8,-3 4-21,-5-3-6,-3-9-20,-6-7-24,-6-15-51,-5-9-356</inkml:trace>
  <inkml:trace contextRef="#ctx0" brushRef="#br1" timeOffset="143470.206">20108 8846 648,'105'19'135,"-41"3"-67,3 16-10,-6 8-10,-20 7-21,-9 2-21,-11 4-4,-12-5-2,-8-6-7,-8-10-16,-12-10-18,-4-7-9,-4-7-35,3-9-67</inkml:trace>
  <inkml:trace contextRef="#ctx0" brushRef="#br1" timeOffset="163274.3387">1008 10256 482,'0'14'18,"1"-2"5,7 6 30,3 5-2,3 9-17,0 3-11,0-1-11,1 0 3,-2-9 0,-3-6 0,-3-8 9,-3-6 8,-4-4-11,0-2-19,-10-8 0,-6-5 2,-4-2-3,-4-5-1,-1-4 0,0-4 2,0-6-4,4-4-4,5-3-5,12 1 7,6 2-1,14 7 0,12 8 2,3 12 2,5 10-2,2 6 2,-1 12-2,-3 6-6,-6 1 3,-8 3 3,-8-2-5,-11 0 8,-2-1-5,-15-3-3,-4-2-6,-3-3 2,-2-7-1,6-3-7,-1-5-26,6-1-48,2-4-28,3-2-84</inkml:trace>
  <inkml:trace contextRef="#ctx0" brushRef="#br1" timeOffset="163823.3701">1405 10284 310,'18'25'204,"-7"-12"-184,-1 2 17,1 2 20,-1-2-1,-2 1-24,0-1-16,-3-5 4,-4-3 6,-1-2-8,0-4-8,-7-1 6,-7-5-12,-1-5 6,-2-5-8,-3-5-1,1-4-1,1-4-5,3-2 6,5-2-8,8 2-3,7 3 4,17 5-3,8 6 0,5 8-11,1 8 5,-5 4-8,-4 11 6,-4 7 4,-8 1 10,-4 2 4,-8 0-2,-3-1 4,-4-6-1,-2-1-4,-1-7 22,3-3 1,3-4 9,1-3-18,0 0-2,1 0-3,8-2-1,2 1-6,4 1 1,3 0-3,0 3-1,3 4 7,1 0-6,-1 3-8,3 1-18,-1 0-18,-1 0-19,0-1-57,0-3-152</inkml:trace>
  <inkml:trace contextRef="#ctx0" brushRef="#br1" timeOffset="164040.3826">1928 10282 561,'6'-10'45,"-5"10"-38,-1 2 48,0 11 0,2 7-19,2 6-16,3 2-9,4 3-8,7-5 2,3-3-7,7-10-6,4-11-11,5-7-24,-6-12-27,-9-5-58,-15 4-169</inkml:trace>
  <inkml:trace contextRef="#ctx0" brushRef="#br1" timeOffset="164199.3916">1992 10367 501,'-23'7'83,"18"-7"-40,5-7 26,7-5-9,6-2-38,3-3-19,1 2-7,0 2-21,-1 1-32,-4 3-31,-5 1-134</inkml:trace>
  <inkml:trace contextRef="#ctx0" brushRef="#br1" timeOffset="164336.3995">1934 10251 528,'-33'-6'70,"27"-9"-64,6-3 17,13-5 11,9-3-1,8 0-26,9-4-9,1 5-32,5 11-37,-8 14-101</inkml:trace>
  <inkml:trace contextRef="#ctx0" brushRef="#br1" timeOffset="164656.4178">2343 10305 506,'45'22'43,"-30"-16"11,-6-3-21,-6-3 38,-3-2-18,-12-6-42,-5-5-9,-4-1 0,-6-4-1,-1-5-3,0 0-1,3-2 0,2 3 8,13 0-5,10 4-8,7 5 8,19 2 2,6 6 4,13 5-6,8 7 0,5 5 0,5 1 0,-6 4-2,-13 3-8,-17 3 2,-19 3 4,-11 1 6,-19 3 0,-13-3-3,-10 0-3,-6-6-24,4-5-5,1-4-27,8-7-101</inkml:trace>
  <inkml:trace contextRef="#ctx0" brushRef="#br1" timeOffset="165245.4515">3216 10034 583,'-2'-42'65,"-7"32"7,-1 10 10,-1 8-41,-3 16-9,-4 11-13,2 10-3,-1 1-10,4-5-2,1-4 0,2-3-6,1-3 4,4-5-7,-1-3-11,2-1-16,4-4-33,2 0-19,7-3-28,1-8-87</inkml:trace>
  <inkml:trace contextRef="#ctx0" brushRef="#br1" timeOffset="165712.4782">3700 10080 577,'14'-39'76,"-14"23"-62,-8 11 31,-6 5 7,-7 9-21,-8 10-20,-5 14 2,1 5-6,2 1 5,8 0-6,10-8-4,13-6-1,12-5-3,17-6 3,15-5 2,11-6 0,3-2-4,-2 1-2,-11 3 1,-17 2-2,-12 4 5,-16 3-2,-10 2-2,-17 0-6,-14 1-8,-5 1-3,-4-3 15,3 0-10,8 1-18,10-2-33,11-5-71,12-5-351</inkml:trace>
  <inkml:trace contextRef="#ctx0" brushRef="#br1" timeOffset="165975.4932">3982 10209 684,'2'9'68,"-4"0"-63,2 8 32,0 3 14,7 5-15,9-4-23,10-6-9,9-7 5,6-8-5,3-14 4,-4-7-1,-7-5-6,-7-1 0,-11-2-5,-14 6-7,-4 3-7,-12 4-19,-9 8-23,2 5-32,-1 3-94</inkml:trace>
  <inkml:trace contextRef="#ctx0" brushRef="#br1" timeOffset="166531.525">4806 10132 473,'0'-36'94,"-10"23"-45,-4 3 9,-3 8 3,-7 4-9,-3 16-14,-5 9-14,2 9-4,3 8-4,9-3-3,12-3-2,10-5-10,14-8 5,11-9-4,10-8 1,5-8-3,8-2-5,4-8-11,-1-2-17,0 0-35,-9 2-38,-9 3-61</inkml:trace>
  <inkml:trace contextRef="#ctx0" brushRef="#br1" timeOffset="166792.54">5257 10118 449,'-12'-18'280,"-3"12"-254,-6 11 14,-4 14 9,-2 9-6,-2 10-11,8 1-14,12 2-6,9-2-4,16-6-4,15-9-2,18-13 2,14-11-2,10-8-1,-1-7-7,-8-3-16,-10 0-19,-16 7-23,-9 5-86</inkml:trace>
  <inkml:trace contextRef="#ctx0" brushRef="#br1" timeOffset="168009.6096">17172 9839 391,'-12'-39'178,"-2"24"-122,-5 13-35,-5 13 24,-9 19 4,-4 10-20,5 11 0,11 2-7,20-3-9,16-10-2,21-9 3,15-16-4,13-13-1,4-9-3,9-16-6,1-11 3,-7-5-5,-13-2-6,-21 2-4,-24 3-1,-21 3 0,-29 8-7,-19 7 1,-15 6 2,-3 5-1,2 6-2,9 1-23,15 6-25,14 2-72</inkml:trace>
  <inkml:trace contextRef="#ctx0" brushRef="#br1" timeOffset="168495.6374">18332 9833 481,'6'-47'65,"-6"26"7,-7 6-4,-11 4-12,-5 11-6,-5 11-14,0 15-6,2 15-8,6 9-7,9 5-7,11-3-5,8-3 0,13-7-3,11-7-9,7-8-7,8-9-21,4-5-48,0-7-50</inkml:trace>
  <inkml:trace contextRef="#ctx0" brushRef="#br1" timeOffset="169074.6705">18755 9733 621,'-9'-28'85,"9"19"-18,10 9-10,2 14-25,-3 14-6,5 11-8,0 8-7,7-1-6,6-4-2,4-4-2,4-5-2,0-7-12,-6-5-12,-1-5-10,-7-2-24,-5-3-47,-5-3-88</inkml:trace>
  <inkml:trace contextRef="#ctx0" brushRef="#br1" timeOffset="169369.6874">19151 9936 299,'-7'-8'295,"0"7"-242,-3 2-1,2 11 2,4 6-1,4 3-14,10-3-25,17-3-4,9-5-1,6-7-4,1-5-3,-6-9 4,-7-5-13,-12-1 3,-15-2-6,-11 3-6,-18 3-11,-9 2-14,-5 1-10,0 3-3,8 4-19,6 3-51,11 1-129</inkml:trace>
  <inkml:trace contextRef="#ctx0" brushRef="#br1" timeOffset="169777.7107">19682 9923 518,'-26'-28'88,"3"15"-67,-2 8 20,-2 5 14,-1 6-3,5 9-16,8 5-16,11 0-10,10 1-1,16-6-5,10-7 2,6-7-3,2-3-2,-4-8-9,-4-2 2,-10 1-3,-10 2 1,-7 7 7,-5 5 0,-5 13 1,-4 8 5,4 11 2,3 5-3,4 6-1,7-1-2,-1-3-1,-2-2 5,-6-6-3,-8 0-2,-11-7 1,-9-3 0,-8-8-6,-7-4-9,0-5-5,-1-5-17,2-2-28,6 0-22,0-9-91</inkml:trace>
  <inkml:trace contextRef="#ctx0" brushRef="#br1" timeOffset="170160.7326">19983 9918 715,'30'-6'26,"-15"12"-20,-9 13 27,-6 7 12,-1 2-9,-8-1-6,3-4-17,1-7 1,3-5-7,-1-6 4,1-5-4,2-5-2,0-8-3,0-8 3,5-7 0,7-5-8,6-4 4,9 2-4,7 7 5,-1 10-2,1 14 2,-2 11-3,-5 17-3,1 12 5,-2 4-18,0 1-12,-3-3-22,-1-11-23,-4-10-30,-13-14-80</inkml:trace>
  <inkml:trace contextRef="#ctx0" brushRef="#br1" timeOffset="170348.7434">20374 9728 595,'130'11'118,"-52"7"-23,-6 12-21,-10 11-20,-20 6-28,-18 5-10,-14 3-11,-10-3-7,-8-4-11,-10-9-19,-4-9-16,-1-7-18,3-9-69</inkml:trace>
  <inkml:trace contextRef="#ctx0" brushRef="#br1" timeOffset="173093.9004">1636 10991 451,'-15'19'56,"11"-4"-2,6 5 5,10 7 1,6 6-14,6 6-26,1-1-7,0-2 1,-3-5 5,-3-9-4,-5-4 3,-6-7-3,-6-7 4,-2-4-9,-5-2-8,-7-8 3,-8-5-3,-3-4 3,-3-6-3,0-2-5,3-8 3,7-5-2,10-5-9,9-4 7,15 2-3,11 7-7,6 13 8,2 10-4,3 15-3,-3 8 3,-3 12-1,-5 7 1,-7 8 4,-9 1-4,-6 2 14,-7 0-7,-1-7 5,-7-3 8,1-6-11,1-7 14,6-4 6,0-4 0,9-3 2,5 0-4,3-2-3,2 2-2,1-2-11,0 1-1,-1 0 1,2 1-3,-1-2-2,4 0-14,-3 2-23,0 1-11,-4 0-32,-5 2-51,-1 0-398</inkml:trace>
  <inkml:trace contextRef="#ctx0" brushRef="#br1" timeOffset="173469.9219">2285 11128 334,'28'18'219,"-13"-5"-200,0 7 23,1 5 10,-1-1-5,-1-3-11,0-7-9,-4-4-4,-3-6 0,-4-3-5,-3-2 11,-5-10-14,0-6-8,-8-7-7,1-3 0,-3-2 3,-1-2-1,1-3-3,3-5-2,4 2-6,8 6 8,6 11-3,10 16-4,8 11 3,9 16 4,5 13 3,6 4 0,5 0 1,0-2-4,0-6 1,-6-7-4,-7-6-9,-7-6-21,-9-4-24,-10-5-17,-10-4-36,-5 0-239</inkml:trace>
  <inkml:trace contextRef="#ctx0" brushRef="#br1" timeOffset="173642.9318">2417 11188 621,'-25'-15'68,"22"6"-9,8 0 13,13 0-19,7 1-21,9 3-24,7 4-5,4 1-9,1 0-15,-1 3-30,-2 3-34,-6-2-29,-7 0-91</inkml:trace>
  <inkml:trace contextRef="#ctx0" brushRef="#br1" timeOffset="173990.9517">2924 11203 726,'-5'-20'43,"-5"-1"7,1 0 0,-2-2-17,-3 2-11,2-2-12,4 0-10,1 1 2,7 5-3,1 4-1,7 9-2,8 6-1,2 11 5,8 13-3,5 3 6,6 2-5,8-7 1,0-7 1,8-9 1,-2-7 1,-5-4 0,-4-9 0,-8-7-2,-10 0 2,-11-5 2,-10 3 0,-7-2 1,-11 0-4,-4 2-1,0 0-15,2 2-30,6 5-46,4 2-55</inkml:trace>
  <inkml:trace contextRef="#ctx0" brushRef="#br1" timeOffset="174193.9633">3325 10883 632,'19'34'97,"-5"-15"-42,5 4 4,-1 6-3,1 5-19,2 1-19,1 2-11,5-5-5,-2-3-10,2-6-11,1-8-13,-5-3-24,-2-8-40,0-4-42,-5-11-449</inkml:trace>
  <inkml:trace contextRef="#ctx0" brushRef="#br1" timeOffset="174454.9782">3766 10934 514,'-27'-8'113,"4"8"-82,-5 11 20,-1 11 7,-6 7-6,-3 7-23,2 2-13,4-2 1,13-9-3,9-6-2,10-7-2,10-6 7,11-5 3,12-3 3,9-12-7,8-4-8,0-4-1,0 3-5,-6 5-4,-6 6-6,-10 6-24,-4 6-12,-5 6-28,-9 3-72,0 2-130</inkml:trace>
  <inkml:trace contextRef="#ctx0" brushRef="#br1" timeOffset="177864.1732">17216 10813 196,'-36'-43'237,"17"23"-175,-1 5 15,-1 9-1,-2 6-14,1 7-16,3 14-16,8 8-4,7 11-2,7 2-11,11 1-4,9-5-2,8-9-4,11-12 1,12-17 3,5-11-4,1-15 0,2-9-4,-12-8 6,-12-3-3,-12-2-2,-14 3-5,-12 2 3,-13 7-4,-15 7-3,-9 9 1,-5 11-3,0 8-3,4 5 1,6 11-11,11 5-16,11 10-31,10 2-62</inkml:trace>
  <inkml:trace contextRef="#ctx0" brushRef="#br1" timeOffset="178196.1922">18218 10708 541,'-50'-40'60,"22"22"-34,-1 7 40,1 7-6,1 4-17,3 12-25,4 12-4,6 6 3,7 8-4,10 4-7,15-2 0,10 2-1,9-6-7,6-1 0,5-8-25,1-4-8,-1-8-15,-4-5-23,-7-7-67</inkml:trace>
  <inkml:trace contextRef="#ctx0" brushRef="#br1" timeOffset="178464.2075">18463 10673 565,'-2'-19'97,"-1"14"-45,3 5 12,0 7-8,0 11-10,0 10-18,3 8-12,9 6-8,4 0-8,5-2 3,4-4-6,5-5-12,-1-5-11,0-4-20,-4-4-34,-3-6-56,-4-7-326</inkml:trace>
  <inkml:trace contextRef="#ctx0" brushRef="#br1" timeOffset="178805.2271">18927 10898 583,'-54'5'101,"29"0"-54,7 5 10,5 4-8,11 2-21,3 0-15,18-2-8,12-3-3,9-8 6,5-4-10,-4-7 2,-6-7-8,-11-1 8,-12 0-5,-9-1-3,-6 1-4,-13 2-15,-6 2-12,-4 2-21,-1 2-4,1 5-48,6 2-122</inkml:trace>
  <inkml:trace contextRef="#ctx0" brushRef="#br1" timeOffset="179253.2527">19396 10867 651,'-11'-44'28,"0"29"10,-5 10 28,-5 6-8,-5 12-21,6 7-15,7 2-11,10 2 0,8-2-4,12-3-1,9-5-5,3-8 2,2-6-6,2-1 0,-5-8-12,-6-5 3,-7 2 1,-7 5 1,-3 2 8,-4 5-4,0 10 4,1 8-2,2 9 5,2 9-3,1 2 4,-1 2 1,-2 0 0,-4-2 10,0-3-1,-14-3-6,-2-3 1,-5-3-4,-4-3-2,0-5-3,-1-2-5,-2-4-9,2-5-21,2 1-16,2-3-25,6 0-35,2-4-445</inkml:trace>
  <inkml:trace contextRef="#ctx0" brushRef="#br1" timeOffset="179695.278">19803 10849 614,'-2'-16'47,"-2"16"-18,-1 12 38,1 12 7,3 6-29,2 2-22,10 0-8,5-5-5,-1-7-3,-3-4 2,-3-8-5,-2-4-1,-5-4 3,-1-2-2,0-9 1,2-10 0,2-4-3,7-5 2,7-2 4,5 4-2,6 3 0,5 7 5,1 12-1,-3 9-4,-4 13-3,-2 12-3,-4 2-3,-1 6-11,-1-2-24,-1-9-14,-8-4-13,-5-13-60,-7-8-54</inkml:trace>
  <inkml:trace contextRef="#ctx0" brushRef="#br1" timeOffset="179905.29">20318 10620 542,'123'6'274,"-50"13"-214,-3 12-12,-10 16 14,-19 8-25,-16 5-37,-15 3 0,-5 2 0,-5-4 0,-12-4 0,-4-11-4,-4-6-25,1-8-25,1-7-22,-1-6-69,2-8-403</inkml:trace>
  <inkml:trace contextRef="#ctx0" brushRef="#br0" timeOffset="183825.5142">20504 8082 375,'-15'-3'72,"10"0"-1,5 1-14,4-1 1,9-1-3,9 0-17,6 2-21,9 0-3,6 0 2,3 1-8,4 1 0,-1 0-9,-2 3 8,-8 1 0,-4 2 2,-8 1 3,-9 1-4,-4 0 3,-3 1 2,-4 3-4,1 4-1,-2 1 0,-2 4-5,3 3 6,-2 3-4,3 4 6,1 5-8,1 2 4,3 4-1,-2 6-2,3 6 0,1 0 3,0 4-7,3 1 3,0 1-1,6 2-1,-2 4 4,0 7-4,-2 4 3,-5 0-2,-2-1 0,-3-3-2,-3-5-1,-1-3 1,-4-2 8,2-7-8,-2 0 0,1-3-5,3 0 8,2-1-2,-2-2-1,-1-2-1,1-3-1,-5-3 2,1-5 0,0-4-1,2-9 1,-1-8 0,1-6 1,2-5-4,-3-5 3,-2 0 2,-1-3-2,-2-1 0,-6 0 0,-5-1 1,-4 5 5,-5 1-6,-2 7 0,1 2 2,3 1-4,4-1 0,4-3 4,8-1-20,3-4-16,2-2-18,12-2-23,2-9-94</inkml:trace>
  <inkml:trace contextRef="#ctx0" brushRef="#br0" timeOffset="184554.5559">21270 8722 454,'-19'11'96,"10"-10"-32,2-1-4,3 0 10,0 0-13,2-5-19,2 1-8,8-5-3,10-3-9,8-6-4,13-4-5,6-4-5,3-3-2,-1 2-2,-4 0-14,-5 7-5,-9 4-12,-11 6-23,-3 7-38,-9 3-67</inkml:trace>
  <inkml:trace contextRef="#ctx0" brushRef="#br0" timeOffset="185248.5956">21846 8229 376,'-8'-32'103,"4"23"12,2 3-23,2 5-18,0 2-40,1 12-9,6 13 7,1 10-12,5 7 0,7-2-2,-1-8-7,5-9-4,-1-7-5,-2-9 2,1-8 3,-1-9-4,-1-9 4,-2-11-8,-5-2-1,-6-4 0,-6 2 1,-1 4 1,-4 7-4,0 8 5,4 7 0,0 7-1,0 10-4,4 9 2,3 4 1,4 3 1,4-4-2,2-4-10,-1-3-13,0-2-2,0-2-23,-2-1-28,0-1-3,-6 2-46,-1 2-134</inkml:trace>
  <inkml:trace contextRef="#ctx0" brushRef="#br0" timeOffset="185558.6133">22374 8662 435,'11'15'96,"-11"-15"-38,0-8 33,-7-8-35,-4-8-19,-8-6-22,-3-9-9,-1-4 0,1-5-6,4-8 2,5 0 1,8 1-9,5 7 3,9 11 1,8 10 1,6 12-4,2 7 9,4 8-1,-4 12-2,-3 4-3,-7 7-3,-7-1 6,-7 1-5,-2-2 4,-12-6 9,-4-1-8,-5-7 3,-2-5-11,6-2-15,4-6-35,6-1-18,6-5-102</inkml:trace>
  <inkml:trace contextRef="#ctx0" brushRef="#br0" timeOffset="186132.6462">22854 8219 313,'24'27'119,"-14"-16"-31,1 1 6,-3-3-15,1-3-20,-5-4-12,0-2-2,-2-9-9,-2-5-7,-8-10-14,-7-4-6,-13-6-7,-5-3 6,-6-2-11,-3-2 10,5-1 1,0-4-6,10 0-2,8 5 3,10 4-4,9 5-3,13 9 1,10 3 2,11 9-4,11 8-3,4 3-21,0 14-19,-4 9-37,-17 5-84</inkml:trace>
  <inkml:trace contextRef="#ctx0" brushRef="#br0" timeOffset="186486.6664">22560 7992 577,'-1'-6'99,"18"-5"-96,13 0 37,18-2 25,11 2-11,9 5-30,1 6-18,-8 9-7,-8 14-21,-8 8-21,-11 7-31,-6 3 6,-11-2 7,-7-5 28,-1-4 15,-4-12 25,1-7 34,-3-8 23,1-5-2,-4-7-13,-4-8-5,-1-2-8,-11-5-7,5-4-4,-4 0-3,3-2-6,9-3-8,1 0-7,4 4 1,8 7-7,3 8 4,5 9-14,8 5-10,1 7-24,5 7-31,-4 1-43,-7-2-81</inkml:trace>
  <inkml:trace contextRef="#ctx0" brushRef="#br0" timeOffset="186775.6829">23407 7997 611,'-15'-2'49,"5"-1"2,-2 3 27,1 0-23,0 8-22,1 4-19,3 2-6,6 6-2,3 0-2,15-2-1,9-3-3,8-5-3,4-8 5,-3-6-3,-6-10-6,-7-7 2,-10-3 5,-11-1-2,-6-1-8,-16 2-3,-7 2 4,-5 5-9,-2 4 9,3 5-10,4 6-13,7 2-24,10 3-32,5 5-102</inkml:trace>
  <inkml:trace contextRef="#ctx0" brushRef="#br0" timeOffset="187196.707">23555 7918 285,'40'21'362,"-23"-6"-327,2 2 0,-2-1 24,1 3-8,-4-3-20,-6-4-17,-3-1-2,-3-5 0,-2-3 1,0-3-6,-2-5-4,-1-5-2,-1-4 1,0-2-2,0-5 3,3-2-3,1-1-5,8 4 9,5 5-6,1 8 4,2 7 6,-1 6-2,1 10-1,1 2-2,-2 0-3,-2-5 3,-1-5-2,-1-6 4,0-2-1,6-6 1,2-5-2,2-2-6,1 0 6,-3 2-5,-19 11 3,44-4-1,-19 12-27,3 8-15,-1 5-49,3 0-101</inkml:trace>
  <inkml:trace contextRef="#ctx0" brushRef="#br0" timeOffset="187939.7495">22602 8787 188,'-5'-22'333,"-4"16"-284,-3 6-18,0 5 1,1 14 22,0 11-9,3 12-15,8 6-6,6-1-6,13-4-4,7-9-2,9-13-12,7-13 7,5-10-6,8-17 3,-2-10-1,-6-9-6,-15-5 6,-17-2-8,-15 1 6,-23 4-6,-15 7 6,-13 7-3,-8 9 2,2 10 2,8 7 0,12 2 0,14 9-2,12 2-12,11 4-19,13-1-27,13 0-42,10-2-80</inkml:trace>
  <inkml:trace contextRef="#ctx0" brushRef="#br0" timeOffset="188229.7661">23107 8659 530,'-4'-51'90,"-8"32"-23,5 6-8,0 9 14,-4 7-26,6 14-17,-1 11-7,6 12-7,8 3-4,9 0-2,13-4-4,6-3-7,1-7 6,-1-6-15,-7-7-5,-4-8-12,-1-3-11,2-4-21,0-1-24,0-2-18,-9-9-113</inkml:trace>
  <inkml:trace contextRef="#ctx0" brushRef="#br0" timeOffset="188417.7769">23360 8632 551,'0'-20'129,"0"17"-83,4 3 9,3 8 2,5 10-9,0 7-20,2 6-12,7 7-13,1 2-9,7-1-9,1-6-6,-1-6-12,0-11-24,-5-5-38,-8-11-68</inkml:trace>
  <inkml:trace contextRef="#ctx0" brushRef="#br0" timeOffset="188605.7876">23478 8487 689,'64'-7'109,"-15"12"-59,8 10-14,7 7-20,-2 11-7,-4 8-3,-6 6-5,-6 3-9,-10-2-17,-10-2-8,-8-4-13,-14-6-36,-5-6-55</inkml:trace>
  <inkml:trace contextRef="#ctx0" brushRef="#br1" timeOffset="218943.5228">891 11973 221,'-22'-10'65,"-1"0"16,6 2-3,0-2-2,1 1-16,1 0-19,3 4-3,2 5-12,2 4 6,7 12 3,1 9-15,3 9-8,11 5 1,5 3-5,3-4 1,4-9-5,3-10 10,1-13-2,3-10-2,-1-15-7,-5-8 1,-6-3-1,-8-3 2,-11 0-5,-7 5-1,-12 2-4,-10 5-8,-2 2-5,-6 4 14,1 5-25,2 5 16,5 4-43,12 1-5,11 7-30,10 5-77</inkml:trace>
  <inkml:trace contextRef="#ctx0" brushRef="#br1" timeOffset="219256.5407">1228 11994 490,'-30'-11'84,"19"4"-37,5 3-4,6 4 5,0 1 1,8 9-21,8 3-3,7 3-10,7-1 0,6-3-11,5-3 1,1-5 0,-2-4 1,-2 0-2,-8-5-5,-7-4 1,-10-2-8,-8 1-13,-5 0-12,-11 0-8,-5 0-22,-2-1-32,2 0-120</inkml:trace>
  <inkml:trace contextRef="#ctx0" brushRef="#br1" timeOffset="219472.5531">1717 11839 612,'34'6'28,"-27"-1"-3,-1 6 39,-3 4-6,2 4-29,4 3-20,6 1-1,5-4-5,8-1 2,2-5-6,2-2-8,-3-5-10,-2 0-21,-7-4-25,-2-2-35,-6 0-96</inkml:trace>
  <inkml:trace contextRef="#ctx0" brushRef="#br1" timeOffset="219661.5639">1652 11885 669,'-18'-2'98,"20"-11"-61,13-7 15,12-4-31,8-1-15,4 3-2,3 2-6,-1 4-9,-3 7-16,-3 2-31,-2 7-41,-7 3-54</inkml:trace>
  <inkml:trace contextRef="#ctx0" brushRef="#br1" timeOffset="220052.5863">2260 11988 521,'42'53'68,"-27"-38"-4,0-3-7,-2-3-5,-3-5-18,-6-3-18,-4-3-2,-1-8 5,-12-4-13,-2-4-6,-8-6-4,0-2 2,-2-3 1,1-2-6,10-6-7,7 1-4,7 2 7,9 8 9,4 12-4,4 9 0,4 6 6,1 11 0,3 9 0,-3 3 0,-2-1-1,-10 5 3,-4-8-3,-6 2-1,-6-4 2,-2-10-10,-4 0-27,2-4 2,-6-4-21,-2-1-29,2-7-47,5-3-181</inkml:trace>
  <inkml:trace contextRef="#ctx0" brushRef="#br1" timeOffset="220291.5999">2442 11837 508,'37'31'99,"-21"-13"-36,3 0 0,-1 4 10,3-2-23,5-7-29,3-2-10,1-10 2,3-1-4,-4-8-5,-1-4 3,-5-3-9,-3 0 0,-4-2-5,-1 3-17,-9 0 0,-4 1-33,-6 2-36,-9 1-55,0-1-332</inkml:trace>
  <inkml:trace contextRef="#ctx0" brushRef="#br1" timeOffset="220479.6107">2805 11782 480,'15'26'138,"-5"-13"-63,2 4-1,-1 3 4,2 1-31,0 3-29,10-1-10,7 0-9,2-3 2,2-5 0,-5-2-14,-6 1-20,-4 0-19,-7 1-38,-8 0-30,-4-7-405</inkml:trace>
  <inkml:trace contextRef="#ctx0" brushRef="#br1" timeOffset="220674.6218">2849 11809 667,'-5'-10'101,"5"4"-68,6-2 5,7 0 7,5 0-25,6-2-12,3 1-7,8 2-2,1 4-9,-1 2-32,-1 1-50,-6 0-56,-6 0-472</inkml:trace>
  <inkml:trace contextRef="#ctx0" brushRef="#br1" timeOffset="221333.6595">3778 11761 535,'-12'-24'80,"10"14"-22,2 7-5,1 5-12,7 11-4,3 10-4,5 10-11,0 6-11,5 2-4,4-4-4,1-2-6,3-3 1,-2-7-10,-4-2-20,-1-8-26,-3-3-25,-3-3-40,-2-6-197</inkml:trace>
  <inkml:trace contextRef="#ctx0" brushRef="#br1" timeOffset="221696.6803">4148 12017 628,'0'-9'59,"-6"1"-7,-4-3 2,3-3-2,-1-3-22,3-5-19,1-3-6,2-2 0,2 0 8,1 7-12,5 6 4,2 7-5,7 7-2,6 14 3,6 7 2,6 8-4,5-2 1,7-2-2,1-9 2,2-8 5,-5-5-4,-6-4 3,-11-6-3,-6-5-1,-11-9 7,-9 1-4,-2-6 4,-15 2-7,-1 1-5,-1-2-15,2 2-10,6-1-26,7 8-29,4 5-28,5 6-91</inkml:trace>
  <inkml:trace contextRef="#ctx0" brushRef="#br1" timeOffset="222369.7188">5329 11745 448,'-37'-21'54,"10"13"-8,0 8 6,-1 11-7,0 4-6,4 7-9,7 1-8,7 0-8,10 2-8,8-4 5,12-2-4,15 2-2,10-8-3,12 0-2,3 1-2,-9-3 7,-9-1-5,-19 0-1,-10 1 3,-11 1 2,-10 2-1,-11 0-1,-7 0-2,-4-3 2,1 0-10,3-4-13,7-1-20,9 0-12,10-5-38,5-2-31,9-7-123</inkml:trace>
  <inkml:trace contextRef="#ctx0" brushRef="#br1" timeOffset="222653.735">5585 11944 154,'33'-3'207,"-17"3"-122,-1 1 17,2 9-23,3-3-13,2 0-17,4-5-20,0-2-8,0-5-7,-1-5 2,-7-2-7,-8-5 5,-5 2-1,-5-2-9,-7-2-1,-8 1 2,-8 2-6,-4 7-4,-2 4-1,-3 5-3,3 14 1,1 3-14,6 1 3,6 4-11,9-1-11,7 3-17,9-4-60,10-2-135</inkml:trace>
  <inkml:trace contextRef="#ctx0" brushRef="#br1" timeOffset="223115.7615">6063 12004 526,'-4'12'71,"4"-10"-15,0-2 6,1 0 2,-1-3-24,-2-6-19,-5-2-3,-2-5-5,2-7-4,-5 0-2,3-5 2,-1 1-2,5-2-4,5 2-6,2 0 5,13 6-9,8 6-11,6 7-17,7 8-11,4 2-30,1 9-13,2 0-86</inkml:trace>
  <inkml:trace contextRef="#ctx0" brushRef="#br1" timeOffset="223384.7769">6386 11689 604,'8'7'57,"-1"7"-18,1 7 12,0 11 1,2 10-22,0 0-18,3 2-11,3-8-1,4-9-14,1-8-16,0-4-17,-5-9-11,-7-4-33,-5-4-119</inkml:trace>
  <inkml:trace contextRef="#ctx0" brushRef="#br1" timeOffset="223754.798">6296 11808 505,'-4'-30'157,"20"4"-91,12 0-5,6 0-10,-1 2-28,-1 6-15,-3 6-8,0 5-6,-2 5-15,-3 2-23,-1 2-26,-4 4-4,-4 3-35,-3 0-58,-4 0 28,1 3 83,-2-3 42,0 4 60,0 4 83,1 0-22,-1 6-15,-2 5-27,-1 7-15,0 1 9,-1-1-11,2-6-8,4-7-25,6-6-3,3-3-4,0-7-6,7-5-2,3-1-3,6-4-11,-1-8-11,1-3-24,-7-2-30,-9-3-11,-6 3-85</inkml:trace>
  <inkml:trace contextRef="#ctx0" brushRef="#br1" timeOffset="223928.808">6745 11855 137,'-15'5'411,"15"-9"-370,12-7-3,5-2 8,5-1-7,1 1-29,0 3-6,-7 4-12,-5 3-28,-6 3-35,-5 0-47,-7 2-186</inkml:trace>
  <inkml:trace contextRef="#ctx0" brushRef="#br1" timeOffset="224075.8164">6699 11762 425,'-28'-29'173,"24"9"-135,5-2-7,15-2 12,6-2-9,8 2-17,2 4-17,0 8-1,-3 11-24,-4 8-34,-1 9-61,-6 6-370</inkml:trace>
  <inkml:trace contextRef="#ctx0" brushRef="#br1" timeOffset="224390.8344">7059 11910 598,'42'16'29,"-21"-16"4,-5 0 1,-5-7 7,-7-2-20,-4-6-13,-7-5 0,-11-3-13,-6-3 6,-2-1-10,-1-1 3,3-3 5,4 4 3,7 2-4,7 9 7,6 6 5,11 8-7,12 3-1,12 10 1,9 6-1,5 5-3,3 6 3,-3 3-1,-8 1 2,-13 5-6,-13-3 4,-15-2 0,-10-2 1,-11-7-5,-5-2-10,-2-8-2,-1-5-6,4-7-25,3-2-31,1-7-104</inkml:trace>
  <inkml:trace contextRef="#ctx0" brushRef="#br1" timeOffset="225042.8717">7989 11875 200,'0'-41'78,"-7"17"-7,-2 5-1,-3 3 14,0 3-9,-2 5-13,0 5-3,0 3-6,0 15-16,4 12-8,5 8-6,4 4-3,4-3-7,16-5-10,5-12 2,9-7-3,3-12 1,2-11 1,0-9-4,-3-7 1,-8-1 3,-14-4-12,-13 3 3,-7 2-1,-18 3-2,-5 7-6,-4 6-5,1 6-3,6 5-4,10 5-8,10 8-6,8 9-26,15 4-56,12 5-202</inkml:trace>
  <inkml:trace contextRef="#ctx0" brushRef="#br1" timeOffset="225426.8937">8392 11981 517,'-20'-2'63,"-1"-12"-22,-5-4 7,0-7-5,-5-2-2,3-7-19,10-4-11,10-1-5,8 2-5,4 11 1,11 6-4,5 11 1,6 7-2,3 4-9,1 11-1,-2 7-7,-4 3 2,-6 4 5,-6 1 6,-7-1 10,-2-3-2,-3-2-5,0-3 4,-2-6 5,1-3-4,1-6 17,0 2 5,6-4 7,3 1-8,4 0 13,1-3-24,2 0 8,2 0-20,4-5 9,5-2-15,1 0 8,3-5-27,-1 1-12,1 0-16,-8 4-17,-5 3-50,-9 1-374</inkml:trace>
  <inkml:trace contextRef="#ctx0" brushRef="#br1" timeOffset="225810.9156">8726 11859 222,'28'32'355,"-7"-18"-282,4 1 3,1 2-22,0 0-29,1-4-17,-3-4 1,-5-6-12,-5-3 9,-6-6-9,-8-4-9,-5-5-13,-12-2-9,-8-4-2,-5-1 26,-4-3 5,0-4 4,1-5 5,5 3-1,10 0 10,11 7-5,8 6 11,15 4-6,12 5 8,10 3 4,6 6-4,4 9-9,1 7-9,-6 10 1,-6 4-3,-8 5 1,-10 3-3,-11-2 0,-8 0-1,-10-7-4,-8-5 1,-3-5-10,-1-3-5,0-6-19,3-5-14,3-4-16,4-3-62</inkml:trace>
  <inkml:trace contextRef="#ctx0" brushRef="#br1" timeOffset="226035.9285">9129 11748 547,'11'30'100,"-7"-11"-84,-2 10 9,1 3 27,1 1 0,8-3-27,9-6-20,9-9-9,5-2 4,4-6-5,0-7-1,-5-1-12,-4-10-25,-8-4-16,-8 2-54,-13 1-141</inkml:trace>
  <inkml:trace contextRef="#ctx0" brushRef="#br1" timeOffset="226200.9379">9219 11871 478,'-6'-3'150,"16"-10"-130,11-2 0,3-1 22,2-1-8,-3 4-32,-2 4-6,-5 1-24,-4 5-26,-9 3-54,-3 0-207</inkml:trace>
  <inkml:trace contextRef="#ctx0" brushRef="#br1" timeOffset="226346.9463">9189 11772 458,'-3'-34'72,"16"9"-43,5 1 13,9 2-10,1-1-13,2 7-5,-2 7-13,-6 7-20,-6 9-33,-1 11-71</inkml:trace>
  <inkml:trace contextRef="#ctx0" brushRef="#br1" timeOffset="226715.9674">9535 11991 446,'45'30'121,"-32"-27"-80,-3-7-17,-6-8 19,-4-6-1,-4-7-16,-7-5-15,-5-3 6,2 0 2,1-4-10,4 2-7,8 4 1,4 6-2,7 7 0,7 6-1,2 5 0,3 7-1,4 2-7,-2 11-25,-3 6-3,-5 2 8,-6 6-22,-8 2 3,-3 2 14,-11-1 7,-6-4 16,-1-2 20,4-9 28,6-4 17,6-5 6,3-5 0,7-1-6,12-6-14,9-1-19,11-3-2,5 0-9,2 1-1,-4-2-12,-4 5-9,-5 6-24,-5 5-22,-5 14-54,-5 9-93</inkml:trace>
  <inkml:trace contextRef="#ctx0" brushRef="#br1" timeOffset="228090.046">18041 11610 417,'-3'-27'74,"-5"16"-31,-4-1 31,-2 5-2,-3 2-12,-3 6-21,-1 14-16,0 9 0,2 13-3,8 2-1,11 0-6,8-1-5,19-8-6,12-12 8,9-9-9,9-9 5,2-10-3,-1-11 0,-2-7-8,-9-1 1,-15-4 0,-14 0 2,-18 2-4,-15-2-6,-20 1-3,-12 6-2,-10 3 12,-4 11 3,-3 11-1,5 1-12,11 8-2,14 5-31,22 1-26,12 5-79</inkml:trace>
  <inkml:trace contextRef="#ctx0" brushRef="#br1" timeOffset="228431.0655">18831 11495 586,'-46'-23'70,"23"10"-28,0 5 16,0 7 0,1 2-18,4 11-17,3 7-3,7 8-7,6 9-1,3 7-9,13 2 1,5 0-4,9-1-3,5-2-6,2-8-5,6-4-8,-1-7-1,-3-7-20,-1-4-32,-5-9-5,-9-3-49</inkml:trace>
  <inkml:trace contextRef="#ctx0" brushRef="#br1" timeOffset="228757.0841">18999 11679 542,'11'22'75,"-1"-9"-34,3 1 27,5 0-1,-2 1-27,1-2-20,0-4-9,-3-3-4,-5-3-2,-2-3-2,-3-5 2,-2-5 0,-2-3 0,0-4-3,0-2 1,5-5-2,7 1 3,6 0 3,4 6 0,1 8-1,-1 9-4,-1 6-6,-3 13 6,-2 6-5,-4 2-16,-2 2-10,-3-4-34,0-6-44,-3-9-83</inkml:trace>
  <inkml:trace contextRef="#ctx0" brushRef="#br1" timeOffset="228952.0953">19467 11488 688,'125'5'116,"-63"6"-72,-11 14 0,-15 10-9,-16 9-19,-11 8-11,-6-2-5,-3-2-6,-6-8-17,-5-3-1,0-11-20,-2-3-42,1-10-71</inkml:trace>
  <inkml:trace contextRef="#ctx0" brushRef="#br3" timeOffset="247179.1378">1773 12597 335,'-22'-49'102,"13"29"-16,1 2-1,1 3-16,1 3-26,2 5-9,3 5-9,1 2-2,3 10 3,5 13-6,2 9-4,8 13-6,6 4 1,3 3-9,1 1 2,0-5 2,-6-5-7,-3-4 4,-5-5-3,-2-7 0,-2-6-3,0-7-18,-3-6-21,1-8-34,-2-4-21,2-11-121</inkml:trace>
  <inkml:trace contextRef="#ctx0" brushRef="#br3" timeOffset="247657.1652">2085 12790 33,'22'36'542,"-13"-22"-508,-2-3 29,-2-6 25,-4 2-30,-1-2-29,0-2-11,0-3-1,-1 0-8,-4-6-7,-2-4 2,-2-2-2,1-4 1,2-4-3,0 0-1,6-2 1,-1 3-1,1 5-1,0 5 2,7 7 4,7 4-3,6 12-1,8 6 1,4 7-2,4 1 2,1-1-1,-1-8 2,-2-7 1,-4-8 0,-3-5 6,-7-12-2,-4-5 0,-5-7 0,-8-2-1,-4-1 1,-12-2-5,-4 0-2,-2 0-5,1 2-9,1 5-17,6 7-16,6 7-34,5 7-38,10 2-79</inkml:trace>
  <inkml:trace contextRef="#ctx0" brushRef="#br3" timeOffset="248055.1879">2864 12529 727,'6'-41'21,"-10"24"-10,-9 2 37,-2 8-4,-3 7-23,-2 6-13,-1 13-3,1 3 3,3 8-6,4 0-5,6 2 3,7-1-6,9-4 7,12-3-4,8-2 0,7-3-8,2 1 11,-1 0-6,-5-1 8,-7 1-3,-8-3 0,-6 1 4,-9-3-10,-3-1-2,-8-2-10,-5-2-7,-5-3-13,-2-3-7,0-4-4,1 0-35,2-1-77</inkml:trace>
  <inkml:trace contextRef="#ctx0" brushRef="#br3" timeOffset="248297.2018">3144 12613 557,'5'9'70,"-5"3"-33,-8 2 31,-1 6 2,1 7-36,3 3-19,2 0-12,4 2 1,13-6 2,6-5-5,8-6-2,2-10-12,4-5-13,0-6-30,-2-6-37,-5-4-43</inkml:trace>
  <inkml:trace contextRef="#ctx0" brushRef="#br3" timeOffset="248450.2105">3238 12721 459,'-24'-4'196,"15"-3"-158,4-4 15,5-2-3,0-2-31,9 0-23,4 1-37,0 1-40,1 2-77</inkml:trace>
  <inkml:trace contextRef="#ctx0" brushRef="#br3" timeOffset="248601.2192">3202 12597 232,'-17'-21'269,"14"-1"-252,5-3 26,8-2-9,6 1-22,6 0-39,4 5-163</inkml:trace>
  <inkml:trace contextRef="#ctx0" brushRef="#br3" timeOffset="249352.2621">3592 12560 435,'4'18'146,"-4"-4"-132,2 4 30,-1 4 39,2 3-27,3 4-40,1 0-12,1-1 6,-1-7-1,2-6-1,-3-6 4,-1-6 2,-3-1 5,-2-2-5,-2 0-10,-6-5 0,-2-6-2,-4-4 6,2-5-9,-1-4 4,1-2-7,3-6 7,5 2-7,4 0-1,5 5 2,8 7-2,4 5-4,4 7-10,3 6-11,-2 9-5,-3 10-2,-3 5 13,-7 5 18,-7-1 6,-2-1 0,-3-6 19,-4-5 5,-1-5-1,2-6 2,2-3-4,3-2 0,1 0-7,4-1-2,1 0-4,5 1-8,2 0 2,1 1 0,5 3-2,0 2-15,1 0-9,4-1-19,0-5-20,4 0-16,0-4-111</inkml:trace>
  <inkml:trace contextRef="#ctx0" brushRef="#br3" timeOffset="249577.275">4081 12466 810,'7'-17'34,"-4"16"-37,0 1 45,2 13-3,-1 11-27,3 13-10,3 9-1,1 5 2,4 0-7,5-4-12,2-8-5,1-7-2,1-9-25,-4-7-41,-5-9-36</inkml:trace>
  <inkml:trace contextRef="#ctx0" brushRef="#br3" timeOffset="249768.2859">4063 12507 279,'-38'-31'454,"35"22"-387,3 2 4,8-1 2,8-1-26,4 2-35,5 0-11,5 5-1,2 1-2,3 1-24,1 0-38,-2 4-30,-5 2-84</inkml:trace>
  <inkml:trace contextRef="#ctx0" brushRef="#br3" timeOffset="251743.3989">2102 13440 559,'0'27'44,"3"-11"-35,4 4 53,4 7-2,5 5-26,5 5-22,3 1-6,-1-2 0,0-6 1,-2-4-7,-2-9 5,-4-9-4,-5-8-5,-4-7-21,-6-7-20,-3-5 7,-11-1-6,-7-5-3,-6-6 26,-6-5 18,1-4 7,2-3 17,6 3 9,12 1-2,6 8 8,6 4 7,14 5 4,8 5-14,9 6-17,11 11-14,7 3 2,3 16-2,3 7-2,-4 7 0,-6 6-6,-11 3 5,-14 6 2,-17 1 1,-10-1 0,-12-1-6,-10-6-7,1-6-10,1-6-23,4-11-25,5-7-37,7-8-109</inkml:trace>
  <inkml:trace contextRef="#ctx0" brushRef="#br3" timeOffset="251995.4133">2705 13419 387,'2'8'302,"-2"0"-278,0 2 6,0 9 24,0 8-12,3 8-17,4 5-11,5 2-4,3-1-7,4-4-2,3-5-2,1-5-10,1-9-11,1-7-25,2-11-23,-2-6-35,-2-11-94</inkml:trace>
  <inkml:trace contextRef="#ctx0" brushRef="#br3" timeOffset="252145.4219">2875 13588 397,'-22'6'168,"14"-6"-132,5 0 17,2-6 6,1-2-52,4 0-22,2 0-13,3 1-44,0 3-104</inkml:trace>
  <inkml:trace contextRef="#ctx0" brushRef="#br3" timeOffset="252296.4305">2813 13501 103,'-22'1'505,"12"-2"-471,6-9 17,4-8 15,3-6-25,10-2-27,8-1-16,7 3-23,7 3-69,5 4-102</inkml:trace>
  <inkml:trace contextRef="#ctx0" brushRef="#br3" timeOffset="252858.4627">3313 13470 276,'-11'-31'368,"7"19"-294,1 2-4,2 4-27,1 6-16,0 9-7,5 15-7,-1 13-7,1 9 1,0 7-1,-5 1-3,0-1-1,0-4-2,0-6 1,0-11 0,0-7 4,4-6 0,8-9 3,3-4 5,4-2-6,2-4-1,3-4-2,3-2-4,-2-2-3,0-2-11,-1 1-16,-1-1-11,0 1-32,-1 1-51,0 3-82</inkml:trace>
  <inkml:trace contextRef="#ctx0" brushRef="#br3" timeOffset="253133.4784">3651 13489 636,'-2'5'99,"-2"4"-94,1 5 8,2 7 35,-1 5-11,2 8-23,4 3-8,4-2-6,5-2 2,4-1-2,2-7 0,2-2-2,1-6-10,1-6-2,-1-4-10,-2-5-25,-3-2-23,-1 0-25,-7-4-130</inkml:trace>
  <inkml:trace contextRef="#ctx0" brushRef="#br3" timeOffset="253321.4891">3746 13687 521,'-16'19'154,"8"-14"-119,4-3 0,2-2 10,2-1-26,6-6-19,3-3-17,2-4-20,-1-2-29,0 1-49,-6 1-119</inkml:trace>
  <inkml:trace contextRef="#ctx0" brushRef="#br3" timeOffset="253465.4974">3709 13586 451,'-31'-12'158,"24"-5"-128,6-7 9,6-9 7,12-6-24,7 0-16,8 2-29,4 2-46,3 5-90</inkml:trace>
  <inkml:trace contextRef="#ctx0" brushRef="#br3" timeOffset="253982.527">4330 13410 516,'-9'26'200,"5"-16"-165,4 1-21,3 5 41,7 7-11,5 10-21,5 4-18,3 0-1,2 1-4,-1-5-5,-1-2-17,-4-4-22,-4-4-45,-4-7-40</inkml:trace>
  <inkml:trace contextRef="#ctx0" brushRef="#br3" timeOffset="254175.538">4206 13533 15,'-17'-11'712,"13"-3"-642,4-10-9,3-5-7,9-2-32,5 1-19,7 8-5,5 5-12,7 5-14,8 6-37,6 4-50,5 2-66</inkml:trace>
  <inkml:trace contextRef="#ctx0" brushRef="#br3" timeOffset="254604.5625">4818 13466 583,'0'10'74,"-1"-1"-32,-2 4 23,0 8-2,1 6-27,2 9-15,0 3-9,5-2 1,8-2-4,4-5-3,5-6-4,3-7-6,5-5 11,0-6-5,4-6-4,-2-4-5,0-6-12,-1-1-8,-4-1-18,-6 3-16,-5 2-27,-6 0-99</inkml:trace>
  <inkml:trace contextRef="#ctx0" brushRef="#br3" timeOffset="254793.5733">4894 13646 657,'-7'4'65,"8"-18"-25,13-9 18,7-4-26,7-2-28,1 2-11,-1 2-26,-2 5-40,-6 6-35,-8 7-119</inkml:trace>
  <inkml:trace contextRef="#ctx0" brushRef="#br3" timeOffset="254955.5826">4911 13473 495,'-13'-26'112,"13"0"-97,12-9 7,8-5-2,7 0-17,3 0-102</inkml:trace>
  <inkml:trace contextRef="#ctx0" brushRef="#br3" timeOffset="260319.8894">17530 12289 351,'-27'-36'56,"13"20"7,1 5 13,-1 8 12,4 3-39,-4 13-18,-1 17 8,2 14-6,2 9-9,8-3-6,3-12-5,8-13 4,8-6-2,11-4-4,8-3-4,12-8-2,4-7-3,1-12-2,5-10-2,-6-9-11,-12-5 2,-21-1 2,-20 3-10,-27 9-7,-15 7 1,-10 7 18,-3 5 5,2 6 1,10 3-1,9 4-17,15 2-35,14 1-42,7 0-112</inkml:trace>
  <inkml:trace contextRef="#ctx0" brushRef="#br3" timeOffset="260910.9232">18272 12218 340,'-35'-30'207,"17"17"-148,0 7 8,0 6-8,1 7-13,2 12-18,5 7-16,7 9 8,3 5-8,8 3-4,5-5-2,4-8-4,2-8-4,2-4-1,7 2-13,3 0-18,6 1-24,-1-3-29,-2-5-105</inkml:trace>
  <inkml:trace contextRef="#ctx0" brushRef="#br3" timeOffset="261181.9387">18527 12236 460,'-7'-33'169,"5"20"-105,0 9-11,2 4 16,0 8-28,1 10-26,4 7 3,0 7-11,3 2 1,3 2-3,-1-4-4,1-3 0,1-6-9,-1-6-7,3 3-23,1 0-18,1 1-19,0-6-28,-2-3-133</inkml:trace>
  <inkml:trace contextRef="#ctx0" brushRef="#br3" timeOffset="261462.9548">18851 12324 658,'-38'14'53,"20"2"-4,4 6 17,9-4-13,5 1-27,6-6-15,10-3-3,9-2-3,10 1-3,8-6 1,4-3-5,-3-4-6,-6-7-2,-9-2-7,-15-4 6,-14-2-10,-18 2-8,-13 5-2,-10 8 2,4 4-4,4 0 3,9 7-22,10-4-27,13 3-104</inkml:trace>
  <inkml:trace contextRef="#ctx0" brushRef="#br3" timeOffset="261926.9813">19283 12309 571,'28'-49'74,"-21"28"-46,-6 9 23,-3 7 21,-12 5-29,-5 13-13,-2 8-6,2 4-1,2 8-4,8-1-11,7-2-3,2-7-3,0-8 1,7-6-2,3-4 0,3-3 1,1-2-5,3-2-5,4-13 3,3-7-1,-2 5-2,-4 2 3,-3 13 5,-1 11-4,-2 7 4,0 7-1,-2 1 1,-1-2 1,-2 6-2,3 5 6,-2 5-3,-1 6 3,-7-3-5,-5-3 2,-12-4-2,-8-2-3,-5-9-3,-3-4-19,0-6-2,0-6-1,4-4-15,2-3-30,6-3-41,5-6-81</inkml:trace>
  <inkml:trace contextRef="#ctx0" brushRef="#br3" timeOffset="262348.0054">19723 12377 656,'26'11'63,"-17"-1"-17,-5 3 14,0 0 2,-4 3-24,0 5-13,0 1-5,-1-5-2,-2-1-7,2-5-3,0-5-1,-3-6 2,3 0-9,1-10 0,0-4 0,5-7 0,11-7 0,11-11 0,15-2 0,7 6 0,1 11 0,-6 20 0,-13 13 0,-6 15 0,-9 4-17,-7-2-17,-3-6-16,-1-5-8,-2-1-25,-1-2-34,0-5-82</inkml:trace>
  <inkml:trace contextRef="#ctx0" brushRef="#br3" timeOffset="262533.016">20126 12234 357,'91'-41'139,"-39"32"-8,6 9-10,-4 15-24,-5 10-32,-8 17-18,-15 12-14,-10 1-19,-9-6-12,-6-8 1,2-5-15,-2 2-17,-1 3-20,0-1-5,-6-10-44,-2-7-75</inkml:trace>
  <inkml:trace contextRef="#ctx0" brushRef="#br3" timeOffset="263427.0671">17704 13095 435,'-10'-18'78,"-1"14"-20,-3 4 4,-1 13 7,-1 10-6,1 10-18,3 10-13,6 5-10,6 3-9,10-1 1,12-5-5,8-12-2,9-8-2,8-13-3,5-8 2,3-6-2,-3-12-3,-3-6-4,-11-6 0,-12-3-5,-13-1-5,-13-3-10,-19 4-2,-15-2 20,-14 5 1,-9 5 4,-4 5-3,3 7-27,8 7-24,12 2-35,13 2-230</inkml:trace>
  <inkml:trace contextRef="#ctx0" brushRef="#br3" timeOffset="264121.1068">18526 13020 492,'-15'-26'75,"1"18"-30,-1 8 15,-1 9 16,-3 12-19,2 11-26,2 11-9,3 8-9,6 2-6,6 1-1,9-6-4,12-7-1,8-6-4,5-10-10,3-6-21,1-4-38,-1-6-48,-1-3-73</inkml:trace>
  <inkml:trace contextRef="#ctx0" brushRef="#br3" timeOffset="264492.1281">18860 13173 597,'5'-36'91,"-2"17"-41,2 2 23,2 6-24,0 9-20,1 7-8,1 14-4,2 10-3,0 7-7,3 5-1,2 1-7,2-2-1,0-3-13,1-1-13,-3-5-14,1-5-21,-3-5-40,0-4-46</inkml:trace>
  <inkml:trace contextRef="#ctx0" brushRef="#br3" timeOffset="264766.1437">19178 13296 595,'0'2'92,"-5"6"-46,-1 1 16,2 4-1,4 3-25,2 1-20,9-2-10,8-3-2,6-2 0,8-7-2,3-3-2,1-5-4,-3-6-5,-7-4-1,-12-1-8,-12-1-7,-10 4-3,-13 2-7,-9 1-4,-3 4 1,-2 3-11,6 0-12,6 3-67</inkml:trace>
  <inkml:trace contextRef="#ctx0" brushRef="#br3" timeOffset="265307.1747">19720 13282 555,'29'-30'59,"-22"14"-25,-7 3 11,-2 1 21,-10 4-19,-4 8-21,-8 6-2,-3 10-1,0 7 1,4 4-10,8 1-10,9 0 0,7-4-1,12-6-1,8-7 1,2-7-2,0-4-6,0-8 0,-5-4-5,-4-4 1,-3 1 0,-6 3 6,-1 0 2,-3 6-2,-1 5 0,2 3 6,2 12 1,4 8-1,2 8-2,6 4 2,-1 5 5,0 3 0,-2-2 0,-8-1-5,-5-3-1,-4-3-2,-11-6-5,-10-2 2,-3-7-15,-3-4-7,0-5-22,0-6-20,1-2-33,2-1-77</inkml:trace>
  <inkml:trace contextRef="#ctx0" brushRef="#br3" timeOffset="265816.2038">20155 13316 638,'1'-1'92,"1"-2"-67,0 3 20,3 0 10,-2 6-17,3 8-17,0 2-8,-1 5-3,2-2 2,0 1-3,-1-4-5,0-5 1,-2-3 1,-1-6 2,-2-2-5,-1-8 1,0-5-2,1-4-2,5-5 2,3-3-4,8-1 6,5 2-6,6 1 2,2 9-1,-1 11 1,0 6-1,-6 16 1,-4 12-14,-4 2-22,-4 2-8,-2-3-19,-5-6-35,0-8-38</inkml:trace>
  <inkml:trace contextRef="#ctx0" brushRef="#br3" timeOffset="266011.215">20501 13106 526,'115'-46'226,"-49"41"-140,1 12-35,-3 19-5,-6 12 2,-12 12-37,-12 7-5,-12 0-10,-7-1 1,-8-6-16,-6-5-16,-1-6-20,-9-6-55,-3-5-82</inkml:trace>
  <inkml:trace contextRef="#ctx0" brushRef="#br0" timeOffset="271786.5453">21117 12206 437,'-20'-28'116,"20"3"-42,12-6-2,12-2 8,5 2-30,0 3-28,1 9-15,-5 8 1,0 5-1,-4 6-3,0 2 2,1 10 0,0 9-4,4 12 2,2 16 0,3 15-3,8 15 2,-3-4 0,-2-8-5,-3-10 3,-1-1-10,11 7-1,5 9 1,7 7 2,-5-4 7,-6-8-1,-8-8-1,-12-9 5,-8-5-3,-12-3 2,-4-2-3,-10-3 4,-5-2-7,-3-7 5,1-4-7,0-9-8,0-6-22,4-5-34,0-4-6,3-10-102</inkml:trace>
  <inkml:trace contextRef="#ctx0" brushRef="#br0" timeOffset="272155.5664">21746 12529 706,'29'-32'104,"-7"11"-81,6-3 14,10-1-22,6-2-13,12 3-2,4 0-11,0 5-37,-1 7-41,-9 1-29,-9 3-352</inkml:trace>
  <inkml:trace contextRef="#ctx0" brushRef="#br0" timeOffset="277814.8901">22497 12223 292,'-10'-22'91,"6"15"-14,4 0 11,1 6-15,10 1-23,-1 7-2,6 15-12,4 11-10,-1 13-5,2-5-5,-4-5-3,-3-9-4,1-6 0,1 1 5,0-1-7,0-4 0,-4-8 2,-3-6 0,-2-3-2,-5-10-1,-1-5-7,-1-11 3,-3-10-2,-3-12 1,4-2-1,2 5 0,3 9-3,9 20 6,1 8-6,4 8 3,6 12 2,6 7-3,4 4 3,5 1-2,1 0 1,-2-6-3,-3-1-3,-9-5-8,-7-4-8,-7-2-28,1-2-33,-3-1-17,3-3-116</inkml:trace>
  <inkml:trace contextRef="#ctx0" brushRef="#br0" timeOffset="278140.9087">23148 12277 557,'41'-18'82,"-20"7"-7,-3 1-3,-4 1-26,-3 0-18,-2-2-18,4-2-1,1-5-6,0-2-2,-1-1-1,-4-1 0,-6 5-1,-3 1 1,-8 6-1,-14 4 1,-12 8-1,-10 22 4,-3 8-2,7 7 3,10 5 5,16-8 3,14-2 1,10-3-11,21-7-2,22-4-2,2-8-12,-2-8-6,26-4-20,-21-1-126,-3-3-31</inkml:trace>
  <inkml:trace contextRef="#ctx0" brushRef="#br0" timeOffset="278611.9357">23592 12134 459,'-2'-18'107,"1"12"-34,-2 0 20,3 4-22,0 2-24,-1 10-14,1 6-7,6 6-11,7 3-6,7 0-5,4-2-2,3-5 1,2-8-1,-2-4-1,-1-5-2,-1-1-4,-7-7 4,-1-1 0,-7-3 0,-3 0 1,-3 1 0,-2 1 2,3 5 2,-1 2 4,8 2 1,5 0-5,11 0-2,6-3 1,3-5-3,0-4 1,-3-2-2,-4-5-2,-9-3-4,-9 0-6,-11-4-1,-8 5-8,-14-1-10,-4 4-23,-4 6-48,1 5-39</inkml:trace>
  <inkml:trace contextRef="#ctx0" brushRef="#br2" timeOffset="421989.1364">16018 11019 7,'-1'3'38,"0"-3"2,1 0-15,0 0 7,0 0 1,0 0-25,0 0 25,0 0 23,0 0-21,-1 0-23,1 0-1,0-2 10,0-2 2,0 2-6,0 0-4,1 0 2,-1 1-2,0 0 4,0-2 6,0 1 0,0 0-10,0 0-6,-1-1-2,-3-2 3,2-1-5,-3-2 5,2-2-1,-1-2 2,1 0-3,-1-1 2,1 1 0,-2 0-4,3-1 1,1 0 3,1-3-3,0-3-1,0 2-1,-2-4-2,1-2 3,1-1-1,0-2 2,0 0-2,0-2 2,-1 1 3,1-2-4,-2 0 4,2-2 1,0-4-4,0 0-1,3-2 0,3-1-1,0 1-3,2-1 2,2 1 4,-1 1 4,-1 2-10,-1 1 5,0 2-4,-1-1 3,-1-1-6,1-2 3,1 1 0,0-3-1,1 2-4,3 0 8,-2 0-5,3 5 4,-4 2 2,1 2-1,2 1-2,-1 0 4,3-2-5,0 1 5,2 0-5,0 1 0,3-2 1,0 3 0,0-2-3,1 3 3,-1 0-2,1-1 2,1 1-5,1-2 7,1 1-2,0-1-2,3 1 2,0 0-2,-2 3 0,1 0 1,-3 2-1,-3 3 5,-3-2-5,3 3 4,-8 3-2,0 2 3,-2 1 2,-5 2 1,1-2-2,-4-1-1,1 2 1,-1-1-1,-3 0 0,-2 2 0,-3 0-3,-4 2-1,-1 1 2,0 2-1,-4 2-2,-1 3 3,-2 5-3,-3 5 2,-1 1 0,2 0-2,7-1-1,3-3 2,6-5 2,5-4-2,1-1-5,12-9 5,8-3 0,5 1-2,3 2 2,0 6 3,-4 3-8,0 8 8,-7 7-8,-2 5 5,-3 0-2,-1 1 3,-1 0-8,-2-5-11,0 0-21,-1 0-25,0-2-38,-4 0-138</inkml:trace>
  <inkml:trace contextRef="#ctx0" brushRef="#br2" timeOffset="424257.2661">16053 11025 6,'0'-9'35,"-2"5"0,-2 2 12,1 1-16,-1-3-11,3 3-7,1 0 11,0-1 1,-2 0-6,2 0 8,0-3 6,0 2-3,3 0-9,0 1 4,-3 2 9,0 0-1,0 0-8,-4 1-12,-1 3 1,1 0-4,1 0-2,0-2-1,2-1 5,1-1 0,-1 1-5,1-1-4,-3 0 3,3 0 2,0 0-2,0 0-4,0 2 2,0 2 1,1-2 3,-1 0-3,0-1-2,2 0 2,-2-1 1,2 1-2,-1-1-2,0 2 6,0 1-1,1-1-4,0 0-2,1 1 2,0 0 3,0 3-3,1 4 2,-1 0-1,1 0-3,0 0 5,0-1-1,0 0-3,1-3 4,3 1-3,0 1 1,2 2 2,1 2 0,3 2-3,-1 1 3,1 1 0,-1 1 0,2 1 0,0 0-4,2 2 3,2-3-5,0 2 1,2 0 1,0-2 3,-2 3 0,2 1-3,1-2 0,2 2 2,-3-3-3,1 0 0,-1-1 3,-2-3-2,2 1 3,-1 1-5,1-1 3,-1 2 0,-2 0-1,1 2 2,1-1-4,-3 1 0,2 0 2,-1-2-1,-1 3 0,-2-6 1,2 0 2,-2 1-1,0 0-2,1 4 0,-4 2 4,1 2-2,1-2 0,1 1-1,0-3-2,0-4 1,2 2 3,-1-3-1,1-2 1,0 4-5,-1 1 5,0 1-2,-2-4 0,-1 2-2,0-2 3,0-4-1,-2 3-1,3 2-1,-1-2 6,-1-1-10,0 0 6,0-3 0,-2 2-2,0 0 1,-2-3 0,-1 3 1,-1 0 1,-3 0-1,2 0 1,-4-3-4,1-2 3,-2-3 1,0-1-2,-1 2-2,-2-2 4,-2 0-1,-4-2 3,-5-3-3,-1-5 2,-4-4-4,0 1 2,3-1 0,2 0 4,5 7-3,7 3 3,0 2-6,2 3 2,6 7-2,5 1 0,6 1 0,2-2 1,4-3 0,-2-3-1,-2-1 0,-3-3 1,-2-10 1,-1-4-1,-4-10-2,-3-5 3,-1-1-4,-3 2 3,-2-3-12,0 10-5,-2 4-19,0 3-29,1 7-50,1 1-71</inkml:trace>
  <inkml:trace contextRef="#ctx0" brushRef="#br2" timeOffset="425996.3656">16059 11230 19,'-8'-10'53,"5"6"3,2-3-26,1 0-12,0 0-15,0 0-2,1-1 3,2 0 6,-2 1-2,-1 1-2,0 3-1,-5 1 18,-2 1 6,1 1-8,2-1-7,-2-3 7,0 1 8,0-2 2,0-2-8,3-1-10,0-3-6,0 1 7,3-1 0,0 0-4,0 2 1,-1 0 7,-1 3 0,-2 0 1,2 3-5,-3 2 3,1 1-2,-2 2-4,-1 4 1,4-1-1,0-3-4,1 2 6,2-1-8,0 0 1,0 0-4,0 1 4,0 0-1,0 3 0,1-1 3,0 4 4,0 2-4,1 3 0,-2 1-4,2-1 0,1 1-2,2 0 6,2 3 0,0 5 1,3 3-1,2 6 0,3 0-1,1-2-1,-1-1-3,2-2 1,-2 0 5,1 1-3,3 1-4,-3 3 3,5 5 1,0 0 4,0 4-6,1-2 0,-1-1 0,1 3 3,1-2-3,1-1-3,2 1 3,1 1-3,1-3 4,-2-1-3,1-1-1,0-1 5,1 0 3,0 7-4,3-4-2,-4 6 6,0-3-5,-2-2 5,-2 2-7,-2-9 3,1-1-2,-3-2 4,-1-5-5,-3-4 4,0 4-5,0 3-2,3 5 4,2 2-1,0-1-2,-1-1 2,-2-1-2,0-1 1,0 0 0,-1 0-1,1 1 2,0-3-3,0 2 3,-2-4-2,0-3 1,-1-4 2,-2-1-4,0-2 1,0-1 1,-2-1 0,1 1 0,1-1 3,0 1-4,0 0-2,0 3 2,-1-2 1,-3-2 1,-3-2-2,0-2 0,-3-2 3,1-4-2,-3-2 2,0-1-3,0-1 2,0 0-1,-3 0-4,-4 0 6,-2-4 2,-5-3-7,-4-1 3,-4-2 1,-2-2-1,0 2 2,-1 1 2,4 1-3,3 3 0,4 4-2,5 1 2,4 7-3,5 2 0,1 0-3,12 2 4,4 0-2,4-3 2,1-5 0,0-3 2,-1 0-5,-3-2 4,-3-6-1,-5-3 0,-1-3 0,-4-4 2,0-7-2,0 1-2,-1-2-2,0 6-3,2 1-13,-1 4-17,2 3-25,3 0-37,1-4-22,4-2-273</inkml:trace>
  <inkml:trace contextRef="#ctx0" brushRef="#br2" timeOffset="428797.5258">15818 11165 370,'-3'0'53,"0"-3"-17,3 3 13,-1 0-8,-1 3-13,-4 3-5,-1 4-3,-2 3-1,-6 2-4,-5 5 3,-5 2 10,-9 4 3,-9 2-10,-9 3 0,-5 1 8,2 0-10,5-2-12,8-2-5,8-7 0,8-5-4,10-6-17,7-4-17,5-2-29,4-3-3,4-1-15,3 0-128</inkml:trace>
  <inkml:trace contextRef="#ctx0" brushRef="#br2" timeOffset="431395.6744">13577 11902 34,'6'-7'22,"-2"2"10,-4-2 17,1-2-8,0 1 17,-1-1-1,-2 1-19,-3 1-6,-3-3 13,0-1-1,-1 0-10,-1 3-2,1 4-3,1 4-4,0 4-11,-2 12-6,1 10-5,0 9 2,2 3-1,2 0-3,5-4 0,6-14 1,7-5-5,4-10 8,5-5 4,2-2 0,3-12-6,0-7 4,-1-7-8,-4-6 10,-8 0-6,-5 2-3,-5 6 5,-2 3-1,-1 10-4,0 6 14,2 6-14,-1 4 4,1 11 5,3 9-2,1 4-7,4 0 5,4-3-4,3-7 1,3-7-5,1-3-10,0-6-4,-2-1-25,-5-2-22,-6-6-50,-7-1-119</inkml:trace>
  <inkml:trace contextRef="#ctx0" brushRef="#br2" timeOffset="431613.6869">13821 11616 522,'16'-10'72,"-6"10"-49,0 13 16,1 10 11,-2 9-14,1 5-19,3 4-6,2 0-8,6-2 2,3-9-7,0-2 2,2-4-17,-4-5-24,-1-1-23,-3-6-35,-5-6-140</inkml:trace>
  <inkml:trace contextRef="#ctx0" brushRef="#br2" timeOffset="431939.7055">14239 11748 566,'-7'-22'45,"-8"17"-34,-5 5 9,-3 6 19,-3 8-8,3 4-16,6 2-10,6 0 2,11 2-10,7 0-1,14-5 5,11-2-2,6 0-2,5-3-4,0 1-4,-5 2 6,-11 1 3,-13 1 0,-8 1 5,-6-2-8,-9-2 10,-4-4-17,-5-2 8,2-4-11,-1 0-14,0-1-14,2-1-25,2 4-70,3-4-135</inkml:trace>
  <inkml:trace contextRef="#ctx0" brushRef="#br2" timeOffset="432199.7204">14424 11915 380,'36'-19'64,"-27"16"-42,-1 3 9,-3 6 28,-1 10-6,1 0-13,1 5-15,4-1-3,3-2-5,5-4-1,3-11-2,3-5-2,2-12 0,-5-9-14,-4-4 14,-11 1-14,-6-1-2,-10 2-12,-9 10-17,-7 3-9,-2 7-21,-1 5-34,-1 5-101</inkml:trace>
  <inkml:trace contextRef="#ctx0" brushRef="#br2" timeOffset="432996.766">13208 12419 388,'-11'-54'46,"5"27"-26,-1 6 33,2 4-4,-5 4-21,-5 8-10,-1 5-7,-6 10-2,-4 8 1,2 7 5,2 5-5,7-6 0,7 0-5,6-9-5,4-3 1,10 1 0,8 2-2,10 3 2,5-1-2,2 1 2,-1-2 0,-6 1-2,-8 0 2,-7-3-2,-7-1 5,-6-1-6,-2 0 0,-3-2-5,-5-2-11,-1-3-4,0-2-14,1-1-27,1 0-52,1-2-104</inkml:trace>
  <inkml:trace contextRef="#ctx0" brushRef="#br2" timeOffset="433257.7809">13369 12523 326,'6'2'105,"-5"2"-72,2 4 33,-1 0-9,5 1-16,5 2-8,4-3-8,4-5-2,3-3-13,1-8-3,1-7-5,-4-3-1,-5-4-4,-4-2-17,-12-4-12,-4 4-72,-6 12 1,-4 4-58</inkml:trace>
  <inkml:trace contextRef="#ctx0" brushRef="#br2" timeOffset="433663.8041">13754 12704 420,'41'61'34,"-25"-36"-21,-1-4 24,-3-2 8,-2-5-12,-3-5-10,-2-4-1,-4-5 7,-1-3-24,-4-5-1,-8-9-2,-3-5 4,-6-7-5,-1-7-1,-3-8-1,1-1 1,5-3 0,7 0 0,10 2 0,13 5-2,17 11 1,2 14-1,-2 14-1,-7 6-1,-4 7-6,1 7 5,0 6-5,0 5 4,-9-1 6,-7 0 0,-2-3 2,-8-4-2,-6-4-1,-2-8-3,-1-4-24,-1-5-32,3 0-42,2-8-88</inkml:trace>
  <inkml:trace contextRef="#ctx0" brushRef="#br2" timeOffset="434039.8256">14043 12659 375,'40'71'81,"-5"-43"-41,-19-4 13,-3-8-13,-7-9 17,-4-4-25,-2-3-22,-3-4-3,-9-8-3,-4-6 2,-5-10-5,-3-8 0,-1-4-2,1-7 2,4-1-2,10-5-6,10-3 10,16 8-4,15 10-1,8 16 4,-2 19-3,-7 7-2,-7 15-1,-5 7-1,-9-1 5,-4 0-2,-5-3 2,0 2 0,-4 0-6,-3-1-4,-3-5-26,-2-3 3,1-5-34,0-4-119</inkml:trace>
  <inkml:trace contextRef="#ctx0" brushRef="#br2" timeOffset="434329.8422">14219 12478 378,'25'0'129,"-17"5"-108,0 3 18,-1 5 10,0 5-1,2 1-19,3 4-21,1 0-2,4-4-4,2-5 2,2-6-3,-2-8 4,1-7-3,-4-8-3,-4-6 0,-6-4 0,-6 0-3,-8 1 2,-11 3-3,-5 6 4,-6 3 1,-4 4 0,2 5-6,3 3-17,6 1-14,7 8-25,7 0-70</inkml:trace>
  <inkml:trace contextRef="#ctx0" brushRef="#br2" timeOffset="434538.8542">14494 12580 158,'6'1'412,"-6"-17"-366,0-4 11,0-13-2,0-8-4,0-2-37,3 5-9,6 15-6,5 15-4,3 8-20,4 10-27,3 5-24,4 1-57</inkml:trace>
  <inkml:trace contextRef="#ctx0" brushRef="#br2" timeOffset="434800.8692">14764 12187 570,'1'7'18,"6"12"22,3 10 17,-1 7-16,3 5-19,1 4-14,0-6-5,-1-10-5,0-4-5,2-8-24,-1 0-10,2 0-15,-3-3-70</inkml:trace>
  <inkml:trace contextRef="#ctx0" brushRef="#br2" timeOffset="435176.8907">14722 12374 441,'4'0'153,"13"-5"-107,5 0 18,7 5-12,0 0-13,0 3-20,2 6-11,3-7-5,0 0 1,1-2-3,-6-3-2,-5-2-3,-4-8-7,-7 0-3,-6-3 6,-7-2-4,-3 8 5,-8-3-3,-8 8 3,-2 0 4,0 5 1,0 3-3,4 5 9,2 7-4,3 3 2,2 5 1,3 6 7,3 0 0,4-2-4,0-3-5,5-5-1,3-4-3,6 4-13,4 0-16,7 1-20,4-3-28,0-5-141</inkml:trace>
  <inkml:trace contextRef="#ctx0" brushRef="#br2" timeOffset="435553.9122">15182 12417 549,'-24'37'23,"13"-18"19,9-5 27,2 4-25,0 0-28,7-2-11,6-4 3,4-6-1,4-6-5,0-4 3,0-10-8,-3-4-3,-1-13 7,-7-8-1,-10-11-3,-3-5 6,-12 5-6,-3 7 3,5 11-4,3 9 6,3 7 0,3 8-2,2 8 8,2 16-1,0 7 11,1 12 3,6 7-2,5 6-12,7 1-5,-3-8-2,4-9-12,-4-9-11,0-5-12,3 6-40,0 0-22,2 3-177</inkml:trace>
  <inkml:trace contextRef="#ctx0" brushRef="#br2" timeOffset="436606.9725">12853 13079 371,'-14'-46'74,"9"21"-14,4 2-9,-1 7 0,2 8-26,0 8 4,3 14-4,6 11 6,1 9-2,4 9-11,3 2-3,2 2-6,0-5 1,-1-10-8,1-4 5,-2-10-1,-2-6-3,1-6-1,-1-5-1,3-1 2,4 0-7,4 0 5,2 7-3,1 10-3,0 7 1,-7 5-1,-3 4 2,-9 0-4,-6-2 3,-4-5 0,-6-5-8,-6-8 3,-3-9 0,-5-4 4,-1-9 6,-2-8-6,-1-2-2,0-3-29,2-1-5,3 0 2,4 1 6,5 3-23,8 7-73,2 4-138</inkml:trace>
  <inkml:trace contextRef="#ctx0" brushRef="#br2" timeOffset="436860.987">13264 13308 582,'32'0'73,"-17"0"-57,2 0 26,-2 3 4,0 8-19,0 4-14,2 6-7,3 0-5,3-1-2,1-2-7,0-2-18,0-5-39,0-2-34,-3-4-119</inkml:trace>
  <inkml:trace contextRef="#ctx0" brushRef="#br2" timeOffset="437033.9969">13588 13399 540,'-5'48'67,"-5"-16"-52,-2 4 28,-3 5 18,0 1-36,1 0-23,1-6-3,3-5-7,3-4-20,2-4-17,3-6-44,2-3-130</inkml:trace>
  <inkml:trace contextRef="#ctx0" brushRef="#br2" timeOffset="437962.05">13840 13092 202,'-26'-15'307,"17"10"-267,6 5-2,3 9 17,9 14-10,10 13-9,6 14-10,6 8-14,4 2-6,2 0-5,1-5 1,-3-7-1,-2-7 0,-8-11 0,-4-9 0,-8-7-2,-5-9 5,-6-3 0,-2-4-2,-7-8 1,-4-8-7,-2-5 6,0-10-21,4-5 2,2-2-12,3 1 9,4 8 18,4 14-2,7 15 4,5 6 0,4 13 5,5 5-5,3 1 0,2 1 2,4-4-2,-1-4 0,2-7 1,-2-8 1,-4-3-4,-2-9 7,-6-6-7,-5 2 8,-4-3-3,-8 0-2,-4 3 1,-3 0-1,-7-1-4,-1 4 8,-2 3-5,-1 2 2,1 4-4,0 3 2,2 1 0,2 7 0,3 6 5,0 4 4,5 4-3,1 1-7,1-1 3,8-2-10,6-2-21,4-4-26,5-2-58,3-4-270</inkml:trace>
  <inkml:trace contextRef="#ctx0" brushRef="#br2" timeOffset="438323.0706">14712 13310 501,'-26'3'25,"10"5"2,1 4 31,1 5-5,4 4-31,5 1-19,5-2-2,3-1-5,8-6 4,4-3-2,3-7-9,0-3 3,0-5-3,-3-6 10,-5-2-1,-4-4 4,-3 2-3,-3 2 3,0 2 5,0 5-1,-3 3-7,2 3 8,1 8-4,0 5 0,5 6-6,4 1 6,2 1-18,4 0-24,1-3-37,3-5-170</inkml:trace>
  <inkml:trace contextRef="#ctx0" brushRef="#br2" timeOffset="439105.1154">14919 13387 427,'-3'28'46,"3"-8"-18,8 9 32,7 7-20,7 8-14,4 3-14,4-2-7,0-6-1,0-8 3,-4-5-2,-5-8 1,-7-7-2,-5-2-3,-5-8 16,-4-1-11,-8-10-7,-8-8 2,-7-8 0,-6-8 1,-2-9-2,0-4 0,4-6 1,6-2-2,7 5-1,9 7 2,5 12-1,13 8 0,8 12 1,7 9 1,4 5-2,3 9-2,0 8 2,-4 4 2,-5 1-4,-9 2 6,-7-3 0,-10 0-3,-6-5 2,-12-4-1,-6-4-4,-5-3-4,-4-6-17,2-2-8,1 0-7,8-7-18,4 1-57,10-4-226</inkml:trace>
  <inkml:trace contextRef="#ctx0" brushRef="#br2" timeOffset="439436.1343">15401 13258 567,'30'-24'68,"-24"13"-56,-6 2 16,0 7 7,-10 2 0,-5 13-13,-2 7-13,-2 7-6,4 4 1,6 2-5,7 1-1,6-5-8,15-4-7,9-7-2,9-3-3,4-4 3,0-2 7,-3-1 6,-12 0 9,-12 2-2,-11 2 0,-9 2-1,-13 0 0,-7 0-5,-5 2-20,0-2-36,1-2-105</inkml:trace>
  <inkml:trace contextRef="#ctx0" brushRef="#br0" timeOffset="543438.0829">14862 9441 41,'3'-3'38,"-3"2"-7,2 0 17,-2 0 25,0 0-11,0-2-22,-2 2-17,-1-1 34,0 1-24,1 0-6,-2 0 6,4 1-5,0 0-7,0 0 0,0 0-3,0 1-5,0 4-1,0 3 2,1 1-3,3-2-1,-1-3-4,2-3 14,1-2-3,2-5-6,-2-5-1,2-3-4,-1 0-4,-4 1 5,-3 0 5,0 4-6,-7 3-4,1 1-2,2 3 0,0 2-26,4 0-32,0 5-12,3 2-64</inkml:trace>
  <inkml:trace contextRef="#ctx0" brushRef="#br0" timeOffset="545144.1804">14840 9390 100,'0'0'46,"0"0"-16,0 0-12,0 0 10,0 0-6,0 0-7,0 0 5,0 0 8,0 0 0,1 0-4,1 0-6,1 0 9,-1 0-9,3-1-10,1-2-4,0-2 3,3 1 8,-2-3-4,2 0-5,-1-1-2,1 2 3,-1-3 2,-1 1 2,-2 2-1,2-2-5,-1 3 0,0-2-1,0 0-2,1 1 2,1-6 1,4 0 1,-1-2 0,1-1 0,2-3 0,0 0-2,1-2 0,-1-2 1,1-1-2,0 1 1,-1-2 2,0 0 0,2-1-2,-2-2-1,4-1 3,1-2-4,2-1 1,0 1 0,1 0-1,2-1 1,-1 2-3,-1-1-1,-1 3 3,-2-1-4,-1 1 12,0-2-6,0 2-1,2-1-3,0 0 3,3 0-5,-1 1 5,4 1 0,-1 1-5,0 0 2,4 1 2,-5-3-1,3 1-2,0-2 2,-2 2 0,3-4 0,0 4-2,1 0 2,2 2-4,0-1 7,1 1-4,2-3 3,2 0 0,1 2 0,-1 0-2,1-1 1,1 0-1,-1-1 0,1 1 1,-4 1 1,1 2-4,-7 0 2,-1 3-1,-3 3 1,-3 0 1,-3 2 2,-4 3-1,-2 1-2,-3 1 3,-2 1-6,1-2 10,-3 2-7,0-2 1,-1-1 0,-2 1 1,-2 0 1,0 1-1,-6 3 3,-5-1-2,-4 5-3,-3 2 6,-5 1-2,4 0-4,0 0 4,5 1-1,5-1-4,3 0 3,6 0-3,5-4 0,12-4 0,6-1-3,8 0 1,0 2 2,0 2-1,-4 5-1,-4 2 3,-7 8-3,-7 8 10,-6 5-6,-3 1 0,0 1 2,0-2-4,0 0-12,0 0-29,5-3-37,-3-1-107</inkml:trace>
  <inkml:trace contextRef="#ctx0" brushRef="#br0" timeOffset="547755.3298">15131 9588 8,'-16'-1'-4,"8"-4"0</inkml:trace>
  <inkml:trace contextRef="#ctx0" brushRef="#br0" timeOffset="549287.4174">14889 9476 2,'-9'-1'50,"4"0"1,0-1-6,2-2 3,1 1 2,1-1-7,1 1-13,0 0-14,0 0 3,0 2-3,0 0 2,0 1 6,-2 0 3,2 0-7,0 0-9,0 1-2,0 1-5,0 1-1,0 0 3,3 0 3,1 0 2,0-1-1,3 1 0,-1-1-4,3 1-1,3 0-1,3 3 4,0 1-1,3 4-2,4 3-4,2 5 2,4 3 1,1 1 1,0 1 5,1-1 2,3 1 0,1-3-2,2 3 0,1 1 0,-3-1-3,0 4 0,2 0-5,0 1 4,-1 5-4,0-1 1,-1 2 0,1 0 3,-1-2 0,3 0-7,-3-2 3,2-3 0,-2-3-3,-2 0 2,0-1 3,1 0 3,0-1-2,1 1-2,1-1 4,0 2-5,1 1 1,-1 2-4,0 0 6,-3-1-3,0-2-2,-2-1 0,-1-2 2,0-1-2,0-2 1,-2 1 0,-2-3 2,-1 3-4,-1-1-1,0 4 4,-1 5-2,0 4 0,0 2 4,-1 2-2,1-1-8,2-3 12,-3 1-12,1-2 14,-1 2-10,-3 0-4,-1-1 8,-4 0-3,0 0 2,-1-1 1,-3 4-2,2-2 3,-2-2-3,1 1 2,3-5 5,-1 1-2,1-2-3,-2-1 2,4-1 0,-1 0-6,0-2 2,0 0 2,1 1-5,0 2 7,2 1-1,-3 0-3,-3 0 0,1 2 0,0-1 0,-2-4 0,1-1 0,-2-4-2,0-1 5,0 0-3,2-2 0,-1-2 1,0 0 1,-1-4 0,-2 0-1,-2-4 0,-1-1 2,0-1-2,-1-2 0,2 0 0,-4 0-1,1-1 1,0 0 2,-2 0-2,0 0 3,0 0-1,0 1-1,-2 1 3,-1 2-6,-3-1 3,-2-1-3,-4-1 3,0-1-2,-5 0 1,2-1 2,0 0-4,1-2 2,2-3-2,1 3 3,4-4-2,0 4 0,2 0 6,3 2 1,-2-1-2,2 1-2,2 1-1,-1 0 0,1 0 2,0 0-2,5 0 4,5 0 0,9 3-1,6 1-1,5 2-1,4-1-1,-2-3-1,-5-2-1,-2-4-1,-9-7 2,-3-5-1,-7-1 0,-6-2-1,0-11-9,-11-2 0,-3-3-1,2 0-10,0 6-8,3 8-18,2 1-22,3 4-45,1 3-330</inkml:trace>
  <inkml:trace contextRef="#ctx0" brushRef="#br0" timeOffset="551410.5389">14947 9459 11,'-2'-12'42,"1"6"-8,0 1-19,-1 0-20,2 0-4,0-1-15,0 1 2,-2 2 20,-1 0 8,0 1 16,-3 0 6,3 1 13,-2 0-9,1-2 8,-1-3-8,2 0-15,0-2 3,1 1-1,1-1-2,-2 1 11,2 2 1,-2 1 5,-2-1-1,2 1-8,-1 2-8,-1 1-2,2-1-2,-2 2 1,3 0 0,-1 4-10,1 1-1,1 3-1,0 2 1,1-1 2,0 5 3,1 0-1,3 1 1,0 3 3,3 4-3,3 3-3,1 6 2,3 2-1,0 3 0,2 2 0,2 0-6,0-3 7,3 0-2,0 2 2,4 1 1,0 3 0,1 4-7,-1 3 0,0 0 4,-2 0 2,0 3-3,1 3 1,0-1-3,2 1 2,0 2 0,5-1-4,-2-1 1,2 1 0,0-1 0,2-1 0,0 4-1,-1 1 2,1 0-1,-5-3-2,1-3 1,-4-3 0,-3-3 4,-2-1-2,-1-2-1,-3-2 3,0-1-2,-2 2 5,0-6-2,-1 0-3,-1-1-2,-3 1 1,0 0 1,-1-2 0,-1 2-1,-1-2-1,-1 0 3,-1-3-3,2-3 5,0 4-5,1-3-1,1 1 3,-1 2 0,0-2 1,-2-3-1,2 3 1,-1 1 1,-1 2 0,4 2-4,-4-2 3,2 1 2,1 0-4,1-4 5,5 1-5,-3-6 4,3 3-5,1 2 2,2-1 3,0 4-6,-1-5 7,2-2-6,-3-1 0,0 3 2,1-2 1,0 4 0,1-1-2,-1 0 2,1-3-2,-1-3 0,-2-4 4,-2 0-3,-2-3-1,-1-2-1,-1-2 2,-1 0 0,5 5-2,0 1 0,5 3 3,0 0-6,3-3 5,0-2-4,1-2 4,0-2-4,1 3 4,-1 1-1,0 0-1,-2 1 2,-1 0-2,0-1 2,-3-2-2,-1 0 0,-1 2 0,-1-4 0,-4-3 0,-2-2 0,-3-4 2,-2-1 3,-1-2-4,0 3 4,-2-1-6,-4 1 4,-1 3-2,-1-1 2,-5 0-7,-1 2 9,-2 1-5,-2-1 0,-1 2 0,0-2 2,0-5 0,-1-1 1,1-1 0,1-3 0,3-1 1,3 2-1,6 0-4,4 0 4,2 1 1,8 1-2,6 0-2,3 0 2,5 0-2,2 0 2,-3-1-3,-2-3 1,-2-2-1,-5-3-1,-3-3-1,-4-4 0,-1-4 3,-3-2-5,0-3-9,1-1-2,4-3-8,1-2-14,5-2-41,5-10-24,4-6-126</inkml:trace>
  <inkml:trace contextRef="#ctx0" brushRef="#br0" timeOffset="552478.5999">14824 9377 319,'-7'22'114,"-3"-17"-60,-2-2-10,-1-3-10,-4-3 0,-7-4-4,-8-8-1,-7-3-5,-7-2 13,-3-6-4,0-2-6,4-5-16,5 0-9,10-1-6,7-1-13,5 2-28,10 2-21,8 8-39,0 4-268</inkml:trace>
  <inkml:trace contextRef="#ctx0" brushRef="#br0" timeOffset="553600.6641">12064 7686 279,'-33'-39'69,"11"19"-13,1 3 8,0 5-15,1 3-13,3 5-4,2 4-5,1 1-8,7 12-9,2 10-4,5 11-5,4 7 5,6-4 0,4-4-6,2-10 1,2-7-2,-3-8-4,0-7 8,-3-2-1,-2-12-2,1-8 1,-3-3-2,-2-2 1,-4 2-4,-1 6 8,1 6-6,1 9 2,0 3-4,4 12 13,2 9-4,5 8-2,3 3-3,1-1-3,7-5 4,0-6-15,-1-6-7,-4-7-6,-4-7-17,-5-3-38,-4-10-66</inkml:trace>
  <inkml:trace contextRef="#ctx0" brushRef="#br0" timeOffset="553824.6769">12140 7395 421,'0'-14'81,"-3"14"-22,2 2-40,1 12 14,2 8 3,5 6-17,8 8-14,5-2 4,2 0-8,5-3-1,-1-6-1,4-5-13,-3-6-15,-1-4-25,-3-8-27,-3-2-91</inkml:trace>
  <inkml:trace contextRef="#ctx0" brushRef="#br0" timeOffset="554094.6924">12455 7423 94,'-11'8'364,"-3"4"-331,1 9-1,4 3-2,8-4-6,3 2-18,12-5-3,7-3-1,3 1 1,6 1 1,2 0-2,-1 2 1,-4 1-2,-7-1 2,-9 2-1,-6-4 0,-5 1-3,0-4-4,-6-5-10,0-2-25,-1-6-50,2-3-159</inkml:trace>
  <inkml:trace contextRef="#ctx0" brushRef="#br0" timeOffset="554331.7059">12628 7528 397,'17'25'75,"-9"-5"-32,6 2-5,9-2 4,5-6-18,6-8-3,2-6-3,-2-8-5,-6-4-3,-7-2 2,-10 0-1,-7-2 1,-4-2-2,-11 2-10,-5-1-6,-4 4-2,-3 5-19,1 2-13,4 4-3,6 2-35,2 1-140</inkml:trace>
  <inkml:trace contextRef="#ctx0" brushRef="#br0" timeOffset="555084.749">12082 8142 373,'-42'5'64,"18"12"-44,2 2 5,3 6 13,6 1-11,9-4-21,6-2-4,16-6-4,5-5 2,8-3 3,8-2-1,2-2-1,-5 2 1,-5 5 0,-13 4 9,-6 1 6,-10 2 0,-2 1-4,-1-3 0,-5 0-7,-1-4-8,0-2 1,3-4-5,0-4-24,4 0-40,0-5-83</inkml:trace>
  <inkml:trace contextRef="#ctx0" brushRef="#br0" timeOffset="555338.7635">12290 8315 325,'18'31'100,"-9"-16"-50,4-2-10,3-5 3,-1-7-6,2-1-18,-2-12-6,-1-5-2,-2-3-5,-1-6-2,-4-3-4,-4-1-7,-3 0-2,0 3-11,-2 5-12,1 7-13,0 7-60,1 8-207</inkml:trace>
  <inkml:trace contextRef="#ctx0" brushRef="#br0" timeOffset="555665.7822">12814 8659 429,'14'47'29,"-14"-38"-7,-6-8 2,-4-7 7,-7-17-11,-5-9-6,-7-15-3,-6-11 4,-2-13-5,-5-11-8,2 0-2,8 6 1,7 15-2,13 15 2,6 17-1,6 12-1,8 11-3,6 6 0,8 14 2,6 13-4,3 9-1,3 7 4,0 1-8,-2-1-4,-3-7-9,-1-5-28,-6-4-30,-5-6-5,-7-5-6</inkml:trace>
  <inkml:trace contextRef="#ctx0" brushRef="#br0" timeOffset="556152.8101">13007 8627 358,'-11'13'80,"3"-13"-31,-2-4-22,-3-12 14,-2-7-10,-3-10-13,0-9-4,-3-7-8,-1-11 2,-3-8-1,3-4-6,5-1-1,4 8 0,7 16 1,6 14 5,3 11-7,10 10 3,7 9-6,2 6 7,3 13-4,-2 10-5,-2 8 5,-7 5 3,-4 0-7,-8 0 2,-2-5 1,-3-5-1,-4-8 4,1-7-8,0-6-12,2-6-23,-1-6-53,2-8-47,-1-7-136</inkml:trace>
  <inkml:trace contextRef="#ctx0" brushRef="#br0" timeOffset="556395.824">12950 8050 97,'16'2'273,"-11"9"-184,4 6-19,2 7-15,2 2-2,4 0-17,2-3-16,6-8-9,1-6 1,-1-9-5,-4-4-2,-7-7 5,-6-7 2,-7-6-6,-1-4-2,-10-4 0,-8 2-1,-2 1-9,-2 6-2,4 6-2,3 6-9,5 7-19,7 4-12,2 4-51,1 10-95</inkml:trace>
  <inkml:trace contextRef="#ctx0" brushRef="#br0" timeOffset="556614.8365">13247 8079 431,'-19'-40'70,"8"12"-21,2-4-4,-1 0-5,5 2-15,2 5-20,3 4-10,3 8 6,2 5-22,2 1-15,3 4-26,1 3-42,-1-1-92</inkml:trace>
  <inkml:trace contextRef="#ctx0" brushRef="#br0" timeOffset="556832.849">13305 7719 224,'4'-10'184,"-4"8"-94,1 2-32,1 0 1,4 4-4,1 7-14,5 7-13,3 4-12,0 9-3,5 2-11,1 0 2,1 2-5,1-3-4,0-4-10,-3-4-21,-2-5-7,-7-3-10,-5-7-27,-6-6-89</inkml:trace>
  <inkml:trace contextRef="#ctx0" brushRef="#br0" timeOffset="557236.8721">13369 7889 447,'-22'-7'116,"15"7"-50,6-2-18,1-1 3,11-3 1,4 0-30,6-3-16,5-2-3,3 0 2,4-1-11,2 3 6,0 1-2,-2 1-1,-3 3 4,-7 1-2,-2 0 1,-4-2-1,-1 0 0,1-4 3,-4-1-5,-5-1 5,-1-2-1,-6 1 0,-1 0 2,-5 2-2,-3 2 0,-2 1 1,-2 5 3,-2 2-6,-1 4 1,0 9-1,2 4 3,4 5-3,3 2 3,2 2 4,4-1-6,6 0-2,5-3-3,5-4-12,6-5-21,-1-4-18,3-6-16,-2-3-24,-1-7-109</inkml:trace>
  <inkml:trace contextRef="#ctx0" brushRef="#br0" timeOffset="557591.8924">13839 7747 443,'-13'8'89,"5"3"-35,2 8-16,2 6 15,0 3-14,4 0-15,7-4-19,6-7 1,6-6-6,-1-8 1,1-6 8,-2-12-5,-2-10 1,-3-5 5,-6-8-12,-6-2 2,0-2-1,-8-2 1,-3 0-1,-2 2-5,3 7 3,1 11 0,3 11 8,2 9 6,3 7 1,1 16 0,0 10-2,9 8 1,5 4-4,9-1-7,6-3 0,4-5-6,3-4-14,2-7-21,-1-6-24,-2-7-28,-10-4-103</inkml:trace>
  <inkml:trace contextRef="#ctx0" brushRef="#br0" timeOffset="559383.9949">12295 8769 287,'-16'-15'89,"8"8"-31,4-1-9,4 3-8,0 3-4,0 2-11,0 0-3,4 8-3,3 4 1,4 7-4,1 6 8,4 2-6,2 4-5,2-1 0,1 2-2,-1-3-3,0-4-2,-1-5-5,-4-6 2,-3-6 6,-2-4-1,-1-1-2,-1-2-1,-1-1-4,1 0 0,2 0-3,-5-5 3,1-2 0,-2-1 3,-3 0-5,-1 0 7,0 2-10,1-2 3,1 2 1,3-2 1,-2 0-2,1 3 0,-3 3 1,0 1-2,-1 1 2,1 0-2,2 3 3,-1 2-4,3 3 3,3 0-1,1 3-1,9-2 1,-1 3 0,4 2 0,1 0 0,0-2 0,-2 3 0,-4-1-2,-5 1 4,-8-2-5,-3 4 6,-7 0 0,-7-3-3,-9 1 3,-5-4-3,-2-6 0,-3-5 1,1-4-4,3-12-6,3-3-5,6-6-8,9 1 2,7 1-18,4 3-18,10 7-23,3 5-35,3 4-131</inkml:trace>
  <inkml:trace contextRef="#ctx0" brushRef="#br0" timeOffset="559637.0094">12826 8940 585,'-2'2'75,"-3"-2"-36,5 0-2,3 4 19,6 6-31,6 4-20,6-1 0,2 3-4,3-3-4,1-3 4,2-3-11,1-4-14,-1-3-30,-1-3-10,-7-6-10,-6-3-92</inkml:trace>
  <inkml:trace contextRef="#ctx0" brushRef="#br0" timeOffset="559821.0199">13091 8885 534,'0'49'90,"0"-14"-44,0 8-6,2 4-5,-1-2-11,3-2-14,6-4-9,3-6-8,-1-6-12,1-1-26,0-5-24,-1-5-64</inkml:trace>
  <inkml:trace contextRef="#ctx0" brushRef="#br0" timeOffset="560688.0695">13302 8528 299,'-15'-35'146,"9"17"-59,4 5-25,2 7-12,5 5-21,6 7 3,3 17-9,3 9 0,4 11-5,3 6-8,1 4 4,3-5-8,-4-7 0,0-8-4,-6-8-2,-4-9 3,-3-5-1,-5-5-1,-4-6 3,-2-8-2,0-8 2,-4-11-2,0-6-2,-1-8 0,2 0 0,3 4-2,0 7 4,8 11-2,3 9-2,2 10 2,5 5-1,-1 8 4,5 6-8,1 1 2,1-1-2,-1-5-15,1-3-20,0-3-13,-4-6-13,-4-2-39,-6-7-200</inkml:trace>
  <inkml:trace contextRef="#ctx0" brushRef="#br0" timeOffset="561072.0915">13819 8490 180,'-2'-29'265,"-4"19"-230,0 5 13,3 4 7,-1 1-2,2 12-14,2 10-8,0 8-8,2 8-3,5 2-10,4-4 2,3-8-9,2-10-2,0-8-1,-2-8 3,-1-4-5,-2-11 3,-2-6 2,-2-8-4,-2-1 2,-4 0-3,-1 3 3,-1 4 0,-2 6-5,0 6 10,3 5-2,-1 4 6,1 4-6,1 5-3,3 3-4,3 1 4,1 0 0,3-3-11,-2-3-4,3-1-17,-3-3-14,0-2-11,1-1-17,-2-8-73</inkml:trace>
  <inkml:trace contextRef="#ctx0" brushRef="#br0" timeOffset="561347.1072">14127 8347 317,'-26'-5'89,"8"5"-16,1 9-24,1 4 4,3 5-6,5 0-9,8 0-29,4-3-7,14-1-1,7-2 0,3 1 0,4 1-1,-1 3 2,-7-2 0,-1 5-4,-10-2 5,-6 1 2,-2-1-2,-5-4-1,0-4-3,-6-2-8,-2-7-12,-1-1-21,0-3-24,-3-5-70,-1-1-264</inkml:trace>
  <inkml:trace contextRef="#ctx0" brushRef="#br0" timeOffset="561665.1254">14165 8185 603,'8'19'24,"-1"-1"3,6 5 9,4 5 5,2 0-13,-2 0-14,3-4-8,0-2 7,-5-4-6,-2-8-2,-2-3-5,-4-6 1,2-2 0,0-13-1,0-5-1,2-6-3,2 1 7,0 1-4,2 8 0,-2 7 4,3 8-2,2 8-1,1 10 1,5 4-5,0 2-20,3 3-39,-4-7-40,-1-3-119</inkml:trace>
  <inkml:trace contextRef="#ctx0" brushRef="#br0" timeOffset="562535.1752">12250 9647 352,'-25'-25'100,"17"21"-30,5 3 2,3 1-25,4 13-14,9 13 9,8 12-10,5 10-15,5 3-2,3 1-5,-1-3-5,-1-7-3,-3-5-2,-4-8-2,0-9-15,-8-3-38,-4-9-22,-9-1-43,-9-4-261</inkml:trace>
  <inkml:trace contextRef="#ctx0" brushRef="#br0" timeOffset="562747.1873">12286 9968 453,'0'-31'148,"0"7"-87,8-4 1,7 1-17,2 0-20,0 8-20,1 2-3,2 4-3,4 7-6,4 2-33,4 0-27,1 4-13,0 0-51,-4-2-211</inkml:trace>
  <inkml:trace contextRef="#ctx0" brushRef="#br0" timeOffset="563062.2053">12725 9767 451,'-27'46'75,"12"-23"-31,5 4 9,3-3 9,7 1-20,1-4-23,10-7-12,2-5-3,5-8-2,3-6 1,-1-10-2,-1-7 1,-4-7-5,-4-2-5,-5 1 10,-4 3-4,-2 5 1,0 9 2,-3 5 1,0 5 1,2 3 0,1 6-8,5 6 5,8 5-4,3 0 5,6 1-20,2-5-13,4-5-8,0-2-14,1-4-21,-7-2-84</inkml:trace>
  <inkml:trace contextRef="#ctx0" brushRef="#br0" timeOffset="563520.2315">12844 9502 333,'-3'-25'187,"3"15"-133,0 6-23,6 4 2,2 7 28,2 10-16,1 7-24,2 4-6,2 2-3,4 0-9,1-5 1,1-3-2,-2-4-1,-1-10 2,-2-1-3,-3-7 1,0-2 3,-1-5-1,1-2-2,3 1 1,3 2 0,2 5-1,1 3-4,0 11 4,-2 6-1,0 5-1,-5 0 3,-4 0-5,-4-4-4,-3-7 5,-4-5-1,-5-6-6,-5-2-2,-6-3-7,-7-7 6,-4 2-1,-1-2-19,0 0-9,3 2-8,7 4-7,8 1-26,6 3-108</inkml:trace>
  <inkml:trace contextRef="#ctx0" brushRef="#br0" timeOffset="563962.2568">13178 9446 435,'0'-2'82,"0"5"-65,3 6 12,7 7 24,2 9 12,3 4-14,5 6-21,2-3-6,4-4-11,0-6-7,5-10 3,-1-7-6,-2-6-4,-2-13 4,0-7-3,-3-7 3,-3-5-7,-6 3-4,-6-1 2,-7 3 0,-1 3-9,-10 2-12,-3 6 7,-2 9 16,-1 5 4,1 6 6,-1 7 2,5 8 5,0 5 1,6 4 6,1 4-6,4-3-1,9-3-11,9-5-4,7-11 1,8-7-4,4-5-3,3-8-17,-1-5-14,1 1-17,-4-3-15,-5-1-34,-6-1-134</inkml:trace>
  <inkml:trace contextRef="#ctx0" brushRef="#br0" timeOffset="564250.2733">13819 9183 477,'-35'4'66,"13"8"-38,0 8 13,4 6 3,3 1 0,8 2-25,7-4-10,8-6-3,14-2-4,7-3 1,6-2-4,3-1 1,1-3 0,-2 2 1,-8 3-1,-6 0 0,-7 2 3,-8 1-3,-5-1 0,-3-1 4,-6-3-11,-6 0-6,0-3-13,-1-3-14,1-3-46,-1 1-173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r>
              <a:rPr lang="en-US" baseline="0" dirty="0" smtClean="0"/>
              <a:t> for objects that have keys (employer records, network edges, events, etc.)</a:t>
            </a:r>
            <a:endParaRPr lang="en-US" dirty="0" smtClean="0"/>
          </a:p>
          <a:p>
            <a:r>
              <a:rPr lang="en-US" dirty="0" smtClean="0"/>
              <a:t>Search/min/max/</a:t>
            </a:r>
            <a:r>
              <a:rPr lang="en-US" dirty="0" err="1" smtClean="0"/>
              <a:t>prec</a:t>
            </a:r>
            <a:r>
              <a:rPr lang="en-US" dirty="0" smtClean="0"/>
              <a:t>/</a:t>
            </a:r>
            <a:r>
              <a:rPr lang="en-US" dirty="0" err="1" smtClean="0"/>
              <a:t>succ</a:t>
            </a:r>
            <a:r>
              <a:rPr lang="en-US" dirty="0" smtClean="0"/>
              <a:t>/select/rank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r>
              <a:rPr lang="en-US" baseline="0" dirty="0" smtClean="0"/>
              <a:t> for objects that have keys (employer records, network edges, events, etc.)</a:t>
            </a:r>
            <a:endParaRPr lang="en-US" dirty="0" smtClean="0"/>
          </a:p>
          <a:p>
            <a:r>
              <a:rPr lang="en-US" dirty="0" smtClean="0"/>
              <a:t>Search/min/max/</a:t>
            </a:r>
            <a:r>
              <a:rPr lang="en-US" dirty="0" err="1" smtClean="0"/>
              <a:t>prec</a:t>
            </a:r>
            <a:r>
              <a:rPr lang="en-US" dirty="0" smtClean="0"/>
              <a:t>/</a:t>
            </a:r>
            <a:r>
              <a:rPr lang="en-US" dirty="0" err="1" smtClean="0"/>
              <a:t>succ</a:t>
            </a:r>
            <a:r>
              <a:rPr lang="en-US" dirty="0" smtClean="0"/>
              <a:t>/select/rank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Balanced Search Trees: Supported Operations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Sorted Arrays: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0280" y="953640"/>
              <a:ext cx="8013240" cy="391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" y="944280"/>
                <a:ext cx="8029800" cy="39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305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Search Trees: </a:t>
            </a:r>
            <a:r>
              <a:rPr lang="en-US" dirty="0" smtClean="0"/>
              <a:t>                Supported </a:t>
            </a:r>
            <a:r>
              <a:rPr lang="en-US" dirty="0" smtClean="0"/>
              <a:t>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160" y="1457640"/>
              <a:ext cx="8593200" cy="3537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80" y="1446120"/>
                <a:ext cx="8619480" cy="35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1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4059</TotalTime>
  <Words>64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1_Lecture</vt:lpstr>
      <vt:lpstr>2_Office Theme</vt:lpstr>
      <vt:lpstr>3_Office Theme</vt:lpstr>
      <vt:lpstr>2_Lecture</vt:lpstr>
      <vt:lpstr>4_Office Theme</vt:lpstr>
      <vt:lpstr>Balanced Search Trees: Supported Operations</vt:lpstr>
      <vt:lpstr>Sorted Arrays: Supported Operations</vt:lpstr>
      <vt:lpstr>Balanced Search Trees:                 Supported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201</cp:revision>
  <dcterms:created xsi:type="dcterms:W3CDTF">2010-07-08T21:59:02Z</dcterms:created>
  <dcterms:modified xsi:type="dcterms:W3CDTF">2012-06-25T23:15:55Z</dcterms:modified>
</cp:coreProperties>
</file>