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7" r:id="rId4"/>
    <p:sldMasterId id="2147483751" r:id="rId5"/>
  </p:sldMasterIdLst>
  <p:notesMasterIdLst>
    <p:notesMasterId r:id="rId16"/>
  </p:notesMasterIdLst>
  <p:sldIdLst>
    <p:sldId id="256" r:id="rId6"/>
    <p:sldId id="708" r:id="rId7"/>
    <p:sldId id="707" r:id="rId8"/>
    <p:sldId id="700" r:id="rId9"/>
    <p:sldId id="701" r:id="rId10"/>
    <p:sldId id="704" r:id="rId11"/>
    <p:sldId id="702" r:id="rId12"/>
    <p:sldId id="703" r:id="rId13"/>
    <p:sldId id="705" r:id="rId14"/>
    <p:sldId id="709" r:id="rId15"/>
  </p:sldIdLst>
  <p:sldSz cx="9144000" cy="5143500" type="screen16x9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>
        <p:scale>
          <a:sx n="157" d="100"/>
          <a:sy n="157" d="100"/>
        </p:scale>
        <p:origin x="-300" y="198"/>
      </p:cViewPr>
      <p:guideLst>
        <p:guide orient="horz" pos="2820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1023" units="dev"/>
        </inkml:traceFormat>
        <inkml:channelProperties>
          <inkml:channelProperty channel="X" name="resolution" value="3139.50366" units="1/in"/>
          <inkml:channelProperty channel="Y" name="resolution" value="4978.27393" units="1/in"/>
          <inkml:channelProperty channel="F" name="resolution" value="1.55424E-6" units="1/dev"/>
        </inkml:channelProperties>
      </inkml:inkSource>
      <inkml:timestamp xml:id="ts0" timeString="2012-06-25T23:55:21.062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22159 3408 198,'0'9'57,"0"-7"-1,0-2 24,-4 0-7,2 0-20,-3 0-20,2-2-2,-1 1 2,0 0-1,0-1-8,-1-1 2,0 0-3,1-3-2,1-3-5,0-2-2,3-4 2,0-1-6,4-5 5,11-1-3,3 2-4,13-2-8,5 4 3,3 3-1,4 9 0,-5 6-3,-7 12-3,-10 9 3,-12 14 1,-9 6-2,-10 3 4,-10 2-1,-7-6 3,0-7-3,7-7 0,4-8 3,11-7-6,5-4 2,5-1 4,14 1-2,8 2 2,4 6-4,-1 4 0,-5 2 0,-10 4 0,-8-1 3,-6-3 1,-7-1 1,-11 1 3,-10-5-5,-10-2 3,-4-1-4,-1-4-14,2-2-14,4-2-21,2-4-11,8 0-21,9-1-99</inkml:trace>
  <inkml:trace contextRef="#ctx0" brushRef="#br0" timeOffset="433.0248">21904 3185 400,'-80'-1'27,"48"12"-10,7 14 34,5 11 16,5 16-19,7 17-10,5 14-16,12 7 1,17 1-14,23-6-5,19-14 2,12-12-3,14-15 8,0-13 2,3-15-6,-2-16-5,-10-9 2,-6-17 3,-12-15-6,-4-10-2,-10-11 3,-12-8-3,-15-4 5,-23-4 1,-18 4-7,-27 8 3,-13 8-4,-7 12 5,-1 8 0,-1 12-3,-3 7 1,-3 10-9,-1 9-18,1 12-59,8 6-183</inkml:trace>
  <inkml:trace contextRef="#ctx0" brushRef="#br0" timeOffset="1121.0638">22011 4008 351,'-31'20'151,"-4"-4"-119,-10 7 39,-7 10-8,-7 3-15,-2 3-11,-1-1-12,-3 3-11,-1-6-7,1-3-1,6-2-4,8-9 0,10-2-12,9-2-40,9-4-50,8-3-70</inkml:trace>
  <inkml:trace contextRef="#ctx0" brushRef="#br0" timeOffset="1839.105">20838 4832 470,'-10'-11'85,"7"8"-39,3 4-27,2 13 42,6 6-9,3 9-20,1 5-25,-2 1 1,3 2-6,0-2 0,-2-5 1,1-5-6,-3-4-18,-3-6-22,1-6-22,-4-4-27,2-7-90</inkml:trace>
  <inkml:trace contextRef="#ctx0" brushRef="#br0" timeOffset="2186.1251">20648 4610 365,'-115'69'101,"57"-20"-27,2 15-17,7 11 12,14 6-16,17 2-28,18-5-10,28 3-2,23-10-6,21-13 2,19-16-5,18-22 3,15-20 0,1-21-5,-7-17-2,-15-15-5,-23-8-4,-15-12 7,-15-5-4,-17-9-12,-18-9-9,-15 0-15,-20 5 46,-15 19-1,-11 19-8,-9 18 7,-4 15-2,-4 16-1,2 11-1,4 18-24,7 15-65,10 11-206</inkml:trace>
  <inkml:trace contextRef="#ctx0" brushRef="#br0" timeOffset="2555.1459">21130 5531 417,'5'-34'295,"5"19"-236,4 6-38,3 8 6,8 4 1,-1 14-4,8 12-8,9 9-9,2 8-4,4 2 1,-1-3-5,-3-5-4,-3-9-16,-8-5-19,-4-4-15,-6-5-36,-4-5-66</inkml:trace>
  <inkml:trace contextRef="#ctx0" brushRef="#br0" timeOffset="3112.1779">21834 6267 644,'47'-47'76,"-15"18"-46,10 5 13,-3 6 9,-8 7-23,-9 11-22,-7 2-4,-6 15-4,-7 8 1,-7 12-1,-14 8-4,-7 7 0,-8 2 4,-2-1-1,2-4 3,5-7-3,8-7 3,12-5 0,8-10 1,9-4 3,14-7-5,10-5 10,13-4-8,6-6 0,1-2 2,-2-2-6,-8 0-2,-8 3-18,-9 2-9,-6-1-19,-8 3-30,-6 1-13,-5-1-62</inkml:trace>
  <inkml:trace contextRef="#ctx0" brushRef="#br0" timeOffset="3519.2013">21621 5896 459,'-67'54'65,"37"-3"-9,1 18 10,5 18 2,13 11-21,11 4-15,25 1-20,25-8-6,20-11-3,15-16 0,9-15-4,5-19-3,-5-17 2,0-17-2,-5-18 1,-10-20-1,-11-15 2,-11-14-3,-16-17 7,-13-13 1,-9-9-5,-14-3 5,-8 7-2,-19 16 2,-18 15 0,-8 15-2,-9 11-1,-3 11 0,7 8-3,-2 11-6,5 8-55,4 7-90</inkml:trace>
  <inkml:trace contextRef="#ctx0" brushRef="#br0" timeOffset="4906.2806">22873 3892 255,'-4'-7'153,"4"5"-120,8 2-15,12 6 51,10 12 1,23 9-5,13 9-8,15 11-9,-2 1-24,-8-3-10,-8-5-7,-1-1 5,11 6-4,9 2-3,6 2 2,-8-8-1,-6-5-2,-7-6-1,-6-6-3,-5-6 1,-12-4 1,-9-4-14,-15-3-5,-13-5-25,-7-1-35,-14-1-15,-6 0-85</inkml:trace>
  <inkml:trace contextRef="#ctx0" brushRef="#br0" timeOffset="5819.3329">24205 5135 383,'-1'-27'117,"-3"12"-66,-3-1-7,-2-1 2,-2 4 3,-3 1-15,-3 3-14,-1 3-3,-4 5-6,-2 1-7,5 7 2,2 8-7,8 2 0,8 7 2,4 2 1,15 7-5,4 2 4,6 1 2,-2 2-6,0-4 5,-5-2-2,-8-4 5,-9-3-4,-6-6 6,-8-1-4,-9-4-2,-4-3 0,-3 0-14,-4-5-11,0-1-14,0-4-18,3-1-27,6-7-134</inkml:trace>
  <inkml:trace contextRef="#ctx0" brushRef="#br0" timeOffset="6011.3436">24028 5074 453,'34'-21'226,"-20"10"-197,1 0-26,-1-1 16,4 1 1,4 2-18,3 4-18,4-1-27,0 4-21,-2 2-57,0 0-273</inkml:trace>
  <inkml:trace contextRef="#ctx0" brushRef="#br0" timeOffset="6391.3656">23995 4607 4,'-92'4'422,"45"16"-365,1 13-22,-5 15 22,-1 17 3,1 15-9,6 12-28,12 8-15,19 1 1,23-6-3,29-9 8,26-12-6,22-13-3,15-16 0,13-15 3,2-17-3,-1-15 0,-8-20-3,-11-15-7,-16-14 7,-14-13-10,-18-11-13,-17-9-1,-21-1 14,-17 4 4,-24 7-6,-20 12 5,-14 13 12,-12 12-26,-3 11-36,5 12-119</inkml:trace>
  <inkml:trace contextRef="#ctx0" brushRef="#br0" timeOffset="6803.3892">24054 5697 606,'5'-23'48,"-5"15"-28,-12 5 20,-5 3 19,-9 12-22,-12 10-13,-5 10-5,-3 4-11,5 4-7,9-2 4,6-3-6,7-5-10,2-2-7,3-6-20,5-2-35,2-3-23,4-5-104</inkml:trace>
  <inkml:trace contextRef="#ctx0" brushRef="#br0" timeOffset="7296.4171">23425 6429 561,'7'-21'53,"-6"14"-32,1 2 34,-2 3 3,0 2-32,0 2-13,-8 5-6,0 2 13,-1 3-9,2-1 3,3 2-6,3-1 0,-1-1 0,2-3-1,0-1-4,3-2-2,7 0 7,4-2-7,2 0 2,0-2-5,0 1 1,2-1-10,-1 0-14,1-1-16,0 0-13,-4 0-31,-4 0-38,-7-1-217</inkml:trace>
  <inkml:trace contextRef="#ctx0" brushRef="#br0" timeOffset="7493.4286">23571 6342 555,'5'-16'70,"-5"16"-35,1 3 31,-1 16-8,0 9-27,-4 10-13,-7 8-4,3 5-12,4 0 0,6-3-11,6-5-12,6-4-7,0-7-25,-2-6-16,0-8-31,-4-6-140</inkml:trace>
  <inkml:trace contextRef="#ctx0" brushRef="#br0" timeOffset="7867.4497">23474 6121 448,'-62'33'81,"32"-3"-37,3 10-6,4 12 29,8 8-1,8 6-26,7 4-27,10-2-5,19-2 5,14-8-6,13-8-5,16-13-4,5-12-3,6-17-1,-4-12-6,-10-17-2,-6-13-1,-13-12 1,-14-12 9,-9-12 1,-18-9-6,-9-9 6,-11 0 7,-17 7 5,-11 13 1,-13 19 10,-11 15-17,-7 19 0,0 12-41,2 7-71</inkml:trace>
  <inkml:trace contextRef="#ctx0" brushRef="#br0" timeOffset="9673.5532">799 3825 598,'-32'16'29,"23"-13"16,4-3-4,5-1 9,12-7-21,6 1-15,7 1-15,5-2 2,5 1-12,4 1-35,-1 1-28,-1 2-34,-5 3-195</inkml:trace>
  <inkml:trace contextRef="#ctx0" brushRef="#br0" timeOffset="16546.9465">17777 3604 96,'7'38'187,"-4"-27"-114,0-5-9,-2-2 13,2-4-1,-3-1-29,0-5-32,0-6 11,-7-5-3,-1-4-9,-4-5-3,1-1 0,0-6-5,3 0 8,-2 0-8,6 3 2,3 3-2,1 4 1,4 6-7,10 8 3,8 1-9,5 6 1,7 2-8,3 10-19,0 2-22,6 2-37,-2-3-139</inkml:trace>
  <inkml:trace contextRef="#ctx0" brushRef="#br0" timeOffset="16877.9654">18142 3389 490,'0'10'50,"0"-4"-39,0 3 32,0 4 28,5 7-26,3-2-22,6 4-10,6-2 3,4-7-6,7-3-2,0-8-2,-3-2-3,-2-3-6,-8-8 2,-9-1-6,-6-2-3,-6-4 1,-13 1-4,-7 0 8,-4 4-4,-3 5 5,2 3 2,5 5-5,4 0-12,6 3-16,8 7-34,5 3-82</inkml:trace>
  <inkml:trace contextRef="#ctx0" brushRef="#br0" timeOffset="17145.9807">18438 3461 528,'10'7'76,"-10"-3"-60,-3 2 25,-2 4 33,4 6-23,3-3-31,11 1-8,10-2-5,5-6-4,5-2 7,2-4-8,-4-7 2,-4-4-6,-9-1 0,-9 1-3,-9 0-3,-14 3-9,-13 1 0,-8 5-11,-5 2 17,4 0-1,5 0-16,8 1-6,6 1-32,7-2-101</inkml:trace>
  <inkml:trace contextRef="#ctx0" brushRef="#br0" timeOffset="17378.994">18704 3248 616,'-1'-8'58,"-3"7"-25,3 5 4,1 9 20,0 8-24,5 8-23,8 8-8,5 1 6,10-2-4,4-4-4,-1-8-14,-1-7-5,-5-5-33,-9-5-28,-8-6-27,-8-3-354</inkml:trace>
  <inkml:trace contextRef="#ctx0" brushRef="#br0" timeOffset="17529.0024">18606 3400 587,'-3'7'90,"19"-7"-68,7 0 11,9-4-3,5 1-25,3 2-7,3 1-31,1 0-60,-1 1-147</inkml:trace>
  <inkml:trace contextRef="#ctx0" brushRef="#br0" timeOffset="18742.072">17680 6134 462,'-1'-12'33,"1"12"-18,0 10-5,2 14 38,3 12-2,-1 11-9,5 9-10,1 4 0,1-1-6,6-2-13,0-5 3,6-4 3,3-4-6,1-8-5,1-6 0,2-9 0,5-6 0,3-6-1,-2-8 1,0-4-5,-8-12-3,-5-2 1,-3-8-1,-8-2 0,-6-3 7,-6 3-2,-7 3 3,-4 3-3,-5 3-1,0 4 8,-3 5-3,1 7-2,2 4 2,2 11-3,1 7-3,8 6 4,5 3 0,10 1-3,12-4 2,8-4 0,5-5-4,5-3-17,2-6-17,-2-2-30,2-3-41,-6-3-187</inkml:trace>
  <inkml:trace contextRef="#ctx0" brushRef="#br0" timeOffset="19125.0938">18412 6510 521,'-28'-2'50,"17"7"-19,-2 9 14,4 7 13,0 7-23,8 3-16,5 0-11,9-4-2,8-4-6,5-8 3,1-3 0,1-8-2,0-4-2,-10-4-5,0-7-2,-9-4 4,-5-3-1,-4-2 6,-6-3-1,-8 0-1,0 3-3,-1 5 6,2 5-2,5 5 2,2 5 1,5 4-6,2 10 0,10 7 9,1 4-9,9 1 6,4 0-7,0-5 2,2-4-10,-1-2-14,-4-7-5,-6 0-13,-4-5-16,-7-3-32,-5 0-92</inkml:trace>
  <inkml:trace contextRef="#ctx0" brushRef="#br0" timeOffset="19639.1231">18634 6535 422,'22'33'67,"-5"-11"-5,-2 0 1,3 2 2,0-5-31,-2-3-16,3-3-7,-2-5-5,-4-3-2,-4-3 1,-3-2-5,-2 0 7,-3-5-6,1-4-1,0-3-9,-2-2-1,3-1-5,0 0-3,2-2-4,4 5 0,2 5 10,5 6 3,5 1 8,1 2-1,5 2-1,-1 1 8,1-3-5,-1-2 4,-5-3-1,-2-7 5,-1 0-1,-4-4-3,-4-2 3,-2 1-3,-6-2-3,-2 0 2,-3 4 2,-7 4-1,-3 2 3,0 4-2,-4 3 3,-2 4-7,4 8 4,-2 7-5,3 4 8,4 4 3,5 2-1,5 1-1,3-2-6,6-3-2,5-4 4,3-3-11,5-2-11,4-8-14,3-4-11,5-4-51,-2-5-160</inkml:trace>
  <inkml:trace contextRef="#ctx0" brushRef="#br0" timeOffset="19936.1401">19372 6463 539,'-2'-25'71,"-3"17"-41,-8 6 6,-1 2 4,-2 8-11,-9 7-21,3 6-2,6 2-2,5 2-3,11-2-5,7 0 4,14-2 2,16-1-8,12-1-2,6-4 1,-2-1 5,-8-1-5,-12 1 7,-15 0-2,-13-3 4,-7 1 5,-15 0 2,-7 0-2,-9-3-12,-3 3-6,0 0-49,-2 0-52,2 0-331</inkml:trace>
  <inkml:trace contextRef="#ctx0" brushRef="#br0" timeOffset="38391.1956">1615 3690 411,'-9'-4'54,"6"4"-33,3 0 17,2 1 6,7 6-9,6 4-11,6 1-1,7-2-3,3-2-9,3-5 1,0-3-3,-3 0-5,-5-7 0,-5-1-2,-6-4 3,-6-3-5,-5 0-3,-4 1 1,-10-2 1,-7 2 0,-9 3-1,-3 5-3,-5 5 10,2 3-1,-1 11 0,3 7 3,3 3-1,8 6 6,6 3-1,8 0-4,5-3-2,13 0-4,8-5 3,7-1-3,5-6-4,9-3-7,2-4-19,4-6-20,0-3-33,-3-3-58,-3-8-193</inkml:trace>
  <inkml:trace contextRef="#ctx0" brushRef="#br0" timeOffset="38567.2056">2196 3555 434,'-1'22'47,"-1"3"-19,-2 8 16,4 9 17,0 4-15,5-4-32,3-5-8,4-6-6,1-7-25,-2-8-27,-1-4-73</inkml:trace>
  <inkml:trace contextRef="#ctx0" brushRef="#br0" timeOffset="38769.2172">2041 3668 535,'2'4'113,"8"-2"-71,8 0 8,10 5-17,7 2-14,8 5-8,1 0-8,-1-4-3,-4 3-13,-3-2-30,-2 0-33,-4-2-78</inkml:trace>
  <inkml:trace contextRef="#ctx0" brushRef="#br0" timeOffset="39160.2396">2714 3608 589,'-28'-9'40,"13"9"-1,-3 4 9,0 10-4,-2 8-17,3 8-15,5 3-8,6 1-2,6-4 0,13-6 0,7-7-1,2-8-2,2-6-9,-1-5-3,-2-7-6,-3-6 4,-7-1 2,-6-2 13,-4-2 1,-2 3-1,-8 1 3,-2 4 1,1 5-1,2 3 6,3 4-6,4 8-5,1 8 3,3 4-6,10 3 6,7-1-26,10-8-38,2-4-38,2-9-151</inkml:trace>
  <inkml:trace contextRef="#ctx0" brushRef="#br0" timeOffset="39392.2528">2975 3622 561,'-27'-3'71,"17"4"-39,1 11 8,3 5 17,2 6-23,4 4-14,5 1-13,13 0-3,9-4-3,3-3-2,7-7-4,4-6-9,-1-8-7,1-5-15,-4-8-25,-8-4-29,-7-2-77</inkml:trace>
  <inkml:trace contextRef="#ctx0" brushRef="#br0" timeOffset="39604.265">3230 3456 480,'-7'-33'121,"5"26"-53,2 6-30,0 5 1,4 14 7,8 10-13,3 13-11,6 6-5,6-1-11,4-3-5,7-8-1,3-6-2,2-9-9,-3-5-13,-10-6-20,-9-5-34,-15-4-37,-7-2-190</inkml:trace>
  <inkml:trace contextRef="#ctx0" brushRef="#br0" timeOffset="39775.2747">3248 3674 588,'8'-2'86,"14"-8"-48,9-3 17,10-1 0,4-1-27,-3 6-25,-4 4-5,-1 4-21,-5 2-49,-5 6-62,-2-3-463</inkml:trace>
  <inkml:trace contextRef="#ctx0" brushRef="#br0" timeOffset="40269.3032">3700 3306 589,'9'-25'45,"-6"19"-12,-1 6 6,5 15-10,2 12 11,4 11-8,4 14-18,3 1-4,7 0-8,4-5 1,4-7-6,2-8-12,1-6-11,-4-10-42,-7-4-49,-8-9-127</inkml:trace>
  <inkml:trace contextRef="#ctx0" brushRef="#br0" timeOffset="40623.3232">4029 3547 487,'34'19'110,"-13"-11"-57,7 8-26,3-1-8,0-1-12,1-2 0,0-4-4,-3-7-4,0-4-6,-4-9-1,-7-6-4,-5-3 2,-5 2 8,-4 0-2,-4 7 3,0 5 2,0 7 5,0 7 4,0 13-6,6 10 7,5 10 11,6 6-5,6 8-1,6 0 4,1 1-6,-1-4-6,-3-5-5,-6-7-2,-8-4 4,-6-4-6,-7-5-7,-14-2-4,-10-6-14,-4-4-21,-9-5-18,-3-7-81</inkml:trace>
  <inkml:trace contextRef="#ctx0" brushRef="#br0" timeOffset="41305.3626">5092 3573 514,'-36'-19'41,"18"12"-1,3 7 14,0 6-29,3 13-6,1 14 1,8 5-1,8 1-3,16-3-1,13-7-6,10-10-3,8-10 1,4-9 2,-1-11-2,-8-9-5,-12-1 3,-14-3-6,-16-1 0,-12 1-12,-18 2-1,-9 0-11,-6 6-10,3 5-1,3 4 5,11 6-13,9 1-30,6 3-84</inkml:trace>
  <inkml:trace contextRef="#ctx0" brushRef="#br0" timeOffset="41839.3928">5368 3567 331,'25'32'129,"-8"-12"-57,4 3-13,2 3-3,2-2-4,-2-1-18,-2-4-6,-3-3-10,-2-4-10,-5-6-1,-4-2 2,-4-3 0,-3-1 10,0-3 0,-5-5-17,-4-3-2,-4-5-2,-2 0-3,2-3-15,-1-2-6,5 2-11,3 2 4,5 5 12,4 7 6,10 5 4,5 7 4,6 6 6,2 4 7,3-1-4,2 0 5,2-4-2,-1-6 0,-3-6 3,-2-1 8,-5-10 0,-3-1 1,-4-3-8,-4 0 4,-1 0-10,-6-1 9,-2 2-3,-5 1-1,-7-3-7,-8 5-2,-1 4-3,-2 6-1,2 1 7,3 6 1,3 8 1,6 8-2,6 5 11,4 5-8,16-1-4,10-3 5,10-6-6,10-7-5,5-6-16,3-6-34,-3-3-63,-4-10-313</inkml:trace>
  <inkml:trace contextRef="#ctx0" brushRef="#br0" timeOffset="42470.4289">6477 3581 512,'11'-3'55,"-4"5"-39,5 11 34,4 9-5,-1 3-15,3 2-4,-3-2-7,-2-4-9,-1-7 2,-2-3-9,-5-7 4,0-3 5,-4-1 4,0-7 2,-1-7-10,0-9-9,-1-4 5,-1-1-4,2-2 1,1 0-5,6 6 2,4 7-3,1 8-5,5 9 8,5 8-2,3 10-4,4 7 10,5 6-31,6-3-26,-1-4-36,3-9-52</inkml:trace>
  <inkml:trace contextRef="#ctx0" brushRef="#br0" timeOffset="42752.4452">6995 3582 244,'-20'2'322,"11"4"-267,3 6-20,6 5 13,1 5 0,11 0-20,9-3-15,10-2-2,3-6-4,4-9-4,-1-3 8,-6-9-11,-7-4 0,-10-1-7,-11 2-6,-8-1 1,-12 2-16,-8 1-3,-3 4-4,1 0 3,2 5-3,4 2 6,7 0-10,7 2-24,7 3-34,5-2-85</inkml:trace>
  <inkml:trace contextRef="#ctx0" brushRef="#br0" timeOffset="43361.4802">7396 3567 438,'-23'20'82,"15"-5"-47,3 2 4,5 5 25,3 2-22,9-5-16,7-1-10,4-6-9,3-8 4,4-4 1,-2-11-11,-2-4 7,-8-7-6,-6-5-6,-9-2 2,-5-6-2,-11 0-5,-8-3-4,-6-4-12,-3 3 7,-1 1 5,-1 6 13,6 13 3,5 9 6,8 9-3,7 3 1,6 12-4,7 8 14,11 12-5,4 8-5,9 5 2,4 3-1,3-3-2,5-5-3,2-8 2,2-6-3,1-12-2,-4-6 7,-4-9-5,-8-3 3,-6-10 5,-9-7-6,-5-6 4,-8-4-8,-4-3-2,-10-3-4,-10 4-6,-5 4 7,-4 11 1,-1 11 4,5 5 0,3 13 3,7 6 2,8 7 0,7 4-1,13 2-1,14-5 1,16-3 3,10-9-1,4-6-4,2-5-6,-5-4-12,-4-2-19,-6-4-43,-8-1-56</inkml:trace>
  <inkml:trace contextRef="#ctx0" brushRef="#br0" timeOffset="44092.5217">8713 3700 381,'9'14'44,"1"-2"11,7 5 31,4 11-35,2 3-14,2 6-7,-1 0-13,0-4-4,-4-7 1,-3-8 2,-5-9-4,-6-3 3,-5-6 13,-4-7 4,-7-11-25,-9-11-10,-4-8-1,-2-7 2,-4-5-4,-2-6-9,2-2 7,5-2 2,9 2-3,10 8-2,9 12 4,11 12 7,6 9-5,5 13 4,5 10-1,-1 18-4,-2 11 9,-4 4-3,-6 1-1,-9-2 3,-5-7-2,-4-6-2,-4-5 4,-7-3-15,-1-5-25,-2-7-26,-1-4-77</inkml:trace>
  <inkml:trace contextRef="#ctx0" brushRef="#br0" timeOffset="44418.5406">8990 3599 488,'71'-1'70,"-35"-6"-21,2-2-19,-6-1 11,-4 0-10,-7-3-7,-5-2-14,-4 0-1,-12-2 0,0 1-3,-15 1 0,-6 3-3,-6 3-3,-2 8-2,-1 2 2,3 9 4,3 4 0,5 5-3,6 2 2,9 6-4,5-1 3,13 0 0,9 0-1,8-2 1,10 0-16,4-7-21,7-1-46,-2-5-36,-9-5-139</inkml:trace>
  <inkml:trace contextRef="#ctx0" brushRef="#br0" timeOffset="44563.5489">9406 3683 483,'-28'-41'80,"17"13"-23,8-6-12,3 0 2,14 0-7,8 0-25,8 6-13,12 5-6,7 10-33,5 11-69,3 3-192</inkml:trace>
  <inkml:trace contextRef="#ctx0" brushRef="#br0" timeOffset="46222.6435">10264 3252 441,'-18'-30'69,"14"19"9,2 7 7,2 5-60,5 12-12,8 10 16,4 10-9,5 7 2,0 8-2,3 1-13,2-2 2,1-1-6,-2-8-5,1-5-7,-5-3-21,-4-5-40,-7-3-39,-6-8-158</inkml:trace>
  <inkml:trace contextRef="#ctx0" brushRef="#br0" timeOffset="46721.6722">10637 3361 451,'-20'2'49,"3"7"-6,-2 7-5,-1 5 12,1 2-14,2 3-21,6-4-8,2-3 1,6-2 3,3-4 0,5-3 4,6-2 0,7-2 0,6-4-2,8-2-2,2 0-2,6-6-5,-1 0 0,1 2-3,0-1 0,0-3-1,-1 0 1,-3-2-5,-7-3-1,-7 0 3,-7-1 2,-6-2 2,-4 0-2,-5 0 0,-5 1 1,-5 2-5,-6 5 6,-3 0-5,-1 5 3,-2 3 0,3 5 3,1 7-1,4 6 0,3 1 0,4 8-1,7 1 3,3 0-1,12-1-2,8-4 3,7-4-6,4-3-2,3-7-12,2-3-7,-2-5-30,0-1-18,-6-3-48,-3-4-287</inkml:trace>
  <inkml:trace contextRef="#ctx0" brushRef="#br0" timeOffset="47141.6961">11335 3371 566,'0'26'58,"3"-12"-34,6 9 21,8 3 1,4-2-25,4-4-3,5-8-13,3-9 4,-1-3-4,-2-6 2,-5-10-4,-5-4 2,-6 2-4,-7 0-3,-4 6 4,0 8-4,-3 4-4,4 10-1,3 13 8,10 11-1,6 12 2,8 11 0,9 5-2,2 4 2,-5-1-2,-10 2 0,-12-5 11,-15-6 9,-14-2 2,-17-6-16,-9-2 2,-14-8-5,-3-6-4,-1-9-9,5-6-23,7-8-46,7-5-120</inkml:trace>
  <inkml:trace contextRef="#ctx0" brushRef="#br0" timeOffset="132168.5593">859 4857 457,'-31'8'58,"25"-8"0,6-2 10,14-4-10,8 0-16,10-1-15,2 3-16,5 0-4,0-1-6,1 1 1,-3 0 1,-1-2-22,-3 2-28,-3-1-29,-2 1-87</inkml:trace>
  <inkml:trace contextRef="#ctx0" brushRef="#br0" timeOffset="171409.8038">1638 4827 480,'-16'-20'29,"9"13"2,4 3-4,3 4 30,0 10-7,10 9-12,6 6-23,3 6-7,3-1 5,-3-1 3,-2-6-2,-2-4-5,-2-5 2,-5-7-6,-1-1-2,-3-5 17,-4-1-15,0-5 2,-3-6-7,-4-8 0,-1-5 3,-2-6-11,-1-5-6,3-6 20,1 2-9,5 6-1,2 8-1,7 12 3,6 13 2,6 10 7,8 13-3,2 6 2,4 6-3,-3-2-6,-2-5 8,-5-7-5,-4-6 4,-7-6 3,-1-5 0,-5-2 4,-2-2-2,-1-7-1,-2-3-3,0-6-4,0-4-2,-1-5-7,3 0 26,2 1-21,3 6-5,4 6 7,3 9-4,4 8 5,4 18-2,8 9-10,7 5-20,0-5-21,2-10-22,-4-10-7,-5-7-53,-5-5-186</inkml:trace>
  <inkml:trace contextRef="#ctx0" brushRef="#br0" timeOffset="171675.8193">2345 4850 321,'0'-20'125,"-1"17"-31,1 3-22,0 13-23,0 4 3,5 8-17,5-2-21,5-2 0,11-3-6,5-11 1,5-5-9,5-6 13,-5-10-9,-6-8-1,-11-2-7,-11 0 1,-9 1-4,-15 4 9,-10 2-14,-6 6-5,-6 5-1,6 4 4,0 2-3,9 0-7,9 5-18,5 3-21,9 1-45,3 0-156</inkml:trace>
  <inkml:trace contextRef="#ctx0" brushRef="#br0" timeOffset="172023.8389">2848 4718 429,'9'-24'184,"-9"15"-170,-7 5 17,-5 4 22,-5 3-1,-2 7-19,2 4-18,4 2-13,11 0-4,3 1-2,15-2 2,11-2 2,9-2-1,7-3-3,2 0 3,-2 0-6,-5 2 5,-14 2-2,-9 1 6,-15 4-4,-6-2 15,-12 0-19,-10 0-2,-3-2-15,-1-2-13,3-5-17,6-6-10,6-3-107</inkml:trace>
  <inkml:trace contextRef="#ctx0" brushRef="#br0" timeOffset="172233.8509">3117 4461 623,'21'-1'77,"-11"9"-74,0 13 36,2 12 19,0 10-5,2 10-30,6 3-18,7-2 1,3-5-9,5-11-10,-2-10-19,-2-8-21,-4-10-45,-10-8-56</inkml:trace>
  <inkml:trace contextRef="#ctx0" brushRef="#br0" timeOffset="172378.8592">3138 4755 625,'1'-13'92,"20"-1"-77,7-4 30,12 0-2,5 2-31,2 7-18,5 5-52,-1 2-70</inkml:trace>
  <inkml:trace contextRef="#ctx0" brushRef="#br0" timeOffset="178873.2309">4009 4428 142,'-21'-38'95,"13"14"10,-1-2-28,2 1 12,2 1-21,-1 3-17,3 7 15,-2 2-15,4 6-13,1 6-14,5 13-17,5 20 12,5 15-2,3 14-3,-2 7-6,1-6-6,0-5 4,-2-9-3,3-9-6,0-11 8,3-8-6,1-8 3,6-6 4,9-5 0,5-2-2,6 2-5,0 4 1,-6 8-3,-5 3 2,-10 4 1,-12 5 1,-10-2-1,-6 1-2,-14-2 2,-9-3-4,-3-5 0,-7-5 1,1-7-4,0-3 1,-1-7-5,2-9 9,3-7-20,7-8-16,8-3 1,11-2 22,5 5-10,12 11-22,8 5-33,4 7-41,4 4-232</inkml:trace>
  <inkml:trace contextRef="#ctx0" brushRef="#br0" timeOffset="179280.2543">4714 4673 552,'-32'2'55,"15"5"-16,2 9 18,0 8-3,3 5-25,7 4-23,5-2-5,7-6-2,9-7-1,4-6 10,5-6-12,0-6 10,-1-10 0,-4-5-10,-8-4 24,-9-2-14,-3-1 0,-3 3 2,-5 2-3,0 6 0,-2 3 1,0 8 0,4 0-1,3 9-5,3 6-8,5 4 7,6 4-1,2 2-5,2-2-14,8-5-23,1-5-16,6-6-14,0-6-73</inkml:trace>
  <inkml:trace contextRef="#ctx0" brushRef="#br0" timeOffset="179596.2723">5143 4623 614,'5'-36'55,"-15"26"-26,-4 8 14,-3 2 14,-2 11-24,2 6-16,6 5-7,7 1-10,6 1 0,15-1-2,12 1 4,10-4-1,5 0-1,4 0 0,-6-3 0,-8 1-1,-10-1 1,-16 0 2,-8-1-6,-14-1 18,-11-1-18,-2-5 3,-6-1-4,0-5-1,2-3-16,3-1-12,10-7-24,2-3-19,12-4-54,4-3-307</inkml:trace>
  <inkml:trace contextRef="#ctx0" brushRef="#br0" timeOffset="179750.2809">5535 4734 673,'61'22'40,"-37"-9"-27,-6 0-6,-2-2 2,-3-1-2,-6-4-10,-1 0-32,-4-4-48,-2-2-156</inkml:trace>
  <inkml:trace contextRef="#ctx0" brushRef="#br0" timeOffset="179872.2881">5503 4553 549,'-1'-17'28,"5"7"-103,7 2-354</inkml:trace>
  <inkml:trace contextRef="#ctx0" brushRef="#br0" timeOffset="180418.3193">6365 4600 567,'-34'-36'34,"10"21"9,1 5 29,-3 7-28,0 6-11,1 18-13,5 10-12,5 12 3,9 6-5,6 1 1,14-2-4,12-6-5,7-9 5,9-5-10,5-12-20,0-7-2,0-4-18,1-5-24,-4 0-50,-2-9-426</inkml:trace>
  <inkml:trace contextRef="#ctx0" brushRef="#br0" timeOffset="180842.3433">7040 4622 553,'27'-4'95,"-10"8"-85,5 11 32,4 12 6,2 4-17,-1 5-7,1-3-17,-4-5 1,-3-4 6,-6-7-1,-4-3-4,-5-6-3,-2-3 5,-4-5 2,0 0 5,0-5 4,-1-6-9,-4-6-10,0-8-8,1-7 2,4-4-18,0 4-12,6 4-8,2 9-17,6 6-28,1 9-36,4 4-132</inkml:trace>
  <inkml:trace contextRef="#ctx0" brushRef="#br0" timeOffset="181126.3596">7558 4680 465,'49'-1'96,"-26"-6"-3,-1-1-24,-2 0-21,-5-2-15,-5-1-6,-3-1-7,-4-4-9,-3-2-3,-10 1 3,-1-1-6,-8 4 3,-3 4-8,1 7-1,-2 3 4,1 10-3,3 7-2,2 8 7,6 8 0,8 3-2,4 6 0,11-2-1,7-3 2,10-3-9,5-5 3,8-8-22,3-5-20,1-7-45,-4-6-30,-10-3-180</inkml:trace>
  <inkml:trace contextRef="#ctx0" brushRef="#br0" timeOffset="181271.3679">7886 4833 595,'-12'-43'52,"9"16"4,3-4-6,3-4 4,4 2-26,6 1-26,3 6 0,2 4-11,3 9-36,4 6-41,1 6-52</inkml:trace>
  <inkml:trace contextRef="#ctx0" brushRef="#br0" timeOffset="181553.384">8246 4557 621,'-20'-7'55,"7"6"12,0 1-24,2 1 17,4 9-32,7 4-25,6 2-4,13 6 0,11-1 2,6 2-1,5 1 0,-1-1-2,-6 3-4,-8 0 1,-12 0 4,-14 0 3,-6-1-3,-12-5-9,-6-4 15,-6-4-21,-5-7 2,2-4 0,3-1-1,8-10-19,8-6-45,9-5-49,5-9-220</inkml:trace>
  <inkml:trace contextRef="#ctx0" brushRef="#br0" timeOffset="181697.3923">8452 4637 576,'58'41'128,"-33"-22"-56,-3 5-51,-5 0-12,-2-3 4,-3-3-10,0-6-9,-1-4-24,1-5-43,-5-5-66</inkml:trace>
  <inkml:trace contextRef="#ctx0" brushRef="#br0" timeOffset="181843.4009">8529 4474 745,'-13'-19'35,"13"6"-40,4 2-30,5 4 3,0 0-80</inkml:trace>
  <inkml:trace contextRef="#ctx0" brushRef="#br0" timeOffset="182610.4444">9156 4639 506,'-31'-6'57,"13"8"-21,-2 12 30,-1 10-19,4 7 4,3 5-24,12 1-14,14-5-2,19-9 3,15-13-11,7-10 10,1-12-20,-5-13 18,-13-3-11,-18-6-4,-14-2 6,-12 1 4,-20-2-11,-9 3-6,-9 5-3,0 4-1,4 7 0,12 8 11,9 3 0,14 6-19,7 2-18,11 10 30,14 8 8,8 8 0,13 0-1,3 4 5,1 0 9,-5-3 12,-7-2-1,-7-5 6,-8-5-8,-7-4-6,-7-4-6,-2-5 3,-7-3 6,0-1 8,0-7-12,-4-7-5,1-2 1,1-7-1,4-3-10,10-4 0,5 5 1,4 5-2,4 14-4,4 8 5,1 14 4,4 9-4,1 5 2,1 4 1,-1-3-12,0-8-19,-2-5-23,-3-12-27,-3-7-69</inkml:trace>
  <inkml:trace contextRef="#ctx0" brushRef="#br0" timeOffset="182783.4543">9904 4398 529,'-15'-2'292,"11"0"-222,2 0-37,4 2-11,6 2-20,3 7-7,4 5-16,4 10-50,-4 5-78,-2 5-487</inkml:trace>
  <inkml:trace contextRef="#ctx0" brushRef="#br0" timeOffset="182892.4609">10132 4755 610,'11'28'89,"-11"-24"-94,1-4-28,-1 0-19,-4 0-43</inkml:trace>
  <inkml:trace contextRef="#ctx0" brushRef="#br0" timeOffset="183913.5193">2184 5661 480,'-3'0'27,"3"0"-4,0 0 41,6 0-17,2 0 0,2 0-21,-1 0-8,1-2 3,-2-6-1,1-5-6,-4-5-2,-2-1-7,-3-2 2,-5 0-7,-10 4-5,-5 4 2,-3 3-2,-3 6 6,4 4-8,0 8 8,7 10-6,6 4 6,3 2 2,5 2 2,-3 1 3,4 13-2,0 8-5,10 5 3,13-6-8,11-15 2,9-11-18,2-12-11,3-9-25,0-5 3,5-12-49,-7-5-104</inkml:trace>
  <inkml:trace contextRef="#ctx0" brushRef="#br0" timeOffset="184225.5371">2566 5605 450,'-28'-3'119,"9"9"-77,2 13-4,1 8 18,3 8 4,10 3-25,3-5-24,11-7-5,11-8 0,9-6-1,0-7 0,-1-5 1,1-5-2,-7-8-3,-4-2-8,-6-3 5,-7 0 0,-7 1 3,0-1-1,-7 5-1,0 1-1,1 7 4,1 3-1,4 2-2,1 5-7,8 7 2,5 6 5,6 1-10,1-1-37,8-3-10,3-4-12,2-5-61,1-6-267</inkml:trace>
  <inkml:trace contextRef="#ctx0" brushRef="#br0" timeOffset="184435.5491">2980 5561 555,'-27'-18'53,"16"18"-7,3 13-9,1 13 18,4 7-11,3 8-21,6 1-11,14-3-12,11-7 2,12-9-10,6-11-5,6-9-14,-4-4-16,-6-10-15,-9-5-40,-12-7-168</inkml:trace>
  <inkml:trace contextRef="#ctx0" brushRef="#br0" timeOffset="184732.5659">3081 5350 608,'26'33'68,"-5"-6"-26,3 12 13,4 7-3,0 4-6,2-2-33,4-3-2,2-6-9,0-7 2,0-8 0,-7-9-4,-6-5 0,-7-6 4,-7-3-3,-3-1 5,-4-8 0,1-4-3,3-7-2,2 0-3,6 3-6,8 7-3,4 6-1,5 5-4,2 13-17,1 6-31,2 5-47,-1-6-171</inkml:trace>
  <inkml:trace contextRef="#ctx0" brushRef="#br0" timeOffset="185319.5994">4358 5493 581,'-5'-49'65,"5"34"-18,6 9 17,5 6-39,7 13-2,2 17 3,6 10-12,0 6-8,0-4 1,-2-4-7,0-8 6,-2-6-4,-4-9 0,-3-3 0,-4-5 0,-6-5 0,-2-2 3,-1-3 5,2-9-3,4-6-2,-1-6-4,5-3-2,2 3-3,2 4-2,6 9-5,2 8-4,7 6 2,1 10-14,3 8-12,2 1-34,0 0-11,1-5-83</inkml:trace>
  <inkml:trace contextRef="#ctx0" brushRef="#br0" timeOffset="185566.6138">5058 5578 500,'-20'-11'109,"12"9"-44,2 2 9,5 5-24,1 9-18,6 7-17,10 2-5,4-2-7,9-6 1,5-7 3,-1-8-5,0-1 2,-7-10-7,-11-3 0,-13-1-6,-8 0-1,-17 1-5,-6 2-8,-9 3-16,1 3-8,8 1 1,6 2-27,10-1-120</inkml:trace>
  <inkml:trace contextRef="#ctx0" brushRef="#br0" timeOffset="186094.644">5289 5517 391,'0'37'161,"0"-16"-106,0 0 7,9 5 8,7-5-21,7 0-29,5-6-9,5-7-5,-2-6 1,-1-4-3,-5-9 0,-3-6 0,-5-6-6,-5-3-9,-8-4 8,-6-3 1,-12 0 1,-7-2-9,-7-1 1,-3 2-1,-2 2 7,4 11 3,8 7 4,5 10 9,9 5-5,5 16-3,4 7 9,10 14-5,9 6-3,5 8 2,7-1 3,8-4-3,5-8-4,3-8 2,0-12-2,-3-7-1,-5-8 0,-5-4 4,-6-7-6,-8-7 1,-4-5-3,-9-5-3,-7 0 1,-3-1 1,-14 4 4,-5 7-7,-1 6 6,4 6 1,4 2 4,5 8-2,8 4-5,1 1 2,16 2-1,13 1-4,9-4-9,14-8-28,7-4-43,2-3-78</inkml:trace>
  <inkml:trace contextRef="#ctx0" brushRef="#br0" timeOffset="186760.6821">6661 5224 540,'12'-19'63,"-5"16"-41,8 8 36,5 20-2,3 15-17,4 14-12,2 10-12,1 4-6,2-3-1,-2-6-2,-2-10-7,-5-13 3,-2-12-2,-7-5 3,-6-9 1,-3-6 0,-3-3 3,-1-3 10,-1-12-5,0-9-12,2-10 0,2-6 0,4 0 0,5 4-3,2 9-10,1 11 14,3 12-7,2 9 5,6 12 1,3 8 0,4 4-2,6-2-14,6-6-23,1-8-22,3-6-37,-8-8-124</inkml:trace>
  <inkml:trace contextRef="#ctx0" brushRef="#br0" timeOffset="187139.7038">7559 5413 576,'-17'-20'69,"4"17"-9,0 6-1,-1 12-8,0 11-11,4 11-15,5 3-9,6 1-4,14-5-10,11-6-1,4-9 0,5-8 1,-2-9-1,-6-5-3,-3-11-2,-11-3 6,-7-3-1,-6-3-3,-4 0 3,-8-1-3,-1 5 5,1 2-5,0 4 3,4 7 2,2 4-1,6 5-8,0 8 2,7 3 1,6 5 4,7-4-7,3-1-21,2-5-23,3-3-16,-3-3-25,-3-5-90</inkml:trace>
  <inkml:trace contextRef="#ctx0" brushRef="#br0" timeOffset="187401.7188">7993 5374 589,'-36'6'53,"17"2"-9,4 8-7,5 2 25,7 3-28,9 2-23,17-3-2,18 0-6,12-4 1,9-4-4,0 1 0,-8 2-3,-16 2-2,-17 3 5,-21 3 6,-13 1 1,-18 2-2,-7-2-5,-4-1-11,2-4-35,4-4-41,5-4-85</inkml:trace>
  <inkml:trace contextRef="#ctx0" brushRef="#br0" timeOffset="190467.8939">3129 6291 330,'-20'-27'57,"12"12"56,3 2-32,2 4-29,3 2-1,-1 7-9,1 1-21,4 15 1,6 15 14,5 10-10,1 11-9,2 2-3,-2-2 1,1-1-8,0-7-4,1-6 1,0-5-8,-1-9-1,-1-5-19,2-7-29,-3-6-32,-2-6-21,-4-5-165</inkml:trace>
  <inkml:trace contextRef="#ctx0" brushRef="#br0" timeOffset="190775.9118">3406 6568 474,'44'-5'68,"-21"3"5,-1-2-8,0-1-14,-4-1-23,3-5-9,-2-3-5,-5-4-2,-4 0-8,-7 0 6,-3 3-3,-9 2 2,-6 7-6,-5 4-3,-1 2 1,0 10-1,4 8-1,2 4 0,9 5-1,6 2 6,6 2-5,15-4 1,3-2 4,7-5-6,5-6 2,3-2-11,-1-7 0,-2-1-18,-2-4-30,0-2-16,-6-3-105</inkml:trace>
  <inkml:trace contextRef="#ctx0" brushRef="#br0" timeOffset="191023.9259">3971 6687 383,'22'4'126,"-16"-8"-48,-3-6 3,-2-7-5,-2-2-28,-8-7-22,-4-5-9,-4-4-7,-3-1 1,-6-3-9,-2-4-2,-1-2 0,5 1 0,8 4-4,6 7 1,10 9-3,3 10-14,14 6-2,6 8-14,8 9-11,3 10-12,6 3-62,-3-4-294</inkml:trace>
  <inkml:trace contextRef="#ctx0" brushRef="#br0" timeOffset="191232.9379">3755 6510 628,'-10'3'25,"14"-8"-11,11-5 49,10-2-7,10 1-38,6 0-17,3 1-14,2 4-14,0 0-31,1 2-35,-6 1-155</inkml:trace>
  <inkml:trace contextRef="#ctx0" brushRef="#br0" timeOffset="191436.9493">4313 6235 661,'3'5'38,"3"7"-26,3 7 27,5 11 8,4 8-19,4 3-20,1 5-6,1-5-1,2-7-17,-3-6-19,1-10-27,-9-5-25,-13-5-132</inkml:trace>
  <inkml:trace contextRef="#ctx0" brushRef="#br0" timeOffset="191595.9584">4208 6518 660,'29'-17'63,"-2"0"-46,8-3 25,9 2-31,-1 5-11,-1 5-26,-4 6-41,-4 2-55</inkml:trace>
  <inkml:trace contextRef="#ctx0" brushRef="#br0" timeOffset="192200.9933">5449 6397 487,'-32'-32'56,"11"17"18,2 3-18,-2 3 1,2 6-11,0 3-23,2 5-6,2 17-11,0 12 3,4 10 3,9 7-5,5-2-6,14-4 1,13-7-1,6-8-6,7-7-6,5-11-22,-4-8-7,0-7-38,-6-13-43,-10-6-379</inkml:trace>
  <inkml:trace contextRef="#ctx0" brushRef="#br0" timeOffset="192545.013">5489 6173 649,'3'0'18,"6"14"3,7 11 50,3 12-28,3 11-4,1 7-22,2 2-5,0-6-5,2-5-4,1-10 1,-4-8 1,-3-6 0,-6-7-6,-3-5 3,-6-7-1,-4-3 3,-1 0 5,-1-5 2,0-8-7,0-6-6,3-5 7,1 1-11,4 2 4,5 7-5,2 7 8,6 7-8,4 9 0,0 9 6,2 3-3,-3 1-32,5-2-23,-1-10-29,-2-7-23,-6-6-430</inkml:trace>
  <inkml:trace contextRef="#ctx0" brushRef="#br0" timeOffset="192705.0221">6074 6483 521,'12'19'98,"-5"-7"-50,6 3 9,-1-2-14,4 0-11,-1-5-25,-1 0-8,0-5-21,0-3-35,-6-2-41,-5-8-119</inkml:trace>
  <inkml:trace contextRef="#ctx0" brushRef="#br0" timeOffset="192841.0296">6096 6361 595,'-12'-18'26,"10"11"-24,2 0 0,2 2-4,3-1-42,0-2-138</inkml:trace>
  <inkml:trace contextRef="#ctx0" brushRef="#br0" timeOffset="193037.0411">6185 6145 594,'15'50'46,"-2"-14"27,1 10-7,1 5-11,-1 1-23,2-1-24,5-5-10,2-8-1,0-9-13,1-9-17,-1-6-35,-3-10-28,-2-5-143</inkml:trace>
  <inkml:trace contextRef="#ctx0" brushRef="#br0" timeOffset="193421.0629">6564 6293 698,'-6'32'47,"1"-9"1,4 8-3,-1 4 4,2-1-26,7-3-18,6-5-6,3-8 5,0-7-3,2-9-1,0-4 3,2-13-6,-3-8-6,-2-6 1,-9-4 2,-6-4-4,-6-5-3,-6-6-1,-5-3 8,0-1-1,0 4 8,0 10-3,8 12 15,2 13 13,5 10 0,2 10-12,1 19-2,5 13 12,6 12-13,7 5-4,7-5-2,5-5-7,5-7-5,0-4-5,1-9-21,-3-6-21,-5-7-51,-6-9-66</inkml:trace>
  <inkml:trace contextRef="#ctx0" brushRef="#br0" timeOffset="194159.1053">7433 6393 542,'26'69'37,"-4"-26"-5,7 4 18,3-4-12,-3-5-5,-3-7-8,-5-7-14,-8-8-4,-5-7 5,-7-6-1,-1-3 14,-12-7-18,-9-8-6,-6-9-1,-3-6-1,-2-8-2,0-5 4,0-8-4,3-4-7,7 0 8,13 5-3,9 8 3,9 12 2,15 9-2,3 10 5,7 11 4,5 7 1,-5 13-4,-1 11 0,-10 3-3,-8 3-1,-9-2 6,-6-4-7,-10-3-2,-9-7-3,-2-4 0,0-8-19,4-4-29,0-5-9,5-4-54,2-9-307</inkml:trace>
  <inkml:trace contextRef="#ctx0" brushRef="#br0" timeOffset="194434.1209">7715 6363 505,'25'27'107,"-15"-6"-56,4 1-7,4 2 11,7-6-16,4-6-21,3-6-12,1-6-2,-1-8-1,-6-8-1,-10-3-3,-8-2-2,-9-3-2,-15 1 3,-7 4-1,-10 1-1,-4 4 0,-1 4 0,2 2 8,7 2-6,9 2-2,10 2-9,10 2-39,6 0-28,9 3-65</inkml:trace>
  <inkml:trace contextRef="#ctx0" brushRef="#br0" timeOffset="194602.1306">8064 6379 536,'24'32'108,"-13"-19"-46,1 0-25,1 0-11,-2-2-14,3-3-6,-2-4-15,0-2-30,-3-2-27,-4-6-50</inkml:trace>
  <inkml:trace contextRef="#ctx0" brushRef="#br0" timeOffset="194768.1401">8059 6199 581,'-17'-19'97,"13"8"-82,4 2-15,4 1 3,1 4-1,2 2-25,4 2-19,4 6-69,2 6-124</inkml:trace>
  <inkml:trace contextRef="#ctx0" brushRef="#br0" timeOffset="194992.1529">8208 6287 170,'50'68'276,"-32"-38"-181,3-4-30,-3-6-4,-5-8 1,-3-4-11,-4-6-13,-1-2-5,-3-1-14,0-8 2,-2-1-14,0-6-1,0 0-4,0 0 0,5-1-4,8 4-6,3 3-2,7 7-6,3 3-2,3 13 3,0 6-6,1 5-20,-1-1-32,-3-6-10,-4-5-116</inkml:trace>
  <inkml:trace contextRef="#ctx0" brushRef="#br0" timeOffset="195187.1639">8551 6136 546,'14'-23'81,"-1"26"-25,5 19 5,3 13-11,4 10-11,-1 6-21,4-2-11,4-7-10,0-11-1,-3-9-17,-9-9-29,-9-8-35,-11-5-58</inkml:trace>
  <inkml:trace contextRef="#ctx0" brushRef="#br0" timeOffset="195544.1842">8553 6296 567,'15'0'107,"7"0"-43,14 0-5,5-1-5,3 1-2,3 0-26,1 0-16,-2 0-2,-2 0-3,-5 0-2,-3-7-1,-3-5 1,-4-3-2,-4-3-4,-9 0-2,-8 1 1,-8 0-4,-6-2-3,-12 4-4,-7 2-3,-5 7 3,0 6 5,2 9 9,5 11 0,7 0 9,4 8 1,6 2 1,6 1-2,9 0-3,12-2-5,10-4-3,5-4-7,4-5-16,3-8-20,0-3-50,-2-5-32</inkml:trace>
  <inkml:trace contextRef="#ctx0" brushRef="#br0" timeOffset="195703.1933">9274 6391 327,'-11'-11'340,"6"-9"-295,0-9-12,5-1 15,6-4 9,4 1-37,11 4-16,7 2-8,11 4-5,6 3-24,9 10-28,3 8-45,-1 2-109</inkml:trace>
  <inkml:trace contextRef="#ctx0" brushRef="#br0" timeOffset="196840.2586">3343 7317 409,'6'21'37,"1"-4"10,4 5 21,3-1-2,0-1-19,1-1-21,-4-9 3,-3-2-6,-2-4-2,-6-4 5,0 0 0,-3-3-5,-6-4-11,-4-5-8,-1-6 4,-1-3-6,1 0-3,-1-8 5,7 0-6,2-7-2,6 1-3,10 2 3,5 6-1,7 6-8,7 8-5,0 10-12,2 4-11,3 13-5,-4 8-28,-2 2-100</inkml:trace>
  <inkml:trace contextRef="#ctx0" brushRef="#br0" timeOffset="197021.269">3722 7309 390,'0'23'112,"2"-12"-55,5 4 5,5 1 4,2 1-19,3 1-28,1 0-13,3-4-3,-2-1-6,-2-4-3,-2-4-35,-2-5-31,-5-3-100</inkml:trace>
  <inkml:trace contextRef="#ctx0" brushRef="#br0" timeOffset="197172.2776">3703 7078 574,'-9'-21'20,"9"16"-25,6 5 0,8 7 1,9 8-14,4 3-147</inkml:trace>
  <inkml:trace contextRef="#ctx0" brushRef="#br0" timeOffset="197657.3053">4270 7185 678,'-38'1'25,"20"10"7,0 7 6,3 6 9,4 7-25,7-3-16,4-2-9,13-7 4,7-6-4,2-10-1,2-4-4,-2-11-7,-4-8 5,-7-4 3,-4 2 1,-3 1 3,-4 9 2,0 5 4,0 7-3,0 7-5,4 12 4,13 14 8,10 12-3,6 6-2,9 5-4,-2-2 10,-3 0-5,-3-4 6,-11-2 6,-7-2-6,-9-6-6,-7-5 3,-8-7-12,-8-7 0,-3-7-4,-5-4-1,-3-7-3,-3-3-11,-3-3-20,4-8 2,5-5-24,4-7-63,6-10-359</inkml:trace>
  <inkml:trace contextRef="#ctx0" brushRef="#br0" timeOffset="198021.3259">4452 7033 514,'25'-25'81,"-16"18"-49,3 8-3,-1 15 28,4 14-3,-1 15-24,3 11-13,1 5 4,0-3-4,0-7-11,0-12-3,-3-12 4,-4-10-2,0-8 1,-3-6 1,-2-3-2,-3-4 3,-3-8 3,0-5-11,0-8 0,0-3-7,3-2-2,4 3-2,3 6-3,4 9 0,3 12-1,6 9 6,2 12 5,4 6-11,4 2-25,-2-4-16,3-6-5,-5-11-52,-6-8-123</inkml:trace>
  <inkml:trace contextRef="#ctx0" brushRef="#br0" timeOffset="198210.3367">4906 7110 408,'-11'-26'165,"12"26"-116,11 8 2,4 13 7,3 13 3,4 11-19,4 4-29,3-1-12,3-7-3,0-12-17,0-8-14,-6-10-26,-9-7-24,-12-4-131</inkml:trace>
  <inkml:trace contextRef="#ctx0" brushRef="#br0" timeOffset="198367.3459">4928 7248 707,'10'-9'39,"13"1"-10,9-1 1,3 0-8,1 5-16,1 3-7,-1 1-39,1 4-59,-7-1-79</inkml:trace>
  <inkml:trace contextRef="#ctx0" brushRef="#br0" timeOffset="198997.3817">6066 7149 441,'-24'-44'68,"7"23"-22,-1 5 20,-3 4 3,-2 7-7,1 5-21,-2 6-24,4 13 0,3 13-6,5 9-1,9 8-4,4 2-5,17-3 2,8-5-3,11-10-3,12-11-6,5-11-6,5-11-11,5-14-14,-1-9-21,-7-10-36,-18-2-182</inkml:trace>
  <inkml:trace contextRef="#ctx0" brushRef="#br0" timeOffset="199332.4009">6157 6913 518,'0'5'89,"8"15"-75,8 14 35,6 14 8,5 7-8,6 4-11,1-2-21,3-5-7,0-10-2,-4-9-6,-2-13 8,-5-6-5,-6-7 3,-5-6-3,-7-1 1,-2-1 4,-3-6 4,-3-5-9,1-8-3,-1-5 1,3-4-7,2 1 3,4 5 1,3 7-4,3 9 2,4 8-7,3 13 8,2 7-1,3 4-3,1 3-14,2-3-13,-2-3-30,1-10-27,-6-7-39</inkml:trace>
  <inkml:trace contextRef="#ctx0" brushRef="#br0" timeOffset="199497.4106">6843 7203 567,'11'25'61,"-4"-8"-3,4 2-12,4 0-19,2-3-21,3-2-6,1-8-23,0-6-31,-2-6-35,-9-9-220</inkml:trace>
  <inkml:trace contextRef="#ctx0" brushRef="#br0" timeOffset="199635.4183">6860 7008 448,'4'-13'27,"11"8"-46,6 5-49,6 1-43,-1 13-133</inkml:trace>
  <inkml:trace contextRef="#ctx0" brushRef="#br0" timeOffset="199991.4389">7182 6860 587,'-3'1'51,"3"11"-9,5 13 25,3 12-2,1 10-22,3 6-20,2 4-9,2-5-9,6-4-5,1-5 4,0-7-20,1-5-11,-5-7-15,2-8-23,-2-8-17,-4-8-92</inkml:trace>
  <inkml:trace contextRef="#ctx0" brushRef="#br0" timeOffset="200338.4584">7510 7082 607,'-17'14'53,"7"10"-14,5 7 2,0 8 13,4 4-23,3-3-20,10-7-6,4-9-6,5-11 3,1-9 0,0-6-2,-2-12-2,-3-12-8,-3-8 1,-5-6-6,-7-3 0,-3-3 10,-10-2 2,-3-2-1,3 3 7,1 9 3,3 12 18,5 11 18,2 10-5,0 7-20,7 14 2,7 12 12,6 7-18,5 4-13,7 2 0,5-5-10,1-3-24,1-1-20,-3-5-27,-8-4-60</inkml:trace>
  <inkml:trace contextRef="#ctx0" brushRef="#br0" timeOffset="201002.4964">8285 7311 485,'-4'13'64,"9"7"-46,9 12 26,4 10 6,9 6 0,-1 0-12,2-3-18,-3-8-3,-3-10-2,-7-6 0,-5-12 0,-7-6-4,-3-7 14,-7-17-21,-7-12-10,-6-13 1,-5-9 3,-3-4-7,-5-9-5,-1-4 11,3-3 2,7-1-4,10 8 0,9 15 2,6 16-3,13 16 10,6 15 3,7 7-2,3 16-1,0 10-4,-2 9 1,-4 7 2,-9-1-1,-4 2-2,-4-8 2,-3-6-2,-2-7-5,-2-8-5,1-9-20,-1-3-24,0-3-13,0-7-40,0-8-196</inkml:trace>
  <inkml:trace contextRef="#ctx0" brushRef="#br0" timeOffset="201272.5122">8553 7059 540,'15'19'70,"-8"5"4,4 5-22,2 5-1,3-3-24,7-4-11,9-11-7,4-7 0,3-9-2,-6-11 0,-8-6 1,-13-8 3,-12-4-1,-8-2-4,-14 1-4,-9 0 0,-3 6-4,-3 2-3,4 8 7,4 4-7,8 6-3,8 4-4,9 0-12,7 8-14,10 3-23,9 2-21,4-1-92</inkml:trace>
  <inkml:trace contextRef="#ctx0" brushRef="#br0" timeOffset="201438.5213">8922 7091 358,'38'29'209,"-18"-15"-126,3 3-18,0 0-24,-3-2-22,-3-2-12,-2-2-7,-4-5-15,-3-3-23,-3-3-31,-5-7-79</inkml:trace>
  <inkml:trace contextRef="#ctx0" brushRef="#br0" timeOffset="201590.5303">8918 6894 483,'-12'-31'128,"12"16"-123,9 2-14,4 2-9,3 4 1,0 6-68,-1 1-215</inkml:trace>
  <inkml:trace contextRef="#ctx0" brushRef="#br0" timeOffset="201866.5461">9201 7033 475,'46'73'80,"-24"-45"-6,-3-7 0,-5-4 4,-2-9-29,-5-2-27,-3-3-10,-1-3 2,-1 0 2,-1-4-5,-1-5-6,0-3 4,0-5-11,2-4 1,4 0-1,6 0-9,3 6 2,6 5-3,1 10 0,5 8 5,1 9-12,2 9-5,1-2-22,0-3-25,-2-7-33,-4-9-106</inkml:trace>
  <inkml:trace contextRef="#ctx0" brushRef="#br0" timeOffset="202090.5589">9609 6793 606,'7'-24'85,"6"24"-24,5 11-9,4 13-3,2 13-6,0 12-18,3 9-17,0 0-1,3-4-5,2-9-4,-3-10-5,2-9-17,-10-12-8,-9-6-29,-7-8-45,-7-9-45</inkml:trace>
  <inkml:trace contextRef="#ctx0" brushRef="#br0" timeOffset="202489.5815">9624 6972 660,'-5'8'111,"11"-6"-81,13 5 5,10-2 20,6 2-11,9 1-20,6 0-8,2 1-4,-2-2-11,-2-2 2,-5-3 0,-3-1-4,-3-1 6,-3-6-3,-4-6-1,-6-2-5,-6-5 1,-9-1-4,-9-1-1,-4-2-5,-10 2-5,-3 0 1,-4 5 2,-2 5 8,2 8 3,-2 3 4,5 11 4,4 9 1,6 7 3,5 8 7,3 2-4,5 5 2,12-2-7,8-6 0,9-7-4,3-6-4,2-8-2,-7-6-10,-3-3-20,-4-4-29,-8-10-72,-3-4-88</inkml:trace>
  <inkml:trace contextRef="#ctx0" brushRef="#br0" timeOffset="202678.5926">10337 7072 687,'3'-6'69,"-1"-7"-5,0-7-8,1-5-3,2-4-27,4-3-19,6-2-2,4 2-9,5 0 7,6 1-7,2 9-19,5 3-22,5 9-36,3 8-33,1 2-66</inkml:trace>
  <inkml:trace contextRef="#ctx0" brushRef="#br0" timeOffset="203669.6493">4224 8125 257,'18'46'222,"0"-9"-181,10 10 1,8 4 10,3 0-5,-4-6-4,-3-6-15,-6-10-7,-9-8-10,-6-9 0,-9-9-7,-2-3 11,-8-3-11,-7-10-7,-9-8-2,-5-2 3,-3-8-1,-4 0 10,-1-8-7,-1-5 1,9-4-1,8-8-3,13 1-1,14-2-4,21 7 1,12 11 1,14 13 1,5 9 0,-1 16 9,-4 10-2,-9 14-4,-11 14 7,-13 3-10,-14 0 7,-8-2 0,-13-5-3,-8-5 8,-4-7-5,-1-5-3,-1-10 2,5-5 1,3-3-13,6-7-17,7-4-7,8-3-30,10-1-41,8 0-163</inkml:trace>
  <inkml:trace contextRef="#ctx0" brushRef="#br0" timeOffset="204074.6724">4978 8018 582,'-41'16'38,"20"4"-5,1 7 13,3 8 9,6 4-16,10-2-27,7-5-7,14-12-5,4-9 2,2-11 0,3-11-1,-3-9-2,-3-9-8,-7 0-1,-8-2 9,-8 4-1,-6 3 2,-10 4 1,-1 2 0,-1 4 1,3 7 1,3 6 6,6 4 2,6 12 2,5 3 0,10 4-6,10 1-3,0-3-2,4-5-2,4-2 0,-2-3-11,1-5-17,-3-1-23,-1-3-31,-5-1-72</inkml:trace>
  <inkml:trace contextRef="#ctx0" brushRef="#br0" timeOffset="204539.6989">5368 8185 460,'7'-14'106,"-7"-4"-55,-3-4-8,-4-4 6,-4-1-5,1-2-18,2 0-5,1-1-9,5 4-7,2 2-4,1 6-2,8 8-1,7 9-1,3 5-4,8 8 0,1 6-6,-1 0 7,4-2 3,-1-4-1,1-3 6,-2-6 0,-4-3-3,-4-6 3,-6-7 0,-6-1-2,-5-4 5,-4 0-2,-5 2-4,-5 1 3,-6 3-7,-3 6 10,-2 1-4,0 5-2,0 8 5,2 7 1,5 5 0,6 8 4,7 3-1,3 2 4,11 1 6,7 0-9,8-2-8,4-7 0,7-6-2,5-7 0,0-7-10,-1-5-13,0-6-26,-7-6-35,-6-5-67</inkml:trace>
  <inkml:trace contextRef="#ctx0" brushRef="#br0" timeOffset="204850.7168">5899 7945 521,'18'45'78,"-5"-19"-7,3 3 6,1-4-6,-2-5-26,0-5-24,-2-7-8,-2-5-6,-1-3 0,-1-9-3,-3-7 3,-3-3-7,-1-5 6,-2-3-5,0 1 4,0 2-7,0 1 2,4 8 3,4 5-4,6 8-1,4 6 0,5 13 1,5 8 1,-2 3-5,2 0-20,3-8-16,-4-4-13,-3-8-27,-3-8-21,-11-8-176</inkml:trace>
  <inkml:trace contextRef="#ctx0" brushRef="#br0" timeOffset="205031.7272">6266 7758 381,'9'-13'249,"7"18"-166,4 15-7,8 12-26,-2 8-5,0 3-21,1-2-19,1-5-6,3-8-9,-5-6-22,-4-9-22,-8-5-41,-10-8-54</inkml:trace>
  <inkml:trace contextRef="#ctx0" brushRef="#br0" timeOffset="205198.7367">6291 7963 645,'12'-1'122,"6"-7"-82,11-1 3,12-6-10,5 3-6,3 3-20,0 5-15,-2 4-55,-5 6-78,-7-1-207</inkml:trace>
  <inkml:trace contextRef="#ctx0" brushRef="#br0" timeOffset="205922.7781">7464 7972 511,'26'58'72,"-5"-9"-22,10 9 1,2 7-9,2-3-3,4-8-12,-3-8-20,-3-14 0,-8-13 4,-9-9 4,-8-9-6,-8-6 13,-8-14-15,-9-9-16,-9-11 7,-4-8-4,-5-7-2,0-4-3,0-7 2,3-7 3,7 0-7,10 0-1,13 9 6,10 16 9,13 14 6,8 12 7,7 13 1,2 8-4,2 15-5,-5 12 1,-3 6-4,-7 5-1,-11 2 0,-11 1 0,-5-1 9,-11-6-9,-4-4 4,-3-6-5,1-9-11,2-5-2,3-6-20,5-4-20,4-3-31,5-9-34,10-9-95</inkml:trace>
  <inkml:trace contextRef="#ctx0" brushRef="#br0" timeOffset="206191.7933">7950 7864 383,'25'33'145,"-14"-11"-72,3 6-9,2 1 11,6-1-15,4-7-27,7-8-15,6-11-5,-3-7-6,-2-9 2,-10-8-3,-11-3 1,-11 0-3,-11 0 2,-16 2 0,-11 3-5,-7 5-5,-4 4 7,2 6-8,5 4-2,10 1-3,7 1-11,12 5-9,11 3-20,6 1-18,12 3-18,11-3-94</inkml:trace>
  <inkml:trace contextRef="#ctx0" brushRef="#br0" timeOffset="206393.8048">8446 7880 528,'41'13'137,"-19"-5"-63,4 4-15,-1 2-19,-3 4-12,-2-1-18,0-4-5,0 0-2,-3-4-12,-1-4-15,-4-1-32,-6-4-43,-6-2-65</inkml:trace>
  <inkml:trace contextRef="#ctx0" brushRef="#br0" timeOffset="206551.8139">8494 7746 642,'-7'-30'59,"7"18"-40,6 2-21,8 2 5,0 6-8,3 2-25,4 8-41,-1 6-98</inkml:trace>
  <inkml:trace contextRef="#ctx0" brushRef="#br0" timeOffset="206928.8354">8879 7808 566,'25'16'95,"-13"-4"-37,3 7-15,-1 2 1,-3 3-11,-2 0-11,0-5-3,0-2-6,-2-8 4,-2-6-5,-1-1 0,-2-2 2,-2-4 0,0-9-4,0-5-8,-1-3-1,1-2 1,0-3 0,7 1-7,2 2 5,4 8-2,4 6 1,3 9-2,1 9 0,2 9 1,2 7 1,-1 1-24,-1-1-9,3-4-11,-4-5-31,-2-5-19,-6-7-91</inkml:trace>
  <inkml:trace contextRef="#ctx0" brushRef="#br0" timeOffset="207161.8489">9201 7660 561,'-7'-35'110,"7"28"-40,6 5-18,4 5 0,5 15-5,3 9-20,4 12-11,2 3-3,2 2-11,-1-1 0,1-1-2,1-7-4,-5-10-15,-4-8-14,-4-7-19,-9-9-38,-5-3-12,-5-11-237</inkml:trace>
  <inkml:trace contextRef="#ctx0" brushRef="#br0" timeOffset="207336.8587">9219 7783 634,'7'-1'53,"7"1"-2,9 0-4,7 0 3,6 0-17,4 0-24,2 0-4,-2 1-8,-5 0-22,-2 4-37,-1-2-56,-7-1-173</inkml:trace>
  <inkml:trace contextRef="#ctx0" brushRef="#br0" timeOffset="207914.8918">9900 7812 587,'19'-19'50,"-6"9"-41,8 0 19,5 4 4,-2-2-4,-2 3-3,-2-2-10,-1-4-3,-4-3-6,-2-2 3,-5-3-3,-8-1-2,-3 1 2,-12 3-6,-5 4 2,-4 6-2,-3 6-1,-1 5 2,4 10-1,1 6-1,4 10 4,9 5 3,9 1 3,10 1 0,19-6 4,14-6-12,12-7 5,9-4-3,4-7-19,-3-4-18,-8-4-21,-9-8-60,-18-5-205</inkml:trace>
  <inkml:trace contextRef="#ctx0" brushRef="#br0" timeOffset="208181.9073">10435 7747 637,'58'54'66,"-26"-26"-15,0 0-26,-4-6 21,-9-7-19,-5-5-14,-7-7-2,-6-5 1,-2-9 3,-9-9-12,-3-6-1,-1-7 0,4-2 1,4-1-2,7-1-6,16 2-5,11 8-6,13 8-3,5 16-12,7 13-29,1 12-36,6 6-81</inkml:trace>
  <inkml:trace contextRef="#ctx0" brushRef="#br1" timeOffset="236483.5259">20853 4295 349,'-106'-46'8,"46"24"28,-1 6-2,-1 5 9,1 6-6,-3 5 1,-2 8-5,-1 19-9,5 12-3,2 16-4,8 18-2,2 16 0,6 19 1,9 9-5,12-1-6,16-5 4,14-7-13,23-8 7,20-3-1,18-7 4,25-15-3,27-15 2,19-20 0,25-21-4,5-18-2,-2-22 3,-2-20-3,-14-15 2,-7-13-1,-9-6-3,-19-5-1,-18 1-7,-26 2 9,-33-1-3,-32-1-8,-26 1 29,-36 2-28,-26 7 15,-26 8-6,-21 11 1,-13 13-2,-9 14 6,-6 16-58,2 10-121</inkml:trace>
  <inkml:trace contextRef="#ctx0" brushRef="#br1" timeOffset="250679.3379">22010 2869 297,'-115'-20'18,"54"20"44,2 16-18,8 9 36,5 16-23,7 16-14,7 20-8,8 19-3,14 18-11,10 9-7,16-2-4,29-12-11,30-20 9,27-20-4,21-18-2,13-14 6,0-17-8,-3-16 4,-9-14-4,-6-22-3,-1-16 9,-16-14-7,-16-14 7,-19-9-4,-32-10 2,-18-4-4,-16 0 4,-29 5-1,-24 11-3,-27 9 4,-19 15 3,-6 9 3,3 14-1,3 12-9,5 15-3,4 9-37,3 13-66</inkml:trace>
  <inkml:trace contextRef="#ctx0" brushRef="#br0" timeOffset="281730.1141">2424 6612 378,'-8'-2'37,"4"-2"35,2 2 2,2 0-40,0 2-24,4-2-7,12 0-2,7-1 4,10 0-2,5 1-6,0 0-20,-1 2-51,-1 0-108</inkml:trace>
  <inkml:trace contextRef="#ctx0" brushRef="#br0" timeOffset="282477.1565">2613 7404 513,'23'1'20,"-11"-7"-30,3 2 10,7 1 5,0-2-3,0 1 1,5-3-13,2-4-61,3-4-237</inkml:trace>
  <inkml:trace contextRef="#ctx0" brushRef="#br0" timeOffset="283295.2036">2758 8464 490,'34'-15'6,"-13"4"-2,4 2 9,6-2-13,2 2 1,4-1-28,5 1-43,-1 0-198</inkml:trace>
  <inkml:trace contextRef="#ctx0" brushRef="#br2" timeOffset="310059.7344">910 9525 459,'-20'-25'20,"0"15"21,-8 6 20,-6 4-21,-5 4-15,-3 12-11,0 5 0,6 9 1,7 2-5,12 4-3,17 4 2,12-3-5,19-1 4,18-1-2,8-5 0,8-3-3,2 0-1,-5-2 4,-6-1-3,-10 2 9,-16 1 6,-14 2-5,-11 4-2,-10-1-6,-13-1-1,-9-1-1,-5-3-4,0-5-9,-1-1-6,4-6-17,6-2-24,4-2-21,10-5-102</inkml:trace>
  <inkml:trace contextRef="#ctx0" brushRef="#br2" timeOffset="310407.7543">1323 9689 513,'3'-21'55,"-7"11"4,-1 5 5,-2 5-23,0 6-8,-1 11-6,-1 10-6,1 7-6,1 6 0,6 5-6,1 2 0,9-2-5,10 0-2,6-6 2,11-3 0,7-7-1,6-8-2,5-6-13,5-6-17,0-6-15,3-3-14,-4-10-3,-5-4-28,-12-4-84</inkml:trace>
  <inkml:trace contextRef="#ctx0" brushRef="#br2" timeOffset="310573.7638">1509 9974 473,'-56'18'74,"44"-15"-50,9-3 39,9-4-3,13-6-35,11-7-18,10-1-7,7-2-13,3-2-22,-3 3-30,-8 3-109</inkml:trace>
  <inkml:trace contextRef="#ctx0" brushRef="#br2" timeOffset="310725.7725">1374 9753 441,'-62'-9'64,"46"-4"-43,14-3 9,10-7 8,19-2-20,13-2-15,12 0-9,10 5-46,4 4-133</inkml:trace>
  <inkml:trace contextRef="#ctx0" brushRef="#br2" timeOffset="311102.7941">2049 9765 472,'37'116'104,"-22"-67"-42,-2-12-2,-4-10-3,-3-6-19,-3-7-13,-3-4-5,0-7-7,-1-3 12,-8-3-10,-5-12-5,5-5-4,-3-4-4,5-2-1,3 0-1,-3-6-5,0-7-3,0-7 0,4-5 4,3 5 1,7 8-4,6 17 2,13 21 5,4 23 6,2 21-1,4 11-3,-2 2 0,0-3-2,2-5 0,2-8 6,-3-10-11,-5-8-12,-6-9-18,-10-5-21,-10-7-24,-7-2-17,-18-10-317</inkml:trace>
  <inkml:trace contextRef="#ctx0" brushRef="#br2" timeOffset="311254.8025">2132 9956 223,'-32'-2'330,"27"-3"-263,6 1-20,11-3 26,10 0-8,6-3-30,3 1-25,8 3-14,-1 3 0,4 3-45,3 0-81,1-5-454</inkml:trace>
  <inkml:trace contextRef="#ctx0" brushRef="#br2" timeOffset="311987.8446">2712 9942 292,'13'53'106,"-1"-25"-44,-5-3 27,1-3-24,-3-8-19,-3-5-6,-2-7-5,0-2 7,-3-7-20,-9-11-11,-1-7-2,-4-5-3,1-9-3,-2-3 1,3-7-5,3-6 1,1-1-1,4-2 2,7 6-14,2 10 2,11 15 7,3 16-3,4 11-1,2 20 3,-1 16-11,-2 13 1,-5 8-2,-5-2-6,-1-6 12,-3-12 12,-2-6-1,-1-10 2,-2-4 4,0-6 7,2-6 3,0-4 1,4-1 0,0-2-5,2 0-9,2 1 2,2 1-4,4 6 1,4 4-1,2 1 0,4 2-7,3-2-7,2-2-13,5-5-16,0-4-2,2-1-51,3-11-145</inkml:trace>
  <inkml:trace contextRef="#ctx0" brushRef="#br2" timeOffset="312233.8585">3351 9741 533,'-55'-29'66,"25"22"-31,-1 7 30,1 9-7,-1 13-16,2 9-16,8 8-7,10 4-4,11 1-3,18-2-5,17-6-5,13-5 2,11-11-7,10-8-12,1-10-10,-4-4-21,-8-11-28,-9-5-17,-11-5-95</inkml:trace>
  <inkml:trace contextRef="#ctx0" brushRef="#br2" timeOffset="312406.8684">3648 9643 542,'-11'-1'114,"9"16"-98,2 9 38,1 12 1,8 5-30,5 4-13,6 0-11,7-3 3,1 0-12,0-5-28,1-8-37,-3-6-13,-6-9-99</inkml:trace>
  <inkml:trace contextRef="#ctx0" brushRef="#br2" timeOffset="312688.8846">3749 9959 506,'18'-13'163,"6"-8"-117,6-4-1,8-2 0,-2-3-17,-2 3-18,-4 1-8,-8 3-1,-8 4-4,-7 3-7,-4 8-4,-3 5 2,0 4 3,-2 13 6,-3 7 3,-4 10 9,7 7 5,2 2-1,6 0-2,9-4-8,6-6-4,2-5-2,0-4-23,2-5-21,2-6-44,-3-7-121</inkml:trace>
  <inkml:trace contextRef="#ctx0" brushRef="#br2" timeOffset="313160.9118">4872 9615 704,'13'15'47,"1"9"-28,5 16 18,1 12-1,-5 7-11,-3 0-10,2-4-7,-1-8-4,1-9-4,-5-9-8,-3-9-15,-5-8-12,-1-9-21,-5-5-32,-6-13-110</inkml:trace>
  <inkml:trace contextRef="#ctx0" brushRef="#br2" timeOffset="313724.9441">4689 9724 543,'-36'-38'111,"32"12"-47,11-5-2,17-3-1,12-2-17,9-1-9,11 4-23,7 4-9,2 6 0,-4 6-4,-7 12 3,-7 6-3,-8 17 0,-6 10-7,-2 13 1,-4 11 5,1 8 0,0 1-4,1-3-1,-2-4 5,-5-9 3,-7-8-2,-6-10 5,-4-9-6,-5-8 2,-1-10 3,-10-4-1,-3-10-3,-3-10 8,-1-6-6,2-7 3,1-6-6,3-8 3,7 0-1,5 2-5,4 6 8,10 12-2,5 13-8,4 11 4,3 12-9,-1 14-14,5 6-5,2 8 2,-4-1-8,-6 2-5,-5 1 20,-9-2 5,-4-3 17,-4-4-4,-4-3 9,-4-3 4,1-4 4,4-3 2,-1-2 5,4-3 3,4 1-4,7-2-3,7-1-3,2-1-1,4 0-8,0-2-2,3-2 2,3 0-11,1-1-11,2 0-30,2 0-16,-1-5-49</inkml:trace>
  <inkml:trace contextRef="#ctx0" brushRef="#br2" timeOffset="313941.9565">5864 9674 579,'-20'0'106,"14"9"-80,3 13-1,3 10 21,0 7-3,8 6-23,12-4-5,10-3-13,6-5 0,6-7 1,2-7-9,1-9-5,-1-8-9,-4-4-23,-11-6-40,-11-5-71</inkml:trace>
  <inkml:trace contextRef="#ctx0" brushRef="#br2" timeOffset="314115.9664">5941 9829 568,'-21'-11'106,"21"-2"-58,16-2-6,7 1 0,7-4-14,1 5-20,-1 4-8,-6 2-17,-4 4-20,-8-1-50,-9 4-33,-8-2-175</inkml:trace>
  <inkml:trace contextRef="#ctx0" brushRef="#br2" timeOffset="314224.9726">5884 9678 540,'-47'-31'49,"40"8"-11,8 0-19,15-3-5,12 1-14,11 0-15,6 2-78</inkml:trace>
  <inkml:trace contextRef="#ctx0" brushRef="#br2" timeOffset="314761.0033">6411 9645 486,'-32'-5'95,"18"5"-47,3 6 9,6 9-17,5 9 1,0 9-11,8 7-6,8 6-9,6 0-2,6 0-6,7-7-3,3-5 0,5-10-3,4-9-2,2-9 0,0-6-7,-4-6-16,-6-6-25,-7-2-40,-17-6-71</inkml:trace>
  <inkml:trace contextRef="#ctx0" brushRef="#br2" timeOffset="314913.0117">6520 9882 431,'9'-31'137,"8"5"-99,9-1 1,1 1-11,-2-2-14,-3 6-15,-3 5-25,-9 3-72,-7 3-289</inkml:trace>
  <inkml:trace contextRef="#ctx0" brushRef="#br2" timeOffset="315050.0199">6420 9680 513,'-49'-13'54,"41"-7"-2,9-4 3,14-5-10,10-5-18,13-3-11,9 1-14,6 4-18,5 3-79,1-2-445</inkml:trace>
  <inkml:trace contextRef="#ctx0" brushRef="#br2" timeOffset="315775.0613">7489 9678 24,'22'86'473,"-8"-41"-444,4-3-5,3-4 13,-2-9-5,-1-10-2,-6-5-5,-3-7-6,-7-6-1,-2-1-3,-8-8-8,-7-5-2,-7-2-8,-4-8 4,-4-3 2,-3-9-4,1-6-2,-1-7-3,4-10-2,8-2 0,13 0-8,8 4-1,14 11 18,14 8-5,9 7 16,11 7-2,7 9 1,0 10 1,-1 9-15,-9 14 4,-10 7 3,-15 7-2,-17 0-2,-12 0 0,-18 1 1,-8-5 3,-5-3-3,0-5 0,1-3-3,3-6-6,3-6-4,5-2-13,8-4-10,10 0-38,9-7-106</inkml:trace>
  <inkml:trace contextRef="#ctx0" brushRef="#br2" timeOffset="316231.0874">8054 9801 422,'33'36'62,"-26"-30"7,-5-4-2,-2-5-1,-8-9-30,-7-5-14,-6-5-7,-3-4-1,-2-7-5,1-3-5,4-6-3,5-4-2,8-1-9,8 4-3,12 4 9,7 13-9,4 8 2,2 11 3,4 7-4,1 12 0,2 7-4,-4 6 0,-9 3-6,-8 5 9,-11-1 5,-6 0 7,-3-5 4,0-3-2,3-8 2,1-7 1,5-3 4,3-4 3,6-2 4,5 0-3,-1 2-9,4 1 0,-1 2 0,2 1 3,0 3-5,2-2-2,2-1-9,4-4-1,2-2-13,4 0-21,-1-4-82</inkml:trace>
  <inkml:trace contextRef="#ctx0" brushRef="#br2" timeOffset="316492.102">8507 9583 520,'-13'3'84,"9"8"-40,3 9-9,1 7 17,0 1-12,12 2-12,8-6-14,10-6-6,6-8-2,5-8-1,1-6-2,-3-11 2,-8-3-6,-10-4 2,-12 1-1,-15-1-10,-19 1-4,-13 4-3,-10 2-9,-3 3-15,5 5-2,5 4 3,12 3-27,10 0-90</inkml:trace>
  <inkml:trace contextRef="#ctx0" brushRef="#br2" timeOffset="316854.123">8999 9877 487,'15'30'86,"-10"-30"-51,-1-4 6,-4-9 17,-4-5-8,-7-8-23,-7-5-10,-4-5-4,-6-3-7,-3-4-1,1-3-3,2-4-3,12 1-3,11 5 1,8 7-4,16 9 7,8 10-3,1 10-2,0 8 2,0 10 2,-3 11-2,-4 5 5,-9 7-9,-7-2-5,-5 2 2,-10-3 3,-5-4 5,-4-4-6,-4-3-22,3-6-3,-1-4-36,6-6-70</inkml:trace>
  <inkml:trace contextRef="#ctx0" brushRef="#br2" timeOffset="317071.1355">9171 9571 466,'33'44'144,"-21"-19"-105,1 5-4,0 1 14,2-1-3,3 0-31,6-5-4,5-4-5,2-6-1,5-9-4,1-5 0,0-4-15,-3-7-17,-7-3-27,-11-2-22,-10 0-82</inkml:trace>
  <inkml:trace contextRef="#ctx0" brushRef="#br2" timeOffset="317224.1439">9263 9733 419,'-9'1'158,"20"-8"-126,9-3-4,5-2 2,4 0-7,0 0-16,-1 0-19,-3 2-27,-8 0-50,-9 0-173</inkml:trace>
  <inkml:trace contextRef="#ctx0" brushRef="#br2" timeOffset="317360.1517">9152 9594 535,'-38'-32'47,"38"7"-15,5-1 14,14-2-7,9 0-29,12 3-8,11 2-15,3 5-45,0-2-82</inkml:trace>
  <inkml:trace contextRef="#ctx0" brushRef="#br2" timeOffset="318078.1931">9595 9623 491,'24'24'58,"-8"-7"-35,3 5 32,2 6-15,3-3 7,-2-3-6,-1-6-16,-4-4-8,-5-7-1,-7-4 3,-3-1 3,-2-8-13,-6-6-4,-6-6-3,-3-5-2,-2-5 2,-2-2-2,3-5 0,3-3-2,7 0-10,6 1 0,12 2 8,10 8 0,5 8-1,-1 10 4,-1 10-5,-4 6-6,-7 14-1,-4 7-15,-6 7 10,-4 1 2,-4 3-1,-4 1 10,1-4 4,1-3 4,3-7 5,3-7 5,3-4 9,8-6-2,7-5 2,5-2-2,4 0-3,1-6 0,2 3-6,-2 1-3,3 2-6,-1 0 1,-1 2-9,1 3-14,3-2-12,-2 1-27,2-1-21,-3-3-131</inkml:trace>
  <inkml:trace contextRef="#ctx0" brushRef="#br2" timeOffset="318274.2043">10333 9465 640,'-7'-3'62,"7"9"-35,4 15 19,3 10-8,0 8-8,4 7-18,8 0-7,6-3-3,0-6-11,2-6-12,-2-12-18,-2-7-34,-10-10-25,-10-5-173</inkml:trace>
  <inkml:trace contextRef="#ctx0" brushRef="#br2" timeOffset="318455.2146">10095 9527 581,'-8'-43'92,"27"15"-43,15-1-9,12 3 12,1 2-22,2 6-24,-2 8-8,-3 3-2,-1 7-36,-4 1-38,-4 8-24,-6-2-115</inkml:trace>
  <inkml:trace contextRef="#ctx0" brushRef="#br2" timeOffset="318636.225">10626 9392 501,'-7'36'97,"2"-15"-32,3 2 1,2 3 1,12-5-18,13-4-16,11-7-9,7-9-2,4-4-7,-1-9-7,-3-5-8,-10 0 3,-7-2-21,-12 2-33,-12 3-36,-6 3-38,-12 0-103</inkml:trace>
  <inkml:trace contextRef="#ctx0" brushRef="#br2" timeOffset="318773.2326">10846 9497 629,'30'63'85,"-3"-35"-13,8 3-14,1-1-5,0 0-34,-3-2-13,-5-1-4,-9 0-12,-8-1-32,-8 0-45,-3-4-94</inkml:trace>
  <inkml:trace contextRef="#ctx0" brushRef="#br2" timeOffset="321264.3753">3782 9038 0</inkml:trace>
  <inkml:trace contextRef="#ctx0" brushRef="#br2" timeOffset="322934.4708">11260 9592 647,'-12'-24'40,"9"15"-26,2 1 18,-1 4-10,-2 3-12,1 1-14,1 9-12,0 7-36,2 7-27,-1 2-138</inkml:trace>
  <inkml:trace contextRef="#ctx0" brushRef="#br2" timeOffset="323071.4786">11297 9913 654,'20'14'29,"-9"-14"-25,-2 0 2,-3 0-20,-4 4-44,-2 0-83</inkml:trace>
  <inkml:trace contextRef="#ctx0" brushRef="#br2" timeOffset="352938.1866">551 9138 406,'-28'10'-23,"21"-10"16,4 0-2,3-2 15,6-3 6,5 2 6,4-1 8,4 1-5,0-1 1,4 2-2,2 2-8,6 0-4,5 0-7,2 0 3,6 0 1,5 0-1,3-3-2,8-2 1,0 0 6,4 0 1,0-2-2,2 0-2,4 3-3,4 1-1,7 2 0,6 0 1,6 0-3,5 1 1,0-2 1,11-1 0,3 1 3,14 0 5,4 1-4,-2 1 1,-5 0 0,-12 0 0,-8 0-4,-4 0 0,1 0-3,5 1 1,8-1 1,5-2-1,4-4 1,-2 3-1,-3 0-4,-3 2 6,-2 1 1,0 3-4,2 3 4,1 1-2,4-1 1,2-2 1,-1-3-1,2 1-4,-2 0 2,4 0-4,3-1 9,9 1-3,0-1-2,0-1-1,3 0 3,-6 0 1,2 0 1,2-3-3,8-1-2,-3 1 2,2-4 1,-1 0-3,-3-1 4,5-1-7,0 0 7,8-2-4,-3-1 2,2-1-3,-1-1 3,-6 1-3,4 1 0,0 0 3,0-1-2,-1-1 2,-1 2-1,-4-2-1,-1 1 2,-2 0-5,5 1 6,-3-1-3,-2-1 0,-1 0 0,-5 4 2,1-1-3,-1 1 0,2 2 1,-1 0 0,-2-1 1,-4 3-1,-4 2 1,-3 1 0,-1 2-2,0-2 1,4 1-2,0-1 4,0 1-1,-8-1 1,-10 0-1,-6 1-5,-9 2 6,-11 0 1,-9 1 5,-13 4-1,-8 0 1,-5 2 3,0 1-4,-5 2-2,-3 8-7,-7 1 3,-3 3 0,-5 2-3,-3 0 5,-6 7-2,-2 2 1,-5 9-1,-3 6 2,-3 6 0,-1 6 0,-2 3-2,-5 1 0,2 0-4,1 0 3,-2 9 4,0 6-4,-2 3 2,-1 1 0,1 2-2,2-2 4,0 1-2,-3-3 0,-3-5 0,-3-5-1,-4-7 0,1-5 0,-2-6-1,0-5 0,-1-6 5,0-4-7,-2-6 3,-4-4-1,-4-6 3,-5-3-6,-4-2 1,-4-4-1,-5-1 3,-4-2-2,-7-4-2,-5 1 7,-3-2-6,-3-1-3,-7 0 7,-6-1-5,-9-1-1,-9 2 1,-4-2-2,-1 0-3,-1 0 0,-1-2-2,-2 1 11,-2 0-10,-5-1 4,-4 0 2,-3 0-3,0-1-8,-3-1 1,1 1 4,0-1 3,-3 0 5,-6 1 1,0 1-3,-2 0 5,-2 1-2,5 3-2,2-1-3,-5 2-3,-6 0 7,-2 3-3,-4-2 4,-4 0 1,8 2-1,-2 0 2,-1 0-1,-2-1 2,1 0 1,0-3 1,5 1-5,4 0 1,1-4-1,-3-1 1,-3 0 1,2-3-2,1-4 1,4-1 1,8-2-1,2 1 1,-5-2 1,0 3-2,1-2-1,-1-1 0,4 3 3,3 1 0,3 0-5,-3 3 4,-2 1-1,-1 3-1,2 0 4,1-1-3,7 0 1,5 0-2,2 1 7,5-1-10,-1 1 7,0 0-3,3 0 2,2 0-4,7-2 3,2-2-1,5 1 1,2 1 5,1 0 3,-1 1-6,-4-1-1,0 0 0,0-1-2,11-3 4,3 0-4,12 1 1,13-1-1,10 2 0,10 3 0,-11-2 1,-13 1-3,-14-4 3,-13 1 0,1-2 1,2-2-1,3 2-6,5-1 8,4 2-8,4-3 9,3 1-6,4 0 6,1-1-6,2 0 5,0-1-5,0 2 4,2-3-2,2 0 2,2-1-1,3 1 2,3-3-2,2-2 3,1 0-4,3 1 0,1-3 3,2 2-2,4 1-4,0 0 11,3 1-9,2 2 0,3 3 5,1-1-4,4 1 0,2-1 6,3 2-9,2-2 6,2 0-3,-1 0 0,4-2 0,0 0 0,3-1 1,2-2-2,0-5 1,2-3 0,3-5 1,-2-4 0,1-6 0,-3-4-4,-1-5 7,0-3-6,-3-3 4,-1 0-2,4-3 1,3 1 0,14-1 0,7 1-2,10 3 0,8 2 2,5 3 0,4 4-5,-1 1-7,-3 2-13,-8 4-16,-8 1-37,-7-1-328</inkml:trace>
  <inkml:trace contextRef="#ctx0" brushRef="#br0" timeOffset="396884.7005">18032 9776 497,'12'-24'72,"-12"16"-30,2 6 25,-2 2-5,-8 11-31,-5 12-3,-6 8-2,-4 12-2,-1 7-4,-2 0-7,2 0-1,-1-3-7,2-2-3,2-8 0,1-6-1,3-5-3,4-6-9,0-2-11,5-5-16,0-3-28,1-6-18,-1-4-38,-1-4-283</inkml:trace>
  <inkml:trace contextRef="#ctx0" brushRef="#br0" timeOffset="397078.7116">17696 9946 133,'20'-19'480,"-5"11"-387,5 4-2,9 4-6,3 11-19,5 7-36,5 8-14,4 2-14,-3 1 2,-1-5-8,-5-3-9,-7-4-28,-6-3-19,-6-3-37,-8-4-41</inkml:trace>
  <inkml:trace contextRef="#ctx0" brushRef="#br0" timeOffset="397926.7601">17626 9742 388,'-72'9'98,"37"7"-29,2 8 3,3 12 1,8 10-18,10 9-16,9 13-5,11 12-11,17-1-9,13 2-4,16-8-2,15-13-8,12-13 4,15-16 2,11-19-3,1-13-1,0-19-2,-6-14 1,-14-11 4,-10-8-4,-13-7 4,-14-9-6,-15-8 5,-13-5-3,-13-3-4,-15 2 7,-19 8-10,-19 10 1,-20 13 1,-12 11 1,-13 16 3,-10 10 0,-7 14 0,-6 7 2,2 12-4,9 6-4,22 6-27,21 0-26,22 2-58,20-6-565</inkml:trace>
  <inkml:trace contextRef="#ctx0" brushRef="#br0" timeOffset="400868.9284">17858 8597 342,'-6'-10'89,"5"5"-47,1 5 25,0 2-20,0 10-15,1 6 9,1 11-5,3 9-6,2 11 3,0 11-6,3 11-8,-2 9-3,0 8-4,1-2-6,-2-4-2,2-9 1,0-10 0,-1-8 5,0-7-7,-1-6 9,0-6-4,-1-5-3,0-13 4,-1-7-13,2-8 5,0-4-21,-2-10-26,1-6-54,-6-8-55</inkml:trace>
  <inkml:trace contextRef="#ctx0" brushRef="#br0" timeOffset="403644.0871">18689 9022 268,'7'4'66,"-4"-2"-17,1 4 19,-1 1 9,0 3-25,0 0-17,0 1-10,-1-2 0,0-2 7,-1 1-3,-1-3 2,0-2-6,-3 0-2,-1-3-3,1 0-7,-2-7 0,-1-6-2,2-5-3,-1-9-1,0-8-2,2-7-4,0-9 7,0-8-2,0-6-4,-3 2 2,-2 9-5,-2 11 4,-1 17 0,-2 11-1,-1 8 0,0 7-3,-3 11 1,-3 10-2,-1 8 3,-1 7-2,2 3 0,3-5 1,5-9 1,5-9-2,7-11 2,0-5 3,7-6 1,5-11-1,4-7-1,5-7-3,0-6 1,1-3 1,-1 2-4,-3 2 8,-2 10-5,-4 11-1,-4 7 2,1 8-2,2 10 1,3 6 0,6 5-2,7 0 0,3-4-10,4-6-22,3-6-23,1-5-24,-3-2-25,-8-5-388</inkml:trace>
  <inkml:trace contextRef="#ctx0" brushRef="#br0" timeOffset="405820.2116">19219 8806 459,'0'-50'135,"0"29"-78,0 7 22,6 9-13,1 6-40,3 16-3,2 13 2,1 12-7,1 11-8,1 3-5,0-3-2,5-4-6,0-9 2,1-8-20,-4-8-15,-3-9-28,-7-7-42,-7-8-125</inkml:trace>
  <inkml:trace contextRef="#ctx0" brushRef="#br0" timeOffset="406181.2323">19137 9002 312,'4'-21'330,"14"2"-275,8-4 11,8 2-9,5-2-22,0 5-28,3 3-7,0 4 1,-4 6-6,-4 5-9,-6 3-5,-5 8 13,-7 6-1,-4 5 3,-4 7 8,-1 2-4,0 0 2,5-1 9,3-7 2,5-3-5,2-9-1,1-8-2,0-3-2,-1-11 1,-4-6 0,-6-2-2,-7-5 2,-6 1-2,-13 0-4,-10 3-11,-5 3 2,-5 3-8,4 6-2,3 3-13,6 4-15,9 1-19,8 2-106</inkml:trace>
  <inkml:trace contextRef="#ctx0" brushRef="#br0" timeOffset="406522.2516">19760 8901 600,'2'0'32,"-1"3"0,5 6 51,1 4-22,7 4-34,4 2-17,7-1-4,5-4-3,4-2 1,-4-5-4,1-5-6,-8-2 0,-6 0 1,-3-7 2,-3 0 5,-2-3-4,-2 0 6,-1 4 1,-2 0 12,-1 4-6,0 1-2,1 1 0,3 1-1,-2 1-6,4 0 1,-1-1-7,0-1-17,0 0-12,3-2-23,-1-2-37,4-5-65</inkml:trace>
  <inkml:trace contextRef="#ctx0" brushRef="#br0" timeOffset="406833.2696">20355 8846 446,'-31'15'143,"15"-5"-86,0 2 17,5 6 3,3 0-23,8 2-23,3 0-17,12-3-1,8-6-10,9-6 4,0-5-4,2-3 1,-6-7-2,-8-5-1,-11-4-3,-9 0-1,-5-3-2,-11 2-2,-4 7 4,-3 1-1,0 6 0,2 2 0,2 4-2,5 5-21,4 6-18,4 6-24,6 5-41,5 1-185</inkml:trace>
  <inkml:trace contextRef="#ctx0" brushRef="#br0" timeOffset="406992.2786">20555 8963 559,'4'-47'140,"-3"20"-56,0 1-26,0 4-22,4 2-22,2 5-21,7 3-19,2 6-31,1 6-37,4 1-69</inkml:trace>
  <inkml:trace contextRef="#ctx0" brushRef="#br0" timeOffset="407369.2999">20839 8816 516,'-37'-5'105,"17"5"-86,-2 9 30,6 6 29,4 7-26,7 4-27,9 5-10,10-4-4,10-4-10,8-7 0,2-9 1,6-7-1,-5-4-6,-7-10-6,-8-7 1,-12-5 4,-8-6 3,-11-3 1,-10-3 1,-4-6 3,-1 0-3,3 5 6,7 8 1,4 10 16,5 11 0,6 10 1,1 14-11,8 13 5,11 13 0,11 2-13,9 1-3,7-3-11,0-2-31,-3-5-25,-3-5-45,-8-7-53</inkml:trace>
  <inkml:trace contextRef="#ctx0" brushRef="#br0" timeOffset="407884.3297">21538 8625 297,'0'-37'318,"0"23"-257,0 4 2,8 6 8,3 4-28,1 12-13,1 12-9,-1 12-11,1 9 0,4 4-12,4-1 8,3-2-10,3-9-6,1-7-15,-3-6-18,-4-8-27,-6-9-39,-11-7-119</inkml:trace>
  <inkml:trace contextRef="#ctx0" brushRef="#br0" timeOffset="408506.3653">21554 8816 594,'2'-12'86,"13"1"-73,8-1 21,3-1-7,0 1-14,3-5-12,-1 0-2,0-2-1,-5-3-6,-2 1-1,-6-4 0,-5-2-4,-1 3 13,-8 3-2,-1 6 4,-1 7 5,-5 7 6,0 5-3,6 11-4,0 11 7,6 11-4,4 11 1,2 1 2,3 3-11,5-6 5,0-8 8,-2-8-10,0-5-2,-3-7 1,-2-7-3,-2-6 2,-5-5 0,3-2-4,-2-9-4,3-3 6,1-7-9,2 1 4,2 3-1,3 3 1,1 5 4,1 3 1,1 2 5,3 2 2,1 1 2,3-1 2,0-4 1,-3-2 0,3-5 1,-6-3-3,-2-1-2,-5-3 2,-9 1-4,-6 1 1,0 1-2,-12 4-2,-2 2-2,-3 8-2,-3 3-1,3 3-4,2 10 3,2 8 0,5 4 3,3 5-2,5 2-1,13-1-2,10-2-4,10-3-14,8-6-5,-1-4-19,1-6-35,-5-6-44,-4-4-401</inkml:trace>
  <inkml:trace contextRef="#ctx0" brushRef="#br0" timeOffset="408840.3844">22811 8915 570,'14'17'27,"-14"-16"25,0-1 25,0-6-10,-8-7-27,4-6-15,-5-5-6,-2-4 0,0-2-4,-3-1 2,6 0-6,0 1-8,8 4 1,2 4 2,11 10-6,7 4-4,6 8 1,9 4-6,2 11-26,2 4-28,1 4-34,-1-2-42</inkml:trace>
  <inkml:trace contextRef="#ctx0" brushRef="#br0" timeOffset="409115.4001">23134 8780 582,'-27'0'101,"12"0"-33,12 6-1,-1 6-18,4 6-17,8 0-15,10 1-9,8-2-5,1-7 4,7-5-5,-7-3-1,-5-2 4,-8-2-4,-9-4 2,-1-2-4,-3-4-4,-2-4 1,-17-5-4,-9 1-4,-1 1-8,1 6-12,14 5-17,8 5-26,5 3-36,8 0-106</inkml:trace>
  <inkml:trace contextRef="#ctx0" brushRef="#br0" timeOffset="409346.4133">23273 8789 567,'18'29'82,"-11"-14"-16,1 1 7,2 0-18,1-3-23,5 0-16,7-3-7,3-4-5,7-4 0,2-2-3,-5-5-1,-4-6-5,-10-1 2,-12-2-1,-6-2-7,-13 0-1,-8 2-1,-5 0 3,-1 3-2,1 2-11,5 2-18,5 2-31,4 1-43,7 1-170</inkml:trace>
  <inkml:trace contextRef="#ctx0" brushRef="#br0" timeOffset="409564.4258">23488 8581 642,'23'-17'108,"-17"16"-88,0 2 18,-5 12 17,0 7-10,-1 10-25,0 6-13,7 6-4,4 1-3,12-1 1,2-5-7,5-4-11,2-8-13,-3-6-19,-5-8-49,-3-10-73</inkml:trace>
  <inkml:trace contextRef="#ctx0" brushRef="#br0" timeOffset="409730.4353">23364 8705 687,'16'9'64,"18"-9"-56,18 0 20,9 0-21,4-1-2,-4 1-7,-8 1-32,-6 6-36,-8-1-76</inkml:trace>
  <inkml:trace contextRef="#ctx0" brushRef="#br0" timeOffset="411033.5096">17690 10486 295,'18'-19'110,"-15"8"-43,3 2 3,-4 3 5,-2 3-25,-7 3-10,-9 10-4,-11 9-2,-10 10-14,-11 7 0,-7 8-5,-9 5-2,-6-1 1,-1-2-4,-2-4-2,1-6 0,-1-2-2,3-7-4,4-6-1,13-9 0,13-5-8,18-5-16,13-2-28,8 0-25,5-2-14,10-5-112</inkml:trace>
  <inkml:trace contextRef="#ctx0" brushRef="#br0" timeOffset="411837.5556">18363 10475 508,'-1'-16'43,"6"11"3,12 5 34,10 3 4,8 12-20,15 12-29,9 7-9,11 10-1,6 4-3,1-1-6,4-3-4,-6-9-6,-6-3-2,-9-7-3,-11-4 0,-9-5-5,-12-1-18,-9 0-24,-7 0-15,-7-1-23,-5 2-27,0-2-459</inkml:trace>
  <inkml:trace contextRef="#ctx0" brushRef="#br0" timeOffset="413754.6651">16789 11001 0,'0'-5'99,"0"1"-23,2-1-24,1 1-1,-1-1 4,-1 2-9,-1 0-5,0 1 5,0 0-5,-1 2-8,0-1-4,1 1-4,0-1 0,-1 0-7,0 1-1,-1 0-2,2 0 2,-2 0-8,0 0 4,-2 0-4,3 0 0,-1 0-3,-2 2 1,-2 2 0,-1 1 0,-1 0 0,-1 2 3,0 0 0,-1-2-2,1 2 3,0 0-8,-2 1 6,2-1-4,0 2 4,2 0-3,-5 2 0,2 6 0,-4 6-1,-3 3 1,-4 5 0,-2 2 1,-1 5-2,-4 6 1,-5 9 4,0 8 1,-7 5-1,-3 7 0,-2 7-2,-2 5 4,0 5-2,2-1-2,9-3-1,4-8-6,3-4 0,2-8 1,-2 0 1,-5 5-1,-3-1 0,2-5 4,3-9-3,4-11 4,-4-1-1,-5 10 3,-5 7 1,-6 9-3,4-3-7,1-4 0,3-4 0,4-2 0,4-6 0,7-5 0,2-8 0,6-7 0,4-9 0,2-4 0,0-8 0,2-4 0,2-2 0,1-3 0,1-1 0,2 0-2,1 0-10,0-3-4,2-1-9,0-2-4,4-2-27,2-3-28,3-5-48,0-6-457</inkml:trace>
  <inkml:trace contextRef="#ctx0" brushRef="#br0" timeOffset="414825.7266">16845 11062 11,'-5'-14'196,"2"4"-114,-2-1 12,5-2-13,0 0-17,5-1-18,5 0-8,2 1-3,-1 3 2,0 4-7,-5 6-8,-2 4-6,-1 8 4,-2 4-2,0 8 1,4 4-3,-1 6-3,6 6 7,-1 3-5,3 0 5,4 3-12,1 5 11,7 4-4,1 7-2,2 8-1,3 5-3,4 8 3,1 10-1,3 4 1,-1 5-4,-1 1-3,3-2 1,-2 0-10,2 0 8,-3-14-4,-5-15 0,-8-17 0,0-5 0,4 5 0,2 6 0,1 5 0,-3-6 0,-6-5 0,-5-4 0,-5-4 0,-7-5 0,-1-6 0,-3-8 0,1-4 0,-1-7 0,1-2 0,1-5 0,2-3 0,-1-3 0,1-3 0,0-1 0,0-2 0,-1-6 0,-1-4-31,-2-7-35,0-2-43,-7-3-42</inkml:trace>
  <inkml:trace contextRef="#ctx0" brushRef="#br0" timeOffset="415925.7896">15726 13363 27,'-37'-1'390,"20"-3"-341,1-3-31,4-1 31,0-3 19,5 4-31,0 2-15,4 1-1,0 4 0,1 0 0,1 0 1,0 5-6,1-1 1,0 2-7,0 0 3,0 0-5,0-2 8,5-1-2,4 1-8,3 0 3,4-1 2,2-1-2,3 2-4,1-2 3,4 0-4,0 1-1,5-1-1,0 1 3,3-3 0,3 0-2,3-5 3,1-3-5,4-3 5,0-1-4,3 2 6,-1 2-4,3 4-4,0 2 6,3 1-4,0 1 0,2-2 1,1 1-2,1-2 3,1-1-4,0 0-1,0 2 3,-3-1-2,-1 1 0,0-3 2,-2 0-2,0-2 1,-3 2 0,-2 0-3,-2 1 3,-3 2 0,-3 2 0,-2 0-4,-4 0 3,-1 2 4,-3 0-4,-1 0-1,0-2 2,-4 1-1,-1-1-1,-2 1 3,-1-1-2,-2 0-1,3 1 2,0 1-2,1-1 1,2 0 1,-2 0 0,-1 0-1,-2 3-2,-1 1-1,-1 1 5,-2-1-2,-2 0-1,0-1 0,-2-1 0,-2-2-1,-3-1 4,-3 0-1,-2-4-2,-1-2 3,-1-2-2,-4-4-4,1 1 4,-1-4-14,2 1-14,0 0-12,3 1-35,0 2-30,0 0-214</inkml:trace>
  <inkml:trace contextRef="#ctx0" brushRef="#br0" timeOffset="423498.2226">19256 11044 17,'7'-10'8,"-3"5"17,-3 1-4,0 1-15,3-3-5,-1 0-1,1 0 1,1-1 13,1 1 26,-1 1 14,1-2 2,-6 1-7,0-1 4,1 2-4,-1-2-4,0 2 2,0-1-4,0 1-11,-2-2-6,-1 1 1,2-1-1,0 2 2,1 0 3,-2 1-3,-1 2-2,1-1 1,2 0-8,-4 3-6,3 0-3,0 0 0,0 0-2,1 0 2,0 0-7,-2 5 4,0-1 1,0 3-1,0 1 0,2 2-1,-4 3 1,0 4 0,0 4-2,0 2 0,1 4 2,3 0-1,-2 3 2,2 1-3,0 3 3,0 4 0,0 2-1,0 6-6,0 5 7,0 3-4,-1 0 1,1-2-6,0 0 9,0-1-4,0 3-1,-3 3 2,2 0-2,-1-1 3,-2-1-4,1-3-6,-1-2 8,2-1-6,0 0-1,2 1 3,0 5 2,0 3-1,0-4 2,0 1-4,2-13 6,-1-5-10,0-7 10,-1 2-5,0 5 1,0 5 2,-2 5-6,-1-2 8,-2-4-5,0-6 3,3-3-3,0-4-2,2-2 4,0 0-2,0-1 0,0 3 0,0 0 0,2 4 0,-2-1 0,0 2 0,0 1 0,0-6 0,0-1 0,0-2 0,1 0 0,0 0 0,1 1 0,-1-5 0,1-2 0,0-5 0,2-6 0,-3-4 0,1-4 0,1 0 0,-2-3 0,0-3 0,-1 1 0,0 0 0,0 1 0,0 1 0,0 1 0,0 1 0,0 1 0,0 0 0,0 0 0,0 0 0,0 0 0,1-4 0,1 0 0,2 0 0,1-1 0,-1 2 0,4 1 0,2-1 0,1 0 0,3 0 0,3 1 0,1 0 0,4-3 0,5 1 0,2 0 0,5-3 0,2-1 0,2 2 0,2-1 0,2 3 0,2 0 0,1 0 0,4 2 0,4 0 0,3 1 0,2 0 0,1 1 0,-1 0 0,-1 0 0,1 1 0,1 0 0,2-1 0,-1 0 0,0-2 0,-1-4 0,-1 1 0,-1 1 0,-3-1 0,1 1 0,-3 0 0,1 0 0,-1 0 0,-2-2 0,-1-1 0,-4-4 0,-2 1 0,-2 0 0,-3 3 0,-3 0 0,-3 2 0,-3 0 0,-6 2 0,-5 0 0,-2 1 0,-6-2 0,0 2 0,-3 1 0,0 0 0,0 1 0,0 0 0,-1 0 0,0 0 0,-2 0 0,-3 0 0,-1 0 0,0 0 0,0 0 0,0 0 0,0 0 0,0-1 0,0-2 0,0-1 0,0 2 0,0 1 0,-1 0 0,-3-2 0,1-1 0,-1 1 0,1-1 0,-3-2 0,0 1 0,-1 1 0,0-2 0,-1 1 0,-1-1 0,0-1 0,0-2 0,0-1 0,-1-1 0,0 1 0,1 3 0,-1-1 0,0 1 0,-1 1 0,1-1 0,0 0 0,0-2 0,0-1 0,0-2 0,0-1 0,1-2 0,1-1 0,-3 0 0,-1-1 0,-1-2 0,-4 1 0,0-2 0,-4 2 0,-1 1 0,-3 2 0,0 0 0,-3 0 0,2-4 0,2-2 0,-1-1 0,5-3 0,0 1 0,1 0 0,4 0 0,-2-2 0,-2-1 0,-3-2 0,-1-1 0,-1 4 0,2 2 0,5 0 0,-1 3 0,2 0 0,0-3 0,1 0 0,0 0 0,2 0 0,-1 2 0,0-2 0,-3 0 0,-1-5 0,-1 4 0,1 4 0,-1-1 0,1 2 0,0 2 0,4-4 0,0 1 0,3 2 0,-2-5 0,-3 0 0,-1-2 0,0 3 0,-3-1 0,2-2 0,-2 8 0,-3-3 0,2 3 0,0-2 0,1 2 0,5 1 0,1 0 0,1 1 0,1-1 0,-2 1 0,0-2 0,-4 3 0,0 0 0,1 2 0,-3-2 0,0 0 0,3 0 0,-4-5 0,2 3 0,3-2 0,1 0 0,3-1 0,2 0 0,-3 2 0,-1 3 0,0-1 0,-2 1 0,3 2 0,-1 1 0,0 1 0,3 0 0,-2 1 0,5 1 0,-2-1 0,1-1 0,0-2 0,0 2 0,2 0 0,-2 1 0,4 0 0,-1 1 0,0-1 0,3 1 0,-1 1 0,1 0 0,-2 0 0,0-1 0,-1 1 0,-1 0 0,0-2 0,-1 2 0,0-3 0,-3-4 0,-2 1 0,0 0 0,-1-2 0,1 2 0,2-1 0,-1 5 0,3-1 0,-2 2 0,2 6-23,1 3-24,0 6-21,2 8-17,-1 3-15,1-3-227</inkml:trace>
  <inkml:trace contextRef="#ctx0" brushRef="#br0" timeOffset="428683.5193">14464 12407 459,'-20'-24'71,"14"18"-33,2-2 15,4 3 3,0-1-18,0 1-12,2 0-2,1 1-2,2 2 2,1 2-2,1 0-4,-2 0-5,6 1-3,0 1-1,7-1-5,3 5 3,1-2-4,5 2 3,1-1-1,5-5 1,7 2 1,3-2-3,6 0 4,9 0-1,12-1-2,12-5 1,9-4-2,3-1 1,1 4 2,-3 3-5,-1 1 3,3 3-7,0 0 3,-2 0 1,-2 0-2,-8 1 2,-6 0-3,-5-1 3,-10-1-4,-6-6 3,-5 3-1,-5 2 2,0-2-4,-6 1 4,-3-2 0,-6 1-6,-5-2 7,-8 3-5,-5-3 5,-9-4-2,-3 1 2,-12-6-5,-7 0 4,-10-2-2,-7 1 0,-6 2-1,-5 0 3,2 5 2,6 4 6,6-2-7,12 7-1,12 0 2,9 0-6,9 10 3,20 1 2,14 8-4,6 5 2,0 0 0,-4 6-1,-13 6 0,-9-2 0,-15 2 2,-8-6-3,-5-8-5,-5-2-11,-5-4-29,-3 2-27,-1 0-74,-1 2-265</inkml:trace>
  <inkml:trace contextRef="#ctx0" brushRef="#br0" timeOffset="429704.5776">12514 12005 469,'-38'-44'62,"16"22"-20,-2-1 27,-2 10-9,2 7-9,-3 7-24,0 13-18,1 14 1,4 8 10,5 4-7,10 2 0,7-3-9,13-11 3,9-7-1,6-10-1,6-10-2,1-7 3,-2-8-5,-2-9 3,-5-1-2,-5-5-1,-6 0 0,-2 1 0,-5 4-3,-3 10 13,-2 3-11,-3 11-1,0 5 1,0 9 2,0 11-2,0 0-3,13 7-3,5-3 7,4-6-4,1-5-1,3-4-13,-2-5-9,-4-7-9,-4-2-16,-4-4-12,-6-5-23,-6-1-72</inkml:trace>
  <inkml:trace contextRef="#ctx0" brushRef="#br0" timeOffset="429943.5914">12648 11714 429,'-11'-16'169,"4"14"-110,7 4 5,0 16 17,3 11-25,5 12-18,8 6-17,3-1-9,6-2-5,5-8-7,3-6 3,-1-11-8,1-2 1,-1-9-20,-7-2-10,-8-4-20,-8-2-25,-9-5-12,-2-4-128</inkml:trace>
  <inkml:trace contextRef="#ctx0" brushRef="#br0" timeOffset="430138.6022">12817 11614 713,'20'24'64,"-7"5"-8,2 11-4,4 11-4,5 1-16,8-1-20,7-4-8,5-6-4,1-8-3,-2-3-20,-7-7-8,-5-4-35,-8-3-45,-9-11-45</inkml:trace>
  <inkml:trace contextRef="#ctx0" brushRef="#br0" timeOffset="430938.648">12030 12401 581,'0'-35'82,"2"26"-39,2 10 15,3 18 1,-2 2-19,1 7-12,1 3-7,5 7-4,5 4-4,5 6-4,4-4-6,1-5 0,-1-4-3,-1-5 4,-3-6-16,-1-4-15,-2-2-14,-2-3-17,-2 0-25,0 0-22,-2-4-167</inkml:trace>
  <inkml:trace contextRef="#ctx0" brushRef="#br0" timeOffset="431409.6749">12414 12619 414,'-10'-36'59,"-4"25"-26,-2 3 43,-3 6 4,1 2-16,2 7-28,2 5 1,2 3 0,3 6-15,3 4-7,4 1-1,2 1 1,0-2-1,7-2-5,5-5 1,5-3 3,6-3 0,2-6-6,4-6-4,3-3-2,0-9-1,0-4 2,-2-1-1,-3-1-5,-4-5 1,-4 0-1,-8-4 4,-3 1-1,-8-1 1,-3 7-1,-9 1 0,-3 6 4,-2 3-1,-2 6-3,4 4-1,0 2 6,4 8 0,3 7 0,5 3 2,3 4-3,2 4 3,9-2-8,6 3 2,7-6-1,7-1-5,4-7-10,3-4-14,3-8-21,-3-4-34,-2-10-21,-5-4-63,-7-3-345</inkml:trace>
  <inkml:trace contextRef="#ctx0" brushRef="#br0" timeOffset="431778.6964">12830 12513 486,'-16'-11'120,"6"12"-56,6 10 14,1 4-1,3 3-37,7 3-14,8-2-21,7-4 2,6-6-4,3-6 0,0-3 1,-4-8-4,-5-5 0,-6-2 2,-5-1-1,-7 1-3,-3 4-3,-1 3 8,0 4-6,2 4 4,1 3-1,3 9 2,4 9 2,4 6 2,4 4 0,1 4 2,2 6 0,-1 3-4,-5-1-1,-5 1 1,-9-5 0,-4-4-4,-11-9-4,-6-5-8,-4-7-7,0-4-8,2-6-12,1-4-13,3-4-19,4-7 0,6-5-53,6-6-406</inkml:trace>
  <inkml:trace contextRef="#ctx0" brushRef="#br0" timeOffset="432119.7159">13377 12423 590,'14'-71'77,"-17"49"-41,-12 11 7,-6 11 23,-5 5-22,-5 16-16,0 11-2,5 1 5,6-6-10,10-1-10,7-5-6,6 3-3,13 3 2,8-2-3,15-4 0,7-7-2,7-2-1,-1-1-1,-4 1 1,-11 2 4,-14 5-1,-15 2 3,-10 1-8,-18 0-3,-9-3-8,-2-1-34,-2-2-42,5-4-49,3-4-514</inkml:trace>
  <inkml:trace contextRef="#ctx0" brushRef="#br0" timeOffset="433284.7825">12747 13254 534,'26'-29'106,"-15"11"-38,0 3 0,-2 2-37,-3 8-13,-1 5-3,-5 8-11,-5 13-2,-5 7 5,-8 8-7,0 3 5,-7 2 2,1-2 4,-1-3-2,4-3 2,3-8 3,4-7 0,6-3-4,5-7 4,3-2 4,10-3-6,6-3-2,8 0 1,7-3-7,2-3 0,3 1-2,-2 4-4,-4 1 2,-2 0-6,-6 4-13,-4-1-8,-3 1-20,-1-1-31,-1 0-30,1-2-67</inkml:trace>
  <inkml:trace contextRef="#ctx0" brushRef="#br0" timeOffset="433530.7966">13358 13221 699,'33'-26'57,"-21"20"-33,-4 6 24,-1 9 5,-1 15-25,-1 10-11,-2 10-5,-1 6-4,3 4-6,1-3-2,0-6-5,1-7-9,-3-11-24,-1-10-42,-3-8-57,0-9-117</inkml:trace>
  <inkml:trace contextRef="#ctx0" brushRef="#br0" timeOffset="433718.807">13294 13328 611,'-25'-29'110,"20"24"-52,5 5 27,8 1 4,11 10-23,13 4-62,6 3-4,10 4 0,3 2 0,4-2 0,1-1 0,-5-4-5,-7-1-39,-7-4-27,-9-2-47,-8-2-19</inkml:trace>
  <inkml:trace contextRef="#ctx0" brushRef="#br0" timeOffset="435262.8956">21204 10767 152,'21'-57'343,"-12"34"-295,-3 5-14,-2 5 10,-4 3 6,-2 4-15,-5 6-3,-1 1 3,-5 10-3,1 8-4,-7 6-13,-1 10 4,-4 6-3,-8 9-3,-4 8-12,-5 8 8,-11 9-9,-5 3 3,-4 2-3,-3-2 3,0 0-2,0-3 8,-2-5-3,-1-5-1,1-6-4,0-6 3,10-7-7,5-10 10,10-4-7,9-9 7,6-4-1,9-4 2,4-3 1,5-4 0,4-4 6,3-1-10,0-3 7,1-1-8,0-3 2,0 0-6,2-4 0,-1 4 0,-1-2 0,0 2 0,-1 3 0,1-1 0,-2 2 0,1 0 0,0-1 0,-1-1 0,-1 0 0,1-1 0,-1 2 0,0 1 0,2-5 0,-2 1 0,1-1 0,1 0 0,-2-1 0,0-2 0,-2-1 0,1-1 0,-1 1 0,2 3 0,-3 3 0,2 0 0,1 3 0,-1-1 0,2 0 0,2 0 0,0 0 0,-1 1 0,1-2 0,2-2 0,5-3 0,4-4 0,-1-2 0,2 2 0,-2 0 0,-2 2 0,-3 3 0,-5 3 0,0 3 0,0 5 0,-7 9 0,2 5 0,2 6 0,3 4 0,0 2 0,2 0 0,7-4 0,1-3 0,2-4 0,4-4 0,-1-7 0,0-5 0,-1-4 0,0-1 0,0-6 0,0 0 0,3-2 0,1 0 0,-2 2 0,5 3 0,-3 2 0,3 0-49,1 2-59,-2 0-71,-2 0-421</inkml:trace>
  <inkml:trace contextRef="#ctx0" brushRef="#br0" timeOffset="437113.0015">21763 10707 269,'1'-19'102,"-1"4"4,0-7-18,0-2-26,0 1-15,-1-2-8,-5 5 1,-4 2-8,-4 5 1,-5 10 5,-3 4-10,-3 16-12,-1 14-6,2 13-4,1 9-3,9 0 3,7-4-6,10-9 5,12-12-5,6-12 1,7-11 3,0-10-4,2-14 4,-1-9-1,-1-4-1,-3-7 0,-8 5 0,-4 2 0,-7 6-3,-6 5 6,0 11-2,0 5 0,0 5-3,0 5 0,4 8-3,3 7 4,5 2 0,2-1-2,2-2 0,6-5-1,3-4-15,-3-3-11,1-4 2,-3-3-26,-5-2-8,-2-7-16,-5-2-11,-5-4-30,-3-5-117</inkml:trace>
  <inkml:trace contextRef="#ctx0" brushRef="#br0" timeOffset="437352.0151">21982 10392 307,'-1'-42'156,"1"26"-69,0 4 1,0 3 0,6 6-25,-2 3-32,1 11 10,5 9-6,1 8-10,3 11-4,2 3-5,-1 2-7,6-3-5,1-4-1,4-6-5,0-7-8,0-6-15,2-9-10,-7-5-19,-5-5-13,-3-10-12,-10-6-42,-3-5-188</inkml:trace>
  <inkml:trace contextRef="#ctx0" brushRef="#br0" timeOffset="437532.0254">22212 10273 536,'-1'-14'126,"1"14"-64,3 7 19,7 15-21,1 9-14,4 9-19,6 5-13,5-1-5,7-1-11,-1-5 0,-2-5-20,-4-6-20,-9-4-26,-3-9-48,-4-7-80</inkml:trace>
  <inkml:trace contextRef="#ctx0" brushRef="#br0" timeOffset="438105.0579">21831 11092 587,'-13'-37'73,"11"22"24,4 4-17,5 8-28,8 5-20,6 18-3,1 11-3,4 10-14,-4 10-2,-1 4-1,1-3-4,0-2-4,3-6-1,-2-6-7,-5-8-11,0-3-15,-3-12-23,1-5-26,-3-7-21,1-4-32,-7-11-433</inkml:trace>
  <inkml:trace contextRef="#ctx0" brushRef="#br0" timeOffset="438590.0859">22226 11207 503,'-32'5'77,"9"9"-42,-1 6 30,-3 3 0,5 3-24,5-3-12,9 0-6,5-2-3,3-3-3,7 0-1,6-3-10,7-4 2,1-2-3,4-5-4,3-4 4,5-1-5,0-7 3,4 1-1,-4-5-3,-1 0 3,-4-2-3,-9-2 0,-2-2 2,-2-3-1,-2 2 0,-1-5 1,-1 1-3,-3 0 4,-3-1 1,-5 2-2,0 2 4,-2 3-3,-7 6 4,-1 3 7,-3 7-3,0 2-4,-1 11 2,1 6-3,4 7 4,2 3-2,7 7-4,0 0 8,5 2-9,6-3-2,3-6 3,8-6-5,4-7-1,5-7-17,4-8-4,1-4-13,0-11-26,-4-4-22,-9-4-9,-4 0-36,-10-3-173</inkml:trace>
  <inkml:trace contextRef="#ctx0" brushRef="#br0" timeOffset="438982.1081">22670 11125 486,'-13'-14'135,"10"14"-57,3 10-6,5 9-16,6 0-12,11 1-20,7-5-11,14-4-8,4-7 0,2-4-2,-6-5-2,-11-8 1,-10-5-2,-8-2 1,-7-2-1,-7-1 2,-3 3 0,-6 4-1,2 6 2,5 7-2,1 5-2,1 12 2,10 9 1,7 9 2,9 4 0,7 6 0,9 5 3,4 3 2,-2 5-6,-2-6-1,-18-9-1,-10-6 0,-7-2 3,-7 9-5,-6 8 2,-17 0 0,-5-9-2,-9-17-9,-3-14-4,6-9-8,1-10-8,3-3-11,13-3-28,1 3-5,6-4-32,8 1-147</inkml:trace>
  <inkml:trace contextRef="#ctx0" brushRef="#br0" timeOffset="439445.1346">23427 11004 614,'16'-31'53,"-16"13"-39,0 4 19,-12 1 27,-5 5-19,1 6-18,-5 3-3,3 12 5,0 5-6,3 6-11,7 2-8,7 1 4,4-1-4,17 1 1,10-5-3,11 0-8,8-1 3,1 0 2,-3-2 5,-5 2 1,-11-4 7,-16 0 8,-12-3 8,-12-3-7,-16-1-10,-8-4-2,-6-2-7,2-3-23,5-1-34,5 2-53,6 3-47</inkml:trace>
  <inkml:trace contextRef="#ctx0" brushRef="#br0" timeOffset="440339.1857">22585 12145 117,'-21'-13'422,"6"5"-342,8 4 0,3 0 10,4 3-26,2 1-33,11 8 9,9 3-11,9 5-16,5-3-5,9 1 0,3-1-2,7-3-4,0-1 1,-5-5 0,-7-2-3,-12-2 1,-10 0-3,-7 0 3,-9 0-3,-8 7 4,-7 7-2,-10 11 5,-8 9-6,1 0 6,2 1-1,3-8-2,4-1-1,0 2 0,-2 3-1,2 1-2,6-7-8,2-7-13,5-1-14,1-7-17,2-2-21,2-2-27,0-4-68</inkml:trace>
  <inkml:trace contextRef="#ctx0" brushRef="#br0" timeOffset="440730.208">23628 12115 615,'8'-24'75,"-8"17"-26,-4 4 24,-3 6-13,-1 12-14,-3 10-13,-2 13-9,1 6-9,0 4-5,2 1-10,4-4 1,5-2-1,1-6-13,0-6-13,1-7-26,-1-7-31,0-5-39,-6-8-133</inkml:trace>
  <inkml:trace contextRef="#ctx0" brushRef="#br0" timeOffset="440947.2208">23356 12172 726,'-16'0'104,"14"2"-57,2-1 16,11 3-7,8 2-29,5 7-27,9 4 0,8 4 0,4 5 0,6-1 0,3 2-10,-4-6-22,-5-1-6,-7-1-18,-9-4-48,-8-2-59</inkml:trace>
  <inkml:trace contextRef="#ctx0" brushRef="#br0" timeOffset="452700.893">1222 11327 38,'-21'-22'169,"6"10"-98,-4-2-4,-3 3 15,-3 2-16,-2 5-14,1 4-12,2 4-8,2 11-1,4 9-5,6 6 2,1 9-6,7 6-6,4 2-9,9 2-3,9-2-2,9-1-3,6-4-13,4-4-23,3-5-9,3-7-30,-2-6-113</inkml:trace>
  <inkml:trace contextRef="#ctx0" brushRef="#br0" timeOffset="453173.9201">1709 11484 237,'19'-23'146,"-17"12"-103,-3 3 12,-9 2 9,-7 5-11,-5 1-24,-2 4-6,-4 6-6,-1 4 3,3 2-6,3 2-7,8-2-2,9 0-4,7-3 3,17-1 1,13-1-2,12-1-3,11-1 0,3 2 2,-2 3-4,-8 2 9,-11-2-9,-12 1 7,-11 0-2,-8 1-2,-5-3-10,-6 1-16,-7-2-1,-3-2-20,-4-4-31,-1-3-81,0-3-240</inkml:trace>
  <inkml:trace contextRef="#ctx0" brushRef="#br0" timeOffset="453526.9403">1889 11286 207,'12'-17'331,"-6"14"-308,0 3-4,1 3 40,2 10-1,4 8-16,1 6-14,1 6-14,2 3-1,1 0 0,-1-1-2,-2-4-4,0-4-3,-3-4-2,-1-4 0,-5-5 3,-2-4-6,-3-4 4,-1-6 2,0-5 1,0-6 1,0-2-11,4-2-2,4 6-7,1 5-3,6 4 4,6 12 1,1 3-17,7 1-28,2 2 0,2-6-31,-1-6-99</inkml:trace>
  <inkml:trace contextRef="#ctx0" brushRef="#br0" timeOffset="453799.9559">2458 11475 468,'-12'16'85,"5"-4"-39,5 6 9,2 3-2,11 3-19,6-5-14,7-3-8,7-5-4,-2-7-9,0-4 9,-7-4-7,-7-7 4,-8-4-6,-9 2 0,-15-1-8,-7 0-3,-10 3-4,-2 1 0,0 1-11,5 2 3,5 4-4,8 2-22,9 1-43,5 0-79</inkml:trace>
  <inkml:trace contextRef="#ctx0" brushRef="#br0" timeOffset="454061.9709">2706 11511 438,'10'18'73,"-3"-10"-16,5 1 2,3 1-3,0 1-15,4-2-19,3-3-8,-1-3-1,2-3-4,-3-5-3,-1 0-2,-1-7-3,-2 2-8,-3 2-18,-1-1-27,-4 4-10,-1-1-51,-3-4-285</inkml:trace>
  <inkml:trace contextRef="#ctx0" brushRef="#br0" timeOffset="454272.983">2984 11270 444,'-14'-6'145,"6"5"-73,3 4-40,3 13 7,0 7 6,2 11-20,7 3-16,6 2-8,7-4 6,2-3-8,0-5-1,5-2-8,-5-3-20,1-5-15,-2-5-13,-5-4-47,-3-5-164</inkml:trace>
  <inkml:trace contextRef="#ctx0" brushRef="#br0" timeOffset="454675.0056">3284 11370 596,'0'7'26,"-2"3"0,2 9 37,0 6-4,3 4-37,5 0-3,5 1-15,5-6 0,4-4-3,3-10 5,0-3-4,2-7 6,-2-8-4,-7-7 0,-3-9-3,-11 3-6,-4-5-2,-3-2 6,-6-8 1,-4-6-2,-3 1 4,-1 3-4,2 6 3,2 13 13,5 8 1,4 5 7,4 6-3,1 10-17,10 9 4,7 9-2,6 5-6,2 3 6,6-5-10,-4 0-9,0-6-12,-4-2-15,-1 0-31,-4-3-19,-3 0-103</inkml:trace>
  <inkml:trace contextRef="#ctx0" brushRef="#br0" timeOffset="455772.0684">4115 11246 87,'0'-29'255,"2"13"-165,-1 1-9,2 7 0,1 6-20,1 4-29,4 15 7,5 14-3,3 14-5,2 9-10,2 3-1,3-6-4,-1-9-2,-2-5-2,-5-9 0,-3-3 0,-3-9-2,-4-6-4,-2-6 2,-3-4-1,-1-4 5,0-8-6,-1-9-1,-2-7-4,3-1-1,0 2 2,5 1-6,3 6 4,1 13-3,3 6 0,2 5-1,5 12 1,1 4 0,5 4-9,2 4-17,2-1-7,1-5-18,0-3-26,-2-4-5,-6-8-112</inkml:trace>
  <inkml:trace contextRef="#ctx0" brushRef="#br0" timeOffset="456076.0861">4721 11422 363,'0'9'210,"-3"2"-176,1 3 1,2 5 25,0 4-10,11-1-22,6-2-16,7-6-8,7-7 3,-1-3-6,-1-6 0,-3-8-1,-7-4 1,-8-2-11,-9-2 2,-7 1-11,-12 3-4,-9 1 0,-4 2 3,-2 4 1,1 1-2,6 6-8,5-1 3,7 1-17,10 0-55,3 0-163</inkml:trace>
  <inkml:trace contextRef="#ctx0" brushRef="#br0" timeOffset="456359.102">4982 11204 589,'10'-16'61,"-7"16"-38,2 6 20,-3 15 17,2 10-20,-3 8-14,7 6-6,4-1-5,4 0-9,5-4-6,2-5-2,0-4-13,4-6-13,-1-3-23,-3-5-22,1-7-21,-6-7-143</inkml:trace>
  <inkml:trace contextRef="#ctx0" brushRef="#br0" timeOffset="456757.125">5351 11364 427,'0'18'68,"-5"-2"-34,1 5 7,1 6 18,2 2-5,1 3-21,10-3-13,7 0-11,5-8-3,4-7-5,0-11 1,-1-8 3,2-12 1,-8-6-9,-2-7 5,-9-4-3,-8 0 2,-4-2 2,-11 2-3,-3-2 2,-6 3-4,1 6 2,2 6-2,5 10 5,4 6 10,6 5 9,6 17-9,10 9 9,8 5-16,9 6-3,7-2 1,2-3-10,-1-3-16,0-4-15,-5-1-23,-3-4-21,-5-2-98</inkml:trace>
  <inkml:trace contextRef="#ctx0" brushRef="#br0" timeOffset="465996.6535">6475 11456 287,'-2'-10'54,"-4"1"29,-3-4-1,-5 1-21,-1 1-23,-4 6-13,-2 4-7,-2 3 8,0 10-1,3 3-8,6 7 2,6 5-6,8 0-2,5 2-7,10-4-2,5-3 5,3-8-8,-2-6 4,0-5 2,-2-3-5,-1-10 5,-5-5-3,-1-4-1,-5-1 2,-1 3-1,-1 1 0,-3 4-2,2 6-1,-3 6 0,3 8-1,3 7 1,5 4-2,3 1 3,1-1-15,5-4-12,4-4-15,0-8-15,1-3-49,-3-5-84</inkml:trace>
  <inkml:trace contextRef="#ctx0" brushRef="#br0" timeOffset="466227.6664">6727 11301 510,'0'-1'57,"0"6"-15,2 7 16,6 9 1,4 5-20,6 5-17,3-2-10,6 2-7,0-5-3,2-4-2,0-3-9,-4-5-17,-5-2-27,-8-3-10,-6-2-74,-8-5-372</inkml:trace>
  <inkml:trace contextRef="#ctx0" brushRef="#br0" timeOffset="466394.676">6720 11482 35,'-6'0'577,"8"-3"-529,12-2 4,8-4 3,7 1-25,5 0-24,3 5-11,3 2-13,-2 1-41,-2 0-21,-6 3-136</inkml:trace>
  <inkml:trace contextRef="#ctx0" brushRef="#br0" timeOffset="467564.7432">2069 12198 26,'-3'8'287,"2"-4"-244,0-1 23,1 1 7,1 0-12,6 4-20,7-1-14,2 1-7,2-4 3,0-4 5,0-12-12,-4-11-4,-4-6-6,-8 1-4,-2 1 2,-8 8-1,-4 2 0,-6 3-2,-6 7-3,6 7 0,2 0-2,4 6 2,7 2 4,-4-1-5,1 4 2,2 5 6,1 6 0,5 8 7,1 5 4,7 3-4,4-1 0,2-2-9,4-8 1,7-3 1,2-6-6,5-4-14,3-4-14,-2-6-13,0-4-14,-4 0-43,-5-7-135</inkml:trace>
  <inkml:trace contextRef="#ctx0" brushRef="#br0" timeOffset="467868.7606">2391 12177 419,'32'12'46,"-13"2"17,1 2 4,-1 0-15,0-2-13,0-2-8,1 0-6,3 2-8,-1 1-4,-5-5 0,-2-3-4,-3-4 0,-3-3-3,-3 0 4,-1-6-4,-2-3-4,-2-3 0,-1-6-3,0-8-7,-2-1-20,-2 2-5,4 3-13,0 10-4,6 9-32,6 3-54,1 0-213</inkml:trace>
  <inkml:trace contextRef="#ctx0" brushRef="#br0" timeOffset="468194.7792">2785 12188 137,'18'10'259,"-11"-8"-171,0-2-5,3-1-19,5-4-20,0-3-22,3-2-5,0-2-5,1 4 2,-4-7-3,-4 3-6,-3 0 1,-5 0-3,-3 1 2,-1 3-2,-10 0 4,-4 0-5,-2 2-2,-1 0-1,3 6 0,0 4 1,0 12-1,4 6 2,3 4-1,2 4 0,6 4 7,3-1-2,5-6-4,2-6-1,2-7 3,5 0-9,7 3-17,5-4-10,4-4-20,2-3-29,0-6-113</inkml:trace>
  <inkml:trace contextRef="#ctx0" brushRef="#br0" timeOffset="468745.8106">3213 12270 419,'4'19'134,"-4"-14"-97,-1-3 20,-3-2-11,-1-9-23,1-9-13,4-15-12,0-5 4,2 0 0,2 3-2,-3 8-10,2 3-13,1 7-5,3 5-1,4 9-8,0 5-23,5 7-35,2 2-19,1 1 50,-2-2 46,-1 0 19,0-1 63,-2-1 50,-2 0-27,2 0-16,4-4-12,3-1-10,-3-3-18,2-4-7,-4-5-11,1-8-2,-3-1-3,-2-7-3,-4 4-3,-3 5 1,0 6-6,-2 5 6,2 5-5,1 6-2,3 9 4,4 11 0,3 7 0,8 5 2,6 6-4,2 2-4,0-7 4,-6-7 1,-6-8 1,-1-4 2,-2 5-1,-2 3-2,-2 2 10,-11-4-5,-6-2-10,-13-5-13,-8-4-7,-7-2-11,-2-5-18,-3-2-47,1-1-191</inkml:trace>
  <inkml:trace contextRef="#ctx0" brushRef="#br0" timeOffset="469563.8572">4355 12110 393,'6'23'33,"8"-6"33,4 4 6,2 4-20,-1 0-17,-2-4-2,-6-5-10,-3-6 0,-2-7-2,-1 0-5,-2-2 3,0-2-10,-3-11-3,-7-7-3,-4-7-5,1-5 6,2 3-4,2-1 0,6 4-4,3 1 3,7 6-8,5 7 9,1 9-2,0 7 0,4 11 2,2 10 0,4 2 0,1 5-5,0-4-26,1 0-21,-3-7-16,-4-8-59</inkml:trace>
  <inkml:trace contextRef="#ctx0" brushRef="#br0" timeOffset="469839.8733">4822 12096 506,'-2'6'66,"-1"4"-24,3 10 11,6-2 6,5 1-22,4 1-18,6-6-11,3 0-1,5-11-4,-3-3 0,-5-5-1,-6-4-2,-8-2 3,-7 0-6,-4-1-7,-9 2-5,-3 0-13,-7 4-12,0 2 2,-2 3-23,5 1-51,5 1-67</inkml:trace>
  <inkml:trace contextRef="#ctx0" brushRef="#br0" timeOffset="470542.9135">5220 12060 445,'-5'-2'36,"-3"5"7,2 8 17,-2 6-5,3 5-9,5 1-16,4 2-15,10-3-6,3-3-3,3-6-4,0-6 4,1-7-5,-3-6 1,1-6 1,-6-6-9,-9-2-8,-4-4 4,-4-3 7,-9 0-3,-4-2 1,-3 0 0,-5 1-5,2 1 3,1 6 5,6 3 0,4 7 2,6 3 9,6 8-8,0 8 6,9 5 9,6 6-7,8 5 4,2 3-2,2 7 3,3 3 2,2-1-9,2-5 3,2-5-8,1-7 0,-1-1-1,-2-5 2,-3-4 1,-1-4-6,-3-7 2,-6-10-2,-3-5-3,-6-9 9,-4 2-6,-5-2 1,-3 2-5,-4 0 2,-7 6 0,-4 7-1,-2 4 5,-1 8-2,2 7 0,2 7 6,4 9 1,5 1 8,4 4-10,4-6 6,12-4-8,10-7 6,7-8-7,6-4 0,-1-5-7,0-5-12,-3 0-21,-4 7-21,-3 2-30,-8 1-301</inkml:trace>
  <inkml:trace contextRef="#ctx0" brushRef="#br0" timeOffset="472245.0106">6488 12102 53,'-6'-6'21,"2"3"-17,0-2 41,0 4 32,-1-4-3,-1 2-7,-1 2-4,-1 0-1,-1 1 0,1 1-19,-3 7 0,2 9-10,3 7-2,5 6-5,2 0-6,8 1-5,6-10-2,3-6-6,5-10 5,1-10 4,2-13-11,-5-7-3,-2-4-1,-8-3 2,-6 2 2,-5 1-7,-6 5 1,-10 8-3,-4 3-5,-3 7-11,4 5-1,3 5-9,5 4-8,9 7-32,2 5-45,9 3-113</inkml:trace>
  <inkml:trace contextRef="#ctx0" brushRef="#br0" timeOffset="472470.0238">6795 12218 377,'8'-30'88,"-12"8"-46,-11 2 15,-4-5 6,-4 0-21,-1-7-7,2 0-15,5-1-6,9 0 0,2 9-7,6 4-5,3 8 4,8 7-4,6 5-7,3 4-17,3 4-19,5 5-13,2-3-38,1-2-116</inkml:trace>
  <inkml:trace contextRef="#ctx0" brushRef="#br0" timeOffset="472657.0345">6670 12041 466,'-21'14'147,"19"-15"-118,8-5 17,11-4 8,3 1-23,7 0-26,5 2-7,3 1-10,-1 3-25,0 2-22,-6 1-73</inkml:trace>
  <inkml:trace contextRef="#ctx0" brushRef="#br0" timeOffset="473783.0986">2656 12798 120,'-15'-23'336,"8"10"-271,-4 1-9,4 6-2,4 5-34,3 7 15,3 11-1,10 11-6,4 7-11,8 9-3,3 3-4,2 2-7,4 0-1,-2-5-1,-2-3-9,-2-10-16,-3-4-22,-3-8-23,-5-4-66,-5-4-265</inkml:trace>
  <inkml:trace contextRef="#ctx0" brushRef="#br0" timeOffset="474419.1352">2722 13084 314,'-7'0'247,"6"-4"-207,0-3-6,1 1 11,0-1-18,3 1-17,5-2-5,5-2-1,1-3-3,5-4-7,-2-6-7,2-2-12,-2-2 3,-2 4 6,-2-1 0,-4 3 3,0 1 2,-6 0 4,0 2 5,-1 6 1,0 3 0,1 9 11,6 6 1,2 10 5,6 9-1,3 6-1,5 6 0,2 0 2,-1 0 1,-1 0-4,-4-5-3,-2-5 0,-3-4-3,-4-7-5,0-3 1,-3-5-2,-1-3 0,-1-2-3,-2-3 2,-1-4 0,-1-9-2,-1-2-1,1-5 0,0 1-2,2 2-2,4 6 7,6 6 2,4 5 0,4 3 1,4 3 1,4 1-1,3-4-3,2-3 6,-2-6 1,-3-8 2,-5-5-3,-7-3-1,-7-6-1,-6 5-2,-6-1-3,-6 8 3,-6 6-2,-4 7-5,0 4 4,0 10 1,3 5 0,4 8-5,6 5 5,7 1-2,11-2 1,8-2-18,7-11-43,4-4-11,3-10-124</inkml:trace>
  <inkml:trace contextRef="#ctx0" brushRef="#br0" timeOffset="475095.1736">4379 12888 539,'-22'-35'25,"7"17"-1,-4 0 23,2 4-1,-2 4-13,2 5-16,2 5-8,3 7-7,5 8-5,7 6 8,3 3-7,13 5 4,7-2-2,6 0 1,9-1-6,3-1-3,2-1 2,-2-2 0,-8 0 2,-7-2 2,-9-1 6,-6 1-1,-10-4 0,-1-1 2,-8-3-3,-3-3-2,-1-3-5,-4-2-12,0-1-6,0-1-15,1 2-47,1 0-121</inkml:trace>
  <inkml:trace contextRef="#ctx0" brushRef="#br0" timeOffset="475466.1951">4745 12973 309,'37'-3'234,"-23"-2"-229,-3 3 24,-1 0-5,1 1-4,0-1-6,2-4-11,-1-1 1,-2-2 1,-3 0-3,-4 1-1,-3 0-2,-5 5-1,-6 0 3,-4 3-1,-4 6 0,0 5 0,-2 2 7,5 5 2,2 2 3,5 6-2,4 0-3,5 3-4,1-3-3,8-2-1,6-3-18,4-3-25,8-3-45,3-3-163</inkml:trace>
  <inkml:trace contextRef="#ctx0" brushRef="#br0" timeOffset="475903.2201">5198 12891 530,'-11'0'39,"1"0"19,-2 7-6,-1 6 1,0 9-14,-1 6-13,4 5-10,2 1 0,5 0-9,3-3-4,10-5 0,4-7-2,1-7 5,1-11-8,2-5 2,-2-10-4,-2-3 0,-4-6 1,-4-1-2,-4-2 5,-2-1-4,-5 3 3,-5 3 0,-1 8 2,-1 5-1,2 8 2,1 2-1,6 8 1,3 8-4,1 3 3,10 3-6,6 1-22,5-2-24,6-2-33,5-3-67</inkml:trace>
  <inkml:trace contextRef="#ctx0" brushRef="#br0" timeOffset="476090.2308">5449 13124 571,'-1'-28'51,"-5"5"11,2-5-8,1-5-20,0 0-24,3 2-8,0 6-13,6 10-16,4 4-20,3 8-38,5 3-151</inkml:trace>
  <inkml:trace contextRef="#ctx0" brushRef="#br0" timeOffset="476328.2444">5771 12843 198,'-32'3'357,"14"-1"-331,0 0 27,4 2 0,5 6-2,3 6-16,3 7-9,3 7-5,4 4-10,6 4-5,5-3-6,2-5-2,5-8-14,4-8-11,1-10-36,-1-4-31,-1-5-124</inkml:trace>
  <inkml:trace contextRef="#ctx0" brushRef="#br0" timeOffset="476588.2593">5813 12788 71,'-9'-1'466,"9"17"-430,0 11 5,2 7 18,5 6 7,3 2-19,3-2-21,2-4-13,4-3-1,0-9-4,3-8-3,-2-7-2,-2-8 0,-4-2-1,-3-8-5,-1-3-1,-1 0-5,-1 2-5,-1 3-2,2 6-9,3 2-12,3 11-26,2 2-57</inkml:trace>
  <inkml:trace contextRef="#ctx0" brushRef="#br0" timeOffset="477169.2925">6565 12742 508,'-14'-38'64,"7"27"-11,2 4 6,4 7-8,1 5-6,2 10-14,5 12-4,6 9-14,4 8-5,2 4-3,5 0-3,1-2-3,-2-7-11,2-4-8,-7-6-20,-2-8-34,-6-6-14,-8-5-94</inkml:trace>
  <inkml:trace contextRef="#ctx0" brushRef="#br0" timeOffset="477364.3036">6537 13006 486,'-2'-9'152,"7"-2"-80,7-5 5,4-1-22,6-1-31,3 5-14,2 3-9,-1 6 1,2 4-10,0 0-19,0 0-18,-2 2-45,-2 2-29,-5 3-164</inkml:trace>
  <inkml:trace contextRef="#ctx0" brushRef="#br0" timeOffset="477688.3219">7010 13084 218,'1'20'282,"-1"-20"-225,0-3 16,-1-10-10,-1-5-14,-2-3-14,1-7-9,1-1 2,-2-5-8,2-1-11,-1 2-1,1 4-5,2 6-5,0 8-11,5 6-5,5 9-19,5 1-25,5 11-8,5 2-36,1 3-167</inkml:trace>
  <inkml:trace contextRef="#ctx0" brushRef="#br0" timeOffset="478100.3456">7246 12956 483,'13'8'69,"-4"-4"-41,3-3 12,1 1-4,3-1-5,2-1-17,2-1-1,1-5-3,0 1 0,-1-4-2,-2-2-4,-3 0 1,-4-3-3,-4 1 2,-4 0-2,-3 1-1,-6 3-2,-7 5 4,-4 4-5,-2 0 1,-2 6 4,2 2-3,4 3 0,5 1 6,3 2 4,6 5-4,1 2-1,5-1-2,8 1-3,5-2 0,3-4 0,3-2-12,0-4-24,2-3-24,-2-4-27,-3-2-134</inkml:trace>
  <inkml:trace contextRef="#ctx0" brushRef="#br0" timeOffset="478477.3671">7609 12960 558,'16'10'51,"-5"-7"-20,4-2 9,4-1-7,-1 0-1,3-5-18,-1-4-8,0-5-2,-5-1 2,-1-2-10,-6 3 8,-2-2-2,-6 2 0,-4 2 0,-6 5-3,-4 3 1,-4 4-1,-1 3 3,-1 8 0,1 6 2,4 6 3,3 3-4,7 2 2,3-2-1,5 0 2,10-4-5,5-4 0,8-4-5,5-5-9,4-3-14,1-6-40,-2 0-35,-3-8-206</inkml:trace>
  <inkml:trace contextRef="#ctx0" brushRef="#br0" timeOffset="478694.3796">7932 12646 696,'85'-6'76,"-34"4"-44,5 5-4,1 10-13,-6 12 3,-7 12-2,-10 9-14,-12 6 0,-11 5-5,-11-1-10,-6 1-3,-11-5-12,0-6-52,-1-9-71</inkml:trace>
  <inkml:trace contextRef="#ctx0" brushRef="#br1" timeOffset="481493.5399">16025 9608 334,'-19'-21'79,"15"7"-34,3 2 11,1 1-1,0 4-11,0 2-18,0 4-5,0 1-12,3 3 15,12 4-5,6 3 9,7 1-9,9 2 2,8 3-4,6 2-6,10-2-2,7 1-1,5 1-2,3-4-2,-3-1 1,-7-1-2,-7-2-3,-9-1-2,-8-3 7,-5 1-2,-7-3 3,-8-2 0,-8-1-8,-9-1 8,-3 0-2,-4 0 7,-7-4-10,-6-4 1,-6 0-2,-1 0 1,-1-1 2,-3 0-6,3 2 3,2-1 0,6 3-1,6 0 1,5 4 1,4 1-3,6 0-3,10 6 4,7 6 0,9 4 0,3 4 0,1 3 2,-1 1 2,-6 1-5,-6 0 3,-11-2-4,-11-2 3,-5 1 1,-11-1-17,-4 0-25,1-4-34,-1-2-38,2-5-470</inkml:trace>
  <inkml:trace contextRef="#ctx0" brushRef="#br1" timeOffset="483151.6346">14009 9579 218,'-8'-20'85,"1"5"-7,-1-1 16,-2 0-24,0 5-26,-2 0-10,-1 4-3,-1 2-4,2 4 3,-1 1-15,1 5 5,3 7-11,3 4-5,4 6-3,2 5 6,4 2-2,9 3-2,5-3-1,1-7 0,5-8-1,0-10-1,1-5 5,-4-15-2,-1-5 1,-6-9-1,-4-2 1,-6 2-4,-4 3 3,-9 6-2,-3 5-3,0 3 7,0 4-8,4 7 5,4 2-2,4 3-7,7 6 1,8 3 8,11 1 0,2 0-5,6-1 2,-1-2-6,-2-6-19,-1-4-6,-6-2 0,-4-7-3,-7-4-23,-7 0-46,-6-1-136</inkml:trace>
  <inkml:trace contextRef="#ctx0" brushRef="#br1" timeOffset="483456.6519">14164 9367 358,'-3'-11'98,"6"8"-67,3 2 34,8 1-10,6 5-7,3 4-7,0 0-13,1-2 2,-4-1-6,-4-3-9,-3-1-5,-6-2-2,-5 0-1,-2-1 0,-1-6-3,-6-3 1,-5-3-1,3-5-10,1-5 5,2 0 2,4 1-2,2 3-5,4 7-5,8 8 9,5 4-5,6 4 9,2 6-10,4 3-7,3-2-30,-1-6-8,3-5-25,-6-4-99</inkml:trace>
  <inkml:trace contextRef="#ctx0" brushRef="#br1" timeOffset="484000.6833">14768 8941 241,'-27'-9'142,"11"8"-80,2 1 9,1 7-5,3 2-21,5 6-23,2 1-4,3 2 10,10 3-11,4-3-1,4-3-4,3-6-7,0-6-1,-3-3 0,-4-6-5,-3-6 3,-6-3 4,-5-3-4,0-3-1,-8 1 1,-5 2-7,-2 1 5,-2 2-1,2 3 1,4 2-2,3 4 2,5 4 2,3 2-2,0 0 0,8 4 6,5 4-2,2 1-2,3 1-3,1-3-1,0-2-7,-1-1-11,-3-4-9,-2 0-2,-4-2-19,-3 0-37,-2-2-67</inkml:trace>
  <inkml:trace contextRef="#ctx0" brushRef="#br1" timeOffset="484223.6957">14965 8908 363,'17'-6'69,"-13"-3"12,-4-1-10,-3 0-14,-7-2-14,-4 0-15,-4 0 5,3-2-13,1 0-9,3-2-8,5-3-7,2 2 8,4 4-16,7 2-16,7 6-31,5 5-34,3 0-112</inkml:trace>
  <inkml:trace contextRef="#ctx0" brushRef="#br1" timeOffset="484768.7272">14932 8485 255,'-7'-5'179,"7"1"-103,0 4-17,7 3-6,5 8-2,2 6-12,4 4-11,3 1-3,2-4-6,4-4-7,-2-6-3,-1-5-1,-3-3-3,-4-8-3,-1-1 3,-4-2-1,0 1-2,0 5-3,2 2-1,-1 3 2,5 3 1,-3 3-5,0 5 5,-3 2-2,-6-1 1,-5 0 0,-1-2 0,-10 0-7,-3-2-6,-5-1 2,-3-1-1,0 0-18,0-4-3,2 1 1,1-3-22,6-1-36,5-4-119</inkml:trace>
  <inkml:trace contextRef="#ctx0" brushRef="#br1" timeOffset="484990.7399">15259 8436 540,'23'5'66,"-10"-2"-54,2 4 27,2 1 3,-1 2-19,-1-3-16,-4-1-3,1-4-11,-2-1-13,-4-1-24,-2 0-44,-4-3-168</inkml:trace>
  <inkml:trace contextRef="#ctx0" brushRef="#br1" timeOffset="485167.75">15252 8291 520,'-28'-3'71,"15"0"-64,5 2-5,2 1-3,6 0-3,0 0-43,0 5-81,3-2-280</inkml:trace>
  <inkml:trace contextRef="#ctx0" brushRef="#br1" timeOffset="485469.7673">15241 8093 521,'16'-19'111,"-10"15"-87,6 4 10,4 8 18,6 8-2,5 8-21,2 1-9,6 5-12,5 0 1,-1-4-8,1-6 1,-4-5-5,-11-5-14,-7-3-18,-9-1-20,-9-3-25,-6 1-63</inkml:trace>
  <inkml:trace contextRef="#ctx0" brushRef="#br1" timeOffset="485670.7786">15369 8288 488,'-2'-8'118,"4"-4"-87,8-3 42,5-6 3,6-3-24,3-1-39,0 5-11,2 3-3,-5 5-9,-5 6-22,-2 1-29,-6 4-17,-4 1-44,-3 0-172</inkml:trace>
  <inkml:trace contextRef="#ctx0" brushRef="#br1" timeOffset="485911.7926">15684 8131 7,'20'1'489,"-16"-1"-441,-3-1 27,-1-2 7,-4-3-13,-7 1-33,-3-4-15,-3 1 2,1 0-10,1-1-3,0 0-7,3-4-1,4-1-1,6-2-4,3-2-4,11 0-4,5 2-12,3 6-19,4 1-34,3 0-16,0 0-116</inkml:trace>
  <inkml:trace contextRef="#ctx0" brushRef="#br1" timeOffset="486324.8162">15883 7805 397,'-22'4'108,"9"5"-58,3 5 1,2 8 4,3 1-5,5 5-22,6-3-13,8-3-7,2-5-3,2-10 4,-1-5-5,0-6 0,-1-10 5,-6-8-3,-6-2-1,-4-2-5,-6 3-4,-5 2 7,-4 5-7,0 4 1,0 8 3,2 1-2,5 3 0,4 5 3,4 3-4,7 3 3,7 0 0,5 0 0,3-2-6,3-5-13,-1-1-16,-1-1-7,-3-2-18,-4 0-50,-8 0-176</inkml:trace>
  <inkml:trace contextRef="#ctx0" brushRef="#br1" timeOffset="486533.8279">16103 7832 463,'-20'-14'110,"5"4"-43,-1-2 0,4-3-4,2-4-27,4 0-30,5-2-6,1 4-3,1 0-3,8 5-21,2 5-23,4 3-19,-1 3-46,0 1-157</inkml:trace>
  <inkml:trace contextRef="#ctx0" brushRef="#br1" timeOffset="486860.8466">16136 7608 221,'5'0'365,"1"0"-324,6 0 1,5-1 13,3-3-5,2 0-30,-2-3-11,0-1-7,-4-3 4,-7-2-5,-3-1 5,-6-2-7,0 2-4,0 3 4,-1 5-1,0 2 2,1 4-3,2 0-3,10 7 10,6 3-1,10 4 1,6 1-3,4 4 0,5 3 2,-2 3 0,-3 3-4,-9 1 1,-8 2-1,-8-3-3,-11-1-3,-3-1-23,-10-1-27,-9-4-15,-6-1-129</inkml:trace>
  <inkml:trace contextRef="#ctx0" brushRef="#br1" timeOffset="487896.9061">14445 9933 416,'28'4'96,"-11"7"-64,5 7 18,4 0-9,1-4-7,-5-3-6,-2-5-3,-8-6-1,-2 0-8,-8-3-1,-2-2-6,-1-5-1,-10-3-5,-1-2-1,-5-3 1,2 1-5,0-3 2,3 0-2,3 1 4,7 1-2,2 3 0,6 7 0,9 3 3,4 5 0,7 1-4,2 6 1,2 1-3,-1-2-7,-1 1-17,-2-5-18,-1-2-12,-4-3-55,-6-5-167</inkml:trace>
  <inkml:trace contextRef="#ctx0" brushRef="#br1" timeOffset="488143.9203">14788 9722 468,'-1'2'98,"1"4"-44,7 2 8,7-1-6,5-2-32,6-5-13,-1-10-5,1-6-1,-8-5-2,-5-1 0,-10 1 0,-3 3 0,-13 3-5,-7 5 0,-3 4-4,-4 6-6,3 0-14,3 7-12,5 3-2,7 1-12,9 1-62,2-3-189</inkml:trace>
  <inkml:trace contextRef="#ctx0" brushRef="#br1" timeOffset="488749.9549">15034 9500 429,'7'13'57,"5"-6"-9,4 0 12,3 1-1,2-5-25,0-3-23,1-1-4,-1-11-3,-4-2-3,-4-6 2,-6-3-5,-7 2-1,-7-2 0,-10 2 1,-8 4-6,-7-1 6,-7 4 2,-3 2-2,-2 0 2,6 3-1,6 3 1,14 1 7,9 4 3,9 1-3,11 1 1,12 7 5,12 0 2,8 4-8,3 0 6,0 2-4,1 1-5,-4-2 0,-1-4-5,-6-6 2,-5-3 5,-7-5-7,-5-6 4,-6-4-3,-6-3 3,-7 0-5,-3-3-2,-7 2 4,-5 1-5,-1 1 6,-4 5 3,-2 5-8,1 4 6,6 3-4,5 3 7,6 3 1,4 6-6,10-1 6,6 0-5,8-3 4,2-4-2,1-3-3,2-1-2,-2-4-7,-4-5-12,-2-3-15,-3-1-14,-2 0-30,-4-1-127</inkml:trace>
  <inkml:trace contextRef="#ctx0" brushRef="#br1" timeOffset="489149.9776">15613 8948 453,'-1'41'127,"1"-24"-59,8 0 1,9-8-11,5-4-28,3-5-20,4-8-4,-2-8-4,-5-5 0,-5-2 1,-8-3 1,-7 1-8,-5 3 1,-15 4-1,-4 6 1,-7 5-2,-5 5-2,1 2 6,0 8 0,6 0 2,8 1-1,7 0-12,9-3-12,3 0-9,8-1-1,7 2 3,7-1-28,2-2-84</inkml:trace>
  <inkml:trace contextRef="#ctx0" brushRef="#br1" timeOffset="489431.9939">15933 8836 288,'-2'2'306,"-9"-10"-280,-3-4 18,-3-6-1,-6-1 9,-7 2-25,-4 0-15,-5 0-5,0 3 3,-1 0 10,3-3-9,6-2-7,6-2-1,10 1-2,9 2-3,6 1-6,10 4-11,8 3-25,9 6-20,3 3-24,-1 1-110</inkml:trace>
  <inkml:trace contextRef="#ctx0" brushRef="#br1" timeOffset="489615.0044">15654 8724 577,'-22'14'89,"20"-14"-36,4-9 1,14-6-5,10-3-26,5-5-17,4 0-8,0 2-14,-4 4-21,-1 6-40,-7 2-14,-2 2-87</inkml:trace>
  <inkml:trace contextRef="#ctx0" brushRef="#br1" timeOffset="489868.0186">15886 8408 423,'-17'-22'117,"15"8"-52,2 4 3,2 2 5,5 8-31,4 3-15,2 7-11,6 8-3,7 2-1,5 2-10,8-2 1,-3-4-6,1-1-11,-3-5-15,-8-1-17,-6-1-30,-11-2-44,-9 0-372</inkml:trace>
  <inkml:trace contextRef="#ctx0" brushRef="#br1" timeOffset="490070.0304">15796 8597 625,'9'-10'87,"13"-17"-46,14-4 11,7-4-11,5 2-20,-1 6-17,-4 4-9,-1 8-10,-6 4-23,-8 7-33,-8 4-51,-9 4-215</inkml:trace>
  <inkml:trace contextRef="#ctx0" brushRef="#br1" timeOffset="490484.0541">16194 8317 363,'17'15'117,"-1"-8"-39,4 2-9,3 2-9,-3-3-8,-4 0-17,-3-6-12,-7-2-6,-5 0 0,-2-6 3,-9-5-13,-9-2-3,-3-2 2,-1-3-2,-1 1 1,3-2 2,3 1-7,6-3 0,5 2-5,7 3-7,5 3-4,9 5-10,6 6-19,4 2-21,3 6-7,-3 0-118</inkml:trace>
  <inkml:trace contextRef="#ctx0" brushRef="#br1" timeOffset="490887.0769">16439 8143 601,'17'-15'34,"-4"4"4,0-2-2,-1 0 7,-3 0-17,-2 1-17,0-3-4,-6 0 1,-1 4-3,-7 1 0,-5 4 0,-3 3 2,-1 3-4,-1 7-1,-1 7-1,1 7 0,4 5 1,6 0-1,5 3-3,2-5 10,11 0-1,4-5-5,6-3 6,0-7-6,4-4 2,-3-5 1,0 0-2,-2-8-11,-4-1-21,-3-1-14,-3-1-26,-2 2-60,-5-3-314</inkml:trace>
  <inkml:trace contextRef="#ctx0" brushRef="#br1" timeOffset="491249.0976">16624 8014 590,'13'-3'32,"-3"-7"6,4-1 4,4-1 7,-1 0-23,-1-1-17,1-1-3,-2 1-1,-4 2 3,-5-2-5,-2 1 1,-4-1 1,-7 3-3,-2 2-2,-2 3-1,-2 2-3,-1 3 5,0 3-4,1 8 3,2 6 0,-1 5-2,4 2 6,7 1 2,1-4-1,9-1 0,6-6-4,4-4 2,2-5-4,3-5 2,2-3-2,-1-6-7,0-1-27,-5-1-42,-5 0-47</inkml:trace>
  <inkml:trace contextRef="#ctx0" brushRef="#br1" timeOffset="495202.324">16755 9545 176,'3'-5'106,"-1"-1"-88,5-1 12,0 1 1,1-1-13,1 2-6,-3-1 6,-1 3-2,-2 2 10,-2 1 11,1 0 4,-2 3-9,0 5-5,0 3 0,0 5-7,1 4-1,3 4-4,3 0 2,4-2-1,5 0-5,2-4-5,1-3 1,-1-3-10,-3-1-2,-2-3-19,-4-2-10,-3 0-31,-5-1-61,-1-1-266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1023" units="dev"/>
        </inkml:traceFormat>
        <inkml:channelProperties>
          <inkml:channelProperty channel="X" name="resolution" value="3139.50366" units="1/in"/>
          <inkml:channelProperty channel="Y" name="resolution" value="4978.27393" units="1/in"/>
          <inkml:channelProperty channel="F" name="resolution" value="1.55424E-6" units="1/dev"/>
        </inkml:channelProperties>
      </inkml:inkSource>
      <inkml:timestamp xml:id="ts0" timeString="2012-06-26T00:08:27.91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FF00FF"/>
    </inkml:brush>
    <inkml:brush xml:id="br3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665 4394 472,'-10'30'26,"5"-14"21,4 1 28,1-4-26,0 1-3,0-5-9,0-4-9,0-5-2,0 0 6,0-12-6,0-6-5,0-8-8,-6-9 0,-3-7-3,-4-8-6,-1-10 2,1-9-6,-1-7-1,4-1 4,0 5-2,3 12-1,4 19 1,2 16-7,1 18 4,6 12 8,9 21-1,7 20-7,10 18 1,11 11 4,6 6-6,4-7 3,0-14 2,-3-11-2,-5-17 1,-5-11-1,-9-12 7,-5-9 0,-6-4 3,-6-13-4,-7-9-3,-6-8 0,-4-8 3,-8-9-2,-9-11-9,-3-10 4,-4-6-13,5 1 2,5 9-11,5 18-19,8 20-27,4 18-21,12 16-43</inkml:trace>
  <inkml:trace contextRef="#ctx0" brushRef="#br0" timeOffset="327.0184">1400 4138 701,'-22'23'46,"10"-5"-3,3 6 0,5 7-8,4 2-12,10-1-21,8-7-2,8-6-1,8-11 4,2-10-1,2-13-3,-3-8-10,-7-4 3,-10-2 1,-14 0 7,-11 5-12,-16 1-10,-10 5 3,-3 4 9,-2 2-12,2 2-37,8 1-56,8 0-274</inkml:trace>
  <inkml:trace contextRef="#ctx0" brushRef="#br0" timeOffset="558.0317">1593 3807 744,'0'-18'46,"-2"17"-28,2 2 26,0 11 3,3 10-10,4 11-12,6 10-20,2 10 1,7 1-9,6 1-1,6-5-10,5-6-19,4-4-21,-1-10-31,-2-7-46,-10-11-415</inkml:trace>
  <inkml:trace contextRef="#ctx0" brushRef="#br0" timeOffset="979.0557">1598 4098 669,'-22'-16'110,"20"11"-71,8 1 16,15-2 4,12 0-1,12-1-25,10 3-33,4 0 0,3 3 0,-1 1 0,-1 0 0,-5 2 0,-1-2 0,-7-3 0,-8-10 0,-10-4-10,-10-4 3,-8-2 3,-9-3-11,-3 2 3,-10 2-2,-8 5 5,-4 6 2,-5 10 1,1 3 3,5 11 5,5 3 2,4 2 5,1 5-5,2 8 3,4 5 2,5 6-2,9 5-5,20-2-1,22-7 0,13-10-3,6-13 0,-3-14 4,-13-1-12,-10 0-11,-13 1-14,-10 8-35,-18 3-35,-12 4-83</inkml:trace>
  <inkml:trace contextRef="#ctx0" brushRef="#br0" timeOffset="1247.0711">1299 4542 818,'-19'27'70,"19"-18"-54,23-2 15,22-4 9,24-3-2,24-1-28,17-4-10,8 1 0,15 2 0,1 1 0,-3-2 0,-15-2-11,-29 0-22,-14 0-30,-20 0-47,-5-4-39</inkml:trace>
  <inkml:trace contextRef="#ctx0" brushRef="#br0" timeOffset="1428.0815">2753 4059 895,'0'-13'27,"0"9"-44,6-1 10,-1-2-25,1 6-51,-5 3-118</inkml:trace>
  <inkml:trace contextRef="#ctx0" brushRef="#br0" timeOffset="1550.0887">2889 4318 805,'11'11'-4,"-9"-9"-38,-2-1-19,0-1 14,-6-2-139</inkml:trace>
  <inkml:trace contextRef="#ctx0" brushRef="#br1" timeOffset="4549.2602">3444 4461 54,'-9'-47'10,"6"21"7,2-2-2,1 3 55,-2-3-46,2 1-9,-2 5 35,-2 2 44,1 7-8,-1 3-20,3 4 7,0 4-33,3 2-15,11 8 16,8 15-2,7 11-6,3 7-13,3 1-13,-3-11-5,-5-7 16,-8-10-10,-6-7 4,-7-4-1,-5-3 12,-5-10-7,-7-9-15,-4-11 0,-1-8 2,-4-4-4,-1-5 0,0-5-4,2-1-3,7 8 2,7 16 0,6 15 3,11 13-8,6 11 10,11 17 8,3 15-5,7 7-2,-1 2 0,-1-11-2,-1-8 6,-4-10-4,-6-9-1,-6-7 5,-8-4 2,-3-2 3,-8-6 3,0-6 2,-7-7-6,-6-4-3,3-5-2,0-4-3,4-2 0,4 4-6,2 10 5,10 11-11,8 9 12,8 11 1,8 11 1,4 11-6,4 4-14,3-1-24,2-5-29,1-13-20,-2-7-108</inkml:trace>
  <inkml:trace contextRef="#ctx0" brushRef="#br1" timeOffset="4940.2826">4408 4031 71,'-31'-4'585,"11"5"-567,0 12-1,4 12 10,1 11 25,3 9-23,9 0-19,5-6-7,14-9-3,6-10-2,4-9-1,1-10 3,-3-6 5,-3-11-8,-4-8 0,-5-4 2,-5 0 7,-5 1-3,-2 5 2,-3 5-1,-1 6 0,2 6 5,0 4 4,2 1-10,0 9-10,4 12 11,7 8-9,4 6 6,5-1-14,3-8-26,5-7-13,-3-8-2,0-7-32,-5-4-135</inkml:trace>
  <inkml:trace contextRef="#ctx0" brushRef="#br1" timeOffset="5252.3005">4657 3980 598,'21'47'49,"-8"-15"-7,1 6-1,-1 0 31,0-8-34,1-7-20,-1-7-16,-4-6 3,-2-3 0,-2-7 1,-2 0 1,0-3 1,-1-8-1,-1-4-2,-1-5 2,1-3-10,1-1 3,3 4-3,5 5-4,5 7 2,5 8-1,6 4 3,5 10-18,1 9-22,2 3-24,0-2-17,-4-3-79</inkml:trace>
  <inkml:trace contextRef="#ctx0" brushRef="#br1" timeOffset="5441.3113">5110 4056 658,'19'14'35,"-2"-1"23,9 4-3,6 5-17,1-1-22,3-5-16,2-3-18,1-5-23,-1-8-20,-3-8-26,-7-12-98</inkml:trace>
  <inkml:trace contextRef="#ctx0" brushRef="#br1" timeOffset="5592.3199">5496 4010 574,'-11'59'77,"5"-3"-26,2 19 3,3 11 11,-1 3-8,2-6-38,6-13-18,9-12-8,5-12-24,-2-11-24,2-8-47,-7-9-85</inkml:trace>
  <inkml:trace contextRef="#ctx0" brushRef="#br1" timeOffset="6267.3585">6279 4126 555,'3'34'34,"10"5"-27,10 14 32,10 16 0,4 7-26,-5-5 4,-2-9-4,-3-13-9,-7-17 3,-4-13-2,-6-13 2,-8-6-1,-2-14 4,-8-15-3,-7-12-8,-8-14 2,-7-11-3,-9-5 9,-6-15-12,1-9 1,0-4 5,13 10-4,16 17 5,12 29 0,9 19 7,10 17-1,7 9-2,8 16 10,6 14-10,1 15 1,-4 11-6,-5 4 3,-5 1-7,-4-5-14,-6-11-4,-3-14-10,-4-11-4,-3-12-7,-2-8-32,-2-5-107</inkml:trace>
  <inkml:trace contextRef="#ctx0" brushRef="#br1" timeOffset="6505.3721">6586 4063 473,'24'27'107,"-13"-4"-37,4 1-34,1-2-9,2-6 7,0-7-8,2-8-9,-1-6-4,-2-9-2,-4-8-5,-7-5-10,-6 0-1,-6 2 0,-9 3-18,-9 4-1,-1 5-14,-1 4-2,3 7-3,3 2-23,6 7-13,8 3-60</inkml:trace>
  <inkml:trace contextRef="#ctx0" brushRef="#br1" timeOffset="6832.3908">7025 3886 286,'9'-10'304,"-15"10"-273,-9 5-6,-3 8 7,-4 7 22,0 4-11,5 4-20,7-4-15,10-4-7,6-1-6,14-4 5,7-1 0,7-2-3,5-2 2,-1 0 4,-4-1-5,-10 2-4,-9 2 7,-12 3 4,-8 3-5,-12 2-4,-10 1 5,-3-2-5,-1-3-9,5-5-26,2-6-28,7-6-58,5-2-395</inkml:trace>
  <inkml:trace contextRef="#ctx0" brushRef="#br1" timeOffset="7106.4065">7344 3872 610,'-43'35'43,"17"-13"-16,5 1 6,7 3 19,6-2-18,8 1-25,14-2-7,11-4-2,5-1-2,1-5-3,-2 0 7,-7-1-4,-6-1 4,-11 1 3,-5 0-3,-14 2 0,-8 2-11,-7-3-1,-4-2-5,1-5-20,4-6-23,7-6-35,4-5-125</inkml:trace>
  <inkml:trace contextRef="#ctx0" brushRef="#br1" timeOffset="7273.4161">7623 4040 629,'31'22'10,"-20"-13"11,1 2-21,-3-4 1,-1-7-8,-1-1-60,-4-8-151</inkml:trace>
  <inkml:trace contextRef="#ctx0" brushRef="#br1" timeOffset="7419.4242">7577 3841 595,'-17'-17'26,"14"9"-13,3 0-17,1-2-12,11 0-43,3 0-174</inkml:trace>
  <inkml:trace contextRef="#ctx0" brushRef="#br1" timeOffset="7838.4481">7730 3619 693,'-10'-14'53,"10"14"-43,7 10 7,3 13 45,6 16-20,5 15-32,0 3 1,4-2-10,0-11 2,2-11-5,2-9 4,-1-4-4,-1-5 0,-3-3 7,0 1-4,0 1 0,-2 2 2,0 1-1,-4 1-4,0-1 0,-5-4-1,-6-3 1,-5-4 2,-2-3 0,-8-3-5,-8 0-5,-9-6 1,-3-5 3,-3-1-4,2-2 0,2-2-13,6 4-6,6 6-21,10 3-25,5-1-97</inkml:trace>
  <inkml:trace contextRef="#ctx0" brushRef="#br1" timeOffset="8236.4708">8118 3651 636,'-3'-8'57,"1"12"-43,2 14-5,1 15 53,5 18-9,2 11-16,7 6-14,7-5-11,8-3-7,7-9-4,4-9 3,1-10-7,-1-11 2,-2-13-3,-2-8 2,-3-7-8,-5-16 6,-7-9-10,-7-6-5,-8 5 1,-6 2 8,-4 8 2,-8 6 7,-1 7-2,-3 10 6,-1 5-3,5 14 4,4 4 9,7 1-3,7 1-7,14-5 1,8-1 1,8-3-9,4-7-25,4-4-24,2-5-43,-2-4-131</inkml:trace>
  <inkml:trace contextRef="#ctx0" brushRef="#br1" timeOffset="10120.5787">9225 3731 576,'-6'-50'51,"2"38"8,3 7 1,1 5-33,0 6-8,11 16 20,6 21-9,4 14-10,5 12-12,0-5-9,3-6 6,-1-9-7,0-6 3,-2-8-18,-3-8-26,-6-9-28,-5-6-19,-11-9-81</inkml:trace>
  <inkml:trace contextRef="#ctx0" brushRef="#br1" timeOffset="10308.5897">9094 3997 580,'-16'-21'61,"16"6"-15,16-2-12,15-3 43,10-4 2,12 4-40,1 2-23,3 6-11,-4 5-6,-4 1-15,-6 4-25,-3 2-31,-9 4-25,-8 6-79</inkml:trace>
  <inkml:trace contextRef="#ctx0" brushRef="#br1" timeOffset="10597.6062">9860 4083 575,'4'5'46,"-9"-13"0,-4-7-19,-5-5 20,-3-2-5,1-3-21,0 1-8,4-3-5,3-1-8,4-5-2,5 3-5,7 5-4,8 2-1,4 8-16,4 8-16,5 5-15,2 2-56,1 8-128</inkml:trace>
  <inkml:trace contextRef="#ctx0" brushRef="#br1" timeOffset="11126.6364">10168 3930 570,'20'-4'46,"-11"-1"-1,3-2-7,-3-1 10,1-2-24,-3 1-11,-4-3 0,-3 0-4,-1 0 0,-7 0-4,-6 6 5,-1 5-7,-3 1-1,2 8-3,2 9 3,6 6 3,6 4 1,3 3 1,12 2-7,7-3 2,11-2 0,8-8 2,8-7 0,4-7 1,2-7-1,0-11-4,-4-4 6,-4-6-5,-4-3 1,-8-4-2,-6 2 1,-10-1 3,-10 4-6,-7 3 6,-7 4 4,-11 5 2,-7 5-5,-4 8 3,-1 2 1,0 11-2,4 4-1,7 5-2,6 4-4,7 3 0,6-3 0,14 1 1,8-5-3,8 0 0,9-8 0,4-6-2,5-5-8,2-3-11,-1-9-10,-3-2-35,-4-3-9,-5 0-33,-7-4-164</inkml:trace>
  <inkml:trace contextRef="#ctx0" brushRef="#br1" timeOffset="11379.6507">10982 3835 406,'-9'-23'138,"-3"15"-64,0 3-27,-6 5 8,1 1 3,-1 8-19,4 4-17,6 1-12,8 1-13,14 3 1,14-2-1,14-1-4,7-1-13,6-2 2,4 0 0,-8 5-3,-9 4 4,-17 0 7,-14 5 10,-11-2 2,-12 0 5,-10-3-1,-4-4-7,0-4-5,-2-4-39,2-2-69,1-3-209</inkml:trace>
  <inkml:trace contextRef="#ctx0" brushRef="#br1" timeOffset="11945.6833">12026 4134 30,'45'45'455,"-21"-27"-402,-1-8-11,-6-4 22,-8-6-13,-8-6 8,-6-12-25,-11-10-10,-6-7-7,-9-9 3,-4-1-1,-5-4-9,-1-6 5,1-3-10,4-1 0,4 1-2,8 3 2,8 8-6,5 9 1,11 11 0,4 9-7,8 11-11,8 6-34,2 4-22,4 12-25,-5 8-157</inkml:trace>
  <inkml:trace contextRef="#ctx0" brushRef="#br1" timeOffset="12321.7048">11735 3815 537,'-16'8'79,"16"-8"-45,13-8-10,12-3 21,8-2 16,9 1-29,5 4-26,0 4-4,2 4-11,1 7-20,0 4-21,0 6-3,-6 4-12,-6 4-2,-10 4 22,-8 3 32,-4 1 17,-5-1 43,-2-1 28,2-3-17,1-5-9,5-6-9,2-7-9,5-6-3,3-5-6,1-11-10,-3-7-5,-6-2 1,-10-3 5,-9 3-2,-14-1-4,-13 2-5,-9 6-9,-4 5-1,-3 4 3,6 5 2,7 0-21,13 5-20,11 6-32,7 3-8,18 5-121</inkml:trace>
  <inkml:trace contextRef="#ctx0" brushRef="#br1" timeOffset="12488.7144">12687 4017 634,'-8'-38'82,"-2"12"-11,5-2-28,5-2-11,8-2-24,10 5-14,13 2 0,8 4-34,9 8-48,2 3-60</inkml:trace>
  <inkml:trace contextRef="#ctx0" brushRef="#br1" timeOffset="21716.2421">1303 5383 481,'-44'-32'40,"15"25"11,0 7-3,2 6-20,3 13 6,1 10-10,3 9-14,5 4 1,8 1-3,7-6 3,7-8-4,9-9 3,5-10 1,2-9-4,4-6 0,0-15-2,-2-5-10,-1-6 0,-6-1 3,-7 2 1,-9 3 5,-2 8-2,-3 8-1,-6 6 4,2 6-1,3 10 1,0 10-3,4 6-4,7 3-5,8 0-30,9-1-11,6-8-41,8-6-131</inkml:trace>
  <inkml:trace contextRef="#ctx0" brushRef="#br1" timeOffset="22165.2678">2434 5303 56,'-4'-68'546,"-11"38"-541,-6 7 0,-3 7 43,-1 8 5,-5 8-24,-1 6-19,2 12 8,1 8-6,7 6-1,8 4-7,11 0 1,6-2-3,15-5-1,10-2-1,10-3 0,9-3 1,4-2-1,0-3-1,-7-1 0,-14 3 1,-13-3 5,-16 1-3,-10 4-7,-14-3-20,-12 2-2,-5-2-8,-6-4-12,5-5-30,4-4-121</inkml:trace>
  <inkml:trace contextRef="#ctx0" brushRef="#br1" timeOffset="22491.2865">2623 5444 667,'79'-16'32,"-45"7"-8,-5-3 5,-3-1-20,-4-3 20,-6 2-10,-3-2-9,-4 0-7,-5 1 6,-4 5-7,-7 1 0,-9 6-6,-4 3 5,-5 10-4,1 9 3,-2 10-2,4 6 3,5 3-4,6 6 4,10-4-2,7-3-1,12-4-2,9-12 3,9-8-11,4-8-5,2-7-28,3-13-8,1-7-15,-1-13-97</inkml:trace>
  <inkml:trace contextRef="#ctx0" brushRef="#br1" timeOffset="22664.2964">3107 5131 656,'0'1'78,"0"15"-77,2 15 36,6 11 16,4 10-16,4 2-18,9-4-14,3-3-6,4-6-26,2-13-19,-7-8-44,-5-14-44</inkml:trace>
  <inkml:trace contextRef="#ctx0" brushRef="#br1" timeOffset="22832.306">3062 5412 739,'16'-14'50,"12"0"-5,12 1 1,12-5-25,0 2-16,1 8-20,6 4-38,-4 3-49,-6 1-67</inkml:trace>
  <inkml:trace contextRef="#ctx0" brushRef="#br1" timeOffset="23403.3384">4379 5245 548,'-44'4'56,"22"10"-27,3 8 20,4 12-9,7 5 5,8-1-20,14-8-7,12-10-2,11-13-8,1-11 3,-3-14-3,-7-7-2,-10-6-1,-12 0-2,-6 0 0,-15 2-3,-9 5-1,-10 7-5,-2 7-8,1 9 5,8 4-12,9 9-28,9 7-3,9 10-18,18 7-33,12 3-141</inkml:trace>
  <inkml:trace contextRef="#ctx0" brushRef="#br1" timeOffset="23599.3495">4723 5469 373,'4'-34'130,"-17"10"-52,-5-6-7,-4-4-10,0-4-15,-1-6-13,3-1-16,6-1-11,8 3 2,6 8-5,4 9-4,12 10-4,7 7-9,6 7-36,8 2-20,2 10-48,-2 2-294</inkml:trace>
  <inkml:trace contextRef="#ctx0" brushRef="#br1" timeOffset="23774.3596">4542 5291 493,'-8'2'218,"15"-11"-215,11-7 29,16 1 9,10-6-22,5 5-20,6 6-32,3 5-42,-5 5-73</inkml:trace>
  <inkml:trace contextRef="#ctx0" brushRef="#br1" timeOffset="24446.3983">5652 4951 547,'-15'-77'90,"9"47"-32,5 10 29,1 8-36,6 7-21,3 15-14,6 24 3,6 16-15,5 18 10,-2 7-14,-2-1 2,-1-1 2,-3-5-4,0-10-2,1-7-13,-2-10-24,2-10-16,2-8-30,-3-9-34,-1-11-441</inkml:trace>
  <inkml:trace contextRef="#ctx0" brushRef="#br1" timeOffset="24917.4252">6087 5060 581,'-33'25'7,"11"-7"19,0 3 20,3 3-2,-1-1-22,3 2-19,5-4 0,5-2 0,3-4 1,4-1-4,11-2 13,5 2 6,7 2-1,6-1-2,6 0-7,6-2-5,4-3 3,5-5-5,4-5 1,-1-5-4,-3-11 4,-6-8-3,-10-4 2,-7 1-3,-10-3 3,-5 0-4,-7 1 0,-5-1 2,-2 2 4,-6 7-2,-6 4 0,0 7 2,-5 6-3,0 4 1,-3 12-2,-1 7 2,3 8 1,5 7 1,5 2 3,10 3-2,4-1-1,12-4-1,7-4-4,9-5 3,4-7-13,3-2-15,7-9-13,-2-4-25,-1-6-11,-3-9-78</inkml:trace>
  <inkml:trace contextRef="#ctx0" brushRef="#br1" timeOffset="25301.4472">6778 5054 625,'-8'18'87,"8"-3"-59,10 7 18,6 4-7,6 1-6,3-7-20,3-9-12,3-5 7,1-6-4,-8-11-4,-3-8-1,-6 1-1,-9 0 2,-2 8 2,-4 8-1,2 2-2,1 14 1,5 10 5,9 18 0,6 12-3,12 8-5,5-1 7,5-3-1,-5-3 10,-8-6 6,-13-2-2,-16-4 2,-9-6-10,-17-5-3,-8-4 0,-2-7-11,-1-6-11,4-2-5,1-4-7,5-1-7,5-3-19,7 1-19,6-4-20,6-2-133</inkml:trace>
  <inkml:trace contextRef="#ctx0" brushRef="#br1" timeOffset="25672.4684">7547 5020 589,'18'-63'32,"-18"41"0,-5 5-9,-5 8 37,-8 8-10,-5 7-17,-4 17-15,-1 13 25,1 10-13,6 3-7,10-2-11,11-6-11,23-7-4,17-7 3,17-5-1,9-5-3,3-4-3,-6 2 0,-17 1 1,-16 1 5,-20 3 6,-14 1 3,-26 2 0,-14-3-4,-11 0-3,-4-6-1,5-5-4,7-5-20,7-4-32,12-3-34,13-6-47</inkml:trace>
  <inkml:trace contextRef="#ctx0" brushRef="#br1" timeOffset="25830.4775">7983 5457 803,'27'22'88,"-26"-19"-76,2 0-15,0-1-6,-3 0-5,0 0-87,0-1-66</inkml:trace>
  <inkml:trace contextRef="#ctx0" brushRef="#br1" timeOffset="37319.1345">20158 3369 470,'-3'5'25,"1"-5"69,2-1 4,-1-6-53,0-4-8,1-3 6,0-6-10,9-2-12,8-7-6,7 1 1,8-2-2,6 8-1,2 5-9,0 14-2,-9 10 0,-4 14-1,-11 15 1,-10 4 1,-6 3-10,-7-4 6,-5-5-1,3-10 4,4-8-3,5-2-3,4-8-1,10-4 4,7 2 4,5-3-3,2 3-4,-3 10 1,-3 7 6,-8 5-4,-8 3 8,-6-2-2,-9-2 2,-7-6-3,-8 0-3,-8-6-5,-1-7-12,-3-3-11,-1-3-16,8-1-16,1-4-32,6 1-55</inkml:trace>
  <inkml:trace contextRef="#ctx0" brushRef="#br1" timeOffset="37754.1595">20130 3088 318,'-103'12'233,"49"7"-188,0 9-14,2 16 18,5 11 23,15 13-18,11 11-20,20 5-8,17-1-13,29-11-9,31-16 8,19-17-6,18-18-4,15-17 5,2-13-4,5-15 3,-8-13-7,-20-7-1,-17-11-1,-20-7 3,-24-3-4,-22-2 6,-24 1 1,-20 7-4,-25 7-2,-18 7 5,-9 7 3,-7 6-4,1 10-1,-2 9-5,-2 8-20,6 6-40,0 12-59,12 2-471</inkml:trace>
  <inkml:trace contextRef="#ctx0" brushRef="#br1" timeOffset="38477.2005">19970 3788 415,'14'-8'97,"-14"6"-78,-3 2 74,-13 6-33,-12 11-37,-15 11 27,-16 10 1,-6 3-5,-7 3-16,0-3-1,0-3-8,1-2-7,7-5-5,10-5-3,9-6-3,16-5-3,11-8-16,12-1-24,6-1-41,6-2-29,4 1-40</inkml:trace>
  <inkml:trace contextRef="#ctx0" brushRef="#br1" timeOffset="39246.2448">18895 4546 574,'-3'-30'63,"1"23"5,2 3 15,0 4-28,0 4-28,0 13-6,0 14 0,1 9-7,4 5-6,1-4-7,3-7 1,3-9 0,3-6-9,0-4-14,1-8-9,0-3-21,-4-4-20,-1-8-14,-7-10-48,-4-7-166</inkml:trace>
  <inkml:trace contextRef="#ctx0" brushRef="#br1" timeOffset="39557.2623">18759 4364 503,'-94'4'77,"47"21"-26,3 13 9,3 17 16,11 13-13,12 11-29,14 12-11,17-6-10,24-9-9,24-20-4,24-24 6,21-16-3,10-17-7,1-21 4,-3-14-6,-17-13-11,-13-6 5,-15-6-17,-24-5 21,-21-1-24,-24-2 6,-21 2 0,-22 7 8,-14 9 9,-10 14 18,-2 10-2,1 11 4,5 5-5,11 6-13,13 5-14,16 0-50,16 0-223</inkml:trace>
  <inkml:trace contextRef="#ctx0" brushRef="#br1" timeOffset="40108.2938">20931 3790 630,'-4'11'27,"18"-2"-11,22 8 70,20 9-13,9 8-22,6 8-16,0 0-26,-2 3 6,-2-2-15,-3-4 9,-6-2-3,-2-9-6,-3-3-2,-4-6-4,-6-4-7,-4-2-20,-7-3-50,-3 0-44,-9-4-53</inkml:trace>
  <inkml:trace contextRef="#ctx0" brushRef="#br1" timeOffset="40522.3178">22183 4587 698,'-12'-32'26,"-5"20"-12,-9 9 15,-4 3 21,-5 8 1,3 6-25,8 3-13,12 6-13,12 2-1,10 2-2,15 0 10,12 1-8,9 1 2,7-1-1,-2-1-3,-8-1 1,-12-1 0,-6-3-9,-17-3 21,-8-6-15,-12-3 9,-13-2-3,-6-3-2,-4-4-9,-2-1-17,0-1-19,3-5-20,4-1-50,1-3-337</inkml:trace>
  <inkml:trace contextRef="#ctx0" brushRef="#br1" timeOffset="40717.3289">22088 4575 721,'61'-34'24,"-23"18"0,-2 4 0,-3 3-14,-6 6-10,-4 3-10,1 1-31,-2 3-23,-4 3-13,-4-2-52,-6-4-91</inkml:trace>
  <inkml:trace contextRef="#ctx0" brushRef="#br1" timeOffset="41078.3496">21770 4252 34,'-160'42'519,"85"-8"-438,11 15-13,13 12-3,21 8-1,27 8-20,32 3-19,39 3 5,31-3-10,35-13 3,17-12-13,9-17 13,-4-12-6,-19-12-17,-21-14 0,-22-9 0,-19-13 0,-19-10 0,-11-10 0,-15-14 0,-20-11 0,-19-9 0,-26-1-9,-22 6-13,-13 8 8,-12 3 5,-22 5-3,-11 6-23,-11 8-10,1 7 19,20 16-17,18 14-109</inkml:trace>
  <inkml:trace contextRef="#ctx0" brushRef="#br1" timeOffset="41861.3942">19163 5111 530,'-7'-19'49,"6"9"5,6 2 14,8 6 9,5 2-26,8 12-17,9 11-9,5 6-11,10 6-1,4 1-6,2-4-2,0-2-3,-6-2 1,-3-8-7,-5-2-8,-1-4-17,-5-3-40,-4-3-48,-10-4-94</inkml:trace>
  <inkml:trace contextRef="#ctx0" brushRef="#br1" timeOffset="42345.4218">20137 5606 686,'68'-33'7,"-35"16"0,-5 8 13,-6 9 0,-9 5-1,-8 12-8,-2 9-6,-3 9-3,-11 5-6,-6 1 6,-8-1-2,-1 1 6,-5-7 17,5-4 2,5-4 11,4-6-10,8-6-14,8-4 2,1-5-4,9-2 7,9-3-4,8 0-7,9-4-2,5-6-4,1-2-6,0 0-11,-1 2-9,-4 2-3,-5 2-13,-6 4-38,-9 1-4,-8 1-58</inkml:trace>
  <inkml:trace contextRef="#ctx0" brushRef="#br1" timeOffset="42751.4452">19839 5322 543,'-87'72'65,"53"-19"-40,4 14 16,4 15 11,8 9 14,9-5-20,16-4-23,26-9-6,22-11-4,21-11 0,15-10-1,10-16-6,7-17-1,1-11-3,-4-21-2,-9-12-8,-14-9-10,-22-8 6,-17-7 0,-19-10-5,-24-9-16,-19 0-1,-26 4 4,-19 12 11,-15 13 16,-7 14 1,-1 11 5,8 7-2,14 11-6,10 5-48,10 2-106</inkml:trace>
  <inkml:trace contextRef="#ctx0" brushRef="#br1" timeOffset="43266.4746">21973 5116 628,'-39'-2'41,"17"5"10,-7 14 10,1 7-13,-2 8-12,7 1-14,4-1-17,4 0-2,4-2-1,2-3-12,6-1-16,0-3-35,1 0-23,-1-4-45</inkml:trace>
  <inkml:trace contextRef="#ctx0" brushRef="#br1" timeOffset="43737.5014">21624 5776 548,'51'-31'98,"-23"15"-60,0 4 4,-5 6 10,-9 6-24,-7 8-19,-7 9 1,-5 7-10,-10 3-3,-2 1 6,-1-2-3,7-5 0,7 0-4,4-1 2,11-3 6,3 1 0,2-2 8,4-1-5,-1 2 5,0 0-11,-5-2 2,-7 2-2,-7-2 7,-6 0 1,-10 2-3,-7-3-3,-7-1-8,-1-3-8,-3-4-18,6 0-13,4-4-20,5-2-60</inkml:trace>
  <inkml:trace contextRef="#ctx0" brushRef="#br1" timeOffset="44135.5241">21535 5583 158,'-52'63'359,"30"-17"-282,1 11-30,4 11 10,10 1 4,8-1-18,21-4-15,22-4-8,20-8 1,15-13-8,14-14-8,6-18 1,-1-12-2,-8-20 1,-13-12-4,-18-8-4,-14-8-3,-16-8-2,-14-8-8,-15-5-9,-22-2 1,-19 7 10,-20 11 4,-16 13 4,-9 17 5,-5 13 2,1 13-24,15 8-35,8 10-114</inkml:trace>
  <inkml:trace contextRef="#ctx0" brushRef="#br1" timeOffset="79344.5383">22276 8120 475,'8'-40'53,"-8"23"-34,-6 2 29,-2 2 10,-7 5-9,-5 8-18,-3 3-14,1 9 9,0 5 4,7 2-14,7 0-4,8 4-4,11 0-3,14 0 2,10-1-3,15-1 0,2 1-3,5-1-1,-5 3 4,-9-1-12,-8 2 7,-13-1-3,-14 0-5,-9 0 12,-17-6-7,-10 1 6,-3-3-7,-2-4 0,1-3-17,2-5-12,2-3-7,7-1-25,4-6-71,3-4-315</inkml:trace>
  <inkml:trace contextRef="#ctx0" brushRef="#br1" timeOffset="79561.5507">22275 8087 578,'16'-29'44,"-8"13"-35,5 0 14,3 3-3,0 0-14,0 2-11,-2 2-22,0 3-13,-2 4-40,-1-3-45,-2 0-182</inkml:trace>
  <inkml:trace contextRef="#ctx0" brushRef="#br1" timeOffset="79937.5721">22164 7843 432,'-77'78'81,"43"-20"-29,7 19 6,12 14-8,8 7-14,12-8-22,24-15-10,20-18 16,24-22 5,14-16-7,6-17-11,4-14 0,-2-19-5,-2-17-2,-2-13-10,-15-9 0,-21-6 1,-24-2-5,-27 2 2,-20 6 1,-29 10 4,-15 10 12,-18 11-10,-1 11 5,1 11 6,0 11-6,6 7 7,-1 10-10,3 9-14,7 9-31,10 2-83</inkml:trace>
  <inkml:trace contextRef="#ctx0" brushRef="#br1" timeOffset="80873.6257">22087 8625 520,'15'-22'60,"-15"18"-23,-8 5-2,-13 18 18,-14 14-6,-15 14-11,-13 10-8,-8 3-4,-1-1 6,3-3-19,10-7-1,9-4-6,12-11-2,10-6-2,10-5-11,12-6-19,6-6-27,6-5-16,7-2-17,1-2-99</inkml:trace>
  <inkml:trace contextRef="#ctx0" brushRef="#br1" timeOffset="81480.6604">21125 9506 304,'-12'-20'82,"9"11"-2,0 2 15,3 2-15,-1 2-23,-1 3-10,-3 4-25,-3 12 10,-1 6-6,-3 6-9,2 3 3,-2 1-6,3-4-4,1-3 2,4-5-2,4-7-2,0-3-5,10-5 2,5-4-2,7-1 0,5-1-2,2-4-2,3-2 3,1 1-3,2-2-4,-3 3-3,1 0-10,-4 4-12,-6 1-18,-2 0-14,-6 0-13,-6-1-41,-5-5-194</inkml:trace>
  <inkml:trace contextRef="#ctx0" brushRef="#br1" timeOffset="81683.6721">21420 9356 507,'-4'2'112,"-6"19"-58,2 13 35,-5 16-7,2 10-30,-1 5-14,4-2-22,5-8-11,3-9-6,4-8 0,0-6-18,3-9-7,-5-5-27,0-6-32,1-8-25,-2-4-121</inkml:trace>
  <inkml:trace contextRef="#ctx0" brushRef="#br1" timeOffset="84580.8377">21283 9255 363,'-24'-50'33,"2"33"8,-2 7 29,-2 8 0,-6 6-25,-2 14-19,-5 16-14,-4 13 6,-5 14 4,2 16 10,-3 16-5,9 13-10,9 6-6,17-2-2,14-11-3,27-18-1,22-22-1,22-22 0,19-21-5,10-19 5,11-28 0,3-18-7,-2-14 2,-5-12-4,-12-5 0,-15-5-3,-19-3 1,-19 0-7,-22 3 8,-22 7-4,-29 11 1,-20 7 6,-18 13 0,-13 12 4,-7 16 6,-3 14-10,5 6 4,12 10-12,10 3-42,16 5-63</inkml:trace>
  <inkml:trace contextRef="#ctx0" brushRef="#br1" timeOffset="85204.8735">20885 10236 432,'-11'-22'54,"-8"17"-4,-2 5 24,-2 3-11,-6 10-10,-5 7 1,-2 6-15,-1 3-15,-1 2-21,0 0 7,2-1-8,5-5-4,2-1-17,4-2-12,7-5-11,3-1-39,5-4-81</inkml:trace>
  <inkml:trace contextRef="#ctx0" brushRef="#br1" timeOffset="85725.903">19974 10878 642,'27'-70'71,"-10"32"-38,5 5 11,0 12-9,-4 5-20,-9 12-12,-3 8 1,-6 17-2,-3 9-3,-9 9 1,0 1-1,-1-5 1,4-4-1,4-1 1,5-5 2,5-1-2,10-2-3,5-3 2,2 1 6,1-1-7,-4 1 4,-5 1-3,-6 0 4,-7-1-3,-4 0 3,-15 0-1,-6 0 0,-4-2-2,-2-2-3,3-5-7,6-3-19,5-6-22,6-2-19,9-3-31,1-5-147</inkml:trace>
  <inkml:trace contextRef="#ctx0" brushRef="#br1" timeOffset="86093.9241">19888 10690 52,'-94'39'411,"52"-6"-340,8 18-31,6 15 20,9 10-4,10 7-22,9 0-16,19-7-7,20-14-3,24-18 2,21-19 0,14-17 2,7-17-8,0-24-6,-5-14 6,-8-14-11,-17-5-3,-18-6 7,-21-8 0,-19-1 0,-20-4 3,-18 7-10,-18 11 10,-13 14 0,-10 15-2,-5 14 4,-2 14 0,4 7-2,7 6-26,5 10-46,7 2-81</inkml:trace>
  <inkml:trace contextRef="#ctx0" brushRef="#br1" timeOffset="87471.0031">20068 10920 283,'2'-1'31,"-2"0"-9,0 1 58,0 0-24,-2 4-15,-1 0-20,0 1-4,-4 0 0,3-2 5,-3 0-3,-3 1-1,1 0-3,-3 5-5,1-1-2,0 2-1,1 2-3,3-2-2,2 2-3,3-1 1,2-1-1,0-4 3,0-1-5,1-3 0,1-1 1,1-1-8,-2-1 2,0-4 7,0-1 1,0-4-1,2-1 2,2-2 1,0 2 6,-3-2-4,3 0 2,1-1-5,2-3 0,2 0 3,2-3-7,0 1 6,2-3-1,-2 1-3,-2-2 2,-1 4-1,-4 2 6,-4 2-7,-1 5 2,-1 2 5,-7 2 1,-6 4-1,-4 2 0,-5 3-2,-1 6 0,-4 4 5,-3 0-4,2 0-3,3-1-1,2-1-3,9 0-10,5 0-19,4-2-35,6-3-58,0-3-249</inkml:trace>
  <inkml:trace contextRef="#ctx0" brushRef="#br1" timeOffset="88211.0454">19719 11383 568,'-21'-11'46,"3"14"-28,-6 12 39,-2 5 0,-5 8-24,-2 3-11,1-1-6,2 0 2,3-3-8,3-2-11,3-3 2,0-4-5,5-2-16,-1-1-28,4-1-25,3-1-23,4-5-120</inkml:trace>
  <inkml:trace contextRef="#ctx0" brushRef="#br1" timeOffset="88732.0752">18992 11949 591,'-9'-40'82,"17"19"-47,9 2 10,1 0-18,3 8-21,1 6-5,3 5 0,-7 8-12,-4 11-2,-9 11 6,-5 1-3,-6 2 5,-7-1 6,-1-2 0,-3 1-13,-4-2 24,0-2-11,1-5 13,9-7-6,5-3-2,6-5-4,3-7 5,9 0-2,8-9 0,5-5-2,3 1 1,2 0-3,-3 3-1,-1 3-10,-2 2-15,-2 2-14,-1 2-20,-3-2-34,-7 1-107</inkml:trace>
  <inkml:trace contextRef="#ctx0" brushRef="#br1" timeOffset="89101.096">18977 11679 25,'-96'28'399,"47"4"-310,4 14-35,7 18 2,8 11-6,12 7-11,13 1-11,15-8-15,24-13-3,17-14 1,23-19 4,9-15-5,10-19-5,3-20-4,-3-13 0,-4-14 0,-5-4-3,-14-3-10,-17-4 1,-17-1 6,-18-4 9,-17 3-13,-16 7-4,-19 16 10,-15 16 3,-9 16-5,-2 10-20,-1 10-30,8 10-30,5 7-116</inkml:trace>
  <inkml:trace contextRef="#ctx0" brushRef="#br1" timeOffset="89530.1209">18796 12453 509,'-11'-13'69,"-6"11"-42,-10 2 24,-4 4 20,-6 9-10,-5 5-27,-1 5-11,-3 3-10,1 2-6,2 4-2,4-3 1,4 0-11,6-6-8,7-3-16,6-4-25,7-1-37,4-2-65</inkml:trace>
  <inkml:trace contextRef="#ctx0" brushRef="#br1" timeOffset="90217.1601">17845 13186 566,'9'-50'74,"-7"27"-66,0 3 55,0 6 18,-1 7-51,4 7-7,-1 13-9,2 11 1,2 10-6,2 5-9,-1 3 0,1-3 1,0-3-7,0-4-8,-2-7-19,0-6-14,2-8-25,-2-9-13,-2-2-53,0-9-221</inkml:trace>
  <inkml:trace contextRef="#ctx0" brushRef="#br1" timeOffset="90572.1805">17810 12907 421,'-70'-4'88,"33"21"-45,2 11 25,6 13-9,5 12-16,8 10-3,8 9-1,8 4-11,5 3-8,14-2-6,7-6-6,15-13-2,13-18 0,14-18-5,14-22 2,9-19-4,5-26-11,-6-24-4,-7-14 3,-16-10 2,-20-3-4,-23 2 9,-20 5-15,-19 8-2,-23 11 7,-14 16 9,-14 16 6,-11 18 5,-10 16-2,-1 12-11,2 16-20,8 7-44,16 5-117</inkml:trace>
  <inkml:trace contextRef="#ctx0" brushRef="#br0" timeOffset="125337.1689">920 7923 442,'15'49'24,"-8"-29"3,-1-5 33,-3-6 10,-2-3-26,0-6-18,-1-3-2,-4-8 2,-4-9-6,-4-5 3,-2-9-3,-2-5-1,-2-6-3,0-7-6,-3-6-8,-1-6 0,1-3-5,3 5 1,4 5 3,9 12-1,3 12 0,2 13 3,10 16 1,7 7 2,6 18-4,11 16 2,7 17-6,4 9 5,5 5-4,-2-3 1,-4-12 1,-4-9 5,-9-14-7,-4-8 8,-5-8-5,-6-6 10,-5-8 4,-4-1 0,-6-11-9,-1-10-3,-8-7 3,-8-11-4,-3-8-5,-5-5-10,-1-6-6,2 2-11,7 6-11,8 12-28,8 15-7,8 15-20,11 13-116</inkml:trace>
  <inkml:trace contextRef="#ctx0" brushRef="#br0" timeOffset="125700.1897">1724 7712 623,'-10'-31'61,"-6"23"-17,-3 6 14,-1 4 1,0 11-10,4 7-32,2 5-12,7 3-4,7-2-2,10-5-1,11-6 0,6-8 0,7-7-9,1-8-5,-2-6-4,-9-4 8,-9-3 4,-15 4-2,-8 1-7,-18 3-2,-7 3-18,-6 5-9,-1 2-5,2 1-41,6 2-133</inkml:trace>
  <inkml:trace contextRef="#ctx0" brushRef="#br0" timeOffset="125954.2041">1837 7435 588,'8'-30'92,"-8"22"-58,0 5 11,-2 3 22,2 9-10,0 10-24,3 10-14,6 10-5,3 7-13,6 2 0,4 0-3,2-4-10,2-3-8,-4-6-19,-3-10-22,-4-6-34,-6-6-38</inkml:trace>
  <inkml:trace contextRef="#ctx0" brushRef="#br0" timeOffset="126322.2253">1808 7672 614,'-10'-14'73,"10"9"-27,9 3 57,10-3-23,7-3-34,9-1-22,5 0-17,6-1 0,3 1-5,5 0-1,-3 1 2,-11-2 1,-8-1-4,-17 2-3,-8 2-2,-7-4 1,-9 1-6,-8-1-4,-7 3 2,-5 4 0,1 4 8,6 7-2,3 3 4,9 4 0,0 3 1,3 7-2,4 5 2,3 8-2,8 7 6,18 3-8,20-5 1,12-9 1,9-16-4,-6-12-16,-10-4-14,-11-1-23,-14 1-29,-22 4-64</inkml:trace>
  <inkml:trace contextRef="#ctx0" brushRef="#br0" timeOffset="126612.2415">1007 8194 787,'-58'33'71,"52"-27"-56,16-5 44,31-2 2,29-11-31,30-8-30,32-9 0,28-7 0,42-6 0,19 3 0,2 7 0,-22 10 0,-52 13 0,-42 6 0,-38 3-16,-24 0-29,-18 0-8,-11-2-21,-11-6-45,-6-6-67</inkml:trace>
  <inkml:trace contextRef="#ctx0" brushRef="#br0" timeOffset="126774.2511">2712 7459 838,'0'-5'58,"0"4"-67,4 1-20,4 3-23,4 11-44,-4 7-80</inkml:trace>
  <inkml:trace contextRef="#ctx0" brushRef="#br0" timeOffset="126894.258">2917 7760 689,'2'28'81,"-4"-21"-78,2 2-3,0-5 7,0-4-11,-2 0-84,1 0-416</inkml:trace>
  <inkml:trace contextRef="#ctx0" brushRef="#br1" timeOffset="147984.464">3545 7238 427,'-15'-30'112,"9"24"-70,4 6-5,3 21 11,11 22-1,6 22 3,7 18-26,4 2-6,0 0-5,-2-9 2,-3-11-1,-2-8-2,-3-13-6,-3-11-1,-5-10-1,-4-7-1,-5-7 3,0-6-5,-2-3-1,0-7-3,-2-10-4,-4-11 3,-2-9-3,1-5-8,6 1 9,1 12 1,6 13 0,9 14-2,7 8 7,9 16 6,6 12-5,8 6 5,0 3-6,0-8 5,2-7-2,-7-13-1,-3-15-3,-5-11 3,-4-12-4,-7-7 6,-3-7-3,-6-4-3,-6-1 6,-6-1-2,-2 4 0,-8 2-2,-7 8 1,1 8 4,-5 10-4,1 10 6,4 5 4,1 16 2,6 8 1,5 15 0,4 10-2,3 0-2,10-1-5,10-12-1,9-15-8,5-7-2,8-11-17,1-7-23,2-4-38,-2-14-33,-10-3-117</inkml:trace>
  <inkml:trace contextRef="#ctx0" brushRef="#br1" timeOffset="148159.4743">4552 7657 685,'7'32'68,"1"-6"10,3 4-27,3-1-12,4-2-30,3-7-10,3-7-14,-1-5-19,-2-6-35,-3-3-43,-5-10-65</inkml:trace>
  <inkml:trace contextRef="#ctx0" brushRef="#br1" timeOffset="148296.4818">4466 7368 650,'-35'-10'5,"28"5"-101,7-1 3,11 3-139</inkml:trace>
  <inkml:trace contextRef="#ctx0" brushRef="#br1" timeOffset="150561.6117">5364 7684 518,'-7'-75'55,"-6"36"-5,-2 4 2,-4 7-1,-6 15 3,-6 13-12,0 13-19,0 20 5,0 13-7,6 12-5,6 2-6,11-9-6,8-15 0,13-18-2,6-15-3,3-9 2,3-18 0,5-12-3,0-9 2,0-3-1,-5 11-2,0 13 7,-3 18-8,2 17 7,2 23-1,5 20 0,4 20-2,2 13 1,4 5 0,-4-3-2,-7-7 3,-7-9-2,-12-12 0,-7-6 0,-5-11 3,-11-4-3,-9-12-3,-5-7-2,-5-10-4,-3-9-3,1-3-8,1-15-20,2-6-22,8-10-25,4-7-54</inkml:trace>
  <inkml:trace contextRef="#ctx0" brushRef="#br1" timeOffset="150930.6328">5580 7421 481,'18'-18'179,"-12"18"-149,4 10 32,0 20 4,5 14-7,0 12-20,5 5-14,4 2-9,-1-5-6,0-6-2,-1-13-5,-2-7 0,-3-11-2,-2-9 0,-4-5 0,-3-7 0,-3-13 2,-3-7-1,0-10-4,2-3 2,3 0 0,2 5-3,5 10-1,3 14 0,4 12 7,4 18-9,0 9-1,4 2-13,1-4-19,1-13-24,-1-10-30,-3-10-15,-8-12-113</inkml:trace>
  <inkml:trace contextRef="#ctx0" brushRef="#br1" timeOffset="151120.6436">6085 7364 640,'14'8'99,"-4"21"-21,9 11-1,4 13-29,5 5-23,3-1-16,8-7-8,1-6-16,-1-13-6,-7-10-19,-12-12-36,-11-7-39,-12-6-86</inkml:trace>
  <inkml:trace contextRef="#ctx0" brushRef="#br1" timeOffset="151264.6516">6070 7622 674,'21'-10'78,"11"-2"-35,16-4 12,10-2-29,2 2-22,-3 6-2,-3 5-38,-11 4-48,-12 1-63</inkml:trace>
  <inkml:trace contextRef="#ctx0" brushRef="#br1" timeOffset="206242.7963">7600 7454 410,'-20'-20'47,"7"17"8,-1 3 11,-2 3-11,-4 9-8,-1 8-3,0 7 3,3 6-12,3 6-4,3 5-6,5 4-10,5 1-7,6-6-2,13-6-2,8-7-3,10-10 0,8-10-16,4-7-22,1-4-26,1-8 7,-1-5-17,-3-3-66,-6-3-298</inkml:trace>
  <inkml:trace contextRef="#ctx0" brushRef="#br1" timeOffset="206487.8103">7911 7612 397,'-18'-11'147,"5"12"-74,3 15-15,-1 7 7,2 9-2,6 6-21,8 1-23,17-7-1,12-10-14,9-13 1,7-13 2,3-14-8,-1-12 5,-5-3-8,-10-3-2,-18-1-3,-18 5-7,-17 6 2,-24 5-6,-10 8 2,-5 9-7,-1 4 3,8 9-10,9 5-3,13 3-31,14-2-87</inkml:trace>
  <inkml:trace contextRef="#ctx0" brushRef="#br1" timeOffset="206778.8268">8346 7660 623,'3'27'82,"7"-9"-48,10 0-17,8 2 19,2-9 10,1-9-25,5-2-9,0-10-6,-2-5-5,-4-4 4,-8 2-8,-9 1-7,-8-2-16,-5 4-22,-7 1-10,-6-1-30,-3 1-110</inkml:trace>
  <inkml:trace contextRef="#ctx0" brushRef="#br1" timeOffset="207017.8408">8582 7244 724,'8'-1'66,"1"10"-31,3 14 18,5 8-15,-1 7-12,0 10-10,5 3-11,4-1-5,2-3 5,4-8-13,0-6-12,-1-6-10,1-5-7,-2-3-27,0-4-28,-1-4-31,-5-6-433</inkml:trace>
  <inkml:trace contextRef="#ctx0" brushRef="#br1" timeOffset="207364.8603">9138 7416 501,'-24'15'185,"7"10"-132,3 10-16,5 6 16,6 1 12,3-3-31,11-3-25,11-9-5,11-7-1,4-12-1,6-8 1,0-12-5,-1-11-1,-6-7-6,-11-7-7,-12-1 7,-11-4-2,-11-6 1,-15-5-2,-6 0 3,-5 9 3,1 14 11,5 17 12,7 13-2,8 9 2,7 17 3,7 12-3,16 10-5,15 4-5,14-4-8,10-8-6,9-8-27,0-6-41,-2-6-60,-4-6-56</inkml:trace>
  <inkml:trace contextRef="#ctx0" brushRef="#br1" timeOffset="208146.9053">10454 7060 555,'-14'-24'41,"10"15"3,4 2 2,-1 3-6,1 4 7,0 0-21,0 3-18,2 11 8,3 7 6,2 6-7,3 10 4,5 4-3,1 2-2,6 1 1,2-4-7,5-5 2,1-6-5,4-7 2,-1-7-1,1-4-2,-4-2 0,-1 0-4,-4 3 5,-4 3-4,-4 8 0,-4 2 2,-5 0 0,-7-1-3,-1-3 3,-8-3-7,-6-3-1,-7-7 1,-3-1-6,-7-3-5,-6-3 2,1-1 4,0-1-9,2-5 3,3-1-14,7-5-18,10-2-19,12-1-11,6-2-55,13-1-402</inkml:trace>
  <inkml:trace contextRef="#ctx0" brushRef="#br1" timeOffset="208486.9245">10981 7434 653,'44'23'27,"-14"-12"2,7-2 10,1-6 16,-1-3-21,-3-9-13,0-4-11,-3-6-5,-3-6-2,-4-4 2,-9-3-2,-8 3-4,-8 4 3,-14 8 4,-6 10-5,-7 7-2,-3 8 4,-4 15 7,2 7 6,7 10 0,8 0-3,14 0-5,11-3-6,16-7-1,14-6-7,7-10-9,9-3-20,0-7-19,3-4-62,-4-2-105</inkml:trace>
  <inkml:trace contextRef="#ctx0" brushRef="#br1" timeOffset="209966.0093">1893 8965 470,'-59'-32'64,"19"27"-24,3 5-5,2 15 3,8 12-5,10 10-5,10 9-10,8 4-9,15-2 2,16-6-7,8-12 0,6-11 7,0-15-7,-4-5 1,-7-13-1,-7-9 0,-8-4-7,-9-6 4,-7 1 0,-4 1 1,-12 1 0,-5 7-1,-3 5-1,-1 6 7,2 9-4,4 4 6,6 9-9,9 9 8,6 7-4,11 5-8,8 4-4,4-3-3,6-1-14,3-7-4,7-11-10,1-8-13,-7-6-31,-9-10-87</inkml:trace>
  <inkml:trace contextRef="#ctx0" brushRef="#br1" timeOffset="210255.0259">2146 8977 482,'14'5'59,"0"15"4,4 5-5,0 7-11,1 0-4,-3-3-5,-1-6-16,3-4-9,-4-5-7,-3-4 1,0-4-7,-4-4 3,-2-2-1,-4 0 3,-1-8-6,0-7-2,-3-6 4,-1-4-3,1-2-5,3 8-3,2 5 0,10 8 0,9 6 1,12 6-9,4 8-28,7 0-8,3 4-36,-3-5-108</inkml:trace>
  <inkml:trace contextRef="#ctx0" brushRef="#br1" timeOffset="210596.0454">2663 8959 279,'-17'-2'354,"13"11"-298,4 3-14,8 5 24,9 3-16,9 0-32,2-2-12,2-4-3,0-6-3,-5-8 3,-2-4-9,-6-6-1,-1 2 2,-1 3 2,-3 5-2,-1 13 4,8 14 2,3 19 1,3 14-3,10 6-2,1 1-2,1-5 3,1-8 4,-7-5 0,-8-6 1,-9-5-6,-9-3 9,-5-6-7,-15-1-8,-6-8-6,-9-2-3,-3-6-16,-1-7-36,-1-5-35,5-11-186</inkml:trace>
  <inkml:trace contextRef="#ctx0" brushRef="#br1" timeOffset="216370.3757">3356 9022 378,'-55'-36'84,"32"24"-6,5 5-17,8 3-6,5 4-20,5 9-17,5 11 13,9 14 0,4 4-9,3 1-15,3-5 4,-1-12-3,-4-6 1,-1-7-5,-6-7 2,-2-2-5,1-6 4,-6-7-4,1-4 3,-5-2-6,-1-2 2,3 4-3,0 9 3,4 6-5,4 6 8,3 13 6,7 6 0,4 1-7,3-2 1,1-8-4,-1-8-1,0-6-1,0-6-11,-6-9-2,-2-8-21,-6-4-9,-5-5-6,-4-3-3,-5 0-11,-9-3-7,-6-1-29,-4-5-18,-2-4-4,-3-3 72,2-1 60,1 5 57,5 7 48,4 11 15,4 14-23,8 10-29,0 8-37,12 19 22,10 16-12,8 17-18,9 12 10,3-1-13,1-7-11,1-7-8,-1-12-4,-4-6-3,-5-5 3,-7-6-5,-7-3 0,-5-4-1,-8-4 0,-4-4-9,-3-5-2,-3-3 1,-7-11-7,1-6 5,-3-12 0,7-1-3,2-1 9,3 6-1,8 9 7,9 9 1,6 7 0,5 12 3,8 6 0,0-2 6,3-4-4,1-6-4,-4-6 3,-1-8 0,-6-7 6,-5-4-1,-5-4 1,-7 0-6,-7-2-1,-5 2 2,-4-1-4,-8 5 6,-5 6-10,-3 6 0,0 7 0,2 4-1,-1 14 3,5 10-2,7 4 1,7 6 3,8-2-8,13-4 2,11-5-8,7-9-22,6-5-19,2-8-13,-3-5-75</inkml:trace>
  <inkml:trace contextRef="#ctx0" brushRef="#br1" timeOffset="216819.4011">4602 9081 473,'20'15'49,"-11"-15"9,1-5 10,-3-5-13,-3-6-15,-4-6-19,0-3-5,0-4-4,-1-1-6,-2-1-2,-1-1-2,1 2-5,3 2-9,0 10 3,10 11 0,6 10 1,8 14 4,5 8 4,6 1 0,3 0 0,5-3 3,0-6-1,-1-8 6,-3-9-1,-5-4-3,-4-12 3,-3-6 2,-11-3-5,-4 0-2,-12 0 3,-8 5-2,-11 6 7,-8 7 5,-4 7-4,-3 13-1,-1 9 3,6 8-8,5 3 1,10 3 4,12 1-1,6-3-3,16-4-4,11-5-6,9-7 2,7-7-22,6-4-29,3-5-41,0-2-73</inkml:trace>
  <inkml:trace contextRef="#ctx0" brushRef="#br1" timeOffset="217341.431">6357 9113 485,'46'52'70,"-29"-32"-31,2-6 21,-5-3-3,-2-11-16,-6-2 7,-6-13-14,-4-7-19,-10-8-9,-8-4 0,-8-6-5,-6-3 8,-7-6-3,-2-8-4,-2-6 2,4-6-3,6-3-1,11 6 2,15 5 4,11 9-1,8 14-4,13 11 4,3 13-10,7 14 3,6 8-10,1 20-27,0 9-29,-5 5-31,-12 0-113</inkml:trace>
  <inkml:trace contextRef="#ctx0" brushRef="#br1" timeOffset="217518.4413">6037 8882 567,'-21'9'70,"21"-10"-53,16-5 29,13-4 26,12-1-37,8 5-25,7 5-21,3 4-15,3 13-8,2 6-26,1 7-39,-6 3-91</inkml:trace>
  <inkml:trace contextRef="#ctx0" brushRef="#br1" timeOffset="217694.4512">6695 9101 349,'41'44'157,"-32"-34"-58,-5-6-31,-4-5-6,-5-11-18,-4-6-5,-6-8-6,1-4-7,1-6-5,4-5-6,3-3-15,6-2 3,0 4-4,11 8-5,8 11-12,5 10-15,10 9-24,4 4-24,4 6-16,-1 0-120</inkml:trace>
  <inkml:trace contextRef="#ctx0" brushRef="#br1" timeOffset="217941.4653">7024 8874 258,'-30'35'317,"10"-14"-259,2 5 9,2 7 6,6 5-5,7 2-35,6-4-16,16-7 1,10-15-12,8-13 1,6-9-4,0-14 1,-4-7-3,-8-4 2,-13 1-10,-14-2-1,-11 5-5,-16 3-5,-11 6-9,-6 4-8,-2 9-12,2 6 1,3 1-3,6 7-33,7 1-137</inkml:trace>
  <inkml:trace contextRef="#ctx0" brushRef="#br1" timeOffset="218369.4898">7320 8962 710,'52'42'38,"-28"-23"9,-3-1-10,-5-5 4,-6-6-11,-4-5-14,-3-2-6,-3-8-4,0-6-1,0-4-4,-5-7 2,-3 1-3,-1-3 2,3 2-2,6 2-7,6 5-1,8 9 4,3 9 1,3 14 1,2 10 2,2 1 2,0-2-4,-1-4 4,0-9-2,-2-7 1,1-3 5,-1-10-8,3-5 5,-1-7-6,0 4 8,2 3-4,-2 7 1,2 9-5,3 21 0,3 15 6,2 8-12,1 4-30,-1-8-64,-3-13-59</inkml:trace>
  <inkml:trace contextRef="#ctx0" brushRef="#br1" timeOffset="220180.5934">9085 8808 372,'0'13'59,"-2"-11"-44,2-1 61,0 0-9,0-1-35,0 0-2,0 0-7,3-5-4,0-5-3,1-6 2,0-5 1,2-3-4,2-5 0,2-2 1,-1 1-5,1 1-5,0 7-3,0 8-2,2 5 4,2 6-4,3 3 3,6 8 3,2 7-1,-1 4-2,3 0-1,-4 0-2,2-5 2,-2-3 0,0-7 1,2-4-4,-1-3 4,2-7-4,-1-4 1,1-1-1,-3-3-4,-3 0-6,-3 0-1,-5 2-12,-4 3-11,-3 5-8,-3 5-13,-2 3-45,-6 8-86</inkml:trace>
  <inkml:trace contextRef="#ctx0" brushRef="#br1" timeOffset="220593.6173">9307 8964 462,'-11'-30'99,"11"12"-56,1-4 0,11 2 9,3 2 3,3 3-31,4 4-14,1 4 1,3 7-7,-3 7 0,-1 10 0,-2 5-3,-1 0 1,2 0 2,0-7-6,0-5 5,2-6 0,0-4 4,-1-4-4,0-7-2,-1-2 1,1-4-4,-1-2-6,0-2-18,-2-2-12,1 0-36,-1 2-91</inkml:trace>
  <inkml:trace contextRef="#ctx0" brushRef="#br1" timeOffset="221029.6422">10104 8402 490,'-1'-50'78,"1"35"-26,0 10-1,3 7 1,-2 18 5,2 16-18,2 15-15,3 10-2,2 4-3,3 7-2,5 1-10,0-2-2,6-7-6,1-8-1,2-12-11,1-8-13,-2-7-16,1-11-18,-2-8-19,-4-8-53</inkml:trace>
  <inkml:trace contextRef="#ctx0" brushRef="#br1" timeOffset="221310.6583">10478 8673 565,'-10'28'63,"8"1"-28,2 9 8,6 5 24,5-5-9,8-6-33,8-8-21,5-10-3,6-11 4,-2-7-2,-4-11-2,-5-6-7,-10-4 0,-7-2-4,-10 1-3,-10-4-10,-8 3-4,-8 0-17,-4 5-11,-3 8 16,1 7 11,4 7-28,7 7-54,6 2-128</inkml:trace>
  <inkml:trace contextRef="#ctx0" brushRef="#br1" timeOffset="221816.6872">11016 8762 10,'-4'-54'643,"-6"34"-635,-3 8-3,0 9 30,-2 3 32,-2 11-29,1 11-19,5 9-10,9 3-7,3 0-2,12-6-1,4-7 0,5-9-8,3-10-8,-3-7-11,-6-9-5,-7-4-1,-5-2 14,-4 2 10,-2 3 6,-3 7 8,0 7 6,3 6 3,2 13 7,0 9 1,12 12-8,8 9-9,8 9-8,6 3 16,2 3 9,-1-3 0,-9 0-14,-7-6-1,-12-6-8,-7-4 12,-12-10-7,-12-6-7,-6-4-3,-6-9-17,0-4-11,-2-4-11,3-6 0,4-1-21,8-11-61,6-4-244</inkml:trace>
  <inkml:trace contextRef="#ctx0" brushRef="#br1" timeOffset="222265.7129">11386 8991 634,'35'-15'68,"-14"6"-24,1 4-8,-3 5-9,-6 7-9,-5 11-11,-4 5-4,-2 5-4,-2 2-3,-2 2 4,-5-1-1,0-4 5,0-3-4,2-8 0,3-3 2,2-6-2,2-6 8,10-1-1,3-7-1,6-3-3,0 0 0,1-1-3,-1 1-5,0 2-8,0 3-14,1 2-15,-1 0-12,-2 3-31,0-3-126</inkml:trace>
  <inkml:trace contextRef="#ctx0" brushRef="#br1" timeOffset="222743.7403">11765 8607 214,'7'-8'377,"-4"4"-357,3 4-1,0 4 27,-1 10 26,-1 12-18,1 11-22,3 8-8,0 2-12,4-1 6,-2-7-13,3-9-1,-1-8-3,-2-10 1,-2-10 1,-1-5 0,-2-12-5,-3-12-6,-1-4 8,-1-7 0,0-2 1,1-1-1,4 5 1,4 9 1,4 10 8,3 14 6,3 11 1,4 12-8,3 12-6,2 5 3,2 0-6,-2-2-2,-2-6-14,-1-2-3,-5-4-10,-3-6-47,-6-3-57,-7-5-426</inkml:trace>
  <inkml:trace contextRef="#ctx0" brushRef="#br1" timeOffset="224603.8463">2139 10189 292,'-32'-58'84,"18"35"7,7 9-35,5 7 4,-3 2-7,2 4-13,1 1-16,2 8 2,0 15 7,13 19-4,16 17-5,11 13-5,7 1-6,5-4-14,-7-8 3,-6-8-2,-5-8-16,-6-7-25,-6-9-8,-7-2-21,-11-10-85</inkml:trace>
  <inkml:trace contextRef="#ctx0" brushRef="#br1" timeOffset="224970.8673">2096 10576 661,'-5'-23'19,"6"-6"-1,23-12 45,12-4-7,12 1-28,7 10-20,-7 10-3,4 8-8,2 8-4,-3 7-7,1 5-8,-6 12-2,-6 9 6,-8 10 7,-5 9 14,-4 8 0,-2-4 8,1-7 15,3-10-3,1-13-5,1-10-3,1-8-13,-1-12 9,-6-12-8,-4-6 0,-11-5-5,-6 3-3,-11 0-1,-13 5 2,-9 8-3,-7 9-7,-2 9 3,-1 2-4,7 10-15,7 2-25,9 1-33,12-2-123</inkml:trace>
  <inkml:trace contextRef="#ctx0" brushRef="#br1" timeOffset="225716.9103">3950 10253 475,'0'9'34,"0"-5"-29,0 2 42,0 0-5,0-1-21,0-2-5,2-3-7,6-3 6,2-7-5,0-5-3,3-2-1,1-3-4,-4 0 10,-2 6 0,3 2-5,-1 5-8,6 5 6,0 3 1,1 10 7,3 8-5,-1 2-3,0 2 7,3-1-6,3-3 1,-1-6 8,4-7 3,-1-6-3,3-4-1,2-10-6,-3-5-1,0 3-7,-4-3-9,-3 4-7,-2 4-21,-6 6-20,-2 5-2,-6 7-7,-5 12-64,-1 4-215</inkml:trace>
  <inkml:trace contextRef="#ctx0" brushRef="#br1" timeOffset="226137.9341">4168 10545 399,'-8'-4'160,"6"0"-112,2-1-9,7 1 2,6 0-2,2-1-19,5 1-12,2 0-5,3-1-1,3 4-1,2 1 0,1 0 0,-2 8 0,-1 5 1,-7 5 0,-4 6 0,-1-4 9,-2-6 1,1-6-4,3-8-2,0-8 3,1-6-5,2-5-13,2-3-7,-3-2-19,3 2-18,-1 4-9,-4 7-65,-3 6-254</inkml:trace>
  <inkml:trace contextRef="#ctx0" brushRef="#br1" timeOffset="226702.9664">5036 10253 581,'10'26'61,"2"2"-39,0 8 15,5 5 15,-2-3 10,-2-5-26,0-9-17,-4-7-6,0-7-4,-4-8-1,0-2-2,-5-12 1,0-6-8,0-7-2,0-7 1,0-4-1,2-4-1,3-2 5,5 1-3,4 4 3,5 13-2,3 11 3,2 13 5,6 14 6,1 16-7,1 10 6,-2 3-9,1 2 1,-2-6-7,-3-8-6,0-7-15,-5-9-15,-4-4-38,-4-5-49,-7-6-228</inkml:trace>
  <inkml:trace contextRef="#ctx0" brushRef="#br1" timeOffset="226891.9775">5860 10568 845,'19'17'29,"-10"-16"-41,5-1-18,1 0-7,-5-6 24,-10 3-46,0 1-88</inkml:trace>
  <inkml:trace contextRef="#ctx0" brushRef="#br2" timeOffset="238178.6229">3999 6962 122,'-17'-15'50,"6"4"-42,0 1 21,0 1 12,-1 0-5,-3-1 5,0 0-5,-3 0-8,0 2-12,-1 0 10,-2 4 8,0 3-6,-1 1-15,1 4-6,-1 4-2,-2 4-2,-1 3 0,0 1-1,-2 3 0,1-1 2,3 1-2,0 2 0,0 0 0,1 2-1,0 4 1,-3 4 4,2 2 3,3 4-6,3-1-3,4 0 2,6 0 3,6-3 0,1 1-4,7 3 2,4 0 1,3 2-1,-2-3 0,-2-2 4,1 0-4,-3-1 5,0 1-4,-3 1-2,-1-1 1,0-1 0,-1-2 2,4-3 1,0 4 5,5-2-4,1 3-3,1 1 0,2-2-1,4 0 6,1-3-7,1-2 10,1-1-5,-1-4 3,1 0-5,2 0-1,2-3 1,3 0-3,4-1-2,4-3 5,4 1-5,2 1-1,1-2 3,4 2 1,-4 1-1,4-3 0,-1 2-1,1-2-2,3-1 3,5-3-4,1-1 7,0-5-4,-1-4-4,-2-1 5,0-5-2,0-2 0,2-2 1,-2 2-4,-3-1 4,-4 2-1,1 0-1,-3 1-1,1 2 2,1 0-1,-4 2 1,1 0-2,0-1 1,2 0-1,1 0 7,1 1-5,1 1 0,0-2 0,-3 0 0,-3-1 0,-1-5-4,2 2-5,-6-2 12,2 1-2,4-1-5,2-2 6,3 1-5,2-4 4,4-2-1,-2-2 0,1-1 9,1-1-11,-3 2 1,1 1 4,2-1-6,-4 3 8,0 0-3,0-1-2,-4-1 0,0-2 2,-4-2-4,0 0 2,-4-1 0,-4-1 1,-3 0 1,-6 1-1,-2-7 0,-5-1 0,-4-3 1,-8-1 0,-4-2-2,-4 0 3,-7-1-3,-7 2 0,-3 1 1,-4 4 0,-2-3-1,-2-3 1,-6-3-1,0-2 1,-6-4 0,-4 0-2,-2 1 4,-7 3-4,-5 3 3,-9 2-5,-5 4 4,-3 2-3,3 3 2,5 1 2,5 3-5,3 0 2,-3 5 2,-1 0-2,2 5-1,-1 1 7,0 6-5,-4-1-1,-2 6 1,-4-1 1,-1-1 0,5 2-4,6-1 3,3-1 1,5 1-3,2-1 4,-1-1-1,1 0-2,2 0 1,-2 0 4,-4 0-7,-1 3 4,-1-1 0,-2 1-1,1 0-2,-4 3 4,-1 2-7,-3-2 6,-3-1 2,2 0-12,-5-1-5,1-1-15,4 0 1,1 0-30,7 0-66,7-3-183</inkml:trace>
  <inkml:trace contextRef="#ctx0" brushRef="#br2" timeOffset="247106.1337">6518 7127 293,'-5'4'63,"-1"-4"-13,2-1 6,2-5-5,0-5 3,0-4-19,2-5-13,0-5 2,7-8-6,7-5 2,8-7-6,8-2 3,7-1-6,7 2-3,6 1-11,2 8 2,3 4-7,0 6-17,-4 6-14,-1 6-18,-5 6-73</inkml:trace>
  <inkml:trace contextRef="#ctx0" brushRef="#br2" timeOffset="249838.29">7524 6322 205,'-24'-25'63,"11"13"29,-2 5-8,3 2-20,1 4-17,4 1-17,2 9-7,1 10-6,4 7 6,0 11-7,9 3 0,2 4-3,6-2-6,1 1-5,5-7-2,2-7-9,3-6-13,2-4-16,-2-8-29,0-4-80</inkml:trace>
  <inkml:trace contextRef="#ctx0" brushRef="#br2" timeOffset="250300.3163">7846 6414 268,'4'-21'68,"-4"12"-21,-1 3-4,-6 3 19,-3 1-7,0 2-17,-2 2-14,1 4-2,-2 6 4,4 4 1,-2 4-10,5 2-4,5 4-10,1-4-4,8-2 1,4-5 1,2-6 0,1-5 1,0-4-4,0-7-4,-1-6 1,-3-5-2,-4-2 4,-5-2 0,-2 3 2,-4 1 1,-3 4-2,-2 6 6,3 3 0,-1 5 0,3 3 3,4 8 0,0 3-6,5 1 1,11-2-1,2-3-3,4-3-4,3-2-10,-1-3-15,-1-2-9,-2-2-21,-4-4-40,-5-2-100</inkml:trace>
  <inkml:trace contextRef="#ctx0" brushRef="#br2" timeOffset="250519.3286">7970 6224 430,'-5'-23'121,"4"18"-64,1 5-38,4 8 34,5 8-19,3 13-15,3 6-5,4 5-8,2-2-5,3-3 1,4-5-3,1-7-13,-2-4-12,-3-9-12,0-4-33,-7-6-69,-2-1-223</inkml:trace>
  <inkml:trace contextRef="#ctx0" brushRef="#br2" timeOffset="250785.3439">8311 6258 363,'-29'11'82,"12"-2"-29,1 2-8,-2 3 16,2 1-11,1-2-18,2 1-11,6-3-7,3-2 0,4-4 4,5 0 2,6-3-1,6-2 0,5-1-9,5-5-6,0-1-3,1 1-4,-2 1-18,0 1-11,-3 1-20,-2 2-9,-1 1-43,-6 0-98</inkml:trace>
  <inkml:trace contextRef="#ctx0" brushRef="#br2" timeOffset="251177.3663">8646 6199 462,'-23'-11'84,"8"9"-36,0 3-13,-2 9 3,4 4-6,2 5-13,9-1-19,2 2 2,3-5 2,7-2-8,-1-5 1,0-5-9,3-3 7,-3-2-8,2-7 3,-3-2-2,-4-1 3,-1 3 8,-3 0-4,0 3 3,-2 5 4,0 1 0,1 0-1,1 8-4,6-1 1,7-2-23,5-2-48,3-3-91</inkml:trace>
  <inkml:trace contextRef="#ctx0" brushRef="#br2" timeOffset="251925.4091">9139 6074 208,'-21'-37'132,"7"18"-53,2 3-17,-2 1 8,-3 3-13,2 6-19,1 6-13,0 5-10,3 12 2,0 8-11,7 8-9,4 3 17,7-1-8,10-5-6,4-7 0,0-8 0,0-8 2,1-7 0,-1-10 1,-3-8-6,-1-6-3,-8-5-8,-7-3-2,-4-1 3,-8-2 2,-9 0 2,-3 1 9,-1 4-1,-1 4 2,3 7 10,5 6 10,2 8-4,6 3-3,6 6-4,2 9 0,9 6 2,8 7-3,6 2-1,6-1-8,3 1 0,3-4-13,3-1-7,1-2-17,-5-4-15,-4-3-61,-9-6-170</inkml:trace>
  <inkml:trace contextRef="#ctx0" brushRef="#br2" timeOffset="252284.4296">9415 5982 464,'20'1'114,"-8"-4"-101,4-2 4,2-2 2,-4 0 7,-2-2-18,-3-2-4,-2-4-3,-2-2-2,-5 2-3,0-1 5,-11 3-6,0 4 8,-5 2-2,1 7-1,1 1 8,2 9-9,1 9-3,3 4 18,4 4-5,4 0 2,6 2 4,9-3-7,5-4-1,7-6-5,3-8-3,3-8-7,-1-2-16,0-7-19,-6-3-48,-7-4-126</inkml:trace>
  <inkml:trace contextRef="#ctx0" brushRef="#br2" timeOffset="252653.4507">9676 6010 264,'32'49'156,"-11"-23"-62,6 2-33,-2 2-2,3-4-12,-4-2-14,-3-6-14,-4-5-7,-7-4-5,-8-6 4,-2-3 11,-11-7-10,-8-7-16,-8-8 3,-2-5-2,-1-5-1,0-2-4,4-6-4,7-6 0,9 1-5,10 1 0,7 4 17,13 10-5,6 10 11,1 9-2,0 11-2,-4 6-2,-6 11 3,-7 8 0,-7 7 5,-3 4-9,-7-3 2,-5-5-13,0-8 0,2-7-11,-3-6-29,1-6-48,0-2-134</inkml:trace>
  <inkml:trace contextRef="#ctx0" brushRef="#br2" timeOffset="252873.4633">9782 5682 539,'11'-14'69,"-4"14"-35,3 12 3,3 5 8,2 9 3,3 3-26,0 6-14,3 2-4,1-1-4,-2 0-6,0-7-7,-2-7-11,-1-7-6,-5-8-12,-5-3-34,-7-4-100</inkml:trace>
  <inkml:trace contextRef="#ctx0" brushRef="#br2" timeOffset="253088.4759">9802 5891 574,'15'0'40,"4"-6"4,9-2 11,4-4-3,2 0-28,-4 0-17,-2-1 1,-5 1-13,-6 0-6,-6 2-24,-5-2-9,-6-1-7,-3-4-22,-8-2-25,-3-5-20,-1-1-86</inkml:trace>
  <inkml:trace contextRef="#ctx0" brushRef="#br2" timeOffset="253363.4913">9964 5618 110,'-13'-14'211,"11"14"-91,2 10-43,8 12-9,3 8-19,8 9-9,3 6-7,2 0 2,3-3-11,1-8-6,-2-7-10,-1-9 3,-4-7-4,-5-6 1,-4-5-2,-6-2 3,-3-9-1,-3-3-10,0-2 6,-2-2-4,2 2 1,0 3-1,6 4-3,5 5 1,3 4 0,4 2 2,3 8 0,-1 2 1,3 2-15,-1-1-19,0-3-17,-3-5 2,-3-5-30,-6-4-98</inkml:trace>
  <inkml:trace contextRef="#ctx0" brushRef="#br2" timeOffset="253566.5032">10274 5506 540,'52'0'91,"-10"9"-23,11 8-7,5 10-4,-2 7-23,-6 9-27,-7 1-14,-10 1 6,-4-5-29,-8-5-15,-8-6-9,-9-9-6,-6-4-42,-9-9-269</inkml:trace>
  <inkml:trace contextRef="#ctx0" brushRef="#br2" timeOffset="254371.5493">11072 5335 293,'0'-45'90,"0"24"-24,0 8 22,0 4-10,0 5-26,0 4-22,2 16-14,4 9 24,3 14-1,2 10-11,4 3-11,5-3-15,2-2 17,4-6-19,2-8 1,-1-4-10,1-10-16,-1-6-16,-3-6-17,-3-6-12,-2-3-67,-4-11-201</inkml:trace>
  <inkml:trace contextRef="#ctx0" brushRef="#br2" timeOffset="254616.5633">11426 5462 432,'0'5'101,"-2"7"-43,0 8-10,2 4 6,0 0-16,9-4-14,8-6-7,6-8-4,3-6-5,3-6-2,-3-9-3,-7-5 1,-11 1-5,-8-4-3,-10 0-3,-8 2-3,-8 3-11,-1 4-3,0 5-3,1 2 2,5 6-2,6 1-1,7 6-41,8 1-95</inkml:trace>
  <inkml:trace contextRef="#ctx0" brushRef="#br2" timeOffset="254999.5852">11757 5341 188,'15'30'375,"-6"-8"-324,5 5-10,5 1 9,-3-3-10,1-8-5,-4-3-17,-1-3-8,-3-5-5,-4-2 0,-2-4 2,-3-3 6,0-6-7,-2-8-3,-4-2 0,0-5-5,3-3 5,2 0-3,2 2-4,7 5 4,7 5-8,5 11 3,2 4 2,5 12-8,2 6-19,0 5-13,0 3-3,0 1-34,0-5-96</inkml:trace>
  <inkml:trace contextRef="#ctx0" brushRef="#br2" timeOffset="255718.6263">12352 5227 528,'-6'-21'44,"-3"20"-8,-3 4-8,-3 12 23,0 7-6,2 8-21,5 3-26,8-2 16,5-5-9,9-6-8,3-6 6,2-8-4,-2-6-4,-2-8-2,-2-8 0,-6-3 7,-2-4-1,-5 3-5,-3 0 8,-1 5 1,-2 6-3,1 6 3,2 5 2,2 13-2,1 6 0,10 7 0,7 6-3,9 5-1,4 2 1,4 2 0,-1 1-8,-4-2 1,-6-3 6,-8-5-5,-7-2 7,-7-8 2,-2-3 0,-9-9-4,-1-5-3,-3-5-4,-1-2-13,-1-7 1,-4-7-4,0-9-3,3-6 12,2-7 4,7-2-3,5 1 10,3-1 3,10 3 4,2 1 0,6 2 7,2 1 7,4 3 3,2 0-2,-1-1-7,-2 0 1,-2-1 0,-4 2 0,-6 6-6,-6 2-1,-4 6 0,-1 4 3,-8 5 1,-1 5-5,-4 1 0,-2 10-9,-3 8 2,1 7 3,3 5-2,5 4-2,6 1 3,4-4 0,15-6-3,9-8 1,7-7-19,4-7-6,0-5-33,-1-14-73</inkml:trace>
  <inkml:trace contextRef="#ctx0" brushRef="#br2" timeOffset="255964.6404">12882 5105 458,'-35'-2'76,"20"4"-10,5 7-26,6 4-1,5 4-19,12 3-6,10 4-8,13 0 1,5 1-1,6 1 1,-4-1-6,-10 0 2,-10-2 1,-15-2-4,-8-5 3,-17-1-8,-6-5-10,-6-3-5,-1-6-14,1-2-34,2-11-118</inkml:trace>
  <inkml:trace contextRef="#ctx0" brushRef="#br2" timeOffset="256181.6528">13060 4930 694,'33'18'27,"-15"0"15,3 10-3,0 7 0,-6 5-10,0 5-18,0 1-9,2-1-2,1-7-11,1-12-11,-2-6-22,-5-11-20,-5-9-44,-7-7-382</inkml:trace>
  <inkml:trace contextRef="#ctx0" brushRef="#br2" timeOffset="256339.6618">13007 5098 632,'2'-4'61,"20"-5"-42,11 1 3,10-1 26,0 0-27,0 4-19,-4 4-14,-2 1-37,-2 0-42,-6 0-65</inkml:trace>
  <inkml:trace contextRef="#ctx0" brushRef="#br2" timeOffset="257246.7137">8833 6664 320,'30'41'47,"-14"-25"0,0-1 6,-3-6-7,-3-4 15,-4-4-17,-4-1-11,0-9-1,-2-5-19,-7-7-3,-4 1-2,-3-7-5,0 0 6,1-2-8,4 1 0,5 2-3,4 8 2,1 5 0,9 7-6,4 6 0,5 6 4,5 7-13,5 3-24,4 0-25,4 0-39,-1-6-52</inkml:trace>
  <inkml:trace contextRef="#ctx0" brushRef="#br2" timeOffset="257557.7313">9269 6561 326,'-2'-7'113,"-2"7"-49,-1 0-4,-1 9 1,3 7-4,1 0-24,4 4-2,9-2-9,7-4-13,4-5 1,2-6-3,4-5-2,-1-11-4,-3-7 2,-3-1-6,-9-2-3,-10 3-6,-5 3 3,-14 6-4,-6 4 6,-6 6 1,-1 2-4,-2 7-7,6 2-7,6 3-11,12-2-39,8-2-80</inkml:trace>
  <inkml:trace contextRef="#ctx0" brushRef="#br2" timeOffset="257818.7464">9525 6536 74,'18'2'373,"-14"2"-311,2 2 10,2 3-13,4 1-14,4-3-21,6-2-12,4-5-7,1-3 1,-2-6-3,-3-4 2,-5-3-4,-10 2-2,-7-1-6,-7 3 1,-13 2-3,-6 4-1,-3 1 2,1 2 2,3 3-9,4 0-25,7 0-25,6 1-56,5-1-266</inkml:trace>
  <inkml:trace contextRef="#ctx0" brushRef="#br2" timeOffset="258050.7594">9760 6293 500,'14'-2'121,"-10"2"-102,4 5 9,2 8 1,2 6 6,3 5-13,2 4-13,2 1-4,2-3-2,-2-3-13,0-5-5,-4-5-19,-5-4-24,-9-4-64,-5-5-318</inkml:trace>
  <inkml:trace contextRef="#ctx0" brushRef="#br2" timeOffset="258209.7688">9769 6433 566,'-1'0'81,"6"-5"-39,11-1 1,3-2-2,4-1-27,2 5-15,2 1-9,4 1-31,1-2-20,3 1-73,-4-5-359</inkml:trace>
  <inkml:trace contextRef="#ctx0" brushRef="#br2" timeOffset="258796.8023">10321 6386 424,'-12'-6'106,"12"-5"-83,1-2 31,10 0 4,0 2-24,2 4-19,0 2-12,3 3-1,3 1-6,3 1-8,3-1-12,0-1-28,0-3-53,-4-1-147</inkml:trace>
  <inkml:trace contextRef="#ctx0" brushRef="#br2" timeOffset="259231.8273">10551 6068 464,'6'14'57,"-2"1"-27,3 7 13,4 7 3,4 2 0,5 0-24,4 0-16,4-3 1,1-5-10,4-5 4,-1-6 6,0-8-6,-2-4 4,-5-4-3,-3-6-2,-4-5-2,-4-3 2,-5-2 0,-3-3-3,-4 3-2,-2-1 2,-8 2 2,-3 6-3,-6 1 2,1 5 0,0 5 3,3 2 2,2 1 4,6 4 1,2 6-3,3 1 3,10 5-6,5 3-4,6-1 6,3-1-6,6-3-3,3-2-4,4-4-11,4-3-10,1-6-21,1-1-29,-4-10-104</inkml:trace>
  <inkml:trace contextRef="#ctx0" brushRef="#br2" timeOffset="259601.8483">11259 6066 486,'-36'0'62,"21"6"-11,3 4 10,4 4-26,5 4-7,3 3-3,5 3-11,9-2-8,1-3-1,3-4-3,-1-7 2,0-2-8,-3-6-2,-2-2-3,-2-7-6,-5-4-4,-3-4-4,-2-1 2,-7 2 7,-6 0 8,0 5 5,-2 4 6,3 5 8,3 2 11,3 1-1,5 5-2,1 6-4,7 1 3,5 1-14,5-2-4,5-2-5,3-2-17,2-4-11,-1-1-14,0-1-16,-4-2-75,-2 0-276</inkml:trace>
  <inkml:trace contextRef="#ctx0" brushRef="#br2" timeOffset="259812.8603">11571 6220 543,'-32'-37'60,"11"10"11,0-7-33,-1 2 1,0 0-3,1-1-20,5 6-12,4-2-1,8 7-2,4 4-7,8 2 2,9 6-9,5 5-13,7 5-17,3 3-30,-2 4-120</inkml:trace>
  <inkml:trace contextRef="#ctx0" brushRef="#br2" timeOffset="259984.8703">11342 6051 663,'-2'6'50,"23"-17"-36,10-5 9,9-1 8,4 1-19,2 1-15,1 2-31,-1 3-39,-7 2-80</inkml:trace>
  <inkml:trace contextRef="#ctx0" brushRef="#br2" timeOffset="260751.9139">12188 6216 324,'24'54'51,"-11"-36"-12,-1-4-8,-1-4 27,-4-6 2,-3-4-11,-4-1-4,0-8-17,-7-2-10,-5-4 5,-4-1-13,-8-6-1,-2-2-4,-3-5 4,0 0-9,3-6 0,2 0 5,8-1-4,5-2-1,11 4-6,6 3 6,13 2 0,8 7-6,11 2 8,2 5-10,3 4 12,-5 9-8,-8 2 3,-9 12-4,-8 5-2,-10 2 7,-4-1 4,-11 2-2,-9-4-1,-1-3 0,-1-2-3,3-7-6,3-1-16,2-3-10,4-2-11,5-2-29,4-1-116</inkml:trace>
  <inkml:trace contextRef="#ctx0" brushRef="#br2" timeOffset="261164.9378">12695 5861 460,'0'-11'61,"-7"7"5,-2 1-17,-4 3 9,-5 1-16,1 8-16,-3 6 4,4 2-5,2 1-8,7-2-6,6-2-12,1-3 7,7-3-11,3-6 7,3-2 2,1 0-9,1-8 2,-2-2-2,0-5 1,-5 3-4,-2 1 1,-5 4 0,-1 1 7,0 4-2,-1 2 5,-2 1-4,3 7 0,0 2-3,10 4 7,5 0-6,3-1 1,7-3-24,0-6-12,3-2 0,-1-2-19,-3-5-84</inkml:trace>
  <inkml:trace contextRef="#ctx0" brushRef="#br2" timeOffset="261404.9512">12822 5615 648,'0'4'70,"2"4"-65,5 7 32,3 8 13,4 4-23,4 6-10,6 0-15,1 0 0,5-5-4,0-4-10,-4-5-15,-3-3-12,-9-4-20,-9-5-27,-7-2-126</inkml:trace>
  <inkml:trace contextRef="#ctx0" brushRef="#br2" timeOffset="261627.964">12873 5848 562,'17'-7'88,"-3"-1"-40,4-1-7,0 1-12,-3 0-4,-2 3-19,-3 0-6,-1 2-10,0-3-20,2 1-1,-3-4-10,-2-1-1,-2-4-6,0-3-29,-2-4-58,1-3-56</inkml:trace>
  <inkml:trace contextRef="#ctx0" brushRef="#br2" timeOffset="261860.9776">13040 5648 89,'4'-18'237,"-1"18"-91,1 5-43,2 9-29,2 7-26,2 6-7,5 3-5,4-2-4,1-4-15,2-6-4,-4-4-11,-1-5 4,-3-5 2,-3-3-4,-3-1 3,-2-4 1,-1-5-7,-1-2 2,1 1-1,2-2-5,2 2-1,3 3 0,7 5 1,3 2-1,3 9-4,3 3-11,0 2-30,-1 0-49,-5-4-46</inkml:trace>
  <inkml:trace contextRef="#ctx0" brushRef="#br3" timeOffset="274266.6869">22287 2716 382,'0'-52'55,"0"27"41,0 3-9,0 6-17,1 6-14,1 10-13,-2 10-18,0 17-1,-3 14 1,-3 11-6,-1 8-10,0 1-6,0 1 1,-4-8-3,1-8 3,1-10-5,-3-9-2,-3-7-4,-4-9 1,-3-6-10,-2-5 12,3-6-2,2-7 2,5-8-1,5-4-1,7 1 7,2 3 4,0 9 14,4 8-9,7 4 4,3 8 1,5 7-2,4 5-4,2-4-4,5-1-1,4-6-3,2-8 2,4-4-3,-2-11-12,-5-3-5,-1-6-1,-7 1-4,-7 1-15,-3 2-21,-9 6-45,-6 3-67</inkml:trace>
  <inkml:trace contextRef="#ctx0" brushRef="#br3" timeOffset="275342.7484">21764 1082 424,'3'-12'59,"-3"11"-1,0 1 28,0 8-20,2 11-31,0 10-8,2 9-8,1 7-13,0 2 13,4-5-4,-1-1-10,0-11 2,0-4-3,-2-3-2,1-5-4,-1-4 4,-1-7 2,1-2-9,1-5 5,2-8-3,3-5-4,2-7 4,2-1-3,1-2-3,-1 1-1,1 6 6,1 5 1,3 7 5,-2 4-2,4 10 4,0 1-2,1 2 5,1-2-1,0-3 1,0-6-2,-1-3 4,-2-11-12,-3-7 6,-5-1-3,-7-3 0,-5 2 6,-2 2-6,-5 4 6,-4 4-2,-3 7 0,0 4-1,-2 6 0,2 12 1,0 7 1,5 3-6,7 6 3,4 1-3,11-5-18,7-2-8,8-10-25,2-5-17,3-6-53,-3-7-308</inkml:trace>
  <inkml:trace contextRef="#ctx0" brushRef="#br3" timeOffset="275509.758">22475 1273 598,'10'-3'85,"-6"5"-29,1 8 14,-2 2-26,3 4-27,0 4-17,2-2-8,1 0-22,2-3-24,-1-5-37,-2-4-76</inkml:trace>
  <inkml:trace contextRef="#ctx0" brushRef="#br3" timeOffset="275648.7662">22513 1203 493,'0'-28'22,"3"19"-52,-1 5-9,3 4 23,3 1-37,0 8-233</inkml:trace>
  <inkml:trace contextRef="#ctx0" brushRef="#br3" timeOffset="276031.7882">22843 1224 601,'5'-2'33,"-15"2"-19,-8 1 38,0 6 7,0 1-26,4 7-32,6 1 2,3-1-7,5-1-3,2-4-8,7-6 5,5-4 3,3-5 3,2-3 0,0-3 5,-4 6 0,-4-3 9,-1 7 12,-1 5 0,1 9-4,1 14-6,3 12-5,3 9 2,6 10-2,4 2 0,2 0-3,-2-4 2,-5-4-3,-7-6 2,-12-7-1,-14-7-14,-16-8-3,-9-8-5,-2-11-15,3-5-7,4-6-24,4-10-40,7-1-114</inkml:trace>
  <inkml:trace contextRef="#ctx0" brushRef="#br3" timeOffset="276381.8079">22987 1122 547,'13'0'55,"-6"8"-2,0 11 9,3 7 10,-2 7-20,0 3-29,1 1-13,2-6-6,-1-4-1,0-4-1,-1-7 1,-1-4 5,-3-10-6,-1-2-2,0-10-4,-2-8 3,0-6-4,2-2 2,1 0-8,0 7 4,5 5-3,4 8-3,1 6 9,3 10-1,3 7-25,4 5-26,-2 2-16,0-3-62,4-7-373</inkml:trace>
  <inkml:trace contextRef="#ctx0" brushRef="#br3" timeOffset="276573.8192">23392 1111 569,'10'-53'93,"-5"40"-56,-1 12 44,-1 6-19,3 13-24,2 9-21,4 11-9,4 1-5,2-2-8,4-4-6,2-10-17,-1-3-18,0-4-20,-11-6-51,-8-5-360</inkml:trace>
  <inkml:trace contextRef="#ctx0" brushRef="#br3" timeOffset="276734.8281">23374 1203 640,'-36'-8'78,"28"8"-43,8-1 20,8 0 16,14-1-28,9-1-37,11-4-6,6-2-18,3-1-18,-2 7-48,-5 3-44,-8 8-89</inkml:trace>
  <inkml:trace contextRef="#ctx0" brushRef="#br3" timeOffset="277096.8488">22877 1896 609,'-1'-1'53,"13"-4"-33,5-1 48,16-1 8,13-1-30,7 2-27,3-1-12,-4 0 1,-9-1-18,-12 2-30,-9 2-32,-8 2-41,-7 2-99</inkml:trace>
  <inkml:trace contextRef="#ctx0" brushRef="#br3" timeOffset="277284.8596">23011 2050 693,'7'8'51,"8"-8"-14,13 0 30,7-3-16,6-6-30,-1-1-19,-10 2-17,-5 1-16,-8 6-22,-2 1-37,5 1-22,1 2-177</inkml:trace>
  <inkml:trace contextRef="#ctx0" brushRef="#br3" timeOffset="277697.8835">23503 1780 304,'54'-35'368,"-29"31"-314,6 4 8,6 0 8,-2 13-19,-3 10-23,-6 6-23,-7 11 1,-10 3 1,-6 3-10,-3 1-1,-7-4-9,-6-6-6,-8-6-13,-7-8 0,-4-8 1,-2-7 14,0-7 10,5-3 3,10-11 6,10-6 9,9-5 1,13 0 8,10 3 13,13 6 5,10 4-6,4 8-10,5 3-15,0 5-4,-4 7-9,-3 3-14,-10 1-26,-5-1-37,-9-1-51,-12-2-418</inkml:trace>
  <inkml:trace contextRef="#ctx0" brushRef="#br3" timeOffset="279127.9652">21833 11563 473,'6'27'45,"-6"-23"-7,0-4 30,0-10-5,-7-7-16,-4-10-14,-3-8-7,-1-8-3,-1-6 0,-4-8-11,-2-1 1,0-7-2,0-3-7,8-3 1,0 5-7,3 14 3,1 17-3,-5 19 4,1 15-1,-3 14-1,-9 17-4,1 15 8,-1 7-8,4 1 7,10-12-3,4-9-1,7-14 1,1-11 1,6-7 0,3-8 0,3-10 1,-1-9 0,4-5 0,-4-2-5,2-4 6,-2 3-3,2 4 0,-1 7 0,-3 10 0,-1 10 2,4 6 2,5 8-3,5 2 1,7-2-4,6-4-1,4-3-11,4-3-22,0-2-14,-1-5-37,-10-1-82</inkml:trace>
  <inkml:trace contextRef="#ctx0" brushRef="#br3" timeOffset="280812.0616">21233 11926 594,'2'-22'50,"4"22"-26,4 15 22,9 21 19,1 14-32,2 7-25,4 6 4,-7-10-2,0-2 4,-5-9-7,-6-6 1,-4-7-2,1-7-6,-2-5 2,-2-11 2,-1-1-3,0-5 1,0-7-4,0-5 2,0-9-6,3-7-3,2-3-4,1-2-5,-1 4 10,5 10 3,-1 9-2,4 10 1,0 3 3,6 11 2,4 3-1,0 2 1,5-1 1,0-6 1,3-4-3,-1-8 0,2-4-1,-4-12 3,-6-7 1,-6-6-1,-9 1-1,-7 4 7,-1 2 1,-8 7-1,-4 4 6,-3 7 2,-1 4-2,2 6-3,-2 10-4,4 5-1,0 2-2,5 8 1,5-1-2,3 2-1,9-5-2,8-2-5,7-7 0,5-4-11,4-4-11,5-8-15,-2-2-22,-2-2-17,-4-10-103</inkml:trace>
  <inkml:trace contextRef="#ctx0" brushRef="#br3" timeOffset="280985.0715">22024 12171 363,'4'19'246,"-1"-6"-201,1 7 0,1 2 8,4-1-34,1-4-16,6-3-10,4-3-21,1-3-21,-3-8-44,-7-2-155</inkml:trace>
  <inkml:trace contextRef="#ctx0" brushRef="#br3" timeOffset="281134.08">22032 12053 465,'-13'0'30,"11"0"-46,2 5-3,11 4-2,5 4-104</inkml:trace>
  <inkml:trace contextRef="#ctx0" brushRef="#br3" timeOffset="281528.1022">22434 12086 616,'-20'15'44,"0"1"-23,2 9 42,-2 6 6,10 1-34,10-5-27,4-2-5,14-9 1,-1-5-6,-2-9 1,-1-6-9,-5-8-2,-2-7 9,-4-2-1,1 6 4,-4 6 2,2 6-2,-2 12 5,2 12-1,5 12 0,1 11-2,4-1-1,2-3 1,0-2-4,2 0 2,3 7 2,-2 6-3,1 5 2,-8-4-1,-9-3 2,-1-5-4,-13-5-3,-4-8 0,-3-8-21,-1-9-18,3-10-16,-1-4-27,4-5-118</inkml:trace>
  <inkml:trace contextRef="#ctx0" brushRef="#br3" timeOffset="281900.1238">22478 12001 587,'25'-11'54,"-10"24"-23,-2 16 24,-1 18-2,2 7-8,3 2-22,-1-3-9,1-11-7,8-9-5,-8-10 2,1-15-3,-4-6 2,-5-6 2,1-14-3,-7 0 1,-1-10 0,-2-3-4,1-2 5,4-2-6,2 5-6,1 5 4,4 13-1,-1 12-1,2 12 7,2 19-3,-2 8-4,4 2-14,2-6-24,0-4-9,5-13-3,-3-13-26,-5-5-81</inkml:trace>
  <inkml:trace contextRef="#ctx0" brushRef="#br3" timeOffset="282100.1352">22981 11872 644,'-3'27'75,"3"1"-42,2 13 16,6 8 5,1 1-31,6 4-17,7-11-5,7-9-12,1-9-5,-2-7-19,-1-8-23,-8-10-21,-10-1-66</inkml:trace>
  <inkml:trace contextRef="#ctx0" brushRef="#br3" timeOffset="282268.1446">22950 12093 627,'-7'-3'70,"17"-1"-44,11-2 53,11-1-12,7-4-39,7 0-22,6 3-14,-3 6-16,-9 2-32,-12 1-59,-12 4-61</inkml:trace>
  <inkml:trace contextRef="#ctx0" brushRef="#br3" timeOffset="282788.1746">21844 13094 726,'-2'-15'66,"2"3"-14,2-1-5,8 0-22,7 1-17,7 5-6,6 2-1,5 1-17,3 4-17,1 0-34,-1 6-37,-6 1-69</inkml:trace>
  <inkml:trace contextRef="#ctx0" brushRef="#br3" timeOffset="282962.1846">22017 13169 615,'-1'20'71,"4"-15"-25,4-2 24,9-3-37,5-6-28,6-3-17,7 0-26,3-1-28,2 2-21,-1 4-113</inkml:trace>
  <inkml:trace contextRef="#ctx0" brushRef="#br3" timeOffset="283340.2062">22548 12907 605,'14'-23'22,"-12"19"6,-2 6 25,0 10-21,-3 6-13,-3 7 5,-1 3 7,1 2-1,2-2-6,3-2-11,1-5-5,2-5 0,6-5-1,4-6-2,4-5 4,4-2-3,2-8-6,2-1 4,4-1-3,0 3 0,-1 0-2,-2 2-6,-1 1-10,-5 3-17,0 0-19,-3-1-26,-2 3-21,-2-1-110</inkml:trace>
  <inkml:trace contextRef="#ctx0" brushRef="#br3" timeOffset="283527.2166">22857 12825 695,'0'27'64,"0"1"-4,0 12 10,5 5-25,7 6-30,4 0-15,5-1-16,3-4-13,0-6-30,-2-5-46,-5-6-65</inkml:trace>
  <inkml:trace contextRef="#ctx0" brushRef="#br2" timeOffset="288143.4809">9992 8396 208,'-28'-24'14,"8"-5"19,-1-2-12,6 12 3,-4 2 2,-2 1 22,-2-3-1,-4 0-1,1-1-6,-2-1-7,-1 1-10,-2 4-9,-2 4-4,-1 6-7,-2 2 1,-4 4-4,1 2 0,-7 5 2,-1 5 9,-3 2 2,-5 6-6,-2-1-1,-6 8-6,1 2 1,-1 7 0,6 4-1,2 3-1,4 4 1,3 1-1,4 0 2,1 4 0,4 0-1,3 3 0,8-3 1,9-1 1,7 1-1,10-1-2,2 0 1,11-1-2,8-1 6,12-2-8,6-1 1,7-2 2,2-2 3,3-2-2,4 0-2,1-7 0,8-1 4,3 3 1,8 0-5,3 1 3,1 0 0,3-5-2,1-1 4,9-5-3,5-3 1,5-6-1,5-1 0,2 1 2,4-1-5,-1-2 0,0 0 0,-1 1 5,-4-3-2,5-1 1,0 1 0,0-3 0,2 1 0,3 1 0,-3-1-1,-3-1-1,-3 0-2,-5-3-4,4-5 7,0-2-6,0-9 6,2-3 2,1-4-5,-7-4 5,-1-4 1,-6-5-1,-5-4-2,-1-2 1,-4-1-1,-6-3 0,-7-3-1,-7-2 1,-4-1-5,-4 1 4,-8-3-2,-7-4-8,-10 0-2,-10-3 6,-9-1 4,-8 1 5,-5-2 6,-14 1-1,-12 4-4,-11 2 0,-8 4-3,-7 2 1,-7 4-1,-4-1-1,-9 4-1,-5 1-5,-7 1 0,-5 2 6,-3 2 0,-8-5 3,-4 1 5,-4 1 0,-2 0 0,1 5-4,2 3 1,-2 1-3,2 1-2,0 3 2,-8 1-1,-4 4 3,-4 1-6,-6 1 6,0 5-2,-2 2-1,-2 4 1,-4 2 2,-3 2-4,3 3 1,-2 10-11,3 4-25,7 6-63,5 3-189</inkml:trace>
  <inkml:trace contextRef="#ctx0" brushRef="#br2" timeOffset="288840.5206">11300 9961 605,'-13'-24'58,"13"19"-23,11 5 11,8 12-11,-3 6-3,-1 8-12,3 7-15,3-1-2,1-3 0,2-3-26,3 1-28,-5-5-27,-2 0-53</inkml:trace>
  <inkml:trace contextRef="#ctx0" brushRef="#br2" timeOffset="289992.5866">10637 10478 248,'-14'-32'123,"6"18"-34,2 4-26,2 4-5,3 2-2,1 4-13,0 8-12,5 14 11,5 14-3,3 10-12,4 5-8,6 0 2,0-7-9,3-8 0,-2-11-4,-3-8-1,-4-7-5,0-6 7,-1-4-6,1-7-2,4-6 2,3-3-1,0 1-4,0 8 2,2 7-5,-2 16 7,2 11-8,-4 9 1,-2 4 2,-5 2 0,-6-6 3,-4-3-1,-5-8 1,0-6-2,-8 0 4,-5-5-8,-2-2 0,-5-2-4,0-4-5,-3 1 2,2-4 1,1-3-7,3 0 0,2-9 13,6-4-4,5-3 3,4 2 7,9 1 5,8 3-3,6 4-4,5 4 5,4 2 0,6 0-4,2-3 0,2-5 5,0-4-4,-3-3 1,-5-6 1,-5 0-2,-7-6 5,-8 1 2,-7 1-3,-7 3-3,-2 7 3,-10 2 1,-5 6-1,-2 6 3,0 2-6,-2 13 4,5 3-5,5 3-4,5 5 6,6 3-4,2 1 2,13-1 1,5-3-4,7-8-3,4-4-21,4-7-14,2-6-17,0-7-21,-4-10-93</inkml:trace>
  <inkml:trace contextRef="#ctx0" brushRef="#br2" timeOffset="290215.5994">11539 10762 377,'-20'-18'123,"4"16"-73,2 2 17,5 7-10,5 10-18,4 3-14,13 4-10,9 1 0,10-1-6,6-1-4,-1 0-2,-2 0-5,-8-3 7,-11 2-3,-9-5 0,-7-6-1,-2-2-10,-12-7-10,-4-2-19,-1-5-9,-3-4-26,-2-9-115</inkml:trace>
  <inkml:trace contextRef="#ctx0" brushRef="#br2" timeOffset="290388.6093">11644 10573 595,'43'38'76,"-16"-7"-46,1 17 12,3 6 5,-2-4-27,-2-6-18,3-8-9,0-12-22,-2-9-12,-6-9-29,-9-6-54,-13-4-367</inkml:trace>
  <inkml:trace contextRef="#ctx0" brushRef="#br2" timeOffset="290540.6177">11645 10828 605,'7'-10'52,"15"-3"-26,11-2 17,12-3-9,6 1-26,-1 0-19,0 9-46,1 2-40,-3 0-478</inkml:trace>
  <inkml:trace contextRef="#ctx0" brushRef="#br2" timeOffset="290867.6366">12664 10566 647,'-38'-50'27,"15"28"-22,5 7-4,-2 10 38,-4 5 18,0 10-19,0 15-16,0 11-4,6 11 0,0 11 2,6 2-7,10-2-9,6-6-4,13-9-9,10-12-13,6-6-12,5-10-23,3-11-18,3-6-37,-6-14-311</inkml:trace>
  <inkml:trace contextRef="#ctx0" brushRef="#br2" timeOffset="291193.6551">12823 10612 165,'-20'-24'357,"8"24"-309,2 4 4,2 13 5,2 7-5,5 6-16,1 0-16,9-3-6,5-8-11,6-7-2,1-8 2,-3-4 0,-2-9-4,-7-6-1,-3-4-1,-5-1 3,-1 0-1,-1 1-3,-6 3 3,0 5 4,0 7 1,1 4 4,4 5 5,2 9 0,3 6-5,6 5-6,7 2-2,3-1-12,6-4-13,6-8-15,3-6-11,2-8-27,-5-5-100</inkml:trace>
  <inkml:trace contextRef="#ctx0" brushRef="#br2" timeOffset="291765.6878">13155 10550 562,'-15'-22'76,"7"18"-53,2 1 24,1 3 16,2 7-22,3 7-15,5 8-8,5 4-6,5 6-5,1 0-2,0 3-7,1 1 5,1-2-1,0-3-8,0-3-8,-3-4-9,-8-3 1,-6-5 1,-2-5 3,-12-7-8,-2 1 5,-6-5 7,-1 0 9,-1-7-2,-1-1-10,3-2-8,4-4 11,8-3-3,9 1 6,7-4 19,12 3 3,6 5 8,4 1 5,2 3 11,3 0-2,1 0-11,-2-2-3,0-2-16,0-5 2,-2-6 3,-1-5 1,-3-2 5,-7-2-7,-7 2-1,-9 2 0,-4 6 1,-7 2-1,-8 6-4,-3 8 3,-2 6-3,0 12 5,3 10-3,3 6 1,4 11 4,7 2 4,5-2-6,13-4-3,11-6-1,7-11-4,4-5-3,2-6-14,3-7-23,-3-8-35,-6-8-41,-6-6-454</inkml:trace>
  <inkml:trace contextRef="#ctx0" brushRef="#br2" timeOffset="291935.6976">13880 10718 683,'37'53'58,"-22"-25"-32,-1 6-18,0 0-2,-6-5 5,-1-1-30,-3-6-43,-2-3-22,-2-9-170</inkml:trace>
  <inkml:trace contextRef="#ctx0" brushRef="#br2" timeOffset="292808.7476">11326 11810 538,'20'77'28,"-1"-24"-13,8 7 4,5-2 13,1-5 9,-2-11-21,-4-9-2,-3-11-3,-8-12-2,-5-5 7,-9-5 1,-5-10-9,-12-7-10,-9-11-2,-6-11-1,-2-3 3,-2-7-2,-1-9-2,0-5-5,4-6-4,5-3-3,12-2 6,14 11 7,16 15-4,14 16 6,4 21-4,0 12 4,-2 21-3,-5 15 3,-7 11 0,-7 5 0,-8-3 2,-5-8-7,-8-1 5,-5-11-2,0-5-11,-2-8-27,2-10-11,1-6-42,0-1-161</inkml:trace>
  <inkml:trace contextRef="#ctx0" brushRef="#br2" timeOffset="293127.766">11650 11777 536,'71'-4'58,"-37"-12"-30,-3-2 12,-7-4 0,-4-1-18,-9 2-12,-4-6-6,-5 6-3,-7-1-1,-9 7 5,-6 10-6,-4 5 4,-4 12 7,-1 9-2,6 4 7,2 7-8,9 4 14,6 3 0,6 0-12,11-6-1,7-4-1,7-7-1,5-7-9,6-5-15,2-7-20,8-5-28,-2-8-19,-3-6-115</inkml:trace>
  <inkml:trace contextRef="#ctx0" brushRef="#br2" timeOffset="293433.7835">12168 11840 367,'0'15'92,"0"-12"-51,0-3 14,-1-3 11,-5-8-20,-1-8-14,-2-6-1,-3-5-1,0-1 4,-2 5-7,-2-1-5,4 2-7,2 1-14,3 4-4,6 5-9,5 8-12,12 5-31,7 3-10,6 10-40,2 3-178</inkml:trace>
  <inkml:trace contextRef="#ctx0" brushRef="#br2" timeOffset="293735.8006">12468 11777 570,'-22'-8'54,"9"-8"-18,1-4 15,-5-6 11,2-1-26,-2-5-18,2-2-3,-1-1-4,5-4 0,-2-1-3,4 3-6,4 1-6,4 9 4,6 6-5,7 10-2,8 7-6,3 4-10,6 6-16,1 4-11,2 4-15,0-1-42,-8-1-172</inkml:trace>
  <inkml:trace contextRef="#ctx0" brushRef="#br2" timeOffset="294097.8215">12254 11585 580,'-21'19'61,"21"-13"-41,13-2 27,14 0 25,11-1-14,9-2-26,9-1-24,2-2-2,1-9-6,-4-1-1,-8-2 1,-7-1-6,-12 0 0,-11-1-1,-9 1 5,-8 1 3,-4 2-8,-13 2 5,-6 7-5,-5 3 5,-3 8 1,-3 5 4,3 8 3,4 5-3,7 3 8,7 5-4,9-2-2,4-1-3,16-8-2,11-6 1,10-7-13,10-9-10,4-3-20,1-11-36,0-6-26,-5-2-101</inkml:trace>
  <inkml:trace contextRef="#ctx0" brushRef="#br2" timeOffset="294293.8326">12938 11506 522,'-33'-5'97,"19"12"-42,2 8 2,4 11 18,4 8-16,4 8-23,12 0-13,12-6-15,11-6-7,13-14-3,6-12-11,2-4-11,-1-10-12,-8-5-21,-7-4-27,-16-6-31,-10-1-167</inkml:trace>
  <inkml:trace contextRef="#ctx0" brushRef="#br2" timeOffset="294480.8434">13218 11310 652,'1'3'66,"8"14"-17,4 13 5,6 13 4,2 6-21,0 2-27,2-5-8,4-5-21,-3-6-7,0-14-16,-8-4-34,-9-8-31,-8-9-121</inkml:trace>
  <inkml:trace contextRef="#ctx0" brushRef="#br2" timeOffset="294640.8522">13174 11567 627,'-3'-11'75,"16"4"-31,17 1 25,10-4-5,8-5-28,2 0-25,-2 4-13,-5 1-22,-6 5-31,-7 3-67,-11 2-224</inkml:trace>
  <inkml:trace contextRef="#ctx0" brushRef="#br2" timeOffset="295206.8849">13483 11257 644,'-3'-19'72,"4"19"-38,9 20 12,7 17 0,-3 17-17,2 5-15,6-4-10,5-1-2,1-11-1,-2-2-6,-2-5-3,-6-7-9,-3-8-24,-3-9-24,-3-6-2,-2-6-42,-6-3-139</inkml:trace>
  <inkml:trace contextRef="#ctx0" brushRef="#br2" timeOffset="295516.9026">13734 11555 541,'9'1'80,"2"4"-34,7 2 14,4-4-8,2-3-19,3 0-15,-3-3-8,0-7 0,-2-5-8,-4-4 2,-5-1-5,-5 2-2,-4 6 5,-2 11-1,-2 4-3,2 16 1,5 8-1,6 9 6,10 4 3,11 5-3,10 4-1,7 2-4,1 1 2,-6-3-3,-10-6-3,-11 0-5,-16-6 3,-13-1-3,-17-4-1,-11-5-13,-12-4-13,-9-7-12,-5-5-30,-5-3-123</inkml:trace>
  <inkml:trace contextRef="#ctx0" brushRef="#br2" timeOffset="296495.9586">12354 12139 440,'-18'-28'61,"8"19"-7,3 1-9,5 6-6,-1 2 0,1 0-18,2 0-13,0 1-8,0 0 11,0 3 0,0-1 0,0-2-1,0 0 5,0-1-6,2 0 3,-2 0-5,1-4 4,0-2-2,0 2 3,-1 3-5,2 1-1,2 11-1,2 6 7,5 16 0,3 12-1,4 9 8,3 12-1,0-11-9,-2-7 3,-2-12-4,-1-9 2,1 1-4,3-1 3,0-4-4,-2-10 2,0-9-3,-1-4 1,2-13-5,2-8 0,2-1 4,2-6-7,-1 5 2,3 8-1,-2 13 2,0 10 0,-2 13-2,-3 8 3,-4 3-2,-6 0 2,-4-3-5,-6-5 2,-3-4-9,-10-4 5,-4-5 4,-4-4-10,-4-4-3,1-3-2,-3 0-10,1-4-38,6-3-22,3 0-19,9-1-106</inkml:trace>
  <inkml:trace contextRef="#ctx0" brushRef="#br2" timeOffset="296861.9796">13184 12512 618,'5'-17'44,"-15"10"-10,-5 4 24,-4 3 9,-2 8-30,4 9-22,0 4-5,8 0-5,8 0-2,1-6-5,10-5 2,5-8-1,4-2-10,2-8 5,0-7-6,-3-5 5,0-2 0,-5-1 2,-4 6 3,-2 6-4,-2 8 3,0 7 3,1 10-1,4 8-12,2 1-23,5-2-13,1-4-7,2-11-17,-3-6-31,-3-3-128</inkml:trace>
  <inkml:trace contextRef="#ctx0" brushRef="#br2" timeOffset="297037.9896">13211 12207 350,'-18'-59'119,"13"52"-49,5 7-13,3 10 1,8 8-4,8 13-22,7 13-13,7 9-10,3 5-7,-4-10-17,-4-9-25,-3-8-27,-1-11-72</inkml:trace>
  <inkml:trace contextRef="#ctx0" brushRef="#br2" timeOffset="297455.0135">13768 12317 561,'-39'-5'57,"20"14"-39,3 8 26,3 15 17,6 6-3,5 1-29,2-5-19,7-8-4,4-8-8,7-3 2,5-4-8,5-6 5,-1-9-8,-2-11 3,-4-10 4,-6-9 7,-8-5-3,-7 2 0,-1 11 2,-7 9 4,0 16-2,1 1 5,1 9-3,5 7-1,1 3-4,2 5 0,6-5-1,3-3-1,-1-4-5,4-2-7,5-5-9,2 0-22,1-2-11,-2-3-12,-4-7-60,-7-3-125</inkml:trace>
  <inkml:trace contextRef="#ctx0" brushRef="#br2" timeOffset="297705.0276">13911 12267 501,'4'1'83,"5"14"-12,7 8-11,5 10 15,0 4-21,2-3-18,2-6-13,-3-10-11,-5-6-3,-2-5-4,-3-6-2,1-1-2,0-7 0,-1-7-5,-2-6 4,0-4 0,-2 1-2,3 6-2,0 10-2,6 3 4,1 4-13,7 6-25,3 5-33,2-1-34,2-1-462</inkml:trace>
  <inkml:trace contextRef="#ctx0" brushRef="#br2" timeOffset="298444.0701">14701 12231 446,'-29'-35'80,"8"20"-15,-3 6-23,0 6 11,2 3 8,-2 12-14,4 7-16,5 8-5,4 13-7,9 3-2,4 6-1,10-2-8,6-11-1,0-6-7,2-13 3,4-5-3,6-4-1,4-4 1,6-4-5,3-8-5,2-13-1,-3-9 4,-9-7-1,-12-2 0,-11 2 1,-10 5 4,-4 5 0,-9 4 3,-4 8 0,-4 6 0,-1 6 0,1 5 5,1 11 2,5 9-6,4 6 5,5 5 1,6-1 0,13-4-7,7-6 0,10-6-4,0-7-12,7-5-9,1-4-23,2-3-11,3-7-20,-4-7-61</inkml:trace>
  <inkml:trace contextRef="#ctx0" brushRef="#br2" timeOffset="298827.092">15200 12190 519,'-38'-5'93,"19"5"-45,2 9 5,2 9 12,4 7-14,4 9-16,4 7-10,3 3-12,10-5-11,6-8 2,9-15-4,6-14-3,-1-7-1,-1-14-3,-6-12 2,-5-7-9,-8-8 6,-8-2 5,-4 1 1,-13-5 6,-6 0-7,-3-5 3,-5 3-5,1 14 11,4 14 5,3 19 10,9 15-5,7 17-2,5 13-5,10 14-5,15 9 7,10-2-8,12-6-4,8-13-20,1-9-39,-1-6-36,-11-6-54</inkml:trace>
  <inkml:trace contextRef="#ctx0" brushRef="#br2" timeOffset="310839.7791">5117 10020 124,'-81'-70'182,"30"32"-118,-6 1 0,-8 7-16,-5 7 0,-6 4-20,-2 8-13,-1 5-8,-2 3 8,-4 3 7,0 10-9,5 9-5,10 7-6,11 12 0,4 11 1,6 11-1,6 9 0,5 3 0,9 1 0,13 1 3,10 2 3,7 5-1,18 6-1,9 3 2,11-1-7,12-3 4,14-8-4,20-9 13,22-9-9,19-11 3,16-11-1,12-12 5,9-11-7,10-12-5,11-4 1,-1-16-14,-1-8 1,-7-11-2,-15-10 6,-12-10 4,-15-8 2,-16-6 5,-21-6-2,-23-6 5,-28 2-4,-26 1-7,-21 3 9,-31 6-4,-28 0 4,-32 3-1,-27 6-2,-21 5-2,-14 7 7,-1 8 3,2 13-9,3 10-6,7 14-14,10 10-31,12 13-94</inkml:trace>
  <inkml:trace contextRef="#ctx0" brushRef="#br2" timeOffset="319815.2924">4851 11234 547,'-6'-1'35,"-3"9"-16,-5 7 43,-6 9-8,-4 9-22,-8 6-24,-3 4-4,-4-1-1,1 0-2,2-3-7,3-1-33,4-3-27,3-5-81</inkml:trace>
  <inkml:trace contextRef="#ctx0" brushRef="#br2" timeOffset="320638.3395">3609 12100 272,'-7'-39'161,"4"23"-96,3 6 2,0 6-13,0 6-13,3 14-4,2 10-2,3 10-4,0 3-2,3-4-2,0-3-9,3-12-4,-1-3-6,-3-6-2,-1-6-5,0-2 5,4-3-4,3-3-6,3-8-2,0-10-5,-6 1 3,-5 2-6,-4 4 12,-1 11-4,1 4 2,3 13 4,1 11 6,1 0-1,2-3-1,-3-7 0,3-5 0,3 0-3,4-3 1,0-1-2,2-6-7,-2-4-12,-1-10-13,-3-5-29,0-2-32,-2 2-105</inkml:trace>
  <inkml:trace contextRef="#ctx0" brushRef="#br2" timeOffset="320892.3537">4131 12135 453,'7'3'86,"-7"7"-46,0 8 35,-1 5-7,1 6-15,5-3-22,3-7-16,2-7-4,2-8-2,4-4-4,6-5 2,4-12-5,-3-9-3,-9-6-9,-12 2-7,-5 8-11,-14 4-3,-4 10 1,-3 3-17,1 4-17,6 4-57,2 8-85</inkml:trace>
  <inkml:trace contextRef="#ctx0" brushRef="#br2" timeOffset="321094.3656">4460 12247 627,'-29'-44'27,"13"16"6,7-7 20,-2-5-14,8 1-26,3 3-16,1 8-15,13 12-18,2 12-9,6 4-26,1 13-97</inkml:trace>
  <inkml:trace contextRef="#ctx0" brushRef="#br2" timeOffset="321357.3806">4750 12030 544,'-27'-12'73,"5"11"-49,-1 1 17,0 10 17,4 3-18,8 0-28,11 1-11,10-3-1,12 1 0,10 1-3,4 0 5,4 4-2,-5 2 0,-5 5-2,-4 2-7,-12-2-3,-9 5-4,-5-13-10,-3-3-3,-8-3-24,-2-7-35,-6 2-88</inkml:trace>
  <inkml:trace contextRef="#ctx0" brushRef="#br2" timeOffset="321543.3913">4793 11897 658,'48'57'42,"-25"-18"-14,1 6 20,3-1-10,-3-8-24,2-3-17,0-9-17,-4-6-29,-5-9-8,-8-5-45,-5-4-178</inkml:trace>
  <inkml:trace contextRef="#ctx0" brushRef="#br2" timeOffset="321693.3999">4838 12121 680,'11'-10'21,"12"-1"4,10-1 43,5-2-18,7 0-49,2 4-47,2 1-53,-4 0-100</inkml:trace>
  <inkml:trace contextRef="#ctx0" brushRef="#br2" timeOffset="322188.4282">5801 11969 511,'-36'-21'78,"12"13"-33,-2 5 10,2 9-2,-3 6-15,2 12-15,6 6-10,2 4-7,6 7 5,8-3-6,3 0-1,12-5-8,7-8-11,7-5-28,7-4-19,5-11-15,4-5-71</inkml:trace>
  <inkml:trace contextRef="#ctx0" brushRef="#br2" timeOffset="322543.4482">5958 12004 492,'-33'28'84,"21"-4"-54,2 7 19,10 5 6,0-3-6,11-5-26,5-4-12,5-11-6,0-3-3,2-10 0,2-8 2,-4-5-5,-3-8 0,-3-4-3,-9 2 1,-6-1 2,-5 6 4,-5 4-2,-4 2 1,1 6 3,2 3 1,1 3 6,3 8-4,6 4-3,2 3-6,11-3-2,8 1 0,3 0-16,3-3-20,-2 1-8,4-3-18,-1 0-31,-4-4-127</inkml:trace>
  <inkml:trace contextRef="#ctx0" brushRef="#br2" timeOffset="322835.4652">6346 11952 576,'-39'-4'74,"23"10"-46,4 8 12,7 3 15,5 1-20,10 0-18,13 3-7,9-2-5,4 0-2,5 0-2,-3-3-2,-3 4 3,-6-1-6,-7 1 1,-10-1-4,-7-3-3,-6-2-4,-12-4-5,-7-1-10,-6-4-2,-1-4 1,0-1-24,1-5-35,1-11-70</inkml:trace>
  <inkml:trace contextRef="#ctx0" brushRef="#br2" timeOffset="323158.4836">6593 12099 623,'63'-29'31,"-30"11"2,1-2 19,1-3-7,-3-1-15,-5-1-21,-6 2-5,-7 3 1,-14 2-4,-2 4-2,-13 3 0,-11 10 1,-4 2-1,-4 12 8,-3 15 0,1 1-9,4 8 3,7 3 0,9 0-1,10 0 7,6-4-3,14-8-1,10-8-2,11-10 0,7-9-3,7-1-5,1-6-19,-3-3-55,-5-2-49</inkml:trace>
  <inkml:trace contextRef="#ctx0" brushRef="#br2" timeOffset="323332.4936">7123 12108 109,'40'66'565,"-28"-23"-552,-1 6-3,-4-4-6,-4-10-6,-3-5-8,-3-6-55,-5 1-160</inkml:trace>
  <inkml:trace contextRef="#ctx0" brushRef="#br2" timeOffset="324422.5556">4166 12939 459,'-34'-31'65,"12"13"-19,-1 2 9,-1 3-7,0 6-12,1 7-16,3 11 3,4 11-2,6 10-10,6 5-5,5 1-1,10-2-5,7-6 4,3-10-3,1-9-1,1-11 2,-1-5-12,-3-10-7,-2-4 5,-5-4 8,-3 1-10,-4-1 4,-1 4 9,-3 7 5,-1 6-10,0 6 0,0 11 6,1 10 0,3 5-3,4 1-8,6 0-34,4-6-28,4-4-90</inkml:trace>
  <inkml:trace contextRef="#ctx0" brushRef="#br2" timeOffset="324785.5766">4996 12909 507,'2'-44'80,"-14"25"-57,-7 3-2,-4 8 26,-4 8 4,-2 6-8,1 14-12,2 8-7,6 12-7,6 7-3,8 3-11,8-3-3,16-10-3,10-9-21,10-10-13,7-9-25,5-9-21,0-10-119</inkml:trace>
  <inkml:trace contextRef="#ctx0" brushRef="#br2" timeOffset="325104.595">5100 12642 661,'-5'-4'36,"5"9"-4,5 13 13,5 14 6,5 12-16,5 7-13,1 2-13,5 1-7,0-8 1,2-4-2,0-8-1,-1-7 0,-6-7 0,-2-13-1,-7-5 2,-2-3-1,-5-9-3,-1-4 6,-1-3-6,1-3-4,2 1-4,3 0-12,4 6-7,4 8-12,3 6-6,1 14-12,2 9-61,0 3-277</inkml:trace>
  <inkml:trace contextRef="#ctx0" brushRef="#br2" timeOffset="325502.6174">5822 12875 678,'-27'-21'41,"7"17"7,-1 4 10,-2 10-9,-1 9-15,-1 12-8,3 9-14,7 4-9,8 0-3,7-5 0,11-10-3,8-10-3,7-11-5,0-8-1,0-8 4,-1-8-5,-7-4-5,-4-2 3,-7 2 8,-4-1-1,-5 3 1,-5 3 11,-2 3-4,-2 6 6,1 6 1,1 11 9,3 7-5,5 2-8,2 3-2,8-3-13,8-4-20,4-4-23,2-5-22,1-5-42,0-2-322</inkml:trace>
  <inkml:trace contextRef="#ctx0" brushRef="#br2" timeOffset="325676.6276">5957 12958 598,'10'3'89,"-3"8"-41,0 6 3,5 7-21,1 3-24,2-1-19,2-4-10,4-6-24,-1-7-29,-3-9-121</inkml:trace>
  <inkml:trace contextRef="#ctx0" brushRef="#br2" timeOffset="325821.6357">5953 12722 673,'-36'-26'7,"22"17"-51,6 1-95</inkml:trace>
  <inkml:trace contextRef="#ctx0" brushRef="#br2" timeOffset="326419.6699">6360 12901 614,'-6'12'51,"6"4"-23,5 6 11,6 8 9,3 5-12,-2 4-9,2-3-11,-1-5-2,-2-7-4,-1-9 0,0-13-6,0-7 1,-1-13-7,2-8-2,2-7 4,3-3 1,-1 0-2,0 2-1,1 8-4,-1 8 6,1 12 4,2 8-5,1 15-1,4 8 2,0 5-23,4 3-38,0-3-47,0-7-124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6-28T01:13:37.03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736 3566 17552,'-20'-41'641,"20"41"256,-20 0-385,20 0 961,0 21 97,20 18-193,-20 1-512,20 39-352,-20 1-225,21-1-96,-21 1-160,20-20 96,-1 18-224,-19-37-128,20-2-673,0 1-801,0-20-480,0-1-961,-20 1-4356</inkml:trace>
  <inkml:trace contextRef="#ctx0" brushRef="#br0" timeOffset="202.0115">696 4260 17552,'-79'0'1826,"40"0"-737,19 21 160,20-21 192,0 0-416,0 0-192,0 0 224,40-21-512,-21 21-289,41 0-128,-1-20-160,1 20-96,0-19-353,-1 19-511,0-20-418,2 20-480,-22-21-256,1 2-1121,-20 19-10442</inkml:trace>
  <inkml:trace contextRef="#ctx0" brushRef="#br0" timeOffset="412.0235">519 3684 19730,'-81'-19'609,"62"-1"-609,19 0 576,0 0 577,59 0-512,1 1-481,0-1-96,19-1-224,21 2-320,-21-1-802,0 0-992,-20 20-3779</inkml:trace>
  <inkml:trace contextRef="#ctx0" brushRef="#br0" timeOffset="1107.0633">1471 3824 20339,'-20'0'576,"0"0"161,-19 20 288,19-1 160,0 1-160,1 20-480,-1 19-449,20-38-192,0 18 32,0 0 31,20-39-31,-1 21 96,1-21-96,0-21-160,19-18-32,-19 0 96,0-2 32,0-19 0,-20 2-1,0-22-127,-20 0 128,0 21 320,0 0 129,-19-1 31,19 20 160,0 21 161,20 19-257,-19 0-416,19 0 193,0 39 191,0 0 0,0 21-127,0 20-97,0-1 0,19 1-160,21-2 32,-1-18-128,21 0 96,20-20-32,-21-21 64,20 2 64,0-21-96,-18-21 128,-22 2-96,1-1 0,-20-19-64,-1-21 96,1 19-224,-20-17 96,0-2 192,0 20 96,0 0-64,-20 20-32,20 1 33,-19 19-129,19 0 96,-20 19 0,0 22 32,0-2-192,1 21 96,19-1-224,19 1-288,1-21-225,20 1-320,-1-20-384,1 0-513,20-1-448,-1-38-994,1-1-6084</inkml:trace>
  <inkml:trace contextRef="#ctx0" brushRef="#br0" timeOffset="1427.0816">2324 3764 16751,'-39'-20'2531,"39"40"-1154,-20 0-64,0-1 289,1 22-65,19-2-736,0 1-673,19-1-128,1-19 0,0 1-96,0-21-64,20 0 96,-20-21-224,0 1 63,0 1-31,-1-22 64,-19 2 128,0 20 0,0-1 256,-19 20 96,-1 0 193,0 0-193,20 20 96,-20-1 353,20 20-160,-21 21-385,42-19-160,-1-2-160,0-19-64,19 20-353,1-20-288,19-20-512,-19 19-801,0-19-641,-40 20-4772</inkml:trace>
  <inkml:trace contextRef="#ctx0" brushRef="#br0" timeOffset="1702.0973">1055 4439 25784,'-40'40'-288,"40"-40"544,20 0 481,59-21 448,20 21 96,40-19-480,39-1-577,21 1 0,39-1-192,-19-1-32,0 21 0,-81-19-256,-38 19-193,-41 0-447,-19 0-418,-1 0-575,-19 0-1154,-20-20-1153</inkml:trace>
  <inkml:trace contextRef="#ctx0" brushRef="#br0" timeOffset="1867.1068">2881 3625 27514,'0'0'224,"-19"0"-2018,38 20-1025,-19 0-95,0 19-2147</inkml:trace>
  <inkml:trace contextRef="#ctx0" brushRef="#br0" timeOffset="1991.1139">3059 4102 23286,'0'39'32,"0"-39"-545,0 0-512,0 0-384,0 0-385,-20 0-1793</inkml:trace>
  <inkml:trace contextRef="#ctx0" brushRef="#br1" timeOffset="27578.5774">3853 4042 18193,'0'0'929,"0"0"-929,0 0 704,20 0 513,0 0-384,1 0-320,-1-20-129,-1 1-128,21-2-64,-40-18-31,20 19-1,-20-20 0,0 1-96,-20 19 32,0-1-32,-19 21 32,19 0-128,-21 0 256,2 0-160,19 41 257,-20-22 63,21 41-64,-1-21-95,20 21 31,0-20-128,20 0-128,-1-1 0,21 0-96,-1 2-192,22-41-577,-22 19-480,21-19-769,-1-19-1154,-19-1-9191</inkml:trace>
  <inkml:trace contextRef="#ctx0" brushRef="#br1" timeOffset="27933.5977">4112 3863 17488,'19'39'865,"-19"-18"1057,20 18-161,21 2-543,-22-2-129,1 0-417,0-18-416,0-1-95,0-1-33,-1-19 64,1 20-160,-20-20 96,20 0 192,-20-20 65,0 1-225,0-22-160,-20 22-64,20-40-32,-20 18 0,20 2-161,0 18 161,0 2-96,0 19-224,20 19 159,0 2 161,0 18 64,19 2 64,2-22-96,-2 21-128,1-21-865,-1 2-480,1-21-97,-20 0-1153,0 0-5316</inkml:trace>
  <inkml:trace contextRef="#ctx0" brushRef="#br1" timeOffset="28346.6213">4925 3863 15983,'0'-19'1153,"-19"-1"608,-1 20-63,-20 0-289,21 0 161,-1 20-545,-20 19-417,40-20-255,-19 22-257,19-22-64,39 22-64,-19-22 32,19 1 0,1 0 0,-1-1-64,2 2 32,-21-1 32,0-1 128,-20-19 0,0 20 192,-20-20-160,0 19-288,-1-19-320,1 0-737,1 0-929,19-19-577,-20-1-4291</inkml:trace>
  <inkml:trace contextRef="#ctx0" brushRef="#br1" timeOffset="28563.6337">5045 3962 16783,'20'60'2851,"-20"-40"-1313,0 19 351,20-18-607,-1-1-33,1-1-416,0-19-321,20 0-288,-21-19 129,22-1-129,-1-1-32,-1-18-256,-39 0-385,20 18-223,-40 1-641,0 1-705,1-1-321,-1 20-992,0 0-6790</inkml:trace>
  <inkml:trace contextRef="#ctx0" brushRef="#br1" timeOffset="29056.6619">5422 4081 8231,'39'41'5862,"-19"-41"-3140,-20 0-95,21 0-641,-21 0-128,0 0-65,0-20-928,-21 20-352,21-40-193,0 20-128,0-19-128,-20 18-32,20-18-224,0-2-96,20 22-321,-20 19-224,0 0-352,21 0 64,-1 19-192,0 2 96,-1-21 544,1 20 513,20-1 160,-1-19-64,-19 20 192,20-20 352,-21 0 417,22 0 32,-21-20-64,0 20-192,-20-19-33,19-1-63,-19 20-97,20-21-127,-20 2-65,0-1-64,-20 1 64,1 19-95,-1-20 31,20 20-32,-20 20-32,0-1 32,-1 1 97,21 20 63,0-20-64,21 19-128,-1 1 32,0-20-288,19 0 96,21-1-192,-21 2-512,20-21-738,-18 0-992,18-21-1698,-39 21-8136</inkml:trace>
  <inkml:trace contextRef="#ctx0" brushRef="#br1" timeOffset="29505.6876">6772 3566 17040,'-20'-80'1665,"20"80"705,-20-20-480,20 20-160,0 20-801,0 0-481,0 40 193,0 19 31,20 20-447,0 1-65,0-21-320,20-20-97,0-19-415,-1 0-513,1-21-897,-1-19-961,-19 0-2498</inkml:trace>
  <inkml:trace contextRef="#ctx0" brushRef="#br1" timeOffset="29865.7082">6653 3844 18129,'-19'-20'1986,"19"-1"-1090,0 2 225,39-1 129,-19 0-610,19-20-384,21 1-223,-20 19 31,20-20-64,-21 20 0,1 1-32,-21-1-65,1 20 1,0 20 64,0 19 225,-20 21 95,20-21-64,-20 21 353,0 0 127,0-21-31,0 0-161,20 2-223,-20-41-1,20 19-224,0 1 128,0-20-32,0 0 32,-1-20 97,1 20-161,0-19-64,0-1-32,-1-1-128,21 21-96,-20 0-385,20 0-384,0 0-768,-20 21-770,19-21-768,1 0-5573</inkml:trace>
  <inkml:trace contextRef="#ctx0" brushRef="#br1" timeOffset="30156.7248">7627 3725 19218,'-41'0'2146,"1"39"-64,21 0-160,-21 2-481,20 17-224,0-17-640,1-2-513,19 1-128,19-20 64,1-20-64,0 0 128,20 0 64,-21 0 0,1-39-224,0 18-32,1 1 64,-1 1 96,-20 19-96,0 0 64,0-20-129,0 20-159,0 20-64,0-20-129,19 19-576,1 1-768,-20-20-418,20 0 162,0-20-162,-1 1-2946</inkml:trace>
  <inkml:trace contextRef="#ctx0" brushRef="#br1" timeOffset="30308.7335">7706 3645 12780,'0'-60'5221,"0"60"-2947,0 20-545,0 20 33,19-1-193,-19 21-512,20 20-576,0-2-577,0-18-353,19-19-1024,2-2-801,-2-39-961,-19 0-5413</inkml:trace>
  <inkml:trace contextRef="#ctx0" brushRef="#br1" timeOffset="30461.7423">7686 3863 20947,'-40'0'1538,"40"0"159,20 0-1184,0 0 448,19 0 96,40 0-609,-18-19-448,18 19-1153,0-20-1922,0-1-1697</inkml:trace>
  <inkml:trace contextRef="#ctx0" brushRef="#br1" timeOffset="31250.7874">8520 3407 19026,'0'0'1889,"-20"0"-1376,20 40-65,20-1 545,-1 41-64,1-1-256,0 1-449,0-21-160,-1 1 0,1-21 128,1 1-160,19-20 64,-40-1-96,19 1 0,-19-20-32,0 0 128,0-20 193,0 1-129,0-22-224,-19 2 0,19 0-161,0-1 65,0 20-192,0 0 0,0 20-33,19 0 161,21 20 160,-1 0 64,1 20 32,-1-20 0,1 19-64,1-20 64,-22-19-64,21 0-32,-20 0 224,-20 0 32,20-19 161,-1-1 95,-19 1-224,20-22 33,-20 22 223,0-21-160,-20 21-31,20 19-65,-19-21 0,19 21-64,-20 0-64,0 0-416,20 21-96,0 18 287,0 0 65,0 21 0,0 0-160,20-21-128,0 2-1122,19-22-319,20 1-994,-18-20-2946</inkml:trace>
  <inkml:trace contextRef="#ctx0" brushRef="#br1" timeOffset="31402.7961">9353 3784 20211,'0'19'448,"0"2"897,0-1-512,20-1-545,0 20-288,0-18-288,-1-21-929,2 0-513,19 0-2498</inkml:trace>
  <inkml:trace contextRef="#ctx0" brushRef="#br1" timeOffset="31538.8039">9353 3585 19474,'-59'-19'1601,"39"19"-1152,20-20-289,0 20-737,0 0-2177,20 0-8713</inkml:trace>
  <inkml:trace contextRef="#ctx0" brushRef="#br1" timeOffset="32113.8368">9909 3684 17232,'-20'-19'1537,"0"19"33,1 19-129,-21 1-288,20 20-160,1 0-288,19 0-513,0-1-288,0 0 128,39-18-192,-19-1 160,0-20 0,19 0 64,-19-20-256,0-1 96,0 2 96,-1-1-32,-19 1 288,0 19-96,0 0 64,0 0-256,0 39-64,21 1 224,-21 19-96,20 1 0,20 20-64,-21-22 224,1 2-96,20 0 65,-40-1 31,19-18-32,-19-2 128,-19-20-160,19 22-288,-40-22-64,20-19-128,-19 0-545,-1 0-705,19-19-352,-18-1-832,19-40-5062</inkml:trace>
  <inkml:trace contextRef="#ctx0" brushRef="#br1" timeOffset="32453.8562">10029 3585 21716,'20'20'577,"-20"0"576,19 20 0,1 20-256,0-1-33,0 1-319,-20-2-353,19-17-128,1-2 32,0-18-128,0-2 64,-1-19 32,-19 0 32,21 0 161,-21-19-97,0-22 32,0 22-96,20-22-192,0 2-96,-20 20 32,20-1-97,-1 40 1,1-1 96,0 1 192,0 20-160,-1-1-673,1-19-704,0 1-609,-20-2-288,20-19-1090,-20-19-4900</inkml:trace>
  <inkml:trace contextRef="#ctx0" brushRef="#br1" timeOffset="32634.8666">10445 3525 13741,'0'0'4131,"20"21"-2017,-20 18 481,20 1-930,0 19-351,0 21-546,0-20-575,0-1-289,19-19-289,1-1-416,-20-39-512,19 20-769,-19-40-288,-20 1-2210</inkml:trace>
  <inkml:trace contextRef="#ctx0" brushRef="#br1" timeOffset="32771.8744">10485 3784 14637,'-40'0'4901,"20"0"-2819,20 0-320,0 0-1122,20 0 161,0 0-64,20 0-481,20-20 0,19 0-768,-20 20-2435,0-19-2338</inkml:trace>
  <inkml:trace contextRef="#ctx0" brushRef="#br1" timeOffset="33345.9073">11537 3704 18577,'-59'0'1409,"39"21"-320,0-2-192,0 1-64,0 19-160,20 2-289,0-22-416,20 20 32,0-39-64,0 21 96,19-42 0,-19 21 0,21-19 32,-2-20-384,-19 19 384,0-1-64,-20 2 0,0-1 128,0 20 32,0 0 0,0 0-320,0 20-32,0-1 192,0 22 0,20-22-96,-1 1-961,1-1-416,0-19-225,0 0-1185,-1-39-4804</inkml:trace>
  <inkml:trace contextRef="#ctx0" brushRef="#br1" timeOffset="33547.9188">11696 3347 18897,'0'0'2275,"0"0"-1667,0 40 609,20-1 289,-20 21-257,20 0-288,-20 19-673,39 0-288,1-19 0,0 0-352,20-21-513,-1 0-256,-19-18-769,-1-1-704,2-20-1923</inkml:trace>
  <inkml:trace contextRef="#ctx0" brushRef="#br1" timeOffset="33879.9378">12073 3605 2274,'0'20'18930,"0"0"-18066,0 0 642,21 19-449,-21 1 352,0 19-512,20-38-641,-1 18-256,1-19-64,20-20 64,-21 19 128,1-38-64,0 19 129,0-20-97,-20-19 32,19 18-160,-19 2 160,0-1-160,0 20 64,0 0-160,20 0-96,-20 0 224,0 0 0,20 20 96,1-1-160,18 2 64,-19-21-609,0 20-384,0-20-448,0 0-353,-1-20-384,1 20-673,0-21-3907</inkml:trace>
  <inkml:trace contextRef="#ctx0" brushRef="#br1" timeOffset="34212.9568">12689 3605 15118,'-39'40'4612,"19"-20"-3363,0 19 609,-1 1-705,1 19 257,20-18-353,0-22-993,0 1-96,20-1 64,1-19-128,-1 0 256,19 0-160,-19-19-64,-20-1 96,20 1-32,-20-22 224,20 22-224,-20-21 192,-20 21-160,20-2 128,0 21 64,0 0-31,0 0-161,0 0-225,-20 21 97,20-2 0,0 21 32,20-21-320,0 2-673,-20-1-545,39-20-63,-19 0-577,0 0-865,0-20-5606</inkml:trace>
  <inkml:trace contextRef="#ctx0" brushRef="#br1" timeOffset="34539.9756">12888 3684 17392,'0'-19'2819,"0"19"-1154,-21 19-416,21 1-224,0 1 64,0 18-608,21-19-385,-1-20-32,0 19 96,-1-19-32,1 0 96,0-19 65,-20 19-65,20-20 96,-20 20-256,0 0 161,0 0-161,19 20 320,-19-20 64,20 40 65,20-1-193,-1 21-128,2 20 33,-21-21-65,19 20 0,-19-19-64,0-1 0,-1 1 32,-19-21 32,0 2-224,-19-22-32,-1 1-416,0-1-353,20-19-705,-20 21-576,1-21-1281,-1-21-1153,0 21-9866</inkml:trace>
  <inkml:trace contextRef="#ctx0" brushRef="#br1" timeOffset="34975.0004">13483 3725 18321,'0'-21'1794,"-19"21"-834,-1-20 386,20 20-385,-20 0 416,0 20-544,-1-20-481,21 21-384,0-2 0,0 21-32,21-21-64,-1 22-128,0-22 63,0 1-383,19-1-1,-19 2 161,0-1 192,-1-1 352,1 1-128,-20-20 96,0 21 128,-20-2-160,1-19-448,-1 0-289,-20 0-704,21 0-1282,-1 0-7686</inkml:trace>
  <inkml:trace contextRef="#ctx0" brushRef="#br1" timeOffset="37403.1393">14516 3725 16879,'-40'-60'769,"21"40"192,-2 20 192,1 0 289,20 0-193,-20 0-256,20 39-417,-20 2 1,20 18-129,0 1-63,0-2-65,20-17-352,20-22 32,0 1 160,20-20-128,-1-20 160,0-19-192,21-1-32,-40-19-160,-20-21 64,0 20-64,-40 1 256,0 0-320,-20 18 191,-20 2 97,1 19 1,-1 20 63,21 20-32,-1-20-224,21 20-193,-2 20-1120,21-20-609,21 19-1025,-2-19-5573</inkml:trace>
  <inkml:trace contextRef="#ctx0" brushRef="#br1" timeOffset="37727.1578">15131 3426 18065,'-40'-39'961,"21"19"352,-1 0-64,0 20 449,0 0 63,1 0-704,-2 20-416,1 39-65,0 1-95,0 0-129,1 19-160,19-20-192,19-18-64,21 18-128,1-19-352,18-20-385,0-1-385,0 1-864,1-20-1025,-20 0-3779</inkml:trace>
  <inkml:trace contextRef="#ctx0" brushRef="#br1" timeOffset="37946.1704">15369 3347 20083,'-19'0'1793,"-1"0"-191,20 20-1058,0 39 737,0-19 97,0 40-545,0-1-577,0-20-256,20 1 0,19-1-224,-19-18-545,19-2-256,1-20-769,1-19-672,-2 0-801,1 0-5862</inkml:trace>
  <inkml:trace contextRef="#ctx0" brushRef="#br1" timeOffset="38213.1856">15726 3625 19378,'-39'40'1153,"19"-21"480,20 22-511,-20-2 63,0-19 32,20-1-897,20 2-160,0-1-160,0-20 32,19 0 160,-19-20 1,0-1-161,1 2-64,-2-1 64,-19 0-160,-19-20-193,19 20-223,-21 1-449,1-1-192,0 20-64,0 0 95,1 20-191,19-1-320,-20 1-2019,20 20-9801</inkml:trace>
  <inkml:trace contextRef="#ctx0" brushRef="#br1" timeOffset="38618.2088">16124 3625 19922,'0'-20'673,"0"20"961,-20 0-193,0 20-512,20 0 384,-19 0-704,-1-1-417,-1 22-256,21-22-64,21-19-33,-1 20 1,-1-20 0,1 0-384,0-20 127,0 1 257,-1 19 128,-19-21 64,0 21 0,0 0-32,0 21 160,0-2 225,20 1-65,-20 40 32,20-1-192,-20 20-160,20-19 0,0 20 193,-1-21 351,-19 1-224,20-21 65,-20 21-225,0-40-192,-20 20-96,20-20-289,-19-20-479,-1 0-610,20-20-704,-20-20 192,20 0-512,0 0-2083,0-19-7494</inkml:trace>
  <inkml:trace contextRef="#ctx0" brushRef="#br1" timeOffset="38937.2271">16323 3625 17328,'39'0'2082,"-19"0"32,0 20-96,0 19-513,-1 2-320,1-2-352,0 0-416,-20-18-129,20-1-224,-20-1 0,0-19 64,0 0 32,0 0 32,0-19-192,0-1-160,-20-20 160,20 20-96,20-19 96,-20-2-32,19 22-32,1-1 128,21 20 64,-21 20 0,19-1-64,-19 1-352,0 20-577,-1 0-928,-19-21-994,20-19-768,-20 0-6535</inkml:trace>
  <inkml:trace contextRef="#ctx0" brushRef="#br1" timeOffset="39125.2378">16938 3367 18417,'99'80'2306,"-39"-21"481,-1 1-1154,-39 19-960,0-20-32,0-19-577,0 0-32,-20 0-257,0-20-383,0-1-737,0-19-1026,0 0-1152,0-19-11531</inkml:trace>
  <inkml:trace contextRef="#ctx0" brushRef="#br1" timeOffset="39878.2809">18209 3228 19666,'-40'0'1089,"0"0"-256,0 0-128,20 19-225,0 22-224,1-22 1,19 41-225,19-20-32,1 0-64,20-1 31,-20 0-255,20 2 32,-20-2-64,-20 1 127,0-20 161,0 19 225,-20-18-1,20-21-128,0 19 96,0-19 32,0 0-192,0 0 0,20 0 288,0 0 1,0 20-257,19-20 0,1 20-352,-21-20-225,21 19-352,-20-19-320,20 21-801,-20-21-1794,0 0-7718</inkml:trace>
  <inkml:trace contextRef="#ctx0" brushRef="#br1" timeOffset="40574.3207">18487 3268 15246,'-20'-21'2274,"20"21"-480,0 0-161,0-19 97,0 19-64,0 0-609,0 19-641,0-19-32,20 41 417,-20-2-288,19 1-225,1 19-160,0-19-96,0 0 96,-1-21-128,1 2 32,0-1 0,0-20 0,0 19 64,0-19-160,0 0 128,20 20-128,-20 0 32,19 0 128,-19 0-256,19-1 128,-19 1-128,-20 20 32,0-20 0,0-20-64,-20 20 31,1-20 65,-1 19-224,-20-19 128,21 0-96,-21 0-1,20-19-31,0-1-128,0 20-225,20-20-160,0 1 417,0-2 63,20 21 97,0 0-32,20 0 256,-1 0-64,1 0 128,-1 0-160,1 0 160,1 0-32,-2-20 32,1 1-64,-21 19 64,1-40 0,0 20 96,0 0 320,-20 1 33,0 19 95,0-20 97,0 20-97,-20 0-319,20-21-161,-20 21-224,0 21-289,20-1 129,-19 19 96,19-19-64,0 20-225,0-21-127,0 1-353,19 1-32,21-2-1249,-20-38-2307,19-2-6821</inkml:trace>
  <inkml:trace contextRef="#ctx0" brushRef="#br1" timeOffset="40799.3336">19320 3486 17744,'-39'0'1762,"-1"0"-353,21 0-192,-1 20-128,20-1-160,0 2-544,0-1-289,20 19-32,19-19-64,20 20-32,-19-21-288,-1 1 31,1 1 161,-20-2 64,-20 1 64,0-20 192,-20 20-256,0-20-448,-19 0-353,19 0-352,-20-20-1121,21 0-2755</inkml:trace>
  <inkml:trace contextRef="#ctx0" brushRef="#br1" timeOffset="40979.3439">19480 3327 19954,'19'20'2114,"-19"20"-1505,0-1 576,20 1-384,-20 19-96,0 1-257,20-20-416,0 0-416,-1-1-449,1-18-769,0-21-992,0 0-1922</inkml:trace>
  <inkml:trace contextRef="#ctx0" brushRef="#br1" timeOffset="41124.3522">19519 3566 20531,'0'0'1121,"20"0"-576,-20 0 415,39 0-287,21 0-128,-21-20-481,42 20-833,-22-21-1986,-20 21-8519</inkml:trace>
  <inkml:trace contextRef="#ctx0" brushRef="#br1" timeOffset="41735.3871">20373 3725 16111,'0'59'961,"0"-19"-321,0 19 545,19 1 193,-19 0-321,20-21-225,0-19-223,-20-1 32,0 2-161,20-21 97,-20 0 448,0-21-513,-20-18-416,20-21-96,-20 1-64,-19-1 128,19-19-256,0-1 96,0 1-96,1 0 64,-1-1 96,20 40-129,20 1-127,-20 39 32,39 0 128,-19 20 160,19-1-64,1 21 64,-20 0-96,-1 20-32,1-21-385,0 1-320,-20-1-448,0-19-352,0 1-577,0-2-3267</inkml:trace>
  <inkml:trace contextRef="#ctx0" brushRef="#br1" timeOffset="42001.4023">20631 3525 19570,'0'21'513,"-20"18"511,20-19-95,0 20-128,20-20-160,0-1-193,-1 1-192,1-20 97,0 0-33,19-20-64,-19 1-192,-20-1-32,0-20-224,0 20-32,0-19-545,-20 18-128,1 21 65,-21-19 415,20 19-95,1 19-97,-1 2-224,0-1-576,0-1-2435,20-19-8840</inkml:trace>
  <inkml:trace contextRef="#ctx0" brushRef="#br1" timeOffset="42268.4176">21007 3466 18289,'-19'-19'1281,"-21"19"-480,20 19 192,1 1 224,-21-20-32,40 20-737,0-1-448,0 2-96,40 18 64,19-19 64,-20 0-128,2 0 32,-1 0-192,-21-1 64,-19 1 192,0-20 160,0 21 32,-19-21-320,-1 0-320,0 0-65,-21 0-288,22 0-352,-1 0-865,20-21-2338,0 21-10088</inkml:trace>
  <inkml:trace contextRef="#ctx0" brushRef="#br1" timeOffset="42543.4333">21285 3486 18449,'-39'0'1730,"19"0"-449,-19 0-384,19 39 128,0-18 128,0-1-737,20-1-480,0 21 96,40-20-96,-1 0-96,21-1-224,-21 1 31,22-20-63,-42 21 160,1-2 256,-20-19 320,-20 20 160,1-20-159,-21 0-65,-1 20-160,2-20-64,19 0-384,0 0-1026,1-20-383,-1 20-1282,0 0-8456</inkml:trace>
  <inkml:trace contextRef="#ctx0" brushRef="#br1" timeOffset="42703.4425">21464 3704 15310,'40'21'5637,"-40"-2"-5124,20-19-449,0 20 0,-20-20-32,19 0-737,2 0-800,-21-20-3652</inkml:trace>
  <inkml:trace contextRef="#ctx0" brushRef="#br1" timeOffset="42825.4495">21445 3506 16079,'-20'-20'-673,"40"20"-1601,-20-20-9801</inkml:trace>
  <inkml:trace contextRef="#ctx0" brushRef="#br1" timeOffset="43320.4778">21683 3228 16303,'0'-20'2274,"0"20"-801,0 20 1,20-1 736,-20 22-96,20-2-545,-20 21-672,0 0-352,19-1-353,1-19 32,0-1-64,0-19-160,-1-20 161,22 20-65,-21-20-32,19 0-128,-19 20 64,20-20-96,-21 20 31,21-20-127,-20 19 64,-20 1 96,20 1-64,-20-2-32,-20 1-96,0-20 96,0 0-193,0 0-191,1 0-225,-21 0-128,1-20-192,-1 20-576,20-19-321,-1 19-737,2-21-3523</inkml:trace>
  <inkml:trace contextRef="#ctx0" brushRef="#br1" timeOffset="43703.4997">22160 3307 20403,'0'0'1954,"0"20"-1122,0 0 578,0 20 95,-20-1-127,0 41-386,20-20-575,0-1-225,0 0-64,20-18-128,20-2-32,-21-19 0,21-1 96,-1-19-96,1-19-224,-1-21 160,2 21-128,-21-22-1,-20 2-127,20-1 0,-20 1 224,0 19 96,-20-1 0,20 21 96,-20 0-64,20 21 64,-20-1 64,-1 19 32,21-19-288,0 20 64,21-1-160,-1-18-161,0-2-384,19 1-448,1-20-608,0-20-610,-21 1-1504,1-2-9514</inkml:trace>
  <inkml:trace contextRef="#ctx0" brushRef="#br1" timeOffset="44050.5195">22537 3268 21011,'0'-21'1314,"0"2"-1122,19 19 416,1 0 545,20 0 129,-19 0-321,18 19-513,1 2-160,19-1-288,-20-1 96,1 1-64,1 20 0,-22 19-128,1-19-192,0 19-160,0-18-65,-20 18 257,39-19 192,-19-1-224,0 1 31,0 0 1,-20-21 224,0 2 64,0-1 320,-20-1 161,0 1 192,-20-20-97,21 19-223,-21 2-257,20-21-96,1 0-545,-22 0-640,21 0-1954,0 0-1986,1 0-11594</inkml:trace>
  <inkml:trace contextRef="#ctx0" brushRef="#br1" timeOffset="46930.6843">1055 5214 13100,'-81'0'1633,"62"-21"770,-21 21-642,20 0-287,1 0-417,-1 0-673,20 0-128,20 0 257,-20 0 31,19 0-159,21 21-225,-1-21-160,22 0-352,-22 0-257,21 19-960,-1-19-674,-19 20-2721</inkml:trace>
  <inkml:trace contextRef="#ctx0" brushRef="#br1" timeOffset="47103.6942">1094 5452 19378,'-59'19'801,"59"2"-513,-20-21 320,20 0 546,0 0-65,20 0-513,0 0-480,-1-21-32,21 21-288,-1-19-801,1-1-833,0 0-960,0 1-6087</inkml:trace>
  <inkml:trace contextRef="#ctx0" brushRef="#br1" timeOffset="47335.7074">1193 4995 19314,'-20'40'-353,"40"-40"610,0 20-161,0-1-96,40 22 64,-1-22 64,1 1-64,19 19-64,1-18 192,-1-2-64,-40 21-128,1-21 160,0 2-31,-40 18-97,0-19-801,-20 1-961,0-2-2209,0 1-9833</inkml:trace>
  <inkml:trace contextRef="#ctx0" brushRef="#br1" timeOffset="48451.7713">1849 5372 14285,'0'-20'1377,"0"1"-31,0 19-1,0 0-128,-20-20-352,20 20-353,0 20-223,-20-1 159,-1 1-64,2 20-127,-1-20-129,0 19-96,0 1-256,0-20-865,20 0-417,-19-1-1345,19-19-3523</inkml:trace>
  <inkml:trace contextRef="#ctx0" brushRef="#br1" timeOffset="49189.8135">2424 5014 13388,'20'-39'1121,"-40"20"-256,1-1 705,-21 20-65,20 0-320,-1 0-448,-18 20-193,19-1-95,0 20 63,1-18-191,19 18-97,0 2 32,19 18-32,21-19-160,20-1 0,19 0-32,-19-18 32,19 18-96,-39-19 96,0 20-32,-40-20 65,0 0 127,0-1 160,-40 2-224,19-2-192,-18 1-288,-1-20-385,21 0-480,-21 0-609,20 0-1441,20-20-8648</inkml:trace>
  <inkml:trace contextRef="#ctx0" brushRef="#br1" timeOffset="49492.8308">2781 5333 18737,'40'-20'897,"-20"20"-352,1-21 608,-2 2-481,1-1-191,0 20-33,-20-20-288,20 1-32,-20 19 417,0-21-33,0 21 161,0 0-417,-20 0-352,0 21 0,0-21-64,1 39 160,-22-19 0,41 20 0,-20-1 0,20 2-32,0-2-128,0 0-128,20-18-289,0 18-544,20-39-641,20 0-512,-1 0-2274</inkml:trace>
  <inkml:trace contextRef="#ctx0" brushRef="#br1" timeOffset="49814.8492">3278 5193 18225,'-40'-19'1217,"21"19"-320,-21 19 352,20 2 0,0-2 225,1 21-321,-2 0-705,21-1 0,0 2-223,21-2-289,-2-19 64,21-1 0,0-19 0,-21 21 128,21-42 64,-20 2-192,-1-1-192,1-19-65,-20 18-191,0 1 96,0 1 192,0-1 96,-20 20-1,20 0-191,-19 0-192,19 20-193,0-1 161,0 1 31,19 20-1376,1-20-834,20 19-4259</inkml:trace>
  <inkml:trace contextRef="#ctx0" brushRef="#br1" timeOffset="49957.8574">3556 5471 16079,'-20'-39'2466,"0"0"-1345,20 18 641,0-18-481,-20-2-320,20 22-449,0-1-576,20 0-384,-20 1-641,40-2-673,-1 21-1024,1-19-4037</inkml:trace>
  <inkml:trace contextRef="#ctx0" brushRef="#br1" timeOffset="50174.8698">3834 5134 12587,'-40'20'5093,"40"0"-4196,-20-1 833,1 21-65,19-20-255,-20 19-289,20 2-609,20-2-416,-1 1-32,21-20-160,-1 0-288,22-20-225,-22-20-352,1 0-864,-1 1-738,-39-22-1088,20 2-7720</inkml:trace>
  <inkml:trace contextRef="#ctx0" brushRef="#br1" timeOffset="50441.8851">3914 4995 4228,'-21'-20'15630,"21"20"-14989,21 20-129,-1 20 674,-1-1 127,1 21 288,0-1-544,0 1-704,19 0-33,-19-40-128,20 19-96,-21-39-32,1 21 64,0-21 97,-20 0 159,21-21-64,-21 1-128,0 1-160,19 19-64,-19-20-192,0 20-160,20 0-33,0 20 97,0-20-352,19 39-546,-19-18-960,20-2-544,-1-19-1474,2 0-9481</inkml:trace>
  <inkml:trace contextRef="#ctx0" brushRef="#br1" timeOffset="50695.8996">4925 4796 19282,'0'0'2210,"-19"41"-1570,-1 18 770,0 1 255,-19-2-415,-1 22-290,20-20-767,20-21-129,0 21-224,0-40-225,0 20-576,0-20-544,20-1-865,-20-19-1122,0 0-10313</inkml:trace>
  <inkml:trace contextRef="#ctx0" brushRef="#br1" timeOffset="51304.9345">5144 5014 15951,'0'-58'2338,"0"38"-480,0 20-33,0 0-608,0 0-800,0 20 255,0 19 353,40 1-544,-21 19-257,22 1-128,-1-21-128,-1 1-96,20 0-737,-19-21-608,-1 2-1122,-19-21-1665,1 0-12490</inkml:trace>
  <inkml:trace contextRef="#ctx0" brushRef="#br1" timeOffset="51478.9444">5164 5412 19986,'-20'0'1794,"20"0"-1698,0 0 289,40 0 575,-21 0 162,42-19-418,-22-2-351,40 21-385,-19-20 32,0 1-353,-20-1-640,-1-1-512,-19 2-769,-20-21-1602</inkml:trace>
  <inkml:trace contextRef="#ctx0" brushRef="#br1" timeOffset="51839.9651">5104 5014 18289,'-39'-19'1697,"39"-1"-1440,0 20-129,39-19 160,1-1 160,0-1-383,20 21-162,19 0-223,-20 21-224,1-1-225,20 38-384,-41 2 160,21 0 352,-21 20 353,-19-41 576,0 0 1218,0-18 191,-20-1-31,0-20-417,0 0-256,0 0 352,0 0-288,0-20-608,0-1-257,0 2-224,0-21 64,19 0-64,-19 1-32,21 19-32,-21-20-96,20 20-65,0 20-159,19 0 128,-19 20-257,20 1-608,-1 18-1089,1-19-705,0-1-4644</inkml:trace>
  <inkml:trace contextRef="#ctx0" brushRef="#br1" timeOffset="52382.9961">6196 5074 18385,'-19'-19'1633,"-1"-1"-832,0 20 737,0 0-321,0 0-128,1 20-352,19-1-481,0 1-96,0 20-224,19 0 32,21 0-32,19-21 0,1 21-64,0-21-257,-20 2 1,-1-1-97,-39-1 225,20-19 256,-40 20 96,0-20-128,1 0 64,-1 0 32,-20 0-64,19 0 0,2-20-32,-1 1-32,0-1-96,0-1-32,20 21-96,0-19 31,20 19-191,0-20 288,0 20 128,-1 0 128,22 0 0,-1-20-128,-1 1 64,-19-2 64,19 2-64,-19-1 128,0 0-128,0-20 128,-20 20-96,0 1 193,0 19 191,0-20 97,-20 20-257,0 0 0,0 0 161,1 0-193,-1 20-288,20 19 0,0 1-128,0 0-33,0 0-447,39-1-321,-19-19-480,20 20-577,0-20-897,0-1-5733</inkml:trace>
  <inkml:trace contextRef="#ctx0" brushRef="#br1" timeOffset="52523.0041">6693 5292 8071,'-20'-39'10826,"20"19"-9993,-20-20 833,20 21-801,0-1 128,0-19-385,0 18-608,20 1-288,0 1-1057,0-1-1282,-1-1-3939</inkml:trace>
  <inkml:trace contextRef="#ctx0" brushRef="#br1" timeOffset="52709.0148">6852 4837 20403,'20'19'672,"-20"1"1410,0 19-896,20 21 63,-1 0-128,-19-1-673,20 1-384,0 0-128,0-21-288,19 0-609,1-18-609,-20-1-960,0-20-1314,-20 0-11658</inkml:trace>
  <inkml:trace contextRef="#ctx0" brushRef="#br1" timeOffset="52860.0234">6872 5193 22132,'-20'0'641,"40"-19"672,-20 19-416,39-20-128,1 20 0,-1-20-481,41 1-160,-20-2-224,-1 1-1217,-19 1-1346,-20 19-1793</inkml:trace>
  <inkml:trace contextRef="#ctx0" brushRef="#br1" timeOffset="53317.0495">7745 4837 22229,'-39'0'1089,"19"19"-641,0 21-544,0 0 1089,1 19-513,-1 1 1,-1 0-353,1-21-160,20-19 32,20-1-288,-20 2-513,21-2-641,-1-19-479,-1-19-802,1-2-4099</inkml:trace>
  <inkml:trace contextRef="#ctx0" brushRef="#br1" timeOffset="54021.0898">7865 4837 16559,'39'19'2178,"-39"21"-1345,20 0 929,0 19-962,19 1 322,-19 0-130,-20-21-479,20 0-193,0-18-96,0-2-159,-20-19 127,19 0 64,-19-19 353,0-2-545,-19 2-128,-1-40-1,20 18-31,-40-19 0,20 21-64,1-21-32,-1 1 128,20 19-417,-20 1 834,40 39-545,-20 0-161,39 19 289,1 1 64,19 40 64,2-21-32,-2 21-96,-19 0 64,-1-21-32,1 21 64,-21-20-64,-19 0-320,-19-21 128,-1 21-97,-20-21-63,1 2 192,-1-1 32,1-20 32,18 0 63,-19-20 65,21-1 0,19 2-64,0-21 32,0 21-128,0-2 288,19 2-96,21 19 64,1 0 65,-2 0-1,1 0-64,19 0 32,-20 0 64,1-20-128,1 20 64,-22 0 65,1-20 127,0 1-160,-20-2 160,20 21-160,-20-20 97,0 1-289,0-1-96,-20-1-161,20 21 65,0-19 64,0 19-128,-20 0-1,20 0 33,0 0-224,0 0 480,0 19 224,0 22 96,0-2-160,20-18-96,-20 18-32,0 0-96,20-18 32,0-2-160,-1-19-481,1 0-640,0 0-865,19-19-3363,-19-2-6599</inkml:trace>
  <inkml:trace contextRef="#ctx0" brushRef="#br1" timeOffset="54469.1154">8718 4757 17520,'-19'0'2434,"-1"0"-832,20 0-673,0 39 64,20-19 352,-20 40-160,19 0-993,21-1 161,-20 1-225,19 0-96,1-21-64,-1 0 64,22-18 0,-22-2-64,1-19-128,-1 0-129,-19-19 97,0-2 224,-20 2-224,0-21 96,0 21 32,0-22 128,0 22 96,-20-1-32,0 20 0,1-21 0,19 21-160,-20 21 0,0-1 0,0-1 0,20 1 64,0 20-128,0-20 0,20 0-64,20-1 128,-1-19-352,20 0-257,-18 0-928,18 0-674,-19-19-1216,-1-21-6470</inkml:trace>
  <inkml:trace contextRef="#ctx0" brushRef="#br1" timeOffset="54657.1262">9373 4816 19122,'-20'0'1889,"20"21"-1024,20-2 705,-20 21-321,20 0-448,0-1-161,-1 21-544,22-21-96,-21 2-64,19-22-480,-19 1-385,20 0-288,-21-20-1250,-19-20-1536,0 0-10891</inkml:trace>
  <inkml:trace contextRef="#ctx0" brushRef="#br1" timeOffset="54969.144">9314 5014 18545,'0'21'416,"19"-21"481,21 0 769,19 20-481,2-20 609,18 0-545,0 0-512,-19-20-161,0-1-159,-1 21-161,-39-19-32,-1-1 32,-19 1-192,0-1-160,0-1-192,-19 21-64,-21-19 31,20 38 1,-19-19 256,-1 21 128,19 18-32,2-19 64,19 20 32,19-1 0,2-19-64,19 1 97,19-2-193,0 1-353,-19-20-255,19 0-353,-18-20-993,-1 20-1409,-21 0-6535</inkml:trace>
  <inkml:trace contextRef="#ctx0" brushRef="#br1" timeOffset="55541.1768">10565 4796 20083,'-20'20'1473,"20"1"-1217,-20-2 705,0 40-352,-20-18 320,20 17-225,0-17-319,0-2-353,1-18 0,-1-2-193,20 1-864,0-20-1024,0 20-1026,0-20-6887</inkml:trace>
  <inkml:trace contextRef="#ctx0" brushRef="#br1" timeOffset="56425.2273">10762 4956 16912,'0'-20'1281,"0"20"-1089,21 0 128,-1 20 897,0-1 225,0 1-577,-1 20-257,1-20-95,0-1 63,-20-19 1,0 0-129,0 0 193,0 0 192,0-19-449,0-1-416,-20-20-64,20 1 32,0-2-64,0-18-97,0 19-479,0-19 864,0 38-384,20 2-97,-20 19-63,20 0 128,19 40 128,-19-1 192,20 21-96,0-20 96,0 0-224,-20-1 288,-1-19 64,1-20-128,0 19 64,-20-19 128,0 0 257,0-19-33,0-1-384,0-19-32,20 18 64,-20-18-63,0 0-386,0-2 738,19 22-417,-19-1-257,20 20 65,0 20 96,21 19 128,-22 1 0,21 19 0,-1-18-576,1-2-353,0 1-673,-21-20-704,21-20-1057,-19 0-6406</inkml:trace>
  <inkml:trace contextRef="#ctx0" brushRef="#br1" timeOffset="56584.2364">11578 4956 14285,'19'19'3139,"1"1"-1505,0-1 223,-20 2-960,20-1-512,-1-20-289,-19 19-32,20-19-449,-20 0-928,20 0-1474,-20-19-10665</inkml:trace>
  <inkml:trace contextRef="#ctx0" brushRef="#br1" timeOffset="56874.253">11617 4757 17168,'20'39'1569,"0"-19"-127,-1 20-97,21 0-352,-1 0-32,1-1 160,-20 0-320,1 2-129,-2-22-384,-19 1-31,20-20-97,-20 0 96,0 0 0,20 0 129,-20-20 31,20 1-416,-20-1 64,20-1-128,-1 2-32,1-1-128,0 20-64,19 0 63,-19 0-31,21 20-256,-2-1-834,-19 22-1408,20-22-738</inkml:trace>
  <inkml:trace contextRef="#ctx0" brushRef="#br1" timeOffset="57323.2787">12709 4777 21204,'-20'0'1825,"0"0"-1152,20 19-449,-19 22 64,-1-2 353,0 21-449,-1-21-64,1 0-192,20 2 0,0-22-512,20 1-674,-20 1-1088,21-21-833,-1 0-8456</inkml:trace>
  <inkml:trace contextRef="#ctx0" brushRef="#br1" timeOffset="57794.3056">12867 4896 8167,'21'40'8969,"-1"-20"-8008,-20 19 800,20-20-544,-20 2 33,0-21-1,19 20-545,-19-20-287,0 0 95,0 0 225,0-20-385,0-20-288,0 20 33,0-19-129,0-21-97,0 21-351,20-21 768,-20 19-544,0 2 64,20 20-161,0 19 1,-1 19 64,1 1 224,20 20 96,-21 19-32,22-19 64,-21 19 0,0-18-128,-20-22 320,19 1-96,-19-20 32,0 0 97,0 0 191,0-20 97,20 1-353,-20-1-128,0-20-32,20 0 32,-20 0-448,20 1 800,-1-2-608,21 41-96,-20-19 128,0 38-64,20 2 128,0 18-33,-1 2-479,1-2-513,-1 0-1410,21 2-928,-41-22-5125</inkml:trace>
  <inkml:trace contextRef="#ctx0" brushRef="#br1" timeOffset="58121.3243">13761 4837 17872,'-39'19'2082,"19"-19"-1377,20 20 704,-20 0-576,-1-1 288,21 22-256,0-22-737,0 1-160,0-1 64,21-19-96,-1 21-32,0-21-96,-1-21-96,1 2 127,-20-1 33,20 1-32,-20-1 160,0-1 128,0 2 32,-20-1 97,20 20-65,0 0 705,0 20-801,-20-1 32,20 2-192,0 18 0,20-19-513,0-1-992,20 2-1026,-21-21-1665,21-21-9929</inkml:trace>
  <inkml:trace contextRef="#ctx0" brushRef="#br1" timeOffset="58272.333">14138 4876 18641,'0'20'2531,"0"-1"-2179,0 22 897,0-2-768,0-20-321,0 2 0,0-1-513,20-20-639,-20 19-962,0-38-1506</inkml:trace>
  <inkml:trace contextRef="#ctx0" brushRef="#br1" timeOffset="58419.3414">13980 4936 19986,'39'20'1025,"-19"-1"385,20-19-353,19 0-769,1 20-256,0-20-993,-21 0-2434,1 0-9834</inkml:trace>
  <inkml:trace contextRef="#ctx0" brushRef="#br1" timeOffset="58902.369">14952 4637 20819,'-20'-19'1666,"20"-1"-321,-20 40-480,-19-1-385,19 22 97,-19 17-65,-1 2-191,0 20 63,20-20-704,0-21 320,0 0-32,20 2-513,0-22-544,0-19-705,20 0-704,0 0-1249,0-19-11116</inkml:trace>
  <inkml:trace contextRef="#ctx0" brushRef="#br1" timeOffset="59294.3914">15111 4697 15887,'20'80'1441,"0"-41"705,-1 21-513,1-21-191,0 21-321,0-21-609,-20-18-95,21 18-65,-21-39-96,0 20-95,0-20 287,0-20 449,0 1-801,0-22-96,-21 2-32,1 0-192,20-21 128,-20-20-513,0 20 769,1-18-608,19 18 223,0 21 225,19-2-288,1 41 96,-20 0 192,40 20 0,-19 1 0,-2 38 32,1 1 64,-20-21-128,0 21 96,0 0-96,-20-21-160,1-19-481,-2-1-224,1 2-704,0-21-993,20 0-2627</inkml:trace>
  <inkml:trace contextRef="#ctx0" brushRef="#br1" timeOffset="59742.417">15468 4995 17296,'0'0'1281,"0"0"160,0-20 97,0 1-417,0-1 96,0-1-704,0 2-449,0-21-449,20 21 770,0 19-578,1-21 65,-2 21 0,1 0-96,20 0-320,-21 21 159,21-21 193,-20 0 32,19 19 256,1-19-545,-19-19 866,18 19-834,-19 0 738,0-21-289,0 21 160,-20-20 96,0 20 65,0-19-1,0 19-32,0 0-128,-20-20-128,0 20-96,0 20-64,0-20 64,1 19 96,-2 22-96,1-22 481,20 21-673,-20 0 224,20-1 0,20-19-64,0 20 64,20-20-641,0-20-384,19 0-352,20-20-833,-18-1-2627,-2-18-7238</inkml:trace>
  <inkml:trace contextRef="#ctx0" brushRef="#br1" timeOffset="60235.4452">16422 4796 20339,'-60'20'2178,"41"-20"-1474,-1 40 289,0-20-448,-1 19-97,1 2 161,20-22-449,0 20-320,20-18 224,1-21-32,19 0-288,-21 0-193,1-21-31,20-18-129,-40 0 193,19-1 224,-19-19 160,0 18-353,0-38 770,-19 40-321,19-21 256,-20 40 449,20 0 288,0 20-256,0 0-513,0 40 32,0 0 65,20-1-193,19 21-96,1-1-192,19-19-769,21 0-833,-21-21-2049,1-19-4933</inkml:trace>
  <inkml:trace contextRef="#ctx0" brushRef="#br1" timeOffset="60675.4704">17295 4499 22197,'0'0'1089,"-20"0"-257,20 19-287,-20 1-97,1 40 257,-21 0-161,20-1-479,0 1-65,1-21-65,19-18-287,19 18-449,1-39-544,20 20-673,-20-20-800,-1 0-2948</inkml:trace>
  <inkml:trace contextRef="#ctx0" brushRef="#br1" timeOffset="61016.4899">17712 4559 16047,'0'-21'4003,"-20"1"-2946,1 1 321,-1 19-97,0 0-64,-1 0-128,-18 19-352,-1 1-417,20 1-128,20 18-224,0 0 0,0 2-96,40-2 64,19 1 64,21-1-160,-20 2-96,19-2-193,-19-19-287,-40 20 63,0-20 321,-20-20 288,-40 19-33,19-19-63,-18 0 0,-20 0-480,19-19 191,0 19 97,1-20-257,19-1-896,20 21-1378,0 0-6053</inkml:trace>
  <inkml:trace contextRef="#ctx0" brushRef="#br1" timeOffset="69119.9534">18089 4757 13644,'0'-40'2050,"0"40"257,0 0-514,0 0-800,0 0-288,0 19 416,0 22-64,20-22-96,0 22-289,0-22-223,0 1-385,20 0 384,-20-20-255,19 0 63,-19 0-32,19 0-64,1-20-64,-20-19-480,20 18 704,-40 1-640,20-19-161,-20 18-159,0 21-385,0-19-929,-20 19 0,20 0-1057,-21 0-3587</inkml:trace>
  <inkml:trace contextRef="#ctx0" brushRef="#br1" timeOffset="69437.9716">18705 4697 13612,'0'-19'2691,"0"-1"-1538,0 20 577,0-21-257,0 21 193,-20 0-577,0 21-481,0-1 65,0-1 32,0 20-97,0 2-320,20-2-192,0-18-96,0-2 0,40 1-512,-20-20 992,20 0-928,20 0-289,-1-20-512,0 20-897,1-19 384,0-2-1537,-20 21-4516</inkml:trace>
  <inkml:trace contextRef="#ctx0" brushRef="#br1" timeOffset="69611.9816">19122 4717 9128,'0'-20'5958,"0"1"-3172,0 19-511,0 0-258,0 0-223,0 0-641,-20 19-192,20 1-64,0 20-192,20-20-385,-20 19-288,19 1 0,21-20-32,1 0-576,-2-20-385,20 0-481,20-20-1505,-19 0-2722</inkml:trace>
  <inkml:trace contextRef="#ctx0" brushRef="#br1" timeOffset="77557.436">20233 4717 17552,'0'-20'993,"-20"40"-256,20-1 96,-19 2 736,19 18-128,0 2-608,19-22 32,1 21-865,0-21 224,1-19 97,-1 21-129,-1-21 0,21 0-32,-1 0-32,-19-21-96,0 21 64,0-19 0,-1 19 0,-19 0-96,0 0-32,0 0-320,0 0 1057,0 0-929,20 19 288,-20 2-64,0-21-353,0 0-383,20 0-546,-20 0-960,21-21-416,-1 2-2819</inkml:trace>
  <inkml:trace contextRef="#ctx0" brushRef="#br1" timeOffset="77708.4446">20651 4816 18577,'19'21'993,"1"-2"769,-20 1-673,20 0-897,0-1-96,-1-19-256,1 21-577,21-21-640,-2-21-929,-19 2-3876</inkml:trace>
  <inkml:trace contextRef="#ctx0" brushRef="#br1" timeOffset="77933.4575">20810 4499 21107,'-20'0'1378,"20"0"-1,0 0-448,20 19 384,0 1-128,-1 20-384,1 0-449,20 20-255,-1-21-97,1 21 32,-1-21-257,2-18-351,18-2-353,-19 1-865,-20-20 33,-1 0-834,1 0-960,-20-20-8937</inkml:trace>
  <inkml:trace contextRef="#ctx0" brushRef="#br1" timeOffset="78215.4736">21147 4499 17969,'0'0'2562,"0"0"-1185,0 0-192,0 19-64,0 1 449,20 20-353,0 0-544,-20 20-385,19-21-96,1 1-128,0-1-96,0 2-128,19-22-128,-18 1-1154,-1-20 770,0 0-866,-1 0-768,-19-20-1185,0 20-5510</inkml:trace>
  <inkml:trace contextRef="#ctx0" brushRef="#br1" timeOffset="79226.5315">2722 5968 16815,'-20'0'577,"0"-19"928,20 19-704,0 19-449,20 1 417,-20-1 416,20 41-448,0 20-160,19-21-161,-19 1-192,0 0-128,21-1-160,-2-40-192,-19 22-609,19-41-640,1 0-129,-20 0-896,-1 0-3588</inkml:trace>
  <inkml:trace contextRef="#ctx0" brushRef="#br1" timeOffset="79810.5649">2742 6385 17872,'0'-20'321,"0"0"95,20-20 353,-1 20-225,1-19-159,0-1-257,0 1-64,1-2-64,-2 2 32,1 0-32,0-2 0,0 22 0,-1-1 128,1 20-32,0 0 32,-20 39 353,20 2 127,-1 18-127,1 1-1,-20 0-95,20-21-1,0 0-160,1 1-32,-21-20-64,19 0-63,1-1-65,-20-19 64,0 0-64,20 0-97,-20 0 97,0 0-64,0-19 32,0-1-64,0 0 32,0 20 64,20-19-256,-20 19 96,20 0 128,-1 19 160,1 1-64,20-20-96,-21 20 64,21-20 64,1 0-32,-2 0 32,1-20 96,-21 0-128,1-20 65,0 20-97,0-19 224,-20-1-160,-20 20 128,20 1 32,-20 19-224,0 0 97,1 0 31,-21 19-64,40 22 0,-20-2 32,1-20-160,19 22-64,19-22-32,1 21 32,0-40-481,39 19-288,-19-19-416,19 0-577,-18-19-832,-2-1-4069</inkml:trace>
  <inkml:trace contextRef="#ctx0" brushRef="#br1" timeOffset="80078.5802">3774 6167 17712,'-19'19'1602,"19"1"-1314,0 20 865,0-20 64,19 19 129,-19-18-65,0-2-705,0-19-480,20 20 65,0-20 63,0 0-32,-1 0 32,1-20-128,0 1 0,1-2-64,-1 1 0,-20 1 32,19 19-288,1-20-32,-20 20 32,20 20 160,0-1-96,-1 22-417,1-22-1409,20-19-961,-20 20-5028</inkml:trace>
  <inkml:trace contextRef="#ctx0" brushRef="#br1" timeOffset="80653.6131">5006 6266 16591,'0'39'1153,"19"-39"-416,-19 0 768,0 0 609,-19 0-352,19 0-833,-20-20-352,0 1-161,-1-1 64,1-20-223,1 1-161,19-2-64,0 22-192,19-21 31,1 0-63,1 20 96,-1 20-416,19 0-449,1 0-609,19 0-416,-19 20-608,19-20-2883</inkml:trace>
  <inkml:trace contextRef="#ctx0" brushRef="#br1" timeOffset="81027.6345">5343 6048 17040,'0'0'2146,"0"0"-1442,0 19 257,0 1 288,20 19-63,-1-18-354,1 18-287,20 2-193,-21-22 1,22 1-33,-1-20-128,-1 0-64,1-20-32,-20 1-32,-1-2-64,1-18-96,0 19 32,-20-20-128,0 20 64,0-19-96,0 39 128,-20-21 63,20 21 1,0 0-320,0 21 256,0-2 64,0 21 0,20 0 0,0-20-32,-1-1-609,2 1-672,19-20-385,-1 0-384,-19-20-2370,0 20-9097</inkml:trace>
  <inkml:trace contextRef="#ctx0" brushRef="#br1" timeOffset="81267.6482">5879 6027 16495,'20'40'1666,"-1"-20"352,1 0-321,-20-1-191,20 22-33,0-22-320,-20-19-672,19 20-33,-19-20-224,21 0 32,-21 0-159,20 0 255,-20-20-384,20 1 32,0-22-32,-1 22-128,21 19-417,-20 0-160,0 0-191,-1 19-482,1 22-1344,0-22-2820</inkml:trace>
  <inkml:trace contextRef="#ctx0" brushRef="#br1" timeOffset="81708.6734">7030 6087 704,'0'20'19379,"0"-20"-18707,0 19 289,20 2 96,-20 18-416,20-19-129,0 20-320,0-40-96,20 20-224,-20-20-288,-1 0-545,1-20-833,-20 1-736,0-22-4068</inkml:trace>
  <inkml:trace contextRef="#ctx0" brushRef="#br1" timeOffset="81984.6892">7030 5889 18097,'0'0'1537,"0"19"-992,20 1 1088,0 20-224,20-1-31,20 21-321,-21-20-545,1 0-223,-1-1-33,1-19 96,0 1-96,-20-21-160,0 0 129,0 0-97,-20 0 64,0 0 64,0-21 0,19 21-127,-19-20-354,0 1-127,20-1 0,0-1-193,0 21 33,19 0-385,-19 21-609,21-1-928,-2-1-1538,1 1-11498</inkml:trace>
  <inkml:trace contextRef="#ctx0" brushRef="#br1" timeOffset="82542.7212">8360 5908 20243,'-20'60'224,"20"-21"449,0 21 95,20-1 193,21 1 0,-2-19-513,1-22-191,0-19-33,19 0 64,0-19 33,2-22-97,-22 2-64,1-21-32,-21 21-64,-38-2-256,-1 2 0,-20-1-353,-19 20-127,-1 1 95,-19 19 65,39 0-129,-19 0-96,39 19-96,-1 1-640,21 20-993,0-20-3076</inkml:trace>
  <inkml:trace contextRef="#ctx0" brushRef="#br1" timeOffset="82803.7361">9075 5789 18641,'-39'-19'961,"19"-2"480,0 21 97,0 0-161,1 21-192,-22-2-480,41 21-193,-20 20 129,20-21-96,0 21-161,20 0-192,21-1-192,18-19-224,0-20-225,1-1-351,20 1-225,-21-20-993,-19 0-448,-1-20-1378,-19 1-8840</inkml:trace>
  <inkml:trace contextRef="#ctx0" brushRef="#br1" timeOffset="83006.7477">9294 5770 12299,'-20'-21'7976,"20"21"-6503,0 0-544,20 21 256,-20 18 64,20 0-64,-20 2-576,19 19-385,1-21-192,20 21-32,-20-21-224,20 0-673,0 2-224,-1-22-416,1-19-609,-1 20-961,-19-20-6054</inkml:trace>
  <inkml:trace contextRef="#ctx0" brushRef="#br1" timeOffset="83260.7622">9690 5968 18801,'-19'20'1378,"19"-1"191,-20 22-192,20-22-224,20 21-288,-1-21-320,2 2-417,19-1 128,-1-20-128,1 0 32,-20-20-128,-1-1 129,1 2-450,-20-21 97,0 21-128,0-22-257,-39 22-832,19-1-257,-20 20 353,21 0-192,-1 0-609,0 20-1185,0-20-7720</inkml:trace>
  <inkml:trace contextRef="#ctx0" brushRef="#br1" timeOffset="83685.7865">10128 5968 18737,'0'-19'545,"-20"-2"576,0 21 0,20 0-128,-20 0 384,1 21-736,-1-2-257,0 1-192,20 19-160,0-18 0,20-2-160,-20 1 192,20-20-160,-1 0-320,1 0-225,0-20-192,0 1 225,-1 19 352,-19 0 192,0 0-65,20 0 322,-20 39 287,20 0 257,0 2 63,20-2-223,-20 21-32,0 0 95,0-21 33,-1 0-161,1 2-159,-20-2 31,0-18-32,-39-2-127,19 1-129,-20-1-257,0-19-415,0 0-385,1 0-576,-1 0-1442,20 0-929,1-19-10634</inkml:trace>
  <inkml:trace contextRef="#ctx0" brushRef="#br1" timeOffset="84099.8102">10624 6027 20339,'0'0'833,"0"21"224,0-2-65,0 21 130,0-21 351,0 22-800,20-2-321,-20-18 0,20-2-128,-20-19 1,19 0-97,-19 0 32,20-19-64,-20-2 0,20 1 32,-20 1-160,20-22 64,-1 22-64,2-1-64,19 0 64,-20 20-64,-1 20 0,21-20-96,-20 39-353,0-18-832,-1-21-865,-19 20-513,20-20-1088,-20-20-9898</inkml:trace>
  <inkml:trace contextRef="#ctx0" brushRef="#br1" timeOffset="84287.821">10942 5809 18001,'79'0'1665,"-19"20"833,19 20-832,-20-1-32,1 21 31,-20-1-416,0 21-736,-20-40-257,-1 19-224,-19-19-352,0-1-161,0-19-159,0 1-577,-19-21-1122,19 19-1024,0-19-4933</inkml:trace>
  <inkml:trace contextRef="#ctx0" brushRef="#br1" timeOffset="84833.8522">12033 5770 15566,'0'0'6406,"0"0"-5701,0 0-417,20 39 257,0 0 223,1 21 257,-1-19-512,19 17-321,1-17-128,-1 18-224,1-40-705,19 2-768,-18-1-866,-22-20-1665,-19-20-12427</inkml:trace>
  <inkml:trace contextRef="#ctx0" brushRef="#br1" timeOffset="85035.8637">12033 5968 20083,'20'-19'416,"21"19"1217,18 0 97,0 0-128,20 0-97,-18 19-736,-2 1-449,1 19-256,-21-18 96,20 18-256,-18-19-224,-1-20-161,-21 19-512,1-19-640,0 0-865,-20 0-1,-20-19-5604</inkml:trace>
  <inkml:trace contextRef="#ctx0" brushRef="#br1" timeOffset="85169.8714">12411 5789 16463,'-20'-40'3491,"1"40"-2722,19 0 224,0 0-929,19 0-160,1 0 96,0 21-737,20-2-1313,-1 1-2786</inkml:trace>
  <inkml:trace contextRef="#ctx0" brushRef="#br1" timeOffset="85960.9167">12847 5968 14413,'0'20'2531,"20"-1"-994,-20 22 385,21-22-609,-1 1 0,0 19-320,-1-18-384,1-21-193,-20 20-95,20-20-33,-20 0-32,0 0 192,0-20-63,0-1-385,0 2-128,0-1 96,-20 0-96,20 1-161,-20-2-31,20 1-64,0 20 63,0-19-63,0 19-193,0 0-31,20 0 223,0 0 1,0 0 64,-20 19 320,19-19 32,-19 0-128,20 0 96,-20-19 0,20 19-32,0 0 32,-1 0-64,-19 0 64,20 0 64,1 0 0,-1 19 64,0 1 192,-1 1 161,1-21 95,0 19-63,0 1 63,-1-20-95,21 0 63,-20 0-127,0 0 31,-1 0-32,2-20-191,-1 1 63,-20-2-128,20-18 96,-20 19-224,-20 1 64,20 19-192,-20-21-32,-20 42 192,20-2-32,0 1 192,20-1-256,0 22 97,0-2-33,20-19 32,19-1-96,22 2 160,-2-21-160,0 20-289,1-40-415,0 20-449,-20 0-961,-21-21-1570,1 2-6213</inkml:trace>
  <inkml:trace contextRef="#ctx0" brushRef="#br1" timeOffset="87054.9792">15568 5531 15310,'-20'-79'1569,"-20"59"1,20 0 128,-20 1-225,21 19 32,-21 19-736,20 1-385,-19 0-319,-1 20-65,40 19-65,-20-19 33,40 19-160,0 1 160,20-21-64,-1 1 32,-19 0-64,0 0 160,-20-1 0,0 2 96,0-22-32,-20 20 96,0-19-192,20 1 161,-20-21-225,40 19-33,-20-19 194,40 0 31,-21 0-64,41 20 96,-20-20-192,20-20-417,-1 20-768,-20 0-480,21 0-545,-20-19-2275,0 19-8199</inkml:trace>
  <inkml:trace contextRef="#ctx0" brushRef="#br1" timeOffset="87430.0007">15925 5770 18609,'0'19'320,"20"21"1122,0 0-353,-1-1-64,-19 2 32,20-2 0,-20-20-449,20 1 1,-20-20 32,0 0-257,0 0 353,0 0-65,0-20-351,0 1-225,21-20-32,-21-2 128,20 2-32,-1-1-160,1 20 0,0 0 0,0 20-64,-1 0-32,1 20 96,0 19-32,20 2-96,-1-22-801,-18 22-929,19-2-929,-1-20-736,-19-19-6310</inkml:trace>
  <inkml:trace contextRef="#ctx0" brushRef="#br1" timeOffset="87670.0144">16601 5729 21268,'0'20'2562,"19"-20"-2306,1 0 1026,20 0-482,19 0-576,-19 0-159,-1 21-130,2-21-511,-2 0-769,1 0-1538,-40 0-2210</inkml:trace>
  <inkml:trace contextRef="#ctx0" brushRef="#br1" timeOffset="87823.0232">16719 5968 3651,'20'20'16720,"0"-20"-16080,19 0 1378,2 0-1089,18-20-641,1 20-223,-21-19-226,1 19-800,-21 0-928,1 0-770,-20 0-10730</inkml:trace>
  <inkml:trace contextRef="#ctx0" brushRef="#br1" timeOffset="90782.1924">17415 5671 4964,'-20'-60'4837,"20"40"-1987,0-1-351,0 2-289,0 19-256,20-20-609,-20 40-576,0-20-321,19 40 673,-19-1-288,20 21-449,-20-1-63,20-19-193,0 0-128,-1 0 96,1-1-577,0-19-415,-20 1-354,20-21-543,-20 0-898,19 0-3491</inkml:trace>
  <inkml:trace contextRef="#ctx0" brushRef="#br1" timeOffset="90976.2035">17573 5570 16559,'0'0'2467,"0"0"-1507,0 21-447,0-1 800,0 19 161,0 1-385,19 19-577,1-19-352,21 0-224,-21 0 64,19-20-448,1-1-481,-1-19-705,1 20-672,-40-20-2274</inkml:trace>
  <inkml:trace contextRef="#ctx0" brushRef="#br1" timeOffset="91157.2139">17415 5789 16751,'-61'0'2178,"61"0"-928,-20 0 95,40 0-416,1 0 160,19 0 32,19 0-801,0-19-256,0 19-288,2 0-865,-2 0-416,-19 0-770,-1 0-2241</inkml:trace>
  <inkml:trace contextRef="#ctx0" brushRef="#br1" timeOffset="91309.2226">17533 5869 17040,'-20'0'2242,"1"0"-1602,19 0 353,19 0-160,1 0-64,20-21-417,-1 21-416,2 0-448,18 0-770,20 0-896,-19 0-3171</inkml:trace>
  <inkml:trace contextRef="#ctx0" brushRef="#br1" timeOffset="91621.2404">18308 5809 19122,'-40'0'2210,"20"0"-1922,1 20 513,19-1 96,0 2 63,0-1-351,19-20-321,1 19-160,20-19-128,19 0 129,-20 0-193,2-19-65,-21-1 33,-20-1 224,0 2-128,-20-1-32,0 0-96,-40 1-160,20-2-64,1 1 63,19 20-95,0 0-225,20 20-383,0 1-194,0 18-928,40-19-1665,-1 20-5510</inkml:trace>
  <inkml:trace contextRef="#ctx0" brushRef="#br1" timeOffset="91787.2499">18605 5949 14125,'40'-21'3171,"-40"21"-1089,-20-39-737,0 19-160,-19-20 32,-1 0-480,20 0-321,-19 1-319,19 0-33,0-21-160,20 0-97,0 20-95,20 0-673,20 40-736,-21-19-578,1 38-1504,0 2-9354</inkml:trace>
  <inkml:trace contextRef="#ctx0" brushRef="#br1" timeOffset="91939.2586">18327 5789 19218,'-19'0'1057,"19"0"448,19-19-928,1 19-321,20-21-96,20 1-128,-1 20-224,1-19-1217,-1 19-1570,1 0-11307</inkml:trace>
  <inkml:trace contextRef="#ctx0" brushRef="#br1" timeOffset="92759.3055">19141 5393 17936,'0'-21'1794,"-19"21"-865,38 21 256,-19 18 513,20 0-353,-20 1-320,20 19-577,1 1-191,18-19-97,-19 17-160,0-17-32,19-22-449,1 1-672,-1 0-512,-19-1-674,0-19-639,0 0-3781</inkml:trace>
  <inkml:trace contextRef="#ctx0" brushRef="#br1" timeOffset="93142.3274">19519 5531 16111,'-20'0'2146,"-20"20"-737,20-1 32,-20 2 257,1 18 96,-1 21-513,21-21-576,19 2-289,0-22-160,19 21-64,21-21-63,-1-19-1,1 21 0,20-21-96,0-21-128,-1 2-225,0-1-31,-19 0 128,-19 1 32,-1-22 0,-20 22 160,0-20 32,-20 39 64,-1-21 32,1 1 64,0 20-64,-19 20 96,19-20-96,0 40 64,0-20 33,20 19 95,0 1-160,0 0-192,20-21-64,20 2-128,-1-1-449,22-1-384,-2-19-641,-19 0-736,19-19-769,-39-1-5189</inkml:trace>
  <inkml:trace contextRef="#ctx0" brushRef="#br1" timeOffset="93461.3457">19955 5671 18289,'-39'0'2082,"19"0"-929,20 19-160,0 20-289,0-19 33,20 1-320,19-21-97,-19 19-256,21-19 128,-2 0-192,-19 0-192,0-19 96,0 19-32,-20 0 64,19 0-96,-19 0 160,20 39 320,-20-19-96,20 20 64,0-1-128,-20 2 65,19 17 31,1-17-32,-20-2 128,0 0-95,0-18-1,-20-1-64,20-1-192,-19 1-256,-1-20-417,0 0-480,0 0-673,1 0-512,-1 0-737,20-20-5156</inkml:trace>
  <inkml:trace contextRef="#ctx0" brushRef="#br1" timeOffset="93764.363">20412 5650 17072,'-20'-20'1633,"1"1"-512,19 19-224,-20 0 192,0 19 160,20 1-352,-20 1-641,20 18-192,0-20-64,20 22 0,20-2 0,-1 0-64,1-18-160,19-1 64,-38 19 32,-1-39 160,-1 21 32,-38-21 449,-1 19-65,-1-19-288,-19 0-192,1-19-192,-20 19-225,19 0-479,20-21-610,1 21-736,19-20-2851</inkml:trace>
  <inkml:trace contextRef="#ctx0" brushRef="#br1" timeOffset="94105.3825">21127 5729 23189,'0'20'2275,"0"1"-2500,0-2 514,0 1 31,0 0 257,20-1 31,-20 22-448,20-22-192,0 1-256,-1-20-705,1 21-1121,-20-21-1121,20-21-2787</inkml:trace>
  <inkml:trace contextRef="#ctx0" brushRef="#br1" timeOffset="94459.4027">21048 5551 20339,'0'-20'512,"0"0"-928,20 20 256,0 0 64,-1 20 32,1 0-33,20 20-31,-20-1-192,19 21 192,-19-1 160,19-19 352,-19 0 449,1 0 608,-1-20-255,0-1 95,-20-19-192,19 0-320,-19 0-1,20 0-319,0-19-97,0-1-160,-1-1-32,1 2 1,0-1-194,-20 0 1,20 20-32,0 0-64,-20 20 128,19 0 32,2-1-64,19 22-384,-20-22-769,19 22-1153,-19-22-1442,19-19-7911</inkml:trace>
  <inkml:trace contextRef="#ctx0" brushRef="#br1" timeOffset="94815.4231">22099 5471 18609,'-19'0'1954,"19"0"-1506,0 21 321,19-2 993,-19 1 256,21 19-769,-1 2-544,20 19-225,-21-21-256,21 0-64,-20 1-160,19-20-32,-19 0-352,0-20-641,-20 0-705,0 0-992,-20 0-1378,0-40-12492</inkml:trace>
  <inkml:trace contextRef="#ctx0" brushRef="#br1" timeOffset="94981.4326">21882 5611 18545,'0'0'3780,"20"19"-3684,19-19 961,20 0 128,1 20-224,0-20-193,0 21-703,-1-21 31,-20 19-417,1-19-864,-1 20-929,2-20-1185,-21 19-5381</inkml:trace>
  <inkml:trace contextRef="#ctx0" brushRef="#br1" timeOffset="95259.4485">22497 5889 14701,'20'19'2114,"0"-19"-96,-20 0 256,19-19-352,-19 19 128,0-20-480,0-1-737,-19-18-33,19 19-95,-20-20-193,20 1-383,0 0-129,0 18-65,0-18-127,20 19-96,-20-1-224,19 21-225,21 0-288,-20 0-320,20 21-449,-20-1-352,0-1-160,19 1-1538,-39 1-8071</inkml:trace>
  <inkml:trace contextRef="#ctx0" brushRef="#br1" timeOffset="95735.4757">22854 5770 13452,'20'0'2595,"1"0"-609,-2 0 96,1-21-225,0 21-543,0-20-225,-1 1-417,1-1-255,-20 1-161,20-2 128,-20 1-31,-20 1-65,0 19-160,1 0-224,-1 0-32,0 0 32,-19 19 64,18 1 32,-19 20-32,40-1-32,0-19 64,0 20 32,40-20 224,0 19 64,0-39 32,-1 21 33,1-21 63,0 0-192,-1 0 1,22-21-65,-22 2-32,-19-1 96,0 0-160,-1 1-32,-19-2-32,0 1 33,0-19-33,0 20 32,-19-2 64,-1 1-32,0 20-192,-19 20 0,39 1 160,-21 18-256,21 0-97,0 1 385,40-20-192,-20 19-32,20-18 32,-21-21-256,1 20-129,20-20-544,-1 0-480,-19 0-673,0 0-545,1 0-1633,-21-20-6022</inkml:trace>
  <inkml:trace contextRef="#ctx0" brushRef="#br1" timeOffset="96096.4964">23490 5471 23574,'-20'-19'480,"20"-1"65,0 20-289,0 0 929,20-20-320,0 20-545,0 0-256,-1 20 129,1-20-161,20 20 64,-21-1-32,21 2-32,-19-2 0,-1 21 32,19-21-32,-19 22-32,0-2 32,-1-18 0,1 18-32,0 0 32,0 1 0,-1 0 32,21 0 32,-40-1 0,20-19 225,1 20-1,-21-20 32,0-1 65,-21 22-97,1-22 32,0 1 1,-19-20-257,-1 20-128,1-20-257,-1 0-351,-19 0-802,18-20-1601,2 20-2434,19 0-7143</inkml:trace>
  <inkml:trace contextRef="#ctx0" brushRef="#br0" timeOffset="103437.9163">736 7636 18545,'-40'-60'160,"21"60"321,-1-20-353,20 20-128,0 0 865,20 20 544,-20 20-384,0 19-384,19 1-97,-19 20-96,20-1 1,-20 0-225,20 0-96,-20 1 160,21-20-288,-1-1 161,-1-19-129,1-1 0,0-19 64,20 1-32,-1-2 96,1-19-128,-1 0-128,22 0-481,-2 0-608,0 0-608,1-19-674,-20-2-1857</inkml:trace>
  <inkml:trace contextRef="#ctx0" brushRef="#br0" timeOffset="103604.9258">1035 8072 20531,'-140'0'1185,"101"0"-929,-1 0-96,20 0 289,20 0-1,0 0-352,20 0-96,0-20-832,20 1-1090,19-1-1986,-20-20-11627</inkml:trace>
  <inkml:trace contextRef="#ctx0" brushRef="#br0" timeOffset="103739.9336">1015 7576 12075,'-120'0'8968,"81"0"-8551,-1-20-385,20 20 0,1 0-32,19 0-32,19 0-449,21 0-1440,19 0-3364</inkml:trace>
  <inkml:trace contextRef="#ctx0" brushRef="#br0" timeOffset="104185.9591">1769 7953 20211,'60'-59'608,"-40"59"-960,0 0 448,-20 20 448,-20 19 65,20 2-225,-20 17-63,-21 2-65,2 0-256,-1-1 96,1-18-737,19-2-800,-20 0-705,21-39-2210</inkml:trace>
  <inkml:trace contextRef="#ctx0" brushRef="#br0" timeOffset="104364.9693">1510 8052 20018,'41'-39'2371,"-21"39"-2371,0 0 448,-1 0 481,1 39-352,0-19-257,19 20-320,-19 0-320,20 0-449,20-1-32,-20 2-608,19-22-289,-19-19-1313,19 0-8167</inkml:trace>
  <inkml:trace contextRef="#ctx0" brushRef="#br0" timeOffset="104718.9896">2385 8013 15630,'-40'0'2819,"19"20"-2627,-18-1 769,19 1 737,-19 20-129,19 20-63,0-20-610,20-1-607,0 1-257,0-20-32,20-1 32,19-19 64,1 0 192,-20-39-384,20 20-96,0-22 32,-20 2 0,-1-1-257,1 20-95,-20 0 191,0 1 321,0-2 96,0 21 129,-20 21-482,40-2 514,-20 21 223,0 0-288,20-1-32,19 2-160,-19-22-128,39 1-352,-18-1-449,-1-19-705,-21-19-800,21-1-2819</inkml:trace>
  <inkml:trace contextRef="#ctx0" brushRef="#br0" timeOffset="105392.0281">2663 8052 18609,'19'60'1377,"1"-40"65,-20 20-353,20 0 192,0-1-224,0-18-320,-1-2-449,-19-19-32,20 0 0,0 0 33,-20 0-33,20-19-192,-20-2-160,0-18-32,0 19 32,0-20-64,0 20-33,0-19-31,0 18 64,0 21-32,0 0-96,0 0 320,21 21 192,-2-2 64,1 1-32,0 0-95,0 0-33,-1-20 32,1 0 64,0 0-64,-20 0 32,20 0-160,-20-20-448,19 20-545,1-20 32,0 20-160,0 0-96,1 40 0,-2 0 160,21-1-480,-20 21-385,19 19 96,1-19 801,19-1 961,-19-18 1281,0 17 641,20-17-64,-21-22-129,-19 21-447,0-20-65,-20-20-64,0 0 256,-20-20-576,0 0-449,0-19-64,1-2-95,-21-17-161,1-2 32,18-20-64,1 0-225,20-19-319,0 0-129,41 19 257,-2 41 160,1 20 31,-1 19 33,-19 0 192,0 39 64,-1 21 0,-19 19-32,0-20-64,-19 1-192,-1-1-320,20-19-385,-20-20-737,20-20-832,-20 0-5125,1-20-4131</inkml:trace>
  <inkml:trace contextRef="#ctx0" brushRef="#br0" timeOffset="105755.0488">3536 7794 18545,'20'21'2242,"-1"18"-800,-19 21-1,40-1-128,-20 20 32,1 1-352,18-20-544,1-1-193,-1 1-160,21-41 0,20-19-32,-21 0-32,-19-19-96,-1-20-96,1-2-96,-20 2-64,-20-21-417,0 21 32,-20-2-64,0 22 257,-20-1 448,1 40 96,-1-1 256,1 22 129,18-2-65,21 21-32,21-21-192,-1 21-192,19-21 128,20-19-192,21 1-96,19-21-641,-19 0 193,18 0-514,-17 0-896,-22-21-1569,-39 21-8296</inkml:trace>
  <inkml:trace contextRef="#ctx0" brushRef="#br0" timeOffset="106246.0769">1035 8867 18577,'-61'19'1217,"61"-19"-1025,0 20 193,0-20 672,41 0 288,38 0 128,40 0-512,20 0-192,80 0-224,79-20-161,78-19 32,22 19-191,-2-20-289,-58 21 512,-80 19-256,-40 0-288,-58 0-96,-42 0 128,-38 0-32,-20 19-96,-40-19-129,-1 0 33,-19 0 128,0 0-545,-19 0-992,-1-19-962,20-1-1057,-20 0-10633</inkml:trace>
  <inkml:trace contextRef="#ctx0" brushRef="#br0" timeOffset="106472.0898">4708 8013 26104,'-60'-19'737,"60"19"-257,0 0-960,19 0-321,1 0-736,1 19-321,-1 1-704,0-1-2788</inkml:trace>
  <inkml:trace contextRef="#ctx0" brushRef="#br0" timeOffset="106590.0966">4886 8371 24727,'0'59'1281,"0"-39"-864,0 0-417,0 0-769,0-1-865,0-19-1024,0 0-1602</inkml:trace>
  <inkml:trace contextRef="#ctx0" brushRef="#br1" timeOffset="122325.9966">5601 8152 11082,'-20'0'3683,"20"0"-1985,0 20-225,0 0 225,20 0-96,-20-1-353,20 22-192,0-2-545,-1 0 353,1-18-288,20-2-161,-40 1-256,19 0 193,2-20-129,-21 20 0,0-20 449,0-20-193,-21 0-288,21-19-32,-19-2-160,19-17 32,-20 17 32,20-18-128,-20-1 32,20 0 32,0 21-96,0 20 32,20-2 32,-20 21-128,20 0-32,20 21 64,-20 18-353,20-20-736,-1 22-1057,1-22-673,19 1-768,1 0-5126</inkml:trace>
  <inkml:trace contextRef="#ctx0" brushRef="#br1" timeOffset="122662.0158">6137 8172 128,'0'20'17776,"0"-20"-16975,20 0 769,-20-20 384,20 20-673,19 0-448,-19-20-289,19 0-320,2 0-32,-1 1-160,-21-2 129,1 1-257,0 1 480,-20-1-256,-20 1 64,0 19 32,1 0-127,-21 0-1,-1 19 192,2 20 0,19 2-96,-19-2-256,19 21 609,20-21-449,0 2-32,20-2-128,-1 0 0,21-18-353,20-21-800,0 0-576,19 0-1090,-20-41-2050</inkml:trace>
  <inkml:trace contextRef="#ctx0" brushRef="#br1" timeOffset="123059.0386">6752 8052 18513,'-39'0'1570,"19"20"127,0 1 385,0-2-480,20 21-257,-19 20-320,19-21-417,0 1-319,19-1-353,21-19 32,-1 1 32,1-42 0,20 1 0,-20-19-64,-1-1-129,-19-19-31,0 19 192,-20-19-128,-20-1-128,-19-20-129,-1 21-95,1-1 352,-2 20 160,1 20 192,1 20 352,19 0-63,20 41-1,0-2 65,0 21-1,20-1-31,0 1-193,39 0-224,1-1-160,0-19-256,19-1-481,-20-19-640,1 1-417,-20-21-1633,0 0-1282,-21 0-10665</inkml:trace>
  <inkml:trace contextRef="#ctx0" brushRef="#br1" timeOffset="123241.049">7249 8112 1729,'39'0'22389,"1"0"-20851,0 0 31,0-19-1120,-1 19-353,1 0-64,-20 0-256,19-21-1090,1 21-1088,1 0-1025,-22-20-9065</inkml:trace>
  <inkml:trace contextRef="#ctx0" brushRef="#br1" timeOffset="124131.0999">8003 7695 15086,'0'-39'2722,"-20"19"-351,20 20-225,0 0-577,20 20 1,-20 19-353,20 21-224,-20 0-353,20-1-63,0-19-193,-1 19-96,21-38-223,-19 18-1,38-20-32,0 1-64,1 1 96,-1-2-64,1 1 0,0 20-32,-1-20 0,-19 0 32,-21 19 0,-19-18 64,0-2-32,-19 1 160,-21-20-256,1 19-32,-1-19-32,0-19-129,-20-1-63,20 1-256,1-2-161,19 1-416,0 1-737,20-1-1057,20 20-736,-20-20-7560</inkml:trace>
  <inkml:trace contextRef="#ctx0" brushRef="#br1" timeOffset="124363.1131">8618 7695 20947,'-19'21'577,"19"18"640,0 0 320,0 21-95,0 0-193,19 20-544,-19-22-449,20 2-256,21-20 0,-2 0-256,21-20-577,-21-1-608,1-19-1474,-1 0-1313,2 0-12108</inkml:trace>
  <inkml:trace contextRef="#ctx0" brushRef="#br1" timeOffset="124667.1305">9115 7914 19826,'-79'59'2306,"59"1"-864,-20-21 448,21 21-545,19-20-288,0-20-609,19 0-384,21-1 32,0-19-64,-1-19-64,1-1 64,-1 0-64,-18 0-96,-1-20 0,-20 21 128,0-2-32,0 21 96,-20 0 32,20 0-192,-21 21 64,21-2-96,0 1-224,21 0-513,-1 0-1025,19 0-1281,-19-20-160,20 0-6342</inkml:trace>
  <inkml:trace contextRef="#ctx0" brushRef="#br1" timeOffset="124877.1425">9493 7973 17392,'-20'0'2018,"0"0"192,-1 21-64,21 18-256,-19 0-385,19 21-576,0-20-416,40 0-353,-20-1-128,39-18-64,1-21-225,-1 0-415,1-21-129,-20-18-416,-1 19-641,-19-20-384,-20 0-96,0 0-1634,-20 1-7687</inkml:trace>
  <inkml:trace contextRef="#ctx0" brushRef="#br1" timeOffset="125036.1516">9631 7735 20018,'20'20'1602,"-20"-1"1056,20 22-800,-1 18-192,2 1-321,-1 19-544,0 1-577,19-21-192,-19-19-352,20-1-577,-1-19-480,1 1-930,-20-21-2049,20-21-7623</inkml:trace>
  <inkml:trace contextRef="#ctx0" brushRef="#br1" timeOffset="125232.1628">10088 7934 20915,'-79'79'1378,"38"-40"864,22 2-481,19-2-608,-20-19-224,40 0-480,-1 0-321,22-20-320,-1 0 416,19 0-288,20-20-673,-19 20-736,-20-20-1282,-1 20-1217,-19-20-9640</inkml:trace>
  <inkml:trace contextRef="#ctx0" brushRef="#br1" timeOffset="125847.198">10783 7675 19538,'-21'0'2594,"21"0"-1280,0 20-385,0 20 608,21 19-416,-1 1-288,0 20-513,0-1 161,19-20-385,1 1-128,-1-20-64,1-20-417,20 0-544,-20-20-544,19 0-1058,-39-20-1313,-20 0-11082</inkml:trace>
  <inkml:trace contextRef="#ctx0" brushRef="#br1" timeOffset="126027.2083">10703 7994 22325,'-20'0'800,"20"0"1,20 0 1281,20 0-416,20 0-705,-20 0-737,19 0-160,20 0 0,1-21-128,-1 21-353,0-20-704,-19 20-704,-20 0-1667,-20 0-1088</inkml:trace>
  <inkml:trace contextRef="#ctx0" brushRef="#br1" timeOffset="126290.2234">11359 8112 17936,'20'20'1794,"-1"-20"320,-19-20-416,0 1-417,-19 19-32,19-41-512,0 22-225,-20-20-287,20 18 95,0-18-352,0-1 64,20 0-192,-20 20-129,19 1-415,1 19-257,0 0-192,0 19-353,19 1-255,-19 20-225,21-20-2114</inkml:trace>
  <inkml:trace contextRef="#ctx0" brushRef="#br1" timeOffset="126817.2535">11716 8033 16271,'20'19'3107,"-20"-19"-1826,19 0 577,1 0-513,0 0-160,21 0-256,-2-19-577,-19-1-31,20 1-1,-21-2-128,1 1-32,-20-19 1,0 19 127,0 0-192,-20 20 64,-19 0-128,19 0 0,-20 0-64,0 20 160,20 20 64,0-21-192,0 22 257,20-2 63,0 0-96,40 1-32,-20-20-96,40 0 65,0-20-97,19 0 128,1 0-160,-21-20 0,20 0 32,-20-20 32,-19 20-96,-19-19 192,-1 20-192,-1-22 128,-19 22-128,-19-21 64,-1 20-64,-1 0 32,1 0-64,-19 20 128,19 0-31,0 0-33,0 20-129,1 0 162,-1 20-65,20-1 160,0 21-160,20-21 32,19 2-224,1-22-161,19 1-351,1-20-353,0 0-609,19-20-1185,-20 1-1153,-18-22-5893</inkml:trace>
  <inkml:trace contextRef="#ctx0" brushRef="#br1" timeOffset="127065.2677">12748 7815 17392,'-39'-41'1922,"19"22"-321,0 19 1,1 0 95,-1 19 193,0 1-480,-1 20-770,42-20-480,-1 20 0,39-20-160,0 19 0,21-19 0,-20 20-256,19-20 0,-39-1 224,-21 22 32,-19-22 96,-19 1 64,-1 20-32,-20-20 129,1-20-33,-2 20-288,2-20-481,39 0-1377,-20-20-2594,20 20-7399</inkml:trace>
  <inkml:trace contextRef="#ctx0" brushRef="#br1" timeOffset="127888.3148">14595 7457 18321,'-59'-60'1025,"19"60"96,-20 0 256,20 20-256,1 20-128,-1 0-480,20 19-353,20 1-128,0-1-64,20 1 32,20-1 32,-1 1-64,22 0-128,-22-21 96,20 21 0,-19-40 96,-20 19-32,-1-18 0,-19-2 160,20 1 160,-20 0-192,0 0 64,0 0-64,0 0-128,0-1-32,20-19 32,0 0-160,20-19-480,20-1-449,-21 0-705,21 0-704,19 0-4101</inkml:trace>
  <inkml:trace contextRef="#ctx0" brushRef="#br1" timeOffset="128146.3295">15091 7556 21075,'40'40'289,"-20"-20"159,19 39 417,-19 1 0,0-1 64,20-19-417,-20 20-480,0-20 0,20-1-224,-1-18-545,1-21-608,-21 0-673,-19-21-1633,0 1-12557</inkml:trace>
  <inkml:trace contextRef="#ctx0" brushRef="#br1" timeOffset="128461.3475">15091 7497 16463,'0'-40'3491,"20"21"-2338,20-2 673,-1 1 96,22 20-609,-2 0-640,-19 20-481,-21 20 0,1 19 0,0 1-160,-20 0-32,0-21 33,0 21-98,20-21-31,-1-19-64,21 20 64,1 0 128,-2-20-64,1 20 96,-1-1 64,1 1-64,-21-20-32,1 19 97,-20 1 31,-20-20-32,1 0-64,-21-20-224,20 0-353,-19 0-480,-1 0-897,21-20-896,-2 0-1186,21 1-11050</inkml:trace>
  <inkml:trace contextRef="#ctx0" brushRef="#br1" timeOffset="128748.364">16004 7755 18481,'-39'0'2274,"-1"19"-160,20 1 32,-19 1-801,19 18 1,-20 1-513,21 0-449,19-1-384,19 1 0,1-40 0,20 20 64,-1-20-96,21 0 0,-21-20 32,2 1-160,-21-2-129,-20 1 1,0 1 32,0-1-449,-20 20-544,-1 0-352,1 0-417,0 0-321,1 0-960,19 0-6630</inkml:trace>
  <inkml:trace contextRef="#ctx0" brushRef="#br1" timeOffset="129134.386">16045 7854 15790,'0'0'2787,"-21"0"-1089,21 0 352,0 20-257,21 0-447,-21 0-706,20 0-384,19 19-224,-19-18 1,19-2-322,-19 1-736,20-1-704,-20-19-770,-1 20-1312</inkml:trace>
  <inkml:trace contextRef="#ctx0" brushRef="#br1" timeOffset="129813.4249">16303 7774 22773,'-41'20'705,"41"20"864,20 0-704,1-20-385,-1 20 97,19-21-385,1-19-64,-1 0-96,1-19 129,-1-1-226,-19 0-319,0-20 512,-20 20-128,0 1-32,0 19 96,-20 0-32,20 0-192,0 19 64,0 21 96,0 0 0,20 40-32,21-22 32,-2 22 0,1-20 192,-21 20-128,1-22 32,0 2-32,-20-20 32,-20 0-31,0-20-1,1-1-128,-21-19-321,20 0-31,-19-19 95,18-21-255,-19 0 63,21-20 33,19-18-65,0 18-63,39-20 224,-19 20 223,40 21 257,-20 0 257,19-2 351,-19 2-223,-1 19-193,2-20 97,-21 20-193,0-20 448,-20 20-351,0 1-65,0-1-96,-20 1 32,0 19 64,-1 0-64,1 0-127,1 0-1,-1 19 32,20 1-193,0 19 162,0 1-66,0 0 66,20 0-33,19-1-65,-18 2-351,19-22-481,-1 1-288,1-1-1153,-21-19-769,21 0-4644,-40-19-3396</inkml:trace>
  <inkml:trace contextRef="#ctx0" brushRef="#br1" timeOffset="129962.4334">16997 7994 19474,'-39'-41'2626,"39"2"-287,0 19-866,0-20-544,39 20-160,1 1-385,-1-22-352,22 22 0,-2-1-64,0 1-577,1-2-1857,0 21-2050,-20-20-9802</inkml:trace>
  <inkml:trace contextRef="#ctx0" brushRef="#br1" timeOffset="130451.4614">17831 7338 20018,'20'-40'3043,"-20"40"-1890,0 0-96,0 20-288,0 0 0,19 20-225,-19-1-383,0 1-161,21 0-32,-1 0-193,0-21-415,19 1-930,-19 0-1345,0-20-512,0 0-9641</inkml:trace>
  <inkml:trace contextRef="#ctx0" brushRef="#br1" timeOffset="130695.4753">17990 7397 6694,'40'-59'14061,"-21"59"-12139,1-20 512,20 20-576,0-20-993,-20 40-96,0 0-33,0 20-255,0-1-321,19 21 64,-19 19-96,0-19-64,-1 19-64,21-19 32,-1 0-32,2-21-224,-21 1-288,0-20-193,-1 0-608,-19-1-545,0-19-1057,0-19-1249,-19-1-9321</inkml:trace>
  <inkml:trace contextRef="#ctx0" brushRef="#br1" timeOffset="130871.4854">18248 7675 18609,'-19'-19'2947,"19"19"-1634,0 0 705,19 0-384,1 0-417,39 0-352,1 0-545,0 0-352,-1 0-641,1-20-640,-21 20-481,1 0-1249,-20 0-1121,-20 0-13676</inkml:trace>
  <inkml:trace contextRef="#ctx0" brushRef="#br1" timeOffset="131204.5044">18566 7338 20755,'39'0'705,"1"20"768,0 0-63,20 19-289,-21 1-449,1 19-223,-20 1-417,-1 0 32,1-1-32,-20 1 0,20-21 0,-20-18 0,-20 18-64,0-39-128,1 20 0,-21-20 160,20-20 0,1 0 128,19-20 192,0 20-32,0-19-96,19-1 1,21 20-33,-20 1 32,19 19-128,22 0 0,-22 19 0,1-19-160,-21 20-609,21 1-512,-20-21-833,0 0-1057,19 0-5701</inkml:trace>
  <inkml:trace contextRef="#ctx0" brushRef="#br1" timeOffset="131377.5143">19459 7755 23766,'60'99'1890,"-40"-59"-385,0 19-544,-20-18-320,0-2-225,0 0-352,-20-18-640,20-2-289,-20 1-865,20 0-1185,0-20-1505,0 0-12652</inkml:trace>
  <inkml:trace contextRef="#ctx0" brushRef="#br1" timeOffset="132137.5578">20174 7001 18673,'-20'-41'865,"0"41"192,1 21 224,-1-1 64,0 19 97,0 21-385,0 0-224,20 18-321,0-18-224,40-20-159,0 0 31,19-40 0,0 19-96,21-38 96,-20-1-128,-1 0 0,-39-20-160,-1 1 0,-19 18-192,-19 2-257,-21-1 97,-19 0-129,19 20 64,-20 0 97,20 0-545,21 0-705,19 20-127,0 0-1218,0-20-8808</inkml:trace>
  <inkml:trace contextRef="#ctx0" brushRef="#br1" timeOffset="132340.5694">20591 7219 19730,'0'19'2434,"0"-19"-1280,0 21 767,0-2-383,0 1-545,20 0-385,0-20-608,0 20 449,19-20-193,1-20-224,-1 0-384,2 0 128,-21 1-641,-1-2-417,-19 2-1248,0-1-577,-19 0-1665</inkml:trace>
  <inkml:trace contextRef="#ctx0" brushRef="#br1" timeOffset="132486.5778">20790 7219 19506,'40'40'1089,"-1"-21"1153,-19-19-961,19 20-960,-19-20-161,0 20-64,0-20-192,-20 0-513,19-20-960,-19 0-1218,0 1-2882</inkml:trace>
  <inkml:trace contextRef="#ctx0" brushRef="#br1" timeOffset="132637.5864">20869 7060 17136,'-39'-20'2178,"39"0"-1986,0 20-224,0-19 96,0 19-96,0 0-96,0 0-289,0-20-832,0 20-801,19 0-3042</inkml:trace>
  <inkml:trace contextRef="#ctx0" brushRef="#br1" timeOffset="132957.6047">20928 6901 17840,'20'20'1474,"-20"-20"159,0 20 545,20 20-96,0-1-288,-20 1-545,19 0-576,22-1-321,-1 1-160,-21 0-31,21-21-129,0-19 128,-1 21-32,-19-21-32,19 0-96,-19 19 0,1-19 0,-1 20 64,-20 0-224,0-20 160,0 20-160,-20 0-32,-1 0-161,1-20-223,1 19-65,-1-19-320,0 0-288,-19 0-256,19-19-385,20-1-96,-20 0-1345,20 0-5382</inkml:trace>
  <inkml:trace contextRef="#ctx0" brushRef="#br1" timeOffset="133304.6246">21524 7100 4932,'0'0'14638,"-20"0"-13549,0 19 1121,-19 22-64,19-22-544,-20 21-481,21 0-641,19-1-224,19-19-95,1 0-1,0-20 32,19 0 64,-19 0-160,0-20-32,0 0-224,0 0 128,-20-20-64,-20 21-96,20-1 0,-20 0 128,0 20 64,0-19 64,1 19-32,-1 19 32,0-19-64,20 20-96,0 0-32,20-1-161,0 2-479,-1-2-514,21-19-864,-20 0-704,19 0-1410,-18-19-8649</inkml:trace>
  <inkml:trace contextRef="#ctx0" brushRef="#br1" timeOffset="133520.6369">21683 7139 21107,'-39'0'1025,"19"0"737,0 21-192,20-2-321,0 1-545,20 0-159,0-1-353,39 21-64,0-20-32,-19 0-64,0 0-64,-20 0-96,-20 0 0,0-1-192,-41 1-65,2-20-287,-1 21-33,1-21-864,-1-21-770,21 1-575,19 20-7208</inkml:trace>
  <inkml:trace contextRef="#ctx0" brushRef="#br1" timeOffset="133680.6461">21941 7199 20339,'40'-20'3139,"-1"20"-2210,21-19 672,0 19-896,-20 0-641,-1 0-224,-19 0-609,19 0-1313,-19 0-1505,20 0-7240</inkml:trace>
  <inkml:trace contextRef="#ctx0" brushRef="#br1" timeOffset="134565.6967">20412 7636 16495,'-59'-40'2082,"19"40"-801,21-20 161,-22 20 255,21 20-287,-19 0-449,19 0-161,0 0-383,20-1-193,20 22-128,19-22 32,1 20-64,40 2 32,-1-22 0,0 21-224,-18 0-320,-22-1-1,-19 2-31,0-2 192,-20-20-1,-20 1 97,-20 1 32,1-2 0,18 1 0,-19-20 32,1 0-33,19-20-159,-19 20-64,19-19 63,20-2 33,0 1 128,20 1 64,-1-1 64,21 1-32,-1-2 256,22 21 160,-22-20 193,21 20-161,-21-19-224,1-1-63,-1 0-65,2 0 0,-1 0 64,-21 0-32,1 20 128,-20-19 384,0-2-319,-20 21-1,1 0 192,-21 0-191,19 0-33,-18 21-128,-1 18-64,20-19 0,1 20-64,-1-1 0,20 2-96,20-22-513,-1 20-544,21-19-865,-1-20-801,2 0-5669,-1 0-2626</inkml:trace>
  <inkml:trace contextRef="#ctx0" brushRef="#br1" timeOffset="134912.7165">21027 7854 64,'-20'0'19570,"1"20"-18769,-1 0 961,20 20-1,0-1-512,0-18-448,20-2-417,-1 1-255,22-20-65,-1 0 0,-21-20-192,1-20-289,0 1-31,-20-1-97,0 0 33,-20-20 127,20 21-63,-20 0 576,1-2-224,-1 2 96,0-1 128,20 40 897,-21 0-320,21 0-193,0 20 289,21 20 0,-21-1 0,20 1-385,0 19-320,-1 1 0,1-20-288,0 19-353,20-39-640,-21 20-608,21-20-1154,-20-20-961,-1 19-6790</inkml:trace>
  <inkml:trace contextRef="#ctx0" brushRef="#br1" timeOffset="135563.7538">21504 7834 22453,'-20'-19'736,"0"38"321,1-19 97,-1 20-129,20 20-289,-20-20-512,20 0-224,0-1-32,20 1-96,-20-20-64,20 0-481,-1-20-63,1 1-1,0-1 193,-20 0 512,0 0 32,0 0 352,0 20 160,-20 0 97,20 20-33,0 0-127,0 20-129,0-1 0,0 21-127,20 0-33,20-1-128,-21-19 0,22 19-64,-21 1-256,0-21 159,-20 1 129,-20 0-128,0-20-64,-21 0 64,22 0-192,-1-20-65,-20 0-319,20-20-161,20 0-256,0 0 224,0-20 449,0 0 287,20 1 1,0 0 192,0-2 96,0 2 321,20-1 320,-20 0-97,20 0-31,-21 1-97,21 0-287,-20-2 63,-1 22 64,1-21-128,0 0-159,-20 20 63,0-20-128,0 20 128,0 1-128,-20 19-96,0 0-192,-19 0 256,19 19 96,-19 22 0,19-2-64,0 1 224,20 0-96,20-1-96,0 1-128,19-20 32,20-1-288,-19 1-321,20-20-640,0 0-769,-1-20-256,-39 1-1313,19-1-4966</inkml:trace>
  <inkml:trace contextRef="#ctx0" brushRef="#br1" timeOffset="135882.772">22000 7854 17040,'0'-20'1537,"0"20"705,-19 0 289,19 0-449,0 20-289,0 0-512,0 0-704,19 20-385,-19-1-64,20-18-64,-20-2 0,20-19-64,-20 0-64,20 0-128,0 0-32,-1 0 0,-19-19-32,21 19 191,-21 0 65,20 0-96,-20 0 160,0 0 1,0 19-1,20-19 0,0 20 0,-20-20-32,19-20 32,1 1-64,0-2-160,0 1-289,-1-19-832,-19 19-961,0 0-1442,0 20-3522,0 0-4870</inkml:trace>
  <inkml:trace contextRef="#ctx0" brushRef="#br1" timeOffset="136012.7795">22278 7914 19122,'20'39'704,"0"-39"129,-20 20 32,20 1-257,-20-2-319,19-19-417,-19 0-1154,21 0-1600,-21 0-10891</inkml:trace>
  <inkml:trace contextRef="#ctx0" brushRef="#br1" timeOffset="136147.7872">22298 7716 21107,'-20'-41'1730,"20"41"-1538,0-19-192,0 19-704,20-20-1442,-20 20-1570</inkml:trace>
  <inkml:trace contextRef="#ctx0" brushRef="#br1" timeOffset="136604.8133">22556 7794 20531,'-39'-39'1441,"19"39"-672,20 0 320,-20 19 224,20 1-96,-20 1-512,20 38-160,0-19-161,20-1-192,0 2-160,20-22 64,19 1-320,1-20-384,19 0-193,-19-20-512,-1-20-513,-18 1-769,-22-1-1056,-19 0-7464</inkml:trace>
  <inkml:trace contextRef="#ctx0" brushRef="#br1" timeOffset="136785.8237">22716 7636 17200,'-60'-40'3683,"41"40"-1985,19 0-161,0 20 385,0 20-256,19-1-321,1 21-544,0-21-321,0 21-448,39 0 0,-20-21-64,21 2-384,0-22-289,-20 1-320,-1-1-576,1-19-1346,-1-19-1089,-19-1-6790</inkml:trace>
  <inkml:trace contextRef="#ctx0" brushRef="#br1" timeOffset="136990.8354">23232 7854 19186,'-100'-20'2338,"41"40"-1826,19 0 994,-19 0 672,19 0-641,1 0-480,18-1-480,1 1-193,40 1-160,1-21-31,18 19-97,20-19-64,1 0-224,19-19-449,-19 19-416,0 0-481,-21 0-1408,1-21-1186,-21 21-8424</inkml:trace>
  <inkml:trace contextRef="#ctx0" brushRef="#br1" timeOffset="137424.8602">23470 7397 19666,'-39'0'641,"18"-19"1216,21 19 578,0-20-289,0 20-993,0 0-673,21 0-127,-21 20-225,-21-1-96,21 22-128,0-22-353,21 21-480,-21-21-672,19 2-961,1-2-1218,0-19-8808</inkml:trace>
  <inkml:trace contextRef="#ctx0" brushRef="#br1" timeOffset="137698.8759">23609 7438 16815,'0'-41'5061,"0"22"-4164,19 19 929,1-20 64,0 0-641,1 20-481,18 0-191,1 0-225,-20 20-95,19 19-1,-19-19-160,0 40 0,-20 0 0,0-1 0,-20 1-96,20 19-32,0-20 0,0 1 0,0 0-416,0-21 31,0-19-415,20 1-482,-20-21-864,0 0-1345,-20-21-2435</inkml:trace>
  <inkml:trace contextRef="#ctx0" brushRef="#br1" timeOffset="137864.8854">23728 7735 20531,'-39'-19'1441,"39"-2"-896,0 21 1024,20 0-255,19 0-674,-19-20-223,19 20-225,21 0-192,-21 0-289,1-19-703,-19 19-802,18 0-320,-19-20-705,20 0-2722</inkml:trace>
  <inkml:trace contextRef="#ctx0" brushRef="#br1" timeOffset="138097.8987">24125 7516 15086,'-20'-19'3523,"0"19"-1409,1 0-256,19 0-193,-20 19-319,20 2-513,0-2-289,0 1-192,39 0-63,1 0-33,-1 0-64,1-20 32,1 0-128,-2 0 97,-19-20 63,0 20-192,-20-20-128,0-20-96,-20 21-33,-20-2-127,21 2-256,-22-1-225,1 20-737,1 0-1216,19 0-481,20 20-5990</inkml:trace>
  <inkml:trace contextRef="#ctx0" brushRef="#br1" timeOffset="138350.9132">24204 7656 17969,'0'60'2978,"0"-21"-1184,0-20-289,0 1 161,0 20-321,21-40-224,-1 20-512,19-20-321,1 0-128,-1 0-128,1 0 32,19-20-64,-38 1-64,-1-2-64,0 1-64,-20 1-32,0-1-64,-20 1-129,0-22-287,-21 22-193,22-1 0,-21 20-160,0-20 96,21 20-32,-21 0-833,20 0-2017,20 0-8521</inkml:trace>
  <inkml:trace contextRef="#ctx0" brushRef="#br1" timeOffset="138742.9356">24383 7278 22613,'20'-40'64,"0"21"448,19-1 1154,2 20-32,-2-20-706,1 20-223,-1 20-385,-19-20-95,20 20-65,-21 20-96,1-21 32,21 41-64,-21-1 32,-1 1-64,-19-1-64,20 1-64,-20 0 64,20-1 64,0 1-128,-1 0 192,-19-21-32,20 1 96,-20 0-64,0-1 128,-20-18 96,1-2-63,-1-19 31,-20 20-320,21-20-577,-21 0-832,19 0-2083,-18-20-4547,19 20-5478</inkml:trace>
  <inkml:trace contextRef="#ctx0" brushRef="#br2" timeOffset="142101.1277">1451 9462 18289,'-99'0'993,"40"21"-192,-1-2 31,20 20 289,0 21-224,21 20-256,19 0-257,0-1-224,0 0-160,19-19 0,41 0-640,0-21-1090,39-39-1121,0 19-4612</inkml:trace>
  <inkml:trace contextRef="#ctx0" brushRef="#br2" timeOffset="143265.1943">2007 9740 17328,'-20'-39'737,"-19"19"-65,19 0 609,-20 20-256,1 0-288,-1 20-64,19 0-225,2-1-384,-1 1 289,40 20-129,-1-20 0,22-1-128,18 22-32,-19-22-32,19 1-96,-19 0 32,-21 0-288,2 0 64,-1 0-257,-20-1 321,0 1-192,-20 1-289,20-21 577,-21 0-64,2 19-193,-21-19-127,40 0 128,-20 0 159,1 0-63,19 0 0,0 0 128,19 0 128,1-19-32,0 19 32,0-21 64,20 1-32,0 1-64,19-21 0,-19 20 128,-1-20 0,1 21 160,-20-1 32,-1-1 225,2 2 31,-21-1 33,0 20-65,0-19-31,0 19-193,0 0 32,0 0-159,0 0-97,0 0-128,-21 0 32,21 19-64,0 1 288,-19-1-160,38 22 96,-19-2-64,41-19 0,-21 0-32,39 0 0,-19-20 96,19 0 32,1-20-32,-20-20-64,-1 20-31,1-19-162,-20-1-255,0 1-64,-20 18 63,0 1 289,0 20 96,-20 0 160,-20 0 289,20 20 95,-19 1-288,19-2-223,20 20-33,0-18-33,20-1-159,19-1-32,21-19-609,-21 20-480,21-20-673,20 0-1569,-21 0-8264</inkml:trace>
  <inkml:trace contextRef="#ctx0" brushRef="#br2" timeOffset="143772.2233">3853 9720 19250,'-39'-19'160,"19"-1"224,0 20 865,-19-20-224,19 20 225,-20 0-161,0 0-513,0 40-127,20-21 31,-19 41-128,19-21-127,0 21-1,20-20-256,20 0 32,0-1-64,19-39 160,21 0-32,-20 0 64,20-39-192,-21 19-96,1-20-96,-20 20 159,-20-19 65,0 18 64,0-18-64,0 39 64,-20-19-32,20 19-32,0 0-96,0 19 32,0 1 96,0-1 32,20 2-64,19-1-160,-19-1-673,21-19-192,-2 0-352,1-19-321,-21-1-1056,1-1-5158</inkml:trace>
  <inkml:trace contextRef="#ctx0" brushRef="#br2" timeOffset="143968.2345">3914 9423 16815,'-21'-40'3524,"21"40"-2435,0 20-256,0 0 672,0 19-128,0 21 1,21 0-321,-1-1-577,-1 20-320,21-38-96,-1 17-128,21-17-384,-21-22-449,1 1-544,0 0-994,0-20-896,-20 0-6182</inkml:trace>
  <inkml:trace contextRef="#ctx0" brushRef="#br2" timeOffset="144244.2503">4429 9541 19634,'-59'0'737,"39"21"-129,-20 18 994,21 1-33,-1-20-255,20 20-706,0-1-352,39-18-63,1-2-97,19 20-64,2-18-32,-22-1 64,20-1-64,-39 1-160,0 20-33,-20-20-63,-20 19 64,0-19-32,1 1-353,-21-21-416,20 19-896,1-19-161,-1 0-481,-1-19-5701</inkml:trace>
  <inkml:trace contextRef="#ctx0" brushRef="#br2" timeOffset="144505.2652">4667 9800 18801,'0'0'3139,"0"19"-2562,0 2 672,0 18 288,0-19-351,20 20-450,1-20-479,-1 0 31,19-20-128,21 0 0,-1-20-64,0-20-64,-18 0-416,-21 1 64,-1-1-193,-19 1-63,-39 18-193,-2 1-64,2 1 32,-21 19-288,21 19 32,-1-19-352,21 20-6407</inkml:trace>
  <inkml:trace contextRef="#ctx0" brushRef="#br2" timeOffset="150700.6196">5641 9442 17648,'19'41'737,"-19"-2"-225,20 21 513,0-1-32,0 20 0,-20-19-192,19-21-160,2 2-33,-21-22-191,20-19-1,-20 20-192,20-20 64,-20-20 161,-20 20-225,20-39-192,-20 18 32,-1-37-96,2 17 32,-1-18 0,0-20-64,0 19-96,1-20 96,19 41-32,0-1 160,19 20 0,1 20 128,20 20 96,0 0 97,20 39-257,-21 1 0,20 0 64,-19-1-160,20 1 32,-20-21-32,-1 2-128,1-2-320,-20-20-609,0 2-641,-1-1-928,-19-20-994,-19 0-8231</inkml:trace>
  <inkml:trace contextRef="#ctx0" brushRef="#br2" timeOffset="150889.6304">5739 9761 20563,'0'0'1281,"21"-21"-993,-1 21 1250,0 0-289,19-20-961,1 20-256,19-19-128,0 19-608,2-20-353,-2 20-609,1 0-768,-21 0-3075</inkml:trace>
  <inkml:trace contextRef="#ctx0" brushRef="#br2" timeOffset="151366.6577">6196 9462 18257,'0'0'2754,"-19"0"-2241,19 21 640,19-2 673,1 41-193,0-21-608,19 21-416,2-1-193,-1 1-128,-1-21 33,1 2-33,-1-22-64,-19-19 65,20 0-129,-20 0 0,0-19 32,-20-1-32,0-20-32,0 1-64,0-2-32,-20 2-192,0-21-352,0 1-449,0 19-160,20 20-96,0 1-289,0 19-1409,20 0-256,-20 19-6374</inkml:trace>
  <inkml:trace contextRef="#ctx0" brushRef="#br2" timeOffset="151628.6726">6792 9423 18257,'0'19'2915,"-20"1"-1762,20 20 256,0 20-224,0-1-32,0-19-64,0 0-480,20-1-161,1-18-31,18-2-1,-19-19-160,0 0 33,19 0-97,1 0-96,-21 0-128,21-19 64,0 19-224,0 0-513,0 0-768,-1 0-1026,1 0-1344,-1 0-6695</inkml:trace>
  <inkml:trace contextRef="#ctx0" brushRef="#br2" timeOffset="152222.7066">7706 9304 19634,'-20'-20'2210,"20"20"-640,0 0-289,0 39 160,20 1-256,-20 20-224,19 0-352,1 19-161,0-20-288,19 21-31,1-41-97,1 1-64,18-1-257,-20-39-511,1 0-578,0 0-672,-21 0-1057,-19-19-1025,-19-20-12555</inkml:trace>
  <inkml:trace contextRef="#ctx0" brushRef="#br2" timeOffset="152402.7169">7627 9562 20339,'0'-21'1473,"0"21"-352,19 0 961,21 0-128,-1 0-705,21 0-736,-1 0-289,1 0-256,0 0 64,-1 21-256,-19-21-641,19 0-609,-18 0-1056,-2 0-801,-19 0-3652</inkml:trace>
  <inkml:trace contextRef="#ctx0" brushRef="#br2" timeOffset="152946.748">8301 9641 18481,'20'40'1345,"-1"-20"545,1-20-224,-20 19-353,20-19 96,-20 0-544,0 0-128,0-19-225,-20 19-191,20-20-97,-20-20-96,1 20-96,19-19 0,-20 19-64,20-20 96,0 20-224,20-20-64,-1 40-161,1-20-95,21 20-449,-2 20-320,1 1-929,19-2-1089,-19-19-4677</inkml:trace>
  <inkml:trace contextRef="#ctx0" brushRef="#br2" timeOffset="153481.7786">8718 9562 17712,'0'20'2627,"0"-20"-1730,20-20 1056,0 20-479,19-21-545,-19 21-257,20-19-287,-21-1-225,1 1-96,0-2 64,-20 1 32,0 20-64,-20-19 64,0 19-63,-19 19-194,-1-19 97,-19 20 65,39 20-65,-19-20 32,19 20 32,20-20 128,0 19 64,20 1 32,19 0-31,21-21-1,-1 1-96,20-20 32,1 0-32,-20-20-96,19-19 0,-19 19 0,-20-20 33,-1 1-65,-19-2 0,0 2 96,-40 20-96,0-22-64,0 22 64,-19 19 0,-2-20 32,2 20-64,19 0 32,0 20-96,0-1 128,20 22-128,-19-2 288,38 1-224,-19-1 160,20 1-160,20-20 0,-1 20 0,22-40-160,-2 19-352,0-19-417,1-19-449,0 19-928,-20-20-1185,-21 0-1890,1-20-5798</inkml:trace>
  <inkml:trace contextRef="#ctx0" brushRef="#br2" timeOffset="153778.7956">9631 9423 14445,'0'-40'3844,"0"20"-1762,0 20-192,0-20-449,-20 20-96,-19 20-128,19-20-320,-19 20-256,19 20-161,0-21-288,20 1-95,0 1-97,20 18 0,19-39 32,21 19-96,-1 2 96,21-1-32,-21-20 32,-19 19-32,-1 1 0,1 0 64,-20 0 64,-20 0 32,-20 0 192,0-1-128,0 1-127,-19-20-129,-1 0-577,1 21-576,19-21-1346,0 0-2081,-1-21-6855</inkml:trace>
  <inkml:trace contextRef="#ctx0" brushRef="#br2" timeOffset="162803.3118">10326 9740 16527,'40'40'1698,"-1"-20"-641,-19 20 512,20-1-960,-20-19-321,20 20-256,-40 0-160,0-21-993,0 22-641,-40-22-2081</inkml:trace>
  <inkml:trace contextRef="#ctx0" brushRef="#br2" timeOffset="191700.9646">11021 9403 15470,'-60'-20'1506,"21"20"-97,19 0 32,-20 0 1,1 20-289,19 0-385,20-20-511,0 19-225,20-19 160,0 20-64,19-20 64,21 21-160,-21-21 32,1 19-32,0 1-32,-20-1 64,-20 2 65,0-21-1,-20 20 32,1-1 0,-2 1-224,1 0 64,-20-20-481,40 0-800,-19 0-32,19 0-865,0 0-2114,19 0-10857</inkml:trace>
  <inkml:trace contextRef="#ctx0" brushRef="#br2" timeOffset="192183.9923">11438 9819 16815,'20'80'1218,"-20"-40"-642,20-20 417,-1 19 160,1-19-64,-20-20-224,0 0-320,0 0-33,0 0 385,0-20-481,-20 1-192,-19-21-127,19 0-33,-20 1-128,1-21 64,-1 0-97,21-19-191,-2 19-32,21 0 32,0 21 127,40-1 65,-20 20 0,20 20-32,-1 0 64,1 20 128,-20 1-160,-1 18 0,1 21-32,-20-21 96,0 1-32,0 0 64,-20-1-641,20-39-768,0 21-225,-19-21-1280,19-21-4710</inkml:trace>
  <inkml:trace contextRef="#ctx0" brushRef="#br2" timeOffset="192409.0051">11597 9205 16976,'0'19'1729,"0"21"161,20 0 128,-20-1-545,0 1-191,20 0-706,0-1-352,-1 1-96,1-1-32,20-18-352,-21-1-480,21-20-706,-20 19-1088,1-19-1090,-2 0-8936</inkml:trace>
  <inkml:trace contextRef="#ctx0" brushRef="#br2" timeOffset="192823.0288">12133 9403 15887,'-19'-20'2594,"-22"20"-1313,21 20 769,0-20-320,-19 39 96,19-19-641,0 20-353,20-20-383,0 20-97,0-20-256,20-20-64,20 19 32,-1-38 97,2-1-161,-2-1-33,-19 2 1,20-20-64,-21 18 0,-19 1 160,0 20-160,0-19 64,-19 19 96,19 19-128,0-19 0,0 20 32,0 1-64,0-2-481,19 1-736,-19-1-705,20-19-768,0 0-674,0 0-6245</inkml:trace>
  <inkml:trace contextRef="#ctx0" brushRef="#br2" timeOffset="193141.047">12372 9403 16047,'0'0'3043,"0"0"-2147,0 20 738,19-20-577,-19 19-256,0-19-257,20 20-320,0-20-95,0 0-161,19-20 160,-19 20 0,-20-19-64,20 19-128,0 0 96,-1 0 32,-19 19 256,20 22-96,21-2 1,-21 1 31,19 19-32,-19 1 0,19 20 225,-19-22 95,0-17-288,-20 18-63,0-19-65,-20-1-64,0-19 0,1 1-352,-21-2-513,20-19-737,-19 0-1344,19 0-1539,-21-19-11434</inkml:trace>
  <inkml:trace contextRef="#ctx0" brushRef="#br2" timeOffset="193945.093">12987 9184 18129,'-20'-20'1825,"20"20"-864,0 20 160,20 20 321,0 0-513,-20 19-161,19 1-319,21-20-193,-20 20-96,-1-21-128,22 1 64,-1-20-192,-21-1-544,21 1-610,-20-20-1120,-1 0-160,-19-20-2243</inkml:trace>
  <inkml:trace contextRef="#ctx0" brushRef="#br2" timeOffset="194133.1038">12888 9403 14830,'-21'20'2850,"21"-20"-1344,0 0 127,21 0 385,19 0-416,-1-20-738,1 20-767,19 0-1,21 0-321,-21-20-575,1 20-546,-21 0-1120,1 0-1442,-1 0-11979</inkml:trace>
  <inkml:trace contextRef="#ctx0" brushRef="#br2" timeOffset="194705.1365">13503 9462 14990,'20'40'2370,"0"-40"-833,-20 20 641,19-20-576,-19 0 192,-19 0-449,19 0-640,0-20-161,-20 1-224,20-2 1,-20 1-161,20 1-96,-20-1-32,20-20 0,0 20-96,20-19-192,0 19-289,0 0-448,-1 20-160,21 0-544,-1 20-738,2-20-191,-1 20-2467</inkml:trace>
  <inkml:trace contextRef="#ctx0" brushRef="#br2" timeOffset="195196.1646">13860 9403 14733,'0'0'3652,"20"0"-2531,-20 0 737,20 0-481,-1 0-384,2 0-449,-1 0-223,0-20-193,19 20 0,-19-20 32,-20 0-64,20 20-32,-20-20 64,-20 1-128,0 19 0,1 0-64,-1 0 32,0 19 32,0 1 32,-1 20 97,21-20-65,0 19 64,21-19 64,-1 1-32,20-2-64,19-19 64,0 0 32,21-19-127,-20 19 31,-21-41-64,21 22 64,-41-1 32,1-20-96,-20 20 32,0 0-32,-20 1-128,-19 19 96,-1 0 32,1 0 0,-1 19 224,-1 1-128,22 0 32,-1 20-95,20-20-33,20 19-32,-1-18 0,22-2-353,18 20-383,-19-39-546,19 21-607,1-21-610,0 0-1441,-20-21-7366</inkml:trace>
  <inkml:trace contextRef="#ctx0" brushRef="#br2" timeOffset="195457.1795">14694 9304 16335,'0'-40'2306,"-20"20"-1281,0 20 481,0 20-289,1-20 96,-1 20-160,0 0-544,20 19-321,20-19-192,0 0-32,39 0 32,1 0-192,0-1-32,19-19 32,-40 20 64,1 1 0,-20-2 64,-20-19 32,-20 20 160,-20-1-192,21-19 0,-21 21-224,1-21-673,-1 20-1153,20-20-1153,-20 0-7847</inkml:trace>
  <inkml:trace contextRef="#ctx0" brushRef="#br2" timeOffset="220924.6361">15369 9601 19666,'20'20'2050,"-20"0"-1730,0 20-31,20-1 351,-20 2-159,0-2-449,0 1 0,0-20-513,-20-1-832,20 1-929,-20 0-4004</inkml:trace>
  <inkml:trace contextRef="#ctx0" brushRef="#br2" timeOffset="225178.8795">15806 9244 17616,'0'-20'3043,"20"20"-1826,0 0 0,0 20 129,-20 20-33,20-1-512,-1 1-225,1 0-191,0-1-193,0 2 0,19-22-224,-19 1 96,1-1-288,-1-19-449,-1 21-608,1-21-897,-20-21-577,0 21-1249,0-19-12810</inkml:trace>
  <inkml:trace contextRef="#ctx0" brushRef="#br2" timeOffset="225512.8986">15826 9205 17648,'0'-41'2531,"40"2"-578,-1 19 1,21 0-224,-21 0-833,22 1-545,-22 38-256,1 1-32,-21 0-64,-19 20 32,0-1 96,0 1-96,0 0 0,-19 0-64,19-21 32,0 1 0,19-20 0,1 20 0,20 0 32,-1 0-32,-19 19 65,1-19-65,-1 20 0,-20-20 64,0 20 64,0-20-64,-20-1 32,-1 1-160,-18-20-64,-1 20-321,0-20-416,21 0-800,-21 0-1762,20-20-4997</inkml:trace>
  <inkml:trace contextRef="#ctx0" brushRef="#br2" timeOffset="225921.922">16839 9125 17424,'0'-20'2434,"0"0"-1120,0 20-129,20 40 416,-20-1-95,20 21-289,-20 0-416,19-1-481,1 1 0,0-1-224,19 1 32,-19-20-192,20-20-384,-21-1-705,1 1-833,1-20-897,-21 0-993,0 0-11274</inkml:trace>
  <inkml:trace contextRef="#ctx0" brushRef="#br2" timeOffset="226080.9311">16759 9383 12684,'-20'0'7142,"20"0"-5668,20 0 383,19 0 289,2 0-928,18 0-450,1 0-640,-1 0-31,0 0-610,2 0-1185,-2 0-2113,-19 0-4997</inkml:trace>
  <inkml:trace contextRef="#ctx0" brushRef="#br2" timeOffset="227149.9922">17334 9541 12011,'0'60'3171,"20"-60"-2531,-20 20 738,0-20 159,0 0 321,0 0-128,0 0-801,-20-20-321,20 1-159,0-22 159,0 22-256,0-20-63,-19-2 31,19 2-320,19-1 32,-19 20 256,20 0-128,1 1-224,19-1 32,-21 20 32,1 0 32,20 20-160,-1-20 192,1 19-64,-21 1-64,22 0-32,-1 0 128,-1 0-160,-19 0 128,20-20 0,-21 19 0,1-19 64,0 0-32,0-19 0,-1 19 96,-19-20-32,21 0-64,-21 0-32,-21 0 97,2 0-97,-1 20 0,0-19-32,-19 19 32,-1 19 96,20 1 96,0 0-32,1 0 192,19 0-95,19 19 63,1-19 0,20 1-64,-1-2-224,21-19 129,0 20-1,-1-20-64,20-20-32,-19 1-32,-20-2 32,0 1 0,-20-19 0,0 19-32,-20 0-32,-20-20-160,0 21 96,0 19 0,-20 0 128,20 0-192,-20 0 160,20 19-64,-19 21 64,39-20 96,0 20-192,0-1 128,20-18-96,19 18 96,1-20-192,20 2-449,0-1-384,-1-20-576,0 0-673,0 0-1121,2-20-5606</inkml:trace>
  <inkml:trace contextRef="#ctx0" brushRef="#br2" timeOffset="227498.0121">18745 9304 16719,'-20'-20'2307,"-20"20"-1667,20 0 994,-20 0 95,0 20-351,21-1-417,19 1-577,0 0-288,39 0-32,1 0 64,20 0-64,-20-1-96,19 1-32,-19 20 0,-1-20 96,-39-1-32,0 2 64,-20-1 0,1-20 0,-21 19-160,1 1-96,19-20-641,-20 0-928,20 0-1186,0 0-6790</inkml:trace>
  <inkml:trace contextRef="#ctx0" brushRef="#br2" timeOffset="228369.0619">18824 9085 18641,'59'-20'1634,"-19"1"-1250,20-1 481,-20 0-32,19 20-161,-19-20-191,-1 20-193,2 0-192,-2 20-32,-19 0 0,20 0 32,-21 19 161,1 21 95,-20 0-96,20-1-32,0 20-128,-1-19 1,1-1-33,20 20 0,-19-38-32,18-2 64,-19 1-96,-20 0-32,20-21-32,-20 1-161,-20-20-159,0 0-609,-19 21-448,18-21-897,-19 0-2115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6-28T01:19:02.231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1114 3803 5893,'-20'-39'8456,"0"19"-5829,20 1-545,0-2-545,0 21-160,0 0-192,0 21-160,20 18-544,-20 0-193,20 21-192,0-21-128,-1 21 32,1-19 0,20-2-352,-20 0-577,20-18-320,-20-21-64,20 0-289,-21 0-1153,1-21-7558</inkml:trace>
  <inkml:trace contextRef="#ctx0" brushRef="#br0" timeOffset="289.0166">974 3525 19058,'-118'0'1121,"78"41"-32,-19 18 448,-2 0-128,22 41-255,-1-1-386,21 21-447,19-1-321,19-20 0,60-20 192,2-39-64,57-21-32,2-38-32,18-21-96,1-39-32,-1-1 128,-18-19-448,-41 0-97,-19 0-320,-60 19-512,-20-19 416,-60 19 353,-20 20 448,-39 1 128,0 40-128,-20 19-449,20 19-2498,0 21-12652</inkml:trace>
  <inkml:trace contextRef="#ctx0" brushRef="#br0" timeOffset="22881.3088">2603 4042 18129,'0'0'64,"0"0"-321,20 0 866,0 0 384,0-20-352,-1 20-97,1-40-192,-20 20-95,20 1 31,0-22-128,-20 2-96,20 20 160,-20-22-128,-20 22 161,0 19-65,0-20 32,0 20-32,-19 20 33,-1 20-129,0-20 32,0 38 64,1 2-96,19-19-64,0-2-32,20 0 0,20 2-32,19-22 32,1 20 0,-1-39-641,22 21-608,-2-21-1345,-19 0-1666</inkml:trace>
  <inkml:trace contextRef="#ctx0" brushRef="#br0" timeOffset="23279.3315">3179 3923 16047,'0'-40'1665,"-20"1"-416,20 39 321,-20-20-225,-20 20-320,20 20-64,-20-1-609,21 20 97,-21 2-65,20-2-224,20 1-160,0 0 0,20-21-32,20 2 96,-21-21 32,21 0-31,1-21-33,-2 2 0,1-21-128,-20 21 63,-1-22 33,1 22 65,-20-1-33,-20-1 96,1 21-32,19 0-64,-20 0-128,0 21 128,0-1-96,20 19 0,0-18-64,20-2-65,0 1-607,19-20-450,1 20-287,19-20-545,-19-20-1025,20 20-5029</inkml:trace>
  <inkml:trace contextRef="#ctx0" brushRef="#br0" timeOffset="23506.3445">3615 3824 12203,'-40'-21'4837,"21"21"-3300,-1 0 641,0 21-769,0-1-127,1 19 127,-1 1-608,20-1-641,0 2-96,20-22 64,19 21-64,20-21-96,1-19-288,-20 0-385,20-19-160,-21-1-384,-19 0-416,0 1-321,-20-2-1890,0-18-9513</inkml:trace>
  <inkml:trace contextRef="#ctx0" brushRef="#br0" timeOffset="23768.3595">3656 3625 14798,'0'20'3138,"0"-20"-2241,19 39 737,1 2-1,0-2-191,0 21-289,0-21-641,-1 21-255,1-21-129,20-19-64,-21 1 64,21-21 64,-19 0-96,18 0-32,-39-21 0,20 1 96,0 1-63,-20-1-162,0-1 33,20 2-64,-20 19-256,19 19 192,21-19 0,-20 41-513,19-22-960,22 22-1731,-22-22-5380</inkml:trace>
  <inkml:trace contextRef="#ctx0" brushRef="#br0" timeOffset="24447.3983">4886 3744 10762,'-20'-19'7687,"20"-2"-6406,0 21-512,0 0-481,0 40 353,0-20 160,0 19-225,20 2-288,-20-2-127,20-20 127,-1 2 128,1-21-256,1 0 97,-21 0 95,20-21 0,0 2-96,-1-1-95,1 1-65,-20-22 64,20 22-192,-20-1 0,20 0-64,-20 20-128,19 0 63,1 20 33,0 0 96,0 20 32,19-20 0,-19 19-288,21-20-481,18 2-704,-19-1-865,-1-20-705,1 0-6150</inkml:trace>
  <inkml:trace contextRef="#ctx0" brushRef="#br0" timeOffset="24692.4124">5502 3824 17008,'0'20'2082,"-21"-20"-865,21 19 0,0 1-320,0 20-161,21-20-319,-1-20-97,0 19-64,19-19-63,1-19-65,-1-1 64,-19-1-320,0 2 0,-20-1-193,0 1 161,-20-1-384,0 20-225,-19-21-32,19 21-160,-20 0-160,21 21-544,19-21-1026,0 20-3363</inkml:trace>
  <inkml:trace contextRef="#ctx0" brushRef="#br0" timeOffset="25244.4439">5899 3803 14381,'-20'0'2819,"0"0"-1538,20 21 577,-20-1-385,20-1-160,0 20-480,0 2-448,0-22-289,20 1-96,0 1 256,19-21-64,1-21 128,-20 1-95,20 1-193,-20-41-96,0 21 32,-20-2-321,0-18-127,-40 19 95,19-19-383,-18-1-97,-1 21 416,21-1 417,-1 20 160,0 0 225,20 40-193,0 0 0,0-1 224,0 41 353,0 0-224,20-1 63,0 1-352,19 0-63,20-21-33,22 0 96,-22-18-96,20-21 32,-20 0 0,2-21 33,-22 2-1,1-20-128,-20 19-96,-20-20-32,-20 20-64,0-19 160,0 18-96,1 21 96,-21 0-64,20 0-33,-1 21-63,2-2 192,-1 21 97,20-21-226,20 22 98,20-22-194,20 1-31,19-20-480,0 0-1026,1 0-1729,-1-20-7079</inkml:trace>
  <inkml:trace contextRef="#ctx0" brushRef="#br0" timeOffset="25829.4774">7308 3704 14349,'20'40'352,"-20"-20"1538,21 19-192,-21-18-257,19 18-160,-19-39-320,20 20 128,-20-20-32,0 0 96,0 0 161,0-20-289,0 1-737,0-1-128,-20-20-96,20 0 0,0 0-32,20 1-64,-20-1-32,20 0-32,0 21-64,-1-1-128,1 20-129,20 20-704,-1-1-705,1 1-1024,1 0-1346,-2 20-4132</inkml:trace>
  <inkml:trace contextRef="#ctx0" brushRef="#br0" timeOffset="26083.4919">7804 3704 8808,'20'21'4196,"-20"-21"-737,0 0-896,20 0-514,-20 0-255,21 0-705,-1-21-576,-1 1-33,-19 20-224,20-19-95,-20-1-65,0 0 96,0 20 0,0-20 0,-20 0-64,20 20-128,-19 0-32,-1 20-96,-1-20 96,1 40 128,20-20-192,-20 19-64,20 1 224,20 0-224,0-21-609,1 22-512,18-22-417,21-19-480,-1 20-1217,-19-40-6502</inkml:trace>
  <inkml:trace contextRef="#ctx0" brushRef="#br0" timeOffset="26403.5102">8202 3665 16495,'-39'0'1538,"19"19"447,-1 1-479,21 1-257,-20 18-64,20 0-608,20-18-417,1-1 160,18-1-128,21-19 161,-1-19-33,-20-1-64,1-20-288,1 0 32,-22 0-128,-19-19 64,0-1-288,-39 0-193,18 1-159,-19 19 607,1 1 161,-1 19 129,21 20 95,-1 0-96,0 20-256,20 19 224,0 1 0,20 40 1,19-21-194,1 1-575,19 0-1090,21-21-1761,0 0-6791</inkml:trace>
  <inkml:trace contextRef="#ctx0" brushRef="#br0" timeOffset="26945.5412">9513 3684 9288,'-40'-19'6855,"20"19"-5062,-20 19-159,20-19-353,0 41-192,20-22-128,-20 21-673,20-21 1,20 2 191,0-1-224,19-20 193,2 0-65,-1-20-63,-1-1-33,1-18-288,-21 0-96,-19 18-161,-19-18-127,-1 19-192,0 0-161,0 0-32,-19 20-224,19 0-96,0 20-160,-1-20-353,2 20-512,19 0-576,0 19-6951</inkml:trace>
  <inkml:trace contextRef="#ctx0" brushRef="#br0" timeOffset="27155.5532">9751 3863 18385,'-20'-39'2114,"0"-1"-801,20 0 64,0 0-896,0 1-33,0-1-288,40 20-256,-20-19-160,39 19-288,-20-1-1378,21 21-1537,20 0-12204</inkml:trace>
  <inkml:trace contextRef="#ctx0" brushRef="#br0" timeOffset="27712.5851">10525 3228 16559,'0'-40'1922,"0"40"32,0 0-769,0 0-801,0 0 129,20 40 736,0 0-352,0-1-225,-1 21-383,21-1-33,-1 1-64,1-21 0,20 2 97,-20-2-129,19 1-64,-19-20-96,-20-1-32,-1 1 128,1 1 0,-20-2-256,-20 1 96,20 0-128,-39-20-129,-1 0-255,1 0-161,-1-20 225,-1 20-321,-18-20-320,39 1-673,-19-2-929,19 1-5252</inkml:trace>
  <inkml:trace contextRef="#ctx0" brushRef="#br0" timeOffset="27981.6005">11081 3247 17040,'20'0'3363,"-20"-19"-2370,0 19 64,0 19-1121,0 2 576,0 18 609,0 1-288,20 20-320,-20-1-97,39 0-192,-19 1-160,0 0-64,-1-21-128,21 2-513,1-2-384,-22-19-768,21-20-770,-1 0-1825</inkml:trace>
  <inkml:trace contextRef="#ctx0" brushRef="#br0" timeOffset="28335.6207">11617 3486 18225,'-39'-20'1601,"19"20"481,-1 0-1089,-19 20 32,21 19 256,-21 2-576,20-2-257,20 1-287,0-1-193,20 2 64,0-22 224,0-19 0,-1 0 0,21 0-63,1 0-161,-22-19-64,1-22-33,-20 22-127,0-1 32,0 0-128,0 0 256,0 20-32,0 0 0,0 0-257,-20 0 33,20 20 224,0 0 32,0 0-64,20 19-64,0-18-481,0-2-192,19-19-480,1 0-384,19-19-385,-18-2-961,-2 1-2242,-19 1-5029</inkml:trace>
  <inkml:trace contextRef="#ctx0" brushRef="#br0" timeOffset="28523.6315">11915 3546 12748,'0'-21'4067,"-20"21"-1696,20 0-1218,0 21 224,-20-1 449,20 19-673,0 1-448,20-1-481,0 2-64,0-2-32,39-19 32,-20-1-64,22-19 0,-2 0-352,0 0-224,-39-19-385,0-1-705,0-19-832,-20 18-609,-20-18-7687</inkml:trace>
  <inkml:trace contextRef="#ctx0" brushRef="#br0" timeOffset="28721.6428">12232 3367 19922,'0'20'1602,"20"-20"-417,-20 39 320,0 1-704,20 0-256,-20 0-289,19 19-224,1-19 32,0-1-64,21-19-448,-22 1-385,1-2-512,0 1-866,0-20-1376,0-20-10026</inkml:trace>
  <inkml:trace contextRef="#ctx0" brushRef="#br0" timeOffset="28980.6576">12650 3546 16944,'-20'0'800,"0"0"1090,-21 0-256,2 20-65,-1-1-320,21-19-640,-1 20-385,0 0-64,20 0 129,20-20-225,-20 20 320,20-1-64,-1-19-96,21 20-63,-20-20 31,-1 21-192,1-21-96,21 0-225,-21 0-511,19 0-225,-19 0-417,0 0-736,-1 0-1217,1 0-10058</inkml:trace>
  <inkml:trace contextRef="#ctx0" brushRef="#br0" timeOffset="83523.7773">1193 5333 16111,'-20'39'1345,"0"-18"-640,20-2 800,-19-19 609,-1 0-480,20 0-289,-20 0-544,20-19-289,0-2-192,20 1-95,-20 1 63,20-22-192,19 22-128,-19-1 32,20 20 0,20 20 160,-20 40-160,-1 0-160,-19 18 0,0 21 128,-1-19 64,-38-1 32,-1-19 32,0-1-64,-19-18 32,19-22 160,-20 1 1,0 1 95,20-21 0,0 0-192,0-41-32,0 22-160,20-22 32,0 2 0,0-21-32,20 40-64,20 1-32,-20-1 32,40 20-769,-20 0-320,-1 0-417,20 20-736,-19-20-641,19 19-544,-18-19-897</inkml:trace>
  <inkml:trace contextRef="#ctx0" brushRef="#br0" timeOffset="83851.7961">1392 5352 5060,'-99'-138'1602,"19"78"-449,20 21 3491,1-2-1216,-20 22-1411,19 19-703,20 39-193,-19 1 0,19 19-64,-19 21 128,38 40-512,-19-2-289,40 1-224,20 0-32,41-39 32,38-1 1,19-38-1,22-41-32,39 0-96,-21-60-64,1 0-96,-1-20-129,-38 2-63,-41-23 288,-39 2-448,-21 0 127,-38 0 193,-21 19 64,-59 21 32,-1 19 160,-58 20-352,19 20-64,0 20-1218,0 20-3074</inkml:trace>
  <inkml:trace contextRef="#ctx0" brushRef="#br0" timeOffset="84835.8524">2960 5412 16431,'0'40'513,"20"0"127,0-1 866,0 0-225,-1-18-32,1-1-160,0-1-128,0-19-160,-20 0 256,0 0 288,0-19-416,-20-1-609,0-20-32,0 20-127,-19-19-1,19-21-160,0 21-64,1-21 32,19 19-97,0 22-95,19-1-64,1 20-128,20 0 63,19 0-255,1 20-481,20 20-961,18-20-1666,-17-1-3106</inkml:trace>
  <inkml:trace contextRef="#ctx0" brushRef="#br0" timeOffset="85118.8686">3575 5333 18193,'-39'0'2466,"19"19"-1089,0 1-127,1 1-225,19 18-129,0 0-31,19 1-609,1 0-159,39-21 95,1-19-32,0 0-32,0-19 32,-21-1-160,1-19-32,-21-1-32,-19 20 64,-19-19-64,-1 18-32,-39 1-160,19 1-1,-19 19-127,38 0-225,-19 0-223,40 0-834,0 0-1665,0 19-1249</inkml:trace>
  <inkml:trace contextRef="#ctx0" brushRef="#br0" timeOffset="85363.8826">4112 5352 11018,'-20'60'10570,"0"-40"-9417,0 0 288,20-1-544,0 2-384,20-2-225,20 1 32,-1-20-95,21-20 127,0 1-256,-1-21-192,-19 20-160,-21 0 160,-19 1 96,0-2-257,-39 1-415,-1 20-546,-19 0-383,19-19-833,0 19-769,0 0-10699</inkml:trace>
  <inkml:trace contextRef="#ctx0" brushRef="#br0" timeOffset="85588.8954">4409 4975 22741,'0'20'3363,"0"-1"-3267,0 22 449,20-2 384,-20 1-289,21 40-223,18-21-321,1-19-64,-1 19-64,1-38-289,0 18-607,-1-39-450,2 20-608,-21-20-1985,-20-20-6567</inkml:trace>
  <inkml:trace contextRef="#ctx0" brushRef="#br0" timeOffset="85749.9046">4330 5253 15662,'-39'0'7271,"39"0"-6278,39 0 0,1-20 320,40 20-608,-1-19-481,0 19-128,0 0-192,1 0-737,-1 0-1024,-39 0-1667,-1 0-3650</inkml:trace>
  <inkml:trace contextRef="#ctx0" brushRef="#br0" timeOffset="89223.1033">5680 5292 18577,'0'-19'1441,"0"19"-287,0 0-450,0 0-255,20 19 480,-20 2-161,20 18-576,-1-19-95,-19 1-1,21 18-128,-1-39-289,0 20-640,0-20-960,-1-20-1635,-19 0-11370</inkml:trace>
  <inkml:trace contextRef="#ctx0" brushRef="#br0" timeOffset="89368.1116">5601 4975 19378,'-20'0'416,"20"0"-896,20 0-97,-20 20 481,20-1-224,19 2-1378,1 18-3651</inkml:trace>
  <inkml:trace contextRef="#ctx0" brushRef="#br0" timeOffset="89642.1273">6196 5134 17969,'-39'20'1761,"19"-20"-512,0 20 129,0-1-610,20-19-319,0 40-65,20-20-320,20 0 0,-1 20 64,40-20-64,2-1-31,-22 1 31,-20 1-128,-19-2 31,0 1 130,-20-20-161,-20 20-289,-19-20-576,-1 19-672,1-19-1186,-1 0-6085</inkml:trace>
  <inkml:trace contextRef="#ctx0" brushRef="#br0" timeOffset="90656.1853">7090 4936 14189,'-20'-60'2819,"20"21"-545,0 39 384,0-21-896,0 21-801,0 21-737,0-2 64,20 21 705,-20 20-544,20-21-1,0 21-128,0-21-31,0-18 31,-1 18-192,1-19 96,20-1-96,-1 2-63,22-2 127,-22 1 0,20 19-224,1-18 64,-40-1 64,-1 19-64,1-18 96,-20-2 128,-20 1-160,-19 0-64,19-1-96,-20-19-96,1 0 0,-1 0-256,0-19-513,20-1-545,0 0-672,20-20-480,0-19-833,0 19-8008</inkml:trace>
  <inkml:trace contextRef="#ctx0" brushRef="#br0" timeOffset="90885.1984">7507 4915 20339,'0'0'2530,"0"0"-1537,0 0-641,0 0 129,20 41 608,-1-2-160,1 1-545,0 19-128,21 1-95,-22 0-97,21-1-96,19-19-193,-19-1-479,-1 2-225,2-22-545,-2-19-1024,1 0-1602,-1 0-11210</inkml:trace>
  <inkml:trace contextRef="#ctx0" brushRef="#br0" timeOffset="91227.2179">8102 5074 19506,'-20'-19'2050,"1"19"-737,-1 19-128,0 1-224,-20 1 449,21 38-450,19-19-671,0-1-161,19 0-160,1-18 64,0-1 32,20-1 0,-21-19 64,21 0 32,-19-19-64,-1-1-32,-20-1-32,0 2-32,0-21-32,0 21 0,0-2 128,-20 2-64,20 19 65,0 0-290,0 0-287,0 19 416,0 21 32,20 0-64,19-21-225,1 22-736,-1-22-416,1-19-481,19 0-704,-18 0-1186,-22-19-9705</inkml:trace>
  <inkml:trace contextRef="#ctx0" brushRef="#br0" timeOffset="91431.2296">8480 5094 19538,'0'0'1473,"0"21"-448,0-2 353,0 21-97,0 0 32,0-1-768,20 0-321,19 2-192,1-22-32,19 1-288,2-20-129,-22 0-384,20 0-224,-39-20-928,0-19-129,-20 18-1089,0-38-9898</inkml:trace>
  <inkml:trace contextRef="#ctx0" brushRef="#br0" timeOffset="91625.2407">8699 4796 23414,'19'41'1057,"1"-22"640,0 21-608,0 0 96,-20 19-576,19 1-417,21 0-192,-20-21 32,19 0-480,-19 1-321,1 0-480,-1-40-513,-1 19-1024,1-19-1346,0-19-9353</inkml:trace>
  <inkml:trace contextRef="#ctx0" brushRef="#br0" timeOffset="91858.254">9215 5014 12972,'-20'-19'5829,"-21"38"-4419,2 2 672,-1-1-705,-19-1 0,19 22-96,1-22-640,18 21-449,21-21-64,0 2 193,21-2-161,-1 1 128,-1-20-32,21 20-160,19-20 0,-19 0-352,19 0-320,2-20-706,-2 20-511,0-20-1218,-19 20-1537</inkml:trace>
  <inkml:trace contextRef="#ctx0" brushRef="#br0" timeOffset="95525.4638">1252 7199 15470,'-19'39'673,"19"-39"224,0 21 960,0-21 65,0 19-609,0-19-320,-20 0 64,20 20-160,0-20-32,0 0 64,0 0-96,0 0-225,0-20-351,0 20-129,20-40-96,-20 21 0,19-21 96,22 0-192,-1 20 64,-1-19-96,1 39 64,-1 0 256,-19 39-160,0 2 64,-20-2 0,0 21 64,-20-1-224,20-19-64,0-1 0,0 2 128,39-41-96,-19 19 128,21-19-128,18 0 96,0 0-96,1 20 192,0-20-224,0 39 160,-41-18 224,1-2-159,-20 21 95,-20-20-288,-19 0-32,-1 0-257,-20-1-95,20-19-577,-19 0-769,19 0-768,1 0-705,-2 0-3460</inkml:trace>
  <inkml:trace contextRef="#ctx0" brushRef="#br0" timeOffset="95878.484">1233 7020 19410,'-139'40'833,"80"0"-97,18-1 225,2 21 256,-1 19 65,40 21-321,0 19-609,20-20-192,39 0-64,21-20 32,39-19 193,40-40-257,40-20 160,38-39-160,-18-60-320,-40-1 63,-60-19 161,-59 19-32,-40 1-448,-40-20 320,-40 20-609,-19 20 256,-20 19 674,18 40 287,2 0 64,-19 20-319,-22 20-514,-19-20-480,0 39-3010,1-18-8457</inkml:trace>
  <inkml:trace contextRef="#ctx0" brushRef="#br0" timeOffset="99745.7052">3159 7139 17424,'0'0'2242,"20"0"-1986,-20 0 801,20 40 449,-20 0-417,20 0-352,-1-1-289,-19 1 32,20 0-63,0-21-129,-20 1-64,0-20-160,0 21 193,0-21 255,0-21 193,0 1-385,0 1-512,0-21 128,0-20 128,0 20-128,20 1-32,-20 0-32,19 18-417,1 21 385,0 21 32,0-2 160,20 21-64,0 19 128,-1-19-128,1 0-96,19-1-961,-19-19-705,20 1-1601,-20-21-1282</inkml:trace>
  <inkml:trace contextRef="#ctx0" brushRef="#br0" timeOffset="99991.7192">3934 7179 21236,'-41'20'1089,"21"0"32,0 20 544,20-1-384,0 21-544,0-40-449,40 19-159,1-39-33,18 0 96,20-20-64,-20 1-320,2-21-577,-42 0 193,1 20-193,-40-20 0,1 21-384,-42 19-352,22 0 63,-21 0 385,1 0-352,20 0-1858</inkml:trace>
  <inkml:trace contextRef="#ctx0" brushRef="#br0" timeOffset="110962.3467">5065 6802 12844,'-20'-60'2466,"20"21"-384,0-1-352,20 20-321,19-19-160,1 18-96,0 21-288,20 0-192,-1 40 31,1 0-223,-21 20-257,1 19-160,-1-20 96,-18 1-64,-21 0 0,0-1-32,-21-19-96,-18 19-128,-1-19 160,1 0-160,-21-21-32,21-19 96,-2 0 32,21 0 96,-19-39-64,19 19-32,20-20 0,20 1 32,0-1 192,19 20 128,22 0 64,-2 20 33,0 0-193,0 0-192,2 20-32,-22 0 0,1 0-417,0 0-351,-1-20-706,1 19-1825,-21-19-5605</inkml:trace>
  <inkml:trace contextRef="#ctx0" brushRef="#br0" timeOffset="111786.3938">6454 7001 17424,'20'19'256,"0"1"545,0 0 865,0 20-545,0-1 128,0 1-256,0-20-385,0 0 65,-20-1-64,20-19-193,-20 0 32,0 0 481,0-19-448,-20 19-289,20-40-256,-20 21 192,20-41-192,0 20 96,20 0-64,0-20-32,-1 21 0,1 19-192,0 1-1,19 19-319,1 19-321,1-19-480,-2 40-737,1-21-705,-1 2-320,1-1-1570,-21-20 449,1 19 2659,0-19 1921,-20 0 3107,20 20 577,-20-20-737,20 0-800,-20-20-578,20 20-447,0 0-193,0-19-384,0-1-289,-20 20-159,20-21-65,-20 2-96,0-1 1,0 0 31,-20 20-32,20-19-160,-40 19 0,20 19-32,-20 1-32,20 0 129,-20 20-193,21-1 64,-1 1 128,20 0-256,20-1-65,-1 1 1,41-20-480,0-20-33,0 0-384,19 0-416,-20-20-673,21 1-993,-40-22-4100</inkml:trace>
  <inkml:trace contextRef="#ctx0" brushRef="#br0" timeOffset="112097.4116">7487 6941 15470,'-40'-20'2851,"1"40"-993,19-1-129,0 2-800,1 18 160,19 1-96,0-20-416,19 19-321,1-19 0,20 1-160,19-21 225,-19-21-161,-1-18 32,22 19-256,-42-40 0,1 21-32,0-21 32,-40 21 64,0-21-97,1 0-191,-22 21 384,21-2-96,-19 41 321,19-19 95,20 19-288,0 19-128,0 22 256,20-2 1,-1 1 31,1 19-160,21 1-160,18 0-256,0-21-865,1 1-769,-1 0-1666,1-21-5124</inkml:trace>
  <inkml:trace contextRef="#ctx0" brushRef="#br0" timeOffset="112613.4411">8559 6822 14445,'-39'-20'2338,"19"0"-896,-20 40 63,1-20-320,-2 20 32,1 19-63,21 1-418,-1 0-447,20 0-225,0-20-64,39 19 64,22-19 96,-2-20-96,20 20 32,0-20-96,-18 0 0,-22 0 96,-19 20 0,-20-20 256,-20 19 97,1 1-225,-21 1-128,-20-21-32,20 19-96,1-19-320,-1 20-257,20-20-512,0 0-737,20 20-832,0-20-2851</inkml:trace>
  <inkml:trace contextRef="#ctx0" brushRef="#br0" timeOffset="113020.4644">9731 6941 17616,'20'-20'4933,"-20"40"-4613,0-1 385,0 22 256,0-2-385,0 1-31,0 19-321,20-38-160,-1 18-128,1-19-64,0-20-577,19 0-640,-19-20-833,0 0-1954,0 1-12716</inkml:trace>
  <inkml:trace contextRef="#ctx0" brushRef="#br0" timeOffset="113323.4818">9751 6703 18513,'39'0'2018,"-19"20"-1474,0 19 994,19 21-609,-19 0-160,20-1-1,-20 1-351,20-21 95,0 1-160,-1-1 1,-19-19-1,0-20 32,0 21-95,-1-21 63,-19-21 32,20 1-31,-20 1-161,0-1-96,20-20 0,-20 20-128,20 1-64,-1 19-64,2 0-64,19 0 96,-1 19-481,1 21-320,-1-20-704,1 19-1570,0-19-5253</inkml:trace>
  <inkml:trace contextRef="#ctx0" brushRef="#br0" timeOffset="113916.5157">11875 6841 9513,'-39'-39'3715,"18"19"-640,1 20-641,-20 0-864,21 0-225,-1 40-352,-20-1-64,21 21-96,-1-21-289,20 2-224,39-2-95,-19-19 95,20 0-64,19-40 32,1 0-31,0 0-225,-21-19 96,-19-1 128,0 0-64,-20 21-128,0-2 32,-20 1-96,0 1-32,1 19-128,19 19 160,-20 1 32,20 20 64,20 0 97,-1 0-97,21-1-32,19 1-192,2-20-225,-2 0-223,0-1-225,0-19-512,2-19-865,-22 19-1089,1-20-6599</inkml:trace>
  <inkml:trace contextRef="#ctx0" brushRef="#br0" timeOffset="114235.5339">12847 6981 18417,'41'59'1666,"-41"-39"255,20 0-543,-20-20-482,0 20 482,0-20 223,0-20-832,0 0-417,0 0-127,-20-19-1,-1-2-192,1 2 96,1 0-160,19-2 64,0 2-96,19-1-224,1 20-65,1 1-415,19 19-289,19 0-353,0 19-960,0 1-1538,2 0-6630</inkml:trace>
  <inkml:trace contextRef="#ctx0" brushRef="#br0" timeOffset="114510.5497">13464 6782 20339,'-40'20'1665,"-1"-20"-383,22 39 159,-1-19-640,0 20-33,20 0-415,20 0-161,0-20-160,20-1 160,20 1-96,-1-20 128,-20-20-127,1 1-65,-20-1-32,-1-20-32,-38 20-225,-1-19-191,0 18-129,-19 1-127,-1 1-97,1-1-32,19 20-352,20 0-1153,-20 0-1442,20 0-9448</inkml:trace>
  <inkml:trace contextRef="#ctx0" brushRef="#br0" timeOffset="114837.5684">13722 6762 12011,'0'40'8712,"0"-20"-7911,-20 19 1249,0-18-737,20 18-384,0 0-288,20 2-321,0-22-224,-1-19 192,21 20-160,-20-20 0,19 0 33,1-20-97,-1 1-32,-18 19-32,19-20 0,-20 20-96,-1 0 96,1 20 160,0-1 128,0-19 32,19 0 161,1 0-1,-21-19-95,22-1-161,-1-20-96,-40 20 96,19-19-256,-38-2-352,19 2-545,-40 19-769,20 0-1537,-20 0-3235,20 20-8776</inkml:trace>
  <inkml:trace contextRef="#ctx0" brushRef="#br0" timeOffset="118481.7768">3079 8072 14445,'-20'-59'1922,"-19"40"-545,19-2 193,0 21-65,-19 0-256,19 0-480,-20 21-352,40-2-289,-19 1-32,19-1 0,0 22 96,19-2-96,1 21-192,0-1 224,0 1-128,-20 0-128,0-1 64,0-19 32,0-1 96,-20 2 64,20-22-64,-20 1-32,20-1 288,0-19-159,0 0-1,20 0 0,19 0 32,1 0-96,-1-19-96,1 19-32,1-20-320,-22 20-737,21 0-641,-20 0-832,0 0-2179</inkml:trace>
  <inkml:trace contextRef="#ctx0" brushRef="#br0" timeOffset="119502.8352">3556 8272 8167,'-20'-41'3203,"20"22"-1057,-20-1 321,20 20-289,0 0-353,0 0-736,0 20-384,20-1 416,-20 22-160,20-2-128,-1 0-160,1 1-225,-20 0 64,20-20-63,-20 0-65,0-20-63,0 0-97,0 0 192,0 0 1,0-20-321,0 0 96,0 0-192,0-19 0,0-2 0,0 2-32,0-1-257,20 1 161,-20 19 0,21 0-128,-2 20-160,21 20-385,-20-20-224,19 20-352,1 19-161,-1-18-544,1-2-64,1 1-1089,-22-1-4292</inkml:trace>
  <inkml:trace contextRef="#ctx0" brushRef="#br0" timeOffset="119808.8527">4072 8330 12812,'20'0'2850,"-20"0"-1568,20 0 800,-20-19-353,19 19-544,1-20-288,0 1-384,20-2-97,-20 1-224,0 1-288,-20-1 512,0 0 1,0 0-289,0 20 96,-20-20-128,-19 20-32,-2 0 32,2 20 65,-1 0 31,20 20-160,-19-1 96,39 21 0,-20-21-128,20 1 96,20 0-128,19-20-64,1 20-96,-1-40-353,22 19-576,-2-19-448,0-19-898,1-1-1761,-21 0-8680</inkml:trace>
  <inkml:trace contextRef="#ctx0" brushRef="#br0" timeOffset="120198.875">4588 8192 13741,'-39'0'3074,"19"20"-1664,0-1 736,0 1-288,-19 20-545,39-1 160,-21 21-672,21-20-289,0-20-319,21 0-33,18-20-64,1 0 0,-1-20 64,1 0-32,0-20-128,-1-20-160,-18 21 0,-21-21 128,0 1-128,-21-1-64,1 0-33,-19 2 33,19 17 160,0 2 160,-19 19-32,19 20 160,20 0 65,0 20-65,0 19-128,0 21 256,20-21-31,-1 21-97,21 0-160,0-1-160,-1-18-257,22-2-640,-22 0-448,20-18-1281,1-2-2467,0-19-10154</inkml:trace>
  <inkml:trace contextRef="#ctx0" brushRef="#br0" timeOffset="120915.916">5363 8251 16047,'0'60'1697,"0"-41"-960,0 41-353,0-20 129,0 0 416,0-20-96,0-1-97,0-19-223,19 0-97,-19 0 65,20-19-193,0-21-160,-20 0-64,20 1 0,-1-2-64,-19-17 128,20-2-192,-20 40 128,21-20-64,-21 40 32,20 0 64,0 20 32,-1 0-128,1 19 97,0 2-97,0 17 0,19-17-65,1-2-511,-1-19-321,2 0-512,-1-20-513,-1 20-1409,-19-20-7848</inkml:trace>
  <inkml:trace contextRef="#ctx0" brushRef="#br0" timeOffset="121205.9326">6097 8212 15246,'-39'0'2242,"-1"0"-1089,19 39 993,-18 1-448,19-1-385,0 2-288,20-2-513,0-19-287,20 0-65,20-20-64,20 0-64,-20 0 160,-1-20-160,1 0 0,-1-19-224,-39 18-160,0 1-33,0 1-191,-19-1-417,-21 20-288,0 0-385,21 0 417,-21 0-513,40 0-2113,0 20-8233</inkml:trace>
  <inkml:trace contextRef="#ctx0" brushRef="#br0" timeOffset="121776.9653">6415 8251 17712,'-79'60'1057,"39"-21"865,0 1-160,20 0-705,20-20-449,20 0-255,-1 0-129,22-20-128,-1 0 0,19 0 64,-20-40-32,1 20-224,0-39 64,-20 18-192,0 2 64,-20-21 0,-20 1 0,0-1-65,0 0 65,-20 2-32,1-2 128,19 20 192,-20 20-96,21 0 577,-1 20-321,0 20-96,20 0 160,0 20-95,0-1 159,20 21 65,0 0-33,19 19-96,-19-20-63,39 1-97,1-21-32,0-19-128,19 1 160,-20-21-128,1 0-32,-20-21 96,0 1-256,-1 1 0,-19-20-160,-20-2-97,0 2 1,0 19 192,-20 0 160,-19 0-160,19 20 192,0 0 160,20 20 0,-19 20 64,19-20-32,0 19 129,39 1-129,1-20-128,19-1-64,0-19 96,21 20-448,0-20-353,-21-20-704,0 20-1410,2-19-1729,-42-1-8200</inkml:trace>
  <inkml:trace contextRef="#ctx0" brushRef="#br0" timeOffset="122489.006">7745 8033 14990,'-39'0'2114,"-1"0"-769,20 0-128,20 0 385,0 0-257,0 0-416,20 0 160,20 0-481,19 0-127,20 0-257,1-20-64,-1 20-192,0-19-128,2 19-481,-2 0-672,-20 0-769,-20 19-1121,-39 1-5029</inkml:trace>
  <inkml:trace contextRef="#ctx0" brushRef="#br0" timeOffset="122655.0155">7924 8311 18545,'-39'19'1313,"39"-19"-416,19 0 256,1 0-32,20-19-544,19-1-65,0 1-352,22-2-224,-22 1-160,20 1-641,-20-1-896,2-20-1154,-42 20-4804</inkml:trace>
  <inkml:trace contextRef="#ctx0" brushRef="#br0" timeOffset="122908.03">8242 7854 18577,'19'0'1794,"41"0"-65,-1 0-447,21 20-225,-1 0-385,0 20-319,2-21-161,-2 22-128,-20-2 32,-20 0-96,-39 1 96,20-20 0,-40 20 64,1 0-64,-21-1 65,-19 1-161,19-20-257,-19 19-255,18 1-353,2-20-576,-1 20-1026,21-20-1697,19-20-12107</inkml:trace>
  <inkml:trace contextRef="#ctx0" brushRef="#br0" timeOffset="127888.3148">9731 8172 14253,'-20'-40'1986,"-1"20"-929,21 1 288,-19-2 385,-1 21 63,0 0-671,20 0-322,-20 40-191,20-20-161,-19 20-127,19 0-97,19-1-96,-19-18-64,20-2-64,0-19 32,19 0-32,-18 0 96,-1 0-160,0-19-32,-20-2 32,20 21 32,-20-39 96,0 19-64,-20 0 32,20 0-32,-20 0 32,0 0 0,-1 1-256,21 19 544,-19-21-288,19 21 0,-20 0-128,20 0 192,0 0-96,0 0 0,0-20-32,0 20 0,0 0 32,0 0 96,-20 0-160,20 0 32,-20 0-192,20 0-257,-19 20-351,19-20-962,0 0-1569,-20 21-5830</inkml:trace>
  <inkml:trace contextRef="#ctx0" brushRef="#br0" timeOffset="128288.3377">9889 8052 18161,'-20'20'2050,"20"1"-1314,0-2 129,0 21 192,20-20 128,-20 0-256,20 0-448,-20-20-257,0 0 32,20 0 0,-20 0-96,0-20 1,0 0-129,0 0 0,0 0 0,20 0-32,-1-20 0,-19 40-64,21-20 32,19 20-64,-20 20 192,-1 1-96,21-2-64,-20 1-481,19 0-352,1 0-768,-21 0-930,2-20-1056,-1 0-9450</inkml:trace>
  <inkml:trace contextRef="#ctx0" brushRef="#br0" timeOffset="128492.3494">10226 7774 17840,'21'0'2499,"-21"20"-930,20 20-191,-20 20-289,20-1-96,0 1-289,-1-1-544,1-19-192,0 0-128,19 0-512,-19-20-450,20-1-671,-20-19-994,0 0-2850</inkml:trace>
  <inkml:trace contextRef="#ctx0" brushRef="#br0" timeOffset="128802.3671">10545 7994 15790,'0'-21'3428,"0"21"-1058,0 21-384,0 18-417,0-20-608,20 22-448,0-2-193,-1-19-288,21 0 32,-1 0-32,-19-20 32,20-20-160,-21 20-64,2-20 64,-1 20 128,0 0-128,0 20 160,-1 0 32,1 39 96,0-19-128,0 40 64,0-21 32,-20 1 97,19 0-97,-19-2-128,-19 2-64,-1-20 32,0-20 64,0 20-224,-19-21-641,19-19-801,0 0-1056,-21 0-2499,22-19-10282</inkml:trace>
  <inkml:trace contextRef="#ctx0" brushRef="#br0" timeOffset="129395.401">11379 7616 13516,'-20'-20'5734,"0"0"-4005,20 20-479,0 20 31,0 0 64,0 20-128,20 20-128,-20-2-288,0 22-289,20-20-319,19-21 31,1 2-96,-1-22-64,1 1-64,20-1-32,0 1 64,-21 1-160,1-2 0,-1 21-96,-19-20 192,0 20 0,-20-1-1,-20-18 1,-20-2 129,1 1-194,-1-1 97,1-19-192,-1 0-64,1-19-192,-2-1-321,21-20-512,20 20-641,0-19-801,0-1-768,20 0-6342</inkml:trace>
  <inkml:trace contextRef="#ctx0" brushRef="#br0" timeOffset="129614.4135">11775 7695 19282,'0'21'1761,"0"-2"-479,0 20-65,0 21 32,20 20 0,-20-21-512,20 20-417,20-19-256,0 0-96,0-20-576,-1-1-513,1-18-257,-1-21-1280,2 0-2179</inkml:trace>
  <inkml:trace contextRef="#ctx0" brushRef="#br0" timeOffset="130120.4425">12252 7894 20050,'-40'20'1762,"21"0"-192,-1 19-193,0 21-128,-19 0 64,39-1-544,0-19-449,19-1-352,1 2 64,20-41 0,-1 19-32,1-38-32,-21-2 64,1 1-128,0-19 96,-20-1 32,0 0-32,0 21-64,-20-22 160,20 22-32,-20-1-32,20 20 33,0 20-130,0-1 33,0 1 0,0 20 0,20-20-352,0 0-449,21-20-544,-22 20-161,21-40-319,0 20-481,-1-20-1,-19-19-1056,-20 18-288,20 1 1665,-20-19 1954,0 20 1505,-20-22 1730,0 41 577,20 0-1218,-20 0-352,1 41-416,19-22-353,0 40-352,0-19-192,0 20-385,19-20-352,21-21-96,19 1-64,2 1-64,-2-21-288,-20-21-129,1 1-640,0-19-672,-21-1-738,-19 0-352,-19 0-5861</inkml:trace>
  <inkml:trace contextRef="#ctx0" brushRef="#br0" timeOffset="130288.4521">12669 7735 18449,'20'59'3011,"-20"-19"-1025,20 0-353,0 20-63,-1 0-33,1-2-960,20 2-417,-20 0-512,19-40-770,2 19 98,-2-39-386,-19 0-992,0 0-1506,0-19-9320</inkml:trace>
  <inkml:trace contextRef="#ctx0" brushRef="#br0" timeOffset="130469.4625">13086 7934 18481,'-60'39'2594,"21"-18"-1152,-1 18 159,21 0-319,-1 1 159,20 0-768,0-20-449,39-20-192,1 20 32,19-20-384,0-20-577,-18 20-481,18-20-672,-19 0-1409,-1 20-5766</inkml:trace>
  <inkml:trace contextRef="#ctx0" brushRef="#br0" timeOffset="130961.4906">14059 7834 15855,'-79'-40'2370,"39"20"-224,0 20-288,0 20-545,20 20-96,-19 0-288,19 20-481,20 0-95,20-2-97,0-17-192,39-2 0,21 1-192,-21-20-609,40-20-384,-19-20-673,-20-20-1377,-1 1-3427</inkml:trace>
  <inkml:trace contextRef="#ctx0" brushRef="#br0" timeOffset="131286.5092">14158 7556 20659,'-40'20'1441,"40"0"65,20 40-193,-20 0-224,20 18 96,-1 2-256,2-1-577,19-19-223,-1-1-97,1-19 96,0-20-32,-1-20-64,1 0 0,-19 0-32,-2-20-32,-19-20 224,0 1-192,0 0 64,-19-2-192,19 2 224,0 19-32,0 0-160,0 20 96,19 20 96,1 20-32,0-21-64,0 22-64,19-2-384,20-20-705,-19 1-609,-20-20-192,20 0-1185,-20-20-1633,0 1-9065</inkml:trace>
  <inkml:trace contextRef="#ctx0" brushRef="#br0" timeOffset="131418.5167">14754 7973 18897,'20'40'1346,"-20"-20"31,20 19-416,19-18-545,-19-2-288,0-19-96,19 0-768,-19 0-674,0-19-1376,0-2-12301</inkml:trace>
  <inkml:trace contextRef="#ctx0" brushRef="#br0" timeOffset="131534.5234">14754 7716 18385,'-60'-21'1313,"40"1"-1249,20 20-544,20-19-3556</inkml:trace>
  <inkml:trace contextRef="#ctx0" brushRef="#br0" timeOffset="131952.5473">15170 7596 20275,'20'-40'1697,"0"40"-1120,0 20 448,-20 20 224,21 19 96,-21 1-384,0 20-448,19-1-385,1-20-384,0 1 416,20-21-769,-1 2-608,20-22-320,-19-19-449,1 0-961,-2-19-2466</inkml:trace>
  <inkml:trace contextRef="#ctx0" brushRef="#br0" timeOffset="132295.5669">15588 7735 19570,'-40'20'1377,"21"-1"-352,-2 22 192,21 18-95,0 1-162,0-21-671,21-18-129,18-2-128,20-19 32,-19 0 32,19-19-192,-39-22-160,21-18 192,-41 19-64,0-20 63,-21 21 1,1-21-128,-20 1 128,1-1-32,19 21 160,-19 18 192,19 2 193,20 38-65,0 2-128,0 18 289,0 21 160,20-1-129,19 1-320,1 0-256,19-1-32,1 1-576,20-21-513,-21-18-128,0-2-673,-18-19-1538,-21 0-4771</inkml:trace>
  <inkml:trace contextRef="#ctx0" brushRef="#br0" timeOffset="132851.5987">16065 7716 14701,'39'58'2947,"-39"-17"-1249,20-2 448,0 21-545,-1-21-223,1 2-385,0-2-353,-20-20-287,0 1 159,20-20-128,-20 0 97,0-20-33,0 1-224,0-1-31,0-20-1,0 1 0,0-1-96,20 0-96,-20 1-32,19-2-96,1 22-256,1 19-385,-1 0-480,0 19-321,-1 1-672,1 1-609,0-2 257,0 1 128,-1 0 416,1 0 1441,0-20 801,0 0 1890,-1 0 545,1 0-449,0-20-320,21 20-545,-22-20-512,1 0 31,-20 1 65,0-2-160,0 1-225,0 1 33,-20-1-193,1 20-31,-1 0-33,-21 0 32,21 0 0,1 39-63,-1-19 31,0 20-64,20 20-128,0-20-64,20 20-32,0-21-64,19-20-128,2 22-353,18-41-351,-19 0-289,19 0-417,-19-21-1121,-21-18-1537,1 19-6053</inkml:trace>
  <inkml:trace contextRef="#ctx0" brushRef="#br0" timeOffset="133147.6156">16779 7716 18577,'0'39'1217,"19"0"513,-19 1 32,20 0 352,-20 0-161,21-1-864,-1 2-608,-20-22-129,20-19-288,-20 20 193,19-40 31,1 20-192,0-40-160,0 20 192,19-19-192,-19-21-32,19 21-64,-19 18 160,21-18-128,-21 39 63,-1 0 1,1 19-64,0 1 160,0 20 32,0 0-224,-1-20-128,21 20-897,-20-21-801,-1-19-705,1 20-1761,1-20-7687</inkml:trace>
  <inkml:trace contextRef="#ctx0" brushRef="#br0" timeOffset="133763.6509">17236 7438 18961,'-20'0'1250,"20"-21"-289,20 21-225,-20 0 481,39-20 33,-19 20-225,19 0-449,-19 0-192,21 0-127,-2 0-97,-19 20-160,20 1 32,-21 18 96,21 0-96,-1 1-160,2 0 224,-21 20-256,19 0-160,21-21 480,-21 21-352,1-21 256,-1 21-193,2-21 129,-21 2 0,0-2-32,-20-20 225,0 1 31,-20 1-160,-20-2 32,0 1 32,20 0-96,-20-20-192,1 20-545,19-20-1120,0 0-1603,20 0-6117</inkml:trace>
  <inkml:trace contextRef="#ctx0" brushRef="#br0" timeOffset="145962.3486">1372 9541 17072,'0'-39'2402,"-20"20"-64,1-2-1153,19 21-704,-20 0 576,20 21-192,0 18-353,0 1-192,0-1 161,0 21-161,-20-20 64,20-21-31,0 22-33,20-22-128,0-19 65,-1 0-65,1 20-32,20-20-224,-1 0 160,1 0-64,20 0-160,-20 0-225,-1 0-287,20 19-129,-39-19-192,20 21-192,-1-21-448,2 0-289,-21 0-480,-20 0-3460</inkml:trace>
  <inkml:trace contextRef="#ctx0" brushRef="#br0" timeOffset="146122.3578">1729 9582 18193,'0'-20'1185,"0"40"-448,0-1 1088,0 21-447,0 0-482,20 19-575,0 20-161,-1-19-128,2 0-320,19-20-577,-20-1-833,-1 1-704,1-1-2883</inkml:trace>
  <inkml:trace contextRef="#ctx0" brushRef="#br0" timeOffset="146535.3814">1510 9383 14509,'-138'0'1826,"79"0"-833,-2 20 448,22 0 449,-1 40-320,1-2-225,19 42-224,0-21-481,40 20-223,19 1-513,41-21 608,0 1-320,58-20-160,2-41 1,38 1-130,1-20-159,0-59 0,-21-1 64,-58-19-32,-41-1 288,-59-19-64,-20 0-129,-39-20-191,-21 20 0,-19-1 0,0 40 159,19 21 1,1 39 64,0 0-576,-21 0-1058,-39 20-1793,0-1-10699</inkml:trace>
  <inkml:trace contextRef="#ctx0" brushRef="#br0" timeOffset="152048.6967">3120 9819 17648,'0'21'1313,"0"-21"-704,0 0 224,0 20 704,0-20-480,39 0-288,-19 0-417,20-20-31,-1-1-97,1-18-32,-1 20-32,-19-22-64,0 2 0,-20 19 129,0 0 95,-20 0-64,-20 0-96,21 20 64,-21 0-31,1 0 95,-1 40 64,20-20-63,0 39 63,1-18 0,19 17-96,19-17-95,21-2-129,-20 1-32,39-20 64,0 0-321,1-20-543,0 0-674,-1 0-704,1-20-1505,-21 0-2883</inkml:trace>
  <inkml:trace contextRef="#ctx0" brushRef="#br0" timeOffset="152396.7166">3735 9601 19442,'0'0'2690,"0"20"-2273,20 0 576,-20 20 288,19 19-288,1 1-352,0 0-129,0-21-160,19-19-63,-19 0-1,21 0-64,-22-20 64,1 0-63,0-20 95,0 0-96,-20 0-128,0-19-64,0 19-128,0-20-224,0 1-321,19-2-192,-19 22-127,20-1-33,0 20-225,0 20-735,0 19-1250,-1-18-6535</inkml:trace>
  <inkml:trace contextRef="#ctx0" brushRef="#br0" timeOffset="152750.7369">4330 9819 17872,'20'-39'705,"-20"39"512,0-19 257,20-2-417,-20 1-32,0 1-257,0-1-223,0 20 192,-20-20 223,20 20-159,-20 0-256,0 0 31,1 20-159,-1 0-65,0 19-160,0-18-128,0 37 64,20-17-32,0-2-96,20 1 0,20 0-32,-1-21 32,1-19-32,19 0-160,-18 0-128,18-19-193,-19-21-480,19 0-736,-39 1-385,19 19-513,-39-20-864,0 20-6663</inkml:trace>
  <inkml:trace contextRef="#ctx0" brushRef="#br0" timeOffset="153010.7517">4588 9740 11146,'20'40'4260,"-20"-20"-2851,20-1 481,0 2-192,-1 18 63,1-19-607,1-20-194,-21 20-223,20-20-128,-20 0-1,0 0-63,0-20-193,0-19-192,0 19 33,-20-1-97,20-18-64,0-1-64,-21 1 32,42-1-96,-21 20-33,20 0-255,0 20-417,-1 0-384,21 0-480,-1 0-481,-19 20-545,20-20-2562</inkml:trace>
  <inkml:trace contextRef="#ctx0" brushRef="#br0" timeOffset="153343.7708">5025 9641 14862,'0'20'3779,"0"0"-1761,0 0-96,20-1-417,-20 1-256,20 1-416,0-21-416,-1 19-161,21-19-96,0-19-32,-21-2 64,22 1-160,-21-19 97,0 19-97,-1 0-64,1 0-1,-20 20 1,0 20-32,20 0 32,-20 20-64,20-1 0,-1 40 352,1-19-224,0 0 97,0 19-1,19-19 128,-39 0 96,21-1 1,-21-19-97,0-1 96,-21-19-256,-18 1 0,19-2-96,0 1-480,-19-20-577,19 0-833,-20-20-1857,21 1-6023</inkml:trace>
  <inkml:trace contextRef="#ctx0" brushRef="#br0" timeOffset="154191.8193">4350 9860 8295,'-20'0'4004,"20"0"-3235,-20 0 320,20 0-32,0 0 192,0-20-64,20 20-384,-20 0-289,20-21 65,0 2-97,-1 19-287,1-20-161,0 1-353,1-2-1184,-1 1-3460</inkml:trace>
  <inkml:trace contextRef="#ctx0" brushRef="#br0" timeOffset="156550.9542">6216 9562 13548,'-20'0'2755,"20"20"-1634,0-1 929,20 21 128,-20 0-705,20 19-544,0-19-128,-1-1-96,2-18 31,-1-1-63,-20-20-64,0 0 95,0-20-127,0-1-353,-20 2-128,20-20 0,-21-2-128,21 2 64,0-21-128,0 1 0,21 19 32,-1 1-224,20-2-65,-21 41-223,1 0-161,20 20-320,-1 20-512,-19-1-738,40 21-1472,-20-20-5670</inkml:trace>
  <inkml:trace contextRef="#ctx0" brushRef="#br0" timeOffset="156846.9712">6832 9661 17328,'-40'-20'2370,"20"20"-864,0 0 511,20 20-703,-20 0-289,40 19-481,-20-19-127,40 20-161,-19-40-160,18 0 64,20 0-96,-19-19-32,-1-2 32,-19 1-128,0-19-160,-20-1 32,-20 20-161,0 0-287,-19 20-257,-1 0-192,1 0-32,-1 20-385,0 0-255,20 0-1474,20-20-9481</inkml:trace>
  <inkml:trace contextRef="#ctx0" brushRef="#br0" timeOffset="157084.9848">7150 9621 19442,'0'40'1762,"-20"-20"255,20 19-287,0-19-705,20 1-384,19-2-257,1-19-256,19-19-32,2-2-64,-22-18 32,1 19-192,-21-20-96,-19 20 0,0 0-193,-39 1-255,-1 19-161,-20 0-288,20 0-609,1 0-416,-1 0-1185,1 19-8552</inkml:trace>
  <inkml:trace contextRef="#ctx0" brushRef="#br0" timeOffset="157302.9972">7428 9323 11210,'19'-39'10378,"-19"19"-8680,0 40-609,0 0 640,0 19-351,20 1-289,-20 19-577,20-18-384,20 17-96,-1-17-96,2-22-352,-2 1-545,1-20-577,-20 0-768,-1 0-1986,-19 0-6726</inkml:trace>
  <inkml:trace contextRef="#ctx0" brushRef="#br0" timeOffset="157455.0059">7447 9483 1249,'-19'0'20083,"-1"0"-18354,20 0-351,20 0 383,19 0-736,1 0-384,19 0-577,2 0-192,-2 0-737,0 0-704,-19 0-1635,-1 0-1280</inkml:trace>
  <inkml:trace contextRef="#ctx0" brushRef="#br0" timeOffset="157990.0365">8222 9502 18641,'-20'0'2499,"20"0"-1058,0 0 192,40 0-31,-21 0-609,21-19-577,-1 19-416,1 0 96,20-21-96,-20 21-448,0 0-769,-21-20-577,1 40-1633,-20-20-5766</inkml:trace>
  <inkml:trace contextRef="#ctx0" brushRef="#br0" timeOffset="158599.0714">8896 9720 17232,'20'41'2338,"1"-22"-1345,-21 1 705,0-1-481,20-19 160,-20 0 32,0-19-512,0 19-544,-20-39-1,20-2 0,-21 2-224,21-1 0,-20-19-63,20-1-33,-20 21-32,20-2-32,0 2 64,0 19-64,0 20-33,0 20 33,20 19 0,21 2 64,-2 17-96,1-17 192,0 18-128,19-19 97,-20-20-161,22-1 128,-22-19-96,1 0 96,-20-19 32,-1-1 0,-19 0 64,0-20-64,-19 1 0,-1-2-96,-20 2 0,1-1-64,19 1-64,-1 19-320,21 0-161,0 20-800,21 0-353,-21 20-512,20 0-1121,19 19-5606</inkml:trace>
  <inkml:trace contextRef="#ctx0" brushRef="#br0" timeOffset="158897.0884">9493 9462 17168,'-20'0'3427,"20"0"-2050,0 21 129,0-2-225,0 20-64,0 21-128,20-20-416,0 0-481,19-1 0,1-19-64,-1-20 32,1 0-31,20-20-33,-40 1-32,19-21 96,-19 0-96,-20 1 32,-20 19-160,1-20 0,-1 1-385,0 18-159,0 1-641,-1 1-513,21 19-897,0 0-1376,0 0-6856</inkml:trace>
  <inkml:trace contextRef="#ctx0" brushRef="#br0" timeOffset="159172.1042">9869 9343 17520,'0'20'3908,"0"-20"-1858,0 40 32,0-20-417,0 40-736,0-21 96,0 21-641,0-1-255,40-19-33,-20-1 64,19 2-64,2-22 128,-1 1 64,-1-20-95,1 0-97,-21 0 32,21 0-128,-1 0-32,-18-20-224,19 1-417,-20 19-128,19-21-384,1 1-929,-21 1-833,1-1-1825,0 0-6791</inkml:trace>
  <inkml:trace contextRef="#ctx0" brushRef="#br0" timeOffset="159410.1178">10485 9343 7366,'0'20'12364,"0"0"-10698,0 20 416,0-1 0,0 21-385,0 0-480,0-1-384,20-19-256,20-1-193,0 2 193,-1-22-129,1-19-288,-1 0 32,20 0-95,-18-19-65,-1-2-96,-21 1-225,21 20-608,-20-19-288,0 19-897,-1 0-1249,-19 0-1698,20 0-10441</inkml:trace>
  <inkml:trace contextRef="#ctx0" brushRef="#br0" timeOffset="161416.2325">11478 9720 16751,'0'41'1378,"0"-2"-610,0 1 1090,19 19-449,1 21-287,0-20-290,1-21-351,-1 1-129,-1-1-64,1-39-192,-20 20-31,0-20 127,0-20 64,0 1-160,0-41-128,-20 21 96,1-41-32,-22 20-32,21-39-96,0 19-96,1-19-128,19 19 159,0 1 65,19 40 32,1 19 32,0 20 0,21 20 64,-2 19-64,-19 1 128,19 20-96,-19-1 0,-20 1 96,0-1-160,0-19-32,0-20-416,0-1-449,0 2-449,0-21-671,0 0-194,0-21-2689</inkml:trace>
  <inkml:trace contextRef="#ctx0" brushRef="#br0" timeOffset="161740.251">12033 9483 13676,'-19'19'4965,"-1"1"-3780,-20 20 833,1-1-192,19 21-289,0-20-416,20-21-576,0 1-257,20 1-256,0-21 96,19-21-64,1 1 0,-1 1 1,1-21-97,1 0-65,-22 20 129,-19 1 33,0-1-98,0 20 162,0 20-65,0-1-257,0 1 258,0 0-194,20 20-415,0-20-641,19-1-193,-19-19-607,20 0-610,-21 0-1409,1-39-8167</inkml:trace>
  <inkml:trace contextRef="#ctx0" brushRef="#br0" timeOffset="161936.2623">12272 9284 3555,'0'-60'14446,"0"60"-11275,0 0-1250,19 40-255,-19 0-321,0 19-256,0 1-256,20 0-545,0 19-192,21-40-128,-22 21-224,21-40-545,0 0-576,-1-1-449,-19-19-1217,-20-19-1377,0-1-9673</inkml:trace>
  <inkml:trace contextRef="#ctx0" brushRef="#br0" timeOffset="162116.2725">12133 9522 16751,'-19'0'3780,"19"0"-2691,19 19 577,21-19-257,19-19-704,0 19-513,2-20-64,-22 1-288,21-2-257,-1 1-448,0 1-992,-18-1-642,-21-20-31,0 20-2178</inkml:trace>
  <inkml:trace contextRef="#ctx0" brushRef="#br0" timeOffset="162363.2867">12650 9224 14765,'-20'40'3556,"20"-20"-1122,0 39-736,0 1-353,20-1-160,-1 1-96,1 0-160,0-1-416,19-39-225,1 20-160,-20-40 32,0 0 32,19 0 129,-39-20-193,21 0 64,-1-20-192,-20 20 96,20-19-64,-20 18-64,19 21-32,1 0-64,-20 0 96,20 21-32,0 18-705,-1-19-576,21 0-1090,-20 0-2113,-1 0-6919</inkml:trace>
  <inkml:trace contextRef="#ctx0" brushRef="#br0" timeOffset="167906.6037">13682 9105 19250,'0'-40'1922,"0"40"-1314,0 20 321,20 20 448,-20 19-192,20 21-384,-1-1-416,1 1-97,0-1-160,20-19 128,-21-21-64,21 1 1,-20-20-33,20 0-64,-20-20-32,0 0 128,0-20-32,-20-20 32,19 1-96,1-2-64,0-17-32,0 17-32,-1 2 64,1-1-96,0 40 96,0 0-96,-1 40 96,2-1-32,-1 2 32,20 17-224,-1-17-608,1-22-514,-1 21-543,1-40-1090,20 20-1153,-20-40-9993</inkml:trace>
  <inkml:trace contextRef="#ctx0" brushRef="#br0" timeOffset="168354.6294">14814 9423 10602,'19'-20'5060,"-38"20"-2850,-1-20-64,0 20-288,0 20-352,-20 0-33,0-1-416,0 22-192,21-2-225,-1-20-223,20 22-257,0-22-128,20 1-32,-1-20 96,1 0-96,20 0 128,-20-39-96,20 19 64,-20-1-64,-20-18 32,20 20 1,-20 19 31,0 0 0,0 0-96,-20 0-64,20 19-32,0 1-225,20 20-415,-20-20-1026,20-20-833,19 19-992,1-38-4228</inkml:trace>
  <inkml:trace contextRef="#ctx0" brushRef="#br0" timeOffset="168578.6422">15151 9383 18193,'0'-20'1986,"-20"20"64,0 20-449,20 0-384,-20 0-448,20-1-385,40 22-320,-1-22 0,21-19-224,20 20-192,-21-1-32,-19 2 95,-20-1 65,-20-1 224,-20 1 32,0 0 32,-19-20 0,-1 20-64,0 0-865,0-20-1537,20 0-1666,-20 0-11274</inkml:trace>
  <inkml:trace contextRef="#ctx0" brushRef="#br0" timeOffset="169178.6765">16601 9403 16399,'0'-80'1858,"-20"41"-1218,-1 19 385,-19 20 545,1 0-225,-1 20-352,1 0-320,-1 19-129,21 1-320,19 0-192,19-1-32,21-18 65,19-2-65,0 20 32,22-18-32,-22-1 0,-20 19-97,-19-19 97,-20 0 0,0 20 97,-39-21 63,-1 1-64,-19 1 0,-2-21-128,22 19 64,-1-19-224,21 0-417,-1 0-800,20-19-1218,20 19-1473,-1-21-9577</inkml:trace>
  <inkml:trace contextRef="#ctx0" brushRef="#br0" timeOffset="169543.6974">17097 9403 18577,'-21'0'2082,"-18"20"-1698,-1-1 898,20 1 127,-19 1-256,19 18-96,0 1-673,20-20-287,20-1 31,20-19 0,-1 0-128,1 0 32,-1-19-96,2-1 96,-21-1-385,-1 2 97,1-20 224,-20 18 0,0 1-32,-20 20 64,1-19 32,-1 19 0,0 0 64,20 0 0,0 0 64,0 19 1,0 1 95,40 1-64,-21-2-64,21 20-96,-20-18-192,19-1-417,1-1-383,-1-19-802,-19 20-897,1-20-896,-1 0-8488</inkml:trace>
  <inkml:trace contextRef="#ctx0" brushRef="#br0" timeOffset="170325.7421">17513 9423 21908,'0'19'865,"20"22"224,-20-2 160,20-20-352,-20 22-352,39-22-321,-19 21-160,1-40-32,19 0-32,-21 0-128,21 0-192,-40-20 127,0-19 1,0 19-128,0-20 352,-20 1-64,0-2 32,1 2 0,19 19 32,0 0-64,0 20 96,0 0-64,19 20 96,-19 0 0,20 19-64,0 2 32,0-22 32,0 1-32,-20-1-32,19-19-32,-19 0 96,20 0-31,-20 0 63,0 0-64,0-19 64,0-1-160,0 1 32,20-2 0,-20 1-96,20 1-32,-20 19-161,19 0 129,2 19 64,-1 1 32,0 1-96,0-2 0,-20-19 96,19 20-64,1-20 95,-20 19 1,20-19 97,-20-19-33,20 19 32,-20-20-96,19 20-32,1-19 31,0 19 33,20 0 33,-20 0-33,20 0 0,-20 0 64,19-21 0,1 21 160,-20 0-32,-1-20 64,1 20-96,0-19 1,-20-1-129,0 0 96,0 0-64,0 0-64,-20 0 64,20 20 32,-20 0-96,1 20 192,-1 0 0,20 0 33,0 20 159,0-1 0,0 1-416,20-1 481,19-18-385,1-1-128,20-20-225,-20 0-447,19 0-642,0-20-1120,-39-1-2114,20 2-6887</inkml:trace>
  <inkml:trace contextRef="#ctx0" brushRef="#br0" timeOffset="171355.801">3656 10694 17104,'-21'-20'1441,"21"-1"-512,0 42 96,21 18 384,-2 1-192,1 20-640,0-1-257,0 0-31,0-18-1,-1-2 0,1-19-64,0-20-64,0 0-63,-1 0 63,-19-20-32,0 0-96,0-19 96,0-1-64,0 0 0,0-19 0,0 19-96,0 0-32,20 20-32,-20 1 0,20 19 128,1 39-128,-1 1 160,19 0-32,-19 19-32,19-19-96,1 0-353,19-20-512,-19-1-608,20-19-801,-20 0-673,-20-19-7111</inkml:trace>
  <inkml:trace contextRef="#ctx0" brushRef="#br0" timeOffset="171667.8189">4330 10733 16143,'-20'20'2594,"20"0"-1152,0 20 255,0-1-287,0 21-289,20-20-417,0-1-415,0-19-129,19 0-96,2-20 64,-2-20 0,1 0 32,-1-19-96,-19-1 0,-20 0-64,0 20-32,0-19 64,0-1-96,0 20 96,0 20-64,-20 0 32,20 0-128,20 20 64,-20 20 0,20-1 32,20 1-224,-21-1-641,1-18-480,21-1-673,-2-20-865,-19 0-3683</inkml:trace>
  <inkml:trace contextRef="#ctx0" brushRef="#br0" timeOffset="172123.845">4846 10753 17168,'20'60'2402,"-20"-21"-1089,20 1 225,-20-1-193,20-18-416,-20-1-673,19-1 0,1-19-160,1 0 33,-21-19-33,20-1 0,-20-1-96,0 2 0,0-21 0,0 20-32,0 0-64,20-19 32,-20 19 0,0 20-1,19 0-63,-19 20 256,20 0-96,0 19 1,0-19-66,-20 20 33,19-40-32,1 19 32,0-19 32,0-19 1,-20 19-1,20-20-32,-20 0 96,19 0-32,-19 0 32,20 20 96,-20 0-64,21 0-192,-1 20 160,19 0-96,-19 20-160,20-21-385,-1 22-576,1-22-864,-1-19-578,-18 0-1761,19 0-7687</inkml:trace>
  <inkml:trace contextRef="#ctx0" brushRef="#br0" timeOffset="172752.8809">5561 10455 15310,'0'-59'3780,"-19"59"-1282,19 0-640,0 20 96,19-1-289,-19 21-416,0 20-224,20 0-288,0-21-513,20 21-128,-1-41-96,1 21 32,20-40-32,-20 20 32,-1-20-32,20 20-64,-19-20 64,-1 20-64,-18 19-160,-1 1-32,0-1 32,-20 21-1,0-20 161,0 0 0,-20-20 96,20-1-160,-20 1-128,-20-20 64,20 0-65,0 0-63,-19 0 160,19-20 0,0 1 96,0-1-64,20-20-225,0 0 129,20 1 32,0 18 32,19 2 64,1-1-32,-20 20 64,20 0 64,0-20 32,19 20-32,-19 0 0,-20-20 32,19 20-32,-19-39 32,0 19 0,-1 0-64,-19 0 192,0 0-128,-19 0-32,-1 1 96,0-1 64,0 20 64,1 0-64,-1 20-96,0-1 1,20 21 191,0 0 0,0-1-32,0 1-224,40-20-64,-21 0-64,41-1-320,-41-19-353,22 0-320,-1 0-961,-21 0-1185,1-19-2018,-20 19-5542</inkml:trace>
  <inkml:trace contextRef="#ctx0" brushRef="#br0" timeOffset="172928.891">6435 10972 18289,'39'19'2210,"-19"-19"-64,-20 0-96,20-19 128,-20-1-384,0-20-577,0 20-609,20-20-287,-20 1-193,20-1-128,20 0-96,-20 20-321,19 1-480,21-1-736,-1 20-1314,-18 0-1825,18 20-8169</inkml:trace>
  <inkml:trace contextRef="#ctx0" brushRef="#br0" timeOffset="173448.9207">7428 10733 18097,'-60'40'1601,"41"19"193,19-19-449,19 0-480,21 0-353,-1-20-287,1-20-33,19-20-64,2-1 32,-2-18-32,-39-1 32,0-19-256,-20 19 96,0 0-96,-40 1-32,1 18 0,-2 21 32,1 0-96,1 0-417,19 41-416,20-2-352,20 1-641,0 0-416,39-1-2275,1 1-7142</inkml:trace>
  <inkml:trace contextRef="#ctx0" brushRef="#br0" timeOffset="173608.9299">7824 10972 8872,'61'0'4869,"-42"-20"-2051,-19-1-736,-19 2-480,-1-21-225,-1 0-64,-19-19-192,1-1-384,19 0-417,0 2-128,20-2-192,0 0-64,20 1-64,20 39-256,-1-1-385,2 21-832,18 21-1474,-39 18-6438</inkml:trace>
  <inkml:trace contextRef="#ctx0" brushRef="#br0" timeOffset="173776.9395">7666 10753 20755,'-20'0'1922,"20"0"-1890,40 0 545,19-20-289,0 20-288,2-20-897,-2 20-1537,0 0-865,1 0-9898</inkml:trace>
  <inkml:trace contextRef="#ctx0" brushRef="#br0" timeOffset="175949.0637">8679 10237 15630,'-20'-40'1282,"20"20"543,0 0-31,0 20-257,0 0-31,20 20-257,-20 20-320,20 0-417,-1 20 161,1-2-193,0 2-191,19-20-65,-19 0-128,20-1 96,-1-19-128,2 1 64,-2-2-64,-19 1-32,20 20 1,-1-20-1,-19 19 32,0 1-64,0 0 96,-20-1-96,0-19 96,0-20-96,0 20 64,-20-20-224,0 0-32,0-20-1,-19 20 33,19-20-224,-20 0-225,21 1-159,-1-1-289,-1 20-385,21-20-416,0 0-544,21 20-1377,-1-20-7848</inkml:trace>
  <inkml:trace contextRef="#ctx0" brushRef="#br0" timeOffset="176180.077">9274 10237 15022,'-20'0'4516,"20"0"-3171,0 0-448,0 39 352,0 2-32,20 17-256,0 2-256,0 0-449,-1-1-64,21 1-127,-20 0-194,19-21-447,2 1-353,-1-20-865,-21 0-1249,21-20-1921</inkml:trace>
  <inkml:trace contextRef="#ctx0" brushRef="#br0" timeOffset="176478.094">9731 10495 15086,'-41'0'4708,"22"20"-3042,-1 0-65,0 19-384,0 21-95,1-20-258,38-1-511,-19 1-289,40-20-64,-1-20 96,2 0-64,-1 0-96,-21-20-32,1 0-128,0 0 31,-20 1 33,0-1 160,-20-1 32,20 21-32,-20 0-32,1 0 64,19 21 64,-20-1-96,20 19-64,20-19-352,-1 0-929,21 0-545,-1-20-641,1 0-672,0-20-5893</inkml:trace>
  <inkml:trace contextRef="#ctx0" brushRef="#br0" timeOffset="176658.1043">10029 10595 14733,'-20'-21'3460,"20"21"-1282,-20 21-192,20-2-353,0 20-127,0 21-481,0-20-417,20 0-320,20-1-256,-1-19-96,20 0-320,1-20-353,0 0-320,-20-20-768,-21 0-514,1 1-415,-20-1-2307</inkml:trace>
  <inkml:trace contextRef="#ctx0" brushRef="#br0" timeOffset="176847.1151">10207 10435 16207,'0'-39'3523,"0"39"-1249,19 20 193,2 19-578,-1 1-575,-20 0-385,20 20-481,0-2-320,19 2-96,-19-20-224,19 0-545,1-20-448,0-20-769,0 19-800,-20-38-1538,20-1-10218</inkml:trace>
  <inkml:trace contextRef="#ctx0" brushRef="#br0" timeOffset="177041.1262">10703 10554 9961,'-79'20'9257,"40"1"-7303,-1 18 256,0-20-289,20 22-479,0-22-481,20 21-225,0-20-511,20 0-65,20-20-32,0 0-192,19 0-32,-19 0-609,19-20-672,-20 20-577,2-20-1698,-1 20-3907</inkml:trace>
  <inkml:trace contextRef="#ctx0" brushRef="#br0" timeOffset="177621.1594">11061 10574 18481,'0'-20'1666,"0"20"-577,20 20 512,0 1 161,0 18-449,19 1-448,-19-1-160,19 1-289,-19-20-192,0 0 32,0-20-160,1 0 65,-2 0-33,1-20-96,0-20 0,0 1-32,-1 19 0,1-20-64,0 1 32,0 18-64,-20 1 32,0 20-33,20 20 33,-20 20 32,19-1-288,1 2-449,0-2-512,1-19-384,18 0-962,1 0-800,-1-20-6278</inkml:trace>
  <inkml:trace contextRef="#ctx0" brushRef="#br0" timeOffset="177891.1748">11855 10614 3715,'0'-19'15599,"-19"19"-13902,-2 19-223,1 20 191,0 2-287,20-2-289,0 1-481,0-20-384,40 19-191,0-39 31,0 0 0,0 0 0,-21-19 32,1-1-224,0-20 0,-20 20 31,-20-19-31,0 19-288,1-20 0,-21 20-129,20 20-256,0-19-576,1 19-449,19 19-64,0 1-576,0-20-3556</inkml:trace>
  <inkml:trace contextRef="#ctx0" brushRef="#br0" timeOffset="178441.2063">12133 10614 17744,'-39'20'2371,"18"-1"-1058,1 2 833,0 18-641,1 1-31,19 0-706,19-1-351,21-19-289,1 0-64,18-20 0,-20-20 32,21 0-128,-41-19-128,21-1-128,-40 0 63,0-20 1,0 2 64,-20-2 0,-19 0-64,19 1-65,0-1 257,-19 21 0,19 18 257,0 1 159,0 20-160,20 20 161,0 20 63,0-1 0,20 2-31,20 18 31,-21 20-160,21-19-127,19 0-33,2-1-128,-2-19 32,0-20-96,1 0-32,-21-20 32,22 0-97,-42-20 33,21-20-32,-20 20 64,-20-19-64,0-2-32,0 2-97,0-1 129,-20 1-32,0 19 256,0 20-96,1 0 32,-21 39 64,19-19 128,1 20-31,1-1-161,19 2-33,19-2-63,22-19-512,18 0-449,-19-20-481,19 0-704,1 0-1153,0-40-5157,-20 20-2306</inkml:trace>
  <inkml:trace contextRef="#ctx0" brushRef="#br0" timeOffset="178686.2203">13046 10515 17200,'-39'-40'2018,"19"40"-481,0 0 33,0 0-129,1 20-32,-1 0-512,20 19-577,0-19-287,39 20-1,21-20 32,19-1-128,-19 22-129,19-22-63,-20 1 160,-19 20 0,-20-20 128,-20 19 0,-20-19 32,0 20-32,-19-20 32,-1 20-32,1-20 32,-1-1-800,-1 1-1443,22 0-1952,-1-20-9290</inkml:trace>
  <inkml:trace contextRef="#ctx0" brushRef="#br1" timeOffset="188129.7604">6792 10118 7655,'-20'20'608,"20"-20"-255,0 0-353,0 0 416,0 0 769,20 0 64,-20 0-352,0 0-256,21 0-161,-21 0 1,19 0-65,1 0-96,0 19-31,0-19 95,-1 20 0,21-20-31,-1 0-161,1 20-64,0-20 0,0 0-32,20 0 0,19 0-96,-20 0 32,21 0 0,-21 0-32,21 0 97,0 0-65,-1 0-97,20 0-31,-19 0-128,19 0 64,0 0 0,20-20 128,20 20 32,-20-20-64,20 20 64,0 0-32,0-19 64,0 19 32,19-20 32,21 20 192,1-21 65,-3 21 95,22-19 225,0-1 31,20 20 1,-21 0-449,0-19 129,1 19-129,-20 19-224,-1-19 0,1 20 0,-20-20 32,-20 19-192,20-19 32,-21 21 64,-18-21 96,-1 0-96,-39 0-449,-21 0-319,-19 0 255,-1 0 161,-19 0-385,0 20-704,0-20-1891,-20 19-8295</inkml:trace>
  <inkml:trace contextRef="#ctx0" brushRef="#br1" timeOffset="191120.9315">12212 10217 1217,'-19'-20'2658,"19"0"-704,-20 0 128,20 20 32,-20-19-416,20 19-289,-20-20-160,1 20-256,19 0-320,-20 0-193,20 0 97,0 0-257,0 0 0,20 20 65,-20-20-97,39 19-160,-19 1-64,19 0 0,-19 0 0,39 0 64,-19-20 33,20 20 31,20-1-192,-1-19 0,21 20 128,18-20-128,22 0-32,18 0 96,1 0-64,20 0 0,-1 0 64,1 0-64,20 0 64,-21 21 0,-19-2-32,1 20 64,-22 2-96,1-2 32,0 1-32,-19 0 64,-2-1 0,-19 1-256,-39-1-448,0-18-546,-1-1-1280,-39-20-6759</inkml:trace>
  <inkml:trace contextRef="#ctx0" brushRef="#br1" timeOffset="196916.263">15608 10713 11082,'-20'-39'2659,"0"18"-1,0 2-832,20 19-97,0-20 33,0 20-289,0 0-704,20 20-32,-20-1-64,20 22-257,0 18-192,-1 1 96,1-21-159,0 21-33,0 0-128,-1-21 32,1-19-64,0 20-225,0-20-447,1-1-321,-2-19-769,1 0-544,0 0-513,-20 0-5541</inkml:trace>
  <inkml:trace contextRef="#ctx0" brushRef="#br1" timeOffset="197068.2717">15905 10931 13741,'20'21'2242,"-20"-21"-833,20 20 160,0-1-480,-1 1-544,-19 0-417,20 0-64,0 0-352,1 0-737,-21-20-929,20 0-2818</inkml:trace>
  <inkml:trace contextRef="#ctx0" brushRef="#br1" timeOffset="197212.2799">15905 10753 15790,'-19'-40'1186,"19"21"-994,0 19-481,0-20-191,0 20-193,19-21-1184,-19 21-3108</inkml:trace>
  <inkml:trace contextRef="#ctx0" brushRef="#br1" timeOffset="197425.2921">16104 10554 17072,'0'60'2082,"0"-21"-481,0 2 129,20 18-385,-20 1-320,20-1-545,-1-19-351,21 0-65,-20-1-64,0 1-96,19-20-353,-18 0-384,-1 0-800,-20-20-1186,20 0-1217,-20 0-9545</inkml:trace>
  <inkml:trace contextRef="#ctx0" brushRef="#br1" timeOffset="197792.3131">16422 10793 15470,'-40'0'1442,"1"20"-834,19-1 1090,-21 21-161,21-20-160,-19 19-320,19 2-224,20-2-256,0 1-225,20-20-256,19 0 96,2-1-224,18-19 160,-19 0-63,19-19-33,0-1-64,2 0-129,-22 0-127,1-20-64,-20 21-1,-20-22 225,0 22 96,-20-1 32,0 0 32,0 20-32,-19-20 193,18 40 127,1-20 64,0 20-31,1 19-1,19-18-128,0 18-160,19-19-64,21 20-128,20-40-384,0 20-706,-1 0-1056,0-20-1569,2-20-8361</inkml:trace>
  <inkml:trace contextRef="#ctx0" brushRef="#br1" timeOffset="199265.3974">15766 11508 16111,'-20'20'1954,"0"-1"-833,20 20 512,0 2-127,0 18-449,20-19-161,21-20-319,-2-1-353,21 2 65,-21-21-193,20-21 0,2 2 0,-22-21-256,1 0-513,-1 20-576,-19-19-545,-20 18-736,0 2-1154,0-1-9672</inkml:trace>
  <inkml:trace contextRef="#ctx0" brushRef="#br1" timeOffset="199553.4138">16124 11487 14253,'39'60'2819,"-39"-40"-1410,20 20-96,0-1 65,0-19 127,0 20-416,-20-20-480,19-20-33,1 20-352,1-20-31,-1 0-129,-20-20 96,20 20-160,-20-20 64,0 0-32,0 0-160,0 0 128,0 1-160,-20-1 95,20 20 1,0 0-96,20 0 64,-20 20 128,19-1-64,1 21-608,20-20-449,-1 0-673,1-20-897,-1 0-3170</inkml:trace>
  <inkml:trace contextRef="#ctx0" brushRef="#br1" timeOffset="199973.4379">16859 11508 15983,'-20'-21'1953,"-21"21"-1312,2 0 800,19 21 321,-20 18-417,1-19-512,19-1-545,20 2-223,20-1 31,0-1-32,19 1 0,21-20 0,-21 20 0,22 0-96,-42 0 0,1 0-32,-20-1 128,0 2-32,-20-1-32,1-1-32,-1-19-256,0 0-161,-1 0-352,1 0-512,1-19-1057,19 19-225,0-41-5380</inkml:trace>
  <inkml:trace contextRef="#ctx0" brushRef="#br1" timeOffset="200175.4494">17017 11646 16367,'0'60'2018,"0"-40"-705,0 0 481,20-1-289,19 2-416,2-21-352,-21-21-449,19 2-96,1-1-160,-20 0 1,19-20-194,-39 20-223,20 1-417,-20-22-736,0 41-833,-20-19-97,20 19-1793</inkml:trace>
  <inkml:trace contextRef="#ctx0" brushRef="#br1" timeOffset="200428.4639">17533 11528 12684,'-39'0'5605,"-1"0"-4004,20 19 257,1 1-545,-1-1 97,20 2-481,0-1-353,0 19-544,20-19 288,-1 0-288,21 0-32,-1-20-288,21 0-481,-21 0-416,2 0-1025,-2 0-608,1-20-3621</inkml:trace>
  <inkml:trace contextRef="#ctx0" brushRef="#br1" timeOffset="200619.4748">17811 11528 18065,'-39'19'1313,"19"1"64,20-1 257,-20 2-257,20 18-288,0-19-480,0 20-449,40-20-64,-21 0-192,41-1-257,0-19-223,-1 0-1474,1 0-96,-1-19-2242,-19-1-11722</inkml:trace>
  <inkml:trace contextRef="#ctx0" brushRef="#br1" timeOffset="200929.4925">18109 11567 15566,'0'19'2787,"20"-19"-1698,0 0 641,20 0-289,-20-19-672,19 19-385,-19 0-320,20-20 0,-21 1-192,1 19-32,0-20-128,-20-1 159,-20 21-31,20 0 96,-39 0 0,19 0 0,-20 0 64,21 21 0,-21 18 352,20-19 33,0 20-1,20-20-192,0 19 1,20-19-258,0 0-287,20-20-481,-1 20-480,1-20-737,-1-20-1121,1 20-7175</inkml:trace>
  <inkml:trace contextRef="#ctx0" brushRef="#br1" timeOffset="201175.5066">18526 11487 12587,'20'-19'5285,"0"19"-3651,-1 0-321,-19 0 193,20 0-481,0 19-225,-20 2-191,20-1-321,-20 19-128,0-20-64,0 2 1,0 18-1,0-19-32,0-20-32,0 20-32,-20 0-289,20-20-63,-40 0-224,21 0-193,19-20-160,-20 20-416,20-20-705,-20 0-2050,40 1-8200</inkml:trace>
  <inkml:trace contextRef="#ctx0" brushRef="#br1" timeOffset="201415.5203">18765 11508 16079,'-20'0'2402,"0"-21"-2050,0 21 1314,0 21 96,0-21-481,20 20-641,20-20-319,0 19-161,20 1-128,-1-20-32,1 19-320,-1 2 159,1-1 33,-20-1-128,-20 1 96,-20-20 0,0 20-64,-19-20-449,19 20-416,-20-20-256,1 0-1154,19 0-6982</inkml:trace>
  <inkml:trace contextRef="#ctx0" brushRef="#br1" timeOffset="201884.5472">19202 11666 19986,'20'40'1442,"-20"-40"-641,0 0 352,0 0 64,-20-40-448,-1 20-385,1-19-160,0-1-32,1 1 65,-1-2-65,-20-18-128,20 19-32,1-19 32,19 19-64,0 1-64,0-2 96,0 41-192,19-19-97,1 19-575,0 19-482,0 2-704,-20 18-1697,0 1-7592</inkml:trace>
  <inkml:trace contextRef="#ctx0" brushRef="#br1" timeOffset="202269.5692">18863 11487 17296,'-39'0'2306,"39"0"-1922,20-19 641,-1-1 0,41 0-128,0 0-448,-20 20-449,19-20 0,0 20-417,-19 0-351,1 20-354,-2-20-543,-19 20 448,0 0 864,-20 0 353,0 20 417,0-20 768,0 19 384,0-20-159,0 22-353,19-22-257,1 1-63,0-20-96,19 0-385,-19-20 0,20 1-288,0-1 160,-20-1-32,20 2-64,-21-20 1,1 19-66,-20 20 1,20 0 32,-20 0-96,0 20 96,0-1 0,0 20-128,0-18-320,0-1-481,20-1-288,0-19-385,19 0-608,-19-19-1537,-20-1-8425</inkml:trace>
  <inkml:trace contextRef="#ctx0" brushRef="#br1" timeOffset="202442.5791">19717 11209 21075,'21'21'1794,"-21"-1"-865,20 19 288,-1 1-512,21-1-321,-1 21-256,1-20-224,-1 0-640,1-20-674,1 19-800,-2-20-1537,-19-19-12493</inkml:trace>
  <inkml:trace contextRef="#ctx0" brushRef="#br1" timeOffset="203202.6226">20491 11329 14830,'20'-40'1793,"1"20"-415,-21 1 447,0 19-191,-21 19-321,21 1-352,-20 0-64,20 20-321,0-1-351,0 1-65,41-20-32,-2 19-32,21 2 0,-21-2-160,21 1 0,-21-1-288,-18-19-33,-21 20 1,0 0 96,-21-21 127,-18 2 1,19-21-32,-20 0 96,21 0-192,-1 0-193,0-21 65,0 2 96,20-21 63,0 20 33,0-20-160,0 1 224,20 18 192,0 2 64,0-1 192,-1 20 32,21 0 65,-1 0-129,2 0-32,18 0-192,1-19 64,-21 19 0,20-20-32,-18 20-32,-21-21-64,0 2 128,-1-1-31,-19 20 63,0-20-32,-19 0-32,-1 20-32,0-20-32,-21 20 128,22 0 0,-21 20-32,20 0 192,-19 20-223,19-21-65,20 22-33,0-2 33,0 1-96,40-20-544,-1 19-673,20-39-866,2 20-1888,-22-20-7528</inkml:trace>
  <inkml:trace contextRef="#ctx0" brushRef="#br1" timeOffset="203522.6409">21285 11448 17008,'-39'0'2402,"19"0"-1473,0 20 800,20-1-479,-19 2-450,19 18-255,0-19-257,19-1-192,21 2-96,-1-21 0,2 0-32,-21-21-320,0 2 32,-1-1 223,-19 1 1,0-1 64,0-1 160,0 2-160,-19-1 193,-1 20 415,0 0 1,20 20-97,-21-1-128,21 2-191,0 18-161,21-19-64,19 20-513,-1-20-608,-19-1-321,19 1-479,-19 0-770,20-20-3427</inkml:trace>
  <inkml:trace contextRef="#ctx0" brushRef="#br1" timeOffset="203672.6494">21524 11686 18865,'0'-59'1057,"0"18"513,0 2-481,0 0-481,20-1-287,-1 20-225,22-20-32,-1 20-448,-21 0-353,21 20-929,-20 0-832,19 0-2371</inkml:trace>
  <inkml:trace contextRef="#ctx0" brushRef="#br1" timeOffset="203897.6623">21882 11388 16623,'-61'20'2659,"42"0"-1442,-21 0 192,20 19-128,1 2-224,19-2-640,0 1-225,19-1-160,21-39-32,20 20-416,-20-20-321,19 0-480,0-20-1217,-19 1-898,-20-22-7494</inkml:trace>
  <inkml:trace contextRef="#ctx0" brushRef="#br1" timeOffset="204181.6786">22020 11190 20307,'0'19'1281,"0"22"-256,0 18 480,0 0 33,0 1-225,0-1-544,20 1-449,0-21-192,19-18 32,2-1-128,-1-20 129,-1 0-194,-19 0 1,19-20-32,-19-20 96,0 20 0,0-19-128,-20 18-128,19 21 96,2-19-32,-21 19 64,20 19 0,0 2-257,-20 18-864,20-19-865,-1 20-1890,1-20-6822</inkml:trace>
  <inkml:trace contextRef="#ctx0" brushRef="#br1" timeOffset="210296.0283">17275 10912 11562,'0'-40'2275,"-20"40"-738,20-20 417,0 0 288,0 20-224,0 0-481,0 0-672,0 20 256,0 0-320,20 20-192,-20 0-289,0-20-288,20 19 96,0-19-160,-20 0-32,19-20-416,-19 0-513,20 0-769,-20-20-1185,0 0-1313,0 0-10410</inkml:trace>
  <inkml:trace contextRef="#ctx0" brushRef="#br1" timeOffset="210444.0367">17216 10574 18737,'-40'-20'1410,"40"1"-1250,0 19-96,0 0-64,0 0-160,20 0-289,0 0-1056,0 19-2179,-1-19-10729</inkml:trace>
  <inkml:trace contextRef="#ctx0" brushRef="#br1" timeOffset="210736.0534">17415 10713 15022,'19'80'2274,"1"-60"-769,0-1 161,19 21-257,-19-20-31,0-20-193,0 20-417,-1-20-415,1 0-1,1 19-160,-21-19-32,0-19 1,20 19-97,-20 0 32,20-20-160,-1 0 128,1-20-64,0 21-32,0 19 0,-20 0 0,20 19-32,-1 1-65,1 20-447,0-1-385,0-18-769,20-1-928,-20-1-1026,0-19-9576</inkml:trace>
  <inkml:trace contextRef="#ctx0" brushRef="#br1" timeOffset="211286.0849">18665 10733 15983,'-40'-39'1953,"0"39"-1312,21-20 993,-21 40-97,-19-20-160,19 39-288,-20 1-192,40 0-288,0-1-321,1-19-224,19 0-32,19 0 64,21-20-32,-1 0 32,2 0-128,-1-40-192,19 20-32,-39 0-32,19-19 192,-39 19-161,20-20 289,-20 20-64,0 20 128,0 0 65,-20 0 127,20 20-128,-20 0 32,20 0-192,0 20-32,0-21 32,20 1-256,20 0-192,-20 0-642,20-20-543,-20 0-641,0 0-705,0 0-5925</inkml:trace>
  <inkml:trace contextRef="#ctx0" brushRef="#br1" timeOffset="211612.1035">18863 10614 17456,'20'20'2466,"-20"-1"-1056,0 22 544,20-2-289,-20 1-95,0-20-385,0 19-417,0-19-319,0-20-129,20 0-128,-20 0 1,0 0-1,21-20-192,-21 1 0,19-1-32,1-20 32,0 20 0,0-19-32,-1 19 64,1 20-96,0 0 0,0 0 0,0 20 96,-1 19-193,1-19-639,21 0-802,-21 0-992,19 0-2339,-19-20-9320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6-28T01:23:30.01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1392 3923 13837,'-20'-99'576,"0"39"930,-19 21 544,-22-2-1,22 2-319,-21 19-609,21 20-128,-20 0-256,-2 40-1,2-1-63,0 21 32,-1 20-129,21 19-351,19 0-65,20 0-64,20-19-32,19-1-128,1-20 64,39 1-545,1-21-480,19-18-320,0-21-641,1 0-1377,-1-40-7207</inkml:trace>
  <inkml:trace contextRef="#ctx0" brushRef="#br0" timeOffset="213.0122">1689 3585 21972,'-19'-19'1602,"19"38"-1218,-20-19 385,0 40 640,20 0-416,0 39-512,0-20-321,0 21-224,0-1 160,20 1-256,19-20-513,1-1-288,19-19-448,2-1-961,-2 2-1378,-19-22-8135</inkml:trace>
  <inkml:trace contextRef="#ctx0" brushRef="#br0" timeOffset="532.0305">2186 3923 19890,'-40'0'1602,"21"20"-577,-1 19 256,0-18 0,0 18-384,20-19-481,-21 20-191,21-1-257,0 0 64,0 2 96,41-22 64,-1-19-32,-1-19-192,1-1-256,-1-1 128,-19-18 32,0 20-65,-20-1 161,0-1-96,0 2 96,0 19-32,0 19-128,0 2 448,0 18-160,0 0-128,0 2-96,20-2-544,20-18-514,0-2-1120,-1-19-993,1-19-6374</inkml:trace>
  <inkml:trace contextRef="#ctx0" brushRef="#br0" timeOffset="699.04">2663 4141 19410,'19'80'2370,"-19"-41"-1089,20 1-224,-20-20-800,20 0-161,0-1-64,0-19-577,-1 0-736,1-19-1217,-20-1-2051</inkml:trace>
  <inkml:trace contextRef="#ctx0" brushRef="#br0" timeOffset="823.0471">2582 3883 18289,'-19'-20'96,"-1"20"-577,40 0-704,-20 0-1313,19 0-1410</inkml:trace>
  <inkml:trace contextRef="#ctx0" brushRef="#br0" timeOffset="1221.0699">2841 4081 15214,'40'99'4004,"-40"-58"-2467,20-22 225,-20 1-289,20 1-31,-20-21-417,0 0-449,0 0-224,0 0 1,0-21-193,0 1-320,20 1-193,-1-22-31,-19 2-321,20 0-127,-20 18 415,20 2 289,0 19 64,-20 19 352,19-19-31,1 21 159,-20-1-96,20-1 1,0 1-65,1-20 32,-21 0 128,39 0-31,-19 0-65,20-20-224,-21 20 0,21 0-192,-20 0 128,19 0 160,-19 20-95,21-1-97,-2 22 0,1-22-353,-1 22-672,-19-2-480,19 0-705,-19-18-865,0-1-1538</inkml:trace>
  <inkml:trace contextRef="#ctx0" brushRef="#br0" timeOffset="1562.0894">895 4856 23766,'-79'40'673,"59"-21"-1410,20 2 865,40-21 417,39 0 415,21-21 322,38 21-225,42-19-545,78-21 449,59 21-673,40-22 33,-40 22-257,-58 19 0,-80 0-64,-79 0-32,-41 19-449,0-19-351,-19 20-642,-20-20-544,-1 0-1761,-19 0-6311</inkml:trace>
  <inkml:trace contextRef="#ctx0" brushRef="#br0" timeOffset="1728.0989">3735 3982 28026,'-20'21'513,"20"-21"-1699,0-21-1696,40 21-1282,-21 0-13421</inkml:trace>
  <inkml:trace contextRef="#ctx0" brushRef="#br0" timeOffset="1857.1063">4032 4359 24791,'20'80'3043,"-20"-80"-3043,0 19 96,0-19 32,20 21-512,-20-21-385,-20 0-1601,20 0-3011</inkml:trace>
  <inkml:trace contextRef="#ctx0" brushRef="#br1" timeOffset="22508.2874">5124 4141 13612,'-20'-60'897,"1"21"96,-1 19 641,-20 20 127,21-19-287,-1 19-481,-21 19-481,21 1 97,1 19-65,-21 2-95,40-2-161,0 1-192,0-1 0,20-19 64,0-20-64,-1 0 1,22 0 31,-21 0 96,0-20-128,19 1-32,-19-1-128,-20-1 64,20 2 0,-20-1 0,0 20 32,0 0-160,0 0 64,0 0 64,0 20 160,19-1-96,1 2-32,20 18-224,-20-19-513,40-20-672,-20 21-865,19-21-1570,0 0-11306</inkml:trace>
  <inkml:trace contextRef="#ctx0" brushRef="#br1" timeOffset="22790.3036">6157 4003 21268,'-60'-41'352,"21"22"160,19 19 321,0 0 128,-20 0 352,20 19-640,-20 1-321,21 20-127,19 19-65,0-18-192,19-2 32,21 1 0,20-1-257,0-19-351,-1 1-289,0-21-544,1-21-481,0 1-384,-20 1-3107</inkml:trace>
  <inkml:trace contextRef="#ctx0" brushRef="#br1" timeOffset="23111.3219">6236 3684 18129,'-20'0'2242,"20"0"-1377,0 0-289,20 41 930,0-2 127,-1 21-384,2 18-608,19-18-385,-20 0-128,19-1-96,-19-18 193,19-2-225,-19-20 64,0 2-32,-20-21 32,20 20 160,-20-20 32,20-20 96,-20-1-95,20-18-65,-20 20-288,20-22 0,-20 22-161,20-1-63,0 0-256,0 20-33,19 0-256,1 20-352,-21 19-705,21-18-704,1-1-673,-22-1-5414</inkml:trace>
  <inkml:trace contextRef="#ctx0" brushRef="#br1" timeOffset="23443.3409">7030 3982 14541,'-20'-39'3011,"0"39"-641,1-20-512,-1 40-577,0-20-31,0 39-33,1-18-673,-1 18-159,20 0-321,20 2-128,19-22 32,-19 1-97,19-20 1,1 0-320,-20 0 224,0 0-97,0-20 321,-20 1 0,0-1 64,0-1 0,0 2-64,-20-1 97,0 20 95,20-20 32,-20 20-256,20 20 0,0-20 32,0 20-96,0-1 0,20 2 96,0-1-321,0-1-543,0-19-642,20 0-512,-20 0-1089,19 0-6310</inkml:trace>
  <inkml:trace contextRef="#ctx0" brushRef="#br1" timeOffset="23573.3483">7268 4081 17936,'20'21'1282,"-20"-1"-321,20-20-705,-20 19-192,20-19-384,1 20-289,-21-20-928,19 0-2147</inkml:trace>
  <inkml:trace contextRef="#ctx0" brushRef="#br1" timeOffset="23703.3558">7189 3844 18289,'-39'-20'993,"39"20"-1089,0 0-1154,20-21-1600,-20 21-2659</inkml:trace>
  <inkml:trace contextRef="#ctx0" brushRef="#br1" timeOffset="24327.3915">7725 3962 20243,'20'0'608,"-20"20"-384,0-20 577,0 21 224,20-2-128,-20-19-320,0 20-65,20-20-192,-20 0 129,0 0-65,0 0 97,0-20-33,19 1-224,-19-2-192,0 1-64,20-19 128,-20 39-160,20-21-224,-20 21 160,21 21-32,-1-1 128,-1-1 32,21 22-32,-20-22-449,19 21-768,-19-21-320,20 2-642,-21-1-1024,21-1-6374</inkml:trace>
  <inkml:trace contextRef="#ctx0" brushRef="#br1" timeOffset="24644.4096">8599 3962 18929,'0'20'1890,"0"-20"-1569,-20 21 255,20 18 353,0 0 256,0-18-737,20 18-95,19-19-129,2-20 0,18 0 0,-19-20 33,19-19-65,-39-1 64,-1 20-128,-19-19-64,0-2-96,-19 2-320,-21 18 32,1-18-193,-1 39 1,1 0-1,19 20-191,0-1-514,20 22-511,20-2-1186,0 1-4708</inkml:trace>
  <inkml:trace contextRef="#ctx0" brushRef="#br1" timeOffset="24826.42">9036 4102 18737,'20'-21'2146,"-40"2"257,0-21-1186,-20 0-160,1 1-32,-2-2-353,2-17-351,19-2-97,-20 1-256,40-1-160,0 0-1,0 21-383,20 19-737,0 20-641,0 0-1089,-1 20-833,1 39-7495</inkml:trace>
  <inkml:trace contextRef="#ctx0" brushRef="#br1" timeOffset="24965.428">8797 3844 17744,'-59'19'2306,"59"-19"-127,0 0-386,0 0-960,20-19 128,19 19-417,1-20-383,19-1-161,2 2-353,-2 19-1024,-19 0-1634,19-20-704</inkml:trace>
  <inkml:trace contextRef="#ctx0" brushRef="#br1" timeOffset="25593.4639">10009 3447 17040,'-20'-21'1313,"-1"42"-96,21-2-672,0 21 576,-19 20-64,19 19-64,0 20-65,0-19-383,0-2-129,40 2-159,0-40-1,-1 0-64,1-21-64,-1 2 160,1-21-224,-1-21 289,2 2-161,-21-21-64,0 0-64,-1 1 64,-19-21-32,-19 21-224,-1-2 192,0 2 0,0 19-64,-1 20 96,21 0-192,-19 20-96,19 0 192,-20 20 64,20-1-32,0 21 0,39-21-96,-18 2 96,39-2-480,-21-19-321,20-1-480,-19-19-417,20 0-768,-40-19-1185,0-21-8040</inkml:trace>
  <inkml:trace contextRef="#ctx0" brushRef="#br1" timeOffset="25890.4809">10505 3725 11915,'20'19'6566,"-20"1"-6021,20 0 1953,-20 20-897,20-20-127,0 19-193,-1 1-704,-19-20 31,20 19-256,0-39-63,-20 21-161,20-21 32,-20 0 64,0 0 32,0 0 97,0 0-33,19-21-192,-19-18-96,0 19-64,20-20-160,0 1-64,-20 19-129,39-1-63,-18 21-32,19 21-97,-1-1-544,1-1-320,0 20-449,-1 2-512,1-22-1058,-19-19-7398</inkml:trace>
  <inkml:trace contextRef="#ctx0" brushRef="#br1" timeOffset="26296.5041">11160 3744 16047,'0'-40'3235,"0"40"-641,0 0-1216,-20 21-866,20 18 769,-19 0-320,19 21-512,0-21-417,19 2 0,1-2-64,0-18 0,19-21 64,-19 0-129,20-21 65,-40 1 64,21 1 33,-21-22-65,0 22-32,0-1 96,0 1 96,-21 19-96,21 0-352,0 39 63,21 1 385,-21 19-31,19 1-1,1 20 64,20-1 128,-1-20-32,-19 1-159,0 20-97,0-41 160,-20 21-32,0-21-64,-20 1-64,0 0-320,-20-40-289,21 19-191,-21-19-33,20 0-865,-20-39-608,20 0-256,0-21-1730,20 0-8585</inkml:trace>
  <inkml:trace contextRef="#ctx0" brushRef="#br1" timeOffset="26499.5157">11438 3466 20659,'20'20'1057,"-20"0"-641,20 20 1026,-1-1-545,1 41-97,0-1-223,1 21-289,-1-21-160,19-20-32,-19 1-352,39 0-320,-39-21-449,19-39-769,-19 20-1153,-20-40-2370</inkml:trace>
  <inkml:trace contextRef="#ctx0" brushRef="#br1" timeOffset="26904.5389">11438 3923 18833,'-20'0'2050,"0"0"-865,20 0-480,20 0-96,0 0 608,20 0-577,-1-21-319,22 21-161,-2-19-128,-20-20-416,1 19 95,-1-20-191,-19 0-33,-20 0-287,20 1 159,-20-21 289,0 21 320,0 19 416,0 20 481,0 0-257,0 20-512,0-1 577,20 41 128,-20-1-32,21 1-225,-2 20-31,1-41-193,0 21 64,0-41-352,0 22 64,-1-41 97,1 19-97,-20-19 128,20 0 0,0-19 224,-1-2-255,1 1-161,0 1-64,1-1-64,-1 20-225,19 0-319,1 20-257,-1-1-577,1 1-960,-21 20-1698,1-20-11403</inkml:trace>
  <inkml:trace contextRef="#ctx0" brushRef="#br1" timeOffset="27780.589">12550 3506 14894,'19'-20'3299,"-19"0"-1858,20 1 353,1-2-417,19-18-256,-1 19-704,20 0-321,-19 20-160,0 0 64,-1 20-64,2 0 64,-21 19-33,-20 1 33,0 0 193,0 0-65,0-20 32,-20-1-224,20 1-96,20 0 64,-1 0 128,21 0 160,-1-1 0,1 1-32,-1 1 0,2-2 33,-21 21 223,-20-21 128,0 2-95,0-1 223,-20-1-351,-1 20 31,1-39-224,1 21-160,-1-1-576,0-20-1026,20 19-1825,-20-19-1506,1 0-11114</inkml:trace>
  <inkml:trace contextRef="#ctx0" brushRef="#br1" timeOffset="28875.6516">14396 3605 18513,'-20'-59'1121,"20"59"-384,-19-21 512,-1 21 0,0 0-256,0 21-352,0-1-289,1 19 0,19 1-63,-20-1-65,20 21-128,0-20 0,20 0-128,-1 19-480,21-40-417,0 22-769,19-41-1025,1 0-2113</inkml:trace>
  <inkml:trace contextRef="#ctx0" brushRef="#br1" timeOffset="29207.6706">14694 3665 19058,'-60'39'576,"21"-18"865,19 18-352,20 0 1,0 2-258,0-22-640,20 20 129,0-39-321,19 21 320,-19-21-160,20-21-32,0 2-32,-20-1-96,0-19 257,-20 18-97,0-18 128,-20 19-64,20 1 65,-20-2 63,20 21 0,-20 0-448,20 21-160,0-2 224,20 1 64,0 19-128,0 2-32,19-22-257,-19 1-672,20-20-544,19 19-737,-39-38-513,1 19-6758</inkml:trace>
  <inkml:trace contextRef="#ctx0" brushRef="#br1" timeOffset="29511.688">14993 3625 16559,'19'20'1826,"1"19"352,0 2-577,0-2-383,-1 0 63,1-18-32,-20 18-704,20-19-289,0-20-64,-20 0 32,0 0 64,0 0 321,0 0-64,0-20-481,0-19 0,0 18-64,0-18 128,0 19-256,19-20 0,-19 40-33,20 0-127,0 0 0,0 21 224,1-2-64,18 21-32,-19-21-1250,20 22-191,-21-22-1154,21-19-1089,-20 0-8295</inkml:trace>
  <inkml:trace contextRef="#ctx0" brushRef="#br1" timeOffset="29771.7029">15389 3665 11883,'20'0'7399,"-20"0"-7111,0 19 1986,20 1-640,-1 20 63,1-20-383,-20 0-642,20-1-351,0 2-33,-20-1-128,21-20 32,-21 0 0,19-20 129,1 20-65,-20-21-32,20 2-160,0-1-64,-1 0-192,-19 1-64,20 19-193,20 0-287,-21 0-353,1 0-673,20 19-833,0-19-1312,-20 20-7592</inkml:trace>
  <inkml:trace contextRef="#ctx0" brushRef="#br1" timeOffset="29974.7145">15925 3684 16559,'-20'0'3459,"20"0"-1953,-19 20 352,-1 20-225,20-20-384,0 19-448,20 2-545,19-22-95,1-19-65,19 0 96,1-19-192,-20-1-224,-1-1-97,-39-18-159,0 19-385,0-20-769,-39 20-960,-1 1-577,1-1-7111</inkml:trace>
  <inkml:trace contextRef="#ctx0" brushRef="#br1" timeOffset="30162.7252">16084 3447 20819,'20'0'2723,"0"19"-962,0 1-255,-20 19-737,19 2-65,1-2-447,0 21-65,20-21-449,-21 1-415,1-20-609,21 0-1186,-21-20-1184,-20 0-6823</inkml:trace>
  <inkml:trace contextRef="#ctx0" brushRef="#br1" timeOffset="30300.7331">16163 3645 21812,'-19'0'1954,"19"0"-833,0 0-608,19 0 255,21-20 33,19 20-545,2 0-416,-2 0-1602,0 0-2113,-19 0-8841</inkml:trace>
  <inkml:trace contextRef="#ctx0" brushRef="#br1" timeOffset="31098.7788">17295 3327 12299,'20'-59'3235,"-20"38"-96,0 2-96,0 19-737,0 0-672,0 0-641,0 19-673,0 2 513,19 18 32,-19 21-449,0-1-160,20-19 33,1 0-257,-1-21 0,19 2 64,1-1 32,-1-20-32,1 0 0,-1 0-96,2 19-64,-1 1 64,-21 0-96,21 20 96,-20-21-256,0 22-129,-20-2 161,0-19 224,-20-1 0,20 2-32,-40-1 0,20-1 0,-19-19-64,-2 0 32,2 0-64,19 0-97,-20 0-127,21 0 96,19-19 0,0-22-97,19 22-95,1-21 192,20 21 256,20-2 32,-20 1 0,19 20 0,0 0 0,1-19-96,0 19 64,-20-20 96,-1 20 32,1-20 64,-21 20 32,-19-20 289,0 0-97,-19 1-160,-1 19-127,0-20-97,-19 20 64,19 0-64,0 0 0,0 39-32,-1-19-32,21 20-64,0-1 32,41 2-225,18-2-159,1-19-321,39-1-288,-19 2-544,19-21-1122,-20 0-2306,1 0-5733</inkml:trace>
  <inkml:trace contextRef="#ctx0" brushRef="#br1" timeOffset="31451.799">18883 3645 17200,'20'-40'1729,"-20"40"-319,0-20 383,0 1-479,-20-1 383,20 20-95,-20 0-673,1 0-449,-21 0-63,20 39 95,-19-19-96,-1 20-223,40-1-193,0 2-64,0-2-1,40-19-31,-1-1 160,1-19-128,-1 0-32,1 0-32,1-19 64,-2-1-96,-19 0 160,0 1 192,-20-2-64,19 21 96,-19 0-95,0 0 63,-19 0-128,19 40-96,0-20 32,19 19-160,1-18-289,20-1-928,19-1-545,-18 1-2082,-2-20-6373</inkml:trace>
  <inkml:trace contextRef="#ctx0" brushRef="#br1" timeOffset="32520.8601">2206 5690 19058,'20'80'-97,"-20"-21"322,19 1 95,-19-21 545,20 1 224,-20-40-128,0 20-225,0-20 161,0 0 320,0-20-768,0 1-289,0-22-64,-20 2-160,20-1 160,-19-19-96,-1-1 64,20 21-128,0-21 0,0 19-64,20 22 128,-20-1-64,19 0-32,1 20-192,0 0 288,40 0-161,-20 20-191,19 0-128,0-20 287,1 19 65,-20-19 32,0 0-32,-20 0 96,-1 0 0,1-19 64,0 19 32,0-20 32,-20 0-32,0 20 0,20-19 193,-20-2 191,0 21 0,-20-19-63,20 19 159,-20 0-255,0 19-289,0 2-32,1 18 32,-1 0 0,0 21 32,20-19-64,0 17-129,20-17 161,0-22-384,19 1-321,1 0-352,19-20-32,2 0-961,-2-20-832,-20 0-6119</inkml:trace>
  <inkml:trace contextRef="#ctx0" brushRef="#br1" timeOffset="32868.88">3099 5551 13324,'-40'40'6694,"1"-20"-5957,19 19 384,0 1 128,20 19-192,0-19-192,0 0-448,20 0-289,19-20 0,-19-20-64,20 0 32,0-20 0,0-20 32,0 0-320,-1 0-64,-19-19 192,-20-1 32,0 0-64,-20 1-65,-19 0 1,19 0 96,-20 18 288,20 22 129,-20-1 159,40 20-127,-20 20-353,20-1-32,0 22 256,0-2 32,20 40-96,20-20-96,0 21-96,0-40-448,19-1-353,20-19-416,-19 1-897,19-21-1473,-39 0-5830</inkml:trace>
  <inkml:trace contextRef="#ctx0" brushRef="#br1" timeOffset="33013.8883">3635 5591 19410,'0'20'1505,"21"-20"-800,-2-20 544,21 20-448,-20 0-545,19-21-256,1 21-833,19 0-1409,2-19-1505</inkml:trace>
  <inkml:trace contextRef="#ctx0" brushRef="#br1" timeOffset="33622.9232">4330 4975 17296,'0'-19'2210,"0"19"-705,0 0-992,0 0 31,0 19 674,20 20-226,-20 21-319,20-19-289,-1 18-63,21 0-65,1-19-160,-2 0 96,1-20 65,-1 19-161,1-18-32,-1 18 32,2-19 0,-1 20-32,-1-1 0,-19-19 64,0 20-64,-20-20 128,0-1-160,0 1 193,-20 1-65,20-21-128,-40 0-64,21-21-192,-1 1-65,-21 1-287,21-1-129,1-1-736,-1 2-321,0-1 96,0 0-576,20 1-3523</inkml:trace>
  <inkml:trace contextRef="#ctx0" brushRef="#br1" timeOffset="33860.9368">4866 5094 19378,'0'-20'2178,"0"20"-1153,0 0-705,0 20 513,20 20 288,0 0-288,-1 19-513,22 21-256,-21-21 32,19 1-32,-19 0-384,20-21-545,-1 0-512,21-18-929,-21-1-897,2-40-6663</inkml:trace>
  <inkml:trace contextRef="#ctx0" brushRef="#br1" timeOffset="34193.9558">5461 5292 18673,'-39'0'1794,"19"0"-641,-19 21 545,19 18-193,0 2-64,0-2-512,20 21-640,0-41-289,20 21 0,0-21 32,19-19-32,-19 0 32,20 0 64,-21-19 0,1-1-64,-20 0 32,0 1-32,0-2-96,0 21 32,0-19 0,0 19 32,-20 0-224,20 19-193,0 2 289,0-2 32,20 21-192,1-21-641,19 2-577,-1-21 193,1 0-224,-1-21 255,1 2-607,-1-21-1667,-18 0-3618</inkml:trace>
  <inkml:trace contextRef="#ctx0" brushRef="#br1" timeOffset="34369.9659">5739 5372 10217,'-39'-20'6150,"19"20"-2979,0 0-1089,20 20-865,0 1 160,0 18-223,20 0-258,-20 21-447,40-21-385,0 2 0,0-22-192,-1 1-225,21-20-191,-21 0-225,1-20-416,-21-19-833,-19 18-224,0-18-1698,0 0-7078</inkml:trace>
  <inkml:trace contextRef="#ctx0" brushRef="#br1" timeOffset="34542.9758">5899 5115 19826,'0'19'1698,"19"-19"-33,1 40-191,0 0-321,0 19-160,-1 20-320,2-19-417,-1 20-256,20-41-577,-21 0-159,1 2-610,20-22-191,-20-19-1154,-1-19-1537,1-1-11819</inkml:trace>
  <inkml:trace contextRef="#ctx0" brushRef="#br1" timeOffset="34752.9878">6275 5313 18225,'-39'0'1825,"19"20"-864,0-1 545,1 1-353,-1 1-96,0-2-32,0 1-352,20 0-225,0-1-96,20 2-160,20-2-127,-21-19 31,41 20-96,-20-20-513,20-20-288,-21 20-448,1 0-1249,-1-19-1858,-19 19-11724</inkml:trace>
  <inkml:trace contextRef="#ctx0" brushRef="#br1" timeOffset="35252.0163">7110 5074 11787,'0'-99'6630,"0"80"-3907,-20-1-1122,20 20-320,0 0-704,0 20-321,20-1 609,-20 41-32,20 20-289,0 19-256,19-21-191,1-18 31,19 0-160,-19-1-225,20-38-383,-20-2-513,-21-19-481,1 0-800,-20-19-897,-20-2-9706</inkml:trace>
  <inkml:trace contextRef="#ctx0" brushRef="#br1" timeOffset="35427.0263">7070 5253 20307,'-20'-20'2210,"20"20"-1281,0 0-257,20 0 513,20 0-31,-20 0-706,39 0-288,-19 20-160,19-20 128,21 0-384,-20 0-609,-21 0-448,21 0-673,-41 0-1121,1 0-5253</inkml:trace>
  <inkml:trace contextRef="#ctx0" brushRef="#br1" timeOffset="35721.0432">7566 5193 14349,'41'60'3075,"-21"-40"-1313,19 20 224,-19-1-641,0-19-32,-1-20-96,1 21-256,-20-21-256,0 0 192,0 0 32,0 0-161,0-21-383,-20 1-353,20 1 64,0-22-160,-19 2 64,19 19-64,0-20-193,19 1-223,-19 19 64,20 1-193,0 19-224,19 0-640,1 0-481,1 19-801,-2 1-672,1-20-6022</inkml:trace>
  <inkml:trace contextRef="#ctx0" brushRef="#br1" timeOffset="36273.0747">8143 5193 15662,'20'0'1634,"-1"21"896,1-21-864,20 19-833,-21-19-161,21 0 321,-20 0-224,-1-19-32,1 19-321,-20-21-64,0 2 65,0-1-1,0 0-160,-20 20-160,1 0-128,-1 0-64,-20 0-96,21 20 160,-1 0 32,0 20 32,20-1 32,0-19-32,20 20 192,19-20-31,1-1-65,19 1 32,2-20 96,-2 0 97,0 0-161,1-20 32,-21 1-96,2-1 64,-21-1-32,-1 2 97,-19-1-193,0-19-160,0 18 64,0 2-65,-19-1 1,19 20 96,-20 0-192,20 0 64,-20 0-64,20 20 224,-21-1 96,21 21-128,21-20 96,-1 19-96,0-18 64,19-1-64,20-1 32,1-19-128,-21 0-384,22 0-641,-22 0-769,1-19-1313,-1-1-2787,-19 20-4452</inkml:trace>
  <inkml:trace contextRef="#ctx0" brushRef="#br1" timeOffset="36432.0838">9353 5333 23766,'20'19'2402,"-20"1"-2306,0-20 0,0 0-31,0 0-130,20 0-415,-20 21-1954,0-21-2403,0 0-13484</inkml:trace>
  <inkml:trace contextRef="#ctx0" brushRef="#br0" timeOffset="44821.5637">994 7477 17744,'-20'60'-192,"20"-21"673,20 41-129,1-1 0,19 1-192,-1-1 289,-19-20 384,0 1 224,-1-40-289,1-1-127,-20 1 256,0-20 64,0-20-769,0 1-256,-20-41-128,1 1 128,-1-1-129,0-39-95,-19 0-224,19-1 95,-21-18 321,21 18 96,1 21 160,19 19-64,0 21-64,0 18 32,19 1 65,1 40 31,1 1 32,-1 18-160,19 21 96,1-1-96,-20 20 0,19-19 32,-19-1 0,0-19 0,-20-20 129,0 20-193,0-40-225,0 20-287,-20 0 31,0-20-383,20 0-610,-20 0-896,1 0-1570,-1-20-6021</inkml:trace>
  <inkml:trace contextRef="#ctx0" brushRef="#br0" timeOffset="45061.5774">1510 7953 12075,'41'20'3747,"-41"-20"-2433,0 0 127,0-20-320,0 1-224,-21-1 64,1-20-224,1 0-545,-1-20-96,0 21-96,20-1 0,-20 1-160,20 19-609,0 0-448,20 20-128,20 0-1218,-1 0-3523</inkml:trace>
  <inkml:trace contextRef="#ctx0" brushRef="#br0" timeOffset="45328.5927">1849 7656 17840,'20'39'705,"-40"-18"0,20 18 1217,-20 0-577,0 1-480,20 0-321,0 0-288,0-1-63,0-19 31,40 1-32,-1-21 288,1-21-255,-20 1 31,19-19 0,-19-1-160,-20 0-32,20 0-96,-20 1-160,0 19-192,-20 1-97,0-2-608,0 21-416,1 0-897,-1 0-866,20 21-3394</inkml:trace>
  <inkml:trace contextRef="#ctx0" brushRef="#br0" timeOffset="45560.6059">2027 7716 16431,'40'19'2178,"-20"1"-96,0 19-641,0 1-608,-1-20-128,1 0-161,20 0 1,-20-20-97,19-20-159,-19 0 255,0 0-192,-20-20 225,0 1-321,0 19-96,-20-20-320,0 20 0,0 1-320,-19 19-97,-1 0-416,20 0-160,1 19-288,-1 1-545,20 20-1345,0-20-8553</inkml:trace>
  <inkml:trace contextRef="#ctx0" brushRef="#br0" timeOffset="45791.6192">2663 7894 15726,'19'-20'5061,"-38"0"-4292,19 0 480,-40 1 160,20-22-384,-1-17-192,-18 17-224,-1 2-257,1-21-416,19 0 64,0 21-160,20-21 64,0 21-160,40 19-1,-1 20-63,1 20-257,-1-1-768,2 22-1089,-1-2-1250,-21 0-8295</inkml:trace>
  <inkml:trace contextRef="#ctx0" brushRef="#br0" timeOffset="45965.6291">2464 7616 20435,'-40'0'1729,"40"0"-1152,0 0-385,20 0 32,20-20-63,-1 20 95,20 0-160,22 0-224,-2 0-801,-20 0-865,-19 0-800,0 20-2980</inkml:trace>
  <inkml:trace contextRef="#ctx0" brushRef="#br0" timeOffset="46227.6441">1610 8152 22741,'-198'60'2114,"138"-60"-1666,21 19-800,39-19 1217,39-19 448,1-1-128,59 0-352,60 0-384,40-39-257,59 18-192,0 2 96,-60 20-609,-39-2 225,-40 21-96,-39 0-801,-21 0-929,0 0-1506,-19 21-4067</inkml:trace>
  <inkml:trace contextRef="#ctx0" brushRef="#br0" timeOffset="46395.6537">3139 7537 25271,'0'-21'161,"0"21"-1987,20 21 0,0-21-640,0 19-1314,0 1-9544</inkml:trace>
  <inkml:trace contextRef="#ctx0" brushRef="#br0" timeOffset="46486.6589">3337 7735 19634,'20'20'3043,"0"-20"-3107,-20 19-32,21-19-609,-21-19-2017,0 19-9770</inkml:trace>
  <inkml:trace contextRef="#ctx0" brushRef="#br1" timeOffset="61731.5309">10703 7199 10249,'0'0'9225,"0"0"-8616,0 20-193,20 20 257,-20 19-129,0-19 65,20 19-193,-20 1-160,0-21-288,19 1 96,-19-20-352,21 0-385,-1-20-384,0 0-320,0 0-865,-1-20-2082,-19-19-8743</inkml:trace>
  <inkml:trace contextRef="#ctx0" brushRef="#br1" timeOffset="62034.5482">10505 6921 15598,'-159'0'641,"80"39"1089,-1 21-577,21 20-64,-1 19 160,41 20-224,19 1-224,39-21-321,40 0-288,21-40 32,38 1 65,22-41-65,18-19-64,1-39-160,-20-1-96,-1-19 0,-38-1-64,-41 0 32,-20-18-449,-39-2-384,-20-19-352,-20 0 544,-39 19 513,-20 20 416,-41 21 192,-18 39-191,-2 0-290,2 0-255,18 20-1666,21-1-5733</inkml:trace>
  <inkml:trace contextRef="#ctx0" brushRef="#br1" timeOffset="62578.5793">11478 7774 17072,'-20'-19'1057,"20"19"-353,20 19-319,19 1 704,41 20 416,19 20-192,20-1-288,40 21-384,0-1-225,-1 21-191,2-21-97,-22 20-32,2-39-32,-2-1-96,-18 1-64,-21-21-32,1 2-193,-21-22-191,0 21-705,-40-20-833,2-20-673,-1 20-5092</inkml:trace>
  <inkml:trace contextRef="#ctx0" brushRef="#br1" timeOffset="63164.6128">13702 8966 14669,'0'-60'2050,"39"21"-128,1 19-833,19 0 0,20 20 128,2 0-256,-2 20-576,-20 19-289,-20 2-353,-39 18 578,0 20-193,0-19-32,-39 20-32,-1-21 32,-19-19 32,0 19 32,19-39 321,0 20-129,20-40-96,20 19-224,-20-19 65,40 0-33,0 0 192,20 0-288,20 0 96,19 0-64,-20-19-64,21-1-224,-1 20-513,-19-20-544,-1 20-289,-18-20 97,-2 20-1,-39-20-480,0 0-1922,0-19-5925</inkml:trace>
  <inkml:trace contextRef="#ctx0" brushRef="#br1" timeOffset="63498.6319">13464 8668 14637,'-180'80'2082,"101"-1"-224,20 21-160,18 19-257,22 19-416,19-18-609,60-1-352,19-20 193,60-20 31,20-19 128,20-40-63,38 0-193,2-40 0,-20-20-160,0-19 96,-21-21-224,-59 1-96,-20-21-449,-38 1-64,-42-20-1056,-19 20 1056,-40-1 481,-39 21 288,-40 20 416,-1 19-159,-18 20-193,-21 20-128,20 0-385,0 20-864,40 0-2082,19 19-10731</inkml:trace>
  <inkml:trace contextRef="#ctx0" brushRef="#br1" timeOffset="64033.6625">14754 9780 16719,'0'-19'1698,"0"-2"-833,40 21 96,19 21 576,40-2-63,21 1 95,18-1-384,21 22-608,1-2-289,-2 21-96,1-21-192,-1 2 64,-18-2 32,-2-20-128,-38 2-192,-1 18-288,-20-19-449,-38 0-737,-2 20-768,-19-20-1250,-40-1-10697</inkml:trace>
  <inkml:trace contextRef="#ctx0" brushRef="#br1" timeOffset="64621.6962">17117 10475 17072,'0'-20'1409,"39"0"-352,1 1-224,19 19 224,1-20 192,0 20-256,-1 0-641,-19 20-320,-20 19 96,-1 1-64,-19 0 1,0-1-1,0 1-64,0-1 96,20 2-64,0-22 0,0 21-64,19-20 128,-18 0 0,-1 19 160,-20-19 257,0 20-193,-41-20-160,21-1-32,-19 2-64,-1-1-64,21-1-32,-21-19-384,20 0-417,1-19-736,-1 19-802,0-20-1152,-1-1-7784</inkml:trace>
  <inkml:trace contextRef="#ctx0" brushRef="#br1" timeOffset="65040.7201">16759 10157 17648,'-199'60'1249,"120"-20"65,0 39-257,20 20 96,19 20-96,40 21-224,20-2-449,59-18-288,39-1 64,61-40 0,40-20 32,39-18-95,-19-22-33,19-38-64,-40-22-64,-20-18-129,-58-20-127,-42-1-321,-38-39-448,-60 0-416,-20 0 672,-59 20 737,-60-1 448,-20 21 193,-20 40-161,-40-21-288,22 40-256,-2 0-993,20 20-2178,1 20-11083</inkml:trace>
  <inkml:trace contextRef="#ctx0" brushRef="#br0" timeOffset="113840.5113">14158 8410 6181,'-40'0'32,"20"-20"193,20 20-97,-19-19 320,-1-2 769,20 21-96,-20-20-224,0 1 96,1-1-224,-1 20-225,-20 0-319,0-19-97,0 19 32,-19 0-64,-1 19-64,1-19 64,-1 20-64,-19-1 160,19 1 97,-19 1 159,19 18 353,-19 1-225,0 0-159,-2 20 95,2-2 97,-19 2-129,37 20 97,-18-21-65,39 20-31,-19-19-129,20 20 32,-1 19-63,19-19-193,1 19 0,20-20 128,20 21-128,1-1 32,19 0-95,-1-19-33,20 19 0,1-20 32,40-20-32,-1 1 64,40 0-64,-1-21-32,22-19 32,-2 0-32,21-20-32,20-20 128,19 0-96,0-40 96,0-19-96,1 0 288,0-20-96,-1-21-63,-40 21-290,1-20-543,-39-20-193,-2 20 288,-59-20 417,1 0 160,-60 0-128,-20 0 96,-39 20 128,-61 20 32,-39 0 256,-40 19-127,0 20-193,-38 21 96,-2 19-128,1 20-128,-21 20-193,40 19-704,0 2-1986,22-2-8551</inkml:trace>
  <inkml:trace contextRef="#ctx0" brushRef="#br2" timeOffset="137411.8595">10029 7914 11466,'-40'20'1442,"19"-1"-545,-18 1 288,-21 20-128,1 19 256,0 1 0,-21 0-160,1 20-384,19-22-96,-19 2-257,39 0-224,-20-20 0,21-1 193,-1 1-65,1-20-32,19-20-63,0 0 63,20 0 160,0 0-320,0-39-128,0 18 32,20-18 0,0-1-32,-1 0-96,1 20 128,0 20-128,-20 0 0,0 20 256,0 20-64,-20 0 1,0-1-65,20 1 64,0-1 0,0-19 96,0-20 96,0 0 65,40 0-1,-20 0-96,19-20-96,21 1-224,-20-1 64,20 1-608,-21-2-642,1 21-1216,-1 0-1057,-19 0-9930</inkml:trace>
  <inkml:trace contextRef="#ctx0" brushRef="#br2" timeOffset="138627.9291">6078 9323 11082,'0'-39'3651,"-20"39"-992,20-20-737,0 20-961,20 40 608,-20-21-127,0 41-450,19-1-383,-19 1-289,20-21 1,0 21-161,0-20-96,19 0-513,-19-1-800,0 2-993,19-22-1217,-18 1-13261</inkml:trace>
  <inkml:trace contextRef="#ctx0" brushRef="#br2" timeOffset="146190.3616">6732 9304 13452,'-19'-40'1570,"-1"20"223,20 0-447,0 20-65,0 0-288,0 0-256,0 0-161,0 20 97,20 20-65,-20-20-287,19 19-1,-19 1-96,20-20-64,-20 0 0,20-1-96,-20-19 65,20 20 95,20 1-192,-20-2-32,20 1 96,-1-20-96,1 19 32,-1 2-64,1-1 32,-20-1 0,-20-19 96,20 20-64,-40-20 96,20 20-32,-40 0 0,20-20 0,-19 0-64,-1 20 1,20-20-1,-19 0-97,19-20-255,0 20-320,20-20-385,0 0-449,20 0-191,0 1-1090,0-1-4228</inkml:trace>
  <inkml:trace contextRef="#ctx0" brushRef="#br2" timeOffset="146422.3749">7070 9145 15694,'0'0'1858,"0"0"-449,20 0 1,-20 19 191,20 22-223,0-2-417,0 21-513,-20-1-192,20 1-128,-1-21 32,21 1-320,-20-1-384,19-18-609,1-1-897,-19-1-545,-2-19-3362</inkml:trace>
  <inkml:trace contextRef="#ctx0" brushRef="#br2" timeOffset="146741.3932">7546 9363 17200,'-19'20'1377,"-1"0"64,0 0-95,0 19 319,20-18-319,0 18-578,0-20-608,20 2-63,0-1-97,19-20 64,1 0-128,-19-20-129,18-1-319,-19 2 31,0-1 289,-20 1 96,0-2 128,0 21-64,0-20 64,-20 20-64,20 20 64,0-20-64,-20 21-96,20-2-705,0 1-672,20-1-513,0-19-1441,0 0-8553</inkml:trace>
  <inkml:trace contextRef="#ctx0" brushRef="#br2" timeOffset="146922.4035">7844 9423 11594,'0'-20'3716,"0"20"-1474,-20 0-320,20 20 64,0 19 32,-20 1-577,20-1-640,20 2-353,0-2-288,1-19-224,18 0-128,1-20-320,-1 0-321,1-20-544,0 0-705,-21 0-737,-19-19-2979</inkml:trace>
  <inkml:trace contextRef="#ctx0" brushRef="#br2" timeOffset="147103.4139">7983 9224 4067,'0'0'13549,"0"0"-11531,20 20 256,0 20-288,0-1-320,0 1-545,-20 0-609,19-1-448,21 2-160,1-2-448,-2-20-481,-19-19-641,19 21-736,-19-21-609,0-21-4900</inkml:trace>
  <inkml:trace contextRef="#ctx0" brushRef="#br2" timeOffset="147285.4243">8321 9363 3331,'-60'20'14605,"21"-20"-12362,19 40-1,0-21-385,20 1-287,-19 1-513,19-2-480,19-19-481,21 20-64,-1-20-289,21 0-575,-1-20-834,1 20-1313,0-19-832,-21 19-13774</inkml:trace>
  <inkml:trace contextRef="#ctx0" brushRef="#br2" timeOffset="147741.4504">8758 9423 17520,'-20'-20'2338,"0"0"-832,20 20-545,20 20 480,-20 0 161,20-1-449,0 22-481,-20-22-351,19 1-97,1-1-32,0 2-32,-20-21-32,20 0-64,-20 0 64,19-21-64,-19-18-32,20 20 1,-20-22-1,0 22-129,20-1 1,-20 0 0,0 20-32,21 0 0,-1 0-224,-1 20-225,1 0-416,20 19-704,-1-39-738,1 21 161,-20-21-1313,19 0-8329</inkml:trace>
  <inkml:trace contextRef="#ctx0" brushRef="#br2" timeOffset="147964.4631">9215 9403 12716,'0'0'3491,"-20"0"-1313,20 0-96,0 20-32,0-1-160,-21 1-641,42 20-641,-21-20-255,40-1-225,-1 2-128,1-21 128,-21-21-160,21 2-96,-20-1-128,-20 1-33,0-22-159,0 22-321,-20-1-256,0 0-640,-19 0-33,19 20-320,0 0-1697,0 0-8713</inkml:trace>
  <inkml:trace contextRef="#ctx0" brushRef="#br2" timeOffset="148443.4905">9353 9363 16495,'0'40'2851,"0"-1"-1025,0-19 127,0 1-607,20-2-417,0-19-385,0 20-416,-1-20 64,2-20-160,-1 1-64,0-22-128,0 22-128,-1-21 0,-19 0 63,0 1-63,-19-1 160,19 0-160,-20 0 32,0 1 224,0 19 64,20 20 224,-21 0 256,21 20 33,-19-1 31,19 22 1,0-2-33,0 21-31,19-1-193,2-19-224,19-1 32,-1 2-64,21-22 33,-1 1-65,1-40 0,0 20 0,-21-40-96,1 20-161,-21-19 65,-19-1-128,0 0 32,-19 21-33,-1-1 1,0 20 160,0 0 128,-19 0 96,19 39 64,0-19 97,20 20-97,20-20-160,0 0-96,39-1-321,0-19-512,1 0-1281,0 0-2050,0-19-7239</inkml:trace>
  <inkml:trace contextRef="#ctx0" brushRef="#br2" timeOffset="149566.5547">6336 10356 8327,'-40'-39'2467,"19"39"-129,-18-21-384,19 21-32,0 0-289,20 21-512,-19-2-352,19 1 0,0 20-33,0-1-191,0 1-97,19 0-159,1-1-65,20-19 96,0 1-224,-20-21-32,20 0 128,-1-21-95,-19 1-1,0-19 96,-1-1-192,-19 0-96,0 21-64,-19-22 31,-21 2-159,20 20-160,-19-2 95,-1 21 65,19 0-224,2 0-97,-1 0-448,20 21-288,0-2-865,0 1-2691</inkml:trace>
  <inkml:trace contextRef="#ctx0" brushRef="#br2" timeOffset="149840.5704">6534 10356 16527,'40'19'1698,"-40"22"-353,20-22-128,-20 1 193,20 0-1,-20-20-480,0 0-449,20 0-192,-20 0-95,0 0 63,19-20-224,-19 0 192,0 1-256,0-1-32,0-1 0,0 2-96,0-1 32,0 20-32,20 0-33,0 0 97,0 20 0,19-1-544,1 2-962,20-1-800,-1-1-2307</inkml:trace>
  <inkml:trace contextRef="#ctx0" brushRef="#br2" timeOffset="150269.595">7527 10217 17360,'-40'0'1922,"20"0"-385,0 0 225,1 20-32,-1 19-417,0-19-480,0 20-353,20-1-352,20 2-96,0-22 32,19 1-96,1-20-32,0 0-192,-1 0-32,2-20-65,-21-19 97,-1 18-32,-19-18 128,0 20 96,0-2-33,0 1 97,-19 1 0,-1-1 129,-1 20 127,21 0-32,0 20-32,0-1-64,0 22 0,21-22-128,-1 20-64,19-18-256,1-21-577,-1 0-961,1 0-95,-21 0-1218,1-21-5830</inkml:trace>
  <inkml:trace contextRef="#ctx0" brushRef="#br2" timeOffset="150498.6081">7804 10197 15214,'40'20'3331,"-19"-20"-1441,-1 40-96,-20-21 223,19 1-447,1 1-705,-20-2-449,20 1-256,-20-20-96,20 0 32,-20 0 1,19 0-129,1-20-129,0 1-287,0-2-321,19 1-288,-19 20-224,21 0-385,-2 20-351,21 1-1507,-21 18-11786</inkml:trace>
  <inkml:trace contextRef="#ctx0" brushRef="#br2" timeOffset="151072.6409">5720 11269 13260,'-40'-39'3043,"20"39"-961,1 0-192,19 20-97,0-1-95,19 21-417,1 0-512,20-1-225,0 1-95,20-40-129,-21 0-128,20 0 1,-19-20-161,20 0-64,-40-19-257,0-1-415,0 20-514,-20-19-928,0 19-32,-20-20-1153,-20 20-4292</inkml:trace>
  <inkml:trace contextRef="#ctx0" brushRef="#br2" timeOffset="151362.6575">5958 11130 13869,'39'40'2658,"-18"-20"-768,19-1 96,-20 2 64,19 18-385,-19-19-576,20-20-416,-21 20-128,1 0-193,0-20-32,0 0-160,-20 0-64,19-20 0,-19 0 1,0 0-161,0 1-129,-19-1 65,19-20-64,0 20-64,0-20 96,0 20-1,19 20 33,2 0 32,-1 20 32,0 0 64,19 0 0,1 0-256,-1-1-513,1 2-960,-20-1-353,20-20-737,-20 0-5477</inkml:trace>
  <inkml:trace contextRef="#ctx0" brushRef="#br2" timeOffset="156599.957">7010 11051 14221,'-59'-40'1153,"19"40"32,21-20 289,-21 20 31,20 0-224,-20 0-320,20 20-224,0-20-129,0 20-159,20 20-65,20-20-320,0-1 96,21 21-128,-2-20-32,1 0-192,19-1 32,-20 2 64,1-21 0,-20 20-32,0-20 64,-20 19 64,-20 1-64,20 0 96,-40 0-64,20 0-128,1-20-33,-1 19-351,20-19-257,-20 0-160,20 0-544,0-19-609,20-1-1442,0 0-8455</inkml:trace>
  <inkml:trace contextRef="#ctx0" brushRef="#br2" timeOffset="156795.9682">7150 11150 14541,'0'20'2210,"0"0"-512,0 20 192,20-40-193,-20 20-512,19-1-448,21-19-384,-20-19-33,-1-1-160,21-1-192,-20 2-384,1-1-385,-2 0-673,-19 0-511,0 0-1186,0 1-4997</inkml:trace>
  <inkml:trace contextRef="#ctx0" brushRef="#br2" timeOffset="157100.9857">7586 10991 15118,'-40'0'3683,"21"0"-2049,-1 20 416,0 0-321,0 20-415,20-1-321,0 1-417,0-20-320,20 0-192,20-1 33,-1 2-258,-19-21-255,40 0-449,-20 0-544,-1-21-961,1 21-257,-1-19-2850</inkml:trace>
  <inkml:trace contextRef="#ctx0" brushRef="#br2" timeOffset="157302.9972">7885 10991 15919,'0'-19'2818,"-20"19"-1376,-1 19 255,1 21 97,20-20-353,-20 20-384,20-1-512,20 1-449,0-20-64,21-1-96,-2 2-449,1-21-351,19 0-866,-19-21-897,19 2-1440,-18-1-11756</inkml:trace>
  <inkml:trace contextRef="#ctx0" brushRef="#br2" timeOffset="157606.0146">8202 11051 16207,'0'0'2402,"20"0"-1153,0-20 513,-1 20-513,21-20-416,-20 0-353,-1 1-287,1-1-65,0-1-32,-20 2-96,0-1-128,0 20 64,0-20 64,-20 20-32,-19 0 32,19 20-64,-20 0 128,21-1 0,-1 22 160,0-22 64,20 21 32,0 0-31,20-1-161,0 1-128,-1-20-160,21 0-417,19-20-448,-18 0-480,-2 0-481,1-20-1153,-20 0-4196</inkml:trace>
  <inkml:trace contextRef="#ctx0" brushRef="#br2" timeOffset="157839.0279">8539 10931 14990,'0'-39'2946,"20"19"-703,0 20-193,0-20-257,-1 20-544,1 20-640,1 0-64,-1 0-161,-20 20-224,20-1 0,-20-19-96,0 20 0,0 0-64,0-21-160,-20 1-128,20-20-289,-20 20-320,-1-20-224,1 0-480,1 0-97,19 0-608,0-20-1666,0 0-7911</inkml:trace>
  <inkml:trace contextRef="#ctx0" brushRef="#br2" timeOffset="158064.0408">8837 10852 7751,'20'-39'7879,"-40"39"-6117,20 0 320,-20 19-288,0 1 224,-19 0-353,19 20-608,20-21-576,0 22-289,20-22-160,19 1 32,1 0-224,-1 0 0,1 0-161,-19 0-191,-1-20-225,-1 19 128,-19 1-191,-19-20-257,-1 0-289,-1 0-351,1 0-1218,0 0-9449</inkml:trace>
  <inkml:trace contextRef="#ctx0" brushRef="#br2" timeOffset="158310.0548">9274 11130 18737,'20'0'1506,"-20"0"-449,0 0 416,-20-20-416,-19-19-448,19 19 31,-21 0-351,2-20-97,-1 1-160,1-1-64,19-20 32,0 1-289,20-1-63,0 21-160,0-2-129,40 22-256,-21-1-576,21 20-833,-20 0-2339</inkml:trace>
  <inkml:trace contextRef="#ctx0" brushRef="#br2" timeOffset="158657.0747">8937 10892 8039,'-41'0'10218,"21"0"-9321,40-20-385,0 0-95,21 0-97,-2 1 256,21-1-351,-1 0-193,0 20-353,-18 0-768,18 0-192,-19 20 160,-1 0 512,-19 19 609,0-19 577,-20 20 768,0 0 193,0-1-65,0 1 33,20-20-482,-20 0-255,19-20-192,2 0-1,-1 0-127,0 0-193,0-20-32,19 0 0,-19 20-288,19 0 64,1-20-224,-20 20-192,20 0-321,0-20-512,-20 1-577,-1-1-288,1-20-1569,0 20-7976</inkml:trace>
  <inkml:trace contextRef="#ctx0" brushRef="#br2" timeOffset="158802.083">9771 10614 320,'-20'20'21140,"20"-1"-19571,20 2 257,-1 18-577,21 1-96,-1 20-544,1-21-449,0 1-384,0-1-513,0-18-672,-1-21-1666,-19 20-1505</inkml:trace>
  <inkml:trace contextRef="#ctx0" brushRef="#br2" timeOffset="159826.1416">5780 12043 14830,'-41'-59'1409,"22"19"96,-21 40-384,20 0-128,1 40-128,-1-20 224,20 19-416,0 21-1,0 0-415,39-21-161,1 1 0,-1 0 0,22-20-32,-22-1-128,1 2-192,-1-21-1,1 20 97,-1-1-32,2 1-64,-21-1 32,-20 2 31,0-1 161,-20-1 32,20 1-96,-41 0 0,22-20 32,-1 0-32,-20 0 96,21-20-192,-1 0 96,0-19-32,20-1 64,0 20 128,0-19-385,20 18 546,19 21-225,1-19 0,20 19 0,-20 0 0,-1-20 0,1 0 0,0 0 96,-1 0-64,-19-19 0,0-2 0,-1 22 64,2-20-64,-21 19 192,0 20 193,-21 0-1,2 0-64,-1 20-128,-20-1 33,21 20-65,-1 2-64,20 18-96,0-19 32,0-20-96,0 20-416,20-20-449,-1-1-192,21-19-224,20 20-1122,0-20-3394</inkml:trace>
  <inkml:trace contextRef="#ctx0" brushRef="#br2" timeOffset="160132.1591">6614 12123 15983,'-60'19'2402,"40"2"-1505,0 18 352,0-19 96,20 20 65,0 0-546,0-21-255,20 2-417,0-21-96,0 0-32,0 0-64,40 0-96,-21-40-256,1 20 0,-21-20 63,-19 20 161,0 0 96,-39 1 32,19 19-96,0 0 256,1 0-64,-1 19 64,20 1-96,0 0-128,0 20-32,39-20-736,-19-1-802,0 2-704,0-21-2018,19 20-8937</inkml:trace>
  <inkml:trace contextRef="#ctx0" brushRef="#br2" timeOffset="160276.1673">6971 12362 15855,'0'-41'1729,"-20"22"-576,0-21 225,20 0-418,0 1-319,0-2-545,20 22-256,-20-20-128,20 39-353,19-20-1121,-19 20-2562</inkml:trace>
  <inkml:trace contextRef="#ctx0" brushRef="#br2" timeOffset="160471.1785">7249 12064 16655,'-40'78'2467,"20"-37"-1667,20-2 33,20 1-64,20-20-417,-1 0-160,22-20-384,-22 0-352,20-40-97,1 20-1024,-40-20-1506,19 1-2819</inkml:trace>
  <inkml:trace contextRef="#ctx0" brushRef="#br2" timeOffset="160724.1929">7349 11864 16944,'0'0'2114,"0"21"-897,19-1 128,21 19-192,-1 1 192,1 0-256,0 0-544,-1-1-289,22-39-192,-22 20 32,1-20-64,-1 0 160,-19-20-320,0 1 128,-1-1-128,-19-1 96,20 2-64,-20 19-256,20-20-193,1 20 33,-1 20 320,-1-1-641,21 2-384,-1 18-2114,1-39-7272</inkml:trace>
  <inkml:trace contextRef="#ctx0" brushRef="#br2" timeOffset="161210.2207">8876 11964 15790,'20'60'2146,"21"-20"-704,-21-1 448,-1-19-289,1-20-544,0 0 128,0 0-192,-20-20-352,0-19-257,-20 18-256,0-18 0,0-1-96,-19 0-128,-22-20 257,22 21-226,-20-21-191,19 1 160,20-1 0,1 21 64,19 18-96,19 2 128,1-1-481,0 20-191,19 0-545,21 20-1090,-21-1-479,-19 2-6279</inkml:trace>
  <inkml:trace contextRef="#ctx0" brushRef="#br2" timeOffset="161378.2303">8699 11825 15919,'-40'20'1953,"40"-40"-1664,20 1 832,0 19-449,19-20-287,20 20-257,-19-21-160,19 21-417,2 0-319,-2 0-129,0 0-1666,1 21-3490</inkml:trace>
  <inkml:trace contextRef="#ctx0" brushRef="#br2" timeOffset="161571.2414">9235 11845 9705,'19'60'5445,"-19"-21"-2626,0-19-705,0 0-353,0 20-512,20-40-384,0 0 32,0 0-288,19-40-321,-19 20-128,0-20-128,0 21 192,-20-1-128,-20-20-192,0 20-192,-20 20-224,1-19-257,-1 38-128,1-19-128,39 20-192,-20 20-513,20-1-1569,20-19-9545</inkml:trace>
  <inkml:trace contextRef="#ctx0" brushRef="#br2" timeOffset="161733.2506">9493 12024 17456,'0'-60'2370,"-20"20"-576,20 1 608,0-1-832,0 1-577,0-2-577,0 2-384,20-1-352,19 20-129,1 20-608,-1 0-1441,21 20-961,0 0-6663</inkml:trace>
  <inkml:trace contextRef="#ctx0" brushRef="#br2" timeOffset="162123.273">10267 11547 18673,'-41'20'2402,"22"20"-1056,19-1 511,0 1-511,0 20-353,19 0-289,22-21-255,-1 1-385,19-20-64,0-20 160,1-20-128,20-20-32,-41 1-160,1-2-128,-20 2 127,-20-21-95,-20 21 192,-20-2-480,-19 2-225,-1 20 288,-20 19 225,21-20-545,0 20-960,19 0-1154,19 0-10025</inkml:trace>
  <inkml:trace contextRef="#ctx0" brushRef="#br2" timeOffset="172367.8589">18705 11190 15438,'0'0'1890,"0"0"-1346,0 19 385,20 2 256,20-1-448,-1 19 0,20-39-161,22 20-223,-2-40-97,0 0-128,0-19-64,1-21-32,-1 0-32,20-19-320,-19-21 256,-1 1 32,0 0 64,-18 0-96,-2 0 192,0-1 64,1 21-192,-21-1 64,2 21-96,-21-1-128,-1 0 224,-19 2-128,20 17 128,-20 2 64,-39 19 128,19 0 257,-41 20-65,2 0 257,20 20-129,-21 0-223,41-20-97,-1 20-32,20-20-224,20 0 0,19 0-32,20 0 32,1-20-160,20 20 32,-1 0 64,-20 0 32,1 0-96,-21 20 96,-19-1-64,1 22 160,-1-22-577,-20 1-1120,0-1-770,0-19-2273</inkml:trace>
  <inkml:trace contextRef="#ctx0" brushRef="#br2" timeOffset="193184.0495">20552 9483 14509,'0'-41'2210,"0"22"-800,0-21-129,19 20 288,1 0 33,0 0-673,20 20-577,-21 0-256,1 20-32,0 20 96,0 0-96,-20 20 33,0-2-1,0 2 64,0 0-96,-20-20 32,20-1 96,0 1 0,20-20 65,-20-1-161,39-19 64,-18 0-32,19 0-96,19-19-32,-20-1-128,21 1-545,0-22-864,-20 22-898,-1-1-1440,1 0-9962</inkml:trace>
  <inkml:trace contextRef="#ctx0" brushRef="#br2" timeOffset="193669.0773">21326 9224 15150,'-21'-60'1249,"21"21"385,0 19-609,0 20 448,0 0 321,0 0-898,0 0-351,0 20-65,21 19-127,-1-19-65,0 20-96,19 0-256,1 0 192,19-21-64,-19 21-32,0 0-128,20-1-64,-41 2 128,1-22-96,0 20 128,-20-18 64,-20-1 64,0-1 64,-19-19 1,-1 20-33,0-20-128,0 0-32,0-20-160,21 1-417,-1-1-832,0-1-609,20-18-673,20-1-2978</inkml:trace>
  <inkml:trace contextRef="#ctx0" brushRef="#br2" timeOffset="193903.0907">21663 9125 18577,'0'-20'1698,"0"20"-866,0 20 834,0 0 160,0 19-673,20 1-577,0 0-383,0 0-97,19-1 0,1-19-320,0 0-385,0 0-672,-1 0-1025,1-20-353,-1 0-2850</inkml:trace>
  <inkml:trace contextRef="#ctx0" brushRef="#br2" timeOffset="194213.1084">22160 9164 18289,'-20'0'1537,"0"20"-672,-1 1 929,2 18 32,-1 1-577,20-1-737,0 1-192,0-20-287,39 0-33,-18 0 0,19-20 32,-20-20-161,19 0-95,-19 0 64,0 0 32,-20 0 128,0 1 32,0-1-64,0 20 160,-20 0 0,20 0 32,-20 0-64,20 20-64,0-1-32,20 1-128,-20 0-576,39-20-962,-19 0-864,20 20-417,0-40-3715</inkml:trace>
  <inkml:trace contextRef="#ctx0" brushRef="#br2" timeOffset="194409.1196">22438 9164 14733,'-20'-19'3524,"20"38"-1731,0 1 289,0 1 257,0 18-546,0 1-832,20-1-704,19-19 127,1 20-384,-1-40-256,21 0-129,-20 0-415,0-20-354,-1 0-992,-39 0-160,0 1-1025,-19-21-7687</inkml:trace>
  <inkml:trace contextRef="#ctx0" brushRef="#br2" timeOffset="194568.1287">22537 8906 17488,'39'21'2979,"-39"-2"-1282,20 1 97,0 20-256,1 19-609,-2-19-801,1 0-64,20-1-609,19-18-448,0-2-961,-19 1-800,20-20-2051</inkml:trace>
  <inkml:trace contextRef="#ctx0" brushRef="#br2" timeOffset="194764.1399">23033 8986 18065,'-79'40'2690,"59"-20"-928,-19 19 384,18-19-320,1 20-737,40-21-513,1-19-224,18 20-255,1-20 31,19 0-577,-19 0-319,19 0-578,1 0-1248,-20 0-1666,-1 0-11339</inkml:trace>
  <inkml:trace contextRef="#ctx0" brushRef="#br2" timeOffset="195506.1823">20611 10475 15662,'0'-20'1634,"0"0"128,0 20-770,0 20 610,20 0-33,0 20-864,-20-20-224,19 19-161,1-18-32,0-2 0,-20 1-191,20-20 63,-1 0 0,-19-20 0,20 20-96,-20-40 96,0 20-160,0-19 0,0 19-64,21-20 0,-21 20 32,0 1 0,20 19-64,-20 0 0,39 19 0,-19 1-385,20 20-640,-1-20-544,20 19-545,-18-19-1730,-1-20-9417</inkml:trace>
  <inkml:trace contextRef="#ctx0" brushRef="#br2" timeOffset="195732.1953">21246 10396 17360,'-40'20'2018,"21"-1"-385,-1 1 321,0 0-288,20 20-994,20-20-383,19-20-225,1 0 32,19 0-32,-18-20-128,-21 0-64,-1 0-161,-19 0-159,0 0-128,-19 20-257,-1-19-224,-21-1-449,2 20-640,19-21-2082,0 2-9481</inkml:trace>
  <inkml:trace contextRef="#ctx0" brushRef="#br2" timeOffset="196245.2246">21425 10317 10698,'0'58'7623,"0"-37"-5573,-20 18-289,20-19 321,0 0-800,20 0-642,0-20-351,19 0-97,1-20-160,-1-20 32,2 1-481,-21 18-95,0-18-65,-20-1-95,0 1 63,-20-1-96,0-20 97,0 21 127,-20 18 385,0-18 96,0 39 128,21-19 289,-1 19 384,0 19-97,0 1 65,1 20-32,19-1-1,19 21-95,1-1-64,0-18-225,39 17-256,1-37 128,20-1-160,-1-20 32,20 0-96,-19-20-32,-21-1-128,-19-18 96,-1 20-192,-39-22 96,0 22 32,0-1 96,-20-20 0,-19 20 0,-1 20 64,21-20 96,-21 20 128,20 0 96,20 20-128,-21 0-95,21 0 95,21 20-256,-1-21 32,20 1-289,-1 1-447,20-2-545,1-19-865,0 0-833,-20 0-993,-1-19-8071</inkml:trace>
  <inkml:trace contextRef="#ctx0" brushRef="#br2" timeOffset="196479.238">22180 10078 17872,'-40'0'2114,"40"0"-384,0 0 32,20 19-129,0 2-928,19-1-321,20-1-256,1 1-160,0 0-128,-20 0 96,-21 0 64,1 0-32,-20-1 128,0 1-64,-39 1-32,19-2-32,0-19-96,-21 20-384,22-20-545,19 0-801,0-20-1089,0 20-6662</inkml:trace>
  <inkml:trace contextRef="#ctx0" brushRef="#br2" timeOffset="197057.2711">23073 9919 19666,'-60'0'417,"40"0"159,-19 0 577,39 20 1281,-20 20-704,0-1-641,20 1-320,20-1-385,20 2-63,19-2-257,0-39-32,1 20-32,0-20-161,-20 0-191,-21-20-64,-19 20-33,20-20 65,-20-19 32,-20-1-1,-19-20 33,-1 1 32,-20-1 31,20 21 257,1-2 97,19 22 159,20 19 192,0 0 1,20 0-129,0 19 289,39 22-161,-18-22-96,-2 21-256,-19-20 0,19 0-96,-19 0 0,0-20 0,0 19-192,-1-19 96,1 0 32,-20 0-32,0-19 96,20-1-32,-20 0 64,20 0-64,-20 0-32,21-19 32,-2 39 96,21-20 0,-20 20-64,39 20 0,-19-1-256,40 1-1057,-21 20-1442,0-20-1505,1 0-8040</inkml:trace>
  <inkml:trace contextRef="#ctx0" brushRef="#br2" timeOffset="197785.3127">20968 11408 10794,'-20'-79'1793,"20"59"353,-20 0-128,-19 0 128,19 20-448,0 0-257,-19 0 1,19 40-161,-1 0-384,1-1-225,20 21-159,20-21-225,-20 2-96,41-22-160,-2 1 0,1-20 97,-20-20-129,19 1 160,-19-22-160,0 2-32,-1-1 0,-19 0 96,0 1-96,-19 19-96,-1-20 128,20 40-32,-20-19 64,20 19 96,0 19-96,20 1 32,-20 0-64,20 20 0,19-21 32,2 1-481,-2 0-351,1-20-353,19 0-1090,-19 0 97,-20 0-1441,-1-20-7335</inkml:trace>
  <inkml:trace contextRef="#ctx0" brushRef="#br2" timeOffset="198053.328">21285 11110 13196,'20'20'6983,"1"0"-4998,-1 0-191,-20 19-96,20-18-385,-20-1-544,19-1-385,1-19-224,0 0-64,0 0 0,-1 0 1,-19-19-33,0-22-128,20 22-33,-20-21-95,20 0 32,-20 21-64,20-1 96,19 0-128,-18 20 95,19 20-319,-1 19-449,21-19-961,-21 20-1089,20-20-7014</inkml:trace>
  <inkml:trace contextRef="#ctx0" brushRef="#br2" timeOffset="198718.3661">20730 12004 15662,'-20'0'1794,"0"0"384,0 39-448,20 2 288,0-2-385,20 1-480,20-1-448,-1 1-321,22-20-63,-2-20-65,-20 0-32,21-20-160,-41-20 0,22 21-224,-21-22-352,-20 22-289,0-20-352,0 19-737,-20-20-608,-1 20-866,1 0-7814</inkml:trace>
  <inkml:trace contextRef="#ctx0" brushRef="#br2" timeOffset="199036.3843">21088 11885 18193,'39'59'2146,"-19"-39"-673,0 0 673,0 20-704,-1-21-385,1 2-449,0-1-320,-20-1-63,20-19-33,-1 0-96,-19-19 32,0 19 64,0-20-96,0-1-96,-19 2-64,19-21-32,0 0-160,0 1 416,0 19-256,0-1 32,19 21 64,22 0-32,-21 21-32,19-1 64,-19-1-353,20-19-607,-21 20-386,21 0-864,0 0-512,0-20-1154,-40 0-8904</inkml:trace>
  <inkml:trace contextRef="#ctx0" brushRef="#br2" timeOffset="199363.403">21821 11686 18129,'-79'20'2210,"40"-20"-1121,-1 20 640,21 0-31,-1-1-673,20 2-737,0 18-160,39-39-32,1 20 1,19-1-194,0 2 1,2-21-544,-22 20 544,1-1-257,-1 1 97,-39-20 192,0 20 160,-19 0-160,-21 0 128,1 0-96,-1-20-288,20 0-513,-1-20-544,2 0-289,19 0-1056,0 0-3717</inkml:trace>
  <inkml:trace contextRef="#ctx0" brushRef="#br2" timeOffset="199811.4286">22120 11726 16751,'0'20'1794,"-21"-20"-673,21 19 961,21 2-96,-1-1-481,0-1-512,0 1-416,19-20-321,1 0 0,19 0-128,-39-20-31,20-19-33,-20 18-160,-20 2-33,0 19-95,-20-20-256,-1 0-449,21 0-705,-19 20-320,19 0-480,-20-20-2466</inkml:trace>
  <inkml:trace contextRef="#ctx0" brushRef="#br2" timeOffset="200063.443">22497 11567 18417,'-20'-20'1762,"20"20"384,-20 20 384,20-20-768,0 40-641,0-20-353,0 19-223,0 1-225,20-20-63,0 19-97,0-18-64,19-21-96,21 0-128,-20 0-129,20 0-671,-21-21-226,20 2-511,-19-1-1218,-20 0-672,1 0-6407</inkml:trace>
  <inkml:trace contextRef="#ctx0" brushRef="#br2" timeOffset="200528.4696">22954 11528 11178,'20'0'7207,"-1"0"-6342,-19 0 256,40-20-64,-20-1-224,-20 21-417,20-19-224,-20-1-96,19 0 64,-19 0-64,-19 20 1,-1-20-1,0 20 192,0 0-96,-19 20 128,19-20 225,-20 20 64,21 0-97,-2 19-64,21 2 65,0-22 31,0 20-319,21-18-129,18-1-128,1-1-225,-1-19-351,21 0-289,-21 0-833,1-19-576,0 19-96,-20-20-993,-20-1-4709</inkml:trace>
  <inkml:trace contextRef="#ctx0" brushRef="#br2" timeOffset="200760.4829">23152 11388 11178,'21'-39'5509,"-2"19"-3170,21 20-290,-20 0 354,-1 0-610,1 0-639,-20 20-546,20-20-256,0 19 65,-20 21-97,0-20-192,19 0 64,-19 19-160,-19-18-32,19-1-192,-20-1-224,20 1-193,-20-20-95,0 0-417,1 0-737,-1-20 32,20 1-416,0-1-1826,0-1-6886</inkml:trace>
  <inkml:trace contextRef="#ctx0" brushRef="#br2" timeOffset="200998.4965">23390 11329 14445,'20'-20'2883,"-20"0"-1250,0 20 129,0 0 224,-20 0-256,20 20-513,-20-20-513,20 20-287,20 0-289,-20-1-64,41 1-96,-22 0 96,21 20-64,-20-20 0,0-1 64,-20 2 0,0-21 32,0 20-32,-20-20-128,0 0-224,20 0-321,-20 19-704,0-19-1377,20 0-1218,-19-19-9417</inkml:trace>
  <inkml:trace contextRef="#ctx0" brushRef="#br2" timeOffset="201648.5337">23807 11408 14862,'20'20'1665,"-20"-20"481,0 0-384,0 0 96,0-20-545,0 0-608,-20 0-225,1 1-160,-21-21 97,-19 0-33,18 21-32,-18-22-159,0 2-225,19-21 128,20 21-160,0-1 32,20 0-65,0 1 65,40 18-224,0 2-673,-1 19-672,1 19-737,-21 2-2115,1 18-12265</inkml:trace>
  <inkml:trace contextRef="#ctx0" brushRef="#br2" timeOffset="201982.5528">23410 11269 17616,'-20'0'993,"40"0"-256,1-19 448,18-1-96,1-1 192,19 2-288,20-1-512,-18 20-161,-22-20-192,20 20 64,-39 20-32,20 0 129,-21-1 191,1 2-96,-20 18 33,20 1-97,0-20-64,1 0-31,-21-1 63,19-19-160,1 0 32,0 0-64,0-19-96,-20-1 64,20 20-32,-1-20-64,1 0-96,0 20-96,0 0-128,-1 0-257,1 0-544,21 0-897,-21 0-544,-1-20-642,1 20-5220</inkml:trace>
  <inkml:trace contextRef="#ctx0" brushRef="#br2" timeOffset="202141.5619">24204 10931 19250,'-20'-39'2722,"20"39"-319,0 0 95,41 20-929,-21 20-768,39-1-609,-20 1-96,21 0-512,-1-1-641,2 1-833,-2-20-1985,-39 0-4677</inkml:trace>
  <inkml:trace contextRef="#ctx0" brushRef="#br2" timeOffset="203465.6376">20948 12937 14509,'-59'-60'2403,"39"41"-1090,-19 19 288,-1 0-159,-1 0-257,22 19-384,19 2-481,0 18 224,0-19-384,39 20-160,2-1 33,18 1-226,0-20-255,1 20-1,0-21 33,-20 2 224,-21 18 160,1-19 32,-20-1 32,-20 2-32,1-1 0,-21-1 64,19 1-128,-18-20 128,19 0-128,0-20-32,20 1-192,0-22 127,20 2 65,0 0 32,-1 18 64,1-18 32,21 39 0,-21-20 64,19 0 0,-19 20-96,20-20 33,-1 0-33,-19 1 224,0-1-128,-1-1 64,1 2-32,-20-1 32,21 0 32,-21 1-31,-21-2 63,21 21 0,-20-19 128,1 19 225,-1 19-257,0-19-96,0 21-63,1 18-1,19-19-96,0 20-160,0-1-32,19-19-417,21 0-352,-1 0-512,2 0-65,-1-20-768,-1-20-2242,1 20-7527</inkml:trace>
  <inkml:trace contextRef="#ctx0" brushRef="#br2" timeOffset="203761.6545">21504 12818 14445,'0'-40'2851,"0"40"-1506,-20 20 833,0 0-224,1 0-577,19 19-416,0 1-256,0 0-481,19 0-128,1-20-64,20-1 32,-20 1-192,20-20-160,0 0-96,-20-20 159,-20 1 97,19-22 0,-19 22-64,-19-21 32,19 21 32,-20-21 128,-20 20-32,40 0 64,-21 20-128,2 0-1,19 0 33,0 20-480,19 19-1250,2-18-832,19 18-4869</inkml:trace>
  <inkml:trace contextRef="#ctx0" brushRef="#br2" timeOffset="203921.6637">21842 12997 18225,'-21'-40'1697,"2"0"-415,-1 21 447,0-21-960,20 0-577,0 0-192,0 20-384,20 1-865,0-1-321,20-1-1120,-20 2-4581</inkml:trace>
  <inkml:trace contextRef="#ctx0" brushRef="#br2" timeOffset="204384.6902">22080 12580 17264,'-20'40'1954,"0"-20"-353,20-1 513,-20 20-448,20 2-705,20-22-609,0 21-288,0 0-64,20-20-96,0-20-320,-1 0-353,1 0-512,-1-20-705,1 0-256,-40-20-257,0 1-704,0 19 224,-20-20 897,-19 1 1826,-1-2 897,20 2 1953,1-1 962,-1 0-770,0 21-255,20 19-545,20-20-353,0 40-448,-1-1-256,21 1-160,-1 20-129,1 0-383,-1 20-129,2-21-96,-21 1-32,19-20 32,-19-1-64,-20-19 32,20 0 0,-20 0 96,0-19-96,0-1 0,-20-20 0,20 20-160,20 1-64,-20-1-193,20-1-95,0 21-225,-1 0-640,21 0-865,1 0-993,-22 0-6567</inkml:trace>
  <inkml:trace contextRef="#ctx0" brushRef="#br2" timeOffset="204732.7101">23192 12461 18129,'60'39'961,"-41"-39"64,-19 20 352,20 0 64,0-20-192,-20 0-448,20 0-224,-20 0 95,0 0-287,0-20-97,-20 0-160,0-19 0,-19-2-128,-21-17 96,-20-2-64,21 20 0,19-20-64,1 21-64,19-21 128,20 21-128,20 18 96,-1 2-128,21 19-192,0 0-769,-1 19-993,1 2-1057,-19 18-5670</inkml:trace>
  <inkml:trace contextRef="#ctx0" brushRef="#br2" timeOffset="204899.7196">23013 12262 16431,'-59'20'2434,"59"-20"-1697,0 0 320,20 0 32,19 0-384,1-20-545,19 0-128,2 20-577,-22 0-287,20 0-482,-39 0-928,0 0-1858,0 0-4868</inkml:trace>
  <inkml:trace contextRef="#ctx0" brushRef="#br2" timeOffset="205117.7321">23390 12282 13452,'0'20'3908,"0"-1"-1602,0 2-256,20-21-224,-20 20-641,21-20-448,-2 0-129,1 0-352,20 0-127,-20 0 31,-1 0 0,1-20-160,0-1 96,-40 2-96,0-1-32,-19 0-128,-1 0 192,-20 0-128,20 20 64,20 0-32,-19 0-97,39 20-415,0 0-609,0-20-1121,20 20-705,19 0-5766</inkml:trace>
  <inkml:trace contextRef="#ctx0" brushRef="#br2" timeOffset="205283.7416">23768 12420 19026,'20'-19'1633,"-20"-1"609,0 1 417,0-22-962,0 2-576,0 19-576,0-20-481,19 1-320,1-2-417,0 22-832,19-1-1154,-19 20-1345,20 0-9993</inkml:trace>
  <inkml:trace contextRef="#ctx0" brushRef="#br2" timeOffset="205753.7685">24245 11964 15694,'-20'-40'2467,"20"21"-642,0 19-95,0 0 96,0 0-321,0 19-480,20 1-320,-1 0-353,1 20 1,0-1-1,-20-18-32,20-1 0,-20-1-63,19-19-33,1 0-64,0 0 0,0 0-160,0-19 64,-1-1-128,1-1-128,1 2 0,19-1-225,-21 20-479,1-20-97,20 0-1249,-40 20-257,19 0-223,-19-20-5670</inkml:trace>
  <inkml:trace contextRef="#ctx0" brushRef="#br2" timeOffset="205905.7772">24562 11845 17296,'0'0'2658,"0"0"-415,20 0-162,-20 40 258,20-20-770,-1 39-672,1-19-801,20-1 0,-1 2-288,2-2-545,-2-20-640,1 2-1185,-20-21-1666,-1 20-8777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6-28T01:27:22.776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11379 4281 14349,'0'-41'865,"-20"22"448,0-1-192,-19 20 353,18 0-97,-19 20-416,1-1-128,19 22-353,0-22 65,20 21-97,0 0-32,40-20 1,-1 19-97,22-20-192,-2 22-64,20-2-128,-20-18 128,2 18-96,-22 0 32,-19 2 96,0-22 97,-40 20 95,0 2-32,1-2-96,-22-18-64,-18-2 32,39 1-896,-20 0 127,20-20-1569,1 0-737,-21 0-6021</inkml:trace>
  <inkml:trace contextRef="#ctx0" brushRef="#br0" timeOffset="212.0122">11219 4400 8039,'-19'-20'12108,"38"20"-11212,-19-21 578,40-18-545,1 19-129,18-20-447,-20 20-225,21-19-577,-1 18-543,2 2-866,-2-1-641,-20 1-1857</inkml:trace>
  <inkml:trace contextRef="#ctx0" brushRef="#br0" timeOffset="601.0344">11259 3844 12844,'-119'19'1825,"40"20"129,19 21-128,-19 20 0,19 39 63,1 20-319,18 19-481,2 21-609,39-20-383,39 1-33,22-42 32,58-38 224,20-20-64,19-21-128,1-39 65,21-39-97,-22-21 32,1 0-160,-40-20-32,-19-19-96,-21 21 160,-40-42-257,-39 21 738,0-20-513,-39 0-321,-40-1-127,-2 21 384,-37 40-96,18-1-1,-19 40 33,20 1-640,19 19-962,1 19-1313,20-19-8968</inkml:trace>
  <inkml:trace contextRef="#ctx0" brushRef="#br0" timeOffset="1209.0692">10843 5333 19794,'-20'-20'513,"-20"20"223,-20 20 129,-19 19 320,-20 1 0,-21 19-352,2 21-288,-22-1-289,2 1 0,18-20-96,21-1-192,20 1 96,19-41-64,20 1-480,20 1-417,1-2-993,38-19-672,1 0-513,0-19-8968</inkml:trace>
  <inkml:trace contextRef="#ctx0" brushRef="#br0" timeOffset="1824.1044">9115 6385 18097,'-40'-20'929,"21"-19"320,38-2 96,1 2 256,20-1-159,20 20-705,-1 1-481,-19 19-192,19 0 128,-39 39-96,0 21 96,-20-21 0,0 21-63,0 0-65,0-21-64,0 2-64,20-22 0,-1 20-1,22-19 33,-1 1 32,-21-2-64,21 1 160,-20 0-63,-20-1-33,0 2 96,0-1-32,-20 19-64,-20-19-225,1-20-95,-1 20-64,0 0-225,0-20-480,0 0-640,21-20-1026,-21 0-3523</inkml:trace>
  <inkml:trace contextRef="#ctx0" brushRef="#br0" timeOffset="2203.1261">8996 6126 18705,'-100'101'609,"41"-23"127,19 21 193,1 21 417,19-1 191,20 20-544,40-20-577,19-19-191,41-21-97,-1-40 0,39-39 128,21-19-64,-19-41 65,18-20-65,-18-19-320,-22 0-289,-39 0 33,-38-1 128,-21 1 63,-40 0-223,-21 0-64,-18 0 63,-20 39 385,-20 1 224,-1 38-128,-18 1 32,37 20-96,22-19-352,0 19-1345,39 0-1763,-20 0-9960</inkml:trace>
  <inkml:trace contextRef="#ctx0" brushRef="#br0" timeOffset="2968.1698">12272 5115 13196,'-20'-21'1858,"20"1"640,0 20-736,0 20-897,20 1 1153,-1 18-65,21 21-415,20-1-834,-20 20-287,19 1-257,1-20-64,0-1 64,-20-19-96,19-1-96,-20-19-448,-19 20-513,20-20-641,-20-1-1088,-20 1-1122,0-20-12011</inkml:trace>
  <inkml:trace contextRef="#ctx0" brushRef="#br0" timeOffset="4136.2366">12867 6206 17744,'-20'-20'1378,"1"20"31,19-19-640,19-1 128,22-1 736,-1 2-384,-1-1-576,20 0-481,1 20-96,0 0-32,-1 20 0,-19 19 193,-20 21 31,-1 0-128,1 20 128,-20-2-96,0 2-31,0-20 191,0 0-64,0-21-128,20 0-160,-20 2-32,20-2-320,-20-19-449,20-20-672,-20 20-897,0-20-577,0 0-1505</inkml:trace>
  <inkml:trace contextRef="#ctx0" brushRef="#br0" timeOffset="4308.2465">13026 6563 18385,'-19'-19'2338,"19"19"-1921,19-20 511,21 1 514,-1-2-193,2 1-384,38 1-737,-20-1-160,1 20-641,0-21-832,0 21-673,-21-19-609,1-1-3074</inkml:trace>
  <inkml:trace contextRef="#ctx0" brushRef="#br0" timeOffset="4663.2668">12828 5889 16623,'-119'79'2306,"79"-20"-960,21 21-193,-1 40 480,40 18-95,-1 21-545,21-1-481,19-18-416,40-21-128,41-59-64,19-21-64,19-39 0,-19-39-64,-21-21-129,2-20-159,-41 1 31,-19-21 225,-60 1 64,0-20-32,-60 20-65,-20-20-287,-19 20-1,-20 0 97,-21 19 480,1 20 160,0 21 64,0-1 161,20 40-321,-1 0-353,21 0-1056,0 19-2210,19 22-13517</inkml:trace>
  <inkml:trace contextRef="#ctx0" brushRef="#br0" timeOffset="136096.7843">12967 7160 13741,'0'-60'2178,"0"40"-449,0 20 65,-20 0 128,1 0-449,-21 0-480,-20 39-64,0 21 0,-19-1-257,-21 1 1,21 0-64,20-1-65,-1-19-127,0 0-225,20 0-32,1-1-224,19-19 64,0-20-96,20 20-417,-19-20-672,38 20-705,-19-20-992,20 0-514,0-20-8391</inkml:trace>
  <inkml:trace contextRef="#ctx0" brushRef="#br0" timeOffset="136749.8217">11974 8072 5637,'-59'-99'7399,"19"60"-4965,1 19-544,-2 0 64,1 20-193,1 0 1,19 20-288,-19 19-482,-1 21 1,20 39-128,1-19-160,19 19-97,0 0-255,19-19-97,21 0-96,-1-41-96,21 0 0,19-18-32,-19-21-32,19-21-96,0 1-128,-18 1-96,-41-20 63,-1-2 1,-19 2 224,-19 19-256,-22 0 128,1 0 64,-19 0-96,20 20 31,-21 0-95,21 20 64,18-20 32,1 20-128,0 0-417,0 0-640,20 0-385,20-1-480,-20-19-1570,40 20-12331</inkml:trace>
  <inkml:trace contextRef="#ctx0" brushRef="#br0" timeOffset="137329.8549">11597 7914 13132,'-139'59'2851,"79"1"-1346,21 0 65,-1 19 31,0 21 193,20-1-97,40 0-544,1 0-448,38-19-256,20-1-289,41-39 32,-2-1 0,42-39 128,-2-39-288,21-1 32,-21-39 1,-18-20-162,-42-1 65,2 0 0,-40-19-96,-41-19-32,-19 18-96,-19 1-96,-41 20 31,-20 19 193,-38 21 64,-22 19 64,2 20 32,-2 20 256,2 0-256,-2 20-32,2 20-384,18 0-1025,1 39-2211,21-20-7302</inkml:trace>
  <inkml:trace contextRef="#ctx0" brushRef="#br0" timeOffset="181017.3536">13919 6921 15790,'0'0'1826,"0"0"-192,21 0 223,-1 0 290,20 39-450,-21 2-544,21-2-320,19 21-64,-19-21-257,0 21-95,0-21-353,-1-18 64,1 18-160,0-19-449,-1-20-351,1 0-482,-19 0-543,-2 0-994,21 0-1217</inkml:trace>
  <inkml:trace contextRef="#ctx0" brushRef="#br0" timeOffset="181611.3876">14595 7774 17008,'-40'0'1505,"1"20"225,39 1-161,-20 18 193,20-19-289,20 20-480,0-1-416,-1-19-225,21 1-96,19-21-64,-19-21-63,20 1-97,-40 1 96,20-1-64,-40-20-64,0 20 128,0 0-96,-20 20-64,-20-19-192,20-2-161,-20 1-95,0 20-353,20-19-384,1 19-160,19 0-449,-20 0-448,20 19-2018</inkml:trace>
  <inkml:trace contextRef="#ctx0" brushRef="#br0" timeOffset="182017.4108">14714 8072 14253,'-40'-20'2691,"20"20"-545,0 20-417,1 1 1,19 18-193,-20 21-480,20-1-416,0 1-161,20-21-255,19 1-1,1-20-224,20-20 128,-20-20-224,19 1 128,-19-22-64,-1 2 0,-19-21-128,-20 21 32,-20-1-33,0 20-95,-19-19-192,-1 18-97,-19 21-127,19 21-450,20-21-223,-20 19-801,20 1-2690</inkml:trace>
  <inkml:trace contextRef="#ctx0" brushRef="#br0" timeOffset="182509.439">14476 7576 15374,'-139'40'2018,"79"0"-352,1 20-65,-1 18 193,0 22-129,21 0-255,39 18-417,20 1-353,19-20-319,61-19-97,-1-20-96,20-21-32,40-19 0,0-40-160,-1 1 64,-18-21-128,-22-20 96,-37-19-32,-22 19-96,-19-19 128,-21 0 64,-19-1 32,-19-19 64,-21 0-160,0 0-64,-20-1-64,-19 21 95,0 19 1,-1 21 32,1-2-96,0 22 160,19 19-160,-20 0-448,21 19-994,-20 22-1985,0-2-7336</inkml:trace>
  <inkml:trace contextRef="#ctx0" brushRef="#br1" timeOffset="209324.9727">13086 5630 448,'-20'-19'2178,"0"19"288,20 0-512,0-20-384,-20 20-513,20 0 0,-19 0-128,-1 0 128,0-21 0,20 21-97,-20 0 129,1 0-192,-1-19-128,0 19-128,20 0 31,-21 0-255,1-20-65,1 20 0,-1 20-95,0-20-1,0 19 0,-19 2-96,19-1 0,-20-1 65,21 1-33,-1 1 128,-21-2-128,21 1 0,1-1-31,-1 1 31,-20 1 160,21-2-256,-1 21 0,0-21 0,0 2 0,0 18 65,1-19 31,19 20-32,-20-1-32,20 2 128,-21-2-63,21 0-65,0 21 96,0-19-96,0 17 128,0 2-64,0-20-63,0 20 31,0 0 0,21-21-160,-21 21 64,20-21 32,-1 21-128,1-21 96,0 1-32,20 0 32,-21 20-128,1-21 160,20 0 0,-1 2-32,2-2-64,-2-19 64,1 20 32,-1-1-64,1 1 65,19-20-129,2 0 224,-2-1-64,20 2-64,-20-21-96,22 0 64,-22 0-32,0 0 32,20-21 96,-18-18-64,18 19 32,-20-20-64,20-19 32,-18-1-32,18 0 32,0 1 129,-19-1-33,0 21 0,-21-21-128,1 21 192,-1-21-64,1 0-128,-21 1 96,2-20 1,-21-1-65,0 0 32,0-19-32,-21 0-160,2-20 192,-21 20 32,-19 19-32,-20 1 96,-21 19-96,-19 1-128,-20 19 160,-19 20-160,-2 20 32,2 0-64,-21 20-320,20-1-641,1 41-961,18-19-2370,21 17-5862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6-28T01:32:40.62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FF00FF"/>
    </inkml:brush>
    <inkml:brush xml:id="br3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1094 3327 14958,'-39'-59'864,"39"38"610,-40-18-161,19 19 417,-18 1-97,-1 19-448,1 0-224,-1 19-128,0 21-192,1 0-65,-2 39-127,2 0-97,-1 41-160,20-21-32,1 20-192,19-20 128,0 0-128,39-39-96,1-1 0,-1-18-512,41-22-321,-20-19-961,19 0-1121,1-39-2402</inkml:trace>
  <inkml:trace contextRef="#ctx0" brushRef="#br0" timeOffset="239.0137">1372 3208 4195,'-39'-39'18066,"19"18"-16433,0 21-480,20 0-448,-20 0 448,20 40-96,0 19-192,0 1-353,0 20-352,20 19-31,0 0-97,0 0-64,19-19-673,1-20-448,19-1-513,0-19-576,2-20-513,-2-1-2145</inkml:trace>
  <inkml:trace contextRef="#ctx0" brushRef="#br0" timeOffset="594.034">1888 3566 20947,'-19'-20'1121,"-1"20"-448,0 39 672,0-19-96,-1 20-63,2 19-546,-1-19-576,20 19-224,0-18 32,0-22-32,39 1 32,2-20-257,-1 0-159,-1-20-161,1 1 161,-21-1 384,1-20 160,-20 0 128,0 21 128,0-2-96,-20 1 288,1 20 33,19-19-97,0 38-192,-20-19 129,20 20-65,0 20-224,20-20-160,-1 19-128,1-18-673,20-1-449,0-1-864,0-38-897,-1 19-4996</inkml:trace>
  <inkml:trace contextRef="#ctx0" brushRef="#br0" timeOffset="746.0427">2186 3665 16783,'20'39'2499,"-20"-18"-417,20 18-257,-1 0-960,1 2-705,0-22-160,19 1-256,2-20-833,-21 0-1025,19-20-1890</inkml:trace>
  <inkml:trace contextRef="#ctx0" brushRef="#br0" timeOffset="883.0505">2127 3426 17392,'-40'-19'2434,"40"19"-2274,0 0-1313,0-20-3491</inkml:trace>
  <inkml:trace contextRef="#ctx0" brushRef="#br0" timeOffset="1601.0916">2603 3625 20563,'20'40'544,"-20"-21"513,20 22 289,0 18-353,-1-19-161,1-20-255,0-1-64,0 1-225,-20-20 0,20 0 32,-20 0-63,0-20 63,19 1-32,-19-1-384,-19-20-32,19 0-64,0-20-64,-20 21 63,20 19 97,0 0 64,0 20-352,0 20 0,0-20 416,20 40 96,-1-21 0,-19 22 0,20-22 0,0-19 64,0 20-160,-20-20 96,21 0 65,-2-20-65,21 1-32,-20-2-64,-1 1-32,21 1-32,-20 19-128,19 0 128,-19 0-32,21 39 64,-2 1-449,1 0-896,-1-21-865,-19 22-865,-20-22-1441,0 20-11339</inkml:trace>
  <inkml:trace contextRef="#ctx0" brushRef="#br0" timeOffset="1918.1097">1451 4359 21748,'-99'41'1506,"60"-41"-930,39 19-288,0-19 897,20 20 65,19-20-1,40 0-416,80 0-129,40-20-127,99 1-97,0-22-256,-1 2-95,-58 19-129,-60 1-609,-41-2-32,-39 21-223,-19-20-129,-21 20-289,-19 0-543,-40 0-898,0 0-1857</inkml:trace>
  <inkml:trace contextRef="#ctx0" brushRef="#br0" timeOffset="2079.1189">3516 3525 25880,'0'-19'-224,"-20"38"-1890,20-19-128,0 21-1922</inkml:trace>
  <inkml:trace contextRef="#ctx0" brushRef="#br0" timeOffset="2187.1251">3615 3824 20018,'20'20'705,"-20"-20"-160,0 0-385,0 0-513,-20-20-1921,0 20-12043</inkml:trace>
  <inkml:trace contextRef="#ctx0" brushRef="#br1" timeOffset="6929.3963">4271 3605 16047,'-20'20'64,"20"0"288,0 0 481,0-1 288,20-19-128,0 20-64,19 1-128,-19-21-321,19 0-128,-19-21 65,0 1-33,-20 1-128,0-1 1,0 0-65,0 0 32,-20 0-64,0 1-96,-19 19-32,-1 0-32,21 19 160,-1 1 33,0 20-1,20-1 64,0 21-256,20-1 128,0-18-160,19-2 0,20 1-96,2-20-256,-22-1-545,21-19-545,-21 0-704,1-19-961,-1-1-6406</inkml:trace>
  <inkml:trace contextRef="#ctx0" brushRef="#br1" timeOffset="7197.4117">4628 3585 17552,'0'0'705,"0"20"-65,20 20 994,-1-20-1,1 19-191,21 1-289,-21 0-448,19 0-129,-19-20-127,0-20-225,19 19-64,-19-19-96,-20 0 96,20 0-64,-20 0-32,0-19-32,0-1-352,0-1 64,-20-18-385,20 0-480,-20-21-160,20 40-32,0 0-33,20 0-511,-20 40-1635,20-20-7302</inkml:trace>
  <inkml:trace contextRef="#ctx0" brushRef="#br1" timeOffset="7480.4278">5104 3744 12363,'40'0'2274,"-20"-19"-256,0 19 32,-1 0-833,1-21-128,-20 21-384,21-20-257,-1 1-95,-20-1-33,0 0-32,0 0 129,-20 0 319,-1 20 1,1 0-320,1 0 159,-1 0-224,0 20-223,0 20-33,20-20 96,0 19-32,20 21-128,0-21-96,0 2-32,19-22-288,22 1-834,-2-1-447,-20-19-449,21 0-449,-21 0-2978</inkml:trace>
  <inkml:trace contextRef="#ctx0" brushRef="#br1" timeOffset="7682.4394">5561 3923 13869,'0'0'3235,"0"0"-1281,0-21-193,0 2-351,0-1-65,-19 1-256,19-22-705,0 2-224,-20-21-160,20 1-352,0 19-481,0 20 0,0 1-320,0-1-768,20 20-1122,-20 20-3524</inkml:trace>
  <inkml:trace contextRef="#ctx0" brushRef="#br1" timeOffset="7987.4568">5680 3625 11594,'40'20'3332,"-21"0"-450,2-20-672,19 19-736,-20-19-321,19 0-480,-19 0-225,19-19-224,-19-1 0,0 0 33,0 20-33,-20-20 96,0 20 97,0 0-33,0 0-192,0 0-352,0 40 96,0-1 256,19 2 0,22 37 65,-1 2 95,39-1-160,-20 1-32,21-20 32,-1-1 1,-19 1 63,-21-21-96,-19 1 96,0 19 161,-40-18-321,0-2-609,-19-20-544,-1 22-769,-19-41-1665,-21 0-3363</inkml:trace>
  <inkml:trace contextRef="#ctx0" brushRef="#br1" timeOffset="8558.4895">7050 3764 18961,'40'39'129,"-40"2"992,20-2 224,20 1-128,-40-1-128,20-19-256,-1-20-225,-19 21 97,0-21 0,0-21 160,0 1-225,-19 1-576,-1-22 0,0-17 0,0-2-224,0 1-416,0-1-161,0 20-288,20 0-352,20 21-481,0-1-897,0 20-1248,20 20-8938</inkml:trace>
  <inkml:trace contextRef="#ctx0" brushRef="#br1" timeOffset="8820.5045">7467 3665 15150,'60'19'1986,"-21"-19"-193,-19 0-63,1 0-417,-1 0-192,-20-19-352,19-1-160,-19 0 127,0 0-319,0 0-65,0 1 129,-19-1 127,19 20-256,-20 0-127,-1 0-1,1 20-288,0-1-64,1 21 128,-1 19 0,20-18 32,0 18-160,20-19-65,19-1-255,2-19-257,-2-1-512,21-19-577,-1 0-1152,0-19-1763</inkml:trace>
  <inkml:trace contextRef="#ctx0" brushRef="#br1" timeOffset="9167.5243">7983 3625 18289,'-39'40'1441,"39"-1"289,-20 21-193,20-21-672,0 2-416,20-2-161,0-20-256,-1-19 0,1 0 64,20-19 192,-20-1-192,-1-19-64,-19-21 32,0 21 65,-19-21-33,-1 0 0,0 1-64,-20-1 128,21 0-160,-21 21 128,20-1 352,20 20 385,0 20-224,0 20-577,0-20-64,20 40 288,0 20 0,19-1-159,1 20-193,0-19-161,19-1-992,1 1-801,0-21-1089,19-18-1505,-40-21-11403</inkml:trace>
  <inkml:trace contextRef="#ctx0" brushRef="#br1" timeOffset="9305.5322">8520 3725 15470,'19'0'5670,"-19"-21"-4934,20 1 1058,0 20-1346,19-19-416,-19-1-64,21 20-480,-2 0-1090,21-20-2369</inkml:trace>
  <inkml:trace contextRef="#ctx0" brushRef="#br1" timeOffset="10208.5839">9095 3148 16944,'-20'-39'1697,"1"39"-159,19-20 95,0 20-159,0 0-65,0 0-544,0 0-385,0 0-128,0 0-223,0 0-193,0 0 128,0 0 0,0 0-32,0 0 32,0 0 0,0 0 64,0 0-32,0 0 32,0 0 64,0 0-256,0 0 321,0 0-33,0 0-64,0 0 0,0 0 96,0 0-192,0 0 161,0 0-65,0 0-128,0 0-64,0 0 96,0 0-160,0 20 128,19 0 224,1 20 64,0 38 1,0-18-65,-1 20-96,22-20 32,-21-21-32,0 21 0,-1-40-96,-19-1 1,20 1-65,0-20 64,0 0-64,19 0 160,-19-20-192,20 20-96,-21 0 192,22 0-128,-1 20 96,-21 0 32,1 0-32,-20 0 128,0 19-128,0-18-64,-20-2-64,1 1-192,-21-20-161,20 20-159,-20-20-257,0 0-96,0-20-769,1 20-512,19-20-481,-19 1-255,39-2-5382</inkml:trace>
  <inkml:trace contextRef="#ctx0" brushRef="#br1" timeOffset="10450.5977">9651 3247 21460,'0'-19'2210,"0"19"-448,0 0-1410,0 19-64,0 22 769,0 18-416,20 20-289,-20-19-256,19 20-192,22-21 128,-21 0-512,19-18-353,1-2-544,-1-19-833,1-1-545,0-19-1825</inkml:trace>
  <inkml:trace contextRef="#ctx0" brushRef="#br1" timeOffset="20160.1531">10405 3625 12748,'0'-40'2082,"0"21"-257,-19-1 33,-1-1-96,20 2 63,-20 19-992,0-20 192,1 20-64,19 0-256,-20 0-225,0 20-320,20-1-160,-20 22 96,-1 18-96,21-19 0,0-1-96,0 1-32,21-20 0,-1-20 32,0 0 0,0 0-224,-1 0 31,1-20 97,0 1 96,-20-22 256,20 22-32,-20-1 97,0 20 95,0 0 64,0 0-63,0 0-418,0 0-543,0 0 320,19 0 159,1 20-735,20-20-642,0 0-704,0 0-481,0 0-2722</inkml:trace>
  <inkml:trace contextRef="#ctx0" brushRef="#br1" timeOffset="20371.1652">10882 3387 18801,'-59'39'1217,"39"-18"641,-21 18-673,22 21-128,-21-1-128,20-19-384,20-1-545,0 2-96,40-22 32,-20 1-65,20-20-383,0 0-161,19 0-544,-19-20-577,-1 1-448,21-22-2370</inkml:trace>
  <inkml:trace contextRef="#ctx0" brushRef="#br1" timeOffset="20588.1776">11021 3208 15502,'-20'-20'4420,"0"20"-2498,20 0-320,0 20-1026,20 0 1058,0 20-161,1 39-672,-2-19-289,1 19-319,20-19-193,-1 19-32,1-39-161,-1 20-319,1-41-257,0 1-288,0 0-737,-1-20-704,-19-20-673,0 0-5381</inkml:trace>
  <inkml:trace contextRef="#ctx0" brushRef="#br1" timeOffset="20783.1887">11497 3447 16335,'-19'-21'2466,"-1"21"-992,-20 21 223,20-2-576,-19 21 385,-1 20-97,21-21-384,-2 1-448,1-20-353,20 19-224,20-39 96,1 21 0,18-21 0,1 0-192,19 0-288,-19-21-609,19 21-1217,-18-20-1858,-2 20-8232</inkml:trace>
  <inkml:trace contextRef="#ctx0" brushRef="#br1" timeOffset="21240.2149">12153 3307 15822,'-59'-60'2114,"38"41"33,21 19-98,0 0 1,-20 0-608,20 0-674,0 0-543,20 40 319,1 19 225,-1 21-289,-1-1-351,21 1-162,-1-21 66,1 0-194,-1-18-287,1-22-417,1 1-512,-22-20-641,1 0-929,-20-20-2338</inkml:trace>
  <inkml:trace contextRef="#ctx0" brushRef="#br1" timeOffset="21413.2248">12033 3525 20339,'-19'-19'1473,"19"19"-256,0 0-448,19-20 320,1 20 96,21 0-544,-2 0-577,21 0-32,-21 0-352,20 0-577,-19 0-641,1 0-928,-2 20-833,-19-20-8488</inkml:trace>
  <inkml:trace contextRef="#ctx0" brushRef="#br1" timeOffset="21703.2413">12569 3645 12812,'20'39'1569,"1"-39"1186,-21 0-962,20 20 193,-20-20-32,0 0-320,0 0-161,0 0-128,0-20-544,-20 1-449,20-1 1,0-20-257,-21 1-32,21-2-128,0 2 0,0 0-224,0 18-289,21 2-544,-21 19-641,20 0-416,19 40-737,1-21-1921</inkml:trace>
  <inkml:trace contextRef="#ctx0" brushRef="#br1" timeOffset="22188.2691">12967 3605 16431,'0'0'961,"20"0"-288,-20-20 159,20 20 1,-1-19 320,21 19-416,-20-20-225,-1 20-127,22-21 31,-21 21-63,-20-19-97,20-1-32,-20 20 128,0-20 33,0 1-1,-20 19-256,20 0 0,-20-21-160,-1 21 0,1 21 0,1-2 96,-1 21-128,20 0 320,0-20 1,20 19-97,-1-19-96,22 0 32,18-20 128,-19 0 0,19 0-31,1-20 63,-20-20-160,-20 21 128,0-22-32,0 22-96,-20-21-64,-20 21-64,0-2-96,0 21 64,-20 0 64,0 21 128,20 18 65,0-19-129,20 20 96,0-1-64,40-19-96,0 0 64,20 0-96,-1-20-801,20 0-640,0 0-1698,2 0-6022</inkml:trace>
  <inkml:trace contextRef="#ctx0" brushRef="#br1" timeOffset="22813.3048">14317 3506 15342,'-40'-40'2498,"21"40"-512,-1-19 320,20 38-672,-20-19-417,20 40-288,0 0-96,0-1-289,0 1-255,20 0-33,19-21-160,1 1 0,0-20 0,-1 0-32,1-20-96,0 20-64,-20-19-32,0-1 64,-20 0 160,20 20 64,-20-20 0,0 20-96,0 0 32,0 0-32,0 20-96,19-20 32,1 0 0,0 0 32,19 0 1,-19 0-322,0-20-95,-20 0-609,20 1-480,-20-1-770,0-1-639,0 2-1186,0-1-9513</inkml:trace>
  <inkml:trace contextRef="#ctx0" brushRef="#br1" timeOffset="22963.3134">14912 3546 18097,'40'20'2050,"-20"-1"-129,-20 1-1312,0-20-321,0 20-256,21-20-192,-21 0-801,0 0-736,0-20-1410,0 0-12428</inkml:trace>
  <inkml:trace contextRef="#ctx0" brushRef="#br1" timeOffset="23151.3242">14912 3148 18801,'0'0'2563,"0"21"-1602,20-2 928,-20 21-543,40 20-321,-19 19-449,-2-20-416,21 1-128,-1 0-160,1-21-480,-1 1-385,1-20-705,1-20-992,-41 0-1602,0-20-10699</inkml:trace>
  <inkml:trace contextRef="#ctx0" brushRef="#br1" timeOffset="23493.3437">14952 3486 15694,'-40'0'4196,"21"0"-3331,19 0 705,19 0-1218,1 0 929,0-20 32,21 1-832,18-2-321,0 2 0,0-21-32,-19 20-32,1 0-32,-22 0-64,21 20 97,-20 0-33,-20 20 288,20 0 64,-1 40-127,1-20 31,-20-1-96,20-19-32,0-1-32,-1 2-31,-19-21-33,20 0 32,0 0 32,0 0-32,-20-21 0,21 21-192,-2-19-128,1-1-256,0 20 95,0 0-159,19 20-225,-19-1-961,19 2-1857,-19-1-6695</inkml:trace>
  <inkml:trace contextRef="#ctx0" brushRef="#br1" timeOffset="23999.3727">14912 3247 18033,'-59'0'384,"39"0"-64,1 21-352,19-21-224,0 20-641,0-20-1313,19 19-12075</inkml:trace>
  <inkml:trace contextRef="#ctx0" brushRef="#br1" timeOffset="26394.5097">16640 3387 13356,'0'-20'2306,"0"0"-576,0 20-545,0 0-96,0 20 352,0 0-31,20 0-353,-20 20-256,20-1-225,-20 0-192,19 2 1,-19-22-97,20-19-128,-20 20-64,0-20 97,20 0-129,-20-20 192,20 1-192,0-1-32,-1-20-96,-19 0-32,20 0 96,1 1-64,-1 19-64,-20 0 64,20 20-417,-20 0 385,19 20 32,1 20 160,0 0-160,19-1-545,1-19-1120,19-1-1442,-18 2-5606</inkml:trace>
  <inkml:trace contextRef="#ctx0" brushRef="#br1" timeOffset="27154.5531">17791 3447 15054,'0'-40'3875,"-19"40"-2465,19 0-225,0 0-1057,19 19 1089,-19 21 225,20-20-385,0 40-641,0-40-96,-20 19-32,19-19 33,2 0-225,-21-20 160,0 20-128,20-20 32,-20-20 161,0 20 127,20-20-288,-20-20-160,20 1 0,-1-1-64,1 0 32,0 21-128,0-2-128,19 21-33,-19 0 33,20 21 160,-20-2-320,40 21-673,-21 0-929,1-20-1089,19-1-1858</inkml:trace>
  <inkml:trace contextRef="#ctx0" brushRef="#br1" timeOffset="27421.5684">18645 3407 20435,'-40'0'1601,"20"19"-448,1 2-31,-1 18-130,20 0 162,0 2-738,0-22-320,39 1-64,1 0 32,0-20 0,0 0-128,0-20-192,-1 0-64,-39 1-1,0-22-31,0 2 96,-39 19-193,19 1-63,-20-21-385,20 20-224,0 20-609,0-20-736,0 20-3396</inkml:trace>
  <inkml:trace contextRef="#ctx0" brushRef="#br1" timeOffset="27966.5996">18844 3367 19378,'-20'40'801,"0"-21"1377,20 21-673,0 0-160,-20 0-352,40-20-704,-20 19-65,20-19-256,19 0 32,-19-20 96,20 0-160,0-20-32,-20 0-417,0-19 1,0-21 191,-20 20-95,0-19 64,0-21-289,-20 21 0,0-1 577,0 21 32,1-1 128,-2 20 33,1 20 479,20 0 193,0 0-481,-20 0-31,20 39 95,20 1 128,-20 19 1,20 1-129,1 0-224,18-20 33,1 19-65,-1-19-64,21-21 96,-21 2-192,22-21 32,-22 0-160,1-21-97,-21 2-31,1-1-64,-20 0 0,20-20 95,-20 1-191,-20-1 96,0 20 255,1 0 33,-21 20 257,20 20 31,1 0 128,-1 0 97,-1 20 31,21 0-160,0-1-256,0 0-160,21-18-32,-1-1-512,19-1-450,20-19-415,1 0-1153,-1-19-2083,1-22-8391</inkml:trace>
  <inkml:trace contextRef="#ctx0" brushRef="#br1" timeOffset="28197.6128">19717 3247 18673,'-40'-19'2178,"1"19"-640,19 0-161,0 19-448,0 2 32,20-1-385,0-1-448,20 21-96,20-20-32,-1 20 33,22-21-33,-2 21 0,-19-20-129,-1 0 97,-19 20-32,-20-20 353,-20-20 255,0 19-576,-39 1-384,20-20-417,-22 0-993,22 0-1729,-1-20-8200</inkml:trace>
  <inkml:trace contextRef="#ctx0" brushRef="#br1" timeOffset="30639.7525">1591 4995 15983,'-20'-59'736,"0"38"449,-1 2 1,1 19-354,20-20-319,0 20 192,0 20 576,41 20-577,-21-1-255,0 41-161,19-1-192,1 1 0,-1-2 96,-19 2-256,20-20 160,-21 0-160,2-21 128,-1-19-31,0-1-33,0-19 64,-20 0 32,0 0 160,0-19-128,0-1-128,0-19 0,0-1 0,0-19-96,0 18 0,0 22-160,0-1 160,0-1 96,19 21 32,1 21 32,0 18-96,19 2-32,-19-2-961,20 0-481,0 1-640,0-20-1281,-1-20-9097</inkml:trace>
  <inkml:trace contextRef="#ctx0" brushRef="#br1" timeOffset="30994.7728">2285 5174 18129,'0'0'832,"-20"19"-63,0 2 416,20 18-64,0 21 0,0-1-416,0-19-449,20 0-256,0 0 96,19-21-192,-18-19 96,19 0 0,-20-19 193,-1-2-33,1 2 32,-20-21 0,0 21-32,0-22-160,0 2 64,0-1-32,-20 20 32,20 20 129,0 0-97,0 0-257,0 0-351,0 20 384,20 20 128,-20-20-449,20 19-800,19-18-737,1-2-160,-1-19-1793,-18-19-8649</inkml:trace>
  <inkml:trace contextRef="#ctx0" brushRef="#br1" timeOffset="31244.7871">2742 5115 17296,'-20'0'833,"0"19"64,20 1 95,-20 19 418,20-18-321,0 18-449,0 0-543,40 2-65,-20-22-129,39 1 97,-19-20 97,20 0-162,-40 21 162,19-21-129,-39 0 256,0 19 416,-19-19-255,-1 20-321,0 0-352,0-1-641,1-19-1121,-2 21-1794,1-21-12139</inkml:trace>
  <inkml:trace contextRef="#ctx0" brushRef="#br1" timeOffset="32139.8383">3556 4796 10473,'-40'-19'8168,"20"-1"-7463,1 20 384,19 0-160,0 20-481,0 19 513,19 1 128,21 40-192,-1 19-449,1-19-191,1 19-33,18-40-160,-19 1 128,-21-21-64,21-18-32,-20-2 0,-1-19-96,-19 20 96,0-20 1,0 0-33,0-20 0,0 20-224,-19-19-193,19-2-127,-20-18 191,20 19 1,0-1 0,0 21-64,0 0-97,20 0 321,-1 21 96,21-1 96,1-1-96,-2 1 96,1-20-96,-1 21 64,1-21 0,-1 0-128,1-21 96,-19 1 64,18 1-160,-19-1 128,0 20 64,-20-21-64,20 2 160,-20 19 97,-20-20-33,20 0-64,-20 20-64,0-19-64,20 19 0,-20 0 32,20 0-96,-19 0-288,19 19 128,0 21 160,0 20 0,19-21 0,1 1-160,20 0-128,19-21-513,0-19-480,2 0-513,-2-19-833,-19-21-5252</inkml:trace>
  <inkml:trace contextRef="#ctx0" brushRef="#br1" timeOffset="37576.1492">4748 5193 15983,'-20'-39'1857,"20"39"-543,0 0 447,0 0-159,0 0-449,0 0-480,0 0-225,0 39 129,20 1-161,-20 0-192,19-21-224,1 22 0,-20-22-64,20 1-224,-20-20-513,20 21-352,-20-21-481,0-21-832,19 21-1826</inkml:trace>
  <inkml:trace contextRef="#ctx0" brushRef="#br1" timeOffset="37720.1575">4687 4956 16399,'-20'-20'1025,"20"20"-577,0 0-640,0 0-96,0 0 32,20 20-417,21-1-1057,-2 1-2722</inkml:trace>
  <inkml:trace contextRef="#ctx0" brushRef="#br1" timeOffset="38202.185">5323 5035 19218,'0'-40'1153,"-20"40"192,1-20 160,-1 20-383,20 20-162,-20-1-511,-1 22-129,1-2-32,20 1-288,0 0-64,20-21 0,1 2-128,-1-21 64,0 0-64,-1-21 96,1 2-160,-20-1-97,20 0 161,-20 1 128,0 19 96,0 0-128,0 19-224,20 1 544,-1 19 32,1 21-160,20 20 64,-1-20 64,-18 18 193,19-18-257,-21 0 160,1-21 1,0 2-97,-20-2 0,0 0 0,-20-18-32,0-2-127,1 1-514,-1-20-288,0 0-448,-1 0-448,1-20-417,1-20-192,-1 1-2435,0 0-8904</inkml:trace>
  <inkml:trace contextRef="#ctx0" brushRef="#br1" timeOffset="38568.206">5481 4816 18833,'21'-20'1986,"-21"20"-993,20 20 32,-20 20 449,20 0-321,19 20-257,-19 19-479,0-20 127,0 1-383,-1 0-65,1-41-64,0 21 32,0-40 0,-1 0-32,-19 0-32,21 0 96,-21-20-96,0-19 64,0-1-64,0 0 64,0 0-160,0 1 64,0 19-96,20 20-193,-20 0 65,20 20 224,19-1 64,-19 22-32,20 18 0,-1-40-801,1 21-448,-21-40-288,22 0-577,-1 0-128,-21-40-2467,-19 1-9576</inkml:trace>
  <inkml:trace contextRef="#ctx0" brushRef="#br1" timeOffset="38742.2159">6078 4777 16431,'0'-20'2050,"19"20"-545,-19 20 641,20 19-512,0 21-385,20 20-448,-21-1-641,21-20-128,-20 1-224,40-21-128,-20 1-481,-1-20-737,-19-20-768,0 0-1345,-1-20-11147</inkml:trace>
  <inkml:trace contextRef="#ctx0" brushRef="#br1" timeOffset="38916.2259">6058 5035 21716,'0'20'1281,"0"-20"-1537,20 0 993,19 0-129,21-20-223,-21-1-257,20 21-96,2-19-352,-22-1-513,1 20-929,-20 0-1185,19-19-5285</inkml:trace>
  <inkml:trace contextRef="#ctx0" brushRef="#br1" timeOffset="41071.3491">7944 4618 19474,'0'-20'448,"0"20"97,0 0 160,0 20 95,-20 20-223,0-1-161,1 21-63,-22-1 127,1-19 161,21 0-225,-1 0-96,-20-20 257,40-1-161,-19-19-192,19 0-159,19 0 95,-19 20 64,40-20 64,-20 0-128,19 0-32,2 0-96,-2 0 33,1 0-33,19 0-96,-19 0-513,-1 0-704,1 19-769,-19 2-1185,-1-1-1698</inkml:trace>
  <inkml:trace contextRef="#ctx0" brushRef="#br1" timeOffset="41236.3586">7924 5233 18289,'-20'0'3299,"20"0"-2626,0 20-289,0-20 192,20 0 514,20-20 31,-1 20-641,1-19-384,19 19-96,2-21-897,18 2-1345,-20 19-1217,0-20-10154</inkml:trace>
  <inkml:trace contextRef="#ctx0" brushRef="#br1" timeOffset="42061.4058">9095 4717 10762,'-20'-39'3043,"1"19"-1218,19-1-159,0-18-257,0 19-31,19-20-1,1 20-256,20-19-288,-1 18 128,2 21-289,18 0-319,-19 41-65,-1 19-32,1 18-128,-1 21 128,-18-19-192,-1 19 33,0-19-65,-20-20 96,0 0-128,-20-1-32,0-19-32,-20-1 64,20 0-32,-20-18 64,1-21-32,19 0 128,-20 0-96,21-40-32,-1 20-160,0-19 32,20-21-1,20 21 161,0-2-64,-1 22 96,21 19 1,19 0-65,-19 19 32,20 1-64,0 1 32,-1 18-481,0-19-640,-19-1-929,20 2-705,-40-21-2017,19 0-8809</inkml:trace>
  <inkml:trace contextRef="#ctx0" brushRef="#br1" timeOffset="42401.4252">10049 4518 18769,'0'-60'1634,"0"41"448,0 19-641,0 0-608,0 0 0,0 19-33,19 41 129,-19 0-160,20 20-320,0 19-225,0-19-128,-1-2-64,21 2-192,-1-40 64,2 19-449,-1-38-512,-21 18-608,21-39-578,-20 0-992,-1 0-5253</inkml:trace>
  <inkml:trace contextRef="#ctx0" brushRef="#br1" timeOffset="42662.4401">10505 4837 18001,'0'19'1825,"0"21"-736,0-21 257,0 41-257,0-21 160,0 2-480,40-22-609,-20 1-32,19 1-64,1-21 32,19-21-32,-39-18-96,19-2-256,-18 2-161,-21 0 33,-21 18 192,2-18-193,-21 19-223,-19 1 576,19 19-65,1 0-63,-1 19-993,20-19-961,0 20-3267</inkml:trace>
  <inkml:trace contextRef="#ctx0" brushRef="#br1" timeOffset="43495.4878">11160 4896 12972,'0'-40'1569,"0"0"609,0 20-288,-20 1-128,20-1-1,-19 20-383,19 0-353,-20 20-481,0-1-223,0 22 31,1-2-64,19 21-320,0-40-64,19-1 32,1 1 0,-20-20 32,20 0 0,0 0 64,-1 0-288,1-39 160,-20 19 31,20-1 130,-20 2 63,0-1-192,0 20 480,0 20-768,0-20 192,0 40 384,20-1 0,-1 21-64,21 20-128,-20-21 64,1 0-32,-2 0 64,1-18-160,0-2 128,-20 1 1,0-20-65,0 0-96,-20-1-289,0-19-351,-20 21-353,20-21-449,-20 0-576,21-21-833,-1 2-5413</inkml:trace>
  <inkml:trace contextRef="#ctx0" brushRef="#br1" timeOffset="43879.5098">11537 5154 19506,'41'-39'1281,"-22"18"-544,1 21 448,0-20-833,19 20-31,-19 0 255,-20 0-256,20 41 65,0-2-1,-20 0 97,0 1-257,0 0 416,-20 0-63,20-20-161,0-1-159,0-19 31,0 0-288,0 0-64,20 0 32,-1 0 32,21 0-64,-20-19-705,40 19-416,-20-20-801,-1-1-1569,1 2-6759</inkml:trace>
  <inkml:trace contextRef="#ctx0" brushRef="#br1" timeOffset="46719.6722">12391 4678 4131,'-19'-60'8777,"-1"40"-6439,20 20 256,0-20-448,-21 20-160,21 0-640,0 20-930,0 19 161,0 2 255,0 38-95,0 1-289,0-2-159,21-18-289,-1 0-64,19-21 32,-19 2-129,20-22-639,-1 1-546,1-20-575,-1 0-1218,-18 0-3364</inkml:trace>
  <inkml:trace contextRef="#ctx0" brushRef="#br1" timeOffset="47132.6958">12709 4816 19282,'0'21'2530,"0"-2"-2434,0-19 577,20 40 448,-20 0-224,19-20 160,-19 19-417,20 1-319,0-20-97,0-1-32,-20 1 0,0-20-32,0 0 97,0 0 287,0 0 129,0 0-193,0-39-384,-20 19-64,20-20-64,0 1-32,0-2-32,0 2-128,0 39-353,0-20 609,20 20-256,0 0-288,-1 20 1056,22 0-736,-21 20 705,19-1-674,1 0-191,19-18-641,-19-1-768,-1-1-1154,2-19-1505,-21 0-9418</inkml:trace>
  <inkml:trace contextRef="#ctx0" brushRef="#br1" timeOffset="47313.7062">13284 4975 17136,'20'0'1633,"0"0"481,0-19-640,19 19-930,-18 0-288,19-20-127,-20 20-386,19 0-704,-19-21-1089,0 21-1569,-1-19-11852</inkml:trace>
  <inkml:trace contextRef="#ctx0" brushRef="#br1" timeOffset="47501.7169">13383 4777 18129,'0'19'2690,"0"-19"-2049,0 41 832,0-22-192,21 21 97,-21 20-578,20-21-575,0 1-161,0-20-160,19 19-769,-19-18-544,19-21-513,-19 0-609,0 0-2241</inkml:trace>
  <inkml:trace contextRef="#ctx0" brushRef="#br1" timeOffset="47698.7282">13702 4717 18257,'0'40'2242,"0"-20"-1025,20 19 288,-20 1-415,0 0-194,19 0-735,1-1-161,0-19-193,0-1-704,0 2-672,19-21-865,-19-21-1346,0 2-12587</inkml:trace>
  <inkml:trace contextRef="#ctx0" brushRef="#br1" timeOffset="47914.7406">13860 4538 18161,'100'40'2562,"-41"0"-352,1 0-384,-1 19-673,1 20 128,-20-19-256,-20 20-416,-1-21-481,1 1 0,0-21-32,-20 1-192,0 0-256,0-21-353,0-19-768,0 21-769,-20-21-1410,20-21-4868</inkml:trace>
  <inkml:trace contextRef="#ctx0" brushRef="#br1" timeOffset="48096.751">14674 5074 23542,'0'20'352,"0"1"32,0-21-544,0 0-480,20 0-417,-20 0-1025,20 0-2370</inkml:trace>
  <inkml:trace contextRef="#ctx0" brushRef="#br0" timeOffset="58982.3736">856 6921 16335,'-40'-39'544,"1"18"578,39 1-194,0 20-31,-20 0-128,20 20 704,20 1-352,-20 18-480,19 21-128,21 19-257,-20 21-96,19-41-128,-19 20 352,20-39-159,-40 0-65,19-21-32,-19 1 256,0-20 417,0 0-481,0 0-640,-19-20-32,-1-19-1,0-1 1,-19-40-161,19 2-576,-20-22 0,1 0 289,-2-19 639,1 20 258,21 20 319,-1 20-160,20 18 0,20 22-31,-1 19 319,1 19-191,21 1-65,-2 20-96,1 19-96,0 1 224,-1 0 1,-19-21-129,0 21-32,-20-20-32,19 0-288,-19-20-353,0 19-511,0-19-514,-19-20-800,19 20-1378,-20-20-8199</inkml:trace>
  <inkml:trace contextRef="#ctx0" brushRef="#br0" timeOffset="59200.3861">1233 7318 16912,'40'20'1121,"-40"-20"352,0-20 577,0 20-385,0-20-415,-21 0-610,2 1-351,-1-21-354,0 0-63,20 0-352,0 1-193,0 19-448,0-20-544,20 40-481,0-20-609,-1 20-3619</inkml:trace>
  <inkml:trace contextRef="#ctx0" brushRef="#br0" timeOffset="59446.4001">1510 7060 14509,'41'20'2851,"-41"0"-1378,0 19 705,0-18-192,0 18-288,0 0-705,0 1-417,20 0-319,0-20-65,-1 0-32,21 0 96,19-40-32,1 20-63,-20-40-33,0 20-256,-1-19-1,-19-1-31,-20 0-96,0 21-128,-20-2 63,1 1-351,-21 20-545,20-19-577,-1 19-1057,2 0-1505,-1 0-6534</inkml:trace>
  <inkml:trace contextRef="#ctx0" brushRef="#br0" timeOffset="59641.4113">1769 7139 12555,'40'40'4260,"-20"0"-1345,0-21-673,19 2-704,-19-2-385,20 1-416,-1 0-321,-19-20 128,0 0-127,-1-40-33,2 21-31,-1-41-97,-20 21-96,0-2-256,-20 22-385,20-1-351,-21 0 63,2 20-224,-1-20-577,0 20-704,0 0-160,20 0-3139</inkml:trace>
  <inkml:trace contextRef="#ctx0" brushRef="#br0" timeOffset="59879.4249">2365 7318 17680,'40'0'2146,"-40"0"160,-20-20-352,0 0-448,-21-20-257,2 1-256,-1 0-288,1-2-385,-1-38-192,1 20-96,19-1 0,0 0-96,0 21-32,20-1-64,0 0-65,20 21-127,0-1-128,19 20 288,21 0-1122,-1 20-832,0 19-1505,-38-19-5990</inkml:trace>
  <inkml:trace contextRef="#ctx0" brushRef="#br0" timeOffset="60061.4353">2087 7001 20371,'-41'19'2370,"22"-19"-1025,19-19 193,-20 19-1058,20 0-320,0 0 417,39-20-321,42-1-352,-2 21 352,20 0-352,-19 0-544,-1 21-866,-20-1-992,-39 19-1730,-20-19-11211</inkml:trace>
  <inkml:trace contextRef="#ctx0" brushRef="#br0" timeOffset="60307.4494">1530 7497 21107,'-237'79'2563,"137"-59"-1570,41 0 608,-1 0-480,60-20-640,20 0 320,20 0 320,39-20-321,41 0-95,57 0-288,82-40-161,-1 21-128,20-21-160,-80 40-64,-78 20-353,-41-19-383,-39 19-386,-20 0-319,-1 0-1122,-19 19-1793,-19-19-10154</inkml:trace>
  <inkml:trace contextRef="#ctx0" brushRef="#br0" timeOffset="60459.4581">2742 7040 23926,'20'0'1249,"-20"0"-1377,0 0-1441,19 0-161,-19 20-992,0 0-1122</inkml:trace>
  <inkml:trace contextRef="#ctx0" brushRef="#br0" timeOffset="60567.4643">2862 7278 20403,'19'20'2178,"1"-20"-641,-20 20-255,20-20-898,-20 0-320,0 0-577,20 0-1825,-20-20-2018</inkml:trace>
  <inkml:trace contextRef="#ctx0" brushRef="#br2" timeOffset="93546.3505">4291 7119 2402,'0'0'1153,"0"0"609,0 0-1,0 0-191,0 0-97,-20 0-832,20 0-577,0 0 0,20 0 32,-20 0-96,0 0 64,0 0 64,0 0-32,0 0 0,0-19 0,19 19 385,-19 0 416,0 0 128,0-20 0,0 20 128,-19-20 0,19 0-160,-20 0-64,20 1-33,-20-1 193,0-1-96,0 21-192,1 0 224,-2 0-480,1 21-65,0-1-192,1 19-31,-1 21 159,20 0-64,20-21-63,-1 21-129,1-41-160,40 21 32,0-40 0,-1-20 96,20 0 128,1-39-192,-20 19-96,-21-20 0,-39 1-96,0 19-32,-20 1 0,-19-21-257,-1 40-63,-20-20 224,20 40 31,1 0-255,-1 0-449,21 21-576,19-2-577,0 21-1313,19-21-9802</inkml:trace>
  <inkml:trace contextRef="#ctx0" brushRef="#br2" timeOffset="94170.3862">4767 6822 7847,'-19'-40'4420,"19"20"-2370,-20 20-32,20-20-160,0 20-321,-20 0-95,20-19-225,0 19-385,0 0-191,0 0-225,0 0-31,0 0 63,0 0-63,0-20 127,0 20-192,0 0-31,0 0-33,0 20 64,20-1 289,-20 21-65,20 0-127,-1 39 63,1-20-160,0 1-255,0-20 95,19 0-64,1-21 0,-21-19-32,1 20-32,21-20 128,-21-20-32,19 20-96,-19-19-96,19 19 128,-19 19-96,0 1 64,0 1 0,-20 18 32,0 21-64,0-41 64,-20 21-192,-20-20 96,21 0-128,-21 0-32,1-20-64,19 0-225,-21 0 97,21-20-257,1 20-480,-1-40-384,20 20-865,0-19-898,20-1-1568,19 20-7720</inkml:trace>
  <inkml:trace contextRef="#ctx0" brushRef="#br2" timeOffset="94740.4188">5502 6960 18385,'-21'-39'2594,"-18"39"-1601,-1 0 705,1 20-417,19-1-288,-20 2-256,21 18-385,19-19-320,19 20-32,21-20 32,19-1 32,0 1-64,2 20-32,-2-20-320,1 19 128,-21-18 31,1 18 1,-21-19 160,-19 0 96,-19 0 0,-1 0-32,-20-1-32,1-19 64,-1 0-64,1 0-128,19 0-32,0-19-160,-1-21-129,21 20 65,21-20 192,-1 21 160,0-21-64,19 20-32,21 0 128,-21 1 192,1-2 32,20 1-96,-20 1 64,-1-1-31,-19 0 127,19-20-32,-39 21-64,20-1 0,-40-1 97,20 2 63,-39-1-128,19 20-32,-19 0 225,19 20-161,-20 20-160,19-20-128,21 39 32,0-19 64,0 20 0,21-21-192,19-19 64,19-1-384,0 2-193,20-21-448,-18 0-929,-2-21-1441,1 2-4901</inkml:trace>
  <inkml:trace contextRef="#ctx0" brushRef="#br2" timeOffset="95277.4496">6275 7040 21300,'0'40'800,"21"-20"546,19-1-97,-20 1-448,-20 1 224,19-21-32,-19 0-129,0 0 1,0 0-96,0-21-449,0 1-64,-19-19-127,19-1-97,0 1 64,0-2-256,0-18-33,19-1-319,1 21-161,0 19-384,0 0-416,-1 20-1090,21 0-736,0 0-1249</inkml:trace>
  <inkml:trace contextRef="#ctx0" brushRef="#br2" timeOffset="95552.4653">6653 6861 16527,'20'40'2659,"-20"-20"-577,20 19-32,0 2-769,19-2-448,-19 1 95,0-1-447,20-19-33,-20 1 33,20-2-65,-40-19-63,19 0 31,1-19-32,-20-2-128,0-18-95,20-1-65,-20-19-64,0 18-161,0-18-287,0 40-193,20-22-480,-1 41-576,-19-19-898,20 38-1505,-20-19-6726</inkml:trace>
  <inkml:trace contextRef="#ctx0" brushRef="#br2" timeOffset="95871.4835">7288 6882 19698,'-39'0'2627,"-1"19"-1602,20 1 832,1 19-607,-1-18-354,20 18-479,0 1-321,0 0-192,39-21 64,1-19 32,-1 0-128,1 0 192,-20-19-64,20-21-64,-40 20 128,20-19-64,-20 19 96,0-1-32,0 2 32,0 19 96,-20 0-256,20 0-64,0 40 32,0-20-96,20 19-129,0 1-832,0-40-704,19 0-546,1 0-736,-20-20-4164</inkml:trace>
  <inkml:trace contextRef="#ctx0" brushRef="#br2" timeOffset="96045.4935">7546 6682 11242,'0'-19'5862,"20"19"-3300,0 40 257,1-1-769,-1 41-673,-20-1-576,19-20-641,1 21-224,20-20-385,-1-41-608,1 1-672,-21-20-834,1 0-1697,-20-20-10313</inkml:trace>
  <inkml:trace contextRef="#ctx0" brushRef="#br2" timeOffset="96232.5042">7487 6841 18257,'59'0'1665,"-19"20"930,20 1-513,19-2-385,-19 21-672,-1-21-672,1 22-97,-20-22-384,-1 1-353,1 0-415,-20 0-386,0-20-672,-1-20-1152,-19 20-5767</inkml:trace>
  <inkml:trace contextRef="#ctx0" brushRef="#br2" timeOffset="96363.5117">7983 6723 18929,'-59'0'3268,"39"-20"-1891,1 20-288,19 0-897,0 0-512,19 0-994,1 0-1857,0 0-10666</inkml:trace>
  <inkml:trace contextRef="#ctx0" brushRef="#br2" timeOffset="96797.5365">8321 6861 18577,'0'-20'2530,"-20"20"-864,0 20 224,0 1-321,1 38-159,-1-19-578,20 19-511,20-19-193,-1-1-96,21-19 32,19 1 0,-18-21 0,-2-21 32,1-18-96,-20-1-64,0 0 0,-20 21-64,-20-22-160,0 2-161,-20 19-63,1 1-353,-2-2-256,2 1-417,19 20-95,0 0-1122,0 0-5509</inkml:trace>
  <inkml:trace contextRef="#ctx0" brushRef="#br2" timeOffset="97065.5518">8500 6861 17392,'59'80'2979,"-59"-40"-705,20-1-192,0 1-705,-20-20-384,19 19-128,-19-39-449,0 20-223,20-20 31,1-20 32,-1 1-128,0-1-96,-1-20 32,21-19-32,-1 19-64,-19 0 32,20 21-96,-1-2 0,-19 42 64,21-2-64,-22 1-224,1 19-257,20 2-352,-20-2-897,-1 1-1248,1-20-1475,-20-1-10185</inkml:trace>
  <inkml:trace contextRef="#ctx0" brushRef="#br2" timeOffset="97855.597">4708 7656 15470,'-21'-20'1313,"42"0"-224,-21 20-96,20 0-128,19 0 128,-19 0-96,39 20-96,1-20-289,40 20 1,-2-20-65,42 19-128,18-19-63,21 0 31,0 0-192,19 0 64,21 0-32,-21-19 32,1-21 1,-1 20 223,-19-20-224,20 21 0,-41-2 32,21 2-95,-39 19 63,-2 0-64,1 0 32,-20 0-96,1 0 64,-21 0 0,-1 0 224,-17 19-31,-2-19-1,0 0-128,-20 0-32,21 21 96,-20-21-63,-21 0 191,1 0 0,-1 0-95,2 0-129,-2 0-64,-19 0 0,20 0-32,-1-21 0,-19 21 64,20 0-128,-21 0-32,1 0 96,-20 0-128,21 0 96,-1 0-256,-20 0 127,0 0-95,20 0-513,-20 0-352,0 0-416,0 0-1346,0-19-1441,0-1-6662</inkml:trace>
  <inkml:trace contextRef="#ctx0" brushRef="#br2" timeOffset="98042.6077">9513 6861 24118,'-60'0'1506,"39"21"-1186,21-21-512,0 19-801,21 1-833,-1 0 0,0-1-1088,0 22-10411</inkml:trace>
  <inkml:trace contextRef="#ctx0" brushRef="#br2" timeOffset="98151.6139">9631 7219 23286,'-39'19'1025,"19"2"-705,20-21-480,0 0-961,0 0-865,-20 0-1442</inkml:trace>
  <inkml:trace contextRef="#ctx0" brushRef="#br1" timeOffset="103601.9257">10226 7020 15662,'0'-19'2627,"0"19"-994,21 0 449,-21 19-192,20 1-384,0 20-546,0-20-511,-20 19-193,19-18-96,1-2-224,-20 1 96,20-20-256,-20 0-577,0 0-704,20 0-1026,-20 0-928,-20-20-8168</inkml:trace>
  <inkml:trace contextRef="#ctx0" brushRef="#br1" timeOffset="103745.9339">10167 6643 17328,'0'-39'1441,"-20"39"-1056,20 0-385,0 0-257,20 0 193,20 19-768,0 1-1859,0 19-12171</inkml:trace>
  <inkml:trace contextRef="#ctx0" brushRef="#br1" timeOffset="103979.9473">10823 7160 17808,'20'19'3267,"-40"-38"-1825,0-2 576,0 1-897,-20-19-288,-20-1-65,1-19-351,0-1-225,19 0-128,0 1-64,0-20-64,40 19 32,0 1-96,0 18-32,40 22-161,0-1-31,0 20-481,19 20-736,0-1-1186,1 22-1921</inkml:trace>
  <inkml:trace contextRef="#ctx0" brushRef="#br1" timeOffset="104144.9567">10525 6882 19986,'-40'0'2883,"20"0"-2178,20 0 96,20 0-321,20 0 0,0-21-415,-1 21-162,40 0-1280,-19 0-1281,0 0-2051</inkml:trace>
  <inkml:trace contextRef="#ctx0" brushRef="#br1" timeOffset="109861.2837">11637 6901 17904,'0'-19'193,"20"38"63,-20-19 769,19 0 288,1 0-576,0 0-353,0 0-192,-1 0 65,1-19-1,0-22-192,-20 22-32,-20-1-64,20 0 64,-20 20-64,-19 0 224,19 0-128,0 0 288,1 20 129,-1 0-33,20 19 33,0 21-161,0-21 161,20 21-225,19-40-192,20 20-32,-19-20-384,20-1-577,0-19-513,-1 0-1056,0-19-1378,-19-1-11018</inkml:trace>
  <inkml:trace contextRef="#ctx0" brushRef="#br1" timeOffset="110136.2994">11994 6742 17936,'20'20'1954,"-1"0"32,1 20-608,0-1-354,1 1-255,-1 0-352,-1-21-161,1 2-192,0-1 32,0-1-32,-20-19 32,19 0 0,-19 0 96,0 0-95,0-19-97,0-1-257,0-20-191,0 20-417,0-19-160,0-2-576,0 22 31,20-1 1,-20 0-1090,20 20-5028</inkml:trace>
  <inkml:trace contextRef="#ctx0" brushRef="#br1" timeOffset="110447.3172">12431 6882 16111,'20'0'1537,"-20"0"193,20 0-353,-1-21-576,1 21 64,0 0-385,19-20-288,-19 20 65,1-19-65,-21-1 128,20 0-64,-20 0 33,-20 20 127,20-20-128,-21 1-31,-18 19 95,19 19 0,0-19 1,0 40-33,1-20-96,19 19-128,-20 2 64,20 18-320,20-19 64,-1-20-737,21 19-640,-1-19-609,2-20-481,18 20-1633,-39-20-9064</inkml:trace>
  <inkml:trace contextRef="#ctx0" brushRef="#br1" timeOffset="110896.3429">12748 7040 15919,'-19'-20'2370,"19"20"-288,0-19-160,-20-1-673,20-20-96,0 0-416,20 21-577,-1-22-128,1 2 32,0-1-288,0 40-513,0-20-544,-1 20-481,1 20-160,-20 0 353,21 0 576,-1-20 512,-20 20 417,20-1 224,-20 1 577,19-20 608,1 0 65,0 0-193,0 0-320,-1 0-97,21 0-319,-20-20-33,-1 20-127,1 0 127,1-19-160,-21 19-192,20 0 65,-20 0 63,20 19 96,-20 1 0,19 1-63,1 18-129,0 21 384,0-1-255,19 1-97,1 0-128,-1-1 160,2 0-160,-21 1 64,0-20 32,-20-1-32,-20 21 0,0-21 32,0-18-352,-1-2-577,-18-19-768,19 0-1282,-20 0-1921,21-19-7560</inkml:trace>
  <inkml:trace contextRef="#ctx0" brushRef="#br1" timeOffset="111512.3781">13960 6861 17936,'20'40'1762,"0"0"-32,-1 0-481,1-1-448,-20-19 160,0 0 0,20 0-129,-20-20 161,-20-20-288,20 0-449,-20 0 32,1-19-191,19-1-1,-20-19-128,20-1 160,20 0-256,-20 1 128,19 19-257,1 0-255,0 21-257,0 19-608,19 0-321,1 19-928,0 1-1474,0 0-9385</inkml:trace>
  <inkml:trace contextRef="#ctx0" brushRef="#br1" timeOffset="111787.3939">14436 6723 20243,'-40'19'1249,"20"21"480,1 0-479,-1-1-161,20 1-385,0 0-447,20-21-161,19-19 0,22 21 64,-2-42-96,-20 2 64,1-1-64,-1 0 32,-19-20-160,-20 1 32,-20 19-32,1-20-96,-21 20-32,20 1 96,-19 19-193,-1 0-223,21 0-353,19 19-704,0-19-1090,0 20-672,19-20-7687</inkml:trace>
  <inkml:trace contextRef="#ctx0" brushRef="#br1" timeOffset="112012.4067">14754 6802 15502,'20'39'3331,"-20"-19"-1697,0 1 320,0 18-545,0-19-576,20-1-193,19 2-479,1-21-65,-1 0 64,1-21 32,1 2 0,-2-1-64,-39-19 161,0-2-289,-20 22 0,1-1-257,-22 20-255,1-20-481,-19 20-416,20 0-673,19 0-1121,-20 0-8969</inkml:trace>
  <inkml:trace contextRef="#ctx0" brushRef="#br1" timeOffset="112290.4226">15151 6404 22613,'19'-19'1569,"-19"19"-1216,20 40 480,0-20 63,0 40-159,1-2-160,-2 2-385,1-1-96,20-18-224,-20 18-449,19-39-896,1 19-673,-21-19-1313,-19-20-4517</inkml:trace>
  <inkml:trace contextRef="#ctx0" brushRef="#br1" timeOffset="112461.4324">15131 6663 23093,'-20'0'1185,"20"0"-352,20 0 513,19 0-354,21 0-543,0-20-225,19 20-576,-19 0-801,-1 0-961,1 0-2050,-20 0-8232</inkml:trace>
  <inkml:trace contextRef="#ctx0" brushRef="#br1" timeOffset="112875.4561">16024 6682 22357,'-40'-19'1505,"40"19"-64,0 0-576,0 0-512,20 0-385,0-20 160,1 20-192,18 0-32,1 0-673,-1 0-576,1 0-1090,0 0-1280,-1 20-9001</inkml:trace>
  <inkml:trace contextRef="#ctx0" brushRef="#br1" timeOffset="113301.4805">16581 6921 19538,'0'20'2274,"0"-40"-1601,0 0 608,0 1-160,0-22-192,0 2-64,-21-1-353,1-19 33,20 19-97,-20-19-192,20-1-63,0 21-65,0 18 32,0 21-160,0 0-192,20 21 192,-20 18 32,41 0-64,-2 21 32,1 0-128,19-21 160,-19 1-32,19-20-32,-18 0 0,-2-20 32,-19 0 0,0 0 128,0-20 64,-20 0 64,0-20-128,-20 1-32,0-21-64,0 0-96,1 1-224,19 19-32,0 1-385,-20 19-544,40-1-897,-20 21-1089,19 0-673,-19 0-7943</inkml:trace>
  <inkml:trace contextRef="#ctx0" brushRef="#br1" timeOffset="113550.4947">17056 6544 16463,'0'79'2659,"0"-39"-1250,0 0 417,20-1-705,21-19-128,-21 20-64,19-20-129,21-20-255,-21 0-65,1-20-31,-1 0-129,-18-20-32,-1 21 129,-20-22-129,0 2-256,0 0-352,-20-2-289,-1 2-416,1 20-448,20-2-353,-19 21-1409,19 0-3523</inkml:trace>
  <inkml:trace contextRef="#ctx0" brushRef="#br1" timeOffset="113865.5127">17553 6464 3138,'0'-19'19539,"0"19"-18834,20 19 864,-20 1-192,0 1-512,0 18 32,0 21-384,0-21-193,19 21-64,-19-21-96,20 1 32,1-20-31,-1 0 127,19-1-32,-19-19-96,20 0 0,-1 0-63,-19 0-65,20-19-32,0 19-353,0-20-383,-1 20-418,-19 0-607,0-20-898,0 20-1184,-1-20-5574</inkml:trace>
  <inkml:trace contextRef="#ctx0" brushRef="#br1" timeOffset="114119.5273">18109 6404 13164,'20'-19'6854,"-20"38"-6053,0 2 1217,20 18-128,-20 21-257,0-21-511,20 21-578,-20-1-256,20-18-31,0-2 127,19 1 0,-19-20-95,20-1-33,-1-19-32,1 0-64,20 0-96,-20 0-256,-1-19-192,1-1-129,-1 0-608,1 20-897,-20 0-1409,-20 0-4709</inkml:trace>
  <inkml:trace contextRef="#ctx0" brushRef="#br1" timeOffset="128084.326">19519 6682 18097,'0'0'993,"20"21"-513,-20-1 1410,20 19-769,19 21-128,-19 19-256,0-20-289,19 1-96,-19 0 33,21-21-129,-21 2-128,-1-22 64,-19-19 0,0 0 353,0 0 320,-19-19-705,-1-22-96,-21-18-32,2-20-32,-1-1-32,20 1 0,0-1-64,1 1 160,19-1-160,0 41 0,0 0-129,19 39 33,21 0 96,-20 0 96,19 19 0,-19 20 32,0 2 0,1 18-32,-1-19 0,-20-1-32,0-19-64,0 20-352,0-20-321,0-20-480,0 0-673,0 0-865,0 0-1889,19-20-10537</inkml:trace>
  <inkml:trace contextRef="#ctx0" brushRef="#br1" timeOffset="128395.3438">20095 6583 18897,'20'-20'2178,"-20"20"-1537,0 0 832,-20 0-191,0 20-129,0 20-192,0-20-513,1 19-320,19-18-128,0-1-32,0-1 32,19-19 0,1 0-32,0 0 32,0 0-128,-20-19-32,20-1 160,-1-1-96,-19 21 192,0 0-96,0 0 0,0 0-160,0 21 64,0-1 64,0-1-129,0 1-992,20-20-352,20 0-385,-1 0-288,-19-20-1281,21-19-7752</inkml:trace>
  <inkml:trace contextRef="#ctx0" brushRef="#br1" timeOffset="128570.3538">20373 6305 15758,'0'-39'3876,"19"58"-2531,-19 1 449,0 20-256,0 19-353,0 21-256,0-1-641,20 1-320,0-41-481,19 21-448,22-40-192,-2 0-384,-19 0-641,-1-40-1217,-19 20-8777</inkml:trace>
  <inkml:trace contextRef="#ctx0" brushRef="#br1" timeOffset="128910.3732">20373 6583 17872,'-40'0'2819,"40"0"-2338,0-20 415,20 20 97,0-19 289,19-1-290,20 1-671,-19-22-65,20 22-160,0-22-32,-21 2-32,1 39-64,-1-20-32,-19 40 0,1 0 192,-21 20 192,20-1-95,-20 2 223,20-2-96,-1 0 65,-19-18-193,20-2 96,20-19-159,-21 0 31,1 0 128,-20-19-192,20 19 0,0-21-192,-1 21-32,1 0-160,1 21-96,-1-2-161,0 40-640,19-18-1057,-19-2-2242,0 1-7912</inkml:trace>
  <inkml:trace contextRef="#ctx0" brushRef="#br1" timeOffset="130051.4385">1849 8371 13228,'-61'-120'3171,"42"81"-1345,-21-21-385,20 40 801,0-19-320,20 18-1057,-19 21-609,19 0 32,19 21 577,-19 18-192,20 21-353,20 20-192,-20 19 64,20-20-95,0 0-97,-1-19 64,-19 0-32,0-21-64,0 1 96,-1-20-32,1 0 32,-20-20 0,0 0 288,20 0-192,-20-20-128,0-20 0,0 0-128,0 0-32,0 1 32,0 0-256,20 18 160,-20 21 160,19 21-1,2-2 1,-1 40-256,20-19-449,19 0-416,-19 0-512,-1-20-834,1-20-640,0 0-6053</inkml:trace>
  <inkml:trace contextRef="#ctx0" brushRef="#br1" timeOffset="130387.4577">2543 8410 17872,'20'-20'1794,"-20"20"-769,-20 20 352,0 20 97,0 19-65,1-18-448,19 17-577,0-17-320,0-2-128,39-39 32,-19 20-32,0-20 128,20-20 129,-20 0-33,20 1 32,-40-22-64,19 2 0,-19 20-64,0-22-32,0 22-32,-19-1 0,19 20 160,0 0-192,0 20-128,-20-1-64,20 22 128,20-2-32,-20 0-705,19 1-737,21-20-544,-20 0-864,19-20-1955</inkml:trace>
  <inkml:trace contextRef="#ctx0" brushRef="#br1" timeOffset="130652.4729">2980 8410 10826,'0'-39'7879,"0"39"-6790,-20 0 192,1 19 33,-21 1 127,40 20-384,-20 0-609,20-1-319,20 1-225,20-20 31,-1 19 97,40-39-32,1 21 33,-20-2-1,-1-19 32,-39 0 0,0 20 96,-40-20 416,0 20-383,-19 0-258,-1-20-159,0 0-288,0 20-769,0-20-737,1 20-1378,19-20-7398</inkml:trace>
  <inkml:trace contextRef="#ctx0" brushRef="#br1" timeOffset="131232.5061">4052 8093 21396,'-39'0'1537,"39"0"-1056,0 19 127,19 1 225,1 20-224,0 0-161,20-21-288,19 22-64,21-22 0,-1 1 0,20-20-128,-19 0-128,19 0 0,-40 0-160,2 19 0,-41-19 191,-1 20 33,-19-20 192,0 40 65,-39-20-1,-2 20 96,2-20 128,-21 19-127,21-19-129,-21 1 32,21-2-192,18 1-64,1-1-449,0-19-704,40 0-705,0 0-384,21-19-1057,-2-1-8008</inkml:trace>
  <inkml:trace contextRef="#ctx0" brushRef="#br1" timeOffset="131384.5148">4925 8509 18001,'-19'60'3427,"-21"-21"-2434,1 2 352,-21-2 160,21 1-576,-2-20-512,2 19-385,-1-19-321,20-20-768,20 20-928,0-20-1122,0 0-4709</inkml:trace>
  <inkml:trace contextRef="#ctx0" brushRef="#br1" timeOffset="133356.6276">5680 8052 17232,'-20'-58'1153,"20"58"609,0 0-898,0 19 33,0 20 416,0 21-416,20 0-96,-20 40-256,20-22-161,-20 2-128,20-1-96,-1-19-192,2-1 64,19-19-192,-1 0-641,-19-20-576,20-20-929,-1-20-1153,1 0-10507</inkml:trace>
  <inkml:trace contextRef="#ctx0" brushRef="#br1" timeOffset="133601.6416">6157 8251 14509,'-99'79'1890,"38"-38"-833,22-2 641,-20 1 159,19 0-319,20-21-321,1 1-672,19-20-161,0 0 0,19 21 161,21-21-289,19-21-32,0 21-224,2-20 64,-2 20-64,1-19-352,19 19-513,-19 0-608,-20 19-865,19-19-1154,-39 20-10857</inkml:trace>
  <inkml:trace contextRef="#ctx0" brushRef="#br1" timeOffset="134079.6689">6931 8330 20050,'0'-39'1570,"0"20"-417,20 19-96,0 39-64,-1 0-128,1 1-225,0 20-415,0-20-65,0-1 160,0 1-128,0-20 32,-20-1-95,20-19 95,-20 0 0,20-19 0,-20-1 65,20 1-65,-1-22-160,-19-18-64,20 19 0,0 1-64,19 18 32,-19 1-64,0 20 64,0 20-129,20 1 1,-20 18-256,0 1-321,19 0-928,1-1-610,0 1-1504,-1-40-6375</inkml:trace>
  <inkml:trace contextRef="#ctx0" brushRef="#br1" timeOffset="134338.6837">7765 8350 18513,'-20'0'2883,"0"0"-1954,1 40 832,-1-20-479,20 20-65,-20 0-673,40-21-448,0 1-96,19 1 32,1-21 32,-1-21-160,2 1 353,-21-19-225,-1 19-225,-19 0 1,-19-20-128,-1 21-641,-1 19-32,-19-21-384,21 21-289,-21 0-576,40 21-1762,-20-21-9737</inkml:trace>
  <inkml:trace contextRef="#ctx0" brushRef="#br1" timeOffset="134970.7199">8082 8311 19026,'-39'19'2338,"19"1"-1153,0 1 192,20 18-448,0 1 160,0 0-352,20-1-449,0-18-288,19-2 32,1-19 0,1-19 96,-2-2-96,1 1-64,-21-19-64,-19-21 0,0 21 0,0-21 128,-19 0-256,-1 1 0,-20-1 192,21-20-1,-1 41 1,-1-1 32,1 20 65,0 1 127,20 38 64,-19 1 0,19 1 129,0 37 127,0 2-96,0 0-95,0 19 95,39 0-256,2-19-128,-2-20 0,40 0-32,-19-20 0,-1-20 0,1 0-128,-20-20 32,-20 0 0,0 0-96,-1-20 32,1 0-32,-20 1 31,-20 0 65,20 18 128,-19 1-32,-1 1 32,0 19-32,20 0 0,-20 19 64,0 22 65,20-2 31,-19 0 32,19 1-256,19 0-32,1-20-449,20 0-352,-1 0-160,1-20-512,-1 0-930,2 0-1056,-1-20-5413</inkml:trace>
  <inkml:trace contextRef="#ctx0" brushRef="#br1" timeOffset="135238.7352">8837 8251 15374,'0'-59'3748,"-20"59"-1602,20 0-449,-20 0-191,20 0-225,-19 20-288,19-1-545,0 1-288,0 1-192,39 18 193,1-20-129,-1 1-32,2 1-32,-2-2 32,1 21 32,-20-20 96,-20 0 96,0 19 32,0-19-96,-20 1 64,0-2-224,20 1 65,-20-20-834,20 0-64,-19 19-929,19-19-832,-20 0-1314,20 0-10441</inkml:trace>
  <inkml:trace contextRef="#ctx0" brushRef="#br1" timeOffset="139030.9521">9493 8569 16111,'0'-19'1729,"0"-2"-255,20 21-1,-20 21 673,19-2-576,1 20-353,-20 21-673,0 0-351,0-1 31,0 1-192,0-21-32,20 2-449,-20-2-512,0-39-1121,0 20-1761,0-20-9674</inkml:trace>
  <inkml:trace contextRef="#ctx0" brushRef="#br1" timeOffset="157945.0339">10505 8093 4003,'-20'-99'6695,"0"39"-3685,20 20-415,-20 0-385,0 20 96,20 1-448,0 19-513,0 19-768,0 1 224,0 40-129,20 20-127,0-2-193,0 22-192,20-41-96,0 21 64,-1-20-320,1-21-128,-1 1-577,1-20-608,-20-20-289,-1 20-801,-19-20-1857</inkml:trace>
  <inkml:trace contextRef="#ctx0" brushRef="#br1" timeOffset="158540.068">10445 8291 14990,'-40'-19'2402,"21"19"-961,19-21 65,0 21-33,19-20-160,1 1-576,20-1-481,0 0-288,0 0 64,0 0-288,-21-19-320,21 18-193,-20-18-32,19 0 128,-39-2 353,20 22 128,-20-1 256,0 20 96,0 0 289,0 39 319,0 2-63,0-2-161,0 40 129,20-19-256,-20-1-65,19 1 0,-19-21-64,21 2-223,-1-22 95,-20 1-64,20-20 0,0 0-32,-1-20-96,-19 1 192,20-2-160,0-18 0,0 0 0,0 18-64,-1 1 128,1 20-64,0 0 96,21 0 160,-22 20-95,21 1 31,-1-21-192,21 0 192,-41 0-224,21-21 192,1 1-96,-22 1-32,1-21 0,-20 20-160,0-20 64,-20 21 64,20 19 64,-40 0-64,20 0-32,0 19 64,0 1-64,1 20 128,-1 19-32,20-18-96,20-2 96,-1 0-128,21 1-352,1-20-289,-2-20-736,20 0-641,-19 0-769,-20 0-1986,0-39-8231</inkml:trace>
  <inkml:trace contextRef="#ctx0" brushRef="#br1" timeOffset="158778.0816">11458 8192 16591,'0'20'1986,"0"19"-224,20-18 256,-20-2-289,19 1-159,-19-20-705,20 19-321,-20-19-160,20 20-191,1-20-1,-21-20-160,39 20 96,-19-19-224,0-1 32,19 20 0,-19-19-96,0 38 64,0 1-225,-1-1-255,1 1-930,0 1-1152,21-21-1698,-22 19-10378</inkml:trace>
  <inkml:trace contextRef="#ctx0" brushRef="#br1" timeOffset="159382.1161">12490 7934 16527,'-19'-60'1762,"19"40"864,0 20-928,0 0-705,19 0 384,1 40-96,0 0-384,0 39-288,19 1-225,-18-1-224,-1-20-96,19 1 0,1-1-160,-20-19-480,19-20-385,-19-20-737,0 0-928,0 0-1218,-40-20-7431</inkml:trace>
  <inkml:trace contextRef="#ctx0" brushRef="#br1" timeOffset="159561.1264">12451 8112 17872,'-20'0'2499,"0"-19"-898,20 19-287,20 0 447,20 19 1,-1-19-865,1 0-577,20 20-288,19-20-256,-20 0-32,21 20-641,-20-20-929,-1 0-1217,-19 0-1089,-20-20-12363</inkml:trace>
  <inkml:trace contextRef="#ctx0" brushRef="#br1" timeOffset="159901.1458">13026 8172 13773,'20'59'3747,"0"-39"-2434,-20 1 1026,39-21-546,-19 19-223,1-19-385,-21 20-416,20-20-129,-20-20 65,0 20-257,20-19-191,-20-2-1,0-18-64,0-1-192,0 0 0,0 1 32,0-2-224,19 2-257,-19-1-159,20 20-257,0 20-32,0 0-640,-1 20-577,21 1-321,-20-2-672,0 1-5797</inkml:trace>
  <inkml:trace contextRef="#ctx0" brushRef="#br1" timeOffset="160382.1733">13602 8172 17232,'20'0'833,"-20"0"768,19 0-95,1 0-257,1 0-288,-1-20-289,0 20-255,-1 0-129,-19-20-32,20 20-160,-20-20 257,0 1-193,0-2 32,0 21-96,-20-20 0,1 20-288,-21 0 608,19 20-352,1 20 129,20-20-33,-19 20 96,19 0-32,19-1 64,1 1-159,21-20 95,18-20-224,1 0 128,-1 0 0,21-39 32,-40 18-128,19-18 32,-39-1 64,-1 0 1,-19 20 31,-19 1-32,-1-2-32,0 1 32,-19 20 32,-1 20 225,20-20-33,-1 40-64,21 0 0,0-20-31,21 20-161,19-1-192,19-18 160,0-2-96,20 1-161,-18-20-415,-2 0-417,1 0-545,-1 0-1408,-18-20-1539,-2 1-5828</inkml:trace>
  <inkml:trace contextRef="#ctx0" brushRef="#br1" timeOffset="245513.0425">15251 7994 16463,'0'-41'1922,"0"41"-64,0 0-577,0 0 352,19 41-415,-19-22-386,20 20-383,0 2-257,0-2-128,19 1-64,-19-20-256,0 0-513,0-20-672,-1-20-833,1 20-705,-20-20-4228</inkml:trace>
  <inkml:trace contextRef="#ctx0" brushRef="#br1" timeOffset="245651.0504">15270 7636 13036,'0'-40'1345,"0"40"-1185,20 0-224,0 0-64,0 20-769,19 0-1665</inkml:trace>
  <inkml:trace contextRef="#ctx0" brushRef="#br1" timeOffset="245897.0645">15568 7994 8520,'20'118'6213,"-20"-98"-3778,20 0-449,-1 0-161,-19-20-319,20 0-449,-20-20-385,20 20-255,-20-40-289,20 21-64,-1-22 64,1-17-128,-20 17 64,20 22-96,-20-1 64,20 20-32,-20 0 192,21 39-96,-2-19-96,1 20-128,20-20-448,-20 19-769,19-18-737,1-2-1218,-1-19-7590</inkml:trace>
  <inkml:trace contextRef="#ctx0" brushRef="#br1" timeOffset="246149.0789">16282 7953 19314,'-59'0'1377,"39"0"353,0 0 127,0 41-479,20-22-257,-19 20-416,19 21-513,19-20-96,1 0-64,20-20-256,-1-1-449,2 1-352,18-20-641,-19-20-704,-1 1-577,1-1-2754</inkml:trace>
  <inkml:trace contextRef="#ctx0" brushRef="#br1" timeOffset="246345.0901">16382 7596 17040,'-20'0'3043,"20"0"-994,0 20-607,0 20 191,0 20-383,0-2-386,20 2-575,20 20-193,-21-21-417,41-19-95,-21 19-705,22-38-577,-22 18-864,1-19-897,-21-20-5798</inkml:trace>
  <inkml:trace contextRef="#ctx0" brushRef="#br1" timeOffset="246634.1067">16739 7914 14061,'0'0'3875,"0"0"-2433,0 20 448,0 19-33,0-18-255,20 18-321,0 0-768,-1-18-289,1-2-96,21-19-64,-21 0 64,19 0-224,-19 0 96,-20-19 64,20-2-64,-1 1-32,-19 1 160,0-1-96,20 20-128,-20-19-160,20 19 512,-20 0-352,20 0-160,-20 19-449,19 1-672,1-1-609,1 1-544,-1 1-2659</inkml:trace>
  <inkml:trace contextRef="#ctx0" brushRef="#br1" timeOffset="247228.1406">17275 7973 12587,'0'21'4132,"-20"-21"-2370,20 19 128,0 20-32,0-19-609,0 1-705,20-2-31,0 1-417,0-20-96,-1 0-128,1 0 288,1-20-384,-1 1 63,-20-22 97,0 2 0,0-1 0,-20-19 160,-1-1-192,-18 21 64,19-21 128,-20 0-64,21 21 0,-1 19 129,0 0 159,20 20 192,-20 0 97,20 20 128,0 19-161,20 2-31,-20 17-97,20 22 1,19-20-193,-19-1-96,20 1-160,20 0 32,-1-21-224,-19-19-417,19-20 673,-19 20-512,-1-40 160,-18 20-33,-1-40 65,-20 21 224,20-22-32,-20 2 96,-20-1-64,20 1 96,0-1-64,-20 20 32,20 20-32,-21-20 64,21 40 64,-20 0 64,20 0-31,0 19 63,0 21-128,20-21-128,-20 2-64,21-22-289,19 1-415,-21 0-674,21-20-672,0 0-929,-1-20-3779</inkml:trace>
  <inkml:trace contextRef="#ctx0" brushRef="#br1" timeOffset="247475.1548">17970 7834 13869,'-39'0'3619,"19"0"-1953,0 20 31,20 0-608,0 0-192,0 0-609,40 0 129,-1-1-417,21 1 0,-1 1 0,-19-2 0,20 1 32,-40-1-64,19 1 160,-39 1 32,-19-2 96,-1 1-31,0 0-65,-20 0-224,20-20-641,0 20-736,0-20-1410,20 0-7719</inkml:trace>
  <inkml:trace contextRef="#ctx0" brushRef="#br1" timeOffset="248099.1905">19281 7675 14926,'-40'-59'1889,"40"19"-543,-19 20 223,-1 20 225,-1-19-385,1 38-416,0 1-160,1 40-160,-1-1-161,0 20-288,20 1-64,0 0-160,20-20-96,19-2-672,1-17-770,-19-2-416,18-19-992,1-20-4389</inkml:trace>
  <inkml:trace contextRef="#ctx0" brushRef="#br1" timeOffset="248437.2098">19638 7815 16879,'0'0'2435,"-20"0"-1218,0 19 64,-19 21 449,19 0-353,0-1-416,0 21-513,20-40-416,20 19 65,-20-18-226,20-21 161,0 0-224,19 0-160,-19-21 32,0-18 63,0 19 225,-1-20-32,-19 1 64,0 19 32,0 0 0,0 20 64,0 0-31,0 20 31,-19 19 0,19 2 32,0-2-128,19 0-32,1-18-64,0 18-609,1-39-672,-1 20-385,-1-20-288,1-20-1345,-20 0-8488</inkml:trace>
  <inkml:trace contextRef="#ctx0" brushRef="#br1" timeOffset="248597.2189">19817 7755 17392,'20'19'2658,"-20"22"-960,19-2-673,-19 21-256,20-21-289,0 21-448,19-21-704,1-19-866,1 1-704,-22-21-2466</inkml:trace>
  <inkml:trace contextRef="#ctx0" brushRef="#br1" timeOffset="248757.2281">19777 7934 17520,'-19'0'2691,"38"0"-1891,1-20 450,20 20 223,19 0-608,0 0-513,21 0-480,-20 0-1634,19 0-2017,-20 0-12525</inkml:trace>
  <inkml:trace contextRef="#ctx0" brushRef="#br1" timeOffset="249047.2447">20749 7576 20947,'0'20'1858,"20"0"-1185,1 20 224,19-1 128,-21 21-257,21 0-415,-20-1-257,19 1-160,-19 0-385,19-21-608,-19-20-1121,1 1-993,-21 1-5637</inkml:trace>
  <inkml:trace contextRef="#ctx0" brushRef="#br1" timeOffset="249662.2799">20651 7874 17840,'0'0'2563,"0"0"-1955,19-20 481,21 20 545,-1 0-897,2-20-417,-1 20-320,-1 0 32,1-19-192,-1 19-96,1-21-481,-21-18-160,-19 19-224,20 1 641,-20-22 63,0 22 225,0-1 160,0 0 384,0 20 513,0 0 0,0 20 192,0 0-64,21 19-224,-1 1-97,0 19-63,-20 1-161,39-20-63,-19 19-257,-20-39 32,20 20-96,0-20 32,-20-1-128,19-19 96,-19 0-96,0 0-32,20-19-32,-20-1 64,20-20 0,0 20-160,-1-19 96,1 19 63,1 0 1,19 20-32,-21-20 32,21 20 64,-1 20 97,1-20-97,0 0 32,-21 0 0,2 0 0,-1 0 64,-20-20-96,0 0 32,0 1-160,-20-2-32,-1 1 0,-18 20-1,19 0 33,0 20-32,0 1 224,1-2 65,19 21 31,0 0-32,19-1-128,21-19-64,19 1 32,2-21-417,18 0-704,-20 0-1217,0 0-1345,2-21-4197,-22 21-4514</inkml:trace>
  <inkml:trace contextRef="#ctx0" brushRef="#br1" timeOffset="250428.3237">22338 7537 22068,'0'0'1410,"0"0"-1122,0 39 192,0 21 353,19-1 192,2 20-416,-21 1-609,20-20-32,20-1 0,-21 1-353,1-41-415,20 1-674,-20 1-1216,-20-21-1154,0-21-11691</inkml:trace>
  <inkml:trace contextRef="#ctx0" brushRef="#br1" timeOffset="250789.3443">22259 7794 19090,'0'-39'1409,"0"19"-512,39 20 864,1-19-159,0-2-417,20 1-608,-1 20-321,0 0-192,1 0-32,-20 20-32,0 1 0,-20 18-32,-1 0 64,1 1-32,0 0 32,0 0 96,-1-20-256,1-1 96,0 1 64,21-20 0,-2-20-192,-19 1 32,19-1-32,-19-20-33,-20 20 97,0-19 128,-20 18-128,1-18 64,-21 19 64,1 1-96,18-2 64,-19 21 32,1 0-192,19 0-64,20 0-737,0 21-256,20 18-289,-1 0-864,21 21-929,1-20-6150</inkml:trace>
  <inkml:trace contextRef="#ctx0" brushRef="#br1" timeOffset="251050.3593">23212 8291 14573,'0'39'3492,"0"-19"-1507,0-20 322,-20-20-706,20 1-576,0-20-288,-19-21-289,19 0-191,-21 1-65,21-21-160,0 1-32,0-1 0,0 20 0,21 21 32,-21 19 96,19 20-32,1 0 64,0 20 0,0-1 0,-20 1-128,0 20-32,0 0-288,0 0-384,0-1-97,0 2-480,0-2-961,-20-39-897,0 0-4004</inkml:trace>
  <inkml:trace contextRef="#ctx0" brushRef="#br1" timeOffset="251223.3691">23291 7516 21556,'79'40'2402,"-39"0"-928,0 20-738,0 0-287,-20 18-321,0 2-96,-20-20-545,0 19-736,0-40-769,-20 2-896,20-2-4325</inkml:trace>
  <inkml:trace contextRef="#ctx0" brushRef="#br1" timeOffset="253915.5231">2166 9780 17360,'-39'-19'833,"-1"19"-353,40 0 33,-20 19 351,20 1 161,0 20-160,-21-1-512,21 1-289,21 20-64,-1-41 64,20 1-32,-1-20 0,-19-39-96,20-1-128,-21-20 224,1 21 32,-20-1 96,0 20 32,-20 1 160,20 19 193,0 0-97,-19 19-224,19 1-127,0 20 31,0-1-128,19 1-32,21 0-385,-1-20-704,2-1-769,18 1-416,1-20-3267</inkml:trace>
  <inkml:trace contextRef="#ctx0" brushRef="#br1" timeOffset="255878.6354">3417 10018 14637,'0'21'2178,"0"-21"-1505,0 39 320,20 1 288,20-1 129,-21 21-353,1-1-449,20-18-256,-21-2-95,-19 1 63,20-20-64,-20-20 0,0 19 65,0-19 287,0-19-63,-20-1-545,1-40 0,-1 0-32,0 1 32,-19-20 0,-1-1-160,1-19-161,-2 19 225,21 1-32,20 19 96,0 1-256,20 39 32,0 0 288,1 20 96,18 0 0,-19 40-192,19 19 160,-19-19-128,-20 20 0,20-1 32,-20 1-96,20-21-160,-20-19-257,0 1-288,0-2-512,-20-19-993,20 20-2242,-20-20-10282</inkml:trace>
  <inkml:trace contextRef="#ctx0" brushRef="#br1" timeOffset="256167.6519">3556 10018 11627,'59'0'3491,"-39"-20"-1890,1 1-127,18-1-353,1-20-481,-20 0-255,19 21-33,-19-22-192,-20 2 32,0-1 1,0 20 31,-20 1 32,0 19 128,1 0-63,-1 0 63,0 19 32,0 22-63,0-22 287,20 20-159,0 21-353,0-20 96,20-20-224,0 20 0,0-1-256,19-18-577,1-21-416,-1 0-961,22 0-1345,-22 0-9770</inkml:trace>
  <inkml:trace contextRef="#ctx0" brushRef="#br1" timeOffset="256284.6586">4131 9979 9128,'0'19'3331,"0"-19"-4676,20 0-128,-20 0-1026</inkml:trace>
  <inkml:trace contextRef="#ctx0" brushRef="#br1" timeOffset="256559.6744">4330 9979 15790,'-20'0'3428,"1"-20"-2820,-21 20 834,20-40-289,-19 0-224,18 1-65,1-1-223,0 1-385,1-2-224,19-18-128,19 19 0,1 1-96,0 19-321,20-1-1248,0 2-1154,0 38-3907</inkml:trace>
  <inkml:trace contextRef="#ctx0" brushRef="#br1" timeOffset="257190.7105">4966 10058 17488,'0'-19'1634,"-21"-2"-1314,1-18 929,1-1 32,-21-20-480,1 0-192,-1-19-225,1 20-32,-1-21-127,19 1-97,1-1-64,20 21 0,0-1-128,20 21-96,1 19 63,-1 20-255,19 20-449,1 0-704,-1 19-1282,1 1-5284</inkml:trace>
  <inkml:trace contextRef="#ctx0" brushRef="#br1" timeOffset="257514.729">4728 9720 17008,'0'0'2178,"0"0"-1890,0 0 609,39 0 544,1 0-448,-1 0-416,21 0-33,0 0-256,19-19-224,-20 19 33,1-20-161,-21 0-97,2-20-63,-21 20-96,-20 1-193,0-1 609,0-1-96,-20 21 0,-1 0-64,-18 21 96,-1-1 129,20-1 127,0 21 64,-19 20 1,39-21-65,0 1-192,0-1-160,39 2-160,1-22-609,0 1-416,20 0-577,19-20-576,-20-20-3108</inkml:trace>
  <inkml:trace contextRef="#ctx0" brushRef="#br1" timeOffset="257709.7401">5561 9621 17104,'-39'0'2530,"-2"20"-1441,21 20 865,20-1-705,-19 2-352,19-2-288,19 21-289,1-21-320,21 1 0,-2-40-288,21 20-225,-1-20-160,0-40-416,-18 20-736,-1-19-417,-21-2-1634,1 2-5413</inkml:trace>
  <inkml:trace contextRef="#ctx0" brushRef="#br1" timeOffset="257870.7494">5760 9442 4900,'-40'-59'10474,"40"59"-7495,0 0-1249,0 20 95,0 19-512,19 2-95,-19 38-257,21-20-609,19 1-256,-20-1-448,19-19-481,1-1-641,-1-18-575,1-21-1155,-40 0-9864</inkml:trace>
  <inkml:trace contextRef="#ctx0" brushRef="#br1" timeOffset="258035.7588">5680 9720 16687,'-20'0'3139,"20"-19"-2402,20 19 768,20-20-95,0 0-481,0 0-225,19 0-447,0 20-610,1-20-736,-20 1-1345,-20 19-961,20-20-11275</inkml:trace>
  <inkml:trace contextRef="#ctx0" brushRef="#br1" timeOffset="258232.7701">6018 9383 20691,'0'20'1506,"0"0"127,20 19 97,-20 21-193,20-20-608,0 19-545,-1 1-223,21-21-354,0 2-191,-1-22-545,-19 1-512,19-1-737,-18-19-1185,-1 0-6407</inkml:trace>
  <inkml:trace contextRef="#ctx0" brushRef="#br1" timeOffset="258535.7874">6316 9601 18193,'0'20'2594,"0"0"-1761,20 0 224,19 0-320,-19-20-193,20 0-63,-21 0-129,1-20-160,0 0-128,0 20 64,0-20-192,0 20 128,-20 0 32,20 20 193,-20 20 63,20 19 161,0 1 31,19 0-96,-19-1-383,0 20 31,19-19-64,-39 0 128,20-1-192,-20-19 128,-20 0-64,1-1 32,-1-18-224,-20-2-225,21 1-640,-1-20-1313,-20 0-1505,20-20-7464</inkml:trace>
  <inkml:trace contextRef="#ctx0" brushRef="#br1" timeOffset="259231.8272">7428 9224 16367,'-20'-40'1313,"0"20"737,20 20-865,0 20-224,20 20 417,-20 0-386,20 39-575,-1-19-33,1-1-160,0 1-160,20-20-31,-1-1 63,2-19-32,18 0-128,-19-20 96,19 20 64,-20 0-224,-19 0 192,21 19 0,-41 1-64,20-20 0,-20 20-32,0-20-64,-20-20 0,-1 19-33,1-19-63,-19 0-224,19 0-193,-20-19-192,21-1-191,-21-1-578,20 2-672,20-1-2146,0 1-8392</inkml:trace>
  <inkml:trace contextRef="#ctx0" brushRef="#br1" timeOffset="259557.8459">8222 9582 13484,'-40'39'5798,"21"1"-4293,-22-20-160,21 39-31,0-19-385,20-20-353,0-1-320,20 2-192,21-21-32,-21 0 33,-1-21-33,21 2-97,-20-1 33,-1-20-160,1 20 96,-20-19 0,20 19 32,-20 0 192,0 0-128,0 20-32,0 20 160,0 0-256,0 20 128,20-1-192,-1-18-609,1-2-1025,0 1-480,1-20-1089,18-20-6118</inkml:trace>
  <inkml:trace contextRef="#ctx0" brushRef="#br1" timeOffset="259747.8567">8360 9244 17392,'0'-39'2947,"0"39"-1378,0 39-31,20 1-321,1-1-64,-1 41-256,19 0-641,1-1-160,-1 0-192,1-19-609,19-21-480,-18 1-608,18-1-770,-19-39-2017</inkml:trace>
  <inkml:trace contextRef="#ctx0" brushRef="#br1" timeOffset="260086.8761">8937 9483 17200,'-21'-21'2754,"1"21"-1697,0 40 129,1-1 95,-1 2-160,20 18-128,0 1-513,0-21-416,39-18-32,-19-2-32,21-19-128,-2 0-96,-19-19-96,0-2-33,0 1 65,-20-19 192,0-1 128,0 20-32,-20-19 64,20 19 32,-20 20-96,20 0 256,0 0-63,0 20 127,0 19 0,0-19-128,20 20-64,0-1-192,0-19-352,19 1-289,1-21-416,-1 0-608,-18 0-1282,-1-21-3555</inkml:trace>
  <inkml:trace contextRef="#ctx0" brushRef="#br1" timeOffset="260348.8911">9135 9483 18737,'19'39'1538,"1"-20"-1,1 22 97,19-2 95,-21 1-191,1 0-673,0-21-385,0 1-256,-1-20 0,1 0-127,0 0-1,0 0 0,-20-20 0,20 1-32,-20-1-96,19 0-128,2 0-32,-1 0-449,0 20-224,0 0-288,19 20-545,-19 0-448,19 0-1377,-19 19-6695</inkml:trace>
  <inkml:trace contextRef="#ctx0" brushRef="#br1" timeOffset="260773.9154">9830 9562 3138,'0'-40'13613,"-20"20"-12139,20 1-65,0 19 161,-20 0 63,20 19-224,-19 1-255,19 20-450,0-1-95,0 1-161,19 0-288,1-1-64,20 2-31,-1-22-130,1-19 97,-1 0-64,22 0 0,-22-19-32,1-22-32,-20 22 96,19-21-64,-39 0 32,20 20 96,-20-19-96,-20 18 288,20 2-256,-20 19 161,1 0-33,-1 0 96,0 19-128,0 22 96,1-2-32,19 1-64,0-20-31,0 19-130,39-19-127,1 20-416,-1-40-449,1 20-609,20-20-800,-20-20-833,-1 1-5285</inkml:trace>
  <inkml:trace contextRef="#ctx0" brushRef="#br1" timeOffset="261101.9342">10465 9541 16143,'-40'0'2370,"20"21"-800,20-1-33,-19 19-288,19 1-160,0 0-352,0-1-417,0 1-288,19-20-64,21-20 0,-20 0 0,20-20-96,-20-20-32,0 1-128,0-21 127,-20 20 65,0-39-64,-20 19 64,0 1-96,0-1 384,0 21 321,0 19 223,0 0 257,20 40 160,0 0-448,0 19 256,20 21-449,0-1-319,20 20-193,0-19-225,-1 0-736,21-20-832,-21-1-1090,-19 1-1537,19-40-7367</inkml:trace>
  <inkml:trace contextRef="#ctx0" brushRef="#br1" timeOffset="262014.9864">11537 9442 15470,'-40'-19'1730,"21"-1"-417,-1 20-256,-20 20 513,20-1-161,1 1-608,19 1-129,0-2-416,0 20 65,39-18-161,1-1-96,19-1-32,2 1-32,-2 0-32,-20 20 64,1-20-96,-20-1 32,-20 1 0,0-20 64,-40 21-128,20-2-32,-19-19-193,-1 0-319,21 0-353,-1 0-769,-1-19-512,1-2-2659</inkml:trace>
  <inkml:trace contextRef="#ctx0" brushRef="#br1" timeOffset="262303.0029">11855 9621 16655,'80'-20'1698,"-41"1"-1218,-19-22 641,19 22-64,-19-1-448,21 1-225,-21-2-159,-1 1-33,-19 1-32,0-1 192,0 0 97,-19 20 127,-22 0-191,1 20-33,1 0-32,19 19 33,-19 1-1,19-1-32,0 2-256,20-2 0,0 1-128,20 0-512,19-21-289,21 1-737,-1-20-800,1 0-1025,19 0-7431</inkml:trace>
  <inkml:trace contextRef="#ctx0" brushRef="#br1" timeOffset="262629.0215">12510 9462 16687,'-39'-20'2082,"-1"1"-768,20 38 511,0 1-287,-19 1-129,18 18-288,21 1-256,-20 19-481,40-39-256,1 20-160,-1-20 32,19-20-32,1 0-192,-1 0-96,1-20-161,-20 0 129,-1-20 288,-19 20-96,0-19 160,0 18-32,-19-18 64,-1 20 96,0 19 160,0 0-224,20 0 385,-19 19-417,19 1-32,0 20-32,19-1 96,1 1-288,20 0-641,-1-1-801,22-19-800,-22 1-1058,20-2-5924</inkml:trace>
  <inkml:trace contextRef="#ctx0" brushRef="#br1" timeOffset="262773.0297">12788 9740 16207,'-40'-59'2370,"21"39"-929,19-40 353,0 21-641,0-1 128,19 1-480,21-2-737,-20 22-128,19-1-640,2 0-866,-1 20-832,-1-20-1250,1 20-10697</inkml:trace>
  <inkml:trace contextRef="#ctx0" brushRef="#br1" timeOffset="262969.041">13166 9403 16335,'-41'39'2723,"21"2"-1090,20-2 449,-19 21-416,19-21-353,0 21-544,19-21-513,22-19-256,-1 1-96,19-21-225,0-21-479,-19 1-417,-1 1-545,-18-21-897,-21 0-576,0 1-3267</inkml:trace>
  <inkml:trace contextRef="#ctx0" brushRef="#br1" timeOffset="263215.055">13225 9264 15406,'-20'-20'2851,"20"20"-833,0 20-64,20 20-353,0-1-128,19 21-319,-19-1-290,20 1-319,-1 0-129,2-21-256,-1-19-63,-1 0-97,1-20 96,-21 0 0,1-20 32,0 0-64,0 0 0,-1 1-32,1-1-64,1-1-64,-1 21 32,0 0-224,-1 21-225,21-1-768,-20 19-1442,19-19-1633,-19 0-12139</inkml:trace>
  <inkml:trace contextRef="#ctx0" brushRef="#br1" timeOffset="263643.0795">14555 9184 19218,'-19'-39'1217,"19"39"-32,0 0-224,0 19 480,19 41-128,1 0-95,20 19-706,-21-19-63,21 19-257,0-19-224,0-1-32,0-19-385,-1-20-480,-19-20-608,0 0-737,-20 0-929,-20-20-5510</inkml:trace>
  <inkml:trace contextRef="#ctx0" brushRef="#br1" timeOffset="263801.0886">14436 9442 17264,'-60'-19'3235,"60"-1"-2146,0 20-96,20-20 352,41 20-192,-22-20-544,20 20-577,1 0-320,-1 0-545,1 20-416,0 0-833,-21 0-1121,1-20-9001</inkml:trace>
  <inkml:trace contextRef="#ctx0" brushRef="#br1" timeOffset="264055.1031">15032 9562 14798,'20'20'2658,"-20"-20"-1313,0 0 289,0 0-129,0-20-63,0-1-449,-20 21-385,20-19-191,-20-20-33,20 18-224,-19 1-32,-2-19 32,21-1-288,0 20 128,0-19-288,0-1-193,0 20-415,0 20-354,21-20-479,-2 20-65,1 20-576,20-20-2403</inkml:trace>
  <inkml:trace contextRef="#ctx0" brushRef="#br1" timeOffset="264625.1357">15409 9442 17872,'0'0'1858,"0"0"-929,20 0 96,-1 0-192,1 0-129,20 0-127,-19 0-161,18-19-287,-19 19 31,0-20 32,-1 0-32,-19 0 96,0 20-32,-19-20-159,-1 20 287,0 0-192,-19 20 0,18 0 160,1 20 1,20-1-65,0 1 0,0-1 1,20 2-225,20-2 160,0-19-160,-1-20 0,21 0 32,-1 0-32,1-20-32,0-19 64,-21-2-64,1 2 64,-20 20-128,-20-22 192,0 22-64,-20-21 32,0 40 0,0-20 32,1 20 1,-1 20 191,0 0 64,20 19-128,0 2-159,0-2 63,20-20-160,19 22-160,21-22 160,-1 1-353,21-20-896,-21 0-833,21 0-1858,-41-20-4291,2 1-2820</inkml:trace>
  <inkml:trace contextRef="#ctx0" brushRef="#br1" timeOffset="265178.1673">16997 9502 16463,'0'-19'2434,"0"-2"-736,0 21-161,-20 21-351,20-2-97,0 1-64,0 20-545,20-20-192,0-20-128,39 19-63,-18-38-1,-2-1-96,1-1 64,0-18-192,-21-1-193,-19 1-31,0 19 192,-39-20-161,-1 0-127,1 21 160,-1 19-321,-1 0-192,22 19-256,-1 1-96,20 0 64,0 20-320,39-1-32,2 2-1058,-1-2-2369</inkml:trace>
  <inkml:trace contextRef="#ctx0" brushRef="#br1" timeOffset="265345.1769">17334 9621 7847,'41'0'6374,"-41"0"-3203,-21-20-1313,1-19-385,1-1-64,-21 1-384,1-2-256,19-18-224,0-20-193,0 19-224,20-20-32,0 21-32,20 0-160,0 39-160,19 0-801,-19 20-769,20 0-896,-21 20-3364</inkml:trace>
  <inkml:trace contextRef="#ctx0" brushRef="#br1" timeOffset="265503.1859">17076 9423 20179,'0'0'1569,"21"0"-1249,-1-20 257,39 0-449,1 0-128,-1 20-352,-20-20-1026,22 20-1024,-22-20-9577</inkml:trace>
  <inkml:trace contextRef="#ctx0" brushRef="#br1" timeOffset="268560.3608">19122 9363 11498,'-60'-99'961,"40"59"321,-19 21 351,-1-2 609,0 1-384,0 20-321,20 41-512,-19-2-224,19 21-64,20 19-129,0 0-127,0-19-97,40 0-192,-1-21-160,1 1 97,20-40-161,-1 0-1,1-40-287,-1 1-384,2-2-225,-22-38 64,-19 20 160,0-21 33,-20 1 383,-20-1 97,0-19 192,-19 20-64,19-1 192,-21 21 256,21 19 321,1 1 64,-1 39 224,0 19-353,20 1-191,0 40 191,0 0 65,0 19-256,0 20-225,40-20 224,-21-19-384,42 0-64,-2-21 128,20-19-96,0-20-64,1 0-224,-20 0-96,-1-40-193,-19 21 129,-21-21-33,-19 0 33,0 21 256,-39-22 128,19 22 64,-20-1 0,1 20 160,19 0 128,-19 0 1,18 20 95,21 19-128,0 1 129,21 0-353,-2 0-32,21-1-32,19-19-673,20 20-704,-18-1-993,18-19-993,-20 20-6279</inkml:trace>
  <inkml:trace contextRef="#ctx0" brushRef="#br1" timeOffset="268842.3769">20174 9959 16207,'-20'0'3972,"0"0"-3204,1-20-351,-1-20 287,-20-19 1,20-1-289,1 0 1,-1-39-449,-1 19 128,1-19-288,20 0 0,0 20 95,0 20 129,20-1-32,1 40 161,18 20 255,-19 20 0,-20 19-159,20 1-129,0 20-96,-20-1-160,20 1-449,-20-1-704,19-19-545,-19-20-576,20-1-5894</inkml:trace>
  <inkml:trace contextRef="#ctx0" brushRef="#br1" timeOffset="269045.3885">20095 9065 18929,'0'-19'2595,"0"38"-1602,20 21 352,-1 0-96,1 20-192,20-21-576,-21 21-353,21-21-96,-19 1-256,38 0-705,-19-1-769,-21-18-640,21-21-929,-40 0-8520</inkml:trace>
  <inkml:trace contextRef="#ctx0" brushRef="#br1" timeOffset="269414.4096">20115 9403 17296,'-40'0'2883,"40"0"-2371,0 0 225,20 0 480,19-20 64,1 0-448,-1 0-513,1 0-256,1-19 64,-2-1-96,-19 20 65,0-20-33,-1 1 0,1 19-32,-20 0 128,0 20-64,0 20 96,0 19 192,20 21-159,-20 0-33,20-21 64,-1 1 128,21 0-95,-19-20-33,18-1-128,-19 1-32,20-20-64,-1-20 96,-19 20-64,20-19-32,-1-1 33,-18 20-65,19 0-65,-21 0-191,21 0-352,-1 20-481,1-1-673,-1 1-1537,2 1-1794,-1-21-9481</inkml:trace>
  <inkml:trace contextRef="#ctx0" brushRef="#br1" timeOffset="269704.4262">21366 8787 22933,'19'0'1313,"1"20"-159,20 20-33,-21 19 0,1 21-32,0-1-289,20 1-639,-21-1-97,2-19-96,19-1-481,-20 1-159,19-21-289,-19-19-737,0 1-1345,-1-21-1633,1-21-11404</inkml:trace>
  <inkml:trace contextRef="#ctx0" brushRef="#br1" timeOffset="269979.4419">21882 9164 17648,'-100'20'1954,"41"1"-737,19-2 641,1 1-128,19 0-225,0 0-480,20 0-416,0-20-193,20 19-64,19 1-95,1-20-129,19 0 32,0 20-96,22-20-96,-22 0-64,-20 20-545,1-20 225,0 20-801,-21-20-1314,22 20-1505,-41-1-7142</inkml:trace>
  <inkml:trace contextRef="#ctx0" brushRef="#br1" timeOffset="272054.5606">11537 10554 8488,'-20'-59'704,"0"39"1154,1 0 224,-1 20-256,0 0-33,0 20-159,0 20-321,1-1 0,19 41-352,0-20-160,0-1-256,39-19-1,1-20-192,-1-1-223,22-19 127,-2-19-96,-19-1-192,19 0-96,-20-20-385,-19 1 129,0-2-193,-20 2 1,0-1 63,-20 20-63,-19 1 191,-1 19-31,1 0-513,-1 19-352,20 22-897,-19-22-3684</inkml:trace>
  <inkml:trace contextRef="#ctx0" brushRef="#br1" timeOffset="272365.5784">11517 10813 7943,'-79'19'6246,"39"1"-4484,-19 0-417,-21 20 32,21 0-32,-20-1-320,0 1-448,18-20-321,22 20-160,-1-21-32,0 1-32,21 0-128,19-20-544,-20 20-577,20 0-33,0-1-639,20 2-2307</inkml:trace>
  <inkml:trace contextRef="#ctx0" brushRef="#br1" timeOffset="272689.5969">10762 11230 13933,'-98'39'2146,"38"1"-545,1 0 161,19-1-64,0 1-674,40 0-415,0-21-481,20 2 96,20-21 33,20 0-161,-1-21-32,0-18 64,-19-1-128,0 20-320,-20-19-33,-20 19-95,0-20-129,-20 20-63,-1 1 223,-18-1 257,-1-1 96,1 21-288,-1 0-417,21 21-704,19-21-1154,-20 20-2882</inkml:trace>
  <inkml:trace contextRef="#ctx0" brushRef="#br1" timeOffset="273054.6178">11597 10872 16751,'20'-20'1185,"-20"20"-480,0 0 128,0 20 768,0 20-95,0 20-193,0-1-448,0 1-385,20-21-127,19 21-321,1-20 0,-1-20-32,-19 19-449,20-19-480,0-20-416,-20 20-64,0-20 160,0 0-385,0 0-832,-1 0-3364</inkml:trace>
  <inkml:trace contextRef="#ctx0" brushRef="#br1" timeOffset="273475.6419">11875 11388 15822,'0'20'2307,"0"-20"-866,0 20 385,20 20-545,0-21-608,19 2-417,1-21-64,19 0-64,2 0-96,-22 0-32,20-21 96,-39-18-32,0 19-224,-20 0-32,-20 0-128,-19 0 352,-21 1-128,0 19 0,-19 0-257,20 0-159,19 0-225,0 0-768,21 19-1474,-2-19-10122</inkml:trace>
  <inkml:trace contextRef="#ctx0" brushRef="#br1" timeOffset="274061.6754">10604 11528 11979,'-99'19'1409,"39"1"737,1-1-897,-20 2-192,-21 18 129,21 1-33,-20 0-192,19-1-513,20 2-288,1-2 32,0 1-160,19-20 32,20-1-192,20 1-320,0-20-929,20 0-321,0 20-1857,0 0-7112</inkml:trace>
  <inkml:trace contextRef="#ctx0" brushRef="#br1" timeOffset="274331.6909">9731 12064 8520,'-60'59'8039,"20"-40"-6277,1 41-769,19 0-128,20-20 128,0 0-641,0-1-64,39-39-192,-19 20 160,20-20-223,20 0 63,-1-20-96,-19 1-161,-1-22-127,-19 2-160,-20-1-225,-20 20 289,-19 0 63,-1 1 129,1-1 0,-1-1 224,19 2-256,2 19-673,19 0-1089,19 0-3779</inkml:trace>
  <inkml:trace contextRef="#ctx0" brushRef="#br1" timeOffset="274575.7048">10604 11528 21107,'40'0'993,"-20"0"-576,-20 39-193,19 1 224,1 19 321,0-19 32,19 19-321,-18-18-512,19 17 128,-1 2-288,-19-20-224,20 0-577,-20-20-801,-1 20-832,1-20-2563</inkml:trace>
  <inkml:trace contextRef="#ctx0" brushRef="#br1" timeOffset="274866.7215">10961 12084 16143,'-39'39'1826,"-1"1"-449,20 19 288,1 1-95,19-21-641,19 2-673,1-22-96,20 1-160,-1-20 192,21-20-96,20 1-352,-1-22-160,-20 22-161,-39-21 129,-20 0-33,-20 1 33,0-2-33,-19 2 65,-20 20 96,19-1 288,-20 20-128,40 0-417,0 0-704,0 20-1826,20-20-9481</inkml:trace>
  <inkml:trace contextRef="#ctx0" brushRef="#br1" timeOffset="275199.7405">12153 11547 17648,'40'-39'1570,"-40"39"-705,19 0 672,1 0 32,0 39-31,0 0-321,-1 21-352,1 0-513,21-1-320,-21 1 289,-1 0-353,1-1-257,20-19 97,-20-20-577,-1 19-1088,1-18-802,0-21-1185,-20 20-10185</inkml:trace>
  <inkml:trace contextRef="#ctx0" brushRef="#br1" timeOffset="275481.7566">12490 12084 18801,'-59'58'2531,"39"-17"-1570,0-2 512,1 21-480,38-21-224,1 2-481,0-22-256,39 1 192,1-1-320,0-19 64,-1 0-512,-19-19-129,-1-20-160,-19-2-96,-20 22 193,0-21 127,-39 0 0,19 1-31,-20-2 223,1 2 161,-2 20-192,2-1-321,-1-1-833,20 2-4291</inkml:trace>
  <inkml:trace contextRef="#ctx0" brushRef="#br1" timeOffset="275748.7719">12411 11528 19570,'60'0'1249,"-1"19"-32,41 20 321,18-18-65,1 18-256,1 1-480,18 0-417,-18-1-159,-1 2-129,-19-22-129,-21 20-351,0-18-513,-19-21-1121,-20 20-320,-1-20-96,-19 19-7368</inkml:trace>
  <inkml:trace contextRef="#ctx0" brushRef="#br1" timeOffset="276031.7881">13860 12024 19698,'-39'19'2274,"-1"22"-1633,40-2 320,0-20-321,20 22 193,0-22-480,19 1-129,20 0-64,2 0-32,18-20-32,0-20-32,-19 0-160,-20 0-256,-1-19-65,-19-1 65,-20 20 256,-20-19-288,-19 18-33,-1 2-31,0-1 480,-20 20-385,1 0-351,20 0-1378,-1-20-5189</inkml:trace>
  <inkml:trace contextRef="#ctx0" brushRef="#br1" timeOffset="280604.0496">9690 12778 15887,'0'0'672,"0"0"-608,0 0-96,0 0 96,0 0-96,0 0-608,0 20-1955,0-20-5348</inkml:trace>
  <inkml:trace contextRef="#ctx0" brushRef="#br1" timeOffset="280727.0567">9731 13056 11562,'0'20'1282,"20"0"-4774,-20-20-5859</inkml:trace>
  <inkml:trace contextRef="#ctx0" brushRef="#br1" timeOffset="280863.0644">9850 13314 1473,'0'40'15727,"0"-20"-15695,0 0-1153,0-1-1378,-20 1-1536</inkml:trace>
  <inkml:trace contextRef="#ctx0" brushRef="#br1" timeOffset="281313.0902">11121 12758 19442,'0'20'993,"-20"-20"-865,20 0-224,0 0-96,0 0-161,0 20-768,20-20-1121,-20 20-7879</inkml:trace>
  <inkml:trace contextRef="#ctx0" brushRef="#br1" timeOffset="281471.0992">11160 13096 18641,'20'59'256,"-20"-38"-224,0-2 65,0 21-514,0-21-256,0 2-928,20-1-929,-20-1-6503</inkml:trace>
  <inkml:trace contextRef="#ctx0" brushRef="#br1" timeOffset="281597.1064">11279 13374 13164,'21'20'3203,"-21"-1"-1666,0-19-63,0 20-930,0-20-544,0 21-1025,0-21-3107</inkml:trace>
  <inkml:trace contextRef="#ctx0" brushRef="#br1" timeOffset="282051.1324">12729 12957 19218,'0'0'320,"0"0"-160,0-20-192,0 20-64,0 0-256,0 0-1410,19 0-3267</inkml:trace>
  <inkml:trace contextRef="#ctx0" brushRef="#br1" timeOffset="282199.1409">12828 13195 19122,'19'40'32,"-19"-21"-609,0 2 97,0-1-1538,0-20-224,0 19-5382</inkml:trace>
  <inkml:trace contextRef="#ctx0" brushRef="#br1" timeOffset="282316.1476">12947 13493 16912,'0'60'64,"20"-40"-673,-20-20-1857,0 19-3876</inkml:trace>
  <inkml:trace contextRef="#ctx0" brushRef="#br1" timeOffset="282681.1684">14238 12698 22645,'20'0'384,"-20"0"-928,0 0-1442,0 21-2883</inkml:trace>
  <inkml:trace contextRef="#ctx0" brushRef="#br1" timeOffset="282840.1775">14396 13116 22869,'20'60'-32,"-20"-41"-769,0 1-1088,0 0-33,20-20-961,-20 19-7110</inkml:trace>
  <inkml:trace contextRef="#ctx0" brushRef="#br3" timeOffset="285553.3327">15468 11011 17969,'-59'-20'832,"39"20"-287,0 0-385,-19 20 705,19 20 192,0-20-256,0 19-545,20 21-64,0-21-256,0 21 192,20 0-192,0-1 64,-20 1 32,20 0 32,0-1-64,-20-19 64,19-1-64,1 1 128,-20 0 128,20-20 33,0-1-1,-1-19-32,21 0-96,-20 21-160,1-21 97,-2 0-97,1 0 0,0 0-193,0 20-351,-1-20-33,1 0-544,0 0-320,19 19-449,-19-19-1890,0 0-8295</inkml:trace>
  <inkml:trace contextRef="#ctx0" brushRef="#br3" timeOffset="285865.3506">15706 11170 15502,'0'-20'5157,"0"20"-3716,0 0-320,20 40 129,0 20-1,0-1-448,1 20-161,-2-19-448,21 20-96,-20-22-96,19-17-288,1 18-320,-20-19-449,19-20-705,-19-1-1057,1-19-1921</inkml:trace>
  <inkml:trace contextRef="#ctx0" brushRef="#br3" timeOffset="286111.3646">16203 11388 14637,'-79'20'1506,"20"0"-834,-2 20 994,2 0 224,19-20 32,21-1-673,-1 1-320,40-1-193,-1-19-287,1 0-97,20 0-96,19 0-160,1 0-31,-20 0-194,19 0-607,-19 0-161,19 0-1057,-18 0-1121,-2 0-3043</inkml:trace>
  <inkml:trace contextRef="#ctx0" brushRef="#br3" timeOffset="286472.3853">16540 11388 19346,'20'0'2114,"-20"0"-1089,21 0 801,18 0-545,-19 0-705,0 0-384,19 0-256,-19 0-192,20 0-961,-20 0-833,-1 20-801,1-20-5701</inkml:trace>
  <inkml:trace contextRef="#ctx0" brushRef="#br3" timeOffset="286653.3956">16719 11567 20947,'20'0'1570,"0"-20"-1250,0 20 513,19-19-577,2 19-288,-2 0 64,-19 0-576,20 0-1282,-21 0-1025,1 0-4484</inkml:trace>
  <inkml:trace contextRef="#ctx0" brushRef="#br3" timeOffset="287922.4682">17196 11209 6277,'0'21'1698,"-20"-21"-417,20 0 225,0 0 383,0 0-31,0 0-545,0-21-95,0 21-65,0 0 0,0-19 32,20 19-32,-20-20-288,20 20-128,0-20 95,19 20-255,1 0-65,-1 0-319,-18 20-33,-1 0-160,-20 20 192,0-1-160,0 1 0,-20 0-32,20-21 160,-21 1-288,21 0 64,0 0 192,21-20-160,-1 20 96,19-20-32,-19 20-64,20-1 128,-1-19-64,-19 41-32,0-22 192,-20 1-128,0 20 33,-20-20 31,0-1-64,-19-19-64,-1 20-32,20-20-417,-19 0-223,19-20-834,-21 20-928,22-19-641,-1 19-5029</inkml:trace>
  <inkml:trace contextRef="#ctx0" brushRef="#br3" timeOffset="288317.4908">17592 11150 22325,'41'-40'1697,"-21"21"-1344,19-1 383,1 0 65,0 20-128,-1 0-129,1 0-191,0 0-225,0 20-96,-1 0-32,1-1 32,-1 21 32,1 19-64,0-18-160,0 18-1,-20 0 65,20 1-128,-21-1 0,1 1 128,20 0-32,-21-1 32,-19-19 64,20 19 32,-20-38 0,-20 18-64,20-19 128,-39-1 0,19 2-257,-19-21-287,19 0-833,-20 0-1410,0 0-1120,20 0-11628</inkml:trace>
  <inkml:trace contextRef="#ctx0" brushRef="#br1" timeOffset="306892.5532">22357 9224 21268,'0'-19'993,"0"19"-673,0 0 545,21 0 320,19 0-673,-20 0-320,19 0-127,-19 0-65,20 0-97,-21 0-479,21 0-705,1 19-513,-2-19-608,20-19-2018</inkml:trace>
  <inkml:trace contextRef="#ctx0" brushRef="#br1" timeOffset="307114.5659">22993 9026 2754,'20'0'20051,"-20"20"-19090,20-20 448,0 39-63,-20 1-450,20-1-543,-1 2-257,1-2-128,0 1-32,0-1-32,20-19-577,-20 0-480,0 0-769,0 0-800,-1-20-1827</inkml:trace>
  <inkml:trace contextRef="#ctx0" brushRef="#br3" timeOffset="346912.8423">876 11528 15662,'-40'0'1250,"20"0"-322,0 0 418,20 0 31,0 0-256,0 0-224,20 0 32,-20 0-545,20 19 161,20-19-353,-21 0-160,21 0 0,-1 0-256,2 0-705,-1 0-449,-1 0-800,-19 20-672,0-20-3332</inkml:trace>
  <inkml:trace contextRef="#ctx0" brushRef="#br3" timeOffset="347093.8526">955 11726 15983,'-79'20'1953,"59"-1"-863,0-19 287,20 0-96,0 21 224,0-21-576,20 0-384,19 0-257,1-21-224,19 21 32,-18 0-96,18-19-416,0-1-801,1 20-737,0-20-833,0 20-3555</inkml:trace>
  <inkml:trace contextRef="#ctx0" brushRef="#br3" timeOffset="347371.8685">1233 11408 19634,'-20'-20'1313,"20"20"-992,20-20 640,-1 20-225,22 0-319,-1 20-129,19-20-160,0 20-32,20 20-96,-18-20 32,18 20 0,-20-20-32,0 19 64,-38-20 32,19 2 0,-40-1-352,0 19 64,0-19-641,-20 0-672,0 0-641,-20 19-3940</inkml:trace>
  <inkml:trace contextRef="#ctx0" brushRef="#br3" timeOffset="361069.652">2464 11487 13324,'0'-39'1666,"0"-1"159,0 0-95,0 21-64,-20-1 63,0 0-287,1 20-578,-21 0-191,20 0-353,-20 40 1,0-21-65,20 1-224,20 20 0,0-20-32,40 0-32,-1-1-32,2 2 96,38-1 32,0-1-96,-20 1 96,-18-1-32,-1 2 32,-21-1 64,-19-1-96,0 1 225,-19 0 31,-1-20-224,0 20 0,-21-20-192,2 20-160,-1-20-257,21 0-864,-1 0-673,20 0-737,0-20-3523</inkml:trace>
  <inkml:trace contextRef="#ctx0" brushRef="#br3" timeOffset="361241.6618">2921 11528 21140,'20'39'-129,"-20"-20"290,0 2 543,0-1-255,0-1-353,0-19-32,19 0-352,-19 20-737,20-20-769,0-20-1890</inkml:trace>
  <inkml:trace contextRef="#ctx0" brushRef="#br3" timeOffset="361385.6701">2881 11349 18225,'-40'-20'1761,"40"20"-1504,-20-20-321,20 20 32,0 0-257,0 0-832,0 0-961,20 20-2786</inkml:trace>
  <inkml:trace contextRef="#ctx0" brushRef="#br3" timeOffset="361696.6879">3059 11289 17872,'40'0'1794,"0"0"-1153,0 0 512,-20 0-481,0 20 97,-1 20-128,-19-1-1,0 1-159,0 0-161,20 0 129,-20-20-1,0 19 97,0-20-65,20 2-224,-20-1-96,20-1 33,-1 1-129,1-20-32,0 20-64,21-20 0,-2 0-353,1 0-351,-21 0-866,1 0-896,0 0-513,-20-20-1922</inkml:trace>
  <inkml:trace contextRef="#ctx0" brushRef="#br3" timeOffset="361867.6976">3179 11547 15919,'-20'0'2274,"20"0"-1986,0 0 257,20 0 415,20 0-671,-1-19-321,1 19-1089,19 0-1474,-18 0-3715</inkml:trace>
  <inkml:trace contextRef="#ctx0" brushRef="#br3" timeOffset="362102.7111">3595 11528 16559,'40'-20'2178,"0"20"-1249,-20-21 1185,20 21-416,-20-19-930,-1-1-287,1 0-1,0 0-223,-20 0-65,0 20 0,0-20 0,-20 20-160,0 0 32,1 20-32,-21 20 160,0 0 65,0 0 95,20-1-96,0 0-64,20-18-192,20 18 0,40-19-32,-20 0-128,39-20-352,0 0-1058,-18 0-1793,18-20-1089</inkml:trace>
  <inkml:trace contextRef="#ctx0" brushRef="#br3" timeOffset="362949.7595">4748 11388 16559,'19'-20'2659,"-19"40"-2307,0 0 64,20 0 1154,-20 20-1,0 0-576,0-1-96,0-19-224,20-1-33,-20 2-127,0-1-1,0-20-159,0-20 127,20-1-288,-20 2-128,19-20 65,-19 19-161,20-20 96,0 20-32,-20 0-64,20 0 32,-1 20-97,1 0 65,-20 20 64,21 20-160,19 0 128,-21-1-256,21 0-737,-1-18-801,21 18-1344,-21-19-802,2-20-9289</inkml:trace>
  <inkml:trace contextRef="#ctx0" brushRef="#br3" timeOffset="363326.7811">5879 11428 15630,'-20'0'4132,"20"0"-3459,-20 0 896,1 20 609,-1 0-448,0 20-481,0-20-608,20 19-289,20-20-256,20 2-32,-1-1-32,20-20 64,1-20-96,-20-1-160,0 2-64,-1-20 64,-39 19 32,-19-1 0,-1-18 32,-20 19-33,0 20-95,-20-20 160,21 20-192,19 20-96,-19-20-161,39 20-864,0 0-1057,39-1-353,1 22-6406</inkml:trace>
  <inkml:trace contextRef="#ctx0" brushRef="#br3" timeOffset="363514.7918">6375 11547 17040,'-59'-39'3203,"18"-1"-1666,2 0 577,-1-20-352,21 1-641,-1 0-545,0-1-95,20 20-193,20 20-288,0 0-64,19 20-192,1 0-641,0 40-1089,0-20-1537,-20 19-1666</inkml:trace>
  <inkml:trace contextRef="#ctx0" brushRef="#br3" timeOffset="363658.8001">6097 11388 19730,'-39'0'3139,"39"-20"-2498,39 20-33,1-19 161,19 19-481,1-20-256,20 20-448,-1 0-1922,0 0-1922</inkml:trace>
  <inkml:trace contextRef="#ctx0" brushRef="#br3" timeOffset="364295.8365">1333 12362 2178,'-20'-80'18737,"0"40"-17135,-21 20-641,41 20 256,-19 0-224,19 20 128,19 0-481,2 0-223,-1 19-257,0 2-64,0-2 0,19 1-32,20 19-416,-19-19-609,19 19-737,-18-18-1120,-2-22-770,-19 1-8743</inkml:trace>
  <inkml:trace contextRef="#ctx0" brushRef="#br3" timeOffset="364869.8694">1333 12599 19122,'-60'0'2658,"39"-19"-2434,21-1 961,0 20 1026,41 0-1251,-21-20-799,19 20-65,1 0 0,-1-20-160,21 0-64,0-19-289,-1 19-287,1-20 95,-21 20 129,-19-19 31,-20 18 257,-20-18 320,20 19 32,-20 0 257,1 0-129,19 40-128,0-20 0,0 40 385,0-1-257,19-18-96,21 18 0,-20 0 0,19 2-95,-18-2 31,19-19-128,-1 0 96,-19 0-96,0 0 96,-20-1-128,0-19 224,20 0-32,-20 0-288,0-19 0,0-1 32,0 0 0,0 0-96,19 0 160,-19 20-97,40 0-31,-20 0 224,-1 0-96,22 0 32,-21 0 64,19 0-32,-19 0 0,0-20 65,0 1 255,0 19-96,-20-20-96,0-1 0,-20 2-64,0 19 289,0 0-161,-19 0-64,19 19-96,20 22-128,-20-2 64,20-19-416,20 0-801,19 0-1282,1 0-2273,0-1-7143</inkml:trace>
  <inkml:trace contextRef="#ctx0" brushRef="#br3" timeOffset="365280.8929">3000 12064 16207,'-20'-40'4484,"20"40"-2850,0 0-930,0 0 642,20 40 191,0-1-384,-1 41-416,1-21-353,0 1-96,0-20-127,1-20-161,-2 19-161,21-20-447,0 22-449,-1-22-513,-19-19-896,0 0-128,-20 20-4998</inkml:trace>
  <inkml:trace contextRef="#ctx0" brushRef="#br3" timeOffset="365459.9031">2960 12362 19666,'-39'-20'1538,"39"20"-866,20 0 1955,-1-21-609,21 21-737,-1 0-897,1-19-384,20 19 32,0 0-224,-1 0-385,0 0-480,1 0-1024,-20 19-898,0-19-1057,-1 0-10538</inkml:trace>
  <inkml:trace contextRef="#ctx0" brushRef="#br3" timeOffset="366510.9632">3656 12420 11210,'19'41'6983,"-19"-22"-6503,0-19 1250,0 0 1056,0-19-1120,0 19-705,-19 0-160,19-20-97,0 20-191,0-21-161,0-18-192,0 0-128,0-1-128,0 20 0,19 0-512,-19 0-738,20 40-511,0-20-514,-20 20 1,20 0-256,0-1-1154,-20-19-1217,19 21 2403,1-21 3234,0 20 3012,0-20 95,-20 0-768,19 0-833,1 0-448,0-20-65,1 20-576,-1-21-160,-1 2-352,-19-1-161,0 0 65,0 20-33,0-20-224,-39 20-32,18 0 0,1 0-63,0 20 63,1 0-32,19 0-64,0-1 64,-20 2-64,20 18 32,20 0-64,-1 2 32,1-22-64,21 1 96,18 0 32,-19-20-63,-1 0 191,21 0-192,-21-20 32,2-19 0,-2 19 0,-19-20-32,0 20 128,-20-19-31,0 18-290,0 2 546,-40-1-289,20 0 0,1 20 64,-22 0-64,41 20 97,-20 0-257,20-1 160,0 2 0,0-1-96,0-1-32,20 1-96,21-1-129,18 2 129,0-21-961,1 0-1217,-60 0-2146,119 0 4420</inkml:trace>
  <inkml:trace contextRef="#ctx0" brushRef="#br3" timeOffset="367277.007">4986 12362 5124,'-20'-20'11339,"-1"20"-9962,21 0 161,0 0 159,0 20-95,21 19-417,-1-20-352,0 2-353,-1-1 289,1-1-288,0 1-193,0-20-32,-1 0-32,-19 0-64,0-20-31,20 1-97,-20-1 64,0-1-128,0-18-32,0 0-193,0-1-31,0 0 96,20 20 128,0 20-32,0 40 96,-1-20 0,-19-1 32,20 22 0,1-41 96,-1 19-128,0 1 64,-1-1 32,1-19-128,0 21 96,0-21 160,-1 0-128,-19-21-96,0 21 96,0-19-64,20-1 1,-20 1-130,20 19 97,-20-20-160,20 20 0,-1 0-513,22 20-800,-21-1-1282,19 1-480,-19-1-5989</inkml:trace>
  <inkml:trace contextRef="#ctx0" brushRef="#br3" timeOffset="367465.0178">5621 12401 17936,'0'-20'2147,"0"20"-610,0 0 961,0 0-736,20 20-737,19-20-448,-19 19-353,19-19-64,2 0-128,-1 0-160,-1 0-481,-19 0-512,0 0-1025,-20-19-1217,0 19-1538</inkml:trace>
  <inkml:trace contextRef="#ctx0" brushRef="#br3" timeOffset="367719.0323">5978 12222 18321,'-20'0'2979,"0"0"-1538,0 20 513,1 0-353,19 0-960,0 0-257,19-1-191,-19 2-354,40-1 386,-20-1-161,40 1-32,-20-1-128,-1 2 32,1-1-33,-20-1-95,-20 1 96,-20 0-320,0 0-193,0 0-224,-19-20-768,19 0-417,0-20-160,0 20-2402</inkml:trace>
  <inkml:trace contextRef="#ctx0" brushRef="#br3" timeOffset="367900.0427">6097 12084 20307,'40'0'2530,"-40"19"-1024,20 20 287,0 21-447,-1-20-1,1 20-609,0-20-511,0-20-225,-1 19-160,22-20-289,-1 2-608,-1-1-705,1-1-1729,-21-19-481</inkml:trace>
  <inkml:trace contextRef="#ctx0" brushRef="#br3" timeOffset="368056.0516">6137 12302 21716,'-20'0'2755,"40"0"-1858,20-20 416,19 20-160,-59 0-545,139 0-608,-79 0 32,-1 0-864,1 0-1250,-40 0-2595,0 0-11018</inkml:trace>
  <inkml:trace contextRef="#ctx0" brushRef="#br3" timeOffset="384178.9738">1372 13215 11306,'-20'-39'1634,"20"18"224,-19 2 544,-1-1-32,20 0-736,-20 0-321,20 0-160,0 0-384,-20 20-1,20 0-95,0 0-321,0 0 1,0 20 191,0 0-191,0 20-65,20-1-96,-20 1 0,0 0-160,20 0 64,0-1-128,-20 1 96,19-20-32,1-20 64,0 20-32,0-20 1,-20 0 95,19-20-96,-19 20-128,20-20 64,0 20-64,0 0-32,19 0 64,2 20 32,-21 0-65,-1 19-63,1-18 64,-20 18 64,0 0-32,0-18 0,-20-1 0,20-1-32,0 1-96,0-1 128,0-19-64,0 21-160,-19-21 192,-1 0-129,20 0-255,-20 0-161,-1 0 161,1 0 224,1-21 96,-1 21-129,20 0-287,20 0 544,-20 0-32,39 0 64,-18 0-32,19 0-320,-1 0 352,1 0-64,-1 0 192,1-19-64,-20 19 0,20-20-32,-20 1-64,-20-1 160,20-1-128,-20 2 224,0-1-31,0 0 95,0 1-32,0-2 32,-20 21 97,20 0-97,0-20-288,-20 40 32,20-20-96,0 21 96,0 18-64,0-19 160,0 20-224,0-20 32,0-1 64,20 1-32,20-1 0,-1-19-544,1 0-609,-1 0-1057,1-19-1506</inkml:trace>
  <inkml:trace contextRef="#ctx0" brushRef="#br3" timeOffset="388683.2314">2841 13532 12203,'0'-19'2114,"0"-1"-128,-20 20 96,20-20-449,-20 20-736,0 0-384,1 20 95,19 0-127,-20 20-129,0-1-96,20 0-31,0-18 95,0-1-64,0-1-128,20 1 129,0-20-97,-1 0 64,1-20-128,-20 1 64,20-1-128,-20-1 0,20 2-64,-20-1 0,0 20-64,0-19-128,0 19 64,0 19 160,0 1-193,21-1-543,-2 2-609,-19-1-481,40-1-384,-20-19-2082</inkml:trace>
  <inkml:trace contextRef="#ctx0" brushRef="#br3" timeOffset="388885.243">3000 13354 17648,'-20'-59'2499,"20"39"-802,0-1 1,-20 21-289,20 21-256,0-1-384,20 19-417,-20 1-352,20 19 32,0-19-64,19 0-128,-19 0-513,21-1-832,-22-19-801,1-20-545,0 19-2146</inkml:trace>
  <inkml:trace contextRef="#ctx0" brushRef="#br3" timeOffset="389039.2518">3000 13493 18033,'-20'0'2338,"0"0"-1537,20 0 640,0 20 993,0-20-1313,20 0-800,0 0-193,0 0-160,19 19-769,1-19-1697,0 21-2147,20-21-13548</inkml:trace>
  <inkml:trace contextRef="#ctx0" brushRef="#br3" timeOffset="389799.2952">3755 13116 17648,'-20'-20'1666,"0"20"-1058,20 0-63,0 0 864,0 20-384,0 0-384,0 39 31,0 0-127,0 1-65,20 20-255,0-20 63,-1-1-128,1-19-64,0-1 0,19-19-64,1-1 32,1-19 0,-22-19-160,21 19-32,-20-20 0,-20 1-64,19-22 128,-19 2-64,-19 19 160,19 1 0,-20-2 32,20 1 128,0 20 32,-20 0-160,20 0 64,0 20 65,0 1-161,0 18-96,20 0 64,-20-18-289,39 18-608,-19-19-864,20-1-642,-1-19-1024,1 0-9257</inkml:trace>
  <inkml:trace contextRef="#ctx0" brushRef="#br3" timeOffset="390161.3159">4370 13354 15855,'0'0'2562,"-20"20"-1345,0-20 321,0 20 736,1-1-705,-1 1-768,20 20-353,0-20-287,0 19-129,20 2 0,-1-22 0,21 1-32,-20-1-129,19-19-191,-19 0-64,1 0-1,-1-19 129,-20-1-96,0 1 256,0-22-32,-20 22 128,-1-1 64,21 0 256,-20 1 193,0-2-65,20 21-192,0 21-128,0-21 161,0 19-257,0 1-64,0 0-193,20 20-479,0-20-738,1-1-800,-1 1-865,-20-20-5797</inkml:trace>
  <inkml:trace contextRef="#ctx0" brushRef="#br3" timeOffset="390422.3309">4628 13394 18353,'-20'0'2338,"20"0"-1217,-20 0 545,0 0 63,20 19-1024,0-19-449,0 20-128,20 20-64,0-20 65,20 0-33,20-1 32,-20 2-128,-1 18 64,-19-19 32,0-1 96,-1 2-160,-19-1 64,-19-1-64,-1-19-512,0 20-257,0-20-640,-19 0-833,19-20-481,-1 20-1921</inkml:trace>
  <inkml:trace contextRef="#ctx0" brushRef="#br3" timeOffset="390609.3416">4708 13215 18353,'20'0'2466,"0"0"-1217,-20 20 545,19 20 352,-19-20-672,20 39-770,0-19-608,-20 20 257,20-21-353,19 21 0,-19-40-257,0 19-543,-1-20-610,1-19-1280,-20 21-866,0-21-5861</inkml:trace>
  <inkml:trace contextRef="#ctx0" brushRef="#br3" timeOffset="390761.3503">4708 13473 21812,'-41'0'1089,"41"0"224,0 0 1186,20 0-962,1 0-896,19-19-609,-1 19 0,20 0-769,1 0-864,0 0-1602,-20 0-385</inkml:trace>
  <inkml:trace contextRef="#ctx0" brushRef="#br3" timeOffset="391435.3888">5442 13155 17808,'0'-19'1506,"0"-1"-321,19 0 641,1 0-321,21 0-640,-2 20-545,1 0-192,-20 20-64,19 0-64,-19 20 0,0 0 32,-20 19-64,0 1 128,0-1-96,-20 0 97,0 1 63,20-1 32,-19-18-64,19-2 32,0-20 96,19 2 1,1-1-1,20-20-96,-21 0-96,42 0-32,-22 0-32,1 0-192,19-20-449,-19 20-384,-21 0-512,2-21-673,19 21-545,-40 0-4740</inkml:trace>
  <inkml:trace contextRef="#ctx0" brushRef="#br3" timeOffset="391727.4055">5958 12858 21236,'0'-20'1793,"20"0"-1376,-20 20 351,19 20 257,-19-20-160,21 39-320,-21 1-129,20 0-320,-20 20-32,0-21-64,20 21 0,0-21-448,-1 1-673,-19 0-961,20-21-1057,0 2-1922</inkml:trace>
  <inkml:trace contextRef="#ctx0" brushRef="#br3" timeOffset="391971.4195">6395 12898 14477,'-20'0'3652,"-19"19"-2852,-1 1 834,0 0 608,0 20-640,1-1-513,-1-19-481,20 20-287,20-20-65,0 0-32,20-1-64,20-19-96,-1 0-128,20 0-96,2 0-449,-22-19-576,1-1-576,-1 20-161,-19 0-769,0 0-4964</inkml:trace>
  <inkml:trace contextRef="#ctx0" brushRef="#br3" timeOffset="392449.4468">6732 13254 20883,'0'21'3043,"20"-21"-1922,-20 0 385,20 0-289,-20-21-609,20 21-319,1 0-161,-2 0-96,1 0-64,0 0-257,0 21-639,-1-21-546,1 0-768,0 20-929,0-20-1441</inkml:trace>
  <inkml:trace contextRef="#ctx0" brushRef="#br3" timeOffset="392658.4588">7110 12957 23189,'0'0'1986,"0"0"-672,0 40 95,20-1 128,0 21-672,0 20-577,-1-21-223,1 20-33,20-19-225,-21-1-383,21-19-769,1 0-801,-22-21-2915,1 2-10058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6-28T01:39:20.88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895 3148 9673,'-19'-19'2594,"19"19"-192,0-20-127,0 0-354,0-20-479,0 40-225,-20-20-256,0 1-289,-20 19 33,1 19-96,-2 1 288,-18 20-257,19 0-127,-19-21-193,39 21-256,1-20 64,19 0-64,19-1 0,21 2 96,19-1-96,20-1-96,1 1 0,19 0-128,-20 20 192,-18-20-64,-22-1 32,1 21 96,-40-20 161,0 19-193,-40-18 64,21-1-128,-42-1-128,22 1-289,-1-20-544,1 0-320,-1 0-769,20 20-833,0-20-6309</inkml:trace>
  <inkml:trace contextRef="#ctx0" brushRef="#br0" timeOffset="231.0132">1333 3029 21684,'0'-19'1089,"19"19"-897,-19 19 801,0 1 0,20 0 320,0 20-448,-20 20-641,20-21-63,-1 21-97,21-21-32,-1 1-513,2 0-544,-1-20-897,19-1-1313,-20 2-2082</inkml:trace>
  <inkml:trace contextRef="#ctx0" brushRef="#br0" timeOffset="608.0347">1352 3347 15214,'-79'0'5605,"58"-20"-4900,21 20 64,0 0 416,21-20-288,-1 20-513,20-19-288,19 19-160,0-20-609,20 20-640,1-21-705,-1 21 257,1 0 639,-20 0-95,-1 0 96,-39 0 1121,0 21 1442,-20-21 576,0 20-129,0 19-319,-20-19-513,20 0-128,0 0-193,0 0-191,0-1-129,20-19 65,19 0-161,-19 0-160,20-19-224,-21-1 128,2-20-64,-1 20-160,-20 0-288,0 1-289,-20-1-704,-20 20 31,0-21 257,-19 21-64,19 21-609,1-21-1665,-1 20-6406</inkml:trace>
  <inkml:trace contextRef="#ctx0" brushRef="#br0" timeOffset="812.0464">2226 3466 21972,'0'-19'1249,"-20"-2"994,20-18-706,-20 19-480,20-20-480,0 20-65,20-19-480,0 18-96,-1 2-64,1-1-673,0 20-704,0 0-705,-1 20-993,2-1-1698</inkml:trace>
  <inkml:trace contextRef="#ctx0" brushRef="#br0" timeOffset="1166.0667">2682 3247 21460,'0'0'1409,"0"0"-480,0 21 32,-19-1 128,19-20-224,19 19-289,1 1-287,0 0 63,20-20-64,-1 0-192,-19-20-96,21 0-32,-22 1-128,1 19-32,0 0 96,-20 0-64,20 19 128,-20 1-128,19 20 160,1 19 96,0 1-32,0 0-32,-1-21 128,1 21 192,0-21-96,-20 2 1,-20-2-65,20-19 64,-39 20-128,-1-20-320,20-20-673,-19 19-928,-1-19-1763,0 20-5925</inkml:trace>
  <inkml:trace contextRef="#ctx0" brushRef="#br0" timeOffset="1795.1026">3774 3188 18257,'0'-40'1665,"0"21"-255,0 19 191,-19-20-159,19 20-65,-20 0-801,0 20-255,0-1-65,0 2 192,1 18-352,19-19-192,0 20 160,39-20-128,1 19 193,19-19-129,-19 0-33,19 0-95,-18 0-128,-41-1 64,0 2 160,-20-2 64,-1-19-96,-19 20-192,1 0-161,-1-20-640,21 0-672,-1 0-257,0 0-1698,0-20-11434</inkml:trace>
  <inkml:trace contextRef="#ctx0" brushRef="#br0" timeOffset="2056.1176">4112 3367 20723,'0'0'1249,"0"0"-544,0 0 160,0 20 288,19-20 32,-19 20-480,20-1-257,21-19-64,-2 0-127,1 0-97,-20-19-64,-1 19-96,1-20-96,-20 0-64,-20 20-289,1-20-63,-21 20-289,0 0-256,-20 0-224,21 0-321,-1 20-255,20-20-1923,0 0-11338</inkml:trace>
  <inkml:trace contextRef="#ctx0" brushRef="#br0" timeOffset="2614.1495">4925 3327 13965,'20'40'2018,"-20"-40"896,21 20-543,-21-20-418,0 0 161,0 0 129,0 0-642,0-20-800,-21-20-225,1 20-127,1-19-65,-21-1-192,1 0-128,19-19 33,-20 19-162,21 0 98,19 1-130,0-2-95,0 22-32,19-1-128,21 1-353,-1 19-512,1 0-801,19 19-1313,-18 20-1442,-2-18-10441</inkml:trace>
  <inkml:trace contextRef="#ctx0" brushRef="#br0" timeOffset="2773.1586">4748 3169 18737,'-61'0'2787,"41"0"-1282,20 0 513,0 0-1281,20 0-673,1 0 128,19 0-192,19 0-64,0 0-993,20 0-1377,-18 19-737,-2-19-6406</inkml:trace>
  <inkml:trace contextRef="#ctx0" brushRef="#br0" timeOffset="3152.1803">5481 3188 20467,'-59'0'544,"39"0"1218,-19 20-321,19 0-159,0-1-161,0 2-705,20-1-384,20-1 64,0 1-128,19 0 64,1-20 128,-1-20-128,-19 20-256,1-20 96,-1 1 96,-20-1 160,0-1 32,0 2 65,-20 19-129,20-20 160,-21 20 64,1 20-160,20-20-64,0 19 33,0 2-194,0-1 130,20-1-162,1 1-319,19 0-481,-1-20-608,-19 0-994,20 0-1056,-21 0-5574</inkml:trace>
  <inkml:trace contextRef="#ctx0" brushRef="#br0" timeOffset="3338.1909">5739 3426 14990,'0'21'2274,"0"-21"1602,0-21-1730,0 2-449,0-1-352,-19-20-352,19 0-640,-20 21-97,20-1-288,0-20-32,0 20-513,0 20-544,20-20-704,-1 20-674,2 0-736,-1 20-3427</inkml:trace>
  <inkml:trace contextRef="#ctx0" brushRef="#br0" timeOffset="4709.2693">994 3943 14990,'-59'19'448,"39"-19"33,20 0 351,-20 0 161,20 0-448,0 0-257,0 0 353,20 0-1,-20 20-31,40-20-65,-21 0-95,22 21-193,18-21 0,1 0-64,19 0-224,1 0 225,39 0-161,-21 0 32,42 0 32,19 0-96,39-21 0,21 21 32,-1 0-64,1-20 0,-1 20 32,-40-19-32,21 19-32,0-20 64,19-1 32,-40 21 128,21-19 384,-20 19-351,-1-20-97,-19 20 32,1-19 192,-42 19 129,2-20-33,-1 20-32,-20 0 161,1 0-65,-21-21 1,0 21-33,-40 0-31,22 0-225,-42-19-128,21 19 0,-20 0 0,0 0-32,-20 0-64,19 0 0,-19 0 64,0 0-64,0 0-320,0 0 95,0 0-159,20 0-353,-20 19-544,0-19-673,0 0-1185,20 0-5829</inkml:trace>
  <inkml:trace contextRef="#ctx0" brushRef="#br0" timeOffset="4946.2829">6117 3129 22613,'0'-20'1409,"-20"0"-480,20 20-769,0 0-256,20 0-833,-20 0-224,0 20-961,0 0-1505</inkml:trace>
  <inkml:trace contextRef="#ctx0" brushRef="#br0" timeOffset="5078.2904">6097 3566 23606,'0'19'288,"0"-19"96,0 0-223,0 0-514,0 0-1056,0 0-1346,0-19-10793</inkml:trace>
  <inkml:trace contextRef="#ctx0" brushRef="#br1" timeOffset="15328.8767">7328 3288 6342,'0'-41'9961,"0"22"-9224,0-1 800,-20 0 97,0 20-65,-19-19-512,19 19-128,-20 19-352,1 1-385,19 0 160,0 20-192,0-20-64,20 19 64,20-19-128,0 0 33,39 0-65,1 0 0,-1-20 0,1 19 0,-20 2 0,-20-21 0,-1 19 96,-19 1 320,-19 0 64,-1-1-159,-20 2-161,-20-21-32,20 20-160,1-20 32,-1 0-416,21 0-417,-1 0-801,20 0-576,0-20-865,20 20-5733</inkml:trace>
  <inkml:trace contextRef="#ctx0" brushRef="#br1" timeOffset="15510.8871">7686 3347 14189,'39'20'5157,"-39"-20"-4709,0 20 1570,20 0-1057,-20-20-192,0 19-129,0 2-544,0-2-160,0 1-480,20-20-1154,-20 20-1601,0-20-10410</inkml:trace>
  <inkml:trace contextRef="#ctx0" brushRef="#br1" timeOffset="15654.8954">7666 3208 19634,'-39'0'0,"39"-20"-384,0 20-1346,0 0-3010,0 0-994</inkml:trace>
  <inkml:trace contextRef="#ctx0" brushRef="#br1" timeOffset="15922.9107">7924 3169 18129,'40'0'1729,"-21"19"321,1-19-288,-20 40-289,20-21 161,-20 22-353,0-2-897,0 1-95,0 0-97,0-21-32,20 21-96,-20-20-64,20 0 32,-20-20 32,19 19-64,1 2-64,0-21-192,21 0-257,-22 0-544,21-21-864,-20 21-994,-20-19-1377,0-1-11019</inkml:trace>
  <inkml:trace contextRef="#ctx0" brushRef="#br1" timeOffset="16283.9314">7983 3387 19026,'-19'20'2242,"19"-20"-929,0 0-160,19 0-384,-19 0 480,40 0-288,0 0-737,-1 0-192,2 0 160,18 0-352,0 0 64,-19-20 32,19 20-32,-18-20 128,-21 20-32,-1-20 32,1 0 0,0 20 192,0-20-160,-20 1 192,0-1-224,0-1 65,0 2-97,-20 19-97,0-20 162,0 40-354,1-1 353,-1 2-64,-1 18 289,1 1 31,0 0-160,20-1-160,0-18-64,20-2 32,21 1-192,18 0-481,-19-20-768,39 0-1538,-20-20-1473,21 0-11083</inkml:trace>
  <inkml:trace contextRef="#ctx0" brushRef="#br1" timeOffset="16757.9585">9135 3208 19506,'0'20'2466,"19"-1"-1249,-19 2 609,20 18-545,-20-19 97,0 0-321,21 0-513,-21 0-223,0-20 191,0 0-320,20 0 353,-20 0 31,0-20-159,0 0-449,0 0-32,0-19-1,20 19 65,-1-1-192,1 2 32,0 19-64,0 0 96,-1 19 288,21 2 0,0 18-160,0 1 0,-20-20-32,20 20-224,-1-21-449,-19 2-896,19-21-930,-19 0-2177,-20 0-6791</inkml:trace>
  <inkml:trace contextRef="#ctx0" brushRef="#br1" timeOffset="17988.0288">10326 2969 16751,'-19'-19'2082,"19"-1"-192,-20 20 416,20 0-608,0 0-577,0 20-641,0-1 193,20 2-32,-1 18-321,1-19-160,20 20-96,-1-20 64,21 0-128,-20-20 96,20 19-128,-1-19-224,-20 0 128,-19 0-224,0 21 384,-20-21-160,0 0 256,-20 19 0,-19-19-96,-1 20 160,1 0-128,-1-1 32,0-19-32,20 21-32,20-21-96,-20 20-448,20-20-609,0 0-545,20 19-1089,0-19-672,20 0-6406</inkml:trace>
  <inkml:trace contextRef="#ctx0" brushRef="#br1" timeOffset="18140.0375">10882 3307 13452,'-20'40'6054,"-19"0"-5381,19-20 1569,-21-1-865,2 2-96,-1-2-288,21-19-833,19 20-288,0-20-1057,0 0-1473,19 0-1667,1 0-12779</inkml:trace>
  <inkml:trace contextRef="#ctx0" brushRef="#br1" timeOffset="18785.0744">11458 3049 11082,'-40'-39'8136,"40"19"-6823,20-1 609,0 2-1218,19-1 417,1 20 257,20 20-449,0-1-641,-21 22-160,1-2 32,-21 21-32,1-21 97,-20 21-193,0-21 128,0 21 0,-20-20 32,20-20 32,-19 0-160,19 0 0,0-20 97,0 0-33,19 0 64,1 0 32,0 0-96,21 0-96,-22 0 32,21 0-256,0 19-320,-1-19-257,1 21-576,-1-21-513,-19 19-929,21-19-576,-22 0-6054</inkml:trace>
  <inkml:trace contextRef="#ctx0" brushRef="#br1" timeOffset="19237.1003">11994 2613 19666,'0'-21'1762,"0"21"576,0 21-1505,0-21-225,20 20 481,-20-1-256,0 20-448,19 2-129,1-2-96,0-19-160,1 20-64,-1-20-449,-1-1-832,1 2-865,0-21-833,0 0-1345</inkml:trace>
  <inkml:trace contextRef="#ctx0" brushRef="#br1" timeOffset="19459.113">12311 2712 18385,'-59'39'480,"19"-19"1602,21 0-608,-1 0-1,0 0 353,0 0-1089,20-20-321,0 19 0,20-19-159,-20 21-33,20-21-64,19 20-64,-19-20-224,20 0-353,-21 0-544,21 0-672,1 0-930,-22 0-1312,1 0-9226</inkml:trace>
  <inkml:trace contextRef="#ctx0" brushRef="#br1" timeOffset="20222.1566">12689 3148 20595,'-20'0'1794,"20"0"95,20 0-960,0 0 64,0 0 160,19-19-320,1 19-641,19 0-128,-18 0-64,18 0-416,-19 0-641,-1 0-609,-19 0-768,19 0-1057,-19-20-6983</inkml:trace>
  <inkml:trace contextRef="#ctx0" brushRef="#br1" timeOffset="20423.1681">13245 2831 23958,'0'20'737,"0"-1"1089,20 22-577,-20 17-545,39 2-191,-19-20-97,20 20-288,0-20-128,0-1-320,-20 0-705,19-18-801,-19-21-1505,-20 20-1057</inkml:trace>
  <inkml:trace contextRef="#ctx0" brushRef="#br1" timeOffset="21339.2205">14039 3367 20275,'0'0'672,"0"0"-576,0 0 289,0 20 95,20 0-256,0 20-159,-1-1-65,1-19-673,0 20-544,0-40-705,20 20-2690</inkml:trace>
  <inkml:trace contextRef="#ctx0" brushRef="#br1" timeOffset="21692.2407">14396 3129 20083,'-20'19'1057,"20"2"-865,0 18 833,0 0-128,0 2-161,0-22-63,20 1-289,20 0-160,-19-20-95,-2 0 31,21 0-96,-20-20-320,-1 0 223,1 1-95,0-1 128,-20 20 32,0-21-64,0 21 32,20 0 96,-20 21 225,19-21-1,1 20-64,0-1-192,0 1 0,20-20-128,0 0-192,0 0-288,-21 0-481,21-20-673,-20 1-512,-20-22-929,0 22-7976</inkml:trace>
  <inkml:trace contextRef="#ctx0" brushRef="#br1" timeOffset="22157.2673">14754 2870 19218,'0'0'1057,"0"0"-257,20 21 610,0 18 63,19 0-224,1 21-384,-1 0-384,1-20-289,1 19-160,-2-19 128,1 0-160,-21-20 96,1 19-32,0-19-96,-20 0-160,0-20-64,0 0 192,0 0 128,0-20-289,0 0 33,0-19 96,0 19 0,20-1-64,-20 2 288,19-1-192,1 20 128,0 0 64,21 0-64,-22 0 193,21 0-161,-20 0 0,19 0 32,-19 0 64,0-20 64,0 1 225,-20-2-193,0 21-224,-20-19 64,0-1-128,20 20-160,-20 0 64,1 0-160,-1 20 128,20-20 31,-20 40 1,20-21-64,0 21 64,20 0-128,0-20-705,19 19-833,1-19-512,-1 0-128,1-20-2531,0 0-6982</inkml:trace>
  <inkml:trace contextRef="#ctx0" brushRef="#br1" timeOffset="22460.2846">15568 3347 15086,'-20'-40'2658,"1"21"-480,19-1-928,0-1-193,0 2-65,0-1-319,19 0-96,-19 20-321,20 0-192,20 0-96,-21 0 0,21 0 32,-1 20 32,1-20 160,1 20-256,-22-20 160,21-20 96,-20 20 97,0-20 63,-1 1-64,1-2-96,-20 2 129,0 19-33,0-20-64,0 20-96,-20 0-288,-19 0 128,19 20 224,0 20-32,0-21-63,20 21-97,0 0-97,20-20-95,20 19-705,19-19-1505,0-20-1954,22 20-7591</inkml:trace>
  <inkml:trace contextRef="#ctx0" brushRef="#br1" timeOffset="22889.3092">16779 2811 18865,'0'-40'2915,"0"40"-961,0 20-865,0 0-64,19 20 256,-19 20-256,20 19-448,-20-20-161,21 1-384,19 0 128,-21-1-192,21-40-288,-1 22-577,1-41-640,-1 0-802,2 0-1344,-1-20-6887</inkml:trace>
  <inkml:trace contextRef="#ctx0" brushRef="#br1" timeOffset="23108.3217">17216 2990 17648,'-79'59'2787,"18"-39"-1698,22 0 1281,-21 20-672,21 0-481,-1-21-64,40 21-544,-19-40-385,38 19 128,1 2-96,39-21 33,-19 0-33,40-21-224,-21 2-256,1 19-705,-1-20-416,-19 0-769,20 20-1538,-20-19-1313</inkml:trace>
  <inkml:trace contextRef="#ctx0" brushRef="#br1" timeOffset="23288.332">17692 3049 20915,'20'0'3524,"0"0"-3044,0-20 1122,19 20-898,1-19-608,-1 19 32,-18 0-448,19 19-705,-1-19-1217,-19 20-2082,-20 0-10858</inkml:trace>
  <inkml:trace contextRef="#ctx0" brushRef="#br1" timeOffset="23427.3399">17752 3247 20083,'-20'21'1729,"20"-21"-1152,20 0 960,0 0-320,19 0-192,1 0-512,20-21-769,19 21-1186,-20-19-1729,1 19-7911</inkml:trace>
  <inkml:trace contextRef="#ctx0" brushRef="#br1" timeOffset="35459.0281">18585 3029 11562,'0'0'3139,"0"0"-1793,0 0 95,20 20 385,-20 0-289,0 0-384,20 0-288,-20 0-256,20-20 63,-20 19-159,0-19 31,0 0-31,0 0 224,0 0-97,0-19-416,0-1-192,0 0 32,0-20-64,0 20 0,0-19 0,0-1-64,20 1-64,-20 39 64,20-20-192,0 40 320,0-1 96,0 20-160,0-18 192,-1 18-160,-19 1-64,20-20 64,-20 0 64,20-20-31,-20 0-1,0 0 64,20 0 64,-20 0 96,0-20-96,19 0-192,-19-20 0,20 21-64,0-22-32,21 22 0,-22 19-96,1 0-96,0 19 63,0 2-255,-1-1-289,1 19-704,0-19-1154,20 0-159,-21-20-4229</inkml:trace>
  <inkml:trace contextRef="#ctx0" brushRef="#br1" timeOffset="35650.039">19241 2969 18129,'0'0'1761,"0"0"-768,20 21 897,-20-1-673,20-1-512,-20-19-481,20 20-224,-1 0-256,-19-20-609,20 0-1089,0 0-1601,0 0-10090</inkml:trace>
  <inkml:trace contextRef="#ctx0" brushRef="#br1" timeOffset="35778.0463">19281 2851 17296,'-20'0'-128,"20"0"-897,20 0-993,0 0-2755</inkml:trace>
  <inkml:trace contextRef="#ctx0" brushRef="#br1" timeOffset="36069.063">19480 3010 13805,'19'39'4484,"-19"-19"-3267,0-20 641,20 20-193,-20-20-191,0 0-161,0 0-672,0 0-385,20 0 32,-20-20-64,0 20-128,20-20-96,-20 0 64,19 1-64,-19 19-64,0-20 0,20 20-96,-20 0-64,20 20 96,0-1 0,0 1-577,-1 0-704,21 0-1314,1 0-1249,-22-20-10858</inkml:trace>
  <inkml:trace contextRef="#ctx0" brushRef="#br1" timeOffset="36659.0967">20016 2969 16207,'0'0'2658,"0"0"-1152,0 0-97,0 21 257,0-21-193,0 20-384,0 19-672,19-19-289,-19 0-96,20 0-64,-20-20-289,20 20-736,-20-20-929,20 0-1217,-20-20-3010</inkml:trace>
  <inkml:trace contextRef="#ctx0" brushRef="#br1" timeOffset="36808.1053">19955 2891 9352,'0'-40'8456,"-20"40"-6886,20-20 352,0 20-289,0 0-448,0 0-704,0 0-802,20 0-95,-20 0-513,20 20-640,21-1-898,-22 2-2818</inkml:trace>
  <inkml:trace contextRef="#ctx0" brushRef="#br1" timeOffset="37446.1418">20253 3010 16944,'0'0'1089,"0"0"-897,21 0 512,-21 0 706,0 0 31,20 19-96,-20-19-512,19 20-192,-19-20 95,0 20-31,20-20-192,-20 0 95,0 0-223,0 0-161,0 0-128,0 0 64,0 0-64,0 0 0,0 0-32,0 0 32,0 0 129,0 0 63,0 0 96,0-20-224,0 20-64,0-20-96,0 1 0,0-22-96,20 22 32,-20-1-32,20 20 32,-1-19 0,-19 19-96,20 0 192,-20 0-64,20 19 224,0 1-128,-20-1-32,19 22 0,-19-22 0,20-19 0,-20 20 0,0-20-32,0 0 96,0 0 1,0 0-1,20 0 64,-20-20-32,0 1-160,21-1 32,-1-1 0,-1 2-64,1-1-32,-20 20 0,20 0 32,0 0-33,0 20 97,-1-1-32,1 2-128,0-1-544,0-1-353,19 1-641,-18-20-1185,-1 20-1633,-20-20-5798</inkml:trace>
  <inkml:trace contextRef="#ctx0" brushRef="#br1" timeOffset="37844.1645">20948 2930 18385,'-20'0'2146,"20"20"-865,-19-20 385,19 19 31,0 2-544,0-1-320,19-1-416,21 1-225,-20 0-32,19-20 32,-18 0-32,-1 0 32,19 0-95,-19-20-97,-20 0 0,20 1 32,-20-1-64,0 20 64,0-21 32,0 21-32,0 0 160,0 0-96,0 0 96,0 0-192,0 0 0,0 0 64,20 0 64,-20 21-160,0-1-64,20-20-64,-20 19-352,19-19-385,1 0-865,0 0-961,0 0-191,-1 0-4293</inkml:trace>
  <inkml:trace contextRef="#ctx0" brushRef="#br1" timeOffset="38436.1984">21385 2911 18417,'0'0'1409,"0"19"-160,0 1 705,20-1-256,-20-19-289,20 21-320,-20-1-480,0-20-161,0 0-95,0 19-193,0-19-32,0 0 128,20 0 0,-20-19-224,0-1-128,0-1-64,19 2 128,-19-1-64,0 1-96,20 19 32,-20-20 0,20 20-1,0 0 33,-20 0 224,20 20 129,-20-1 95,0 1-160,19-1 0,-19-19-64,0 21 32,21-21-64,-21 0-64,20 0 161,0-21-65,19 2-64,-19-1-32,0 20-128,0 0 128,-1 0-96,1 0 63,20 0-63,-21 20-128,2-1-545,-1 2-608,0 18-1570,0-19-1761,-1-20-6567</inkml:trace>
  <inkml:trace contextRef="#ctx0" brushRef="#br1" timeOffset="45138.5817">22298 2732 18225,'20'-41'1217,"-20"41"320,20 0-319,-20 0-226,0 21 322,19-1-65,2 19-448,-21 21-257,20-21-288,0 2-95,-20-2-97,20 1-32,-20-1-64,19-19-321,1-20-608,0 20-480,-20-20-961,20-20-737,-20 0-3459</inkml:trace>
  <inkml:trace contextRef="#ctx0" brushRef="#br1" timeOffset="45334.593">22497 2732 18417,'-20'-20'1826,"20"-1"-193,0 21-736,0 21 865,0-1-33,20 19-576,-20 1-448,20 0-449,0 20-95,-1-21-161,1 1-65,20-20-383,-19-1-353,-2 1-512,1-20-993,-20 0-96,-20-20-1090,1 1-10441</inkml:trace>
  <inkml:trace contextRef="#ctx0" brushRef="#br1" timeOffset="45492.602">22338 2870 16944,'-60'-19'2530,"60"19"-1089,-19 0 289,38 0-257,-19 0-416,40 0-128,-20 0-512,40 0-257,-1 0-128,-19 19-737,19-19-928,-19 21-674,-20-21-928,-20 0-7655</inkml:trace>
  <inkml:trace contextRef="#ctx0" brushRef="#br1" timeOffset="45645.6107">22438 2911 16239,'-60'0'3267,"60"0"-2242,0 0 480,0 0-480,20 0-128,0 19-192,19-19-513,1 0-224,19 20-577,1-20-832,20 0-737,-1 0-1185,0 0-8617</inkml:trace>
  <inkml:trace contextRef="#ctx0" brushRef="#br1" timeOffset="45934.6273">23232 2891 21332,'0'0'480,"-20"0"417,0 0 512,1 20 1,-2 19-129,21-20-608,0 2-481,21-1 32,-2-1-96,1 1-32,0-20 32,0 0 0,-1 0-192,1 0-288,0-20 0,-20 1-1,0-1-95,0-20-33,0 20-31,-40 1 352,21-1 64,-21-1 32,20 21-97,-20 0-767,40 21-546,21 18-544,-2-19-2082,1 20-10281</inkml:trace>
  <inkml:trace contextRef="#ctx0" brushRef="#br1" timeOffset="46102.6369">23470 3049 4772,'40'0'14862,"-40"-20"-13581,0-19 673,-20-1-448,0 1-65,0-21-32,-20 20-608,20-20-449,20 21-288,0-21-32,0 21-288,0 18-224,41 2-673,-22 19-1154,1 19-1312,20 2-5670</inkml:trace>
  <inkml:trace contextRef="#ctx0" brushRef="#br1" timeOffset="46253.6455">23370 2831 22965,'-79'20'1249,"59"-20"1058,1-20-1411,19 20-735,0 0-129,19-20-32,21 20-96,19 0-737,2 0-1377,-2 0-1826,20 0-9417</inkml:trace>
  <inkml:trace contextRef="#ctx0" brushRef="#br1" timeOffset="47143.6964">14357 3883 20083,'0'19'224,"19"2"224,-19 18 321,20-19 128,0 20 32,-20-20-129,20 19-31,-20-39-320,21 21-97,-21-21-64,0 0-224,0 0 353,19 0-33,-19-21-128,0 21 0,0-39-256,20 19 32,0-20 33,-20 20-130,20-19-31,-1 39-96,-19-21 128,20 21-128,0 21 96,0-1 64,-1 19-32,21-18-513,-20-2-704,20 1-705,-20 0-192,20-20-1217,-20 0-8040</inkml:trace>
  <inkml:trace contextRef="#ctx0" brushRef="#br1" timeOffset="47370.7094">14873 3943 12780,'0'-20'5477,"0"20"-3716,0 20-383,0-20-417,0 19 416,20 22-160,-1-22-704,1 1-225,20 0-32,-19-20-32,18 0-96,-19 0-31,0-20 95,-1 20-288,-19-20 0,-19 1-417,-1-2-224,0 1-544,0 1-577,-20-1 161,20 20-738,0 0-2817</inkml:trace>
  <inkml:trace contextRef="#ctx0" brushRef="#br1" timeOffset="47904.74">15251 3883 17648,'0'19'1538,"-21"2"383,1-1 97,20 19-288,0-18-449,0-2-608,0 1-513,20 0 32,20-20-32,-20 0-128,20-20-64,-20 0-64,-1 1-384,1-2 31,-20-18-127,0-2 31,-20 2-352,1 20 97,-1-22 95,0 2 673,0 19 160,0 20 257,1-19 223,19 19 33,0 19-225,0-19 65,0 20 95,0 19-127,19 2-33,1-22-128,0 20 65,20 2-65,-1-22-160,20-19 64,-19 20-160,20-20 64,-20-20-160,-20 20 192,-1-19-256,1-1-32,-20-1 0,0-18-128,0 20 191,-20-1-127,1 20 32,-1-21 160,20 21 96,-20 0 32,0 21 64,1-1-32,19 19 1,0-20-97,0 22-96,19-22-33,1 1-479,20 1-193,-1-21-320,20 0-544,-19 0-257,1-21-576,-2 1-2083,1 1-5893</inkml:trace>
  <inkml:trace contextRef="#ctx0" brushRef="#br1" timeOffset="48095.7509">15905 3824 12011,'0'-21'4804,"-19"2"-2049,-1 19-833,20 0-481,0 0-224,-20 19-256,20 2-320,20-1-449,19 19-96,1-20-64,19 22-128,-18-22 0,18 1-224,-19 1-1,-21-21-159,-19 19 64,0-19-385,-39 20-256,-1-20-449,1 20-992,-22-20-2915</inkml:trace>
  <inkml:trace contextRef="#ctx0" brushRef="#br1" timeOffset="48701.7855">16818 3863 17744,'-39'-19'1121,"19"19"32,0 0-96,-20 19 193,21 1 159,-1-1-128,0 22-480,20-2-128,0 1-353,0-20-224,40 19 64,-1-39-128,1 21 0,19-42 64,2 21 0,-22-39-192,1 19-224,-21-20 160,-19 20 0,0-19-161,-19 18-287,-1-18-673,0 20-289,0-1 161,1 20-449,-1 0-1890,0-21-7014</inkml:trace>
  <inkml:trace contextRef="#ctx0" brushRef="#br1" timeOffset="48948.7997">16977 3883 3267,'79'40'12523,"-59"-20"-10761,1-20 256,-21 19-801,20-19 193,-20 0 415,0 0-576,0 0-352,0 0-256,0 0-385,0-19-256,0-1 0,0-1-32,20 2-64,-1-1-64,1 1-96,0-1-1,0 20 33,0 20 96,19-1 96,-19 20-128,0 2-257,19-22-1216,2 22-673,-21-22-833,19-19-6182</inkml:trace>
  <inkml:trace contextRef="#ctx0" brushRef="#br1" timeOffset="49368.8237">18209 3902 19826,'39'41'321,"-39"-22"672,20 1-321,0 1-63,-20-2 928,0-19-127,0 0-514,0-19 1,0-2-641,0 1 33,-20 1-129,0-22-64,1 22-32,-1-20 32,0-2-64,0 22-128,20-1-64,0 0-128,20 1-97,0 19-31,19 0-833,1 19-865,-1 1-1089,1 0-2114</inkml:trace>
  <inkml:trace contextRef="#ctx0" brushRef="#br1" timeOffset="49811.849">18566 3824 20050,'-20'0'1282,"0"0"1312,20 20-1185,-20-1-448,20 1-288,20-1-321,0 2-288,0-1 33,19-1-65,1-19 96,-20 0-96,20-19-192,-40-1-33,20-1-159,-40 2 64,20-1-193,-20 1-95,0-1-97,0 20-32,0-21-255,20 21-546,0 0-544,0 0-448,20 21-193,-20-21 161,20 20 1697,0-1 929,0 1 2018,0-1 1057,0 2-448,0-1-609,-1-20-321,1 19-447,20-19-257,-21 0-288,21 0-385,-20 0-192,1-19-32,-2-1 129,-19-1-129,20 2-384,-40-1-257,1 1-416,-2-1-288,1-1-448,-20 21 320,1 0-225,19 0-1088,0 0-5574</inkml:trace>
  <inkml:trace contextRef="#ctx0" brushRef="#br1" timeOffset="50013.8606">19023 3625 20147,'19'0'3299,"-19"-20"-2082,20 20 512,0 20-800,-20 0-192,20 0-192,0-1-385,-1 22 160,1-2-384,0 0-32,1 2-641,-1-22-480,-1-19-705,1 20-1505,-20-20-1281</inkml:trace>
  <inkml:trace contextRef="#ctx0" brushRef="#br1" timeOffset="50157.8688">19023 3764 14093,'-40'0'9225,"40"0"-8329,0 0 97,20 0-576,0 0 127,19 0 33,21 0-449,-21 0-192,22 0-1506,-22 0-2241,-19 0-7080</inkml:trace>
  <inkml:trace contextRef="#ctx0" brushRef="#br1" timeOffset="50564.8921">19697 3744 21556,'0'-19'1986,"0"19"-1217,0 0-33,20 0-608,-20 0-192,21 0 160,-1 0-192,19 0 128,1 0-929,-1 0-896,1 19-1026,19-19-2402</inkml:trace>
  <inkml:trace contextRef="#ctx0" brushRef="#br1" timeOffset="50939.9136">20233 3902 17552,'0'21'3716,"0"-21"-2563,0 0 1025,20-21-769,-20 2-352,0-1-288,0-19-257,0 18-223,0-18-33,0 0-192,-20-2 32,20 22-160,0-21 0,0 40 64,0-20-128,0 20-385,20 20 97,1 20 416,-1-1-32,19 1 32,1 0-32,-1 0 0,1-1 96,-1-19 32,2-20 0,-2 0-32,-19 0 32,0 0 289,0-20-225,-20 1 96,0-22-128,-20 22-352,0-21-289,0 21-319,20-2-257,-19 1-321,19 1-1408,0 19-1026,0 0-5829</inkml:trace>
  <inkml:trace contextRef="#ctx0" brushRef="#br1" timeOffset="51193.9281">20769 3665 19314,'-20'19'2498,"20"1"-1345,0 1 1025,0-2-576,0 1-481,20 19-352,1-18-321,19-1-288,19-20 32,-20 0-31,1 0 31,-1 0-96,-19-20-64,1-1-64,-21 2-160,0-1-225,-21-19-255,1 18-193,1 1-705,-1 1-576,0-1-608,20 20-1314,0-20-9801</inkml:trace>
  <inkml:trace contextRef="#ctx0" brushRef="#br1" timeOffset="51460.9434">21127 3525 17680,'0'0'3395,"0"0"-2113,0 21 287,20-1 449,-20-1-256,0 1-481,0 20-640,0-1-481,0 2-128,20-2 32,0 0-32,-20-18 32,19-1 0,21-1 64,-20-19-64,19 0 0,-18 0 32,19 0 32,-1 0-128,1-19 96,-21 19-320,1 0-288,0-20-449,-20 20-545,20 0-1056,-20 0-1282,20 0-5188</inkml:trace>
  <inkml:trace contextRef="#ctx0" brushRef="#br1" timeOffset="51707.9575">21624 3585 16111,'0'0'5637,"0"20"-4836,0 0 768,0 0 97,0 0-289,0 19-256,0 1-384,20-20-385,-1 19 65,21-18 31,-1-1-96,1-20-191,-1 19-1,2-19-128,-1 0-128,-1 0-417,1 0-544,-1 0-769,1-19-1248,-20 19-1667,-1 0-9032</inkml:trace>
  <inkml:trace contextRef="#ctx0" brushRef="#br1" timeOffset="52338.9936">22477 4062 18481,'0'60'1217,"20"-41"-192,-20 1 224,20-1-160,0 2 128,-20-21 193,0 0-33,0-21-544,0-18-641,0 0-96,-20-1-96,0-19 0,0-1-96,0-20-64,1 20-32,-1-18 32,20 18 64,0 0 31,0 40 1,0-19-96,0 39-256,20 0 96,-1 20 384,1-1-64,0 21 192,0 0-128,-20-1-64,20 1 0,-1 0 0,1 0-256,-20-20-545,0-1-512,20 1-737,-20-20-705,20 0-4580</inkml:trace>
  <inkml:trace contextRef="#ctx0" brushRef="#br1" timeOffset="52664.0122">22775 3605 20403,'0'0'2082,"0"20"-1378,-20-20 514,20 20 255,-20 19-288,20-19-736,-19 1-257,19 18-96,19-19-96,1-20 32,0 19-32,0-19 0,19 0-64,-19 0-192,0-19-129,-20 19 33,21-20 0,-21 20 191,0-20 97,0 20-128,0 20-224,0-20 320,19 20 64,-19-1 0,20 2-193,0-1-607,0-1-65,-1-19-160,21 0-417,-20-19-351,-20-22-1154,20 22-4644</inkml:trace>
  <inkml:trace contextRef="#ctx0" brushRef="#br1" timeOffset="52831.0217">23073 3525 16335,'0'0'3075,"0"0"-1730,0 41 961,0-22-704,19 41-289,-19-21-672,20 21-481,0-20-192,21 0 96,-2-20-609,-19-1-351,0 1-642,-1-20-1056,1 0-1891</inkml:trace>
  <inkml:trace contextRef="#ctx0" brushRef="#br1" timeOffset="53185.042">22934 3704 10730,'0'0'9192,"20"0"-9320,19-20 865,21 20 448,-21-19 32,21-1-64,-20 0-448,-20 0-481,20 20 129,-21-20-161,1 1-96,-20 19 32,20-20 256,0 20-31,-1 0 63,-19 20 0,0-1-223,20 1 31,-20 20 32,20-1-96,0-19-64,1 1 64,-2-2-63,21 1 31,-20-20-32,19 0-96,1 0-96,-20-20-32,19 20-161,-19 0-31,1 0-96,-21 0-193,20 20 193,-20 0-385,19-1-993,1 22-1857,0-2-6855</inkml:trace>
  <inkml:trace contextRef="#ctx0" brushRef="#br1" timeOffset="55328.1646">1471 5115 11883,'-40'-21'7847,"1"21"-6598,19 0-31,0 0 607,20 0-287,-19 0-770,19 0-479,19 0-129,1 0 288,0 0-384,19 0 96,21 0-192,-21 0-352,41 0-577,-20 0-768,19 0-1378,-19 0-1346</inkml:trace>
  <inkml:trace contextRef="#ctx0" brushRef="#br1" timeOffset="55516.1753">1591 5253 1473,'-100'60'19795,"80"-40"-18866,0-20 320,20 0 96,0 0 32,0 0-224,20 0-544,19 0-289,2-20-192,38 20-128,0-21-352,21 2-513,-40-1-608,19-19-1858,0 18-1154,-39-18-12234</inkml:trace>
  <inkml:trace contextRef="#ctx0" brushRef="#br1" timeOffset="55755.189">1967 4936 19922,'-59'0'2146,"59"0"-1697,0 0 896,20 0 193,19 0-385,21 20-417,0-1-511,-1 20-161,1 2 0,-1-2 0,-19-18 0,-21 18-32,2-19 0,-21-1 64,0 21-128,-21-20-160,2 0-385,-1-1-448,0 2-801,-19-1-576,39-20-1281,-20 19-10218</inkml:trace>
  <inkml:trace contextRef="#ctx0" brushRef="#br1" timeOffset="57233.2735">3039 4856 13708,'-19'-40'3043,"19"40"-865,0 0-736,0 0 63,19 0-256,-19 21 65,20-2-33,0 21-192,0 20-481,1-2 129,-2 2-417,1 0-191,0-1-1,0 1-32,0-21-96,19-18-64,-19-1-128,-20-1-577,20 1-576,-20-20-673,0 0-673,0 0-416,0 0-5797</inkml:trace>
  <inkml:trace contextRef="#ctx0" brushRef="#br1" timeOffset="57551.2917">3516 5014 17840,'0'21'1698,"-20"-1"-1250,-19-1 1058,-1 1 384,21 20-257,-22-20-480,1 0-480,40-20-257,-19 19 1,19-19-1,0 0-288,0 21-32,0-21 161,19 0-33,21 0 0,1 19 0,18-19-128,-20 0-96,21 0 0,-21 0-288,1 0-385,-19 20-544,-2-20-641,1 20-1281,0-20-896,-20 19-10315</inkml:trace>
  <inkml:trace contextRef="#ctx0" brushRef="#br1" timeOffset="63127.6107">4409 4736 15246,'0'0'1890,"0"-19"128,0 19 0,0 0-353,0 0-384,0 19-320,0 2-32,-20-1-128,-19 19-225,19 1-95,0 0-65,-19-21-224,19 22 1,0-22 31,20 1-64,-20-20-64,20 19-32,20-19-32,-20 0 128,40 21 33,-1-21-33,21 0-32,-21-21-64,22 2 64,-22 19-192,1 0-96,-21 0-385,1 0-608,0 0-416,0 0-417,-20 19-897,-20 2-320,0 18-5189</inkml:trace>
  <inkml:trace contextRef="#ctx0" brushRef="#br1" timeOffset="63302.6207">4370 5174 14637,'0'19'5734,"0"-19"-4869,0 0 416,19 0 705,1 0-64,41 0-481,-22 0-897,20 0-383,-19 0-97,19-19-225,-18 19-479,-1 0-834,-21 0-1344,1 0-1602,-20 19-10507</inkml:trace>
  <inkml:trace contextRef="#ctx0" brushRef="#br1" timeOffset="68554.9211">5422 4658 18033,'-40'-40'2082,"21"40"-161,19 0 129,0 0-448,0 0-865,0 19-161,0 22 97,0 17-65,0 2-95,19 0-129,1-1-192,0-18-320,0-2 224,-20 1-32,19-20-192,1 19-320,1-18-481,-1-2-512,0 1-738,-1-20-959,1 0-962,-20 0-12556</inkml:trace>
  <inkml:trace contextRef="#ctx0" brushRef="#br1" timeOffset="68820.9363">5700 4915 19282,'0'0'993,"0"0"448,20 21 193,-20-1-65,19 19-320,2 1-576,-1-20-417,0 19-192,19-18 0,1-21 32,19 0 0,-19-21-64,0 1-160,-20 1-192,-20-1 0,0-20 96,-20 20-97,-1-19-351,2 18-193,-21-18-224,1 39 64,19 0 801,-20 0-865,21 20-97,19-1-1600,-20 22-5222</inkml:trace>
  <inkml:trace contextRef="#ctx0" brushRef="#br1" timeOffset="69307.9642">6415 4896 18545,'0'-40'2883,"0"40"-1826,0-19 64,-20 19 608,0 19-768,-19 1 321,19 0-1186,0-1 608,-1 22-832,21-22 64,21 1-96,-1-1 96,0 2-192,0-21-33,19 0-191,-19-21 128,0 2 127,-1-1 1,1 1 160,-20-1 64,0 20 64,0 0-160,20 0 224,-20 20 161,20 19-1,0 1-224,0 19 128,20 1 128,0 19 65,-21-20-33,1 21-224,20-20 32,-40 0 65,0-21-97,0 0-64,-20 2-353,0-22-95,-19 1-385,-1-20-320,0 0-832,0-20-1154,20 1-1282,-20-22-7141</inkml:trace>
  <inkml:trace contextRef="#ctx0" brushRef="#br1" timeOffset="69653.9839">6752 5094 4676,'20'-20'17296,"0"1"-16559,1 19 1153,18-20-1121,1 20-129,-21 0-159,1 20-161,0-1-192,-20 1 96,20 20 0,-20-20-31,0 19-65,-20-18 192,20 18-128,0-19 0,0-20 33,0 0-33,0 19-64,20-19 0,-1 0-32,1-19-32,20 19-192,-20-20-416,20 0-834,-20 20-736,20 0-1249,-21 0-2370</inkml:trace>
  <inkml:trace contextRef="#ctx0" brushRef="#br1" timeOffset="70356.0241">7627 4578 18033,'-41'-40'1985,"21"20"-575,0 20-129,1 20-448,19 1-97,-20 18 1,20 21 160,0 18-320,0-18-257,20 0 96,-1-1-640,21 1 160,1-21 64,-2-18-512,20-1-353,1-20-513,-21 0-640,2 0-1313,-2-20-6214</inkml:trace>
  <inkml:trace contextRef="#ctx0" brushRef="#br1" timeOffset="70705.0441">7904 4777 20595,'20'60'1057,"0"-41"288,-20 1 257,20 19-545,-1-18-32,-19-1-385,20-1-351,-20-19-97,0 0-96,20 0 0,-20 0 96,20 0-32,-20-19-32,20-1 33,-20-1-33,19-18-128,-19 0-257,0 18 642,0 21-481,0-20-160,20 20-1,-20 20 161,41 1 192,-21-2 96,19 21-1056,-19-21-321,19 2-865,1-1-1057,-1-1-961,-19-19-10666</inkml:trace>
  <inkml:trace contextRef="#ctx0" brushRef="#br1" timeOffset="70902.0553">8440 4837 20531,'20'-21'961,"20"21"1409,-1 0-640,1 0-897,-1 0-449,-19 0-416,21 0-160,-2 0-449,1 0-608,-1 0-961,1 0-1506,-20-20-8455</inkml:trace>
  <inkml:trace contextRef="#ctx0" brushRef="#br1" timeOffset="71098.0665">8618 4678 21332,'0'0'1409,"0"19"449,0-19-257,0 39-159,0-18-225,20 18-705,-20 2-448,21-22-32,19 21-416,-21-21-417,1 2-448,20-21-673,-21 0-1377,1 0-769</inkml:trace>
  <inkml:trace contextRef="#ctx0" brushRef="#br1" timeOffset="71297.0779">8937 4697 22132,'0'20'2050,"20"-20"-672,-20 19 31,0 22-896,19-22-513,1 1 96,-20 20-160,20-20-225,20 0-479,-21-20-706,1 0-1120,0 0-1506,0-20-11211</inkml:trace>
  <inkml:trace contextRef="#ctx0" brushRef="#br1" timeOffset="71503.0897">9254 4518 22677,'119'20'2178,"-39"1"32,-1 18-576,0 0-1090,-19 21-63,-20-21-97,0 21-256,-20 0-64,-20-20-32,0 0-480,0-20-257,-20-1-192,20 1-1057,-20-20-2626,0 0-7527</inkml:trace>
  <inkml:trace contextRef="#ctx0" brushRef="#br0" timeOffset="102821.881">657 6563 16495,'-20'-79'1698,"0"40"-193,1-2 929,-1 22 193,20-1-609,0 0-865,0 20-705,0 0-287,0 20 383,0 0-96,20 40-287,-1-21 127,1 21-256,0 0-32,0-1 32,19 1-352,-19-21-225,21 1-160,-22-1-640,1-19-929,20 1-1121,-20-2-929</inkml:trace>
  <inkml:trace contextRef="#ctx0" brushRef="#br0" timeOffset="103117.898">320 6583 17969,'-40'-20'1121,"40"1"-193,0-1 706,20 1 128,0-22-353,19 22-640,1-41-641,19 20 64,2 0-192,-2-19-32,-20 40-448,1-22-674,-1 22-863,1-1-898,-19 20-3203</inkml:trace>
  <inkml:trace contextRef="#ctx0" brushRef="#br0" timeOffset="103567.9237">994 6147 20371,'-20'-21'1313,"20"42"-1217,0-21 1442,0 39 383,0 2-735,0-2-386,0 21-223,20 18-449,1-18-32,-21 20 96,20-20-32,0-21-32,-1 0-63,1 2-1,0-22 0,0 1 96,-20-20 64,0 0 353,0 0 127,0 0-480,0-20-192,0 1-64,-20-1 32,20-20-192,0 20 128,0 0-32,0 20-192,20 0 288,-1 20 32,1 0-128,0-1-385,20 2-544,0 18-544,0-19-609,-1 0-929,1-20-1730</inkml:trace>
  <inkml:trace contextRef="#ctx0" brushRef="#br0" timeOffset="103821.9382">1491 6563 21107,'0'41'577,"0"-41"1697,0 19-256,19 1-833,-19 0-512,20-1-33,21 2-223,-2-21-161,1 0-128,-1-21 32,-19 21-192,0-19-224,0-21-224,0 21-321,-20-2-576,0 1-225,-20 1-736,20-1 0,-20 20-769,0-19-6951</inkml:trace>
  <inkml:trace contextRef="#ctx0" brushRef="#br0" timeOffset="104125.9556">2046 6484 19666,'0'-20'1377,"0"1"1,0 19 512,-19 0-289,-1 0-192,0 19-384,0 1-672,1 1-321,-1-2 64,20 1-224,20 19 96,-1-18-32,41-2 64,0 1-64,-1 19-97,1-18 65,-21-21-128,-39 20-128,0-1-225,-19 1-736,-21 0-961,0 0-321,21 0-1088,-21-1-6535</inkml:trace>
  <inkml:trace contextRef="#ctx0" brushRef="#br0" timeOffset="104365.9694">1055 7060 2370,'-81'40'22645,"62"-40"-23061,19 19 1217,39-19 672,2 0-64,58-19-192,0 19-384,60-20-577,0 0-256,19 0 32,1 0-608,0 1-545,-40-1-545,-41 20-1889,-17-21-1346</inkml:trace>
  <inkml:trace contextRef="#ctx0" brushRef="#br0" timeOffset="104537.9792">2643 6505 25368,'20'-21'2306,"-20"21"-2659,19 0 33,-19 0 192,20 0-1217,-20 21-2371,0-2-10185</inkml:trace>
  <inkml:trace contextRef="#ctx0" brushRef="#br0" timeOffset="104675.9871">2762 6822 21428,'0'39'5061,"0"-39"-5029,0 0 929,0 0-97,0-20-511,0 20-481,0-19-673,0 19-1505,19-20-2627,-19 0-12427</inkml:trace>
  <inkml:trace contextRef="#ctx0" brushRef="#br1" timeOffset="106665.1009">3398 6663 17520,'0'-20'2178,"0"20"-704,0 0-65,0 0 64,0 20-63,0-1-289,0 22-577,19-2-416,-19-19-64,20 0-96,-20 0-32,20-1-608,0-19-353,-1 0-929,1-19-641,-20-1-1665</inkml:trace>
  <inkml:trace contextRef="#ctx0" brushRef="#br1" timeOffset="106816.1095">3357 6365 19314,'0'0'704,"-20"-20"-607,20 20-129,0 0 32,20 0-353,0 0-351,1 0-1539,18 0-3330</inkml:trace>
  <inkml:trace contextRef="#ctx0" brushRef="#br1" timeOffset="107062.1236">3695 6484 4292,'40'99'12780,"-20"-59"-11211,-1 0 321,1-21 384,-20 2-384,0-1-705,20-20-320,-20 0-449,0 0 1,20 0-97,-20 0-32,19 0-64,1-20-128,-20-20-96,20 20-32,1 20-64,-1-20-128,-1 20 0,1 20 64,0 0-449,0 20-544,-1-20-1377,1 19-1154,0-19-7014</inkml:trace>
  <inkml:trace contextRef="#ctx0" brushRef="#br1" timeOffset="107825.1672">5164 6583 6886,'0'-59'7367,"0"40"-5862,0-22 225,-20 22 256,0-1 320,0 20-416,1 0-609,-1 39-256,0 2-192,-19 17-128,19 2-225,20-20 0,0 20-159,0-41-97,39 1-64,-19-20 0,20 0-64,-1 0 65,1-39-33,-1 19-64,-19-20-128,-20 20-32,21 0-1,-21 1 1,-21-2 0,21 21-32,-20 0-128,20 21 128,0 18 32,0-19 96,20 20-192,21-1-769,-2-19-609,21 0-1729,-1 0-641,0-20-6630</inkml:trace>
  <inkml:trace contextRef="#ctx0" brushRef="#br1" timeOffset="108395.1998">6097 6682 16559,'20'21'1377,"0"-1"930,-20-20-225,0-20-64,0 20-577,0-21-512,0-18-513,0 19 161,0-20-97,0 1-288,0 19 1,0-20-386,20 1 161,0 39 0,-1-20-96,1 20 64,20 20 64,0-1-192,0 1 128,-1 1 0,1-2 32,-1-19 0,1 20-32,0-20-32,-20 0 160,20 0-96,-20-20 96,-20 1-96,20-2 32,-20 1-64,-20 1 96,0-1 0,0-1 0,0 21-32,-20 0 64,0 0-32,20 21 32,-19 18-128,19-19 64,20 20-32,0 19 0,0-38-64,20 18-161,19 0-1024,21-18-1249,0-21-193,0 0-992,-1 0-8809</inkml:trace>
  <inkml:trace contextRef="#ctx0" brushRef="#br1" timeOffset="108738.2194">6832 6464 18129,'-40'0'2946,"20"20"-1440,0 1 576,20 18-641,0 0-31,0-18-546,20 18-479,0-19-225,20-1-96,0-19-64,-1 0 96,-19-19 0,0-1-224,0 0-32,-20-20 32,0 1-96,-20 0-33,0-21-95,-19 19 64,19 2-65,-20 0 257,21 18 192,-2 1 193,21 20 319,0 0-416,0 20 353,0 20 63,21 0-287,-2 20-193,21 0-128,-1-21-96,1 21-833,-1-21-544,21 0-1218,0-18-1921,-20-1-6951</inkml:trace>
  <inkml:trace contextRef="#ctx0" brushRef="#br1" timeOffset="109293.2512">7467 6484 16271,'-20'-20'5189,"20"20"-3716,20 0 321,-20-19-193,40 19-415,-1 0-770,1-20-320,1 20-64,18 0-192,0-21-385,0 21-608,-19 0-1025,1 21-897,-2-21-1537</inkml:trace>
  <inkml:trace contextRef="#ctx0" brushRef="#br1" timeOffset="109706.2748">7885 6186 16751,'0'-39'1057,"0"18"801,0 2-192,19 19-65,-19 0-95,0 0-513,0 0-609,0 19 192,20 2 65,-20 18-321,20 2 129,0-2-97,19 21-96,1-21-95,-1 0-129,1 2 64,1-2-128,-2-18 192,1-2-160,-21 1 0,1-1 64,0-19-64,0 20 96,-20-20 96,-20 21 32,0-21-96,0 0 33,-19 0-290,19 0-159,-19 0-160,-2 0-161,21-21-448,0 1-736,1 1-546,-1-1-575,0 1-2371,20-2-8488</inkml:trace>
  <inkml:trace contextRef="#ctx0" brushRef="#br1" timeOffset="109931.2877">8421 6167 22645,'19'0'384,"-19"19"545,20 1 64,-20 20-224,20-1 32,-20 21-353,20-20-384,0 20 96,-1-21-480,1-18-801,20 18-1121,-1-20-353,2 1-1921</inkml:trace>
  <inkml:trace contextRef="#ctx0" brushRef="#br1" timeOffset="110258.3064">8896 6305 19506,'-39'0'2434,"19"0"-1185,0 40 801,0-20-736,1 19-129,19 2-256,0-2-609,0 1-352,19-20 64,21-1-32,-20-19 0,-1 0-32,1 0 32,0-19-128,1-1 64,-21 1 32,0-2 96,0 1-128,0 1 64,0 19 0,0 0 128,0 0-384,0 0 63,0 19 65,20 1-192,-1 1-673,1-21-641,0 19-672,20-19-64,-1 0-865,-19-19-3523</inkml:trace>
  <inkml:trace contextRef="#ctx0" brushRef="#br1" timeOffset="110452.3175">9174 6365 14157,'-20'-20'3299,"20"1"-416,-19 38-577,19-19-480,0 40 63,0-21-447,0 41-770,19-19-223,22-2-321,-1 0 0,19-18-96,20-2-224,-20-19-288,-18 0-129,18-19-512,-39-2-385,-20-18-928,0 0-417,-20-2-1825,1 2-8681</inkml:trace>
  <inkml:trace contextRef="#ctx0" brushRef="#br1" timeOffset="110606.3263">9353 6147 16559,'0'0'3812,"20"20"-1698,0-1 576,0 22-832,-1-2-256,22 21-641,-21-1-897,19 1-32,1-21-481,-1 1-576,1-20-608,20-1-1378,-20-19-1185,-20 0-9897</inkml:trace>
  <inkml:trace contextRef="#ctx0" brushRef="#br1" timeOffset="110793.337">9771 6345 22485,'-81'40'1569,"42"0"834,19-20-1090,20-1-705,0 22-255,20-22-65,19-19-192,22 20-32,-2-20-64,0 0-705,-19 0-864,19 0-1410,-18 0-1665,-21 0-14286</inkml:trace>
  <inkml:trace contextRef="#ctx0" brushRef="#br1" timeOffset="111294.3656">10565 6126 18193,'-40'-19'2818,"40"-1"-800,0 20 32,0 20-961,-20 20-32,20-1-96,0 41-416,0-20-321,20 18-96,20-18-192,-1 0-352,21-21-513,-1-19-577,1-20-1088,-40 0-1410,0 0-7847</inkml:trace>
  <inkml:trace contextRef="#ctx0" brushRef="#br1" timeOffset="111468.3756">10405 6385 11787,'-19'0'11691,"38"0"-10570,1 0 544,0 0-255,40-20-898,0 20-384,-1 0-64,0 0-160,20-20-320,-18 20-1025,18 0-1378,-39 0-1217,-1 0-8168</inkml:trace>
  <inkml:trace contextRef="#ctx0" brushRef="#br1" timeOffset="112140.414">11121 6524 18961,'0'0'1089,"-20"0"449,0-19-129,20-2-480,-20 1 352,20 1-448,0-1-513,0-1-255,0-18-65,20 19 0,-20 1-65,20-2-127,0 1-64,-1 20-288,1 0 159,20 0 1,-21 20 96,1 1 159,0-2 33,21 1 32,-22 0 128,21-20-128,-20 19 64,19-19 64,-19 0-64,20 21 128,-21-21 129,1-21 95,-20 21-160,20-19 225,-20-1-1,0 20-96,0-20-31,0 1-97,0-2-32,-20 21 0,0-20 0,20 20 32,-19 20-96,19 1-128,-20-2 64,40 1 0,-20 19-64,39-18 97,2 18-65,-2-39 0,21 20 96,-1-20 0,0 0 0,-19-20 0,0 1-96,0-22 128,-20 22 0,-20-21 32,0 21-64,-20-2 97,-20 21-129,21-20 128,-22 20 224,21 20-96,0 1 65,1-2-193,19 1-32,0 19-64,39-18-128,1 18 64,40-19-96,-21 1-224,20-21-577,2 0-608,-22 0-1378,0 0-1986,-19 0-5765</inkml:trace>
  <inkml:trace contextRef="#ctx0" brushRef="#br1" timeOffset="112953.4605">12908 6246 4868,'-20'-40'14702,"-1"40"-12620,21 0 929,-20 0-1025,20 21-609,-19 18-224,19 0-384,0 1-193,19 0-351,1 0-33,1-20-128,19-1 0,-1-19-32,1 0-32,-1 0 32,1-19-128,-21-22 128,1 22-64,-20-21 64,0 21-96,0 19 224,0 0-32,0 0-128,0 0 0,0 0-96,41 0 96,-2 0 32,1 0-64,-1 0 32,1-21-160,0 1-289,-21 1-383,-19-1-450,0 1-511,-19 19-1474,-1-21-929,20 21-5990</inkml:trace>
  <inkml:trace contextRef="#ctx0" brushRef="#br1" timeOffset="113074.4675">13404 6266 15598,'60'39'3331,"-41"-18"-1665,1-2-737,0-19-929,19 20-449,-19-20-255,0 0-930,-20-20-2882</inkml:trace>
  <inkml:trace contextRef="#ctx0" brushRef="#br1" timeOffset="113271.4787">13543 5928 20083,'0'21'3042,"0"-2"-1632,19 1 544,1 19-801,0 21-256,19 0-353,2-1-352,-1 1-288,-1-21-288,1 1-481,19-20-512,-39 0-705,0-20-961,-1 0-1153</inkml:trace>
  <inkml:trace contextRef="#ctx0" brushRef="#br1" timeOffset="113588.4969">13582 6246 20371,'0'20'1793,"20"-40"-1088,19 1 1057,2-2-481,18 1-480,1 1-289,-1-22-512,-19 22 160,-21-21-63,22 40 63,-41-19-96,20 19-32,-20 19 320,0 21-160,20 0-32,-20-1 1,19 2 63,21-2 96,-1-20 0,-19 1-127,20-20-129,0 21 32,-20-21-32,20-21-64,-21 21-192,1-20-1,0 20-767,20 0 95,-21 0-545,21 20-704,1 20-1185,-2-20-6790</inkml:trace>
  <inkml:trace contextRef="#ctx0" brushRef="#br1" timeOffset="114153.5292">15448 5988 22036,'-19'19'833,"19"22"-513,0-2 1314,0 21-577,19-21-128,-19 2-224,20-22-385,0 1 32,-20-1 65,20-19-97,-20 0 0,21 0 33,-2-19-33,-19-1-192,20-20-32,-20 1 32,20 19-64,-20-20-128,20 20-32,-1 20-128,1 0 32,20 0-33,-21 39-159,21-18-1346,20 18-832,-20-19-1474,19 1-6374</inkml:trace>
  <inkml:trace contextRef="#ctx0" brushRef="#br1" timeOffset="114561.5525">16719 5968 23125,'0'20'833,"0"-1"-448,0 22 447,0-2 97,20-19 96,-20 20-128,0-20-545,20-1 1,-20-19-129,0 0 0,0 0-32,20 0 65,-20-19-1,0-1-192,0-20 64,0 20-64,0-19-32,19-2-64,-19 2-32,20 20-32,1 19-96,19 0 64,-21 19-33,21 1-351,-20 19-353,19 1-800,1 0-1474,-21-21-1250,22-19-8166</inkml:trace>
  <inkml:trace contextRef="#ctx0" brushRef="#br1" timeOffset="114784.5653">17196 6007 18545,'0'-19'3395,"0"38"-2466,0 1 1121,0 1-801,20-2-384,0 21-449,-1-21-223,21 2 31,-20-21-64,-1 0 0,1 0-192,-20-21 449,0 2-385,0-1-513,-20-19-384,-19 18-448,19 1-865,-19 1-352,19 19-834,0 0-5252</inkml:trace>
  <inkml:trace contextRef="#ctx0" brushRef="#br1" timeOffset="115334.5967">17434 5988 21172,'-19'19'1921,"-1"1"-351,20 1 127,0 18-704,0-19-160,20-1-448,-1 2-353,21-1 128,-1-20-64,-19 0 0,20-20 64,-21-1-192,1-18-64,1 0 32,-21-2-128,-21 2-65,1-21-127,1 0-128,-1 1 255,0 19 65,0 20 192,20 1 32,0-1-32,0 20 353,0 20-193,0 19 384,0 1-63,0 0-129,0 39 64,20-19 1,0-1-161,0 1-96,19-21-32,2 2-160,18-22 32,1-19 0,-21 0 96,20-19-192,-18-1 0,-1-20-160,-21-19 0,1 18-1,-20 2 65,0-21-128,0 41 352,0-22-96,0 41-32,-20-19 160,1 38 64,19-19-160,-20 41 320,0-22-192,20 22 97,0-2-225,0 0 32,20 1-257,0 0-447,19-21-546,-19-19-671,0 0-1507,-20 0-3458,0-19-2243</inkml:trace>
  <inkml:trace contextRef="#ctx0" brushRef="#br1" timeOffset="123833.0828">18406 5789 16303,'0'-19'1954,"0"19"-1121,-19 0 160,-1 0 64,0 19 192,0 1 32,1 0-448,-1-1-385,20 2-224,0-1-96,20-1-31,-1 1-33,21 1 0,-1-2-32,22 1-32,-22-1 0,1 1 64,-20 1-128,-1-2 96,-19 1 192,-19 0 0,-21-1-32,20-19-416,-19 21-288,19-21-321,-21 0-705,22-21 1,-1 21-449,0-19-2658</inkml:trace>
  <inkml:trace contextRef="#ctx0" brushRef="#br1" timeOffset="123984.0914">18765 6107 19634,'19'79'801,"1"-38"544,-20-22-672,0 20-449,0-19-160,0 1-512,0-2-641,0 1-737,-20-20-3107</inkml:trace>
  <inkml:trace contextRef="#ctx0" brushRef="#br1" timeOffset="125077.154">19539 5770 8007,'0'-80'3844,"-20"20"-1250,20 21-480,-20 18 256,20 2-31,0-1-353,0 20-513,0 20-929,0-1 129,0 41 160,20 0-32,0 20-289,0-2-160,-1 2-255,21-20-33,0 0-225,-21-21-415,21 0-513,-19 2-513,-1-22-1216,-1 1-866,-19 1-7815</inkml:trace>
  <inkml:trace contextRef="#ctx0" brushRef="#br1" timeOffset="125720.1907">19480 6027 18225,'19'-20'2530,"-19"20"-2402,0-19 353,20 19 159,0-20-319,0 1-129,19-2-128,-19 1-96,20 1-353,-21-1-95,21-20-353,-19 20-96,-21-19-128,20-2-320,-20 2 384,19 20 897,-19-2 416,20 1 673,-20 20 385,20 0-129,-20 41-224,20-2-160,-1 21 127,1-1 1,20 20-352,-21-19-193,1-1 1,0-19-193,1 0 0,-1-21-95,-1 2-129,-19-1 64,0-20-32,0 0 192,0 0 96,0-20-416,0-1 64,0-18-96,0 0 0,20-2-160,0 22 0,0-1 63,0 20-31,-1 0 128,21 0 0,-1 20 160,1-1-64,1 1 64,18 1-32,-20-21 32,-19 0 32,20-21 32,-21 1 97,1-19-33,0 20-96,-20-22 128,0 22-32,-20-1-96,0-1 0,1 2 33,-1 19-1,0 0-32,0 0-64,1 19-96,19 22 96,0-2-128,0 1 0,0-1-353,39 2-800,1-22-865,-1 21-480,2-40-1090,-2 19-5284</inkml:trace>
  <inkml:trace contextRef="#ctx0" brushRef="#br1" timeOffset="126087.2117">20631 6126 13837,'-20'-19'3811,"20"-1"-2978,20 0 672,-20-20-63,20 20-193,-20 1 96,19-20-512,1 18-481,0 1-95,0 20 31,19 0-352,-18 0 128,19 0-96,-21 20-96,21-20-64,-1 21-97,1-21 129,-1 0-64,2 0 192,-1-21 32,-21 1-96,21 1 160,-20-1-32,-20-1 192,0 2-32,-20 19 97,0-20-129,0 20 192,1 0 96,-21 20-63,19-1 63,1 22 65,-19-22 63,39 22-287,-20-2-225,20-20-160,40 22 31,-1-22-479,2 1-449,18 0-576,20-20-1218,-19 0-1249,0-20-10057</inkml:trace>
  <inkml:trace contextRef="#ctx0" brushRef="#br1" timeOffset="126304.2242">21842 5809 23382,'0'39'1825,"0"-18"-1664,0-1 543,20 19 33,-20 1-385,20-20-352,19-1-352,1 1-449,-1-20-832,-19 0-2019,0 0-6085</inkml:trace>
  <inkml:trace contextRef="#ctx0" brushRef="#br1" timeOffset="126456.2328">21802 5671 21684,'-40'-21'2114,"40"21"-2082,0-20-576,20 20 319,19 0-255,2-19-225,-1 19-1313,19 19-3107</inkml:trace>
  <inkml:trace contextRef="#ctx0" brushRef="#br1" timeOffset="126677.2455">22219 5650 10986,'-20'40'6598,"-19"-20"-5156,19-1 63,0 22 449,20-22-128,0 21-481,0-21-865,40 22-127,19-22-257,0 22-96,1-22-96,-20 1-129,0-1 225,-40 1 32,0-20 129,0 21-258,-40-21-543,0 19-898,0-19-832,1 0-1313,-1 20-13037</inkml:trace>
  <inkml:trace contextRef="#ctx0" brushRef="#br1" timeOffset="128029.3228">1451 7755 10153,'-39'-20'2146,"19"1"-352,0-2 224,0 1 0,1 20-321,19-19-416,-20-1-159,0 20 191,0 0-352,-1 20-225,2-1 1,-1 22-160,0 17-129,0-17-224,20 18-224,0-19-160,0-1 512,20-19-191,0 1 31,19-21-32,-18 0 0,19-41-352,-1 22 128,1-21-96,-20 0 128,-1 20-128,-19-20 288,0 20 64,0 1-96,-19 19 32,19 0-192,-20 19 128,20 1-160,0 20-64,0 0-481,20 0-736,19-20-801,1-1-545,20 1-1857,19-20-9385</inkml:trace>
  <inkml:trace contextRef="#ctx0" brushRef="#br1" timeOffset="128335.3403">2046 7755 18065,'21'79'1729,"-1"-39"-448,0-20 481,-20 0-96,20 0-353,-20-20-320,0 0 32,0 0 0,0-20-353,0 0-351,-20 0-161,20-20 0,0 0-128,0 1-32,0 0-64,0-2-32,0 2-128,20 19-193,19 20-512,-19 0-320,39 0-897,-19 20-993,20 0-832,0-1-7881</inkml:trace>
  <inkml:trace contextRef="#ctx0" brushRef="#br1" timeOffset="128655.3586">2663 7675 18097,'0'0'1825,"0"0"-1216,-20 20 672,20 20 577,0-20-32,0 19-609,0 1-609,20 0-415,-1-20-65,1 0 96,20-20-64,-1-20-32,-19 0 0,0 0-128,0-19-32,-20 18-128,0-18-96,0 19-257,-20 1-95,0-2-353,0 21-256,1-20-481,19 20-64,0 0-1088,0 20-5254</inkml:trace>
  <inkml:trace contextRef="#ctx0" brushRef="#br1" timeOffset="128899.3726">2881 7735 9673,'0'39'10858,"0"-19"-9481,20 20 865,-20-20-544,20 0-705,0 0-513,19 0 161,20-20-385,1-20-32,0 0-95,0 0-161,-41-19-33,1 18-191,-20 1 64,0 1-160,-39-1-193,-1 20-288,0-19 33,0 19 159,0 0-352,1 0-416,19 0-385,0 0-1569,20-21-9738</inkml:trace>
  <inkml:trace contextRef="#ctx0" brushRef="#br1" timeOffset="129096.3839">3219 7438 21620,'19'19'1057,"-19"1"512,20 19 193,0 1-321,0 0-351,-1 20-546,1 0-384,20-21-160,20 0-224,-20-18-513,-1-2-288,-19 1-993,0-20-1473,-20-20-5958</inkml:trace>
  <inkml:trace contextRef="#ctx0" brushRef="#br1" timeOffset="129255.3929">3179 7636 11947,'-20'20'12428,"40"-20"-12140,0 0 1441,19-20-255,1 20-769,19 0-513,2-20-160,18 20-801,-20 0-1057,0 0-1953,-19 0-6023</inkml:trace>
  <inkml:trace contextRef="#ctx0" brushRef="#br1" timeOffset="129674.4169">3853 7695 20435,'-19'0'2498,"38"-20"-2177,-19 20 1120,40 0-640,-19-19-801,18 19 416,1 0-416,-20-20-256,39 20-385,-19 0-640,-1 0-545,2 0-544,-2 0-2178</inkml:trace>
  <inkml:trace contextRef="#ctx0" brushRef="#br1" timeOffset="130094.4409">4608 7834 18641,'0'-19'2370,"0"-2"-1793,0 1 1056,0-19-255,0-1-481,0 1 32,0-1-385,-20 0-352,20 1-128,0-1-64,0 20 64,20 20-32,-20 0 0,20 20 32,0 20 33,-1 19-162,22 1 98,-1-21-66,19 1 1,0-20 0,0-1 0,-18-19 0,18 0 32,-39-19 0,20-1 0,-40 1 96,0-2 65,0-18-161,-20-1 96,0 20-128,0-20 32,1 0-193,19 1-287,0 19-481,0 1-704,19 19-1026,1 0-512,0 0-5894</inkml:trace>
  <inkml:trace contextRef="#ctx0" brushRef="#br1" timeOffset="130371.4568">5244 7576 19186,'0'20'2914,"0"0"-1793,0 20 513,0-21-577,20 22-64,0-22-352,-1 20-257,21-39-288,19 0 64,0 0 0,-18-19-32,-1-20-63,-1-2 31,-19 22 32,-20-21-128,-20 20-192,0-20-417,1 21-256,-21-2-320,19-18-865,1 39-769,20-20-1441,-19 1-11210</inkml:trace>
  <inkml:trace contextRef="#ctx0" brushRef="#br1" timeOffset="130644.4724">5700 7397 22837,'20'20'1185,"-20"20"385,0-20-449,19 19-417,-19 1-127,0 0-129,0 0 33,21-1-193,-1-19 0,0 1-31,0-2-33,19-19 0,-19 20-32,19-20-32,1-20-96,-20 20-31,20-19-194,-20 19-287,0 0-289,0 0-416,-1 0-641,1 0-1088,0 0-866,0 0-5925</inkml:trace>
  <inkml:trace contextRef="#ctx0" brushRef="#br1" timeOffset="130869.4853">6236 7556 17552,'0'0'3684,"20"20"-1218,-20 0-320,19 0-480,-19 20-545,21-21 32,-1 22-417,0-2-415,0-20 63,19 1-160,20 1-320,-19-2 320,20-19-95,-20 0-162,19-19-319,-19 19-224,19-21-289,-19 21-897,0 0-672,0-20-1762,-20 20-5605</inkml:trace>
  <inkml:trace contextRef="#ctx0" brushRef="#br2" timeOffset="132837.5978">3099 5710 13004,'0'-20'480,"0"20"225,21 0-353,18 0 545,21 0-545,-1 0-95,40 0 63,20 20-64,0-20-96,21 0 1,39-20-65,38 1 128,21-2 256,21-18-288,38-2-95,2 22 95,38-21 64,20 21 128,1-2-223,19-18-129,0 19 64,-19 1-160,-1-2 160,-20-18-64,1 19 0,-20-1 0,-20 2 128,-40-1-128,-20 20 64,-39-20-384,-41 20-1058,-18 0-3010</inkml:trace>
  <inkml:trace contextRef="#ctx0" brushRef="#br1" timeOffset="154393.8308">7328 7755 10089,'21'-39'1570,"-2"18"95,-19 21 193,0 0-96,20 21 31,0 18-319,0 0 31,-1 21-288,21 20-320,-20-20-352,0-2-1,-1 2-95,1-20 95,0 0-224,1-40 65,-21 20-97,0-20 224,-21 0-191,1-20-225,-19-20-96,19 0-32,-20-20-32,1-19 0,19 0-32,0-21-353,20 22 257,0-2 64,0 20 64,20 0 64,19 41-32,-19-1 96,0 20 32,20 0-32,-21 20-32,-19 20 0,20-1 32,-20 1 0,0 19-32,0-18-32,-20-2-192,1-20-320,-1 22-385,20-22-705,-20-19-288,20 20-608,0-20-2851</inkml:trace>
  <inkml:trace contextRef="#ctx0" brushRef="#br1" timeOffset="154720.8495">7904 7537 16719,'0'0'1666,"0"19"-417,-19-19 769,-22 40-64,21 0 0,-19-1-673,19 21-448,0-21-481,20-19-256,20 1-96,19-21 160,1 0-160,1-21-32,-2 1-64,-19-19-128,19-1 128,-39 20-128,20 1 96,-20-1-33,-20 0 129,20 20-32,0 0 64,-19 20-32,19 0-96,0-1-192,19 1-513,1 1-865,20-21-448,-20 0-96,19 0-1153,-19-21-6534</inkml:trace>
  <inkml:trace contextRef="#ctx0" brushRef="#br1" timeOffset="154902.8599">8122 7338 9224,'0'-20'8712,"21"40"-6341,-21 0 95,20 19-576,-1 21-449,1-1-768,0 1-449,19-20-224,1 0-480,-1-1-417,22-18-737,-22-21-832,-19 0-577,0 0-5861</inkml:trace>
  <inkml:trace contextRef="#ctx0" brushRef="#br1" timeOffset="155220.8781">8122 7596 16751,'-20'-20'2082,"20"0"-1249,20-20 641,21 21-65,-2-21 417,20 0-449,1 20-737,-21 1-415,22 19 31,-22 0-64,-19 19-32,0 22-64,0 18 65,-1-19-65,-19 19 96,20-39 224,-20 20-63,20-21-193,-20-19-64,20 0-32,-20 0 160,19 0-64,-19-19-64,20-1 0,-20 0-96,21 0 64,-21 20-352,20 0 0,0 0-449,19 20-416,-19 0-865,19 0-1569,1-20-5478</inkml:trace>
  <inkml:trace contextRef="#ctx0" brushRef="#br1" timeOffset="155871.9153">9513 7537 13324,'-40'-60'1762,"20"21"-289,-1 18 481,21 1 32,0 20 480,0 0-416,-19 20-833,19 20-128,0 19-96,0 1-288,19-20-385,-19 19 1,41-18-193,-1-2 32,-1-20-192,1-19 128,-1 0-224,1 0-64,0-19 192,-20-1-129,20-20-159,-21 20 160,1 20 160,0-19 96,-20 19 64,0 0 1,0 0-1,0 0-96,0 0-64,20 0-64,-1-20-64,1 20-225,-20-20-671,20 0-674,0 0-736,-20 0-1058,0 20-2465</inkml:trace>
  <inkml:trace contextRef="#ctx0" brushRef="#br1" timeOffset="156033.9246">10009 7576 17840,'20'60'3075,"0"-40"-704,-20-1-193,19 1-1314,1-20-607,0 21-129,-20-21-384,20 0-97,-1-21-704,1 1-1153,-20 1-737,20-21-4099</inkml:trace>
  <inkml:trace contextRef="#ctx0" brushRef="#br1" timeOffset="156218.9352">10049 7199 20115,'0'0'2562,"0"39"-352,19 1-384,1 0-481,0 20-416,0 0-353,-1-1-351,21 0-385,-1 1-161,2-20-415,18-21-193,-39 1-481,0 1-896,0-21-865,-20-21-2658</inkml:trace>
  <inkml:trace contextRef="#ctx0" brushRef="#br1" timeOffset="156551.9542">10009 7537 20179,'20'-21'832,"0"21"802,19-19-65,20-1-287,20 0 191,-18 1-576,-2-2-417,0 21 1,1 21-33,-20-2-384,0 21 128,-20-21-31,-20 21-1,20 0-128,-20-20 0,0 0 32,0-20-32,19 0-160,-19 0 128,0-20-192,0 20 128,20-20 96,-20 0 0,20 0 32,0 1-128,-1 19 128,1 19-32,0-19-32,19 20 0,2 0-289,-1 0-575,-1 0-738,-19-20-1153,20 0-800,-40 0-5189</inkml:trace>
  <inkml:trace contextRef="#ctx0" brushRef="#br1" timeOffset="156807.9689">9929 7298 21107,'-20'-20'2018,"20"1"-1217,0-2-513,0 21-191,20 0-290,-20 0-800,0 0-1857,0 21-5414</inkml:trace>
  <inkml:trace contextRef="#ctx0" brushRef="#br1" timeOffset="162414.2895">11855 7497 7078,'0'-59'6086,"-19"38"-4933,19 1 1121,-21 20-256,1-19-352,-20 19-257,21 19-320,-1 22-384,0-2 95,0 0-191,20 1 128,0 0-193,0 0-95,20-20-353,0-1 480,0-19-480,19 0 65,1-19 63,-19-1-160,18-20 32,-19 20-96,0-19 0,-20-1-96,0 20-160,0 0 544,0 1-320,0 19 128,0 0-256,0 19 96,0 21 32,0-21 0,20 21-385,19-20-896,1-20-833,-1 0-961,22 0-2722</inkml:trace>
  <inkml:trace contextRef="#ctx0" brushRef="#br1" timeOffset="162595.2999">12193 7179 17488,'19'-19'3972,"-19"38"-2178,0 1 191,20 40-447,-20-1-449,20 20-320,0-19-577,-1-1-160,21-19-641,20 0-320,-20-20-928,0-20-1410,-40 0-994</inkml:trace>
  <inkml:trace contextRef="#ctx0" brushRef="#br1" timeOffset="162748.3086">12114 7417 13484,'-20'0'8328,"20"0"-7655,20 0 1056,19 0-223,20 0-1026,1 0-384,20 0-480,-1 0-1538,0 0-1729,0 0-5158</inkml:trace>
  <inkml:trace contextRef="#ctx0" brushRef="#br1" timeOffset="163211.3351">12928 7397 20531,'19'60'1153,"-19"-20"705,0 0-193,20-21-351,-20 1-161,0-20-609,0 20-320,20-20-127,-20 0 127,0-20-160,20 0-32,-20 1-160,0-2 64,0-18-129,0 0 193,0-2-96,0 2 0,19 19 32,1 20 32,-20 0 0,20 20 224,0 19 33,-1-19-33,1 20-32,1-20-96,-1 0-64,19-1 96,-19-19-32,0 0 32,-20 0-32,20-19 64,-20-1-96,19 0 97,-19 1-129,0-2-33,20 21-63,-20 0-96,20 0-96,20 0-193,-21 21-511,2-2-578,-1 21-1185,20-40-768,-21 19-4581</inkml:trace>
  <inkml:trace contextRef="#ctx0" brushRef="#br1" timeOffset="163465.3496">13562 7417 18225,'0'21'2370,"0"-21"224,0 19-480,20 1-960,0 0-354,19-20-383,2 19-321,-1-38-32,-1 19-32,-19-20-64,20 0 32,-40-20-64,0 20-64,0 1 32,-20-1-193,0 20 129,0-20-64,-19 20 32,19 0-32,0 0-161,-1 20-287,1-20-834,20 20-928,0-20-289,20 19-2882</inkml:trace>
  <inkml:trace contextRef="#ctx0" brushRef="#br1" timeOffset="163695.3628">13860 7318 6374,'20'-20'11434,"-20"20"-9768,-20 0 128,0 20 63,1 0-159,-1 0-417,20 19-608,20-19-417,-1 1-224,21 18 64,-1-19 64,22 20-160,-22-21 96,-19 1-96,0 0 97,-20 0-65,-20 0-64,0 0-353,1-20-287,-21 0-482,20 0-831,-20-20-258,20 0-607,0 0-5734</inkml:trace>
  <inkml:trace contextRef="#ctx0" brushRef="#br1" timeOffset="163878.3733">14079 7219 20435,'39'0'3843,"-19"19"-1664,0 2-322,-1 18-608,2 1-224,-1 0-320,0-1-481,19 21-192,-19-21-224,20-18-288,-20-2-417,-1 1-641,-19-20-1088,0 0-2018,-19-20-8169</inkml:trace>
  <inkml:trace contextRef="#ctx0" brushRef="#br1" timeOffset="164021.3814">14118 7417 24054,'40'0'1057,"0"-20"577,20 1-449,19 19-544,-20-20-257,-19 20-352,20 0-993,-40 0-961,19 20-1953,-39-20-5895</inkml:trace>
  <inkml:trace contextRef="#ctx0" brushRef="#br1" timeOffset="164611.4152">15290 6960 14445,'-20'-59'5189,"1"40"-3139,19 19 256,0 0-576,19 0-449,-19 39-256,0 0-160,20 21-449,-20 20 1,20-20-193,0 18-128,0-18-64,-1 0-96,1-1-224,20-38-353,-21 18-416,21-19-609,-20-20-736,1 19-737,-2-38-3491</inkml:trace>
  <inkml:trace contextRef="#ctx0" brushRef="#br1" timeOffset="164879.4305">15647 7199 14733,'0'0'5285,"0"20"-4067,0-1 671,0 21-95,0 0-321,20 0-287,0-20-578,19 19-288,1-39-159,20 0-1,0-20-128,-1 1 96,-20-1-192,-19-20-64,-20 0-193,0 21 97,-39-21-256,-1 20-161,1 0-63,-1 20 191,0 0-31,0 0-129,20 20-448,20 0-289,0 20-479,0-21-1827,20 1-9576</inkml:trace>
  <inkml:trace contextRef="#ctx0" brushRef="#br1" timeOffset="165274.4531">16282 7139 19954,'-20'-20'545,"20"20"608,-19 20 801,-21 1-449,20 18 33,20 0-673,-20-18-609,40 18-160,0-19-96,0-20 32,19 20-224,2-40-161,-21 20-223,0-20-129,-20 0 129,0 1 223,-20-2 225,20 2 160,-20 19 224,-1 0 193,21 19 159,0 21 33,21 0-257,-1 0-191,19 19 95,21 1 64,-1 0-160,-20-1-128,1 1-224,-19-21-32,-1 1 0,-40-1-321,-1 2-479,-19-2-834,1-19-1473,-1 0-1858,-19 0-8296</inkml:trace>
  <inkml:trace contextRef="#ctx0" brushRef="#br1" timeOffset="165578.4705">16560 7438 3363,'41'-21'20307,"-2"21"-19378,1-20 1025,-1 20-1025,1 20-737,-20-20 160,-1 40-256,-19-20-32,0 19-32,0 1-32,0-20-32,-19 20 64,19-20-96,0 0 128,0-1-32,19-19-96,1 0 320,21 0-320,-2-19-128,1-1-512,19 20-514,-19-20-928,-1 20-1025,-18-20-4932</inkml:trace>
  <inkml:trace contextRef="#ctx0" brushRef="#br1" timeOffset="166340.5141">17395 7001 16944,'-41'-20'2082,"41"-1"-545,-20 21 385,20 0 224,-19 21-833,19 18-192,0 1-256,0 19-160,0 1-97,0 20-255,39-21-225,-18 1 32,19-21-256,19 1-353,-20-20-255,21 0-514,-21-20-1024,2-20-1121,-21 0-1057</inkml:trace>
  <inkml:trace contextRef="#ctx0" brushRef="#br1" timeOffset="166650.5318">17673 7100 20499,'19'60'1409,"-19"-21"-63,0 0 607,20 21-383,-20-20-289,20 0-448,0-21-289,0 1-319,-1 1-33,-19-21-96,20 0 96,-20 0 0,0-21-128,0 1-128,0 1 32,0-21 0,0 0 0,20 20-32,0-20 0,-20 21 0,19-1-32,22 20 64,-21 20-128,0-1 224,19 21-609,-19-20-288,19 20-704,1 0-993,-20-21-1122,0-19-4644</inkml:trace>
  <inkml:trace contextRef="#ctx0" brushRef="#br1" timeOffset="166811.541">18169 7318 19154,'40'-20'1089,"-20"20"961,-1 0-65,41-20-1024,-21 20-672,1 0-257,-21 0-417,22-19-1216,-21 19-513,0 0-1442,-20-21-11017</inkml:trace>
  <inkml:trace contextRef="#ctx0" brushRef="#br1" timeOffset="166983.5509">18347 7160 18289,'0'19'2658,"0"1"-1376,0 0 1504,0-1-864,0 21-673,0-20-576,20 20-513,0-20-96,-1 19-416,2-39-481,-1 20-608,0-20-1218,-20 0-1056,20-20-5478</inkml:trace>
  <inkml:trace contextRef="#ctx0" brushRef="#br1" timeOffset="167143.56">18566 7160 18609,'0'39'2915,"19"-19"-1570,-19 20 673,0-1-897,20 1-737,-20-20-351,20 19-290,20-19-704,-20-20-928,0 0-1122,0-20-4997</inkml:trace>
  <inkml:trace contextRef="#ctx0" brushRef="#br1" timeOffset="167338.5712">18665 7020 21268,'80'20'2018,"-21"0"352,20 20-448,1-1-769,-20 21-449,-21-21-351,1 21-225,-1 0 0,-19-21-480,-20 2-65,0-22-319,0 1-450,-20 0-767,1-20-1571,-1 0-4676</inkml:trace>
  <inkml:trace contextRef="#ctx0" brushRef="#br1" timeOffset="168434.6339">19638 6921 18833,'0'-39'2050,"20"18"64,-20 21-352,0 21-353,19-2-384,-19 40-192,20-18-320,0 18-1,-20-19-224,41-1-96,-22 1-31,21-20 63,-1 0-256,1-1 96,19-19 32,2 21-128,-22-2 64,1 1-128,-20 0 128,-1 0-160,-19 0 128,0 0 64,-19-1 0,-1-19-160,-20 0-64,1 0 32,-2 0-97,1-19-159,1-1-225,-1 0-384,21 0-640,19-20-577,0 21 0,0 19-481,0-21-5413</inkml:trace>
  <inkml:trace contextRef="#ctx0" brushRef="#br1" timeOffset="168658.6467">20274 6901 21043,'0'0'2243,"-21"20"-1827,21 0 609,0 20 608,0-1-479,0 21-322,0-21-447,21 21-257,-1-20-96,19-21-352,1 21-449,-1-20-769,20-20-1216,2 0-1378,-22 0-11018</inkml:trace>
  <inkml:trace contextRef="#ctx0" brushRef="#br1" timeOffset="168969.6645">20710 7060 21236,'-59'20'2946,"19"0"-2017,20 19 545,0 1-129,1 0-544,19-21-289,0 21-448,39-20 96,1 0 1,19-20-129,-19-20-129,-1 20 1,2-20-32,-21 1 96,-20-21 32,0 20-32,0 0 0,-20 1 64,20 19 128,-20 0-160,20 0 0,0 0-192,0 39 160,20-19 0,0-1-320,-1 2-705,21-2-481,-1-19-832,1 0-385,-1 0-1088,-19-19-8649</inkml:trace>
  <inkml:trace contextRef="#ctx0" brushRef="#br1" timeOffset="169157.6752">21027 7060 18897,'0'0'1922,"-20"20"-96,20 0 576,0 19-640,20 1-577,1 0-576,-1 0-257,19-21-320,1 21 96,19-40-384,-19 20-289,19-20-287,-38-20-578,-1 0-928,-20-19-192,0 18-481,-41-38-5541</inkml:trace>
  <inkml:trace contextRef="#ctx0" brushRef="#br1" timeOffset="169317.6844">21206 6861 4067,'0'21'17329,"0"-2"-16240,20 1 833,-20 19-33,20 2-479,-20 18-706,20-19-575,-1 20-290,22-21-543,-1 0-449,-1-18-1154,1-2-1504,-21-19-4741</inkml:trace>
  <inkml:trace contextRef="#ctx0" brushRef="#br1" timeOffset="169507.6952">21584 7040 21684,'-80'40'1505,"60"-20"257,0-1 96,1 1-545,19 20-352,0-20-416,19 0-353,1-1-64,40 2-224,-20-21-481,20 0-864,-1 0-769,0 0-1922,-19-21-5990</inkml:trace>
  <inkml:trace contextRef="#ctx0" brushRef="#br1" timeOffset="169939.72">22239 7040 18289,'39'-20'7303,"-39"20"-6951,0 20-128,20 0 929,-20 0-192,20 0-96,-20-1-352,20 1-321,-20 1-64,19-2 0,2-19 32,-1 0-96,-20 0 64,20-19-192,0-2-32,-20 1 32,19 1 64,1-1-96,0-20 128,0 40-96,0-20-32,-1 20-32,1 0-32,0 20 96,0 0-257,20 20-640,-20-21-704,0 22-1186,0-22-1089,-1 1-5445</inkml:trace>
  <inkml:trace contextRef="#ctx0" brushRef="#br1" timeOffset="170236.7369">22954 7020 20339,'0'0'2242,"-20"0"-929,0 0 609,20 20-385,-19 0-800,19 20-449,0-21-95,19 1-225,1 1 128,20-21-96,-1 19-96,1-19-257,-1-19-63,-19-2-33,-20 1 97,0 1 0,-20-21-129,1 20 65,-21 0 224,0 20 64,1 0 128,19-19-97,0 19-255,1 19-577,19-19-929,0 0-640,19 20-2979</inkml:trace>
  <inkml:trace contextRef="#ctx0" brushRef="#br1" timeOffset="170780.7681">23173 6981 19570,'0'20'1922,"-21"-20"-481,21 39 641,-20-19-64,20 0-833,20 19-640,1-19-321,18 1-32,-19-2-32,0-19-160,-1 0-160,21-19-96,-1-2-32,-19 1 31,20-19-63,-40-1 32,21 1 32,-42-21-97,21 20 257,-20-20 32,0 21 224,0-21 0,20 41 385,-19-1 128,19-1-97,0 21-384,0 0 97,0 0 127,0 41-96,0-22 97,0 21-193,19 19 64,-19 1-224,40-20 0,1 20 0,-2-21-160,1-19-128,19 0-64,0 0-225,-19-20-127,1-20 159,-2 0 1,-19-20-33,0 21-223,-20-22 63,0 2 385,-20 0 288,20 18 96,-20 1 192,-19 20 289,19 0-33,-1 20 65,-19 1-193,21-2-384,19 21 32,0 0-320,0-1-161,19 1-447,21-20-578,1 0-1344,-2-1-994,20-19-5509</inkml:trace>
  <inkml:trace contextRef="#ctx0" brushRef="#br1" timeOffset="171040.7829">24105 6861 20595,'0'-59'2114,"0"39"-160,-20 20-801,20 0 32,-19 0-256,19 0-449,0 20-31,19 19-257,1-19-32,20 20-96,-21 0 32,21 0-32,1-1 129,-22 1 31,-19-20-32,0 19 32,0-19-160,-39 1-288,18-2-288,-19-19-257,-19 0-320,20 0-801,19-19-1281,0-2-2242,0 1-7623</inkml:trace>
  <inkml:trace contextRef="#ctx0" brushRef="#br1" timeOffset="171206.7924">24363 7119 28186,'79'60'1281,"-38"-40"-864,-21-20-161,0 20-32,-1-20-96,1 0-288,-20 0-769,20 0-1473,-20 0-2787,-20 0-11563</inkml:trace>
  <inkml:trace contextRef="#ctx0" brushRef="#br0" timeOffset="195449.179">598 9006 17904,'-40'-40'1506,"20"1"31,1 39 193,19 0-385,0 0 97,0 19-289,19 1-353,1 40-575,0-1-33,0 1-96,-1 19-160,1-19-224,0-21-321,19 1-704,-19-20-769,0-20-417,1 0-1376</inkml:trace>
  <inkml:trace contextRef="#ctx0" brushRef="#br0" timeOffset="195767.1972">419 8986 19666,'-60'-59'1089,"60"38"-416,20-18 1761,20 19-544,-1 0-1282,22 0-319,-2 20-65,-20 0-32,1 40-128,-1-20-128,-19 40 64,0-21-128,1 21 64,-21-21 0,0 1-128,0-20 0,20 19 192,-20-19-97,19 20 129,1-20-96,20 20 225,-20-20-129,-1 19 96,-19-19-32,0 20-64,0-1 0,0-19-320,-19 1-449,-1-2-769,0 1-704,0-20-1505,20 0-11147</inkml:trace>
  <inkml:trace contextRef="#ctx0" brushRef="#br0" timeOffset="196108.2167">994 9224 20371,'41'0'736,"-21"0"930,-1 0-64,1 20-385,0 0-513,0-20-479,-1 20-97,1 0 0,0-20 128,0 0-160,-20 0 0,20-20-96,-20 20-224,0-20 0,19 20 224,-19 0-256,21 20 384,-1 0-160,0 19 128,19 1-32,1 19 32,-20 1 224,19 0 289,1-1-193,-21 21 97,-19-20-385,20-2-32,-20-17-32,-20 18-192,20-19-353,-39-20-672,19 19-1121,0-18-1634,-19-21-6854</inkml:trace>
  <inkml:trace contextRef="#ctx0" brushRef="#br0" timeOffset="196848.259">1888 8906 20819,'20'-59'1025,"-20"39"-160,0 0 512,-20 20-160,20 20-608,0 0-64,0 19-257,0 2-64,0 18-32,0 1-32,0-1 1,0-19 31,0-1 128,0 1-160,0-20 128,20-20-127,-20 20 63,20-20-96,0 0 0,-1 0-160,1 0-288,0 0 63,0 0-351,20 0-353,-20 0-384,20 20-737,-1-20-385,-19 0-1184,0 0-10058</inkml:trace>
  <inkml:trace contextRef="#ctx0" brushRef="#br0" timeOffset="197035.2697">2186 9006 20371,'-20'40'704,"20"-1"642,0 1 511,0 19-575,20 1-706,-20-20-512,20 19-192,0-19-192,19-20-673,-19 0-160,0-1-641,20 1-128,-20-20-1505,0 0-11659</inkml:trace>
  <inkml:trace contextRef="#ctx0" brushRef="#br0" timeOffset="197267.283">2405 8748 20947,'-20'0'1858,"20"0"-1153,0 0-385,0 39 705,0 1 32,0 0-544,20 20-417,-1-1-160,21 1-577,-1-21-416,-19 1-609,20-20-640,-21-20-1281,2 19-11275</inkml:trace>
  <inkml:trace contextRef="#ctx0" brushRef="#br0" timeOffset="197585.3012">2385 9105 19538,'0'-20'1441,"20"0"-736,-1 1 1089,1-21-385,20 20-961,-1-20-287,-19 0-65,0 20-64,-1 1 0,2-1-32,-1 20-32,-20 0 224,20 20 160,-20 19 97,20 1-33,-20 0 33,0 0-1,19-20-192,1-1-128,0 1-224,-20-20 449,20 0-257,0 0 64,-20-20-64,19 1-352,-19 19-97,20-20-479,0 20-450,0 0-63,1 20-1313,18-1-1026,-19 1-9224</inkml:trace>
  <inkml:trace contextRef="#ctx0" brushRef="#br0" timeOffset="198014.3257">3258 8847 21204,'0'0'1825,"20"20"-1280,-20 19 480,39 21 576,-19 0-448,0 19-704,21 21-385,-2-41-352,1 20-417,19-39-352,-20 0-1025,1-21-1121,-20 1-2242</inkml:trace>
  <inkml:trace contextRef="#ctx0" brushRef="#br0" timeOffset="198187.3356">3337 9442 20499,'0'0'1633,"20"0"-31,21-19 480,18 19-705,0-20-800,0 0-417,22 20-320,-22-20-481,20 0-416,-20 20-1121,-39-20-1473,0 1-5414</inkml:trace>
  <inkml:trace contextRef="#ctx0" brushRef="#br0" timeOffset="198352.3451">3079 8986 13965,'20'-59'8039,"20"18"-6950,40 22-320,-1-21-545,0 20-448,-19 0-1249,19 20 95,-20 0-1568,-19 0-12813</inkml:trace>
  <inkml:trace contextRef="#ctx0" brushRef="#br0" timeOffset="198615.3601">3814 9205 18897,'59'59'1922,"-39"-39"-480,1 0 351,-1-1-479,-20-19-482,19 0-319,-19 0-129,0 0 65,0 0-193,0-19-192,-19-1 0,19 0-64,0 0-64,0-19-224,0 18 31,19 21 65,1 0 32,20 21-192,-1-2-641,1 1-1153,-1 20-577,1-20-2690</inkml:trace>
  <inkml:trace contextRef="#ctx0" brushRef="#br0" timeOffset="198875.375">4171 9184 19570,'40'40'3203,"0"0"-1185,-20-20-352,19 19-353,1-19-609,-20 20-351,-1-20-225,1-20 96,0 0-192,1 0 96,-21 0-32,0-20-96,20 0-352,-20-20-96,0 21-289,0-21-576,0-19-1186,19 18-1056,21 22-3652</inkml:trace>
  <inkml:trace contextRef="#ctx0" brushRef="#br0" timeOffset="199244.3961">4767 9145 20723,'-59'0'1986,"38"0"-545,1 19 129,1 22-449,-1-2-128,0 1-577,40-20-256,0 19-160,-1-19-32,22-20-160,-1 0 64,-1 0-64,-19-20-128,19 0-1,-39 1 1,0-21 288,-19 0 64,-1 21-64,0-22 160,0 41-96,1-19 128,19 19 353,-20 19-257,20 1-32,0 1-32,20 18-192,19-19-288,1 20-513,-1-21-608,1 1-1538,-1 0-1441,-18-20-8072</inkml:trace>
  <inkml:trace contextRef="#ctx0" brushRef="#br0" timeOffset="199418.406">4986 9423 21364,'0'-40'1665,"0"0"962,0 1-641,20-1-705,-20 0-512,19-20-321,1 21-448,20-1-224,-21 20-385,1 1-320,0 19-544,0 19-833,0 1-1218,-20 20-1504</inkml:trace>
  <inkml:trace contextRef="#ctx0" brushRef="#br0" timeOffset="199545.4133">5303 9323 16047,'40'60'3171,"-20"-40"-993,-1-20-96,1 0-1217,-20 20-609,20-20-224,-20-20-1121,20 20-1185,-20-20-1538</inkml:trace>
  <inkml:trace contextRef="#ctx0" brushRef="#br0" timeOffset="199659.4198">5244 9026 18673,'-21'-20'673,"42"20"-1090,-1 0-1633</inkml:trace>
  <inkml:trace contextRef="#ctx0" brushRef="#br0" timeOffset="200136.4471">5820 9046 19058,'-40'19'1217,"-1"21"576,2 0 417,-1 20-416,1-21-641,39 21-800,0-21-97,20-19-192,19 0 0,1-20 0,0 0-96,0 0 32,-1-20-256,-19-20-33,0 21 65,0-21 64,-20 20 64,-20-19 0,0 18 128,0 1 288,1 20 129,19 0 95,-20 20-159,20 1-65,0-2 64,0 21-448,20-20 160,19 19-416,1-39-481,-21 20-256,21-20-993,-1 0-1377,-39-20-961,0 1-9257</inkml:trace>
  <inkml:trace contextRef="#ctx0" brushRef="#br0" timeOffset="200424.4636">5978 9105 20083,'19'40'2114,"2"-21"736,-1 22-672,-20-2-512,20 1-513,-20-20-416,20 19-449,-20-39-160,19 0 32,-19 0-96,20 0 64,-20 0-128,0-20-32,20 1 32,0-21-96,0 20 32,19 0 0,-19 1 64,19 19-64,-18 0 0,19 19 32,-20 21-64,-1-20-192,1 19-321,0-39-352,0 20-256,-1-20-224,-19-20-866,0-19-1472,-19-1-5094</inkml:trace>
  <inkml:trace contextRef="#ctx0" brushRef="#br0" timeOffset="200599.4736">6375 8847 19794,'20'20'4164,"0"19"-1633,0 1-289,-1 20-737,1 19-512,20 0-705,-20-19-288,20 0-480,0-21 192,-20-19 31,19-20-127,-19 0-1762,0 0-1538,-40-39-608,0 19-10057</inkml:trace>
  <inkml:trace contextRef="#ctx0" brushRef="#br0" timeOffset="200742.4818">6415 9145 19090,'-40'19'6758,"40"-19"-5381,20 0 449,20 0-545,19 0-736,-19-19-321,20 19-192,19 0-320,-20-20-801,1 20-769,0 0-1569,-20 0-1570</inkml:trace>
  <inkml:trace contextRef="#ctx0" brushRef="#br0" timeOffset="201706.5369">1094 9860 18705,'0'39'96,"0"-19"-192,0 0 128,0 0 257,20-20 159,19 20 0,1-1 129,19 1-129,22-20 33,17 0-65,42 0-31,18-20-129,41 1-128,39-1-64,20 0-64,0-20-128,-19 20 64,-40 1 64,18 19 0,-18-20 64,20-1-32,-21 21 96,20-19 32,0-1 353,21 20 191,-1 0 33,-19-19-225,-1 19 65,-19 0 224,-21 0-449,-19 0-256,-20 0 0,-20 0 193,-20 0-33,1 0-64,-1 0-128,-20 19-96,-19-19 160,-20 0 0,-20 0-160,0 0 96,0 0 161,-20-19-65,-20 19-128,0-21-353,20 1-223,-20 20-481,20-19-416,0 19-1410,0 0-640,20-20-5926</inkml:trace>
  <inkml:trace contextRef="#ctx0" brushRef="#br0" timeOffset="201895.5477">7010 9085 25592,'0'-20'897,"0"1"-769,20 19-545,0-20-832,-20 40-737,0-20-448,0 19-4324</inkml:trace>
  <inkml:trace contextRef="#ctx0" brushRef="#br0" timeOffset="202022.555">7110 9462 22933,'0'40'929,"0"-40"-1537,20-19-834,0 19-576,-20-21-800,-20 21-8906</inkml:trace>
  <inkml:trace contextRef="#ctx0" brushRef="#br1" timeOffset="217904.4634">7785 9244 18833,'19'-20'641,"-19"20"-545,20-19 128,21 19 353,-21-21 127,-1-18-351,1 19-161,0 0-160,0-20 128,-20 21-160,0-21 160,-20 20-256,0 20 513,-19 0-97,-2 20 353,1 0-1,1 19 65,-1 1-129,21 19-159,-1 1 191,20 0-127,20-1-97,19-19-255,1 19-129,-1-39-161,22 1-287,-2-2-481,0-19-704,-19 0-385,19-19-897,-18-2-4964</inkml:trace>
  <inkml:trace contextRef="#ctx0" brushRef="#br1" timeOffset="218176.4789">8102 9145 18321,'20'39'2338,"1"-18"-929,-1-2 289,-1 21-289,21-20-320,-20 19-256,19 1-192,-19-20-449,0 0 96,-1-20-64,1 20-127,-20-20-97,0 0 96,20 0-64,-20-20-32,0 0-64,-20-20-193,20 1-159,-20-1-193,20-19-255,0 18-193,0 2-129,20 39-351,0-20 32,1 20-770,-1 20-2177</inkml:trace>
  <inkml:trace contextRef="#ctx0" brushRef="#br1" timeOffset="218467.4956">8539 9205 12780,'20'19'3715,"0"-19"-1505,19 20-352,-19-20-192,1 0-225,-1-20-512,0 20-385,-1-19-159,1-22-257,0 22 32,0-21-32,-20 20 0,-20 0 64,0 1-31,0-1-65,-19 20 96,-2 0 64,21 20 64,-19 19 97,19-19-1,0 20-64,20-1-223,0 1-97,20 0-128,0 0 96,19-21-417,22 1-384,-2-20-288,0 0-96,-19 0-1025,19 0-320,-39 0-1314,1-20-8904</inkml:trace>
  <inkml:trace contextRef="#ctx0" brushRef="#br1" timeOffset="218987.5253">8976 9363 17200,'0'0'2434,"0"0"-1345,0-20 705,-19 0-289,19 1-159,0-1-546,-20-20-511,20 20-129,0-20-160,0 1-192,0-1-385,20 20-256,-1 0-704,1 1-129,0 19 33,0 0-353,19 0-385,-19 19 225,0-19 1314,0 0 1056,-1 20 1922,1 0 801,1 0-737,-1 19-417,-20-19-287,20 1-321,-1-2-288,21 1-481,-20-20 1,-1-20-225,21 1 32,-20-2-64,19 1-96,-18-19 32,-21-1-64,0 20 32,0 1-64,0-1 32,0 20 1,0 20-1,0-1 96,0 21 0,0 0-32,0 20 64,20-1-32,20 0-64,-21 21 257,21-21-225,-20 1 0,-1-20-64,-19 19 32,0-19-192,-19 0-257,-1-21-191,-20 22-417,-19-22-577,18 1-1248,-38-20 31,0 19-1409,-21-19-5765</inkml:trace>
  <inkml:trace contextRef="#ctx0" brushRef="#br1" timeOffset="219218.5385">8023 9541 20915,'0'21'865,"40"-1"705,19-1 383,21-19-511,39 0-161,40 0-256,20 0-256,-1-19-417,1-1-288,-41 20-288,2-21-160,-61 21 31,1 0-191,-40 0-770,-1 0-1152,-39 0-1313,20 0-4742</inkml:trace>
  <inkml:trace contextRef="#ctx0" brushRef="#br1" timeOffset="219820.573">10525 9164 18833,'-20'41'769,"20"-2"-224,-20 1 992,20-20 0,0-1-127,0 1-289,0-20-352,0 0 31,0-20-479,0 1-97,0-1-128,-20-20-64,20 1 96,-20-21-160,20 20 32,0-19-96,20 19 32,-20 0-32,20 20-256,20 1-321,-20 19 128,20 0-864,-1 19-865,1 21-545,-1-20-4964</inkml:trace>
  <inkml:trace contextRef="#ctx0" brushRef="#br1" timeOffset="220261.5982">10882 9105 18385,'-39'40'2530,"19"-1"-704,0 1 384,0 0-993,20 0-288,0-1-544,20-39-257,20 20 32,19-20-32,0-20-96,-19-19-64,20-1 128,-40 20-160,0-19-192,-20-2 64,-20 22-65,-19-1 65,18 20-128,-19-20-289,20 20-256,1 0-544,19 0-353,0 20 353,19-20-64,-19 20-129,40-20 897,-20 19 770,1 1 799,-2 1 866,1-2 448,0 1 128,19 0-608,-19 0-673,20 0-256,-1-20-449,1 0-128,0 0 0,-20 0-128,0-20 128,0 0-127,-20-20-65,0 21-161,0-2-127,-20 1-385,0 1-287,0-1-642,-20 20-896,0-20-225,20 20-3875,1-20-5510</inkml:trace>
  <inkml:trace contextRef="#ctx0" brushRef="#br1" timeOffset="220428.6078">11239 8847 19026,'40'-20'2754,"-19"20"-191,-2 20-642,1 19-511,0 2-545,0 18-449,-1 1-288,1-1-128,0-19-673,20-1-320,-1-18-608,2-2-1218,-21-19-960,-1 0-9962</inkml:trace>
  <inkml:trace contextRef="#ctx0" brushRef="#br1" timeOffset="220581.6165">11319 9105 21332,'0'0'2594,"0"0"-1313,40-20 513,19 0-737,1 20-320,-1-19-481,21-1-736,-1 20-898,-20-20-1440,1 20-1827</inkml:trace>
  <inkml:trace contextRef="#ctx0" brushRef="#br1" timeOffset="221017.6414">12094 9105 20243,'-41'0'1185,"21"0"-673,20-20 834,0 20-706,20 0-352,0 0-288,21-20-192,-2 20-737,20 0-672,-19 0-1218,19 0-10313</inkml:trace>
  <inkml:trace contextRef="#ctx0" brushRef="#br1" timeOffset="221390.6628">12510 9284 19794,'0'0'1730,"0"-20"-1218,0 0 898,0-19-161,0 18-480,0-38-97,-20 19-319,20 1-225,-19-21 64,19 20-128,-20 0-32,20 20 192,0 1 64,0 38-191,0 1-97,20 20 160,-1 0 32,21 20 160,-1-21-288,22 1 0,-2-1-64,0-19 128,-19-20-96,19 0 97,-39-20-1,21 1-32,-41-1 0,0 0 0,0-20-256,-20 1 32,-21-1-353,22 0-319,-1 0-386,0 20-671,0 1-962,20 19-961,-20 0-6886</inkml:trace>
  <inkml:trace contextRef="#ctx0" brushRef="#br1" timeOffset="221609.6753">12908 8906 19570,'20'60'2466,"-20"-20"-191,0 0 31,19-1-769,-19 1-608,40-1-416,-1-19-161,1-20-224,19 0 32,2-20-96,-22 1-64,1-1 0,-21-20-320,1 20-161,-20-19-383,-20-1-450,1 0-607,-1 21-898,-20-2-672,21 1-6759</inkml:trace>
  <inkml:trace contextRef="#ctx0" brushRef="#br1" timeOffset="221862.6898">13245 8807 20595,'20'20'1826,"-1"20"768,1-1-192,-20 1-1056,0 0-513,0 20-481,20-21-192,-20 1-32,20-1-64,0-19 32,-1 1-96,22-21 0,-21 0 96,0 0-96,19-21-32,-19 21-96,19-20-192,-19 1-385,20-1-128,-21 20-512,1-20-481,1 0-1313,-21 0-864,20 1-8777</inkml:trace>
  <inkml:trace contextRef="#ctx0" brushRef="#br1" timeOffset="222080.7023">13761 8847 21492,'-20'59'1537,"20"-19"545,-19 0-256,-1 20-481,20-21-288,0 1-544,39-1-321,-19-19-32,40 1 32,-21-2-128,20-19-32,2 0-288,-22-19-320,21 19-417,-1-21-577,-20 1-1345,22 1-1505,-22-1-9449</inkml:trace>
  <inkml:trace contextRef="#ctx0" brushRef="#br1" timeOffset="222710.7383">14794 9343 18193,'0'119'961,"0"-59"-385,20 0 513,-20-21-96,19-19 128,-19 0 0,0-20 32,0 0-352,0-20-513,-19-20-127,-1-20-129,0 2-32,0-2 0,0-20 32,0 1-161,20-1 1,-20-19 96,20 40 128,20-1-160,0 21 96,20 18-64,-20 1 64,19 20 129,1 41-1,-20-22 0,19 41-128,-39-1-32,0 1-32,0-1-32,0 1-192,0-20-481,0-20-384,0-1-993,0-19-321,0 0-1056,0-19-8200</inkml:trace>
  <inkml:trace contextRef="#ctx0" brushRef="#br1" timeOffset="223028.7565">15091 8986 2466,'0'0'17072,"0"0"-15374,-19 40 672,-1-20-352,0 39-513,0-19-256,20-1-608,20 1-385,0-20-256,0 0 192,19-20-224,1 0 193,-21-20-194,21 0 33,-20 1-128,-20-22 32,0 2 32,0 19 64,0 0-32,-20 0 64,20 1-64,0 19-64,0 19 96,0 1-64,20 20 0,1-20 0,-2 19-513,21-18-416,-20-2-576,19-19-641,1 0 32,-20-19 96,-1-2-897,-19-18-4580</inkml:trace>
  <inkml:trace contextRef="#ctx0" brushRef="#br1" timeOffset="223203.7665">15350 8847 9833,'-20'-40'5285,"20"40"-2146,20 0-289,-1 20-191,-19 20-801,20 20-737,0-1-384,0 1-385,19-21-320,-19 21-224,21-41-321,18 1-544,-20 1-416,-19-21-1378,0 0-384,-20-21-6022</inkml:trace>
  <inkml:trace contextRef="#ctx0" brushRef="#br1" timeOffset="223609.7897">15270 9085 16079,'0'20'5093,"0"-20"-4101,20 0 802,0-20-513,20 20-448,-1-20-545,1 1-256,-1-21 1,22 20-226,-22-20 1,1 0-384,-21 1-97,1-1 96,0 0 161,0 21 384,-20-1 192,0 20 513,0 39 192,0 1 31,0 19-95,19 1 32,-19 0-96,20 19-129,0-39-95,21-1-129,-22 2-224,21-22-64,0-19 0,-21 0 1,21-19-33,-20-2-32,-1 1-64,1-19-32,-20 19 64,20 0-289,1 20 129,-1 0-96,-1 0-32,1 20-481,20 0-672,-21 0-1891,21-1-2561,-20 1-5446</inkml:trace>
  <inkml:trace contextRef="#ctx0" brushRef="#br1" timeOffset="227078.9881">16918 8847 5252,'-39'-119'5061,"39"40"-3075,0 19 448,0 21 129,0-2-129,0 22-352,0-1-32,19 40-961,1-1 0,0 22-96,0 17-192,-1 22-64,1 19-321,0 0-224,19-19 0,-19 0-128,1-21-32,19-19 32,-21-21-64,1 1 32,0-20 33,-20 0 63,20-20-96,-20-19-32,0-1 0,20 1-64,-20-21 128,0 1-32,19 18 32,1 2-160,0 39 64,0 0-64,-20 20 64,19-1 0,1 22 96,1-2-417,19 1-480,-1-20-704,-19 0-865,19-1-673,1-19-865,-20-19-8616</inkml:trace>
  <inkml:trace contextRef="#ctx0" brushRef="#br1" timeOffset="227413.0072">17732 8827 19858,'-20'-20'1378,"0"40"447,-19 20 417,19-1-1024,-1 1 159,1 0-704,20 0-513,0-1-64,41-19-192,-21-20 192,19 0-288,-19-20 31,20 1-127,-20-1-32,-20-20 32,0 20 512,0-19-160,-20 18-128,-20 1 96,20 1 96,1 19 224,-1 19-31,0 1 95,-1 1-160,21 18-192,0-19-96,21 20-32,-1-20-576,0-1-481,39-19-641,-19 0-929,19 0-736,-20-39-6182</inkml:trace>
  <inkml:trace contextRef="#ctx0" brushRef="#br1" timeOffset="227643.0204">18089 8748 19282,'-40'-20'1249,"21"40"1025,-21 0 0,1-1-736,19 21 31,20 0-672,0-1-609,39 1-224,21-20 32,19 0-128,1 0-224,19 0 64,-40 0-32,0-1 32,-38 1 31,-21 0 1,-21 0 32,-38-20 64,20 20-384,-21-1-673,1-19-1282,19 0-1216,0 0-6791</inkml:trace>
  <inkml:trace contextRef="#ctx0" brushRef="#br1" timeOffset="228677.0795">2603 10217 17680,'40'0'1538,"-40"0"-1378,-20 40 192,0-1 481,-1 1 352,-18-1-352,-20 21-32,19-20-257,20 0 225,-19-1-64,39-19-97,-20 1-159,0-21-33,20 0-288,0 0-64,0 19 64,40-19 257,-1 0-193,21-19-64,-1 19-128,1 0-64,0 0-288,-21 0-481,1 19-513,-20 1-1152,-1-1 128,-19 2-865,-19-1-3972</inkml:trace>
  <inkml:trace contextRef="#ctx0" brushRef="#br1" timeOffset="228837.0887">2603 10813 15022,'-21'19'2530,"21"1"-704,0-20 320,21 0-384,-1 0-193,0-20-512,39 20-448,-19-19-161,-1-1-448,21 0-256,-20 20-417,0-20-576,19 20-1345,0 0-1122,-19-20-10185</inkml:trace>
  <inkml:trace contextRef="#ctx0" brushRef="#br1" timeOffset="229132.1056">3417 10197 21011,'-19'-20'1602,"19"20"-1378,-21 20 385,21 0 832,0 0-256,21 19-448,-21 21-257,19 0-223,1-21-97,20 21-32,-21-20-384,21 20-257,-1-41-640,1 20-577,1-39-736,-2 21-961,1-21-9513</inkml:trace>
  <inkml:trace contextRef="#ctx0" brushRef="#br1" timeOffset="229378.1196">3873 10455 12844,'-20'40'8456,"1"0"-6983,19-1 0,0 1-63,0-20-545,19-1-353,1 2-160,41-21-127,-22-21-33,20-18-128,-19 20-320,-20-22-33,0 22-63,-20-21-225,-20 20-447,-20 0-642,1 20-320,-21-20-192,0 20 256,20 0 993,21 20-1345,-1-20-4805</inkml:trace>
  <inkml:trace contextRef="#ctx0" brushRef="#br1" timeOffset="229821.145">4489 10455 18897,'-19'-20'1346,"-1"1"-866,-1 19 961,-19 0 193,1 19-385,19 1-128,0 20-576,20-20-481,0 0-64,20-1 0,20-19-256,-21 0-65,21 0-223,-19 0-289,-1 0-160,-1-19 96,1 19 481,-20 0 320,0 0 96,0 0 512,0 19 321,0 1 192,20 20-160,-20-1-289,20 2-95,-1-2 288,1 1-33,20 0-159,-20-1 31,-1 1-255,1-20-161,-20 20 0,0-20 0,-20-1-160,-19 1-192,19 0-224,-20-20-65,1 20-383,-1 0-386,21-20-735,-1 0-770,-1 0-288,1 20-5157</inkml:trace>
  <inkml:trace contextRef="#ctx0" brushRef="#br1" timeOffset="230138.1631">4827 10674 22325,'59'-40'1249,"-20"40"-577,2-20 834,-21 20-737,0 0-289,-1 0-224,-19 39 1,-19-18-129,19 18-32,-20 1-64,0 0 64,-1-1-64,21-19 32,0 0 0,0 0-32,21 0 128,-1-20-96,19 0-32,-19 0-64,39-20-320,-19 0-385,19 0-352,-18 20-1057,-1-20-1249,-21 20-5189</inkml:trace>
  <inkml:trace contextRef="#ctx0" brushRef="#br1" timeOffset="230835.203">5720 10217 13388,'-40'-20'5670,"20"20"-4453,1 20-449,-1 0 418,0 19 127,0 21-128,20 0-192,0-1-192,20 1-225,20-1-288,-21 1-159,21-41-161,20 22-225,-20-41-255,-1 19-513,21-38-673,-41 19-512,21-41-352,-40 22-2307</inkml:trace>
  <inkml:trace contextRef="#ctx0" brushRef="#br1" timeOffset="231123.2195">5879 10356 19474,'20'19'1057,"-20"22"-128,0-2 448,19 1-384,-19 0 192,20-1-448,0 1-225,-20-20 1,20-1-161,-1 2-64,2-21-127,-1 0-65,0 0 64,-20-21-128,20 2-64,-20-20 0,0-2-32,0 22 0,0-21 0,0 20 32,19 0-64,1 20 63,0 0-95,0 20 32,0 0-416,19 20-577,1-21-961,0 1-577,0 1-1665,-1-2-8936</inkml:trace>
  <inkml:trace contextRef="#ctx0" brushRef="#br1" timeOffset="231283.2286">6474 10475 17552,'20'-20'2595,"0"20"-1410,20-20 961,0 20-577,-20-19-1152,19 19-449,1 0-481,-20 0-928,19 0-321,-19 0-832,-20 0-3941</inkml:trace>
  <inkml:trace contextRef="#ctx0" brushRef="#br1" timeOffset="231471.2394">6594 10317 19730,'0'19'1217,"-20"1"257,20-1 704,0 22-769,0-2-288,0 1-480,0 0-385,20-1-224,0 1-224,0-40-449,-1 20-352,21-20-480,-20-20-1186,-1 1-608,1-2-5029</inkml:trace>
  <inkml:trace contextRef="#ctx0" brushRef="#br1" timeOffset="231818.2592">7090 10197 19314,'60'0'2306,"-21"20"-384,21 0-193,-1 39-736,1-19-96,-20 40-288,-1-21-193,-19 1-352,20 0-64,-20-21-448,-1-20-257,-19 2-128,0-1-480,0-20-1602,0-20-704</inkml:trace>
  <inkml:trace contextRef="#ctx0" brushRef="#br1" timeOffset="235171.451">8102 9959 15630,'-20'0'1185,"1"0"961,19 0-928,0 39 319,19 2 129,-19 17-321,20 2-544,0 0-225,21-20-63,-2-1-1,-19 1-224,19-20-159,1-1 31,19-19 0,-18 0-128,-2 0 0,21 0 0,-1 0-64,-19 21 64,-21 18-96,22 1 192,-41 0-160,0-1-32,-21 2-32,-18-2 32,-1 1-289,1-20-95,-1-20 0,0 0-225,21 0-224,-1-20-384,-1-20-160,21 1-97,0-21-1313,21 20-5605</inkml:trace>
  <inkml:trace contextRef="#ctx0" brushRef="#br1" timeOffset="235390.4635">8679 9998 19794,'20'41'929,"-20"-2"-160,19 21 928,-19-21-287,20 21-674,0-21-287,0 2-417,-1-2 32,1-20-64,0 2-416,19-1-577,1-20-993,1 19 0,-2-19-1730,-19 0-10601</inkml:trace>
  <inkml:trace contextRef="#ctx0" brushRef="#br1" timeOffset="235722.4825">9254 10257 17488,'-19'-20'2114,"-1"40"-1185,0-1 801,-21 1 223,22 20-383,-1-1-385,0 2-512,20-2-449,20 1-224,0-40 64,19 0 96,2 0-128,-2-20-224,1 0 32,-1-19-128,-19 19 127,-20-20 1,0 20 128,0 1 64,0 19-32,0 0-64,-20 0 96,20 19 32,-19 1-32,19 20-32,0-20-32,19-1-96,1 1-609,0 0-928,20-20-769,0 0 223,0-20-2113,-20 0-9064</inkml:trace>
  <inkml:trace contextRef="#ctx0" brushRef="#br1" timeOffset="235903.4929">9572 10257 17008,'0'0'2658,"-20"19"-1088,20 22 480,0-22-385,0 41-191,20-21-610,0 1-319,-1 0-449,41-20-64,-20-1-288,20-19-385,-1 0-320,-20-19-736,1-1-930,-20 0-416,-20-20-5349</inkml:trace>
  <inkml:trace contextRef="#ctx0" brushRef="#br1" timeOffset="236077.5028">9771 10097 8872,'0'0'11499,"0"21"-10442,19-1 736,-19 19 1,20 1-288,0 19-417,0-18-673,-1 17-320,21-17-448,0-2-449,0-19-416,0 0-1153,-1-20-289,1 0-4964</inkml:trace>
  <inkml:trace contextRef="#ctx0" brushRef="#br1" timeOffset="236302.5157">10147 10257 19282,'-79'39'2274,"40"1"-1057,-1-20 481,40-1-417,-21 2-64,21-1-512,21-1-449,19 1-160,-1-20-96,21 0-256,-1 0-481,1-20-448,19 1-385,-19-1-896,-21 20-769,1-21-6374</inkml:trace>
  <inkml:trace contextRef="#ctx0" brushRef="#br1" timeOffset="236968.5538">10902 10177 19762,'-20'0'1634,"20"0"-898,0 40 674,20 0 127,-20-1-480,20 21-128,0-20-384,-1-1-129,1 1-96,20-20-95,-19 0-97,-2-20 0,-19 0 0,20-20-96,0 0-128,0-20 96,-20 1 0,19-1 64,-19 1-64,20-2 0,0 2 0,-20 39 0,20 0-32,-1 0 0,1 0 0,0 39 32,0-19-353,20 1-575,0 18-930,-1-20-1505,1-19-577,0 0-8808</inkml:trace>
  <inkml:trace contextRef="#ctx0" brushRef="#br1" timeOffset="237244.5696">11597 10197 20915,'-39'20'2114,"18"0"-897,1 19 289,20-19-449,0 20-192,20-20-385,21-1-320,-2 2-32,1-21-96,-1 0-32,1-21-256,-1 2-192,-19-1-97,-20 1-95,-20-22-33,0 22-224,-19 19-224,-1-20 352,1 20 545,-1 0 192,1 0-352,18 0-289,21 20-384,0-20-961,0 0-2498</inkml:trace>
  <inkml:trace contextRef="#ctx0" brushRef="#br1" timeOffset="237824.6028">11836 10177 18225,'-21'40'2530,"1"-40"-1121,20 20 738,0 19-546,0-19-352,0 1-416,20 18-641,1-39 96,18 19-191,-19-19-33,20 0 0,-21-19-192,21-1-257,-20-20 129,-20 20-128,0-19 95,0-21 161,-20 21-192,0-21-97,-19 0 33,19 21 160,0-1 224,0 0 0,20 20 384,-20 20 33,20 0 127,0 0-256,0 40 257,0 0 32,20-1-1,-20 21-63,20 0-33,20-1-192,19-19-64,0 0-159,21-1 31,-1-18-64,-19-21-160,-1 0-65,-18-21 65,-2 1-64,-39-19-32,20 19 0,-20-20-65,-20 1-31,0 19-96,1-20 191,-1 20 193,-21 20 129,21 0 95,1 20-128,-1-1 64,0 22 288,0-2-63,20 1-33,0 0-160,20-1-320,20-18 0,-1-2-449,22 1-95,-22-20-610,21 0-832,-21 0-1217,20-20-481,-39 1-5188</inkml:trace>
  <inkml:trace contextRef="#ctx0" brushRef="#br1" timeOffset="238098.6184">12768 10039 18833,'20'-41'1890,"-40"22"-1185,20 19 576,-20 0 128,-19 0 257,19 19-417,0 22-608,20-22-225,0 20-384,40 2 32,-1-22-64,1 21-32,0-20 64,-1 20-64,-18-21 96,-1 22-96,0-2 128,-20-20 32,-20 2 1,0-1-65,-1-20 0,-18 19-96,19-19-257,-20 0-287,20-19-737,1-1-962,-1-1-1056,20 2-4356,20-1-5125</inkml:trace>
  <inkml:trace contextRef="#ctx0" brushRef="#br1" timeOffset="238251.6272">13146 10336 24599,'20'39'704,"0"-18"-447,-20-21-65,19 20-288,-19-20-417,20 0-480,-20 0-1985,20 0-6183</inkml:trace>
  <inkml:trace contextRef="#ctx0" brushRef="#br0" timeOffset="243598.933">637 11646 7238,'-39'-19'7784,"19"19"-5894,20 0-737,0 0 416,0 0-31,0 19-225,0 21-224,0 0-192,20-1-257,-1 21-287,21-21-161,-20 21-288,19-20 192,-19 0-160,21-20-385,-22 20-512,1-40-800,-20 20-449,0-20-993,20 0-11980</inkml:trace>
  <inkml:trace contextRef="#ctx0" brushRef="#br0" timeOffset="243901.9504">637 11746 17040,'-20'-60'2082,"20"20"-929,0 21 576,20-1 193,0-1-1057,0 2-609,19 19-160,2 0 0,-21 19-32,-1 22-64,21-2-192,-20 1 513,0 0-385,-1 20 31,1-21 33,20-20-32,-21 22 129,1-2-97,21-19 0,-21 20 160,-1-1 32,-19-18 64,0-1-32,0-1 97,0 1-514,-19-20-383,-1 19-161,0-19-448,-1 21-448,-18-21-513,19 0-2883</inkml:trace>
  <inkml:trace contextRef="#ctx0" brushRef="#br0" timeOffset="244279.972">1114 11964 20179,'39'0'1697,"-19"0"-1537,-20 20 993,20-20 449,0 20-929,0-20-385,-20 20-64,19-20-32,2 0-128,19-20 32,-20 0-160,-1 0 128,1 20-32,0-20-32,-20 20 65,20 0-1,-20 0 224,19 40-192,1 0 64,20 0 0,-1 19 32,2 1-63,18-1 31,-19 1 96,19 0-64,-39-21 0,0 1 33,-20-1-33,-20 1-288,0-20-353,-20 0 65,1-20-417,-1 0-672,1 0-1186,-2-20-1056,2 0-8073</inkml:trace>
  <inkml:trace contextRef="#ctx0" brushRef="#br0" timeOffset="244787.001">1908 11666 7879,'-20'-20'11243,"20"1"-9994,0-1 192,20-1 961,0 2-512,0 19-929,19-20-352,1 20-353,0 20 0,0 20-128,-20-1-32,-1 21-32,1-20 65,-20 0-97,0-1 64,0-19-160,20-1 0,-20 2-33,20-1 130,0-1-1,-1 1-129,1 0 194,-20 0 159,0 20-64,-20-21-32,1 2-96,-1-1-96,0-20-224,0 0-609,20 0-192,-20 0-1377,1 0-1346,19-41-6245</inkml:trace>
  <inkml:trace contextRef="#ctx0" brushRef="#br0" timeOffset="245083.0179">2523 11666 20083,'20'0'1761,"-20"0"-223,-20 0 1088,20-20-1056,-20 20-609,1-19-353,-1-1-288,20-1-288,-20 2-96,40-1-128,-20 1-32,39-1-513,-19-1-448,20 21-448,20 0-994,-20 0-512,19 21-6278</inkml:trace>
  <inkml:trace contextRef="#ctx0" brushRef="#br0" timeOffset="245432.0379">2980 11448 18865,'-39'-20'2178,"-1"20"-800,20 0 928,1 0-416,-2 20-705,-19 19-448,40 2-289,0-2-224,0 1-192,20-20 96,40-1-64,-20-19-64,19 0-192,-19-19-192,-1-22-65,1 2 161,-40 0 128,0-1 64,-20 0 64,-20 0-32,21 1 64,-21 19 352,20 0 129,1 20-65,19 20-32,0 19-127,0 1 31,39 0-192,1 20-224,19-21-545,1-19-448,20 20-673,-21-20-2305,0-1-5767</inkml:trace>
  <inkml:trace contextRef="#ctx0" brushRef="#br0" timeOffset="245895.0644">3953 11528 18737,'0'-41'2787,"0"41"-449,0 0-1217,0 21 353,20-1-161,-20 19-577,20 21-351,0-21-97,-1 21-160,21-21-32,-20 2-768,19-2-385,-19-20-769,0 22-1505,-20-41-257,-40 19-7878</inkml:trace>
  <inkml:trace contextRef="#ctx0" brushRef="#br0" timeOffset="246082.0751">3893 12004 18897,'0'20'2371,"0"-20"-1603,41 0 1282,-2 0-192,1 0-609,39-20-224,-20 20-352,21-20-417,-20 20-256,-1-20-224,0 20-481,-18 0-480,-21 0-961,-20-20-865,-20 20-672,-21-20-9258</inkml:trace>
  <inkml:trace contextRef="#ctx0" brushRef="#br0" timeOffset="246246.0844">3715 11567 19570,'0'-39'1762,"20"19"-1026,19-1 546,40 2 575,-18-21-1056,18 20-737,0 20-32,0 0-768,-19 20-1378,0 0-1218,-21 0-9960</inkml:trace>
  <inkml:trace contextRef="#ctx0" brushRef="#br0" timeOffset="246534.1009">4429 11765 19314,'41'60'1922,"-22"-21"224,21-18 288,-20-1-865,-1-20-544,1 0-320,-20 0-192,0 0-289,20 0 0,-20-20 32,0-1-96,0 2-160,0-20 128,0-2-95,0 2-1,20-1-64,-20 20-33,39 20 33,-19 0-128,1 20 64,-1 0 64,19 20-256,1 0-481,-20-1-512,19-19-801,1 20-1185,-21-40-737,-19 20-7847</inkml:trace>
  <inkml:trace contextRef="#ctx0" brushRef="#br0" timeOffset="246789.1155">4886 11686 3715,'20'20'15214,"-1"0"-13132,1 19 289,1-18 95,-1 18-736,-20 0-641,20-18-353,19-1-415,-19-20-33,0 0-64,-1 0 64,-19-20-159,20-1 63,-20 2-160,0-1 96,20-19-192,-20-1-224,20 20-321,-20-20-352,20 20-448,19 0-705,-18 20-1826,19-19-4292</inkml:trace>
  <inkml:trace contextRef="#ctx0" brushRef="#br0" timeOffset="247212.1397">5601 11646 18513,'-40'-39'1537,"1"39"-576,19 0 1153,-21 20 96,2-1-416,-1 21-545,1 0-480,19 20-449,40-21-95,0 0-129,19-18-96,20-21-64,-18 0 32,-1 0-97,-1-21-63,1-18-32,-40 20 160,20-1 0,-40-20 32,20 20-64,-20-20 192,20 40-32,-20-20 192,20 20 65,0 0-1,0 20-64,0 20-64,0-20 0,20 20-288,0-20-128,0-1-256,-1 1-417,1-1-416,0-19-897,0 0-1602,-20 0-2818,19 0-4773</inkml:trace>
  <inkml:trace contextRef="#ctx0" brushRef="#br0" timeOffset="247385.1496">5800 11825 20659,'0'-39'1634,"20"-1"351,-20 0 258,0 0-386,0 1-672,0 19-608,19-20-481,1 20-96,0 20-32,0 0-416,-1 0-545,21 20-801,-20 20-1921,-1-20-610,22 19-8038</inkml:trace>
  <inkml:trace contextRef="#ctx0" brushRef="#br0" timeOffset="247531.1579">6177 11825 19346,'19'20'2370,"-19"-20"-640,20 0-161,-20 0-480,20-20-576,-20 20-449,0-19-929,20 19-993,-20-20-1121,-20-1-4964</inkml:trace>
  <inkml:trace contextRef="#ctx0" brushRef="#br0" timeOffset="247682.1666">6117 11547 19026,'-20'-39'2498,"20"39"-1057,0-21-832,0 21-481,20 0-352,0 0-1378,0 0-1184</inkml:trace>
  <inkml:trace contextRef="#ctx0" brushRef="#br0" timeOffset="248299.2019">6713 11686 15790,'-60'-20'2755,"21"20"-1057,19 40 127,-20-20 353,20 19-320,20 2-448,0-2-610,20 1-255,0-20-321,20-1 0,-1-19-96,1 0 0,-1 0-160,1-19-160,-20 19 128,1-20-192,-2-20 128,1 20 128,-20 1-64,0-1 64,-20 20 96,20-21 64,0 21 128,-19 21-96,19-21-224,0 20 64,0-1-160,19-19 32,1 20 0,0-1-448,0-19-161,-20 21-416,19-21-545,-19 0-1216,0 0-225,0-21-5670</inkml:trace>
  <inkml:trace contextRef="#ctx0" brushRef="#br0" timeOffset="248589.2185">6951 11686 15822,'20'20'4549,"-20"0"-2852,19 19 513,-19-18-96,20-1-480,-20 19-449,0-39-512,20 19-321,-20-19-160,0 0 0,20 0 33,-20-19-33,20 19-128,0-20 32,0-19-96,0 18 32,-20 2-32,20 19-32,0-20 32,-1 20-96,1 39 0,0-18 32,0-1-192,-1 19-321,1-20-96,20 2-512,-19-21-544,-21 0-1026,19-21-736,-19 2-5093</inkml:trace>
  <inkml:trace contextRef="#ctx0" brushRef="#br0" timeOffset="248776.2291">7268 11528 16719,'0'-41'3812,"0"22"-1314,20 38 129,0 2-353,0-1-608,1 38-674,-21 2-543,39 0-289,-19-1-64,19-18-32,-19-2-480,20-20-129,-20 2-512,-1-21-512,1 0-1026,-40-21-1152,20 21-4709</inkml:trace>
  <inkml:trace contextRef="#ctx0" brushRef="#br0" timeOffset="250091.3044">1193 12500 16687,'-20'0'449,"0"0"-513,20 0 576,20 0 353,0 0-128,20 0-161,0 0-320,20 20-191,19-20-65,0 0 32,40 0 32,0 0-32,1 0-128,18 0 128,2-20-32,-2 20-64,21-20-193,20 20 449,-20 0-288,0 0 128,19 0-192,-19 0 32,0 0 128,-1 0 256,2 0-192,-2-19 545,21 19 0,-20 0-417,19 0-96,1-20 0,0 20-64,-1-21-32,-19 21 32,21-19 32,-3 19 224,-17-20 225,19 1-193,-21 19-224,41-20-64,19-1 128,21 2-64,-1-21-63,-20 20 383,-39 20 64,-40-20-31,0 20 63,-20 0-95,-40 0-225,0 20 0,-18-20-64,-2 20-96,-39-20 96,0 0 97,-1 0-33,-19 0-32,0 0-32,0 0-224,-19 0-353,-1 0-127,20 0-353,-20-20-801,0 20-320,20-20-992,0 0-5703</inkml:trace>
  <inkml:trace contextRef="#ctx0" brushRef="#br0" timeOffset="250291.3158">8242 11547 23286,'-20'0'672,"0"0"-768,20 0-1345,20 0-577,0 20-1185,-20-1-6470</inkml:trace>
  <inkml:trace contextRef="#ctx0" brushRef="#br0" timeOffset="250439.3243">8360 11905 21940,'0'39'2082,"0"-19"-1281,20-20-449,-20 0-416,0 0-288,0 0-641,0 0-1569,0 20-1410</inkml:trace>
  <inkml:trace contextRef="#ctx0" brushRef="#br0" timeOffset="271663.5382">7268 11686 13324,'-19'-20'1602,"19"20"-738,0 0 1218,0 0-640,0 0-257,0 0 288,19 0-191,1 0-514,0 20-415,21-20-65,-2 0-128,1-20-352,-1 20-321,1 0-992,-1-20-385,-19 1-1505,21-1-11948</inkml:trace>
  <inkml:trace contextRef="#ctx0" brushRef="#br1" timeOffset="301188.2269">7010 10296 4804,'-20'-20'2979,"1"20"-609,19-19-512,-20-1 192,20 20-224,0-20-321,0 20-192,0 0-224,0 0-160,0 0-192,0 20 480,0 19-64,0 21-384,20 0-257,-20-1-223,0 1-225,19-21 0,-19 2-96,20-2-289,0-39-447,0 19-482,0-19-447,-20 0-289,20 0-3555</inkml:trace>
  <inkml:trace contextRef="#ctx0" brushRef="#br1" timeOffset="377944.6172">8976 11806 17456,'0'-20'673,"0"20"-129,20 0 289,0 0 160,0 0-128,19 0-609,-19 0 192,20 0-287,-1-21 31,-18 2-224,19-1 128,-21 0-96,-19-20 0,0 20-64,-19 1-128,-21 19-1,-1-20 193,2 20 32,-1 20 129,1-20 191,-1 19 32,20 21 193,1 0-33,19-20 1,0 40 31,19-21-31,1 1-321,20-1-160,-1-19 0,1 0-224,19-20-352,-18 0-513,18 0-641,-19-20-576,-1 0-1185,1 1-10186</inkml:trace>
  <inkml:trace contextRef="#ctx0" brushRef="#br1" timeOffset="378204.632">9314 11627 16367,'19'19'1537,"1"21"-127,0 0 448,0-1-353,19 2-320,-18-2-416,19-20-289,-20 22-127,19-22-97,-19-19-160,0 20-64,-1-20 64,1 0-128,-20 0-128,0-20-128,0 20-97,-20-39-63,1 18-257,19-18-448,-20 0-545,20-1 193,0 0-513,20 20-1761,-1 0-8937</inkml:trace>
  <inkml:trace contextRef="#ctx0" brushRef="#br1" timeOffset="378472.6474">9790 11746 11723,'40'19'3523,"-20"-19"-2242,19 0 96,-19-19-384,0 19 513,0-20-769,-1 0-385,-19-20-32,0 20-192,0 1 32,0-1 65,0-1-129,-19 21 256,-1 0-96,0 21-31,0-1 63,0-1 192,1 21-512,19 0 673,0 20-513,0-21-96,0 0-64,39 2-96,-19-22-833,39 1-897,-18-20-416,-1 0-1121,19 0-8136</inkml:trace>
  <inkml:trace contextRef="#ctx0" brushRef="#br1" timeOffset="378651.6576">10187 11885 16463,'0'-40'1409,"-20"20"-223,20-19 351,-20-1-128,20 0-768,0 0-449,0 1-192,20 19 32,0-1-32,-20 2-352,20 19-705,20 19-897,-20-19-929,0 21-3939</inkml:trace>
  <inkml:trace contextRef="#ctx0" brushRef="#br1" timeOffset="378957.6751">10485 11627 16079,'20'19'2338,"-20"1"-1057,20 0 609,-20 0-289,20-20-640,20 20-672,-1 0-129,1-20-96,-1 0-32,1-20-256,0 0 416,-20-20-224,-20 20-96,20-19-32,-20 39 224,-20-21 0,0 21 0,20 21 96,-21-1-160,21 19 64,0 21 32,21-21-192,19 41 96,-20-20 0,-1-1 96,21 1-224,-20-20-288,0 19-834,-20-19-992,-20-1-544,0-19-4133</inkml:trace>
  <inkml:trace contextRef="#ctx0" brushRef="#br1" timeOffset="379335.6967">9294 12282 21844,'0'0'1121,"20"0"-384,39 0 288,21 0 160,19 0-32,20-20-672,20 20-161,0-20-288,0 20 32,-1-20-256,-18 20-513,-1-20-640,-39 20-705,-21 0-1602,-19 0-7846</inkml:trace>
  <inkml:trace contextRef="#ctx0" brushRef="#br1" timeOffset="380285.7511">11755 11746 15694,'0'40'1314,"0"-1"-97,20 21-32,-20-21-160,20 1 128,-20-20-288,0 0-129,0-20 1,0 0-288,0-20 191,0 0-352,-20 0 1,0-19-65,1-21-96,19 1 0,-20 19-128,0-20-160,20-19 320,0 39-288,20 1-96,-20 19-64,20 20-513,19 0-288,-19 20-673,40-1-352,-20 20-737,0-18-3523</inkml:trace>
  <inkml:trace contextRef="#ctx0" brushRef="#br1" timeOffset="380726.7763">12193 11706 13837,'0'0'2530,"0"0"-961,0 20 353,-20 0 192,0 20-352,20-1-481,0 0-480,0 2-353,20-22-159,19 1-193,1 0 32,-1-40-64,22 0 96,-22-19-288,1-1 64,-20 1-96,-20-2-129,0 22-127,0-21-193,-20 20-255,0 0-129,-19 20-385,19 0-191,20 0-65,-21 0-351,21 0-418,0 0-223,0 0 1216,0 20 1090,21-20 865,-1 20 2209,-1 0 33,1 0-545,20-1-320,-1 2-193,1-1-768,-1-1-128,22-19-160,-22 0-193,-19 0-288,20-19-128,-21 19 65,-19-20 63,0-20-192,0 20-288,-19 0-385,-21-20-416,20 40-192,-19-20-97,-2 20-319,21 0-1795,1 0-7430</inkml:trace>
  <inkml:trace contextRef="#ctx0" brushRef="#br1" timeOffset="380921.7874">12729 11487 19826,'0'0'2050,"0"21"-865,0-1 257,0-1 31,19 20-832,-19 2-289,20 18-352,20-39 0,-20 20-448,19-21-673,-18-19-897,19 0-1025,-21 0-3203</inkml:trace>
  <inkml:trace contextRef="#ctx0" brushRef="#br1" timeOffset="381086.7969">12650 11646 20339,'-20'20'2082,"20"-20"-1474,20 0 417,19 0-416,20 0-449,1-20-192,-1 20-1025,2 0-1441,-2-19-2691</inkml:trace>
  <inkml:trace contextRef="#ctx0" brushRef="#br1" timeOffset="381501.8206">13344 11706 21364,'-20'20'1185,"0"-40"-352,20 20-257,20 0 97,20 0-449,-21 0-192,2 0-288,19 0 256,-1 20-737,1-20-608,-1 0-1057,1 0-1890</inkml:trace>
  <inkml:trace contextRef="#ctx0" brushRef="#br1" timeOffset="381884.8425">13761 11964 18289,'20'40'1986,"-20"-40"-801,0-20 192,0 0-192,0 0-448,0-19-385,-20-2-192,20-17-31,0-2-33,0 0-32,0 1-64,0 18 0,0 22 0,0-1 32,0 20-96,0 20 192,20 20-224,0 19 320,0 1-32,19 0-160,1-21 32,20 21-32,-1-40-32,1-20 96,-21 0-192,1 0 160,-21-20 64,2-1-160,-21 2 32,0-20-32,-21-2-64,2 2 64,-1-1-224,0 0-321,0 1-319,20 18-642,0 2-544,0-1-1089,0 1-6246</inkml:trace>
  <inkml:trace contextRef="#ctx0" brushRef="#br1" timeOffset="382107.8553">14277 11508 18385,'0'78'2018,"0"-37"-609,0 18 257,0-19-161,40-1-480,-20 2-416,19-22-193,21-19-320,0-19-256,-20-1 512,19-1-320,-39 2-32,19-21-256,-39 20-384,0 0-33,0-19-288,0 19-448,-20-20-609,1 20-481,-1-19-2561</inkml:trace>
  <inkml:trace contextRef="#ctx0" brushRef="#br1" timeOffset="382342.8687">14634 11368 16879,'20'40'3139,"-20"0"-800,20-1-514,-20 21-383,0-21-289,0 21-481,20-20-223,-20 0-65,40-20-127,-20-1-33,0 2-64,20-21-96,-21 0 0,21 0-64,-1-21 128,1 2-288,1-1-128,18 20-417,-20-20-736,-19 20-641,20-20-1281,-1 20-4677</inkml:trace>
  <inkml:trace contextRef="#ctx0" brushRef="#br1" timeOffset="382557.881">15251 11428 21396,'-21'40'1761,"21"0"-607,0 19 447,0 1 161,0-1-737,21-19-417,-2-1-223,21 2-129,19-22-224,-19-19-32,19 0-32,-19 0-353,0 0-383,20-19-610,-21-1-832,20-20-1281,-19 20-5381</inkml:trace>
  <inkml:trace contextRef="#ctx0" brushRef="#br1" timeOffset="383209.9183">16402 11984 19346,'20'100'833,"-20"-81"-353,0 41 193,19-40 256,-19-1-33,0 1-127,0-20 0,0-20-289,0-19 1,-19-1-417,-1-40-128,0 21-32,0-20 256,1-20-192,-1 19-160,0-19 160,20 19 160,-21 20-160,42 41 64,-21-1 96,20 20 64,19 20-64,-19 20 0,20-1-32,-1 21-64,-19 19 32,0-19-64,-1 19-128,1-40-384,0 21-257,1-40-640,-21 0-961,20-20-1314,-20-20-8552</inkml:trace>
  <inkml:trace contextRef="#ctx0" brushRef="#br1" timeOffset="383535.937">16739 11528 13773,'-20'0'5317,"0"39"-4228,1 1 416,-21 19 65,20-19-33,20 19-544,0-18-705,0-2-160,40-39-32,-20 0-64,19 0 0,-19-20 33,20-19-162,-21 18-63,-19-18 64,0 19-32,0-20-96,-19 20 160,19 1 160,-20 19-96,20 0 96,0 19 32,0 1-96,0 20 32,20 0-64,-1-21-160,22 2-288,-1-1-705,-1-1-641,1-19 128,-1-19-704,-19-1-3299</inkml:trace>
  <inkml:trace contextRef="#ctx0" brushRef="#br1" timeOffset="383715.9473">16938 11368 12011,'20'-19'5637,"-1"38"-3042,1 21-802,0 20-159,0 0-257,-1-2-608,1 2-513,21 0-256,-21-20-320,19-21-321,1 2-608,-1-21-897,-19 0-1281,-20-21-7496</inkml:trace>
  <inkml:trace contextRef="#ctx0" brushRef="#br1" timeOffset="384049.9664">16938 11646 2402,'-59'-19'15470,"59"-1"-13772,19-1-929,1 2 544,39-1 256,-19-19-319,19-1-610,2 20-416,-2 0-63,-19 0 159,-1 20 0,1 20-160,-1 20 1,-39 20-97,21-2 128,-1 2 0,-20 0 320,20-20 129,-20 0-321,19-20-224,-19-1 1,20-19-97,0 0 192,-20-19-128,20-1 32,-1-1-32,1-18 0,0-1-128,19 40 0,-19-20-128,21 20-289,-21 20 257,19 0-641,1 0-832,-1 0-1346,1 20-5061</inkml:trace>
  <inkml:trace contextRef="#ctx0" brushRef="#br1" timeOffset="385218.0332">18506 11289 8231,'-19'-80'5093,"19"61"-2498,0-1-321,0 20-288,0 0-257,0 20-95,19 20-321,1 39-512,0 0-129,0-19-159,-1 20-33,21-22-223,-20-17-1,0-2-32,0 1-64,0-20-32,-20-20 0,20 0-384,0 0 673,-20-20-289,20-20-96,-20 20 0,0-40-32,0 21-64,19 0-64,1-1 128,-20 20-129,20 20 1,0 20 128,-1 20-64,21-1-32,-20 0-96,20 2-513,20-2-672,-21-19-609,1 0-832,-1 0-834,1-20-7815</inkml:trace>
  <inkml:trace contextRef="#ctx0" brushRef="#br1" timeOffset="385637.0571">19480 11408 15214,'0'-40'1537,"0"21"-159,0 19 447,-21 0 65,1 0-288,-20 19-193,1 21-96,19 0-256,-19 20-288,19-21-192,0 0-417,20 2-128,20-22 64,0 1-128,19-20 0,-19 0 96,19-20-256,-19 1-97,20-22 65,-40 22 0,21-20-32,-21-2-1,-21 22 65,21-21 160,-20 20 64,20 20 225,-20 0 31,0 20-64,20 20 128,-19-21-159,-1 22-97,20-2-128,0 1-257,39-20-447,1-20-385,1 19-801,-2-38-1057,20 19-865,-19-20-8071</inkml:trace>
  <inkml:trace contextRef="#ctx0" brushRef="#br1" timeOffset="385876.0708">19856 11329 19570,'-39'0'2594,"-1"20"-1825,21-1 352,-1 21 32,20 0-192,0-20-416,39-1-353,21 22-64,19-22 0,21-19-192,-21 20 96,-20-1-96,-39 2 0,0-1 128,-20-1-128,-40 1-160,1 0 96,-1-20-321,-19 20-608,18 0-1313,-18-20-1506,19 0-9897</inkml:trace>
  <inkml:trace contextRef="#ctx0" brushRef="#br1" timeOffset="386897.1292">2643 12997 20531,'59'0'-64,"-39"0"-128,-20 0 576,20 20-192,-20-1 673,0 21 64,-20 0-224,0-1-449,0 21 96,1-21-32,-1 2 129,0-22-1,0 1-191,-1 0-33,21 0-96,0-20 64,0 20 96,21-20-95,-1 0-33,0 0-32,19 0-96,21 0-96,-21 19-737,21-19-897,0 20-1344,-1 1-2404</inkml:trace>
  <inkml:trace contextRef="#ctx0" brushRef="#br1" timeOffset="387069.1391">2862 13631 21812,'-41'60'1089,"41"-40"-704,0 1 736,0-21 96,20-21-641,1 21-448,-2 0-96,21-20-288,-1 20-545,21 0-928,-21-19-2147,22 19-9897</inkml:trace>
  <inkml:trace contextRef="#ctx0" brushRef="#br1" timeOffset="390005.307">4013 13295 12619,'-20'-41'1218,"20"2"287,-20 19 97,20-39-1,20 19 33,-20 0-1,39 1-512,-19-2-288,20 22-224,-1-1-161,1 40-128,0 20-95,0 19-193,0 1 32,-21 19 32,1 21-32,0-21 0,-20-20 0,0 1-96,0 0 64,-20-1-64,0-19 32,-19-20-32,19-1 64,0 1-96,0-20 128,20-20-128,-19 1 64,19-22-64,19 2 32,1 0 64,20-1 32,-1 20-64,1 0 0,-1 20-32,1 0 64,1 0-256,-2 20-673,1 0-417,-1-1-607,1 2-129,-20-1-1954,-1-20-8456</inkml:trace>
  <inkml:trace contextRef="#ctx0" brushRef="#br1" timeOffset="390248.3209">4787 13017 17264,'-20'-60'1249,"20"60"-256,-19 0 576,19 19 225,-20 22-545,20-2-288,0 21-384,20 0-65,-1-1-416,1 20-96,0-19 128,0-1-160,19-19-672,1 0-577,-21 0-769,22-20-865,-21-1-2787</inkml:trace>
  <inkml:trace contextRef="#ctx0" brushRef="#br1" timeOffset="390497.3351">5144 13314 16111,'0'0'4292,"0"20"-3011,-20 0-128,20 20 96,0-1-32,0-18-480,20 18-256,0-39-225,0 20-128,19-20-64,-18-20 32,19 0-256,-21-20-160,-19 20-225,0-19-288,0 19-160,-19 0-96,-21 0 161,19 1 95,-18 19-352,19 0-705,0 0-2306</inkml:trace>
  <inkml:trace contextRef="#ctx0" brushRef="#br1" timeOffset="390994.3636">5641 13314 15310,'19'-19'1666,"-19"-1"-802,0-1 738,-19 21 128,19 0-225,-20 0-224,0 21-288,0 18-288,0 1-225,1 0-191,19-1-354,0 1 130,0 0-33,19-40-32,1 19-161,0-38-95,0-1-32,0-19 224,-1 18 64,1-18 0,-20 19-32,20 0 96,-20 20 224,0 20-96,0 0 33,0 19 191,0 1-128,20 19 129,-20 1-33,19 0-192,2-1-128,-21 1 32,0-21-128,0 21-128,0-40-256,-21 20-225,2-20-480,-21-1-513,20-19-1056,1 0-321,-1 0-6534</inkml:trace>
  <inkml:trace contextRef="#ctx0" brushRef="#br1" timeOffset="391327.3826">5938 13553 20659,'40'0'1153,"0"0"-288,-20-21 128,20 21 448,-21 0-800,1 0-481,0 21 192,0-1-352,-20-1 128,0 20-95,-20 2-1,20-2 32,-20-18 0,20 18-96,-20-19 96,20-20 32,0 19-128,0-19 224,0 0-32,20 0-128,0-19-32,20 19-96,19-20-224,-20 0-481,2 20-192,18-19-1377,-19 19-1025,-1-21-7624</inkml:trace>
  <inkml:trace contextRef="#ctx0" brushRef="#br1" timeOffset="392039.4233">6752 12957 17232,'-39'-20'1121,"-1"20"-192,20 20 32,20 20 576,-19 19-384,19 1-160,0 19-224,19 1-257,1-1-351,0 0-65,19-19-64,1 0-128,20-21-513,-20 0-416,-1-18-577,1-21-800,-20 0-1602,-1-21-10986</inkml:trace>
  <inkml:trace contextRef="#ctx0" brushRef="#br1" timeOffset="399778.866">7030 13454 13292,'0'0'1954,"0"-21"-801,0 21 160,0 0 289,0 21 31,0-21-512,20 19-512,-20 21-129,20-21-159,-20 22-33,20-22-64,-20 1 0,20-1 1,-20 2-1,0-21 64,0 0 161,0 0-417,0 0 64,0-21-128,20 2 96,-20-20-128,20-2 128,0 2-32,-1 19-128,1-20 0,0 40 224,0 0-64,-1 0 32,1 21-32,-20 18-96,20-19 64,0 20-192,-20-20-385,21-1-288,-21-19-512,19 20-769,1-20-512,0 0-3588</inkml:trace>
  <inkml:trace contextRef="#ctx0" brushRef="#br1" timeOffset="399987.878">7527 13374 11018,'0'20'1473,"0"-20"898,19 0-257,-19 0-513,0 0-704,20 0-737,0 0-128,1 0 32,18-20-192,-19 20-545,0 0-864,19-20-1698,-19 20-9385</inkml:trace>
  <inkml:trace contextRef="#ctx0" brushRef="#br1" timeOffset="400190.8896">7646 13215 18577,'0'0'801,"-19"20"192,19-1 64,0 2-288,0 18-97,0 1-416,0-20-256,19 19-64,-19-19-480,20 1-609,0-2-513,0 1-992,-1-20-8008</inkml:trace>
  <inkml:trace contextRef="#ctx0" brushRef="#br1" timeOffset="400525.9087">7924 13076 15790,'40'-20'4036,"-21"20"-3139,1 20 128,-20 0-352,20 20 31,-20 0-95,0-1-161,20 21-384,-20-21-32,20 1-224,-1 0-576,-19-21-770,20 22-928,-20-41-2659</inkml:trace>
  <inkml:trace contextRef="#ctx0" brushRef="#br1" timeOffset="400730.9205">8082 13017 20787,'81'0'1281,"-42"0"-704,20 19 320,1 1-673,-21 20-32,22 19-128,-42 1 32,21 0-96,-40-1-416,20 1-641,-20 0-545,0-21-864,-20 0-5670</inkml:trace>
  <inkml:trace contextRef="#ctx0" brushRef="#br1" timeOffset="404306.125">9115 12957 19378,'-40'-40'64,"21"21"1666,-1 19-962,20 0 321,0 19 193,20 21-578,19 20 161,1 19-513,-1 1-127,2-2-65,-2 2-160,21-20 96,-21 0-384,-19-21-417,20 0-897,0-18-1152,-20-21-1282,0 0-10057</inkml:trace>
  <inkml:trace contextRef="#ctx0" brushRef="#br1" timeOffset="404680.1463">9095 13354 20339,'0'-20'1185,"0"0"-1025,0 20 288,40-19 641,-1-1-640,22-1-353,-22 2-128,20-1-224,1 0-161,0 20-383,0 0-386,-1 0 33,0 0 321,-19 20 415,0 0 321,-20 20 448,0-1 545,-20 1 449,20 0-161,-20 20-288,0-21-129,19 0-191,1-18-353,0-1-96,0-20-96,19-20-64,-19-1-64,20 2-160,-21-21-321,-19 21-191,0-2-193,0-18-321,-39 19 225,19 0 449,-39 20 191,19 0 1,-19 0-257,19 0-704,0 20-2242,20-20-7111</inkml:trace>
  <inkml:trace contextRef="#ctx0" brushRef="#br1" timeOffset="404904.1592">10068 13056 21107,'40'0'1218,"-40"0"-642,0 20 321,0 0 224,0 20 64,0 0-672,20 19-353,-20 1-160,19-21-64,21 21-257,-20-21-607,20-18-962,0-2-1025,-20-19-1537</inkml:trace>
  <inkml:trace contextRef="#ctx0" brushRef="#br1" timeOffset="405096.1701">10049 13314 19506,'-40'0'2114,"20"-19"-1249,20-1 64,0 20 320,20-21-448,20 21-705,-1-19-96,1-1-96,-1 20-641,20 0-640,-18-20-1090,18 20-1504,-19 20-11244</inkml:trace>
  <inkml:trace contextRef="#ctx0" brushRef="#br1" timeOffset="405418.1886">10664 13235 17936,'-20'19'1730,"0"2"-224,0-1 191,1 19-191,19-19-449,-20 20-705,20-1-224,-20-18-64,40-2-128,-20 1 160,20-20-192,-1 0-64,1 0-32,0-20 0,0 20 95,-1-19 33,-19 19 32,20-21 96,-20 21 97,0 0 63,20 21-96,-20-2-160,0 21 32,20-21-385,-20 2-768,19-1-640,2-1-481,-1-19-1122,0-19-9672</inkml:trace>
  <inkml:trace contextRef="#ctx0" brushRef="#br1" timeOffset="405628.2006">10803 13076 23990,'0'0'865,"20"20"544,-20 20-544,20 0-288,-1 19-417,1 1-96,20-1-128,-1-19-577,1-1-512,1-18-641,-2-2-1505,-19 1-6598</inkml:trace>
  <inkml:trace contextRef="#ctx0" brushRef="#br1" timeOffset="406461.2482">11836 13235 20115,'19'0'352,"-19"0"385,0 19 384,20 2-128,0 18-97,0 21-319,0-21-97,19 21-63,-19-20 63,0-21-320,-1 2 33,-19-1-129,20-20-32,0 0 96,-20 0-96,21-20-32,-21-1 64,20-18-64,-20 0 32,0-2-32,0 2 64,0-1-128,19 40 0,-19 0 128,20 0-32,0 20-64,0 20-160,-1-21-353,1 22-704,20-2-577,-1-19-768,-19-1-1218,21-19-10121</inkml:trace>
  <inkml:trace contextRef="#ctx0" brushRef="#br1" timeOffset="406730.2636">12510 13354 18385,'0'0'1794,"0"20"-866,-20 0 386,20 19-129,-19-18-192,19 18-577,0-19-31,0-1-225,19 2 0,1-21-64,0 0-64,19 0-64,-19-21-128,-20 2-193,21-1-159,-21 0-65,-21-20-95,1 20-1,1 1 161,-1 19-1,-20-20-31,21 20-193,-1 0-608,20 0-1570,-20 0-7079</inkml:trace>
  <inkml:trace contextRef="#ctx0" brushRef="#br1" timeOffset="407303.2964">12729 13354 19026,'0'59'1761,"-20"-39"-576,20 20 97,0 0-161,0 0-545,0-20-320,20-1-63,-1 1-129,21-20-96,-20-20 64,19 1-161,-19-1-287,1-20 96,-1-19 32,-20 18 95,0-18 161,-20 0-192,-1-1 160,-18 1 96,19-1 160,-20 20 289,20 20 63,1 0-31,-1 1-1,0 19-63,20 19 287,0 1-191,20 20 95,-20 0-63,20 19-97,19 21-480,-19-21 129,39 1-161,-18 0 32,18-41 0,20 21-65,-19-40-223,0 0 32,-20-20-192,-1 0 127,-19 1 33,0-2 32,-20-18-1,0 19 97,-20 0 128,0 0 96,0 0 0,1 20 65,-1 0 159,0 20-32,-1 0-64,21 0-64,0 19-160,0-19 64,21 20-160,-1-20-512,19 0-578,-19-1-928,20-19-1057,19 0-3267,-19 0-4740</inkml:trace>
  <inkml:trace contextRef="#ctx0" brushRef="#br1" timeOffset="407555.3108">13562 13195 20755,'-19'0'1474,"-1"0"-898,0 0 609,0 40 32,1-21-224,19 22-480,0-22-161,0 21-256,39 0-64,-19-21 96,39 1-96,-19 20 32,-1-20 33,2 19-33,-21-18 0,-20 18 0,0-19 96,-20 20-160,-21-20-320,2-1-417,-1-19-608,1 0-801,19 0-1025,0-19-5317</inkml:trace>
  <inkml:trace contextRef="#ctx0" brushRef="#br1" timeOffset="407736.3211">13980 13493 14830,'39'80'9224,"-19"-61"-9256,-20 20-544,0-18-1026,20-21 193,-20 0-2050</inkml:trace>
  <inkml:trace contextRef="#ctx0" brushRef="#br2" timeOffset="446706.5501">17494 13116 10922,'-20'-99'608,"0"39"898,0 20 159,1-19 33,-21-1 32,-1 20-129,2 21-448,19-1-64,-19-1-320,-1 42-160,20-1-97,0 39 1,1 1-129,19 19-160,19 1-192,1-1 128,40 1-160,-1-21 32,0-19-64,21-20-128,-1-20 64,0-20-96,2-20-64,-42 0-1,1-19-159,-20-21 64,-20 0 160,-40 2 31,0 18 97,-19-20 192,-21 20-320,1 21 192,20 39-448,-2-19-705,2 38-545,19-19-544,21 20-2466</inkml:trace>
  <inkml:trace contextRef="#ctx0" brushRef="#br2" timeOffset="446944.5637">17553 12917 22132,'-20'20'1314,"20"-20"-1282,0 20 320,20-20-192,-20 40-64,39-1-32,-19 1-128,1 0-32,19-1-416,-21 1-481,21-20-801,0 0-1409,-21-1-9833</inkml:trace>
  <inkml:trace contextRef="#ctx0" brushRef="#br2" timeOffset="447108.5731">18049 13176 21043,'20'0'-192,"-20"0"-2114,0 0-192,20 19-3908</inkml:trace>
  <inkml:trace contextRef="#ctx0" brushRef="#br2" timeOffset="447403.59">18169 12818 20659,'-20'0'1057,"0"0"-705,0 40 257,0 0 128,0-1-193,20 41 1,0-21-65,20 1-192,0-1-159,20-19-65,-20 20-32,40-21 0,-21-19-257,20 0-479,1-20-1026,-20 0-576,20 0-1153,-21-20-7912</inkml:trace>
  <inkml:trace contextRef="#ctx0" brushRef="#br2" timeOffset="447576.5999">18347 13136 19634,'-79'0'1441,"59"0"-1409,1-20-480,19 20-385,19 0-1057,1-20-896,20 20-2787</inkml:trace>
  <inkml:trace contextRef="#ctx0" brushRef="#br2" timeOffset="447744.6095">18308 12898 19474,'-60'-40'1633,"41"20"-1376,-1 0 95,20 0-160,20 0-128,-1-19-64,21 19-352,-20-1-193,19 2-608,1 19-1153,0 0-4036</inkml:trace>
  <inkml:trace contextRef="#ctx0" brushRef="#br2" timeOffset="447911.619">18685 13155 22581,'20'40'512,"-20"-40"-832,0 20-32,0-20-449,20 0-128,0 0-288,-20 0-288,20 0-1474,-20 0-8808</inkml:trace>
  <inkml:trace contextRef="#ctx0" brushRef="#br2" timeOffset="448321.6425">19003 12778 21172,'0'40'1057,"20"-20"-513,-20 0 193,19 20-33,21-21-383,-20 21-193,0 0 0,-1-1-64,1 1-128,0-20-352,-20 0-770,21 0-896,-21-20-928,0 0-4517</inkml:trace>
  <inkml:trace contextRef="#ctx0" brushRef="#br2" timeOffset="448574.657">18844 12818 19218,'-40'-99'1857,"20"59"-1376,40 20 448,20 1 160,19 19-288,21 0-225,-1 0-480,0 39-32,2 1-96,-22-1 160,0 21-160,-19-1-96,-21 1 32,1 0 0,-20-1-64,-20-19 64,-19 0-32,-1 0 32,1-21-321,-20-19-95,-2 20-161,22-20-736,-1-20-321,20 1-1185,20-2-4708</inkml:trace>
  <inkml:trace contextRef="#ctx0" brushRef="#br2" timeOffset="448765.6679">19519 13096 23029,'79'40'1442,"-59"-21"-1058,-20 2-288,0-21-288,0 19-577,0-19-608,0 0-64,0 0-1090,-20 0-2626</inkml:trace>
  <inkml:trace contextRef="#ctx0" brushRef="#br2" timeOffset="449360.7019">19837 12420 20787,'0'0'1057,"-20"21"-128,20 18-513,0 1-127,0 39 95,0-19-256,0 20-128,0-1-576,20 1-834,-20-21-1408,19 1-9610</inkml:trace>
  <inkml:trace contextRef="#ctx0" brushRef="#br2" timeOffset="449550.7128">20055 13195 26136,'0'59'321,"0"-38"-1122,0 18-929,0-19-960,20-20-1090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6/27/2012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893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13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51376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106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325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00228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01473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4020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32034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51697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03797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927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77200" y="4942417"/>
            <a:ext cx="1015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prstClr val="black"/>
                </a:solidFill>
              </a:rPr>
              <a:t>Tim</a:t>
            </a:r>
            <a:r>
              <a:rPr lang="en-US" sz="900" baseline="0" dirty="0" smtClean="0">
                <a:solidFill>
                  <a:prstClr val="black"/>
                </a:solidFill>
              </a:rPr>
              <a:t> </a:t>
            </a:r>
            <a:r>
              <a:rPr lang="en-US" sz="900" baseline="0" dirty="0" err="1" smtClean="0">
                <a:solidFill>
                  <a:prstClr val="black"/>
                </a:solidFill>
              </a:rPr>
              <a:t>Roughgarden</a:t>
            </a:r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 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buttons is: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50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48665" y="6096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Structures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91000" y="2317761"/>
            <a:ext cx="4876800" cy="1625589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Red-Black Trees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3714750"/>
            <a:ext cx="335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Design and Analysis of Algorithms I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07528"/>
            <a:ext cx="3410687" cy="255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4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02264" y="2800350"/>
            <a:ext cx="655320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black"/>
                </a:solidFill>
              </a:rPr>
              <a:t>Search</a:t>
            </a:r>
          </a:p>
        </p:txBody>
      </p:sp>
      <p:sp>
        <p:nvSpPr>
          <p:cNvPr id="5" name="Rectangle 4"/>
          <p:cNvSpPr/>
          <p:nvPr/>
        </p:nvSpPr>
        <p:spPr>
          <a:xfrm>
            <a:off x="1202263" y="3257550"/>
            <a:ext cx="778933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black"/>
                </a:solidFill>
              </a:rPr>
              <a:t>Delete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02264" y="3714750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black"/>
                </a:solidFill>
              </a:rPr>
              <a:t>Insert and Delete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02263" y="4188884"/>
            <a:ext cx="655320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black"/>
                </a:solidFill>
              </a:rPr>
              <a:t>None of the above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318187" y="1013252"/>
            <a:ext cx="8365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prstClr val="black"/>
                </a:solidFill>
              </a:rPr>
              <a:t>Which of the </a:t>
            </a:r>
            <a:r>
              <a:rPr lang="en-US" sz="2400" smtClean="0">
                <a:solidFill>
                  <a:prstClr val="black"/>
                </a:solidFill>
              </a:rPr>
              <a:t>search tree operations </a:t>
            </a:r>
            <a:r>
              <a:rPr lang="en-US" sz="2400" dirty="0" smtClean="0">
                <a:solidFill>
                  <a:prstClr val="black"/>
                </a:solidFill>
              </a:rPr>
              <a:t>have to be re-implemented so that the Red-Black invariants are maintained?</a:t>
            </a:r>
          </a:p>
        </p:txBody>
      </p:sp>
    </p:spTree>
    <p:extLst>
      <p:ext uri="{BB962C8B-B14F-4D97-AF65-F5344CB8AC3E}">
        <p14:creationId xmlns:p14="http://schemas.microsoft.com/office/powerpoint/2010/main" val="223407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3058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Binary Search Tree Structure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09800" y="1025640"/>
              <a:ext cx="8762760" cy="38674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560" y="1017000"/>
                <a:ext cx="8787600" cy="38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997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3058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The Height of a BST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97640" y="375840"/>
              <a:ext cx="8454240" cy="45205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2160" y="362520"/>
                <a:ext cx="8477280" cy="454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609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3058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Balanced Search Trees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50840" y="1154880"/>
              <a:ext cx="8813160" cy="24804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600" y="1143720"/>
                <a:ext cx="8840520" cy="249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997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3058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Red-Black Invariants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15280" y="1147680"/>
              <a:ext cx="7876800" cy="31096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240" y="1135440"/>
                <a:ext cx="7897320" cy="313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609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3058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Example #1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72520" y="1162080"/>
              <a:ext cx="8684280" cy="36385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120" y="1148040"/>
                <a:ext cx="8704440" cy="366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253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3058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Example #2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145680" y="1383840"/>
              <a:ext cx="2387520" cy="17870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32360" y="1375920"/>
                <a:ext cx="2415240" cy="180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822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3058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Height Guarantee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15280" y="1112040"/>
              <a:ext cx="8255880" cy="38242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0880" y="1097280"/>
                <a:ext cx="8284320" cy="385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469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305800" cy="857250"/>
          </a:xfrm>
        </p:spPr>
        <p:txBody>
          <a:bodyPr>
            <a:normAutofit/>
          </a:bodyPr>
          <a:lstStyle/>
          <a:p>
            <a:r>
              <a:rPr lang="en-US" dirty="0"/>
              <a:t>Height </a:t>
            </a:r>
            <a:r>
              <a:rPr lang="en-US" dirty="0" smtClean="0"/>
              <a:t>Guarantee (</a:t>
            </a:r>
            <a:r>
              <a:rPr lang="en-US" dirty="0" err="1" smtClean="0"/>
              <a:t>con’d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00800" y="926280"/>
              <a:ext cx="8749080" cy="41029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920" y="912240"/>
                <a:ext cx="8775000" cy="412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64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705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4086</TotalTime>
  <Words>65</Words>
  <Application>Microsoft Office PowerPoint</Application>
  <PresentationFormat>On-screen Show (16:9)</PresentationFormat>
  <Paragraphs>17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1_Lecture</vt:lpstr>
      <vt:lpstr>2_Office Theme</vt:lpstr>
      <vt:lpstr>3_Office Theme</vt:lpstr>
      <vt:lpstr>2_Lecture</vt:lpstr>
      <vt:lpstr>4_Office Theme</vt:lpstr>
      <vt:lpstr>Red-Black Trees</vt:lpstr>
      <vt:lpstr>Binary Search Tree Structure</vt:lpstr>
      <vt:lpstr>The Height of a BST</vt:lpstr>
      <vt:lpstr>Balanced Search Trees</vt:lpstr>
      <vt:lpstr>Red-Black Invariants</vt:lpstr>
      <vt:lpstr>Example #1</vt:lpstr>
      <vt:lpstr>Example #2</vt:lpstr>
      <vt:lpstr>Height Guarantee</vt:lpstr>
      <vt:lpstr>Height Guarantee (con’d)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OpenClassroom</cp:lastModifiedBy>
  <cp:revision>203</cp:revision>
  <dcterms:created xsi:type="dcterms:W3CDTF">2010-07-08T21:59:02Z</dcterms:created>
  <dcterms:modified xsi:type="dcterms:W3CDTF">2012-06-28T01:50:40Z</dcterms:modified>
</cp:coreProperties>
</file>