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ink/ink4.xml" ContentType="application/inkml+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ink/ink2.xml" ContentType="application/inkml+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ink/ink3.xml" ContentType="application/inkml+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ink/ink1.xml" ContentType="application/inkml+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11"/>
  </p:notesMasterIdLst>
  <p:sldIdLst>
    <p:sldId id="698" r:id="rId6"/>
    <p:sldId id="706" r:id="rId7"/>
    <p:sldId id="686" r:id="rId8"/>
    <p:sldId id="704" r:id="rId9"/>
    <p:sldId id="705" r:id="rId10"/>
  </p:sldIdLst>
  <p:sldSz cx="9144000" cy="5143500" type="screen16x9"/>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a:srgbClr val="CCFFFF"/>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9170" autoAdjust="0"/>
  </p:normalViewPr>
  <p:slideViewPr>
    <p:cSldViewPr>
      <p:cViewPr varScale="1">
        <p:scale>
          <a:sx n="94" d="100"/>
          <a:sy n="94" d="100"/>
        </p:scale>
        <p:origin x="-498" y="-96"/>
      </p:cViewPr>
      <p:guideLst>
        <p:guide orient="horz" pos="2820"/>
        <p:guide pos="259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4-12T16:44:02.87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FF00"/>
    </inkml:brush>
    <inkml:brush xml:id="br3">
      <inkml:brushProperty name="width" value="0.05292" units="cm"/>
      <inkml:brushProperty name="height" value="0.05292" units="cm"/>
      <inkml:brushProperty name="color" value="#FF00FF"/>
    </inkml:brush>
    <inkml:brush xml:id="br4">
      <inkml:brushProperty name="width" value="0.05292" units="cm"/>
      <inkml:brushProperty name="height" value="0.05292" units="cm"/>
      <inkml:brushProperty name="color" value="#00FFFF"/>
    </inkml:brush>
  </inkml:definitions>
  <inkml:trace contextRef="#ctx0" brushRef="#br0">614 3567 1377,'-19'0'1345,"19"0"-480,0 0 352,0-19 128,0 19-63,0 0 671,-20-20-31,20 20-224,0 0 31,0-20-95,0 20-161,0 0-63,0-19-257,0 19-192,-20 0-289,20 0-63,0 19 96,0-19 191,0 20-127,20 19-96,-20 2-193,20-2 129,-1 20-289,1 2-64,0-2-224,0 0 161,1 21-97,-3-41-128,2 22 160,0-22-96,1 0-32,-1 1 64,-20-19-32,18 18 64,-18-39-32,21 20 96,-21-20 225,0 0-257,0 0-160,-21 0-32,21-20-32,-18 0 128,-23-20-161,21 0 33,0 1-192,-19-20 160,19-1-32,-20 1 96,21-2 128,-21 22-64,20-20 0,0 18-64,1-18 64,-1 20-128,0-1 128,20-20-96,20 21-33,-20-1 161,20 0-64,19 0 32,-19 21-128,0-1-64,19 20 0,1 0-64,-20 0 31,19 20 65,-19 19 0,0 2 160,1 18 0,-21-20 32,0 21 32,0-20 0,-21-1 0,1 0 0,0-19 0,2 1-31,18-1 63,-21-1-417,21-19-1280,-20 0-1314,20-19-3811</inkml:trace>
  <inkml:trace contextRef="#ctx0" brushRef="#br0" timeOffset="733.3984">1031 3885 13805,'-19'-40'1665,"19"40"-95,-20-19 287,20 19 129,0 0-544,0 0-289,0 0-224,20 19-161,-20 21-95,19 1 0,-19-2-289,20 0-96,0 2-96,0-2-63,1-19-33,-3 0 0,2-1 0,-20-19-32,21 0 96,-21 0 32,20-19-128,-20-1 0,0-19-96,0 19 64,0-21 32,0 22-64,-20-1 32,20 0-128,0 1 224,0 19 65,20 0 63,-20 19-64,20 1-160,-2 19-64,3-19 192,-1 21-480,0-22-96,0 1-641,-1-20-577,1 20-256,0-20-672,-20 0-833,20 0-4645</inkml:trace>
  <inkml:trace contextRef="#ctx0" brushRef="#br0" timeOffset="1029.2969">1369 3885 9096,'20'21'3299,"-20"-1"-961,20 19 129,-1-19-65,1 19-544,0-18-769,0-1-128,-20-1-160,20 1-193,-20 0 33,0-20 127,19 0 225,-19 0-576,0 0-321,0-20-96,-19-19 160,19 19-128,-20-21-96,20 2 96,0 0-32,0 19-64,0-1-96,20 1-64,-1 0-833,1 1-961,0 19-993,21 0-2466</inkml:trace>
  <inkml:trace contextRef="#ctx0" brushRef="#br0" timeOffset="1595.7031">1885 4024 10089,'20'41'6951,"-20"-22"-5638,21 21 32,-3 19 609,2 21-288,0-21-898,21 1-479,-23-20-193,3-1 64,-1-19 0,0 1-64,0-2 64,-20-19 64,0 0 129,0 0 351,-20-19-543,0-2-225,0-19 384,-1 1-64,-17-22-160,17-17-64,-19-2-32,22 21 0,18 0 64,0-2 32,-21 22-288,21-20 192,0 18-64,0 2-32,21-1-64,-3 40-32,2 0 128,21 40 32,-21-1-32,-2 22-65,-18-2 161,0 1-32,0-21 0,0-19 129,0 0-161,0-1-193,-18 1-511,-2-20-738,20 0-1152,0 0-802,0-20-3842</inkml:trace>
  <inkml:trace contextRef="#ctx0" brushRef="#br0" timeOffset="1905.2734">2183 3926 15726,'20'19'2883,"-20"1"-1730,0 0 865,0 19 288,20 2-768,-1-22-962,1 1-544,0 0 64,0-1 97,19-19-97,1-19-96,-20-1-321,19-19-31,-19 19-289,-20-21 129,0 2 96,0 0 255,-20 19 129,2-1 32,-23 21 96,1 0 1,1 0-65,19 21-96,-20-1 96,40-1-961,-19 1-2627,19 0-7142</inkml:trace>
  <inkml:trace contextRef="#ctx0" brushRef="#br0" timeOffset="2565.4297">2819 3885 18609,'0'-40'1762,"-21"21"-481,21 19 0,-20-20 577,20 20-224,-20 0-802,20 0-447,-19 20-257,-1-1-64,0 1 32,20 0-224,0 21 96,0-22-160,20-19-1,0 20 33,19-20-256,22 20-97,-2-20-127,-19 0 287,-1 0 65,-19 19 256,-20 1 160,0 1 449,0 18-33,-20-19 129,-19 19-385,19-19 1,-21 0-97,21-20-224,20 0-225,-18 0-607,18 0-1282,0 0-1154,0-20-4291</inkml:trace>
  <inkml:trace contextRef="#ctx0" brushRef="#br0" timeOffset="2948.2422">3116 4024 11883,'20'0'4740,"-1"0"-3138,1 0-129,0 0-31,0 0-353,1 0-513,-3-20-192,22 20-63,-19-19-65,-21 19-96,20-20-96,-20 0 224,0 1-31,0 19-1,0-20 0,-20-1 32,-1 21 129,1 0-129,0 0 289,2 21 191,-3-21-639,21 39 31,-20 1-32,20-1-128,0 2 128,0-2-160,41 0-32,-3-19-64,3-20 192,18 0-64,1 0-385,-21-20-415,1 1-1122,0-1-1858,-40 0-7302</inkml:trace>
  <inkml:trace contextRef="#ctx0" brushRef="#br0" timeOffset="3694.3359">1171 4481 16367,'-59'-20'769,"18"20"704,21 0 641,20 0 417,-20 0-482,20 0-1312,0 0-481,0 0 321,20 0 64,20 20-97,-1-20-256,42 0 129,-2 21-289,20-21 96,39 0-32,2 0-128,38 0-96,20 19 256,21-19-224,-21 0 33,-38-19-1,-22 19-32,-19-21 0,1 1 0,-41 20 0,0-20-32,2 20 96,-23-19-32,1 19 64,-18 0 0,-21 0 0,0 0 0,-20 0 192,20 0 1,-20 0-65,0 0-32,0 0 0,0 0-224,0 0 128,0 0-256,0 0-128,0 0-417,0 0-160,0 0-576,19 19-1025,-19-19-1250,20 0-4131</inkml:trace>
  <inkml:trace contextRef="#ctx0" brushRef="#br0" timeOffset="3926.7578">3671 3747 24246,'0'0'2659,"-18"0"-2467,18 0-544,0 0 160,0 0 256,18 0-1281,-18 0-2819,20 20-10154</inkml:trace>
  <inkml:trace contextRef="#ctx0" brushRef="#br0" timeOffset="4063.4765">3831 4045 26264,'0'20'1314,"0"-1"-642,0-19-287,0 0-33,20 0-544,-20-19-1218,0 19-2689,0 0-8361</inkml:trace>
  <inkml:trace contextRef="#ctx0" brushRef="#br1" timeOffset="334063.4765">4485 3985 9192,'0'19'2306,"0"1"-1120,0 1 415,20 18 193,-20-19-673,20 19-609,1-19-191,-21 0 159,20 1 129,-20-21-33,0 19-63,18-19 191,-18-19 417,0 19-448,-18-21-289,18-19 65,-20 21-33,20-21-192,-21 1-160,21-21 65,0 20-129,0 1-32,0 18 0,21 1-1,-21 20 66,20 0 127,19 20-224,-19 1 160,20 18-96,-1 1-32,-19-21 160,20 22-224,-21-21 96,1-1 32,-20-19 32,0 20 32,0-20 0,0 0 96,0 0 160,0-20-31,0 20-129,0-19-64,0-22 32,0 21-64,0 1-192,20-1 32,0 0 32,0 20 0,-1 20 64,1 0 64,20 19-64,-19 2-32,17-2 0,-17 0-64,19-19-576,-22 21-289,3-41-641,-1 19-288,0-19-928,0 0-3268</inkml:trace>
  <inkml:trace contextRef="#ctx0" brushRef="#br1" timeOffset="334483.3984">5459 3985 11979,'-20'-20'7239,"20"20"-5734,-21 0 257,1 20 736,2-20-928,-2 19-641,-1 22-417,1-2-320,20 1-128,0-1 0,0-19-192,20 1 0,1-2 32,-1-19 32,18 0-64,-17-19 32,-1-2-32,0-19 128,-20 21 128,0-21 32,0 21-96,0-1 128,-20-1 0,20 21 321,-20 0-97,20 0-160,0 0-127,0 0-65,0 21-96,20-21-33,0 20-95,-1-1-384,21 1-353,-20-20-769,0 0-1248,19 0-482,-19 0-3010</inkml:trace>
  <inkml:trace contextRef="#ctx0" brushRef="#br1" timeOffset="334679.6875">5696 3945 16944,'20'20'2178,"-20"19"0,20-19 704,0 21-639,-20-22-1347,21 1-768,-3 0-128,2-1-192,0-19-416,1 0-577,-1 0-1186,-20 0-447,0-19-5318</inkml:trace>
  <inkml:trace contextRef="#ctx0" brushRef="#br1" timeOffset="334831.0547">5657 3767 19282,'-20'0'1665,"20"-20"-1152,0 20-673,0 0 160,0-21 0,20 21-833,0 0-2146,-1 0-7495</inkml:trace>
  <inkml:trace contextRef="#ctx0" brushRef="#br1" timeOffset="335114.2578">5915 3985 14541,'20'60'5445,"0"-40"-3267,0-1-64,-20 1-288,0-20-384,0 0-642,19 0-383,-19 0-97,0 0 32,0-20-159,0 1-65,0-1 0,0-1-160,0 1-32,20 20 32,-20-19-32,20 19 0,0 19 32,0 1 32,19 21-225,-19-22-511,20 21-770,-1-21-1505,2-19-768,-1 0-5350</inkml:trace>
  <inkml:trace contextRef="#ctx0" brushRef="#br1" timeOffset="335337.8906">6253 3706 19602,'20'-19'2627,"-20"38"-1827,20-19 1378,-2 41 97,3-2-674,-1 20-800,0 2-225,19 18-480,-19-19-96,20-1-416,-20 0-225,19-39-191,1 1-257,-20-21-1121,-1 0-1186,-19-21-3170</inkml:trace>
  <inkml:trace contextRef="#ctx0" brushRef="#br1" timeOffset="335506.8359">6253 3965 19698,'-21'0'2210,"21"0"-384,0 0 672,41 0-576,-21-20-737,39 20-608,0-19-353,1-1-384,-21 20-897,21 0-1441,-21 0-3364</inkml:trace>
  <inkml:trace contextRef="#ctx0" brushRef="#br1" timeOffset="336213.8672">7046 3926 17136,'-38'-20'1890,"17"20"31,1 0-191,0 20-96,0 19-577,1 0-417,-1 2-320,20-2-191,0 1-129,20-21 128,19 1 128,-19-20 0,21-20-32,-23 1 1,2-1-65,0 0 32,1 1 0,-21-22-32,-21 21-32,21 1 0,-20-1-63,20 20 31,0 0-32,0 0-32,0 20-32,0-1 32,20 1-64,1 21-96,17-22-641,3 21-1025,-1-40-1089,19 0-832,-19 0-6567</inkml:trace>
  <inkml:trace contextRef="#ctx0" brushRef="#br1" timeOffset="336403.3203">7404 3965 19378,'19'39'2338,"1"-19"-833,-20 1 385,20-1-448,-20-1-994,20-19-448,1 20-192,-21-20-449,18 0-1056,-18-20-1442,0 1-2467</inkml:trace>
  <inkml:trace contextRef="#ctx0" brushRef="#br1" timeOffset="336540.039">7344 3826 18513,'-20'-20'1185,"20"0"-929,0 1-192,20 19 65,0-20-578,0 20-1569,0-21-6342</inkml:trace>
  <inkml:trace contextRef="#ctx0" brushRef="#br1" timeOffset="336793.9453">7583 3945 16367,'38'79'2178,"-17"-38"-64,19-22 801,-40-19-577,20 20-1121,-1-20-448,-19 0-321,20-20-63,-20 20-97,0-19-96,0-22-96,20 21-64,-20 1 32,0 19-64,20-20-64,-20 20 32,20 0 0,0 20 96,19-1-96,-19 22-96,21-21-737,-23-1-1217,23 1-2466,-21 0-7111</inkml:trace>
  <inkml:trace contextRef="#ctx0" brushRef="#br1" timeOffset="337608.3984">8852 3885 16079,'-18'-40'1377,"-2"21"32,0 19 641,-1 0 289,1 0-930,2 19-640,-3 21-417,1 1 32,20 18-288,0-20 65,0-18-65,20-1 96,1-1-96,-3-19-96,2 0 64,21-19 64,-21-1-128,-20-1 64,18 1-96,3 1 160,-21 19 0,0-20-96,0 20 225,0 0-257,0 20-193,0-1-191,20-19-929,20 20-1474,-21-20-1088,21 0-8906</inkml:trace>
  <inkml:trace contextRef="#ctx0" brushRef="#br1" timeOffset="338228.5156">9707 3706 16495,'-41'-19'2114,"23"19"-512,-2 0 31,-1 39 193,21 2-257,-20-2-640,20 20-384,20-18-193,1-2-192,-1 1-64,19-1-64,-19-18-128,20-1-544,-1-20-1058,-19 19-1473,20-19-1954</inkml:trace>
  <inkml:trace contextRef="#ctx0" brushRef="#br1" timeOffset="338589.8437">10083 4422 17328,'41'80'1986,"-41"-61"-897,0 1 865,0 0 32,0-20-577,0-20-544,-20 0-673,-1 1-32,1-22-128,-18-18-32,17-2 64,1-17-32,-19-22-32,39 2-480,-20-2 63,20 20 161,0 21 160,20 19 64,-20 1-32,19 39 32,1 0 128,-20 0 0,20 39-96,1-19-64,-1 39 64,-20-18-128,18-2 160,-18 1-32,0-21-64,0 1-321,0 1-736,0-21-352,0 0-769,-18 0-3684</inkml:trace>
  <inkml:trace contextRef="#ctx0" brushRef="#br1" timeOffset="338865.2344">10243 3945 18513,'0'40'1281,"0"-21"-704,19 1 1056,1 21 97,0-41-545,20 19-640,-1-19-257,-19 0-128,21-19-64,-3-22-128,-38 21 0,20 1-32,-40-21-32,2 21-128,-2-1 128,-1-1-353,-19 21-320,1-20 33,19 20-129,0 0-32,0 0-416,20 20-1218,0-20-5668</inkml:trace>
  <inkml:trace contextRef="#ctx0" brushRef="#br1" timeOffset="339208.9844">10660 3786 17936,'0'0'1762,"-20"0"-769,0 0 416,0 20 545,20 0-705,-20-1-896,20 1-289,0 0-128,20 1-32,0-1 0,20-20-97,-1 19-543,1 1 159,-20-20 193,19 20 224,-19-1 128,0 1 64,-20 1 128,0-1 128,-20-20-32,0 19-31,20-19-129,-20 0-192,1 0-417,19 0-320,-20 0-800,20 0-1186,-20-19-5765</inkml:trace>
  <inkml:trace contextRef="#ctx0" brushRef="#br1" timeOffset="339517.5781">11057 3786 19154,'0'0'832,"-20"0"-255,0 0 1121,0 0 512,-1 0-641,3 20-512,-2 0-288,-1-1-481,21 1-288,21 0 0,-1 1 0,19-1-64,1-1 64,-1 1-96,21-20-64,-21 20-32,-19-1 128,-20-19 32,0 20 224,0 1-128,-20-21-96,1 0-192,-21 20-193,20-20-416,-19 0-448,19 0-448,0-20-866,0 20-1953</inkml:trace>
  <inkml:trace contextRef="#ctx0" brushRef="#br1" timeOffset="339698.2422">11355 3985 21332,'38'19'1633,"-38"-19"-1024,0 0 192,21 0 416,-21 0-865,0 0-608,0 0-1378,20 0-1857,-20-19-7752</inkml:trace>
  <inkml:trace contextRef="#ctx0" brushRef="#br1" timeOffset="339836.914">11314 3706 18193,'0'0'96,"0"0"-2306,0 0-833,0-19-673</inkml:trace>
  <inkml:trace contextRef="#ctx0" brushRef="#br1" timeOffset="340269.5312">11434 3528 16431,'0'0'4260,"0"0"-3363,20 20 416,-20-1 1057,0 2-512,20 38-641,-20-19-544,19-1-417,1 2-224,0-2 64,0-19-128,0-1 160,-1 1-64,1-20-96,0 0 193,-20 20 31,20-20-192,1 21 128,-21-1-64,18-1 32,2 1 0,-20 0 64,20-1-160,-20 1 32,0 1-64,0-21-128,-20 20-288,0-20-257,-19 0-128,19-20 0,-20 20-256,21-21-928,-1 1-226,0 20 226,0 0-738,0 0-12748</inkml:trace>
  <inkml:trace contextRef="#ctx0" brushRef="#br1" timeOffset="340524.414">11652 3588 11723,'0'0'13645,"0"20"-13453,21-20 192,-3 20 1506,2 19-225,0 0-672,21 22-640,-3-2-97,-17 0-416,19-18 224,-21-2-449,21 0-447,-20-19-97,0 1-1217,-1-1-1762,-19-20-3299</inkml:trace>
  <inkml:trace contextRef="#ctx0" brushRef="#br1" timeOffset="340705.0781">12069 3806 19506,'21'20'3395,"-3"-1"-1505,2 21-449,0-19-352,1 18-544,-1-19-481,19 19-128,-19-19-1089,20-20-801,-1 0-673,1 0-800,-20-20-7879</inkml:trace>
  <inkml:trace contextRef="#ctx0" brushRef="#br1" timeOffset="340864.2578">12406 3865 17168,'0'20'4196,"-19"1"-2050,19 38 64,0 0-513,0 21-63,0-1-257,0 1-608,19-2-417,1-17-320,-20-22-128,20 1-224,0 0-192,-20-20-898,0-20-1985,20 0-3331</inkml:trace>
  <inkml:trace contextRef="#ctx0" brushRef="#br1" timeOffset="341524.414">12962 3945 11883,'21'0'4068,"-1"0"-3588,-20 0 961,18 0 289,2 0-449,21-19-512,-21-1-192,-1-1-289,1 1-96,0 0 32,-20-19-64,-20 19 161,20 1-161,-20-1 96,1-1 257,-21 21 319,19 0-95,1 21-96,2-1-161,18 19-192,0 0 1,0 22-65,18-22-128,2 20-96,21-18 0,18-21-352,-19 19-417,19-39-672,-19 0-1218,-20 0-1121,19-20-10986</inkml:trace>
  <inkml:trace contextRef="#ctx0" brushRef="#br1" timeOffset="341770.5078">13260 3747 9801,'40'20'9128,"-21"-1"-7238,1 21 545,20-1-193,-19 2-641,17-21-576,-17 19-416,-1-19-321,0-1-160,-2 1 32,-18-20 0,21 0-192,-21 0 193,0 0 31,0-20-224,0 1-32,0-1-257,0-19-415,0 19-1090,0-21-1697,20 2-1730</inkml:trace>
  <inkml:trace contextRef="#ctx0" brushRef="#br1" timeOffset="342016.6015">13716 3865 6117,'0'41'13197,"0"-2"-11019,0-19-384,20 0 31,0-1-608,0-19-512,21 0-160,-23 0-193,23-19-224,-21-1 160,0 0-416,-2 1 224,-18-1-64,-18-1-128,-2 1-96,0 0-128,-21 20-353,2 0-256,-1 0-480,20 0-1121,-19 20-353,39-20-6342</inkml:trace>
  <inkml:trace contextRef="#ctx0" brushRef="#br1" timeOffset="342436.5234">14054 3588 19474,'0'0'2082,"0"0"-449,0 0-351,20 20 992,0 0-673,0 39-512,19 1-512,-19-1-417,0 0 32,19-18-192,-19 18-288,0-20-385,21-19-576,-41 1-961,18-21-1570,-18 0-1921</inkml:trace>
  <inkml:trace contextRef="#ctx0" brushRef="#br1" timeOffset="342646.4844">14352 3786 18385,'40'59'3171,"-40"-39"-449,20 21 193,-1-21-1121,1-1-737,0 1-513,-20 0-63,20-20-225,0 0-96,-1-20 65,1 0-418,0 1-383,0-22-769,0 1-1442,-1 21-1922,-19-21-2561</inkml:trace>
  <inkml:trace contextRef="#ctx0" brushRef="#br1" timeOffset="342798.8281">14710 3806 16271,'20'39'2787,"-20"-19"-481,18 0 320,-18 1 129,21-21-1090,-21 20-960,20-20-513,-20 0-192,20 0-224,-20 0-865,20-20-2114,-20-1-3427</inkml:trace>
  <inkml:trace contextRef="#ctx0" brushRef="#br1" timeOffset="343160.1562">14730 3548 19090,'39'0'-129,"-39"0"-223,40 19 192,-20 2 128,-1 38 128,1-19 288,0 20-63,0-21 447,0 20 642,-1-19 704,1 1 0,0-22-545,0 1-384,0 0-352,-20-20-224,0 19-129,19-19-95,-19-19 95,0-1-160,0 0-160,0 1-95,20-22 95,-20 21-128,20 0-64,-20 1 0,21-1-96,-1 20 31,-2 0 65,23 0-64,-21 20-288,0 19-353,-2-19-384,3 21-961,-1-2-2082,0-19-2434</inkml:trace>
  <inkml:trace contextRef="#ctx0" brushRef="#br1" timeOffset="343573.2422">15503 3806 16143,'0'-39'2594,"0"39"-352,0 0 33,0 0 511,0 0-1184,0 0-770,-20 19-63,20 21-224,0-1-449,0-19-64,0 1 32,20-1-224,-20-1-321,21-19-127,-1 0-161,-2 0-320,-18-19-32,20-1 96,-20-1 320,0 1 193,-20 0 448,20 20 192,-18 0 224,18 20 417,0 0-96,0 21-1,18-2-223,23 20-129,-21 1-128,19-1-160,1 2 0,-20-2-128,19-20-32,-39 22 288,20-22-32,-20-19 96,-20 19-95,20-39-97,-19 20-417,-1-20-31,0 0-801,0-20-833,0-19-961,-19 19-4228</inkml:trace>
  <inkml:trace contextRef="#ctx0" brushRef="#br1" timeOffset="343799.8047">15801 3567 20787,'99'120'2787,"-58"-60"-1282,-3 19-544,-17 1-609,-1-21-159,0 0-129,-20-18-96,18-22-641,-18 1-736,21 0-1794,-21-20-5510</inkml:trace>
  <inkml:trace contextRef="#ctx0" brushRef="#br1" timeOffset="344603.5156">16992 3747 15630,'-59'-21'929,"19"21"224,1 21 417,-2-21 384,-17 39-609,37-19-640,-19 0-577,40 19-64,0-19-64,20 1 32,21 18-64,17-19 32,22 0 96,-20-20-96,-1 19-96,0 1 96,-39 1 64,-20-1 192,-20-1 224,1 1 481,-21 0-608,0-1-97,-19 1-160,18-20-480,23 0-833,-2 0-1602,20 0-2018</inkml:trace>
  <inkml:trace contextRef="#ctx0" brushRef="#br1" timeOffset="344907.2265">17190 4004 13356,'81'0'5958,"-63"-19"-5382,23-1-448,-21-19 449,19 19 256,-19-1-481,0 1 97,-20 0-97,0 1 64,0 19 417,-20-20-32,0 20-97,1 0-63,-1 0-160,-20 20-225,19-1-96,3 21-96,-2 1-32,20-2-64,0 0 64,20-19-192,-2 1-417,23-1-544,-1-1-608,-1-19-193,1 0-737,-1-19-5380</inkml:trace>
  <inkml:trace contextRef="#ctx0" brushRef="#br1" timeOffset="345103.5156">17568 3687 11498,'-20'-20'8072,"20"20"-5798,0 0-1025,20 0 993,-20 39-480,19 2-641,1 18-608,21 0-225,-21 2-352,18-22-160,23 0-481,-22-19-416,1 1-1313,-1-1-1762,-39-20-9321</inkml:trace>
  <inkml:trace contextRef="#ctx0" brushRef="#br1" timeOffset="345284.1797">17508 3885 20403,'20'0'2274,"-20"0"-1089,20 0 1442,19 0-674,1 0-1184,1-20-481,18 20-288,-19 0-384,-1 0-705,1 0-1281,-1 0-2050,-39 20-8617</inkml:trace>
  <inkml:trace contextRef="#ctx0" brushRef="#br1" timeOffset="346726.5625">18838 3845 64,'-40'0'17776,"21"20"-16398,-1 0-353,0 21 544,0-2 225,20-19-577,20 19-576,0-18-97,0-1-384,19-20 193,1 0-97,-1-20-96,1-1-64,-19-18 0,-1 19 64,-20-19 129,-20 19-97,-1-21 64,-19 21-288,21 1 64,-1-1-224,0 0-257,20 20-896,0 20-1698,0-20-736,20 39-8777</inkml:trace>
  <inkml:trace contextRef="#ctx0" brushRef="#br1" timeOffset="346927.7344">19176 4004 20050,'-20'-39'1282,"-20"19"127,21 1 769,-21-22-288,-1 1-865,3 1-609,-3 0-127,21-22-161,0 22-160,20 0 32,0-22-129,20 22-287,21 19-481,-1-19-640,-1 39-1122,-19 0-352,20 20-6149</inkml:trace>
  <inkml:trace contextRef="#ctx0" brushRef="#br1" timeOffset="347095.7031">18878 3786 21940,'-40'0'2242,"20"0"-864,20-19-193,20 19-96,20-20-481,-1 20-479,22-21-129,-2 1-129,20 1-1504,-19 19-1314,-21 0-1505</inkml:trace>
  <inkml:trace contextRef="#ctx0" brushRef="#br1" timeOffset="347550.7812">20010 3726 20979,'0'-20'673,"-20"1"-577,0 19 769,0-20 1249,-19 20-1089,-1 20-609,-1-1 1,23 22-193,-2-21-128,20 19-64,0-19-96,20-1-64,39 21-96,-19-19-161,19-1-223,0-1 95,1 1 97,-40 0 31,-1-1 385,-19 1 481,-19 1-193,-21-21-32,0 20-95,-19-20 31,19 0-128,1 0-32,-1-20-352,19 20-930,3-21-1504,18 1-2403</inkml:trace>
  <inkml:trace contextRef="#ctx0" brushRef="#br1" timeOffset="347790.039">20189 3588 24182,'20'0'1346,"-20"0"-866,0 40 609,18-21 481,2 21-674,1 20-575,-1-1-161,0 0-288,19-18-225,1-2-319,-1-19-705,-19 0-1410,0-20-1569,0 0-9545</inkml:trace>
  <inkml:trace contextRef="#ctx0" brushRef="#br1" timeOffset="347964.8437">20109 3786 18225,'0'0'3395,"0"-19"-2818,19 19 1376,1 0 482,21 0-962,-3 0-672,3 0-449,18 0-160,1 0-352,-21 19-961,1-19-1313,0 20-2018,-21-20-9898</inkml:trace>
  <inkml:trace contextRef="#ctx0" brushRef="#br1" timeOffset="348290.039">20664 3845 20723,'0'40'2755,"0"-19"-1858,21-1 320,-1-1 256,19 1-416,-19 0-544,20-20-257,-1 0-32,1 0 64,0-20-95,-21 0-33,1 1 0,0-22-96,-20 21-256,-20-19-65,0 19-63,1 0-481,19 20-512,-20-19-545,20 19-960,0 0-3236</inkml:trace>
  <inkml:trace contextRef="#ctx0" brushRef="#br1" timeOffset="348775.3906">21379 3965 21172,'20'39'544,"-20"-39"545,0 20 481,0-20 672,0-20-417,0 20-1152,0-19-513,-20-21 96,0 21-95,0-42-129,1 22 64,-21-20-32,20 18 32,0-18 32,-19-20-64,19 19-32,20 21-128,0-20 128,0 38-96,0-19 32,0 40-96,20 0-96,0 0-513,-1 20-833,21 0-2017,0 20-3684</inkml:trace>
  <inkml:trace contextRef="#ctx0" brushRef="#br1" timeOffset="349051.7578">21557 3945 21268,'0'-19'1377,"0"-1"-160,-18 20 609,18-41 224,-20 21-801,0-19-384,-1 19-257,-19-19-287,22-2-65,-23 2-128,21 0-96,0-22-32,20 22-96,0 0 32,0 19-160,20-19-225,20 39-31,-1-21-353,22 21-736,-21 21-1667,-1-2-1728</inkml:trace>
  <inkml:trace contextRef="#ctx0" brushRef="#br1" timeOffset="349246.0937">21140 3706 23061,'-18'0'2274,"18"0"-2081,0 0 607,39 0 546,1 0-514,-1-19-543,21 19-193,-1 0-64,2 0-609,-3 19-672,-17-19-1377,-21 20-1795</inkml:trace>
  <inkml:trace contextRef="#ctx0" brushRef="#br1" timeOffset="349471.6797">21855 3945 24599,'20'20'2050,"-20"-20"-1346,0 20 33,0-20 576,0 0-832,0 0-545,20 0-289,-20 0-1024,0 0-2691,0 0-6374</inkml:trace>
  <inkml:trace contextRef="#ctx0" brushRef="#br1" timeOffset="367950.1953">1389 4937 13676,'-20'-20'3043,"0"20"-833,0 0-64,1 0 193,19 20-482,-20 21-703,20-21-258,-20 39 1,20 1-192,20-1-225,0 0-352,-1 1-63,21-20-33,0-1 0,-1 0-513,1-17-544,-1-3-1025,1 1-1601,1-20-2883</inkml:trace>
  <inkml:trace contextRef="#ctx0" brushRef="#br1" timeOffset="381261.7187">1905 4937 10217,'0'-39'6246,"0"19"-3427,-20 0-417,20 20 609,0-19-609,0 19-1249,0 0-608,0 0 256,0 19-193,20 21-224,1 19-512,-3 1 224,22 19 1,-19-19-1,17-1-32,-17-19-224,19 0-129,-20-20-479,-20 19-193,19-19-1057,-19-20-1121,0 0-1153,0 0-14254</inkml:trace>
  <inkml:trace contextRef="#ctx0" brushRef="#br1" timeOffset="381471.6797">1806 5117 18801,'-20'0'2531,"0"0"-1154,20 0 801,-20-21 417,40 21-930,-20 0-800,20 0-481,20-20-224,-1 20-63,1 0-97,19-19-161,-18 19-735,-3 0-97,23 0-1218,-41 0-1376,19 0-1314</inkml:trace>
  <inkml:trace contextRef="#ctx0" brushRef="#br1" timeOffset="381812.5">2262 5176 16976,'40'59'3139,"-20"-39"-1762,-1 1 641,1-2 288,-20-19-833,0 0-480,20 0-160,-40 0 160,20 0-448,-20-19-417,1-2-64,-1-19 32,20 1-96,-20 0 0,20-2-64,0 2 0,0-1-257,20 21-95,0 19-289,19-20-224,1 20-832,-19 20-1506,17-1-1538</inkml:trace>
  <inkml:trace contextRef="#ctx0" brushRef="#br1" timeOffset="382304.6875">2739 5117 16879,'-40'-21'2723,"20"1"-961,20 20 864,-20 0-384,1 0-896,19 20-546,-20 21-255,20-2-257,0 0-160,0 1-128,20-19 0,-1-2-64,1 1 32,0-20 96,20 0-96,-21-20-32,-19 1 160,20-22 0,-20 21-32,0-19 129,0 19-161,-20 1 128,20-1-128,-19-1 160,19 21 96,0 0-384,0 21 96,0-1-64,19-1 224,21 21-352,-19-1-128,17-19-545,-18 1-352,21-2-705,-21 1-769,-2-20-704,3 0-3459</inkml:trace>
  <inkml:trace contextRef="#ctx0" brushRef="#br1" timeOffset="382603.5156">2918 5057 13164,'20'0'5733,"-20"0"-4964,0 19 1313,18 22 961,3-21-865,-21 19-897,20 0-288,0 1-416,-20-19-257,20-2-128,-20-19-64,19 20-32,-19-20 33,0 0 95,0-20-64,0 1 0,0-2-96,0-19-128,0 21 64,20-1-96,0 0-64,0 20-32,0 0-1,19 0-127,1 20-481,-1 0-896,1-1-2595,1-19-6695</inkml:trace>
  <inkml:trace contextRef="#ctx0" brushRef="#br1" timeOffset="384307.6172">3632 5076 14125,'0'-39'3011,"0"19"-673,0 1-192,-20-1 0,0-1-641,0 21-448,1 0-320,-1 21-256,0-1-225,0-1-96,0 21-64,20-21-96,0 22-96,20-21 0,0-1 0,20 1 96,19-20-32,-18 20-64,-3-20-32,-17 19 96,-1 1 32,-20 0 128,0 1 32,-20 18 32,-1-19-96,1-1 0,2-19-160,-3 20-352,21-20-641,-20-20-1410,20 20-1889,20-19-6566</inkml:trace>
  <inkml:trace contextRef="#ctx0" brushRef="#br1" timeOffset="384728.5156">4049 5096 13516,'-20'0'1922,"20"0"320,0 0 321,-20 0-353,20 0-513,-20 21-544,0-21-160,20 20-224,-19 19-160,19-19-225,0-1-288,0 21-96,19-19 0,1-21 0,0 19 0,0-19 32,0 0-64,-20 0 32,19-19 160,-19 19-64,20-21 129,-20 1-33,0 0-32,0 20 64,-20 0 64,20-19-191,0 19-194,0 19-255,20-19 256,0 20 64,1 0-833,-1 1-929,18-21-992,-17 19-994,19-19-5701</inkml:trace>
  <inkml:trace contextRef="#ctx0" brushRef="#br1" timeOffset="384944.3359">4386 5096 17969,'-19'-20'2306,"-1"20"-160,0 0 192,0 20-480,20 1-577,-20 18-352,20 1-449,0-1-352,20 2-128,20-2-64,-1-19-96,1-1-384,1 1-161,17-20-352,-17-20-801,-23 1-896,3-1-1218,-1-19-6950</inkml:trace>
  <inkml:trace contextRef="#ctx0" brushRef="#br1" timeOffset="385112.3047">4525 4957 5605,'-20'-20'14702,"20"20"-12012,0 0-736,20 0 320,1 20-480,17 21-801,-17-2-545,19 0-288,-1 22-192,21-22-96,-21-19-672,-19-1-514,0 1-1376,-20 0-2115</inkml:trace>
  <inkml:trace contextRef="#ctx0" brushRef="#br1" timeOffset="385335.9375">4467 5137 18161,'38'-41'1922,"3"41"640,-3-20 225,23 20-1186,-22 0-704,21 0-705,-21 20 0,21 21-64,-21-22 1,1 21-1,-20-1-32,19 2-64,-19-22-32,1 1-353,-21 0-607,20-20-1347,-20 0-1184,-20-20-4356</inkml:trace>
  <inkml:trace contextRef="#ctx0" brushRef="#br1" timeOffset="385481.4453">4823 4957 21140,'-20'-20'3299,"0"20"-1666,20 0-480,0 0-416,0 0-641,0 0-1729,20 0-2435,-20 0-8584</inkml:trace>
  <inkml:trace contextRef="#ctx0" brushRef="#br1" timeOffset="386313.4765">5319 5096 14541,'-39'-39'2915,"19"19"-513,0 20 65,0 0 223,20 20-1184,-20-1-802,20 22-223,0-2 63,0 20-223,20-19-193,20-19-96,-1-2 0,1-19 64,1 0 0,-3-19-32,-17-2-224,-21 1 256,0-19-224,0-1 160,-21 21 32,1-22-64,2 2-32,-2 19-32,20 0 160,-21 1-96,21 19 64,21 0-128,-21 0 160,38 0-32,-18 19 64,21 1-32,-2 19-96,1-19 64,0 21-128,-21-22 64,1-19-32,0 20-32,0-20 64,-20 0 0,0 0 96,0 0 64,0 0-31,0 0-97,0-20 0,0 1-96,20-1-33,-1 20-31,1 0-32,0 0 160,21 0-96,-3 20-96,3 19-385,-3-19-1152,3-1-1410,-1 1-1089,-1-20-4773</inkml:trace>
  <inkml:trace contextRef="#ctx0" brushRef="#br1" timeOffset="386596.6797">6113 5076 14733,'0'-39'3107,"0"19"-736,0 1 511,0-1-127,-19 20-1025,-1 0-898,20 0-575,-20 20 287,20-1-448,0 21-192,20-21 0,0 1 64,19 21-224,1-22-129,-1 1 65,2 0 96,-1-1 224,-40 1-32,0 0 192,0 1-128,-20-21-32,0 19-320,-21-19-257,23 0-480,-3 0-640,1-19-481,0 19-1794,20-21-7783</inkml:trace>
  <inkml:trace contextRef="#ctx0" brushRef="#br1" timeOffset="386749.0234">6530 5295 19058,'40'99'2690,"-40"-58"-160,0-2 33,0 0-930,0 1-1088,0-19-449,-20-2-384,20 1-1250,0-20-2369,0 0-6888</inkml:trace>
  <inkml:trace contextRef="#ctx0" brushRef="#br1" timeOffset="400348.6328">7125 5057 10121,'-18'0'2370,"18"0"-832,0 0 352,0 0-129,18 0-319,-18 19-321,21 1-385,-21 21-159,20-2-129,20 20-31,-21 1-225,1-1 96,20-19-128,-20 1 161,-1-2-129,1-19-64,0-1 64,-20 1-96,0 0 128,0-20-63,0 0 95,0 0 96,0 0-192,-20 0-64,0-20-160,1 0 96,-1-19-96,-20 0-64,20-22 96,1 2-64,-1-1-64,0-19-160,0 20 191,20 18 33,20 2 64,-20 19-64,20 1 64,19-1 32,1 20 0,-20 20 0,19 19 0,1 0-288,-20 2-192,0 18-257,-20 0-128,19-18 288,-38-2 257,19 0 32,-20-19 128,0 0 192,-20-1 0,21-19 64,19 0 32,-20 0 32,20-19-64,-20-1-32,20 0 0,20-19 0,-20 0-32,20 18 65,19 1-1,-19 0 224,0 20 32,19 0-192,-19 20-31,20-20-129,-19 20 64,17 1-64,-17-21-32,-1 0 96,0 0-32,19-21 160,-19 1 64,-20-19-32,20 19-64,0-19 33,-20 19 351,-20-21-192,20 22 33,-20 19-33,0-20-96,-1 20-159,21 0-1,-18 0 0,18 20-96,0-1-32,0 22 64,0-21-32,0 19-128,18 0-449,3 1-576,19-19-705,-20-2-640,-1-19-1762,1 0-6887</inkml:trace>
  <inkml:trace contextRef="#ctx0" brushRef="#br1" timeOffset="400602.539">7821 5076 17136,'0'0'1761,"0"20"-864,0 1 865,0 18-97,0 1-640,0-21-384,19 1-225,1 0-63,21-20-65,-21 0-128,-2-20 32,2 0-63,1 1-129,-21-21-257,0 21 449,0-22-160,-21 21-480,1 1-32,20-1-129,-18 0-192,-2 20-704,20 0-1442,0 0-2754</inkml:trace>
  <inkml:trace contextRef="#ctx0" brushRef="#br1" timeOffset="400942.3828">8257 5613 17648,'0'20'2755,"0"-20"-2275,-20-20 609,1 0 449,-21-20-673,20 20-353,0-39-416,1-2 32,-1 2-160,0-19 96,0-2-128,20 21 64,20 18-32,0 2 64,0 19 64,19 0 0,-19 20-128,20 20 0,-21 0 0,1-1-224,-20 22 64,0-2 64,0 20-128,-20-39 288,1 21-161,-1-22 161,0-19-512,0 0-1154,20 0-2529,-20-19-7945</inkml:trace>
  <inkml:trace contextRef="#ctx0" brushRef="#br1" timeOffset="401347.6562">8237 4858 16111,'20'0'3171,"0"20"-1570,-20 0-159,20-1-193,1 21 64,-3 1-640,2-2-129,0 20-191,1-18-161,17 18-64,-17-40-128,19 21 32,-20-40 0,19 0 32,-19 0 32,0-20-96,0-19-128,0 19 64,-20-19 0,0 19-96,-20-21-129,0 22 33,0-1 160,0 20 0,0 0 96,20 0 32,0 20 32,0 19 160,0 2 225,0-22-129,40 21-192,-20-1-96,20-19-32,-1 1-384,1-21-193,-1 0 97,2 0-129,-21 0-864,0 0-1410,-2-21-3075</inkml:trace>
  <inkml:trace contextRef="#ctx0" brushRef="#br1" timeOffset="401573.2422">8992 5096 21236,'59'0'2946,"-39"0"-1664,20-20-257,-1 20-161,-19 0-319,0 0-193,1 0-256,17 0-288,-18 0-416,1 0-513,-21 0-321,20-19-1184,-20 19-2307,0-20-8007</inkml:trace>
  <inkml:trace contextRef="#ctx0" brushRef="#br1" timeOffset="401724.6094">9170 4937 18481,'0'0'3555,"0"20"-2049,0-20 352,20 21-193,1 18-960,-21-19-641,20 0-320,-2-1-577,2 1-609,1 1-1408,-21-1-4870</inkml:trace>
  <inkml:trace contextRef="#ctx0" brushRef="#br1" timeOffset="402718.75">9905 5096 11242,'-40'-39'2499,"21"19"-514,-1 20 225,0 0 225,20 0-609,-20 0-866,0 20-383,1 19-257,19 2 33,-20-2-33,20 0-128,20-19-96,-1 0-32,1 1 32,-20-21-64,20 0-32,0 0 96,0-21-64,-20-19-96,19 21-32,-19-21 160,0 21-32,0-1-32,0-1 0,0 1 64,0 20 65,0 0-161,20 0 96,-20 20-32,20 1 32,0-1-385,0 19-575,19-19-962,-19-20-1826,1 19-3555</inkml:trace>
  <inkml:trace contextRef="#ctx0" brushRef="#br1" timeOffset="403038.0859">10243 4978 13068,'0'-21'6630,"0"1"-5317,0 20-608,-20 0 833,0 0-289,20 20-673,-20 1-384,20-1-192,0-1 0,0 1-64,20 0-32,20 19 64,-1-18-448,-19-1-129,20-1-95,-20 1 31,-1 0 417,-19-1 288,0 1 64,0-20 160,-19 20-32,19-20-128,-20 0-64,20 0-256,-20 0-384,20 0-1250,-20-20-1762,20 20-2754</inkml:trace>
  <inkml:trace contextRef="#ctx0" brushRef="#br1" timeOffset="403334.9609">10600 4978 15118,'0'-21'1794,"-20"21"-161,20 0 705,-19 21-736,-1-1-673,0-1-321,20 1-448,0 0 65,0 19-289,20-18-1,0-1 1,19-1 0,-19 1-32,20 19 0,-21-19-64,-19 0-32,20 1 160,-20-21 32,0 19 32,-20-19-352,20 0-577,0 0-737,-19 0-960,-1 0-1891,0-19-7782</inkml:trace>
  <inkml:trace contextRef="#ctx0" brushRef="#br1" timeOffset="403645.5078">10917 5137 14830,'0'19'2978,"0"1"-1184,0 0 448,0-20-288,0 19-673,21 1-800,-1 0-321,-2-20 128,23-20-64,-21 20-128,19-39-320,-19 19-96,-20 0 96,0-19 128,-20 18 0,1 1-65,-21 1-31,-1 19-128,3 0 0,-3 0 31,3 19-223,17 1-353,1 1-2530,20-21-14638</inkml:trace>
  <inkml:trace contextRef="#ctx0" brushRef="#br1" timeOffset="404217.7734">11553 5017 14637,'-40'-19'3075,"20"-1"-865,1 20-192,19 0 32,-20 0-608,0 0-417,0 0-257,-1 20-255,21 19-129,-18 0-64,18 22-127,0-22-65,18 0-96,3 1-64,-1-19 0,20-21-513,-21 0-480,21 0-480,0-21-897,-1 1-2563,-19 0-10410</inkml:trace>
  <inkml:trace contextRef="#ctx0" brushRef="#br1" timeOffset="404377.9297">11673 5057 14413,'18'19'3716,"2"1"-1570,0 1 224,1-1-544,-1 19-962,-2-19-671,2-20-225,1 19-417,-21-19-448,20 0-640,0 0-2403,-20-19-5413</inkml:trace>
  <inkml:trace contextRef="#ctx0" brushRef="#br1" timeOffset="404522.4609">11691 4917 14253,'-18'-39'3683,"18"39"-1440,0-20-674,0 20-704,0 0-737,18 0-256,2 20-1121,21 0-2275,-21-1-4675</inkml:trace>
  <inkml:trace contextRef="#ctx0" brushRef="#br1" timeOffset="404840.8203">12189 4998 19730,'-81'0'2659,"42"19"-1250,-1-19-32,40 20 289,-20 0-705,20-1-577,0 1-288,20 1-128,20-1-96,-19-1-128,17-19-128,-18 0-161,21 0-160,-41-19 417,18 19 128,-18-20 160,0 20 32,-18-21 64,18 21-128,0 0 32,0 0-32,0 0-160,0 0-64,18 21-545,3-1-1537,-1-1-2403,0-19-9032</inkml:trace>
  <inkml:trace contextRef="#ctx0" brushRef="#br1" timeOffset="405043.9453">12327 4858 17744,'0'0'3524,"20"0"-2115,-20 40 96,20-21-63,0 21-161,19 20-1089,-19-20-128,0-1-320,19-18-673,-19-1-224,0-1-1057,1-19-2402,-21 0-7240</inkml:trace>
  <inkml:trace contextRef="#ctx0" brushRef="#br1" timeOffset="405399.414">12288 5037 14830,'39'0'4420,"-19"0"-2306,20-20-224,19 20 256,0 0-737,-19 0-672,19 0-417,-18 0-160,-1 0-96,-22 0 0,3 0 96,-1 0-64,-20-19 33,0 19-33,0-20-160,0-1 32,-20 1-129,-1 20-31,3-20-32,-2 20-64,0 0 128,20 20 63,-21-20 1,1 41 192,20-21 1,-18 19 63,18 0-192,0 2 288,18-21-288,2 19-545,21-19-512,-3-20-288,3 19-449,-1-19-1024,-21-19-1859,1 19-7943</inkml:trace>
  <inkml:trace contextRef="#ctx0" brushRef="#br1" timeOffset="405738.2812">12922 5017 15822,'-20'0'2787,"20"0"-1666,0 20 705,-19 0 192,19 19-545,0 2-288,0-2-480,0-19-449,19 19-256,1-19 96,0-20 32,21 0-63,-21-20-226,-2-19 97,-18-1-96,0 1-128,0-21 0,-18 20 95,-2-20 97,-21 1 0,21 19-160,0 1 833,1 18-97,19 21 193,0 0 159,0 0-159,19 21 32,1-1-193,20 19-448,1 0-320,-3 22 128,23-22-897,-22-19-480,1 19-321,-20-19-961,-1 1-3747</inkml:trace>
  <inkml:trace contextRef="#ctx0" brushRef="#br1" timeOffset="406521.4844">13776 5137 10441,'20'-61'1506,"-40"42"576,20-1 32,0 0 640,-20 20-479,0-19-546,0 19-512,1 0-224,-1 0-64,0 19-288,0 21-129,0-1-320,20 2 33,0-2-65,0 0-64,20-19-64,0-20-32,0 20-32,19-40-64,-19 0-160,0 1-193,0-21 1,0 1 127,-20-21 193,0 20 32,-20-20 0,20 1 160,-20 19-384,0-20 928,0 40-319,20 1 287,-19-1 33,19 20-1,0 0-63,0 0-321,0 20 0,19-1-31,1 22-65,0 18-160,20-20 96,-19 22-96,-3-22-577,23 20-192,-21-18-960,18 18-481,-17-39-3043</inkml:trace>
  <inkml:trace contextRef="#ctx0" brushRef="#br1" timeOffset="406890.625">14173 4978 12780,'-40'20'7591,"40"-20"-6150,-19 19-480,19 1 641,-20 0-321,20 19-865,20-18-320,-20-1-128,19-1-352,21-19-97,-20 20-63,1-20-193,-21-20 161,18 20 31,-18-19 257,0-1 128,0-1 128,-18 1 64,18 20 0,-21-19-32,21-1 288,0 0 353,0 20 159,0 0-319,0 20-257,0 19-192,0-19-256,0 21-705,21-2-1121,-3 0-2947,2-19-6662</inkml:trace>
  <inkml:trace contextRef="#ctx0" brushRef="#br1" timeOffset="407115.2344">14252 4778 20211,'20'-19'2114,"-20"19"-1218,21 19 610,-1 1-1,19 21-320,-19-2-544,0 20-417,0 2-224,-1-2-512,1-20-385,20 2-384,-20-22-33,-1 1-1280,-19-20-4357</inkml:trace>
  <inkml:trace contextRef="#ctx0" brushRef="#br1" timeOffset="407305.664">14252 4937 21428,'-20'20'2690,"20"-20"-2337,0 0 255,40 0 481,-19 0-608,17 0-353,3 0-480,-1 0-994,19-20-608,0 20-1697,-19 0-4741</inkml:trace>
  <inkml:trace contextRef="#ctx0" brushRef="#br1" timeOffset="407789.0625">14868 4937 15758,'-39'-20'2723,"19"20"-1121,0 20 576,0-20-449,-19 41-351,19-21-578,-1 19-447,21 0-353,0-19 128,21 1-160,-1-1 64,19-20 0,-19 0-160,20 0 96,-21-20-321,1-1 193,0 1 64,-20-19 192,0 19-32,0 1 96,-20-1 225,20 20 159,-20 0-31,20 0-129,0 0-288,0 20 96,20-1-128,0 21-96,0-21-288,0 1-641,19 21-897,1-41-800,-20 19-2883</inkml:trace>
  <inkml:trace contextRef="#ctx0" brushRef="#br1" timeOffset="407969.7265">15305 5137 16655,'59'78'7047,"-59"-38"-5958,20 20-801,-20-1 289,0-20-289,0 2-512,0-21-801,0 0-1249,-20-1-3588</inkml:trace>
  <inkml:trace contextRef="#ctx0" brushRef="#br1" timeOffset="411946.289">16000 4878 13580,'0'-59'2755,"0"38"-385,0 21 97,0-20 127,0 20-480,0 0-769,0 0-448,0 0-224,20 20 31,-20 1-31,20 18-321,-2 1-95,-18-1-514,21 2 482,-1-21-450,0 19 1,0-19-480,-1-1-578,-19 1-800,20 1-736,-20-21-2660</inkml:trace>
  <inkml:trace contextRef="#ctx0" brushRef="#br1" timeOffset="412149.414">15880 5215 18705,'-20'20'2883,"20"-20"-1794,20 0 833,20 0 416,-19 0-833,38 0-480,-19-20-480,19 20-385,0-19-64,-19 19-224,0-20-609,-1 20-608,1 0-641,-20-20-352,-1 20-1474,-19 0-2177</inkml:trace>
  <inkml:trace contextRef="#ctx0" brushRef="#br1" timeOffset="412367.1875">15860 4819 22901,'-19'0'2242,"19"-21"-1729,0 21 480,39-20 1089,-19 20-1057,39-19-833,2 19-544,-23-20-609,23 20-769,-2 0-416,-19 0-1730,-20 0-4740</inkml:trace>
  <inkml:trace contextRef="#ctx0" brushRef="#br1" timeOffset="412837.8906">16595 4937 16079,'40'80'3491,"-40"-60"-2530,20 19 256,-1-19 513,-19 1-225,0-21-512,20 0-320,-20 0 63,-20 0 97,20-21-416,-19 1-257,-1-19-32,-20 19-64,20-40-32,-19 20 0,19-19-352,0-1 832,20 1-544,0 0-64,20 39 0,0-1-128,0 21 160,19 0 64,-19 21-96,0-1 32,0 19-65,-1 1 129,-19-1-64,0-18 64,-19-1-64,-1-1-480,20-19-705,-20 20-801,0-20-3043</inkml:trace>
  <inkml:trace contextRef="#ctx0" brushRef="#br1" timeOffset="420211.914">17488 4998 8936,'0'-20'2434,"-19"-1"-416,19 21 64,-20-20 417,0 0-482,0 20-735,0 0 63,1 0-480,-1 0-321,0 20-31,0 0-513,-1 21 256,21-22-160,0 21 0,21-21 0,-1 1 64,0-20-64,19 0 33,-19 0-33,0 0 0,0-20 0,0 1-224,-20-1 256,19 20-96,-38-20 128,19 20-32,0 0 0,0 0 0,0 0-256,0 0-32,19 20-192,1 0-673,0-20-1506,0 19-2593</inkml:trace>
  <inkml:trace contextRef="#ctx0" brushRef="#br1" timeOffset="420674.8047">17866 4998 14445,'-20'0'2819,"0"0"-961,0 0-257,20 19 417,-20-19-673,1 20-608,19 19-481,0-19-128,0 1-64,19-21-64,1 20 32,0-20 0,0 0-128,0-20 0,-1-1 32,1 1 0,0-19 64,-20 19-32,-20-19 160,20-2-64,-20-18-192,-19 20 801,19-2-129,0 2 97,0 19 352,1 0-64,19 20-321,-20 0-319,20 0-321,20 20 128,-1 19-96,1 22 96,20-22-96,-1 0-577,1 22-224,0-41-1569,19 19-769,-39-19-4836</inkml:trace>
  <inkml:trace contextRef="#ctx0" brushRef="#br1" timeOffset="422978.5156">18302 4957 8776,'-19'-20'5573,"-1"20"-3395,20-20 192,-20 20 97,20 0-802,-20 20-896,20 0-449,-20 1 33,20 18-33,0 1 32,20-21-31,-20 1-33,20 1-96,0-1-64,19-20 0,-19-20-64,0-1 0,0-18 0,0-1-31,-20 1 31,0-22 32,-20 22-160,0-20 640,0-1-448,0 20 161,-19 1 319,19-2 193,20 41-225,-20-19 1,20 19-289,0 19-192,20-19-96,0 41 96,0-2 1,-1 1-130,1 20 33,20-21-160,-20 1-64,19-21-609,1 21-768,-19-19-97,-3-1-192,2-20-736,1 19-3011</inkml:trace>
  <inkml:trace contextRef="#ctx0" brushRef="#br1" timeOffset="423616.2109">18739 5017 12684,'0'40'1985,"0"-40"-95,0 19 1153,0-19-320,0 0-1218,0-19-512,-20 19-416,0-20 63,20-19-31,-19 19-65,19-21-223,0 21-161,0-19-160,19 19 576,-19 1-480,20-1-224,-20 20-224,20 0-129,0 0-351,0 20-225,-1-1-161,1 21 97,20-21-320,-20 1 832,-1 0 321,1-20 352,21 21 225,-21-21 543,0 0 257,-2 0-64,3-21-64,-21 21-224,20-20-193,-20 0 33,0 1-353,0-1 609,0 0-545,0 1-31,-20-1 31,20 20-64,-21-21 32,3 21-64,-2 0 65,20 21-417,-20-1 288,20-1 32,0 21-256,0-1 0,0 2-129,20-2 161,0-19-32,19 19-224,-19-19-321,20-20-352,-21 21-256,21-21-384,-20 0-609,0-21-1634,-1 21-3811</inkml:trace>
  <inkml:trace contextRef="#ctx0" brushRef="#br1" timeOffset="423913.0859">19334 4898 8904,'20'-59'8200,"-20"39"-5382,0-1-832,0 1-192,-20 20-353,20 0-384,-20 0-352,20 0-385,-18 20-96,18 1 65,0-1-161,0 19-160,18-19 32,2 19-32,0-19-224,1 1 95,-1 18 1,-2-19 128,-18 0 64,0-1 0,0 1 32,-18 1 32,18-21-31,-20 20-65,20-20-385,-21 0-384,21 0-320,-20-20-864,20 20-2724,0-21-10601</inkml:trace>
  <inkml:trace contextRef="#ctx0" brushRef="#br1" timeOffset="424188.4765">19573 4839 19314,'-40'0'1954,"40"0"-225,-20 0 193,20 0-224,0 19-930,0 1-415,0 0-129,20 19-320,20-19-64,-1 21 0,1-22-97,0 21-31,-1-1 224,-19-18 96,-20-1 32,0-1 192,0 1-31,-20-20-65,0 0-256,1 0-385,-1 0-736,0 0-1185,0-20-4389</inkml:trace>
  <inkml:trace contextRef="#ctx0" brushRef="#br1" timeOffset="427140.625">19911 4978 16335,'0'0'2434,"0"0"-1345,0 0 128,0 0 481,19 0-609,1 0-544,0 0-129,0 0-192,0-21-96,-1 21 0,1-20 33,-20 0-1,20 20-160,-20-19 704,-20-1-511,0 0-1,20 20 256,-19 0 33,-1 0-97,0 20-224,0 0-32,0-1 0,1 21-31,19 1-290,0-2 161,0 0 32,39-19-64,-19 1-224,20-1-481,-1-20-800,1 19-513,-20-19-1185,19 0-2531</inkml:trace>
  <inkml:trace contextRef="#ctx0" brushRef="#br1" timeOffset="427436.5234">20347 4878 19762,'0'-20'2787,"-20"1"-1954,1 19 768,-1 19 321,0-19-801,-1 20-608,21 0-225,-20-1-576,40 1 544,1 0-577,-1 21 193,19-22-192,21 1-128,-21 0-33,1-1-159,0 1 383,-40 21 193,0-22 192,-20 1-64,-20-20 97,20 20-129,1-20-225,-1 0-543,0 0-738,0 0-1665,20 0-3875</inkml:trace>
  <inkml:trace contextRef="#ctx0" brushRef="#br1" timeOffset="427733.3984">20784 5176 17712,'0'39'993,"20"-19"256,-20 0 161,0 1-417,20 18-801,-20-19-224,19-1-1025,1 1-1185,-20-20-2307</inkml:trace>
  <inkml:trace contextRef="#ctx0" brushRef="#br1" timeOffset="428139.6484">21041 5037 19730,'20'-20'1826,"1"20"-1538,-1 20 961,0-20 161,-2 0-449,3 0-545,-1 0-96,0 0-128,0 0 33,-1-20-33,-19 1 32,20-1-352,-20-1 608,0 1-383,-20 0-226,20 1 834,-19-1-609,-1 0 96,0 20-32,0 0 1,-1 20-33,3 0 32,-2 19-96,20 2-256,0-2 224,0 1 0,20-1-96,-2-18-289,3 18-95,19-19-257,-20-20-384,19 0-160,1 0-929,-1 0-1537,-19-20-1859</inkml:trace>
  <inkml:trace contextRef="#ctx0" brushRef="#br1" timeOffset="428341.7969">21399 4660 17648,'0'-21'4196,"0"21"-2210,0 0-256,21 21 576,-3-1-705,-18 19-832,20 1-385,0 20-255,1-1-97,-1 0-833,0 2-160,-2-22-769,23-19-191,-21-1-1154,0-19-4549</inkml:trace>
  <inkml:trace contextRef="#ctx0" brushRef="#br1" timeOffset="428718.75">21300 4839 23093,'-20'0'1794,"20"0"-897,20-20 608,0 20-223,19-21-1026,1 21-256,-1 0-481,1 0-1056,1 0-193,-3 0-736,23 0-449,-41 0-576,19 0-353,1 0-1921,-20 0 4003,-1 0 3652,1 0 3651,0 0-1633,-20 0-769,0 0-321,0 21-768,-20-1-672,20-1-129,-20 21 0,1-1-352,19 2-641,0-21 96,0 19 1,19-19-129,1-1-160,0 1 0,21-20-64,-23 0-512,22 0-513,-19 0-1185,17-20-929,-17 1-3908</inkml:trace>
  <inkml:trace contextRef="#ctx0" brushRef="#br1" timeOffset="428871.0937">22074 5017 18897,'20'40'3748,"0"-40"-1794,-20 19 544,20-19-1153,-1 0-672,1 20-577,-20-20-384,0 0-1121,20 0-930,-20-20-2113</inkml:trace>
  <inkml:trace contextRef="#ctx0" brushRef="#br1" timeOffset="429073.2422">22333 4561 23254,'99'39'2914,"-40"0"-1120,-19 22-225,19-2-223,-19 1-481,-20 19-609,-1-20-352,-19 1-513,20-1-64,-20-18-255,0-2-994,-20-19-993,20 0-4804</inkml:trace>
  <inkml:trace contextRef="#ctx0" brushRef="#br0" timeOffset="458040.039">733 6466 13612,'-20'-20'2050,"20"20"353,-18-20-65,18 20 384,0 0-1248,0 0-738,0 0 225,0 0 128,18 20-128,-18 19-256,20 2-64,0-1-161,1 19-288,-1 1 64,19-1-256,-19-20 129,0 22-258,-20-2-287,20-20-673,0 2-705,-20-22-544,19 21-1762,-19-20-4772</inkml:trace>
  <inkml:trace contextRef="#ctx0" brushRef="#br0" timeOffset="458250">753 7122 15246,'-58'0'3363,"37"0"-1057,1 20 385,0-20-33,20 0-1056,-20 0-962,20 0 257,20 0 0,0 0-256,0 0-449,19-20-32,1 20-224,19 0-320,2 0-449,-21 0-288,19 0-737,-19 0-32,-1 0-864,1 0-1410,-19 0-2178</inkml:trace>
  <inkml:trace contextRef="#ctx0" brushRef="#br0" timeOffset="458605.4687">336 6566 19762,'0'-20'2274,"0"0"-608,21 1 1249,19-3-993,-1-17-930,21 0-447,-21 19-417,21-19 32,-1 18-192,-18-19-64,17 21-544,-17 19-385,-2-20-609,1 20-544,-20 0-2338,19 0-11211</inkml:trace>
  <inkml:trace contextRef="#ctx0" brushRef="#br0" timeOffset="459227.539">1130 6783 3010,'-39'-39'16688,"39"39"-15599,0-20 449,0 20 1248,21 20-800,-3 0-1121,2-1-288,1 22-65,19-2-64,-22 1-95,3-21-1,-1 1-32,0 1-95,0-21-65,-20 0 32,0 20 96,0-20 0,0-20-191,0 20-226,0-21 194,-20 1-162,20 1 194,0-1-258,0 0 97,20 1-160,-1 19 96,1 0-64,0 0-417,20 19-704,-1 1-1153,1 0-930,-1 19-5124</inkml:trace>
  <inkml:trace contextRef="#ctx0" brushRef="#br0" timeOffset="459589.8437">1845 6744 12171,'20'-39'7815,"-20"19"-6694,0 20 609,-20-20 640,20 20-992,-19 20-578,-1 0 1,-20-1 64,1 21-513,19 0-63,20 0-289,0-1 0,0 0 0,39-19-64,1 1-33,0-1-351,-1-1 128,1 1 192,-19 0 96,-3 19 0,-18-18-33,0-1-383,0-20-225,-18 20-352,18-20-960,-21 0-1379,1 0-3778</inkml:trace>
  <inkml:trace contextRef="#ctx0" brushRef="#br0" timeOffset="459923.8281">2043 6942 23029,'61'-20'1249,"-41"1"-384,-1-1 769,21 20-417,-40-20-705,20 1-351,-20 19 95,0-20-352,0 0 0,-20-1-129,0 21 161,0-19-32,1 19 128,19 0-32,-20 0 32,0 0 0,20 19 65,0 22-1,-20-2 0,20 1 128,20-1-32,-20 21-64,20-20-96,0-1-32,19-18-160,-19-1-320,0-20-353,19 0-961,-19 0-1089,0 0-3138</inkml:trace>
  <inkml:trace contextRef="#ctx0" brushRef="#br0" timeOffset="460183.5937">2361 7002 17808,'40'40'2659,"-40"-20"-994,21-1 289,-3-19 513,-18 0-866,0 0-480,0 0 0,0-19-576,-18-1-129,18 0-160,0-19-63,-21 19-33,21-21-320,21 2 192,-3 0-64,2 19-161,1 0-319,19 20-737,-1-21-993,1 21-1570,0 0-5605</inkml:trace>
  <inkml:trace contextRef="#ctx0" brushRef="#br0" timeOffset="460496.0937">2739 6566 23189,'-20'-40'2595,"40"21"-1026,-1 19 577,1 19-320,0 1-673,21 39-864,-3 1-289,3-1 0,-3 21 0,3-21 0,-1 0 0,-21 2 0,21-22 0,-20-19-801,-20-20-577,20 20-447,-20-20-353,-20-20-1666,20 0-7591</inkml:trace>
  <inkml:trace contextRef="#ctx0" brushRef="#br0" timeOffset="460677.7344">2798 6824 25944,'41'0'1153,"-3"20"321,23-20 447,-2-20-319,-19 20-1026,19 0-479,-19-20-258,-1 20-735,-19 0-866,0 0-1633,-20 20-2787</inkml:trace>
  <inkml:trace contextRef="#ctx0" brushRef="#br0" timeOffset="467580.0781">873 7557 640,'0'0'897,"0"0"993,20 0 1025,-20 0-353,0 0-544,0 0-192,0 0 95,0 0-383,0 0-321,20 0-128,-20 0-160,0 0 0,19 0-32,1 0-97,0 0 1,20 0 0,-1 0-96,1 0-161,19 0 97,2 0-225,18-19-64,0 19-63,20 0-1,0 0 64,1 0 97,-21 0-1,20 0-31,0 0-225,0 0 0,21 0-32,-21 0 64,-20 0 33,20 0 31,-18 0-160,-2 0 160,-20 0-128,1 0 161,-1-20 63,-18 20-128,17 0 33,3 0-193,-2 0 32,-19 0-32,-21 0-32,21 0-64,-20 0 32,0 0 32,-1 20-64,1-20 64,0 0 96,0 0 32,1 0-31,-21 19-161,18-19 0,2 0 0,-20 0 0,20 0 0,-20 0 0,21 0 0,-21 22 0,0-22 0,0 0 0,20 0 0,-20 0 0,0 0 0,0 0 0,0 0 0,0 0 0,0 0 0,0 0-865,0 0-673,0 0-1120,0 0-1250,0 0-9865</inkml:trace>
  <inkml:trace contextRef="#ctx0" brushRef="#br0" timeOffset="468865.2344">3553 6724 20563,'-20'-19'1569,"0"19"-319,20 0 351,0 0 1,0 0-609,0 0-801,0 0-256,0 0-545,0 0-640,20 19-513,-20 1-1633,20 0-3812</inkml:trace>
  <inkml:trace contextRef="#ctx0" brushRef="#br0" timeOffset="468991.2109">3592 6963 19122,'20'20'2466,"-20"-20"-2114,0 0-192,0 0-31,20 0-226,-20 0-1472,0-20-2659,0 20-10026</inkml:trace>
  <inkml:trace contextRef="#ctx0" brushRef="#br1" timeOffset="471571.289">4386 6863 10025,'-19'-19'2434,"-1"-1"-672,20 0 288,-20 20 320,0-21-608,0 21-641,20 0-256,-20 21-257,1-1-95,19 19 31,0 1 1,0-1 31,0 21-95,19-20-129,1-20-32,0-1 65,0 2-129,20-21-32,-21-21-32,1 21-63,0-19 31,0-1-160,1-20 0,-21 21 32,0-1-32,-21-21 64,21 22-96,0-1 128,0 20-64,0 0 64,0 0-128,0 0 64,21 20-32,-3-1-384,2 1-641,0 1-385,21-1-512,-23-1-1441,3-19-2274</inkml:trace>
  <inkml:trace contextRef="#ctx0" brushRef="#br1" timeOffset="472019.5312">4783 6844 15534,'0'0'1922,"0"0"-577,0 19 673,-19 1 32,19 0-673,0 19-384,0-18-288,0 18-192,0 1-257,19-20-96,1-20-96,0 0 0,0 0 32,0 0-64,-20-40 32,19 20-256,-19-19 32,0-2 192,-19 2 0,-1 0-64,0-22 64,0 22-128,0-20-192,1 20 192,-21 18 128,20 1 320,20 20-64,-20 0 193,20 0-129,0 0-32,20 41 161,0-22-289,0 21-64,19-1-64,1 21-64,0-40-32,-1 19-416,1-19-705,-1 19-481,2-19-288,-21-20-2018,0 0-4484</inkml:trace>
  <inkml:trace contextRef="#ctx0" brushRef="#br1" timeOffset="472483.3984">5260 6824 14701,'20'0'4645,"-20"0"-3140,0 0-95,0 0 768,0 20-577,-20-1-736,20 21-96,0-21-225,0 22-127,0-2-353,0 1-32,20-20 32,-1-20-160,1 0 160,0 0 0,21-20-64,-23-20-96,2 1-64,-20-2 31,0 2 33,0-20-160,-20 18 320,2-18-64,-2 20-128,-1-21-64,1 40 224,0-19 0,1 39 192,-1 0 96,20 0-31,0 19-1,20 21-96,-1 0-96,1 0 0,21-1-128,-3 0-224,3 2-481,-1-21-864,-1-1-994,1 1-2369</inkml:trace>
  <inkml:trace contextRef="#ctx0" brushRef="#br1" timeOffset="473678.7109">6054 6844 7943,'-20'-20'4036,"0"0"-1794,20 20-224,0-21 352,0 21-256,0 0-705,0 0-576,20 0 513,0 21-161,0-1 64,0 19-288,-1 1-225,1-1-255,20-18 31,-19 18-287,-21-19 31,18 0 0,2 0-128,-20-20 32,0 0-64,0 0 33,0 0 95,0-20-288,-20 20-32,2-40 0,18 21-161,-21-22-95,21 21-32,0-19-65,21 0-31,-21-1 255,18 19 33,2 21 128,21 0 64,-21 21 0,-2-1 96,23 0-96,-21 19-32,19-19 160,1-1-96,-20 1-128,19 1 160,-19-21-96,0 0 161,-20 0-65,20-21 192,-20 21 0,20-20-64,-20 1-96,0-1-96,0 0 32,0 1 0,-20-1-32,20 0 0,0-1-64,-20 21 0,0 0 64,20 0-32,-20 0-64,20 21 64,0-1 64,0 19 0,0-19 0,20 19-32,-20 22 32,20-42-32,20 21-128,-1-20-480,2-20-385,-3 0-513,3 0-384,-1-20-1120,-21 20-2820</inkml:trace>
  <inkml:trace contextRef="#ctx0" brushRef="#br1" timeOffset="474041.0156">6828 6744 9801,'20'0'8007,"-20"20"-5124,20-20-385,-20 40-127,20 0-674,0-1-576,-20 0-320,19 2-352,1-21-353,0-1 0,0 1-64,1 0-96,-21-20-32,18 0-33,-18 0-31,0 0-32,20-20 192,-20 20-32,0-20 64,0 20 160,20 20 193,1-20 127,-21 20-159,38-20-257,-17 0 0,19 0 0,-1-20 0,-19-19-64,20-2 32,-20 2-64,-20-20 96,0 19-192,-20 19 0,-20 2-417,20-1-480,-19 20-608,19 0-994,0 0-5444</inkml:trace>
  <inkml:trace contextRef="#ctx0" brushRef="#br1" timeOffset="490629.8828">8039 6783 4484,'0'0'2818,"0"0"-1312,0-19-1,0 19 898,0 19-482,0-19-736,0 21-320,0-1 64,0 0 96,0 19-160,20-19-96,0 19 31,0-18-127,-20-1 0,20-1-1,-20-19-159,19 20-33,-19-20 65,0 0 31,0-20 65,0 20-289,-19-19-192,19-1-31,-20-21-97,20 22-32,-20-21 64,20 1-32,0-2-96,0 22-64,20-1 95,0 0 33,-1 1-96,1 19 0,0-20 128,0 20-416,19 20-609,-19-20-705,0 19-255,21 1-1379,-41 0-8807</inkml:trace>
  <inkml:trace contextRef="#ctx0" brushRef="#br1" timeOffset="491021.4844">8397 6824 15887,'20'0'1281,"-20"0"352,18-20 481,3 20-512,-1 0-865,0-21-417,0 21-32,-20 0-64,19-19 1,-19 19-33,0-20 0,0 20-64,0-20 32,0 1-32,0 19 0,0-20-64,-19 20 33,19-20 127,-20 20 96,20 20 0,-20-20-63,20 20-33,-20 19-32,20 0-64,-21 2 0,21 18-64,0-20 32,0 2-32,21-21-64,-1-1 0,0-19-96,19 0-192,1 0-417,0-19-992,-1-1-802,1-1-1216,-20 1-6439</inkml:trace>
  <inkml:trace contextRef="#ctx0" brushRef="#br1" timeOffset="491369.1406">8933 6764 2402,'0'-20'10922,"-20"20"-8424,20 0-31,0 0 319,-20 0-511,20 0-546,-20 0-416,20 20-288,-21 20-96,21-20-352,0 19-97,0 1-159,0-1-225,0 2-96,21-22-128,-1 1-577,0 0-833,19 0-928,-19-20-833,0 0-2050</inkml:trace>
  <inkml:trace contextRef="#ctx0" brushRef="#br1" timeOffset="491687.5">9111 6783 15694,'-20'21'3011,"20"-1"-1633,0 19 447,0-19 257,0 19-769,0 2-704,20-21-449,1-1 96,17-19-127,-18 0 31,21 0 0,-23-19-64,2-22 0,-20 21 32,0 1-64,0-21 64,0 21-32,-20-1-160,-18 0 96,17 20-32,-19-21-64,22 21 0,-3 0 0,1 0-288,20 21-193,0-21-736,0 0-609,0 20-512,20-20-1153,-20 20-3748</inkml:trace>
  <inkml:trace contextRef="#ctx0" brushRef="#br1" timeOffset="491949.2187">9389 6922 20531,'0'0'2979,"0"0"-1506,0 0 417,0-19 192,0-1-1057,0 0-577,0 1-191,20-21-129,-20 19-32,20-18-128,-20 19-96,19 1-353,1-1-159,0 20-449,0 0-801,0 20-1313,19-1-1954</inkml:trace>
  <inkml:trace contextRef="#ctx0" brushRef="#br1" timeOffset="492404.2969">9885 6724 1345,'0'-39'15727,"0"0"-14286,-20 18-576,20 1 1249,0 0-224,-19 20-577,19 20-544,-20 0-353,20 1 96,-20 38 1,20-20-129,0 21 1,0-20-225,20-1-64,0 0-64,-1-39-32,21 0 64,-20 0 0,0-19 32,-1-21 0,1 1 64,0-2-224,-20 2 64,0-20 64,-20 20-32,0-22 33,1 2-98,-1 18 130,20 22-65,0 19 448,0 0 97,0 19-1,0 3 129,20 37-289,-1 0-192,1 1-160,21-21-31,-3 20-162,23-18-543,-23-21-161,3 19-769,-21-39-1504,0 20-1539,-20-20-15854</inkml:trace>
  <inkml:trace contextRef="#ctx0" brushRef="#br0" timeOffset="499856.4453">753 8551 16143,'-20'-20'2434,"0"0"-768,2 20 608,18 0-256,0 0-705,0 20-320,18 0-449,2 19-63,21 2-193,-21 18-128,19 0-64,-19 1-160,20-20 96,-20-1 32,-1-19 33,1-1-33,-20-19 128,0 0 224,0 0-512,0 0 192,-20-19-160,-19-21 96,19 21 0,-20-40-128,1-2-32,19 2 128,-21-1-160,21 1 0,20 0 128,0 18 32,0 2-32,20 19 128,21 20-32,-3 20-160,3-1 96,19 42-481,-1-2-416,0 21-640,1-21 768,-1 20 481,-38 1 64,-1-21 192,0 21 64,-20-21-32,-20-20-64,-21 22 160,21-22 96,-19 0-96,-1-18-32,20-1 160,-19-20-128,19 0-160,0 0-64,0-20 32,1-1 32,19-18 0,0 19 0,0-19 64,19 19-224,21 20 352,-20-21-96,0 21-32,19 0 64,1 0-160,-1 0-32,2-20-65,-1 20 1,19 0 160,-19-19-128,-1 19 160,1-20-96,-20 20 480,-1-20 225,1 20-129,0-19-191,0-1 95,-20 0-192,0-20 225,0 20-225,-20 0 352,0 1 33,0-1 31,1 0-319,-1 20-97,0 0-128,0 20 0,0-20-32,1 39 32,19-19-160,19 19 128,1 2-416,0 18-225,0-20-544,19 2-673,1-21-192,0 0-1185,-1-1-5765</inkml:trace>
  <inkml:trace contextRef="#ctx0" brushRef="#br0" timeOffset="500081.0547">1608 8531 18929,'0'-39'1826,"0"18"-1281,0 42 1569,0-2 160,18 21-865,2-1-640,1 22-225,19-2-512,-1 0-32,-19 1-576,20-1-545,-1-20-737,-19 2-448,0-21-1378,0-1-5284</inkml:trace>
  <inkml:trace contextRef="#ctx0" brushRef="#br0" timeOffset="500399.414">2005 8948 20083,'20'20'1217,"-2"-20"-769,3 0 1122,-1-20-289,0 20-769,0-21-255,-1-18-161,1 19 32,-20-19-32,0 19 32,0 1 96,0 19 96,-20 0-127,1 0 127,-1 0 385,0 19-193,20 21 1,-20-1-1,20 0-224,0 2-224,20-2 0,0 1-96,19-21-64,1 1-640,0-20-642,19 0-511,-19-20-2339</inkml:trace>
  <inkml:trace contextRef="#ctx0" brushRef="#br0" timeOffset="500951.1719">2600 8412 3843,'-20'-40'14029,"20"40"-12491,0 0 320,-20 0 672,20 0-224,0 20-1089,20 0-288,-20 19-160,20 21-192,20-1-161,-21 22-256,21-22-64,0 0-96,-21 1-96,21-21-384,-19 1-65,-1-21-480,-2 2-1121,-18-21-769,0 0-1889</inkml:trace>
  <inkml:trace contextRef="#ctx0" brushRef="#br0" timeOffset="501370.1172">2440 8690 20179,'0'0'3042,"0"0"-1504,0-20 352,20 20 480,1 0-1057,19-19-736,-1 19-385,21 0-128,-1-20-96,-19 20-64,19 0-641,2 0-704,-23 0-641,3 20-1217,-21-20-1538</inkml:trace>
  <inkml:trace contextRef="#ctx0" brushRef="#br0" timeOffset="501666.9922">2918 8790 17072,'20'19'2626,"-2"-19"-1313,3 0 1218,-1 0-193,20 0-801,-1-19-512,1-2-544,-20 1-225,-1 0-96,1-19-32,0 19-32,-20 1-96,-20-1 33,20 20-33,-20-21 32,-19 21-32,19 21-32,-20-1 96,21 19 192,-1 0-160,20 22-96,0-22 32,20 20-192,-1-20-32,21 2-353,0-21-192,-1-1-352,22-19-800,-3 0-866,1-19-1793</inkml:trace>
  <inkml:trace contextRef="#ctx0" brushRef="#br0" timeOffset="502290.039">1349 9444 17136,'0'0'1281,"0"0"-192,20 0 929,0 0 160,19 0-705,21 0-736,19-19-224,21 19-65,19 0-96,39-20-256,-18 20 0,18 0-31,1-21-194,-39 21-95,-1 0 32,-1-20 160,1 1-128,-19 19-193,-21-20 353,20 0 97,-39 20 191,-1 0 96,2 0-31,-43 0-225,3 0-32,-1 0-64,0 0 64,-20 0-96,20-19 0,-20 19 64,0 0-224,0 0-32,0 0-865,0 0 32,0-20-1602,20 20-1281,-20 0-15052</inkml:trace>
  <inkml:trace contextRef="#ctx0" brushRef="#br0" timeOffset="502506.8359">3592 8769 26617,'0'0'993,"-20"0"-2114,20 0 0,20 0 544,-20 0-640,20 21-1826,-20-2-9961</inkml:trace>
  <inkml:trace contextRef="#ctx0" brushRef="#br0" timeOffset="502679.6875">3732 9086 24343,'0'21'896,"0"-21"-671,0 0 127,0 0-96,20 0-960,-20-21-2307,0 1-5157</inkml:trace>
  <inkml:trace contextRef="#ctx0" brushRef="#br1" timeOffset="507769.5312">4605 8888 416,'0'0'416,"0"0"-320,0 0 289,0 0 832,0 0 705,0-20 192,0 20 96,0-19 0,0 19-96,0-20-128,-21 0-128,21 1-385,0 19-320,-18-21 160,-2 1-192,20 20-64,-21 0 160,1 0-224,20 0-480,-20 20-193,2 20-96,18 0-127,0-1-1,0 21 0,18-20-96,-18-1-96,20-19 96,21-1 0,-21-19 160,-2 0-64,3 0-32,-1-19 64,0-21-96,0 1 64,-20-2-192,19-18 128,-19 20-64,-19-21-64,19 1-224,-20 0-1,0-2 129,0 2 64,-1 20 128,3-2 0,18 21 160,-20 1 64,20 19-31,0 0-193,0 19 64,20 1 0,-20 0 32,39 20 0,-19 19 96,0 2 64,0 18 33,19-20-97,-19 21 0,20-21-224,-1-19 32,-19 0 32,20-21-32,-21-19 64,21 0-160,-20 0 128,1-19-96,-3-1 192,-18-21-96,20 2-32,-20 0 96,0 19-96,0-19 96,-20-2-64,2 21 64,18 20-32,-21-19 33,21 19-1,0 0-64,0 19-96,0 1 64,21 0 0,-21 20-64,18 19 64,2-39-193,21 19-575,-21-18-418,19-1-511,1-20-705,0 0-865,-21-20-6182</inkml:trace>
  <inkml:trace contextRef="#ctx0" brushRef="#br1" timeOffset="508168.9453">5161 8471 6277,'0'0'11083,"0"0"-10122,0 21 160,20-2 801,-1 21 96,-19-1-705,20 22-544,20-2-97,-20 21-351,-1-21-97,21-20 0,1 21-128,-3-40 0,3 0-64,-2-1-32,1-38 0,0 19-160,-21-20 160,1-21-160,0 22 0,0-21 0,-20 1 160,0 0-64,-20 18 64,0 1 0,20 0 32,-20 20 32,1 0-64,19 0 0,0 20 64,0 21 64,0-22-32,19 40-192,-19-19 96,40 0-64,-20-20-353,19 19-1312,21-39-834,-21 0-672,1-19-3683</inkml:trace>
  <inkml:trace contextRef="#ctx0" brushRef="#br1" timeOffset="508364.2578">5856 8471 17136,'0'0'3427,"0"0"-2338,0 40 160,20 0 545,-2 19-161,-18 1-672,21-1-608,19 2-321,-20-2-769,19 0-832,-19-40-738,20 2-511,-20-21-5318</inkml:trace>
  <inkml:trace contextRef="#ctx0" brushRef="#br1" timeOffset="508682.6172">5876 8769 20467,'0'21'1601,"18"-21"-191,3 19 672,19-19-64,-1 0-1057,1 20-609,0-20-288,19-20 128,-19 1-128,-1-22-160,-19 21-192,1 1 32,-21-1 31,0 0 33,0 1-96,-41-1 32,23 20 192,-3 0 64,-19 20 32,20-1 128,1 21 96,-1-1 32,20 21 33,0-20-193,20-21-64,19 21-128,22-40-321,18 19-415,-20-38-1475,20 19-1889,-19-40-5220</inkml:trace>
  <inkml:trace contextRef="#ctx0" brushRef="#br1" timeOffset="509443.3594">7066 8749 7719,'-20'-20'4452,"0"1"-1249,20 19-448,-18 0-641,18-20-481,18 20-288,2 0 129,21 20-33,-3-20-416,3 0-480,18 0-193,-19 0-256,0 0 96,-1 0-96,-19-20 1,0 20 31,-20-20-192,0 1 0,-20-1-129,0 20-95,0 0 96,-39 0 128,19 0 32,1 20 192,19-1-32,0 1-96,-1 0 256,3 19-127,18 2-1,18-2-128,-18 0-32,41-19-32,-1 19-257,-1-39-287,1 21-257,19-21-192,-19-21-1089,-1 21-1185,1-19-2338</inkml:trace>
  <inkml:trace contextRef="#ctx0" brushRef="#br1" timeOffset="509631.8359">7721 8610 12171,'0'41'4965,"0"-2"-3876,-19 0 288,19 1 513,-20 0-385,20 0-960,-20-1-513,20-19-1153,20-1-897,-20-19-1185,-20 0-8680</inkml:trace>
  <inkml:trace contextRef="#ctx0" brushRef="#br1" timeOffset="509778.3203">7522 8729 17424,'20'0'3363,"1"0"-1889,-1 0 1248,0 0-608,19 0-1153,1 20-609,-20 0-256,19 1-416,1-2-737,-20 1-1185,19 0-1217,-19-20-3940</inkml:trace>
  <inkml:trace contextRef="#ctx0" brushRef="#br1" timeOffset="509965.8203">7939 8749 16815,'41'20'3300,"-21"-20"-1443,0 21 610,-1-21-674,1 19-960,0 1-705,-20 0-256,20-20-897,-20 19-1505,0-19-2051</inkml:trace>
  <inkml:trace contextRef="#ctx0" brushRef="#br1" timeOffset="510106.4453">7921 8590 16944,'-20'-39'3267,"20"39"-1730,0-20-992,0 20-321,0-20-256,0 20-577,20 0-1184,-2 20-2435</inkml:trace>
  <inkml:trace contextRef="#ctx0" brushRef="#br1" timeOffset="510355.4687">8218 8570 16815,'-40'40'2595,"20"-19"-1538,0 18 64,1-19 769,19 0-577,19-1-833,21 1-191,0 0-225,19-20 32,0 21-64,2-21 64,-23 19-224,3 1 160,-41 0 64,0-1 96,-20 1 0,-1 0-96,3-20-288,-23 19-673,21-19-1313,0 0-736,2 0-2019</inkml:trace>
  <inkml:trace contextRef="#ctx0" brushRef="#br1" timeOffset="510558.5937">8456 8492 19410,'20'0'2626,"-20"19"-2017,20 21 512,0-1 577,-1 2-417,-19-2-705,40 1-448,-20-1-480,0-19-801,19 1-1313,-19-2-1346,-20-19-9705</inkml:trace>
  <inkml:trace contextRef="#ctx0" brushRef="#br1" timeOffset="510761.7187">8496 8710 1473,'20'-20'15759,"-1"20"-14670,21-20 640,0 20 1026,19 0 288,-19 0-1313,-1 20-1154,2 0-416,-1-1-224,-22 1-224,23-20-481,-41 20-288,20 1-384,-20-21-897,0 0-2691</inkml:trace>
  <inkml:trace contextRef="#ctx0" brushRef="#br1" timeOffset="510910.1562">8694 8451 17328,'0'-20'-160,"0"20"-3684,0-19-7431</inkml:trace>
  <inkml:trace contextRef="#ctx0" brushRef="#br1" timeOffset="511579.1015">9170 8670 18321,'20'0'1345,"-20"0"-1025,21 20 1026,-1 0 127,-2-1-800,-18 1-257,0-20-224,20 20 161,-20-20 31,0 0 161,0 0 63,0 0-95,0-20-193,0 0-64,0 1-128,21-1 32,-21 0-31,0 1-97,0-1-32,20-1 0,-20 21-32,20 0 32,-1 21 0,1-1 0,0 19-321,20 0-480,-21-19-1120,21 0-1346,-20 1-3972</inkml:trace>
  <inkml:trace contextRef="#ctx0" brushRef="#br1" timeOffset="511978.5156">9687 8570 17840,'-21'0'2371,"21"20"-1410,-18 21 96,18-21 960,0 19-607,0 0-834,18-19-480,3 0-96,-1 1 64,0-21-192,0-21-192,-1 1-256,1-19-97,0 19 160,-20-19 225,0 19 224,0-1 96,0 21 64,0 0 128,-20 21-128,20-1 289,20 19 95,0 20-255,0 1-65,-1-1-128,21 0-64,-20 2 96,0-22-96,-1 0 192,-19 2-32,-19-21 64,-1 0 128,-20-1-159,1 1-97,-1-20-321,0 0-351,21 0-994,-21-20-1248,-1 20-2852</inkml:trace>
  <inkml:trace contextRef="#ctx0" brushRef="#br1" timeOffset="512420.8984">10480 8710 17712,'20'19'2242,"-20"1"-704,0-20 352,0 20 768,0-20-704,0-20-993,0 20-288,0-20-321,-20-19-192,20 19 96,0-19-96,-18-2-192,18 21 64,0-19-96,18 19-160,-18 1-224,20-2-65,1 21-384,19 0-512,-21 21-705,21-2-576,-20 1-1667,0 0-10152</inkml:trace>
  <inkml:trace contextRef="#ctx0" brushRef="#br1" timeOffset="512688.4765">10719 8610 5220,'20'0'10699,"-20"0"-7272,20 0-609,-1-20-95,-19 20-481,20-20-832,0 1-578,0-1-479,1 0-97,-21-20-160,18 20 0,-18 0 96,0 1-224,-18 19 96,18 0 0,-21 0-160,1 0 0,0 19 96,0 21-32,1-19 0,-1 18 64,20 20-96,0-18 64,0-2-64,0 1 64,39-21-320,-19 1-385,20-20-352,-19 0-929,17 0-929,3-20-736,-21 1-8392</inkml:trace>
  <inkml:trace contextRef="#ctx0" brushRef="#br1" timeOffset="512898.4375">11076 8531 18289,'-19'0'2883,"-1"20"-1346,0-20 609,20 19 224,-20 21-896,20 1-513,0-22-481,0 21-192,40-21-160,-20 1-128,19-20-224,1 20-256,-1-20-353,1 0-416,0-20-833,-19 0-1409,-21 20-3620</inkml:trace>
  <inkml:trace contextRef="#ctx0" brushRef="#br1" timeOffset="513216.7969">11393 8631 23670,'-18'0'1890,"18"0"-705,-20 20 224,20-20 33,0 19-770,0 21-416,20-21-224,-2 1-32,3 0-32,-1-20-256,20 0 32,-21 0-64,1-20 127,-20 0 33,20-19 96,-20 19 64,0 1 64,-20-22-32,0 21-32,1 0 0,-1 20-160,0-19 32,20 19-224,-20 0-545,20 19-1922,0-19-2338</inkml:trace>
  <inkml:trace contextRef="#ctx0" brushRef="#br1" timeOffset="513739.2578">11772 8710 13676,'0'19'769,"0"1"-320,0-20 1665,18 0 448,-18 0-384,0 0-672,0-20-417,-18 1-193,18-1-319,0-19 128,0-2-225,-20 1-288,20 21-192,0-1-32,0 0-416,20 1-801,-2 19-705,2 0-256,21 19-897,-21 1-4324</inkml:trace>
  <inkml:trace contextRef="#ctx0" brushRef="#br1" timeOffset="514158.2031">12169 8531 4804,'-41'0'14318,"21"20"-12941,20-20-160,-18 19 353,18 21 63,0 1-800,0-2-353,18-19-255,2-1-97,0 1-96,1-20 96,-1 0 0,19-20-64,-19 1 64,-20-21-96,20 1 0,-20-22 32,0 2 32,-20-1-64,-21 1 64,3 0 161,-3 18-65,3 2 288,17 19 289,1 1 0,0 38-417,20 1-192,20 19-32,21 22-32,-3-2-63,3 0 159,18 1-224,1-21-289,-1 22-511,0-41-770,1-1-1633,-21 1-2819</inkml:trace>
  <inkml:trace contextRef="#ctx0" brushRef="#br0" timeOffset="522367.1875">774 10297 14733,'-21'-39'2499,"1"19"-866,20 20-223,0 0 736,0 0-160,0 20-673,0 0-673,20 40 33,-20-1-128,21 0-321,-1 21 0,-20-21 96,18 1-95,-18-1-1,21-19-64,-21 20-96,0-40 32,20 19-128,-20-19-32,0 0 32,20 1 64,-20-21-32,20 0 96,0 19-160,-1-19 64,1 0 64,0 0-96,20 0 64,-21 0-32,21 0-192,-20 20 0,19-20-289,-19 0-416,1 0-384,19 20-673,-22-20-800,-18 0-1474</inkml:trace>
  <inkml:trace contextRef="#ctx0" brushRef="#br0" timeOffset="522694.3359">1329 10834 17424,'0'-20'2274,"0"20"-865,0 20 705,0-20-256,20 39-833,0-19-480,0 21-225,0-22-96,19 21-32,21-40-31,-1 19-33,-18-38-32,18-1 0,-39 0-96,20 1 192,-40-22-64,19 2-32,-38 19-32,-1 0 32,0 1-64,-21-1-64,3 20-64,-3-21-128,1 21-32,1 0-801,39 21-1570,-20-21-480,20 0-3683</inkml:trace>
  <inkml:trace contextRef="#ctx0" brushRef="#br0" timeOffset="522968.75">1786 10814 19666,'20'0'1538,"0"0"-802,-20 20 1410,0-20-288,0 20-1057,0 19-545,19-19-160,1 1-96,0-21 160,0 0-64,1 0 33,-21 0 63,18-21-128,-18 21-32,0-20-64,-18 0-128,18 1-65,-21-1-351,1 20-353,-20-20-544,21 20-289,-1-19-608,0 19-1122,20 0-6373</inkml:trace>
  <inkml:trace contextRef="#ctx0" brushRef="#br0" timeOffset="523323.2422">2005 10497 21716,'0'-20'2082,"0"20"-641,20 0 353,-20 20-224,39 19-674,-19 20-415,0 21-97,0-21-192,-1 2-192,1-22-96,0 0-352,0-19-481,0 0-865,-1 1-1409,1-21-1825</inkml:trace>
  <inkml:trace contextRef="#ctx0" brushRef="#br0" timeOffset="523620.1172">2361 10636 18289,'-59'39'1890,"39"-19"-97,-20 19 449,21-19-608,-1 1-737,0-1-417,20-1-256,0 1-31,20 0-129,-20-20 160,20 19 96,-1-19-96,21 0-63,-20-19-33,19 19 0,1-20-128,-20 20 32,19-20-384,-19 20-609,1 0-1185,-1 0-2243,0 0-7302</inkml:trace>
  <inkml:trace contextRef="#ctx0" brushRef="#br0" timeOffset="524235.3515">2758 10595 16431,'-19'0'2723,"-1"0"-994,20 0 385,0 20 257,0 1-642,0-2-576,0 21-256,20-21-288,-20 1-193,19 0-224,21 1-64,-19-1-32,-1-20-31,-2 0 31,-18-20-96,20-1-161,-20 1 97,21 0 0,-21 1 0,0-1-64,0 0 192,0 1-128,0 19 64,0 0-128,20 0 64,-20 19 64,20 1 32,-2 19-448,3 1-673,-1-19-1410,20 18-2337,-21-19-6215</inkml:trace>
  <inkml:trace contextRef="#ctx0" brushRef="#br0" timeOffset="524561.5234">3274 11092 15214,'20'59'2242,"-20"-39"-416,0-20 288,0 0-224,0 0-481,-20-20-1025,0 1-192,2-21-192,-3 0 97,-19-19-162,20 0 162,1-2-65,-1-17 32,20 17-32,0 2-32,20 20-64,19-2 128,-19 2 160,21 39-96,-3 0 32,3 19 0,-21 1-128,-2 40-32,-18-20 0,0 19-96,-18-18 96,-23-2 32,21 0-256,-18-39-513,17 20-992,-19-20-2243,20 0-13036</inkml:trace>
  <inkml:trace contextRef="#ctx0" brushRef="#br0" timeOffset="525148.4375">1031 11469 20243,'-19'0'640,"19"0"513,19-20 2050,41 1-896,20 19-1026,19-20-512,40 20-289,40-20 64,39-1-159,40 2-225,0-1 0,-41 0 64,-17 1-224,-41 19 0,-40 0 64,-20 0-64,-20 0 64,-20 19-31,2-19 31,-41 20-161,19-20 226,-39 0-33,20 0-96,-20 0 0,0 0-160,0 0 31,0 0-191,0-20-288,0 20-449,0-19-289,0-1-1536,0 0-2435</inkml:trace>
  <inkml:trace contextRef="#ctx0" brushRef="#br0" timeOffset="525365.2344">3572 10595 28026,'0'-20'1153,"0"20"-1345,0-19 288,0 19-192,20 0-481,-20 0-1505,0 19-3971</inkml:trace>
  <inkml:trace contextRef="#ctx0" brushRef="#br0" timeOffset="525524.414">3752 10893 25880,'18'41'1505,"-18"-41"-255,0 0-289,21 0-353,-21 0-736,0 0-769,0 0-1345,0-21-2755</inkml:trace>
  <inkml:trace contextRef="#ctx0" brushRef="#br1" timeOffset="527378.9062">4485 10636 14541,'-18'-41'1826,"-3"21"-32,1 1 512,-20 19 320,40 0-800,-19 19-961,-1 1-32,20 0-33,0 40-223,20-21-129,-1 22-63,1-22-225,20 1-128,-19-1-32,17-19-448,3 1-513,-3-21-737,3 19-832,-1-19-866,-21-19-3298</inkml:trace>
  <inkml:trace contextRef="#ctx0" brushRef="#br1" timeOffset="528096.6797">4584 10318 11210,'21'0'1409,"-1"0"-95,-20 0 1312,0 0-576,0 20-1089,0-20-64,0 20 192,20-1 128,-20-19-192,0 20-32,0 0-128,20 19 96,-1-18-289,1 38-95,0 0-449,0 1 64,19-1-96,-19-19-32,0 1-64,0-2 193,0-19-97,-1-1 0,-19-19 0,20 20-128,-20-20 96,0 0 0,0 0 32,0 0 0,0-20-160,0 1-64,0-1-64,0-19-129,0 19 65,0-21-64,0 21 64,0 20 127,20-19-31,-20 19 64,20 19-64,1 1 192,17 0-160,-17 1 96,-1 18-32,18-19 64,-17 0 0,19-1-32,0-19 0,-21 0 64,21 0 64,-20 0 0,0-19 160,-1-1 1,1 0-129,-20 1 160,0-1-32,0-21 0,-20 21-159,1 1 63,-1 19 64,20-20-192,-20 20 96,20 0-64,-20 0-64,20 0-128,0 0-160,0 20 160,20-20 64,0 39-321,0-19 1,-1 1-545,1 18-320,21-19-577,-3-20-736,-18 0-1314,21 0-10025</inkml:trace>
  <inkml:trace contextRef="#ctx0" brushRef="#br1" timeOffset="528298.8281">5479 10675 5317,'-20'-20'11883,"20"20"-9513,0 0-768,0 20 255,0 0-63,0 19-865,20 2-256,-1-21-161,1 19-160,0 0-224,20-19-128,-21-20-128,21 0-576,0 0-449,-21-20-705,1 1-544,-20 19-1442,0-40-5285</inkml:trace>
  <inkml:trace contextRef="#ctx0" brushRef="#br1" timeOffset="528492.1875">5617 10417 17136,'20'19'2306,"-20"1"-673,0 1 1,20 18 352,0 20-609,-1 2-736,1-22-481,0 20-192,0 2-705,19-22-1281,-19-19-416,0-1-1185,1-19-12621</inkml:trace>
  <inkml:trace contextRef="#ctx0" brushRef="#br1" timeOffset="528704.1015">5894 10615 8488,'-59'80'9641,"39"-61"-7495,20 21-289,0-19 97,0-1-384,20-1-930,21 1-287,-23-20-1,23 0-224,-1 0-64,-21 0-160,21-20-448,-20 20-898,0-19-768,0 19-1153,-20 0-7303</inkml:trace>
  <inkml:trace contextRef="#ctx0" brushRef="#br1" timeOffset="531223.6328">6828 10695 4228,'0'19'2274,"0"-19"-513,20 0 1859,-20 20-161,20-20-897,-20 20-768,20-20-320,-20 21-129,0-21-64,0 0 32,0 0-96,0 0-288,0-21-448,-20 1-65,0-19-31,0-1 31,0 0-192,1-19-96,-21 19 32,19-20-96,1 21-32,2-1-96,18 1 161,0-2-130,0 2-31,18 19 0,23 1 32,-21 19-256,19 0-353,-19 0-319,20 19-930,-20 21-1217,0 20-1954</inkml:trace>
  <inkml:trace contextRef="#ctx0" brushRef="#br1" timeOffset="531434.5703">6570 10636 17200,'-20'0'2626,"0"0"-1601,20-21-32,20 21 865,0-20-64,0 0-962,-1 20-543,21-19-257,1 19-256,18 0-705,-19 0-769,19 0-1153,-19 0-2113,-1 19-9962</inkml:trace>
  <inkml:trace contextRef="#ctx0" brushRef="#br1" timeOffset="531679.6875">7087 10595 13612,'20'0'3332,"-20"20"-1379,18 1 129,-18-21 128,0 39-224,21-19-833,-21-1-288,20 21-192,-20-19-97,20-1-63,19-20-129,1 0-192,-20 0-31,19-20-65,-19-1 0,0 1-32,-20 0-128,0-19 64,0 19-96,-20 1 96,0-2-192,-19 21-97,-21 0 129,21 0 128,-1 0-32,19 21 32,3-21-481,18 0-1472,0 19-1731,18-19-2498</inkml:trace>
  <inkml:trace contextRef="#ctx0" brushRef="#br1" timeOffset="531871.0937">7423 10754 21172,'0'-40'1537,"0"1"865,-19 0-288,19 18-800,-20-19-642,20 1-448,0 19-256,0 1-64,20-1-480,-1 20-1154,21 0-1569,-20 0-2082</inkml:trace>
  <inkml:trace contextRef="#ctx0" brushRef="#br1" timeOffset="532642.5781">8277 10675 11466,'0'-20'1826,"0"1"672,0-2 161,0 1-289,-20 0-736,0 1-321,1-1 0,-1 20-256,0 20-192,0-1-513,0 21-31,1 0-65,-1 0-256,20-1 64,20-19-96,-1 1 32,21-21 32,-20 0 64,19-21-96,1-19 96,-20 1-32,1 19-160,-21-20 128,0 20-32,0 0 160,0 1-64,0 19-96,0 0-64,0 0 128,0 19-256,0 1 192,18 0-64,2 1-416,21 18-801,-21-19-1218,19-20-544,-19 19-2530</inkml:trace>
  <inkml:trace contextRef="#ctx0" brushRef="#br1" timeOffset="533055.664">8972 10973 7751,'60'79'7783,"-41"-39"-5797,1-20 160,-20-20-352,20 0 32,-20 0-225,0 0-512,0 0-256,-20-20-449,0-1-95,1-18-97,-21 0-96,20-1-32,-19-20-32,19 1-64,-20-21 32,19 1-160,21-1-225,0 21 65,21 0 256,-1 18-96,0 2 224,19 39-128,-19 0 0,0 20 64,0 19 64,-20 2-32,0 18 0,20-20-32,-40 2 0,20-2 64,-20 0-32,20-19-288,0-20-769,-20 20-1698,20-20-1152,20-20-9354</inkml:trace>
  <inkml:trace contextRef="#ctx0" brushRef="#br1" timeOffset="533403.3203">9349 10477 19122,'-39'0'1793,"19"20"-704,20 19 1025,-21 0-576,21 1-577,0 0-321,0 0-351,21-21-257,19 1 0,-21-20-64,1 0-161,0-20 1,0 1-64,-20-1 128,0-19 128,0-2 32,0 21 32,-20 1-32,0-1-32,0 0 32,20 20 0,0 0 96,0 0-160,0 20-64,20 0-384,0 19-1346,0 2-1762,0-22-6053</inkml:trace>
  <inkml:trace contextRef="#ctx0" brushRef="#br1" timeOffset="533598.6328">9607 10714 19506,'0'-39'1377,"-20"0"705,20-2 609,0 2-1090,0-1-672,0 21-609,0-1-287,0-21-514,20 41-992,1 0-1314,-1 0-1505,-2 0-14510</inkml:trace>
  <inkml:trace contextRef="#ctx0" brushRef="#br1" timeOffset="533813.4765">9806 10238 19506,'0'-19'4452,"0"19"-3395,20 0 192,0 19 65,-1 1-97,1 19-256,0 2-385,0 38-352,0-19-192,-1-1-288,21-20-288,-19 1-321,-1-19-673,-20-2-960,0-19-769,0 0-2466</inkml:trace>
  <inkml:trace contextRef="#ctx0" brushRef="#br1" timeOffset="534014.6484">9865 10516 18001,'20'-19'2690,"0"19"-960,20 0 960,-21 0-544,21 0-576,1 19-641,-3 21-641,3-1-160,-3-19-224,3 20-961,-21 0-320,0-21-417,-1-19-1729,-19 0-4485</inkml:trace>
  <inkml:trace contextRef="#ctx0" brushRef="#br1" timeOffset="534170.8984">10083 10278 22036,'0'-20'2018,"0"20"-1409,0 0-577,0 0-865,21 0-2530</inkml:trace>
  <inkml:trace contextRef="#ctx0" brushRef="#br1" timeOffset="534670.8984">10640 10456 16335,'-20'-59'3107,"0"39"-1538,0 20 417,1 0 641,-1 0-962,0 0-608,-1 20-288,1 19-128,20 2-257,0-2-256,0 1-32,20-1-96,1-19-128,19 1-673,-1-2-672,1-19-1314,-1 20-1409,-19-20-5028</inkml:trace>
  <inkml:trace contextRef="#ctx0" brushRef="#br1" timeOffset="534888.6719">10818 10575 18129,'0'20'2690,"0"0"-704,20 1 256,1-21-640,-3 19-417,22-19-480,1 0-321,-23 0-224,23-19-32,-1-2-96,-21 1-256,1 0-353,0-19-672,-20 19-1345,-20 1-1122,0-1-4804</inkml:trace>
  <inkml:trace contextRef="#ctx0" brushRef="#br1" timeOffset="535134.7656">11076 10179 18865,'20'0'4613,"-20"0"-3396,0 0 64,0 20 513,20 19-449,-20 1-288,20 0-576,-20 19-225,20-19-128,-1-1-32,21 21-192,-20-40-224,21 19-513,-23-19-448,2 0-1090,1-20-1825,-1 21-5349</inkml:trace>
  <inkml:trace contextRef="#ctx0" brushRef="#br1" timeOffset="535584.9609">11612 10417 17456,'-39'-20'2338,"19"20"-768,0 0 896,0 20-96,0-1-896,1 22-513,19-2-321,0 1-223,0-1-321,19-19-128,21 1 96,-20-2-32,0-19-192,-1 0-129,1-19-95,-20 19 0,20-41 63,-20 21 129,-20 1 0,20-1 32,-20 0 128,20 1-32,-19-1 96,19 20 160,0 20 0,0-1-32,0 1 32,19 0-95,1 19-194,20-19-607,-1 1-1090,1-2-2018,-19-19-1248</inkml:trace>
  <inkml:trace contextRef="#ctx0" brushRef="#br1" timeOffset="535815.4297">11810 10556 17520,'41'39'2402,"-41"-39"-384,0 20 417,0-20-193,0-20-897,0 0-929,0 1-95,0-1-1,0-19-128,20 19-96,-1-21-96,-19 22-96,40-1-609,-20 0-832,19 1-1570,-19 19-1121</inkml:trace>
  <inkml:trace contextRef="#ctx0" brushRef="#br1" timeOffset="536452.1484">12446 10497 17840,'40'39'2210,"-21"0"-1185,1-19 513,0 21 95,-20-22-415,21 1-257,-1-20-33,-20 20-191,18-40 96,-18 20-257,0-39-287,0 18-129,0-19-64,0 1-64,-18 0 64,18-2-192,0 2 0,-20 19-128,20 0-193,20 1-255,-20 19-417,18 0-449,23 19-736,-1 21-993,-22-21-1762</inkml:trace>
  <inkml:trace contextRef="#ctx0" brushRef="#br1" timeOffset="536736.3281">12902 10536 15374,'20'0'3684,"0"-20"-1186,0 20-160,1-19 32,-1-1-832,-2-1-801,2 1-257,-20 1-96,0-1-95,21 0-161,-21 1 32,-21 19-64,21-20 0,-20 20 0,-18 0-32,17 0-32,1 20-128,0-20 256,0 39-32,20-19 33,-19 19-97,19 2 96,19-2-128,-19-19-32,40 19 0,-20 2-256,21-22-193,-23 1-63,23 0-770,18-20-1280,-19 0-1634,-20 0-5253</inkml:trace>
  <inkml:trace contextRef="#ctx0" brushRef="#br1" timeOffset="536967.7734">13359 10497 16527,'-20'0'1858,"20"0"-1025,0 0 832,-20 19 898,20 21-449,-19-21-673,19 21-512,0 0-481,19-20-287,1 0-161,0-1-161,0 1-415,19-20-577,-19 0-1346,1-20-1536,-1 1-10860</inkml:trace>
  <inkml:trace contextRef="#ctx0" brushRef="#br1" timeOffset="537271.4844">13538 10536 20339,'0'39'2338,"0"1"-1281,0-19 288,20-2-64,20 1-448,-21-20-352,21 20-193,-20-40-96,19 20-64,-19-20-64,0-20 32,-20 20-128,0 0 64,0-19-128,0 19-32,-40 1-32,21-1 64,-1-1 64,20 21-32,-20 0 0,20 0-160,0 0-417,0 0-352,0 0-64,0 21-993,0-1-1185,20-1-5830</inkml:trace>
  <inkml:trace contextRef="#ctx0" brushRef="#br1" timeOffset="537705.0781">13934 10675 16783,'0'0'4164,"0"0"-2979,0 0 577,0-20 576,0 1-928,0-2-481,0-19-321,0 21-224,0-1-159,0-19-129,0 19-160,21-1 128,-1 21-160,0-20-64,0 20-257,-1 0-576,1 20-800,20 1-1891,-20-21-3138</inkml:trace>
  <inkml:trace contextRef="#ctx0" brushRef="#br1" timeOffset="538147.4609">14372 10497 18897,'-20'-41'577,"-1"21"-225,3 20 673,-2 0 705,-1 0-289,1 41-320,0-2-224,2 1-32,18-1-128,0 2-321,18-2-256,22-19-32,-19-1-32,17-19 193,3-19-33,-1-21-128,-21 21-128,21-42 96,-20 22-160,-20-20-64,0 18-160,-20-18-65,0 0-127,0-1 256,1 1 32,-1 39 192,20-21 576,-20 41 449,20 0-320,0 22-289,0 17-32,20 0-127,0 20-161,19 2-481,1-22-479,-1 20-578,1-18-1537,-20-2-2209</inkml:trace>
  <inkml:trace contextRef="#ctx0" brushRef="#br2" timeOffset="547407.2265">12983 6287 6342,'0'0'2338,"0"0"-1986,20 0 289,-20 0 800,0 0-128,0 0-448,18 0-128,-18-19 256,20 19-160,-20 0-321,21 0-128,-1 0 225,0 0-65,-1-20-223,1 20-33,0 0-192,20 0 64,-21 0-32,21-20 1,-20 20-33,19 0 160,1 0-96,1 0-352,-23 0 608,23 20-256,-1-20 1,-22 0 31,23 20-64,-21-20-32,19 19 224,-19-19-32,20 20-31,-20-20-193,-1 20 160,21-20 64,-20 21 1,0-2-97,1-19 160,-21 20 161,18 0-1,-18-1-128,20 21-31,-20-21 223,21 22-384,-1-21-95,0 19-33,-2 1 128,3 0-64,-1 0-64,0-1-32,19 21-32,-19-20 160,0 19-64,20-20 96,-21 21-95,1 0 95,0 0 0,0-1-192,1 21 32,17-21-32,-18 0 160,21 1-160,-23-20 32,23 19 128,-21 1-160,19-1 64,-19 2-32,20-2-32,-20 0 193,-1 1-193,21 19 32,-20-19 32,0 19-64,19-19 128,-19 19-128,21 1 0,-3-21 64,-17 20-32,19 1 32,-20 0 0,19-21-96,-19 20 96,20 1-96,-21-2 64,1 2 0,20-1-32,-20 1 64,-1 0-96,1-1 96,0 1-352,1-1 544,-1 1-192,-2-2 32,2 3-96,1-3 32,-1-17-32,0 17 0,-20-19 96,18 21-128,3-21 64,-1 2-32,-20-2 32,20 1-64,-20-1 128,20 0-224,-20-18 256,19 18-128,-19-20-32,20 1 0,-20-19 64,20 18-96,-20-19 96,0-1 0,20-19-32,-20 20 0,0-20-64,0 20 128,0-20-32,0 0 65,0 21-1,-20-1-32,0-1 0,-19 21-96,-1-21 224,-1 21-256,3-19-160,-3-2-257,3-19-960,18 0-897,-1 0-321,21 0-2978</inkml:trace>
  <inkml:trace contextRef="#ctx0" brushRef="#br2" timeOffset="549398.4375">14748 8174 2306,'0'0'6374,"0"0"-4645,0-21 65,21 21 640,-21-19-256,0-1-672,20 0-225,20-39-96,-1-1-352,1 1-64,19-21-321,-19 21-256,19 0-544,-18-2-1121,-21 22-1698,-2 19-12492</inkml:trace>
  <inkml:trace contextRef="#ctx0" brushRef="#br2" timeOffset="565235.3515">15503 7439 9320,'-20'-40'2595,"20"20"-1122,0 20 801,0-20 673,0 20-673,0 0-448,0 0-64,0 0-449,0 20-160,0 21-320,20 18-64,1-20-321,-1 22-64,-2-42-127,2 21-97,21-40-32,-21 19-64,-1-19 32,1 0 32,0-19 0,0-1-64,-20-19 96,0 17-96,0-17 1,0 0 95,0-1-224,0 21 128,0 19-128,0 0 32,0 0-64,0 19 31,20 1 130,-1 0-98,1 19-255,0-19-641,0-1-672,0 3-833,19-22-481,-19 0-1569</inkml:trace>
  <inkml:trace contextRef="#ctx0" brushRef="#br2" timeOffset="565518.5547">16058 7320 17136,'0'-20'4036,"-18"1"-2723,-2 38 513,0-19-1,-1 20-479,1 19-674,2-19-95,18 21-481,0-22 0,18 21-96,23-21-32,-1 1 32,-1 0-64,1-1-64,-20 3-32,-1-22 160,-19 19 32,0 1 32,0 0 0,0-20 0,-19 0-256,-1 19-161,0-19-351,20 0-738,-20-19-928,20-1-2114</inkml:trace>
  <inkml:trace contextRef="#ctx0" brushRef="#br2" timeOffset="565706.0547">16218 7420 18961,'39'39'1762,"-19"-39"-1506,-20 20 449,20-1-257,0 1-383,-20-20-1283,20 20-1440,-20-20-4453</inkml:trace>
  <inkml:trace contextRef="#ctx0" brushRef="#br2" timeOffset="566025.3906">16218 7161 16527,'20'0'1538,"-1"20"287,1 0-191,0 19 128,20 2-417,-21 18-416,1 0-353,0-19-63,1 0 31,-1-1 193,0-19-289,-2-1 1,-18-19-33,0 0-31,0 0 31,0 0-64,0 0-192,0-19-96,0-21-31,0 21-33,0-21 0,0 21 32,21-22-161,-1 41-95,0-20 96,0 20-64,-1 20-192,1 0-289,0 1-672,0-2-1090,0 21-800,-1-21-3235</inkml:trace>
  <inkml:trace contextRef="#ctx0" brushRef="#br2" timeOffset="566445.3125">16872 7261 18033,'21'-21'2818,"-21"1"-2113,0 20 1249,-21 0 480,21 0-961,0 20-544,-18 1-320,18 18-129,0-19-319,0 19-161,18-19 64,3 0-161,-1-20-31,0 0-96,0-20 128,-1 0-32,1 1 128,-20-1 0,0-19 0,0 19 32,0-1 0,0 21 32,0 0-96,0 21 64,20-1 64,0 19-96,0 20 0,19 1 0,-19 19-32,0-18-32,19-2 256,-19-20-320,-20 21 192,20-20-32,-20-21 0,-20 1 64,0 0-288,1-20-224,-1 0-289,0 0-672,0 0-2627,0-20-5797</inkml:trace>
  <inkml:trace contextRef="#ctx0" brushRef="#br2" timeOffset="567125.9765">17965 7102 18417,'-40'-60'2082,"20"40"-641,0 20 930,1 0-257,-21 20-673,20 19-672,-19 2-385,39 18-256,0-20-64,0 2-64,19-2 0,21-19 0,0-20 0,-1 0 0,1-20 0,-1 1 32,-19-22 0,0 21 32,-20 1 32,0-1-32,0 20 0,0-20 33,0 20-129,0 20-129,20-20 97,1 20-480,17-1-1410,3-19-2018,-21 20-1505</inkml:trace>
  <inkml:trace contextRef="#ctx0" brushRef="#br2" timeOffset="567618.164">18421 6625 16623,'-20'0'3267,"20"0"-1729,0 0-1,0 0 673,20 21-672,0-2-962,0 1-416,1 19-95,-3-19-386,2 0-640,1-1-800,-1-19-1731,0 0-2818</inkml:trace>
  <inkml:trace contextRef="#ctx0" brushRef="#br2" timeOffset="567791.0156">18581 6585 1313,'0'0'16720,"18"0"-15439,-18 20 448,21 0-351,-1 1-578,0 18-575,0 0-514,-1 1-1408,1-21-1859</inkml:trace>
  <inkml:trace contextRef="#ctx0" brushRef="#br2" timeOffset="568270.5078">19037 6566 13292,'-21'-20'4196,"21"0"-1537,-18 20 287,18 0-255,18 0-929,-18 20-321,21 19-256,-1 1-320,0 20-192,19-1-289,-19 1-128,0-1-224,20-19-32,-21 20-256,1-21-225,0-19-447,-20 0-610,20 0-1120,-20-20-1378,0 0-3523</inkml:trace>
  <inkml:trace contextRef="#ctx0" brushRef="#br2" timeOffset="568567.3828">19413 6764 18801,'-38'19'1922,"-3"-19"-1698,21 21 1250,2-1 512,-3 0-769,21-1-705,-20 1-320,20 0-31,-20-1 31,20 1 128,0-20 0,0 21-63,20-21 63,0 20 0,1-20-64,-3 0-95,22 0-33,1-20-64,-23 20-64,23 0-385,-21-21-511,19 21-450,-19 0-896,0 0-416,0 0-962,0 0-6661</inkml:trace>
  <inkml:trace contextRef="#ctx0" brushRef="#br2" timeOffset="568915.039">19692 6903 17488,'0'0'3876,"19"0"-2051,1 0 1218,0-20-1377,21 20-929,-21-20-353,-20 1-192,18 19 64,3-20-160,-21 0 97,0-1-33,-21 21-32,3-19 64,-2 19 0,-1 0-192,1 0 32,0 19 64,20 2-64,-20 19-64,20-1 32,0-19 0,0 19 0,0 2-32,20-2-192,0-19-192,21 0-385,-21-20-352,19 0-545,-19 0-704,0-20-961,0 0-5125</inkml:trace>
  <inkml:trace contextRef="#ctx0" brushRef="#br2" timeOffset="569277.3437">20049 6783 22004,'0'21'2082,"0"-21"-929,0 20 97,0 0-129,20-1-513,0-19-384,-20 0-95,20 0-1,-1 0-32,-19 0-64,0 0 32,20-19-32,-20-1 32,0 20-128,20 0 64,-20 0-96,21 20 96,-1-1 160,-2 1-128,2 39-32,1-18 0,-1 18 32,0 1-64,-1-1 64,1-19 32,-20 20 0,0-21 32,-20 1-32,1-21 128,-1 1-224,-21 0-64,21-20-224,-18 0-385,17 0-288,1-20-960,0 0-1250,1-19-1025</inkml:trace>
  <inkml:trace contextRef="#ctx0" brushRef="#br2" timeOffset="569567.3828">20288 6387 17328,'20'-20'2146,"-20"20"-1441,19 0 1120,1 0-255,-20 20-769,20 19-289,-20-19-384,20 19-352,-20 2-993,0-21-1025,0 0-1666,0-20-10506</inkml:trace>
  <inkml:trace contextRef="#ctx0" brushRef="#br2" timeOffset="569743.164">20506 6387 15598,'0'39'7207,"0"1"-5605,0-21-1058,19 22-352,1-21-160,0 0-448,-20-1-1858,0 1-2979</inkml:trace>
  <inkml:trace contextRef="#ctx0" brushRef="#br1" timeOffset="680842.7734">1626 12323 7591,'-18'0'1441,"18"-19"321,-20 19 576,20 0-64,-21 0-640,1 0-321,0 19-128,1-19 256,-1 20-127,0 19 191,20 1-128,-20 20-95,20 19-354,20 40-255,-20 1-160,40-1-257,-21-21-64,21 2-128,1-2 96,-3-37-160,3-2 32,-1-18-256,-1-22-481,1 1-800,-1-20-1122,-19 0-1152,0 0-6119</inkml:trace>
  <inkml:trace contextRef="#ctx0" brushRef="#br1" timeOffset="686548.8281">2203 12878 14189,'-40'0'1986,"1"0"-705,19 0 353,0 41-225,0-2-480,20 20-321,0-19-319,0 20 351,20-40 97,0 19-257,0-39-63,19 0-161,-19-20-32,0 1-128,0-21 129,-1 0-1,-19 0 512,0 21 129,0-21-96,0 40-96,-19 0-321,19 0-352,0 20 96,0 0-128,19-1-256,1 1-1346,20 21-2049,-1-22-2627</inkml:trace>
  <inkml:trace contextRef="#ctx0" brushRef="#br1" timeOffset="687520.5078">3215 12878 17328,'-40'-19'1730,"20"-1"-193,-19 20-224,19 20-160,20-20-512,-20 39 0,20 2 31,0 18-223,0 0-225,0 1-96,20-1-32,20-20 0,-21-18 32,21-21 128,1 0-63,-23-21 31,2-18-64,0-20-32,1-1 96,-21 1-96,0 0 65,-41-2-129,3-17 64,17 17 0,-19 2 0,1 0-64,-1 18 192,20 22 129,0-21-33,20 40-224,0 0 0,0 0 65,0 20 159,20 19-128,20 2-96,-1 18 128,1 21-159,1-21-97,-3 20 64,3-19-128,-3-20-193,3-1-127,-1 2-225,-20-22-608,-1 1-801,1-20-768,-20 20-578,0-20-5156</inkml:trace>
  <inkml:trace contextRef="#ctx0" brushRef="#br1" timeOffset="687847.6562">2640 12363 17104,'0'0'2562,"0"19"-1857,0-19 640,-20 20 385,20 0-898,0-1-703,20 22-65,-20-21-160,19-1-577,1 1-1217,0 0-640,-20-20-3364</inkml:trace>
  <inkml:trace contextRef="#ctx0" brushRef="#br1" timeOffset="688030.2734">2699 12382 9993,'20'0'3587,"-20"0"-2946,20 20 384,-20 0-641,0-1-480,19 2-3299</inkml:trace>
  <inkml:trace contextRef="#ctx0" brushRef="#br1" timeOffset="688448.2422">3612 12919 19186,'0'-21'2946,"20"21"-1600,-20 0 383,0 21 65,0-1-961,21 19-513,-3-19-192,-18 19-64,20 2-96,1-22-224,-1 1-449,0 0-1409,-2-20-1633,3 0-4069</inkml:trace>
  <inkml:trace contextRef="#ctx0" brushRef="#br1" timeOffset="688641.6015">3493 12580 17232,'-20'-39'993,"20"39"-1506,0-20-159,0 20-129,0 0-4068</inkml:trace>
  <inkml:trace contextRef="#ctx0" brushRef="#br1" timeOffset="688905.2734">4049 12919 20595,'-20'-41'1281,"0"41"417,0 0 768,0 0-832,1 0-705,19 41-417,-20-21-128,20 39-63,0-20-65,20 21-256,-1-20 0,21-1-480,0-19-706,-1-20-992,2 0-1697,-3 0-3652</inkml:trace>
  <inkml:trace contextRef="#ctx0" brushRef="#br1" timeOffset="689135.7422">4187 12561 21172,'0'-20'2114,"0"40"-1506,21-1 1410,-21 22 64,20 18-865,0 21-736,-1-21-385,1 20-192,20-19-289,-20-1-704,19-19-961,-19 0-1569,20-20-2115</inkml:trace>
  <inkml:trace contextRef="#ctx0" brushRef="#br1" timeOffset="689356.4453">4187 12919 17936,'21'-41'3524,"19"41"-1282,-21-19-512,21-1-545,0 20-224,-1 0-577,1 20-288,1-1 0,-3 1-96,3 21 96,-3-22-192,-17 1-64,-1 0-641,0-1-416,0 1-1345,-20-20-1090,0 0-5380</inkml:trace>
  <inkml:trace contextRef="#ctx0" brushRef="#br1" timeOffset="689532.2265">4467 12700 18833,'-41'-40'1826,"21"40"-1698,20-19-1057,0 19-1953,0 0-12749</inkml:trace>
  <inkml:trace contextRef="#ctx0" brushRef="#br1" timeOffset="691840.8203">4942 12978 11659,'0'-39'2146,"-20"19"416,0-1-64,0 1 97,20 20-545,-19 0-705,19 0-640,-20 20-33,20 1-95,20 18-65,-20 1-223,19 19-33,21-19-192,-20-20-32,1 0-32,17-20 64,-17 0 0,-1 0-64,-20-20 32,0-19-64,0 18-64,-20-19-96,-1 21 64,1-21-64,2 21-673,-3-1-96,1 20-192,0 0-1570,20 0-1441</inkml:trace>
  <inkml:trace contextRef="#ctx0" brushRef="#br1" timeOffset="692174.8047">5161 12898 18961,'0'0'1218,"0"0"-706,0 21 1122,0-21-65,20 20-704,-1 19-289,1-19 33,0-1-64,0 1-161,0-20-128,-20 20-96,19-20 129,-19-20-97,0 0-128,0 1 0,0-1 32,0 0-128,0-19 32,0 18 0,0-18 0,20 39-128,0 0-32,1 0-225,-1 19-383,-2 22-1282,23-21-1986,-21 19-16398</inkml:trace>
  <inkml:trace contextRef="#ctx0" brushRef="#br1" timeOffset="693090.8203">5876 12859 13933,'-20'-20'2786,"-1"20"-383,1 0-385,0 0-513,20 20-544,-18-1-96,-3 22-289,21-2-416,0 1 1,0-1-33,0 2-64,21-22 0,-3 1 0,2-20-64,0 0 0,1-20 32,-21 1 32,20-22 96,-20 2 321,0 19 63,0-19 65,0-2 127,-20 21-95,20 20 0,0-19-449,0 19-32,0 19-32,0 22-128,20-21 32,-2 19-64,3 20-256,-1-39-673,20 20-769,-21-20-1281,21 0-1057,-20-20-5348</inkml:trace>
  <inkml:trace contextRef="#ctx0" brushRef="#br1" timeOffset="693332.0312">6153 13097 17872,'0'0'3011,"0"-19"-608,0-2 223,0-19-672,-20 21-865,20-21-384,-20 1-513,20-2-128,0 22-96,0-1-160,0 0-385,0 20-704,20 0-673,0 0-1217,0 20-1602</inkml:trace>
  <inkml:trace contextRef="#ctx0" brushRef="#br1" timeOffset="693678.7109">6471 12859 19666,'0'0'2659,"-20"0"-994,20 0 545,0 19-672,0-19-1026,20 20-352,0-20 1,-1 21-33,1-21-96,20 20 32,-20-20-96,-1-20 32,-19 20 64,20 0 0,-20 0 96,0 0-160,0 0 32,0 20 64,0 19-64,20 0-128,1 22 96,-1-2 0,18 0 0,3 1-32,-21-21 32,-1 20 32,1 2-32,-20-22 32,0 1-96,-20-21-96,20 2-128,-39-1-225,19 0-256,-1-20-768,-17 19-993,18-38-930,-1 19-5060</inkml:trace>
  <inkml:trace contextRef="#ctx0" brushRef="#br1" timeOffset="693966.7969">6828 12462 19986,'0'-40'2755,"0"20"-1025,0 20 544,0 20-673,0-1-832,0 22-577,0-2-96,0 1-128,0-1-224,20-18-801,0-1-1089,0-1-2210,0-19-4965</inkml:trace>
  <inkml:trace contextRef="#ctx0" brushRef="#br1" timeOffset="694139.6484">7008 12482 19378,'18'0'4196,"-18"20"-3043,20-1 256,-20 1-1024,0 19-385,20-19-1025,1 21-2595,-1-22-5989</inkml:trace>
  <inkml:trace contextRef="#ctx0" brushRef="#br1" timeOffset="694785.1562">7404 12323 16271,'59'-19'3427,"-18"38"-3042,-23 21 800,2 19 64,1 1 32,-1 19-480,18 20-609,-17 1-64,19 18-96,-20-18 64,-1-21-160,1-19-224,-20-1-929,0 1-1378,0-40-4996</inkml:trace>
  <inkml:trace contextRef="#ctx0" brushRef="#br3" timeOffset="727164.0625">17449 9564 15919,'-20'-61'4099,"20"42"-2849,-20-1 575,20 20 450,0 0-802,20 20-608,0 39-65,0 1-351,-1 19-225,21 1-96,-20-1-96,0-19 96,-1-21-96,1-19 0,-20 0 33,20-20 159,-40 0 128,20-40-352,-20 21 32,1-40 32,-21-21-96,20 1-32,0-21-32,1 0-160,19 2 96,0-2-1,0 41 33,19 19 128,1 20 96,0 20 65,20 39-1,-1 41 0,2 20-192,17 38 320,-17 1-416,-2-20-288,21 1 63,-21-61 129,21 1-961,-40-40-1153,19-1-1,-39-19-287,0-19-1922,-20-1-10571</inkml:trace>
  <inkml:trace contextRef="#ctx0" brushRef="#br3" timeOffset="727347.6562">17508 9762 19058,'-20'0'2530,"20"0"-1025,0 0 673,20 0-64,20-20-1153,-1 1-672,22 19-129,18-20-801,-20 20-1889,1-21-2531</inkml:trace>
  <inkml:trace contextRef="#ctx0" brushRef="#br3" timeOffset="727859.375">18065 9662 21652,'38'100'2146,"-18"-41"-1666,1-18 802,-1 18 351,-20-40-576,20 1-704,-20-20-129,19 20-96,-19-40 96,0 20 128,0-39-320,-19 19 1,-1-40 63,0 1-32,20 0-128,-21-2 64,21-18-129,0 39 65,21 0-32,-21 21-64,20 38 128,19 1 224,-19 21-128,20 18-32,-20 0 32,-1 1-31,1-20-98,-20-1 130,20-19-98,-20 1 33,0-21-32,0 0 193,0-21-65,0-19-64,0 1 32,0 0 64,0-2 64,0-18-128,20 0-64,0 18 0,19 21-64,-19 1 128,21 19 0,-23 19 64,23 21 32,-21 20-95,18-1-97,-17-18-545,19-2-640,-20 1-929,-1-21-737,1-19-1345,-20 0-5317</inkml:trace>
  <inkml:trace contextRef="#ctx0" brushRef="#br3" timeOffset="728230.4687">18739 9464 16655,'40'0'4324,"-40"39"-2114,19-19 97,-19 40-65,20-1-577,-20 2-608,20-2-512,0 0-353,-20-18 0,20-22-96,-1 1-64,1-20 64,-20-20 1,20 1-97,-40-2 0,20-38-33,-20 19 66,1-20-130,-1-19 97,20 19-96,-20-19 0,20 40 64,20-2-32,0 21-32,-1 20 96,1 20 96,21 21-64,-21 18 32,0 21 0,-2-21-32,23 21 0,-21-21-320,0 0-224,-1-18-225,1-2-640,0-39-673,-20 20-993,0-40-1409</inkml:trace>
  <inkml:trace contextRef="#ctx0" brushRef="#br3" timeOffset="728401.3672">18958 9742 20883,'-21'0'2915,"21"0"-833,0-19 384,21 19-640,19 0-993,-22-20-481,23 20-416,-1 0-576,-1 0-610,1 0-1728,-20 0-2564</inkml:trace>
  <inkml:trace contextRef="#ctx0" brushRef="#br3" timeOffset="728706.0547">19215 9503 19442,'20'-39'2915,"0"19"-1730,21 1 1345,17-1-96,-17 20-1120,-2 0-962,1 0-160,-20 39-96,-1 1 0,-19 19-192,0 21-64,0-21 32,0 1 128,0-1 32,0-19-64,0 0 32,0-20 128,20 0-64,0-20-160,0 19 192,19-19-224,-19-19-32,20 19-513,-20-20-896,-1-19-1154,1 18-2113</inkml:trace>
  <inkml:trace contextRef="#ctx0" brushRef="#br3" timeOffset="728888.6719">19354 9723 19250,'0'0'4836,"0"0"-3490,21 0 127,-1 0 96,39 0-704,-19-20-608,19-1-257,0 1-833,-19 20-1313,0-20-1698,-21 20-4420</inkml:trace>
  <inkml:trace contextRef="#ctx0" brushRef="#br3" timeOffset="729112.3047">19792 9464 22389,'0'20'2722,"20"-1"-63,-2 21-97,-18 0-992,21 19-705,-1-19-865,0 20 0,0-20 0,19-1 0,-19-19-33,0 1-831,0-2-546,-1-19-1056,-19 0-1762,20 0-5381</inkml:trace>
  <inkml:trace contextRef="#ctx0" brushRef="#br3" timeOffset="741286.1328">20168 9940 20018,'0'20'1250,"0"-20"191,0 0 1057,0 0-223,0 0-1090,0-20-609,0-19-95,0 0-225,21-2-64,-21-18 64,0 0-64,0-21-95,0 21-33,0-2-64,0 22 0,0 0 128,0 19 96,20 20-128,-20 20-64,18 19 96,-18 0 0,20 22 0,1 17-96,-1-17 65,19-22-65,1 1-32,0-21 32,-1 1 64,-19-20 0,0 0 64,0 0 32,-20-20 0,0-19 1,0 19-193,0-19 0,-20-22 0,0 22-97,20 0-415,0-2-289,-20 21-192,20 1-448,20 19-1025,-20 0-1794,0 19-2147</inkml:trace>
  <inkml:trace contextRef="#ctx0" brushRef="#br3" timeOffset="741591.7969">20725 9425 19858,'0'-20'2242,"0"20"-1121,0 20 929,19-1 64,-19 21-544,0 19-321,20 1-576,-20 19-1,40-19-415,-1-1-97,1-19 64,19-19-224,1-2 64,-21-38 32,22 19-64,-23-21-128,-17-19-96,-1 21 0,-20-1 0,-20-19-193,-1 19 129,3 20-64,-2-21-481,-21 21-64,21 0-769,2 0-2882,18-20-16271</inkml:trace>
  <inkml:trace contextRef="#ctx0" brushRef="#br3" timeOffset="742936.5234">17508 10516 8776,'-39'-19'3587,"19"-1"-736,0 20-225,-20 0 129,21 0-321,-1 0-640,0 39-609,-21 1-160,23 19 96,-23 21-192,21 0-224,20-1-193,0-20-192,20 1-95,39-21-33,2-19-32,18-20-96,-20-20-96,21 1 160,-21-1-192,-18 0-96,-23-20-32,2 20-129,-20 0 65,-20 1 96,-18 19 0,-3-20 0,2 20-32,-1 20-193,20-20-416,0 19-960,20-19-1026,0 0-1825</inkml:trace>
  <inkml:trace contextRef="#ctx0" brushRef="#br3" timeOffset="743247.0703">17806 10754 19346,'0'21'1633,"-20"-1"-255,20-1 1152,20 21-384,-20-1-737,40 2-640,-20-2-384,39-19-97,0-20 0,-19 0-96,21 0 0,-23-20-95,-17 0 31,-1 1-160,-20-2-129,0-19 1,0 21-192,-20-21-225,20 21-319,-21-1-514,1-1-319,20 1-514,0 20-1344,0 0-11051</inkml:trace>
  <inkml:trace contextRef="#ctx0" brushRef="#br3" timeOffset="743631.8359">18263 10775 17392,'39'39'2306,"-39"-19"-1633,20 0 1120,0-1 161,0 1-384,-20-20-641,20 20-385,-20-20-256,19 0-63,-19 0 255,-19 0 129,19 0-321,-20-20-96,20 0-64,-20 1 32,0-21-31,20 1-129,-20-22 0,20 22-32,20 0 0,0-2-1,0 21 33,19 20 65,-19 0 95,0 20 0,21 21 32,-23-2-32,23 0 64,-21 22-320,18-22 192,-17 1-160,-1-1-224,20-19-192,-40 1-609,19-2-609,-19 1-929,0-20-640,-19 0-4388</inkml:trace>
  <inkml:trace contextRef="#ctx0" brushRef="#br3" timeOffset="744153.3203">18382 10834 19634,'-20'0'2402,"20"-20"-416,0 20 320,39 0-192,-19-19-864,20 19-706,-1 0-448,2 0-224,-1 0-256,-22 0-833,23 19-1058,-21 1-639,0-20 575,-1 20-95,1-1-449,0 1 1090,0 0 1793,-20 1 1377,0-2 385,20 1-33,-20-20 97,0 0 320,0-20-352,0 1-289,-20-2-224,0 1-320,0-19-352,0-1-129,1 1-63,19-2-353,-20 2-32,20 19 96,0-19-96,20 18-32,-1 21 32,1 0-192,0 0-32,20 21-225,-21 18 33,1 0 32,0 1 95,0 1 225,-20-2 32,0 0 0,20-19 128,-20 0 65,0-20 159,19 21 192,1-21-159,0-21-1,1 21-160,-1-20-160,18 0-96,-17 20 64,-1-19-256,20 19-320,-21 0-161,1 0-768,-20 0-1314,20 0-768,-20 0-4325</inkml:trace>
  <inkml:trace contextRef="#ctx0" brushRef="#br3" timeOffset="744487.3047">19235 10775 13388,'20'20'4324,"-20"-20"-1537,0 19 0,20 21-545,-20-21-641,0 21-384,21-19-544,-21-21-193,18 19-95,-18-19-97,0 0 32,20-19-159,-20-2 63,-20 1-96,20 0-32,0-19-96,-18 0 0,18-22 32,0 22-32,0-20-32,0 18-32,18 21-64,2 20 128,0 0-32,1 20 32,17 21 64,-17-2-64,-1 20 0,20-18-224,-21-2-513,1-19-352,0 19-1185,-20-19-961,0 0-609,-20 1-5285</inkml:trace>
  <inkml:trace contextRef="#ctx0" brushRef="#br3" timeOffset="744678.7109">19296 10913 17840,'0'-20'3620,"0"20"-1794,0-20 768,18 20-224,2-19-832,21-1-673,-3 20-545,3 0-256,-1-20-545,-21 20-1056,21 0-2147,-20 0-2946</inkml:trace>
  <inkml:trace contextRef="#ctx0" brushRef="#br3" timeOffset="745442.3828">19731 11032 14413,'0'20'2627,"0"-20"-1538,0 0 897,0 0 31,20-20-287,-20 20-545,0-20-256,-20 1-224,20-21-161,0 21 1,-20-22-129,20 2 1,0-1-97,0 1 32,0 18-128,0 1-63,0 0-1,20 1-96,-20 19-64,20 19 128,0 1-32,1 21-64,17-2 64,-17 1-64,19 19-64,-1-19 96,1-20-96,0 19 64,-1-39 32,1 0 0,-20 0 32,-1 0 33,1-19-1,-20-21-32,20 0 0,-40 0-64,20 1 96,-20 0-128,20-2-32,-19 1-128,-1 21 0,0-1-161,20 20-287,0 0-738,0 0-1632,0 0-1475,0 20-9928</inkml:trace>
  <inkml:trace contextRef="#ctx0" brushRef="#br3" timeOffset="745685.5469">20288 10636 21364,'20'0'2018,"-20"0"-929,0 0 1217,0 39-544,19-19-770,-19 19-479,20 2-385,0 18-32,0-20-288,0-19-288,-1 21-642,1-41-895,0 19-1443,-20-19-832,-20 0-8104</inkml:trace>
  <inkml:trace contextRef="#ctx0" brushRef="#br3" timeOffset="746021.4844">20189 10754 2017,'-21'-59'16816,"21"39"-14285,0 0-129,0 20-96,0-19-640,0-2-898,21 1-639,-1 20-65,-2-20-160,2 20 192,21-19-321,-21 19-159,-1 0 64,21 0-161,-20 0 161,19 0 160,-19 19 96,0 1 64,0 0 64,0 1 160,-1 18 225,1 0-33,-20 1-96,20 1-64,-20 18 33,0-20 95,0-19-128,20 20-63,1-40 127,17 20-96,-18-20-96,21-20 32,-2 20-128,1-19-256,0-2-192,-21 1-481,21 0-833,-20 1-1377,-20 19-1025,0-20-11370</inkml:trace>
  <inkml:trace contextRef="#ctx0" brushRef="#br3" timeOffset="746203.125">20644 10795 17072,'-20'19'3011,"20"-19"-1442,0-19 225,20 19-417,0 0-929,1-20-448,19 20-736,-21 0-1602,1-21-1346,0 21-10153</inkml:trace>
  <inkml:trace contextRef="#ctx0" brushRef="#br3" timeOffset="746394.5312">20545 10675 19186,'-39'-20'1825,"39"1"-639,0-2 960,19 1-481,21 0-1120,1 1-481,17 19-96,-17-20-513,18 20-1409,-19 0-1569,-1 0-11211</inkml:trace>
  <inkml:trace contextRef="#ctx0" brushRef="#br3" timeOffset="746637.6953">21023 10575 21300,'0'0'2370,"0"20"-1441,0 0 1185,0 20-321,0 0-543,0-1-450,18 2-543,2 18-129,21-39-128,-21 19 64,19-19-96,1 1-32,-1-21-32,1 0-257,-20 0-223,19 0-385,-19-21-577,0 1-1376,-20-19-770,0 19-5669</inkml:trace>
  <inkml:trace contextRef="#ctx0" brushRef="#br3" timeOffset="746817.3828">21181 10754 16047,'-41'21'3043,"41"-21"-1570,0 0 833,0 0-96,21 0-864,-1 0-930,0 0-320,19 0-288,-19-21-609,0 21-865,0-20-1056,-20 20-3844</inkml:trace>
  <inkml:trace contextRef="#ctx0" brushRef="#br3" timeOffset="746995.1172">21002 10615 17680,'-20'-20'2403,"20"0"-1507,0 1 1122,41-1 64,-3 0-1121,3 1-737,18-1-192,-19-1-864,19 21-2115,-39-20-2210</inkml:trace>
  <inkml:trace contextRef="#ctx0" brushRef="#br3" timeOffset="977924.8047">17587 11469 10666,'-19'0'1505,"19"0"-192,0 0-928,19 0 1248,1 0-31,0 0-545,1 0-449,-1 0-319,18 0-97,3 0 128,-2 0 64,1 0-127,19 0-1,21-20-256,-1 20 128,0 0-64,21 0 0,19 0 96,21 0-192,18-19 353,20 19-129,41-20 160,-1 0-160,21 20 129,-22-21 63,2 2 0,-21 19-127,-18 0 191,-42 0-32,-19 19-320,1-19 129,-21 0 31,0 0-288,-40 0 192,1 0-64,-21 0 0,-19 0-32,-20 0 0,0 0-64,0 0-64,0 0-897,0 0-832,0 0-1186,-20 21-5637</inkml:trace>
  <inkml:trace contextRef="#ctx0" brushRef="#br3" timeOffset="1.01203E6">15483 12343 1057,'-20'-20'512,"20"1"737,-20 19 1634,20-22-64,-19 3-769,-1 19-481,20-20-224,-20 0 193,0 1-33,0-1-63,20 20-33,-19-20-32,-1 20-288,0 20-224,0 0-32,-1-1-64,3 21-161,18 20-256,-20-1 1,20-19-129,0 0 64,20 0-192,-20-21 0,18 1 65,3 0-129,-1-20 64,0 0 0,0 0-192,-1-20 32,1-19-64,0-22-1,0 2 33,-20 20 64,0-22 32,0 42 0,0-1 32,0 20-32,0 0 32,0 0 0,0 39 193,20 2-193,-20-1-32,19-1 0,1 0-353,-20 2-736,20-21-544,0-1-257,1 1-576,-1-20-2307,-2 20-9384</inkml:trace>
  <inkml:trace contextRef="#ctx0" brushRef="#br3" timeOffset="1.01229E6">15582 11965 16111,'0'-20'1729,"0"20"-1088,0 0 448,0 20 1185,0 21-736,0-2-738,21 20-383,-1 1-385,-20 19 64,20-18-192,-1-22-545,21 0-256,-20-39-224,0 20-1025,-1-20-1057,1-20-5477</inkml:trace>
  <inkml:trace contextRef="#ctx0" brushRef="#br3" timeOffset="1.01247E6">15742 11926 16591,'0'19'2114,"0"21"-736,0 0 223,19 19-160,-19 0-768,20 2-609,20-2-608,-20-18-930,39-2-1120,-18 0-3140</inkml:trace>
  <inkml:trace contextRef="#ctx0" brushRef="#br3" timeOffset="1.01293E6">16396 12304 16591,'-20'0'1410,"0"19"-514,20 21 386,-19-21 768,19 21-385,0 0-832,19-20-257,-19-20-415,40 20-33,-19-20 128,19 0-128,-1-20-64,-19-21 0,20 2 64,-40 0-32,0-1-32,-20-1-31,-20 22-33,19-1 0,3 0-193,-2 20-383,0 0-385,20 0-384,0 20-513,0 0-1025,0-1-4356</inkml:trace>
  <inkml:trace contextRef="#ctx0" brushRef="#br3" timeOffset="1.01355E6">16773 12760 17328,'20'20'1377,"0"0"-96,-20-20 1250,0 0-962,-20 0-768,20-20-320,-20 0-97,2-21-64,-23 22-96,21-40-31,-19-2-161,19-17 32,0-22-128,20 2 32,0 17 0,20 42-97,0-2 129,-1 22 0,21 19-64,-20 0-192,19 40-96,-19-20-449,0 39-320,1-20 0,-21 22-256,0-22 320,0 1 672,0-21 33,-21 2 288,21-1 64,-20-20 96,0 0-128,2 20 128,-3-20 160,1-20-32,0 0-63,20-1 63,0-18-64,20 19 0,-20 20 192,20 0 33,1 0-1,17 0-160,-18 20-95,21-20-97,-2 0 64,1 0 0,-1-20-128,1 1 128,0-1-64,-21 0 96,-19-21 32,0 2 513,0 19-193,-19 1 225,-21-1 192,20 0-225,0 20-159,1 0-65,-1 0-256,0 20-63,20 19-65,0-19 32,20 19-96,-20 2-192,39 18-865,-19-19-1122,20-21-1056,-20 2-3011</inkml:trace>
  <inkml:trace contextRef="#ctx0" brushRef="#br3" timeOffset="1.01376E6">17210 12462 18353,'-20'-40'1345,"20"20"-288,-20-19 993,1-1 192,19-1-993,0 2-704,0 19-321,0 1-192,19-1-32,-19 20-160,40 0-929,-20 0-1185,21 20-1314,-23-1-6853</inkml:trace>
  <inkml:trace contextRef="#ctx0" brushRef="#br3" timeOffset="1.01406E6">17548 12184 15726,'-60'-20'2979,"41"20"-1089,-21 20 320,20-20-224,0 39-641,20-19-480,-19 19-577,19 2-63,0-1-161,19-1-128,1-19 96,0-1-32,20-19-97,-21 0 1,1-19-96,0-1 128,0 0 32,-20 1 128,0-1-192,0 0 32,0 1-128,0 19 0,0 0 0,20 0-577,-20 0-192,19 19-480,1 1-1058,0-20-2722</inkml:trace>
  <inkml:trace contextRef="#ctx0" brushRef="#br3" timeOffset="1.0143E6">17668 12025 18065,'38'-19'2850,"-17"19"-608,-21 0-800,40 39 512,-21-19-897,1 39-513,0 1-352,0-1-192,0-20-96,-1 2-192,21-1-577,0-21-320,-21 1-577,1-20-1441,-20 0-3427</inkml:trace>
  <inkml:trace contextRef="#ctx0" brushRef="#br3" timeOffset="1.01455E6">17587 12184 17232,'40'0'1729,"1"0"-832,18 0 897,20 0 544,-19 0-672,19 20-705,0-1-673,-18 1-224,-23 0 32,-17-1-256,-1 22-353,0-21-511,-1-20-546,-19 20-512,0-20-2402</inkml:trace>
  <inkml:trace contextRef="#ctx0" brushRef="#br3" timeOffset="1.01473E6">18004 12006 18577,'-20'0'1249,"1"0"-1281,19 0-352,0 0-897,19 0-2563</inkml:trace>
  <inkml:trace contextRef="#ctx0" brushRef="#br3" timeOffset="1.01547E6">18561 12304 7655,'0'-41'1890,"0"21"1216,0 0 33,-20 1-512,20-1-769,0 0-129,-21 20-415,21 0-33,0 0-416,-20 20-289,20 19-95,0 1-129,0 1-288,20-2 0,1 0-64,-1-19 32,0-20 0,-20 20-128,18-20 32,-18-20-96,0 20 32,0-39 32,0 19 160,-18-19-128,18-2 96,0 1 32,-20-19-96,20 38-225,20-18 514,-20 39-193,18 0 32,3 0-32,-1 39-64,0-18 32,0 19-32,-1-1-32,1-19 96,0-1-192,0 3 32,0-22 160,-20 0-160,19 0 128,-19 0 0,0-22 128,20 22-32,-20-19-96,0 19-32,0-20-96,0 20-96,20 0-193,0 0-31,0 20-225,19-1-832,-19 3-961,21-3-1602,-3-19-13291</inkml:trace>
  <inkml:trace contextRef="#ctx0" brushRef="#br3" timeOffset="1.01575E6">19176 12124 17648,'0'0'2050,"-20"-20"-737,0 40 641,20-20 0,-20 19-993,20 2-705,0 19-192,0-21-128,40 21-32,0-21-448,-1 3-481,22-3-257,-3 1 33,-17-20 32,-2 20 737,-39-1 512,0-19 384,-21 20-32,3 0-127,-23-20-97,21 0-160,0 0-96,2 0-641,-23 0-1889,21 0-9226</inkml:trace>
  <inkml:trace contextRef="#ctx0" brushRef="#br3" timeOffset="1.016E6">19830 12164 19506,'0'20'1954,"-18"0"-1730,18 19 609,0-19 864,0-1-287,0 3-1186,0-3-224,18 1-224,3-20-609,-1 0-961,-20-20-1857</inkml:trace>
  <inkml:trace contextRef="#ctx0" brushRef="#br3" timeOffset="1.01632E6">19751 11985 17680,'41'21'2338,"-21"18"-1281,-2-19 641,23 39-257,-21-19-544,19 19-544,1 0-353,0-18 96,-21-21-96,21 0 64,-40-1-64,20-19 128,-20 0-128,0 0 224,20-19-64,-20-1 129,0-19 319,0 17-63,0-17-321,19 19-96,-19 1 32,20 19-192,0 0 32,1 19 64,-1 1-96,-2 0-320,23-1-1186,-21 3-1761,19-3-2658</inkml:trace>
  <inkml:trace contextRef="#ctx0" brushRef="#br3" timeOffset="1.017E6">21023 11985 13708,'0'-20'2339,"-21"20"63,1 0-736,0 20 191,0 20-575,1 0-65,19 19-224,0-19-257,0 19-255,19-19-257,21 1 0,1-41 32,-3 0-63,-17-22-65,19 3-32,-1-21-96,-19 1-128,0-2 64,-20 2 64,0 0-161,-40-1 1,19 0-192,-17 0-609,-3 21 449,-18 19 31,39 0-256,0 19-704,20-19-1602,0 20-4132</inkml:trace>
  <inkml:trace contextRef="#ctx0" brushRef="#br3" timeOffset="1.01725E6">21359 11886 17840,'-20'0'1474,"1"0"-353,19 0 865,0 20 192,-20 0-737,20 19-576,0 2-96,20 18-321,-1-20-256,1 21-160,0-40-32,21 19-672,-3-19-289,3 0-673,-1-20-992,-22 0-1410,3 0-13036</inkml:trace>
  <inkml:trace contextRef="#ctx0" brushRef="#br3" timeOffset="1.01745E6">21557 11926 15022,'0'19'5861,"0"-19"-5028,21 20 448,-21 21 993,20-22-800,0 21-1122,0-1-256,-1 0-448,1 2-833,0-21-1025,0-20-1218,0 0-5604</inkml:trace>
  <inkml:trace contextRef="#ctx0" brushRef="#br3" timeOffset="1.01766E6">21598 11847 17424,'79'0'2691,"-19"20"-1186,-21 19-128,22 0-256,-23 22-448,-18 17-673,21-19-192,-23 2-1218,-18-22-383,21 0-642,-21-17-2209</inkml:trace>
  <inkml:trace contextRef="#ctx0" brushRef="#br3" timeOffset="1.01826E6">22511 11747 18513,'0'-19'1954,"0"19"-513,0 19 129,0 1 416,0 19-545,0 22-672,20-2-417,0 0-64,-1 21-352,1-21 160,0-19-192,0 0-352,0-1-833,-1-19-641,1-1-1121,-20-19-1634</inkml:trace>
  <inkml:trace contextRef="#ctx0" brushRef="#br3" timeOffset="1.01851E6">22511 12045 18417,'40'-20'2050,"-21"1"-577,1 19 577,0 0-480,0 0-802,19 0-671,-19 19 31,21 1-32,-21 0-96,18 19 192,-17 0-224,-1-18 0,-20 19 96,20-21-64,-20-19-128,0 20-353,0-20-832,0 0-1474,0 0-1441</inkml:trace>
  <inkml:trace contextRef="#ctx0" brushRef="#br3" timeOffset="1.01872E6">22730 11847 16079,'0'-21'1857,"0"21"-1472,0 0-353,0 0 64,0 21-128,20-1-1794,-2-1-8135</inkml:trace>
  <inkml:trace contextRef="#ctx0" brushRef="#br3" timeOffset="1.01967E6">23027 12025 11018,'0'-19'2178,"0"19"-448,20 0 480,-20 0-449,0 0-672,19 19-256,-19 1-96,20 19-257,0 1 33,0-21-65,1 2-63,-21-1 31,18 0 64,-18-1 33,0-19-161,0 0-31,0 0-65,0 0-96,0-19-128,0 19-64,0-20-64,-18 0 64,18-20-128,0 20-64,0 0-385,18 1 32,-18 19-31,0 0 63,0 0 1,20 0 191,-20 19 65,20 1 0,-20 0 0,21-1-1,-21 2-95,20-21 256,-20 0 96,0 0 64,20 20 0,-20-20-96,0-20 96,19 20-32,-19 0 64,20 0-64,0 0-64,0 0 64,-20 0 0,20 0 0,-1 0 96,-19 20 64,20-20-64,0 20 257,20-20-1,-21 0 256,1 0 225,20 0 96,-19-20-416,-3 0 31,-18-1-63,20 2-1,-20-21-96,0 21 97,-20-21-33,20 21 1,-18-2-97,-3 21-192,1 0-64,20 21-96,0-21 32,0 39-32,0-19-32,0 19 32,20 0-320,19-18-417,-19 19-352,21-21-769,-3 1-896,3-20-1378</inkml:trace>
  <inkml:trace contextRef="#ctx0" brushRef="#br3" timeOffset="1.01992E6">24060 11469 16719,'0'-20'5542,"-20"20"-4389,-1 0 416,21 0 257,0 0-193,0 20-704,0 0-224,0 19-321,0 21-191,21-20-193,-21 19-289,38 1-736,-18-20-800,1 20-2147,19-21-5605</inkml:trace>
  <inkml:trace contextRef="#ctx0" brushRef="#br3" timeOffset="1.02014E6">24258 12204 25368,'0'39'992,"0"-39"-1120,0 20 32,0-20-288,0 0-1890,0 0-2883</inkml:trace>
  <inkml:trace contextRef="#ctx0" brushRef="#br4" timeOffset="1.04943E6">24436 11291 2402,'0'0'3235,"0"-20"32,0 20 32,0 0-64,0 0-769,0-20-576,0 20 64,0 0-256,0 0-545,0 0-128,0 0 128,0 20-256,21-20-65,-21 39-287,0-19-97,0 0-255,0 20-97,0-20-64,0 19 32,0-19-64,0 0-96,0-20-321,20 19-512,-20-19-480,0 0-449,0 20-288,0-20-961,0 0-3875</inkml:trace>
  <inkml:trace contextRef="#ctx0" brushRef="#br4" timeOffset="1.04976E6">24297 11449 17296,'0'0'2594,"0"0"-896,0 0 672,0 0-288,20 0-929,0-19-672,0 19-353,19-20-32,-19 20-192,21 0-257,-3-20-511,-17 20-738,19 0-480,-20-21-704,-1 21-514,1 0-2561</inkml:trace>
  <inkml:trace contextRef="#ctx0" brushRef="#br4" timeOffset="1.05031E6">24675 11291 6085,'0'-20'10378,"0"20"-8808,0 0 287,0 0 578,-20 20-770,20-20-384,-20 19-416,20 1-288,-20 19 63,0-18-287,1 19-97,-1-21-224,0 21-64,20-21-128,-20 1-449,20-20-672,-21 21-673,21-21-993,0 20-1921</inkml:trace>
  <inkml:trace contextRef="#ctx0" brushRef="#br4" timeOffset="1.05053E6">24357 11350 21460,'21'0'1922,"-21"19"1024,18-19-127,2 0-1474,0 21-992,1-1-289,17-20-64,3 20-289,-21-1-351,19 1-641,-19-20-1538,-20 20-1889</inkml:trace>
  <inkml:trace contextRef="#ctx0" brushRef="#br4" timeOffset="1.05176E6">9349 13215 17488,'-19'0'1441,"19"0"417,-20 0 480,20 0-512,0 0-641,0 21-320,20-21-128,-20 40-129,19-21-95,-19 21-193,20 1-96,-20-22-288,20 21 64,0-21-96,-20 1-544,20 0-738,-1-20-960,-19 19-801,0-19-3139</inkml:trace>
  <inkml:trace contextRef="#ctx0" brushRef="#br4" timeOffset="1.05201E6">9269 13415 16623,'0'0'3171,"0"0"-2274,0 0 1569,0 0 257,0 0-1314,21-20-864,-1 1-321,0-3-192,-1 3 64,1 19-96,0-20-448,0 20-705,0 0-673,-1 0-1153,-19 0-3779</inkml:trace>
  <inkml:trace contextRef="#ctx0" brushRef="#br4" timeOffset="1.0522E6">9508 13236 17040,'0'20'1633,"0"0"-960,-20-1 1921,20 1-63,-20 0-1250,20-1-576,-20 22-289,20-1-192,0-21-224,0 21 32,0-21-448,-19 2-929,19-21-898,0 20-1856,0-20-11084</inkml:trace>
  <inkml:trace contextRef="#ctx0" brushRef="#br4" timeOffset="1.05242E6">9290 13354 7046,'0'0'14478,"0"0"-12716,0 0 320,0 0 288,0 0-1185,0 22-673,0-3-351,20-19 63,0 20-96,-1 0-128,21-1-32,0 1-481,-1-20-736,1 20-865,-20-20-993,1 19-4036</inkml:trace>
  <inkml:trace contextRef="#ctx0" brushRef="#br4" timeOffset="1.0778E6">10124 13613 13901,'0'-20'2882,"-20"20"-159,20 0 320,0 0-321,-21 0-1440,21 0-514,0 20-31,21 0-96,-21-1-225,20 1-224,0 21 0,-20-22-128,18 1 1,3 0-450,-1-1-448,0-19-736,-20 0-1090,20 0-1537,-20 20-7623</inkml:trace>
  <inkml:trace contextRef="#ctx0" brushRef="#br4" timeOffset="1.07817E6">9964 13474 15758,'-59'20'2467,"39"-1"-1154,0 2 833,1 19 577,19-21-866,0 40-832,19-18-224,1 18-64,0 21-193,39-21-480,-19-19 97,19-1-97,22 2 0,-22-41 0,0 0-289,1-20 65,-1-21-32,-19 2 64,-19-20-128,-1-2 64,-2 2 31,-18-1 161,-18 1-64,-23 0-64,1-1-96,1 40 224,-21 0-64,1 20-96,-2 0-192,3 20-834,17-20-1440,3 20-3620</inkml:trace>
  <inkml:trace contextRef="#ctx0" brushRef="#br4" timeOffset="1.0968E6">10958 13772 7238,'-20'-20'2275,"-1"20"-418,21 0 1058,-20-20 32,20 20-1057,0 0-1282,0 0 353,0 0 160,0 20-416,20 0-65,1 19-191,-21 2-33,20-21-160,-2 19-223,3 0 95,-1-19-64,-20 1 32,20-1-96,-20-1 160,0-19-32,0 20 32,0-20-32,-20 0-32,20 0-96,-20-20-32,-1 1 32,-17-1-160,17-21-160,1 2 32,20-20-97,-20 18 193,20-18 64,0 20 96,0-2-32,20 2-64,0 39 64,1 0 32,-1 0-32,-2 0 32,3 19-32,19 22-1,-20-21 98,-1 19-33,-19 0 0,20-19 96,-20 1-96,0-1 128,-20 0-32,1-20-96,19 19-64,-20-19-545,20 0-1217,-20 0-1569,20-19-5189</inkml:trace>
  <inkml:trace contextRef="#ctx0" brushRef="#br4" timeOffset="1.09706E6">11255 13832 19314,'0'20'769,"0"-20"-321,0 0 865,-20 0 193,20 0-1026,-20-20-416,20 20-64,0-21 0,0 21-96,0-20 0,0 1-352,20-1-1,-20 20-512,20-20-384,-20 20-737,21-19-1409,-3 19-3108</inkml:trace>
  <inkml:trace contextRef="#ctx0" brushRef="#br4" timeOffset="1.09738E6">11493 13652 16655,'0'41'1602,"0"-21"-449,-19-1 673,19 1 127,0 0-831,19-1-642,-19 1-96,20 1-384,0-21 193,0 0-65,0 0-32,-1-21 32,-19 1-96,20 1 0,-20-1 32,-20 0 32,20 1-96,-19-1 64,-21 20-32,20-21-32,0 21-64,20-20-64,-19 20-545,19 0-512,0 0-64,0 0-1121,19 20-3268</inkml:trace>
  <inkml:trace contextRef="#ctx0" brushRef="#br4" timeOffset="1.09782E6">11752 13772 13132,'20'39'1922,"-2"2"160,-18-21 96,20-1-128,1 21-961,-21-21-481,20 22 33,0-21-129,-1 19 33,-19-39-129,20 20 33,-20-20 95,20 0 1,-20 0-321,-20 0-32,0-20-32,1 0-64,-1 1-96,0-22 32,-21 2-64,23-1-64,-2 1 0,20-2-32,0 21-128,0-19-193,20 19 129,-2 20 32,2-19-64,1 19-33,-1 19 65,0 1 0,-1 0 288,-19-1 64,0 22-129,0-21 194,0 0-97,0-20-32,0 19-289,-19-19-640,19 0-1537,0 0-2723</inkml:trace>
  <inkml:trace contextRef="#ctx0" brushRef="#br4" timeOffset="1.09814E6">11910 13811 14029,'20'21'2114,"-20"-21"-449,20 0-63,0 0 128,-20 0-930,39 0-351,-19-21-289,0 21 32,0 0-96,-20-20 64,21 20 32,-21-19-95,0-1 63,0 20-64,0-20 96,-21 20-128,21 0 192,-20 0-32,0 0-63,0 0-129,0 0 32,20 20 0,-19-20 128,19 20-128,0-1-32,0 1-64,19 1 96,1 19-96,0-40-737,0 19-256,0 1-993,19-20-1889,-19 0-11180</inkml:trace>
  <inkml:trace contextRef="#ctx0" brushRef="#br4" timeOffset="1.09837E6">12228 13872 17424,'20'19'2562,"-20"-19"-672,-20-19 448,20-1-320,0 0-993,0-1-512,0 1-321,0-19-160,20 19-160,-20 1-32,20-1-641,0 20-929,-1 0-1377,1 0-2914</inkml:trace>
  <inkml:trace contextRef="#ctx0" brushRef="#br4" timeOffset="1.09871E6">12466 13494 11627,'0'-20'8103,"0"20"-6405,0 20 352,0-20 416,0 19-1121,0 2-672,20 19-289,-20 19-256,19-20 1,1 21-97,0-20-225,1-21-255,-1 22-737,-2-21-897,2-20-865,-20 20-1857</inkml:trace>
  <inkml:trace contextRef="#ctx0" brushRef="#br4" timeOffset="1.09899E6">12724 13693 20115,'20'20'2178,"-20"-1"-1217,0 1 31,20 0 514,0-1-769,-1 1-609,1 1-32,0-1-481,0 0-575,0-20-1219,-1 0-831,1 0-3973</inkml:trace>
  <inkml:trace contextRef="#ctx0" brushRef="#br4" timeOffset="1.09918E6">13003 13752 17136,'0'39'2178,"0"2"-288,0-21 31,-20 19 65,20 20-1153,0-18-641,0-2-288,20 1-1025,-20-21-1025,18 1-3267</inkml:trace>
  <inkml:trace contextRef="#ctx0" brushRef="#br4" timeOffset="1.09984E6">13400 13811 15182,'0'0'2146,"0"0"-448,0 0 31,0 0 353,0 21-865,18-21-640,-18 20-321,20 0-160,1-1 32,-21 1-96,20 19 32,0-39-608,-20 20-898,0-20-1120,18 21-1570</inkml:trace>
  <inkml:trace contextRef="#ctx0" brushRef="#br4" timeOffset="1.10005E6">13400 13652 17456,'0'-19'1666,"-21"19"-1,21-20-800,-20 20 0,20 0-865,0 0-32,0 0-737,20 0-1249,-20 0-1793,21 20-8713</inkml:trace>
  <inkml:trace contextRef="#ctx0" brushRef="#br4" timeOffset="1.1006E6">13657 13852 2306,'0'20'11050,"0"-20"-9769,0 0 321,0 0 448,0 19-481,20 1-672,-20 0-384,20-20 63,-20 19-63,19 1 159,-19 1-127,0-21 63,0 0 129,0 0-641,0 0 385,0-21-321,0 1-96,0 1-32,0-1-32,0-19 0,0 19 0,0 0 0,0-1-64,20 21 128,-20 0 32,20 21 0,-20-1-96,20 0 0,0-1 32,-20 1-64,21 0 96,-21-20-64,18 19 32,-18-19 96,0-19-64,0 19 32,20-20-32,-20 0 65,0 20-225,0-19 96,0-1-97,21 0-31,-21 20-384,20 0-225,-20 0-512,20 20-577,-2-20-1089,3 20-3811</inkml:trace>
  <inkml:trace contextRef="#ctx0" brushRef="#br4" timeOffset="1.10096E6">14094 13931 11659,'39'80'1953,"-19"-41"-415,-20 20 384,20-39-257,0 20-416,-20-20-416,0 0-192,0-20 96,0 0-225,0 0 0,0-20-31,-20 0-193,0 1-192,0-22 0,1-18-64,-1 20-32,0-22 32,20 22-64,0 0-64,0-1 96,20 19 0,19 21-32,-19 0 96,0 21-288,0-1 192,1 0 32,-3-1-96,-18 21 192,0-21-64,-18 22 0,18-21-32,-21-20-288,1 19-1057,0-19-1538,0-19-5413</inkml:trace>
  <inkml:trace contextRef="#ctx0" brushRef="#br4" timeOffset="1.10177E6">14331 13574 13933,'21'0'1697,"-21"0"-255,-21 0 287,21 0-223,0 19-417,0 1-321,0 19-255,21 2-97,-21 18-95,20 0-33,0-18-96,-20 18 0,20-20-96,-1-19-32,1 21 1,20-22-33,-20-19 32,-1 0 0,1 0-64,0-19-160,0-1 63,-20-1-31,20-18 192,-20 19-128,0-19 96,0 19 32,0 0-64,0-21 64,-20 41-64,0-19 32,0-1-32,20 20 33,-20 0 31,20 0-64,0 0 160,0 20 0,0-1-32,0 1 0,0 1-96,20 19 32,0-21-96,-20 21 32,20-21-224,0-19-897,19 20-352,-19-20-930,21-20-4099</inkml:trace>
  <inkml:trace contextRef="#ctx0" brushRef="#br4" timeOffset="1.10266E6">14809 13811 10025,'0'-39'3331,"0"39"-448,0-20-417,0 20-608,0 0-513,0 20-352,0-20-224,0 19-257,20 22-223,-1-21 95,-19 19-160,20 1 65,0-21-257,-20 22 64,20-21 32,-20-20 0,0 0 64,0 19-96,0-19-32,0-19-32,0 19 32,-20-20-128,20-1 64,0-18-256,0 19-160,-20-19-161,20 19 321,0 0 32,0 20 128,20 0 63,-20 0 33,0 0-96,20 20 64,0 0 0,-20-1 32,19 1-128,-19 0 224,20-1-160,-20-19 96,0 0-96,0 20 64,20-20 0,-20 0-32,0 0 32,20 0-64,0 0 64,-20 0-32,19 0 0,1 0 64,0 0-96,21 21 128,-23-21-64,2 0 32,-20 0 64,21-21 0,-1 21 0,-20-20-32,0 1 1,20-1-1,-20 0-64,0 1 32,0-1 0,0 20 0,-20-20-32,20 20 128,-20 0 0,20 0 32,0 0 32,-21 20-96,21-20 0,0 20-192,0 19 128,21-19-224,-21-1-352,20 1-353,0 1-833,-2-1-832,3-20-2915</inkml:trace>
  <inkml:trace contextRef="#ctx0" brushRef="#br4" timeOffset="1.10297E6">15325 13713 15342,'0'39'3107,"0"-19"-1506,0-1-31,0 22 224,0-21-257,0 19-672,19-19-481,-19 0-256,0-1 97,20 1-225,-20-20 128,20 0-96,-20-20-32,20 1-32,-20-1-64,20 0-161,-20 1-31,19-1-64,-19 0 96,20 20 95,0 0-191,0 0 544,1 20-512,-1 0-609,-20 19-961,18-19-1185,2-1-1985,1-19-7977</inkml:trace>
  <inkml:trace contextRef="#ctx0" brushRef="#br4" timeOffset="1.1032E6">15582 13494 15919,'21'-20'2818,"-1"40"-1601,0 20 97,-20 0 191,19 19-288,1 1-864,-20-21-321,20 20-513,0-18-544,0-21-576,-20 0-706,19-1-3330</inkml:trace>
  <inkml:trace contextRef="#ctx0" brushRef="#br4" timeOffset="1.10339E6">15582 13732 17328,'0'0'3235,"0"20"-1441,0-20 95,0 0-383,21 0-545,-1 0-545,19 0-352,-19 0-1057,20 0-1505,-1 0-2499</inkml:trace>
  <inkml:trace contextRef="#ctx0" brushRef="#br4" timeOffset="1.10405E6">16000 13772 16719,'0'19'897,"0"1"-448,0-20 415,0 0 578,20 21-738,-20-21-479,20 0 31,-20 0 96,18 0-63,3-21-65,-21 21-96,0-20-64,20 1 128,-40-1 0,20 20 257,-21-20-65,3 20-160,-2 0 97,0 0-65,-1 20 64,21 0-160,-20-1 64,20 1-95,0 21 31,0-21-128,20-1-64,-20 1-128,21 0-577,19-1-608,-22-19-1026,3 0-1024,19 0-6022</inkml:trace>
  <inkml:trace contextRef="#ctx0" brushRef="#br4" timeOffset="1.10439E6">16238 13772 14189,'0'39'1922,"0"2"-545,-20-21 289,20 19-257,20-19-704,-20-1-417,19 1-64,1-20-160,0 0 96,0-20-160,-20 1 0,20-1-32,-20-19 0,0-1 192,0-1-224,-20 2 64,0 0 32,0-2 129,20 2 671,-20-1 321,1 21-96,-1-1-320,20 20-320,-20 20 191,20-1-159,20 21-225,-20-1-160,20 21-96,19-20-289,-19-1-575,20 2-898,-21-21-897,1-1-2017</inkml:trace>
  <inkml:trace contextRef="#ctx0" brushRef="#br4" timeOffset="1.16331E6">17091 13652 4804,'0'20'8296,"-20"-20"-6502,20 21 352,0-21 416,-19 0-384,19 0-512,0 0-321,0 0-96,0-21-320,0 1 96,0 20-192,19-39-129,-19 19-351,20 1-97,0-1-32,0 20-128,0-20-64,-1 20 32,1 20-32,0 0-96,21 19 32,-21-19-96,-20 19 32,18 2 64,-18-2 0,0 0-96,-18 2 32,-2-21 64,-1 19-32,1-19-32,0 0 192,-19-1-96,19 1 0,-20-20-32,20 0 0,1 0 64,-1-20-160,20 1 64,0-1 64,0 0 0,20 1 32,-1 19 64,1 0-192,0 0 96,20 0-289,-21 0-608,1 19-640,0-19-641,0 20-288,1-20-705,-21 0-4196</inkml:trace>
  <inkml:trace contextRef="#ctx0" brushRef="#br4" timeOffset="1.16372E6">17032 13574 12203,'-60'0'2178,"21"-20"-352,19 20 480,0 20-448,-1-20-481,3 19-416,-2 21 288,20-1-256,0 2-96,0 18-224,0 21-321,0-21-160,20 0-160,-2 1 64,23-20-32,-1-21-32,19 1 0,20-20-32,0-20 0,-19 1 64,20-21 0,-20 1-31,-1-21-66,-19 1-31,-21 19 96,1-20-32,-20 1 65,-20 18 31,-19 2 0,-1-1 0,-19 1-96,-2 19 64,-18 20-96,20 0 32,-1 0-320,1 0-1314,19 20-2466,20 0-12011</inkml:trace>
  <inkml:trace contextRef="#ctx0" brushRef="#br4" timeOffset="1.20371E6">17905 13672 11947,'0'21'1761,"0"-21"-1120,0 0 1473,0 0 224,0 20-960,0-1-385,0 1-417,0 19 97,20-19-33,-20 1 1,0-1-161,20 0-223,-20-1 127,0-19-96,0 0-224,0 20 129,0-20-129,0 0-64,0-20-32,0 1 64,0-1 32,0 0-96,0-21 0,20 22 0,-20-21 0,19 40-1,-19-19 33,20 19 0,0 19 33,-20 1 31,20 0-64,1-1-161,-1 1-415,-2 1-289,2 19-416,1-40-865,-21 19-1570,20-19-2145</inkml:trace>
  <inkml:trace contextRef="#ctx0" brushRef="#br4" timeOffset="1.20401E6">18223 13693 2626,'20'0'10442,"-20"0"-8616,0 20 416,0-1 96,0 1-672,20 0-770,-20 19-511,20-18-129,-1-1-64,1 0 64,-20-20 1,20 0 63,0 0-256,0-20 32,-1 0 0,-19-1 32,0 1 64,0 1-95,-19-1-33,-1 0-321,0 1 546,0 19-385,0 0-97,1 0-511,19 0-738,-20 0-1184,20 19-2051,20-19-9128</inkml:trace>
  <inkml:trace contextRef="#ctx0" brushRef="#br4" timeOffset="1.20439E6">18461 13693 1377,'21'39'15310,"-21"-19"-13548,18 0-128,-18-1 544,0 1-737,20-20-865,-20 0-95,0 21-225,21-21-96,-21 0 33,0-21-97,0 21 0,0-20 0,0 1-128,0-1 96,0 0-128,0 1 128,0-1-96,0 20 128,20 0-32,-20 0-32,20 20 0,-2-1 0,3 1-192,-1 0-321,20-1-512,-21-19-832,1 20-1506,0-20-1890</inkml:trace>
  <inkml:trace contextRef="#ctx0" brushRef="#br4" timeOffset="1.20464E6">18858 13693 17616,'0'20'3299,"20"-20"-2562,-20 0-225,0 0 129,19 0-353,-19 0-320,20-20-544,21 20-577,-21 0-1730,0 0-2882</inkml:trace>
  <inkml:trace contextRef="#ctx0" brushRef="#br4" timeOffset="1.20508E6">19275 13752 13260,'39'59'4612,"-19"-38"-3330,-20 19-289,20-21 736,-20-19-608,21 20-448,-21-20-32,0 20-161,0-20-288,0-20 64,-21 20 65,1-20-1,0 1 0,-19-21-160,19 19-320,-20-18 449,21-20-321,19 18 32,0 2-65,0-1 1,0 21-128,19-1-32,1 0-128,20 20 63,-19 20 1,-3 0 192,2-1 0,-20 21 96,0-1-32,0-18 96,0 18-64,-20-19 0,20 0-577,-18-20-1440,18 0-1315,0 0-3874</inkml:trace>
  <inkml:trace contextRef="#ctx0" brushRef="#br4" timeOffset="1.2055E6">19672 13554 8776,'0'0'7014,"0"0"-4964,-20 0 128,20 0 129,-20 0-866,0 20-352,20-1-480,-19 1-257,-1 0-288,20-1-32,0 1 0,0 1 32,20-1-192,-20-20 128,19 0-64,1 0 0,-20 0 64,20-20 64,-20-1-64,0 1 32,0 1 0,0-1 160,0 0-64,0 20 0,0 0-384,0 0 480,20 0-192,-20 20-416,0 0-641,20-1-705,-1-19-1569,1 20-3299</inkml:trace>
  <inkml:trace contextRef="#ctx0" brushRef="#br4" timeOffset="1.20573E6">19751 13474 10730,'0'-39'7303,"-20"19"-5061,20 20-577,0 0 257,0 0-352,0 0-706,0 20-415,20 19-289,-20-19-160,20 20-64,1 0-449,-1-21-223,19 1-545,-19 0-1026,0-20-2593,0 0-11468</inkml:trace>
  <inkml:trace contextRef="#ctx0" brushRef="#br4" timeOffset="1.20595E6">19692 13574 16495,'-20'19'2114,"20"-19"-160,0 0 416,20 0-800,-20 0-738,39 0-607,1-19-129,1 19-288,-2-20-769,-19 20-737,20 0-2594,-21-20-9417</inkml:trace>
  <inkml:trace contextRef="#ctx0" brushRef="#br4" timeOffset="1.20673E6">19871 13315 13869,'0'-20'1986,"0"1"63,0 19-575,0 0 352,0 0-225,20 19-736,-20 21-385,20 1-31,-1-2-225,1 20-224,0 1 160,20-20-32,-21-1 0,1-19-32,0-1 65,-20 1 63,20-20 32,-20 0-32,0 0 1,0 0-161,0-20-32,0 1-32,0-1 0,0 0 0,20 1-96,-20-1-33,19 0 1,-19 20 0,20 0-256,0 20-97,-20 0-576,21 19-544,-1-19-1026,-20-1-1216,18-19-994</inkml:trace>
  <inkml:trace contextRef="#ctx0" brushRef="#br4" timeOffset="1.20697E6">20288 13593 10281,'0'-19'2210,"0"-1"97,0 20 319,0 0-512,20 0-577,-20 0-672,0 20-352,19-1-321,1 1-128,0 0 32,20-1-64,-21-19 32,21 0 32,-20 0 0,0-19 193,-20 19-225,0-20 64,-20 0-128,0 1-128,0-1-289,0 0-255,1-1-738,-1 21-1536,0 0-2275</inkml:trace>
  <inkml:trace contextRef="#ctx0" brushRef="#br4" timeOffset="1.20779E6">20545 13335 11498,'0'-40'2435,"0"21"-193,0-1 480,-20 20-287,20 0-770,0 0-960,0 0 64,20 0-193,-20 20-255,0 19-129,20 0 0,0 2-192,-20-1 96,21-1-224,-3 0-513,2 2-288,0-21-608,1-20-1026,-1 19-2657</inkml:trace>
  <inkml:trace contextRef="#ctx0" brushRef="#br4" timeOffset="1.20806E6">20744 13534 15534,'0'20'2050,"0"0"-1025,0-1 609,20 1-225,-20 0-832,20-1-289,0-19-160,0 0 32,19 0-32,-19-19 128,0-1-31,-20 0 159,0 1-160,0-1-64,-20 0-160,0 20-64,0-21-160,1 2-192,-1 19-193,20 0-416,-20 19-608,20-19-1763,0 21-3234</inkml:trace>
  <inkml:trace contextRef="#ctx0" brushRef="#br4" timeOffset="1.20852E6">21122 13435 16687,'18'-20'1730,"-36"0"-32,-2 20 512,0 20-449,20-20-672,-21 20-448,1 19-417,20-19-128,0-1-96,0 2 64,0-1-128,20-20 96,1 0-160,-21 0-32,20-20 96,-20 20 0,20-21 96,-20 2-32,0-1 64,0 20-160,0 0 128,0 0 32,0 20 32,0-1-160,18 22 96,-18-2-96,21 1 96,-1-21-64,-20 22 96,20-2 32,-20-19 64,0 0 32,0-1-63,-20 1-97,0-20-32,20 21-193,-21-21-127,3 0-288,-2 0-642,0-21-1184,20 1-3011</inkml:trace>
  <inkml:trace contextRef="#ctx0" brushRef="#br4" timeOffset="1.20875E6">21181 13474 16944,'40'0'2114,"-21"0"-865,-19 20 288,20-20-480,0 19-576,0 2-321,-20-1-128,20-20-224,-20 20-289,0-20-448,0 0-993,0 0-1665,0 0-2819</inkml:trace>
  <inkml:trace contextRef="#ctx0" brushRef="#br4" timeOffset="1.20897E6">21260 13376 15022,'0'-22'2947,"0"22"-1698,0-19-577,0 19-415,0 0-418,20 0-1216,-20 0-2595,0 0-9801</inkml:trace>
  <inkml:trace contextRef="#ctx0" brushRef="#br4" timeOffset="1.2092E6">21499 13354 15919,'-21'22'2466,"21"-22"-865,-20 19 834,20 1-161,-20 0-993,20-1-736,0 1-353,0 0-192,0-1-32,0 2-128,20-21-449,0 20-384,1-20-705,-1 0-960,0 0-1986,19-20-8233</inkml:trace>
  <inkml:trace contextRef="#ctx0" brushRef="#br4" timeOffset="1.20942E6">21737 13354 17648,'-20'0'2306,"20"0"-1056,-20 22 639,0-3-383,20 1-866,0 0-415,0-1-129,0 1-64,0 0 32,20-1-160,-20 2 96,20-21 96,0 0-128,-20 0 32,0-21 32,19 21-32,-19-19 32,0-1-64,-19 0 128,19 20 32,0-19-64,0 19-64,0 0 0,19 0-64,-19 19-192,20-19-609,-20 20-544,20-20-289,-20 20-768,20-20-1506,-20 0-5093</inkml:trace>
  <inkml:trace contextRef="#ctx0" brushRef="#br4" timeOffset="1.20965E6">21816 13156 20819,'0'-19'1506,"21"38"-289,-21 1 352,0 19-544,18-18-640,-18 19-289,20-1-353,0 0-319,1-17-225,-1 17-768,-2-19-1506,3-20-4324</inkml:trace>
  <inkml:trace contextRef="#ctx0" brushRef="#br4" timeOffset="1.21079E6">22491 13435 12972,'0'0'1665,"-20"0"321,1 0 641,-1-20-417,0 20-1057,0 0-384,-1 20-417,1-1 96,20 1-287,0 0-1,0-1 0,0 2-64,0-1-64,20 0 0,1-20 64,-1 0-96,-20 0 160,20 0-96,0-20-160,-20-21 32,0 22 64,0-21 0,0-19 32,0 18 0,0-18 0,-20 20-32,0-2 96,0 2 97,-1 0 95,21 19 96,-20 20-32,20 0-287,0 0 255,0 20 0,20-1-128,1 21-128,-21 0-32,20 0 32,0-1 33,0-19-258,-1 21-223,1-2-321,0-19-416,0-1-704,0 1-1571,-20-20-4067</inkml:trace>
  <inkml:trace contextRef="#ctx0" brushRef="#br4" timeOffset="1.21132E6">22868 13395 14253,'-19'-19'2050,"19"19"-224,-20-22 416,0 22-160,-1 0-929,1 0-384,20 22-449,-18-3-224,18 1-32,-20 0-32,20-1-64,0 1-32,20 0-128,-20-20-64,18 19 95,-18-19 1,20 0 128,-20-19 32,0-1 0,21 0 64,-21 1-32,0-1 193,0 0 63,0 20-192,0-19-32,0 19 0,0 0 32,0 19 64,20-19-256,-20 20 96,0 0-384,20-1-193,-20 1-448,19-20-544,-19 20-1250,20-20-1569,0 0-9193</inkml:trace>
  <inkml:trace contextRef="#ctx0" brushRef="#br4" timeOffset="1.21156E6">23007 13156 16815,'-20'-39'3652,"20"39"-2083,-20 0-255,20 20 191,-19-1-192,19 21-384,19-21-544,-19 22-257,20 18-64,0-20-192,0-17-289,19 17-191,-19-19-161,0-1-384,0-19-673,-20 0-1633,21 0-3684</inkml:trace>
  <inkml:trace contextRef="#ctx0" brushRef="#br4" timeOffset="1.21179E6">22948 13335 10025,'-40'0'7687,"20"0"-5669,20 0 320,-20 0-31,20 0-738,0 0-544,20-20-448,20 20-257,-1-20-256,1 1-416,0 19-385,-1-20-448,-19 20-1153,21 0-2307,-23 0-6950</inkml:trace>
  <inkml:trace contextRef="#ctx0" brushRef="#br4" timeOffset="1.21232E6">23464 13354 12459,'0'-19'2050,"0"19"-64,0-20 545,-20 20-161,20-20-769,-20 20-416,20 0-192,-20 20-192,0 0-64,20-1-257,-19 3-288,19-3-63,0 1-129,0 0 0,0-1 32,0-19-96,19 20 64,-19-20-65,20 0 65,-20-20-96,20 20 64,-20-19 32,20-1 0,-20 0 0,0 1-32,20 19 96,-20-22-96,0 22 32,0 0 128,0 22-63,19-22-226,-19 19-255,0 1-449,20-20-320,-20 20-769,20-20-2146,0 0-4099</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4-12T17:06:53.86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FF00"/>
    </inkml:brush>
  </inkml:definitions>
  <inkml:trace contextRef="#ctx0" brushRef="#br0">753 3628 11466,'-40'-40'2691,"22"19"-801,18 21 384,-21-19-128,1 19-609,0 0-768,0 0-385,1 0 161,-1 40-65,0 0 33,0 19 160,0 21-129,20-2-160,-19 22-63,19-21-1,19 21-64,1-20-64,20-2-160,-1-38 129,21 20-129,-1-40 128,2-20-128,-2 0 32,1-20-64,-21 1-128,1-22-32,-1 1 160,-19-19 32,-20 19 32,0-19-96,0 19 128,-20 1-128,-19-2-160,19 22-33,-20-21-63,1 40-192,19 0-289,0 0-801,20 0-576,0 20-1473,0 0-3364</inkml:trace>
  <inkml:trace contextRef="#ctx0" brushRef="#br0" timeOffset="246.0937">1171 3965 19698,'0'0'2242,"0"0"-1185,20 0 801,0 20 32,-2-1-801,3 1-513,-1 21-447,0-2-1,0-19-224,19 19-33,-19-19-159,0 1-577,-20-2-288,20-19-1281,-20 0-1185,19 0-1955</inkml:trace>
  <inkml:trace contextRef="#ctx0" brushRef="#br0" timeOffset="390.625">1229 3926 14317,'-58'-81'3555,"58"42"-1793,-21 19-801,1 1-192,20 19-481,0-20-448,0 20-321,0 0-1184,20 0-1506,-20 0-3299</inkml:trace>
  <inkml:trace contextRef="#ctx0" brushRef="#br0" timeOffset="962.8906">1369 3945 17424,'40'59'2947,"-21"-18"-993,21-2-65,0 1 161,-21-1-832,21-19-418,-19 1-383,-1-2-97,-2-19-128,-18 0 96,20 0 1,-20 0 63,21 0-160,-21-19-224,0-22 192,0 21-384,0-19 64,-21 19-160,21-19-257,0 18-224,0 21 1,21 0-33,-21 0-160,20 0 32,0 21 64,0-1 705,-1-1 96,21 1 0,-20 0 288,0-20 128,-1 0 353,1 0 32,0 0-65,-20 0-320,20-20 97,1 0-161,-21 1-64,0-1-64,18-1 33,-18-18-1,-18 19-128,18 0 64,-21 1 0,21-1-96,-20 20 64,20 0-160,-20 0 32,20 20 96,-20-1 64,20 21 128,0-1-224,0 2 96,20-2 0,0 0-64,-20-19-224,20 21-96,1-22-225,-3-19-255,2 0-578,0 0-768,-20-19-2306,0-2-7975</inkml:trace>
  <inkml:trace contextRef="#ctx0" brushRef="#br0" timeOffset="1274.414">2005 3885 19282,'20'60'2915,"-2"-20"-1442,-18-1 609,21 2-128,-21-22-769,20 1-480,-20 0-481,20-1-160,-20-19 32,20 20 0,-20-20-64,0-20 128,0 20 0,0-19-128,19-21-64,-19 21-64,0-22 224,20 21-224,0-19 32,-20 39-32,20 0-32,0 0 128,-1 20-64,21 19 32,0 2-449,-1-2-608,22-19-896,-23 19-1154,3-19-3011</inkml:trace>
  <inkml:trace contextRef="#ctx0" brushRef="#br0" timeOffset="1708.9844">794 4620 21876,'-81'40'2210,"63"-20"-1825,18-20 512,0 0 1088,58 0-479,1-20-225,61-1-352,-1 2-96,41-21-193,18 21-415,21-1-225,-1 20 0,-20-20 0,1 20 0,-60 0 0,-20 20 0,-38-20 0,-23 0 0,-17 0-225,-1 20-95,0-20-96,-20 0-97,0 0-192,0 0 1,0 0-321,0 0-320,0 0-1250,0 0-2754,18 0-10570</inkml:trace>
  <inkml:trace contextRef="#ctx0" brushRef="#br0" timeOffset="1925.7812">2620 3806 27385,'0'-20'1121,"-20"20"-992,20 0-129,0 0 352,0 0-384,0 20-417,20 19-960,-20 1-1442,20 1-4067</inkml:trace>
  <inkml:trace contextRef="#ctx0" brushRef="#br0" timeOffset="2063.4765">2798 4263 23926,'0'39'1922,"0"-39"-1313,21 0 159,-21 0-31,0 0-193,0 0-608,0 0-832,20-20-802,-20 20-2402</inkml:trace>
  <inkml:trace contextRef="#ctx0" brushRef="#br1" timeOffset="34077.1484">3811 4104 9064,'0'-39'2178,"0"39"-192,0-20 352,0-1 321,-20 1-866,-1 1-543,21-1-193,-18 0 416,-2 1-448,0 19-288,-1 0-321,1 0-384,2 39 64,-3-19-96,1 40-64,0-21 64,20 20-32,0-19 32,20 0-96,0-20 32,1 0 64,17-20 0,3 0 128,-3-20-64,3 0-32,-21-20-32,0 20 128,-20-19-64,0 19 0,0-19 33,-20 19-1,20 20-32,-20 0 224,20 0-352,0 20-32,0-1-64,20 1 32,0 0-353,19-1-736,-19 1-897,20 0-1057,-1-20-1345</inkml:trace>
  <inkml:trace contextRef="#ctx0" brushRef="#br1" timeOffset="34446.289">4446 3608 17872,'0'-20'1922,"-20"20"-833,20 20 257,0 0 159,20-1-896,-20 21-545,21-21-64,-3 22-257,2-21-447,0-1-449,1-19-1506,-1 0-1601</inkml:trace>
  <inkml:trace contextRef="#ctx0" brushRef="#br1" timeOffset="34598.6328">4584 3628 18929,'0'0'1442,"21"19"-1346,-21-19 1185,20 20-512,0 19-673,0-19-416,-1 1-1186,21-1-2081,-20-1-8617</inkml:trace>
  <inkml:trace contextRef="#ctx0" brushRef="#br1" timeOffset="35456.0547">5319 3865 12171,'0'-39'3011,"-20"39"-1826,1 0 513,-21 0 448,20 0-641,-19 19-736,19 1-353,0 21-96,0-21-159,20-1-97,0 1-128,40 0 32,-1-1 64,1-19-64,19 0 0,2 20 96,-3-20-257,-17 0 97,-2 21 0,-39-21 192,0 20 161,0-1 127,-19 1-96,-1 0-128,0-1 33,-1-19-161,1 20-96,2-20-481,-2 0-800,20 0-1890,-21 0-2499</inkml:trace>
  <inkml:trace contextRef="#ctx0" brushRef="#br1" timeOffset="35692.3828">5479 3667 18961,'19'-39'1762,"-19"39"-1313,0 0 63,0 19 897,20 1-127,0 19-514,0 2-383,0 18-225,19-20-128,-19 22 0,20-22-128,-21-19-353,21 19-768,-20-39-1025,1 20-1666,-21-20-4323</inkml:trace>
  <inkml:trace contextRef="#ctx0" brushRef="#br1" timeOffset="35873.0469">5479 3845 15342,'-20'0'2723,"20"0"-1666,0 0 64,20 0 1505,-1-19-1217,1 19-1088,20 0-289,-1 0-288,1 0-321,0 0-800,-21 0-1122,1 0-1152,0 0-5093</inkml:trace>
  <inkml:trace contextRef="#ctx0" brushRef="#br1" timeOffset="36334.9609">5876 4004 12812,'18'20'2626,"-18"-20"481,21 0 32,-21 0-128,-21 0-1602,21-20-864,0 20-33,-18-19-191,-2-21-193,20 21-96,0-22-96,-21 21-129,21 0-383,0 1 127,21-1-31,-21 20-353,20 0-288,19 20-96,-19-1-128,0 1-1,0 0 354,19 1 511,-19-1 353,0-1 64,0 1 288,19-20 289,-19 0 319,0-20 225,0 1-288,19 19-192,-39-20-161,20-1 161,-20 1-321,0 0 128,0 1-192,0-1 33,-20 0-1,20 20 0,-18 0-64,-3 0 96,1 0-256,0 20 0,20 0 129,0 19-226,0-19 97,0 21-32,20-22-32,0 21-32,1-21-384,-3 1-353,23-20-320,-21 0-1057,18 0-673,-17 0-4067</inkml:trace>
  <inkml:trace contextRef="#ctx0" brushRef="#br1" timeOffset="36707.0312">6471 3786 14669,'0'20'1762,"-20"-20"-961,20 20 1185,-20 19 256,20-19-513,0 21-864,0-2-512,0 0-161,20-19-128,0 1-128,0-1 160,-1-20-256,1 0 64,0-20-65,0-1 161,-20 1 97,0 1-33,0-21 0,-20 21 32,20-1 0,-20-1 0,0 1 32,20 20 64,0 0 65,0 0-322,0 20 65,0 1 225,20 18-97,0-19-256,0 19 32,0-19-353,-1 1-448,21-1-256,-19-1-320,-1-19-705,-2 0-1057,2-19-4453</inkml:trace>
  <inkml:trace contextRef="#ctx0" brushRef="#br1" timeOffset="37125.9765">6708 3845 15214,'20'40'2498,"-20"1"-896,21-22 864,-1 21-128,-20-21-800,20 1-866,-20 1-351,19-21-161,-19 0 32,0 0-64,0 0 128,0 0-256,0-21 0,0 1-64,0 1 0,0-21 64,0 21-96,0-1-64,0-1 0,20 1 32,-20 20 32,0 0 96,20 20 320,0 21-64,-20-22-128,20 21 129,-20-21-161,0-19 64,20 20-96,-20-20 96,0 0 32,19 0 32,-19-20-95,20 1-97,-20 19-32,20-20-64,0 20-33,1 0-223,-3 0-192,2 0-289,0 0-256,1 20-705,-1-20-1377,-20 0-1954</inkml:trace>
  <inkml:trace contextRef="#ctx0" brushRef="#br1" timeOffset="37351.5625">7166 3548 18353,'0'0'3203,"0"0"-2627,20 0 1,-20 19 896,20 22-864,-1-21-321,1 19-224,0 0-608,-20-19-673,20 1-961,0-21-1794,-20 0-8648</inkml:trace>
  <inkml:trace contextRef="#ctx0" brushRef="#br1" timeOffset="37496.0937">7344 3469 1729,'20'20'19346,"-20"-1"-17904,0 1-577,20 40 352,0-20-769,-1-1-512,1 0-929,0-19-1409,-20 1-3075</inkml:trace>
  <inkml:trace contextRef="#ctx0" brushRef="#br1" timeOffset="38318.3594">8356 3786 16527,'-20'-19'2755,"2"19"-962,-3 19-63,21 1-353,-20 0-416,20 19-352,20 2-225,1-2-128,17 1-223,3-21 63,-3-19 0,3 0-160,18 0-32,-39-19-129,20-1 1,-40-19 32,0 19 96,-20-21 0,-20 2-193,21 19 65,-41-19 96,39 19 288,-17 20-384,17 0-320,1 0-642,20 0-960,0 20-1249,20-1-2883</inkml:trace>
  <inkml:trace contextRef="#ctx0" brushRef="#br1" timeOffset="38528.3203">8794 3945 17232,'0'-19'1890,"-21"-22"-1,1 21 225,2-19-832,-3-1-418,-19 1-575,1-21-193,-1 1-96,20-2-64,0 2 64,0 20-32,20 19-32,0 20-161,0 0-351,20 0-97,20 0-608,-20 20-1185,19 0-1602</inkml:trace>
  <inkml:trace contextRef="#ctx0" brushRef="#br1" timeOffset="38723.6328">8397 3667 21268,'-41'20'2050,"41"-20"-1986,20-20 800,21 20 546,-2 0-449,21-20-673,-1 20-288,1 0-545,-1 0-768,-18 0-673,-3 0-1761,-17 0-3524</inkml:trace>
  <inkml:trace contextRef="#ctx0" brushRef="#br1" timeOffset="48791.0156">9885 3865 6566,'0'-20'3203,"-20"1"-321,20 19-671,-19 0-1,19 0-64,-20 0-609,20 0-480,-20 19-256,0 21-32,20-19-257,0 18-192,20-19 161,0 0-193,0-1-96,19-19 1,1 0-129,-1-19-32,1-1-32,1-19-193,-23-2-95,2 1 0,-20 21 32,-20-21 95,2 21 1,-23-22 0,21 21 32,-19 20 96,19 0-96,-20 0-96,20 0-65,20 0-319,-19 20-417,19 21-769,19-22-1024,1 1-3172</inkml:trace>
  <inkml:trace contextRef="#ctx0" brushRef="#br1" timeOffset="49544.9219">10104 3548 8071,'-21'-20'1954,"21"20"-288,0-20 159,0 20 193,-20-19-288,20 19-513,0 0-192,0 0-96,0 0-32,0-20-97,0 20-127,0 0-160,0 0-353,0 0 224,0 0-160,0 0 65,0 0-129,0 0 64,0 0-160,0 0 64,0 0-96,0 0 32,0-20 64,0 20-288,0 0 384,-18 0-224,18 0 161,0 0-33,0 0-32,0 0 64,0 0 32,0 0-32,0 0-96,0 0-32,0 20 0,0 0 193,18 19-1,2 21-32,-20-20-32,21-1-32,-1-19-32,0-1 129,-20 1-161,18 1 32,3-21-64,-21 0 192,20 0-192,0 0 96,0-21-96,19 21 0,-19-20-64,0 20 0,0 0 0,19 20 128,-19 1-96,-20-1 96,20 19 0,-20-19 32,-20-20 33,20 19 31,-20 1-128,1 0-32,-21-20-96,20 0-96,0 0-289,0 0-31,1 0-289,-1-20-320,0 0-512,20 1-834,0-1-1408,0-19-1571</inkml:trace>
  <inkml:trace contextRef="#ctx0" brushRef="#br1" timeOffset="49842.7734">10462 3767 15310,'59'39'1922,"-19"-19"256,-1-1 32,1 1-480,-20 21-609,19-2-289,-19 1-127,-20-1-128,20 2 63,-20-22 1,0 21-65,-20-21-255,20 1-97,-20-20-96,0 0 32,1 20-128,-1-20-288,0-20-321,-20 20-415,21-20-930,-1-19-673,0 19-1825,-1-40-6951</inkml:trace>
  <inkml:trace contextRef="#ctx0" brushRef="#br1" timeOffset="49986.3281">10442 3528 16335,'0'-20'2210,"0"1"-576,20 19-930,-20 0-512,0 0-192,18 0-416,2 0-1538,1 19-2338</inkml:trace>
  <inkml:trace contextRef="#ctx0" brushRef="#br1" timeOffset="50327.1484">10778 3726 2081,'20'0'15952,"20"0"-14959,-19 0 31,-3 0 130,22-20-322,-19 1-351,-1 19-353,-20-20-32,18 0 0,-18 20 128,0-19-224,0 19 64,-18-20 193,-2 20-65,-1 0 192,1 0 33,20 0 95,-20 20-224,2-1 1,-3 21-33,21-1-32,0-18-192,0 18 0,21 1-96,-3-21-448,2 1-257,0 0-801,21-20-448,-23 0-832,23 0-930,-21 0-9192</inkml:trace>
  <inkml:trace contextRef="#ctx0" brushRef="#br1" timeOffset="50538.0859">11235 3667 15054,'0'-20'2402,"0"1"-800,-20 19 319,20 0 1,-20 19-641,20 1-288,-20 19-288,20 2-128,0 18-65,0-20-288,0 1-128,40 1-224,-20-2 160,21-39-384,-3 0-321,3 0-192,-3-20-736,3 1-1378,-21-22-1505,0 1-6022</inkml:trace>
  <inkml:trace contextRef="#ctx0" brushRef="#br1" timeOffset="50705.0781">11454 3567 16751,'0'0'3267,"0"0"-1953,0 21 1120,20-1-480,-20 19-833,19 1-705,1-1-288,20 2-224,-20-2-128,19-19-352,-19-20-706,0 19-736,1-19-2658,-21-19-8104</inkml:trace>
  <inkml:trace contextRef="#ctx0" brushRef="#br1" timeOffset="50876.9531">11355 3706 18321,'0'-19'2851,"20"19"-1891,-2 0 482,3 0 31,39-20-512,-21 20-577,1 0-319,-1-20-322,1 20-511,-20 0-1250,19 0-1410,-19 0-1825</inkml:trace>
  <inkml:trace contextRef="#ctx0" brushRef="#br1" timeOffset="51153.3203">11871 3588 7334,'0'0'10282,"-20"0"-8872,0 20-514,-1 0 1122,-17-20 0,18 39-801,-1-19-672,21-1-481,0-19-128,21 20 32,17 1 32,3-1-32,-1-20 0,-1 19-128,1 1 192,-20 0-64,-20-1 192,0 1-32,0 0 160,-20 1 97,0-1-33,0-20-160,0 19-64,1-19-256,19 0-384,-20 0-994,20 0-2273,0 0-6247</inkml:trace>
  <inkml:trace contextRef="#ctx0" brushRef="#br1" timeOffset="51320.3125">12207 3926 25912,'41'19'1089,"-41"-19"-608,20 0-161,-20 20 32,0-20-160,20 0-544,-20 0-1057,0 0-2051,-20 0-7430</inkml:trace>
  <inkml:trace contextRef="#ctx0" brushRef="#br2" timeOffset="102794.9219">12843 3747 15310,'-20'0'3363,"20"0"-2082,20-21 994,20 1-129,-1 1-705,42-21-704,-2-19-97,20-1-448,-20 21-95,0-1-33,-18 0-128,-23 20-97,-17 0-447,-1 20-129,0-19-352,-20 19-1890,0 0-3171</inkml:trace>
  <inkml:trace contextRef="#ctx0" brushRef="#br2" timeOffset="128102.539">13835 3032 6566,'0'-59'4068,"-18"38"-1186,18 21-287,0-20-513,0 1-321,0 19-159,0 0-417,0 0-256,18 0 192,2 19-160,1 22-96,-1 18-385,0 0-192,-2 1-191,-18-1 95,21 0-128,-1 2-32,0-22-320,0 1-33,-1-19-415,-19 18-706,20-39-864,-20 20-1666,20-20-3235</inkml:trace>
  <inkml:trace contextRef="#ctx0" brushRef="#br2" timeOffset="128284.1797">14173 3291 17104,'20'19'2306,"-20"1"-1281,21-20-577,-21 20 129,18-20-193,-18 19-384,0-19-1153,20 0-1505,-20 0-1474,0-19-7976</inkml:trace>
  <inkml:trace contextRef="#ctx0" brushRef="#br2" timeOffset="128841.7969">14173 2993 15630,'0'-20'1954,"0"20"-1345,0 0-161,0 0 833,20 39-96,1-19-736,17 19-289,-18 22 64,21-2 161,-23-20-65,23 22-64,-21-22 64,0-19 33,-1 19-1,-19-19-192,20 1-64,-20-2 0,0-19 97,0 0 223,0 0 161,0 0-1,0-19-640,-20-2 128,20-19-160,0 1 64,0 19-32,20 1-96,-20-3-64,20 22 128,-20 22 63,20-22 162,19 19-193,-19 1 96,0 0-32,0-1 0,19 1 32,-19-20-32,0 0 32,0 0-64,1-20 96,-21 20-32,20-19 0,-20-1 64,18 0 32,-18 1-32,0-3-160,0 3 256,0-1-192,-18 20 0,18-20 96,0 20-32,-20 0 64,20 0-31,-21 20-97,21-20 0,0 39 96,0-17 0,0-3-96,0 21-96,0-21-321,21 21-672,-1-19-705,-2-21-1056,3 19-1474</inkml:trace>
  <inkml:trace contextRef="#ctx0" brushRef="#br2" timeOffset="129167.9687">14908 3210 17872,'-20'-19'2883,"0"38"-2018,20-19 352,-20 40 673,20-21-769,0 22-512,0-1-353,0-1-128,20-19-128,0 1-32,0-2 96,-20-19-32,20 0-96,-1 0 192,1-19 192,-20-2-256,0 1 97,0 0-1,0 1-64,0-1 256,-20 0-32,20 20 1,0 0-129,0 0-416,0 20-65,0 0 1,20-1-545,0 1-608,0 0-1378,0 1-1761,-1-2-4292</inkml:trace>
  <inkml:trace contextRef="#ctx0" brushRef="#br2" timeOffset="129305.664">15127 3430 6982,'0'-41'12140,"-20"21"-9642,-1 1-640,21-21 128,0 21-737,0-3-480,21 3-609,17-1-224,-18 0-161,41 1-1408,-22 19-2723,1 0-8200</inkml:trace>
  <inkml:trace contextRef="#ctx0" brushRef="#br2" timeOffset="129994.1406">15761 3191 18513,'-39'-20'1858,"19"0"-1089,0 20 320,0 0 544,1 0-512,19 20-865,0-20-384,0 20-32,19-1 96,21 1 0,-20 19-288,19-17-1,1 17-31,0-19 128,-21-1 64,1 21 224,-20-19-32,-20-2 224,1 1 160,-1 0-128,0-20-95,0 19-129,20-19-64,-20 0-321,20 0-928,0 0-1634,0 0-2402</inkml:trace>
  <inkml:trace contextRef="#ctx0" brushRef="#br2" timeOffset="130239.2578">16178 3230 17232,'0'-20'3235,"0"20"-2178,-20-19 192,1 19 192,-1 19-255,0 1-546,0 0-223,-1-1-129,21 22-288,-18-1 0,18-1-192,0-19-513,18 20-224,3-20-993,-1 0-992,20-20-642,-1 0-3843</inkml:trace>
  <inkml:trace contextRef="#ctx0" brushRef="#br2" timeOffset="130566.4062">16356 3210 11178,'0'-19'4516,"0"19"-1921,-19 19-834,-1 1 193,20 0-192,-20 21-609,0-2-416,20 0-353,-20 1-256,20-19-160,20-2 64,-20 1-96,20-20 96,0 0 96,-20-20-64,20 1-32,-1-22 33,1 21-65,-20 1 64,0-1 32,0 20-64,0-20 32,0 20 160,0 0-224,-20 20 0,20 0 0,0-1 32,20 1-288,-20 0-385,20-20-448,1 21-801,-1-21-1056,-20 0-866,20-21-4324</inkml:trace>
  <inkml:trace contextRef="#ctx0" brushRef="#br2" timeOffset="130775.3906">16457 3330 13644,'-20'-20'2979,"40"20"-897,-20 20 737,0-20-513,18 20-672,3-1-417,-21 1-416,20 0-289,-20-20-192,20 0-63,-20 0-97,20 0 32,-1 0 0,-19-20-224,20 0-160,0 20 0,0-19-65,0 19-255,-1 19-321,1-19-448,0 40-1538,0-19-2722</inkml:trace>
  <inkml:trace contextRef="#ctx0" brushRef="#br2" timeOffset="131376.9531">17131 2952 8872,'0'-20'11947,"-20"1"-10313,20 19-673,0 0-161,20 19 802,-20 22-385,20-2-576,-1 20-257,1 21-288,0-21 0,0 0-384,21 2-96,-23-22-289,3 1-480,-21-19-801,20-21-1345,-20 0-288,-20 0-9546</inkml:trace>
  <inkml:trace contextRef="#ctx0" brushRef="#br2" timeOffset="131775.3906">17111 3250 17840,'-20'0'2050,"20"-20"-1217,20 20 737,-20 0 383,20 0-864,0 0-896,-1 0-65,1 0-224,0 0 64,0-20-289,1 1-191,-21-1-161,20-19 129,-2-2 191,-18 2-31,0-1 352,21 21-32,-21-1 192,0 20 192,0 0 33,0 0 63,20 20 161,-20 19-129,20 20-160,0-18 161,-1 18-1,1 0-224,0-18 385,0-22-225,0 1-191,-1 0-97,1-20 64,-20 0 0,0 0 128,20 0 65,-20-20-161,0 20-160,0-20-160,20 1-161,-20-3-319,20 3-257,-1 19-512,-19 19-930,20 3-1088,0-3-1057</inkml:trace>
  <inkml:trace contextRef="#ctx0" brushRef="#br2" timeOffset="131934.5703">17686 3389 14029,'0'-39'3235,"0"-1"-1473,0 21 127,0-22-287,0 1-321,20 21-608,1-21-513,-21 21-128,20-2-417,-20 21-992,20 0-1153,-1 0-705,-19 0-2787</inkml:trace>
  <inkml:trace contextRef="#ctx0" brushRef="#br2" timeOffset="132173.8281">17885 3171 15118,'0'20'2722,"0"-1"-864,0 1 352,0 0-416,20-1-705,0 3-609,0-22-223,0 19-97,19-19 64,-19-19-256,21-3 96,-41 22-96,20-19 160,-40-1-128,-1 0 0,1 1-128,-20-1-128,1 20 128,19-20-193,-20 20 1,40 0-577,-19 0-993,19 0-2209,0 20-3973</inkml:trace>
  <inkml:trace contextRef="#ctx0" brushRef="#br2" timeOffset="132399.414">18144 3171 18321,'0'20'2979,"0"-1"-2531,20 1 993,-20 0 257,20-20-641,-1 19-480,1-19-225,-20 0-96,20-19-96,0 19 33,-20-20-97,20 20-289,-20-20-543,0 1-802,0 19-1665,0-20-2306</inkml:trace>
  <inkml:trace contextRef="#ctx0" brushRef="#br2" timeOffset="132774.414">18500 3111 19026,'0'0'2530,"0"0"-1857,-18 21 992,18-2 321,-21 21-865,21-21-737,-20 1-255,40 19-161,-20-17-97,21-22 129,-21 0-320,18 0-96,2 0 127,-20-22 97,0 3 32,21-1 64,-21 0 128,0 20 0,-21-19 64,21 19 64,0 0-128,21 19-32,-21 21 160,20-21-127,0 42-66,-2-22 162,3 1-129,-1 20 96,-20-21-64,0-19 96,0 19-64,-20-18-160,-1-21-321,3 20-351,-2-20-898,0 0-1024,-1-20-1378,1-1-8680</inkml:trace>
  <inkml:trace contextRef="#ctx0" brushRef="#br2" timeOffset="133064.4531">18581 2993 16527,'39'19'2883,"-19"21"-1442,0-1 225,0 2-129,-20-2-352,19 0-480,1-19-353,-20 19-63,0-17-97,0-22-96,0 0-64,20 0 64,-20 0 64,0-22-32,20 22-128,-20-19 0,20-1-64,-1 0 96,1 20-192,0 0 64,0 20-160,19-20-513,-19 39-929,21-17-2113,-21-22-5158</inkml:trace>
  <inkml:trace contextRef="#ctx0" brushRef="#br2" timeOffset="133810.5469">19593 3191 15951,'-40'-20'2978,"20"20"-639,0 0-418,20 20-223,-19 19-673,19-19-641,0 21-63,0-2-257,19 0-32,1-19-32,0-20 96,0 0 0,0 0 64,-1-20-128,1 1 64,0-1 0,-20 0-64,20 1 32,-20-3-32,0 3-32,0 19-64,0 0 128,0 0-288,0 19-32,0 3 160,0-3-673,20 1-1217,-1 0-1313,21-1-1698</inkml:trace>
  <inkml:trace contextRef="#ctx0" brushRef="#br2" timeOffset="134339.8437">20109 2993 12459,'0'-41'2467,"0"21"-962,19 20 0,-19 20 513,0 1 96,20-1-736,0 39-449,1-20-353,-1 21 33,-2-1-193,-18-19-64,20-21-31,1 3-65,-21-3-32,20 1-160,-20-20 160,0 0 33,0-20 63,0 20 0,20-19-320,-20-3 32,0-17-128,19 19-160,1 1-32,0-1-321,0 20 321,0 0 0,-1 0-1,1 20-287,0-1-641,0 1-1025,0 19-1442,-1-17-1024</inkml:trace>
  <inkml:trace contextRef="#ctx0" brushRef="#br2" timeOffset="134609.375">20585 3132 13676,'0'-21'3556,"0"21"-2627,0 21 320,21-2 1057,-21 1-929,0 19-736,18 1-353,-18-21-32,20 3-159,-20-22 127,20 19-32,-20-19 224,21 0-63,-21-19 95,0 19-224,20-22-96,-20 3-160,20 19-192,-20-20-128,0 20-545,19 0-512,-19 20-833,20-20-1282,0 19-5188</inkml:trace>
  <inkml:trace contextRef="#ctx0" brushRef="#br2" timeOffset="135295.8984">21023 3132 21620,'-41'0'897,"41"19"128,-20 1 801,20 0-641,0-1-865,0 1-320,20 0-32,0-1-96,1-19 32,17 0-96,-38 0-33,21 0 97,-21-19 128,20 19 192,-20 0 1,-20 0-33,20 0-64,0 19-32,0-19-160,0 0 0,0 22 64,20-22 64,-20 19 0,20-19 96,-20 20 32,18-20-160,-18 20 0,21-20 64,-21 0-96,20 0 64,0 19-64,-20 1-64,20 0-32,-20 1-64,0 18-33,19-19-127,-19 19 256,-19-19 128,19-1-64,0 22 96,-20-41-64,20 20 32,-20-20-32,0 0-32,20 0-32,-21 0-32,3-20 0,18 0-64,0-1-97,0-18-127,0 19 192,18-19 0,-18 0 128,41 18 0,-21-19 160,19 21 192,-19-1 32,20 0-160,-20 1 161,-1-3-65,-19 3 96,20-1 33,-20 0-193,20 1 0,-20-1-96,0 20-32,0-20 160,0 20-96,-20 0-96,0 20-96,20 0 32,-19 19 0,19-19 32,0 21-64,0-2-96,19-19-416,1-1-321,20-19-737,-1 0-1761,1 0-1986</inkml:trace>
  <inkml:trace contextRef="#ctx0" brushRef="#br2" timeOffset="135585.9375">21737 3230 15598,'19'61'1474,"1"-42"-129,0 1 609,0-20 96,1 0-673,-3 0-480,-18-20-128,0 1-97,0-3 65,-18-17-417,-3 0-31,1-1-65,-20-20 0,1 21-192,19-20 128,-20 18-32,40 2-64,-19-1 0,19 21-192,19-1-64,1-1-32,20 21-128,-20 0-898,19 21-1408,-19-1-3204</inkml:trace>
  <inkml:trace contextRef="#ctx0" brushRef="#br2" timeOffset="135854.4922">21598 3091 19410,'-20'0'2530,"20"0"-2594,40 0 224,-20-20 321,19 20-193,1-19-352,-1 19-513,1 0-223,1 19-1186,-23-19-320,22 20-833,-19 0-673,-1 1 3236,-2-2 2946,3 1 769,-21 0-32,20-1-257,0 1-704,-20 0-928,20-20-898,-1 19-480,-19-19-577,0 0-1313,20-19-2370</inkml:trace>
  <inkml:trace contextRef="#ctx0" brushRef="#br2" timeOffset="135991.2109">21995 3071 18449,'0'-19'2787,"0"-1"-2051,0 0-287,0 20-193,20-19-320,-20 19-1570,20 0-1729,-20-20-3619</inkml:trace>
  <inkml:trace contextRef="#ctx0" brushRef="#br2" timeOffset="136302.7344">22134 2932 17264,'19'41'3651,"-19"-21"-1601,0 19-320,20 0-65,0 22-351,-20-22-738,40 0-287,-21-19 31,21 0 64,1-20-128,-3 0-127,-17-20-65,-1 0-160,0 1-129,0-1-63,-20-19-128,0 18-129,0 1 97,-20 0-129,0 20 417,0 20 192,-1-20 192,21 41 129,0-22-289,21 1 96,-1 0-64,20-1-64,-21 1-128,41 0-321,-21-20-640,1 0-1537,-20 0-2851</inkml:trace>
  <inkml:trace contextRef="#ctx0" brushRef="#br2" timeOffset="137497.0703">13082 4084 9096,'-20'-19'3844,"20"-1"-1410,0 20-96,20 0-128,-20 0-576,20 20-161,19-1 1,21 21-225,-1-1-256,0 2-64,40 18-545,-18-20-160,-2 0 65,0 2-289,-20-21 32,-19 0-289,0-1-191,-1 1-417,-19 0-736,1-20-1699,-1 0-3234</inkml:trace>
  <inkml:trace contextRef="#ctx0" brushRef="#br2" timeOffset="166771.4844">14848 4322 17136,'20'-20'1537,"-20"0"-1569,0 20-929,0 0 609,20 0-2947</inkml:trace>
  <inkml:trace contextRef="#ctx0" brushRef="#br2" timeOffset="174320.3125">14392 4502 13805,'-20'-21'2530,"0"1"-672,-1 20-449,3 0-224,-2 20-32,-1 20-288,1-20-192,0 39-1,20-20-223,0 2-65,0-2-32,20-19-127,0 0-65,21-20-64,-23 0 96,23 0 32,-21-20-128,0 0 1,19-19-33,-39 19-96,0-20 32,0 20-65,0 0 1,-20 1-384,20-1 64,-19 20-449,19-20-737,0 20-544,0 0-1505,0 20-5382</inkml:trace>
  <inkml:trace contextRef="#ctx0" brushRef="#br2" timeOffset="174631.8359">14649 4502 16623,'0'39'1185,"0"-19"-480,20-1 961,-20 21 63,20-21-640,1 2-128,-21-21-320,20 0-65,-20 0-31,0 0 160,0 0-129,-20-21-384,20-18-96,-21 19-32,1-19 0,0 0-32,20-2-32,0 21-64,0 1-32,20-21 32,21 40-64,-3-19 32,23 19-448,-22 19-866,21 1-1953,-1 0-5189</inkml:trace>
  <inkml:trace contextRef="#ctx0" brushRef="#br2" timeOffset="174907.2265">15244 4680 22325,'21'39'384,"-1"-19"-352,-20 19 32,0-19 481,0 1-321,0 18-256,0-19-481,-20 0-704,20-1-897,-21 1-2947</inkml:trace>
  <inkml:trace contextRef="#ctx0" brushRef="#br2" timeOffset="175654.2969">15841 4561 14509,'0'-40'2435,"-20"40"-97,20-19-96,0 19-96,-20 0-865,0 19-480,20 21-193,0-1 33,0 21-96,0-20-97,20-21-96,0 1 1,0 0-65,19-20-64,1-20-32,-1 0 1,2 1-65,-21-21-160,0 19 32,-20-18-96,-20 19-65,20 1-191,-20-1-160,-1 20-321,1-20-64,20 20-96,-18 0-801,18 0-992,0 20-3044</inkml:trace>
  <inkml:trace contextRef="#ctx0" brushRef="#br2" timeOffset="176094.7265">16040 4223 15342,'0'-19'2883,"0"-2"-1538,18 1 321,-18 20 576,0 0-641,0 0-608,0 20-256,21 1 0,-21-2-129,0 21 1,20 19-193,-20-18-320,20-2-64,0-19 32,19-1 0,-19 1-32,0 0 0,0-20-32,19 0 64,-19 0-96,0-20 97,0 20-98,-1 0 1,-19 20 0,20-20 64,-20 40-64,0-20 96,0 0-64,0-1 33,-20 1-66,20 0-191,-19-1-96,-1-19-545,0 21-288,0-21 0,0 0-32,1 0-353,-1 0-447,20-21-2115,-20 2-8873</inkml:trace>
  <inkml:trace contextRef="#ctx0" brushRef="#br2" timeOffset="176297.8515">16556 4580 18705,'59'59'2691,"-39"-38"-1186,0 19-224,-20-21 545,0 1-64,-20 0-705,20-1-481,-20 1-191,0 1-193,0-21-96,1 0-160,19 0-256,-20 0-737,0-21-897,0 1-1153,-1-19-1345</inkml:trace>
  <inkml:trace contextRef="#ctx0" brushRef="#br2" timeOffset="176435.5469">16417 4382 14926,'20'-19'2690,"-20"-3"-512,0 22-576,0 0-1250,0 0-416,20 0-961,-20 0-1890,18 0-7591</inkml:trace>
  <inkml:trace contextRef="#ctx0" brushRef="#br2" timeOffset="176724.6094">16773 4502 17936,'40'0'2275,"-19"0"-418,17 0 65,-17-21-512,-1 1-418,0 20-415,-20-20-353,0 1 65,0-1-193,0 20 0,-20-20 0,0 20 0,-1 0-32,3 20 0,-23 0 0,21-1-32,0 21 32,2-19-32,18 18-64,0 0-64,0 1 0,18 0-481,2-20-544,21 0-352,-3-20-545,23 0-512,-22 0-2691</inkml:trace>
  <inkml:trace contextRef="#ctx0" brushRef="#br2" timeOffset="177073.2422">17131 4502 3138,'0'-61'11083,"0"42"-7976,0 19-737,0 0 257,0 0-609,-20 0-801,20 39-417,0-19-255,0 20-321,0 0-96,20-1-128,0-19-64,-1-1-128,21 2-160,-20-21-161,21-21-352,-23 2-416,3-21-577,-1 21-63,-20-21 191,0 0 577,0 0 416,0 1 577,0 0 128,-20-2 0,20 21 128,0 0 961,0 20 1313,0 0-352,20 0-128,-20 40-224,20-21-834,0 42-479,-1-22-161,1 1-160,20-19-128,-1-2-256,1 1-417,-20-20-705,0 0-960,-20 0-1602</inkml:trace>
  <inkml:trace contextRef="#ctx0" brushRef="#br2" timeOffset="177426.7578">17170 4502 16623,'0'-21'3460,"0"21"-2756,20-20 225,20 0 833,1 20-449,-2-19-736,21-1-225,-1 0-224,20 1-160,-19 19 160,-1-22-96,-18 3-64,-3 19-32,-17 0-192,-21-20 128,0 20 192,0 0-96,-21 20-96,1-20 96,2 19 128,-2 3 96,-1-3-192,21 21-32,0-21-32,21 1-32,17 0-193,23 20-191,-2-20-97,-19 0 353,-1-1 128,-19 1 96,-20-20 256,-20 20 65,1-1-225,-21-19 32,0 21-449,21-21-1825,-21 0-4516</inkml:trace>
  <inkml:trace contextRef="#ctx0" brushRef="#br2" timeOffset="178203.125">18739 4341 13612,'-20'-39'4132,"0"19"-1986,1 1-96,-1 19 96,0 0-544,-21 19-641,23 1-353,-2 19-191,-21 2-33,41-1-224,0 19-96,0-38-32,21 18 0,19-19 32,-22-20-32,23 0-96,-21 0 32,19-20-160,-19 0 0,0-20 256,-20 0-160,20 21 128,-20-21-32,0 21 32,-20-3 32,20 3 224,0 19 225,0 0-97,0 19-352,0 3 0,0-3 32,0 21-128,20-1-320,19-19-609,1 1-736,0-2-1282,19 1-1698,-18-20-12651</inkml:trace>
  <inkml:trace contextRef="#ctx0" brushRef="#br2" timeOffset="178383.789">19116 4561 15887,'-19'-20'2818,"-1"0"-864,20-20 96,-20 20-32,20-19-609,-20-1-448,20-1-480,20-18-321,0 20-64,0 19-128,-20-20-256,19 40-737,21-20-673,-20 20-1249,0 20-2498</inkml:trace>
  <inkml:trace contextRef="#ctx0" brushRef="#br2" timeOffset="178654.2969">19354 4502 14317,'0'0'4260,"0"-21"-2947,0-19 737,-20 21 160,20-21-480,0-1-833,0 2-449,0 19-288,20-19-128,-20 19-192,21 1-512,-1-2-417,19 21-481,-19 21-31,0-2 287,19 21 802,-19-21 416,0 21 96,0 1 128,0-22 64,-1 21-160,-19-21-128,20 1-480,0 0-1635,0-20-4867</inkml:trace>
  <inkml:trace contextRef="#ctx0" brushRef="#br2" timeOffset="178963.8672">19632 4223 18225,'0'0'1089,"20"0"-865,0 20 1217,0 0 1,19-1-481,1 21-257,1 1-191,-2-2-225,1-19-192,-1 19 513,-19-39-65,20 20-255,-40-20 223,20 0 33,-20 0 31,0-20-128,0 0-319,0-19 191,0 19-64,0-21-192,0 2-96,0 19-384,0-19-865,0 39-577,19-20-737,1 20-928,0 20-10987</inkml:trace>
  <inkml:trace contextRef="#ctx0" brushRef="#br2" timeOffset="179108.3984">20227 4422 18161,'20'39'2562,"-20"-39"-1345,0 0 513,21 0-609,-21 0-737,20 0-384,-20-20-480,0 20-1186,0-19-2402,0-21-8648</inkml:trace>
  <inkml:trace contextRef="#ctx0" brushRef="#br2" timeOffset="179398.4375">20247 4163 14669,'41'41'1634,"-21"-22"-513,-1 21 865,21-21 160,-20 21-160,19 1-353,-19-2-640,0-19-96,0-1-320,-20 1-161,0-20 65,20 20-97,-20-20 96,0 0 97,0-20-1,0 20-223,0-20-161,0 1-96,19-1-128,1 0 64,0 1-64,21-3-160,-23 22-225,22 0-543,-19 22-130,19-3-607,-21 1-577,1 0-801,0-20-3235</inkml:trace>
  <inkml:trace contextRef="#ctx0" brushRef="#br2" timeOffset="179774.414">20982 4322 10762,'0'-40'6950,"0"1"-5028,0 39 224,0-20 673,-20 20-513,20 0-865,0 20-544,0 19-288,0-19-289,0 19-160,20 2-192,0-21 96,1-20-128,-3 20 0,2-20-192,-20-20 0,21 0 31,-21 1-63,0-22-96,0 21-97,0 0 289,0 20 224,0 0-352,0 20 64,0 0 256,20 21 160,0-2-160,-2 20 64,3 1 64,-1-20 256,0-1 97,-20 0-97,0 2-96,-20-21-63,0-1-65,-19 1-160,19-20-32,0 0-417,-21 0-672,23 0-801,-3 0-1889,1-20-6343</inkml:trace>
  <inkml:trace contextRef="#ctx0" brushRef="#br2" timeOffset="180289.0625">21776 4302 21492,'20'0'2210,"-20"0"-1922,20 0 705,-20 20 641,21 21-705,-3-22-705,2 21-128,0-21 0,1 1-192,-21-20-385,20 0-800,-2 0-1377,-18-20-1762</inkml:trace>
  <inkml:trace contextRef="#ctx0" brushRef="#br2" timeOffset="180571.289">21895 4163 15246,'59'0'3459,"-38"0"-1345,19 20-32,-20 1 32,19 18-512,-19 0-545,0 1-353,19 1-383,-19-2-161,0-19-32,-20-1-64,20-19 64,-20 0 96,0 0 33,0 0-97,0-19-160,20-1-96,-20 0 64,19 1-257,1-3-223,0 3-129,21 19-127,-23 0 287,23 0-256,-1 19-576,-20 22-897,19-1-1858</inkml:trace>
  <inkml:trace contextRef="#ctx0" brushRef="#br2" timeOffset="181252.9297">20624 5196 15630,'40'39'2851,"-40"-19"-1089,21 20 800,-1 0-1024,-20-21-578,20 1-415,-1-20-129,-19 20 33,0-20 95,20 0 1,-20-20 127,-20 20-319,20-39-161,0 19-128,-19-19-32,19-2 64,-20 21-64,20-19-64,20 19 32,-20 1-128,19-1 64,1-1-449,0 21-447,20 0-642,-1 21-992,1-21-577,-1 20-3043</inkml:trace>
  <inkml:trace contextRef="#ctx0" brushRef="#br2" timeOffset="181519.5312">21041 5176 11018,'20'0'4100,"1"0"-2210,-21-20 800,20 20-448,0-19-800,-2 19-674,3-20-383,-21 20-65,0-21-96,20 1 65,-20 20-1,-20-19-32,-1 19 64,3 0-95,-2 0 127,0 0-32,-21 19-64,23 1-159,-3 21 95,1-2-64,20 0 128,0 1-256,0 20 0,20-40-160,19 19-449,-19-19-480,21-20-32,-3 0-737,23 0-1088,-41 0-3204</inkml:trace>
  <inkml:trace contextRef="#ctx0" brushRef="#br2" timeOffset="181824.2187">21420 5137 6085,'-41'0'11627,"1"19"-9737,21 1 64,-1 0 288,0-1-640,0 21-577,20 0-449,0-20-128,0 0-415,20-1 95,-20-19-160,20 0 224,0 0-128,-1 0 0,1-19 32,0-21-160,0 21 192,-20-2-96,0 1-64,0 0 64,21 20-64,-21 0 32,0 0-96,18 20 64,-18 0 0,20 1-384,21-2-641,-21 1-1057,18 0-833,3-20-1954,-21 0-10570</inkml:trace>
  <inkml:trace contextRef="#ctx0" brushRef="#br2" timeOffset="182012.6953">21598 5096 6438,'-20'-79'8392,"-1"60"-6278,21-1 448,0 20 193,0 0-609,21 0-449,-1 20-255,0 19-578,0 20-447,-1-18-257,21 18-96,-20-20-288,19 2-321,1-22-544,1 1-929,-23 0-1313,22-20-3427</inkml:trace>
  <inkml:trace contextRef="#ctx0" brushRef="#br2" timeOffset="182584.9609">22252 4957 19250,'20'0'1537,"-20"0"-480,20 0 929,0 0-64,1 41-385,-3-2-608,2 0-224,1 22-225,-1-2-287,0 0-97,0 1 0,-1-21-385,1 1-415,-20-40-706,0 0-736,0 0-1153,0 0-3395</inkml:trace>
  <inkml:trace contextRef="#ctx0" brushRef="#br2" timeOffset="182794.9219">22252 5137 17072,'40'-20'2242,"1"20"-1313,-3-21 1633,3 21-480,18 0-641,-19 21-544,0-1-480,19-1-193,-19 21-128,-1-21-96,-19 1-96,1 0-160,-1 1-161,-20-2-287,0-19-706,0 0-704,-20-19-1825</inkml:trace>
  <inkml:trace contextRef="#ctx0" brushRef="#br2" timeOffset="182942.3828">22551 4937 384,'0'0'20499,"0"0"-19602,19 0-513,1 0 738,0 0-834,0 20-192,19 1-1537,1-1-2083</inkml:trace>
  <inkml:trace contextRef="#ctx0" brushRef="#br2" timeOffset="183960.9375">22928 5096 4260,'0'0'4676,"20"-20"-3555,-20 20 1121,0 0-192,0 0-256,19 0-513,1 0-352,-20 20-160,20-20-1,-20 0 449,20 21 65,-20-1-225,20-1-160,-20 21-257,19-21-191,-19 1-161,20 21 0,-20-41 96,20 19-63,-20-19-129,0 20 0,0-20 289,0-20-97,0 20-288,0-19-32,0-2-128,-20 1-32,20 0-96,0 1 96,20-1-161,-20 0 1,0 20-128,0 0 96,20 0-1,1 20-31,-21 0-96,18-1 223,-18 1 97,20 0 96,-20-20-96,20 21 160,-20-21-96,0 0 32,0 0-32,0 0 0,0-21-32,0 21-128,21 0-417,-21-20-223,0 20 223,20 0-224,0 0 97,-20 0 319,0 0 321,19 0 0,-19 0 64,20 20 160,0-20-96,-20 0 224,40 21 161,-21-21 223,21 0 257,-20 0 384,19-21-192,1 21-320,1-20-96,-23 0-65,2 1-159,1-1-97,-1 0-192,-20 1 97,0-1-1,-20-1-32,20 21 32,-21 0 0,1 0-31,20 21 31,-18-1 0,18-1-160,0 21 0,0-1 0,18 2-96,23-2-160,17-19-320,-17-1-513,18 1-1217,1-20-2883</inkml:trace>
  <inkml:trace contextRef="#ctx0" brushRef="#br0" timeOffset="192419.9219">853 6983 15438,'-41'-61'2114,"3"42"-320,17 19 192,1-20-193,0 20-607,2 20-290,-3 19 1,1 2 192,0 38-192,20 1-160,-20-2-385,40 2 0,-20-1-31,40-19-257,-1-20-64,22-1 160,-2 0-160,21-17-160,-21-22 32,0 0-64,22-22-65,-43 3 65,3-21 32,-21 21 160,-2-21-128,-36 0 0,-2 20 0,-41-19-65,22-1-63,-21 21-32,21 19-321,-1-20-448,20 20-768,1 0-1218,19 0-1858</inkml:trace>
  <inkml:trace contextRef="#ctx0" brushRef="#br0" timeOffset="192746.0937">1626 7300 21908,'0'-39'1474,"-18"39"-385,-2 0 704,-1 0-255,1 0-705,0 20-449,1-1-192,19 21 0,0-1-256,0-19 0,19 20 0,21-20-32,1-20-160,-3 0-32,-17 0 63,19 0 65,-20-20 160,-20 1-224,0-2 192,-20 1-256,0 0-577,-21 1-160,3-1-577,-3 0-416,1 20-1505</inkml:trace>
  <inkml:trace contextRef="#ctx0" brushRef="#br0" timeOffset="193173.8281">2043 7261 18865,'0'-41'2595,"-18"41"-705,-2 0 31,-1 0 193,1 0-832,0 20-450,2-20-255,18 41-289,-21-22-224,21 1-64,-20 19-64,20-19-32,20-20 96,1 20-96,-3-20-64,2 0 128,-20-20-64,20 20 192,1-20-96,-21 20 0,20 0 0,-20 0-192,18 20-129,-18 0-864,21 1-769,-1-2-1088,0 1-1987</inkml:trace>
  <inkml:trace contextRef="#ctx0" brushRef="#br0" timeOffset="193391.6015">2163 6963 20563,'0'-21'3715,"0"21"-2401,0 21 576,20-1-161,20 19-576,-21 20-768,1 2-193,20 17-96,-1-17-192,1-2-481,1 0-864,-3-38-673,3 18-1217,-41-19-1634</inkml:trace>
  <inkml:trace contextRef="#ctx0" brushRef="#br0" timeOffset="193672.8515">1112 7777 16367,'-61'19'11115,"41"-19"-9962,1 0-897,38 0 1153,21 0-64,39 0-416,41-19-736,19 19-193,40-20 0,19 20 0,21 0-97,-41 0-767,-20 20-482,-59-20-319,-18 0-513,-22 0 32,-19 0-64,-1-20-2339</inkml:trace>
  <inkml:trace contextRef="#ctx0" brushRef="#br0" timeOffset="193875.9765">2798 7102 5925,'-20'-40'23286,"20"40"-22325,0-20-1121,0 20 64,0 0-128,20 0-1442,-20 20-2210,21-1-14125</inkml:trace>
  <inkml:trace contextRef="#ctx0" brushRef="#br0" timeOffset="193976.5625">2956 7518 19186,'0'20'-801,"0"-40"-3683</inkml:trace>
  <inkml:trace contextRef="#ctx0" brushRef="#br1" timeOffset="203666.0156">3513 7240 6566,'0'0'1281,"0"21"64,0-21 1538,20 39-128,-20-19-802,20 19-383,-1 1-33,-19 0-159,20 0-289,0-21-160,-20 1-33,20-20-95,-20 20-128,0-20-33,0-20 161,0 20-192,0-20-321,0-19-160,-20 0 0,20-2-96,-20 2 0,20-1-64,0-20 0,0 21-64,20 19 192,-20 0-224,20 1-32,1 19-32,17 0 0,-17 0-385,19 19-384,-1 1-704,-19 0-866,20-1-95,-21 1 352,1-20-97,0 0-1056,-20 21-2915</inkml:trace>
  <inkml:trace contextRef="#ctx0" brushRef="#br1" timeOffset="203933.5937">3930 7261 1793,'20'0'3876,"-20"0"32,0 0-994,19 0-383,1 0-321,-20 0-545,20-21-383,0 21-193,0 0-321,-1-20-255,-19 20-65,20-19 1,-20-1-97,0 20 64,0-20-127,0 1-1,-20 19 0,20-20 161,-19 20 63,-1 0-95,0 20-65,0-1-64,0 21-96,20-1-128,0 2 32,20-2-63,-20 0-33,40 1-161,-20 0-127,19-20-128,2 0-545,-3-20-673,3 19-1313,-21-38-3234</inkml:trace>
  <inkml:trace contextRef="#ctx0" brushRef="#br1" timeOffset="204398.4375">4287 7201 12011,'20'19'5253,"0"22"-3684,0-2 33,-20 1 320,20-1-449,-1-19-608,-19 20-289,20-20-63,0-20-97,-20 20-288,0-20-31,0 0 95,0-20 32,0 20-160,0-20-64,0-20 0,0 20 32,0 0-96,-20-19-64,40 19-64,-20 1 96,20 19-1,-20 0 1,21 19 160,-3 21-64,-18-1 32,20 2 97,-20-2-97,20-19 32,-20-20-96,0 0 160,21 0 32,-21 0-64,0-20 64,0-19-128,20 18 0,-20-19 0,18 1-32,3 19-32,-1 1 0,0-1 0,0 20-64,-1 20 96,1-1 0,0 21-96,-20-1-320,20-19-802,0 20-1472,-1-40-2755</inkml:trace>
  <inkml:trace contextRef="#ctx0" brushRef="#br1" timeOffset="204672.8515">4922 7240 17136,'0'21'4036,"-20"-1"-2947,0 19 416,20 0 289,0-19-929,20 21-641,0-22-224,0-19 64,19 0-352,2 0-193,-21-19 33,18-22-257,-38 21 192,0-19 417,0 19 0,-18 1 64,-2 19-128,-21-20-545,21 20-416,2 0-256,-3 0-2531,21 0-12459</inkml:trace>
  <inkml:trace contextRef="#ctx0" brushRef="#br1" timeOffset="205166.0156">5062 7220 17712,'18'41'3684,"-18"-21"-2851,21 19 384,-1 0 801,0-19-769,0 21-384,19-22-385,-19-19-256,20 0 33,-20 0-65,-1 0-192,1-19 0,-20 19-64,0-21-97,0 1-95,0 20-160,0-20-161,0 20-512,0-19-288,0 19-801,0 0 224,20 19 385,1-19 800,-1 20 609,-2-20 128,2 20 288,1-20 577,19 0 384,-21 0 192,21 0 65,-20-20-193,0 0-224,19 1-481,-19-1 1,0-19-97,-20 19-223,20-1 63,-20 1-160,-20 1 96,20-1-96,-20 0 33,20 20-33,-20 20-32,0 0-32,20-1-32,-19 42 64,19-22-32,-20 0 0,40 22-160,-20-22 64,39-19-64,1-20-192,19 0-609,-19 0-608,19-20-1410,-18-19-2242</inkml:trace>
  <inkml:trace contextRef="#ctx0" brushRef="#br1" timeOffset="205976.5625">6609 7181 14862,'-59'-39'1185,"39"19"192,-19 20 321,19 0 255,0 20-543,0 19-417,0 0-289,20 2 1,0 18 0,20-20-161,0 1-159,0-19-193,19-21-32,-19 0 32,20-21-64,-1-19-32,1 1 0,-19-20-64,-21-1 0,20 1-32,-40-2-32,20 2 32,-41 0 0,21 18-32,1 2-32,-1 0 128,0 19 65,0 20 191,20 0 32,0 20-192,20 19 161,0 20-33,0 1-32,-1 0 32,1 0-288,21-1 32,17 0-64,-17-18-160,18-22-769,-19 1-832,0 0-1186,-1-20-1345,-19 0-13773</inkml:trace>
  <inkml:trace contextRef="#ctx0" brushRef="#br1" timeOffset="206280.2734">6987 7142 18097,'0'39'3043,"0"0"-1954,0-19 608,21 21 97,-3-2-705,2-19-673,0-1-224,1-19-31,-1 0-97,-2 0 128,3-19-64,-21-1-32,20 0 64,-20-19-192,20 18 96,-20 1-32,0 20 0,20 0-32,-20 0-96,0 0 160,19 20-352,1 1-865,20 18-1089,-20 1-1378,-1 19-6629</inkml:trace>
  <inkml:trace contextRef="#ctx0" brushRef="#br1" timeOffset="206578.125">7563 7836 18865,'-21'-40'2403,"1"1"-1346,-19-21 704,19 1-255,0 0-866,0-22-351,1 3-65,-1-22-224,20 20 32,20 1 32,19 20 192,-19 38 64,21 2-159,-23 38-65,2 2 64,1 38-160,-1-19 32,0 20-32,-20-1-160,0-20-64,0 22 63,-20-42-255,20 1-193,-20 0-352,-1-20-768,21-20-641,0 0-1730,-20-20-8552</inkml:trace>
  <inkml:trace contextRef="#ctx0" brushRef="#br1" timeOffset="206751.9531">7542 6883 12395,'21'-20'4933,"-1"20"-1954,0 40-225,-2-1-736,3 2-512,-1 18-802,0 21-351,0-21-193,-1 0-192,1 1-449,0-20-768,20-21-993,-20-19-577,-1 0-2722</inkml:trace>
  <inkml:trace contextRef="#ctx0" brushRef="#br1" timeOffset="206869.1406">7921 7300 14958,'18'20'2626,"2"-20"-1184,-20 20 447,21-1-640,-21-19-1088,0 20-834,20-20-2722</inkml:trace>
  <inkml:trace contextRef="#ctx0" brushRef="#br1" timeOffset="207029.2969">7901 7022 24182,'-21'-20'609,"21"20"-481,0 0-160,0-19-961,21 19-2947</inkml:trace>
  <inkml:trace contextRef="#ctx0" brushRef="#br1" timeOffset="207549.8047">8397 7201 16815,'-21'-20'3075,"1"20"-1025,-18 0-384,17 0 256,1 20-321,0 19-576,0 2-448,1-2-225,-1 20-192,20-18-160,0-2 32,39 0-160,-19-19-352,41-20-705,-23 0-833,3 0-1121,18-20-2467</inkml:trace>
  <inkml:trace contextRef="#ctx0" brushRef="#br1" timeOffset="207845.7031">8595 7201 17296,'-40'19'2498,"20"22"-992,1-2 287,-1 1 129,20 19-865,0-19-544,0-20-289,20 0-192,19-20 0,-19 0 96,20 0-128,-20-20-64,-1 0 32,1-20 96,-20 20-64,0 0 32,0 1 32,0-1-32,0 0 224,0 20-160,0 0 33,20 20 63,-20 0 32,20-1-256,1 21-160,17 0-577,-17-20-993,-1-20-768,18 0-961,-38-20-6407</inkml:trace>
  <inkml:trace contextRef="#ctx0" brushRef="#br1" timeOffset="208041.0156">8794 6963 14862,'20'-41'4612,"0"41"-2242,-2 20-160,3 21-352,-1-2-673,0 20-224,0 21-577,-1-21-255,1 2-258,20-22-31,-20-19-640,19-1-418,-39-19-671,20 0-1058,-20 0-2851</inkml:trace>
  <inkml:trace contextRef="#ctx0" brushRef="#br1" timeOffset="208396.4844">8773 7181 17872,'0'0'3107,"0"0"-2338,21 0 1281,19 0 609,-1-20-962,1 20-928,-1 0-449,21 0-224,-1 0-64,-19 0-160,19 0-96,-18 0-64,-3 0-193,3-19 161,-21 19 128,0-20 64,-1 0 0,-19-1 128,0 2 0,-19 19 0,-1-20 64,0 20-128,-21 0 64,23 0-65,-23 20 97,21 20-96,-18 0 64,17-1 97,1 0-1,20 2 0,0 18-96,20-20-128,1-19-385,17 21-928,3-41-865,-3 0-321,23-21-3234</inkml:trace>
  <inkml:trace contextRef="#ctx0" brushRef="#br1" timeOffset="208670.8984">9648 7002 19090,'0'-19'1441,"-20"19"-1185,20 19-32,-21 1 962,-19 20 191,22 0-961,-3 19-95,1-19-33,40-1-192,1 2 0,17-22-128,23 1-288,-2 0-289,20-20-96,-39 19-191,-1 1 223,1 0 609,-40 1 224,0-2 769,-20 1 512,0 0-63,-19-1-578,19 1-575,0-20-418,0 20-1344,1-20-2467</inkml:trace>
  <inkml:trace contextRef="#ctx0" brushRef="#br1" timeOffset="210596.6797">10798 6824 4932,'-39'-20'12684,"19"40"-11499,0 0-96,0-1 577,0 40 32,1 2-321,-1 37-384,0-18-192,20-1-65,0-19-255,20-1-353,19-19-32,21-19-192,-1-2-577,2-19-1089,18-19-1921,-20-2-7399</inkml:trace>
  <inkml:trace contextRef="#ctx0" brushRef="#br1" timeOffset="211325.1953">11235 7122 18481,'20'0'2691,"-20"0"-1122,0 0 289,0 20 64,0-1-577,21 21-801,-21-1-319,18-18-129,-18 18-64,20-19-64,1 0-417,-21-20-768,20 0-609,0 0-1569,-20 0-3812</inkml:trace>
  <inkml:trace contextRef="#ctx0" brushRef="#br1" timeOffset="211483.3984">11294 7022 16623,'0'-59'1954,"0"38"32,0 1-64,0 20 64,0 0-1025,0 0-961,0 0-257,20 20-672,1 1-1345,-1-1-2658</inkml:trace>
  <inkml:trace contextRef="#ctx0" brushRef="#br1" timeOffset="211643.5547">11553 7181 20307,'0'0'2594,"-20"0"-1985,20 0-577,0-20 0,0 20-128,20 0-1057,0 0-1858,-1 0-6182</inkml:trace>
  <inkml:trace contextRef="#ctx0" brushRef="#br1" timeOffset="211933.5937">11731 7240 18225,'21'0'1025,"17"-20"-96,-18 1 64,21-1-577,-21 0-352,-1-19 32,1 19-96,-20 20 96,0-21 96,-20 2 385,1 19 416,-1 0-128,-21 19-161,21 2-159,-18-1 31,17 19-223,1-19 63,20 19-128,-20 2-224,40-21-32,-20 19-96,20-19-448,21-1-705,-3-19-1153,3 0-1698,-21 0-11595</inkml:trace>
  <inkml:trace contextRef="#ctx0" brushRef="#br1" timeOffset="212086.914">12029 7201 19890,'-20'0'3139,"20"0"-2114,0 0-384,0 0 192,0 0-897,20 0-321,-20 0-1312,20 0-1763,21 0-7590</inkml:trace>
  <inkml:trace contextRef="#ctx0" brushRef="#br1" timeOffset="212247.0703">12268 7300 18225,'20'59'2210,"-20"-39"-705,0 21 481,-20-22-641,20 1-1184,0 19-225,-20-19-641,20-20-1697,0 20-3204</inkml:trace>
  <inkml:trace contextRef="#ctx0" brushRef="#br1" timeOffset="228467.7734">12566 6863 13548,'-21'-59'4709,"21"38"-2787,0 2-289,0 19 545,0 0-384,0 19-321,21 22-288,-1-2-320,-2 20-384,2 21-1,1-20-224,-1 0-127,0-1-97,-2-20-64,3 2-257,-1-21-544,-20 19-608,20-39-577,-20 20-1057,0-20-2306</inkml:trace>
  <inkml:trace contextRef="#ctx0" brushRef="#br1" timeOffset="228778.3203">12983 7002 19026,'-21'0'1505,"1"20"-961,-20-20 578,21 40 671,-21-21-672,0 2-512,21 19-289,-1-21-64,0 1-127,0 0 95,20-1-128,0 1-96,0-20 64,0 0-96,0 0 160,40 0-64,-20 0 96,19-20 64,21 20-63,-21-19-1,22 19 0,-41 0-128,18 0-128,-17 0-385,-1 0-1152,0 19-1634,-1-19-2082</inkml:trace>
  <inkml:trace contextRef="#ctx0" brushRef="#br1" timeOffset="229213.8672">13260 7161 21652,'40'0'1634,"-21"-19"-577,1 19 256,20-20-160,-19 20-801,-21-20-128,18 20-95,2-21 31,-20 2 32,0-1 64,0 0-192,-20 20 0,2 0 0,-23 0 64,21 0-96,0 20 33,-19 0-98,19 20 130,20 0-65,-20-1 64,20 0-32,0 2 160,20-21-128,0 19 0,19-19 96,1-20 33,1 0 95,18 0-160,-19-20-64,-1 0-32,1 1-64,-1-22-128,-39 21-416,20 20-449,-20-19-1218,0 19-1152,0-20-1633</inkml:trace>
  <inkml:trace contextRef="#ctx0" brushRef="#br1" timeOffset="229618.164">13697 7201 20115,'19'0'2530,"-19"0"-2274,20 0 833,20-20 385,-20 20-898,19-20-480,-19 1-32,1-1 32,-1 0-64,0-1-32,-20 21 0,0-19 97,-20-1-1,0 20 0,-1 0 32,1 0 224,-19 20-128,19-1-63,0 22 63,20-21-128,-20 19-96,20-19 0,0 19-32,20-18 32,-20-1-353,40-1-95,-19 1-417,-3-20-608,23 0-1442,-1-20-3619</inkml:trace>
  <inkml:trace contextRef="#ctx0" brushRef="#br1" timeOffset="230031.25">14173 7161 9256,'41'79'13229,"-41"-19"-12012,18-1-448,2 2 608,0-2-64,1-20-576,-1 22-289,-20-42-191,18 1-161,-18 0 64,0-20 96,0-20-160,-18 0-64,-2-21-32,-1-18-96,1 0 96,0-21-32,20 21-64,-18-21-32,36 2 64,2 17-257,0 22 129,21 19 64,-2 0 128,-19 40-32,0 0 64,0 19 32,-20 2-64,0-2-32,-20 1 128,0-1-64,-21 2 32,3-22-64,17 1-320,-19-20-1281,22-20-1506,18 20-3107</inkml:trace>
  <inkml:trace contextRef="#ctx0" brushRef="#br1" timeOffset="230603.5156">14710 6824 16079,'20'-80'2466,"-20"60"-640,18 20 32,-18 0 127,21 0-447,-1 40-289,-20 0-320,20 19-353,0 20-159,-1 1-97,1 0-192,0-21-128,20-19 32,-21-1-320,1-18-577,0-21-704,-20 0-962,0 0-1504,-20-21-11308</inkml:trace>
  <inkml:trace contextRef="#ctx0" brushRef="#br1" timeOffset="230936.5234">14629 7002 20563,'0'0'1666,"20"0"-577,20 0 1249,1-19-64,18 19-1185,0 0-801,1 0-224,-1 0-192,1 19 32,-21 1-160,2 0-225,-3 19-159,-18 2 255,1-2 289,-1 1 0,-20-21 160,0 1-32,0 1 289,0-21 287,0 0 1,0-21-129,-20 1-95,20 1-33,-21-1-256,21-19 128,0-1-256,21 0 32,-1-20-192,-20 41-352,38-22-385,-17 21-769,-1 20-896,20 0-802,-21 0-7526</inkml:trace>
  <inkml:trace contextRef="#ctx0" brushRef="#br1" timeOffset="231249.0234">15562 6983 19858,'0'19'2851,"-38"-19"-1666,17 20 481,1 20 416,-20 0-513,21 0-704,-1-1-385,20 0-287,0-19-97,20 1-160,-1-21 32,1 0-64,0 0-97,0 0 193,1-21-192,-1-18 192,-2 19-32,-18 0 32,0 1 32,20-1-64,-20 20 64,21 0-96,-21 0 160,0 0-96,20 39 64,-20-19-320,20 0-993,-1-1-993,1 1-705,20-20-833,-20 0-5316</inkml:trace>
  <inkml:trace contextRef="#ctx0" brushRef="#br1" timeOffset="231454.1015">15841 7042 14221,'0'-20'2787,"0"20"-577,0 20 128,0 0-32,0 20-768,0 0-642,0-1-447,19-19-225,1 19-192,20-18 32,-1-21-128,2 0-64,-1 0-320,-22-21-385,3 1-673,-1-19-640,-20 0-833,-20-1-4099</inkml:trace>
  <inkml:trace contextRef="#ctx0" brushRef="#br1" timeOffset="231631.8359">15941 6824 13260,'0'-41'6246,"0"41"-4004,0 21 96,18-1-96,2 19-320,1 20-576,-1-18-450,0 18-607,19-19-225,-19 0-96,20 0-417,-1-21-544,-19 1-608,0 0-1090,0-40-1825,-1 20-13421</inkml:trace>
  <inkml:trace contextRef="#ctx0" brushRef="#br1" timeOffset="231818.3594">16317 6963 20563,'-60'59'2338,"21"-19"-640,19 0 320,0-20-289,20 19-864,20-19-577,0 0-31,19-20-161,1 19-192,0-19-353,-1 0-736,2-19-961,-1 19-1249,-22-20-4324</inkml:trace>
  <inkml:trace contextRef="#ctx0" brushRef="#br1" timeOffset="232415.039">16933 7042 21011,'-20'0'2371,"0"0"-1507,-1 0-95,3 20 224,-2-1 288,20 22-416,-21-21-513,42 19-416,-1-39 128,-2 20 65,23-20-65,-1-20-32,-1-19-160,1-1 64,-20 0 31,-20 0-31,0 1 64,-20 19-96,0-1-96,0 1-96,0 20-385,1 20-320,19 1-192,-20 38-737,40-19-800,-1 20-3172</inkml:trace>
  <inkml:trace contextRef="#ctx0" brushRef="#br1" timeOffset="232566.4062">17151 7220 12780,'19'-39'4932,"-19"19"-2273,0-19-257,-19-21-384,-1 20-384,0-19-417,0 18-417,0-18-447,20 0-289,0-1-64,20 21-224,0 19-609,0 0-1089,0 20-1537,-1 20-4229</inkml:trace>
  <inkml:trace contextRef="#ctx0" brushRef="#br1" timeOffset="232750">16933 7002 20659,'0'0'3331,"20"0"-2722,-1-19 1024,21 19-416,0-20-736,-1 20-417,21-21-673,-21 21-1312,1 0-2083,-19 0-13805</inkml:trace>
  <inkml:trace contextRef="#ctx0" brushRef="#br1" timeOffset="233958.0078">17826 6942 12844,'0'-39'2786,"0"39"-960,-20-20 128,20 20 32,0 0 0,0 0-1025,0 39-321,-20-19 33,20 40-97,0 0 97,20-20-64,0 0-289,20-1-96,-21-19-32,21-1-32,0-19-64,-1 0 1,-19-19 31,21-21-128,-21 1 32,-20 19-64,0-20 32,0 0 0,0 20 32,0-19 32,0 39-32,-20-21 32,20 21 32,0 0-96,0 21 64,0-1 32,20-1-96,-2 21-32,2-1 64,1-18-256,-1-1-353,0-20-480,19 0-512,-39 0-1026,20 0-1024,-20-20-2723</inkml:trace>
  <inkml:trace contextRef="#ctx0" brushRef="#br1" timeOffset="234218.75">18283 6922 14413,'0'41'3491,"19"-21"-928,-19-1-33,20 1-608,-20 20-545,0-21-384,0 2-288,20-21-289,-20 20-159,0-20-33,0 0-96,20 0-32,-20-20 0,20 20 0,-20-21-96,19 2-32,1-1-32,0 20-352,0-20-257,1 20-64,-3 0-31,2 20-802,21 0-1152,-21-1-1378,-20 2-10954</inkml:trace>
  <inkml:trace contextRef="#ctx0" brushRef="#br1" timeOffset="234383.789">18660 7062 12139,'20'0'3780,"-1"0"-1763,1 19-415,-20-19-961,20 0-545,0 21-417,-20-21-1761,20 0-4900</inkml:trace>
  <inkml:trace contextRef="#ctx0" brushRef="#br1" timeOffset="234544.9219">18660 6844 15887,'-20'-20'1953,"20"20"-1857,20-20-96,0 20 161,-1 20-193,1-20-1121,0 39-4325</inkml:trace>
  <inkml:trace contextRef="#ctx0" brushRef="#br1" timeOffset="234893.5547">19156 6922 19218,'-20'-19'3267,"0"19"-2210,1 0 480,-1 19 481,-20 1-609,19 1-736,3 18-449,-2 1-224,40-20 0,-2-1-96,3 2 32,19-21-160,-20 0-128,19-21 31,-19 21 33,0-19 288,-20-1-32,0 20 128,0 0 0,0 20 64,0-1 161,0 22-193,0-2-96,0 20-32,20-18-224,-1 18-161,1-20-319,0-19-417,0 21-225,-20-22-704,0-19-800,21 20-2339</inkml:trace>
  <inkml:trace contextRef="#ctx0" brushRef="#br1" timeOffset="235426.7578">19314 6942 17712,'0'-20'3011,"0"40"-1762,0 1 801,0 18-320,0 1-481,0 20-352,20-20-353,0-1-447,1-19-1,-21-1-32,20-19-32,-2 20-32,-18-20-32,0 0 32,0-20-32,0 1 0,0-1-257,0 0-95,0 1-64,21-1-193,-21 0 0,20 20 33,-20 0 223,20 0 161,0 0 96,-1 20-160,1 0 320,0-1-32,0-19-32,0 0 96,-1 0-32,21 0 160,-20 0 32,0-19 129,-1-1-1,1-21-128,0 22 0,0-21 97,-20 20-161,0 1 0,0-1 192,0-1-160,-20 21 257,-20 21-97,21-1-160,-1-1 1,0 21 191,0-1-96,20 2 1,0-2-225,20-19-32,20 0-64,-1-1-97,22-19-319,-23 0-577,3 0-1569,-1 0-1763,-1-19-15758</inkml:trace>
  <inkml:trace contextRef="#ctx0" brushRef="#br1" timeOffset="236065.4297">20466 6942 19026,'-20'0'2434,"0"0"-1217,20 21 96,-19-1-32,-1 19-320,0 20-448,20-18-193,20-2-192,0 1-64,19-40-32,1 0 32,19 0-192,-19-20 64,-19 0 32,-3-19-64,2 19-96,-20-20 256,0 0-160,0 20-96,-20 1-97,-19 19-255,19 0-161,0 0-416,0 0-320,20 19-545,0 1-2915</inkml:trace>
  <inkml:trace contextRef="#ctx0" brushRef="#br1" timeOffset="236680.664">20664 6705 11466,'0'-20'3075,"0"0"-1089,0 20 192,0 0-192,0 0-288,0 0-673,0 0-385,0 0-159,0-19-225,0 19-64,0 0 0,0 0 33,0 0-65,0 0-64,0 0 32,0 0 64,-20 0 32,20 0-32,0-21-63,0 21 31,0 0 96,0 0 64,0 21-160,0-21 353,20 39 63,-20 0-63,21 1-33,-1 0-127,0 19-225,-1-19-32,1-21-64,-20 1 32,20 1 32,0-21 32,0 0-160,-20 0 128,19 0-32,1 0 0,0-21-32,20 21-64,-1 0 64,-19 21 65,0-1 31,19-1-64,-19 21 32,-20-20-64,21 20 32,-21-20 32,0 0 0,-21-20-64,-17 19-64,17-19-96,-19 0 128,-19 0 32,19 0-256,1 0-193,19-19-159,0 19-513,20-20-705,0 0-576,0-1-609,20 2-2850</inkml:trace>
  <inkml:trace contextRef="#ctx0" brushRef="#br1" timeOffset="236890.625">21102 7002 17936,'79'40'3139,"-39"-20"-1153,-1 20 321,1 0-546,-1-21-832,-19 21-320,-20-1 95,0 2-159,-20-22-33,1 1-287,-1 0-33,-20-1-96,20 1-256,1-20-129,-21 0-383,20-20-706,-1 1-1024,3-1-961,-2-19-1602,20-2-10826</inkml:trace>
  <inkml:trace contextRef="#ctx0" brushRef="#br1" timeOffset="237043.9453">21122 6824 15758,'0'-20'1762,"0"20"-1762,0 0-352,0 20-353,18-20-3907</inkml:trace>
  <inkml:trace contextRef="#ctx0" brushRef="#br1" timeOffset="237310.5469">21478 7002 17969,'79'-19'1729,"-58"-1"-1152,19-1 608,-20 1 64,-1 1-160,-19-1-384,0 0-129,0 20-159,-19 0 127,-1 0-159,0 0-97,0 20 0,-1 0-96,-17-1 0,18 22 1,-1-21-97,21 19-96,-20 1 0,20-21 32,20 22-224,1-21-513,-1-1-512,0-19-385,19 0-576,-19 0-1505,20-19-5798</inkml:trace>
  <inkml:trace contextRef="#ctx0" brushRef="#br1" timeOffset="237708.9844">21816 6963 4804,'-20'0'14029,"0"20"-12779,0-1 287,20 1 353,-19 20-417,19-21-640,0 22-417,19-21-320,1-1-64,20 1-32,-1-20 65,1 0-290,1 0-191,-2 0-321,1-20-544,-20 1-673,-1-21-576,1 0-705,-20 0-1025,0 1-1314,0-2 2756,0-18 2049,0 20 737,0-22 480,0 22 2627,0 0 1057,0 19 513,20 0-802,-20 20-1344,20 20 31,-20 0-640,20 19-545,-1 0-352,1 22-481,0-2-255,0-20-193,0 2-224,-1-2-289,1-19-512,0 0-640,-20-20-994,0-20-768,-20 20-6855</inkml:trace>
  <inkml:trace contextRef="#ctx0" brushRef="#br1" timeOffset="238107.4219">21975 6903 18385,'-21'0'1698,"42"0"-1410,-1 0 1922,0 0-416,19 0-705,1-20-705,19 20-160,-19-20-320,0 20-320,-1-19-609,1 19-289,-1-20 161,2 0 353,-1-1 319,-20 21 289,-1-19 256,1 19 96,-20 0 128,0 0 673,-20 0-288,20 19-128,-19 2 191,-1-1 1,0 0-193,20 19-223,0 0-33,0-19-128,20 21 160,19-22-127,-19 21-97,20-20-192,-20-1 192,-20 22-96,0-21 64,-20-20 0,0 19-96,0-19 32,-19 0-160,19 0-193,-20 0-127,19-19-865,1 19-962,2-20-1440,18 0-11948</inkml:trace>
  <inkml:trace contextRef="#ctx0" brushRef="#br1" timeOffset="238325.1953">22650 6646 22261,'138'59'960,"-58"-20"1,-20 21 705,-1-1-65,-19 0-287,-40 2-866,0-22-288,0 20-64,-20-18-64,0-21-224,0-1-288,1 1-865,-1-20-1154,0 20-2594</inkml:trace>
  <inkml:trace contextRef="#ctx0" brushRef="#br1" timeOffset="242328.125">794 8769 16143,'0'0'3011,"0"0"-2339,0-20 353,0 20 1057,18 0-352,23-20-705,-1 20-673,-1 0-352,21 0 64,-21 0-865,1 0-672,19 20-1954,-18-20-6631</inkml:trace>
  <inkml:trace contextRef="#ctx0" brushRef="#br1" timeOffset="285817.3828">1727 8690 7943,'0'-20'3299,"-20"20"-576,20-19-1,0 19-127,-20 0-705,20 0-833,-20 0-545,20 0 193,20 0-1,-20 0-191,20 0-193,0 0-96,-20 0-256,19 0 128,1 0 97,0 0-257,-20-20 224,0 20-64,0-21-320,0 21 288,-20-20-64,20 20-32,-20-20 32,1 20 0,-1 0 0,0 0-32,20 0 160,-20 20-32,20 0 128,-21 1-160,21 18 256,0 1-224,0-1-64,0 2 129,21-2-193,-1-19 0,20-1-225,-21 1-575,21 0-674,-20-1-928,0-19-1538,-1 21-13356</inkml:trace>
  <inkml:trace contextRef="#ctx0" brushRef="#br1" timeOffset="286056.6406">2025 8829 18929,'0'0'1538,"0"0"-641,0 0 832,0 0-832,0 0-897,0 0-96,0 20-609,18-20-736,-18 0-1506,21-20-5124</inkml:trace>
  <inkml:trace contextRef="#ctx0" brushRef="#br1" timeOffset="286411.1328">2203 8670 21460,'-20'0'1633,"0"0"-1184,20 0 1344,-20 20-127,1 0-961,19-1-449,0 1-256,19 0-64,-19-20 32,20 21-192,0-21-321,0 0-127,-20-21-65,20 21 128,-1-20 417,-19 0 64,0 20 160,0 0 128,0 0 32,0 0 129,0 20 127,20 21 32,-20 18-159,20 0-33,0 1-128,0-21-96,-1 20-128,1-18-320,0-21-641,0 19-801,-20-19-1313,21 0-2626</inkml:trace>
  <inkml:trace contextRef="#ctx0" brushRef="#br1" timeOffset="286592.7734">2481 8829 21556,'0'0'1698,"0"0"-1346,0 0 961,0 0-961,0 0-544,0 0-801,20 0-896,-20 0-1539,0 0-7494</inkml:trace>
  <inkml:trace contextRef="#ctx0" brushRef="#br1" timeOffset="286771.4844">2659 8849 17168,'40'59'1954,"-20"-19"-1,0 0 322,-1-1-1122,-19 0-961,20-19-192,0 1-417,-20-1-736,0 0-2370,0-1-12428</inkml:trace>
  <inkml:trace contextRef="#ctx0" brushRef="#br1" timeOffset="287914.0625">3116 8710 10409,'0'39'1666,"0"-19"-417,0 1 833,0-2 352,20 1-800,-20-20-513,0 0-32,0 20-32,0-20 0,0 0 160,0-20-160,0 20-384,0-20-321,-20 1-32,20-22-320,-20 21 32,20-19-64,0 0 97,0-2-98,0 21 66,0 0-130,0 1-95,20 19-288,0 0-481,19 19-192,1 1-257,-1 0-223,1-20 352,-19 21 672,17-21 417,-17 20 192,-1-20 352,0 0 513,0 0 192,0 0-64,-20 0 32,19-20-416,-19 20-289,0-21 0,0 1-32,0 0-31,0 1-65,-19-1 0,19 0 96,-20 20-160,0 0 33,0 20 159,0 0-64,20 19-160,0-19 96,0 40-128,0-20 33,20-1-129,0 2 0,20-2-353,-1-19-448,1-1-448,-1 1-609,1-20-1313,1 0-3491</inkml:trace>
  <inkml:trace contextRef="#ctx0" brushRef="#br1" timeOffset="288276.3672">3732 8749 12748,'20'60'2466,"-2"-20"-736,3 19-97,19-19 385,-1 19 96,-19-19-609,20-1-736,-20 2-160,-1-21 31,-19-20-255,20 19-97,-20-19-96,0-19 193,-20 19-161,1-40-64,-1 19-96,0-38-64,-20 0-192,1-1-64,-1-19-257,1-1-192,19 1 1,20-1 512,0 41 127,20-1-31,-2 40 32,3-19 32,-1 38 64,20 1 32,-21 19 32,1 1-31,0 20-65,-20-1 0,20-19-97,-20 20-351,0-40-801,0-1-481,0 1-768,0-20-4645</inkml:trace>
  <inkml:trace contextRef="#ctx0" brushRef="#br1" timeOffset="288544.9219">4029 8610 15534,'20'41'3043,"-1"-22"-1537,-19 21 672,20-1-257,0-19-768,1 1-672,-1-2-257,-2-19 64,2 0-63,1-19 159,-21-2-64,-21 1 1,1 0-193,2 1-160,-23-1-96,1 0-65,21 1 33,-21 19-128,20-20 0,20 20-417,-20 20-832,40-20-417,0 19-865,0 1-4932</inkml:trace>
  <inkml:trace contextRef="#ctx0" brushRef="#br1" timeOffset="288723.6328">4327 8809 17488,'-20'-19'2114,"20"-22"-320,-20 21 544,0-19-704,20 19-1154,-19-19-320,19-2-576,0 21-161,19 1-512,-19-1-1954,20 0-4196</inkml:trace>
  <inkml:trace contextRef="#ctx0" brushRef="#br1" timeOffset="288895.5078">4446 8372 20755,'21'20'1858,"-3"0"32,-18 19-97,20 2-672,0-2-512,1 20-481,-1-18-128,19-2-384,-19 1-481,0-21-993,0-19-1345,-20 20-2114</inkml:trace>
  <inkml:trace contextRef="#ctx0" brushRef="#br1" timeOffset="289050.7812">4426 8690 13516,'-20'0'8424,"20"0"-7239,20-20 929,21 20 129,-3-39-930,23 18-705,-22 1-576,21 0-352,-21 1-1057,1 19-1762,-20 0-3043</inkml:trace>
  <inkml:trace contextRef="#ctx0" brushRef="#br1" timeOffset="289875">5498 8392 18897,'-19'0'1282,"19"20"63,0 19 417,0 2-65,19 18-416,-19 0-736,20-18-97,0-2-127,0-19-65,0-1-96,-1-19-64,1 0 32,0-19 0,0-1-160,0 0 32,-20-19 0,0 18 0,0-19 32,0 21-32,0 19 32,0-20-64,0 20 0,0 20 96,19-1 32,1 21-96,0 1-32,0-22-192,19 21-512,-19-40-834,21 19-960,-21-19-1634,-2 0-7752</inkml:trace>
  <inkml:trace contextRef="#ctx0" brushRef="#br1" timeOffset="290158.2031">5915 8492 16047,'0'19'3203,"20"1"-1602,-20 0 641,20 19-32,-20 2-736,20-2-866,-20-19-351,19 0-129,-19-1 0,0-19 160,20 0-128,-20-19 0,20-1-31,-20 0-33,0-19-32,0 18 64,0-19-256,0 21 32,20-1 160,-20 20-128,20 0 64,-20 0-160,20 0 63,-1 20-671,1-20-866,20 19-1313,-19 1-2145</inkml:trace>
  <inkml:trace contextRef="#ctx0" brushRef="#br1" timeOffset="290333.0078">6293 8590 17328,'18'20'2306,"-18"1"-1153,21-1 769,-1-1-737,-20-19-1025,20 20-352,0-20-801,-20 0-929,19 0-2690</inkml:trace>
  <inkml:trace contextRef="#ctx0" brushRef="#br1" timeOffset="290486.3281">6253 8372 17680,'0'0'-96,"0"0"-705,20 0 609,18 0-1185,-17 20-8104</inkml:trace>
  <inkml:trace contextRef="#ctx0" brushRef="#br1" timeOffset="290838.8672">6728 8511 10441,'-20'-40'9930,"2"40"-8649,-2 0 353,-1 0 1248,1 21-1120,0-2-929,1 21-289,19-1-223,0 22-97,0-42-224,19 21-128,21-40 224,-19 19-128,-1-19-128,18-19 31,-17 19 1,-1-20 0,-20 0 64,20 20 64,-1 0-128,-19 20 160,20 0-96,0 19 96,0 21-64,0-20 0,0 19 0,-1-19-320,1 0-289,-20-1-64,20-19-544,-20-1-160,20 1-673,-20-20-833,0 0-2402</inkml:trace>
  <inkml:trace contextRef="#ctx0" brushRef="#br1" timeOffset="291375">6868 8511 5701,'0'-19'12107,"0"19"-9993,0 19-416,20 21 32,-20-1-257,20 2-416,-1 18-320,1-20-257,0 1-288,0-19 1,1-2-226,-21 1 98,18-20-65,-18 0-129,0 0 1,0 0-352,0 0-65,0-20-352,-18 1-160,18-2 257,0-19 608,0 21 127,18-1-31,-18 20 64,20 0 32,0 0 128,1 20-63,-1-20 31,-2 19-96,3-19 0,19 0 0,-20 0-32,19-19 64,-19-1 160,20 0 96,-21-19 193,1 18 351,0 1-287,-20-19-129,20 19-31,-20 0-65,0 1-160,-20 19-64,20-21 64,-20 21 97,0 0-129,20 0 0,-19 40 64,-1-20-64,20 39 64,0-18 65,0-2-65,20 1 32,-1-1-224,21-19-64,0-20-288,-1 0-513,1 0-1153,-1-20-1506,2 0-6053</inkml:trace>
  <inkml:trace contextRef="#ctx0" brushRef="#br1" timeOffset="292026.3672">8059 8511 18385,'0'0'2562,"0"0"-1216,0 0 639,20 20 322,0 19-1026,0 1-641,-1 1 65,1-22-224,20 1-97,-20-20-128,19 0-128,-19 0-128,0-20 64,1 1-128,-21-1-576,18-21-706,-18 21-800,0 1-864,0-1-1667,0 0-9416</inkml:trace>
  <inkml:trace contextRef="#ctx0" brushRef="#br1" timeOffset="292183.5937">8397 8570 16271,'38'61'3075,"-38"-41"-1025,21-1 256,-21 1-737,20-20-1216,0 20-385,0-20-737,-20 0-1377,19 0-1826,-19 0-14413</inkml:trace>
  <inkml:trace contextRef="#ctx0" brushRef="#br1" timeOffset="292325.1953">8417 8412 6213,'0'-20'12204,"0"0"-11724,0 20-448,18-19-32,3 19-224,-1 0-2434,0 0-12749</inkml:trace>
  <inkml:trace contextRef="#ctx0" brushRef="#br1" timeOffset="292583.9844">8753 8431 18129,'-39'61'2370,"19"-22"-833,0 0 1,0 1 223,20-19-992,20-1-641,20-1-128,-1 1 32,22-20-64,-23 0 96,3 0-128,-21 20-32,0-20 96,-20 19 128,0-19-64,-20 20 33,-20 0-97,19 1-65,-17-21-287,18 0-96,-1 0-353,21 0-1249,0-21-2498</inkml:trace>
  <inkml:trace contextRef="#ctx0" brushRef="#br1" timeOffset="292771.4844">9032 8551 19218,'39'59'2498,"-39"-38"-2242,0-1-64,20-1 481,-20 1-417,20-20-384,-20 0-608,0 0-1314,21 0-1185,-21-20-13325</inkml:trace>
  <inkml:trace contextRef="#ctx0" brushRef="#br1" timeOffset="292918.9453">9032 8492 13580,'0'-21'385,"0"1"-3588,0 0-2659</inkml:trace>
  <inkml:trace contextRef="#ctx0" brushRef="#br1" timeOffset="293061.5234">9150 8273 5092,'40'39'15279,"-19"2"-12877,17-2-704,-18 20-97,1 1-672,-1 19-641,0-18-288,-1-22-192,21 0-833,-20-19-1057,0-20-1986,-1 0-10313</inkml:trace>
  <inkml:trace contextRef="#ctx0" brushRef="#br1" timeOffset="293416.9922">9132 8570 15534,'18'-19'3492,"22"-1"-2051,1 0 897,-3-20 128,23 20-1152,-22 0-738,21 1-127,-1-1-225,-19 20-192,-19 20-64,-3-1-128,2 1 64,-20 21 64,0-2 64,0 20-32,0-18 0,0-21 128,0 19 32,20-39-64,1 0-32,-1 0 32,-2 0-64,23-20-32,-21-19-128,-20 18-32,0-19 96,0 1-32,0 19 64,-20 1-128,-21-2-225,23 1-95,-23 20-33,21-20 193,0 20-225,20 20-287,0 0-321,0 1-897,0 18-2371</inkml:trace>
  <inkml:trace contextRef="#ctx0" brushRef="#br1" timeOffset="293588.8672">9766 8670 17616,'-19'-39'3363,"-1"18"-31,20 1-834,-20-19-833,20-1-1024,0 0-609,20 20-32,0-19-833,-1 19-768,1 0-1154,20 20-1249,-20 0-4964</inkml:trace>
  <inkml:trace contextRef="#ctx0" brushRef="#br1" timeOffset="293823.2422">10025 8353 19186,'0'19'1986,"0"-19"-385,-21 20 801,21 0-544,-20 19-545,0-19-640,20 20-545,0-20-160,0 0-224,20-1-193,21 1-287,-3 0-129,3 1 96,-1-1 481,-22-1 288,3 1 96,-21 0 481,0 19 223,-21-19-31,3 1-417,18-21-224,-20 19-384,0-19-1121,20 0-1986,0-19-6631</inkml:trace>
  <inkml:trace contextRef="#ctx0" brushRef="#br1" timeOffset="294633.789">10798 8233 17872,'-20'0'2915,"20"0"-1089,0 0-513,20 40 705,0 20-320,0-1-705,1 20-641,17 1-288,-18-21-64,21 1-96,-2-1-288,1-39-609,-1 0-993,1 1-1121,-40-21-2274</inkml:trace>
  <inkml:trace contextRef="#ctx0" brushRef="#br1" timeOffset="294945.3125">10739 8631 16239,'0'-61'1922,"20"42"-641,19-1 1057,-19-19 289,39 18-513,-19 1-833,19 0-544,-18 20-449,-1 0 128,19 20-224,-39 21-128,19-2-32,-19 0-64,0 22 32,0-22-96,0-19 0,1 0 0,-3-20-64,-18 0-32,20-20-385,1-19 65,-21 19 31,0-21 1,-21 21 31,1 1 257,-19 19-128,19-20-577,-20 20 417,1 20 223,19-20-1056,0 0-1698,0 19-5637</inkml:trace>
  <inkml:trace contextRef="#ctx0" brushRef="#br1" timeOffset="295676.7578">11950 8372 9705,'0'-60'2466,"0"21"321,0 19-97,0 0 385,0 20-288,0 0-833,0 0-577,0 40-96,0-1-544,20 21-289,-20-1-95,19 2-289,1-22 0,0 0-64,20-19-64,-19 0-64,-3-20-65,22 0-319,-19 0 95,-1-20 97,-20 0 224,18 1 96,-18-1 96,21 20-96,-21 0 160,20 20 193,0-1-97,0 1-128,19 0-64,-19 1-64,20-42 96,-1 1 0,1 0-96,-20-19 32,-20 0 0,0-2-32,-20 2-160,-20 19 32,20-19-224,-19 19-129,19-1-352,0 21-448,20 0-609,0 0-2241,0 21-3973</inkml:trace>
  <inkml:trace contextRef="#ctx0" brushRef="#br1" timeOffset="295945.3125">12624 8590 19282,'61'-20'2658,"-61"1"-1537,18-1-576,3 0 736,-21-20-160,0 20-672,0 0-289,0-19 0,0 39-96,0-20 0,-21 20 0,3 20-128,-2 0 128,20-1-160,-20 21 160,20 20-96,0-21 32,0 1-224,20 1-225,18-22-319,3 1-418,-1-20-799,-1-20-1154,21 20-5574</inkml:trace>
  <inkml:trace contextRef="#ctx0" brushRef="#br1" timeOffset="296488.2812">12922 8174 544,'-20'-21'15599,"20"21"-13357,-19 0-224,19-19 352,0 19-544,0 0-737,0 0-481,0 0-191,0 0-97,0 0-64,0 0-128,0-20 1,0 20-33,0 0-32,0 0 32,0 0-32,19 0 224,-19 20 97,0-1 31,20 2 32,-20 19 225,20 19-193,0-20-31,21 2-97,-23-2-224,23 0-32,-21-19-96,19 0 32,1-20 32,-20 0-31,19 0 63,-19 0-128,0 0 64,0 21-32,0-21 0,-1 19 0,1 1 0,-20 19 64,20-19-64,-20 0 32,-20 1-96,20-1 96,-39-1-160,19-19 63,-20 0 98,20 0-194,-19 0 33,-1-19-224,20-1-64,-19-1-385,39-19-256,0 21-481,0-1-832,20 20-2082,-20 0-11083</inkml:trace>
  <inkml:trace contextRef="#ctx0" brushRef="#br1" timeOffset="297125.9765">13995 8412 18545,'0'-59'1954,"0"39"-160,-20-1 159,20 1-159,-20 20-449,-1 0-608,3 0-160,-22 20-161,19 1-128,21 18-95,-20 1-226,40-1 66,1 2-33,-1-2-193,39-19 65,-19-1-128,19 21 64,-19-19 32,-20-1 256,-1-20-128,-19 19 192,-19 1 32,-1-20-64,-20 20-96,20-20-64,1 0 128,-1 0-320,0 0-385,0-20-1152,20 20-834,0-20-1665,0-19-13965</inkml:trace>
  <inkml:trace contextRef="#ctx0" brushRef="#br1" timeOffset="297308.5937">14293 8531 18865,'20'39'545,"-2"1"-481,-18-19-32,21-21 64,-21 20-256,0-20-1249,0 0-3140</inkml:trace>
  <inkml:trace contextRef="#ctx0" brushRef="#br1" timeOffset="297442.3828">14272 8253 19026,'-20'-20'1153,"20"1"-993,20 19-96,-20-20-96,21 20-1410,-1-20-3650</inkml:trace>
  <inkml:trace contextRef="#ctx0" brushRef="#br1" timeOffset="297593.75">14471 8134 17616,'20'99'2531,"0"-40"-610,19 2 161,-19-2-512,0 21-865,0-21-545,19 0-256,-19-18-929,0-22-513,1 1-1216,-1-20-3588</inkml:trace>
  <inkml:trace contextRef="#ctx0" brushRef="#br1" timeOffset="297798.8281">14392 8471 20083,'-20'0'2146,"40"-20"-1698,0 20 1474,-1 0-96,21-20-866,0 20-671,-1 0-257,1 0-353,-1 20-255,1-20-193,-20 0-288,21 20-224,-23-20-417,3 21-640,-1-2-2018,0-19-8873</inkml:trace>
  <inkml:trace contextRef="#ctx0" brushRef="#br1" timeOffset="298131.8359">14987 8471 18129,'40'21'3331,"-40"-21"-2338,19 0 352,1 19 417,0-19-897,21 0-481,-23-19-288,2 19 96,1-21-160,-21 1 160,20 0-128,-20 1 0,-20-1-31,-1 20-98,1-20 1,-18 20 32,17 20 64,-19 0-128,21-1 96,-1 21 160,0 0-31,20 0-65,20-1 0,0 2-64,19-2 0,2-19-128,-3 0-353,23-20-768,-23 0-577,23 0-896,-22-20-1763,1 0-10985</inkml:trace>
  <inkml:trace contextRef="#ctx0" brushRef="#br1" timeOffset="301759.7656">674 9782 16367,'-60'19'865,"41"-19"480,-1 0 673,20 0-481,0 0-415,0 0 319,0 0-576,20 0-545,19 0-160,-19 0-64,21-19 0,-3 19-480,3 0-1442,-3 0-1985,3 0-4645</inkml:trace>
  <inkml:trace contextRef="#ctx0" brushRef="#br1" timeOffset="302398.4375">1806 9782 10634,'0'-40'1505,"-20"21"449,0-22 224,0 21 64,1 0-352,-21 1-225,20-1-544,-1 20-128,1 0-64,2 20-288,-2-1-321,-1 21 0,21 1-159,0-2 31,0-19-160,21 19 96,-1-19-224,18 1 192,-17-21 0,-1 0-192,0 0-160,0-21-97,-1 21 97,-19-20 128,0 0 160,0 1-32,0-1-32,0 20 64,0-20-224,0 20 0,20 0 192,-20 20-257,20-20-639,0 20-738,19-1-864,-19 1-1538,20 0-8264</inkml:trace>
  <inkml:trace contextRef="#ctx0" brushRef="#br1" timeOffset="302651.3672">1926 9682 15630,'0'0'1858,"0"0"-96,0 0 576,18 21-384,-18 18-673,20-19-288,21 19-224,-21-19-97,-2-20-255,3 0-65,-1 0-128,0 0-32,-20-20-63,20 20-161,-20-19-1,0-21-383,0 21-577,0-1-704,0-1-802,0 1-768,19 0-3876</inkml:trace>
  <inkml:trace contextRef="#ctx0" brushRef="#br1" timeOffset="302918.9453">2361 9662 19122,'20'41'1857,"-20"-21"-223,20-1 864,-20 1-672,0 0-1057,39-1-449,-19-19-96,1 0-128,-1 0 64,0 0-95,-20-19-1,18-1-321,-18 0-63,-18 1-160,-2 19-97,0-20-160,-1-1 97,-17 21 223,17 0-159,1 0-481,0 0-897,20 0-1409,-20 0-6855</inkml:trace>
  <inkml:trace contextRef="#ctx0" brushRef="#br1" timeOffset="303072.2656">2580 9782 18705,'20'19'2370,"-20"-19"-1120,20 0-97,0 0-673,-20 0-448,0 0-64,19 0-1057,-19 0-2178,0-19-6022</inkml:trace>
  <inkml:trace contextRef="#ctx0" brushRef="#br1" timeOffset="303227.539">2560 9583 18161,'0'-19'897,"0"19"-897,0-21 0,20 1 0,-20 20-129,20-20-1504,0 20-4069</inkml:trace>
  <inkml:trace contextRef="#ctx0" brushRef="#br1" timeOffset="303563.4765">2798 9623 4484,'21'59'13100,"-21"-18"-11851,20-22 1,-20 1 799,18 0-831,2-20-674,1 0-352,-1 0 65,0-20-1,-20 0-192,0-19-256,18-2-1,-18 2 161,-18-1-160,18 0 256,-40 0-192,19 1 32,1 0 160,2 19-64,18-1 513,0 21 287,0 21-63,0-1-128,0 19-97,18 0-288,2 22-95,21-22-65,-3 20-417,3-39-1280,-1 21-1410,-1-22-2434</inkml:trace>
  <inkml:trace contextRef="#ctx0" brushRef="#br1" timeOffset="304555.664">3969 9623 13164,'-19'-20'2434,"19"20"-768,-20 0-33,0 20 353,20-1-352,0 42-545,-20-22-320,20 1-129,20-1-63,0 2-97,0-22-95,-1 1-129,21-20-64,-20-20-32,19 1-32,-19-22-224,0 2-32,-20-20 32,0-2 32,0 2 0,-20 20 32,0-22-128,-19 2-33,19-1 129,0 21 0,0 19 160,1 20 97,19 0 95,0 0-96,0 20 96,19 19 193,1 2-129,0-2-96,20 20-160,-21-18-31,21-22-98,1 21-319,18-21-641,-19 1-961,-1-20-1217,1 0-2210</inkml:trace>
  <inkml:trace contextRef="#ctx0" brushRef="#br1" timeOffset="304837.8906">4386 9484 15662,'-19'59'2371,"19"-19"-1122,0-20 160,19 19 673,-19-19-160,20 0-1153,0-20-353,0 0-64,1 0-31,-3-20-65,2 0-32,-20 1-96,20-1-128,-20 0 32,0 1-256,0 19 128,0-21 0,0 21-160,21 21-129,-21-2-287,20 40-514,-2-19-1152,23 40-1537,-21-21-11756</inkml:trace>
  <inkml:trace contextRef="#ctx0" brushRef="#br1" timeOffset="305106.4453">4863 10099 14381,'19'0'2659,"-38"-20"-1730,-1 1 1024,0-1 386,-20-21-610,21 2-832,-21 0-513,20-20-287,0-2-1,1-17-96,19 17-32,19-18 32,1 39-64,20 20 64,-20 0-33,19 20 98,-19 20-33,0 21-32,0-2 64,-20 0 0,0 1 32,0-19-96,0-1 128,-20-1-160,20 1-288,-20 0-513,0-20-961,20 0-1121,-20-20-4356</inkml:trace>
  <inkml:trace contextRef="#ctx0" brushRef="#br1" timeOffset="305309.5703">4783 9345 19826,'20'19'2499,"0"-19"-1090,0 41 801,0-2-384,-1 1-417,1 19-576,0 1-513,0-21-288,1 22 0,-3-22-256,2-19-352,1 0-642,19-1-1088,-22-19-1153,-18 0-4613</inkml:trace>
  <inkml:trace contextRef="#ctx0" brushRef="#br1" timeOffset="305459.9609">5121 9662 14093,'20'20'3171,"0"1"-2595,-20-1-447,20-20-65,-1 0-161,-19 0-1792,0 0-4934</inkml:trace>
  <inkml:trace contextRef="#ctx0" brushRef="#br1" timeOffset="305604.4922">5022 9286 18801,'-21'-20'2114,"21"0"-1313,-20 20-481,40 0-288,-20 0-352,21 0-2338,-21 0-10635</inkml:trace>
  <inkml:trace contextRef="#ctx0" brushRef="#br1" timeOffset="306200.1953">5597 9523 15438,'-39'-39'1762,"19"39"-225,0 0 289,0 0 320,1 19-416,-1 1-353,0 21-576,-1-2-129,21 0-383,0 1-129,0 1-160,21-22 32,19 1-224,-1 0-673,1-1-769,-1-19-800,1 0-1890</inkml:trace>
  <inkml:trace contextRef="#ctx0" brushRef="#br1" timeOffset="306497.0703">5815 9603 18609,'-20'39'1474,"2"-19"-97,18 0 449,-21 21-129,21-22-768,0 1-769,0 0-128,21-20 128,-3 19-128,2-19-96,-20-19-224,20 19-192,-20-20 31,21 0 289,-21 20 96,-21-19 64,21 19 32,0 0 128,0 0-64,0 0-128,0 19 64,21 1-64,-21 0-288,38-20-1186,-17 19-1024,-1-19-1634,0-19-10698</inkml:trace>
  <inkml:trace contextRef="#ctx0" brushRef="#br1" timeOffset="306700.1953">5915 9444 16239,'-21'-39'2787,"21"39"-545,0 0-865,21 0 769,-1 20-256,0-1-737,19 21-481,1 19-447,0-19-33,-1 0-96,1-1-256,1-19-257,-23 1-543,23-1-930,-21-20-705,-20 0-1697</inkml:trace>
  <inkml:trace contextRef="#ctx0" brushRef="#br1" timeOffset="307054.6875">5894 9623 19314,'0'0'1537,"21"-20"161,19 20 832,-20 0-672,39-20-1089,-19 20-577,-1 0-224,21 0 32,-21 0-96,22 0-160,-23-19-225,3 19-31,-1-21-33,-21 1-128,1 0 289,-20 20 128,0-19-32,0-1 95,0 20 1,-39 0 32,19 0-64,0 0 192,-21 20 32,23-20 128,-2 39 128,0-19-32,20 20 65,0 0-65,0-21-128,0 21-96,20-19-96,18-1-449,3-1-608,-1-19-1409,-21-19-2275</inkml:trace>
  <inkml:trace contextRef="#ctx0" brushRef="#br1" timeOffset="307301.7578">6629 9444 16559,'-39'0'897,"19"0"0,0 40 672,20-21 65,0 1-673,0 21-321,0-2-319,40 0-97,-1-19-192,22 0 32,-2 1-288,-19-1-64,-1-20 63,1 19 257,-40 1 0,0 0 129,0-20 95,-20 19-128,0-19-352,0 0-577,-19 20-1473,19-20-2499</inkml:trace>
  <inkml:trace contextRef="#ctx0" brushRef="#br1" timeOffset="308004.8828">7463 9503 19346,'0'0'1954,"-20"0"-897,20 0 128,20 20 608,-20 21-607,20-22-706,1 21-288,-21-21-192,18 21 0,2-40-288,1 0-1057,-1 0-1314,-20 0-1697</inkml:trace>
  <inkml:trace contextRef="#ctx0" brushRef="#br1" timeOffset="308314.4531">7483 9345 15566,'21'-20'2018,"-21"20"-192,38 0 544,-17 20-576,-1 19-513,18 2-512,3-2-193,-21 20-159,0-18-129,-1-22-192,1 21 96,0-40-32,-20 19-31,20-19-33,-20 0-32,0 0 0,0 0 128,0-19-64,20-1-96,-20 0-32,20 1-32,-1 19-32,1-21-32,0 42-32,1-2-32,17 1-161,-18 19-608,21 1-1088,-21-19-1251,19 18-4483</inkml:trace>
  <inkml:trace contextRef="#ctx0" brushRef="#br1" timeOffset="309096.6797">9111 9364 16463,'-20'-39'897,"0"39"288,0 0 256,1 0 193,-1 20-449,0-1-608,0 22-129,0-21-256,20 19-96,0 0 0,20-19-128,20 21 257,-1-22-321,1 1 160,1 0-96,17-1 96,-37 1-64,17 0 64,-38 1 0,0-1 288,-18-1 225,-2 1-193,-1 0-288,1-1-160,-18-19-128,17 0-513,1 0-672,0 0-865,0 0-1121,20-19-7752</inkml:trace>
  <inkml:trace contextRef="#ctx0" brushRef="#br1" timeOffset="309422.8515">9349 9564 17456,'40'0'1249,"-20"-21"-832,0 21 1280,19-20-95,-19 20-866,0-20-575,0 1-97,1 19 32,-3-20 0,2 0-96,-20 1 96,0 19 0,0-20 32,0 20-96,-20-21 96,2 21-64,-23 21-32,21-1 96,0-1 65,-19 1 95,19 0-192,20 19 96,-20 2-160,20-22-32,20 1-64,0 0-480,19-1-641,1 1-897,1-20-513,-3 0-3459</inkml:trace>
  <inkml:trace contextRef="#ctx0" brushRef="#br1" timeOffset="309799.8047">9885 9405 17712,'-39'0'1698,"19"0"-417,0 0 801,0 0-96,0 39-673,20-19-672,-19 19-65,19 1-319,19-19-65,-19 18-160,20-19 64,20-1-96,-20-19 64,-1 0-64,21-19-160,-40-1 64,20 0 0,-20 1 96,0-2-96,0 1 31,-20-19 33,20 19-96,-20 0 128,20 20 0,0 0 128,-20 0-31,20 0 95,0 20 0,0 0-96,20 19 96,-20-19-192,20 20 32,20-20-544,-21 0-417,21-20-833,-19 19-1409,-1-19-2242</inkml:trace>
  <inkml:trace contextRef="#ctx0" brushRef="#br1" timeOffset="310007.8125">10144 9642 2978,'0'-39'15535,"-20"19"-14222,20 1 865,0-22-192,0 2-512,0-1-898,20 21-416,-2-22-128,3 21-64,-1 1-352,0 19-1121,0 0-1058,-1 0-1505,1 19-13548</inkml:trace>
  <inkml:trace contextRef="#ctx0" brushRef="#br1" timeOffset="310230.4687">10462 9364 16815,'-41'20'1794,"41"1"-705,-20-21 1377,20 20-448,-20 19-448,20-19-609,20 19-417,-20 2-319,41-22-65,-21 1-160,18-20-385,-17 0-351,19 0-866,-21 0-768,1-20-993,-20 1-4325</inkml:trace>
  <inkml:trace contextRef="#ctx0" brushRef="#br1" timeOffset="310473.6328">10541 9166 16335,'20'20'4036,"-20"0"-2723,19-1 64,1 22 930,-20-2-514,20 20-512,0-18-864,0-2-193,-1 1-128,1-21-32,0 21-96,-20-40 32,20 21-256,-20-21 160,0 0-32,20 0-64,-20-21 31,19 21-255,-19-20-129,20 20 129,20 0-64,-19 20-673,-3 1-961,22-21-1474,-19 19-13900</inkml:trace>
  <inkml:trace contextRef="#ctx0" brushRef="#br1" timeOffset="311162.1094">11513 9583 14830,'20'40'1697,"-20"-21"33,0 1 288,0-20 96,20 0-321,-20 0-127,0 0-385,-20 0-640,20-20-161,0 1-191,0-21-1,-20 21-96,20-22-160,0 2-32,20 19-128,-20-19-256,20 19-225,0-1-352,-1 21-608,1 0-610,0 21-159,0-21-480,19 20-3076</inkml:trace>
  <inkml:trace contextRef="#ctx0" brushRef="#br1" timeOffset="311436.5234">11831 9503 9705,'40'0'4068,"-21"0"-1954,1 0-32,-20 0-257,20-19-159,0-1-609,-20 0-481,20 1 33,-20-1 64,0-1 31,0 21-191,0-20-65,0 20-224,-20-19 225,0 19-225,0 19 0,0-19-128,1 20 0,-1 21 97,0-2 63,20 0 0,0 1-64,-21 0-96,42 0-128,-21-21-96,40 21-448,-21-40-449,21 21-577,0-21-736,19-21-1185,-19 1-5062</inkml:trace>
  <inkml:trace contextRef="#ctx0" brushRef="#br1" timeOffset="318697.2656">12406 9503 14189,'-19'-19'1473,"19"-1"-159,-20 0 127,20 20 705,-20-19-577,0 19-864,0 19-321,1 1-223,-1 0-1,0-1-160,0 1 128,20 0-96,0 1-128,20-2 64,20 1 64,-1 0-224,1-20 64,-1 19-65,-19-19 225,20 0-32,-20 20 32,-20 0 65,0-20-97,0 21 96,-20-1-64,0-1 32,-20 1-32,21-20-32,-1 20-353,0-20-575,0 19-514,20-19-928,0 0-3011</inkml:trace>
  <inkml:trace contextRef="#ctx0" brushRef="#br1" timeOffset="318944.3359">12604 9603 16976,'20'20'1505,"-20"-1"-704,0-19 1089,21 20 95,-1-20-639,0 0-578,-2 0-479,3 0-1,-1 0-96,0-20-128,0 20-96,-20-19-192,19-1-96,-19 20-289,-19-20-224,19 1-800,-20 19-321,20-21-512,-20 21-3492</inkml:trace>
  <inkml:trace contextRef="#ctx0" brushRef="#br1" timeOffset="319415.039">12983 9225 16239,'0'-19'2787,"0"19"-1442,0 0-64,20 0 288,-20 19 193,18 2-481,23 19-448,-21 19-416,0 1-1,19-21-192,-19 20-128,0 2-96,0-22-96,19 0-384,-19-19-609,0 0-737,0-20-1121,-20 0-929,0 0-11594</inkml:trace>
  <inkml:trace contextRef="#ctx0" brushRef="#br1" timeOffset="319631.8359">12962 9523 20275,'-20'-20'1473,"0"20"-256,20-19 865,20 19 0,0-20-833,21 0-576,-3 1-513,23 19-128,-22-20-160,1 20-64,-1-21-577,1 21-896,0 0-289,-21 21-256,1-21-129,0 0-607,0 0-2435</inkml:trace>
  <inkml:trace contextRef="#ctx0" brushRef="#br1" timeOffset="320364.2578">12764 9266 13901,'-20'0'2242,"20"0"-384,0 0-353,20 0 737,0 20-480,-1-1-353,1 21-512,0-1-96,0 2-65,19-2-351,-19-19-193,0 19-96,0-19-64,1 1-96,-1-2-224,-2 1-65,2-20-800,-20 20-512,21-20-1122,-21 0-1825</inkml:trace>
  <inkml:trace contextRef="#ctx0" brushRef="#br1" timeOffset="320994.1406">13637 9464 16207,'0'-39'1794,"0"39"159,0-20-63,0 20-64,-20-21-641,1 21-576,19 21-321,-20-1-64,0-1-128,0 1 0,20 0-64,0 19-128,0-19 160,20 1-64,20-2-32,-21 1-96,21 0 64,0-20 64,-1 19-64,1-19 32,-20 20-64,-20-20 160,0 20 0,0 1 32,-20-1 32,-20-1-192,20-19-320,-19 20-481,-1 0-737,20-20-1504,1 19-5607</inkml:trace>
  <inkml:trace contextRef="#ctx0" brushRef="#br0" timeOffset="337598.6328">893 10953 5220,'0'-60'12044,"0"40"-10635,0 1 321,-20-1 704,0 20-544,-21-20-769,3 20-641,-3 20-127,3 0 127,-3 19-159,1 2-65,1-2-160,19 0-160,20 1 96,20 0-64,0 0 32,39-21-96,0 1 32,22-20-193,-22 20 257,20-20-224,-39 19 256,0 3 64,-21 17-96,1-19 160,-20 19-160,-20-19-32,1 20-64,-21 0-96,20-21-513,-19 1-640,19 0-833,0-20-2274,0 0-12332</inkml:trace>
  <inkml:trace contextRef="#ctx0" brushRef="#br0" timeOffset="337888.6719">1229 11232 18449,'21'39'961,"-21"-19"-385,0-1 1506,0 1-384,0 0-641,20-1-609,0 2-351,19-21 191,1 0-288,-20 0 64,19-21-96,1 2-64,-20-1-96,-20-19 127,20 19-127,-40 0 160,0 1-160,-39 19 256,19-22-96,-19 22 64,19 22-288,-1-22-513,3 0-992,18 19-1955,20-19-12395</inkml:trace>
  <inkml:trace contextRef="#ctx0" brushRef="#br0" timeOffset="338185.5469">1468 10973 19762,'-20'-39'1858,"20"18"-513,0 1 929,0 20-480,0 0-577,0 0-448,20 20-289,-20 20 1,20 0-97,19-1-192,-19 21-224,21-20 161,-21-1-258,18 0-287,3 2-289,-21-21-832,19 0-897,-19-1-481,0 1-1377,-20-20-13005</inkml:trace>
  <inkml:trace contextRef="#ctx0" brushRef="#br0" timeOffset="338460.9375">1885 11232 19922,'0'0'1346,"20"19"-482,-20 1 1411,0 0-33,21-1-1281,-21 1-513,38 0-288,-18-1 64,1-19-127,17 0-33,-17-19-128,-1 19 64,-20-20-161,20 0-191,-20 1-769,-20 19-513,20-20-159,-20 20-1538,20-20-5766</inkml:trace>
  <inkml:trace contextRef="#ctx0" brushRef="#br0" timeOffset="338692.3828">2143 10973 21716,'20'0'2178,"-20"0"-512,0 0 544,0 20-577,0-1-928,20 21-385,0 0-31,0 19-129,19 0-160,-19-18-96,0-1-161,19-1-287,-19-19-481,0-1-545,0-19-1344,-20 0-706,-20 0-3939</inkml:trace>
  <inkml:trace contextRef="#ctx0" brushRef="#br0" timeOffset="338919.9219">2084 11171 20179,'20'0'1089,"0"-20"1153,19 20 897,1 0-1185,-1-19-1282,21 19-544,-1 19 97,-19-19-33,-1 20-160,2 19-64,-21-17-64,0-3-32,-2 1-161,-18 0-544,21-1-768,-21-19-994,0 0-1665</inkml:trace>
  <inkml:trace contextRef="#ctx0" brushRef="#br0" timeOffset="339099.6094">2422 11032 20243,'-21'0'832,"21"0"-639,0 0-97,21 0-288,-21 0-2499</inkml:trace>
  <inkml:trace contextRef="#ctx0" brushRef="#br0" timeOffset="339633.789">2839 11171 14413,'-20'-20'2018,"-1"1"256,1 19-96,20-20 0,-20 20-352,20 0-801,-19 20-288,19-1 31,0 1-191,0 19-225,19 2 129,1-1-417,0-21 32,21 1-128,-23 0 128,23-20-352,-21 0 128,0-20 96,-20 0-161,0 1 1,0-21 0,-20 21 64,0-22-64,-21 21-161,23-19-255,-2 19-97,-1 0 1,1 20-386,20-21-927,0 2-738,0 19-2114</inkml:trace>
  <inkml:trace contextRef="#ctx0" brushRef="#br0" timeOffset="339873.0469">2918 11132 15534,'38'39'2210,"-17"-19"129,-21-1 383,20-19 65,-20 0-1218,20 22-736,-20-22-256,0 0-193,0-22 0,20 3-127,-20-1-97,0 0-160,19 1 128,-19-21-64,20 40-64,-20-21-64,20 21-64,0 0 160,19 21-32,-19-1-192,20 19-129,-1-19-608,1 0-1697,1-1-2019,-23-19-12587</inkml:trace>
  <inkml:trace contextRef="#ctx0" brushRef="#br0" timeOffset="340510.7422">992 11747 17456,'20'-19'1153,"-1"-1"577,1 20 384,20-21-481,-19 21-736,38 0-577,-1 0 33,23 21 31,-2-21 65,40 0-129,19 0-128,42-21-96,37 21 0,2-20 193,0 20 191,-21-20-320,-58 20 64,-41-19-128,0 19 1,-40 0-65,-19 0 0,-1 0 0,-19 0 160,0 19 32,-20-19 32,0 0 0,0 0-95,0 0-33,0 0-96,0 0-128,0 0-225,0 0-447,0 0-1026,0-19-929,0 19-1376,0-20-7689</inkml:trace>
  <inkml:trace contextRef="#ctx0" brushRef="#br0" timeOffset="340734.375">3493 11052 26072,'20'-40'1506,"-40"40"-1154,20 0-32,0 0 353,0 0-417,0 0-576,0 20-865,20-20-1698,0 39-2562</inkml:trace>
  <inkml:trace contextRef="#ctx0" brushRef="#br0" timeOffset="340893.5547">3632 11369 20819,'21'21'2563,"-21"-21"-2371,0 20-160,0-20 64,18 0-544,-18 0-3300</inkml:trace>
  <inkml:trace contextRef="#ctx0" brushRef="#br1" timeOffset="370767.5781">4307 11171 1409,'0'0'2434,"0"-20"-1345,-20 20 224,20 0 481,0-19-705,0 19-576,0-20 191,0 0 578,0 20 479,-20-21-159,20 21-257,0-19-128,0 19 192,0-20-159,0 20 127,0 0-224,0 20-384,-19-1-1,19 2 129,0 38-128,19-19-321,-19-21-223,20 22 31,0-21-128,0 0 0,0-20-96,0 19 0,-1-19-32,1-19 32,0 19-96,-20-20 96,0 20 0,20 0-32,-20-20 0,0 20 32,0 0 96,21 20 129,-3 0-33,2-1 32,0 1-160,1-20-32,-1 0-64,19-20 0,-19 20-288,0-19-192,0-1-321,-20-19-416,0 17-225,0 3-608,-20-1-192,0 0-1858,20 1-10730</inkml:trace>
  <inkml:trace contextRef="#ctx0" brushRef="#br1" timeOffset="371303.7109">4566 10775 13837,'18'-21'4612,"-18"21"-2882,21 21 320,-21-1 576,20-1-736,0 21-1057,19 19-353,-19 1-160,20-21-159,-20 20 31,-1-18 0,21-21-64,-40-1-64,20 1 32,-20 0-96,0-1 96,0-19-96,0 22 0,0-22-96,-20 0-32,20 0-32,0 0-64,0-22 31,0 3 97,0-1-128,20 0 96,0 20 32,-1 0 32,21 0 32,-20 20 64,1-20 32,17 20-160,-17-1 64,19-19 128,-22 0-64,23 0 32,-21-19 0,-20-1 0,20 0 64,-20 1-64,0-1 0,0 0-64,-20-20 0,20 20-64,-20 0 0,0 1 96,20 19-160,-21 0 192,21 0-192,0 19 64,0 1 0,0 19 32,0-18 32,21 19 0,-1-21-32,0 21-64,20-21 32,-21-19-705,1 22-864,20-22-257,-20 0-673,-1 0-1985</inkml:trace>
  <inkml:trace contextRef="#ctx0" brushRef="#br1" timeOffset="371548.8281">5299 11012 13869,'20'40'5445,"0"0"-3619,-20-20 95,21 19 674,-21-19-641,20 0-993,-20-1-641,0-19-96,0 22-128,18-22 96,-18-22-160,20 22 64,-20-19-128,21 19-32,-21-20-32,20 0-32,0 1-128,-1 19-321,1 0-512,20 19-1217,-20-19-2434</inkml:trace>
  <inkml:trace contextRef="#ctx0" brushRef="#br1" timeOffset="372940.4297">6153 11032 10698,'0'-20'2050,"-20"1"-33,20-1 642,0 20-353,0 0-608,0 0-1090,0 20 129,20-1 96,0 1-96,1 19-161,-3 2 1,2-21-129,1-1-128,-1 1-224,0 0 33,-20-1 95,0-19-128,0 22-32,0-22 32,-20 0-64,20 0-64,0 19-32,-20-19-96,20-19-128,0 19-65,0-22 193,0-17-128,20 0 0,0 19 63,-2 0 65,3-1 96,19 21-32,-20 0 128,19 21-96,-19 19 96,20-21-32,-1 1-32,-19 0 64,20-20-96,-21 0 128,1 0-64,-20 0 160,20-20 64,1 0 33,-21 1-257,0-1 96,0-21 0,0 22-64,-21-21 32,21 21 32,-20-1 96,0 20 128,20 0-31,-19 0-33,19 0 0,-20 20-32,20-1 33,0 21-65,0 0-32,0 0-64,20-1-32,-1-19-128,21-1-288,1 3-577,-3-22-769,23 0-1024,-22-22-1442,1 22-10826</inkml:trace>
  <inkml:trace contextRef="#ctx0" brushRef="#br1" timeOffset="373265.625">6888 10993 16335,'0'0'1730,"0"19"95,0 1 385,0 0-288,0-1-576,20 22-642,-1-21-480,1-1-192,0 1 65,0-20-97,1 0 96,-3-20-32,2 20-32,0-19-32,-20 19 32,21 0-32,-21 0 96,20 19 384,-2-19 65,3 20-289,19-20-32,-20 0-64,-1 0-96,21 0 65,-20-20-129,-20 1-64,0-1-1,0-21-63,0 22-64,-20-1-288,0 20-417,0-20-384,20 20-641,-19 0-1986</inkml:trace>
  <inkml:trace contextRef="#ctx0" brushRef="#br1" timeOffset="373997.0703">7939 10953 8263,'-18'-19'7175,"18"19"-4997,-20-21-96,-1 21 64,21 21-512,-20 18-417,20 0-288,0 1-161,0 0-63,20-20-449,21 0 1,-3-1-193,3-19 128,18-19-128,-19-1-32,-20 0 0,-1-20-160,1 20 64,-40 0-64,20-19 0,-39 19-193,19 20-447,-20-19 63,21 19 64,-21 0-192,19 19-640,21-19-641,0 20-544,0-20-2435</inkml:trace>
  <inkml:trace contextRef="#ctx0" brushRef="#br1" timeOffset="374446.289">8119 10636 15630,'-20'-21'2274,"20"21"-160,0 0 257,0 0-514,-20 21-479,20-2-289,0 21-32,0-1-224,20 2-225,0-2-127,-1 1-193,21-21-128,0 1-32,-21-20-128,21 0 64,-20 0 0,19 0-96,-19 0-32,0-20 32,-20 20 32,21-19-160,-1 38 128,-2-19 32,3 20-32,-21 0 64,0 20-32,0-20 0,0 0 32,-21-1 32,3 21-96,-2-21 96,-1-19-96,-19 21-160,22-1-64,-23-20-353,21 20-512,20-20-833,-20 0-1089,20 0-1313,20-20-4068</inkml:trace>
  <inkml:trace contextRef="#ctx0" brushRef="#br1" timeOffset="374650.3906">8516 10993 13933,'79'39'3107,"-39"-19"-1025,-1-1-801,1 22 1121,-19-2-1409,-3-19-32,-18 19-32,0 2-96,0-21-257,-18 19-191,-3-39-193,1 20-128,0-20-224,0 0-321,-19 0-896,19-20-641,0-19-1121,0 19-3619</inkml:trace>
  <inkml:trace contextRef="#ctx0" brushRef="#br1" timeOffset="374834.9609">8476 10754 7110</inkml:trace>
  <inkml:trace contextRef="#ctx0" brushRef="#br1" timeOffset="375067.3828">8952 10893 19602,'40'-20'384,"-20"1"-127,0 19 864,-20-20 512,0 0-832,0 20-609,0 0-96,0-19 0,-20 19 0,20 0-96,-20 0 33,0 0-98,0 19 162,20-19 31,-19 40-96,-1-21 256,20 21 256,0 0-31,0 0-289,0-21-160,20 21-128,-1-21-640,21-19-674,0 0-512,-1-19-1601,22-1-8552</inkml:trace>
  <inkml:trace contextRef="#ctx0" brushRef="#br1" timeOffset="375303.7109">9330 10734 18705,'-20'0'2338,"20"20"-992,-20 21 704,20-2 32,-21 20-705,21-18-640,0 18-513,21-20-192,-1 0-128,19-18-257,1-1-383,0-20-642,-1-41-672,1 22-1121,-20-21-1185,1 1-4804</inkml:trace>
  <inkml:trace contextRef="#ctx0" brushRef="#br1" timeOffset="375469.7265">9528 10615 11755,'0'-20'7943,"21"20"-5412,-21 20-129,18 20-416,2 0-417,21 19-448,-21 1-640,-2-1-385,23-19-224,-1 0-193,-1-20-543,-19 0-546,0-20-1088,-20 0-1794,-20 0-15087</inkml:trace>
  <inkml:trace contextRef="#ctx0" brushRef="#br1" timeOffset="375658.2031">9429 10913 23734,'39'-20'1217,"1"20"321,19-20 95,22 1-576,-22-1-801,0 0-352,1 20-1089,-40 0-1505,-1 20-1506,1-20-15599</inkml:trace>
  <inkml:trace contextRef="#ctx0" brushRef="#br1" timeOffset="377981.4453">10838 10795 8520,'0'0'2722,"0"0"-352,0 0 641,-20 0-320,20 0-673,-20 19-321,20 1-544,-20 19 33,20 1-322,0 0-383,0-20-257,-19 19-160,19-19-160,0 0-769,0-1-1089,0 2-1601,-20-21-4677</inkml:trace>
  <inkml:trace contextRef="#ctx0" brushRef="#br1" timeOffset="378208.9844">10640 10873 17808,'0'-39'2242,"20"39"-128,-1-20 705,1 20-128,40 0-1090,-21 0-736,1 20-513,-1 19-127,1-19-193,1 0-193,-23 1-255,3-2-801,-1 1-1249,-20 0-1506,0-1-5509</inkml:trace>
  <inkml:trace contextRef="#ctx0" brushRef="#br1" timeOffset="379372.0703">10877 10675 9384,'0'-20'1602,"0"20"-417,0 0 288,0 0 609,-18 0-512,18 20-449,-21-20-224,1 20 64,20-1 160,-20 1-192,20 0-225,-20-20-383,20 21-193,0-1-128,0-20-192,0 19-930,20-19-959,-20 20-2436</inkml:trace>
  <inkml:trace contextRef="#ctx0" brushRef="#br1" timeOffset="379675.7812">10521 10754 14445,'-21'0'2082,"21"0"-1089,0 0-224,0 21 544,21-21-736,-21 20-289,40-20-288,-21 19 0,1-19-449,20 0-447,-20 0-1026,-1 0-3908</inkml:trace>
  <inkml:trace contextRef="#ctx0" brushRef="#br1" timeOffset="381058.5937">11851 10934 3651,'0'-21'2979,"20"21"-225,-20-20-608,0 20-480,0-20-129,0 1-480,0 19-128,0-20 0,-20 0 128,20 20-96,0-19 32,0-1 192,-20 20-224,-1-21-64,1 21-128,2 21 31,-2-1-319,-1-1-129,1 21 33,0-1-1,2 2 32,18-2-63,0-19-161,18 19-32,2-39-96,21 20 160,-21-20-128,-2-20-32,23 0 0,-21 1-64,0-1 0,-1 0-64,-19-20-64,0 20 160,0-19-32,-19 19-32,19 20 96,-20-20 0,20 20 97,-20 0 31,20 20-160,0 0 128,20-1-96,-20 21-64,20-19 64,19-2-64,-19 1-288,20 0-353,-1-20-704,-19 19-801,20-19-1313,-40-19-3044</inkml:trace>
  <inkml:trace contextRef="#ctx0" brushRef="#br1" timeOffset="381333.9844">12108 10913 14765,'20'40'1378,"0"-20"800,-20 0-32,21-1 0,-21-19-865,0 0-416,0 0 128,0 0 64,0 0-481,0-19-159,0-21-161,-21 21 0,21-22 1,0 2-97,0-1 32,0 1-160,21 18-64,-21-19-320,20 40-257,-2-19-480,3 19-705,-1 19-768,0 21-641,0-19-3075</inkml:trace>
  <inkml:trace contextRef="#ctx0" brushRef="#br1" timeOffset="381710.9375">12525 10934 16111,'0'39'2178,"20"-39"-481,-20 20 706,0-1-353,21-19-961,-21 20-513,0-20-63,0 0-129,0 0-32,0 0 65,0 0-33,0-20-256,0 20 64,-21-39-95,21 19 95,-20 1-192,20-22 0,-20 21 64,20-19-128,0 19 32,0-19-225,20 39-159,-20 0-577,20 0-865,1 0-1024,-1 0-2307</inkml:trace>
  <inkml:trace contextRef="#ctx0" brushRef="#br1" timeOffset="381922.8515">12784 10893 15790,'19'20'3524,"1"-20"-1474,-20 21 480,20-21-160,-20 19-1249,20 1-800,0-20-321,-20 20-257,19-20-735,1 0-866,-20 0-1826,20 0-3779</inkml:trace>
  <inkml:trace contextRef="#ctx0" brushRef="#br1" timeOffset="382097.6562">12803 10675 17488,'-19'-20'1602,"19"1"-1250,0 19 32,0-21 289,19 1-577,1 20-1025,-20 0-1185,20 0-4292</inkml:trace>
  <inkml:trace contextRef="#ctx0" brushRef="#br1" timeOffset="382566.4062">12962 10814 14862,'41'79'2818,"-23"-59"-95,2 1-129,1-2-31,-1 1-1090,0-20-608,-20 20-257,0-20-223,19 0-65,-19 0-192,0 0 161,0-20-225,0 20 0,0-39-224,0 18-33,0-19-191,20 21-32,-20-1 159,20 0 97,0 20 32,-20 0-96,20 0 96,-1 0 96,1 20-128,0 0-1,0-1-191,0 1 320,-1-20-32,1 20-32,20-20 0,-19-20 96,-3 20-32,2-20 0,21 1 96,-21-1 32,-20 0-96,18 1 160,-18-1-32,21-1-64,-21 1-32,-21 20 64,21-20-96,0 20 32,-18-19-96,-2 19 96,20 19-32,-20 1 0,-1 0 160,1 1 1,20 18 127,-18 1-32,18-1 96,0 2-319,0-22-33,18 1-65,2 0-383,1-1-577,19-19-544,-22 0-1090,23-19-1377,-21-1-8231</inkml:trace>
  <inkml:trace contextRef="#ctx0" brushRef="#br1" timeOffset="382827.1484">13934 10575 19218,'-18'0'1761,"-22"20"-223,-1 0 127,2 20 225,-1 0-384,0-1-674,21 22-447,19-22-353,19 0-256,21 1-257,21-19-416,18-2-480,0-19-96,-20 20-129,1 0 833,-40-1 737,-1 1 257,-19 0 95,-19-1-64,-1 2-160,0-21-480,0 0-1954,-19 0-15535</inkml:trace>
  <inkml:trace contextRef="#ctx0" brushRef="#br1" timeOffset="383825.1953">4525 12223 20371,'-58'20'1313,"58"-20"-448,0-20 384,0 20 961,38-19-416,-18 19-929,21 0-641,-2 0-96,1-20-128,-1 20-96,1 0-513,-20 0-1345,19 0-1409,-19 20-2915</inkml:trace>
  <inkml:trace contextRef="#ctx0" brushRef="#br1" timeOffset="384547.8515">5319 11826 16239,'-39'-39'1762,"19"39"-257,20 0 161,-20 19 223,20 1-287,0 21-513,0 18-416,20 0-193,-20 1-96,20-1-256,-1-20-63,21 22-1,-19-42-289,17 21-768,-18-21-640,21-19-801,-21 22-1218,-1-22-6950</inkml:trace>
  <inkml:trace contextRef="#ctx0" brushRef="#br1" timeOffset="384851.5625">5597 12204 16623,'20'-20'3652,"-20"40"-2691,20-1 544,-20 1 289,20 0-225,0-1-800,19 3-545,1-22-96,-1-22 32,1 22-160,-19-19 32,-1-1-96,-2 0-96,-18-19-64,0 19-128,-18 20 31,-2-21 129,-1 21-64,-19 0-32,1 0 224,19 0-64,0 0-449,20 0-800,0 0-865,0 0-1410,20 0-10697</inkml:trace>
  <inkml:trace contextRef="#ctx0" brushRef="#br1" timeOffset="385125.9765">6014 12164 18929,'0'40'1442,"0"-21"-353,0 1 737,20 0-97,0-1-672,0 3-544,19-22-289,1 0-128,1 0 0,-23-22-64,2-17-32,1 19-96,-21 1-32,-21-1 96,1 0-32,-19-1-96,19 2-65,-20 19-159,21 0-64,-1 0 127,-20 19-31,40-19-193,-20 21-640,20-1-1217,0 0-1986</inkml:trace>
  <inkml:trace contextRef="#ctx0" brushRef="#br1" timeOffset="385379.8828">6232 11847 19826,'0'0'2018,"21"0"-1025,-21 20 1281,20-1-192,0 21-865,-20-1-512,18 2-449,23 18-192,-21-20 32,0 0-416,19-18-352,-19-1-482,0 19-671,0-39-994,-1 20-1889</inkml:trace>
  <inkml:trace contextRef="#ctx0" brushRef="#br1" timeOffset="385639.6484">6590 12025 15534,'-40'40'2018,"20"-21"128,0 1 128,1 0 353,-1-1-994,20 2-768,0-1-320,0 0-33,0-20-63,20 19-225,-1-19-128,21 0-32,-20 0-128,0-19-320,19 19-641,-19 0-1025,1 0-160,-1 0-1410,-20 0-7142</inkml:trace>
  <inkml:trace contextRef="#ctx0" brushRef="#br1" timeOffset="386183.5937">6888 12104 4420,'0'20'15342,"20"-1"-13548,-20 2-193,19-1 353,1 19-608,-20-19-738,40-20-384,-19 0-128,17 0 33,-18-20-1,21-19-96,-41-2-160,18 22-1,-18-21 1,-18 21-352,18-1-737,0 0-385,-20 20-576,20 0-256,0 0-2018</inkml:trace>
  <inkml:trace contextRef="#ctx0" brushRef="#br1" timeOffset="386567.3828">7225 12164 18417,'60'79'448,"-40"-40"321,-1 2 897,21-1 320,-20-1-289,0-19-704,-1 20-544,21-20-129,-20 0-160,-20-20-64,21 19-192,-21-38-64,-21-1-64,1-21 31,-20 2 97,1-59-64,-1 17 128,20 1-160,1 2 0,38 38 0,1 0 63,0 40 33,20 0 192,-21 0-31,21 40-1,-20-20 128,1 19-160,-3-19 64,-18 0-128,0-1 64,-18-19-192,-3 21-705,1-21-993,0 0-1953,0 0-13774</inkml:trace>
  <inkml:trace contextRef="#ctx0" brushRef="#br1" timeOffset="387342.7734">8318 11926 18321,'0'0'1697,"0"0"-447,0 19 127,-21 1 353,21 21-353,-20 18-993,0 0-128,20-19-223,-20 0-162,20-1-735,-19-19-770,19-1-1345,-20 3-3715</inkml:trace>
  <inkml:trace contextRef="#ctx0" brushRef="#br1" timeOffset="387544.9219">8099 12045 19410,'-20'-39'2146,"20"39"-513,0 0 385,20 0-448,0 19-673,-1 1-609,21 0-160,0 19-64,-1-19-352,22-1-673,-23 2-1025,3-1-1121,-3-20-1761</inkml:trace>
  <inkml:trace contextRef="#ctx0" brushRef="#br1" timeOffset="388016.6015">9071 12065 21812,'20'19'1442,"-20"1"-642,0 0 706,20-1-257,1 22-833,-3-21-352,2-1-128,0-19-448,1 20-737,-21-20-1026,20-20-1792,-20 1-13742</inkml:trace>
  <inkml:trace contextRef="#ctx0" brushRef="#br1" timeOffset="388334.9609">9012 11787 17424,'20'0'1922,"-1"19"-1282,21 1 674,-20 21 191,19-2-416,1 0-320,1 22-353,-3-22-224,3 20-63,-21-39 415,-1-1 33,1 2-289,-20-1-96,0-20 160,20 0-159,-20-20 127,0 20 96,0-21-352,0 2 32,0-1-96,20 0 32,-20 20 33,20 0-194,-20 0 65,39 20-160,-19 0-513,0-20-1409,0 19-1441,1 2-4613</inkml:trace>
  <inkml:trace contextRef="#ctx0" brushRef="#br1" timeOffset="394247.0703">10025 11628 17136,'-21'-40'1473,"21"21"353,0 19 384,0 0-544,21 0-385,-1 19-192,-2 40-385,23 2-159,-21 18-129,18 1-95,3 18-257,-21-18-96,0-21 160,19 1 0,-19-40 0,0 19-64,-20-39-64,20 20 64,-20-20-64,0 0 128,0-20 0,0 1-64,0-1-64,0-21 32,-20-18-32,20 20-32,20 0-64,-20 18 96,0 21 64,20 0-128,-20 21 160,19-2-224,1 1 128,0 19 0,21-19-352,-3 0-353,-17-1-928,19 2-1090,-1-21-992,1 0-5318</inkml:trace>
  <inkml:trace contextRef="#ctx0" brushRef="#br1" timeOffset="394630.8594">10719 11985 11146,'0'-20'6566,"0"0"-5797,0 20 897,0 0 832,-20 20-800,20 0-641,0 1-321,-20 18-63,20 0-193,0 1-95,0 0-257,20-20-32,0 0-96,-20-20-32,20 0 96,0 0-320,-1-20 128,1 0-97,-20-20 97,0 20 96,0-19 64,0 19-32,0 0 64,0 1 32,0 19 33,-20 0 63,20 19-96,0 1-128,20 0 0,-20-1 192,20 1-256,0 0-353,-20-20-864,21 19-609,-3-19-896,2 0-930,-20 0-9352</inkml:trace>
  <inkml:trace contextRef="#ctx0" brushRef="#br1" timeOffset="394899.414">11057 11965 19314,'0'-20'833,"-20"20"-225,0 20 1538,20 0-320,-20 1-577,-1-2-576,21 21-353,0-21-96,0 1-64,21 19-128,19-18-64,-1-1 161,-19 0-162,20 19 66,-20-19-130,-1-1 97,-19 3-96,0-22-32,0 19-224,-19-19-705,-1 0-673,0 0-1120,0 0-2275</inkml:trace>
  <inkml:trace contextRef="#ctx0" brushRef="#br1" timeOffset="395203.125">11076 11787 21300,'20'0'1441,"0"19"-224,0 22 865,0-2-512,19 20-449,-19-19-321,0 20-543,21-21-1,-23 1-128,2 0 64,1-20-160,-1-20 0,-20 0-32,20 0-192,-20 0 160,18-20-64,-18-1-32,21 2 96,-1-1-224,-20 20 192,20 0-1,0 20 33,-20-20-160,39 19-705,-19 2-864,0-1-2115,19 0-5124</inkml:trace>
  <inkml:trace contextRef="#ctx0" brushRef="#br1" timeOffset="395852.539">12148 11687 19122,'0'-20'1889,"0"20"-671,0 0 511,21 20 257,-1 40-577,-2-1-512,3 2-224,-1 17-385,0-17-160,0-2-160,-1 0 32,1-19-512,20 0-737,-40-21-1122,20 1-1344,-20-20-4485</inkml:trace>
  <inkml:trace contextRef="#ctx0" brushRef="#br1" timeOffset="396060.5469">12090 12065 19922,'-21'-40'2275,"21"40"-1218,0-19 1249,21-2 96,17 21-1441,-18-20-769,21 20-224,-2 0-224,1 0-449,-1 0-832,1 0-866,19 0-736,-19 0-3171</inkml:trace>
  <inkml:trace contextRef="#ctx0" brushRef="#br1" timeOffset="396367.1875">12645 12025 18097,'-41'20'3203,"23"0"-2274,-2 19 704,20-19 481,-21 20-641,21 0-768,0-21-513,21-19-160,-1 0-64,18 0 128,-17 0-224,-1-19-128,0-1-32,-2 0 224,-18-20 32,0 20 32,0 0 32,0 1-96,0 19 128,0 0 0,0 0 32,0 19-96,21 1 0,-21 0 96,20 20-609,0-20-672,0 0-833,-1-1-288,21-19-833,-20 0-3555</inkml:trace>
  <inkml:trace contextRef="#ctx0" brushRef="#br1" timeOffset="396852.539">12843 11667 18609,'-40'-20'1185,"40"20"0,-19-19 769,19 19 96,0 0-608,0 0-706,0 0-159,0 19 224,0 1-97,0 0-159,0 21-193,19-2 32,1 0-127,-20 2-193,20 18 0,20-20-160,-21 1 224,1 0-192,0-20 32,21 0-32,-21-20 96,-2 0-64,2-20 0,1 20 32,-1-20-96,0 1 224,-1 19-160,1 0 32,0 0 0,0 0 0,0 19 96,-1 21-128,-19-21 32,20 1-32,0 0 64,-20-1 0,0 2-385,-20-1-31,0-20-161,-19 20-191,-1-20-161,-19 0 32,18 0-192,3 0-224,18 0-865,-1 0-705,21-20-3138</inkml:trace>
  <inkml:trace contextRef="#ctx0" brushRef="#br1" timeOffset="397250.9765">13181 11728 15822,'20'-20'3332,"-20"20"-2436,0 20 514,19-1 672,-19 21-321,20 20-543,0-1-225,0 20-193,-20-19-191,39-1-225,-19-20-160,20 2-31,-1-2-129,2-39 0,-1 0-128,-1 0 64,1-19-128,-1-1-97,-19-21-191,0 2 224,0 0-96,-20 19 127,0 0 129,-20 1 32,0-2-64,0 21 128,1 0-32,-1 21 32,20-2 33,-20 21-1,20-21 256,0 21 0,20-21-288,0 2 32,19-1-32,21-20-192,-21 0-160,21 0-513,-21-20-544,2-1-1313,-1 2-2371</inkml:trace>
  <inkml:trace contextRef="#ctx0" brushRef="#br1" timeOffset="398369.1406">4665 13215 18961,'-20'0'833,"20"0"256,-20 0 609,20 0-193,0 0-31,20 0-481,0 0-353,-1 0-448,21 0-95,0 21-130,-1-21-95,1 20-352,-1-20-1026,1-20-832,-20 20-1473,1-21-9322</inkml:trace>
  <inkml:trace contextRef="#ctx0" brushRef="#br1" timeOffset="399013.6719">5578 13097 14477,'0'0'1474,"0"0"672,0 0 32,0 0 160,0 0-673,19 20-543,1 0-130,0-1-287,0 1-256,0 19-129,-1-18-160,1-1-32,0 0-288,-20-1-160,20-19-929,-20 0-898,0 20-1056,0-20-4131</inkml:trace>
  <inkml:trace contextRef="#ctx0" brushRef="#br1" timeOffset="399202.1484">5558 12780 11466,'-40'-41'8681,"20"41"-8810,1-20-127,19 20 224,-20 0-384,20-19-1538,0 19-2819</inkml:trace>
  <inkml:trace contextRef="#ctx0" brushRef="#br1" timeOffset="399492.1875">6074 13276 19442,'20'39'1633,"-20"-39"-608,0 0 673,-20 0 160,0-20-897,0 1-385,-20-1-320,1-21 65,-1 22-97,-19-21-64,18 1-64,21-21-64,-19 20-64,19 1 32,20-20-64,0 38 32,20-18-32,1 19 0,17 20-384,3 0-1282,-3 0-1217,3 0-2210</inkml:trace>
  <inkml:trace contextRef="#ctx0" brushRef="#br1" timeOffset="399692.3828">5795 13097 19698,'-59'20'2659,"39"0"-1730,20-20 320,0-20 1025,20 20-1249,0-20-705,19 1-288,1-2-608,19 1-962,-18 20-1248,-1-20-2980</inkml:trace>
  <inkml:trace contextRef="#ctx0" brushRef="#br1" timeOffset="400645.5078">6649 13078 18129,'21'0'993,"-21"0"-609,0 0 1282,0 19-129,0 1-448,20 19-416,-20 1-65,18 0-159,-18-20-1,20 0-96,-20-20-159,21 19-1,-21-19-96,20-19 32,-20 19 0,0-20 0,0 0-96,0-1 0,0 2 32,0-1-96,0-19 32,20 19-32,-20 0 32,19 1-32,1 19 64,0 0 0,0 19-96,0 1-288,0 19-961,19 1-1058,-19-21-1600,0 2-12012</inkml:trace>
  <inkml:trace contextRef="#ctx0" brushRef="#br1" timeOffset="400920.8984">7066 13137 18481,'21'0'1794,"-21"19"-994,0 1 706,20 0 384,-20-1-609,18 2-865,23-1-159,-21 0-65,19-20-128,1-20 64,0 0-128,-21-1 0,1 2-64,-20-21 64,-20 21 0,1-1-64,-1 20 0,-20-20-128,1 20-1,-21 20-223,39-20-417,-17 20-896,17-1-1346,21-19-2371</inkml:trace>
  <inkml:trace contextRef="#ctx0" brushRef="#br1" timeOffset="401165.039">7305 12878 18129,'19'0'2882,"1"0"-2593,-20 20 832,0 21 1089,20-22-352,-20 40-1058,20-19-575,0 0-193,-1-20-257,1 19-415,0-19-930,0 0-1248,1-20-3332</inkml:trace>
  <inkml:trace contextRef="#ctx0" brushRef="#br1" timeOffset="401364.2578">7265 13097 19954,'0'0'1794,"0"0"-993,20-19 1409,0 19-544,-1-21-1442,1 1-96,20 20-192,-1-20-353,-19 20-768,20 0-929,-19 0-961,-3 0-5669</inkml:trace>
  <inkml:trace contextRef="#ctx0" brushRef="#br1" timeOffset="402184.5703">8218 13215 17936,'39'41'705,"-19"-41"352,-20 20 801,0-20 480,0 0-672,0 0-994,0-20-255,0 20-161,-20-41-128,-19 22 0,19-21-96,0 1 96,-20 0-160,21-22 128,-21 22-96,20-20 32,20-1 129,0 20-33,0 1-64,0-2-128,20 41 64,0-20-224,0 20-449,19 20-736,-19 1-930,20-1-1440</inkml:trace>
  <inkml:trace contextRef="#ctx0" brushRef="#br1" timeOffset="402398.4375">8020 13057 17904,'-20'0'2403,"0"0"-1474,20 0 736,0 0 545,0-20-864,0 20-1058,20 0-384,0 0-64,-1 0-641,1 0-897,20 0-1120,-1 0-1699</inkml:trace>
  <inkml:trace contextRef="#ctx0" brushRef="#br1" timeOffset="402649.414">8456 13057 1569,'0'40'16111,"0"-20"-14573,0 0 480,0 19 32,0-19-385,0-1-960,20 2-353,0-21-128,0 0 33,-1 0-33,1 0-224,20-21 128,-20 2-160,-20-21 32,20 21 0,-20-1 0,-20 0-32,-20 1-64,20 19-32,-39 0 96,19 0-193,19 0-511,-17 0-738,38 19-1024,-21-19-129,42 0-3490</inkml:trace>
  <inkml:trace contextRef="#ctx0" brushRef="#br1" timeOffset="403061.5234">8753 13057 18225,'20'40'1537,"-20"-20"65,0 0 127,0-1-223,21 1-545,-1 0-385,0-1-127,-2-19-97,3 0-96,19 0-64,-20-19-95,-1-1-33,1 0 96,0 1-32,-20 19-96,0-20 96,0 0-64,0 1 32,-20-2 96,20 1 1,0 20 95,-20-20-32,20 20-64,0 20 0,0 0-31,20 1-97,0-2-64,-20 1-96,20 0-353,0-1-127,19 1-898,-19-20-832,0 20-1057,-20-20-2082</inkml:trace>
  <inkml:trace contextRef="#ctx0" brushRef="#br1" timeOffset="403416.9922">9211 13057 18897,'20'0'2371,"-20"0"-1186,0 0 833,18 21 32,-18-2-705,20 1-608,1 0-321,-21 19-192,20-19-160,-20-20-32,0 19 64,20-19-32,-20 0 33,0 0-33,19 0-32,-19-19 32,0-1-64,0 0-64,0 1 160,0-1-288,20 0 31,0 1-95,-20 19-192,20 0-353,0 0-704,-1 0-545,1 19-801,0 1-1729</inkml:trace>
  <inkml:trace contextRef="#ctx0" brushRef="#br1" timeOffset="403793.9453">9628 13037 19314,'-21'0'1377,"21"20"-320,-20 1 673,20-2 416,0 1-865,0 19-704,0-19-289,20 19-192,-20-18 32,21-21-64,-1 0 0,-2 0-160,3-21 0,-1 2 64,0-21 0,-20 1 32,0 0 0,0-2 0,-20 2-96,20-1 192,-20 1-64,-1 18 320,3 1 289,18 20-161,0 0 1,0 0-97,0 41-192,18-21-160,3 19 0,-1 20-224,20-18-416,-21-2-706,21 0-1184,0-19-1954,-21 0-15087</inkml:trace>
  <inkml:trace contextRef="#ctx0" brushRef="#br1" timeOffset="404976.5625">14550 11628 20371,'-20'-20'1505,"20"20"-192,0 20 161,20-1 640,-20 21-737,20 1-288,0 18-480,0 1-225,-1-1-352,1-20 32,0 22-32,0-22-64,1-19-512,-21 19-97,20-19-640,-20-1-1314,0-19-1440,0 21-3589</inkml:trace>
  <inkml:trace contextRef="#ctx0" brushRef="#br1" timeOffset="405194.3359">14590 12084 18001,'0'-19'1761,"20"-1"-351,-1 20 607,1 0 194,0 0-322,21-20-960,-3 20-96,3-19-449,-21 19-320,19-21-352,-19 21-352,20-20-834,-20 20-1088,-1 0-1282,1-20-5220</inkml:trace>
  <inkml:trace contextRef="#ctx0" brushRef="#br1" timeOffset="405383.789">14908 11687 20787,'-20'41'2018,"20"-22"64,0 21 545,20 20-1026,0-21-832,-1 1-577,21 19-96,-20-19-224,19-20-577,-19 0-672,21-1-1057,-21 1-2371</inkml:trace>
  <inkml:trace contextRef="#ctx0" brushRef="#br1" timeOffset="408888.6719">10362 13295 18449,'19'0'1826,"-19"0"-994,20 0 898,-20 20 128,0-20-737,0 20-705,0-1-320,0 3-96,20-3-32,-20 1-608,0-20-1186,0 0-640,21 0-833,-21 0-5798</inkml:trace>
  <inkml:trace contextRef="#ctx0" brushRef="#br1" timeOffset="411459.9609">10838 13017 6886,'0'-19'6182,"0"19"-5542,0-20 129,0 20 448,0 0-480,-20 0-641,20 0-96,0 0 0,0 0 96,0 0 545,0 20 704,20-20 225,-20 0 223,0 0-576,0 0-95,0 0-130,0 0-351,0 19 64,0-19 95,0 20-159,0 21-96,21-22-33,-3 21-256,-18-1-128,20-19-31,0 20-65,1-20 0,-1-20-257,-2 20-479,-18-20-898,0 0-640,0 0-545,0 0-1921</inkml:trace>
  <inkml:trace contextRef="#ctx0" brushRef="#br1" timeOffset="411850.5859">10897 13354 21524,'-20'0'1345,"20"0"-640,0 0 1185,0-19 128,20-1-641,0 0-993,1 20-224,-1 0-192,-2 0 0,23 0-352,-21 0-97,0 0-608,-1 0-864,21 20-418,-20-20-2049,-20 0-12492</inkml:trace>
  <inkml:trace contextRef="#ctx0" brushRef="#br1" timeOffset="412078.125">10719 13078 21556,'-40'-21'1633,"40"1"-1024,-19 0 1185,19 1 256,19-1-1089,1 0-801,0 1-352,20-1-545,19 20-608,-18-21-1314,-3 21-2017</inkml:trace>
  <inkml:trace contextRef="#ctx0" brushRef="#br1" timeOffset="412791.9922">11215 13176 9384,'0'-39'9642,"0"39"-8169,0 0 417,0 0 320,20 0-192,0 0-961,-20 19-545,21 1 33,-3 0-97,2-1 1,1-19-193,-1 21-32,-20-21-64,20 0-32,-20-21 0,0 21-64,0-19 1,18 19-33,-18-20-32,0 0-32,21 20-161,-21-19 1,20 19 0,0 0-96,0 0-97,-1 0-447,1 19-642,0 1-1248,20 0-1859,-21-1-14156</inkml:trace>
  <inkml:trace contextRef="#ctx0" brushRef="#br1" timeOffset="413162.1094">11810 13057 18609,'21'-40'2498,"-21"21"-1857,0 19 320,0-20 1345,-21 20-864,1 0-514,2 0-351,-2 20-97,20-1-287,-21 1-97,21 0-96,0 20-64,0-20 0,21 0-289,-1-1-31,-2 1-97,23 0 65,-1-20 160,-1 19 96,-19-19 192,20 21 0,-40-21 96,0 0-64,0 20-32,-20-20-256,0 0-33,0 20-543,0-20-642,-19 0-1953,19 0-4741</inkml:trace>
  <inkml:trace contextRef="#ctx0" brushRef="#br1" timeOffset="413843.75">12327 13117 18033,'0'0'1153,"0"20"-481,0-20 289,0 0 993,0 0-833,0 0-737,20 0-255,0 0-33,0 0 96,-1 0-96,-19-20-96,20 20-96,-20-20 0,-20 20 32,20-19 0,-19 19 128,-1-21-96,0 21 288,-20 21-128,21-21 64,19 19 0,-20 1 33,0 19-1,20-19-32,0 19 128,20-18-127,0 19-193,-1-21-65,21 1-319,-20 0-417,19-20-384,-19 0-1345,20-20-2787</inkml:trace>
  <inkml:trace contextRef="#ctx0" brushRef="#br1" timeOffset="414113.2812">12566 13176 15534,'38'39'1826,"-38"-18"224,20-1 384,-20-20-512,0 0-320,0 20-642,0-20-383,-20-20-225,20 20 1,0-20-97,-18-1-160,18 2-96,18-21 0,-18 21 0,20-1-256,1 0-289,-1 20-608,18 0-480,-17 0-1154,-1 20-2402</inkml:trace>
  <inkml:trace contextRef="#ctx0" brushRef="#br1" timeOffset="414335.9375">12902 13017 19698,'0'-39'2210,"0"39"-640,0-20 832,0 20-768,20 20-738,0 0-255,-20 19-289,20 2-224,1-2-128,-1 20-320,-2-20-481,2 2-256,21-2-896,-21-39-994,-1 20-1954</inkml:trace>
  <inkml:trace contextRef="#ctx0" brushRef="#br1" timeOffset="414540.039">12902 13176 19442,'-19'0'1986,"19"0"-833,19-20 1089,1 20-64,0-19-1121,21 19-769,17-20-576,3 0-961,-22 20-1025,21-19-2082</inkml:trace>
  <inkml:trace contextRef="#ctx0" brushRef="#br1" timeOffset="415541.9922">14054 13037 16527,'20'-39'1794,"-20"19"320,0 20 128,-20 0-384,20 0-449,-20 20-480,20 19-288,-19 2-353,-1-2-96,20 0-192,0 20-384,-20-18-1026,20-2-960,0-19-897,0 0-2947</inkml:trace>
  <inkml:trace contextRef="#ctx0" brushRef="#br1" timeOffset="415753.9062">13756 13256 20243,'0'-20'1665,"0"-1"-448,0 21 1250,0-19-417,20 19-1121,0 0-513,19 0-352,2 0 0,-1 0-256,19 19-225,-19-19-704,19 0-1153,-19 21-1185,-1-21-2146</inkml:trace>
  <inkml:trace contextRef="#ctx0" brushRef="#br1" timeOffset="416420.8984">14908 13156 20851,'20'0'1346,"-20"0"-642,0 20 770,19-20 31,-19 20-736,20-1-481,-20 2-192,20-1-32,-20 0-192,20-1-416,-20-19-930,20 20-1473,-20-20-2274</inkml:trace>
  <inkml:trace contextRef="#ctx0" brushRef="#br1" timeOffset="416639.6484">14868 12919 18833,'0'-41'1025,"0"41"-416,-20-19-385,20 19-192,0 0-320,20 0-1025,-20 0-3524</inkml:trace>
  <inkml:trace contextRef="#ctx0" brushRef="#br1" timeOffset="416863.2812">15066 13097 15118,'61'59'3107,"-43"-39"-1282,2 19 225,1-18 449,-1-1-673,-20 0-769,0-20-577,0 19 0,0-19-191,0 0-193,0 0-32,0 0-96,0-19 96,0-1-64,0 0 0,20-1-64,-2 21-32,-18-19 96,21 19-64,-1 19-96,-20 2-353,20-1-704,0 19-769,19-19-1569,-19 0-2691</inkml:trace>
  <inkml:trace contextRef="#ctx0" brushRef="#br1" timeOffset="417103.5156">15443 12939 13741,'0'-61'8808,"20"61"-7367,-20 0-352,0 0 929,0 41-384,20-2-769,0 1-577,1 19-224,-1-19-192,-2 19-513,23 0-800,-21-38-1378,19 19-1505,-19-40-8040</inkml:trace>
  <inkml:trace contextRef="#ctx0" brushRef="#br1" timeOffset="417325.1953">15424 13176 13196,'-20'-20'7751,"40"1"-6598,-20 19-32,19-20 481,21 0-609,-20 1-673,21 19-320,-23-21-480,23 21-865,-21 0-769,19 0-705,-19 0-2370</inkml:trace>
  <inkml:trace contextRef="#ctx0" brushRef="#br1" timeOffset="417536.1328">15801 13137 17328,'40'39'2082,"-40"-19"-545,19-1 1,-19 2 352,20-1-545,0-20-544,21 20-513,-23-20-96,23 0-96,-1-20 0,-1 0-192,-19-1 128,0-18 64,-40 19-128,0 1 224,-1 19-95,-17-20 191,-23 20-192,22 0 0,-1 0-352,20 0-321,1 20-1024,-1-20-1026,20 19-3010</inkml:trace>
  <inkml:trace contextRef="#ctx0" brushRef="#br1" timeOffset="418314.4531">16615 12800 12651,'-20'-40'7720,"20"19"-6279,0 1-32,0 20 641,0 0 64,20 0-832,0 41-386,0-1-287,-1-1-225,21 20-223,-20 21-33,1-21-128,-3 1-128,22-20-353,-19-1-608,-21-19-961,20 20-1057,-20-40-1313,0 20-13101</inkml:trace>
  <inkml:trace contextRef="#ctx0" brushRef="#br1" timeOffset="418534.1797">16694 13137 18897,'20'-20'1602,"-20"20"768,20-20 449,1 20-1058,-3-19-1152,22 19-545,1-21-32,-23 1-256,23 20-577,-1 0-1153,-21 0-608,21 0-1154,-40-20-4451</inkml:trace>
  <inkml:trace contextRef="#ctx0" brushRef="#br1" timeOffset="418742.1875">16953 12859 18801,'0'0'2723,"19"0"-993,-19 19 480,20 1-64,0 21-929,0-2-609,0 0-544,19 1-32,-19 0-352,0 0-545,0-21-1024,-1 21-1539,1-21-2978</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4-12T17:15:04.82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00FF"/>
    </inkml:brush>
    <inkml:brush xml:id="br3">
      <inkml:brushProperty name="width" value="0.05292" units="cm"/>
      <inkml:brushProperty name="height" value="0.05292" units="cm"/>
      <inkml:brushProperty name="color" value="#00FF00"/>
    </inkml:brush>
    <inkml:brush xml:id="br4">
      <inkml:brushProperty name="width" value="0.05292" units="cm"/>
      <inkml:brushProperty name="height" value="0.05292" units="cm"/>
      <inkml:brushProperty name="color" value="#00FFFF"/>
    </inkml:brush>
  </inkml:definitions>
  <inkml:trace contextRef="#ctx0" brushRef="#br0">713 3389 8199,'0'-39'3812,"-18"19"-481,18 0-737,-21 1 161,21-3-225,0 3-383,0 19-610,0 0-672,0 0 256,0 19-224,21 3-257,-3 17-255,2 20-65,0 1-224,21-1 0,-23 21-64,3-1-64,19-20-288,-20 1-417,0-20-576,-1-1-1282,1 2-1056,-20-21-1346,0-1-8423</inkml:trace>
  <inkml:trace contextRef="#ctx0" brushRef="#br0" timeOffset="182.6172">695 4024 19218,'-120'21'1505,"80"-21"577,20 20 481,-19-20-674,19 0-1088,20 19-192,0-19 191,20 0-191,19 0-129,1 0-351,19-19-33,22 19-224,-23-20-417,22-1-544,-20 1-1025,-1 1-1602,1-1-2177</inkml:trace>
  <inkml:trace contextRef="#ctx0" brushRef="#br0" timeOffset="420.8984">316 3508 20787,'-59'-39'1634,"39"19"-1314,20 1 1570,41-2 160,17-19-1153,3 1-737,38 0-224,0-2-417,-20 1-1024,21 21-1026,-21-21-2017,0 21-12524</inkml:trace>
  <inkml:trace contextRef="#ctx0" brushRef="#br0" timeOffset="875.9766">1112 3706 17616,'18'41'1666,"-18"-21"-449,20 19 929,1 0 0,-1 1-609,0 1-544,-2-2-480,3 0-193,-21-19 65,20 1-193,-20-21 64,0 0 256,0 0-319,0 0-1,0-21-128,0 1-64,0-19 32,0 0 32,0-2-32,0 1-64,0 21 64,0-1-128,20 20 32,0 0 128,-1 0-32,21 20-32,0-1-224,-1 21-289,1-19-800,-20-1-1025,19 19-865,-19-19-1121,1-1-11595</inkml:trace>
  <inkml:trace contextRef="#ctx0" brushRef="#br0" timeOffset="1202.1484">1746 4363 17904,'40'39'1922,"-20"-19"-865,0-1 1281,-20-19-384,0 0-1217,-20 0-192,0-19-193,-20-21-192,1 21-160,-1-42 96,-19 2-96,18-21-64,1 1 32,1-1-32,19-18-32,0 37 128,20 2-256,20 20 128,0 18-65,19 1 161,1 40 0,1 1-128,-23-1 0,23 19-128,-21 20-64,0-18-225,0-2-224,-1 1-416,-19-21-608,0 1-1154,0 1-5157</inkml:trace>
  <inkml:trace contextRef="#ctx0" brushRef="#br0" timeOffset="1469.7266">1786 3747 18769,'20'20'2178,"-20"-1"-1121,0 1 801,0 0 608,20-1-1184,-20 1-770,0 0-288,19 1-64,-19-1-31,0-20-1,20 0 32,-20 0-64,20 0-160,-20-20 0,20 20-96,-20-21-65,0 21-159,21-20-160,-3 20-289,2 20-160,0-20-673,1 21-1537,-1-21-2658</inkml:trace>
  <inkml:trace contextRef="#ctx0" brushRef="#br0" timeOffset="1666.0156">2005 3469 17648,'20'0'3171,"-20"20"-1217,39 19-32,-19 0-257,20 22-479,-21-2-1026,1 1-96,0-21-801,20-19-1121,-21 0-576,21-1-1442,-40-38-13676</inkml:trace>
  <inkml:trace contextRef="#ctx0" brushRef="#br0" timeOffset="1832.0312">1964 3667 19538,'0'20'2018,"0"-20"-1890,0 0 865,41 19 1057,18-19-737,1 0-1025,-1 0-384,0 0-1153,-19 20-1249,0-20-2659</inkml:trace>
  <inkml:trace contextRef="#ctx0" brushRef="#br0" timeOffset="2122.0703">1051 4223 26905,'0'-19'1313,"20"19"-96,21-21 289,38 1-289,0 20-608,20-20-609,20 20 0,19 0-65,22 0-415,-20 0-449,-2 0-96,-39 0-288,-39 0-545,-21 0 289,1 0-97,-20-19-1056,-1 19-1250,-19-20-7015</inkml:trace>
  <inkml:trace contextRef="#ctx0" brushRef="#br0" timeOffset="2325.1953">2580 3628 29051,'0'0'737,"-20"0"-769,20 0-353,0 0 321,0 0-160,20 19-1602,-20 1-3202,20 0-13326</inkml:trace>
  <inkml:trace contextRef="#ctx0" brushRef="#br0" timeOffset="2433.5937">2679 3906 22197,'20'20'1729,"-20"-20"-1665,-20 0-288,20 0 32,0 0-1250,0 0-5124</inkml:trace>
  <inkml:trace contextRef="#ctx0" brushRef="#br1" timeOffset="19381.8359">3473 3687 5637,'-19'-40'6118,"19"40"-3460,0-19-95,0 19-353,-20 0-224,20 0-865,0 0-609,20 19 481,-20 1 96,19 19-160,1 2-224,0-2-129,0 1-320,19-21-63,-19 1-33,0 0 128,0-20-224,1 0 128,-3 0 32,2-20-95,-20 0 31,21 1-160,-21-21 0,0 1 64,0 18 32,0-18-64,0 19 32,-21 0 64,21 20 256,0 0-127,0 0-257,21 20 256,-21 0-32,20 19-160,0 2-32,-2-2-64,23-19-32,-21-1-128,0 1-385,-1-20-255,1 0-610,0 0-95,-20 0-257,0-20-1089,0 1-2594,0-1-7143</inkml:trace>
  <inkml:trace contextRef="#ctx0" brushRef="#br1" timeOffset="19685.5469">3890 3588 11114,'20'0'4420,"-20"0"-2594,20 20 1089,-20 0-545,20 19-256,-1-19-352,1 19-417,-20 2-352,20-22-289,0 21-191,-20-40-417,20 19 128,-20-19-96,0 0 33,0 0-1,0 0-96,0-19-32,0-1-32,0 0 0,0-19-64,0 18 128,19 1-128,-19 1-64,20 19-1,0 0 1,1 0-64,-1 19 288,-2 22-320,2-21-352,1-1-1058,19 1-576,-21 0-353,1-20-1280,0 0-4709</inkml:trace>
  <inkml:trace contextRef="#ctx0" brushRef="#br1" timeOffset="20017.5781">4467 3628 18897,'18'-40'2723,"-18"40"-1666,-18-21 416,18 21 1026,-21 0-1026,1 21-992,0-1-65,0 0 64,1 19-159,-1 0-225,20-19-96,20 21-64,-1-22-32,21 1 64,-20 0-257,39-20 161,-39 19 32,21 1-128,-23-20 320,-18 20-64,0-20 64,0 21 64,0-21-32,-18 20-320,-2-20-96,-1 0-609,21 0-608,-20 0-609,20 0-1698,-20 0-11787</inkml:trace>
  <inkml:trace contextRef="#ctx0" brushRef="#br1" timeOffset="20307.6172">4704 3747 19634,'0'20'1473,"0"-1"-351,0 1 639,20 0 161,-20 19-1313,20-19-321,19-20-288,-19 21 0,0-21 0,0-21-128,0 21-161,-20-20-63,0 0 160,0 1-32,-20-1-129,0 0 65,-20 1 192,1 19 64,19-20-32,0 20 0,0 0-192,20 0-833,0-21-1634,0 21-2754</inkml:trace>
  <inkml:trace contextRef="#ctx0" brushRef="#br1" timeOffset="20576.1719">4963 3865 11498,'18'20'9866,"-18"-20"-8585,0 0 352,0 0 1186,0-20-1057,0 0-801,0 1-449,0-21-191,20 21-225,-20-22-32,21 21-128,-1-19-321,-20 19-672,20 20-768,19 0-738,-19 0-3170</inkml:trace>
  <inkml:trace contextRef="#ctx0" brushRef="#br1" timeOffset="20908.2031">5498 3389 20435,'-19'0'2050,"19"0"-1057,0 20 192,19 1 1377,1 18-768,0 20-737,0 1-545,0-1-287,-1 20-65,1-38-288,20 18-385,-20-40-544,-1 1-1025,1 0-1121,-20-20-3331</inkml:trace>
  <inkml:trace contextRef="#ctx0" brushRef="#br1" timeOffset="21250">5439 3687 19314,'0'0'1761,"20"0"-896,0 0 1313,-1 0 161,21 0-738,19 0-448,-19 0-480,19 0-481,-19 0 0,1 0-128,-3 0-160,-18-20 32,1 0-128,-21 1 0,20-1 0,-20 0-1,-20-1 65,-1 2 0,21-1 224,-20 20-96,0 0-64,2 0 32,-3 0 64,1 20-32,20 20 64,-20 0 32,20-1-32,0 0-64,0 2 64,20-2-224,0-19-641,1 0-800,17-20-577,3 0-1153,-21 0-4324</inkml:trace>
  <inkml:trace contextRef="#ctx0" brushRef="#br1" timeOffset="21583.0078">6014 3628 18225,'-20'19'1761,"20"1"-351,0 19 351,0 2 257,0-21-865,0 19-576,20-19-481,0-1-64,0-19 0,0 0-96,0-19 0,-20-21 0,0 1 0,0-2-32,-20 2 96,20-20 64,-40 18-32,20-18-64,20 0-32,-20 19 0,20 20 32,0 0 160,0 20 480,20 20 97,-20 0 544,20 20-384,0 19-481,0 0-384,0 2 64,19-22-576,1 0-993,-1-19-962,-19-20-1152,21 0-16176</inkml:trace>
  <inkml:trace contextRef="#ctx0" brushRef="#br1" timeOffset="22494.1406">7107 3567 16687,'-20'-39'2467,"-21"19"-1538,21 20 352,2 0 128,18 0-64,-21 20-416,1 19-384,20 2-97,-20 18 33,20-20-97,20 22-192,0-42-64,1 21 32,-3-21-160,22-19 225,1 0-193,-23-19-96,23-21-97,-41 21 161,20-22-64,-20 2 128,0-1 33,0 1-33,-20-2-64,20 22 224,0 19 0,0-20-96,0 20 32,0 20-224,0-1 128,20 2 64,0 19-31,-1-21-97,1 21 32,0-21-257,20 1-575,-21 1-578,1-1-319,20-20-930,-20 0-2882</inkml:trace>
  <inkml:trace contextRef="#ctx0" brushRef="#br1" timeOffset="22717.7734">7522 3786 16399,'20'0'4324,"-20"0"-2082,0 0 161,0-19-65,-20-1-1025,20-1-608,-18-18-321,-3 19-224,21-19-64,-20 19-96,20-21-96,0 22-384,0-1-481,20 20-481,1 0-640,-3 0-416,23 20-2755</inkml:trace>
  <inkml:trace contextRef="#ctx0" brushRef="#br1" timeOffset="22927.7344">7860 3845 18801,'-39'-19'1666,"19"-1"-577,0-19 512,20 19 129,-20-21-577,20 2-897,0 0-192,0-1-64,0 0-224,20 0-384,0 21-545,0 19-385,-1 0-928,1 19-3364</inkml:trace>
  <inkml:trace contextRef="#ctx0" brushRef="#br1" timeOffset="23297.8516">8119 3608 17136,'-20'-20'3075,"20"-1"-1538,0 21-31,-20 0 511,20 21-896,0-1-704,-20 0-97,20 19 0,0 0-191,20-19-33,0 1-96,0-1 0,-1-20-96,21 0-97,-20 0-95,-20 0 96,0-20 96,0-1 128,0 1 32,-20 1-192,20-1 288,-20 0-128,20 20 288,-20-19 161,20 19-129,0 0-128,0 19-128,20 1 1,0 0-97,0-1 0,0 1-353,19 1-480,-19-21-544,0 20-321,19-20-448,-19 0-1857,-20-20-5863</inkml:trace>
  <inkml:trace contextRef="#ctx0" brushRef="#br1" timeOffset="23644.5312">8435 3588 3331,'0'20'16495,"0"-20"-14605,0 20-641,21-1 321,-21 1 31,20-20-576,0 20-608,0-20-97,-1 0-32,1 0 32,-20-20 97,20 0-129,-20 1-96,0 19-96,0-20-96,0 20-96,20 20-64,0-20 224,0 39-32,19-19 0,1 40 0,-1-1 0,2 0-32,-1 2 32,-1-2 0,-19 1 0,-20-1 129,0 0 63,-20-18-32,-1-2 0,-17-19-128,18-1-192,-1-19-224,-17 0-705,17 0-961,1-19-865,0-1-6790</inkml:trace>
  <inkml:trace contextRef="#ctx0" brushRef="#br1" timeOffset="24290.0391">9687 3528 20979,'-59'20'1442,"38"-1"-577,1 2 736,20 19 193,0-1-705,0 0-609,20 2-288,21-21-63,-2-1-65,1-19 64,-1 0 32,1-39 64,-20 18-192,0-18 0,-20-20 0,-20 19 32,0 0 32,-20 20-128,21 0 64,-21 20-64,-1 0-128,23 0-224,18 20-961,0 19-673,39-18-160,-19 19-2243,20-1-14412</inkml:trace>
  <inkml:trace contextRef="#ctx0" brushRef="#br1" timeOffset="24470.7031">10063 3786 20018,'0'-19'2082,"-18"-22"-288,-2 21 544,-21-19-448,21 0-609,-19-1-512,-1-20-449,20 1-256,1 20-32,-1-22-64,20 22-160,20 0-224,-1 17-225,21 22-480,0 0-961,-1 22-704,-19-3-5126</inkml:trace>
  <inkml:trace contextRef="#ctx0" brushRef="#br1" timeOffset="24637.6953">9766 3528 22036,'-59'20'2947,"59"-20"-1345,0 0-321,20 0-128,19-20-352,1 0-449,39 1-384,0-1-128,-18 0-1057,-3 20-1250,3 0-736,-22 0-6246</inkml:trace>
  <inkml:trace contextRef="#ctx0" brushRef="#br1" timeOffset="25433.5937">10917 3508 9352,'-20'0'673,"20"-19"800,0 19 1698,0 0 193,0 0-1314,0 19-737,0 1 288,0 0-127,0 20-289,20 0-192,-20-1-481,21 0 1,-21-19-33,20-20-128,-20 21-31,0-21 63,18-21-96,-18 21 33,21-20-33,-21-19-192,0 19-160,20-19 96,-20-2 0,20 2-64,0 19 0,-20 1-64,19-1-64,1 40 64,0-1 96,0 1-64,0 19 160,-1 2-449,1-2-800,20-19-1089,-20 0-544,19-1-3012</inkml:trace>
  <inkml:trace contextRef="#ctx0" brushRef="#br1" timeOffset="25940.4297">12009 3588 19666,'0'0'2242,"20"0"-1153,-20 0 1025,20 0 96,0 20-704,1 0-770,-21-1-351,18 21-257,-18-21-128,20-19 96,-20 20-448,0-20-673,0 0-1121,0 0-705,-20-20-5829</inkml:trace>
  <inkml:trace contextRef="#ctx0" brushRef="#br1" timeOffset="26303.7109">11989 3330 19506,'0'-20'1473,"0"1"-1280,0 19-161,20 0 32,0 0-96,0 0-385,0 39-1088,19 0-513,-19 22-1313,21-2 896,-3 0 2788,-17-19 2754,19 19-193,-20-19-383,-1-21-161,1 1-384,-20-20-385,20 0-479,-20 0-354,0 0-127,20-20-161,-20 1-223,0-1-161,0 0-64,0-19 64,0 19-160,20-1 32,-20 2-32,19 19-64,1 0-1,0 19 65,0 2-32,19 19-448,-19-1-866,21-19-1152,-21-1-2082,18 1-13325</inkml:trace>
  <inkml:trace contextRef="#ctx0" brushRef="#br1" timeOffset="26505.8594">12703 3291 20979,'21'0'2210,"-1"19"-928,-20 21 543,20-1-255,0 21-513,-1-1-577,1 0-384,0 2-384,0-22-417,19 0-608,-19-19-512,-20-20-546,20 0-2081</inkml:trace>
  <inkml:trace contextRef="#ctx0" brushRef="#br1" timeOffset="26838.8672">12703 3588 18513,'21'0'2883,"-1"0"-1058,20 0 610,-1 0-417,1 0-769,-1 0-673,21-21-447,-19 21-1,-3-19-96,-17-1-128,-1 0-33,0 1-159,-20-1 288,-20 0-320,0 20 0,-1-19-1,1 19-31,2 0-32,-2 0 320,-1 0-33,21 19 97,-20 21 129,20-1 63,0 0 32,0 2-96,0-2-64,0-19-128,20 19-512,1-39-706,17 20-95,-18-20-1922,21 0-8937</inkml:trace>
  <inkml:trace contextRef="#ctx0" brushRef="#br1" timeOffset="27599.6094">13538 3508 18705,'20'-59'1025,"0"40"-801,-20-22 609,0 21 673,0 20-65,-20 0-128,0 0-608,-1 20 160,3 21-129,-22 18-127,19-20-32,1 0-289,20 2-192,0-21-64,20-1 0,1-19-128,-1 0 32,-20 0-128,20-19-65,-20-1 97,0-21 64,0 22 96,-20-1 32,20 0 0,0 20 0,0-19 96,0 38-128,0 1 193,20 0 63,-2 20-224,23 19 32,-1-19-32,-1 20 0,1-21-64,-20 20 96,19-19 0,-39 1 0,0-2 128,0 0 0,-20-19 1,1 1-161,-21-21-128,0 0 31,1 0-223,19 0-320,-21 0-193,23-21-256,-2 1 192,0 1 417,20-21 352,0 21 128,20-1 0,0-21 96,19 21 0,1 1 0,-1-21 224,1 21 161,19-22 223,-19 21-319,21-19-33,-23 0-352,3-1 225,-3-20-129,-17 21 32,-21-1 0,20 0-128,-20 20 256,-20 0-128,-1 1-128,3 19 257,-2 0-193,0 0-96,-1 39 0,1 2 0,2-2 64,18 20-64,0 1-32,18-20 96,2-1-160,1 0-192,-1-19-385,0 1-352,19-21-448,-19 0-1,0-21-1313,0 1-2914</inkml:trace>
  <inkml:trace contextRef="#ctx0" brushRef="#br1" timeOffset="27867.1875">14094 3508 17488,'20'80'2691,"-1"-60"-738,1 19-255,0-19 576,-20 0-416,0-20-513,0 0-448,20 0 192,-20 0-192,0-20-449,0-19-319,-20 19-129,20-21 0,20 2 0,-20 0 0,21-1 0,-3 21-33,2-2-703,21 1-225,-21 20-352,-2 0-1314,23 20-1088,-21-20-9065</inkml:trace>
  <inkml:trace contextRef="#ctx0" brushRef="#br1" timeOffset="28316.4062">14730 3330 21300,'0'-20'1025,"0"20"-1858,0 0 64,18 0 737,-18 0 192,0 0-224,21 0-1217,-21 20-1794,0-20 961,20 0 1666,-20 0 992,0 0 1250,0 20 800,0-20-320,-20 0-544,-1 19-224,3-19-97,-2 20-128,-21 0-320,21 20-192,-19-20-353,19 19-320,20-19 32,0 19-64,0-18 0,20-1 33,-1-20-65,21 20-32,21-1-97,-22-19 1,1 0 96,-1 20 32,-19-20 0,-20 20 225,0-20 255,0 19 161,-20 1-225,1 1 65,-21-21-385,-1 20-96,23-1-96,-23-19-353,21 20-544,0-20-1056,0 20-1475,1-20-3779</inkml:trace>
  <inkml:trace contextRef="#ctx0" brushRef="#br1" timeOffset="29942.3828">15443 3826 15694,'-19'0'3620,"19"0"-1378,0 0-320,0 19 416,0-19-384,0 0-897,0 20-288,0-20-353,0 0-128,0 0 161,19-20-161,1 1-32,0-1-192,0 20 32,-20-20-64,0 20-128,0-19-480,0 19-738,0 0-1184,0 19-1378,0 1-10954</inkml:trace>
  <inkml:trace contextRef="#ctx0" brushRef="#br1" timeOffset="38713.8672">16655 3250 17328,'-20'-20'2658,"20"20"-832,0 0-384,0 0 127,20 20 321,-1 21-641,1 18-320,0-20-417,21 21 65,-23-1-353,2 0-64,0-18-128,1-2-32,-1-19 32,-2 0-704,-18-20-642,0 19-960,0-19-384,-18-19-3716</inkml:trace>
  <inkml:trace contextRef="#ctx0" brushRef="#br1" timeOffset="38924.8047">16417 3310 18033,'-41'-41'4452,"21"22"-3011,20-1 65,0 0 576,0 20-417,20-19-736,21-1-513,17 0-255,23 1-33,-22-2-96,20 21-224,0 0-673,2 0-833,-22 0-832,0 21-225,-19-2-3010</inkml:trace>
  <inkml:trace contextRef="#ctx0" brushRef="#br1" timeOffset="39459.9609">17271 3508 17648,'0'-59'1858,"-20"40"-833,20-2 641,0 1 223,0 20-287,0 0-417,-21 0-384,21 20-417,-20 1 97,0 18-33,20 0-128,0 1-288,0 0 0,0-20 0,20 0-96,-20-20 32,20 0-32,1 0 64,-21-20 32,20 0 0,-20-20 32,0 20-96,0-19 160,0 19-64,0 0 65,18 1 159,-18-2-32,0 21 0,0 0 65,0 21-1,21-2-96,-1 21-128,-20-21-96,20 21-128,0-21-320,-20 2-257,19-1-288,1-20-672,0 0-417,-20 0-641,20-20-2914</inkml:trace>
  <inkml:trace contextRef="#ctx0" brushRef="#br1" timeOffset="39690.4297">17528 3608 17840,'0'20'3332,"0"-20"-1795,0 0 673,0 0 256,-20-20-704,20 0-801,-20-20-384,20 20-225,0-19-160,0 19-32,20-19-192,0 18-64,0-19-352,0 21-385,19 19-608,-19 0-834,21 0-127,-3 19-2146</inkml:trace>
  <inkml:trace contextRef="#ctx0" brushRef="#br1" timeOffset="40444.3359">18044 3409 19986,'0'-20'1378,"-20"0"-481,0 20 896,20 0 449,-20 0-960,20 0-610,-19 20-255,-1 0 63,20 20-416,0-20 64,0 0-96,20-1-64,-1-19 96,-19 20-192,20-20 32,0-20 32,-20 1 0,20-1 64,-20 20-32,-20-20 32,20 1 0,0 19 0,0 0-96,-20 0 128,20 19-256,20 21 224,0-1-96,1 0 64,17 22 32,3-22-64,-21 20-129,19-18 33,-19-2 96,0 0 128,-20 1 0,0-19 0,-20 18 128,0-19-63,1-20-65,-1 20-128,-21-20-193,21 0 129,2 0-256,-2-20-97,-1 0-31,21-19-1,0-2-63,0 2 448,21 19-32,-1-19-1,-20 19 161,18-1 97,2 1-97,1 1 192,19-1 32,-21 0-128,21 1-32,-20-21-64,19 19 32,-19 2 0,0-21 0,0 21 0,-20-1 64,20-19-64,-20 39 129,0-21 31,0 21 128,-20-20 289,20 20 159,-20 20-255,20-20-417,0 40-32,0-20-96,0 19 0,0 1-64,0 0-321,20-20-608,0-20-288,-1 20-384,1-40-1859,0 0-6245</inkml:trace>
  <inkml:trace contextRef="#ctx0" brushRef="#br1" timeOffset="40621.0937">18482 3210 16111,'18'-39'4356,"-18"39"-1922,20 20-448,1 19-96,-21 0-513,20 22-704,-20 18-449,20 1-256,-2-21-641,3-19-352,-1 0-448,20-21-577,-21-19-2722</inkml:trace>
  <inkml:trace contextRef="#ctx0" brushRef="#br1" timeOffset="40791.9922">18461 3430 21716,'-20'0'2979,"20"0"-1826,20 0 641,19-21-33,2 21-704,17-20-608,-17 20-513,18-20-321,-19 20-1056,-20 0-1506,0 0-993,-20 0-10890</inkml:trace>
  <inkml:trace contextRef="#ctx0" brushRef="#br1" timeOffset="41612.3047">19474 3330 17136,'20'-39'3235,"-1"17"-2242,-19 22 0,0-19 832,0 19 161,0 0-737,0 0-512,-19 0-352,-1 19-1,0 3-224,20-3-96,0 1-96,0 19 0,20-19 0,0 0-64,-1 20 64,21-20-320,0 0 127,-1-1 33,1 21 0,-20-21 96,-20-19 0,0 21 192,0-1 0,-40 0-96,20-20-64,0 19 0,1-19 0,-21 20-513,40-20-800,-20 0-993,20 0-3908</inkml:trace>
  <inkml:trace contextRef="#ctx0" brushRef="#br1" timeOffset="41997.0703">19851 3469 17840,'0'0'1538,"0"20"-33,0-1 705,0 1-224,-21 19-480,21-18-706,0 19-127,21-21-513,-21-19 64,20 20-95,0-20 223,0 0-160,-1-20-32,1 1-160,0-21 32,-20 19 64,20-18-128,-20 19 257,-20 1-97,20-1 32,0 20-32,0 0 128,0 0-192,0 20-96,20-20 32,-20 39-32,20-19-64,-1-1-192,1 2-417,0-1-544,20-20-256,-21 0-129,1 0-832,-20 0-2627</inkml:trace>
  <inkml:trace contextRef="#ctx0" brushRef="#br1" timeOffset="42430.6641">20168 3430 19378,'21'59'2050,"-21"-40"320,20 21 481,-20 0-705,18-20-961,2 0-609,-20-1-191,21-19-225,-1 0 32,-20 0-32,20-19-192,-20-1 32,0 0-96,0-1 64,0-18-96,0 19 96,0 1-32,-20-1-64,20 0 96,0 20-128,20 0 31,-20 20 258,19 0-1,-19-1-96,20 21 0,0-40-32,0 19 64,-20-19 0,20 0 32,-20 0 64,19 0-96,-19-19 64,20 19-96,-20-20-64,20 20 32,-20 0-96,20 0 32,0 0 32,-1 20 32,21-1-192,-20 2-737,1-21-993,17 20-1377,-18-20-4644</inkml:trace>
  <inkml:trace contextRef="#ctx0" brushRef="#br1" timeOffset="43698.2422">21399 3012 21844,'0'-19'1762,"-20"19"-513,20 0 513,20 0-33,-20 19-351,39 21-385,-19-1-289,21 21-351,-21-1-129,0 0-32,-2 2 0,3-2-224,-1-18-128,0-2-417,-20 0-383,0-19-578,0-20-1313,0 0-127,-20 0-6183</inkml:trace>
  <inkml:trace contextRef="#ctx0" brushRef="#br1" timeOffset="43893.5547">21240 3291 20467,'-19'0'3043,"19"0"-1410,0 0 513,19 0-64,1 0-352,20 0-545,19 0-704,2 0-481,-3 0 0,3 0 0,-2 0 0,-19-22-929,-1 22-737,1 0-1633,-20 0-577,-20 0-6181</inkml:trace>
  <inkml:trace contextRef="#ctx0" brushRef="#br1" timeOffset="44306.6406">22134 3608 20851,'-20'0'1922,"20"0"-256,0 20 608,0-20-352,0 0-737,0 0-673,0 19-288,20-19-63,-20 0-65,19 0-64,-19 0 32,0 0-128,0 0 96,0 0-353,-19 0-607,19-19-674,-20 19-736,0-20-1858</inkml:trace>
  <inkml:trace contextRef="#ctx0" brushRef="#br0" timeOffset="49059.5703">595 5315 7783,'0'-20'1922,"0"20"288,-20-19 0,20 19 352,0-21-416,-20 1-704,20 0-161,-20 1-160,20 19 32,-20-20-96,20 20-288,-19 0-417,19 20-32,-20 19 65,20 2 95,0 18-63,-20 19-65,20 3-128,20-1-128,-20-2-128,20-19 321,19 2-33,-19-42-256,20 1 192,-1-20-160,1-20 0,-1 1 0,1-1-64,1-21 0,-41 2-32,18 19 32,-36-19 128,-2 19-320,-1 1 64,-19 19-161,1 0-576,19 0-640,0 0-257,0 0-992,20 0-3012</inkml:trace>
  <inkml:trace contextRef="#ctx0" brushRef="#br0" timeOffset="49407.2266">1112 5574 18129,'0'-21'1089,"-21"21"224,1-20 769,20 20 384,0 0-672,-20 0-865,20 20-321,-20-20-127,20 21-385,0 18 0,0-19-160,20-1 64,-20 1-96,20-20 96,21 0 96,-3 0-96,-17 0-64,-1-20 96,0 1 96,-20 19 64,0-20-160,-20 0 96,20 1-128,-20-2-96,-1 21-64,1-20-320,2 20-577,-3 0-1346,21 0-287,21 0-2819</inkml:trace>
  <inkml:trace contextRef="#ctx0" brushRef="#br0" timeOffset="49753.9062">1488 5553 21204,'20'-40'1345,"-20"21"-288,0 19 1249,-20 0-544,0 0-801,0 0-481,0 19-96,1 1-287,-1 0-97,20 20-65,-20-20-95,20 0 224,20-20-256,0 19-32,-20-19 128,19 0 32,-19 0 32,20 0 128,-20 0 96,0 0-192,0 0-64,0-19 96,0 19-256,0 0 96,20 19-385,0-19-704,0 20-481,-1 0-704,1-20-1281,21 0-4901</inkml:trace>
  <inkml:trace contextRef="#ctx0" brushRef="#br0" timeOffset="49950.1953">1687 5494 7623,'0'-59'9289,"0"18"-6311,0 1-607,0 21-257,20-1-609,-20 20-544,20 0 32,-1 39-385,-19-19-319,20 41-193,0-2-64,0-20-545,0 21-928,-1-20-289,1-1-448,0-19-2722</inkml:trace>
  <inkml:trace contextRef="#ctx0" brushRef="#br0" timeOffset="50232.4219">992 5950 20531,'-40'20'4740,"20"-20"-4355,20 0 672,0 0 1121,40 0-352,0-20-962,39 20-319,1-20-289,39 20-160,0 0-160,-1-19-320,-19 19-129,2 0-159,-22 19-321,0 1-288,-38 0 352,-3-1-481,-18 1 33,1-20-1025,-21 0-1154,0-20-10633</inkml:trace>
  <inkml:trace contextRef="#ctx0" brushRef="#br0" timeOffset="50414.0625">2143 5513 27289,'0'0'577,"0"0"-897,0 0 448,0 0-128,20 0-1121,-20 0-1858,0 20-7239</inkml:trace>
  <inkml:trace contextRef="#ctx0" brushRef="#br0" timeOffset="50543.9453">2282 5752 23542,'20'20'1345,"0"-20"-1313,-20 0 320,0-20-31,0 20-257,0 0-897,19 0-1858,-19 0-8423</inkml:trace>
  <inkml:trace contextRef="#ctx0" brushRef="#br1" timeOffset="55041.9922">3056 5613 3010,'0'0'3203,"0"-20"129,20 1-802,-20-2-800,0 1-353,0 0 64,0 1 33,-20-1-1,20 0-32,-19 1-352,19 19-128,-20-22 64,20 22-64,-20 0-160,0 22-481,20-3-160,-21 21-128,21 19 129,0 1 31,0-1-96,0-20-96,21 2 96,-1-21-64,0-1 32,0-19-64,-1 0 32,1 0 128,0-19-64,0-1-192,0-21 0,-20-18-128,0 20 0,0-21 96,0 1 32,0 0-33,-20-2 65,0 2 64,0 20 0,0-2 0,20 2 128,-19 39 129,19-20 95,0 20-128,0 0-32,0 20-192,19-1 193,-19 1-1,20 40 0,20-20-96,-20 19-32,-1 1 0,21-1 32,-20 2-128,19-22 128,-19 0 32,21 1-160,-21-21 129,-2 2-33,3-1-128,-1-20 128,0 0 64,20-20-32,-21-20-160,1 0-32,-20 1 96,20 0-32,-20-2-64,0 2 96,0-1 96,0 21-32,-20-3 64,20 3-32,-20 19 96,20 0-64,0 0-160,-19 19-32,19 3 32,0-3 0,0 21 64,0-1-32,19 21 64,1-20-96,0-21-32,20 1-288,-1 0-321,1-20-448,-1 0-448,2-20-898,-1-19-2401,-1 19-9642</inkml:trace>
  <inkml:trace contextRef="#ctx0" brushRef="#br1" timeOffset="55260.7422">3712 5235 17840,'0'-20'2691,"0"20"-1186,0 0-416,0 0 769,20 20 160,0 21-1057,-2 18-288,3 0-33,19 21-352,-20-1-127,-1-19-193,21-1-257,-20-20-255,0-18-257,-1-21-961,1 0-288,-20 0-1153,0 0-6566</inkml:trace>
  <inkml:trace contextRef="#ctx0" brushRef="#br1" timeOffset="55615.2344">3671 5533 18321,'-18'0'2690,"18"0"-1953,18 0 352,2 0 1313,1 0-352,37 20-800,-17-20-770,18 21-288,1-21-96,-1 0 0,-19 0-96,-1-21-32,1 1-192,1 0 0,-23 1-160,2-1-97,-20 0 193,0 1 160,-20-3-65,2 3 1,-2-1 128,-1 20-32,-19 0 96,21 0 0,-1 20 0,20 21 128,-20-22 32,20 21 65,0-1 31,20 2-96,0-2-256,-1 0 96,1-19-256,21 0-225,-3-20-512,3 19-608,-1-19-994,-21-19-2049</inkml:trace>
  <inkml:trace contextRef="#ctx0" brushRef="#br1" timeOffset="55832.0312">4347 5672 15342,'20'-20'2883,"-20"20"-1346,-20-19 545,20-1-128,0 0-769,-20 1-512,20-2-257,-20 1-352,20 0 0,0 1-128,20-21-512,-20 40-385,20-19-577,-20-3-1248,20 22-5190</inkml:trace>
  <inkml:trace contextRef="#ctx0" brushRef="#br1" timeOffset="56274.4141">4566 5513 18609,'18'40'1698,"-18"-19"-385,0-2 449,0-19 224,21 20-705,-21-20-833,0 0-96,20-20 65,-20 20 63,0-19-191,0-2-129,0-19-32,0 21-96,0-1 32,0-19-128,0 39 32,0-22-160,0 22 0,20 22 288,0-3 96,-20 21 32,19-1-192,1 2 0,0-22 32,0 1 0,-20-20 32,20 0 0,-1 0 97,-19-20-33,20 20-64,-20-40 0,0 20-32,20 0 0,-20 1-32,0-1 0,0 20 32,20 0-64,-20 0 64,20 20-128,-1-1 64,1 1-416,0 0-321,0 1-1025,1-2-640,-3-19-1057,-18 0-6855</inkml:trace>
  <inkml:trace contextRef="#ctx0" brushRef="#br1" timeOffset="56412.1094">5022 5494 16431,'20'39'4036,"0"-39"-2723,-20 20-256,18 1-192,3-21-449,-1 19-352,0-19-928,-20-19-1891,20-2-11146</inkml:trace>
  <inkml:trace contextRef="#ctx0" brushRef="#br1" timeOffset="56556.6406">5001 5196 20050,'0'-20'3107,"-20"20"-2242,20 0-801,0-20-32,0 20-96,0 0-2082,0 20-6374</inkml:trace>
  <inkml:trace contextRef="#ctx0" brushRef="#br1" timeOffset="57122.0703">5220 5413 7078,'40'61'17104,"-20"-41"-16495,-20 19 64,19-19 864,-19 1 161,20-2-705,-20-19-609,0 20-320,0-20 96,0 0 96,0 0 33,0 0-129,0-20-224,-20 20-128,20 0 31,0-19-191,0 19-192,0-21-225,0 1 352,20 20-127,0-20-129,1 20 97,-1 0 288,-2 0 63,23 0 193,-21 0 64,0 20 96,-1-20-31,21 20 95,-20-20 0,0 21-128,19-21 32,-19 0 0,0 0 224,19-21 33,-19 1-33,0-19-64,0 19 1,-20-19-65,21 17-32,-21 3-128,-21-1 32,21 0 32,-20 1-64,0 19 0,0 19-64,1 1 96,-1 19 192,20 2-95,-20-1-65,20-1-32,20-19 32,19 20-32,1-20 64,1-20-32,17 0-96,-17 0-544,18 0-770,-19-20-1344,-21 1-2211</inkml:trace>
  <inkml:trace contextRef="#ctx0" brushRef="#br1" timeOffset="58157.2266">6510 5494 14830,'-19'-20'3299,"19"0"-1057,0 20-288,-20 20-225,20 0-127,0-1-289,20 21-352,-20 20-128,19-21-129,1 1-319,0-21 63,0 22-224,19-41-31,-19 0-65,21 0 0,-21-20-64,-2-1-64,2-18 0,1 19 64,-21 1 64,0-21-64,0 40 0,0-19 0,0 19 0,0 0-64,0 19 96,20 1-64,0 0 0,19-1 0,1 1 65,-20-20-258,19 20-31,1-40-224,1 0-225,-23 1-192,-18-1-192,0 0-512,0 1-64,-18-22-610,-3 21-1760,-19-19-5030</inkml:trace>
  <inkml:trace contextRef="#ctx0" brushRef="#br1" timeOffset="58708.9844">6848 5117 12427,'20'-60'4132,"0"60"-1858,-20 0-96,20 0 289,-1 19-353,1 1-449,0 40-319,0-1-257,19 2-449,1 17-287,-19-19-193,17 2-32,3-22-32,-21 1-32,0-19 128,-1-2-224,-19 1 64,20-20 32,-20 0-64,-20 0 0,20 0-128,-19 0-64,19 0 0,-20-20-129,20 1-63,0-2 96,0 1-65,20 20 33,19-20 160,-19 20 64,20 0 192,-1 20-96,-19-20 0,20 0 0,-21 20-64,1-20 160,20 0-96,-19 0 0,-3 0-64,2-20 160,21 20-32,-41-20 64,20 1 32,-2-1-31,-18 0-1,0-21-64,0 22-96,-18-1 96,-2 0-32,0 20-32,-1 0-32,21 0 32,-20 0-96,20 20 32,0 0 96,0 21-257,0-2 482,0 20-289,0-18 32,20-2-96,1 0-65,19-19-159,-1-20-449,1 0-1185,-1 0-256,1-20-1281,-20-19-3876</inkml:trace>
  <inkml:trace contextRef="#ctx0" brushRef="#br1" timeOffset="58903.3203">7781 5156 16944,'0'-39'3235,"0"39"-1089,20 0 288,-20 20-64,20 19-768,-1 20-705,1 1-417,0-1-256,-20 22-64,41-22-320,-23 0-352,2-38-353,21 18-512,-21-39-545,-20 0-545,0 0-2721</inkml:trace>
  <inkml:trace contextRef="#ctx0" brushRef="#br1" timeOffset="59071.2891">7721 5474 19026,'40'0'2306,"-20"0"-737,20 0 289,19-20-385,0 1-1024,-18 19-353,-1-22-705,-1 22-1088,-19-19-866,-20 19-3875</inkml:trace>
  <inkml:trace contextRef="#ctx0" brushRef="#br1" timeOffset="59562.5">7980 5096 19122,'0'21'2690,"20"-1"-1985,-20 19 608,20 0 705,-1 22-545,1-2-512,0 0-576,20 1-257,-21-20-96,1-1 0,-20-19 32,20 1-64,-20-2 0,0-19-128,0 20 32,0-20-64,-20 0-129,20 0-95,-20 0-97,20 0-287,0-20-65,0 1 577,20-2 96,20 1 127,-20 20-159,19 0 224,-19 0 161,21 0-129,-23 20 160,22-20 64,-19 0 0,-1 0 65,-2-20-65,3 0 0,-1 1-128,-20-21 1,0 21-65,0-22-96,-20 21-96,20 0 192,-21 1-128,3-1-32,-2 20 64,20 0 0,-21 20 64,21-1 64,0 1-96,0 19 32,0 2 32,0-1-192,21-21-96,-1 21-929,19-19-705,-19-2-1730,0-19-10120</inkml:trace>
  <inkml:trace contextRef="#ctx0" brushRef="#br1" timeOffset="59724.6094">8615 5593 21844,'0'-40'1474,"0"0"-321,20 21 993,-20-21-449,19-1-896,-19 22-385,40-21-319,-20 21-129,19 19-97,-19-20-1152,21 40-1666,-3-20-2402</inkml:trace>
  <inkml:trace contextRef="#ctx0" brushRef="#br1" timeOffset="60468.75">9310 5494 9801,'0'-40'2338,"0"-1"0,0 22 225,0-1-129,0 20-544,0-20-641,0 20-192,0 0 64,0 0-160,0 20-288,0 0-33,0 21-256,0-2 1,20-19-65,-1 19-96,1-39-31,0 20 31,20-20 32,-21 0-96,-19-20 64,20 0-63,-20 1-194,0-1 1,0 0-32,0 1-64,0-3 64,-20 3 0,20-1 64,0 20-32,0 0-352,0 0-545,20 20-352,-20-20-321,20 19-768,0 22-2819</inkml:trace>
  <inkml:trace contextRef="#ctx0" brushRef="#br1" timeOffset="60649.4141">9766 5574 21460,'20'0'1409,"-40"-21"-288,20 1 673,-19-19 96,19 19-865,-20-19-417,0 17-319,0-17-161,20 19-64,0 1-128,20-1-64,0 0-257,19 20-544,1-19-1089,19 19-960,-19 19-4966</inkml:trace>
  <inkml:trace contextRef="#ctx0" brushRef="#br1" timeOffset="61605.4687">9468 5413 10890,'-20'-19'2626,"20"19"-512,-19 0-64,19-20-224,-20 20-449,20 0-512,-20-20 32,20 20-96,-20 0-193,20 0-319,-20-19-161,1 19-128,19 0-160,0 19-930,-20-19-1088,20 0-2466</inkml:trace>
  <inkml:trace contextRef="#ctx0" brushRef="#br1" timeOffset="62523.4375">10381 5315 3235,'0'-20'13805,"0"20"-12012,0 20-640,20 0 897,-20-1-352,20 1-449,1 19-384,-21-17-288,20-3-33,-20 1-192,0-20-127,0 20-33,0-20-32,0 0 32,0 0 353,0-20-65,0 20-320,0-20-32,0 1-64,0-22-32,0 21-64,18-19-288,-18 39 480,20-20-352,1 20 64,19 20 32,-21-1-64,21 1-673,-20 19-769,19-17-768,-19 17-1602,0-19-9833</inkml:trace>
  <inkml:trace contextRef="#ctx0" brushRef="#br1" timeOffset="62805.6641">10897 5354 17808,'0'0'3652,"-20"0"-2595,20 20-192,-18 0 1217,18 21-641,18-22-768,2 1-385,0 0-128,1-20 0,17 0 32,3 0-31,-21-20-65,0 0-64,-1 1 32,-19-3-64,-19 3-96,-1-1-33,-20 0-127,1 1-128,-2 19 32,1 0 127,22 0-255,-3 0-385,1 0-288,20 0-1121,0 0-2723</inkml:trace>
  <inkml:trace contextRef="#ctx0" brushRef="#br1" timeOffset="63043.9453">11175 4937 19506,'40'0'1954,"-40"20"-1666,0 1 481,20 18 1121,-20 1 160,20 20-1025,-20-1-225,21 0-383,-3 1-193,2-20-128,1-1-128,-1 0-192,0-17-321,-2-22-832,3 0-513,-21 0-736,0 0-3108</inkml:trace>
  <inkml:trace contextRef="#ctx0" brushRef="#br1" timeOffset="63225.5859">10997 5196 22068,'-39'0'2307,"39"0"-1218,18 0 160,23 0 961,-1 0-801,39 0-928,-20-20-449,22 20-224,-22 0-641,-1-20-545,-17 20-1216,-1 0-641,-21 20-5926</inkml:trace>
  <inkml:trace contextRef="#ctx0" brushRef="#br1" timeOffset="75231.4453">12525 5057 6470,'-20'-20'1921,"20"0"-127,0 20 512,-19-19 417,19 19-225,0 0-704,0-20-417,0 20-416,0 0-256,0 20 192,19-1 160,1 1 0,0 39-192,1 1-193,-1-20-191,-2 19-289,2 1-32,1-21-128,19 1 0,-22 1-128,3-22-256,-1-19-449,-20 0-705,20 0-319,-20 0-1186,0 0-4580</inkml:trace>
  <inkml:trace contextRef="#ctx0" brushRef="#br1" timeOffset="75433.5937">12466 5295 17904,'0'-19'2275,"0"19"-1411,0-21 386,20 21 543,-1 0 33,1-20-961,21 20-609,-3 0-192,3-20 0,-1 20-128,-1 0-256,-19 0-1025,0-19-193,0 19-576,-1 0-1986,-19-20-6502</inkml:trace>
  <inkml:trace contextRef="#ctx0" brushRef="#br1" timeOffset="75984.375">12744 4957 17872,'20'0'1698,"-20"41"-737,0-22 833,20 21 95,-1-1-351,1 2-833,20 18-449,-20-20-64,-1 2 64,1-2-128,0-19 161,0 19-321,1-19 160,-21-20-96,0 19 0,0-19-32,0 0-64,0 0-128,0 0-193,0-19 1,0-1 96,0 0 159,0-19 1,20 19 0,-2 1-64,2 19 128,1 0-32,-1 0 256,19 19-64,-19 1-128,20-20 64,-20 20-64,-1-20 96,1 0 64,0-20 0,-20 20 65,0-20-65,0-20-32,0 20-32,0 0 0,-20 1-32,20-1 96,-20 20-96,20-20 96,0 20 96,-19 20-192,19-20-128,0 20 192,0 19-96,0 2 32,19-2-64,-19 0-32,20 1 32,20-21-224,-20 3-513,19-22-192,-19 0-224,0 0-224,1-22-993,-21 22-1122,18-19-4483</inkml:trace>
  <inkml:trace contextRef="#ctx0" brushRef="#br1" timeOffset="76954.1016">13538 5255 2049,'20'21'13261,"-20"-2"-10442,20 1-545,-20 0-32,20-1-352,-1-19-673,-19 20-320,20 0-257,-20-20 1,0 0-97,0 0 33,0 0 0,0-20-225,-20 20-160,20-20-64,-19-19-32,19 19-64,0-20 0,0 0-64,0 21 0,0-1 0,19 0 0,-19 1-32,20 19-224,0 0-641,20 0-801,-21 0-512,1 19-320,0 1-1282,0 0-2562,-20-1 801,20 1 5092,-20-20 3941,0 0 319,21 20-448,-21-20-608,0-20-641,18 20-417,2 0-255,1-20 127,-21 20-352,20 0-448,0-19-257,-2-1-224,3 20-95,-21-20 63,0 1-64,0 19 32,0-20-96,0-1 96,-21 21-192,21 0 128,-18 0-96,-2 0 96,0 21 32,-1 18-31,1 1 63,20-1 0,0 2-32,0-2-64,0 0-32,20 1-32,21-21-32,-3-19-32,23 0-160,-22 0-417,21-39-672,-21 19-609,1 1-480,-20 19-2371,1-20-13100</inkml:trace>
  <inkml:trace contextRef="#ctx0" brushRef="#br1" timeOffset="79636.7187">8972 3210 2402,'0'0'1569,"-20"-19"-544,20 19 737,0 0 672,-19-20-512,19 20 256,0 0-256,0 0-96,0 0-353,0 20-224,19-1-192,-19 21-96,20 1-192,-20 18 0,20 0-129,0 1-352,0 19-63,-20-39-33,19 19 32,-19-19-32,20-21-96,-20 1 64,0-20-31,0 21-65,0-21 224,0 0-64,0 0-224,-20-21-160,1-18 64,-1-1 32,0-19-96,0-1-97,20-19 161,-20-1 64,20 21-64,0-1 96,0 1-64,20 19 64,0 21-64,-20-2 192,20 1-96,0 20 96,-1 0 97,21 20 31,-20 20-64,1 19-32,17 0-64,-18 2 64,21-2 65,-23 1-225,2-20 160,1-1-192,-1 0 64,-20 2 0,20-21-64,-1 19-160,-19-19-225,0-1-159,20 1 31,-20 21-448,0-22-961,0-19-1249,0 0-4228</inkml:trace>
  <inkml:trace contextRef="#ctx0" brushRef="#br1" timeOffset="79846.6797">9111 3449 16335,'-40'0'3107,"20"20"-1313,1-20-449,19 0 128,0 20-224,0-20-640,0 0-609,19 19 0,21-19-128,-20 0-929,19-19-673,1 19-1281,-19-20-5733</inkml:trace>
  <inkml:trace contextRef="#ctx0" brushRef="#br1" timeOffset="82041.9922">15107 5156 9160,'0'-19'3267,"-21"-1"-1025,21-1 289,-20 1-129,0 1-512,20 19-577,-19 0-352,-1 0-384,20 19-257,-20 22 0,0-2 97,20 20-33,-20 2 64,20-22-63,0 0-1,20 1-128,0-40-96,0 19 1,0-19-1,19-19 32,-19-1-32,1 0-96,-1-19 32,-2 0-224,-18-2 128,0 2 64,0 19 0,0 0-32,0 1 32,0 19 161,0-20 31,0 20-160,0 20-96,0-1 32,0 1 128,20 19-160,-20-19 32,21 21-64,-1-22-64,18-19-673,-17 20-576,-1-20-481,0 0-256,0 0-929,-20-20-3715</inkml:trace>
  <inkml:trace contextRef="#ctx0" brushRef="#br1" timeOffset="82512.6953">15364 5276 8936,'40'39'6502,"-20"-39"-4004,-20 20-672,19-20 192,-19 19-352,0-19-513,0 0-320,0 0 127,0-19-159,0 19-545,-19-20-127,19 0-65,0 1-32,-20-2-96,20-19-257,20 21-31,-20-21-417,19 21-160,1 19 129,0-20 287,0 20 193,21 20 0,-23-20 255,23 19-223,-21 1 544,0-20-191,19 20 63,-19-20 0,0 0 96,0 0 0,-20-20 0,19 20 33,1-20-1,-20 1-32,0-1-64,0-1 129,0 21-65,-20-20 32,1 20 64,19 0-31,-20 0-161,0 20 0,20 1-32,-20-1 64,20 19 224,0 0-159,20 1-193,0-19 0,19-2 32,-19 1-513,20-20-672,19 0-544,-19 0-1090,-1 0-8840</inkml:trace>
  <inkml:trace contextRef="#ctx0" brushRef="#br1" timeOffset="83172.8516">16595 4978 13805,'-20'-41'2978,"20"21"-351,0 1-673,0-1 576,0 20-1056,0 20-450,20-1-159,-20 21-64,20 20-417,0-1 97,19 21-321,-19-21-64,0 2-64,0-2-64,19-20-576,-19 0-770,21-39-736,-41 22-256,0-22-1602,0-22-5669</inkml:trace>
  <inkml:trace contextRef="#ctx0" brushRef="#br1" timeOffset="83599.6094">16516 5196 16623,'-20'-20'4292,"20"20"-3171,0-20-256,20 20 1185,0-19-288,0 19-1026,19 0-543,1 0-225,-1 0 0,1 0-385,1 0-608,-3 0-448,3 0 192,-21 0 608,-2 0 385,3 0-65,-21 0 514,0 0 127,0 0 416,0 19 33,0 1 192,20 0 160,0 19-288,-20-19-96,20-20-193,-1 21-288,1-21-96,20 19 0,-20-19-31,-1-19 31,-19 19-192,20 0 64,-20 0 96,0 0-96,0 0 0,20 0-32,-20 0 128,20 0 0,0 19 0,-1-19 0,1 20-256,0-20-513,21 0-480,-21 0-769,-2 0-160,3-20-608,-21 1-2083,20-2-2177</inkml:trace>
  <inkml:trace contextRef="#ctx0" brushRef="#br1" timeOffset="83817.3828">17350 5215 2882,'0'0'8712,"0"0"-4516,0 0-1249,20 20-544,-20 0-482,19 1-191,1-2-481,0 1-608,0 0-257,19-1-96,-19-19-63,0 0 159,20-19-128,-21-1-96,1-19-128,-20-2-64,0 21 0,-20-19-96,1 19-224,-21 1-353,0 19-96,1 0 97,-1 0 31,1 19-416,19 1-1409,0 0-5254</inkml:trace>
  <inkml:trace contextRef="#ctx0" brushRef="#br1" timeOffset="84867.1875">18302 5137 4228,'0'-20'12459,"0"-1"-10281,0 21-640,0 0-97,20 21 193,-20-1-1,20-1-576,0 21-384,0-1-129,-1 2-127,-19-2 95,20-19-223,0-1 31,-20-19-192,0 0 32,0 0 64,0 0 129,0 0-65,0-19-224,0-1-64,0-19 32,20-2-32,-20 2-96,21-1-32,-3 21 0,2-1-64,21 20-1,-21 20 97,19-1 64,-19 21 32,20-1 0,-21 2-480,1-22-962,20 1-768,-20 0-512,19-20-3268</inkml:trace>
  <inkml:trace contextRef="#ctx0" brushRef="#br1" timeOffset="85171.875">18858 5137 18801,'0'19'1666,"0"1"-609,0 0 384,0 19 257,20-19-513,-20 20-608,19-20-385,1 0-64,0-20-32,1 0-32,-1 0-32,0-20 0,-20 0 0,18 1-96,-18-22 64,0 21 0,0 1-32,0 19 0,0-20-32,21 20-128,-21 20 96,20-20 192,-20 19-96,40 21-417,-21-19-1184,21-2-1346,-20 1-5605</inkml:trace>
  <inkml:trace contextRef="#ctx0" brushRef="#br1" timeOffset="85816.4062">19314 5176 13773,'20'-20'3651,"-20"20"-1601,0 0-320,0 0 223,20 20-127,-20 0-288,21 19-481,-1-19-289,-2 20-287,-18-20-1,21 0-191,-21-1-225,0-19 160,0 0-128,20 0 96,-20-19-96,0 19-32,20-20-96,-20-19 32,20 18-32,-20 1-32,19-19-32,1 39-32,-20 0 32,20 0 0,0 0 192,0 19 0,-1 21 0,1-19 0,0-2-64,-20 21 32,20-40-64,-20 19-32,20-19-160,-20 0 32,0-19 32,19-1-65,1 20-63,0-20-32,-20 1-289,20 19-287,1 0-97,17 0-192,-17 19-129,-1 1-671,-20 0-2243,20-20-12780</inkml:trace>
  <inkml:trace contextRef="#ctx0" brushRef="#br1" timeOffset="86280.2734">19930 4898 14509,'20'-40'4164,"-20"40"-1858,0 0-224,0 0 32,0 0-320,20 20-321,-20 0-159,20 19-706,-20 2-544,20-2 161,-1 1-65,1-1-96,0-18-32,0-1 32,0-1 0,-1-19 32,1 20-64,0-20 0,1 0-96,17 20 256,-18-20-288,1 19 192,19 1-160,-21 0 128,1 1-128,0-2 64,-20 1 64,0 0-160,-20-20-32,0 0-128,1 0 31,-21 0-31,19 0 64,-17-20-96,18 20-289,-1-20-416,1 1-256,0-2 64,20 1-64,0 20-128,0 0-641,20 0-2339</inkml:trace>
  <inkml:trace contextRef="#ctx0" brushRef="#br1" timeOffset="86590.8203">20407 5215 20083,'39'-19'3106,"1"-1"-1632,-1 0 95,1 1-287,1-1-418,-23-1-351,-18 21-289,20-20-64,-20 1-96,0 19 32,-20 0-128,20-20 32,-18 20 0,-3 0-64,1 20 32,0-20-32,-19 39 128,19-18 32,0 18 32,20-19 33,0 19-161,0 1 160,0 0-160,20 0 0,0-21-96,-1 1-449,21-20-576,1 20-1153,-23-40-353,2 20-3522</inkml:trace>
  <inkml:trace contextRef="#ctx0" brushRef="#br1" timeOffset="86800.7812">20764 5354 20179,'0'0'3010,"0"-19"-1408,0-1 96,0 0 191,0-20-768,20 20-480,0-19-449,0 19-192,-1-19-64,1 19-256,0-1-481,20 21-416,-21-20-641,21 20-352,-20 0-1666,1 20-7238</inkml:trace>
  <inkml:trace contextRef="#ctx0" brushRef="#br1" timeOffset="87090.8203">21280 5037 22613,'0'-20'1665,"0"1"-575,0 19 351,-20 0 321,20 0-834,-20 19-479,1 1-385,19 0 32,0 19-128,0 2-64,19-2-288,1-19-161,20 19-224,-1-19 33,1 1-1,-20-2 385,1 1 384,-21-20 192,0 20 512,0-20-127,-21 0-225,1 0-223,0 0-354,0 0-1120,20-20-1377,-19 20-6183</inkml:trace>
  <inkml:trace contextRef="#ctx0" brushRef="#br1" timeOffset="92794.9219">1567 6407 18673,'0'0'1025,"-20"-20"-384,20 20 480,20 0 993,-20 0-64,21 20-577,-1-1-512,18 1-160,3 19-97,-1 2-287,19-1-321,-19-1 0,-1 2-64,1-2 0,-19 0-288,17-19-385,-18 0-768,-20-20-961,0 0-449,0 0-2530</inkml:trace>
  <inkml:trace contextRef="#ctx0" brushRef="#br1" timeOffset="93019.5312">1646 6844 20467,'-99'19'2306,"60"-19"-1185,19 0 737,0 0 32,20 0-417,0-19-512,20 19-320,0-40-129,39 19-320,0-18-192,2-20 224,18 20-448,-19-22-480,19 2-129,-20 18-705,2 2-319,-22 19 319,-19 20-63,-20 0-1378,20 20-3491</inkml:trace>
  <inkml:trace contextRef="#ctx0" brushRef="#br1" timeOffset="93301.7578">2401 6783 18897,'21'0'4485,"-21"21"-4165,0-21 64,0 20 1154,0 19-225,0 1-961,0-1-127,0-18-257,18-1-257,2-1-576,-20 1-704,21 0-673,-21-20-2403</inkml:trace>
  <inkml:trace contextRef="#ctx0" brushRef="#br1" timeOffset="93859.375">2560 6566 18481,'0'-20'2370,"0"20"-1249,0 0-224,0 20 1185,20-1-544,0 21-930,-20-19-384,20-2-31,0 1-97,19-20-32,-19 0-64,0-20-225,0 1-159,-1-22 320,-19 21-32,0 1 128,0 19 0,20 0 128,-20 0 0,0 19 129,0 21 95,20 0-64,21 19-288,-3-19 96,3 20 33,18-21 31,-19 1 0,-20-1-192,-1 2 96,1-2 0,-20 1 64,-20-21 0,1 22-160,-1-21-192,0-1-384,-21-19-706,23 20-799,-22-20-1539,-1 20-13772</inkml:trace>
  <inkml:trace contextRef="#ctx0" brushRef="#br1" timeOffset="94503.9062">3851 6446 21011,'0'20'1121,"19"21"65,-19-22 960,20 21-385,0-1-544,0 2-640,0-22-321,-1 1-224,1 0 160,0-1-288,-20-19-224,20 0-577,-20 0-1121,0 0-480,0-19-3364</inkml:trace>
  <inkml:trace contextRef="#ctx0" brushRef="#br1" timeOffset="94667.9687">3770 6248 21428,'-18'-20'1121,"18"1"-865,0 19-256,0-20 0,0 20-64,18 0-961,3 0-1377,-1 20-3204</inkml:trace>
  <inkml:trace contextRef="#ctx0" brushRef="#br1" timeOffset="94966.7969">4208 6507 18385,'40'98'1762,"-21"-57"-161,1-2 353,-20-19-160,20-1-513,-20 1-448,20-20-161,-20 0-351,0 0-1,0 0-64,0 0-160,0-20-64,0 1-32,20-1-128,-20-19 64,20 18-32,-1 1 0,1 20 64,0 0-32,21 20 64,-23 1 0,22-2-417,-19 1-992,-1 0-1153,-2-1-2627</inkml:trace>
  <inkml:trace contextRef="#ctx0" brushRef="#br1" timeOffset="95742.1875">5380 6189 9384,'18'20'9898,"-18"-1"-8297,20 21-223,1 19 159,-1 1-64,0 19-255,-1 1-578,1-41-352,0 1 33,0 0 95,0-20-128,-20-20-159,19 0 31,-38 0 192,19 0-448,-20-20-128,0 1 0,-20-22-65,21 2 33,-21-20-96,19-2 288,1 2-32,2-21-97,18 21 33,18 0 64,2 18-64,21 22 384,-21-1 161,39 40-129,-19-1 160,-1 42-160,21-2-31,-21 21-129,1-21 32,-1 19-128,-19-17-96,0-22-161,1 1-287,-1-19-641,-20-2-641,0-19-640,-20 0-2819</inkml:trace>
  <inkml:trace contextRef="#ctx0" brushRef="#br1" timeOffset="95909.1797">5459 6546 19026,'0'0'3171,"0"-20"-1986,0 20 64,20 0 737,-1 0-737,21-19-961,0 19-224,-1 0-993,1-22-1185,-1 22-1601,1 0-16272</inkml:trace>
  <inkml:trace contextRef="#ctx0" brushRef="#br1" timeOffset="96916.0156">6987 6526 10345,'0'-41'3620,"-20"22"-257,20 19-448,0 0-289,0 0-576,0 0-705,0 41-127,0-2-129,20 0-32,-20 22-385,21-2-95,17-20-289,-18-19-128,21-1-64,-2-19-96,1 0 32,-1-19-160,1-1-64,-40 0 0,20-19 128,-20 19-96,-20-20 160,0 20 0,20 20 32,-20-20 32,20 20 64,0 0-32,0 20 64,20 0-32,20 1-64,-20-2 0,19-19-64,1 0 0,-1-19-32,-19-2-160,-20 21 32,0-20-224,0 0-33,0 20-608,-20-19-224,1-1-673,-1 20 128,20-20-544,-20 20-4837</inkml:trace>
  <inkml:trace contextRef="#ctx0" brushRef="#br1" timeOffset="97089.8437">7583 6585 18801,'59'20'3428,"-59"0"-1571,20-20 193,-20 21-192,20-2-865,-20-19-737,0 0-256,0 0-128,0 0-673,0 0-864,0 0-321,0 0-1249,0-19-5702</inkml:trace>
  <inkml:trace contextRef="#ctx0" brushRef="#br1" timeOffset="97335.9375">7583 6268 21043,'0'-20'2339,"0"20"-1346,0 0 288,0 0 160,0 0-384,20 20-384,-2-1-257,23 1-288,-21 21-64,19 18 97,1-20-161,0 0 32,-1 2 0,-19-1-417,0-1-544,1-19-576,-1 1-737,-20-2-1474,0-19-12363</inkml:trace>
  <inkml:trace contextRef="#ctx0" brushRef="#br1" timeOffset="97778.3203">7603 6466 20787,'-20'19'2402,"40"-19"-2017,-2 0 832,3 0 801,19 0-897,-1 0-769,1 0-256,-20 0-32,20-19-256,-1-1-384,-19 0-193,-20-19-480,0 19 480,0 1 160,0-2 225,0-19 192,-20 40 192,20-19 32,0 19 288,0 0 321,0 19 224,0 21-225,20 0-287,1 19-1,-1 0 225,-2-18-129,23-1 417,-21-21-64,0 1-289,-20 0-288,19-20-64,1 0-96,-20 0 129,0 0 31,20-20-160,-20 0 0,20 1-64,0-1 64,-1 0-96,-19 1 32,20 19-192,0 19 192,20 1-96,-21 0 128,1-1-833,20 1-1089,-19-20-672,17 0-1058,-18 0-11498</inkml:trace>
  <inkml:trace contextRef="#ctx0" brushRef="#br2" timeOffset="128909.1797">9429 6407 3106,'0'-20'2371,"-20"20"-1218,20-20 801,0 20 672,0 0-544,-20 0-641,20-19-191,0 19 95,0 0-96,0 0-96,0 0-64,0 0-160,0 0-192,0 0 96,20 0 127,-20 19-63,20 1-128,19 0-32,1 19-1,1-19-127,-3 21-193,23-2-159,-2-19-65,0-1-64,-19 21-32,0-19-64,-21-2 32,21 1-160,-20 0 224,0-20-224,-20 19 160,19-19-224,-19 0-32,0 0-353,0 0-416,0 0-544,0 0-641,0-19-1570,-19 19-3715</inkml:trace>
  <inkml:trace contextRef="#ctx0" brushRef="#br2" timeOffset="129521.4844">9826 6327 7142,'0'-20'3395,"0"20"-896,0 0 191,0 0-223,0 0-674,0 0-639,0 0-418,0 0-31,-20 0 192,20 20 0,-20 1-1,0-2-191,1 21-96,-21-1-33,20 0-127,-19 2-97,19-1-64,-21-21 1,21 21-97,-19-19 32,19-2-64,0 1-64,20 0-32,-20-20-96,20 0 64,0 19-192,0-19-160,0 0-161,0 0-480,0 0-800,0 0-353,20 0-577,0 0-3427</inkml:trace>
  <inkml:trace contextRef="#ctx0" brushRef="#br2" timeOffset="130126.9531">10282 6566 96,'0'-20'6918,"-20"20"-3683,20 0 128,0-20-224,-19 20-480,19 0-481,0 0-545,0 0 225,0 0-416,0 0-417,0 0-321,19 0 65,1-19-225,20 19-223,0 0-225,-21 0-32,21 19-96,-19-19 64,17 0-160,-18 20-96,1-20-129,-21 0-255,20 0-129,-20 0-576,0 0-385,0 0 193,0 0-641,0 0-1954,-20 0-9833</inkml:trace>
  <inkml:trace contextRef="#ctx0" brushRef="#br2" timeOffset="130366.2109">10381 6446 15406,'-19'0'2947,"19"0"-1410,0 0 802,0 20 159,0-1-1185,0 22-672,0-21-289,0 0-128,0 19-128,19-19-64,-19-20-64,0 21-224,20-21-288,-20 19-674,0-19-863,0 0-642,0 0-3779</inkml:trace>
  <inkml:trace contextRef="#ctx0" brushRef="#br2" timeOffset="131184.5703">10719 6327 9288,'0'-20'2595,"0"20"-1090,-20 0 1218,20-20-289,0 20-896,0 0-546,0 0 226,0 0-33,0 0-288,0 0 96,0 0 160,20 20-192,0-20-257,0 20-63,-1 1-193,21-2-160,-20 21-63,19-1-65,-19 0 128,21 2-160,-3-1 0,-17-1-96,19 2 0,-20-22 0,-1 1 33,1 0-162,0-1-95,0-19-256,-20 0-257,0 0 33,0 0-514,0 0-575,0-19-385,-20 19-1153,20 0-5542</inkml:trace>
  <inkml:trace contextRef="#ctx0" brushRef="#br2" timeOffset="131597.6562">11294 6307 14830,'0'0'2690,"0"0"-1761,0 20 608,0-20 706,-18 21-482,18 18-576,-21 20-352,1 2 192,0 17-32,-20 2-256,1-1-161,-1 1-223,1-1 95,19-19-224,0-1-32,0-19-95,-1 0-97,21 0 0,0-21-193,0-19-31,0 0-352,0 0-449,21 0-513,-1-19-672,0-1-352,-20 0-1570,20-20-14060</inkml:trace>
  <inkml:trace contextRef="#ctx0" brushRef="#br2" timeOffset="132299.8047">11592 6407 15662,'-19'0'2755,"19"0"-1314,0 0 898,0 0 95,0 0-1217,0 0-897,19 0 225,1 0-97,0 0-95,0 0-161,1 0-96,-3 0-96,22 0-320,-40 0-161,21 19-448,-1-19-897,-20 0-768,0 20-1858</inkml:trace>
  <inkml:trace contextRef="#ctx0" brushRef="#br2" timeOffset="132481.4453">11652 6566 18897,'0'0'2018,"21"0"-1377,-3 0 1024,2-20 257,0 20-1121,1 0-256,17 0-545,-18 0-417,-20 0-672,21 0-705,-1 20-864,-20-20-3011</inkml:trace>
  <inkml:trace contextRef="#ctx0" brushRef="#br2" timeOffset="133147.4609">12307 6050 17712,'0'-20'2851,"0"20"-1089,0 0 416,0 20-64,20 19-673,0 1-448,0 20-256,0-1-257,-20 20-63,19-19-193,1-1 0,-20 2-64,0-22-128,20 0 64,-20-19-288,0 21 96,20-41-417,-20 19-127,0-19-417,0 0-609,0 0-1088,0 0-674,-20 0-3554</inkml:trace>
  <inkml:trace contextRef="#ctx0" brushRef="#br2" timeOffset="133400.3906">12108 6387 19346,'-18'-20'2274,"36"20"-2114,2 0 513,21-19 1665,18 19-512,-19 0-801,19-21-545,20 21-160,1-20 33,-21 20-257,-18-20 0,-3 20-192,3 0-64,-21 0-353,-2 0-736,-18 0-929,21 0-673,-21 0-3106</inkml:trace>
  <inkml:trace contextRef="#ctx0" brushRef="#br2" timeOffset="136148.4375">12446 6566 1569,'0'0'2306,"0"0"-2786,0 0 448,0 0 2210,0 0 1057,0 0-961,0 0-224,0 19-32,0-19-769,0 0-320,0 0-192,0 0-257,0 0-96,0 0 33,0 0 63,0 0 97,0 0-1,0 0-31,0 0 160,0 0-193,20 20 65,-20-20-129,0 0-96,0 20-63,0-20-193,0 21 96,0-2 96,20 1 32,-20 0 65,0-1-33,19-19-128,-19 20 65,0 0-65,0-1-64,0 2-64,0-21 32,0 20-32,0-20-32,0 0-64,0 0 32,0 0 0,0 0 0,0 0 0,0 0 65,0 0-33,0 0 32,0 0-32,0 0-128,0 0 160,0 0-96,0-20 0,0 20-32,0 0 0,0 0 32,-19-21 0,19 21 32,0-19 0,0-1 0,0 0 0,-20 1-32,20-1 0,0 0 32,0 1-32,-20-22 0,20 21 0,0 20-352,0-19-770,0 19-831,0-20-802,0 20-5605</inkml:trace>
  <inkml:trace contextRef="#ctx0" brushRef="#br0" timeOffset="192246.0937">397 8114 3971,'18'20'2274,"-18"-1"1058,21-19 127,-21 21-961,20-1-320,0-20-288,-20 20-128,20-1-225,-20-19-63,19 20-129,-19-20-288,0 20-256,0-20 224,0 0-257,0 0-191,0-20-289,0 20 32,0-20-127,-19-19 95,-1 19-288,20-20 64,-20 0-32,0-19 32,-1 18-128,21-18 64,0 20 96,0 19-64,0-1-160,0 2 224,21 19 0,-1 19-32,0 2-64,19 19 0,1-1 0,0 0 32,-1 2-32,1-1-32,-1-1 0,1-19 64,1-20 0,-23 19-96,3-19 224,-21 0-32,0 0 97,0-19-97,0-1-32,0 0-96,-21-19 64,3-2-192,-2 2-192,-1-1-161,21-19 97,-20 19-385,20 20-993,0 0-704,0 20-481,20 0-64,1 0-5637</inkml:trace>
  <inkml:trace contextRef="#ctx0" brushRef="#br0" timeOffset="192708.9844">1211 8055 18737,'0'-20'1346,"-20"-1"127,20 1 1249,-20 20-191,-1 0-1154,1 0-480,20 0-384,-18 0-129,-3 41-128,1-21-96,0 19-128,0-19 0,20 19-128,0-18 0,20-1 0,-20-20 0,20 0 32,0 0 0,1 0 32,-3-20 0,2-1 64,-20 2 0,0-1 32,0 0 0,0 1-32,0-1 32,0 20-64,0 0 64,0 0-96,0 0 96,21 0-160,-1 20 128,0-1-384,-2 1-65,3 0-608,-1-20-672,0 19-802,0-19-447,-1 21-1507</inkml:trace>
  <inkml:trace contextRef="#ctx0" brushRef="#br0" timeOffset="192907.2266">1428 8035 17840,'20'0'2339,"-20"0"95,20 0 321,-20 20-609,20 0-1410,0-1-480,-1-19-223,-19 20-322,20-20-95,0 20-545,-20-20-833,21 0-480,-1 0-705,-20 0-2786</inkml:trace>
  <inkml:trace contextRef="#ctx0" brushRef="#br0" timeOffset="193064.4531">1448 7855 13933,'0'-19'-289,"0"19"-992,0 0 1025,0-20-1442,0 20-7014</inkml:trace>
  <inkml:trace contextRef="#ctx0" brushRef="#br0" timeOffset="193319.3359">1646 7935 16367,'61'79'2338,"-41"-58"-256,-1 19 385,1-21 575,-20 1-1184,20-20-929,-20 20-320,20-20-225,-20 0-96,0 0-64,20 0-63,-20-20-65,0 0-128,0 1-225,0-1-319,0-21-385,0 21-288,0 1-385,0-1-768,19 0-128,-19 20-65,0 0-1793,0 20-1986</inkml:trace>
  <inkml:trace contextRef="#ctx0" brushRef="#br0" timeOffset="193585.9375">1885 7975 5060,'20'39'4933,"-20"-18"-609,21-1-961,-3-20-993,2 0-384,0 0-320,1 0-481,-1-20-416,-2-1-385,-18 1-224,0 1-32,0-1-31,0 0-1,0 1-96,-18-1 0,18 0 0,-20 20 192,-1 0 96,21 20 32,-20 0 225,20-1-161,-20 21 289,20-1-257,20 2-256,0-21-160,1-1 64,17 1-128,3 0 64,-1-20-192,-1 0-288,1 0-481,-1-20-1153,1 20-1506,-20-20-3394</inkml:trace>
  <inkml:trace contextRef="#ctx0" brushRef="#br0" timeOffset="194363.2812">2918 7935 10762,'-20'-39'1505,"-1"19"577,21-1 352,0 2 65,0-1-481,-20 20-417,2-20-191,-2 20 127,-1 0-480,1 0-160,0 20-160,-19 0-225,19-1-160,20 2-288,0 19-192,0-21 128,20 1-64,19 0-64,1-20 96,19 19-352,2 1 95,-23-20 1,-17 21 96,-1-1 288,-20 0-32,0-1 32,0-19-32,-20 20 0,-19 0-32,19-20-64,0 19-64,-1-19-288,1 0-577,2 0-1281,18 0-961,0-19-1121,0 19-6278</inkml:trace>
  <inkml:trace contextRef="#ctx0" brushRef="#br0" timeOffset="194628.9062">3076 8035 13100,'40'20'3203,"-40"-20"-801,20 20-128,-20-1 33,0-19-514,19 20-480,-19 0-480,20-20-256,0 19-129,0-19-127,1-19-161,17-1 32,-18 0-224,1 1 64,-1-1-32,-20 0-64,-20-1-32,-21 21-32,21 0 64,-19-20-65,-1 20 33,20 0-384,1 0-385,19 0-672,0 0-738,0 0-992,0-19-6374</inkml:trace>
  <inkml:trace contextRef="#ctx0" brushRef="#br0" timeOffset="194919.9219">3294 7638 19762,'0'-20'3011,"0"0"-1377,21 20 351,-21 20 162,0 0-770,20 19-512,-20 2-225,18-2-351,3 20-193,-1-20-32,0 2-128,0-2-257,19 1-191,-19-1-385,0-18-544,0-1-1058,0-20-1184,-20 0-3652</inkml:trace>
  <inkml:trace contextRef="#ctx0" brushRef="#br0" timeOffset="195157.2266">3592 7935 20915,'0'40'1602,"20"-21"63,-20 22 545,20-21-544,1 0-1025,-3-1-353,23-19-96,-1 0-64,-22 0-32,23-19-96,-21-1-64,-20 0-96,0-1-64,0 1-257,0 1-511,0-1-1026,-20 20-1057,20-20-609,-20 20-12875</inkml:trace>
  <inkml:trace contextRef="#ctx0" brushRef="#br0" timeOffset="195375">3851 7718 19762,'0'-21'4004,"0"21"-1986,0 0-513,19 21 385,-19-2-577,20 1-800,0 19-161,0 20-288,0 2 0,-1-22-256,21 20-192,-20-38-257,0-1-448,-1-20-769,-19 0-1088,0-20-1282,0-1-14927</inkml:trace>
  <inkml:trace contextRef="#ctx0" brushRef="#br0" timeOffset="195584.9609">3831 7855 19218,'-20'0'1345,"40"0"-544,0-19 1024,19 19 33,1 0-352,-1 0-353,21 19-64,-1-19-321,2 21-383,-23 19-129,-17-21-224,-1 21 128,0-21-352,-1 1 32,-19 1-128,20-1-225,-20-20-640,0 0-705,20-20-1377,-40-1-2274</inkml:trace>
  <inkml:trace contextRef="#ctx0" brushRef="#br0" timeOffset="195751.9531">4149 7697 21524,'-20'0'2274,"20"0"-1473,20 0-32,-20 0-385,18 0-640,23 21-2403,-41-2-4644</inkml:trace>
  <inkml:trace contextRef="#ctx0" brushRef="#br0" timeOffset="196395.5078">4525 7916 10986,'21'-20'3651,"-21"0"-1312,0-1-482,0 21 482,0-19-129,0 19-289,-21 0-703,21 19-257,-20 2-129,20-1-63,0 19-64,-20 1-65,20-21-223,20 22-193,0-21-192,1-20-32,-1 20 64,-2-20-96,3-20 96,-1 0-128,0-1 64,-20-18-96,0-1 128,0 1-96,-20 19 0,20-20 160,-20 0-128,-1 1 64,21 19-96,0 20 64,0 0 64,0 0 64,21 40-32,-21-1-32,20 0-64,0 2 32,0-21-160,-1-1 224,1 1-64,-20-20-192,20 0 192,0-20-32,-20 20 32,20-19-64,-20-1 32,19-21 32,-19 22 64,20 19-64,0-20 64,-20 20-32,20 0 32,0 20 1,-1-1-33,21 2 0,-20 19-128,1-21-225,-3 1-351,2 0-641,-20-20-1122,21 0-2081,-21 0-5317</inkml:trace>
  <inkml:trace contextRef="#ctx0" brushRef="#br0" timeOffset="197490.2344">733 8451 11947,'0'0'1313,"0"0"545,0 0 128,-20 0 160,20 0-705,0 20-928,0-20 255,0 0 161,20 0-128,0 0-64,1 21 31,17-21-191,3 0-129,-1 0-191,19 19-33,1-19-32,-1 0 0,20 0 96,0 0-31,2 20-65,18-20-96,19 0 0,1 0-64,21 0-64,18 0 64,-18-20 160,18 1-192,-39-2 32,1 1 32,-21 0 64,-20 20 65,20-19-97,-18-1 192,-2 20-128,0-20 64,20 20-96,-20 0-95,0 0-33,2 0 96,18 0-64,-20 0-64,0 0 128,0 0-32,20 0 352,-38 0 161,18 0-97,-20-19-288,1 19-64,-1 0-63,-18 19-98,17-19 162,3 0-65,-2 0-32,1 0 64,-21 0-96,1 0 0,-1 0-32,-19 0 64,0 20 64,21-20-64,-23 0 32,3 0-32,-1-20 32,0 20-32,-20 0 0,20 0-64,-20 0 0,19 0-96,-19 0 64,0 0-160,0 0-33,20 0-191,-20 0-353,0 0-544,20 0-993,0 0-1442,-20 0-1185,20 0-12235</inkml:trace>
  <inkml:trace contextRef="#ctx0" brushRef="#br0" timeOffset="197743.1641">5260 7896 24214,'-20'0'2691,"20"0"-2307,0 0-191,20 0-97,-20 0-96,0 0-481,20 20-1569,-20-1-1729,19-19-4645</inkml:trace>
  <inkml:trace contextRef="#ctx0" brushRef="#br0" timeOffset="197884.7656">5339 8134 23189,'0'19'2659,"0"-19"-1346,21 0-192,-21 0-192,0 0-673,0 0-416,20 0-705,-20 0-1569,0 21-2595</inkml:trace>
  <inkml:trace contextRef="#ctx0" brushRef="#br1" timeOffset="201520.5078">6194 7855 2754,'-21'-39'6598,"-19"19"-4003,20 20 384,1-19-385,-1 19-512,0-20-544,0 20-353,20 20-128,-20-1-64,0 1-193,20 19-31,0 2-64,0 18-1,0 0-287,20-18-33,20 18-96,0-20 1,-1-18-97,22-1-32,-2-20-32,-1-20-64,3-1-128,-22-18 64,1 0-160,0-1-64,-21-20 0,1 1-129,0 19 1,-40-20 192,20 21-225,-39-1 97,-1 0 96,0 20 32,-19-19 64,18 39 128,3-20 96,-3 20 96,3 0 160,17 20 161,1-1-257,0 1-64,20 21-95,20-22 31,0 21-160,1-21 192,17 1-288,23-20-289,-22 20-351,21-20-802,-21 0-1633,1 0-1857</inkml:trace>
  <inkml:trace contextRef="#ctx0" brushRef="#br1" timeOffset="201881.8359">6828 7697 16559,'-20'-20'2242,"1"0"-896,19 20 479,-20 20 417,0 0-768,-1 1-225,1 18-320,2 20-64,18 1-193,0-1-255,0 0-193,38-18-256,-17 18 64,19-39-192,-1 19-257,1-18-415,0-21-706,-21 0-896,21 0-673,-40 0-3908</inkml:trace>
  <inkml:trace contextRef="#ctx0" brushRef="#br1" timeOffset="202244.1406">7046 7975 20883,'20'39'2306,"1"-18"-127,-1 19-162,-2-21-351,3 1-737,-21 0-449,20-1 1,-20 2-385,0-21 160,0 0-224,0 0 128,0-21-160,0 2 32,0-1-96,0 0 32,0-19-128,20-2 224,0 21-288,-1 1 256,1-1-32,20 20-64,-20 20 192,-1-1-128,1 22 64,0-21-288,0 19-545,0-19-288,-20 19-672,19-39-1058,-19 21-897,0-21-5156</inkml:trace>
  <inkml:trace contextRef="#ctx0" brushRef="#br1" timeOffset="202614.2578">7344 7697 17328,'40'-20'1730,"-1"0"-97,-19 20 641,20-19-512,-19 19-1057,-3 19-481,2-19-32,-20 20-96,0 0-64,0 1 64,-20 18-32,20 0 32,-18-19 0,18 0 129,0-1 159,0 2-64,0-21-63,18 0-97,23 0 0,-21 0-128,18 0-32,3-21-256,-1 2-577,-21 19-833,1-20-1601,0 0-3876</inkml:trace>
  <inkml:trace contextRef="#ctx0" brushRef="#br1" timeOffset="202816.4062">7840 7579 20083,'81'19'2017,"-43"1"546,3 19-65,-2 1-736,1 0-513,-40 19-897,20-19-223,-20 20-162,0-21-31,0-19-192,0 19 0,0-39-545,0 20-960,0 1-1443,0-21-1856</inkml:trace>
  <inkml:trace contextRef="#ctx0" brushRef="#br1" timeOffset="203547.8516">8794 7697 15919,'0'-40'2594,"-21"21"-416,21 19 96,0 0 64,0 0-928,0 19-449,0 21-96,21 20-193,-21-21-159,20 20-161,0 2-320,-2-2 96,3-20-192,-1 2-384,0-2-545,0-19-545,-1-20-1377,-19 20-768,-19-40-4837</inkml:trace>
  <inkml:trace contextRef="#ctx0" brushRef="#br1" timeOffset="203818.3594">8635 7916 19794,'19'0'1954,"1"-20"-192,20 20 864,-1-20-992,2 20-1090,17 0-448,-17 0-96,18 0-256,-19 0-513,0 20-159,-1 0 255,1-1 257,-19 1 416,-21 0 96,18-1 224,2 22 256,-20-21-63,20-20-385,-20 20-32,0-20-224,21 0-384,-21 0-481,0 0-1121,-21 0-1057,21-20-4901</inkml:trace>
  <inkml:trace contextRef="#ctx0" brushRef="#br1" timeOffset="203959.9609">8972 7697 19506,'-20'-20'1377,"20"0"-1153,0 20-95,20 0-1,0 0-320,0 0-1570,0 20-4740</inkml:trace>
  <inkml:trace contextRef="#ctx0" brushRef="#br1" timeOffset="204873.0469">9310 7816 12075,'0'0'2242,"0"0"-32,0 0-224,0 0-513,0 0-159,20 20 127,-20-1 96,19 2-480,-19 19 129,20-1-225,0 0-129,-20-19-287,20 21-1,0-21-223,-20-1-33,19-19-64,-19 0-96,0 0 64,0 0 65,0-19-129,0-1-96,0 0 0,-19-21-64,19 22-96,0-21 32,0 1-97,0 19-63,0-1 160,0 21-96,19 0 64,-19 0 96,20 21-32,-20-1 128,20 0-64,0 19-64,-20-19 32,20-1-64,-20-19-33,21 20 65,-21-20-32,0 0-64,0 0 192,0 0-128,0 0 0,0-20-64,18 20 96,-18-19-257,20 19-127,0-20 32,1 20 191,-1 0 97,19 20 64,-19-20 32,20 19 96,-21-19 32,1 0 33,20 0 159,-20 0 96,-1-19-192,1-1-32,-20 0-127,20-19 95,-20 19-64,0-1-64,-20 2 0,0 19 96,20 0 32,-19 0 192,19 0-64,-20 40-95,20-20 159,20 19-64,-20 1-32,19-21-128,21 22-31,0-21-65,19-20-289,-18 0-287,18 0-673,-1 0-1186,-17-20-2882,-21-1-14958</inkml:trace>
  <inkml:trace contextRef="#ctx0" brushRef="#br1" timeOffset="205577.1484">10620 7836 20531,'0'0'1441,"20"19"-736,-20 22 1121,20-21 63,-1-1-864,1 21-448,0-21-129,0-19 289,0 0-192,-1 0-1,1 0-224,0-19-31,0 19-97,-20-20-32,0-19 0,0 19-160,0 0-64,0-1-32,0 2-545,0-1-127,0 0-578,21 20-864,-21 0-1537,18 0-3012</inkml:trace>
  <inkml:trace contextRef="#ctx0" brushRef="#br1" timeOffset="205737.3047">11037 7876 17904,'39'59'1794,"-19"-39"-192,-20 0-577,20-1-353,0 1-512,-20-20-640,20 0-1154,-20 0-3458</inkml:trace>
  <inkml:trace contextRef="#ctx0" brushRef="#br1" timeOffset="205881.8359">10997 7677 18865,'0'-20'545,"0"1"-833,20 19-33,0 0-63,19 19-1794,-19-19-6887</inkml:trace>
  <inkml:trace contextRef="#ctx0" brushRef="#br1" timeOffset="210424.8047">11533 7796 10217,'0'-39'2499,"0"39"607,0-20-447,-20 20-385,20 0-512,-20 0-257,-19 0-320,19 20-352,0 19-481,-1 1-127,-17 20-193,38-21 0,0-19-96,0 19 32,20-39 0,-2 20 0,23-20 0,-21-20 32,19 1-64,-19-1 31,20 0-31,-40-19 32,0 19-32,0-1 128,0 21 225,-20 0 255,0 0 33,0 21-97,1-1-160,19 0-287,0-1-33,19 1-225,21 0-575,0-20-482,-1 0-639,22 0-930,-3 0-2082</inkml:trace>
  <inkml:trace contextRef="#ctx0" brushRef="#br1" timeOffset="211141.6016">12486 7718 14541,'-20'0'1954,"0"0"-32,20 0 32,0 19-32,0-19-225,20 20-576,19 0-320,-19-20-224,21 0-161,-3 0-192,3 0-64,-1 0-160,-22-20 64,3 0-96,-21 1-64,0 19 160,-21-21-128,3 1 0,-2 20 32,-21 0 0,21 0 32,-18 20 96,-3-20-64,21 40 128,-19-20-63,19 19 63,0 1 128,20 0-96,0 0 128,0-21-288,20 21 0,0-21-160,39 1-192,-18-20-481,17 0-608,3-20-705,-22 20-513,21-39-2145</inkml:trace>
  <inkml:trace contextRef="#ctx0" brushRef="#br1" timeOffset="211317.3828">13141 7697 4260,'0'0'11979,"0"0"-10890,-20 21 384,-19 18 609,19-19-640,-1 19-385,-17 0-673,18 2-256,-1-2-512,21-19-513,-20-20-1057,20 20-3363</inkml:trace>
  <inkml:trace contextRef="#ctx0" brushRef="#br1" timeOffset="211488.2812">12803 7796 13292,'20'0'7815,"-20"0"-6758,40 0 1538,-1 0-161,1 0-1441,1 0-737,17 20-95,3 0-322,-22-20-319,1 19-833,-1 2-961,-19-21-1314,0 0-6918</inkml:trace>
  <inkml:trace contextRef="#ctx0" brushRef="#br1" timeOffset="212300.7812">13300 7399 16431,'0'0'2082,"-20"0"-1025,20 21 705,20 18 384,-20 20-417,19 2-704,1-2-288,-20 21-321,40-21-95,-19-20 31,17 21-192,-17-40 0,19 0-64,-22-20 65,23 0-65,-21 0 64,0-20-128,-1-21 0,-19 22 32,0-21-64,20-19 0,-20 40-64,0-22 64,0 21 0,20 1-32,0 19-32,-20 0 32,39 19 64,-19 1-96,0 21 96,0-2-513,21-19-351,-3 19-962,3-19-1345,-3-20-641,-17 0-10665</inkml:trace>
  <inkml:trace contextRef="#ctx0" brushRef="#br1" timeOffset="212684.5703">14133 7618 16815,'-39'0'1922,"19"20"224,-20-1 481,21 21-481,-1 0-865,0 0-640,20-21-353,20 21-192,0-21-96,-1-19 96,21 0-160,-20 0 32,0-19-96,-1-1 96,1 0 32,0-19-32,-20 0-64,0 18 32,0 1 96,-20 0 0,20 1 32,0 19 128,0 0 192,0 19-224,0 1-95,0 0 127,20 1-96,0 18-96,1-19-96,-3-1-385,22 1-576,-19-20-672,17 20-834,-17-20-992,-1-20-4677</inkml:trace>
  <inkml:trace contextRef="#ctx0" brushRef="#br1" timeOffset="212923.8281">14372 7638 15983,'0'19'3331,"-20"1"-1762,20 0 898,0 1-1,20 18-833,-20 0-608,20-19-288,0 19-385,19-39-223,-19 21-1,20-21 32,-21 0-160,1-21 0,0 2-192,0-1-193,-20 0-223,0 1-353,0-1-705,0 0-1216,0 1-610,20 19-3298</inkml:trace>
  <inkml:trace contextRef="#ctx0" brushRef="#br1" timeOffset="213227.5391">14908 7579 19762,'20'-22'2018,"-40"22"-1121,0 22 704,0-22 257,-19 19-512,19 1-610,0 0-512,0-1-63,20 1-129,0 0-96,20 1-1,0-2-95,19-19-32,1 20 160,0-20-192,-21 20 192,1-1-64,0-19 160,-20 20-128,0-20 288,-20 0-160,0 20-64,1-20-96,-1 0 0,0 0-641,0 0-1121,0 0-1088,20-20-353,-19 20-6247</inkml:trace>
  <inkml:trace contextRef="#ctx0" brushRef="#br1" timeOffset="213474.6094">15127 7420 20851,'18'0'1762,"-18"0"-1282,20 19 962,1 1 415,-1 19-319,-20-19-577,38 41-321,-17-22-383,-1 0-161,0 1-96,0-19-321,-20 18-383,19-19-577,-19-20-1122,0 19-1280,0-19-5734</inkml:trace>
  <inkml:trace contextRef="#ctx0" brushRef="#br1" timeOffset="213713.8672">15066 7618 14317,'0'-20'5253,"20"20"-4516,21 0 416,-3-19 480,3 19 289,18 0-577,1 0-320,-1 0-448,-19 19-193,19 1-95,-18 0-97,-3-1-64,-18 1-128,21 0 32,-21 1-96,-20-2-32,19-19-225,1 0-607,-20 0-1507,0 0-1697,0 0-9801</inkml:trace>
  <inkml:trace contextRef="#ctx0" brushRef="#br1" timeOffset="213854.4922">15524 7439 22453,'0'-19'1505,"0"-2"-1056,0 21-417,20 0-96,-2 0-1314,-18 0-2209</inkml:trace>
  <inkml:trace contextRef="#ctx0" brushRef="#br1" timeOffset="214378.9062">15801 7557 14990,'0'-19'2658,"0"19"-608,0 0 32,20 19 481,19-19-385,-19 41-737,20-21-448,-1 19-288,-19-19-257,21 0-96,-21 1-63,-20-2-97,18-19-64,-18 0-32,21 0 64,-21-19-96,0 19-64,0-21 32,0-19-96,20 21-448,-20-1-609,20 0-641,-20 1-1281,20 19-672,-20 0-1058,0 19-6982</inkml:trace>
  <inkml:trace contextRef="#ctx0" brushRef="#br1" timeOffset="214646.4844">16218 7638 6566,'59'0'6085,"-39"0"-2497,0 0-545,19-20-865,-19 20-641,0-20-416,1 20-640,-1-19-193,-20-3-224,0 22 64,0-19-64,0-1-64,-20 20 96,-1-20-160,1 20 0,0 20-32,1-20 128,-1 20 32,-20-1-64,40 22 449,-20-1 31,20-21 129,20 21-257,0-19-128,20-2-64,-1 1 1,22-20-225,-2 0-225,1 0-800,-21-20-1409,1 1-1570</inkml:trace>
  <inkml:trace contextRef="#ctx0" brushRef="#br1" timeOffset="215538.0859">17289 7479 15855,'0'-20'1377,"-18"0"-192,-2 20 769,-1 0-289,1 0-480,-20 0-480,21 20 64,-1 0-193,0-1-191,40 21-193,-20-21-128,39 3 0,1-3 32,21 1-128,-2-20 0,0 20-160,1-1 128,-21-19 0,-39 20 32,20 0 224,-40-20-96,1 21 0,-21-2-32,0-19-32,1 20-128,19-20-416,-21 0-321,23 0-673,18 20-447,-20-20 31,20 19-961,0-19-3939</inkml:trace>
  <inkml:trace contextRef="#ctx0" brushRef="#br1" timeOffset="215929.6875">17727 7579 17904,'20'0'2307,"-20"0"-1859,20 0 257,-20 0 160,19 0-289,21 0-416,-20-22-32,0 22-64,-1 0-128,-19-19-192,20-1 128,-20 20 64,0-20-64,-20 20 320,1-19-96,-1 19 160,-20 0 65,20 19 191,-19-19 193,19 20-129,-1 0-159,1-1-1,20 22-288,0-21-64,0 0 0,0 19-96,20-19-128,21 1-320,-21-2-225,19-19-704,1 0-225,19 0-1056,-19-19-3973</inkml:trace>
  <inkml:trace contextRef="#ctx0" brushRef="#br1" timeOffset="216386.7187">18401 7439 19026,'-19'-40'1153,"19"40"320,-40 0 449,20 0-161,0 0-383,-19 21-417,-1 18-289,20-19-191,-19 39-1,39-18-159,-20-2-129,20 0-128,20-19-160,0 0 128,19-20-128,1 0 96,-1 0-128,1-20 31,-20 0-31,19 1-64,-39-1 160,0-19-96,0 17 224,0 3-96,-19-1 64,-1 20-32,0 0 160,0 0-64,0 0-63,20 20 63,-19-1-192,38 3 0,-19-3 96,20 1-129,20 0-95,-20-1-320,19-19-65,1 20-416,-19-20-384,17 0-225,-17 0-351,-1 0-1090,-20 0-4773</inkml:trace>
  <inkml:trace contextRef="#ctx0" brushRef="#br1" timeOffset="216667.9687">18680 7538 17136,'19'60'1537,"1"-40"225,0 0 256,-20-1 288,20-19-737,-20 0-415,0 0-386,0 0-95,0 0-257,0-19-192,0-21-159,0 21 95,0-22-192,0 21 64,0-19 0,0 19-64,0-19-64,20 39-353,-20-21-352,39 21-512,-19 21-929,0-2-737,19 1-2658</inkml:trace>
  <inkml:trace contextRef="#ctx0" brushRef="#br1" timeOffset="216972.6562">19196 7399 18449,'-20'0'1313,"20"0"-320,-20 0 673,0 21 191,0 18-287,1 0-385,-1 1-224,0 1-224,20-2-353,0 0-288,40-19-64,-21 0 32,41-20-32,-21 0-64,1 0-160,1-20-256,-3 0-161,-18 1-576,-20-1-929,21 0-897,-21 1-2274</inkml:trace>
  <inkml:trace contextRef="#ctx0" brushRef="#br1" timeOffset="217320.3125">19314 7220 19602,'0'-19'2114,"0"19"-352,20 0 608,0 0-448,1 39-673,-1 2-608,-2-2-257,3 20-160,-21-18-32,20 18-64,0-20-31,0 0-97,-1-17 32,1-3 96,0-19-128,-20 0 0,20 0-96,-20 0 320,0-19-320,0-3 64,0 3 96,20-21-128,-1 21 160,1-1-192,20 20 160,-20 0-128,19 0-32,-19 20 32,0-1-65,1 21-159,-21-21-224,20 22-513,-20-21-1217,18 0-1186,3-1-800,-21-19-12203</inkml:trace>
  <inkml:trace contextRef="#ctx0" brushRef="#br1" timeOffset="217624.0234">20209 7538 19218,'0'0'1761,"0"19"161,-20-19 673,20 22-385,0-22-1153,0 19-385,0-19-351,20 20-97,-20-20-64,18 0 32,2 0-288,-20 0 160,21 0-96,-21 0-256,0-20-449,0 20-1121,-21-19-2113,1 19-5670</inkml:trace>
  <inkml:trace contextRef="#ctx0" brushRef="#br0" timeOffset="275443.3594">515 9266 2786,'-19'0'1666,"19"-20"95,0 20-31,0 0-481,0 0-480,-20-21-64,20 21 512,-20 0 384,20 0-255,0 0 255,-20 0 1,20-19-193,0 19 0,0 0-192,0 0-96,0 0-32,0 0-160,0 19-32,20 2-256,0-1-1,0 19 65,-1 20-256,1-18-65,0 18-352,20 0 160,-21-18-160,1-2 64,0 0-160,0 1-160,1-19-513,-21-1-864,18-20-962,-18 0-1312,20 0-3652</inkml:trace>
  <inkml:trace contextRef="#ctx0" brushRef="#br0" timeOffset="275993.1641">456 9246 13292,'-20'-21'416,"20"21"513,-21-19 1249,21 19-288,0-20-865,0 20-96,21-20 192,-1 1 0,0-1 353,19 20-193,1-20-609,19-1-447,-19 21-65,1 0-64,-3 21-32,3 19-160,-21-1-32,-2 21-161,-18-20 386,0-1-1,-18 20-32,-2-38 0,-1 18-32,1-19 128,20-20-128,0 20 64,0-20-128,0 0 288,20 0-192,1 0 64,-1 0-256,19 19 224,1-19 33,0 20-33,-21 0-32,1 1 192,0 18 0,-20-19 129,0-1-129,-20 21-32,0-19-64,-19-1-64,19-1-128,-20 1-32,19-20-224,-17 0-545,17 0-865,1 0-1569,0 0-2114</inkml:trace>
  <inkml:trace contextRef="#ctx0" brushRef="#br0" timeOffset="276478.5156">1150 9523 17648,'0'-20'2787,"0"20"-2435,21-19 897,-21 19 801,20 0-865,0 0-768,-2-20-161,3 20-224,-1 0 0,0 0 32,-20 0 0,0 0 192,20 0-320,-20-20 193,-20 20-1,20 0-128,-20-19 96,0 19 64,-1 0 64,3 19 32,-2 1 1,0 0-65,-1-1 0,21 21-192,-20 0 96,20-20-96,20 19-128,-20-19 160,41 0-288,-21 1-65,19-21-639,1 0-482,-1 0-1120,1-21-1122,0 1-5252</inkml:trace>
  <inkml:trace contextRef="#ctx0" brushRef="#br0" timeOffset="276833.0078">1567 9206 5060,'0'0'5574,"21"0"-1507,-21 0-671,0 0-386,0 19-127,0-19-513,0 21-736,20-21-417,-20 40-128,0-1-544,18 0-65,-18 22-384,20-22-96,21 0-288,-21 22-32,0-42-417,19 21-576,-19-21-1090,0-19-1344,0 0-2147</inkml:trace>
  <inkml:trace contextRef="#ctx0" brushRef="#br0" timeOffset="277051.7578">1786 9246 18609,'0'-40'2723,"20"40"-1090,-20 0 1154,20 19-513,-20 2-897,19-1-608,1 19-256,0 20-161,-20 2-256,20-2-192,1 0-64,-3 1-225,2-21-319,0-39-674,1 20-1152,-21-20-865,-21-20-2915</inkml:trace>
  <inkml:trace contextRef="#ctx0" brushRef="#br0" timeOffset="277296.875">1508 9464 8872,'-40'20'14638,"20"-1"-14542,0-19 384,40 0 1474,20-19 64,-1 19-737,42-20-768,-22 0-97,20 1-288,1-1-64,-21-1-256,0 21-320,-19-20-385,1 20-1441,-23 0-2723,-18 20-15855</inkml:trace>
  <inkml:trace contextRef="#ctx0" brushRef="#br0" timeOffset="278014.6484">2163 9444 20211,'0'0'1537,"0"0"-1441,20 0 1249,0 0 449,0 0-1025,-1 20-513,1-20-128,0 0-32,0 0 0,-20 0 33,20-20-1,-20 1-64,19 19-96,-19-20-64,-19-1 32,19 1-65,-20 20 33,0 0 32,-20 0 64,21 20 64,-1 1-32,0-1 96,20 19 193,-20 0-129,20 22 288,20-22 1,-20 0 63,40 1-223,-1-19-129,1-21-32,19 0-416,2 0-481,-23-21-256,3 1-640,-41 0-353,20-19-513,-20 19-1248,0-20-8104</inkml:trace>
  <inkml:trace contextRef="#ctx0" brushRef="#br0" timeOffset="278289.0625">2521 9384 14637,'39'41'4100,"-19"-2"-2114,0-19-352,0 19 287,0-19-159,-20 1-705,19-2-512,1 1-129,-20-20-160,0 0 193,0 0 191,0-20-544,-20 1-128,1-22 0,-1 2 32,0 19-32,20-39 0,0 38-192,0-18 192,20-1-128,19 21 160,1 19-64,0 0 32,-1 0-993,2 19-769,17 1-2274,-17 0-6950</inkml:trace>
  <inkml:trace contextRef="#ctx0" brushRef="#br0" timeOffset="278969.7266">932 10020 10762,'0'0'800,"0"0"-159,0 0 2242,0 0-385,0 0-1473,0 0-576,0 0 127,0 0 321,20 0 320,-20 0 192,20 20 33,0-20-193,0 20-288,39-20-96,0 0-161,22-20-31,37 20-64,21-20-97,19-20-416,42 0 160,-1 1-224,-21 19 0,-20-20-64,-38 40-64,-41 0-160,-19 0 64,-21 0 128,1 0 32,-40 0-32,20 21-96,-20-21-33,0 0-223,0 0-417,20 0-128,-20-21-832,0 21-834,19-20-704,-19 20-4997</inkml:trace>
  <inkml:trace contextRef="#ctx0" brushRef="#br0" timeOffset="279208.9844">3195 9384 26425,'0'0'704,"0"-20"-768,0 20-96,0 0 32,0 20-865,0 1-1986,0-1-2690</inkml:trace>
  <inkml:trace contextRef="#ctx0" brushRef="#br0" timeOffset="279358.3984">3294 9703 25239,'0'20'897,"0"-20"-448,0 0-289,0 0 32,0 0-865,0-20-2754,21 20-5798</inkml:trace>
  <inkml:trace contextRef="#ctx0" brushRef="#br1" timeOffset="300544.9219">4367 9325 18385,'0'-20'2082,"0"20"-160,0 0 544,0 20-384,19 0-1089,-19 19-288,20 2-289,0-2 32,0 0-255,1 1-97,-3-19-96,2-2-64,-20 1-353,20 0-480,-20-1-512,0-19-993,0 20-833,0-20-1506</inkml:trace>
  <inkml:trace contextRef="#ctx0" brushRef="#br1" timeOffset="301051.7578">4208 9147 14669,'-59'0'2275,"18"0"-322,21 19 322,-19 1-65,19 19-673,0 2-256,20 38-192,0 1-32,40-2-256,-1 2-352,40-1-161,2-18 224,38-22-159,-19-19-225,17-20-64,-17 0-128,-1-20 128,-19-19-128,-1-2-32,-40-18-32,2 19 31,-41-20 129,-21 1 0,1 0-64,-19-1 0,-40-19-160,19 38 0,-39 2 0,20 0-32,-21 19 128,21 20 32,19 0-97,1 0-191,19 20-545,1-1-1057,39 1-3299</inkml:trace>
  <inkml:trace contextRef="#ctx0" brushRef="#br1" timeOffset="303459.9609">5716 9345 15566,'0'-40'1506,"-20"40"800,20-19 545,-19 19-481,-1 0-1249,-20 0-320,20 19-193,1-19-63,-1 20-257,20 0-224,0 19 64,0-18-64,20-1-32,-1-20-32,21 19 64,0 1-32,19 0-128,-18-20 96,-3 19-32,-18 21 64,1-19 0,-21-2 32,0 1 129,-41 19-97,21-19 32,-19 0-64,-1 1 0,20-1-64,-19-20-160,19 19-385,0-19-640,20 0-1538,0 0-1376,20-19-4934</inkml:trace>
  <inkml:trace contextRef="#ctx0" brushRef="#br1" timeOffset="303763.6719">6034 9464 18033,'0'0'1441,"-20"20"641,20 19 801,-20-19-705,20 20-1217,0 0-353,20-21-159,20 1-129,0 0-160,-1-20-96,1-20-32,-1 0-96,-19 1-160,1-1 96,-21-19-128,-21 18 31,1 1-31,-19 0 32,-1 1 160,-19 19 64,19 0 32,20 0 96,0 0-256,20 0-385,0 0-1120,20 0-641,-20 19-1025,40 1-7720</inkml:trace>
  <inkml:trace contextRef="#ctx0" brushRef="#br1" timeOffset="304002.9297">6392 9642 1473,'19'0'20659,"-19"0"-18897,0-19 512,0-1 129,0 0-1186,-19 1-641,19-22-95,0 21-97,0-19-224,0 19-128,19 1-128,1-1 0,0 20-192,0 0-641,0 0-577,-1 20-1344,21-1-1506,0 1-7720</inkml:trace>
  <inkml:trace contextRef="#ctx0" brushRef="#br1" timeOffset="304292.9687">6789 9166 19090,'0'-19'2722,"0"38"-1729,0 1 1153,19 19-128,1 2-705,0 18-704,0 21-97,0-21-384,19-20-63,-19 22-386,20-42-415,-19 1-834,17 0-1921,-38-20-2467</inkml:trace>
  <inkml:trace contextRef="#ctx0" brushRef="#br1" timeOffset="304485.3516">6728 9444 22132,'0'0'3332,"21"-19"-1987,-1 19 961,19-20-961,1 20-1152,20 0-354,-21 0-447,1 0-962,19 0-1376,-18 0-2339</inkml:trace>
  <inkml:trace contextRef="#ctx0" brushRef="#br1" timeOffset="309234.375">7761 9147 16047,'0'-20'2082,"0"0"-321,0 20 321,0 20 321,20 0-930,0 19-608,0 21-129,-1-1-127,1 0-385,0 2 129,1-2-65,-1-20-192,-2 2 0,2-22 64,-20 1-64,0 0-96,0-20 160,-20 0-95,20-20-130,-18 0 33,-2-20 32,-21 0 0,21-19-160,1-1 128,-1 1-32,20-20 0,0-1-32,0 21 128,20 18-32,-1 22 192,1 19-96,0 0 193,1 39-1,17 2-96,3-2-160,-1 20 32,-1 21 32,1-21-288,-1 2 480,-19-22-288,20 0 0,-20 1-288,-1-19-96,1-2-257,-20-19-320,0 20-480,0-20-1314,-20 0-1056,1 20-5478</inkml:trace>
  <inkml:trace contextRef="#ctx0" brushRef="#br1" timeOffset="309455.0781">7921 9425 18481,'-41'0'3683,"41"0"-2049,0 0 448,0 0 64,0 0-961,21 0-704,17 0-353,3-20-96,-1 20-256,19 0-481,-19 0-1089,19-21-1441,-39 21-1249</inkml:trace>
  <inkml:trace contextRef="#ctx0" brushRef="#br3" timeOffset="313575.1953">9211 9027 15470,'-41'-39'2531,"3"19"-546,17 20 193,21 20-64,-20-1-800,0 21-417,20-1-97,0 22-159,0 17-225,0 2-159,20-21-289,0 21 288,1-21-544,17-19-385,3 0-865,-3-20-800,23-20-1473,-22 0-5638</inkml:trace>
  <inkml:trace contextRef="#ctx0" brushRef="#br3" timeOffset="314001.9531">9528 9147 7174,'-20'0'10795,"0"0"-9546,20 19 576,-20 1 353,0 19-320,20 2-737,0-2-480,0 20 64,0-18-353,40-2-160,0 1-128,-1-21 32,1-19-288,1 0 64,-2-19-256,1-1-161,-20 0-31,-1-19-97,-19-2 192,0 2 225,-19-20 192,-1 18-192,-20-18 96,19 20 128,-17-2 320,-3 21 192,21 20-31,2 0 159,-3 0-63,21 20-193,-20 1-63,20 19-129,0-1-96,20 0-128,1 2-225,17-2-960,3-19-480,-3 0-898,3-20-1601</inkml:trace>
  <inkml:trace contextRef="#ctx0" brushRef="#br3" timeOffset="314335.9375">10025 9066 17616,'0'-19'2242,"-21"19"-448,1 0 608,0 19-224,20 22-961,-19-1-224,-1-1-256,20 21-224,0-1-321,0-19-352,20 20 416,-1-21-544,21 1-161,-19-1-544,17-19-288,-18 1-801,21-21-929,-41 0-1217,20 0-6021</inkml:trace>
  <inkml:trace contextRef="#ctx0" brushRef="#br3" timeOffset="314618.1641">10162 9305 17872,'21'20'2499,"-21"19"-449,20-19 320,-20 21-160,0-22-1057,20 1-384,-20 0-385,20-1-128,-20-19-127,19 0-65,1 0-32,-20 0-64,20-19-64,-20-1-33,0 0 1,20 1-64,-20-1-32,20 20-32,-20 0 64,20 0 95,-20 20-127,19-1-705,1 1-736,0 0-770,1-1-2305</inkml:trace>
  <inkml:trace contextRef="#ctx0" brushRef="#br3" timeOffset="314951.1719">10660 9066 12491,'0'0'9770,"-20"0"-8777,20 20 864,0 1 610,20 19-994,-20-1-576,0 21-353,19-1-255,1-19-321,-20-1 224,20 2-448,0-22-225,0 21-352,-1-40-384,1 19-1185,-20-19-513,20 0-1825,-20-19-12589</inkml:trace>
  <inkml:trace contextRef="#ctx0" brushRef="#br3" timeOffset="315226.5625">10917 9305 16111,'-20'40'3491,"20"-1"-1345,0-18 449,0 18-225,0-19-1217,0 0-641,41-1-191,-21-19-161,19 0-32,-19-19-128,0-1-192,0 0-32,-1-19 95,-19 18-31,0 1-160,-19 1-160,-1-1-417,0 0-64,0 20-128,20 0-353,-21 20-768,21-20-1313,0 20-9065</inkml:trace>
  <inkml:trace contextRef="#ctx0" brushRef="#br3" timeOffset="315675.7812">11335 9286 18961,'-21'-20'1922,"21"20"-1089,-20 0 1473,2 20 0,-3-1-800,21 21-513,-20-21-577,20 22-384,20-21 0,1-20-32,-3 0-192,2 0-128,1 0-129,-21-20-31,20-1 288,-20 1-33,0 1 1,0 19 128,-20-20 128,20 40-192,0-20 288,0 39 0,0-18 0,20 18-64,0 20-31,-2-19 95,3 0 128,-1 19 128,0-19-95,-20-19-193,20 18-32,-20-19 64,-20 0-320,20-20-193,-20 0-351,0 0-450,-1 0-703,3 0-1539,-22-20-5604</inkml:trace>
  <inkml:trace contextRef="#ctx0" brushRef="#br3" timeOffset="316131.8359">11691 9345 20275,'0'0'1857,"0"0"-1120,20 0 1505,0 19 32,-20 1-1120,21 1-578,-21-1-192,0-1 97,0 1-257,0-20-64,0 0-64,0 0 32,0-20-31,0 20-226,20-19 129,-20-22 0,18 21-64,2 1 64,1-1 32,-1 0 97,0 20-33,19 20 0,-19 0-128,0 19-225,0-18-511,-1 18-1122,-19-19-1345,20 0-1634</inkml:trace>
  <inkml:trace contextRef="#ctx0" brushRef="#br3" timeOffset="316364.2578">12009 9047 21043,'60'0'3748,"-21"19"-2147,1 22 546,19-1-1187,-18 19-543,-21-19 159,0 19-415,-1-19 31,1-1-352,-20 2-161,0-22-351,0 1-514,0 0-1472,0-20-1442,-20 0-13164</inkml:trace>
  <inkml:trace contextRef="#ctx0" brushRef="#br3" timeOffset="316964.8437">12764 9047 11883,'0'-20'10442,"0"20"-9321,0 20 448,0 19 417,0 2-513,20 18-640,-20 1-577,19-1-63,1 0-353,20 2 127,-1-22-575,1-19-609,1-1-1698,-21 1-1505,-2-40-6599</inkml:trace>
  <inkml:trace contextRef="#ctx0" brushRef="#br3" timeOffset="317174.8047">12744 9305 10634,'0'-19'7879,"0"19"-7366,40-20 1344,-1 20 1442,1 0-896,19 20-1603,2-1-511,-23 21-65,3-1 32,-1 2-160,-1-22-352,-19 1-160,-20 0-353,20-20-384,-20 0-385,-20 0-928,0-20-2242,0 0-12235</inkml:trace>
  <inkml:trace contextRef="#ctx0" brushRef="#br3" timeOffset="317335.9375">12962 9066 20563,'0'0'1153,"21"0"-512,-1 0 288,18 20-801,-17 1-865,19-1-1729,-1 19-4229</inkml:trace>
  <inkml:trace contextRef="#ctx0" brushRef="#br3" timeOffset="318217.7734">13319 9286 10249,'0'0'1826,"0"0"-801,0 0 1601,20 0-223,0 0-930,-20 19-96,20 1 129,1 0-97,-3 19-384,-18-18-96,20 18-320,-20-19 31,21 0 33,-21-1-193,0-19-95,0 20-97,0-20 0,0-20-96,0 20-160,0-19 129,0-1-258,0 0-31,-21 1-96,21-1-32,0-21-193,0 41-31,21-19 0,-21 19 159,20 0 193,-20 0 32,20 19 0,-2 1-64,3-20 128,-21 21 0,20-21-32,0 20-32,-20-20 128,20 0-32,-1 0 0,1 0 0,-20-20 32,20 20 64,0 0 0,0 0 96,-1-21 128,1 21 33,0 0 31,0-20-32,0 20-31,-20-19-97,21-1-64,-21 0-32,-21 1 64,21-1-32,-20 20 33,0-20 95,0 40-32,0 0-32,20-1-128,-19 21-96,19-1 289,0 2-161,19 18-96,1-20-96,20-19-192,1 1-161,-3-2-448,23-19-672,-22-19-961,-19-2-1570,0-19-5862</inkml:trace>
  <inkml:trace contextRef="#ctx0" brushRef="#br3" timeOffset="318426.7578">13916 8908 11594,'79'0'9353,"0"0"-7239,-20 40 481,22 0-289,-23 19-1345,1 1-353,-18 19-319,-21 1-321,0-21-193,-20 0 193,0 1-704,0-20-481,0-21-353,-20 1-544,0 0-2754</inkml:trace>
  <inkml:trace contextRef="#ctx0" brushRef="#br1" timeOffset="403966.7969">15305 9086 17040,'0'-39'1409,"0"-1"449,20 21 640,19-1-160,-19 0-1185,20 20-736,-21 0-97,21 40-128,1-1-32,-21 20-96,-2 2-31,-18-2-33,20 1-33,-20-21 1,-20 1-160,2-1 352,-2 2-160,-1-22 32,-19 1 0,20-20 1,1 0-1,-1 0-32,0-20-32,20 1 32,0-22 0,0-18 0,20 20 0,-20 19 64,20 0-128,-1 20 192,21 0-160,-20 20 32,1 19-353,-1-19-640,-2 0-544,2-1-1154,1 1-1377,-21 1-4900</inkml:trace>
  <inkml:trace contextRef="#ctx0" brushRef="#br1" timeOffset="404334.9609">15285 8908 12619,'-99'-20'3844,"40"40"-2146,18-1-225,1 22 609,21-2-32,-1 1-833,20 20-640,20 19 95,-1 21-191,21-2-417,19-18 320,2-1-288,18-19-96,20-40 64,0-20-96,0 0 64,1-40 0,-21-20-96,1-19 0,-1-1 32,-40 2 32,-19-2 32,-20 1-64,-20-1 160,-19 21-64,-21 19 97,-19 0 63,0 20-32,0 20-96,0 0 0,-2 0-96,22 0-448,39 0-962,-20 20-2497,40-20-15311</inkml:trace>
  <inkml:trace contextRef="#ctx0" brushRef="#br1" timeOffset="405549.8047">16556 9266 4356,'19'20'7623,"-19"-1"-5958,20 1 353,-20 0 449,20 19-321,0-18-769,0-1-288,-20-1-64,19-19-64,-19 0-64,0 0 0,0-19-161,0-1-287,0-1-65,-39-18 0,19-1-191,-20-19-1,1-1-256,-1 1 96,1-2 0,-1-17 32,40 38 0,-21 0-64,21 0-64,21 21 96,-1-1 0,18 0-160,3 20 128,18 0-320,1 0-481,-21 20-512,21 19-1122,-39 1-3266</inkml:trace>
  <inkml:trace contextRef="#ctx0" brushRef="#br1" timeOffset="405753.9062">16376 9127 15598,'0'20'4869,"0"-20"-3780,0 0 256,0 0 705,41 0-576,-1-20-802,-1 20-512,1-20 0,19 20-544,1-21-801,-21 21-1666,1 0-4356</inkml:trace>
  <inkml:trace contextRef="#ctx0" brushRef="#br1" timeOffset="405999.0234">16773 9166 19730,'0'40'1922,"0"-21"-192,0 2 320,0-1-673,20 0-801,0-1-479,21 1 287,-2-20-256,1 0-64,-20 0 0,-1-20 64,1 20-32,-20-19 97,-20-1-290,1-21 97,-1 22-96,0 19-64,0-20-64,-19 20-192,39-20-321,-20 20-288,20 0-1057,0 20-2498,0-20-6599</inkml:trace>
  <inkml:trace contextRef="#ctx0" brushRef="#br1" timeOffset="406220.7031">17111 9364 22036,'0'0'1698,"0"0"-225,-20-19 609,0-1-672,1 0-578,-1 1-223,20-21-577,0 19 64,0-18-96,20 19 0,-1 1-128,21-1-288,0 0-353,-1 40-512,-19-20-1186,21 20-4579</inkml:trace>
  <inkml:trace contextRef="#ctx0" brushRef="#br1" timeOffset="407049.8047">17846 9127 15951,'-20'0'3203,"20"20"-2531,0-20 674,0 0 447,20 19-447,19-19-834,-19 0-384,0 0-64,0 0 96,0-19-160,-1 19 96,1-20 1,-20-21-65,-20 21 0,20 1 0,-19-1 96,-21 20 32,20 0 128,0 0 161,1 0 31,-1 20-224,20-1-64,-20 22 33,20-1-257,0-1 0,20 0-161,0 2-255,-1-21-193,21 19-864,0-39-673,-1 0-2819,1 0-9192</inkml:trace>
  <inkml:trace contextRef="#ctx0" brushRef="#br1" timeOffset="407382.8125">18223 9066 9032,'0'-19'9193,"0"19"-7335,-20 0 191,1 19 290,19 22-642,-20-1-704,0-1-320,20 0-449,0 2-96,20-21-64,0-1-288,-1-19 416,1 0-288,-20 0-32,20-19-32,0-1 160,-20-21-160,0 22 64,20-1 128,-20 0 0,0 1-64,-20 19 160,20 0-64,0 0-64,0 19 0,0 1-32,20 0-64,-20-1-577,19 2-640,21-1-385,-20-20-800,0 0-897,-1 0-994,1-20-9063</inkml:trace>
  <inkml:trace contextRef="#ctx0" brushRef="#br1" timeOffset="407591.7969">18520 9047 13388,'-20'0'4228,"20"19"-2530,-18 1 736,18 21-96,0-2-768,0 1-705,0-21-545,18 22-192,2-21-288,21-20-289,-3 0 97,3 0-769,-1-20-224,-21 0-1122,1-1-1600,-20 2-3428</inkml:trace>
  <inkml:trace contextRef="#ctx0" brushRef="#br1" timeOffset="407875">18620 8868 17328,'0'-19'2947,"0"38"-1538,20 1 801,-20 0-224,20 20-705,0 19-384,-1 0-128,1-18-481,0-1-192,0-1 0,0-19 0,19-1-96,-39-19 96,20 0-96,-20 0-128,20 0 64,-20-19 160,0-1-96,20-19 0,-20 19 0,19 0 0,-19 20-32,20 0-64,0 0 96,1 20-128,-1-20-384,0 20-513,19-1-929,-19 1-3139</inkml:trace>
  <inkml:trace contextRef="#ctx0" brushRef="#br1" timeOffset="413301.7578">20148 8968 13004,'0'-41'2594,"0"41"-288,0-19 321,0 19-257,0 0-768,0 0-545,-20 19-353,20 2-31,-19-1-128,19 19-33,0 1-160,-20-1-256,20-18 33,0 19-129,0-1 128,0-19-385,-20-1-159,20 2-449,0-21-352,0 0-1025,-20 0-2531,20 0-5188</inkml:trace>
  <inkml:trace contextRef="#ctx0" brushRef="#br1" timeOffset="413531.25">19871 8968 17712,'0'-20'2691,"0"20"-930,20-21 418,-20 21 95,39 0-705,-19 21-736,20-1-160,-1 19-289,21-19-288,-21 0-64,1-1-192,1 1-288,-3-20-321,3 21-384,-21-21-289,-1 0-1248,1 0-3268</inkml:trace>
  <inkml:trace contextRef="#ctx0" brushRef="#br1" timeOffset="414114.2578">21041 8908 19026,'0'-20'1665,"0"20"321,0 0 448,20 0-640,1 0-769,-1 20-320,0 20-225,-2-20-224,-18 19-192,21-19 32,-1 0-96,-20-1-224,20 1-64,-20-20-481,0 0-480,0 0-481,0 0-2658,-20-20-12267</inkml:trace>
  <inkml:trace contextRef="#ctx0" brushRef="#br1" timeOffset="414274.4141">21002 8729 15822,'0'-39'5734,"0"39"-4901,0-20-513,0 1 160,0 19-255,21 0-578,-21 0-1633,0 19-2914,0-19-9930</inkml:trace>
  <inkml:trace contextRef="#ctx0" brushRef="#br1" timeOffset="414583.9844">21280 8888 21075,'40'80'1698,"-40"-60"-769,19-1 737,1 1 127,-20-20-704,20 20-608,-20-20-161,0 0-160,0-20 128,20 20-95,-20-20-129,0 1-64,0-1 0,0 0-32,21 20-96,-21 0 128,18 0-33,2 20 1,0 0-64,21-1-320,-3 1-417,3 0-544,-21-20-1154,19 19-3778</inkml:trace>
  <inkml:trace contextRef="#ctx0" brushRef="#br1" timeOffset="415133.7891">22213 8651 19698,'20'78'1474,"-20"-38"63,0 20 705,0-21-128,19 1-1025,-19 0-416,20 0-417,-20-21-192,20-19 96,-20 20-64,0-20-32,0-20-96,0 1 0,-20-21-32,20 0 32,-20-19 64,1 0-96,19-2 0,0 2 0,0-21-192,19 21 128,21 20 64,-20 18 96,1 1 96,17 20 224,-17 20 0,19 20 65,-20 19-33,-1 2-63,-19 18-97,20-20-288,0 21-128,-20-21-257,20-19-159,0-20-193,-1-20-641,1 20-1088,-20-40-2723,0 20-11531</inkml:trace>
  <inkml:trace contextRef="#ctx0" brushRef="#br1" timeOffset="415354.4922">22371 8849 23478,'-20'0'2786,"20"0"-1665,0 0 321,20 0 95,21 0-576,-1 0-320,-21 0-449,21 0-256,0-20-545,-21 20-640,21 0-705,-20 0-960,0 0-4421</inkml:trace>
  <inkml:trace contextRef="#ctx0" brushRef="#br1" timeOffset="415520.5078">22967 9027 25656,'20'80'1089,"-20"-40"-833,0-21 0,20 21-31,-20-21-322,20-19-799,-20 21-1539,0-21-4387</inkml:trace>
  <inkml:trace contextRef="#ctx0" brushRef="#br1" timeOffset="417550.7812">16020 9960 5637,'-20'-39'5733,"20"19"-3266,0 20 415,0 0 385,0 0-704,0 0-1186,0 0-320,0 20 0,0 19-192,20 0-160,0 22-225,-20-22-224,18 0 33,3 2-257,-1-1 32,-20-21 0,20 1-353,0 0-159,-20-1-321,0 2-608,19-21-1249,-19 0-2563,0 0-12812</inkml:trace>
  <inkml:trace contextRef="#ctx0" brushRef="#br1" timeOffset="417859.375">16218 10179 13100,'0'0'2947,"20"0"-2275,-20 20 1378,19 0 321,-19-1-642,20 1-1024,0 0-193,0-1-127,0 2 127,19-21-192,-19 20 33,1-20-161,-21-20 0,20 20-192,-20-21 160,0 2-32,0-1-128,-20 0-96,-1 1 32,1-1 160,0 0-96,1 20-32,-1 0 96,0 0-64,20 0-224,-20 0-705,20 0-544,20 20-737,-20-20-2531</inkml:trace>
  <inkml:trace contextRef="#ctx0" brushRef="#br1" timeOffset="418143.5547">16615 10179 3523,'0'0'16912,"-20"0"-15791,0 20 512,20 0 578,0-1-802,0 1-833,0 19-415,20-18-97,0-21-128,0 0 64,0 0 32,-1 0-64,1-21-65,0 2 33,-20-1 32,0 0-32,-20 1-224,20-1 32,-20 20-129,1-20-223,-1 20-225,0 0-192,20 0-1153,-20 0-1922,20 0-3811</inkml:trace>
  <inkml:trace contextRef="#ctx0" brushRef="#br1" timeOffset="418382.8125">16694 9960 18641,'0'0'2627,"20"0"-1250,-20 0 801,20 0-224,-20 39-769,21-18-448,-3 19-225,2-21-224,0 21-191,1 1-1,-1-22-192,-2 1-225,3 0-415,-21-1-321,20 1-801,0-20-1858,-20 0-5348</inkml:trace>
  <inkml:trace contextRef="#ctx0" brushRef="#br1" timeOffset="418610.3516">17012 10119 19410,'-40'19'1665,"21"-19"-351,-1 22 1280,0-3-576,0 1-865,-1 19-576,21-39-97,0 20-192,21 0-256,-1-20 0,0 0 97,19 0-225,1 0-225,19 0-319,-19-20-385,0 20-833,-1-20-1665,-19 1-3524</inkml:trace>
  <inkml:trace contextRef="#ctx0" brushRef="#br1" timeOffset="419078.125">17727 10199 19058,'0'20'2210,"0"-1"-1858,0 1 929,20 0 993,-20-20-832,20 0-866,-20 0-95,19-20-161,-19 0 0,0 1 33,-19-21-193,-1-1 32,0 2-192,-21 0 96,-18-22-128,19 2 64,1 20 32,-1 0-32,20 18 32,20 1-96,0 20-64,0 0-32,20 0 32,20 0-96,-1 0-769,1 41-833,1-22-2530,-3 1-14093</inkml:trace>
  <inkml:trace contextRef="#ctx0" brushRef="#br1" timeOffset="419253.9062">17469 10079 17936,'-60'0'4132,"60"0"-3491,0 0 64,40-19 896,-1 19-480,1-20-672,19 20-385,2-20-224,-3 20-545,3 0-993,-22 0-1921,-19 0-4773</inkml:trace>
  <inkml:trace contextRef="#ctx0" brushRef="#br1" timeOffset="419490.2344">17925 10079 18225,'-20'20'2082,"20"0"-705,0 21 1025,-20-22-416,20 21-961,0-21-480,0 21-161,20-21-256,0-19 0,20 21-64,-1-42 32,1 2-96,1-1-160,-23-19 128,-18-1-64,0-1-128,-18 22 64,-2-1-193,-21 0-319,1 20 159,21 0-640,-1 20-576,20-20-770,0 20-2626</inkml:trace>
  <inkml:trace contextRef="#ctx0" brushRef="#br1" timeOffset="419653.3203">18123 10199 20691,'21'0'3331,"-21"0"-1889,0-20 768,0-21-513,20 22-736,-20-1-640,20-19-257,19 19 32,-19 0-449,20-1-511,-21 21-866,21 0-1313,0 21-4452</inkml:trace>
  <inkml:trace contextRef="#ctx0" brushRef="#br1" timeOffset="420366.2109">19077 9801 15118,'-20'-59'2915,"20"40"-161,0 19-320,0 0-384,0 0-672,0 19-385,20 1-161,-20 39-191,20 1-128,-1 19-129,21-19-160,-20-1-32,19 0-256,-19-18-96,0-1-288,0-21-449,-20 1-577,0-20-543,0 0-1475,-20-20-4932</inkml:trace>
  <inkml:trace contextRef="#ctx0" brushRef="#br1" timeOffset="420585.9375">18897 10020 18033,'0'0'3619,"0"0"-2178,0-21 449,20 21 288,0 0-512,21-19-769,-3 19-417,23 0-320,-2-20 32,-19 20-192,-1 0-448,1 20-353,-20-20-352,1 0-512,-3 0-1026,2 19-2338,-20-19-7815</inkml:trace>
  <inkml:trace contextRef="#ctx0" brushRef="#br1" timeOffset="420756.8359">19474 10040 22325,'39'0'1569,"-19"0"-928,0 0-97,20-20-352,-1 20-224,-19-21-1025,20 21-2370,-1 0-6374</inkml:trace>
  <inkml:trace contextRef="#ctx0" brushRef="#br1" timeOffset="420947.2656">20227 9921 22741,'41'19'2659,"-41"1"-2307,0 0 801,-21 20 416,21-20-447,-20 39-450,20-20-544,0 2-96,0-1-192,0-21-224,0 1-609,0-20-577,-18 0-960,-2 0-4132</inkml:trace>
  <inkml:trace contextRef="#ctx0" brushRef="#br1" timeOffset="421141.6016">20010 9999 21428,'0'0'3427,"19"21"-2594,1-21 1153,0 20-161,20-20-896,-1 20-576,2-1-257,-3 1-224,3 0-225,-1-1-383,-21-19-289,1 22-128,0-22-673,-20 0-2755,0 0-4515</inkml:trace>
  <inkml:trace contextRef="#ctx0" brushRef="#br1" timeOffset="422958.9844">21240 9999 19666,'0'0'1826,"0"0"-545,0 0 769,0 21-160,0-1-1025,0 19-385,20 1-128,0-21-159,-20 3-257,20-3 31,0 1-127,-1-20-512,1 0-642,-20 0-896,20-20-3395</inkml:trace>
  <inkml:trace contextRef="#ctx0" brushRef="#br1" timeOffset="423137.6953">21240 9841 18577,'0'-40'1153,"-19"21"-961,19-1 97,19 20-193,-19 0-417,20 0-2273,-20 0-4068</inkml:trace>
  <inkml:trace contextRef="#ctx0" brushRef="#br1" timeOffset="423372.0703">21420 10079 16143,'58'59'2594,"-58"-37"-352,21-3 353,-1 1-321,-20-20-961,0 0-480,0 0-256,0 0-225,0 0-160,0-20-192,0 1 64,0-22-64,20 21-64,-2 0 96,3 1-64,-21 19-64,20 0 64,0 19 0,0 1 0,-20 0-160,19-1-673,21 3-865,-20-3-1857,0 1-5734</inkml:trace>
  <inkml:trace contextRef="#ctx0" brushRef="#br1" timeOffset="424022.4609">22351 9841 19474,'-18'-20'1185,"18"20"417,0 0-65,18 20 321,2 1-609,1 18-416,19 20-417,-20-20 97,-1 2-161,1-2-64,0-19-192,-20 0 64,0-20-95,0 19 95,0-38 96,0 19-416,-20-20 64,0-19-96,20-1 31,-19 0-31,19-19 128,0 0 32,0-21-64,0 21-64,0 18 32,19 1 32,1 21 160,0 19 96,0 19 32,19 21 128,-19 1-127,20 18 63,-20 21-224,19-21 64,-19-20-288,21 0-161,-23 2-383,2-21-578,-20-20-1312,0 0-2819</inkml:trace>
  <inkml:trace contextRef="#ctx0" brushRef="#br1" timeOffset="424221.6797">22491 9980 21524,'0'0'1954,"0"0"-993,0 0 928,20 0-607,20-20-706,-1 20-416,1 0-416,-1 0-1409,1-20-3588</inkml:trace>
  <inkml:trace contextRef="#ctx0" brushRef="#br1" timeOffset="424654.2969">23305 9960 20467,'-20'0'1185,"20"0"-416,0 20 992,20-1 385,0 2-672,-20-1-545,20 0-161,0-1 1,-1 1-96,21 0-129,-20-20-95,0 0-289,-20 0 224,19-20-352,1 0 64,-20-19-32,20 19-256,-20-20-160,20 0-353,-20 21-416,0-1-512,0 0-1026,0 20-3138,21 0-13646</inkml:trace>
  <inkml:trace contextRef="#ctx0" brushRef="#br1" timeOffset="424845.7031">23702 9921 20563,'40'39'2082,"-20"-39"-128,-20 20 96,19-1-545,-19 2-864,20 19-513,-20-21-224,20-19-481,0 20-320,0 0-1377,-20-20-4100</inkml:trace>
  <inkml:trace contextRef="#ctx0" brushRef="#br1" timeOffset="425027.3437">23781 9782 22613,'-19'-40'1121,"-1"40"-961,20-19-96,0 19-32,0 0-128,20 0-993,-20 0-3331,19 19-7367</inkml:trace>
  <inkml:trace contextRef="#ctx0" brushRef="#br1" timeOffset="425305.6641">24218 9862 21300,'0'0'1441,"-20"19"-160,1 1 737,-1 0-320,-20-1-769,19 21-481,1-21-384,20 22-32,0-21-32,20-1 0,21 1-160,-21-20-64,0 0 0,19-20-97,-19 1 97,0-1 160,-20 0 64,20-1 64,-20 2 224,-20 19 33,20 0-97,-20 0-96,0 0-256,20 19 32,0 2-545,20-1-704,20 0-1442,-21-1-3010</inkml:trace>
  <inkml:trace contextRef="#ctx0" brushRef="#br1" timeOffset="427004.8828">16218 10734 9320,'-20'-20'993,"20"20"673,0-19 480,0 19-32,0-20-417,0 20-511,0 0-129,0 0 192,0 0-64,0 0 0,0 20-128,0-1-256,0 42-161,20-22 33,-20 20-257,0 2 1,20-22-129,-1 0-32,1-19-31,0 0-33,0-1 64,19-19-288,-19 0 128,0-19-32,21-1 0,-3 20-64,-17-20 0,19 20 32,-20 0 0,-1 20 32,-19-20 32,0 39 32,0-18 97,-19-1-161,-1 0 0,-20-1-96,19-19 32,-17 20-128,18-20-97,-1 0-159,1-20-257,0 20-512,20-19-416,0 19-865,0 0-930,0-20-1248</inkml:trace>
  <inkml:trace contextRef="#ctx0" brushRef="#br1" timeOffset="427220.7031">16655 10993 14669,'39'19'5446,"-39"1"-4133,20-20 352,0 20 65,1-1-1057,-21-19-513,18 21-384,-18-21-513,20 0-640,-20 0-1858,0 0-4293</inkml:trace>
  <inkml:trace contextRef="#ctx0" brushRef="#br1" timeOffset="427569.3359">16615 10775 17168,'20'-21'1089,"-20"21"-545,20 0 1250,-1 0-449,1 41-576,0-22-353,21 21-191,-3 19 319,-18 1-31,21-21-65,-2 1 32,-19 0-31,0 0-65,-20-21 97,20 1-161,-20-20-128,0 0-64,0 0 65,0-20-97,0 20 0,0-19 0,-20-21-64,20 0 32,0 20-64,20-19 0,-1 19 0,1 20 32,0-20 0,0 40-32,19 0 32,-19-1-160,20 1-513,-20 0-704,-1 20-929,1-40-2595,0 20-12779</inkml:trace>
  <inkml:trace contextRef="#ctx0" brushRef="#br1" timeOffset="427960.9375">17389 10873 18033,'-39'40'2530,"19"0"-896,0 0 319,-1-1 1,21 21-961,0-20-512,21-21-353,-1 1-64,20-20-32,-21 0-32,21-20-32,-20 1 32,0-21-64,-1 19 160,-19-18-32,0 0 32,-19 19-96,19 0 160,-20 1 64,0 19-31,20 0 191,-20 0-128,20 0-160,0 19-160,20 1 0,-20 0 32,20 19-448,0-19-289,19-1-416,-19 2-577,20-1-1857,-21 0-1859</inkml:trace>
  <inkml:trace contextRef="#ctx0" brushRef="#br1" timeOffset="428151.3672">17668 11171 17040,'0'-20'2690,"0"1"-576,-20-1-64,20-21-576,0 22-546,0-21-479,20 21-289,-20-21-160,18 21-64,2-2-481,1 1-864,-1 20-1314,19 0-2818</inkml:trace>
  <inkml:trace contextRef="#ctx0" brushRef="#br1" timeOffset="428438.4766">18123 10873 17616,'-38'0'3107,"-3"0"-1858,21 0 577,0 20 192,0 0-641,-19 20-608,39 0-417,-20-1-160,20 0-224,20-18 64,0-1-128,19-20-96,-19 0-32,21 0-32,-21-20 96,-2-1 64,-18 2 224,0-1-96,0 0 96,0 20 64,0 0 96,0 0 1,0 0-97,0 0-160,20 20-128,-20-20-289,41 20-512,-21-1-608,-1 2-1890,21-21-4357</inkml:trace>
  <inkml:trace contextRef="#ctx0" brushRef="#br1" timeOffset="428807.6172">18302 10873 20915,'0'40'1762,"0"-19"-1250,20-2 802,0 1-33,0 0-929,0-1-224,-1-19-128,21 0-96,-20 0-128,-20-19 64,21-1 0,-21 0 160,0 20-64,0-19 64,18 19-64,-18 0 224,0 19 160,20 21-160,1-1 0,-1 0-96,18 22 129,-17-22 63,-1 22 256,0-2 193,0-20-96,-20 21-321,0-40-160,-20 0 32,20-20-96,-20 0-224,0 0-160,20 0-289,-21-20-960,3-21-1474,-2 22-5830</inkml:trace>
  <inkml:trace contextRef="#ctx0" brushRef="#br1" timeOffset="429488.2812">19612 10854 11114,'-19'-59'2755,"19"39"-481,-20-1 384,20 1-287,-20 20-289,20-20-353,-20 20-544,20 0-160,-20 20-448,1 0-97,19 21-191,0-2-129,0 0-128,19-19 0,21 21-32,0-22-32,19 21 0,-19-21-64,-1 1-225,-19 19 97,0-18 96,-20-1 0,0 0 96,-20-20-32,0 19 0,-19-19-96,19 0-1,0 0-319,-20 0-321,21-19-768,-1 19-1859,20-20-4996</inkml:trace>
  <inkml:trace contextRef="#ctx0" brushRef="#br1" timeOffset="429836.9141">19950 10993 21204,'79'0'1121,"-59"0"0,20-20 352,-1 0-512,-19 1-545,21-2-191,-41 1-193,20 0 96,-20 1-96,0-1 192,-20 20-160,-1 0 32,1 0-64,-19 0 0,-1 20 32,0-1-64,21 1 0,-1 21 32,0-2 32,20-19-32,0 19-32,0 0-96,20 2-64,19-21-512,1-1-161,0 1-545,-1-20-1248,2 0-2723</inkml:trace>
  <inkml:trace contextRef="#ctx0" brushRef="#br1" timeOffset="430243.1641">20446 10873 18257,'-20'40'2146,"1"-19"-320,19-21 320,-20 19-449,20 1-640,-20 19-320,0-19-64,20 19-417,0 2-32,0-21-32,0-1-192,20 1-32,0 0 64,0-20-128,19 0-64,-19-20 32,0 0-128,0 1 127,-20-1 1,0-21 64,19 22 128,-19-21-32,-19 21 0,-1-1 64,0 0 129,20 20-65,-20 0 96,0 20-160,20 0-32,0-1-32,0 1-64,20 0-64,0-1-160,0-19-513,0 21-288,19-21-865,-19 20-2434,0-20-6598</inkml:trace>
  <inkml:trace contextRef="#ctx0" brushRef="#br1" timeOffset="430428.7109">20664 11132 18449,'0'-40'2691,"0"19"-1506,0 2 576,0-21 97,0 21-705,0-1-672,21-19-417,-1 18-321,0 21-351,-1-20-609,1 20-1057,20 0-3300</inkml:trace>
  <inkml:trace contextRef="#ctx0" brushRef="#br1" timeOffset="430670.8984">21102 10834 19506,'-41'-20'3299,"41"20"-2338,-20 0 288,2 0 161,-3 20-289,1 19-353,20 1-319,0 0-481,0 19 160,20-19-64,1 20-128,-3-21-64,2-19 32,21 0-385,-3-20-63,-17-20-385,-1 0-929,0 1-1986,0-21-2498</inkml:trace>
  <inkml:trace contextRef="#ctx0" brushRef="#br1" timeOffset="430966.7969">21221 10695 20659,'0'39'2723,"0"2"-1346,19-2 0,-19 1 289,0 19-449,0 1-544,20-21-225,-20 1-128,20-21-160,-20 2-95,20-21-1,0 0-160,-20 0 31,19-21 1,1 2 32,0-1 0,0-19 0,1 19 96,17 0-32,-18 1-96,1 19 64,-1 19 64,0 1-32,-2 19 32,-18 1-96,0 0-96,21 0-544,-1-21-321,0-19-897,0 0-2562,19-19-14158</inkml:trace>
  <inkml:trace contextRef="#ctx0" brushRef="#br3" timeOffset="435866.2109">12645 10655 9769,'0'-19'2114,"-21"19"-1762,21 0 801,0-21 673,21 21-417,-1 0-512,0 0-32,-2 0 96,23 0-32,18 0-129,-19-20-191,39 20 224,-18 0-321,38-20-352,-20 20 161,20-19 95,0 19-160,1 0-160,-1 0-96,20-20 65,0 20-1,1 0-64,-21 0 32,19 0 0,-19-20 0,-18 20-64,18-19 96,-40 19 0,20-20 32,-19 20-64,-1-21 224,2 21-160,-22-20-32,1 20 0,-20-19-32,19 19 64,-39-20-63,20 20 63,-20 0 64,-20 0-64,20-20-64,-39 20-32,19 0 32,0 0-64,-21-19 64,3 19-64,-3-20 64,1 20 128,21 0-96,-1 0 96,0 0 64,20-20-256,20 20 0,0 0 0,19 0 32,1 0-32,19 20 0,-18-20 32,18 20-32,-19 19 64,0-19 96,-21 19 65,1 2-1,0-22-32,-20 1-64,0 0 64,0-1-416,-20 1-897,20-20-2082,-39 20 3235</inkml:trace>
  <inkml:trace contextRef="#ctx0" brushRef="#br3" timeOffset="460463.8672">8852 10695 12523,'-58'0'2531,"37"19"-866,1 1 417,2 0 385,-3 21-866,21 18-640,0 0-96,0 1-128,21-1-353,17 1-192,3-40 32,-3 0 33,23-20-33,-2 0-128,1-20 32,-1-21-192,-18 2 0,-3 0 0,-18-1 32,-20-20-32,0 1 32,-20 20 32,-18-22 32,-3 41-64,-18 1 128,19-1 160,-19 40 32,19-1 225,-1 1-65,23 0-63,-2 21-193,20-2-192,20 0-128,-2-19-353,23 0-223,18 1-546,1-21-1120,19 0-2979</inkml:trace>
  <inkml:trace contextRef="#ctx0" brushRef="#br3" timeOffset="460869.1406">9567 10615 10441,'-39'-20'8072,"19"20"-5830,0 0 192,0 0-223,20 41-642,-20-2-672,1 0-96,19 22-225,0-2-223,0-20-289,19 22-32,1-42-225,20 21-479,1-21-129,-3 1-576,3-20-1090,-3 0-3554</inkml:trace>
  <inkml:trace contextRef="#ctx0" brushRef="#br3" timeOffset="461557.6172">9806 10834 18161,'0'39'3683,"0"-39"-3138,0 20 768,20 0 577,-20 1-673,0-2-833,20-19-128,-20 0-31,0 20 95,0-20-128,0-20 0,0 20-31,19-19-161,-19-22 32,0 21-64,0 1-65,20-1 97,-20 0-32,20 20-32,-20 0 32,20 20-32,0 0 96,-1-1-256,1 1-545,21 0-768,-21 1-1410,-2-2-3075</inkml:trace>
  <inkml:trace contextRef="#ctx0" brushRef="#br3" timeOffset="461810.5469">10162 10595 16463,'0'20'2627,"0"1"-545,0 18 736,0 0-640,0 1-1249,0 20-609,0-20-352,41-1 96,-21-19-320,0 1-384,-1-2-449,1 1-577,20-20-1345,-20 0-4164</inkml:trace>
  <inkml:trace contextRef="#ctx0" brushRef="#br3" timeOffset="462100.5859">10421 10834 18801,'0'39'2627,"0"-19"-1410,0 0 416,0 1-95,21-21-994,-1 0-415,-2 0-161,23 0-129,-21-21 1,0 1 32,-1 0 0,-19 1 96,0-1-64,-19 0 96,19 1-224,-20 19-161,0-20-159,-1 20 31,1 0-31,20 0-705,-18 0-1826,18 20-2755</inkml:trace>
  <inkml:trace contextRef="#ctx0" brushRef="#br3" timeOffset="462608.3984">10917 10734 12523,'0'-20'6118,"0"20"-4869,0 0 801,-20 20 0,0 0-737,20 1-448,-18 18-512,18-19-97,0 19-128,0-19-128,18-20 0,-18 0-64,20 0-64,0-20-128,1 1 127,-1-1 97,-20 0 0,0 1 96,0-1 97,0 20-1,18 20 128,-18-20 160,0 39 1,21 0-193,-1 1-96,-20 0-64,0 19 0,20-19 289,-20 0-161,0-20 32,0 19-128,-20-19-64,0 0-288,-1-20-224,3 0-129,18 19-544,-20-19-416,-1 0-1826,21-19-5798</inkml:trace>
  <inkml:trace contextRef="#ctx0" brushRef="#br3" timeOffset="463107.4219">11414 10795 24695,'-21'19'961,"21"1"-577,0 0 865,0-1-96,21 21-736,-21-19-321,20-2-64,-20 1 0,0-20-128,20 0 160,-20 0-96,0-20 64,-20 1-64,20-2 0,0-19 128,0 21-224,0-21 256,20 21-32,0 19 64,19 0 64,-19 0-63,0 39-65,19-19-128,-19 19-449,0-19-416,0 20-832,1-40-1090,-3 20-3363</inkml:trace>
  <inkml:trace contextRef="#ctx0" brushRef="#br3" timeOffset="463339.8437">11790 10516 14637,'100'0'7271,"-40"40"-4388,-1-1-417,-19 2-512,1 18-993,-23 21-673,2-21-192,-20-20-128,0 1-224,20 0-416,-20-20-161,0-20-993,0 0-1890,0 0-7943</inkml:trace>
  <inkml:trace contextRef="#ctx0" brushRef="#br0" timeOffset="659672.8516">496 12441 5637,'0'-39'1537,"-20"19"1090,20 20 159,0 0-31,-20 0-1634,20 0 96,0 20 257,20 0-65,-20 20-128,20 0-128,-1-1-256,-19 20-192,20-18-161,0 18-223,0-20 159,-20-18-160,20 19-95,-20-21-33,0-19 32,0 20 128,0-20-127,0-20-129,0 1 32,-20-21-32,0-20-32,0 1-96,-19-21 64,19 1-160,0-1 64,20 1 0,0-1 64,0 21-128,0 18 128,20 41 96,0 0 0,-1 21 32,21 19-32,0 19 64,-1 21-160,22 18 96,-23-18-128,3 20-32,-3-21 0,3-19-256,-1-1-321,-20-39-320,-20 19-640,19-19-770,-19-20-2497</inkml:trace>
  <inkml:trace contextRef="#ctx0" brushRef="#br0" timeOffset="659891.6016">595 12700 18321,'-60'0'1794,"40"0"-609,1 0 544,19-20 930,19 20-1026,1-20-928,0 1-449,39-1-192,-19 20-448,1-21-929,-3 21-1954,3-20-3492</inkml:trace>
  <inkml:trace contextRef="#ctx0" brushRef="#br0" timeOffset="660346.6797">1012 12641 19506,'19'78'544,"1"-37"353,-20-21 865,20 19 320,-20-19-1025,20-20-673,-20 20-95,0-20 127,21 0-64,-42 0-352,21-20 193,0 0-258,-20-19 130,0 19-130,20-21 65,-20-18-64,20 20-64,0-2 160,0 22-128,20-1 160,-20 20 0,20 20 32,0-1 1,19 1-97,-19 21 64,1-22-64,-1 1-32,-20 0 0,20-1 96,-20-19-32,18 0 192,-18-19-160,0 19 0,0-40-32,0 21-32,0-1 32,21-21-96,-21 22 96,0-1-96,20 20-64,0 0 96,19 20-321,-19-1-511,20 1-1571,-20 21-1088,19-22-2723</inkml:trace>
  <inkml:trace contextRef="#ctx0" brushRef="#br0" timeOffset="660702.1484">1727 12462 16527,'0'-21'2338,"0"21"193,0 0 544,-20 0-801,0 21-865,-21-1-512,21 19-449,20 1-223,-18-1-161,18 2-96,18-22 64,2-19-96,1 0 0,-21 0-33,20 0-63,0 0 160,0-19-32,-20 19 64,0-20-32,0-1 32,0 21 32,0-20-128,0 20-64,0 0 32,0 20 192,19 1-128,1-1-480,0-1-609,0 1-641,19 0-1697,-19-1-2275</inkml:trace>
  <inkml:trace contextRef="#ctx0" brushRef="#br0" timeOffset="660998.0469">1905 12441 21588,'21'-39'1986,"-3"39"0,2-20-353,0 1-800,1 19-513,-1 19-31,-20 1-193,18 0 96,-18 20-32,21 0 32,-21-1-128,0 20 0,20-18-64,-20-2 96,0 0-96,20 2-32,-20-21-128,20-20-256,-20 20-417,0-20-608,19 0-385,-19 0-897,0 0-2722</inkml:trace>
  <inkml:trace contextRef="#ctx0" brushRef="#br0" timeOffset="661215.8203">2025 12600 13901,'-41'-20'4516,"21"20"-2146,20 0-256,-20-19 96,20 19-352,20 0-577,-20-20-448,41 0-577,-21 20-192,19-19-416,1 19-897,-1 0-1762,1 0-2754</inkml:trace>
  <inkml:trace contextRef="#ctx0" brushRef="#br0" timeOffset="661416.9922">2341 12521 20467,'40'40'2210,"-20"-21"0,1 1 417,-3-20-1314,2 21-801,1-1-448,-1-1-256,0-19-609,-20 20-864,18-20-1891,-18 0-2401</inkml:trace>
  <inkml:trace contextRef="#ctx0" brushRef="#br0" timeOffset="661615.2344">2341 12343 20915,'-19'-39'2114,"19"17"-1857,0 22-193,0 0-160,39-19-1794,-19 19-7207</inkml:trace>
  <inkml:trace contextRef="#ctx0" brushRef="#br0" timeOffset="662039.0625">2659 12441 22613,'0'-19'576,"0"19"513,0 0 929,20 19-768,0 22-578,-20-2-351,20 1-1,0-1 32,-20 2 0,19-22-127,-19 21-65,0-40 64,0 19-32,0-19 97,0 0-193,0-19-96,0-1 0,0 0 0,0-19 64,0-2-128,0 2 0,20 19-65,-20 1 33,20 19-32,21 19-192,-23 1-481,23 0-704,-21 19-1122,18 2-1793,3-2-6726</inkml:trace>
  <inkml:trace contextRef="#ctx0" brushRef="#br0" timeOffset="662465.8203">3195 12441 22229,'20'-59'1761,"1"40"-223,-21-1 95,0 0 33,0 20-801,0 0-417,0 20-64,-21 0-255,21 19 63,0 0-192,0 2-96,21-2 64,-21-19-129,18-20-159,2 0 64,0 0 96,1-20 0,-21 1-1,20-1 65,-20-21 32,0 22 32,0-1-32,0 0 128,-20 1 96,20 19-31,0 0-33,0 39-96,0 0 64,20 2-32,-2 18 32,3 21 64,19-21-192,-20 0 96,0 2-96,-1-22-160,1 0-65,-40 2-191,20-2-385,-39 1-352,-1-21-1121,-1 1-1218,-18 0-4195</inkml:trace>
  <inkml:trace contextRef="#ctx0" brushRef="#br0" timeOffset="663211.9141">794 13097 18865,'-41'20'1890,"21"-20"-769,0 0 128,20 0 129,20 0-449,0 20-321,21-20-95,18 0-65,1 0-160,39 19-31,19-19 31,2 20-64,39-20-96,-1 20 32,21-20-192,1 0 224,-22 0 225,20-20 63,-18 0-95,-2 1-193,-19-1 32,-19 0-160,-21 20 32,-20-19 0,-20 19-64,-19 0 96,-1 0 65,-19 0-65,0 0-64,0 0-32,1 0 0,-21 0 0,18 0-64,2-21-96,0 21-193,-20 0-31,0 0-32,0 0-289,0 0-384,0 0-672,0 0-1122,0 0-993,21 0-4580</inkml:trace>
  <inkml:trace contextRef="#ctx0" brushRef="#br0" timeOffset="663538.0859">3752 12343 26937,'0'-20'673,"0"20"-513,-20 0-64,20 0-96,0 0-192,20 0-1410,-20 0-3298</inkml:trace>
  <inkml:trace contextRef="#ctx0" brushRef="#br0" timeOffset="663757.8125">3910 12660 23702,'0'59'2562,"0"-59"-1729,0 20 32,0-20 32,0 0-737,0 0-865,0 0-1441,0-20-3235</inkml:trace>
  <inkml:trace contextRef="#ctx0" brushRef="#br1" timeOffset="675281.25">4625 12382 17456,'-20'-19'1922,"20"19"-737,0 0 673,0 0 416,0 19-1089,0 1-769,20 19-159,0 2-161,0-2-32,-20 20-64,19-18-449,1-21-960,0-1-1249,0 1-1603,-20-20-8583</inkml:trace>
  <inkml:trace contextRef="#ctx0" brushRef="#br1" timeOffset="675607.4219">4327 12243 14765,'-79'61'2851,"39"-42"-1441,19 21 287,21-1 834,0 21-417,0 19-769,21 1-769,19 18-383,19-17 127,1-3-160,40-17 0,-1-42-32,0-19-128,0-39-128,19-2-64,-19-18-64,-18 0 160,-22-21-97,1 21 290,-41-1-130,-19-19 130,-39 19-97,-21 1-225,-40 19 289,-19-20-160,1 60 96,19-20 0,18 20 0,22 20-768,19-1-1507,1-19-4739</inkml:trace>
  <inkml:trace contextRef="#ctx0" brushRef="#br1" timeOffset="688384.7656">5677 12561 12075,'0'0'2114,"0"0"-481,0-20 578,0 20 127,0 20-929,0-1-736,19 22-33,-19-21-159,20 19 63,0-19-159,-20-1-97,20 1-160,-20 1 0,0-1 32,21-20 1,-21 0 31,0 0 0,-21 0-96,21-20 32,-20-1 96,0 21-160,0-20 161,1 1-193,-1-1 0,20 0-32,-20 1-32,20-1 0,0 20-289,0-21-608,0 21-1729,20 21-3684</inkml:trace>
  <inkml:trace contextRef="#ctx0" brushRef="#br1" timeOffset="689007.8125">5597 12343 19218,'0'0'576,"-19"-20"609,19 20 97,-20 0-642,20 0-736,0 0-224,0 0-641,20 0-929,-1 0-2370,1 0-9769</inkml:trace>
  <inkml:trace contextRef="#ctx0" brushRef="#br1" timeOffset="689494.1406">5894 12621 17936,'0'-21'1378,"0"1"-257,0 20 1057,21 0-256,-21 20-993,20-20-353,-20 21-159,20 18 63,-20-19-160,20 0-128,-20-20-63,19 19-65,-19-19-32,0 0 0,0 0 0,0 0 32,0-19 32,0 19-32,20-20-64,-20-19 0,0 19-96,0-1 96,20 21 0,-20 0-160,20 0-353,0 0-736,19 21-1570,-19-21-2113</inkml:trace>
  <inkml:trace contextRef="#ctx0" brushRef="#br1" timeOffset="689883.7891">6411 12541 17488,'0'-20'2082,"0"20"-673,-19 0 801,-1 0 97,0 0-1250,0 20-513,-1 0-384,21-20-128,0 19-32,0 1 0,0 1-32,41-1-96,-21-20-256,19 19-65,1-19-63,0 20 288,-1 0 160,-19-1 64,-20 1 128,20 1 0,-20-1-32,-20 0 0,0-1-96,20-19-288,-20 0-577,1 0-1537,-1 0-1858</inkml:trace>
  <inkml:trace contextRef="#ctx0" brushRef="#br1" timeOffset="690246.0937">6690 12641 19794,'18'-20'641,"2"20"512,1 0 737,-21 0-897,20-21-705,-20 21-160,0 0-128,20-20 96,-20 1 64,0 19-32,0-20-64,0 0 193,-20 20-65,20-19 32,-20 19 225,-1 0 63,1 19-160,20 1-95,-18 0 127,18 19-192,0-18-32,0 18-128,0 1-32,18-21 0,2 22-416,21-21-321,-2 0-512,1-20-1281,-20 0-1538,20 0-13517</inkml:trace>
  <inkml:trace contextRef="#ctx0" brushRef="#br1" timeOffset="690500">6987 12700 19250,'39'39'2210,"-39"-18"288,20-21-128,-20 20-896,0 0-737,0-20-257,0 0-96,-20-20-288,20 20 1,-18-20-1,-3-1-128,21-18 64,-20-1-32,20 1 0,0-2-193,0 22-159,20-1-64,-20 0-449,21 20-1057,17 20-1986,-18-20-4035</inkml:trace>
  <inkml:trace contextRef="#ctx0" brushRef="#br1" timeOffset="690742.1875">7245 12422 20179,'0'-40'2754,"0"21"-960,20 19 96,0 19-353,0 1-672,-1 19-288,21 2-257,-20 18-256,19 0-160,-19 1-833,20-1-384,-1-39-1410,-19 21-2210</inkml:trace>
  <inkml:trace contextRef="#ctx0" brushRef="#br1" timeOffset="690958.9844">7384 12641 17200,'-40'-20'4068,"40"20"-1570,-20 0-480,20 0 256,0 0-897,20 0-576,0 0-417,20 0-351,-21 0-354,21 0-704,1 0-1185,-23 0-2787</inkml:trace>
  <inkml:trace contextRef="#ctx0" brushRef="#br1" timeOffset="691686.5234">8138 12561 17936,'0'19'961,"0"-19"-96,20 0 1441,0 0-768,0 0-833,0 0-353,-1 0-160,1-19 32,0 19-32,0-20-63,-20 0-1,0 1-96,0-1 96,0 0-64,-20-1 32,0 2 64,0 19 257,1 0-97,-1 0-64,0 0-96,20 40 128,-20-20-63,20 19-1,20 1-224,0 20 32,0-21-384,-1-19-257,21 19-608,1-19-961,-3-20-1602,3 0-6181</inkml:trace>
  <inkml:trace contextRef="#ctx0" brushRef="#br1" timeOffset="691943.3594">8496 12164 20050,'-20'20'737,"20"0"929,0 19 800,0 0-640,20 2-961,-20-1-449,20-1-288,-1 0-32,1 2-192,0 18-576,20-20-962,-1 2-1793,-19-2-3812</inkml:trace>
  <inkml:trace contextRef="#ctx0" brushRef="#br1" timeOffset="692243.1641">8814 12580 20435,'38'-19'2050,"-38"19"-321,0 0 33,21 0-737,-1-20-737,-20 20-224,20 0 129,0-20-65,-20 1-32,0-1-96,0 0 0,0 20-192,0-21-1,-20 2 1,20 19 0,-20-20 0,0 20 96,-1 20 32,21-20-64,0 19 192,0 22 32,0-2-32,0-19 0,21 19-96,-1 2 96,0-2-160,19-19-32,1 0-609,0-20-1057,-21 0-1185,21 0-2562</inkml:trace>
  <inkml:trace contextRef="#ctx0" brushRef="#br1" timeOffset="692895.5078">9190 12441 15150,'0'21'5701,"21"-1"-4420,-21 0 673,20 19 288,-20 0-992,18 2-770,2-2-128,1-19-256,-1 19-31,0-39-1,-1 20 0,-19-20 0,0 0-160,20 0 96,-20-20-32,-20 1-32,20-1 32,-19 0-65,19-19-95,-20-2 0,20 22 160,0-1-128,0 0 64,0 20 32,20 0 128,-1 20-128,-19 0 128,20-20-64,0 19-64,-20 1 64,0 1-32,20-21 128,-20 20-96,0-20 0,0 0-32,0 0-32,0-20 32,20 20-161,-20 0-127,19-21 96,1 21 160,0 0 32,20 21 0,-19-21 64,-3 20 0,2-20-32,0 0 0,1 0 128,-1 0-64,-2 0 0,-18-20-32,0-1 32,0 1 32,0 20-96,0-19 160,-18-1-95,18 0 63,-20 1-64,20 19 32,-21 0 160,21 0-256,-20 0 96,20 19-64,0 21 64,0-21-32,20 22-96,1-2 0,-1 1 0,-2-1-256,23 2-513,-21-21-992,19-20-1827,-19 0-4227</inkml:trace>
  <inkml:trace contextRef="#ctx0" brushRef="#br1" timeOffset="693177.7344">9846 12441 21236,'19'41'1313,"-19"-21"-32,0 19 1121,20 0-672,-20 2-833,0-2-417,20 1-288,-20-21-63,20-19-97,-20 20 32,20-20-32,-20-20 0,19 1-32,-19-1 64,0 0-160,20 1-96,-20-22-65,20 41 1,1-20-96,-1 20-225,-2 0-384,2 0-640,1 20-1090,19 1-1825,-22-21-4613</inkml:trace>
  <inkml:trace contextRef="#ctx0" brushRef="#br1" timeOffset="693395.5078">10162 12402 1057,'21'-59'20179,"-21"59"-18065,20 20 96,0 19-769,0-19-672,-1 20-225,1 19-416,0-19-256,0 20-640,20-21-610,-21-19-928,1 0-1153,0-20-13101</inkml:trace>
  <inkml:trace contextRef="#ctx0" brushRef="#br1" timeOffset="693743.1641">10162 12521 20147,'0'0'3235,"0"0"-2499,21 0 802,-1 0-193,20 0-640,-1 0-545,1-19-224,0 19-865,-1-20-865,-19 20-1217,21-20-672,-23-1 480,2 2 640,1-1 1410,-1 20 1185,0-20 1474,-1 20 672,-19 0 769,0 0-1186,0 0-95,0 20 160,-19 0-449,19-1-865,-20 22-351,20-2-129,0 1-161,20-21-607,19 1-353,1 1-192,-1-1 992,21-20 289,-21 19 385,1 1 1024,-40 0-128,0-20-736,0 19-161,-20 1-288,0 1-288,1-1-1890,-1 0-4644</inkml:trace>
  <inkml:trace contextRef="#ctx0" brushRef="#br1" timeOffset="694494.1406">11434 12580 18705,'-20'0'1281,"20"0"-928,-21 20 736,21 21 544,21-22-319,-1 21-802,0-21-288,19 1-128,1-20-32,0 0 0,-1 0-31,1-20 31,-19 1 96,-21-21-96,0 21 64,-21-22-64,1 2 64,-20-1-64,1 21-32,-1-1-256,1 20-545,19 0-704,0 0-897,20 0-1762,20 20-11659</inkml:trace>
  <inkml:trace contextRef="#ctx0" brushRef="#br1" timeOffset="694693.3594">11752 12680 18449,'38'0'1409,"-38"-20"353,-18 1 768,-2-22-352,-21 21-992,3-39-514,-3-21-255,21 2-289,-19-3-128,39 22-128,0 20-321,0 19-320,19 20-288,21 20-1089,-20 0-1249,1 19-4100</inkml:trace>
  <inkml:trace contextRef="#ctx0" brushRef="#br1" timeOffset="694884.7656">11553 12482 20851,'-60'20'2659,"41"-20"-1218,19 0 0,0 0 65,0 0-673,39-20-545,1 20-288,19-20-513,2-1-800,-3 21-1537,1-19-3364</inkml:trace>
  <inkml:trace contextRef="#ctx0" brushRef="#br1" timeOffset="697650.3906">12426 12282 3747,'0'-39'7912,"0"19"-5158,-20 20 257,20 0-673,0 0-832,20 20-1,-20 0-288,20 40 96,0-1-480,0-19-256,-1 20-289,-19-21-192,20 1 96,-20-1-128,20 2-32,1-2 0,-21-19 97,0-1-33,20-19 128,-20 0-224,-20 0 0,20-19 0,-21-21 32,1 1-96,0-2 96,1-37-64,-1-22 32,20 21-64,0 19 64,0 20 96,20 40-64,-1 0 192,1 20 32,21 0-31,-21 40-1,18-1-128,3 0 0,-3 2-160,-17-2-256,-1-20-257,0 2-416,19-2-737,-19-19-1376,0-1-2340</inkml:trace>
  <inkml:trace contextRef="#ctx0" brushRef="#br1" timeOffset="697857.4219">12586 12561 20307,'-41'0'1825,"21"-20"-928,20 20 833,0 0 128,0 0-1122,20-20-768,1 20-736,17 0-1346,3 0-2915</inkml:trace>
  <inkml:trace contextRef="#ctx0" brushRef="#br1" timeOffset="698716.7969">6034 13513 18033,'-20'0'832,"20"21"418,0-21 575,0 20-159,0 0-897,0 19-545,20 0-160,0 2-32,-20-2-32,20-19-96,0 0-609,-1-20-1569,-19 0-1377,20 0-7752</inkml:trace>
  <inkml:trace contextRef="#ctx0" brushRef="#br1" timeOffset="699093.75">5935 13354 18673,'-20'-39'929,"-1"19"-737,21 20 193,-18-19-193,18 19-192,18 0-865,3 0-1025,-1 0-352,20 19-737,-21 1-928,21 0 1344,0-1 2723,-1 22 1794,-19 18 1153,20-19 577,-19 0-674,-3 19-864,2-39-288,1 0-224,-21-1-385,20 1-320,-20-20-193,0 0-191,0 0-161,0-20-352,0 20 97,0-19-162,20-1 66,-20 0 31,0 1-96,18-21 32,-18 40-129,21 0 97,-1 0-224,0 20-352,0 0-674,19 19-1088,-19-19-481,20-1-1633</inkml:trace>
  <inkml:trace contextRef="#ctx0" brushRef="#br1" timeOffset="699319.3359">6530 13315 18353,'0'-39'1730,"0"39"-609,20 0 896,-20 19-95,20 21-929,0 20-833,-1 19-192,1-19-384,21 19-321,-3-40-896,3 2-1538,-1-21-3460</inkml:trace>
  <inkml:trace contextRef="#ctx0" brushRef="#br1" timeOffset="699638.6719">6590 13613 18769,'-20'0'1057,"0"0"-704,20-20 1504,0 20 321,0-19-1185,20 19-832,0-20-194,-1 20-159,1-20-256,21 20 128,-3 0 95,3 0 97,-21 0 96,19 20 32,-19 0 192,20 19 289,-20-19 127,0-1-63,-1 1-65,21-20-319,-20 0 31,19-20 32,-19 20-288,0-39 64,1 19-96,-21 1 96,0-1-96,0-21 288,-21 41-288,1 0-32,-18 0 160,17 0-128,-19 21-577,20-1-1345,1-20-1249,-1 20-4132</inkml:trace>
  <inkml:trace contextRef="#ctx0" brushRef="#br1" timeOffset="700456.0547">7542 13196 17328,'0'-20'2210,"0"20"-1601,0-20 864,0 20 577,0 20-545,21 0-672,-21 20-224,20 19-161,0 0-224,-2 2-128,3-2-32,-1-20 1,0 2-65,0-2 64,-20-19-64,19 0-32,-19-1 0,0-19 96,0 0-128,0-19 192,20 19-96,-20-40-32,0 21 96,20-21-160,0 0 64,-20 20-32,20 0 32,19 20 0,-19 20 0,0 19-32,21-18-481,-23 19-736,23-1-737,-1-19-448,-21-1-2563</inkml:trace>
  <inkml:trace contextRef="#ctx0" brushRef="#br1" timeOffset="700838.8672">8336 13354 14285,'0'22'6278,"-18"-22"-5701,18 19 1280,-21 1 257,1 19-800,20 1-770,0 0-384,0 0-96,0-21-160,20 21 224,1-21-160,17-19 32,-18 0-160,1 0 128,-21 0-160,20-19 224,-20-1-32,0-19 32,0 19 0,0 0-32,-20-1 0,20 2 96,0 19 32,0 0-96,-21 0-64,21 19 32,0 2-256,21-1-673,-21 0-1025,20-1-1153,-2 1-2242</inkml:trace>
  <inkml:trace contextRef="#ctx0" brushRef="#br1" timeOffset="701128.9062">8595 13395 16143,'0'-19'1505,"0"19"-256,-20 0 417,20 19 224,-20 1-865,20 0-417,0 19-383,0-19-161,20 20-64,0-20 128,20 0-160,-1-1 0,1 1 64,-1-20 0,-19 20 64,1-1 64,-21 1-64,0-20 0,-21 21-64,1-1-416,2-20-641,-3 0-929,1-20-1537,0-1-5254</inkml:trace>
  <inkml:trace contextRef="#ctx0" brushRef="#br1" timeOffset="701441.4062">8753 13276 18225,'41'19'2274,"-21"-19"128,0 20-160,-20 0-480,18 21-545,3-2-416,-21 0-321,20 20-287,0-18-97,0-2-96,-1 1 0,1-21 0,0 1-96,0-20-97,-20 0 1,20 0 96,-20-20 64,0 1 0,0-1 0,0 0 32,0 1 96,0-1 0,0 0 0,0 20 64,19 0-64,1 0-96,0 20-32,21 0-192,-23-1-673,22 1-448,1-20-2242,-3 0-4357</inkml:trace>
  <inkml:trace contextRef="#ctx0" brushRef="#br1" timeOffset="708565.4297">9865 13196 18033,'0'0'1569,"0"0"1,-19 0 447,19 19-63,0 2-576,0 19-642,19-1-223,-19 0-193,20 22-96,0-22-192,20 20 64,-21-18-96,1-2-128,0-19-416,1 0-289,-1-1-1025,-2 1-992,-18 1-2339</inkml:trace>
  <inkml:trace contextRef="#ctx0" brushRef="#br1" timeOffset="708795.8984">9806 13593 16047,'-20'-19'5349,"20"19"-4548,0-20 800,0 20 833,20-20-864,0-1-994,0 2-448,19-1-95,1 0-226,19 1-447,2-1-577,-23 20-1026,23-20-1280,-22 20-3972</inkml:trace>
  <inkml:trace contextRef="#ctx0" brushRef="#br1" timeOffset="709210.9375">10442 13454 18225,'-21'-19'1185,"21"-1"480,-20 20 642,20 20-578,-20-1-800,1 1-288,-1 19-129,20-18-223,0 19-161,0-1-64,0 0 0,0-19-96,20-20 96,-1 21-128,1-21 128,0-21-96,1 1-64,-1 20 128,-20-19-32,0-21 32,18 21 0,-18-1-64,0 20-32,0-20 32,0 20-64,0 0-193,20 20-223,-20-20-641,21 20-1314,-1-1-1216,0 1-5926</inkml:trace>
  <inkml:trace contextRef="#ctx0" brushRef="#br1" timeOffset="709681.6406">10620 13215 16335,'0'-19'1954,"-20"-1"160,20 20 288,0-20 64,0 20-960,0 20-353,0-20-448,0 39-161,20 2-127,0-2-225,0 1-160,-1 1 32,1-2-64,0 0 0,0-19 0,0 0 0,-1-20 0,1 0-96,0 0 192,21 19-192,-23-19 128,2 21-64,0-1-160,1 0 192,-1-1-65,-2 1 33,-18-20-64,0 20 0,0-1-64,0-19-96,-18 0 96,-2 0-225,-1 0-479,1-19-418,-18 19-672,17-20-63,1 0-1058,0 20-3331</inkml:trace>
  <inkml:trace contextRef="#ctx0" brushRef="#br1" timeOffset="710101.5625">10976 13236 20050,'0'0'1410,"0"0"-1090,0 20 801,0 0 1057,0 19-640,0 0-673,21 22-257,-21-2-159,40 1-321,-20-1 0,19-19-128,1-1 96,-1-18-64,1-21-128,21 0 0,-23 0 160,3-21-128,-21 1 64,19 1-96,-19-21 128,-20 21 0,20-1 0,-20 0-32,-20-1 0,0 2 64,20 19-32,-21 0 96,3 0-160,-2 19 192,0 22-96,20-21-96,0 19 32,0-19-64,20-1-32,18-19-417,3 20-159,-1-40-738,-1 20-2049,21-19-4196</inkml:trace>
  <inkml:trace contextRef="#ctx0" brushRef="#br1" timeOffset="710847.6562">12090 13295 18801,'0'-19'2178,"-21"19"-736,21 0 896,21 19-480,-21 1-897,18 19-513,2 2-224,0 18-96,21 0-64,-23 2-64,23-22-224,-21 0-448,19 2-802,-19-21-1633,0-1-2050</inkml:trace>
  <inkml:trace contextRef="#ctx0" brushRef="#br1" timeOffset="711066.4062">12268 13633 20050,'20'0'1218,"-20"0"703,19-20 834,1 20-1121,0-20-1154,0 20-384,19-19-192,1-1-192,-20 20-865,19-20-1250,-19 20-1632,0-21-3236</inkml:trace>
  <inkml:trace contextRef="#ctx0" brushRef="#br1" timeOffset="711291.9922">12505 13354 20179,'0'0'2050,"0"22"-193,0 17 546,0-19-834,20 39-896,0-19-449,1 0-192,-1 19-64,-2-40-417,23 22-608,-21-21-928,0-1-1923,-2-19-13709</inkml:trace>
  <inkml:trace contextRef="#ctx0" brushRef="#br1" timeOffset="714855.4687">13934 12441 4131,'0'0'10891,"0"0"-9354,0 0 609,-18 0-256,18 0-321,0 0-800,0 0-128,0 21 63,0-21 482,0 0-610,0-21-63,0 2-97,0-1-192,18 0 161,3 1-161,-1-1 32,0 0-96,0 20 64,-1 0 1,21 20 31,-20 0-64,19 19-160,-19 0 64,0 2-32,0-2-256,-20-19-96,0 19-33,0-19-95,-20 21 0,0-2 95,0 0 65,-19-19 32,19 1 192,-20-1 64,21-20-32,-1 0 128,0-20-32,20-1 64,0 1 65,20 1 31,0-21-64,-1 40-64,1-19-128,20 19 0,-20 0-448,19 0-385,-19 19-1121,21 1-1217,-23-20-2594</inkml:trace>
  <inkml:trace contextRef="#ctx0" brushRef="#br1" timeOffset="715304.6875">13736 12323 12619,'-39'40'1154,"-1"-1"511,20-19 898,20 20-321,-20 0-256,20-1-481,0 0-160,0 22-512,0-2-128,20 21-321,20-1-96,-1-19-63,41-21 63,0-19-32,19 0-64,0-40-160,20-19 32,-19-2-128,-1-18 96,-20 0-32,0-21 32,-39 1-64,-1-1 0,-58 1 96,-1-1-64,-40 21-128,-19 18 224,0 22-96,-21-1-32,21 20-160,-20 0-384,20 20-802,-2-20-576,2 19-800,41 3-4773</inkml:trace>
  <inkml:trace contextRef="#ctx0" brushRef="#br1" timeOffset="731384.7656">15265 12580 14830,'40'41'2722,"-40"-21"-1601,20-1 224,-20-19 545,19 20-64,-19-20-801,0 0-416,0 0 127,0 0-95,0 0-289,-19-20-192,19 1 97,-20-22-1,0 2 32,-21-20 0,23-21-63,-22 21-129,19 0-96,21 18 64,0 1-32,21 1 0,-1 19-64,0 20 0,-2-21-64,23 21-129,-1 21-383,-1-1-769,-19 19-705,20-19-865,-40 19-5125</inkml:trace>
  <inkml:trace contextRef="#ctx0" brushRef="#br1" timeOffset="731628.9062">14987 12561 19186,'-20'0'1889,"20"19"-1536,0-19 1473,20-19 416,0-1-1153,39 20-801,-18-20-288,17 1-448,3 19-706,-22-20-1344,21 20-1954</inkml:trace>
  <inkml:trace contextRef="#ctx0" brushRef="#br1" timeOffset="731854.4922">15524 12521 16815,'20'20'2114,"-20"0"-672,0-20 1248,-20 19-287,20 1-1250,0 21-545,20-22-351,-20 21-97,18-21 96,23 1-192,-21-20 32,19-20 0,-19 1-32,0-1-96,0-19 32,-20 19-32,-20-1-96,0-18-192,-19 39-1,-1-20-191,-1 20-97,23-20-448,-2 20-576,-1 20-449,21-20-2370</inkml:trace>
  <inkml:trace contextRef="#ctx0" brushRef="#br1" timeOffset="732090.8203">15821 12700 21684,'20'0'1217,"-20"0"0,-20-20 993,20-19-544,0 19-1089,0-21-321,20 22-160,-1-21-96,1 21-96,0-1-289,0 0-640,1 20-1121,-3 20-961,2-20-5765</inkml:trace>
  <inkml:trace contextRef="#ctx0" brushRef="#br1" timeOffset="732485.3516">16496 12561 5317,'0'19'14830,"0"-19"-14478,20 0 833,0 0 737,0-19-513,-1 19-1024,1-20-225,0 0 32,0 1-96,0-1 160,-20 0-96,0-1 65,-20 2 31,0-1 64,0 20-128,-19 0-32,19 20 97,0-20-65,0 19-32,-1 2-32,3-1-64,18 19-32,0-19-32,0 19 0,0 2-256,0-2-385,18-19-480,23 19-640,-21-19-674,19 1-2273</inkml:trace>
  <inkml:trace contextRef="#ctx0" brushRef="#br1" timeOffset="732892.5781">16933 12521 15022,'20'-19'1793,"-20"19"-191,0-20 672,0 20-416,0 0-673,0 0-224,0-20 32,0 20-64,0 0-64,-20 20-65,0 0-159,0-1-161,-1 1-95,21 19-289,-18-19-96,18 1 96,0-1-160,0-20 64,18 19-128,3-19 32,-1 0-33,20-19 65,-21-1 0,1-1 96,0 1 32,-20 1-32,0 19-32,20-20 97,-20 20-65,0 0-128,-20 0 160,20 20-128,0-1-577,0 1-704,0 1-1218,20-1-832,0-1-4645</inkml:trace>
  <inkml:trace contextRef="#ctx0" brushRef="#br1" timeOffset="733124.0234">17230 12482 15919,'-20'-41'2978,"0"41"-1536,20 0 383,-20 0 418,20 21-642,0-1-896,-19 19-513,19-19-96,19 19-192,1-19-256,20 1-673,-19-1-385,17-20-479,-17 0-1186,-1 0-6278</inkml:trace>
  <inkml:trace contextRef="#ctx0" brushRef="#br1" timeOffset="733412.1094">17289 12184 19826,'0'39'2723,"0"1"-2275,21 1 481,-21 18 1473,0-20-480,20 0-1121,-20 2-641,0-2 32,20-19-128,0 19-32,-1-19 129,1 1-161,0-21 32,0 0-96,0-21 64,-1 21-193,1-20-31,0-19 160,0 19-32,0 20 96,-1-19-160,1 19 96,0 19-160,1-19-577,-1 40-865,-2-21-1505,23 1-5317</inkml:trace>
  <inkml:trace contextRef="#ctx0" brushRef="#br1" timeOffset="734466.7969">18680 12343 6566,'0'-20'11435,"-20"1"-8937,20 19-736,-20 0 191,20 19-95,-20 21-673,-1-21-448,3 21-353,18 0-31,-20-20-257,20 19-32,0-19-192,0 19-417,-20 2-576,20-21-961,0-1-512,0-19-2115</inkml:trace>
  <inkml:trace contextRef="#ctx0" brushRef="#br1" timeOffset="734693.3594">18461 12502 9160,'-20'-80'10058,"20"60"-7624,0 20-640,0 0 672,20 0-736,19 20-513,-19-1-1057,1 2-32,-1-1-64,18 0-256,-17-1-385,19 1-287,-1-20-514,1 20-832,-20-20-1505,19 19-13133</inkml:trace>
  <inkml:trace contextRef="#ctx0" brushRef="#br1" timeOffset="735306.6406">19474 12462 18673,'0'-21'3107,"0"2"-1505,20 19 448,-20 0-65,19 0-799,-19 19-482,20 2-448,0-1-159,-20 0-1,20 19-256,-20-19-161,20-1-383,-20-19-289,0 20-1314,19-20-255,-19 0-3556</inkml:trace>
  <inkml:trace contextRef="#ctx0" brushRef="#br1" timeOffset="735525.3906">19454 12263 19346,'-20'-20'833,"20"0"-1186,20 1 353,-20 19-32,20 0-1025,0 0-2658,-1 19-7304</inkml:trace>
  <inkml:trace contextRef="#ctx0" brushRef="#br1" timeOffset="735751.9531">19632 12402 12780,'20'60'4164,"-20"-40"-1858,20 0-577,0-1 449,-1 1-160,1 0-672,0-20-482,-20 0-223,20 0-225,-20 0-127,0-20-97,21 0-128,-21 1-32,0-1-128,0-21 160,20 22-192,-20-1 0,18 20 64,3 20-64,-21-20-161,20 40-479,0-20-674,0 19-1184,19-19-2627</inkml:trace>
  <inkml:trace contextRef="#ctx0" brushRef="#br1" timeOffset="736103.5156">20268 12164 21460,'40'40'1858,"-21"-21"-1506,1 21 609,0 20 768,0-20-383,0-1-866,-20-19-352,19 20-64,-19-20 0,20 0 33,-20-20-33,0 19-161,0-19 33,0-19-32,0-1 64,-20-21-64,1 2 64,-1-20 0,20-21 0,0 21-224,0-2-128,20 2 191,-1 20 97,21 19 320,-20 20 129,0 40 191,19-1-223,-19 21-97,0-1-96,1 0-96,-3 2-64,2-2-384,0-39-513,-20 20-609,0-20-768,21 0-993,-21-20-7431</inkml:trace>
  <inkml:trace contextRef="#ctx0" brushRef="#br1" timeOffset="736332.0312">20426 12382 19506,'-19'0'4933,"19"0"-3236,0 0-319,19 0 31,21-19-288,0 19-705,19-20-320,-18 20-192,-3 0-736,3-20-706,-21 20-896,0 20-993,-1-20-6343</inkml:trace>
  <inkml:trace contextRef="#ctx0" brushRef="#br1" timeOffset="736562.5">20982 12521 22709,'41'40'3235,"-23"-1"-2114,23-18-833,-21-1 129,0-1 95,-20-19-448,18 20-384,3 0-993,-21-1-1538,0 1-3491</inkml:trace>
  <inkml:trace contextRef="#ctx0" brushRef="#br1" timeOffset="745031.25">21697 11926 16912,'0'-40'3363,"0"21"-1089,-20 19-224,20 0-449,0 19-672,0 21-288,20 19-65,-20 1-319,0 19 63,20-19-128,0 19 0,-20-19-96,19-20 0,1-1 97,0-39 31,-20 20-128,20-1 64,1-19 32,-3 0-32,2 0-31,21 0-129,-3-19 96,3-1-96,-1 20-96,-1-20-129,-19 20-127,20 0-161,-21 20-223,1-20-417,-20 20-737,20-1 64,0 2-128,-20-21-512,20 0-1217,-1 0-2659</inkml:trace>
  <inkml:trace contextRef="#ctx0" brushRef="#br1" timeOffset="745304.6875">22371 12263 10634,'0'-20'4548,"0"0"-2018,0 20-159,-20 0 31,20 20-576,-18 0-513,18-1-416,-21 22-33,21-21-319,21 19-225,-3-19-64,2-20-31,1 20-193,19-20 0,-1 0 96,1 0-64,-20-20 32,19-19 32,-39 19 32,0-19-256,0-2 32,-19 21-96,-1 0-352,0 20-289,0-19-512,20 19-417,0 0-640,0 0-1730,0 19-5734</inkml:trace>
  <inkml:trace contextRef="#ctx0" brushRef="#br1" timeOffset="745547.8516">22570 12282 16271,'20'22'3491,"-20"-3"-1793,-20 1 640,20 0-128,0-1-736,0-19-866,20 20-127,0 0-385,0-20 64,0 0-96,19 0 0,2-20 0,-21 0-160,-2 1 64,-18-21-96,0 21 32,-18-3 32,-2 3-225,-21-1-255,21 20-353,1 0-224,-1 0-449,20 20-608,0-20-2114,-20 19-13419</inkml:trace>
  <inkml:trace contextRef="#ctx0" brushRef="#br1" timeOffset="745813.4766">22709 11985 18705,'0'0'2082,"0"0"-929,0 21 865,0 18-32,21-19-833,-21 19-480,20 21-225,-2-20-320,2-1-64,1 0-32,-1 2-320,0-21-352,19 0-610,-39-1-736,20-19-640,0 0-3171</inkml:trace>
  <inkml:trace contextRef="#ctx0" brushRef="#br1" timeOffset="746079.1016">23106 12143 15534,'-20'21'2883,"0"-1"-929,-19 0 288,19-1 224,0 1-768,-19 19-673,39-17-353,0-3-223,0 1 320,19 0-481,1-20-128,20 0 0,-20 0-256,19-20-128,-19 20-289,0 0-191,-20 0-674,21 0-639,-3 0-354,-18 0-1120,20 20-7207</inkml:trace>
  <inkml:trace contextRef="#ctx0" brushRef="#br1" timeOffset="746364.2578">23345 12223 18929,'0'0'2691,"-20"0"-1314,20 20 897,0 0-256,0-1-929,0 22-384,20-21-321,-20-20-63,20 20-225,-1-20 96,1 0-128,0 0-32,0 0-224,0 0-96,-1-20-97,-19 0-544,0 1-608,0-3-609,0 3-385,0-1-1889,0 20-5733</inkml:trace>
  <inkml:trace contextRef="#ctx0" brushRef="#br1" timeOffset="746684.5703">23543 12343 18769,'39'79'2499,"-19"-19"-289,1-21-192,-1 1-769,0-1-480,-20-18-321,18-1-224,-18-1 64,21-19-95,-21-19-161,0-1 0,-21-1-64,3-38 32,-2 20-32,0-1-96,20-20-1,0 1-31,0 20 64,20-2 96,18 1 0,3 21 96,-1 19-64,-1 0 0,1 19-96,-20 1 96,-1 0 32,1 21 32,-40-22-64,1 21-64,-21-21-64,0-19-384,1 20-994,-1-20-1440,1 0-2660</inkml:trace>
  <inkml:trace contextRef="#ctx0" brushRef="#br1" timeOffset="750130.8594">14868 13276 18001,'0'-20'1825,"-20"0"-191,20 20 512,0 0 0,-19 0-1089,19 0-224,19 0-33,-19 40-319,20-21 31,0 21-95,0 1-225,0 18-128,-1-20 0,1 21-160,20-20-256,-20-1-257,-1 0-160,1-19-992,-20 1-738,20-21-800,-20 0-4997</inkml:trace>
  <inkml:trace contextRef="#ctx0" brushRef="#br1" timeOffset="750375">14769 13554 20275,'-39'0'2466,"39"0"-608,0 0 320,0 0-416,0 0-802,18-20-607,3 20-257,19-21 0,-1 21-64,21 0-352,-1 0-257,-19 0-416,19-19-961,-18 19-1089,17 0-2690</inkml:trace>
  <inkml:trace contextRef="#ctx0" brushRef="#br1" timeOffset="750605.4687">15364 13474 20403,'20'39'2434,"-20"-39"-1985,20 0 1248,-20 0 1,20 0-801,-20 0-705,19 0-192,1 0-481,20 0-640,-19-19-993,17 19-1249,3 0-6887</inkml:trace>
  <inkml:trace contextRef="#ctx0" brushRef="#br1" timeOffset="750840.8203">16040 13435 19506,'18'19'1345,"3"-19"-544,-21 20 1697,0 0-127,-21-1-1186,21 22-449,0-2-319,0 1-257,0-21-160,0 1-96,0 1-577,21-1-832,-21-1-897,0-19-930,0 0-9512</inkml:trace>
  <inkml:trace contextRef="#ctx0" brushRef="#br1" timeOffset="751082.0312">15860 13534 21876,'0'0'2178,"0"0"-800,20 0 736,0 0-801,0 20-897,19 0-320,2-20-128,-1 19-288,-1-19-193,1 20-768,-1-20-673,-19 20-1281,0-20-4836</inkml:trace>
  <inkml:trace contextRef="#ctx0" brushRef="#br1" timeOffset="751723.6328">16793 13574 19058,'20'0'1889,"-20"0"-159,0 0 864,0 0-608,21 0-897,-21 19-384,20 1-257,-2 0-255,3-1-97,-1 1-64,-20 1-192,20-21-385,0 20-736,-1-20-1314,-19 0-1056,0 0-5574</inkml:trace>
  <inkml:trace contextRef="#ctx0" brushRef="#br1" timeOffset="751974.6094">16813 13376 20243,'0'-41'1217,"0"21"-1121,0 0 0,0 20-160,21-19-256,-21 19-1090,20 0-2978</inkml:trace>
  <inkml:trace contextRef="#ctx0" brushRef="#br1" timeOffset="752220.7031">16992 13474 17136,'40'80'2146,"-20"-60"-961,-1-1 1217,1 1 513,0-20-1121,0 0-833,0 0-193,-20 0-287,19 0-225,-19-20-128,20 1-128,-20-1 32,20 0-32,-20-1-32,20 2-128,1 19 96,-1 0-128,-2 0 160,3 19-673,-1 2-544,0 19-1442,0-21-1505,-1 1-15855</inkml:trace>
  <inkml:trace contextRef="#ctx0" brushRef="#br1" timeOffset="753644.5312">18103 13176 12427,'0'-39'4324,"0"19"-1313,0 0-897,0 20 192,-18-19-544,18 38-801,0 1-32,0 0-257,0 19-191,18 0-65,2 22-320,-20-2-64,41-18 33,-21 18-162,-1-20-479,1 0-513,0-18-737,0 19-640,0-21-1570,-20-19-7655</inkml:trace>
  <inkml:trace contextRef="#ctx0" brushRef="#br1" timeOffset="753893.5547">18203 13534 5701,'0'0'14125,"0"-21"-12299,0 21 32,20 0 864,-20-19-1024,20 19-1218,20-20-255,-21 20-161,21 0-321,0 0-319,-1 0-673,1 0-993,-1 0-289,-19 0-2562</inkml:trace>
  <inkml:trace contextRef="#ctx0" brushRef="#br1" timeOffset="754118.1641">18500 13156 20083,'-18'20'2242,"18"-20"-993,0 20 1121,-21 20-512,21-20-833,21 39-545,-21-20-384,18 2-160,23-1-256,-21-1-289,18 0-1120,-17-18-962,-1-1-1985</inkml:trace>
  <inkml:trace contextRef="#ctx0" brushRef="#br3" timeOffset="782987.3047">4327 12084 8039,'0'20'1474,"0"-20"-1474,0 0 608,0 0 1346,20-20-513,-20 20-736,0 0 416,20-19 416,-20 19-95,0 0-129,0 0-64,0 0-64,0 0-160,0 0-256,0 0-320,0 0 223,19-20-320,-19 0-95,20-20-1,0 0-96,0 1-96,19 0 64,-19-22 0,21 2-64,-21-1 33,-2 1-1,3 19-128,-21 1 128,20 18-128,-20 1 160,0 1-128,0-1 128,0 20 0,0-20 64,0 20-32,0 0-128,-20 0 161,-1 0-193,-17 20 0,17 0 96,1-20-32,0 19 64,2-19 0,-3 20 32,21-20 64,0 0-160,0-20-128,21 20 128,-3-19-64,22 19 0,1-20-32,-2 0 32,1 20 64,-1 0-32,-19 0-96,0 0 193,0 20-97,0 0 0,-20-1-321,0 22-543,0-21-1667,0 19-3170</inkml:trace>
  <inkml:trace contextRef="#ctx0" brushRef="#br3" timeOffset="790135.7422">5080 11092 1057,'-18'0'896,"-2"20"-1728,20-20 31,-20 0 801,-1 0 416,1-20 129,2-1 255,18 2-255,-21-1 608,21 0 1313,-20-19 513,0 19-833,0 1 32,1-22 193,-1 21-354,0 1-351,0 19-193,0-20-223,1 20-193,19 0-289,-20 20-31,20 19-64,0 2 63,0 18-127,20 19-65,-1-17-287,1-22-33,20 0-64,-1-17 32,1-3-192,1-19 128,-3-19-64,3-22 65,-3 1-226,-17-19-31,-1-1-64,-20 21-128,-20-20 32,-1 18-1,3-18 193,-22 39 32,-1 1 96,2-1 32,-1 20 0,1 20 129,19-20-65,0 19 192,0 21-64,20-21-192,20 21 32,0-19-128,0-2-32,19 1 64,1 0-64,-1-20-320,2 0-577,17-20-1345,3 0-1922,-21 1-7559</inkml:trace>
  <inkml:trace contextRef="#ctx0" brushRef="#br3" timeOffset="790441.4062">5240 10595 13548,'-20'0'6150,"0"0"-4612,20 20 191,-19 1 481,19 18-576,0 0-577,19 1-449,1 20-255,0-20-289,20 19 0,-1-19-96,2 0-160,-3-21-193,3-19-512,-1 20-768,-1-20-1314,-39 0-1409,20-20-10762</inkml:trace>
  <inkml:trace contextRef="#ctx0" brushRef="#br3" timeOffset="790694.3359">5459 10734 18545,'20'20'3491,"-1"-20"-2626,1 41 833,-20-22 192,20 21-641,0-21-513,0 1-351,-20 0-225,19 1-32,1-21-32,-20 0-32,0 0-32,20 0 32,-20 0-64,0 0 32,0-21-32,0 21-32,0-20 0,20 0-32,-20 20-192,20 0-160,19 0-321,-19 0-576,0 20-1026,19-20-1632,-39 20-5991</inkml:trace>
  <inkml:trace contextRef="#ctx0" brushRef="#br3" timeOffset="790933.5937">5756 10575 17969,'21'-19'2562,"17"19"-32,-18 19 257,21 1-1057,-2 40-1058,-19-20-480,0 19-95,19 1-194,-19-20-415,0-21-737,0 1-1538,0 0-1697,-20 1-12556</inkml:trace>
  <inkml:trace contextRef="#ctx0" brushRef="#br3" timeOffset="791714.8437">5181 11489 16719,'0'-20'4164,"0"0"-2562,0 20-65,0 0 129,0 20-257,19 0-576,21-1-257,0 22-191,-21-2-257,21 1 64,1-1-320,-3 2-64,3-21-353,-21-1-640,-1-19-1377,-19 0-1826,0 20-4837</inkml:trace>
  <inkml:trace contextRef="#ctx0" brushRef="#br3" timeOffset="792008.7891">5181 11708 19410,'19'-21'1473,"1"21"33,0-20 383,20 0-832,-21 1-832,21 19-129,1-20-160,-23 20-193,23 0-1120,-1-20-961,-21 20-1025,21-19-385,-20 19 1090,0 19 2113,-20-19 2307,19 20 1537,-19-20-512,20 20-801,-20-1-865,20-19-449,-20 20-351,20-20-289,-20 20-129,0-20-1056,20-20-1153,-20 20-4676</inkml:trace>
  <inkml:trace contextRef="#ctx0" brushRef="#br3" timeOffset="792253.9062">5459 11449 18129,'-20'-19'544,"20"19"-1152,20 0-642,0 0-1857</inkml:trace>
  <inkml:trace contextRef="#ctx0" brushRef="#br3" timeOffset="793113.2812">5696 11489 11306,'0'-20'1794,"0"20"-257,0 0 770,0-20-386,20 20-511,-20 0-161,0 0-224,20 20-192,0 0-33,-20-1-287,21 1-129,-3 21 97,-18-22-97,20-19-160,0 20 97,-20-20-1,21 0 96,-21 0-95,0 0-1,0-20-160,0 20-96,0-19 0,0-1-32,-21-1-32,21 1-64,-20 1 0,20-1 0,0 20 128,0 0-160,0 0 0,0 0 128,20 20-64,1-20 32,-1 0 32,-20 19-64,18-19 32,-18 0-96,21 0 192,-21 0-160,0 0 64,0 0-32,0 0 64,0-19-32,0-1-96,0 20-32,0-20-161,0 20-255,20-19 159,-20 19 321,20-20-64,0 20 192,-1 20-64,1-20 0,0 0 96,0 0-96,0 0 32,0 0 0,-1 0 97,1-20-1,-20 0-32,20-1 0,-20-18-64,0 19 32,0 1 32,0-1-32,0 0 32,-20 20 225,0 0 191,20 0-96,-19 20-95,19 19-1,0-19-96,0 19-32,19 2 97,1-21-193,20-1-96,-1-19 32,22 0-32,-23-19-256,23-1-641,-22 0-833,1-1-2402,-20 2-9929</inkml:trace>
  <inkml:trace contextRef="#ctx0" brushRef="#br3" timeOffset="794670.8984">19255 13494 6566,'0'0'9769,"0"0"-8296,20 0-608,-20 0 512,21-20-127,-3 20-546,2-20-383,21 20 31,-3-19-288,3-1-64,18 20 32,-19-20 32,19 1-96,1-3 32,-21 3-96,21-1-64,-19 0-64,-23 20 160,3-19 128,-21-1 0,-21 0 160,3 20 256,-23 0 353,1 0-256,20 0-193,1 0-288,-1 20-96,40-20 64,-1 0-128,1 20 160,41-1-96,-2-19 0,-19 20 0,19 0 0,-19-1 0,-20 3-96,-1-3 0,1 1-480,-20 0-1250,-20-1-2050</inkml:trace>
  <inkml:trace contextRef="#ctx0" brushRef="#br3" timeOffset="798297.8516">20525 13156 7206,'-19'-19'4388,"-1"-1"-1889,0 20-33,0 0-448,0 0-512,1 0-321,-1 39 160,0-19-96,20 19-160,0 2-192,0-2-192,0 1-161,20 1-256,0-2 33,19-19-65,1-1-160,-1-19 64,21 0-96,-1 0-64,-18-19 64,-1-21-128,-1 21-32,-19-22-96,0 1 64,0 1-32,-20-2 32,-20 22 160,-20-21-96,1 1 96,-1 19-32,19 1 96,-19-2 0,22 21 0,-23 0-96,41 21 96,-20-2-160,20 1 128,0 0-192,20-1 96,0 1-224,19 0-865,1-20-1378,1 19-1056,-2-19-6022</inkml:trace>
  <inkml:trace contextRef="#ctx0" brushRef="#br3" timeOffset="798863.2812">21102 13117 16527,'-41'0'2274,"21"0"-896,2 0 1056,-3 0-32,21 20-1249,-20-1-352,20 1-224,0 19-161,0 2-128,20-2-224,1 1-32,-3-21-128,2 22-352,1-21-577,19 0-769,-1-1-1633,-19 1-2339</inkml:trace>
  <inkml:trace contextRef="#ctx0" brushRef="#br3" timeOffset="799198.2422">21221 13315 18897,'19'39'1986,"-19"-39"-160,20 22 544,-20-3-960,0-19-802,0 20-288,20-20 33,-20 20-97,0-20-64,0 0 32,20 0-95,-20-20-1,0 0-96,20 1 0,-20-3-64,19 3 64,1-1-32,-20 20-32,20 0 32,0 0-32,1 0 64,-3 20-128,2-1-417,0 3-608,1-22-833,-1 19-961,0 1-1569,-20-20-11467</inkml:trace>
  <inkml:trace contextRef="#ctx0" brushRef="#br3" timeOffset="799444.3359">21557 13117 17936,'21'0'3204,"19"0"-642,-20 0 161,-1 20-1186,1-1-993,20 21-255,-20-21-225,-1 22 0,1-2-96,-20 1-192,20-21-353,-20 3-448,0-22-1057,0 19-1249,0-19-4420</inkml:trace>
  <inkml:trace contextRef="#ctx0" brushRef="#br3" timeOffset="800215.8203">22233 13078 15951,'-20'-21'5317,"20"21"-4196,0 0 384,0-20 161,20 20-513,-20 0-513,19 20-191,-19 1-129,20 18-224,0-19-96,-20 19 64,20 0-256,1 2-513,-21-2-704,18-19-1922,-18 0-3267</inkml:trace>
  <inkml:trace contextRef="#ctx0" brushRef="#br3" timeOffset="800478.5156">22153 13276 19090,'0'0'2466,"20"-20"-736,0 20 1024,0 0-1056,0-20-1058,19 20-479,-19-21-65,21 21-96,-3 0 0,3 0-225,-21 21-287,19-21 160,-19 0 288,0 0-97,0 20 97,0-20 32,-20 20 0,0-20-96,19 0-1153,-19 19-1121,0-19-897,0 0-3876</inkml:trace>
  <inkml:trace contextRef="#ctx0" brushRef="#br3" timeOffset="800713.8672">22511 13037 19986,'0'-20'2435,"-20"20"-1474,20 0-97,0 0-607,0 0-289,20 0-1282,-20 0-2305,20 0-9193</inkml:trace>
  <inkml:trace contextRef="#ctx0" brushRef="#br3" timeOffset="801635.7422">22650 13196 9128,'0'0'1826,"0"0"416,0 0 609,0-20-1218,0 20-704,0 0-128,0 0-193,0 0-63,0 0 160,0 0-65,0 0 65,0 0 96,0 0-33,0 0 1,19-20-160,-19 20-129,0 0-224,0 0 65,0 0 159,0 20-288,20 0 33,-20-1 31,20 2 0,-20-1-32,21 0 0,-1-1 33,-20 1-161,18-20 96,-18 20-128,0-20 32,0 0 32,0 0-32,0-20-64,0 20-32,0-20-32,0 1 64,0-1-128,0 0 32,0-1-32,0 2 64,20-1-64,-20 20 96,0 0-32,21 0 32,-21 0-32,20 20 64,-20-1-64,20-19 64,-20 21 0,19-21-64,-19 0 64,0 0-96,0 0 0,0 0-128,20 0-161,-20 0 33,0 0-160,0 0 191,20 0 97,0 0 160,-20 0-32,20 0 96,-1 0 0,1 20 64,0-20 64,0 0 1,0 0 159,-1 0-64,1-20 32,0-1-320,0 2 64,1-21 161,-3 21-65,-18-1 64,0 0 64,0 1 64,0 19-63,0 0 127,-18 0-192,18 19-32,-21 1-64,21 0 33,0-1-129,21 1 96,-3 0-64,22-1-96,-19-19-289,19 21-512,-1-21-448,-19 0-993,0 0-3491</inkml:trace>
  <inkml:trace contextRef="#ctx0" brushRef="#br4" timeOffset="804453.125">5955 10297 13676,'0'0'3107,"0"0"-1153,0 0 32,0 0 288,0 21-608,0-1-833,20-20-193,-20 20-159,19-1-97,-19-19-160,20 20-32,0-20-127,-20 0-98,20 0-63,-20 0-640,0 0-802,20 0-1377,-20 0-2818</inkml:trace>
  <inkml:trace contextRef="#ctx0" brushRef="#br4" timeOffset="804697.2656">5915 10477 17936,'-21'0'4357,"21"-21"-3364,0 1 576,21 1 193,-1-1-449,0 0-801,0 20-319,-1-19-193,21-1-161,-20 0-351,0 20-833,0 0-1378,-1-21-1185,-19 21-5124</inkml:trace>
  <inkml:trace contextRef="#ctx0" brushRef="#br4" timeOffset="805000">6054 10258 13452,'0'20'5157,"-20"-1"-4164,20-19 865,-20 21 416,20-1-544,0 0-994,0 19-608,0-19-64,0-1-128,0 1-544,0-20-1442,0 21-1922,-20-1-6213</inkml:trace>
  <inkml:trace contextRef="#ctx0" brushRef="#br4" timeOffset="805246.0937">5835 10377 21172,'21'0'2114,"-1"0"-289,-2 0 257,23 0-1217,-21 0-705,19 0-128,1 0-224,0 0-577,-20 20-1056,-1-20-2019,1 0-10474</inkml:trace>
  <inkml:trace contextRef="#ctx0" brushRef="#br4" timeOffset="807863.2812">21776 12800 15822,'-20'-40'2403,"20"19"255,0 1-63,0 20-545,0-19-1057,0 19-257,0 19-95,0 1-97,20 1-159,-20-1-289,20 0 0,-20 19-32,20-19-224,1-1-192,-21 22-481,18-21-384,-18-20-993,0 19-1314,0 1-3651</inkml:trace>
  <inkml:trace contextRef="#ctx0" brushRef="#br4" timeOffset="808104.4922">21697 12998 14477,'-20'0'4100,"20"0"-2370,0 0 768,0 0 225,0 0-1218,20-20-736,0 0-513,-20 20-160,20-19-96,-1 19-192,1 0-128,0 0-321,-20-20-416,20 20-609,1 0-896,-3-21-2595</inkml:trace>
  <inkml:trace contextRef="#ctx0" brushRef="#br4" timeOffset="808356.4453">21954 12780 16335,'-18'0'2787,"-2"20"-641,20-20 480,-21 0-928,21 0-962,-20 19-351,20 1-193,0 0-160,0-1 32,-20 22-192,20-21-320,0-1-706,-18 1-767,18 0-1026,-21-20-2723</inkml:trace>
  <inkml:trace contextRef="#ctx0" brushRef="#br4" timeOffset="808615.2344">21657 12898 20083,'0'0'1857,"20"0"385,0 0 161,0 0-1539,0 0-735,19 0-514,1 0-576,-1 0-1473,1 21-2915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4-12T17:32:06.672"/>
    </inkml:context>
    <inkml:brush xml:id="br0">
      <inkml:brushProperty name="width" value="0.05292" units="cm"/>
      <inkml:brushProperty name="height" value="0.05292" units="cm"/>
    </inkml:brush>
  </inkml:definitions>
  <inkml:trace contextRef="#ctx0" brushRef="#br0">496 3845 15566,'-40'20'2563,"40"-20"-1378,0 0 416,0 0 577,20 0-192,0 0-416,39 0-673,0 0-385,1 0-384,19 0-64,-20 0-32,2 0-64,-21 0-256,-21 0-673,1 0-929,0 0-1345,-20 0-2210</inkml:trace>
  <inkml:trace contextRef="#ctx0" brushRef="#br0" timeOffset="5413.086">1229 3449 1889,'-18'-40'6791,"-2"20"-3909,0 0-479,-1 20 319,21-19-704,-20 19-1089,20 0-128,20 0 704,-20 19-256,21 21-160,-1 0 33,18 39-578,3 1-320,-21-1-64,19 1 33,-19-2 63,20-17-224,-20-22 32,-1 1 64,1-1-128,0-18 64,-20-1 0,20-1-96,-20-19 128,0 0 64,0 0-256,0-19 128,0-22-32,0 2 0,0-20 64,20 18-192,-20 1 160,19 21 32,1 19 161,0 19-97,21 1 32,-3 21-192,-17-2 96,19 1-320,-1-1-33,-19-18-415,0-1-834,0-1-640,0-19-576,-1 0-1571,-19 0-8679</inkml:trace>
  <inkml:trace contextRef="#ctx0" brushRef="#br0" timeOffset="5549.8047">1845 3945 13773,'20'-19'2978,"0"19"-703,0 19-482,-20-19-287,21 20-930,-3 0-480,2-1-480,0-19-673,-20 20-1089,21-20-2787</inkml:trace>
  <inkml:trace contextRef="#ctx0" brushRef="#br0" timeOffset="5695.3125">1865 3726 17520,'-20'-20'705,"20"20"-1090,0 0-415,20 0 223,-20 0-1793,20 0-8809</inkml:trace>
  <inkml:trace contextRef="#ctx0" brushRef="#br0" timeOffset="5992.1875">2242 3687 18801,'-19'19'1890,"-21"1"-1185,20 1 128,0-1 352,20-1-513,0 1-480,0 0-352,40-1 128,0-19-96,19 20 128,0-20-32,1 20 32,-21 1-64,-19-21 160,1 20 32,-21-1 32,0 1-31,-21 0-129,1-1 0,2 1-225,-3 1-543,1-21-770,0 0-992,0 0-3876</inkml:trace>
  <inkml:trace contextRef="#ctx0" brushRef="#br0" timeOffset="6195.3125">2440 3508 19506,'20'20'1377,"-20"0"-1153,21-1 1058,-21 22 479,20-2-191,0 20-833,-2 2-577,23-2-160,-21-20-192,20 2-97,-21-21-576,1-1-832,0-19-705,-20 20-1826</inkml:trace>
  <inkml:trace contextRef="#ctx0" brushRef="#br0" timeOffset="6579.1016">2440 3806 16815,'0'-20'2050,"0"20"-1409,0-19 704,20 19 737,1-20-704,-1-1-962,18 1-352,3 20-192,-21-19-449,20 19-576,-21 0-512,21-20 191,-20 20 545,0 0 161,-1 20 607,-19-20 450,0 19 832,0 22 256,0-21-64,0 19-256,0 0 128,0 1-416,20 1 0,0-22-257,1-19-191,17 0 127,-18 0-160,21 0-191,-21-19 95,-20-22-160,0 21 0,0 0-192,-20-19-33,0 19-127,-21 1-160,3-1-129,17 20 33,21 0-642,-20 0-1376,20 0-1570,0 0-6694</inkml:trace>
  <inkml:trace contextRef="#ctx0" brushRef="#br0" timeOffset="6751.9532">2956 3865 17552,'21'20'3716,"-21"-20"-2051,0 0 930,0-20 31,0 20-1184,0-39-930,0 19-256,0-19-256,0 19 32,20-21-288,0 2-673,-20 19-961,20 20-960,-1 0-866,1 0-4259</inkml:trace>
  <inkml:trace contextRef="#ctx0" brushRef="#br0" timeOffset="6897.461">3215 3767 14701,'79'39'3588,"-58"-39"-641,-1 20-641,19-1 769,-19 1-1506,0 0-832,0 1-609,-20-21-224,20 20-128,-1-20-769,-19 19-1185,0-19-1922,0 0-5445</inkml:trace>
  <inkml:trace contextRef="#ctx0" brushRef="#br0" timeOffset="7028.3203">3315 3588 19506,'-21'-21'769,"1"21"-1154,20 0-2529,0 0-5094</inkml:trace>
  <inkml:trace contextRef="#ctx0" brushRef="#br0" timeOffset="7607.4219">3870 3786 15919,'-19'-60'2274,"-1"40"-641,-20 20 97,19-19 512,-17 19-352,18 0-609,-1 0-544,1 19-321,2 1-128,18 21-224,0-2 65,18 0-129,2 1-129,1 1-127,37-2-865,-17-19-1057,18-1-897,-19-19-2242</inkml:trace>
  <inkml:trace contextRef="#ctx0" brushRef="#br0" timeOffset="7904.2969">4068 3747 18033,'-19'0'3267,"-1"0"-2435,20 0-191,-20 20 864,20-1-159,0 1-706,0 0-447,0-20-193,20 19 64,-20 1-160,20-20-1,-1 0-63,-19 0-96,20-20 192,-20 20 128,0 0-128,0 0 128,0 0 96,0 0-192,0 0 32,0 0 96,20 0-128,-20 20-64,21-20-256,-1 0-1058,-2 0-479,2 20-257,1-20-1826,-1 0-10121</inkml:trace>
  <inkml:trace contextRef="#ctx0" brushRef="#br0" timeOffset="8143.5547">4248 3369 14926,'0'-19'9128,"0"19"-7718,0 19-1026,0 1 1346,19 40-97,1-1-704,0 21-481,0-21-480,20 0 32,-21 2-384,21-22-577,-20 0-640,19-19-1410,-19 0-3267</inkml:trace>
  <inkml:trace contextRef="#ctx0" brushRef="#br0" timeOffset="8860.3516">5200 3706 11466,'-39'-39'2819,"19"19"128,0 1-257,0 19-480,-1 19-576,-17 21-449,18-1-224,-1 2-96,1 18-353,20-20-255,0 2-129,20-21 32,21-20 96,-21 0-128,19 0 193,-19-20-129,0-1-128,0 1 0,-20-19-32,0 19-32,0 20-32,0-20 0,0 20-64,0 0 0,0 0-353,0 20-191,20 0 63,-1-1-736,21 1-1378,0 21-2081</inkml:trace>
  <inkml:trace contextRef="#ctx0" brushRef="#br0" timeOffset="9157.2266">5677 4341 19602,'0'22'2178,"0"-22"-929,0 0 513,-20 0-737,0-22-481,-20 3-191,21-21-161,-21-19-192,20-1 0,-19-19 0,19-1-192,0-18-385,-1 18-288,21 1 737,0 38 32,0 22-64,21-1-128,-21 40-97,20-1 417,0 22-32,-1-2 65,1 20-98,0 2-63,0-22-800,0 20-1154,19-39-1602,-19 21-12747</inkml:trace>
  <inkml:trace contextRef="#ctx0" brushRef="#br0" timeOffset="9498.0469">5876 4243 13612,'0'20'3139,"0"-20"-929,0 0 289,0-20-930,-20 0-704,20-20-384,-21 0-257,1 1 64,0-20-96,2-1-160,-23-19-32,41-21-32,-20 20-192,20 21 96,0 0 96,0 39-64,20 20 96,0 0-96,1 20 224,-3 19-64,22 20-32,-40-18 96,21 18-224,-1 0 0,-20-18-192,0-21 63,18-1-543,-18-19-770,0 0-288,-18 0-1569</inkml:trace>
  <inkml:trace contextRef="#ctx0" brushRef="#br0" timeOffset="9700.1953">5894 3489 18545,'41'59'2883,"-21"-19"-833,19 0-64,-19 19-481,20 1-768,-20-21-449,0 20-224,-1-19-256,1-19-192,0 18-257,0-19-544,-20-20-769,21 0-1025,-21 20-2178</inkml:trace>
  <inkml:trace contextRef="#ctx0" brushRef="#br0" timeOffset="9837.8907">6253 3885 16783,'0'21'1506,"20"-21"-866,0 20 546,-20-20-258,18 0-864,3 19-352,-21-19-641,0 0-832,20-19-2820</inkml:trace>
  <inkml:trace contextRef="#ctx0" brushRef="#br0" timeOffset="9990.2344">6153 3528 19346,'0'-20'2306,"-20"20"-1826,20 0-255,0-19 31,0 19-160,20 0-1345,-20 0-2851</inkml:trace>
  <inkml:trace contextRef="#ctx0" brushRef="#br0" timeOffset="10599.6094">6708 3726 14862,'-38'-39'2274,"17"19"-545,-19 0 193,21 20 384,-1 0-416,0 20-737,0 0-352,0 19-256,1 2-97,19-2-256,0 20-128,19-39-192,1 21-96,20-22-641,19 1-1025,2-20-832,-2 0-1699</inkml:trace>
  <inkml:trace contextRef="#ctx0" brushRef="#br0" timeOffset="10895.5078">6908 3726 19154,'-40'0'2178,"20"21"-1474,0-1 514,0 19 479,20-19-736,0-1-545,0 1-319,20 0-1,0 1 0,0-21 0,0 0-32,0 0 0,-1 0-64,-19-21 32,20 21-96,-20 0 0,0-20 96,0 20-160,0 0 0,0 20 128,20 1-64,-20-1 96,0-1-769,20 1-833,1 0-864,-3-20 32,2-20-1410,0 0-9641</inkml:trace>
  <inkml:trace contextRef="#ctx0" brushRef="#br0" timeOffset="11077.1485">7066 3528 18609,'0'0'2338,"0"20"-1153,21 20 417,-21 0-33,20 19-512,-2-20-608,3 21-449,19-20 64,-20-1-320,19-19-865,-19-20-1282,-20 0-1280,0 0-5190</inkml:trace>
  <inkml:trace contextRef="#ctx0" brushRef="#br0" timeOffset="11293.9453">6967 3706 15598,'20'-19'2435,"19"19"-1218,1 0 576,1 0 97,18 0-416,0 0-449,1 19-353,-1 1-448,-19 21-127,-1-2-1,1-19-96,1 19-32,-23-19-129,-18-20-223,0 21-801,0-21-737,-18 0-1601,-3-21-12685</inkml:trace>
  <inkml:trace contextRef="#ctx0" brushRef="#br0" timeOffset="11424.8047">7245 3588 20531,'0'-21'2178,"-20"21"-1601,20 0-674,20 0-63,-20 0-1473,20 0-4549</inkml:trace>
  <inkml:trace contextRef="#ctx0" brushRef="#br0" timeOffset="11902.3438">7821 3706 320</inkml:trace>
  <inkml:trace contextRef="#ctx0" brushRef="#br0" timeOffset="12423.8282">7821 3706 8488,'-20'-19'3907,"0"19"-1537,0 0 1,20 0-193,-20 19-769,0-19-384,20 41-128,0-21 32,0 19 352,0 20-416,20-18-353,0-21-287,0 19 127,20-39-352,-21 20 192,21-20-96,-40-20 0,21-19-192,-21 19 32,0-21 32,0 2 0,-21-1-96,1 1 96,0-2-32,1 22-32,19-1 160,-20 0-96,20 20 64,0 0-32,20 0-64,-1 20 128,1 19-64,0 2 96,21-2-128,-23 1 64,2-1-224,1-19 192,-21-20 128,20 21-256,-20-21 128,0 0-96,0 0 96,0 0-64,20-21-1,-20 1 98,0 0 63,19-19-96,-19 19-96,20 20-1,0-19-159,-20 38 224,40 1-128,-21 0-256,1 19-866,20-19-1696,-1 1-2884</inkml:trace>
  <inkml:trace contextRef="#ctx0" brushRef="#br0" timeOffset="12902.3438">8714 3469 24983,'21'-20'2338,"-21"20"-1889,0 0-449,0-19 96,0 19-160,0 0-609,18 19-1505,-18 1-1826</inkml:trace>
  <inkml:trace contextRef="#ctx0" brushRef="#br0" timeOffset="13040.0391">8873 3826 24503,'20'19'800,"0"-19"-447,-20 0-257,20 0-256,-1 0-993,-19 0-2371,0 0-14701</inkml:trace>
  <inkml:trace contextRef="#ctx0" brushRef="#br0" timeOffset="30292.9688">9587 3628 15182,'-20'-40'1826,"2"19"-513,-3 21 513,1-19 127,-20 38-639,20-19-546,-19 41-351,-1-2-225,20 1-160,20-1-32,0-18 0,20-1 32,0-1-96,20-19 160,19 20-64,2-20 0,-23 20-64,3-20-32,-21 19 160,-20 1 96,0-20-96,-20 20 33,-1 1-33,-19-1-160,22-1-257,-3-19-480,-19 0-704,40 20-737,-20-20-1185,20 0-10090</inkml:trace>
  <inkml:trace contextRef="#ctx0" brushRef="#br0" timeOffset="30756.836">9806 3706 17008,'0'-19'2594,"0"19"-1473,0 19-96,0 1 705,0 1-321,20-21-832,0 20-417,-1-1-64,21-19 32,-20 0-32,0-19 32,19 19-32,-19-20-128,1-1 128,-21 1-64,20 20 32,-20 0-64,18 20 321,2 1 95,1 18-32,-1 1-159,18 19-161,3 1 0,-1-1-32,-1 21 64,-19-40 128,0 19-128,-20-19 193,0 0-129,-20-1 0,0-19-128,0 21-160,-19-41-129,-1 19-287,1-19-385,19 0-929,0-19-928,-1-22-33,21 21-5285</inkml:trace>
  <inkml:trace contextRef="#ctx0" brushRef="#br0" timeOffset="31496.0938">10401 3706 11723,'0'-39'3171,"0"39"-833,0 0-609,0 20 129,0-1 128,20 22-609,1-2-384,-21 1-224,20-1 96,-2-19-160,-18 1-129,20-1-224,-20-20-159,0 0 31,0 0 128,0 0 129,0-20-289,-20-1-224,20-19 32,0 1-64,0 0 64,0-2-96,0 2 32,20 19-65,-20 20 33,21 0 0,-1 20 192,0-1 0,-1 22-64,1-2 33,0 1-33,0-21-32,-20 1 64,20 0 0,-1-20-128,-19 0 224,0 0-128,0 0 96,20-20-32,-20 0-64,20 1-96,-20-1-160,20 20-129,0 0-255,-1 0-161,1 20-480,20-1-929,-19 21-1057,-3-19-5061</inkml:trace>
  <inkml:trace contextRef="#ctx0" brushRef="#br0" timeOffset="34625.9766">10976 3409 13548,'-18'-40'1698,"-2"1"128,20 39 576,0-20 32,0 20-512,0 0-865,0 0-256,20 20 320,-20 19-256,18 22-289,3-2-191,-21-20-129,20 0 0,0 2-32,-20-21-96,20-20 129,-1 19-129,1-19-64,0 20 96,20-20-96,-1 20 32,1-1-96,-20 22 32,19-21 32,-19 19-64,1-19 0,-21 19-32,0-19 64,-21 1-32,1-21-96,2 20 64,-3-20-224,1 0-257,-20 0-127,20-20-353,1-1-801,-1-19-416,20 1-288,0 0-513,0 19-3555</inkml:trace>
  <inkml:trace contextRef="#ctx0" brushRef="#br0" timeOffset="34936.5235">11434 3706 7655,'40'20'6470,"-40"-20"-3651,0 21-802,19-1 97,-19-1-64,0 21-320,20-21-641,-20 1-416,20 0-289,0-20 32,19 0-287,-19 0 127,0 0-32,0-20-96,1 0-128,-21 1 0,0-21-96,0 21-64,-21-1 0,1-1-193,-20 1-127,21 20 0,-21 0 95,20 0-191,0 0-674,1 0-1024,19 20-1089,0-20-6566</inkml:trace>
  <inkml:trace contextRef="#ctx0" brushRef="#br0" timeOffset="35168.9453">11652 3430 19218,'0'-41'2114,"0"21"-641,0 20-192,0 0 321,0 20-193,21 0-256,-21 1-320,18 38-224,2 0-289,0 1-192,1-1-96,-1-20-32,18 2-128,-17-2-417,-1-19-480,19 0-1024,-19-1-1347,0-19-3170</inkml:trace>
  <inkml:trace contextRef="#ctx0" brushRef="#br0" timeOffset="37660.1563">15127 3706 18321,'0'0'1665,"0"0"-1088,0 0 512,0 20 961,0 21-481,18-2-608,-18 0-480,20 1-257,1-19-64,-1 18-288,-20-39 32,20 20-352,-2-20-898,-18-20-640,0 1-1185,0-22-5509</inkml:trace>
  <inkml:trace contextRef="#ctx0" brushRef="#br0" timeOffset="37993.1641">15007 3409 13965,'39'-40'2082,"-19"40"-1121,21-19-641,-21 19-224,18 19-96,-17 1 32,19 21 0,-22 18-64,23 0 96,-21 1 64,19 19 160,-19-19 353,0-21 800,0 1 129,-20-21-385,20-19-416,-20 0 128,19 0-33,-19 0-159,20 0-96,-20-19-225,0-21-160,20 21-160,0-22-96,-20 21 32,41 1-96,-23-1-32,2 20 0,21 20 0,-21-1 64,19 22-128,1-2-1026,-1 1-1568,1-21-2051</inkml:trace>
  <inkml:trace contextRef="#ctx0" brushRef="#br0" timeOffset="38514.6485">16615 3608 12651,'-20'-60'2563,"0"40"288,1 0-321,-1 20 129,0-19-545,0 19-769,-1 19-480,3 1-97,-2 19-159,20 2 64,-20 18-129,20 0-160,0 1-287,20-20-65,0-1-129,19 2-351,1-21-769,-1-20-1281,21 0-1891,-21-20-7846</inkml:trace>
  <inkml:trace contextRef="#ctx0" brushRef="#br0" timeOffset="38790.0391">16872 3567 17040,'-18'0'4388,"-2"21"-3075,-1 19-64,1-1 993,0 20-384,20-18-801,0 18-608,20-20-353,21-19 96,18-20-128,1 0-224,-1 0 160,0-40-192,-19 1-33,-20 19-95,-20-19 96,0-2 32,-20 2-33,-20 19-31,1 1 256,-1-1-32,1 20 96,-1 0-352,-1 0-641,23 20-1313,-2-1-1666,20 1-8327</inkml:trace>
  <inkml:trace contextRef="#ctx0" brushRef="#br0" timeOffset="39560.5469">17310 3706 16527,'-21'-19'2242,"21"38"-1121,0 1 545,0 21 224,0-22-545,21 21-544,-1-1-97,-20-19 1,20 1-96,0-21-129,-20 20-64,0-20 65,19-20 31,-19-1-223,20 1-97,-20 0-64,0-19-64,0 0 64,0 19-192,0-21 64,20 22-96,0 19-64,-20 0 192,20 0 0,19 19 64,-19 1-64,0 1-32,19-1 0,-19-20 32,-20 0-32,20 19 32,1-38 32,-21 19 32,20 0-32,-20-20 32,18-1-96,-18 21-64,20 0-160,1-20-416,-1 20-353,0 20-705,-1-20-1025,21 41-960,-20-22-4709</inkml:trace>
  <inkml:trace contextRef="#ctx0" brushRef="#br0" timeOffset="39890.625">18065 4124 15214,'0'59'3651,"0"-38"-1312,0-2-65,0 1-288,0-20-609,0 0-352,-21 0-224,21 0-449,-20-39-224,0-2-160,0 2 128,1-20-64,-1-21-192,20 1-160,0-1-97,0 1 161,20 19 192,-1 20 32,1 21-96,20 19 128,-19 0 32,-1 19 32,-2 21 0,-18-1-32,0 2 64,0-2-96,-18 0 192,18 1-192,-20-19 128,-1-1-256,1-20-96,0 0-224,0 0-1058,1 0-672,-1-20-1665,20-1-5350</inkml:trace>
  <inkml:trace contextRef="#ctx0" brushRef="#br0" timeOffset="40065.4297">18263 3726 21428,'39'21'2626,"-39"-1"-1409,20-1 97,-20 21-321,20-21-737,-20 1-352,0-20-449,20 20-1216,-20-20-1442,0-20-4004</inkml:trace>
  <inkml:trace contextRef="#ctx0" brushRef="#br0" timeOffset="40209.961">18243 3548 6277,'0'0'15952,"0"0"-15120,0-20-1120,0 20 192,20 0-320,0 0-1346,-1 0-3491</inkml:trace>
  <inkml:trace contextRef="#ctx0" brushRef="#br0" timeOffset="40687.5">18482 3291 19538,'18'0'1345,"-18"39"-288,0-19 705,20 19 160,-20 21-449,21 19-576,-21-19-513,20 19-223,0-20-97,-2-18-32,23-2-64,-1 0-129,-1-19 33,-19-20 32,20 0 32,-1-20-32,-19 1 0,20-21 96,-21 1-64,-19-2 96,0 22 32,0-21 32,-19 21 32,-1-1 0,0 0 0,0 20-160,0-21 0,1 42 32,-1-21-160,0 20 320,20 19-96,0 1 1,0-1 287,0 2 64,20-2-127,19-19 63,1-1-64,0 1-256,19 0-320,2-20-289,-22-20-384,1 0-960,-1-19-1827,-19 19-928</inkml:trace>
  <inkml:trace contextRef="#ctx0" brushRef="#br0" timeOffset="40970.7032">19176 3647 17648,'20'59'3107,"-1"-18"-1249,-19-2 128,20-19-257,-20 0-479,0-1-386,0-19-383,0 0 192,0-19-97,0-1-384,-20 0-96,1-19 0,-1 18 1,0-18-1,20-1-96,0 1 0,0-2 32,20 2-32,0 19-32,-1 1-64,21 19-1,-20 19-479,19 1-1154,1 0-1985,1-1-2916</inkml:trace>
  <inkml:trace contextRef="#ctx0" brushRef="#br0" timeOffset="41289.0625">19751 3449 15022,'-20'-19'7559,"0"-2"-5926,1 21-640,-1 21 961,0-2-673,-20 1-320,21 19-480,-1 1-289,0 0-192,20 0-64,20-1-160,0 0-193,39-19-191,0 1 159,1-1 1,-1-1 256,-18 1 160,-21 0 128,0-1 256,-20-19 609,-20 20 0,0 0-353,-21-20-159,-18 21-161,19-21-256,20 20-352,-19-20-769,39 0-2082,-20 0-3940</inkml:trace>
  <inkml:trace contextRef="#ctx0" brushRef="#br0" timeOffset="66471.6797">12466 3430 15246,'0'-21'3075,"0"21"-1057,-20 0-193,20 0 97,0 0-288,20 21-161,-20 18-480,20 0-192,-1 20-128,21-18-225,-19 18-288,-1 0-64,-2 1-32,2-20-256,1-1 0,-1-19-577,0 1-416,-20-1-416,0-20-674,0 0-1632,-20 0-5670</inkml:trace>
  <inkml:trace contextRef="#ctx0" brushRef="#br0" timeOffset="66680.6641">12387 3706 20083,'-20'0'2626,"20"0"-1473,0 0-96,0-19 1313,20 19-544,19-20-961,1 20-545,-1-20-160,22 1-128,-23-1-32,23 20-480,-23-20-673,-17 20-577,-1-21-736,0 21-2307,0 21-15116</inkml:trace>
  <inkml:trace contextRef="#ctx0" brushRef="#br0" timeOffset="67173.8282">12983 3726 15887,'-21'-20'2242,"1"20"-417,0 0 738,0 0-705,20 20-577,-19 1-352,-1 18-225,20-19-319,0 19-289,20 1-64,-20-19-64,19-1 32,1-20-96,0 0-257,0 0 129,-20-20 256,21-1 32,-21 1 64,0 0-64,0 1-32,0-1 33,0 0-65,0 1-33,0 19 66,0 0-66,0 19 33,20 1-32,-2 0-288,2-1-545,21 1-832,-21-20-609,19 20-1090,-19-20-2946</inkml:trace>
  <inkml:trace contextRef="#ctx0" brushRef="#br0" timeOffset="67825.1953">13121 3449 18609,'0'0'1441,"0"0"577,0 0 289,0 0-738,0 0-832,0 0-449,0 0-128,0 0 64,0 0 33,0 0-97,0 0 64,0 0 64,0 0 65,0 0-65,0 0-64,0 0-64,0 0 0,0 0-31,0 0-65,0 0 32,0 0-96,0 0 128,0 0-32,0 0 96,0 0 96,0 0 1,0 0-97,0 20 0,0 0 96,0 19 97,20 0-97,-20 22-160,20-22-64,0 0 96,0-19-160,-20 1 96,19-1 32,1-1-128,-20-19 97,20 0-97,-20 0 0,20 0 0,0-19 0,-1 19 0,1 0 0,-20 0-65,20 19 33,0 1 64,1 0-96,-21-1 128,18 1-32,-18 0-64,0-20 0,-18 0-64,18 0-128,-21 0-224,1 0-33,-20 0 1,21 0-417,-1-20-320,0 20-321,0 0-704,20 0-961,-20 0-1729</inkml:trace>
  <inkml:trace contextRef="#ctx0" brushRef="#br0" timeOffset="68332.0313">13400 3489 17296,'0'-20'2530,"0"20"-1377,0 20-32,0-20 897,0 19-448,0 21-449,18 0-256,-18 0-33,20-1-63,-20 0-320,21 22-193,-1-22-192,18-19 0,-17-1-32,-1 1 0,20-20 32,-21 0 64,21-20-192,-20 1 32,19-1-32,-39 0-128,20-19-32,-20 18-33,0-18 65,0 39 96,0-20 96,-20 20 0,20-20 0,-19 20 64,19 20-64,-20 0 0,0-1 192,20 22-95,0-21 159,0 19-224,0-19-32,0 19 0,20-39-96,19 20 0,-19-20-289,0 0-223,20 0-321,-19-20-256,-3 20-545,2 0-704,1-20-801,-21 20-2851</inkml:trace>
  <inkml:trace contextRef="#ctx0" brushRef="#br0" timeOffset="68701.1719">14074 3647 18161,'0'-19'2530,"20"19"-1217,-20-20 225,0 20 223,-20 0-736,20 0-384,-20 20-193,0-1 193,1 1 0,-1 0-225,20 19-320,-20-18-64,20 18-96,20-39-64,0 20 32,-1 0-192,21-20 63,0 19-223,19-19 64,-18 0 159,-23 0-31,2 20 320,-20-20 64,0 20 0,0 1 97,-20-21-193,2 20 32,-3-1 0,1-19-352,-20 20-513,21-20-961,19 20-2338,-20-20-9032</inkml:trace>
  <inkml:trace contextRef="#ctx0" brushRef="#br0" timeOffset="164281.25">595 5692 16207,'0'-20'1826,"0"20"-545,0 0 609,0-20 512,19 20-64,1 0-704,20 0-225,19-19-576,2 19-353,-2 0-224,20 0 1,1 0-33,-21 0-224,0 19 192,22-19-160,-22 0 64,-19 0-96,-1 0-32,-19 0-352,0 0-289,0-19 33,-20 19-610,0 0-447,0 0-1506,0 0-3107</inkml:trace>
  <inkml:trace contextRef="#ctx0" brushRef="#br0" timeOffset="179502.9297">1926 5137 9929,'-21'-20'2146,"21"20"-384,0-21 223,0 21 610,-20-20-994,20 20-800,0-19-64,0 19 64,0 0-97,0 0-159,0 0 31,0 0 225,0 19-32,0 1-32,0 21-33,20 18-159,1 40-65,-3 0-159,22 1 31,-19-20-160,-1-21 32,-2-20 97,-18 0-97,21-18-64,-21-21 96,0 20-128,0-20 64,0 0-127,0 0 159,20-20-160,-20 20 32,20-21-64,19 2-96,-19-1 0,20 0-32,-1 40-64,1-20 128,0 20-193,-1 20 65,1-20 64,-19 19 96,-21-19 32,0 19 32,0-19-64,-21 1 96,1-1-288,0-1-32,-19-19 96,-1 0 96,0 0 64,21 0-160,-21-19-97,20-1-607,0-21-129,20 2 192,0 0-288,0-1-609,20 19-95,0 21-610,0 0-4355</inkml:trace>
  <inkml:trace contextRef="#ctx0" brushRef="#br0" timeOffset="179902.3438">2440 5235 18033,'0'-39'2050,"0"19"-769,0 20 641,0 0 384,0 0-641,0 20-1024,0 19 192,20 2-97,1 18-255,-1 19-161,0-17-160,19 18-96,-19-19-96,0-21 96,0 1-448,19 0-257,-19-20-480,-20 0-448,20-20-289,0 19-1153,-20-19-1281,20 0-11787</inkml:trace>
  <inkml:trace contextRef="#ctx0" brushRef="#br0" timeOffset="180170.8985">2778 5533 19410,'0'41'2338,"0"-22"-1377,0 21 576,20-1 65,1 0-609,-1-18-385,18-1-479,3-20 31,-3 0 0,-17 0-32,-1-20-160,0-1-64,-20 2 64,0-1-64,-20-19-64,0 19-161,-1 0-95,-17 1 128,-3-2-129,21 21-127,2 0-257,-2 0-640,-1 0-1762,21 0-5606</inkml:trace>
  <inkml:trace contextRef="#ctx0" brushRef="#br0" timeOffset="180545.8985">3315 5553 17872,'-21'-40'1890,"1"21"0,20 19 544,-20-20-63,20 20-866,0 0-608,0 20-160,-18 19-161,18 21-63,0-1-1,0-19-192,18 20-224,2-40-96,21 19-64,-3-19-224,-17-1-224,19-19-449,-20 0-288,19 0-449,-19-19-480,0-1-865,-20 0-2819</inkml:trace>
  <inkml:trace contextRef="#ctx0" brushRef="#br0" timeOffset="180749.0235">3394 5335 19410,'0'-20'3459,"0"20"-1953,0 0-97,0 39 929,0-19-768,20 41-609,0-2-673,0 0-128,19 21-64,-19-21-448,20-19-321,-21 0-832,21-1-641,-20-19-577,19-1-1377,-39-19-4580</inkml:trace>
  <inkml:trace contextRef="#ctx0" brushRef="#br0" timeOffset="180981.4453">3752 5454 17520,'-40'20'2306,"-1"19"-448,23 1 833,-3 0-1,21 0-1120,-20-21-706,20 21-415,20-21-161,1-19-64,-3 21-31,23-21-97,-1 0 0,-1 0-353,1 0-63,-1 0-320,-19 0-385,20 0-673,-20 0-929,-1 0-2049</inkml:trace>
  <inkml:trace contextRef="#ctx0" brushRef="#br0" timeOffset="184885.7422">4167 5593 2434,'0'-19'17264,"0"19"-15310,0 0-1185,20 19 992,-20 1 482,21 0-1186,-1 19-673,0 0-160,-1 2-96,1-21-96,0-1 0,-20 1-96,20 0-769,-20-20-576,0 0-673,0 0-1633,0-20-6279</inkml:trace>
  <inkml:trace contextRef="#ctx0" brushRef="#br0" timeOffset="185024.4141">4108 5374 16719,'0'-59'2499,"-20"39"-1859,20 20-351,0-19 31,20 19-288,1-21-769,-1 21-1825,18 0-4165</inkml:trace>
  <inkml:trace contextRef="#ctx0" brushRef="#br0" timeOffset="185291.9922">4426 5494 16431,'41'80'2274,"-23"-61"-929,2 21 673,-20-21 128,20-19-448,-20 20-705,0-20-416,21 0-321,-21 0 320,0 0-287,0 0 63,0 0-128,0-20-256,0 1 96,0-1-96,0 0 32,20 1-96,-20 19-64,18 0 96,3 19 128,19 1-64,-20 19 96,19 1-576,-19 20-866,20-21-832,-1-19-1089,1 19-3171</inkml:trace>
  <inkml:trace contextRef="#ctx0" brushRef="#br0" timeOffset="185785.1563">5121 5533 18481,'0'-39'2883,"0"19"-2115,-20 20 578,20 0 1024,-21 20-865,3 19-576,-2 2-192,20-2-321,0 20-255,0-39-129,20-1-97,-2 2-127,-18-21-192,21 0 32,-1-21 191,0 2-191,-20-1 224,0-19 64,0 19 192,0 20-32,0 0-32,0 0 160,0 39-224,20 1 289,0 20-97,19-1-288,1 0 96,-1 21 32,1-21 0,1-18-32,-23 18 96,2-20-64,-20 2 96,-20-2 32,2-19-64,-23 0-128,21-1-288,-19-19-192,-21 20-545,21-20-769,19-20-2242,-20 20-16592</inkml:trace>
  <inkml:trace contextRef="#ctx0" brushRef="#br0" timeOffset="195641.6016">6194 5533 12459,'-41'-20'2947,"41"20"-833,0-19 160,-20 19-32,20 19-992,0 1-225,20 0 128,0 20-32,1 19-192,-3-19-129,2 0-191,1 0-161,-1-21-127,0 1-193,-20 0 0,18-1-64,-18-19 96,0 0 64,0 0 129,0 0-161,-18-19-128,-2-1-96,20 0-96,-20-19 64,20-2-161,0-18 33,0 20-96,0 19 32,20 1 128,0-2-1,-2 21-31,23 21 192,-1 18-96,-1-19 0,1 19 64,-1 0 0,1-18-32,0-1 64,-1 0-96,2-20 32,-21 0 96,-2 0-32,2-20 96,1 20-160,-21-41 128,20 22 33,-20-1-33,0-19 32,0 19-96,-20 0 64,-1 1-32,1-2 32,20 21-32,-18 0-32,-2 0-96,20 21 64,-21-2-32,21 1 128,21 19 0,-21-19-32,38 19-96,-18-18 32,21-1-96,18 0-320,-19-20-225,0 0-800,-1-20-97,1 20-800,-1-20-1121,-19-1-4997</inkml:trace>
  <inkml:trace contextRef="#ctx0" brushRef="#br0" timeOffset="195845.7032">7008 5295 16495,'0'0'3299,"0"0"-1537,18 0 160,-18 40 448,20-1-640,0 0-705,1 42-417,17-22-416,-17 21-192,19-41-288,-1 0-160,1 2-545,0-21-769,-1-20-929,-19 0-1729</inkml:trace>
  <inkml:trace contextRef="#ctx0" brushRef="#br0" timeOffset="196033.2032">6927 5613 21556,'0'-20'1601,"0"1"-1152,40 19 1505,1-21 160,-3 21-1442,23-20-576,-2 20-288,0 0-865,1 0-608,-1 0-994,-19 20-3971</inkml:trace>
  <inkml:trace contextRef="#ctx0" brushRef="#br0" timeOffset="196454.1016">7504 5513 21716,'0'0'1954,"0"20"-1410,0 0 1058,18 1 448,2 18-1025,1-19-641,-1 19-160,18 0-127,-17-18-97,19-21 0,-20 20 0,19-20-193,-39 0-63,20-20-32,-20-1 224,20 21 96,-20-19-32,0-1 0,20 20 32,-20 0 320,0 0-32,20 0 65,-1 0-321,1 20-32,21-1-32,-21-19-352,18 0-321,3 0-512,-21 0-481,19-19-1056,-19-1-1442,-20 0-3940</inkml:trace>
  <inkml:trace contextRef="#ctx0" brushRef="#br0" timeOffset="196700.1953">8079 5513 11691,'0'0'4772,"0"0"-2434,0 20 129,0 21 191,0-22-576,0 40-480,20-19-577,0-21-449,-1 2-288,21-1-191,19-20 95,-19-20-64,-20-1 0,1-18-64,-3 0-192,-18-1 224,0 0-352,-39 20-321,19 0-95,-20 1 127,1 19 97,-1 0 159,1 0-31,39 0-417,-20 19-1024,20 1-2243,20 0-7879</inkml:trace>
  <inkml:trace contextRef="#ctx0" brushRef="#br0" timeOffset="196880.8594">8417 5711 22293,'18'0'2434,"-18"-19"-736,0-1 864,0 0-704,0-19-897,0 19-545,21-20-320,-1 0-192,0 21-288,0-1-353,-1 0-768,21 20-1442,0 0-1890</inkml:trace>
  <inkml:trace contextRef="#ctx0" brushRef="#br0" timeOffset="197265.625">8834 5196 20243,'-20'-20'2434,"20"20"-1217,0-20 417,0 40 608,38 0-705,-17 19-544,19 2-480,-20 37-129,19 3-288,1-22 0,-1 0-352,-19 1-321,20-21-864,-19-19-1121,-21 0-962,18-20-3330</inkml:trace>
  <inkml:trace contextRef="#ctx0" brushRef="#br0" timeOffset="197482.4219">9190 5394 21268,'-40'0'2786,"1"41"-1729,-1-22 224,20 21 481,1-1-513,-1 2-480,20-2-224,0-19-225,20-1 32,-1 1-192,21-20 97,19 0-129,2 0-224,-3-20-545,3 1-544,-22 19-1057,21-20-705,-21 0-2402</inkml:trace>
  <inkml:trace contextRef="#ctx0" brushRef="#br0" timeOffset="198149.4141">10124 5156 19538,'0'0'2723,"0"0"-1090,0 0-256,20 40 737,-2-1-384,3 41-673,-1-1-544,0 1-161,0-1-192,19 1-96,1-41 0,0 0-256,-1 2-385,2-41-448,-21 0-512,-2 0-609,-18-20-577,0-1-2017</inkml:trace>
  <inkml:trace contextRef="#ctx0" brushRef="#br0" timeOffset="198322.2657">10025 5435 19442,'0'0'2210,"0"0"-1569,20 0 1088,18 0 1058,3 0-1218,18 0-992,-19 0-449,19 0-288,-19 0-545,19 0-928,-19-22-994,1 22-2434</inkml:trace>
  <inkml:trace contextRef="#ctx0" brushRef="#br0" timeOffset="198553.711">10620 5672 17008,'40'39'2786,"-40"-39"-448,0 0 577,0 0 288,0-19-1761,0-1-770,-20-19-63,20 19-65,-20-19-191,20-2-193,0 2-96,0-1-96,0 21-96,0-22-289,20 41-127,19 0-545,1 0-641,0 19-672,-1 3-1282,22-3-5284</inkml:trace>
  <inkml:trace contextRef="#ctx0" brushRef="#br0" timeOffset="198895.5078">11096 5454 20083,'-39'-19'1697,"19"19"-640,0 0 801,20 0-417,-20 39-416,20 0-384,0 1-321,0 0-224,20 19-96,0-39-128,0 19-192,-1-39-129,1 21 1,0-21 224,0-21 256,-20 2-64,0-1 96,0 0 0,0 1 32,0-1-128,0 0 384,0 1 1,0-2-129,0 21-288,20 0-160,-20 21 127,39-21-767,-19 19-193,20 1-961,-19 0-2210,17-1-12973</inkml:trace>
  <inkml:trace contextRef="#ctx0" brushRef="#br0" timeOffset="199105.4688">11513 5791 17168,'0'-39'3075,"-20"19"-1186,1-20-223,-1 0 416,0 1-513,0-21-576,-1 1-512,3 0-129,-2-2-448,20-18 128,0 39-128,0 0-288,20 21-385,-2-1-512,3 40-97,19-1-1184,-20 42-2499</inkml:trace>
  <inkml:trace contextRef="#ctx0" brushRef="#br0" timeOffset="199335.9375">11731 5692 14125,'-20'0'7719,"0"-40"-5893,2 21-353,-3-21 417,1 0-384,0-19-642,-19 19-415,19-20-321,-20 1-64,20 0-96,20-2 0,0 22 32,0 19-128,20 20-64,0 0 31,20 20-159,-1 0-545,1 19-864,-1 2-1250,-19-2-4452</inkml:trace>
  <inkml:trace contextRef="#ctx0" brushRef="#br0" timeOffset="199612.3047">11175 5513 24086,'60'0'321,"-1"-19"704,2 19 1025,18 0-705,0 0-961,0 0-192,2 0-96,-23 19-96,1 1-96,-18 0-160,-1 1 64,-1-2-64,-19 21 256,-20-21-160,20 1-33,-20 0 1,20-20-256,-20 0-737,19 0-577,-19-20-1345,20 20-5637</inkml:trace>
  <inkml:trace contextRef="#ctx0" brushRef="#br0" timeOffset="199774.4141">11890 5335 20147,'-39'-40'2722,"39"40"-576,-20 0-384,20 0-865,20-19-801,0 19-64,-1 0-545,21 19-1376,0 1-1058,-1 0-3043</inkml:trace>
  <inkml:trace contextRef="#ctx0" brushRef="#br0" timeOffset="199988.2813">12327 5454 21043,'-39'40'2050,"19"-1"-416,0-19 416,0 40 320,20-21-800,0 1-834,20-21-287,0 2-65,39-1-192,-19-20-128,19 0-64,-19-20-352,19-1-481,2 2-160,-23-1-736,-17 20-1090,-1-20-2018</inkml:trace>
  <inkml:trace contextRef="#ctx0" brushRef="#br0" timeOffset="252584.961">873 7340 15694,'-20'-20'2531,"20"20"-962,0 0 577,0-20 225,0 20-514,20 0-672,20 0-160,-1-19-224,21 19-384,-1 0-289,0 0 32,2 0-160,-2 0-96,-19 0-257,-1 0-640,-19 0-544,0 0-513,0 19-641,0-19-4355</inkml:trace>
  <inkml:trace contextRef="#ctx0" brushRef="#br0" timeOffset="376328.125">2203 7181 7334,'0'-39'9097,"-20"19"-7784,0 0-31,0 20 960,1 0-353,-21 20-864,20 0-320,-19-1-160,19 21 95,-1-1-191,21 2-225,0-2-64,41-19-64,-2-1-96,21 1 32,-1 0 32,20 1-64,0-2 0,-39 1 0,1 0 96,-41-1-32,0 1 128,-41 0-63,1 21-33,1-22-128,-1 1-161,1 0-319,19-20-449,-20 19-64,20-19-865,20 20-1953,0-20-5862</inkml:trace>
  <inkml:trace contextRef="#ctx0" brushRef="#br0" timeOffset="376814.4532">2640 7439 17552,'0'0'1538,"0"0"-33,19 0 737,-19 0-576,20 0-834,0 0-543,0 0 127,0-19-64,-20-2-63,19 1-97,1 0-64,-20-19 64,0 19-96,0 1 32,-20-1-63,20-1 31,-19 1 64,19 20-32,-20 0-32,0 0-96,20 0 0,-20 20 0,0 21 96,20-22-32,0 21-32,0 19-32,0-19 0,0 0 0,20-1-96,0-19-448,0 21-385,0-22-737,19-19-736,2 0-1730,-21 20-7175</inkml:trace>
  <inkml:trace contextRef="#ctx0" brushRef="#br0" timeOffset="377248.0469">3136 7320 16623,'0'-20'2403,"-20"1"-1058,0 19 609,20 0-193,-20 0-768,0 0-224,1 19-192,19 1 31,-20 0-224,0 19 33,20 2-193,0-2-192,0 0 64,0 1-96,20-21-32,0 3-64,19-3-96,-19-19 96,0-19 64,0-3-257,-1 3 97,-19-1 64,0-19 0,0-1 192,0 0 0,-19 20 0,-1 0-32,0 1 257,0 19 95,20 0-128,0 0 96,0 0-255,0 19 63,20 21 32,0-19-128,0 18-64,19-19-96,-19-1-321,21 1-415,-3 0-514,-18-1-191,21-19-705,-23 0-1954,-18 0-11755</inkml:trace>
  <inkml:trace contextRef="#ctx0" brushRef="#br0" timeOffset="377494.1407">3434 7538 20179,'-20'19'1953,"20"-38"-639,0 19 832,-20-20-417,20-19-800,0 19-448,0-19-257,0 18 32,0-19-256,0 21 96,20-21-256,0 40-224,-20-19-321,20 19-864,19 0-513,-19 19-897,20 1-4036</inkml:trace>
  <inkml:trace contextRef="#ctx0" brushRef="#br0" timeOffset="377799.8047">3851 7320 18577,'-20'-20'1698,"20"1"-513,-20 19 641,20-20 223,-20 20-831,-1 0-386,3 20-31,-2-1-160,0 1-97,20 39-191,-21-18-1,21 18-256,21-20-96,-21 0 32,40 2 0,-1-21-224,-19 0-224,20-20-97,-1 0-352,1 0-640,-20-20-161,-1 20-576,1-39-1185,-20 17-4901</inkml:trace>
  <inkml:trace contextRef="#ctx0" brushRef="#br0" timeOffset="378137.6953">3910 7081 18161,'0'-19'3491,"0"19"-2626,20 0 640,-20 40 1090,20-20-866,-1 39-672,1 0-256,-20 1-160,20-1-449,0 2-32,0-22-32,-1 0 64,1-19-192,0 0 32,-20-20-32,21 0-64,-21 0 64,20-20-64,-20 0-64,18 1 64,-18-21-128,20 21 64,1-2 96,19 21 64,-21 0-192,21 0 256,-20 21-192,0-2 128,19 1-641,-19 0-672,0-1-993,-20 1-673,20-20-4965</inkml:trace>
  <inkml:trace contextRef="#ctx0" brushRef="#br0" timeOffset="378989.2578">5220 7340 9128,'-39'-40'3556,"19"40"-674,0 0-832,0 0 32,0 20-512,-19 0-513,19 19-353,20 2-63,-20-2-65,20-19-159,20-1-33,-20 1 65,20-20-65,19 0-160,-19-20-96,0 1-32,-20-1 1,20 0-97,-20 1 96,0-2 64,0 1-160,0 20 64,20 0 96,-20 0-288,0 20 160,19 1-64,1-2-64,20 1-449,-20 0-576,19-1 0,-19 1-288,21-20-609,-23 0-1313,2 0-3588</inkml:trace>
  <inkml:trace contextRef="#ctx0" brushRef="#br0" timeOffset="379228.5157">5339 6983 16079,'0'-41'2882,"0"21"-1280,0 20-129,21 0 385,-21 20-96,20 1-673,-20 18-417,18 21-287,2 0 95,1-1-512,-1 0 160,0 1-256,-1-1-320,1-19-385,0-19-480,0-2-97,0 1-575,-1 0-1923,-19-1-9961</inkml:trace>
  <inkml:trace contextRef="#ctx0" brushRef="#br0" timeOffset="379763.6719">5677 7261 6085,'0'-21'4645,"0"21"-2563,19-20-929,-19 20 416,0 0-63,0 0-353,0 0-224,-19 0 128,19 0 0,-20 0-129,20 20 97,-20 1 64,20-21-96,-20 20-224,20-1-96,0 1-225,0 19-224,0-19-127,20 0-33,0-20-64,0 21 0,-1-21-97,1-21-63,0 21-64,0-20 32,-20-19 64,0 19 32,0-19 96,0 19-64,0-1 96,-20 21 32,20 0 128,0 0-128,20 21 96,1 18-64,-3 1-64,2 19-96,0 1 192,21-1-64,-2 21-32,-19-21 161,0 2 63,-20-2 128,20 0-31,-20-19-161,-20 0-96,0-1 64,0-19-128,-1-1-64,3 1-256,-23-20-1,21 0-319,-18 0-129,17-39-512,21 19-481,-20-19-928,20-22-2755</inkml:trace>
  <inkml:trace contextRef="#ctx0" brushRef="#br0" timeOffset="380111.3282">6014 7379 17328,'20'-39'2562,"-20"39"-1537,-20 0 0,20 0 609,0 19-353,0 1-512,0 0-289,20 20-31,0-20-129,0 0-128,19-1-96,1-19 0,-20-19-32,1 19 0,-3-20-32,-18-19 129,0 18-97,-18-19-96,-3 21-64,-19-1-1,20-19 1,-19 19-96,19 20 192,0 0-128,0 0-160,0 0-289,20 0-384,0 20-224,20-1-480,0 1-1634,0 0-6631</inkml:trace>
  <inkml:trace contextRef="#ctx0" brushRef="#br0" timeOffset="380415.0391">6332 7459 4484,'0'-20'15086,"0"1"-13292,0-2-449,0 1 577,0-19-513,0 19-704,20-19-449,-20-2-160,20 21-64,-20 1 0,20 19-96,-1 19 32,-19 1 64,20 1-192,0 18 192,20 1-32,-21-1 32,1 2-96,0-22 32,0 1-224,0 0-225,-1-1-95,1-19-289,-20 0-512,0 0-513,0-19-1537,0 19-5862</inkml:trace>
  <inkml:trace contextRef="#ctx0" brushRef="#br0" timeOffset="380639.6485">6550 6983 19186,'20'-20'2562,"-20"20"-1793,20 20 1025,-1 19-65,21 1-832,-19 20-352,17-1-321,-18 0-160,21 1-32,-21-1-385,-1-19-255,1 0-65,0-20-288,-20-20-672,0 0-1250,0 0-5797</inkml:trace>
  <inkml:trace contextRef="#ctx0" brushRef="#br0" timeOffset="380807.6172">6649 7300 17680,'0'0'3588,"0"20"-2467,21-20 352,-1 0 161,18 0-1186,3-20-416,-2 20-993,1-19-800,-20-1-930,20-1-2242,-21 1-8872</inkml:trace>
  <inkml:trace contextRef="#ctx0" brushRef="#br0" timeOffset="381618.1641">6888 6883 15919,'0'-39'2017,"0"39"-671,0 0-257,0 19 416,20 1-256,-1 39-192,1 1-256,0 19-288,21 1-33,-3-1-128,3-19-95,-21-20 63,19-21 0,-19 1 1,0-20-161,-20 0-96,20-20 128,-20 1 0,0-1-64,0-19-64,-20-2-64,20 2-64,0-1 32,-20 21-64,20-1 64,20 0-64,-20 40 64,20 0-32,-1 19 128,1 0-128,0 2-352,20-2-513,-21 1-385,21-21-575,0 1-962,-21-20-3011</inkml:trace>
  <inkml:trace contextRef="#ctx0" brushRef="#br0" timeOffset="382088.8672">7504 7142 18577,'18'59'1986,"2"-20"-256,1-18 31,-21-1-95,20-1-641,0 1-513,-2-20-287,-18 0-1,0 0 0,21 0-96,-21 0-32,0-20 0,-21 1-96,21-1-96,0-1-192,0 1 32,0-19-129,0 19-31,21 1 288,-1 19 0,-20 0 160,20 19 128,0 1 0,-1 19-64,1-19 0,0 1-32,-20-1-32,20-20 0,-20 0 32,20 0 32,-20 0 33,0-20-33,20-1-32,-20 21-64,19 0-64,-19 0 32,20 0-32,-20 21-321,20-1-576,21-1-1057,-23 1-1057,2 0-5381</inkml:trace>
  <inkml:trace contextRef="#ctx0" brushRef="#br0" timeOffset="382376.9532">8119 7142 18609,'0'-20'2627,"-20"20"-1154,0 0-96,20 0-95,0 20-738,0-1-320,20 1-224,0 19 0,-1-19-288,21 1-353,0-1-159,-1-1 191,1 1 289,-19 0 256,-3-20 128,-18 19 256,0 1 417,0-20 128,-18 0-321,18 20-256,-21-20-288,1 21 64,20-21-736,-20 19-930,20-19-1953,-20 20-16368</inkml:trace>
  <inkml:trace contextRef="#ctx0" brushRef="#br0" timeOffset="396017.5782">9528 6922 6053,'0'-19'2403,"-20"19"-514,20-20 834,-20 0 256,20 20-737,0 0-609,-20 0-448,20 0-352,0 20-160,0 19 288,20 22-32,-20 18-193,20 1-223,0-2-129,1-17 97,-3-2-257,22 0-192,1-38 0,-23-2-64,23 1-416,-1-20-321,-21 0-544,21 0-417,-20 0-1569,0 0-6983</inkml:trace>
  <inkml:trace contextRef="#ctx0" brushRef="#br0" timeOffset="406107.4219">9984 7220 9256,'0'-19'3139,"0"19"-801,0 0-192,0 0-256,0 0-288,20 0-417,-20 0-256,21-20-193,-1 20-127,-2 0-225,2 0-223,1 0-33,-1 0 64,-20-20-96,20 20-32,-20-19-32,0 19-32,0-20-64,0 0 32,-20 20-64,0-21 0,20 21 96,-21 0 32,1-19 0,2 19-32,-2 19 32,20 2 160,-21-1-96,1 19 96,20 1 1,0-21 191,0 22-96,0-2-96,20-19 161,-20 0-257,21-1-64,17 1-32,-18-20-353,1 0-351,19 0-353,-22 0-577,3 0-1313,-1 0-4644</inkml:trace>
  <inkml:trace contextRef="#ctx0" brushRef="#br0" timeOffset="406281.25">10342 7320 17840,'0'0'2531,"0"0"-1410,0 0 0,0 0 64,0 0-833,20 0-416,-20 0-320,0 0-737,19 0-1410,-19 20-5124</inkml:trace>
  <inkml:trace contextRef="#ctx0" brushRef="#br0" timeOffset="406751.9532">10620 7142 14830,'0'-40'2210,"0"40"-353,0-21 225,0 21-416,0 0-577,-20 0-224,20 21-193,-20-1-127,1 19-193,19 1-192,0-21-128,0 1-64,0 1 32,19-21-224,-19 0-128,20 0-97,0-21 129,-20 1 96,20 1 64,-20-1 64,20 20 128,-20 0 160,0 0 64,19 20 257,1-1-161,0 22-224,-20 18 32,20 0 32,0 1 193,-20-1-65,0-19-64,0 1-160,0-2 33,0-19-65,-20 19-257,0-19-159,0 1-224,20-21-385,-20 0-449,20 0-672,0-21-1537,0 1-5061</inkml:trace>
  <inkml:trace contextRef="#ctx0" brushRef="#br0" timeOffset="406925.7813">10938 7261 21075,'20'0'1922,"-20"20"-1153,0-20 576,0 0-224,0 19-993,0-19-160,0 0-800,0 20-482,0-20-639,18 0-2404</inkml:trace>
  <inkml:trace contextRef="#ctx0" brushRef="#br0" timeOffset="407114.2578">11156 7281 20755,'39'78'1858,"-19"-38"-481,0 0 65,-20 0-514,20-1-607,-20-19-193,0-1-609,0 3-512,0-22-384,0 0-1506,0 0-6309</inkml:trace>
  <inkml:trace contextRef="#ctx0" brushRef="#br0" timeOffset="422574.2188">11890 7181 6374,'0'-20'2114,"0"1"-193,0-1 289,0 0 193,-19 20-289,19-21-577,0 2-320,-20 19-96,20 0-256,-20 0-128,-1 19-129,21 2-95,-20-1-161,20 19 1,0-19 127,0 19-128,20-39-127,1 20-65,-1-20-64,0 0 0,-1-20-96,1 1 160,-20-21-96,0 21 32,0-21-32,0 19 129,0 2-161,-20-1 64,20 20 64,0 0 64,0 0-96,20 20 64,0 20-96,0 19-64,0 0-32,19 2 32,1-2 33,1-20 159,-3 21-64,-18-20 96,1-1 32,-21-19 33,0-1 31,0 3-256,-21-3 64,1 1-96,-18-20-256,-3 0-96,1 0-161,20 0-447,-19-20-386,19 20 33,0-19-480,20-3-1378,0 22-4196</inkml:trace>
  <inkml:trace contextRef="#ctx0" brushRef="#br0" timeOffset="423023.4375">12367 7161 13388,'0'-39'1762,"0"-2"-417,0 22 257,0 19 480,-20-20-321,20 20-704,-20 0-96,20 0 0,-20 20-64,20 20-192,-19 0-193,19-1-160,0 20-288,19-18 1,-19-22-97,20 21 32,0-40-193,-20 0 1,20 0-64,0-20 64,-20 0 32,0 1 96,0-22 64,0 2 0,0-1 32,0 21-32,0-21 0,0 19 64,-20 21-64,20 0 0,20 0 160,-20 21-64,19 19-32,1-21-96,0 21-160,0-1-257,0-18-448,-1-1-576,21-1-641,-19-19-1954,-21 0-4740</inkml:trace>
  <inkml:trace contextRef="#ctx0" brushRef="#br0" timeOffset="423719.7266">12604 7102 18033,'0'40'1377,"20"-1"256,-20-19 193,21-1 32,-1 22-737,0-21-512,-20-1-161,18 1-224,3-20 0,-21 0-160,0 0 33,0 0 63,0-20 32,0 1-64,-21-1-128,21-1 64,-18-18-64,18 19-32,-20-19-96,20 19 128,20 20-32,-20 0-64,18 0 96,3 0 0,-21 20-32,20-1 32,0 1 0,0 0 32,-20-20-32,0 19 0,19-19 0,-19 0 64,0 0-128,0 0 96,0 0-64,0 0 0,20 0 0,-20-19-192,20 19 31,0 0-63,0 0 128,-1 0 32,1 0 32,20 19 32,-19 1 0,17 1 64,-18-21-128,1 0 160,19 0-160,-21 0 64,-19-21 96,20 1 0,-20 1-32,0-21 0,0 21 32,0-1-64,0 0 96,-20 20-32,20 0 64,-19 0 64,19 0 97,0 20-97,-20 0 0,20 19 96,20 0-96,-1 2-95,1-21-65,20 19-97,-1-19-63,1-20-352,0 19-641,-21-19-673,21-19-1377,-20-1-7911</inkml:trace>
  <inkml:trace contextRef="#ctx0" brushRef="#br0" timeOffset="424400.3907">13835 6844 17264,'0'-20'3395,"-18"20"-2434,18 0 96,18 0 160,-18 39 385,20 1-545,21-1-609,-21 41-320,-2-21-64,23 2-64,-21-22-192,19 0-384,-19-19-610,0 1-351,-20-1-769,0-20-2819</inkml:trace>
  <inkml:trace contextRef="#ctx0" brushRef="#br0" timeOffset="424582.0313">13776 7042 17712,'-20'-20'2210,"20"20"-576,0 0 352,20 0 512,0 0-768,19 0-961,2 0-545,-1 20-160,-1-20-128,1 20-513,-1-20-704,1 19-737,0-19-608,-21 0-2147</inkml:trace>
  <inkml:trace contextRef="#ctx0" brushRef="#br0" timeOffset="424878.9063">14272 7142 19026,'21'39'1057,"-1"-19"416,-20-20 289,18 0-129,-18 0-512,0 0-320,0 0-289,0 0-159,0-20 31,0-19-64,-18 19-95,18-21-1,0 2-96,0-1-224,0 1 192,18 18-224,-18 1-224,21 1-257,-21 19-416,20 19-512,20 1-449,-21 1-1442,1 18-4227</inkml:trace>
  <inkml:trace contextRef="#ctx0" brushRef="#br0" timeOffset="425269.5313">14610 7122 13548,'0'0'2723,"19"20"-289,1-20-32,-20 0-608,20 0-801,0 0-480,1 0-65,-1-20-160,-20 20-192,18-20 0,-18 20 33,21-21-65,-21 21 64,0-19-64,-21-1 64,3 20-32,18-20-96,-20 20 160,20 0 0,-21 0-96,21 20 65,0 0 127,-20 20 96,40 0 32,-20-1 33,21 0 256,-1-19-289,-2 21-64,23-22-64,-1 1 65,-1-20-33,-19 0-224,20-20 0,-1 20 0,-19-19-96,20-1-160,-40 20-224,19-21-289,1 1-736,0 1-353,-20-1-256,0 20-1121,0-20-5349</inkml:trace>
  <inkml:trace contextRef="#ctx0" brushRef="#br0" timeOffset="425718.75">15226 7081 21268,'0'0'1633,"-20"0"-1152,20 0 127,20-19 577,-20 19-608,18 0-481,3 0-32,-1-20-64,0 0 32,-20 0-32,0 1 0,0-1-192,0 20 192,-20-21 96,0 21-128,-1 0 160,-17 21 64,18 18 513,20 1 0,-21 20-161,21-20-95,21 19-193,-1-40-192,18 22-96,23-41-32,-2 20-385,-19-20-480,19-20-992,-19-1-1026,1 1-6022</inkml:trace>
  <inkml:trace contextRef="#ctx0" brushRef="#br0" timeOffset="426442.3828">16119 7022 4420,'0'0'11883,"0"0"-10954,0 0-289,20 0 1122,-1-20-321,-19 20-736,20 0-513,0-19-32,0 19-63,0-20 159,-20 20-96,19-21 0,-19 1-64,0 1-32,0-1 0,0 0 32,0 1 33,-19 19 63,19 0 352,-20 0-127,0 0 63,-20 19 1,21 21-97,-1-21 192,0 42-31,20-22-129,0 1-191,0 0-65,0 0-64,40-1-96,-21-19-128,21-20-353,0 0-320,-1 0-480,1-20-512,-1 0-1443,1 1-5123</inkml:trace>
  <inkml:trace contextRef="#ctx0" brushRef="#br0" timeOffset="426624.0235">16655 6942 4804,'0'0'15182,"0"21"-14381,0-1 0,-20-1 1121,20 21-225,-20-1-800,0 2-673,0-2-192,20-19-832,-19 0-802,19-1-1761,-20-19-7719</inkml:trace>
  <inkml:trace contextRef="#ctx0" brushRef="#br0" timeOffset="426791.0157">16437 7022 3651,'20'0'16528,"-2"0"-15407,3 0 929,-1 0 352,20 20-1249,-1 0-833,-19-1-256,20 2-352,-1-21-641,-19 20-352,21-20-769,-23 0-897,-18 0-4868</inkml:trace>
  <inkml:trace contextRef="#ctx0" brushRef="#br0" timeOffset="427145.5078">16933 7281 13484,'39'98'2915,"-19"-57"-192,-20-2-866,20 0-127,-20-19-545,0 0-352,-20-1-96,20-19-289,-20-19-96,1-1-191,-1-19-65,0-1-96,-21-20-32,23 1-225,-2-21 33,-1 1-96,21-1-33,0 21 289,0 0-32,21 18 256,17 22 1,-17 19 159,19 0-224,-20 0 32,-1 19 0,1 22-64,0 18-32,-20-19 0,0 20-96,0-21-32,-20-19-192,20 19-257,-20-39-383,20 0-866,-19 0-1890,19-39-8327</inkml:trace>
  <inkml:trace contextRef="#ctx0" brushRef="#br0" timeOffset="427340.8203">17032 6744 20531,'20'20'2755,"-20"-20"-1378,19 40 320,-19 0-95,0 19-385,20 1-576,-20-1-417,20-19-192,-20 0-224,20 0-193,0-21-447,-1 1-770,1 0-1088,-20-20-2275</inkml:trace>
  <inkml:trace contextRef="#ctx0" brushRef="#br0" timeOffset="427660.1563">17409 6983 21204,'-20'0'2626,"1"0"-1985,19 19 416,-20 21 672,20-1-480,0 2-576,0-2-449,20 1-192,-1-1-128,1-18-64,20-21-96,-20 0-64,-1-21 31,1 1 161,-20 1 0,0-21 96,0 21 64,-20-21-96,20 19-64,-19-18 64,-1 39 0,0-20 64,0 20-545,20 20-320,0-20-192,-20 20-928,20-1-3204</inkml:trace>
  <inkml:trace contextRef="#ctx0" brushRef="#br0" timeOffset="428224.6094">17686 7122 6342,'20'20'8584,"-20"-20"-6855,21 19 321,-21-19 417,0 0-385,20 0-609,-20 0-288,0 0-288,0-19-192,0-1-289,0-21-160,0 2-160,0 19-32,0-19-96,0-2-96,20 21-192,-20 1-225,19 19-159,21-20-225,-20 20-609,19 20-1056,1-1-6054</inkml:trace>
  <inkml:trace contextRef="#ctx0" brushRef="#br0" timeOffset="428580.0782">18164 6963 20563,'0'0'1313,"-20"0"-672,-1 0 640,21 20-96,-20-1-224,20 21-480,0-1-193,0 22-256,0-42 0,20 21-96,1-40-32,-1 0 64,0 0-128,-1-20 63,1-19-63,-20 19 224,20-21-96,-20 2 128,0 19-64,-20 0 97,20 1 31,0 19-64,0 0 0,0 0 96,20 19-96,-20 1-160,20 20 32,0-21-256,-1 2-481,21-1-192,-20-20-736,0 0-65,-1 0-993,-19-20-1985</inkml:trace>
  <inkml:trace contextRef="#ctx0" brushRef="#br0" timeOffset="428767.5782">18362 6724 10762,'0'20'9417,"20"0"-7367,-1-1-193,-19 42-223,20-22-545,0 20-705,0 1-320,19-20-128,-19-1-544,21-18-513,-3-21-449,-38 0-800,0 0-2531</inkml:trace>
  <inkml:trace contextRef="#ctx0" brushRef="#br0" timeOffset="428957.0313">18322 6863 18705,'20'0'929,"0"0"641,19 20 640,1-20 256,19 20-672,2 19-609,-23-18-545,23 18-447,-22-19-322,1 0-639,-20 0-674,0-1-832,-1-19-192,-19 0-2723</inkml:trace>
  <inkml:trace contextRef="#ctx0" brushRef="#br0" timeOffset="429093.75">18699 6783 19890,'-19'0'1570,"-1"0"-417,20 0-480,20 0-449,-20 0-192,19 0-929,21 0-4420</inkml:trace>
  <inkml:trace contextRef="#ctx0" brushRef="#br0" timeOffset="429753.9063">18998 6942 19762,'-20'0'1281,"20"0"-1088,-20 0 287,20 0 1314,0 21-225,0-1-672,0-1-448,20 21 31,-20 20-224,20-40-96,-2 19-192,3-39 32,-1 20 0,0-20 32,0-20-160,-20 1-64,0-1 0,0-21-64,-20 2-65,0-1 1,0 1-128,-19 18 159,39-18-127,-20 19-129,20 0-255,0 1 351,0 19 225,20 0 128,-2 0 0,3 19 128,-1 1-64,0 0 32,19 19 0,-19 2 224,20-22 289,-20 21 95,-1-20 193,1-1-32,-20-19-289,0 0-96,0 0-95,0 0 95,0 0-96,0-19-160,0 19 1,0-40 31,0 20 0,20 1-160,0-1 64,1-1-128,17 1 64,-18 20-96,21 20 96,-23 1-192,23-1-449,-21-1-768,0 1-801,-1 0-1442,-19-20-8872</inkml:trace>
  <inkml:trace contextRef="#ctx0" brushRef="#br0" timeOffset="429962.8907">19672 6605 22229,'99'41'3171,"-40"-2"-353,2 20-960,-2 1-160,-19-1-866,-40 0-671,20-18-161,-20-2 0,0-19-97,19-20-479,-19 20-257,0-20-672,-19-20-1282,19 20-608,0-20-5862</inkml:trace>
  <inkml:trace contextRef="#ctx0" brushRef="#br0" timeOffset="583613.2813">2282 8769 11755,'-20'0'3267,"0"0"-737,20 0-768,40 0 480,0 0-96,19 0-480,-18-20-802,18 20-543,-1 0-257,-17-20-32,-1 20-224,-1 0-545,-19 0-1281,0-19-1505,-20 19-6215</inkml:trace>
  <inkml:trace contextRef="#ctx0" brushRef="#br0" timeOffset="902185.5469">3254 8690 5893,'-18'-20'1506,"18"1"2561,0-1-800,-21 20-480,21-21-833,0 21-449,0 0-63,0-20-129,0 20-512,0 20-33,0 1 161,21 18-352,-3 20-97,2 2-191,0-2-1,1 0-192,-1-19-64,-2 0 32,3-1 32,-1-19-64,20-20-32,-20 19 64,-20-19-64,19-19 160,1-1-128,-20-19 193,20-1-193,-20-20-96,0 1 64,-20-1 32,20 20-64,0 1 160,0 19 128,0 20 32,0 0-32,0 0-159,0 20 127,20 19-32,0 1-64,-20 0-64,39 0-64,-19-1-96,0 0-192,21-18-161,-23-21-351,2 20-546,1-20-736,-1 20-993,0-20-1345,-2 0-10698</inkml:trace>
  <inkml:trace contextRef="#ctx0" brushRef="#br0" timeOffset="902591.7969">3930 8749 8808,'20'-39'6758,"-20"19"-4804,0 0 32,0 20 320,-20-19-416,20 19-705,-20 0-96,0 19-160,20 1-192,-20 0-161,20 19-159,0 2-193,0-22-128,0 21-96,20-21-32,20 1-160,-20 0-65,19-1-63,21-19-128,-41 21 159,21-21 97,-19 20 160,-21 0 32,0-1 64,0 1 0,-21 0-32,1-1 0,0 1-32,1-20-224,19 0-833,-20 0-1537,0 0-1794</inkml:trace>
  <inkml:trace contextRef="#ctx0" brushRef="#br0" timeOffset="902946.2891">4208 8849 9480,'40'0'10538,"-21"-20"-9481,1 20 353,0 0 1184,0 0-1184,0 0-898,0-20-288,-20 20 0,19-19 1,-19 19-33,0-21 0,0 1-192,0 0 0,-19 20 64,-1-19-32,0 19 0,0 19-64,0-19 0,0 20 128,1 21 64,-1-2 1,20 0 127,0 1-96,20 0-96,-1 0-96,21-21 0,0-19-32,19 0-160,-19 0-193,-1 0-319,1-19-609,1-1-1442,-23 0-1281,3-1-13997</inkml:trace>
  <inkml:trace contextRef="#ctx0" brushRef="#br0" timeOffset="903931.6407">5161 8431 5092,'-20'-39'10122,"0"39"-7816,20-20-865,0 20 481,0 20-480,0 19-65,0 22-160,20-2-416,0 21-96,19-1-321,-19 1-192,0-21 192,20 0 161,-21-19-353,1-20-64,0 0 32,-20-20-96,21 0 97,-21 0 31,0-20 0,0-21-96,20 2-64,-20-20 0,0-1 96,0 20-224,0 1 192,18 0-128,2 39-32,-20 0-64,21 19 160,-1 1-64,0 39 0,-1-18-32,1-2-288,20 0-225,-20-19-672,19 0-737,-19-20-480,0 0-1090,19 0-4708</inkml:trace>
  <inkml:trace contextRef="#ctx0" brushRef="#br0" timeOffset="904293.9453">5856 8610 14733,'-41'0'2979,"41"0"-1281,-20 41 672,20-2 32,-18 0-896,18 1-609,0 20-385,18-21-224,2 1-288,0-21 97,1 2-65,17-21 0,-17 0 0,-1-21-64,-20 2-32,20-1 128,-20 0-32,0-19 32,0 19 0,0-20 0,-20 20 0,20 0 224,0 20 32,-20 0-63,20 0-161,0 20-64,0 0 32,20 1-224,-20 18-193,20 0-319,0 1-802,19-21-800,-19-19-641,0 0-4099</inkml:trace>
  <inkml:trace contextRef="#ctx0" brushRef="#br0" timeOffset="904577.1485">6194 8570 16431,'-21'20'2402,"1"0"-960,0 21 1088,20-2-64,0 20-1216,0-18-738,0-2-352,20-19-160,21 19-32,18-19-128,-1-20-224,-17 19 63,-1 2-31,-21-1 288,1-20 128,-20 20 64,-20-1-64,1 1-32,-1-20-96,0 20-96,-21-20-449,23 0-544,-22 0-288,19-20-769,1 0-4645</inkml:trace>
  <inkml:trace contextRef="#ctx0" brushRef="#br0" timeOffset="904880.8594">6311 8531 19026,'41'0'1953,"-41"0"-1600,20 39 1344,0 1 898,-1 1-1122,1 18-768,20 0-321,-20-19-64,-1 0-159,21-1-65,-20 0-32,0-18-128,-20-21 0,19 20-64,-19-20 31,0-20-63,0-1 192,20 2-64,-20 19 32,0-20-64,0 20-32,20 0-32,1 20 0,17-20-192,-18 40-1026,21-40-1953,-2 20-2626</inkml:trace>
  <inkml:trace contextRef="#ctx0" brushRef="#br0" timeOffset="905503.9063">7384 8431 16463,'-20'-19'2146,"20"-1"-256,0 20-160,0 0 223,0 20-255,0-1-673,20 42-256,0-2-289,-1 0-95,1 21-225,20-21-128,-19 1-96,17-1-417,-17-19-416,-1-21-1121,0 2-736,-20-21-866,0 0-9352</inkml:trace>
  <inkml:trace contextRef="#ctx0" brushRef="#br0" timeOffset="905677.7344">7305 8710 18609,'-20'0'1986,"20"-20"-545,0 20 1122,20-20-161,-1 1-1441,1 19-737,20-20-256,-1-1-288,1 21-609,19-20-1505,2 20-1154,-23 0-4195</inkml:trace>
  <inkml:trace contextRef="#ctx0" brushRef="#br0" timeOffset="905988.2813">7840 8570 15726,'-39'61'4228,"-1"-2"-2530,20-20 320,0 22 384,20-22-1089,0 0-960,0 1-225,20-21-128,20-19 128,-20 0-64,19-19 32,-19-1-96,0 0-32,1-19-32,-1 19 160,-20-20-96,0 20 64,0 0-64,0 20 64,0-19-128,0 38 32,0-19-32,0 20 96,18 0-320,2 20-321,1-20-800,-1 0-641,0-20-96,19 19-609,-39-19-1633,20-19-4836</inkml:trace>
  <inkml:trace contextRef="#ctx0" brushRef="#br0" timeOffset="906350.586">8000 8333 17200,'0'-21'2818,"0"21"-1376,20 21 480,-20-1 544,0 19-832,0 20-738,0 1 129,0-1-448,19-19-353,1 1-96,0-2 0,0-19-160,19-20 64,-19 0-32,20 0-32,-20 0 128,-1 0-32,1 0-96,0 0-64,0 19 96,1 1 0,-21 0-32,18 1 64,2-2-64,-20 1-32,0 0-128,-20-1-64,2-19-257,-3 20-448,1-20-64,-20 0-256,21 20-96,-21-20-449,20 0-352,0-20-5061</inkml:trace>
  <inkml:trace contextRef="#ctx0" brushRef="#br0" timeOffset="906727.5391">8277 8353 11114,'20'19'9993,"1"1"-9160,-3 19-64,-18 22 1281,20-2-160,0 21-833,1-1-577,-1 1-224,19-21-127,-19 0 127,20-19-160,-1-20-96,1 0 0,0-20 0,-21-20 0,21 0-64,-40-20 128,20-19 32,-20 19-64,0 0 32,0 0 128,0 21-128,-20 19 161,0 0 31,0 0-128,1 19 0,19 21-64,-20 0 64,20 0-96,20-1-64,19-19-96,1-20-192,19 0-161,2 0-416,-2-20-608,-19 20-1602,-1-20-737,1 1-15053</inkml:trace>
  <inkml:trace contextRef="#ctx0" brushRef="#br0" timeOffset="907299.8047">9687 8333 19378,'-21'-21'1505,"3"21"193,18 0 64,0 21-193,18-1-192,3 39-544,-1 0-384,0 1-193,19 19-224,-19-19 0,20 19-288,-1-38-129,1-2-576,-20-19-928,0-1-642,-20-19-512,0-19-4228</inkml:trace>
  <inkml:trace contextRef="#ctx0" brushRef="#br0" timeOffset="907619.1407">9628 8670 14157,'-41'-39'3043,"41"39"-1506,0-21 193,20 21 256,21-20-64,-2 0-449,21 20-640,-1-19-321,0 19-256,1 0-191,-1 19-33,2 1-96,-23 21-65,-17-2 97,-1 20-64,18-39 96,-17 21-64,-1-22 192,-20-19-192,20 0 224,0-19-224,-20-2 32,0-19 192,-20 1-224,0 0 161,0 19-162,-1-21 65,-17 21 0,18 20-224,-21 0 64,23 0 64,18 0-128,-20 20-993,20 0-1474,20-20-2466</inkml:trace>
  <inkml:trace contextRef="#ctx0" brushRef="#br0" timeOffset="908321.2891">11175 8570 15054,'0'-59'1153,"-19"19"160,19 20 417,-20-19 256,0 19 128,-20 20-257,21 0-672,-1 0-384,0 39-288,0 1-65,20 20-63,-21-1-129,21 2-160,21-2-64,19-40-32,-20 1 0,19-20 0,1 0 128,-20-20-160,19 1 160,-19-21-96,-20 1 32,0 18 0,0-19-32,0 21 64,-20-1-32,20 20 161,0 0-65,0 0-192,0 20-64,20-1 128,0 21-128,0-19-129,1 18-223,-3-19-449,23-20-608,-21 20-801,0-20-449,-20 0-1665,0-20-10410</inkml:trace>
  <inkml:trace contextRef="#ctx0" brushRef="#br0" timeOffset="908552.7344">11375 8492 11723,'18'0'4612,"3"19"-1633,-21 1-609,20 19-96,0 1-448,0 1-705,-1-22-192,1 21-321,0-40-63,0 19-193,0-19-63,-20 0-1,19 0-192,-19-19 64,20-1-160,-20 0-64,0-19-352,0 18-353,20-19-961,-20 21-960,20-1-321,-20 0-5253</inkml:trace>
  <inkml:trace contextRef="#ctx0" brushRef="#br0" timeOffset="908849.6094">11851 8590 21460,'0'61'2082,"-20"-22"576,20 0-448,0-19-960,20 0-706,0-20-288,19 0-96,1 0-127,-20-40 31,19 21-257,-19-1-63,0-19-64,-20-2 64,0 21-449,-20-19-448,0 19 0,0 0 448,-19 20 161,19 0-1,0-19 513,0 19 64,20 0-32,-19 0 64,19 19-160,19-19-961,-19 0-769,20 20-1281,-20-20-14285</inkml:trace>
  <inkml:trace contextRef="#ctx0" brushRef="#br0" timeOffset="909162.1094">12288 8590 15502,'0'0'5445,"0"0"-4452,0 20 929,0 1 544,0-1-1248,19-1-962,-19 1-256,20-20-96,0 20-225,-20-20-447,20 0-1346,-20 0-641,0-20-2818</inkml:trace>
  <inkml:trace contextRef="#ctx0" brushRef="#br0" timeOffset="909314.4532">12268 8392 18033,'0'-20'2466,"0"1"-1377,0 19-160,0 0-417,20 0-448,-1 0-480,1 0-897,0 19-2339,0 1-8423</inkml:trace>
  <inkml:trace contextRef="#ctx0" brushRef="#br0" timeOffset="909631.836">12466 8531 18801,'0'79'1570,"-20"-38"223,20-2 738,0 0-866,0-19-928,20 0-352,0 1-129,19-21-256,-19-21 288,1 1-352,17-19-32,-38-20-64,20 18 128,-20-18 0,-20 0 0,2-21 0,-23 21 64,21 18 64,0 21 416,1 1 193,19 19 224,0 19-321,0 1-223,0 21-33,19-2-352,21 0-32,1 1-352,18 20-513,-19-40-961,-1 19-1377,1 2-1858</inkml:trace>
  <inkml:trace contextRef="#ctx0" brushRef="#br0" timeOffset="910334.961">13617 8511 15726,'-19'0'2114,"19"0"-544,0 0-1,0 0 1,19 20 192,1 0-705,0-1-577,0-19-192,19 20-192,-19-20 32,20 0-63,-20-20 95,1 1-64,-3-21-64,-18 21-96,0-2 96,-18 1-64,-3 0 32,-19 20 0,0 0 0,1 0 64,-1 20 192,20 21-64,-19-2 32,19 20 33,0-18-65,20 18-160,0-20-32,40 1-160,-1-19-321,1-2-416,0-19-1056,19 0-674,2-40-3907</inkml:trace>
  <inkml:trace contextRef="#ctx0" brushRef="#br0" timeOffset="910508.7891">14173 8431 19058,'-40'80'1697,"1"-21"-1473,19-19 1506,0 20 480,0-20-1473,20-1-641,0-19-480,20-20-866,-20 21-671,0-21-2115,0-21-13901</inkml:trace>
  <inkml:trace contextRef="#ctx0" brushRef="#br0" timeOffset="910664.0625">13975 8531 18321,'0'-20'2242,"20"20"-737,0 0 930,19 0-1090,-19 0-1057,20 20-288,-1 19-544,1-19-866,-1 21-736,1-21-1505,-19 19-8585</inkml:trace>
  <inkml:trace contextRef="#ctx0" brushRef="#br0" timeOffset="910965.8203">14491 8927 14413,'20'41'2402,"-20"-41"-159,19 20 255,-19-20-384,0-20-416,0 20-641,0-20-449,-19-20-352,-1 0-96,0 1-31,0-21-129,-19 1 0,19 0-32,20-22 0,-20 22-257,20-1 257,20 21-32,0-1-96,-1 40 128,1 0 0,20 20 32,-20 0-96,19 39-64,-19-19 96,0 19-257,-20-19-159,0 1-257,0-2 129,0-19-129,-20-1-416,0-19-289,20 0-928,-20 0-3587</inkml:trace>
  <inkml:trace contextRef="#ctx0" brushRef="#br0" timeOffset="911161.1328">14550 8214 20179,'20'19'1633,"0"1"-352,-20 39 673,0-18-320,20 37-833,-20-17-449,19 17-224,-19-17-288,20-22-321,0 1-608,21-21-865,-21 1-704,-2-20-2435</inkml:trace>
  <inkml:trace contextRef="#ctx0" brushRef="#br0" timeOffset="911414.0625">14928 8451 18769,'0'41'2627,"-20"-2"-1955,20 0 1122,0 1 256,0 1-1025,20-22-513,-1 1-287,1 0 63,20-20-64,-20-20-64,19 0-64,-39-19 97,20-2-65,-20 2-256,-20 19 32,0-19-193,1-2-159,-21 21-737,20 1-289,0 19-191,20 0-417,0 19-3043</inkml:trace>
  <inkml:trace contextRef="#ctx0" brushRef="#br0" timeOffset="911674.8047">15145 8651 17616,'0'0'3844,"0"-20"-2275,0-21 513,0 2 32,0-1-961,0 0-736,20 0-353,1 1-96,-1 19-481,18 1-319,-17-1-354,-1 40-127,0-1-96,0 21 352,-1 19 608,1-19 321,-20 19 128,20-19-64,0-19 96,0 18-32,-1-19-32,1-20-448,0 0-1826,-20-20-4613</inkml:trace>
  <inkml:trace contextRef="#ctx0" brushRef="#br0" timeOffset="911828.125">15384 8312 14189,'-20'-59'1730,"20"39"-417,0 20 993,0-19-576,0 19-1474,20 0-416,-20 19-1121,0 1-2467</inkml:trace>
  <inkml:trace contextRef="#ctx0" brushRef="#br0" timeOffset="912449.2188">15662 8531 14830,'-19'-20'4580,"19"20"-3587,0 20 64,19 0 769,1 19-129,0 2-768,0-2-577,0 1 33,-1-21-33,1 1 64,0-20-127,0 0 31,-20 0-96,0 0 65,20-20-161,-20-19 32,0 19-160,19-19 192,-19-2-192,20 2 0,0-1 0,0 21-96,1-2-64,-3 21 0,2 21-193,21 18-127,-21 0-481,-2 1-833,3 1-640,-1 18-737,0-40-5189</inkml:trace>
  <inkml:trace contextRef="#ctx0" brushRef="#br0" timeOffset="912833.9844">16277 8511 13901,'0'-60'3427,"0"21"-1249,0 39 32,0 0-96,0 19-544,0 21-417,-20 0-577,20 0-223,20 19-353,0-38 64,0-1-96,0-1 96,-1-19-64,-19 0 32,20-39 32,-20 18-160,0-19 96,0 21 0,0-21 0,0 21 64,0 19-32,0 19-32,0 1 0,20 19 0,21 1 0,-21 20-64,19 19-64,1 1 160,-20-21 0,-1 21 192,-19-21-224,0-20 64,0 22-32,-19-41 64,-21-1-224,-1 1-224,3 0-65,-3-20-608,1 0-897,1 0-800,19-20-4805</inkml:trace>
  <inkml:trace contextRef="#ctx0" brushRef="#br0" timeOffset="913514.6485">17568 8412 15534,'-40'-20'2627,"20"0"-1026,-19 40-448,-1 0 321,20-1 383,-19 42-479,19-2-577,0-20-257,20 22-320,20-42-32,0 1-63,19-20-65,1 0 64,19-20-128,-19-19 128,-20-2-192,19 2 96,-39-1 32,0 0-96,0 0 64,-20 21 64,1-1 32,19 20 160,-20 0-31,20 20-129,0-1-96,0 21 32,0 0-64,20 0-128,19-1 96,2-19-257,-21 21-191,18-41-257,-17 19-480,-1-19-769,0 0 32,-20-19-288,0 19-1153,-20-20-4933</inkml:trace>
  <inkml:trace contextRef="#ctx0" brushRef="#br0" timeOffset="913803.711">17727 8372 14509,'0'40'2883,"20"-21"-1314,0 21 353,-20 0 0,39 0-128,-19-21-641,0 21-384,0-19-225,-20-1-224,19-20-127,-19 19-1,20-19-192,-20 0 256,0-19-64,0 19-64,0-41-64,0 21 32,0-19-96,0 19 33,20-19-98,-20 18 65,20 21-64,-20 0 0,20 21-128,-1-2-96,1 1-193,20 19-704,-19-19-1025,17 0-929,-18-20-4676</inkml:trace>
  <inkml:trace contextRef="#ctx0" brushRef="#br0" timeOffset="914144.5313">18164 8412 18225,'0'-20'2882,"20"20"-1440,-20 0 640,19 20-321,1-1-928,0 1-384,0 0-321,19-20-64,-19 0 32,0 0-96,0 0-64,-20-20 32,0 0 32,20 1 0,-20 19 32,0 0-32,0 19 192,19 1 96,21 40-95,1-20-33,-3 40-64,23-1-96,-22 1 96,1 18-96,-20-18 128,-20-21 32,0 21-32,-20-40-32,0 19 0,-21-40-224,3 22-64,-3-21-352,3-20 127,17 0-1601,-19-20-1345,1 0-3523</inkml:trace>
  <inkml:trace contextRef="#ctx0" brushRef="#br0" timeOffset="915464.8438">3950 9821 10730,'-60'-20'1954,"40"1"384,1 19 64,-1-20 32,0 20-512,0-20-320,20 20-225,-21 20-416,21 0-256,0 19-129,0 2-31,0 18-33,21 0-128,-1 21-127,0-21-129,19-18-128,1-2 0,0-19-385,-1-1-287,1-19-866,-1 0-992,1-19-417,1-21-4420</inkml:trace>
  <inkml:trace contextRef="#ctx0" brushRef="#br0" timeOffset="915703.125">4167 9960 13292,'-38'0'3780,"17"0"-1794,21 20-65,-20-1 161,20 22-320,0-2-609,0 20-288,20-18-417,21-21-95,-3 0-97,3-20-96,-2 0 64,21-20-224,-40-19 160,0 17-160,-20-17 0,0 0-160,-20 19 32,-20-21-320,0 2-385,1 19-961,-22-19-416,43 19 128,-2 1-1025,20-2-3331</inkml:trace>
  <inkml:trace contextRef="#ctx0" brushRef="#br0" timeOffset="915964.8438">4327 9980 15887,'79'80'2210,"-59"-41"-609,0 0 705,1-17 129,-21-3-1026,18-19-640,-18 0-257,0 0-159,0 0-65,0 0-96,0-19-96,0-22-64,0 21 0,0-19 0,0 19-96,0-21 32,0 22 32,0 19-96,20 0-32,0 0 64,1 19-64,-1 2-449,19-1-704,-19 19-1506,20-19-1056,-21 0-12429</inkml:trace>
  <inkml:trace contextRef="#ctx0" brushRef="#br0" timeOffset="916297.8516">4942 9999 19730,'39'61'1986,"-19"-22"-1089,1-19 1153,-21-1-96,20-19-897,-20 22-769,20-22 64,-20-22 65,-20 3-161,0-1-128,-1-19-32,1-1-32,-19 19-32,-1-38 64,1 20-192,-1-21 192,20 1-96,0 19-64,20 1 96,0-2-224,20 21 224,20 20-128,-20 0 0,19 20-481,1 0-960,-1 21-1698,2-2-2146</inkml:trace>
  <inkml:trace contextRef="#ctx0" brushRef="#br0" timeOffset="916551.7578">4704 9980 13164,'40'0'8584,"-20"-20"-7783,39 20 1441,-19-20-128,19 20-961,0 0-865,-18 0-224,17 20-32,-17 0-32,-1-1-96,-1 2-96,-19 19-64,0-21 128,-20 1-225,20 0-159,-20-20-481,0 0-801,0 0-1056,0 0-5318</inkml:trace>
  <inkml:trace contextRef="#ctx0" brushRef="#br0" timeOffset="916722.6563">5101 9801 18897,'-21'-39'2499,"3"19"-898,-2 20-127,20 0-545,0 0-994,20-19-895,-2 19-1635,3 0-6181</inkml:trace>
  <inkml:trace contextRef="#ctx0" brushRef="#br0" timeOffset="917378.9063">5696 9940 15855,'-39'-59'2626,"-1"40"-928,20-2-161,-19 21 417,19 0-449,0 40-512,0 0-288,1-1-225,19 21-159,19-20-129,1-21-160,0 1-32,20-20 0,-1 0-192,-19-20-193,20-19-31,-21-2 96,1 22 160,-20-1 160,0 0 32,0 20-64,0 20-1,20 19 98,-20 2-33,20 38 0,1-19-32,17-1 0,-18 0 0,21 2 0,-23-2 0,3-20 32,-1 2 0,-20-2 0,-20-19 32,20-1-96,-21 1 0,-17 0-96,17-20-353,-19 21-704,22-21-352,-23-21-1,21 21-1473,0-40-6822</inkml:trace>
  <inkml:trace contextRef="#ctx0" brushRef="#br0" timeOffset="917768.5547">5894 9999 21396,'0'0'1858,"0"0"-1538,0 21 929,0-1 224,21 19-384,-1 1-544,0 1-289,0-2-192,-1-19 32,1-20-64,0 19 32,0-38-64,-20 19 32,20-40-64,-20 21 32,0-22 64,-20 1-64,20 1 65,-20-2-97,20 22 128,-20-1 64,20 0 160,0 20 32,0 0-223,0 20-33,20 0 96,0-1-128,0 22-32,19-2 0,1-19-192,1 19-385,-23-17-480,23-3-768,-21-19-1314,0 0-897,-2 0-7527</inkml:trace>
  <inkml:trace contextRef="#ctx0" brushRef="#br0" timeOffset="917978.5157">6372 10079 15598,'20'0'4260,"-20"0"-1889,0 0 1216,-20 0-1153,20-19-1056,-20-1-546,0 0-255,-1-1-161,21 2-288,0-21 33,0 21-193,0-21-257,0 21-287,21-2-385,19 1-929,-20 20-1313,19 0-1217</inkml:trace>
  <inkml:trace contextRef="#ctx0" brushRef="#br0" timeOffset="918333.9844">6828 9841 21011,'-59'0'2275,"39"0"-1058,-1 21 705,-17 18-97,18-19-672,-1 39-384,21-19-385,-20 19-191,20 0-161,20-37-64,1-3-97,-1 1-31,-2-20-32,2 0 64,1-20-128,-1-21 224,0 22 0,-20-21 64,0 21-64,0-21 0,19 19 96,-19 21-96,0-19 96,20 19-96,0 19 160,0 2-96,0-1-160,19 19-417,-19-19-1024,0-20-833,0 0-129,1 0-320,-21 0-4932</inkml:trace>
  <inkml:trace contextRef="#ctx0" brushRef="#br0" timeOffset="918506.836">6967 9662 10922,'0'-20'5701,"0"20"-2113,20 20-1250,-20 41-416,21-2-353,-3 0-928,2 21-321,21-21-256,-21 1-384,19-40-449,-19 19-1281,20-39-384,-40 20-2275</inkml:trace>
  <inkml:trace contextRef="#ctx0" brushRef="#br0" timeOffset="918724.6094">6908 9862 20083,'39'-21'1024,"22"21"642,-3 0 961,1 0-578,2 0-735,18 21-514,-20-2-479,-19 21-193,0-21-160,-21 1-320,1 0-65,0 20-480,-20-40-224,0 20-704,0-20-930,0 0-1441</inkml:trace>
  <inkml:trace contextRef="#ctx0" brushRef="#br0" timeOffset="918892.5782">7285 9682 19666,'-40'-20'3235,"20"20"-1281,20-20-705,0 20-480,0 0-737,20 0-801,-20 0-2466,20 0-5029</inkml:trace>
  <inkml:trace contextRef="#ctx0" brushRef="#br0" timeOffset="919752.9297">7880 9841 13132,'-20'-20'3171,"0"20"-641,1 0-800,-1 0 0,0 20 63,0 20-704,20 0-320,0 19-192,0-19-161,0 19 225,40-19-449,-20-21-32,19 3-96,2-22 32,-3-22-224,-18 3 160,1-1-128,-21 0 64,0-19 0,0-2 0,-21 2 32,21 0 32,-20-1 0,2 0-64,18 0 32,0 21 64,18 19 0,2 0-64,1 19 0,-1 21 96,19 0-96,1 19 0,-20-19 0,19 0-96,-19 0-32,20-21 64,-20 1 0,-20-20 0,0 0 0,0 0 32,19-20 64,-19 20 32,0-39 32,0 19 128,20-20-320,-20 20 160,20 0-160,0 1 32,19 19-32,-19 19-96,0 1-193,21 19-287,-2 2-1667,1-2-1184,-1-19-7111</inkml:trace>
  <inkml:trace contextRef="#ctx0" brushRef="#br0" timeOffset="963583.0078">9211 9564 15662,'-41'0'1762,"21"0"128,20 0-129,-18 0 33,18 19-385,0 21-448,-21-1-128,21 22-128,0-2-129,0-20-127,21 21-129,-21-1-288,18-19 64,2 0-256,0-20-448,1 19-674,-1-19-864,18-20-1537,-17 20-6279</inkml:trace>
  <inkml:trace contextRef="#ctx0" brushRef="#br0" timeOffset="963966.7969">9448 9901 17232,'20'0'1633,"-20"0"-1024,20 0 576,-20 0 0,20 0-544,0-20-321,1 20-160,-3-19-32,-18-2 0,20 1-63,-20 0 31,0-19 0,-20 19-32,20 20 96,-18-19-64,-3 19 32,1 0 64,0 0 289,0 19-97,20 21-32,-20-21-63,1 21 31,19 0 0,0 0 65,0-1-65,19 0-256,1-18-128,0-1-224,20 0-353,-19-20-384,17 19-416,3-19-769,-21-19-2114,-2 19-11627</inkml:trace>
  <inkml:trace contextRef="#ctx0" brushRef="#br0" timeOffset="964162.1094">9806 9980 20435,'0'0'801,"0"0"-609,0 0 416,0 0-127,0 0-417,0 19-609,0-19-1024,20 21-1602,0-21-5509</inkml:trace>
  <inkml:trace contextRef="#ctx0" brushRef="#br0" timeOffset="964552.7344">10063 9821 19794,'-38'0'1025,"17"0"449,1 20 576,0 20-513,20-20-704,0 0-545,0-1-288,20 1-96,0-20-64,1 0-64,-1 0-193,-2 0-31,2-20 160,-20 1 191,21-1 65,-21 20 96,0 0 193,0 20 127,0-1 97,-21 21-97,21 0-160,0 19 160,21 0-191,-21-18 255,20-1-64,-20-1-223,20 0-33,-20-18-96,0 19-96,0-21 0,0-19-481,0 20-352,-20-20-32,0 20-960,-1-20-450,21-20-4003</inkml:trace>
  <inkml:trace contextRef="#ctx0" brushRef="#br0" timeOffset="964735.3516">10282 9999 22613,'0'0'480,"0"0"-31,0 0 127,20 21-95,-20-21-417,0 0-513,20 20-608,-20-20-544,20 0-1986,-20 0-12845</inkml:trace>
  <inkml:trace contextRef="#ctx0" brushRef="#br0" timeOffset="964902.3438">10500 10020 20371,'41'59'1761,"-41"-19"-639,20-21 415,-20 22-256,19-21-1025,-19 19-288,0-19-448,0-20-737,0 20-1185,0-1-3492</inkml:trace>
  <inkml:trace contextRef="#ctx0" brushRef="#br0" timeOffset="965588.8672">11096 9881 13676,'-20'-60'1410,"1"60"1024,-1-20-288,20 20-448,-20 0-513,0 0-192,-1 20-96,21 21-257,0-2-319,0 0-161,0 1-160,21-21 0,19 2 32,-20-21-160,19 0 32,-19 0-129,0-21 97,0 2 96,-1-21 32,-19 21 32,0-1 32,0 0 0,-19 1 64,19 19 321,-20 0 127,20 0-159,0 0-129,0 19-96,0 21-160,20-21 0,-1 21-352,1-21-481,20 2-416,1-21-320,-23 0-1474,23 0-7143</inkml:trace>
  <inkml:trace contextRef="#ctx0" brushRef="#br0" timeOffset="965798.8282">11434 10020 20275,'-20'-21'1249,"20"2"384,0-1 642,-21 0-610,21-19-704,-18 19-288,18-20-417,0 0-160,0 21-288,0-1-257,18 0-383,3 1-65,-1 19-865,0 19-448,19 1-2082</inkml:trace>
  <inkml:trace contextRef="#ctx0" brushRef="#br0" timeOffset="966017.5782">11731 10020 19986,'-20'0'1826,"0"-21"-865,2 2 544,18-21 257,-21 21-1089,21-21-321,0 0-352,0 20 96,21 0-352,-21 1-224,18 19-417,2 0-641,0 19-512,1-19-1185,17 20-3203</inkml:trace>
  <inkml:trace contextRef="#ctx0" brushRef="#br0" timeOffset="966349.6094">12009 9782 10441,'-39'39'8777,"19"-19"-7400,0 1 192,0 18-31,0 0-257,20 1-704,0 0-193,20-20-352,0 0 128,20-20-192,-21 0 0,1-20 32,0 0-128,0-1 32,0-18 128,-20 19 32,0 1-32,0-21 32,-20 40 0,20-19-64,0 19 224,0 0-95,0 0-65,0 19 32,20 1-96,1 19-225,-3-19-703,22 0-770,-19-1-1345,17-19-6630</inkml:trace>
  <inkml:trace contextRef="#ctx0" brushRef="#br0" timeOffset="966951.1719">12347 9901 16367,'-20'0'1762,"20"20"-865,20-1 576,-20 1 128,20 0-383,0-1-450,-1 2-31,1-1-96,0 0-225,0-20 64,-20 0 97,0-20 64,0 20-97,0-20-63,0-20-161,0 20 0,0-19-224,0 19-32,0-19-64,0 18-32,0 1-32,20 20-64,-1 0 32,1 20 0,21-20-288,-21 40-417,18-20-576,3 19-994,-3-19-1793,3 19-11659</inkml:trace>
  <inkml:trace contextRef="#ctx0" brushRef="#br0" timeOffset="967667.9688">12902 9841 19218,'-19'0'1089,"-1"21"448,0 18 321,20-19-257,0 19-896,0-19-449,0-1-192,20 2-64,0-21-32,19 0 0,-19-21-32,0 2 0,1-1 64,-21 0 32,0-19 64,0 19-32,0 20 0,-21 0 257,21 0-65,0 0-192,0 20 0,21 19-64,-1 1-96,-2 20-96,43-1-513,-22-20 65,21 22-225,-21-22 256,1 1 289,-20-21 224,-20 22 96,0-21 0,-20-1 32,0 1-64,0 0-32,-19-20 128,-1 0-224,1-20 64,19 0-33,-21 1-415,21-21-193,2-20 481,-2 21 256,20-20-64,20 18 32,-2 21 512,23 0-95,-1 1-65,-1-1-32,1 20-192,-1-20 193,1-1-33,-20 21-32,19-19 96,-19-1 257,0 0 288,-20 1-129,0-1-31,0 20-64,0-20-129,0 20-320,-20-19-63,0 19-65,20 0-64,-19 0 0,19 0-96,0 0-97,0 39 161,0-19-32,0 19 96,0 0-32,0 2-128,19-2-352,1-19-321,20 0-128,-19-20-96,-3 0-512,2-20-545,1 0-1986,-21 1-10122</inkml:trace>
  <inkml:trace contextRef="#ctx0" brushRef="#br0" timeOffset="968291.0157">13459 9782 8167,'20'59'8168,"0"-19"-6695,-2 0 673,-18 19 64,21-19-448,-1 0-705,0-21-352,0 1-161,-20 0-159,0-20-161,0 0-32,0 0 64,0 0-63,0-20-129,0 20-32,0-20-96,-20-19-33,20 19-127,0-20-160,-20 20 0,20 0 159,20 1 65,-20 19-64,20 0-96,-20 19 288,19-19 32,1 20-64,-20 0 64,20-1-32,-20 2 32,20-21-65,-20 20-127,0-20-32,0 20 32,20-20-128,-20-20 31,19 20 225,-19-20 32,20 20 32,0-21-64,20 2 64,-19 19 64,-3 0 128,23 0 129,-21 0 255,0 0-127,-2 19-193,23-19 64,-21 0 1,0-19-97,-1-1 32,1 0-160,-20 1 0,0-21-64,0 21 64,0-2-128,-20 1 32,20 20-32,-19 0 0,-1 0 0,20 0-32,-20 20 128,20 20-96,0-20 64,0 19-32,20 1 0,-20 0-288,39 0-481,1-21-384,0-19 64,-1 0-1153,-19 0-3267</inkml:trace>
  <inkml:trace contextRef="#ctx0" brushRef="#br0" timeOffset="968551.7578">14193 9862 15118,'0'39'5285,"21"0"-4292,-21-19 736,18 19 706,2-18-706,0-1-864,-20 0-320,21-20-225,-21 0-96,0 0-32,20 0-31,-20 0-97,18-20-64,3 0-97,-1-1-191,0 21-64,19 0 0,-19 21-321,0-21-288,0 20-448,0 0-609,-1-1-801,1-19-2978</inkml:trace>
  <inkml:trace contextRef="#ctx0" brushRef="#br0" timeOffset="968733.3985">14530 9703 20691,'20'0'3107,"0"20"-1249,0 19-449,0 20-192,-1 1-480,1-1-705,0-19-64,21 0-641,-21-20-544,-2 0-609,3-20-960,-1-20-5606</inkml:trace>
  <inkml:trace contextRef="#ctx0" brushRef="#br0" timeOffset="968899.4141">14451 9862 20147,'0'19'6502,"0"-19"-5093,40 0-288,19 0 353,20 0-514,2-19-671,-22-2-481,1 1-481,-21 20-1121,-19 0-1697,0-20-1474</inkml:trace>
  <inkml:trace contextRef="#ctx0" brushRef="#br0" timeOffset="969681.6407">15305 9940 17104,'-20'0'2146,"0"20"-705,20 19 385,0 2-65,0-2-319,20-19-577,20 19-417,-21-17-192,41-22-160,-21-22 97,1 3-97,-20-1 64,1-19-64,-1 19 0,-20-21-32,-20 2-96,-1 0 0,-19 19-128,20-19-128,-19 39-65,19-21-287,0 21-289,0 21-416,20-2-417,0 1-1665,20 19-6727</inkml:trace>
  <inkml:trace contextRef="#ctx0" brushRef="#br0" timeOffset="969855.4688">15643 10040 18417,'0'-41'1281,"-40"2"449,19 0-1,-17-20-255,-3 18-577,21-18-545,0 0-192,0-2-64,20 2-64,20 19-352,0 20-545,0 0-576,1 20-897,17 20-3332</inkml:trace>
  <inkml:trace contextRef="#ctx0" brushRef="#br0" timeOffset="970037.1094">15384 9881 23766,'0'0'1089,"0"-19"-576,20 19 1216,19-21-448,1 1-1024,21 0-738,-2 1-1024,0-1-1058,-19 20-2113</inkml:trace>
  <inkml:trace contextRef="#ctx0" brushRef="#br0" timeOffset="970529.2969">16257 9841 17264,'-79'0'4708,"40"0"-3587,19 0 257,-20 21 319,19-2-448,21 21-384,0-1-352,0 0-257,41 2-192,-1-2-128,-1-19-416,21 0-321,-1-20-352,0 0-513,-19-20-416,1 0-1954,-21-19-12491</inkml:trace>
  <inkml:trace contextRef="#ctx0" brushRef="#br0" timeOffset="971006.836">16257 9564 18289,'-19'-41'2530,"19"41"-1281,0 20 577,19 20 320,21 0-833,-20 19-512,0 21-416,19-1-225,-19-19-128,21-1-32,-21-20-32,-2 2 0,3-21 0,-1-1-97,-20 1 65,0-20 0,0 0 32,0 0-64,0 0 32,0-20-128,0 1 128,20-21 96,19 19-128,-19-18-128,20 19 64,-20 1 95,19 19 33,-19 0 0,21 19 64,-23-19-32,22 20 0,-19-20 32,-1 0-32,-2 0 97,3 0 95,-21-20-32,20 1-64,-20-21-32,0 21 32,-20-2-64,20 1 0,-21 0-32,3 1-32,-2 19-128,20 0-64,-21 19 32,1 1 63,20 21-31,0-2-128,0 0 32,0 1-609,0 0-416,20-20-609,21 0-1697,-2-20-7015</inkml:trace>
  <inkml:trace contextRef="#ctx0" brushRef="#br0" timeOffset="971262.6953">17111 9762 19026,'-20'-20'2146,"0"20"-833,1 20 320,-1 0-383,20-1-546,0 21-319,0 0-225,20 0-160,19-1-32,1-19-193,-20-1-31,19 2-64,-39-1 192,20 0 96,-20-1 160,0-19-128,-20 0-160,0 0-321,1 0-255,-21 0-289,20 0-865,0-19-2242,20-1-10762</inkml:trace>
  <inkml:trace contextRef="#ctx0" brushRef="#br0" timeOffset="971506.836">17271 9841 23766,'-20'21'1313,"-1"-21"-256,21 19-384,21 1-161,-1 0-384,-2 19-192,23-19-480,-1-1-641,-1 2-193,1-1 546,19 19 287,-39-19 449,20-20 128,-40 20 32,0-1 256,-20 3-63,0-22-257,0 0-192,0 19-769,-19-38-4004</inkml:trace>
  <inkml:trace contextRef="#ctx0" brushRef="#br0" timeOffset="972223.6328">18024 10199 19058,'0'59'640,"20"-20"97,1 22 192,-1-22 96,-2-19-417,2 19-223,1-39 31,-21 0-128,0 0 97,0-20-193,0-19-128,-21 0 0,1-1 32,-18-20-96,-3 21 32,1-20-64,1-2 64,19-18-64,0 39 32,20-19-32,20 19-32,20 21 64,-1-2-64,1 21 192,1 21 32,-23-2-96,23 21 128,-21-1-160,-20 21 97,0-20-129,0-1 96,-20 0-128,-1-17-96,1-3-161,2 1-255,18-20-449,-20 0-801,20-20-1889,0 1-5510</inkml:trace>
  <inkml:trace contextRef="#ctx0" brushRef="#br0" timeOffset="972401.3672">18263 10020 17200,'39'59'2498,"-19"-39"-992,-20 0-866,20-1-480,0-19-384,-20 0-993,0 0-1602,0-19-3459</inkml:trace>
  <inkml:trace contextRef="#ctx0" brushRef="#br0" timeOffset="972526.3672">18283 9742 14381,'-20'-19'2819,"20"19"-2339,0 0-576,20 0 64,-1 19-480,-19-19-3812</inkml:trace>
  <inkml:trace contextRef="#ctx0" brushRef="#br0" timeOffset="972774.4141">18599 9999 18033,'41'-19'993,"-21"-1"-129,0 0 289,-1 1-448,1-21-256,-20 21-321,0-2-32,0 1 96,-20 20 224,1-20 33,-1 20-33,0 20 1,0 0 191,-1 1-159,3-2-129,-2 21-96,20-1 0,0 0-64,0-18-128,20 19-128,19-21-64,-19 1-352,20-20-513,-1 0-192,1 0-545,-1-20-1505,1 20-3267</inkml:trace>
  <inkml:trace contextRef="#ctx0" brushRef="#br0" timeOffset="973151.3672">19016 9801 16335,'-38'20'2370,"18"0"-1409,20 1 833,-21 18-161,21 0-127,0 1-609,0 0-481,41 0-288,-21-21 32,19-19-224,1 20 256,-1-20-128,1-20 65,-20 1-33,19-21-96,-19 19 192,-20-18-96,20 19-192,-20-19 224,0 19-160,0-20-64,-20 40 96,20-20 0,-20 20 0,20 0-128,-19 20 96,19 20 0,-20-20 64,20 19-64,0 20 0,0-38-481,0 19-672,20-21 64,19-19-224,-19 0-929,21 0-1730,-3-19-2851</inkml:trace>
  <inkml:trace contextRef="#ctx0" brushRef="#br0" timeOffset="973397.461">19454 9821 10826,'20'-39'2562,"-20"19"1122,0 20-866,0 20-864,-20-1-609,20 21-223,0 0-354,0-20-127,20 19-481,0-19-128,19 0-64,21-1-128,-41 2-64,21-1 256,-40 0 0,20-1 64,-20 1-96,-20-20-64,0 0-449,-19 20-31,19-20 31,-20 0-320,20 0-448,-19-20-929,-1 20-4004</inkml:trace>
  <inkml:trace contextRef="#ctx0" brushRef="#br0" timeOffset="973615.2344">19632 9623 18417,'99'59'3940,"-38"-18"-2595,-2-2 32,1 0-992,-21 22-193,1-2-64,-20-20 128,-1 21-224,-19-20-160,20-21-64,-20 1-353,0 0-416,0-20-768,0 0-2243</inkml:trace>
  <inkml:trace contextRef="#ctx0" brushRef="#br0" timeOffset="976196.2891">3950 10854 11018,'-20'-20'2146,"20"20"416,0 0-255,20 0-482,-20 20-287,19-1-513,1 1-353,-20 21-31,20-22-32,0 21-1,-20-21-191,0-19-33,20 20-160,-20-20-32,0 0-96,0 0 97,-20 0-97,20 0-128,0-20-64,-20 1-97,20-21 65,0 21-96,0-22-128,0 2-97,0 19 225,20 0 160,-20 1-96,20 19 128,-1 19 128,1 21 32,21-1 0,-21 2 32,-2-2 64,2-19 1,1-1-129,-1 1 32,-20-20 32,20 0-96,-20 0 128,0 0-32,-20 0 1,20-20-161,0 1 0,0-1 0,0 0 32,0 1-64,20-2 0,-1 1-129,21 20-31,-20 0-128,20 20-128,-21 20-417,21 0-384,1-1-994,-3-19-3266</inkml:trace>
  <inkml:trace contextRef="#ctx0" brushRef="#br0" timeOffset="976500">4605 10873 14317,'-21'0'3940,"21"20"-2595,0 0 225,0 20 63,21 0-160,-1-1-672,0-19-545,0-1-95,19 2 95,-19-42-32,0 21-32,0-39 65,-1 19-129,-19 1 64,-19-21-128,19 21-160,-40-22-225,20 21-319,-19 1 31,19-1 161,0 20-129,0 0-287,20 0-354,0 0-800,0 0-1409,20 20-6182</inkml:trace>
  <inkml:trace contextRef="#ctx0" brushRef="#br0" timeOffset="976782.2266">4942 11052 14413,'-20'-20'3812,"20"0"-2499,-20 20 609,20-19 0,-20-21-545,20 21-801,-19-22-255,19 21-321,19-19 32,-19 0-385,20 19-575,0 20-193,0 0-449,1 0-512,-3 20-608,23-1-321,-21 1-577,0 0-1344</inkml:trace>
  <inkml:trace contextRef="#ctx0" brushRef="#br0" timeOffset="977006.836">5121 10873 2594,'40'0'5573,"-1"0"-1056,-19 0-1058,0 0-929,0-19-608,0 19-160,-20-20-737,0 20-321,0-20-95,0 1-129,0-1-95,-20-1-65,20 21-32,-20 0 1,-20 0 31,21 21 0,-1-1-128,20 19 1,-20 0-129,20 22 64,20-22-96,0 0 32,19-19-160,1 0-257,19-20-383,2 0-866,-23 0-960,23-20-3908</inkml:trace>
  <inkml:trace contextRef="#ctx0" brushRef="#br0" timeOffset="977556.6407">6094 10655 18417,'-20'0'1473,"20"0"-480,0 20 224,0-20 289,0 39-225,20 1-544,-1 1-385,1 18-224,20-20-64,-19 21-32,17-20-352,3-1-449,-21-19-928,-2-1-1378,3-19-6983</inkml:trace>
  <inkml:trace contextRef="#ctx0" brushRef="#br0" timeOffset="977969.7266">6094 11012 20691,'19'0'801,"1"-19"576,0-1 417,0 0-737,1-20-577,-3 20-159,2 0-1,1-19-256,-1 0 32,0 19-160,-20-21-96,0 21 96,0 1-32,0 19 32,0 0-32,18 19 64,-18 21 32,0 1-33,21 18 66,-1-20-66,0 21-31,0-40 161,-1 19 127,21-39 0,-20 20-64,0-20 0,-1 0 32,-19 0 97,20 0 31,-20-20-96,0 20-96,0-19-32,0-1-64,0 0 0,20 1-160,-20-2 160,20 21-384,0 0-64,19 0-513,-19 21-993,21-2-672,-23 1-4389</inkml:trace>
  <inkml:trace contextRef="#ctx0" brushRef="#br0" timeOffset="978346.6797">6908 10834 17808,'-20'-20'1794,"20"20"-32,-20 0 256,0 20-353,0 19-352,0 1-352,20 0-416,0 0-353,0-1-128,20-19-32,0-20-32,0 0-32,0 0-160,0-20 96,-1 0-96,1-19 224,-20 19-32,0-20 96,0 20-64,-20 0 32,20 20 0,-19-19 32,19 19 128,0 19-192,0-19 32,0 40-64,19-19 32,1-2-96,0 1-416,0 0-641,19-1-705,1-19-448,-19 0-1730,-1 0-10025</inkml:trace>
  <inkml:trace contextRef="#ctx0" brushRef="#br0" timeOffset="978643.5547">7107 10834 18225,'18'59'2626,"3"-39"-1441,-21 1 1154,20 18-193,0-19-897,0-1-705,-20 1-223,19-20-65,1 0-160,-20 0-64,20 0 96,-20 0-96,0-20-64,20 1 0,-20-1-128,20 0 32,-1 1-32,1-2-97,0 21-63,0 0-32,19 21-33,-19-2-351,0 1-1282,0 0-1666,1-1-14093</inkml:trace>
  <inkml:trace contextRef="#ctx0" brushRef="#br0" timeOffset="979295.8985">8099 10795 16463,'-40'-20'2178,"1"40"-416,19-1-225,20 1 1,-20 19-257,20 22-576,0-22-161,20-19-192,19 19-95,1-39-161,0 20 0,-1-40 32,21 0 0,-41 1 0,21-21-128,-40 0-96,0 20 32,0-19-128,-20 19-257,0-19-415,-19 19-161,19 20-128,0 0-353,0 0-1024,1 0-1954,19 20-6567</inkml:trace>
  <inkml:trace contextRef="#ctx0" brushRef="#br0" timeOffset="979614.2578">8397 10795 15855,'20'59'2466,"-2"-40"-1473,3 21 544,-1-19 161,0-2-257,0-19-384,-20 0-448,19 20-129,1-20-127,-20-20-33,0 20-224,0-19 32,0 19-32,0-21-32,0-19 0,0 21-96,0-21 64,20 21-32,0-1-64,0 20 32,0 0 0,-1 20 32,1 19-32,0-19-160,21 19-385,-23-19-640,23 1-608,-21-2-1026,0 1-2754</inkml:trace>
  <inkml:trace contextRef="#ctx0" brushRef="#br0" timeOffset="980331.0547">9170 10754 15342,'-20'-20'2178,"2"20"352,18 0-544,-21 0-640,21 0-353,-20 20-65,0 1-159,20-1-224,0 19-65,0 0-95,0 1 31,20-19-64,0 18-256,19-19 0,-19-1 1,21 1-97,-21 0 64,18-20-32,3 0-32,-2 0 64,1-20-64,0 0-32,-21 1-64,21-1 31,-20 0 33,0 1 0,1-2-192,-21 1 128,18 0 64,2 1-96,-20-1-32,0 0 32,0-19-161,0 18 193,0 21 32,-20 0 64,2 0 64,-3 0-96,1 21 224,20-1-31,-20-1 63,20 21-160,-20-1 128,20 2 64,20-22-63,0 1-97,0 0 192,19-20 192,22 0-255,18 0-129,-20-20-257,-19 0-223,0 1-673,-1-2-544,-19 21-1410,0 0-5766</inkml:trace>
  <inkml:trace contextRef="#ctx0" brushRef="#br0" timeOffset="1.06136E6">893 12641 16944,'-20'0'1601,"0"0"-448,0 0 321,20 19 800,20-19 32,0-19-576,20 19-673,19 0-481,0 0-192,22 0-95,-2 0-97,0 0-64,0 0-160,-39 0-64,-1 19-353,-19-19-576,0 20-960,0-20-834,0 0-800,-20 0-10219</inkml:trace>
  <inkml:trace contextRef="#ctx0" brushRef="#br0" timeOffset="1.06457E6">2005 12621 14830,'0'0'1729,"0"0"-1088,0 20 832,20-20 417,-20 0-449,18 0-672,3 0-256,-1 0 159,20-20-159,-21 20-33,1-21-224,0 1 65,-20 1-1,0-1-32,0-19 97,-20 19 63,0 20-128,-19-20 33,19 20 127,0 0 33,-1 20-129,3 0-128,-2-1-32,20 21 1,0 20-65,0-21-128,0 1 0,20-1 0,-2 2-128,23-21-64,-1-1-449,-1 1-672,1-20-577,-1 0-832,1 0-385,0 0-4388</inkml:trace>
  <inkml:trace contextRef="#ctx0" brushRef="#br0" timeOffset="1.0649E6">2620 12223 2178,'0'-19'19858,"0"19"-18769,0 19-32,-20 1 897,20 19-64,0-17-897,20 17-705,-20 0-160,20 1-32,-1 0-128,1 19 32,20 0-224,-20-18-512,19-2-321,2-19-961,-21 0-865,-2-1-1057,2 1-14381</inkml:trace>
  <inkml:trace contextRef="#ctx0" brushRef="#br0" timeOffset="1.06509E6">2521 12621 9096,'-40'0'11275,"40"0"-10699,0-21 930,20 1 1409,0 1-1154,19-1-1376,1 0-353,0 1-64,-1 19-289,21-20-736,-21 0-1185,22 20-96,-23 0-1249,3 0-5190</inkml:trace>
  <inkml:trace contextRef="#ctx0" brushRef="#br0" timeOffset="1.06558E6">3335 12462 16976,'-41'-40'3010,"21"40"-1280,-18 0 832,-3 0-127,21 19-609,-19 22-737,-1-2-225,0 20-223,21-18-129,-1 18-351,20 0-129,20-18-32,19-21 32,1-1-160,-1 1-225,21-20-416,-1-20-640,2 1-897,-22-1-1410,1 0-2177</inkml:trace>
  <inkml:trace contextRef="#ctx0" brushRef="#br0" timeOffset="1.06575E6">3572 12700 23093,'40'39'577,"-40"-18"-65,20-21 385,-20 0-512,21 0-481,-21 0-1474,18 0-1409,2 0-6374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4/12/2012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xmlns=""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video</a:t>
            </a:r>
            <a:r>
              <a:rPr lang="en-US" baseline="0" dirty="0" smtClean="0"/>
              <a:t> we’ll begin our discussion of hash tables, focusing first on the supported operations and some canonical applications.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Hash tables</a:t>
            </a:r>
            <a:r>
              <a:rPr lang="en-US" baseline="0" dirty="0" smtClean="0"/>
              <a:t> are insanely useful.  If you want to be a serious programmer or computer scientist, you have no choice but to know about them.  I’m sure many of you have used them in your own programs in the past.  On the one hand they don’t many things.  But what they do, they do really, really well.</a:t>
            </a:r>
          </a:p>
          <a:p>
            <a:endParaRPr lang="en-US" baseline="0" dirty="0" smtClean="0"/>
          </a:p>
          <a:p>
            <a:r>
              <a:rPr lang="en-US" baseline="0" dirty="0" smtClean="0"/>
              <a:t>So what’s a hash table?  Conceptually, ignoring all aspects of implementation, you might want to think of it as an array.  One thing an array does super-well is support immediate random access.  Wondering what’s in position 17 of an array?  Boom, with a couple of machine instructions, you can find out.  Want to change the contents at position 23 of an array?  Done, in constant time.</a:t>
            </a:r>
          </a:p>
          <a:p>
            <a:endParaRPr lang="en-US" baseline="0" dirty="0" smtClean="0"/>
          </a:p>
          <a:p>
            <a:r>
              <a:rPr lang="en-US" baseline="0" dirty="0" smtClean="0"/>
              <a:t>Now suppose you want to remember your friends’ phone numbers.  If you’re lucky, your friends’ parents were unusually unimaginative, and all of your friends’ names are integers, say between 1 and 10000.  Then, you can just maintain an array of length 10,000.  To store the phone number of your best friend 173, just use position number 173 of the array.  This array-based solution would work great even as you gain or lose friends over time --- as long as all your friends’ names are integers between 1 and 10000.</a:t>
            </a:r>
          </a:p>
          <a:p>
            <a:endParaRPr lang="en-US" baseline="0" dirty="0" smtClean="0"/>
          </a:p>
          <a:p>
            <a:r>
              <a:rPr lang="en-US" baseline="0" dirty="0" smtClean="0"/>
              <a:t>Of course, your friends have more interesting names.  Alice, Bob, Carol, whatever.  And last names, as well.  In principle you could have an array with one position for every conceivable name (with at most 30 letters, say) that you’d ever encounter.  But of course, this array would be WAY TOO BIG (roughly 26^{30}) and you could never implement it.</a:t>
            </a:r>
          </a:p>
          <a:p>
            <a:endParaRPr lang="en-US" baseline="0" dirty="0" smtClean="0"/>
          </a:p>
          <a:p>
            <a:r>
              <a:rPr lang="en-US" baseline="0" dirty="0" smtClean="0"/>
              <a:t>So what would be REALLY cool is if you had an array of about the right size (in the ballpark of the number of friends that you have), with its positions indexed by your friends’ names, rather than by 1,2,…,10000.  This is more or less what a hash table is.  There’s a lot of magic happening under the hood, which we’ll discuss in other videos.  The mapping from your friends names’ to the position of an array is done by what’s called a *hash function*.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a:p>
        </p:txBody>
      </p:sp>
    </p:spTree>
    <p:extLst>
      <p:ext uri="{BB962C8B-B14F-4D97-AF65-F5344CB8AC3E}">
        <p14:creationId xmlns:p14="http://schemas.microsoft.com/office/powerpoint/2010/main" xmlns="" val="5450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8401967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45616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33317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6395939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2056140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0774292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1916039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2485673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117507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6419910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7093298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893336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1365834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0544150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1463067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093069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91686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4568932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784135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9685137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6510614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279325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840022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120147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8474020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623203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6135169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450379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7619270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4/12/2012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8077200" y="4942417"/>
            <a:ext cx="1015021" cy="230832"/>
          </a:xfrm>
          <a:prstGeom prst="rect">
            <a:avLst/>
          </a:prstGeom>
          <a:noFill/>
        </p:spPr>
        <p:txBody>
          <a:bodyPr wrap="none" rtlCol="0">
            <a:spAutoFit/>
          </a:bodyPr>
          <a:lstStyle/>
          <a:p>
            <a:r>
              <a:rPr lang="en-US" sz="900" dirty="0" smtClean="0">
                <a:solidFill>
                  <a:prstClr val="black"/>
                </a:solidFill>
              </a:rPr>
              <a:t>Tim</a:t>
            </a:r>
            <a:r>
              <a:rPr lang="en-US" sz="900" baseline="0" dirty="0" smtClean="0">
                <a:solidFill>
                  <a:prstClr val="black"/>
                </a:solidFill>
              </a:rPr>
              <a:t> </a:t>
            </a:r>
            <a:r>
              <a:rPr lang="en-US" sz="900" baseline="0" dirty="0" err="1" smtClean="0">
                <a:solidFill>
                  <a:prstClr val="black"/>
                </a:solidFill>
              </a:rPr>
              <a:t>Roughgarden</a:t>
            </a:r>
            <a:endParaRPr lang="en-US" sz="900" dirty="0">
              <a:solidFill>
                <a:prstClr val="black"/>
              </a:solidFill>
            </a:endParaRPr>
          </a:p>
        </p:txBody>
      </p:sp>
    </p:spTree>
    <p:extLst>
      <p:ext uri="{BB962C8B-B14F-4D97-AF65-F5344CB8AC3E}">
        <p14:creationId xmlns:p14="http://schemas.microsoft.com/office/powerpoint/2010/main" xmlns=""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4/12/2012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37.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60960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Data Structures</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4876800" cy="1625589"/>
          </a:xfrm>
        </p:spPr>
        <p:txBody>
          <a:bodyPr>
            <a:noAutofit/>
          </a:bodyPr>
          <a:lstStyle/>
          <a:p>
            <a:pPr algn="l"/>
            <a:r>
              <a:rPr lang="en-US" sz="4000" dirty="0" smtClean="0">
                <a:solidFill>
                  <a:schemeClr val="tx1">
                    <a:lumMod val="75000"/>
                    <a:lumOff val="25000"/>
                  </a:schemeClr>
                </a:solidFill>
              </a:rPr>
              <a:t>Hash Tables and Applications</a:t>
            </a:r>
            <a:endParaRPr lang="en-US" sz="4000" dirty="0">
              <a:solidFill>
                <a:schemeClr val="tx1">
                  <a:lumMod val="75000"/>
                  <a:lumOff val="25000"/>
                </a:schemeClr>
              </a:solidFill>
            </a:endParaRPr>
          </a:p>
        </p:txBody>
      </p:sp>
      <p:sp>
        <p:nvSpPr>
          <p:cNvPr id="7" name="Title 1"/>
          <p:cNvSpPr txBox="1">
            <a:spLocks/>
          </p:cNvSpPr>
          <p:nvPr/>
        </p:nvSpPr>
        <p:spPr>
          <a:xfrm>
            <a:off x="533400" y="3714750"/>
            <a:ext cx="3352800" cy="838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Design and Analysis of Algorithms I</a:t>
            </a:r>
            <a:endParaRPr kumimoji="0" lang="en-US" sz="28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3400" y="1007528"/>
            <a:ext cx="3410687" cy="2554822"/>
          </a:xfrm>
          <a:prstGeom prst="rect">
            <a:avLst/>
          </a:prstGeom>
        </p:spPr>
      </p:pic>
    </p:spTree>
    <p:extLst>
      <p:ext uri="{BB962C8B-B14F-4D97-AF65-F5344CB8AC3E}">
        <p14:creationId xmlns:p14="http://schemas.microsoft.com/office/powerpoint/2010/main" xmlns="" val="3502271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 Supported Operations</a:t>
            </a:r>
            <a:endParaRPr lang="en-US" dirty="0"/>
          </a:p>
        </p:txBody>
      </p:sp>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120960" y="1198800"/>
              <a:ext cx="8762400" cy="3916800"/>
            </p14:xfrm>
          </p:contentPart>
        </mc:Choice>
        <mc:Fallback>
          <p:pic>
            <p:nvPicPr>
              <p:cNvPr id="3" name="Ink 2"/>
              <p:cNvPicPr/>
              <p:nvPr/>
            </p:nvPicPr>
            <p:blipFill>
              <a:blip r:embed="rId4" cstate="print"/>
              <a:stretch>
                <a:fillRect/>
              </a:stretch>
            </p:blipFill>
            <p:spPr>
              <a:xfrm>
                <a:off x="108360" y="1184400"/>
                <a:ext cx="8787240" cy="3943800"/>
              </a:xfrm>
              <a:prstGeom prst="rect">
                <a:avLst/>
              </a:prstGeom>
            </p:spPr>
          </p:pic>
        </mc:Fallback>
      </mc:AlternateContent>
    </p:spTree>
    <p:extLst>
      <p:ext uri="{BB962C8B-B14F-4D97-AF65-F5344CB8AC3E}">
        <p14:creationId xmlns:p14="http://schemas.microsoft.com/office/powerpoint/2010/main" xmlns="" val="859472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De-Duplication</a:t>
            </a:r>
            <a:endParaRPr lang="en-US" dirty="0"/>
          </a:p>
        </p:txBody>
      </p:sp>
      <mc:AlternateContent xmlns:mc="http://schemas.openxmlformats.org/markup-compatibility/2006">
        <mc:Choice xmlns:p14="http://schemas.microsoft.com/office/powerpoint/2010/main" xmlns="" Requires="p14">
          <p:contentPart p14:bwMode="auto" r:id="rId2">
            <p14:nvContentPartPr>
              <p14:cNvPr id="3" name="Ink 2"/>
              <p14:cNvContentPartPr/>
              <p14:nvPr/>
            </p14:nvContentPartPr>
            <p14:xfrm>
              <a:off x="178560" y="1012680"/>
              <a:ext cx="8404560" cy="3817080"/>
            </p14:xfrm>
          </p:contentPart>
        </mc:Choice>
        <mc:Fallback>
          <p:pic>
            <p:nvPicPr>
              <p:cNvPr id="3" name="Ink 2"/>
              <p:cNvPicPr/>
              <p:nvPr/>
            </p:nvPicPr>
            <p:blipFill>
              <a:blip r:embed="rId3" cstate="print"/>
              <a:stretch>
                <a:fillRect/>
              </a:stretch>
            </p:blipFill>
            <p:spPr>
              <a:xfrm>
                <a:off x="164520" y="997920"/>
                <a:ext cx="8430480" cy="3845520"/>
              </a:xfrm>
              <a:prstGeom prst="rect">
                <a:avLst/>
              </a:prstGeom>
            </p:spPr>
          </p:pic>
        </mc:Fallback>
      </mc:AlternateContent>
    </p:spTree>
    <p:extLst>
      <p:ext uri="{BB962C8B-B14F-4D97-AF65-F5344CB8AC3E}">
        <p14:creationId xmlns:p14="http://schemas.microsoft.com/office/powerpoint/2010/main" xmlns="" val="909079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The 2-SUM Problem</a:t>
            </a:r>
            <a:endParaRPr lang="en-US" dirty="0"/>
          </a:p>
        </p:txBody>
      </p:sp>
      <mc:AlternateContent xmlns:mc="http://schemas.openxmlformats.org/markup-compatibility/2006">
        <mc:Choice xmlns:p14="http://schemas.microsoft.com/office/powerpoint/2010/main" xmlns="" Requires="p14">
          <p:contentPart p14:bwMode="auto" r:id="rId2">
            <p14:nvContentPartPr>
              <p14:cNvPr id="3" name="Ink 2"/>
              <p14:cNvContentPartPr/>
              <p14:nvPr/>
            </p14:nvContentPartPr>
            <p14:xfrm>
              <a:off x="85320" y="1077480"/>
              <a:ext cx="8661960" cy="3880800"/>
            </p14:xfrm>
          </p:contentPart>
        </mc:Choice>
        <mc:Fallback>
          <p:pic>
            <p:nvPicPr>
              <p:cNvPr id="3" name="Ink 2"/>
              <p:cNvPicPr/>
              <p:nvPr/>
            </p:nvPicPr>
            <p:blipFill>
              <a:blip r:embed="rId3" cstate="print"/>
              <a:stretch>
                <a:fillRect/>
              </a:stretch>
            </p:blipFill>
            <p:spPr>
              <a:xfrm>
                <a:off x="72360" y="1062720"/>
                <a:ext cx="8685360" cy="3908520"/>
              </a:xfrm>
              <a:prstGeom prst="rect">
                <a:avLst/>
              </a:prstGeom>
            </p:spPr>
          </p:pic>
        </mc:Fallback>
      </mc:AlternateContent>
    </p:spTree>
    <p:extLst>
      <p:ext uri="{BB962C8B-B14F-4D97-AF65-F5344CB8AC3E}">
        <p14:creationId xmlns:p14="http://schemas.microsoft.com/office/powerpoint/2010/main" xmlns="" val="56281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Further Immediate Applications</a:t>
            </a:r>
            <a:endParaRPr lang="en-US" dirty="0"/>
          </a:p>
        </p:txBody>
      </p:sp>
      <mc:AlternateContent xmlns:mc="http://schemas.openxmlformats.org/markup-compatibility/2006">
        <mc:Choice xmlns:p14="http://schemas.microsoft.com/office/powerpoint/2010/main" xmlns="" Requires="p14">
          <p:contentPart p14:bwMode="auto" r:id="rId2">
            <p14:nvContentPartPr>
              <p14:cNvPr id="3" name="Ink 2"/>
              <p14:cNvContentPartPr/>
              <p14:nvPr/>
            </p14:nvContentPartPr>
            <p14:xfrm>
              <a:off x="164160" y="1184760"/>
              <a:ext cx="7053840" cy="3437640"/>
            </p14:xfrm>
          </p:contentPart>
        </mc:Choice>
        <mc:Fallback>
          <p:pic>
            <p:nvPicPr>
              <p:cNvPr id="3" name="Ink 2"/>
              <p:cNvPicPr/>
              <p:nvPr/>
            </p:nvPicPr>
            <p:blipFill>
              <a:blip r:embed="rId3" cstate="print"/>
              <a:stretch>
                <a:fillRect/>
              </a:stretch>
            </p:blipFill>
            <p:spPr>
              <a:xfrm>
                <a:off x="151560" y="1173240"/>
                <a:ext cx="7080120" cy="3465360"/>
              </a:xfrm>
              <a:prstGeom prst="rect">
                <a:avLst/>
              </a:prstGeom>
            </p:spPr>
          </p:pic>
        </mc:Fallback>
      </mc:AlternateContent>
    </p:spTree>
    <p:extLst>
      <p:ext uri="{BB962C8B-B14F-4D97-AF65-F5344CB8AC3E}">
        <p14:creationId xmlns:p14="http://schemas.microsoft.com/office/powerpoint/2010/main" xmlns="" val="8594728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705"/>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4099</TotalTime>
  <Words>473</Words>
  <Application>Microsoft Office PowerPoint</Application>
  <PresentationFormat>On-screen Show (16:9)</PresentationFormat>
  <Paragraphs>19</Paragraphs>
  <Slides>5</Slides>
  <Notes>2</Notes>
  <HiddenSlides>0</HiddenSlides>
  <MMClips>0</MMClips>
  <ScaleCrop>false</ScaleCrop>
  <HeadingPairs>
    <vt:vector size="4" baseType="variant">
      <vt:variant>
        <vt:lpstr>Theme</vt:lpstr>
      </vt:variant>
      <vt:variant>
        <vt:i4>5</vt:i4>
      </vt:variant>
      <vt:variant>
        <vt:lpstr>Slide Titles</vt:lpstr>
      </vt:variant>
      <vt:variant>
        <vt:i4>5</vt:i4>
      </vt:variant>
    </vt:vector>
  </HeadingPairs>
  <TitlesOfParts>
    <vt:vector size="10" baseType="lpstr">
      <vt:lpstr>1_Lecture</vt:lpstr>
      <vt:lpstr>2_Office Theme</vt:lpstr>
      <vt:lpstr>3_Office Theme</vt:lpstr>
      <vt:lpstr>2_Lecture</vt:lpstr>
      <vt:lpstr>4_Office Theme</vt:lpstr>
      <vt:lpstr>Hash Tables and Applications</vt:lpstr>
      <vt:lpstr>Hash Table: Supported Operations</vt:lpstr>
      <vt:lpstr>Application: De-Duplication</vt:lpstr>
      <vt:lpstr>Application: The 2-SUM Problem</vt:lpstr>
      <vt:lpstr>Further Immediate 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galaxy</cp:lastModifiedBy>
  <cp:revision>199</cp:revision>
  <cp:lastPrinted>2012-04-12T16:53:03Z</cp:lastPrinted>
  <dcterms:created xsi:type="dcterms:W3CDTF">2010-07-08T21:59:02Z</dcterms:created>
  <dcterms:modified xsi:type="dcterms:W3CDTF">2012-04-13T06:03:32Z</dcterms:modified>
</cp:coreProperties>
</file>