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8.xml" ContentType="application/inkml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10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9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699" r:id="rId6"/>
    <p:sldId id="706" r:id="rId7"/>
    <p:sldId id="674" r:id="rId8"/>
    <p:sldId id="680" r:id="rId9"/>
    <p:sldId id="707" r:id="rId10"/>
    <p:sldId id="708" r:id="rId11"/>
    <p:sldId id="709" r:id="rId12"/>
    <p:sldId id="675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9170" autoAdjust="0"/>
  </p:normalViewPr>
  <p:slideViewPr>
    <p:cSldViewPr>
      <p:cViewPr varScale="1">
        <p:scale>
          <a:sx n="94" d="100"/>
          <a:sy n="94" d="100"/>
        </p:scale>
        <p:origin x="-498" y="-96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3T01:59:44.75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2539 4104 10121,'0'0'4516,"-18"0"-3234,18 0 415,-20 0 737,20 0-576,-20 0-673,20 20-480,-21 19 0,21 2 95,0 37-127,-20-19-32,20 22-193,20-22-96,1 1 65,-1-21-225,18-19-64,-17 0-32,-1-20-32,20 0 64,-1-20 33,-19 0-129,0-19 64,0 0-96,-20-22 160,0 22-224,-20 0 64,0-2-96,-19 1 0,-1 21 96,20-1-96,-21 0-97,23 20-95,-2-19-32,0 19-513,20 0-993,0 19-1281,20 1-3523</inkml:trace>
  <inkml:trace contextRef="#ctx0" brushRef="#br0" timeOffset="1049.8047">2699 3965 9801,'0'-39'2082,"0"39"-673,0-20 929,-20-1 673,20 21-705,0 0-864,0-20-289,0 20-32,-20 0-224,20 0-161,0 0-127,0 0-129,0 0-95,0 0-193,0 0 32,0 0-160,0 0 128,0 0-95,0 0-1,0 0 96,0 0-64,0 0-32,0 0-32,0 0 96,0 0-32,0 0-64,0 0-32,0 0 65,0 0-1,0 0-64,0 0 32,0 0-192,0 0 160,0 20-32,20 21 192,-20-2-192,20 0 160,0 22 0,0-22-32,-1-19-32,21 19-64,-19-19 161,-1 1-226,-20-21 162,18 0-97,2 0 64,-20 0 32,0 0-64,21 0 96,-21 0-96,20 0-128,0 0 0,-2 0-32,23 19 128,-21 21-96,19-1 224,1 0-224,-20-17 0,0 17 32,-1-19 64,-19-1 32,0 1-32,-19-20 32,-1 20-256,0-20 192,-20 0-32,1 0-128,-1 0 0,19 0-65,-17-20-63,18 20-192,-21-20-129,23 20-224,18 0-512,0 0-1474,0 0-3747</inkml:trace>
  <inkml:trace contextRef="#ctx0" brushRef="#br0" timeOffset="1361.3281">3236 4263 18897,'38'39'1218,"-18"-19"255,1 21 417,-1-2 96,-2 0-641,3-19-672,-21 21-129,20-22-64,-20 1-63,0 0-33,0-1-31,-20 1-129,20-20-160,-21 20-224,-17-20-225,17 0-191,1-20-673,-18-19-385,17-1-1217,1-20-1889,-20 1-13612</inkml:trace>
  <inkml:trace contextRef="#ctx0" brushRef="#br0" timeOffset="1491.2109">2956 3945 16912,'-18'0'2242,"18"0"-1378,0 0-1056,0 0 160,18 0 32,3 0-480,-1 20-3332</inkml:trace>
  <inkml:trace contextRef="#ctx0" brushRef="#br0" timeOffset="1846.6797">3374 4084 20050,'40'20'1186,"-20"-40"-258,0 20 194,-1 0-194,-19-19 129,20 19-320,-20-20-513,0-1 65,0 21-33,0-20 0,0 1-64,-20 19 32,1-20 33,19 20 95,-20 0 129,0 0-193,0 20-128,20-1-32,-20 1-64,20 21 96,0-22-64,0 21 65,20-1-33,-20 2-64,40-2-64,-20-19-160,19-1-225,1-19-512,-1 0-160,1-19-1057,1-1-2242,-23 0-2755</inkml:trace>
  <inkml:trace contextRef="#ctx0" brushRef="#br0" timeOffset="2071.289">3712 3985 15919,'-21'-20'3139,"21"0"-641,0 20 0,-20 20-352,20-20-800,0 39-289,0-19-449,20 21-288,-20-2-63,21 20-225,-1-18 32,18-2-192,3-19 96,-1-1-257,-1-19-63,1 0-128,-20 0-353,-1-39-288,1 19-513,-20 1-1601,-20-22-1313,1 2-4004</inkml:trace>
  <inkml:trace contextRef="#ctx0" brushRef="#br0" timeOffset="2230.4687">3811 3885 14381,'0'-20'4100,"0"20"-1794,20 0 321,0 20-161,-1 1-768,1 18-641,20 20-481,-1 2-288,1-22-384,0 0-96,-1 1-513,-19-19-223,1-21-898,-1 0-1409,-20 0-3363</inkml:trace>
  <inkml:trace contextRef="#ctx0" brushRef="#br0" timeOffset="2650.3906">3752 4104 21268,'-20'0'1153,"40"-20"-320,-2 20 1088,3-19-864,39 19-448,-21-20-385,21-21-192,-1 22-32,-19-1-448,-1 0-257,2 1-608,-3-1-577,3-1 545,-1-19 768,-21 21 545,21 19 32,-40-20 577,20 20 416,-20 0 672,0 0-255,-20 20-642,0-1 65,0 1-192,-19 21 31,39-21-415,-20 19-129,40-19-256,0-1 128,19 1-97,1 1 33,0-1 0,19-1-32,-18-19-64,-3 20 128,-18 0 224,1-1 129,-1 1 159,-20 21 129,0-22-161,-20 1-160,-1 0-256,1-20-320,20 19-577,-20-19-864,2 0-1250,-3 0-5894</inkml:trace>
  <inkml:trace contextRef="#ctx0" brushRef="#br0" timeOffset="4242.1875">3155 3330 6021,'-19'-39'737,"19"17"1025,-20 3 191,20-1 258,-20 0-322,0 1-319,-19-1-577,19 0-193,-20 20 674,1-19-1282,-1-2 353,-19 21 191,-22 0-383,2 21-193,0-21 0,0 19 32,18 1-64,-18 0-32,0-1 96,0 21 161,19 1-65,1-2 0,-2 0 1,23 1 31,-3 20-160,21-21-128,2 1 128,-3 20 97,1-1 31,0 21 0,0-1 0,1 21-95,19-22 159,0 2-192,0 19 64,19 0-96,41 1-96,-1 20 129,41-2-226,-1 1 258,20-39-161,-20-1 0,1-20-96,-1 21-32,0-21-33,0-18 65,0-2 32,21 0-128,-1 1 128,19-40-32,2 21 96,-1-21-32,19 0 0,-18-21 320,-2 1-95,22 0 127,-22 1 32,1-21-95,1 21-1,-21-22 0,-1 2-96,1 19 1,1-19 127,-21-2-96,0 1-32,-20 1-160,20 0 449,-38-22-321,-2 22-32,1-20 32,-1-1-64,-19 1-96,19-21 32,-18 21 64,-3-22 0,3 22-32,-21-19 1,-2-2-1,-18 1 32,21-21-160,-21 20 128,-21 1-64,3-1-32,-2 21 192,-21-21-32,-18 21-64,19-19 64,-19 17-128,-20 2 224,19-1-64,-19 20-127,-21-19-130,-19 40 97,0-22 0,-40 21-96,0 1 0,1-1-96,-21 0 96,0 20 0,0 0-128,1 0-33,20 20-63,-2-20-128,22 20 159,19-1-415,-1 21-321,21 0-353,20 0-1728,-2 19-4422</inkml:trace>
  <inkml:trace contextRef="#ctx0" brushRef="#br0" timeOffset="18000.9765">5677 3965 3010,'0'0'8649,"0"0"-7721,0 0-928,0 0 417,0 0 960,19 0 0,1 0-127,20 0-257,-1 0-65,1 0 1,1-20-96,18 20-96,-19 0-193,19 0-191,1 0-225,-1 0 128,20 0-64,0-19-64,2 19-64,18 0 97,0 0-129,1-20-32,18 20 0,1 0 64,-20 0 0,21 0 96,19 0 160,-20 0-224,19 0-64,-18 0-32,19 0 160,-1 0-96,2 0 65,-1 0-226,-21 0 162,2 0-33,-1-21-32,-20 21 96,0 0-32,1-20 0,-21 20 128,1 0 64,-1-20-128,-20 20 161,20 0-97,-18 0-64,-2 0-32,1-19-32,-21 19-64,21 0 64,-21 0 32,1 0 32,1 0 0,-23 0 33,3-20 127,-1 20 32,-20-20 33,0 20-33,-20-19-224,-19-1-96,-22 20-32,2-21 64,-1 1-64,1 20 96,19 0 64,1-19-128,19 19 96,20 0-96,0 0-160,20-20-32,19 20 160,1 20-96,19-20 64,1 19 192,-1 22-96,2-2 32,-22 1 0,1-1 224,-40 2-320,20-2 96,-20-19-64,-20 19-256,0-19-577,20-20-704,-59 41 1537,39-22-10827</inkml:trace>
  <inkml:trace contextRef="#ctx0" brushRef="#br0" timeOffset="37046.875">10679 3230 2722,'-19'-20'6246,"-1"20"-4997,0-19-512,0 19 672,0-20-31,1 0-33,-1 20-320,-21-19-192,21 19 31,-18-21-95,17 21-128,-19 0-65,1 0-191,-1 0 31,0-20 161,-19 20 63,18 0-95,-17 20-289,-1-20-64,-2 21-96,22-2 32,-21 1-64,21 0-32,-21-1-32,1 21 32,19-21 0,1 22 0,-22-1 97,23-1-97,17 2-32,-19-2 96,20 0 0,0 1 64,1 0-64,-1 0 0,0-1 32,0 20 0,20-18 1,-20-2 63,1 20 0,19-18 96,-20 18-192,20-20 0,-20 2 0,20 18-64,0-20 33,20 1-65,-20 0 64,20 19 64,-1-19-96,1 1 32,20-2-32,-20 0 0,19 1 64,21 0-32,-21 0-64,1-1 64,19 0-64,2 2 0,-2-21 32,-19 19-96,19 0 96,20 2-224,-18-21 160,18 19 0,20-19 0,0-1 128,-20-19-416,40 0 352,-19 0-128,-1 0 96,20-19-193,1 19-383,-21-20 1024,20 20-544,1-20 96,18 1 32,-19-1-96,0-1 192,19 1 0,2 1-32,-21-1 97,21-19-97,-22 19 64,1 0-32,0-1 0,-19-18-128,-1 19 32,0-19 0,-20 0 0,2-2 32,-2 2-32,0-1 96,-20 21 33,21-42-65,-21 22-32,0-1 32,2 0-96,-2 0 192,-19 1-192,19 0 128,-19-2-224,-20 2 160,19-1-32,-19 1 32,0-22-64,0 22 64,-20 19 289,0-19-161,0-2-32,-20 2 32,0 0-288,0 19 256,0-21-128,-19 2 0,-1 19 32,1-19-64,-1 0-32,-1 18 64,3-19 32,-23 21-96,2-21-128,0 21 96,-21-22-128,1 21 128,0 0 32,0 1-32,-2-1 96,22 0-96,-20 1 64,0-2 0,-2 1 0,-18 0 64,0 1-96,-19-1 64,-42 20-96,21-20 0,-19 20 160,0-19 192,18 19-128,-18 19-64,18-19-128,-19 0-224,41 20-321,-22 0-127,21-20-353,20 19-801,-1 1-1729,21 0-3908</inkml:trace>
  <inkml:trace contextRef="#ctx0" brushRef="#br0" timeOffset="37956.0547">10480 3885 16944,'-18'0'2306,"18"0"-1441,0 0 224,0 0 608,0 0-223,18 21-289,2-1-513,-20-1-63,21 1-257,-1 0-96,-20 19-159,20-39 31,-20 21-128,0-1-609,19-20-256,-19 0-992,0 19-1571,0-38-2850</inkml:trace>
  <inkml:trace contextRef="#ctx0" brushRef="#br0" timeOffset="38108.3984">10462 3706 18513,'0'-39'2466,"-20"19"-2081,20 20-289,0 0-128,20 0-929,-20 0-1473,18 0-1378,2 0-7719</inkml:trace>
  <inkml:trace contextRef="#ctx0" brushRef="#br0" timeOffset="38382.8125">10719 3906 15246,'40'79'2883,"-40"-60"-1026,19-19 450,1 20-386,-20-20-639,0 0-129,0 0-288,0-20-481,0 1-288,0-1 0,0-19-64,0 19-128,0-21-64,0 21 32,0 1 0,0 19 64,20 0-97,0 19 161,1 1 64,-3 0-31,2 21-450,21-22-384,-21 1-512,19 0-801,-19-1-1665,0-19-3108</inkml:trace>
  <inkml:trace contextRef="#ctx0" brushRef="#br0" timeOffset="38586.914">10997 3628 17328,'20'0'3363,"-20"19"-2690,20 1 736,0 0 577,-1 19-705,1 2-704,0 18-385,20-20-160,-21 2-256,21-2-353,-20 1-288,0-40-864,1 19-834,-21-19-2465</inkml:trace>
  <inkml:trace contextRef="#ctx0" brushRef="#br0" timeOffset="38948.2422">10997 3845 11530,'0'20'7624,"20"-20"-6695,0 0 640,0 20 481,19-20-865,1 0-833,-1 0-127,1 0-1,0 0-96,-1 0 0,2-20-32,-21 0 0,0 1-32,-2-1-128,3 0 96,-21 1-96,0-1-192,-21-1 64,21 1 0,-18 20 96,-2 0-33,0 0 161,20 0 65,-21 20 31,1 1 32,2 18 64,18 1-64,0-21-160,0 21 32,18 1-256,2-22-160,1 1-353,-1 0-833,0-1-1152,19-19-1538,-19 0-6118</inkml:trace>
  <inkml:trace contextRef="#ctx0" brushRef="#br0" timeOffset="39658.2031">11673 3767 704,'18'-20'16015,"-18"-1"-13548,0 21-1090,-18 0 257,18 21-257,0-21 0,-21 39-416,21-19-160,-20 19-417,20-19-288,20 0 96,-20 1-160,21-21 65,-3 20-33,2-20-128,0-20-1,-20-1-63,21 1 0,-21 0 0,0 1 64,0 19 0,-21-20 64,21 20 0,0 0-32,-20 0-64,20 20 64,0 19 160,20-19-128,1 21 64,-1 18-128,-2-20 96,23 2-32,-21-2-64,0 0 0,-1 1 128,-19-19-64,0 18-64,0-19-192,-19-20-65,-21 19-159,19-19 224,-17 0-65,-3 0 161,21 0-64,-18-19 32,17-21-417,21 21 289,-20-2-257,40 1 97,-20 0 96,21 1 159,17-1 353,-18 0 257,21 1 63,-23 19-63,23-20 63,-1-1-64,-21 1 129,21 1-129,-20-1-63,0-19-65,-1 19-96,1-21 96,0 21 0,-20 1-192,0-1 129,0 0-225,-20 1 128,0 19-64,1-20 0,-1 20 96,20 0-64,-20 20-96,20-20 64,-20 19 160,20 21 32,20-21-128,-20 21-96,20 1-64,0-2-448,19 0-385,-19-19-448,20 1-833,-19-1-1986,-3-20-3203</inkml:trace>
  <inkml:trace contextRef="#ctx0" brushRef="#br0" timeOffset="39810.5469">12169 4045 16527,'0'-41'2819,"0"22"-1282,0-21 866,20 21-514,-20-22-1024,0 21-577,18 0-256,3 1-448,-1-1-673,0 20-577,0-20-1248,19 20-1923,-19-19-4452</inkml:trace>
  <inkml:trace contextRef="#ctx0" brushRef="#br0" timeOffset="40041.9922">12426 3747 3010,'60'-21'7207,"-41"21"-2114,1-20-961,0 20-1538,-20 0-640,0 0-641,-20 0-544,0 20-224,-19 1-97,19-1-128,0 19-256,20-19-160,0-1-32,40 21 0,-20-19-160,39-1 32,0-1 288,-18 1-128,-1 0 64,-1-20 96,-39 19 224,0 1 192,0-20-63,-39 21-193,19-1-288,-21-20-481,21 19-416,-18-19-1056,17 0-4710</inkml:trace>
  <inkml:trace contextRef="#ctx0" brushRef="#br0" timeOffset="42241.2109">13479 3845 7751,'-20'0'672,"20"0"1,0 0 224,0 0 801,0 0-481,0 0-769,20 0 1,-20 0-97,20 0 0,-2 0 161,3 0-65,-1 0-160,20 0-63,-1 0 191,1 0 64,19 0-31,-19 0 31,19 0-31,2 0-193,18 0-160,-20-19 32,21 19-64,-1 0 32,21 0-96,-21 0 32,20-20 65,20 20-65,-20-20 224,41 1 448,-22 19-127,21 0-97,-19-20 97,-1 20-129,-1-21 1,21 21 31,-19 0-127,19-20 63,-1 20-160,-18 0-64,-1 0-95,0 0-33,-19 0 0,-1 0-64,0 0 0,0 0-64,1 0 96,-1 0 0,0 0-96,0 0 192,0 0 32,-40-19 64,22 19 160,-2 0 1,-20 0-97,1 0-128,-1-20 0,0 20-96,2 0 193,-22 0-161,1 0 0,0 0 64,-1-20-96,1 20 32,-1 0-128,-19-19 224,0 19 97,0-20-193,-20 20 64,21-20-64,-21-1 64,0 2 32,0 19 65,-21-20-161,1 0-96,-20 1 0,1-1 96,-1 0-96,1 20-32,19-19 64,0 19-192,20 0-65,0 0-255,0 0 192,20 19 256,19 1 32,1 19 32,0-19-64,-21 19 160,1-18-64,0 19 64,-20-21 0,-20 21-32,0-21 32,1 1-128,-1-20-224,20 21-288,-20-1-353,20-1-1153,0-19-2242,0 20-11563</inkml:trace>
  <inkml:trace contextRef="#ctx0" brushRef="#br0" timeOffset="44271.4844">18680 3191 3843,'0'-20'3043,"0"0"-1698,-20 20 641,20-19 481,0-2-321,20 21-513,-20-20-160,0 0-63,0 20-257,0-19 0,0 19-224,0 0-64,0 0-129,0 0-159,0 0-257,0 0-31,0 19 95,-20 1-32,20 0 225,0 20-1,20 0-31,-20-1-161,19 0-31,1 2-161,0-1 96,0-21-224,0 1 128,-1-20-64,1 20 0,0-20 33,0 0-65,0 0 64,-1 0-224,21 0 64,-19 21 64,19-21-32,-22 39-32,3-19 0,-21 19 64,0-19-32,0-1-32,0 2-160,-39-1-64,19 0-289,0-20 1,-21 0 95,2 0-127,19 0 31,-20-20-159,20 0-481,20-20-737,-19 20-1025,19 0-2402</inkml:trace>
  <inkml:trace contextRef="#ctx0" brushRef="#br0" timeOffset="44555.664">19097 3369 21492,'0'0'993,"19"20"-545,-19 0 1250,0 1-1,20-2-479,0 1-706,0 19-224,0-19-95,-1-20 63,21 20-128,-20-20 32,1-20-96,-3 0-192,2 1-64,-20-1-96,0-19-1,0 18-255,0 1-161,0 0-224,-20 1-448,20 19-769,0 0-1602,0 0-3042</inkml:trace>
  <inkml:trace contextRef="#ctx0" brushRef="#br0" timeOffset="44798.8281">19553 3350 19698,'0'0'2947,"0"-20"-2371,0 20 898,-20 0 256,20 20-193,-20-1-512,1 1-416,19 21-225,0-2-128,0 0-192,19 1-32,1-21-32,20 2-96,-20-1-160,19-20-225,1 0-287,-1 0-129,1-20-288,-20-1-769,1-18-1185,-21 0-2755</inkml:trace>
  <inkml:trace contextRef="#ctx0" brushRef="#br0" timeOffset="44995.1172">19731 3191 17232,'-20'-20'3972,"20"20"-2179,0 0-127,0 20 448,20-1-64,-20 1-897,20 41-448,-20-22-289,20 0-384,1 1 0,17 0-128,-17 0-288,-1-1-417,20-39-384,-21 20-161,1-20-543,-20 0-1026,20-20-2915</inkml:trace>
  <inkml:trace contextRef="#ctx0" brushRef="#br0" timeOffset="45364.2578">19930 3310 15342,'-39'0'2498,"-1"0"-1441,19 20 641,21 0 384,-18 19-416,-2 2-609,-1-2-289,21 0-255,21-19-97,-1 19-64,19-18-31,1-21-129,-1 20 32,1-20 32,0-20-192,-1-1-96,1 2-64,-20-1 0,-1-19 32,-19 19 0,0-19 64,0 18-32,0 1-32,-19 0 64,-1 20 32,0 0 128,20 0-64,-20 20 64,0 0-95,20 20 63,0 0-32,0-1-96,20 0-64,0-18-193,0 19-191,19-21-161,1-19-255,1 0-610,-3 0-928,-17-19-2306,19-1-6215</inkml:trace>
  <inkml:trace contextRef="#ctx0" brushRef="#br0" timeOffset="45569.3359">20347 3191 20371,'0'0'3363,"0"19"-2883,20 1 930,-20 19 383,0 2-63,20 18-897,-20 2-545,20-2-256,-1-20-32,1 0-96,0 2-416,0-41-385,0 20-384,-20-20-385,0 0-1057,-20-20-4355</inkml:trace>
  <inkml:trace contextRef="#ctx0" brushRef="#br0" timeOffset="45958.0078">20308 3409 18289,'-20'0'3459,"20"-20"-2882,0 20 319,0 0 578,0 0-449,39 0-641,1 0-256,0 0-64,-1 0-64,21 0-224,-1-20-384,-18 20 127,17-19-224,3-1-127,-2 0 319,-19 1 385,-1-3 160,-19 3-32,0 19 513,-40 0 512,0 0-129,-19 0-127,-1 19 0,0 3 0,-19 17 63,38-19-255,1 19-417,20-19-32,41 20-96,-1-20 128,19 19-224,20-19 64,-19 19 96,-1-18-96,-18-1 32,-23 0-32,2-1 129,-20 1 95,-20 0 0,-19-1-256,19-19-288,-20 20-513,1-20-801,-1 0-1793,20 21-7175</inkml:trace>
  <inkml:trace contextRef="#ctx0" brushRef="#br0" timeOffset="47104.4922">4803 3687 5220,'-20'-20'10186,"20"20"-8552,-19 0 223,19-20 386,0 20-194,0 0-703,0 0-610,0 20-287,19 0 352,1 19 160,0 2-289,0 18-95,0-20-1,19 22-127,1-22-193,-1 0-96,2-19-64,-1 1 96,-1-21-32,1 0 1,-20-21-33,19-18 0,1-1-160,-20-20 0,-20 1-96,0 0 64,-20-2-64,0 22-65,-19 0 33,-1 19-320,20 0-545,0-1-321,-1 21-1728,21 0-7528</inkml:trace>
  <inkml:trace contextRef="#ctx0" brushRef="#br0" timeOffset="49108.3984">18739 3985 14157,'0'-20'2178,"-20"0"-1441,0 20 640,1 0 513,19 20-289,-20-20-928,0 20-385,20-1-64,0 1-128,0 1 65,20-1-193,0-1 128,-1 1-64,1 0-160,20-1 96,-20 1-97,-20-20 129,0 20 32,19 1 225,-19-2 191,-19 1-96,19 0 161,0-20-289,0 19-32,0 1-96,0 0-64,0-1 1,0 3-66,0-3-127,0 1-288,0 0-193,0-20-256,19 19-480,1-19-545,0 0-736,0 0-1987</inkml:trace>
  <inkml:trace contextRef="#ctx0" brushRef="#br0" timeOffset="49419.9219">19016 4124 19378,'-18'19'801,"-2"1"-385,20 21 1378,0-22 63,0 21-703,20-1-674,-20-19-320,39-1 0,-19 3-32,20-22 65,-21 0-354,21-22 1,-20 3-128,0-21-64,-1 21-129,-19-21 193,0 0 96,-19 20-64,-21-19 159,20 19-63,-19 20-32,19 0 96,0 0-577,20 0-960,-20 20-1154,20-1-1697</inkml:trace>
  <inkml:trace contextRef="#ctx0" brushRef="#br0" timeOffset="49652.3437">19334 4322 13484,'41'19'7271,"-41"3"-6374,0-22 224,20 19 577,-20 1-609,0-20-705,18 20-224,-18-1-192,0 1-96,21 0-384,-21-20-802,0 0-607,20 0-1475,-20 0-1216</inkml:trace>
  <inkml:trace contextRef="#ctx0" brushRef="#br0" timeOffset="49854.4922">19474 4104 18737,'0'-20'3492,"0"20"-2916,0 0 97,0 20 1120,20 0-543,-20 19-610,0-19-448,0 40-31,0-21-97,19-19-96,1 19-417,-20-17-416,20-3-768,0 1-1538,0-20-3235</inkml:trace>
  <inkml:trace contextRef="#ctx0" brushRef="#br0" timeOffset="50049.8047">19711 4322 16399,'20'19'4420,"-20"-19"-3075,20 22 65,-20-3 31,20 21-704,1-21-481,-21 1-64,20 0-480,-20-20 32,0 21-801,0-21-1121,0 0-2339,0 0-5764</inkml:trace>
  <inkml:trace contextRef="#ctx0" brushRef="#br0" timeOffset="50312.5">19830 4163 18321,'41'-20'2082,"-21"20"-1922,19-19 1345,1 19-191,-20 0-866,0 19-352,-20-19 128,19 40-128,-19-19 97,0 18-33,-19-19 32,-1 19 96,20 0 33,0-17-33,0-3-128,0-19-192,0 20 64,0-20-288,20 0-449,-20 0-961,19-20-1953,1 1-4356</inkml:trace>
  <inkml:trace contextRef="#ctx0" brushRef="#br0" timeOffset="50500">20209 4302 19346,'18'39'1826,"2"-17"-65,1 17 417,-21-19-480,0-1-641,20 1-769,-20 0-288,0 1-128,0-2-256,0-19-321,0 20-544,0-20-1025,0 0-1218,0-20-2625</inkml:trace>
  <inkml:trace contextRef="#ctx0" brushRef="#br0" timeOffset="50673.8281">20426 4363 11210,'0'0'8776,"20"0"-8167,-20 0-513,20-22 481,-20 22-129,20 0-512,-20 0-288,20 22-898,-1-22-1088,-19 0-2018</inkml:trace>
  <inkml:trace contextRef="#ctx0" brushRef="#br0" timeOffset="50802.7344">20644 4341 15182,'0'22'4228,"0"-22"-3876,20 0 769,-20-22-352,21 22-737,-21 0-352,20 0-1634,0 0-3107</inkml:trace>
  <inkml:trace contextRef="#ctx0" brushRef="#br0" timeOffset="50934.5703">20824 4363 19442,'19'0'1313,"-19"0"-288,0 0 1281,20 0-1217,-20 0-993,20 0-480,-20 0-1346,20 0-3042</inkml:trace>
  <inkml:trace contextRef="#ctx0" brushRef="#br0" timeOffset="51267.5781">21140 4382 18609,'0'0'3043,"0"0"-2819,0 0 1025,0 20 769,21 0-640,-21-1-706,0 21-512,20-19-160,-20-2 32,20 1-224,-20-20-384,0 20-417,20-20-673,-20 0-832,0-20-2915</inkml:trace>
  <inkml:trace contextRef="#ctx0" brushRef="#br0" timeOffset="51585.9375">21201 4223 17808,'0'20'1794,"20"0"-417,-20-1 1186,19 1-417,-19 19-929,20 2-737,0-21-191,-20 0-33,20-20-96,-20 19-32,0-19-32,0 0-192,20 0 32,-20-19-128,0-1 32,0 0 128,19-21-32,-19 22 32,20-1-32,0 20 0,0 0 128,1 0-64,-3 0 192,2 39-32,-20-17-224,20 17-224,-20-19-385,21-1-640,-21 1-961,20-20-2050,-20 0-2307</inkml:trace>
  <inkml:trace contextRef="#ctx0" brushRef="#br0" timeOffset="51774.414">21539 4243 32,'0'0'21332,"0"20"-20756,18-20 129,3 0 832,-1 0-480,0 0-416,19 19-385,-19-19-160,0 0-256,0-19-352,0 19-962,-20 0-1633,0 0-3139</inkml:trace>
  <inkml:trace contextRef="#ctx0" brushRef="#br0" timeOffset="52013.6719">21895 4084 17520,'0'0'6758,"21"20"-6053,-21 0 737,0-1 159,20 21-416,-20 0-640,0 0-417,18-1-128,3-19-64,-21 21-257,20-22-639,0 1-386,-20 0-832,20-20-2947</inkml:trace>
  <inkml:trace contextRef="#ctx0" brushRef="#br0" timeOffset="52417.9687">22153 4024 7623,'20'0'13549,"0"-20"-13453,-20 20 256,20 0 1217,0 20-319,-20-20-514,19 21-351,-19-1-257,20-1-96,-20 1-96,0 0 32,0-1-64,0 21 32,0-40-32,20 21 31,0-2 65,1 1 0,-3 0 161,2-1-33,1 1 64,-21 0 96,20 21 97,0-22-97,-20 21 64,0-21 129,0 1-97,0 21-192,0-22-288,0 1-513,-20-20-960,0 20-2595</inkml:trace>
  <inkml:trace contextRef="#ctx0" brushRef="#br0" timeOffset="56129.8828">19156 2873 5220,'0'-19'1858,"0"-1"-833,-20 20-160,20 0 737,-20 0 95,1 0-576,-1-21-192,0 21 96,0 0 128,-1 0-128,3 0-352,-2 0-257,0 0 1,-21 0-161,21 0-32,-19 0 64,-1 21 1,1-21 63,-1 0 96,0 20-224,1-20 1,-1 19-97,1-19 64,-1 20-96,-1 0-96,2-1 192,-21-19 0,21 20 1,-1-20-97,20 21 64,-19-21-128,-1 20 64,20-20-128,-19 19 96,19 1-64,-21 0 32,3-1 0,-3 1 0,1 0 32,1 1 32,-1-2-64,20 21 128,-19-21-31,-1 1-33,1 19 64,-1-17-32,-1 17 0,23-19 192,-2 19-127,-21 2-1,21-22-32,1 21 32,-1-21 32,0 21-64,0 0-31,20-20-1,0 19 32,0 1-32,0-1-32,0 2 32,0-2 32,0 0 0,0 22-95,20-22-1,-20 1 32,20-1 0,-20-18 64,20 18-32,-1 1 32,-19-21-96,20 21 192,0-19-191,21 18 127,-23 0-32,23-19-96,-21 19-32,19 2 32,1-21-32,0 19-64,-1-19 128,21 0-64,-21 20 0,1-20 32,1 0-32,-3-1-32,3 1 160,18 0-63,-19-20-97,-1 19 64,1-19-32,19 21 0,-19-21 96,19 0-96,-18 0-32,17 0 64,-17 0-32,18 0-32,-19 0 0,0 0 64,19 0-192,-19 20 224,19-20-96,-18 0-32,18 0 32,-19 0 32,19 0-64,-19 0 32,-1 0 0,1 0 0,19 0 0,-19 0 0,19 0-64,-18 0 128,18 20-64,-19-20 0,19 0 0,-19 0 0,19 0 96,1 0-96,-1 0 0,2 0 0,-22 0-64,21 0 128,-21 0-64,1 0 32,0 0 0,19 19-64,-18-19 32,-3 0-32,3 0 32,18 0 0,1 20 32,-21-20-64,21 0 32,-21 0 32,22 0 32,-23 0-128,3 20 32,-1-40 64,-1 20-64,1 0 96,-1 0 0,1 0-224,0 0 256,-1-20-32,22 20-160,-23 0 160,-17 0-64,19 0-32,-1 0 0,1 0 96,-1 0-128,1 0 32,0 0 64,-1 0-32,1-19 32,-1 19 0,1 0-96,-19 0 128,19 0-64,-1 0 0,1-20 0,-1 20 0,1 0 96,0 0-192,-21 0 96,21 0 64,1 0-128,-3 0 64,3 20 0,-3-20 0,3 0 0,-1 0 32,-1 0-64,1 0 96,-1 0-64,1 0 32,0 0-64,-21 0 64,21 0-32,-20 0 0,19 0 96,-19-20-128,1 20 64,19 0 0,-20-20 0,-1 20-64,1-21 64,0 21 0,0-19-32,-20 19 0,20-20-32,-1 20 64,1-20 32,0 20-128,-20-19 128,20 19-128,0-20 64,-1 20-64,1 0 32,-20-20 0,20 20 0,1-19 32,-21 19-32,20 0 96,-2-21-128,-18 1 128,20 0-32,-20 1 0,0-1-96,0 0 128,0-21-96,0 22 0,0-21 0,0 21 64,0-21 0,-20 0-96,2 0 64,-2 21-224,-21-21-160,2 1 63,19-21 33,-20 20 288,20 21-32,-19-22 64,19 1 0,0 1-64,0 0 160,1-2 32,-1 2-96,0-1-32,-21 21-32,3-21 0,-23-20-64,2 21 64,19 19 64,-19-19 161,19 18-161,20-19-64,-19 21 32,19-1-32,-21-19 96,3 17-160,-3-17 32,3 19 32,-23 1 0,2-21-32,19 21 64,1-2-64,-21 1 32,21 0 32,-1 1-64,-1-1 64,3 0-64,-23 1 0,22-1 32,-21-1 0,1 21-32,19-20-64,-19 1 128,-2 19-64,22-20-1,-1 20 130,1 0-97,-1-20 0,0 20-32,1 0 96,-1 0-160,1 0 128,-22 0 32,21 0-64,1 0 0,-21-19 0,21 19 0,-21 0-32,21-20 0,-1 20 128,1 0-128,-1 0 128,-1-21-192,3 21 160,17 0-96,-19 0 0,1-20 64,-1 20-32,1 0-32,-1 0 96,0 0-32,1 0 0,-1 0 0,40 0-32,-100 0 0,60 0 32,1 0 0,-1 0-32,-19 0 64,19 0-64,1-20 0,-1 20 0,-19 0 0,-2 0-96,2 0 256,19 0-64,-19 0 224,-1 20-256,1-20 32,18 0-352,-17 20 0,17-20-385,2 0-255,19 0-354,20 0-1280,-60 21 2530,41-21-18129</inkml:trace>
  <inkml:trace contextRef="#ctx0" brushRef="#br1" timeOffset="86168.9453">6649 4263 12107,'-20'-20'2787,"20"0"-161,0 20 65,0 0-385,0 0-865,0 0-1024,0 0 255,20 20 225,-20 19-160,21-19-129,-1 19-191,-2 2-1,2-1-160,1-1 1,-21-19 31,20 20 32,-20-40-64,20 20-63,-20-20-1,0 20-96,0-20 96,0 0-32,0 0 64,0-20-95,0 0-161,0 1-1,0-2 33,19-19 0,-19 21-32,20 19-128,0 0 224,0 0 0,0 0 33,19 19-130,-19 21 98,20-19-322,-19-2-383,17 1-674,-18 0-191,21-1-673,-23-19-1666,-18 20-3395</inkml:trace>
  <inkml:trace contextRef="#ctx0" brushRef="#br1" timeOffset="86647.4609">7324 4422 13100,'-19'0'4164,"19"-20"-2082,0 20 192,-20-20 577,20 20-994,0 0-832,0 0-128,0 0-128,-20 20-385,20 0-159,0 19-161,0-19 32,0 1-192,0-2 64,20-19-32,-20 0-33,20 0 1,-1-19 0,1 19 0,-20-21 224,0 1-64,20 0-64,-20 1 193,0 19 95,0 0 0,0 0-96,0 0-192,0 19-64,0 1 32,20 0-352,-20-20-609,20 21-416,-1-2-129,1-19-1185,-20 0-1825,20 0-3203</inkml:trace>
  <inkml:trace contextRef="#ctx0" brushRef="#br1" timeOffset="87044.9219">7682 4402 14477,'20'-20'961,"-20"1"192,0 19 1986,19-22-961,-19 22-1409,0 0-96,-19 0 352,19 0-65,-20 22-63,-20-3 0,19 1 224,-17 0-160,38-1-384,0 1-513,0 0-32,20-20 0,-2 0 32,23 21-64,-1-21 64,-1 0-64,-19 0 32,20 19-32,-40 1 96,0-20 0,0 20 0,0-1-128,-20 1-512,20-20-513,0 0-128,-20 20-289,20-20-1216,-20-20-3780</inkml:trace>
  <inkml:trace contextRef="#ctx0" brushRef="#br1" timeOffset="87357.4219">7801 4223 14413,'20'0'7431,"-20"40"-6342,0-21 321,19 21 1056,-19 1-320,0-2-1089,20 0-769,0 1-64,1-19-95,-1-21 63,-2 19-128,2-19 0,-20 0-32,21-19 64,-21 19-160,20-21 64,-20 1-224,0 0 192,20 20 32,-1-19-225,-19 19 129,20 0-96,0 19-192,0 1-769,19 0-385,-19 1-1633,20-21-4932</inkml:trace>
  <inkml:trace contextRef="#ctx0" brushRef="#br1" timeOffset="88109.375">7146 4978 3363,'-21'-21'10281,"3"21"-7878,18-20-33,-20 20 641,20-20-545,-21 20-896,21 0-481,0 20-32,-20 0 32,20 21-225,0-22-255,0 21-193,0-1-255,20-18-65,1-1-128,-1-1-96,-2 1-481,23 0-512,-21-20-481,19 0-448,-19-20-1217,0 20-3427</inkml:trace>
  <inkml:trace contextRef="#ctx0" brushRef="#br1" timeOffset="88421.875">7463 4957 12363,'0'0'7880,"-20"21"-5991,20-21 1,-20 20 416,20-1-576,0 1-1025,0 0-481,20-1-160,0-19 0,0 0-64,19 0-32,-19 0-192,21-19-96,-41-1-1,0 0 129,0 1 192,-20-1-128,-1 20 96,1-21-385,2 21 610,-3-20-289,1 20-161,0 0-191,20 0-289,0 20-576,-20 1-769,20-21-1569,20 20-3620</inkml:trace>
  <inkml:trace contextRef="#ctx0" brushRef="#br1" timeOffset="89333.9844">7880 4998 11050,'0'-41'3267,"-20"41"-961,20-20 545,-20 20-96,20 0-802,-19 0-607,19 0-353,-20 0 32,0 20-65,20 1-159,0-1-320,-20-1-129,20 21-160,0-21-96,20 1 0,0 1-192,0-1 64,-1-20-96,-19 0 160,20-20-160,0-1-160,-20 1 0,21 1-65,-21-21 97,0 1 64,-21-2-64,21 2 256,-20 19-449,0-19 865,20-2-416,-19 21 0,19-19 97,0 39 31,-20-20 160,20 20 0,0 0 97,0 0-97,0 0 0,20 20 161,-20 19-257,19 2-96,-19-2 64,20 1 64,0 19-128,1-18-352,17-2 352,3-19-320,-21-1 288,19 1-160,-19 1-32,20-21 32,-1-21-193,-19 21 97,0-20-64,0-19 96,0 19-64,-1 1 96,-19-22-97,0 21 65,-19 0 32,19 1 64,-20 19-224,-20-20 832,20 20-320,1 0 33,19 20-33,-20-1-224,20 1 576,0 21-576,20-21 64,-1-1-31,21 1-33,0 0-65,19-20-447,-18 0-193,-3 0-224,3-20-416,-21 0-769,-2 20-2851,3-19-10505</inkml:trace>
  <inkml:trace contextRef="#ctx0" brushRef="#br1" timeOffset="92189.4531">14748 4243 2306,'-18'-20'1793,"18"20"353,0 0 865,-20-19-288,20 19-289,0-21 289,-21 21-257,21-20-352,-20 20-256,20 0-449,-20 0-320,0 20-128,20-20 96,-19 40-224,19-20-64,-20 19-353,20-19-32,20 19-352,-20-17 97,19 17-129,1-19-161,0-1-479,21-19-770,-21 20-319,19-20-1026,1 0-2402,-20 0-7591</inkml:trace>
  <inkml:trace contextRef="#ctx0" brushRef="#br1" timeOffset="92501.9531">15007 4282 14830,'0'-19'3203,"0"19"-961,-20 0 416,20 19-608,-20-19-673,20 20-288,-20 19-256,20-17-128,0-3-257,20 1-159,0 0-129,0-20-64,19 0-160,1 0 192,-19 0-64,-1-20-256,-2 0-32,-18 1 31,-18-3-63,18 3-32,-20-1-32,-21 0-257,21 1-64,1 19 33,-1-20-161,0 20-352,0 0-512,20 0-770,0 20-2049,20-1-11243</inkml:trace>
  <inkml:trace contextRef="#ctx0" brushRef="#br1" timeOffset="93038.0859">15285 4282 16879,'0'20'3107,"20"0"-1697,-20-1 512,0 3 320,0-22-897,20 19-608,-20 1-225,0-20-127,0 0-1,0 0-192,0 0 96,0 0 1,0-20-289,0 1-96,0-3 31,0 3-31,0-1-160,0 0 32,19 20 160,1 0-128,-20 0 256,20 0 0,0 20 96,0 0-32,-1-20 32,-19 19-128,20 3 64,-20-22 0,20 0 1,-20 0 95,20 0-32,-20-22-32,21 3-32,-21 19-32,20-20-64,-20 0-96,18 20 32,2 0-288,1 20-705,-1 0-32,19-1-321,-19 3-800,0-3-2146,0 1-3139</inkml:trace>
  <inkml:trace contextRef="#ctx0" brushRef="#br1" timeOffset="93364.2578">15821 4541 11594,'20'59'4004,"-1"-39"-737,-19-1-416,20 2-321,0-21-960,-20 20-481,20-20-416,-20 0-193,0 0 289,0 0-417,-20-20-128,0-1-256,-19-18 0,19 0 32,0-1-224,0-20-224,0 1 31,1 20 129,19-2 160,19 1-32,1 21 128,0-1 64,0 20 64,0 20 0,-1-20 0,1 39 0,0-19-128,-20 21-128,0-22 64,0 1-192,-20 0-321,20-1-64,0 1-352,-20-20-1057,20 0-1377,0 0-2851</inkml:trace>
  <inkml:trace contextRef="#ctx0" brushRef="#br1" timeOffset="93827.1484">16000 4461 17072,'0'0'2242,"0"-20"-577,0 20 738,0-19-802,0-1-800,0 0-225,0 1-287,0-3-193,0 3-32,0-1-160,0 20 64,0-20-32,20 20-225,-20 20 129,20-20 64,-2 0 0,3 20-32,-1-20-64,0 19 32,0-19-1,-1 0 194,1 0-1,-20 0 32,20 0 160,-20 0 32,20 0-64,0-19-32,-20 19 65,19-20-129,-19 0-32,0 1 0,0 19 64,0-20 0,0 20-32,0-20 32,-19 20-64,19 0 129,-20 0-1,0 20 64,20 0-32,-20-1-224,20 1 32,0 19-64,0-17 0,20-3-384,-20 21-353,20-40-416,0 19-577,-1-19-1569,1 0-1794</inkml:trace>
  <inkml:trace contextRef="#ctx0" brushRef="#br1" timeOffset="94073.2422">16396 4243 15022,'0'-20'4644,"0"20"-2274,-20 0-320,20 0-128,0 0-929,0 0-512,20 20-225,-20 0-96,21-1 64,-1 1-32,0 0-160,-20-20 257,18 19-129,-18 3-32,0-3 0,0 1 32,0-20-128,-18 0-448,18 0-321,0 0-288,-20 0-448,20 0-1090,0 0-2818,0-20-10506</inkml:trace>
  <inkml:trace contextRef="#ctx0" brushRef="#br1" timeOffset="94333.9844">16556 4243 15182,'0'0'4804,"0"0"-2818,-20 0-576,20 0 576,0 0-609,0 20-737,0-1-511,20 1 95,-20 0 0,19-1-128,-19 3-96,20-3 0,-20 1 128,0 0-128,0-20-32,0 19 32,0-19-192,0 0-96,0 0-97,-20 0-191,20 0-385,0 0-673,-19-19-768,19-1-2563,0 0-9737</inkml:trace>
  <inkml:trace contextRef="#ctx0" brushRef="#br1" timeOffset="94494.1406">16694 4302 18033,'20'39'4003,"-20"-39"-3362,20 22-385,-20-22 609,21 19-449,-21-19-576,0 0-1057,0 0-1345,18-19-3076</inkml:trace>
  <inkml:trace contextRef="#ctx0" brushRef="#br1" timeOffset="94636.7187">16694 4204 17360,'0'0'1954,"0"0"-2146,0-21-513,20 21 224,0 0-2113</inkml:trace>
  <inkml:trace contextRef="#ctx0" brushRef="#br1" timeOffset="95146.4844">16992 4243 9096,'0'0'9321,"0"0"-7527,0 0 31,0 0 546,0 0-642,0 20-608,0-1-224,0 1-288,0 0-33,0 21-319,20-22-33,-20 1-192,0 0 32,20-20-192,-20 0 96,0 0-321,0-20-31,-20 0 128,20-21 192,0 22 0,-20-21 32,20 21-32,0-21-33,0 21 194,20 19-162,0-21 322,-20 21 31,20 0-128,-1 21 64,-19-2 1,20 1 31,-20 19-224,20-19-32,-20 0 32,0-20-32,0 19-64,20-19 32,-20 0 0,20-19-32,-20 19 64,19-20-64,1 0 64,0 20 64,0-19-128,1 19-289,17 19-351,-17-19-225,-1 20-769,0 0-1185,0-1-4420</inkml:trace>
  <inkml:trace contextRef="#ctx0" brushRef="#br1" timeOffset="95804.6875">15165 4978 9609,'21'59'8231,"-1"-39"-5700,0-1-673,-20 1-97,18 1-95,-18-21-609,0 0-192,0 0-97,0 0 1,0 0-32,0-21-417,-18 1-128,-2-19-96,0 0 64,-1-2-127,1 1 63,2-19-385,18 20 770,-20-2-385,20 2-64,20 19-96,-20 1 64,18-1-64,2 20-160,21 0-321,-21 0-416,19 20-384,-19-20-481,0 39-1697,0-19-3780</inkml:trace>
  <inkml:trace contextRef="#ctx0" brushRef="#br1" timeOffset="95978.5156">15046 4937 12587,'-19'0'7047,"19"0"-5189,0 0-481,19 0 705,1 0-705,0-20-896,21 20-481,-23 0-705,23-19 321,-21 19-1314,18 0-1345,-17 0-2594</inkml:trace>
  <inkml:trace contextRef="#ctx0" brushRef="#br1" timeOffset="96311.5234">15443 4917 18865,'0'61'2627,"-19"-41"-1122,19-1 321,0 21 64,19-21-1025,1 1-577,0-20-160,0 21 32,1-21 64,-1-21-96,-2 1-31,-18 1-65,20-1 64,-20 0 64,0 1-128,-20-1 0,20 20 32,0-21-64,0 21 0,0 0 0,20 0 96,-20 21-32,21-21 64,-1 20-288,-20-1-96,20 1-481,-1-20-320,1 20-320,-20-20-961,20 0-1442,-20 0-2626</inkml:trace>
  <inkml:trace contextRef="#ctx0" brushRef="#br1" timeOffset="96586.914">15722 4937 1345,'20'20'19122,"-1"-20"-16880,-19 21-96,20-1 64,-20-1-288,20-19-1121,-20 20-513,0-20-96,0 0-96,20 0 0,-20 0 0,0 0-192,0 0-96,0-20 96,0 20 0,20-19 0,-1-1-96,1 20-65,0 0-31,0 0-224,1 0-289,-3 20-128,2-20-512,1 19-1122,-1-19-2594,0 0-11050</inkml:trace>
  <inkml:trace contextRef="#ctx0" brushRef="#br1" timeOffset="96826.1719">16139 4917 16944,'-20'0'3010,"20"0"-1440,-20 0 31,20 20 417,0-20-384,-20 41-577,20-21-256,0-1-193,20 21-255,-20-21-257,20 1-64,0 1 0,19-21-353,-19 20-159,0-20-289,19-20-64,-39 20-288,20-21-576,0-18-289,-20 19-929,20-19-1569,-20 19-5542</inkml:trace>
  <inkml:trace contextRef="#ctx0" brushRef="#br1" timeOffset="97000">16337 4778 9320,'0'-19'9770,"0"19"-6055,0 0-1697,0 19-192,0 1 256,0 1-929,0 18-384,0 1-481,19-1-192,1 2-480,-20-2 63,20-19-415,1 0-610,-1-20-63,0 0-161,-20 0-608,-20-20-2882,0 20-10635</inkml:trace>
  <inkml:trace contextRef="#ctx0" brushRef="#br1" timeOffset="97223.6328">16257 4917 18097,'0'0'1793,"20"0"-479,0 0 671,0 0 706,19 20-1282,1-20 737,1 20-1217,-3-20-352,3 21-97,-1-21-159,-21 20-161,1-1-64,20-19-32,-40 20-224,20-20-129,-20 0-31,0 0 0,19 0-257,-19 20-608,0-20-609,0 0-832,0 0-3460</inkml:trace>
  <inkml:trace contextRef="#ctx0" brushRef="#br1" timeOffset="97375.9765">16595 4858 20659,'-20'-19'2915,"20"19"-1826,0 0-609,20-20 385,-20 20-737,20 0-480,0 20-1378,-20-20-3202</inkml:trace>
  <inkml:trace contextRef="#ctx0" brushRef="#br1" timeOffset="98056.6406">16834 4998 14894,'0'-20'2626,"0"20"-416,0 0 192,0 0-63,0 0-834,0 0-768,0 20-1,0-1-63,0 1-321,0 0-255,20-1-33,-20 1-225,18-20-63,3 0-352,-1 0 255,-20-20-31,0 1 64,20-1-97,-20-19-223,0 19 31,0-21-223,-20 21-65,20-19 192,-20 39 897,20-20-192,0 20 32,0 0 161,0 0-1,0 0 0,0 0-160,0 20 192,20 19 129,-20-19-1,20 0 193,0 1 127,-1-1 97,-19-1-128,20-19-161,-20 0-127,0 0-193,0 0 64,20 0-128,-20 0 128,20-19-160,-20-1-96,20-1-64,-20 1-64,19 0-32,1 20-224,-20-19 768,20 38-736,0-19 736,-20 20-704,20 0 224,-1 21-161,1-41-447,0 19-257,0-19-577,1 0-928,-21 0-3107</inkml:trace>
  <inkml:trace contextRef="#ctx0" brushRef="#br1" timeOffset="98398.4375">17409 4639 19474,'0'0'5125,"0"21"-4132,0-21-160,0 20 159,0 0-447,0 19-513,0-19-544,0-20-385,0 19-417,20-19-1440,-20 0-3140</inkml:trace>
  <inkml:trace contextRef="#ctx0" brushRef="#br1" timeOffset="98550.7812">17508 4680 128,'20'0'21812,"-20"0"-19986,20 20-417,-20-20-127,20 19-770,-20 1-864,19 0-1474,-19-1-2530</inkml:trace>
  <inkml:trace contextRef="#ctx0" brushRef="#br1" timeOffset="99309.5703">14252 4104 18001,'0'20'3779,"0"-20"-2754,0 0-673,0 0 1122,0 0 416,0 19-865,0 1-833,20 0-128,-20 1-352,21-21-481,-21 19-608,20-19-1666,-20 0-3075</inkml:trace>
  <inkml:trace contextRef="#ctx0" brushRef="#br1" timeOffset="99455.0781">14451 4084 20915,'20'20'2274,"-20"-20"-1761,20 20 31,-20-20-351,20 19-546,-1 1-1120,1 0-2851</inkml:trace>
  <inkml:trace contextRef="#ctx0" brushRef="#br1" timeOffset="100469.7265">6273 4282 13292,'0'-19'2979,"0"19"-1025,0 0-32,0 0 256,20 0-609,-20 0-736,0 19-289,0 1-255,18-20-193,-18 20-96,21-1-449,-21 3-928,0-22-1570,20 19-2498</inkml:trace>
  <inkml:trace contextRef="#ctx0" brushRef="#br1" timeOffset="100628.9062">6352 4263 16335,'20'0'3299,"-20"0"-2850,0 0-385,0 19 64,20-19-96,-1 20-1025,1 0-1794,-20-20-3267</inkml:trace>
  <inkml:trace contextRef="#ctx0" brushRef="#br1" timeOffset="101440.4297">8476 4639 15534,'0'0'3780,"0"0"-2051,-20 0-800,20 21 288,0-1-384,-21 0-448,21-1-321,0 1-128,0-20-481,0 20-992,0-20-2371,21 0-6182</inkml:trace>
  <inkml:trace contextRef="#ctx0" brushRef="#br1" timeOffset="101628.9062">8654 4620 19602,'-19'40'1730,"-1"-20"-1442,20 0 32,0-1 1,-20 1-321,20 0-1186,0-1-2881,20-19-12557</inkml:trace>
  <inkml:trace contextRef="#ctx0" brushRef="#br1" timeOffset="126329.1015">6530 5315 5317,'20'0'1793,"-20"-20"-608,0 20 449,0 0 896,0 0-544,0 0-961,0 0-352,0 0 192,0 0 224,0 0-64,-20 0-129,20 0-31,0 0-64,0 0 0,-20 0-97,20 0-223,-19 0-161,19-19 33,-20 19-97,0 0 32,0 0-128,0 19-64,1-19-64,-1 0 64,-20 20 65,19-20 63,-17 0-96,-23 20 0,22-20-64,-21 0 96,21 19-96,-41 1 64,21-20 33,0 20-129,-22 21 32,2-22-32,0 21 0,-20-1 0,20 2 128,0-2 32,-2 20 0,2-20-128,0 22-32,18-2 96,3 1-31,-1-21-1,-2 20 0,2 2 96,-1-2 0,21 0-64,-1-18-32,1 18-32,19-20 97,0-19-193,0 20 64,20 0 0,-21-21-96,21 21 128,0-21 32,0 22-96,0-21 32,0 0 0,0-1-64,21 1 128,-21 0-96,0 1-64,20-21 128,-20 19-64,0-19 96,20 0-128,-20 0 64,20 0-32,-1 0 32,1 0 0,0 0-64,0-19 64,0 19-32,-1 0 32,1 0-32,0 0 0,0-21 0,0 21 0,-1 0-32,1 0 32,0 0 64,0 0-160,19 0 96,-19 0-128,21 0 32,-21 0 32,19 0-32,-19-20 128,0 20-161,20-20 194,-21 1-65,-19-1-33,20 20 98,-20-20-33,-20 1 0,1 19-321,-1-22 578,0 3-161,-20 19-192,1 0 96,19 0 32,-21 0 64,21 0 32,20 0 32,-18 0-160,36 19 32,-18-19-64,41 22 32,-1-22 64,-1 19-128,1-19 128,0 20-192,-1 0 64,1-1 32,-40 1-32,20 0 0,-40 1-32,20-2-96,-40 1-160,20 0-545,1-20-769,-1 19-1921,20-19-7463</inkml:trace>
  <inkml:trace contextRef="#ctx0" brushRef="#br1" timeOffset="171453.125">5657 6546 7815,'-20'0'4869,"20"0"-3204,0 0-95,0 0 704,0 0-673,0 0-704,0 0-192,20 0-97,0 20 1,-1-20-129,1 0 1,0 0-161,0 0-128,1-20 0,-21 20-31,18-20 63,-18 1-64,0-3-32,0 3-32,0-1 64,-18 0-64,-3 20 1,1 0 63,0-19-64,0 38 160,20-19 32,-19 20 1,-1 0 63,0 21 96,20-2-95,0 0 63,0-19-96,0 21-31,0-2-129,20-19-160,0-1 0,19 1-64,-19-20-417,21 0-416,-23 20-480,22-20-288,-19-20-578,-1 20-799,-20 0-3749</inkml:trace>
  <inkml:trace contextRef="#ctx0" brushRef="#br1" timeOffset="171626.9531">5935 6646 9320,'20'0'8552,"-20"0"-7110,0 0-289,0 0 833,0 0-961,20 0-769,-20 0-288,19 19-416,-19-19-738,20 0-1536,-20 0-4357</inkml:trace>
  <inkml:trace contextRef="#ctx0" brushRef="#br1" timeOffset="172068.3594">6232 6485 17648,'-20'0'1570,"20"0"-385,-18 0 1121,-3 0-416,1 22-769,20-3-256,-20 1-385,20 19-160,0-19-256,20 0-96,-20-20 0,41 0-32,-23 0-160,2-20-128,1 0 160,-1 1 31,0-1 129,-20 0 32,0 1 65,0 19-33,0 0 192,18 0 64,-18 39 96,0 0-127,0 1-129,0 0 0,21 19 96,-21-19-96,20 20-160,-20-21 96,20-19-288,-20 19-385,0-19-351,20 1-226,-20-1-703,0-20-514,0 0-1280,0-20-2659</inkml:trace>
  <inkml:trace contextRef="#ctx0" brushRef="#br1" timeOffset="172249.0234">6491 6625 19090,'0'0'2114,"0"0"-993,0 0 929,0 0-833,0 0-1057,0 0-192,19 0-192,-19 0-417,20 0-1121,-20 0-1441,20 0-4292</inkml:trace>
  <inkml:trace contextRef="#ctx0" brushRef="#br1" timeOffset="172416.0156">6629 6605 14157,'41'41'5157,"-21"-22"-3299,-2 21 31,2-21 225,1 21-1121,-21 0-769,20-20-127,-20 0-418,20-1-415,-20 1-898,19-20-1697,-19 0-6086</inkml:trace>
  <inkml:trace contextRef="#ctx0" brushRef="#br1" timeOffset="176582.0312">9766 6129 2402,'-19'-20'19602,"19"0"-18224,19 20-482,1 0 1603,0 20-545,20 19-929,-21 22-513,1-2-95,20 0-225,-20 1-96,-1-21-224,1 1-289,0-21-512,1 3-512,-21-22-289,0 0-800,-21 0-2883</inkml:trace>
  <inkml:trace contextRef="#ctx0" brushRef="#br1" timeOffset="176920.8984">9666 6348 17936,'41'-21'2979,"-21"21"-1922,19-20 961,1 0 256,19 20-928,-19 0-321,19-19-257,2 19-415,-23 19-257,3-19 128,-21 20-288,0 0 32,-2 20 64,3-20 32,-21 0-64,20-1 0,0 1 0,0 0 32,-1-20 0,1 0 32,20-20-64,-20 0-32,0-19-96,-1 19-128,1-20 192,-20 20 96,-20 0 96,1 20-128,-1 0 64,-20 0-32,20 0-64,0 20-192,-19 0-1314,39 1-1184,-20-21-3973</inkml:trace>
  <inkml:trace contextRef="#ctx0" brushRef="#br1" timeOffset="177901.3672">5538 7320 6149,'-40'-20'5317,"21"1"-2946,-1-1 287,0-1 353,-1 21-737,1-20-448,2 20-449,18 0-64,-20 0-127,-1 20-322,1 21-255,0-2-65,20 0-159,0 22-193,0-2-96,0 0-96,20-18-64,0-2-128,21 0-705,-3-39-705,3 20-191,-2-20-1026,1 0-1473,0-20-5349</inkml:trace>
  <inkml:trace contextRef="#ctx0" brushRef="#br1" timeOffset="178168.9453">5657 7439 11466,'-20'-40'3556,"20"20"-1378,-20 20 480,20 0-352,0 20-960,-20 1-161,20 18 64,0-19-224,20 19-160,-20 0-449,40-17-224,-20-3-95,19-19-1,-19 0 0,21-19 0,-41 19-32,18-22 32,-18-17-96,0 19-32,-18 1-128,-3-1-32,-19 20-257,20-20-159,1 20-33,-1-19-64,0 19-480,20 0-705,0 0-1249,0 0-4388</inkml:trace>
  <inkml:trace contextRef="#ctx0" brushRef="#br1" timeOffset="178524.414">5777 7399 18641,'0'21'2146,"18"-21"-1185,2 19 897,0 1 160,-20 0-833,21 19-320,-1-19-225,-2-20-255,3 19 95,-21-19-256,20 22-224,-20-22 32,0 0 0,0 0 0,0 0-128,0-22 0,-20 3 64,20-1-32,0-19 64,0 19-32,0-19 32,20 18 32,0 21-96,0 0-64,-1 21 224,1-2-96,20 21-32,-20-21-160,19 1-833,1 19-320,-20-39-449,19 22-1441,-19-22-4484</inkml:trace>
  <inkml:trace contextRef="#ctx0" brushRef="#br1" timeOffset="178821.289">6194 7340 19986,'38'39'1698,"-38"2"64,21-22 896,19 21-672,-22-1-929,3-19-448,19-1-321,-20-19 32,-1 22-96,1-22 33,0 0-161,-20 0-32,0-22 64,0 3-32,0-1-288,0 0-128,-20-19-193,20 19-544,-20 1-512,20-2 127,0 1-640,20 20-416,-20 20-1538,20 1-8039</inkml:trace>
  <inkml:trace contextRef="#ctx0" brushRef="#br1" timeOffset="179095.7031">6570 7498 9096,'39'0'7527,"-19"-19"-4644,0 19-481,1-20-320,-1 0-704,-2 1-642,2-2-127,1 1-129,-21 0-352,0 1-64,0-1 65,0 0-1,-21 20-64,1 0 32,-18 0 64,17 0-160,1 20 192,0 0 64,1 19-127,-1-19 95,20 20 0,0 0-96,20-1-128,-1-19-32,1-1-256,21 3-353,-3-3-576,3-19-705,-21 0-1569,19 0-2979</inkml:trace>
  <inkml:trace contextRef="#ctx0" brushRef="#br1" timeOffset="179270.5078">6868 7538 8456,'0'0'9673,"0"-20"-7655,0 20-225,0-20 225,0 1-480,20-1-642,-20 20-415,20-20-225,-20 1-512,19-2-577,-19 1-576,20 20-929,-20-20-1154,20 1-4323</inkml:trace>
  <inkml:trace contextRef="#ctx0" brushRef="#br1" timeOffset="179465.8203">7046 7201 11274,'20'0'4324,"-20"0"-1153,21 0-192,-21 0-801,20 19-640,-2 22-481,3-2-193,-1 1-255,20-1-257,-21 2-192,21-2-192,-20-19-288,19-1-481,-19 1-448,-20-20-480,0 0-1346,0 0-4292</inkml:trace>
  <inkml:trace contextRef="#ctx0" brushRef="#br1" timeOffset="179631.8359">7087 7420 19378,'0'0'3651,"0"-21"-2562,20 21 897,19-20-128,1 20-801,-1-20-865,21 20 32,-21-19-608,1 19-609,0 0-929,-21 0-1217,1 0-1922</inkml:trace>
  <inkml:trace contextRef="#ctx0" brushRef="#br1" timeOffset="180891.6015">7980 7320 10954,'0'-20'3171,"-21"1"-993,1 19-96,2-20-32,-2 20-737,-1 20-416,1-20-192,20 19 31,-20 1-63,20 0-449,0-1-64,20 1-128,0-20 0,21 20-32,-3 1 32,3-2-32,-2 1 0,-19 0 32,0 19 65,-20-19 287,0-1 160,0-19-95,-20 22-225,0-22-96,1 19-128,19-19-448,-20-19-353,0 19-416,20-22-1314,0 3-1633,0-1-11370</inkml:trace>
  <inkml:trace contextRef="#ctx0" brushRef="#br1" timeOffset="181109.375">8138 7142 18897,'20'-20'1570,"-20"40"-1090,0-1 1666,0 1 32,0 19-928,0 22-514,20-22-383,0 0-193,0 1-160,19 0-192,-19-20-801,0 0-321,1-20-896,-3 0-1377,-18 19-4613</inkml:trace>
  <inkml:trace contextRef="#ctx0" brushRef="#br1" timeOffset="181551.7578">8099 7359 1921,'-20'-19'16304,"20"19"-14703,20 0-223,-20-20 992,20 20-737,19 0-1216,-19 0-577,20-20-65,-21 20-319,21 0-257,1 0-224,-23 0-672,2 0-578,21 20-735,-21 0 159,-2-20 2178,3 19 897,-21 21 1026,20-19 960,-20-2 32,0-19-64,20 20-320,-20-20-289,0 0-31,0 0-129,0-20-288,0 1-256,-20-2-289,20 1-127,0 0-289,0 1-128,0-21-32,0 21-160,0 19-193,0-20-191,0 20 63,20 20-159,0-20-97,19 19 225,-19 1 159,20 0 97,-20-1-32,19 1 0,-19 0 31,21 1-543,-23-2-546,2-19-511,1 0-802,-1 0-4708</inkml:trace>
  <inkml:trace contextRef="#ctx0" brushRef="#br1" timeOffset="181718.75">8635 7201 17008,'-20'-40'1793,"20"21"-351,-20-1-129,20 20-320,20 0-737,0-20-480,-20 20-833,19 20-1538,1-20-4035</inkml:trace>
  <inkml:trace contextRef="#ctx0" brushRef="#br1" timeOffset="182066.4062">8893 7320 17840,'20'20'2339,"-20"-1"-610,20 1 385,-20-20 96,19 20-1089,1-20-384,-20 0-224,20 0-193,-20 0-96,0 0 32,0-20-96,0 0-95,0 1-1,0-1-32,0 0 32,0 1-32,0-22-192,20 41 128,-20-20-97,20 40 161,-1-20-64,1 21 32,0-1-288,0 19-320,19-19-674,-19-1-191,0-19-641,1 20-929,-1-20-3363</inkml:trace>
  <inkml:trace contextRef="#ctx0" brushRef="#br1" timeOffset="182529.2969">9409 7181 16207,'0'-20'2498,"0"20"-1056,-20 0 896,20 0-128,-20 20-769,20 0-288,-20 19-192,20 2-224,0-2-289,0-19-287,20-1-97,0-19-64,0 0-129,0-19-95,-1-1-64,-19 0 0,20 1 128,-20-22 31,0 41 129,-20-20 32,20 20 0,-19 0 161,19 20-65,0 21 96,19-2-96,-19 0 0,40 1-32,-20 0 0,21 0-96,-23-1 161,22 0-161,-19 2 128,-1-21-32,-20 0 0,0-1 32,-20 1-64,-1 0-96,-19-20-224,22 0-32,-23 0-289,21 0-320,-20 0-320,40 0-417,-19-20-832,19 20-897,0-20-4388</inkml:trace>
  <inkml:trace contextRef="#ctx0" brushRef="#br1" timeOffset="182876.9531">9806 7161 17040,'20'-59'1857,"-20"38"-736,0 21 417,0 0 288,-20 0-673,0 21-417,-19 19-191,19-21 31,0 21 33,20-1-289,0-18-256,20-1-64,0-1 0,19 1-128,1 0-32,-1-20-128,1 19 192,0-19 96,-21 20 0,-19-20 96,0 20 288,0 1 161,0-21-33,-19 19-223,-1-19-289,0 20-161,0-20-351,0 0-513,1 0-1185,19 0-2723</inkml:trace>
  <inkml:trace contextRef="#ctx0" brushRef="#br1" timeOffset="183809.5703">10282 7042 14862,'-20'-40'2850,"1"40"-576,19 0-384,0 0-256,0 20 224,19 20-481,-19 0-608,40 0-161,-20 19-191,0-20-193,19 2-224,-19-2-224,21 0-609,-21-39-352,-20 20-257,18-20-1216,-18 0-1346,-18-20-6438</inkml:trace>
  <inkml:trace contextRef="#ctx0" brushRef="#br1" timeOffset="184121.0937">10262 7261 13805,'-39'-21'3427,"39"1"-2050,0 1 97,0-1 640,39 0-609,-19 20-576,20-19 96,19-1-64,-19 20-545,1 0-256,-3 20-64,3-1-96,-21 1 0,-1 19 0,1-19 0,0 21 0,-20-2 96,20-19 161,19-1 63,-19-19-128,20 0-96,-1-19 32,1-1-64,-20-19 33,1 19-97,-21-21-33,-21 22 66,1-1-98,-20 0 1,1 20 0,-1 0-224,20 0-321,-19 0-319,19 20-450,0-20-1472,20 20-5062</inkml:trace>
  <inkml:trace contextRef="#ctx0" brushRef="#br1" timeOffset="201190.4297">7107 6407 5381,'0'-20'4612,"0"0"-2562,0 20 448,0 0 193,-20-19-801,20 19-737,-21 0-96,1 0-353,20 19-63,-20 1-97,2 0-63,-3-1-225,1 1-32,20 0 33,0-1-33,0 3-224,0-22 0,20 19-32,1-19 32,17 0 32,3 0-96,-3 0 128,3 20 64,-21-20-160,19 0 64,-39 20 32,20-1 96,-20 1 0,-20 0 0,1 1-160,-1-2 129,0 1-258,0 0-223,-1-20-288,3 19-514,-2-19-351,-1 0-513,21 20-897,-20-20-3074</inkml:trace>
  <inkml:trace contextRef="#ctx0" brushRef="#br1" timeOffset="201582.0312">7324 6526 11787,'0'-19'2306,"0"19"-320,0 0 448,0 0-480,0 19-545,20 1-512,-20 0 32,20-1-128,0-19-33,0 20-287,-1-20-289,21 0-64,-20 0 32,1-20-64,-3 1-128,2-1 0,-20 0-192,0 1-64,0-3-161,0 3-159,0-1-321,-20 0-512,20 20-609,0-19-192,0 19-1474,0 0-8391</inkml:trace>
  <inkml:trace contextRef="#ctx0" brushRef="#br1" timeOffset="202330.0781">7621 6228 9096,'0'-19'3011,"0"19"-577,0-20 33,0 20-129,0 0-801,0 0-448,0 0-224,0 20 192,21-1-64,-21 1-128,20 39-64,-20-18-65,20-2-255,0 0-257,-1-19-96,1 0 0,-20-1 0,20-19-128,0 0 32,-20 0 0,20 0-64,0 0-32,-20-19-32,19 19 160,1 0-128,0 0 64,-20 19 0,21 3 0,-21-3 0,20 1-32,-20 0-32,0-1 96,0 1-32,-20 0-320,20-20 32,-21 0-33,21 0 65,-20 0 64,0 0-96,20-20 63,-19 0 33,-1 1-384,20-1-97,-20 0-704,20 1 288,0 19-417,0 0-992,0 0-2339</inkml:trace>
  <inkml:trace contextRef="#ctx0" brushRef="#br1" timeOffset="202834.9609">8020 6526 11691,'19'20'2626,"1"-20"-320,-20 20 97,0-1-482,20-19-575,-20 20-289,0-20-32,0 0 0,0 0-257,-20 0-319,20-20-161,0 20-64,-20-19-256,1-1 192,19 0-128,-20 1-32,20-22 0,0 21-192,0 0-160,0 1-1,20 19-95,-1 0-193,1 0 225,0 0-609,20 19-480,-1 1-481,1-20-1698,-20 0-5444</inkml:trace>
  <inkml:trace contextRef="#ctx0" brushRef="#br1" timeOffset="203189.4531">8318 6485 11370,'-21'22'3299,"21"-22"-768,0 19-417,0 1-192,0 0-801,0-1-513,21-19-223,-3 20-65,2-20 0,0-20-160,21 1 1,-41 19-97,18-40 32,-18 21 32,0-3-192,0 3 128,-18-1-160,-2 20-64,-1-20-129,-19 20 65,22 0-224,-3 0-129,21 0-672,0 0-1346,0 20-2690</inkml:trace>
  <inkml:trace contextRef="#ctx0" brushRef="#br1" timeOffset="203544.9219">8535 6485 15118,'0'22'2146,"0"-22"-609,0 0 802,0 19-738,20 1-640,-20-20-417,20 20-31,0-20-193,0 19-128,0-19-128,-20-19 97,19-1-97,1 20-160,-20-20-97,0-21-191,0 22-321,0 19-223,0-20-129,0 0-577,0 20-1601,-20 0-6086</inkml:trace>
  <inkml:trace contextRef="#ctx0" brushRef="#br1" timeOffset="204066.4062">8753 6287 16623,'0'-19'2691,"0"19"-1026,0 0-223,0 0 223,0 19-287,20 1-417,1 0-545,-1 20-96,0 0-128,-2-21-63,3 21-97,-1 1-257,-20-22-255,20 1-257,-20 0-448,20-1-320,-20-19-289,-20 0-1697,20 0-6727</inkml:trace>
  <inkml:trace contextRef="#ctx0" brushRef="#br1" timeOffset="204275.3906">8753 6407 18833,'-18'0'2242,"18"0"-800,0 0 736,0 0-416,0 0-1058,18-20-576,2 20-96,1 0-64,-1 0-544,0 0-321,19-20-224,-19 20-256,0 0-385,0-19-1377,-1 19-4100</inkml:trace>
  <inkml:trace contextRef="#ctx0" brushRef="#br1" timeOffset="204610.3515">9012 6466 14958,'20'0'4452,"-20"19"-2883,0-19-992,19 22 384,-19-22-641,20 19-256,-20 1-64,0-20-608,0 0-385,0 0-1410,0 0-3394</inkml:trace>
  <inkml:trace contextRef="#ctx0" brushRef="#br1" timeOffset="204786.1328">8972 6268 17552,'-20'0'1954,"20"-20"-1281,0 20-609,0 0 0,0 0-481,20 0-1761,0 0-4900</inkml:trace>
  <inkml:trace contextRef="#ctx0" brushRef="#br1" timeOffset="205384.7656">9111 6446 12267,'0'0'2466,"0"0"-768,0 20 416,21-20-256,-21 19-737,0 3-448,18-3-449,-18 1-32,0-20-64,20 0 32,-20 20-64,0-20-96,0 0 192,-20-20-256,20 20 32,0-20-32,0 1 32,0-3-32,0 3 32,0-1 32,0 0-32,20 20 32,-20 0 32,20 0 32,1 0 96,-1 0-96,-2 20 1,-18 0-33,20-1-225,1 3-575,-21-22-770,20 19-1120,-20-19-2531</inkml:trace>
  <inkml:trace contextRef="#ctx0" brushRef="#br1" timeOffset="206051.7578">9369 6426 14381,'20'20'2723,"-20"-20"-1410,20 0-256,0 0-224,-20 0-289,19 0-320,1 0-127,0 0-33,-20-20 96,20 20-96,-20-19 32,0-1-96,0 0 32,0 1-160,0-2 64,-20 21 32,0-20-96,20 20 128,-20 0 32,20 0 32,-19 0 224,19 20-32,-20 1 97,20-2-257,0 21 192,-20-1-160,20 0-64,0 2-64,0-21-32,20 0 64,0-1-96,19-19-64,-19 0-321,20-19-479,-19 19-1763,-3-20-4260</inkml:trace>
  <inkml:trace contextRef="#ctx0" brushRef="#br1" timeOffset="214039.0625">11294 7122 10441,'-18'-20'2275,"18"-1"767,-21 21-511,21 0-33,0 0-768,0 21-353,21-1 64,-21 0-159,18 19-417,2-19-353,1 19-96,-1-18-127,0-1-193,-2-1-96,-18-19-64,21 0-513,-21 0-768,20 0-289,-20 0-832,0-19-833,0-1-4965</inkml:trace>
  <inkml:trace contextRef="#ctx0" brushRef="#br1" timeOffset="214207.0312">11235 6844 18769,'-20'-40'2018,"20"40"-1313,0-21-257,0 21-63,0 0-193,0 0-416,20 0-801,0 21-1602,1-1-3651</inkml:trace>
  <inkml:trace contextRef="#ctx0" brushRef="#br1" timeOffset="219916.9922">11474 7161 13805,'0'-19'1633,"-20"19"-256,20 19 161,0-19 352,20 20-481,-20 19-704,0-19-193,19-20-192,-19 21 97,0-21 95,20 0-31,-20 0-65,0 0-160,20-21-63,-20 1 95,0-19-32,0 19-160,20-19-64,-20 19 128,20-20-160,-20 20 32,19 0 97,1 20 31,0 0-32,0 20 64,1 0-128,-3 20 0,2 0-96,0-1-160,1-19-224,-21 19-97,20-18-320,-2-21-352,2 20-416,1-20-706,-21 0-1632,20 0-4549</inkml:trace>
  <inkml:trace contextRef="#ctx0" brushRef="#br1" timeOffset="220171.875">11871 6824 15919,'0'-20'2210,"0"20"-737,19 0 289,-19 0 224,20 20-417,-20 19-512,20 1-416,0-21-289,19 22-128,-19-2-128,0 1 32,0-1-352,0-18-224,1-1-161,-3 0-384,2-20-704,-20 19-97,0-19-1345,0 0-4260</inkml:trace>
  <inkml:trace contextRef="#ctx0" brushRef="#br1" timeOffset="220374.0234">11890 7022 7046,'-19'0'11659,"19"0"-10281,0 0-193,19-20 672,1 20 33,20 0-577,-1 0-800,1 0-353,0 0-128,19 0-160,-18-19-449,-3 19-448,-17 0-800,19 0-449,-20 0-1410,-20 0-3299</inkml:trace>
  <inkml:trace contextRef="#ctx0" brushRef="#br1" timeOffset="220721.6797">12327 7062 15214,'40'0'1217,"-20"0"673,-1 0 32,1 0-865,0 0-481,0 0-127,0-20-193,-20 20-32,19-20-64,1 0-128,-20 1 0,0-1 32,-20-1-64,20 21 96,-19-20 97,-1 20-97,0 0 160,0 20-96,0-20 224,1 21 1,-1 18-225,20-19 0,0 20 32,0-21 1,20 22-97,-20-21-96,39-1-96,-19 1-385,20-20-608,-1 0-545,2 0-1216,-3-20-2980</inkml:trace>
  <inkml:trace contextRef="#ctx0" brushRef="#br1" timeOffset="221292.9687">12942 6963 13708,'0'-41'1762,"0"22"128,-20-1 384,20 20-192,-20 0-673,1 20-352,-1-1-288,0 1 32,0 21-128,20-2-321,-20 1-320,20-21-32,20 2 0,0-21-96,0 0-96,0 0 63,-1-21 1,-19 2-32,20-1 64,-20 0 32,0 0 64,0 20 0,0-19 32,0 19 0,0 19 0,-20 1 0,20 20 128,0 0 0,20 0-95,-20-1-97,20 20 96,0-18-32,1-2 64,-1 0 96,-20 1-128,18 0 64,-18-20-96,-18 0-32,-2-1-224,-1 1-128,-19 0-65,20-20-320,-19 0-352,19 0-224,0-20 64,0 20-1377,1-39-3749</inkml:trace>
  <inkml:trace contextRef="#ctx0" brushRef="#br1" timeOffset="221800.7812">13141 7002 15919,'0'0'2530,"20"0"-1473,0 20 128,-20-20 96,20 0-160,-1 20-416,1-20-417,20 0-63,-20 0-97,-1 0 32,-19 0 0,20-20-96,-20 20 96,0-20-288,0 1 128,0-1-64,-20-1-32,1 1 0,19 20-32,-20-19 64,0 19 32,0 19 64,20-19 32,-20 41 160,1-21 96,19 19-64,0 1 33,0 0 95,19 0-224,1-21-128,20 1 0,-1-20-256,1 0-192,1 0-321,-3-20-480,-17 1-193,-21-1-575,0 0-1475,0-20-2946</inkml:trace>
  <inkml:trace contextRef="#ctx0" brushRef="#br1" timeOffset="222076.1719">13459 7022 11659,'40'59'2402,"-22"-38"545,3-1-257,-21 0-640,20-1-609,-20-19-287,0 20-258,20-20-223,-20-20 32,-20 20-257,20-19-320,-20-21 64,20 19-31,-21 2-97,21-21 0,0 1 0,21 19-96,-1-21 32,0 41-64,19-19 32,-19 19-161,20 0-607,-20 19-482,19 1-1184,1-20-1954,1 21-13933</inkml:trace>
  <inkml:trace contextRef="#ctx0" brushRef="#br1" timeOffset="222460.9375">13975 6883 10986,'20'-20'3555,"0"20"-800,-20-19-257,19 19-448,-19 0-512,0-20-33,0 20-544,0 20-224,-19-20-321,-1 39 0,0-19 33,0 19-161,-1-18-256,3 18 0,18-19-96,0 0 0,18 0-32,3-1-128,19-19 32,-1 21-1,1-21 33,0 0 192,-21 20-32,1-20 128,0 20 1,-20-1 127,0 1 64,-20 0-96,0-20 1,1 19-322,-1-19-191,-20 20-481,20-20-640,1 0-1538,-1 0-3010</inkml:trace>
  <inkml:trace contextRef="#ctx0" brushRef="#br2" timeOffset="542031.25">16615 5732 6309,'20'-21'11595,"-20"2"-10954,0 19-513,0 19 897,20 2 705,-1 19-929,-19-1-385,40 0-160,-20 2-64,1-2 1,-3 1-1,2-1 0,0-18-96,1-1 64,-21-20-96,0 20 128,-21-20 97,21 0-257,-20 0-160,0 0 224,-19-20-64,19 20 0,0-20 64,0-1 64,20 21 224,0 0-127,0 0-161,20 0 96,0 21 192,0-1-63,19 0 159,1-20-224,1 0-128,-2 19-64,1-19-32,-1 0-32,1-19-256,-20 19-320,0-20-385,-1 0-641,-19 20-800,-19-21-2563</inkml:trace>
  <inkml:trace contextRef="#ctx0" brushRef="#br2" timeOffset="542697.2656">16773 6367 17328,'0'-40'3011,"0"20"-1506,0 0 97,0 20 223,0 0-864,0 20-448,0 0 127,20 20-95,-20 19-161,20 0-63,1 2-129,-21-22-64,20 22-96,-2-22 0,3 0-256,-1-19-353,0 0-480,0-1-865,-20 2-768,19-21-2019,-19 0-12715</inkml:trace>
  <inkml:trace contextRef="#ctx0" brushRef="#br2" timeOffset="542875.9765">17052 6546 14221,'19'20'3523,"-19"-1"-1537,0 21-160,20-19-385,-20 18-704,0-19-417,20-1-320,-20 1-128,20 0-448,0-20-545,-20 0-1346,19 0-3554</inkml:trace>
  <inkml:trace contextRef="#ctx0" brushRef="#br2" timeOffset="543011.7187">17071 6485 10441,'-19'-19'6663,"19"19"-6151,0-20-416,0 20-192,0 0-929,0 0-4004</inkml:trace>
  <inkml:trace contextRef="#ctx0" brushRef="#br2" timeOffset="543241.2109">17170 6327 18129,'20'21'3843,"-20"-2"-3170,20 1 1057,0 19 384,-20 1-641,21 1-704,-1-2-225,-2 20-320,3-18-127,-1-2-1,0-19-128,0-1-161,-1 1-319,1 0-417,-20-20-512,20 0-449,-20 0-673,0 0-2145</inkml:trace>
  <inkml:trace contextRef="#ctx0" brushRef="#br2" timeOffset="543710.9375">17488 6507 14317,'-39'19'1570,"19"-19"159,20 0 385,-20 20-544,0 0-641,1-1-353,19 1-95,-20 0-33,20 1-96,0-2-63,0 1-161,0 0 160,0-1-224,20-19 192,-20 0 33,39 20-65,-19-20 96,20-20-224,-1 20 96,-19-19-96,20 19-32,-1-20-31,-19 0-33,21 20-129,-23-19-63,-18-2 128,20 1 0,-20 0 128,-20 20 0,20-19 32,-18 19-32,-2 0 97,-1 0 319,1 19-96,20 1 33,-20 0-33,20 20-64,0-20-127,0 19-65,20-19-128,21 0 32,-21-20-160,39 19-417,-19-19-480,19 0-961,-19-19-1217,-1-1-11371</inkml:trace>
  <inkml:trace contextRef="#ctx0" brushRef="#br2" timeOffset="544254.8828">18401 6367 21107,'0'-40'1794,"0"40"-897,0 0 352,20 0-32,-20 21-384,20 18-192,0 0-225,1 20-128,-3-18-127,23 18-129,-1 2 64,-22-22-321,23-19-255,-1-1-321,-21 1-800,1-20-289,-20 0-480,-20 0-1474,1 0-9128</inkml:trace>
  <inkml:trace contextRef="#ctx0" brushRef="#br2" timeOffset="544875.9765">18382 6605 14765,'-20'-20'3748,"20"20"-2563,20 0 1057,-1-19 289,21-1-674,1 20-1280,-3-20-417,3 20-224,-21-19-224,19 19-481,-19-22-480,0 3-64,-20-1-417,0 0-736,0 20-1058,-20-19-479,0-1 2978,-1 0 1569,21 20 2211,-18 0-33,18 0-800,18 20-128,-18 19-257,21-19-352,-1 19-64,0 22-256,19-22-32,-19 1-128,20-19-129,-20-2-287,-1 1-161,1 0-32,-20-1-32,0-19 64,20 0-192,-20 0 0,0 0 0,0-19-128,0-1 31,0 0-95,0 1-32,0-2 160,0 1-96,20 20 95,0 0 129,-1 20 32,1-20 129,21 21-65,-1-21 96,-22 19-64,23-19-32,-1 0 0,-21 0 32,1-19 97,0-2-33,0 1 0,-20-19-64,0 19 32,-20 0-64,0 1 96,20-3-95,-20 22 127,1 0 32,-1 22-128,20-3 0,0 21 64,0-21-256,0 21 257,20-19-193,19-2-65,1 1-319,19 0-128,2-20-738,-23 0-703,23 0-1795,-22-20-11915</inkml:trace>
  <inkml:trace contextRef="#ctx0" brushRef="#br2" timeOffset="545696.289">20010 6485 16719,'0'0'3556,"0"0"-2852,19 22 546,-19 17 799,20-19-767,0 19-514,-20-19-191,20 1 0,-20-21-193,20 19 0,-20-19-288,0 0 289,0 0 95,0-19-224,0-2-160,-20 1-63,20-19-1,0-1-32,0 21-65,0-22-95,0 21 32,20 0-32,-1 20 32,-19 20 0,40 0 64,-19-1 192,-1 22-128,-2-21 64,2 0 0,1-1 32,-1 1-32,-20-20 32,20 0 96,-20-20 97,19 20-97,-19-19 0,0-1-192,0-19 64,0 17-64,20 22-160,-20-19 32,20 19 0,0 19-64,0 3-129,-1 17-351,21-19-514,-20 19-1248,19-19-1025,-19 1-4933</inkml:trace>
  <inkml:trace contextRef="#ctx0" brushRef="#br2" timeOffset="545993.164">20725 6485 21460,'0'0'1217,"-20"22"-320,20-3 1633,-20 1-896,20 19-1026,0-19-351,20 0-33,19 1-224,-19-2 192,20-19-192,-1-19 96,-19-2-96,0 1 0,-20 0 0,0 1-64,0-21 64,-20 21-96,0-3-417,-19 22 65,19-19-289,0 19-192,0 0-128,1 19-320,19-19-833,-20 22-1858,20-3-13036</inkml:trace>
  <inkml:trace contextRef="#ctx0" brushRef="#br2" timeOffset="546383.789">21082 6466 18641,'-21'0'1185,"1"0"417,20 19 544,-39 3-352,39 17-609,-20-19-385,20-1-415,0 21-193,20-40-96,1 21 64,-3-21 0,2 0-32,1-21 193,-1 1-321,-20-19 32,0-1-32,0-1 32,-20-18-64,-1 20 64,1-21-64,2 20 0,-3 1-32,1 19 96,0 1 32,0 19 96,20 0-32,0 19-32,0 1 96,0 39 33,20-18-129,0 18-32,21-20-289,-3 22-447,3-22-737,-3 0-1442,3-19-2082</inkml:trace>
  <inkml:trace contextRef="#ctx0" brushRef="#br2" timeOffset="546775.3906">21539 6507 15406,'18'39'5605,"3"0"-4131,-21-19 127,20 0 65,0 1-545,0-2-448,-20-19-257,19 0-192,1 0 225,0-19-289,-20-2-96,20-19-32,-20 21 32,0-21 64,20 21-96,-20 19-32,0-22-160,19 44 352,1-3 0,0 1-64,0 19-96,1-19-64,17 21-384,-18-22-481,21 1-832,-23 0-1026,3-20-6854</inkml:trace>
  <inkml:trace contextRef="#ctx0" brushRef="#br2" timeOffset="547687.5">18044 7459 11466,'21'39'3620,"-1"-19"-2083,-2 19 609,2-17-128,1-3-512,-1 1-225,19 0-128,-39-20 64,20 0-32,-20 0 32,0-20-352,-20 0-288,20-21-97,-39 2-320,-2 0-32,3-1-31,-23-20-97,2 21 32,19-20-32,0-2 0,1 22-32,19 0-1,20-1 33,0 19-64,20 2-64,19 19-32,1-20-32,0 20-96,19 20-577,2-1-705,-23 2-832,3 19-1025,-2-1-6727</inkml:trace>
  <inkml:trace contextRef="#ctx0" brushRef="#br2" timeOffset="547876.9531">17767 7399 18897,'-20'0'2082,"20"0"-864,20-20 735,19 20-255,1-20-673,19 1-384,20 19-449,-19-20-96,-1 20-352,2-20-865,-22 20-1026,1 0-1536,0 0-7207</inkml:trace>
  <inkml:trace contextRef="#ctx0" brushRef="#br2" timeOffset="548215.8203">18362 7379 17712,'0'41'3363,"0"-22"-2177,0 21 831,0-21 1,0 21-672,20 1-514,-1-22-383,21 1-65,1-20-160,-3 0 65,-17-20-161,19 20 0,-22-41-32,3 22 0,-21-21 0,0 21-32,-21-21 64,3 21-64,-2 19 97,0-21 287,20 21-320,0 0 32,-21 21-192,42-2 160,-21 21-128,20-21 64,0 1-128,19 0-224,-19-1-288,20 3-1,-1-22-576,1 0-513,-20-22-512,-1 22-736,-19-19-4517</inkml:trace>
  <inkml:trace contextRef="#ctx0" brushRef="#br2" timeOffset="548484.375">18739 7359 18417,'20'20'1922,"0"0"128,-1 1 384,1 18-480,-20-19-417,20 19-480,-20-19-448,20-1-385,-20 3 32,20-22-192,-20 19 161,0-19-225,0 0 160,0-19-96,19 19-64,-19-22-64,20 3-257,0-1-95,1 0-193,-1 1-31,0 19-129,19 0-384,-19 19-352,0-19-289,0 20-416,-1 0-3940</inkml:trace>
  <inkml:trace contextRef="#ctx0" brushRef="#br2" timeOffset="548730.4687">19255 7379 19954,'-20'0'1314,"0"0"-65,20 0 1153,-19 20-384,-1 1-673,20-2-448,-20 21-320,20-1-257,20 0-224,0-17 0,19-3-64,1 1 32,-1-20-160,1 0-192,1 0-385,18-20-512,-39 1-641,19-3-320,-39 3-1217,0-1-4773</inkml:trace>
  <inkml:trace contextRef="#ctx0" brushRef="#br2" timeOffset="548911.1328">19454 7240 18481,'20'0'3011,"0"0"-801,-20 0 288,19 41-928,1-22-513,0 40-481,20-19-416,-21 0-63,21-20-161,0 19-257,-21-19-287,21-20-417,-40 0-961,0 0-833,0 0-4292</inkml:trace>
  <inkml:trace contextRef="#ctx0" brushRef="#br2" timeOffset="549143.5547">19354 7399 19218,'0'21'2722,"41"-21"-2241,-2 0 1569,21-21 0,-1 21-417,20 0-480,0 0-512,-19 0-321,-1 21-96,-18-21-192,-21 19 0,0 1-32,-1 0 64,1-1-31,0 1-66,-20 0-95,20-20-192,-20 19-705,20-19-544,-20 0-770,0-19-2177</inkml:trace>
  <inkml:trace contextRef="#ctx0" brushRef="#br2" timeOffset="549327.1484">19751 7240 19986,'-20'-20'1986,"20"1"-1858,0 19-256,0 0 0,0 0-1249,0 19-4132</inkml:trace>
  <inkml:trace contextRef="#ctx0" brushRef="#br2" timeOffset="550063.4765">20247 7379 15662,'0'-39'2210,"0"19"-1217,-20 0 513,2 20 223,-2 0-351,-1 20-193,1 0-256,0 19 96,1 21-64,-1-20-289,20-1-159,0 0-97,20-17-224,19-3-64,-19 1-31,21-20-33,-3 0-64,3-20 128,-2 1-320,1-22 31,-40 21-31,0-19-32,0 19-128,-20 0 127,-19 1-63,19-2 0,-21 21-129,21 0 193,2 0-192,-2 0-193,20 0-352,0 21-256,0-21-480,20 19-866,-2-19-4291</inkml:trace>
  <inkml:trace contextRef="#ctx0" brushRef="#br2" timeOffset="550381.8359">20387 7379 17520,'39'41'4036,"-19"-22"-3107,0 21 384,0-21 705,0 1-352,-20-20-770,19 20-351,-19-20-289,0 0 0,20 0 97,-20-20-161,0 0-96,0 1-32,20-1-96,-20-19 64,20 18-32,1 1-160,-3 0 128,2 20-96,0 20 0,1-20 128,19 41-321,-1-22-511,-19 21-1090,20-21-1441,-1 1-4069</inkml:trace>
  <inkml:trace contextRef="#ctx0" brushRef="#br3" timeOffset="648157.2265">377 8927 1537,'-20'0'-577</inkml:trace>
  <inkml:trace contextRef="#ctx0" brushRef="#br3" timeOffset="648403.3203">377 8927 2498,'20'0'5925,"-20"0"-1248,0 0-1922,0 0-65,0 0-544,0 21-448,0-1-385,0 0-288,0 19-128,18 0-193,3 22-383,-21-2-161,20 21 96,0-1-96,0-19-96,-1-1-64,1-20-32,0 1-608,0 0-1026,0 0-480,-20-21-1345,19 1-6118</inkml:trace>
  <inkml:trace contextRef="#ctx0" brushRef="#br3" timeOffset="648596.6797">515 9543 12395,'-19'-20'6727,"-1"20"-5510,20 0-160,0-20 1025,0 20-192,20-19-1058,19 19-672,-19-20-95,20 0-386,-1 20-608,1-19-544,-1-1-737,1 20-1954,-19-21-9609</inkml:trace>
  <inkml:trace contextRef="#ctx0" brushRef="#br3" timeOffset="648793.9453">695 8968 18577,'-41'-20'1986,"21"20"-961,20 0-32,-20 20 769,20 0-65,20 19-928,-20 20-545,20 2-192,21 17-192,-23-17 96,22-2-801,-19 1-448,17-21-161,-17 20-800,-1-19-1954</inkml:trace>
  <inkml:trace contextRef="#ctx0" brushRef="#br3" timeOffset="649077.1484">992 9345 19250,'0'0'1697,"0"0"-992,0 39 192,0-18 865,20 18-225,-20 20-928,19-19-385,1 0-160,0-20 0,21 0 32,-23-20 64,23 0-128,-1-20 32,-22 0-96,-18-20 96,0 20-192,0 0-224,-18-19-161,-22 19-223,19 1-33,1-1-224,-19-1-641,39 21-223,-20 0-2019</inkml:trace>
  <inkml:trace contextRef="#ctx0" brushRef="#br3" timeOffset="649482.4219">1409 9345 19602,'-40'-20'1954,"40"20"-1089,-20 20 288,20-1 929,-20 1-641,40 1-736,-20 18-481,20-19-96,20 19-32,-21-19-192,1 0 224,20-20-160,-20 0 0,-1 0 32,1 0 32,0 0 0,1-20 32,-21 20 96,0 0 161,0-20 63,20 20 33,-2 20-161,23-20-224,-21 0 64,0 0-32,0 0-160,19 0 0,-39 0-96,20-20-385,0 1-192,0-1-384,-20 0-320,0 1-641,0-1-1698,0-1-8840</inkml:trace>
  <inkml:trace contextRef="#ctx0" brushRef="#br3" timeOffset="649714.8437">1964 8908 22741,'0'0'1537,"20"19"-1184,-20 2 672,21 19 704,-1-1-383,-2 20-802,23 2-512,-1-2-32,-1-19 0,1 0-256,-1-21-513,1 1-992,0 0-161,-21-1-641,1-19-3939</inkml:trace>
  <inkml:trace contextRef="#ctx0" brushRef="#br3" timeOffset="650105.4687">1905 9246 20723,'-20'-21'2531,"20"21"-1987,0 0 1122,0-19 544,41-1-1217,17 0-673,1 1-256,2-1-96,18 0-416,-20 20-577,1 0-865,-1 0 0,-19 20 641,-1 0 672,-19-1 481,1 1 160,-1 19 641,0 2 576,-20-2 225,18-19-193,-18 0-448,41-1-193,-21 1-63,20-20-97,-21-20-384,21 1-31,0-21-33,-21 1-96,1 19 96,-20-20-257,-20 20 129,1 20-64,-1-20-288,-20 20 256,-19 20-32,19 0-1,-1-20-415,3 19-1410,18 2-1634,20-21-12747</inkml:trace>
  <inkml:trace contextRef="#ctx0" brushRef="#br3" timeOffset="650873.0469">3572 9127 16815,'-59'-41'2211,"19"41"-546,1 0 225,19 0 416,-20 21-704,19-1-674,3 19-191,18 20-256,-20 2 63,40-22-416,-2 20 128,23-18-223,-1-22 63,19 1-385,1-20-287,-1-20-225,0 1-897,-18-1-448,17-1-961,-37-18-5060</inkml:trace>
  <inkml:trace contextRef="#ctx0" brushRef="#br3" timeOffset="651206.0547">3553 8888 18609,'-20'0'2851,"20"0"-2050,20 20 512,-1 20 673,21 19-417,-20 0-640,19 2-448,2-2-225,-1 1-128,-1-20-128,-19-21 352,20 1-224,-21 0-160,1-1 160,0-19-64,-20 0-64,0 0 65,0-19-97,0-21 64,0 21-64,0-21-129,0 0 33,0 0 128,20 21-96,0 19 0,-1 0-32,1 19 192,0 21-64,0 0-32,19-20-448,1 19-1058,-19-19-544,17 0-544,3-20-3396</inkml:trace>
  <inkml:trace contextRef="#ctx0" brushRef="#br3" timeOffset="651481.4453">4327 9166 15214,'-20'-19'3876,"0"19"-1602,20 19-641,0 1 834,0 19-738,0-18-960,20 19-225,20-21-255,-1 1-161,1-20 128,1 0-160,-3 0 0,3-20 32,-21 1-128,-2-1 32,-18 0-32,-18-1-96,-2 2-32,-1-1-224,-19 0 288,1 20-224,-1 0 63,20 0-287,1 0-545,-1 0-769,20 20-640,20 0-1762,-1-20-12140</inkml:trace>
  <inkml:trace contextRef="#ctx0" brushRef="#br3" timeOffset="651749.0234">4724 9147 21332,'-20'0'1954,"20"19"-1154,-20 1 738,20 19 544,0-18-801,0 19-769,20-21-415,20 1 159,-1-20-128,1 0-96,19-20 0,-19-19-96,1 19-64,-3-20-289,-38 20 225,0 0-128,-20 1-161,-19-1-127,-1 20-289,1 0 128,-1 0 225,-19 20 223,19-20-704,0 19-1985,21 1-10699</inkml:trace>
  <inkml:trace contextRef="#ctx0" brushRef="#br3" timeOffset="652349.6094">5459 9047 18001,'-20'-40'1121,"-1"21"-641,1 19 801,2 0 545,-2 19-481,-21 1-576,21 0-321,1 19-159,19-18-161,19 19-96,1-21 64,41 1-64,-2 0-32,0-20 0,1 19-64,-1-19-64,-19 21 64,-1-1-64,-39 0 192,0-1-32,-39 1-32,19 0 160,-20-1-128,1 1-32,-1 1-256,20-21-577,-19 20-512,39-20-641,0 0-3652</inkml:trace>
  <inkml:trace contextRef="#ctx0" brushRef="#br3" timeOffset="652683.5937">5795 9286 20563,'81'-40'1826,"-42"19"-1314,-19 2 769,20-1 481,-1 0-769,-19 1-641,0-1-159,0 0-33,-20-1 32,0 1-32,-20 1-32,0 19-128,-20 0-32,1 0 96,-1 19-64,1 1 96,-2 21 128,21-2 97,20 1-65,0 0-192,20-20 0,21 0-32,-2-1-128,21-19 224,19 0-384,-20 0-385,22 0-1280,-22-19-610,-19 19-2562</inkml:trace>
  <inkml:trace contextRef="#ctx0" brushRef="#br3" timeOffset="653436.5234">7046 9127 14317,'0'0'3331,"0"0"-1505,0 0-769,0 20 544,20 19 1,1 0-449,-1 22-480,-2-22-289,3-19 193,-1 19-1,0-18-159,0-21-97,-1 0-160,-19 0 64,20-21 0,-20 1-63,0 1-129,0-21 0,0-19 32,0 19-32,0 0-64,0 1 96,20 19-96,0-1 0,0 21-160,-1 0 159,1 41 98,0-2-1,20 1-160,-21 20 96,21-21-289,-20-19-383,19 0-674,-19-1-351,21 1-577,-21-20-2499</inkml:trace>
  <inkml:trace contextRef="#ctx0" brushRef="#br3" timeOffset="653628.9062">7621 9107 20787,'21'-21'1602,"-1"21"-513,20 0 224,-1-20-256,21 20-897,-21 0-224,1 0-897,1 0-1025,-3 20-2594</inkml:trace>
  <inkml:trace contextRef="#ctx0" brushRef="#br3" timeOffset="653782.2265">7721 9345 20243,'20'0'1889,"0"0"-1728,20-20 159,19 0 64,-18 1-384,17-1-1217,-17 0-2723</inkml:trace>
  <inkml:trace contextRef="#ctx0" brushRef="#br3" timeOffset="654364.2578">8496 8769 18577,'-20'-40'2306,"20"40"-544,0 20-481,-20 0 353,20 20-1,0 0-512,20 38-672,-20-17-161,20 17-224,0-17 0,-1-2-160,21-20-192,0 2-321,-20-21-480,19-20-640,1 19-289,-1-19-801,-39-19-3075</inkml:trace>
  <inkml:trace contextRef="#ctx0" brushRef="#br3" timeOffset="654551.7578">8595 8868 18513,'-20'0'2306,"20"20"-1249,0 0 353,20 40 383,0-21-255,0 20-866,19 2-608,1-22-64,19 20-320,-18-38-353,18-1-352,-39-20-480,20 20-481,-40-20-2498</inkml:trace>
  <inkml:trace contextRef="#ctx0" brushRef="#br3" timeOffset="654743.164">8397 9127 18833,'0'-20'2595,"0"20"-1538,20-21 769,19 21 384,21-20-769,-1 1-768,40-1-353,-20 20-288,2 0-192,-22 0-1185,0 0-1442,-19 20-1409</inkml:trace>
  <inkml:trace contextRef="#ctx0" brushRef="#br3" timeOffset="654901.3672">8476 9286 20307,'20'0'1729,"19"-20"-800,1 0 449,20-1-97,19 2-480,1-1-737,-22 0-1378,23 20-1184,-22-19-4581</inkml:trace>
  <inkml:trace contextRef="#ctx0" brushRef="#br3" timeOffset="655428.7109">9528 9166 18097,'-20'0'1825,"0"20"-287,0 0-545,20-1 384,0 22-32,0-2-608,20-19-192,0 0-225,0-1-224,19-19 160,22-19-64,-23-21-192,3 21 161,-21-21-161,0 0 32,-20 0 0,-20 21 0,-20-21-161,1 19 1,-2 21 0,1 0-128,1 0-192,19 0-353,0 21-416,20 19-641,0-21-1794,20 21-8967</inkml:trace>
  <inkml:trace contextRef="#ctx0" brushRef="#br3" timeOffset="655660.1562">9984 9345 10826,'-39'-20'10474,"-1"-19"-9738,0 19 706,1-21 191,19 2-223,-20 0-385,21-22-417,-1 2-320,20 0-191,0-1-65,0 1-32,20 19-161,-1 21-383,21 19-833,-20 0-1026,0 39-1825</inkml:trace>
  <inkml:trace contextRef="#ctx0" brushRef="#br3" timeOffset="655860.3515">9666 9166 22837,'-18'-19'641,"36"-1"384,23-21 96,18 21-513,1 1-448,-1-1-928,20 0-2339,20 20-7527</inkml:trace>
  <inkml:trace contextRef="#ctx0" brushRef="#br3" timeOffset="656587.8906">10620 8610 13260,'-20'-20'2947,"0"0"-417,20 1-768,0 19 96,0-20-321,0 20-352,0-20-352,0 20-192,0 0-97,0 0-63,0 20-97,0-20 289,0 20-193,20 19 1,-20 2-1,20 18-192,-20 0-64,40 21-159,-21-21-33,21 1 0,0-20-32,-1-21 32,1 1 0,-1 0 0,-19-20 0,21 0 32,-21 0-32,-2 0-96,3 19 96,-1 1-32,0 1 0,-20-1-64,0 19 32,0-19-161,-20 19 65,0-18 0,-1-21-32,-17 20-32,17-20-96,-19 0-33,1 0 1,-1 0 128,1 0-257,19-20-511,0 20-1122,0-21-64,20 2-417,0-1-2530</inkml:trace>
  <inkml:trace contextRef="#ctx0" brushRef="#br3" timeOffset="656914.0625">11195 9007 21492,'0'20'961,"-20"0"-32,20 19 960,0-18-159,0 19-481,20-1-672,20-19-257,-20-20 64,19 19-159,-19-19-1,21-19-192,-21-1-32,19 0 64,-39 1 96,20-1-128,-20-21 64,0 21 32,0 1-128,0 19 64,0 0-64,0 0 0,0 19-32,20 1-32,0 21-320,-1-21-705,1-1-993,20 1-737,-1 0-1409,-19-20-11467</inkml:trace>
  <inkml:trace contextRef="#ctx0" brushRef="#br3" timeOffset="657144.5312">11790 8948 19506,'-18'-21'1634,"-2"21"-257,20 0 737,0 21 96,-21 19-897,21-1-384,0 0-256,0 2-353,21-1-256,17-1 0,23-19-64,-22-1-160,41-19-96,-21-19-321,-19-1-480,-1 0-640,1 1-321,-40-21-513,0 19-2017,-20-18-8456</inkml:trace>
  <inkml:trace contextRef="#ctx0" brushRef="#br3" timeOffset="657338.8672">11890 8690 18353,'-19'-39'3363,"19"39"-1665,19 0 608,21 0-96,-20 19-641,19 21-704,-19-1-192,20 21-481,1 19-32,-3-19-288,23-1-288,-22 0-257,-19-18-224,20-1-1089,-21-21-832,21-19-674,-40 20-12170</inkml:trace>
  <inkml:trace contextRef="#ctx0" brushRef="#br3" timeOffset="657732.4219">12367 8888 21075,'-40'0'865,"1"20"-288,-1-1 1152,20 22 161,-19-21-416,-2 19-417,21 0-513,20-19-352,20 21-160,21-21 32,-2-1 0,21-19-31,-1 0 95,0-19-96,1-1 96,-21 0-256,1-1 0,-19 1-65,-1 1-191,-20-21 160,0 21 32,-20-1 96,-21 0 96,21 20 0,-19 0 0,19 0 224,0 0-64,20 20-32,-20 19 128,20-19-32,0 19-159,20 2-1,20-21-96,-1 0 0,1-1-193,1 1-127,18-20-353,-19 0-384,-1 0-897,1 0-640,-1-20-2147</inkml:trace>
  <inkml:trace contextRef="#ctx0" brushRef="#br3" timeOffset="657957.0312">12902 8511 23862,'20'20'2819,"0"19"-1698,-20 1 96,41 20-256,-21-1-192,-20 21-481,38-21-192,-17 21-32,-1-21-128,19-19-96,1-1-193,0-18 1,-21-1-705,1-20-769,-20 0-864,0-20-1762</inkml:trace>
  <inkml:trace contextRef="#ctx0" brushRef="#br3" timeOffset="658362.3047">12883 8888 22517,'0'0'1473,"19"-20"-608,1 20 384,0 0-224,41-19-512,-23 19-385,23-20-64,-2 20-352,0-20-353,1 20-224,-1-19 160,2-2-95,-23 1 640,23 0-1,-22 1 129,1-21 96,-20 21 65,-20-1 127,0 20 128,-20 0 161,-20 0 255,1 39-255,-1-19-321,-1 19 129,23 1-289,18 0 0,18-20-96,43 19-64,-2 1-1,20-21 1,-19 22 32,-1-21 64,1 19 0,-39-19 64,-3-1 193,-36 1 479,-3 1-31,-19-1-449,0 0-128,-19-20-384,39 0-1057,-19 19-1538,19-19-2306</inkml:trace>
  <inkml:trace contextRef="#ctx0" brushRef="#br3" timeOffset="660187.5">654 10040 5220,'-20'20'6342,"0"-20"-5765,20 0 256,-19 0 160,19 0 288,0 0 32,0 0-352,-20 0-641,20 0-31,0 0 383,20 0-63,-20 0-321,19 0-32,1 0-31,0 0-257,21 0 128,-23 0-192,22 0 192,-19 0 32,17 0 192,3 0-128,19 0 0,-21 0 1,1 0-193,19 0 32,2 0-32,-2 0 96,-1 0-32,23-20-64,-2 0 0,20 20-64,1-21 128,-1 2 0,20-1-128,1 20 96,-3-20 32,-17 20 256,-1-19-192,0 19-32,0 0-64,0-20 0,-18 20 33,18 0-33,1 0 0,-1 0-64,0 0 96,0 0-64,21 0 0,-21 0 0,0 0 64,0 0-32,0 0-32,1 0 0,-1 0 0,20 0-32,-1 0 256,1-20-128,1 20 32,19 0-64,-19-19-32,18 19 32,-19 0-64,21-21-32,18 21 64,-19 0-32,-1-20 0,2 20 32,-21 0-64,19 0 96,-18-20-128,19 20 192,1 0-64,-2 0 33,21-19-65,-21 19 32,22 0 0,-2 0-64,-18-20 64,18 20-32,1 0-32,0 0 224,-20 0-96,-1 0 96,22 0 257,-22 0-289,1 0 0,1 0-96,-2 0-96,1 0 32,19 0 32,-18 0-160,0 0 288,18 0-192,-19 0 32,-1-20 0,22 20 1,-22 0-1,1 0-32,19-19 160,-18 19-256,0 0 96,-2-20-32,21 20 256,-21 0 0,2 0-160,18-21 32,-19 21 0,21-20 0,-2 20-64,-18 0-32,38-20 32,-20 1-64,-18 19 96,18-20-32,-19 20 417,1-20-33,-22 20-127,21 0-33,-19-19-96,19 19-64,-21 0-32,-19 0 96,21 0-64,-1-21 64,-20 21 1,0 0-1,-20-20-160,2 20 192,-2-20-320,-20 20 224,-19-19-96,-1-1-256,-19 20-705,-20 0-705,0 0-192,0 0-768,0 0-3268</inkml:trace>
  <inkml:trace contextRef="#ctx0" brushRef="#br0" timeOffset="664560.5469">794 10714 18129,'-20'-19'1921,"20"19"-319,0 0 0,0 0 512,0 0-769,0 19-705,20 21-159,-2-19-289,3 18-64,-21 1-128,20-21 32,0 1-32,0 0-544,0 1-770,-1-21-639,1 0-514,0 0-1953,-20 0-5509</inkml:trace>
  <inkml:trace contextRef="#ctx0" brushRef="#br0" timeOffset="664872.0703">713 10556 13773,'-118'-40'2850,"58"21"-864,21 19-673,-21 19 353,21 21-33,19-1 65,-21 21-353,41 19-95,0 1-642,21 19-288,-1-19-256,39-2-31,20-17 191,1-42-64,-1-19 32,0 0-32,21-39-64,-21-2 0,1 2-160,-1-20-128,-20 20-32,-18-22 96,-3 2-96,-38-1-193,-38 20-223,-3 1 63,-38 0 289,0-2 128,-20 21-481,0 20-480,18 20-1249,-18 0-7047</inkml:trace>
  <inkml:trace contextRef="#ctx0" brushRef="#br0" timeOffset="791852.539">1905 10775 16047,'-40'-21'2018,"1"21"-1378,-1-20 1026,0 20 512,21 20-961,-1 1-544,0-1-161,20 19-384,0 20-128,0-18 96,20-2-128,0 0 64,-1-19-224,21 0-320,0-1-257,-1-19-576,1 0-673,-1-19-1634,22-21-5444</inkml:trace>
  <inkml:trace contextRef="#ctx0" brushRef="#br0" timeOffset="792221.6797">1984 10556 16271,'-20'-20'2755,"20"20"-1090,0 0-192,0 20 738,20-1-354,1 21-800,-1 0-352,-2 0-257,3-1-63,-1 2-65,0-2 0,0-19-95,-1 0-33,1-1-32,-20-19-128,0 0 64,0 20-32,20-20 0,-20-20 64,0 20-64,0-19-128,20-21-64,-20 21 0,20-1 0,-20-1-64,19 21 0,1 0 31,0 21 161,0-1-224,0 19-224,-1-19-257,21-1-384,-20 21-512,1-19-289,-3-21-128,23 0-1089,-21 19-3267</inkml:trace>
  <inkml:trace contextRef="#ctx0" brushRef="#br0" timeOffset="792532.2265">2580 10814 15822,'20'0'2114,"-20"0"0,0 20 609,0 0-161,20-1-992,0 1-641,-1 0-257,1 1-255,0-21-129,20 19-160,-21-19 129,1-19-33,0 19-128,1-21-160,-1 1 32,-20-19-64,0 19-65,-20 0-95,-1 1 64,-19 19 0,21 0 160,-21-20-224,20 20-1,20 0-255,-20 0-161,20 20-448,0-20-352,20 19-897,-20 1-2211</inkml:trace>
  <inkml:trace contextRef="#ctx0" brushRef="#br0" timeOffset="792853.5156">2997 10814 19250,'0'0'2786,"-20"0"-1921,20 0 1569,-21 0-159,21 20-866,-18 19-768,18-19-321,18 0-128,3 1-128,19-2 96,-20-19-96,19 0 32,1 0-32,-1-19-224,-19-2-128,0 1 128,-20 0-64,0 1-129,-20-1-191,0 0-1,-19 20-127,-1 0 63,20 0 1,-19 0 191,19 0-352,20 20-608,-20-20-705,20 20-1249,0-20-5766</inkml:trace>
  <inkml:trace contextRef="#ctx0" brushRef="#br0" timeOffset="793200.1953">3353 10775 17136,'21'-41'2914,"-21"41"-2529,0-20 1216,0 20 545,-21 0-608,21 0-545,-18 20-257,-2-20-63,20 20-160,20 1-353,-2-1-128,3-1 0,-1 1-64,20 0 64,-1-1-160,21 1-97,-21 0-31,1 1 128,-20-2 32,1 21-32,-3-21 128,2 1 32,-20 0-32,-20-20-32,2 19 96,-3 2-96,-19-21 32,20 0-192,1 0-257,-1 0-832,0-21-1249,20 21-2147,0-19-3587</inkml:trace>
  <inkml:trace contextRef="#ctx0" brushRef="#br0" timeOffset="793561.5234">3770 10953 17136,'41'-19'6662,"-21"-2"-6085,0 1 1024,-1 0 321,21 1-577,-20-1-704,-20 0-417,20 1 0,-20-1 0,0-1-127,0 1-33,0 20 32,-20 0-192,0 0 32,0 0-33,0 20 33,1 1 32,19 18 32,-20 1 96,0-1 1,20-19 95,20 20-160,0-20 32,19 0-96,21-1 32,-21-19-128,21 0-673,-21 0-1121,22 0-2850,-23-19-7272</inkml:trace>
  <inkml:trace contextRef="#ctx0" brushRef="#br0" timeOffset="794250">4843 10754 20371,'20'0'2178,"-20"0"-2178,19 21 801,-19 18 1024,20 1-479,0-1-610,-20-19-319,20 20-1,-20-40 33,0 20-129,0-20-160,0 20-64,0-40 64,21 20-32,-21-39-64,0-2-64,18 2 64,2-1-96,1 1-32,-1-2 64,0 41-32,-2-20-32,3 40 64,-1 0 32,20 1-32,-20 18-256,-1-19-513,21 19-992,-20-19-1250,19 0-1537,-19 1-12909</inkml:trace>
  <inkml:trace contextRef="#ctx0" brushRef="#br0" timeOffset="794561.5234">5756 10516 3587,'0'-39'17969,"0"39"-16880,0 0 64,0 20 1249,21 19-800,-3 0-673,2 22-353,0-2-320,21 0-127,-2 1-225,1-1-225,-1-19-576,-19 0-544,20-20-545,-20-20-897,-20 0-2370</inkml:trace>
  <inkml:trace contextRef="#ctx0" brushRef="#br0" timeOffset="794930.664">5835 10854 13068,'-79'-40'3395,"59"40"-1922,0-19 1122,0-1-257,40 20-544,-20-21-161,40 1-255,-1 0-546,22 1-319,-23-1-129,23 20-320,-2-20-320,-39 20-256,20 20-225,-20 0-288,-1-1 224,1 21 513,-20 1 288,0-22 0,0 1 416,0 0 225,20-1 128,0-19-129,1 0-127,17 0-97,-17-19-96,19-1-223,-22 0-65,3 1 32,-1-1-96,-20-1 64,0 1-128,-20 0-161,-19 20 161,19 0-128,-21-19 64,3 19 128,-3 19 32,1-19-160,21 20-513,-1-20-960,20 20-1378,0 1-5445</inkml:trace>
  <inkml:trace contextRef="#ctx0" brushRef="#br0" timeOffset="796444.3359">6908 10338 16944,'-20'-20'1313,"20"-1"288,0 21 609,0 0-256,0 0-576,0 0-866,0 0-256,0 0 1,0 0 159,0 0-32,0 0-63,0 0 95,0 0-32,0 0 1,20 0-1,-20 0-96,0-19-95,0 19 95,0 0 0,0 0-128,0 19-32,19 22 65,-19-2 95,20 1-192,0 20 64,21-1 0,-23 0-128,2-18 96,21-2-160,-21 0 160,19-39 1,-19 20-1,0-20 0,0 0-32,-20 0 32,19-20 0,1 20-96,0-19-32,0 19 64,-20 0-288,20 19 192,-1 1-96,1 0-32,-20 21 0,20-22 31,-20 21-63,0-21 128,0 1-160,-20 0 32,0 1-64,1-21-1,-21 19 97,0 1 0,21-20 96,-21 0-128,20-20-129,-1-20-95,3 20-64,18-19-65,0 19 289,18 0 192,3 1 128,19 19-32,-1-20 64,1 20 64,19 0-160,-19 0 0,0 0-128,-1 0 96,-19 0 0,21 0 128,-23-21-224,2 21 192,1-20 0,-21 0-64,0 1 64,20-1 32,-20 0 64,0 1-128,0-2 64,-20 1 65,20 20 63,-21-20 32,1 20 160,20 20 33,-18 0-97,-3 1-96,21 18 65,0 0-129,21 1-64,-3 1-96,23-22 64,-1 1-192,19 0-192,0-20-289,1 0-512,-20 0-576,-1 0-1923,2-20-4131</inkml:trace>
  <inkml:trace contextRef="#ctx0" brushRef="#br0" timeOffset="797103.5156">8674 10695 13356,'-20'-40'3556,"1"21"-2083,19-2 609,-20 1 256,0 20-224,0 0-448,0 20-577,-19 1-224,39 18-289,-20 0-192,20 1-127,0 1-193,0-22-32,20 1 0,19-20 0,-19 0 0,0 0-96,0 0-32,0-20 0,-1 1 32,1-1-33,-20-1-31,0 21 64,0-20 128,0 20-128,0 0 160,20 0-192,-20 20 64,20-20 64,1 21-96,-3-1-384,2-1-801,1-19-769,-1 20-993,0-20-4324</inkml:trace>
  <inkml:trace contextRef="#ctx0" brushRef="#br0" timeOffset="797950.1953">9429 10675 19730,'19'0'545,"1"39"159,0 1 770,0 20 159,0-1-576,1 2-704,-3-2-193,22-20-64,-19 0 96,-1 2 0,-20-21 0,0-20-31,0 0 31,0 0-32,-20-20-160,-21 0 64,21-20-64,-19 0 0,-1-19-64,20-1-64,0-19-257,1-1 97,19 21 64,0-21-128,19 41 256,21-1 192,-20 40-32,21 0-32,-3 0-64,-18 40 32,1-1 32,-1 2-32,-20-2 0,0 0 32,0 22 32,0-41-32,-20 19 0,-21-19-32,21-20-96,20 19-577,-18-19-384,18-19-512,0-1-385,0-19-2050</inkml:trace>
  <inkml:trace contextRef="#ctx0" brushRef="#br0" timeOffset="798226.5625">9826 10754 17008,'39'60'2722,"-19"-40"-2337,-20-20 1184,20 0 449,-20 0-160,0 0-801,0-20-449,-20 1-159,0-1-193,1-21-96,-1 21 0,0-19-96,20 19-96,0-20 0,0 20-64,0 0-32,20 1-192,0 19-161,19 19-608,1-19-608,-1 0-738,1 20-1472,19-20-11148</inkml:trace>
  <inkml:trace contextRef="#ctx0" brushRef="#br0" timeOffset="798434.5703">10262 10636 16815,'20'39'2275,"-20"-19"-866,20-1 769,0 21-641,-20-19-800,20-1-577,0-1-192,-1 1-384,1-20-737,0 0-833,-20-20-2210</inkml:trace>
  <inkml:trace contextRef="#ctx0" brushRef="#br0" timeOffset="798595.7031">10243 10497 16495,'-20'-41'1954,"20"41"-1538,0-20-255,0 20-1,20 0-449,-1 0-3266</inkml:trace>
  <inkml:trace contextRef="#ctx0" brushRef="#br0" timeOffset="799652.3437">10521 10516 8456,'20'0'1633,"-20"0"-63,0 0 1088,0 0-256,0-19-864,0 19-417,0 19 64,20-19 0,-20 20-160,19 0 96,-19 19-256,20 2-353,0-2-95,0 0-129,19-19 0,-19 21-63,-20-21 63,20-20-64,-20 19-64,0-19-32,0 0 65,0-19-97,0 19 32,-20-20-128,0-21 32,20 21-192,0-19-1,0 19-159,0-20-160,0 20 191,20 20 193,-20 20 64,20 1 0,-20-2 0,20 21-96,0-21-320,-1 1-129,-19 21 65,20-21 223,-20-20 1,20 19 128,-20 1-96,0-20 64,0 0-225,0 0-223,0 0 159,0-20 385,20 1-96,1-1 0,-3-1-321,2 1-159,0 20 383,-20-20 257,21 20 224,-1 20 97,-2-20 31,23 0 257,-21 20-65,19-20 129,-19 0 287,20 0 162,-1-20 95,1 0 32,-20 1-256,0-1-289,1-19-31,-21 18-161,0 1 33,0 0-225,-21 1-96,1-1-96,0 20 33,0 0-33,0 0 224,1 20-64,-1-1-128,20 21 193,20-19-193,-1 18-64,21 0-32,0-19 96,-1 0-256,22-20 128,-23 0-417,23 0-479,-2 0-578,1-20-1665,-21-19-2114,-19 19-13292</inkml:trace>
  <inkml:trace contextRef="#ctx0" brushRef="#br0" timeOffset="808619.1406">12744 10219 16527,'-20'0'2915,"-1"19"-1986,3 1 736,18 19 481,0 22-576,0 17-865,18-17-161,3 17-352,-1-17-96,20-2-128,-1-20-640,1 2-994,-1-21-1601,21-1-4709</inkml:trace>
  <inkml:trace contextRef="#ctx0" brushRef="#br0" timeOffset="831041.0156">13260 10456 5829,'0'-20'1570,"0"20"608,0-19 672,-20 19-191,20-20-866,0 20-351,0 0-193,0 0 0,0 0-320,0 0-64,-20 20 32,20-1-32,0 22-161,0-2 33,0 1-225,0-1-95,0-19-97,20 1-32,-20-2-224,20-19 129,-20 0-193,20 0 64,-20 0 32,20 0-224,-20-19 160,19-2-96,-19 21 32,0-20 0,20 20-129,-20 20 258,0 1 191,20-21-192,0 19 192,-20 1-256,21-20 128,-3 20-64,2-40-160,1 20-128,-1-20-128,0 1-289,-20-2-416,0 1-512,0 0-833,0 1-1410,0 19-6309</inkml:trace>
  <inkml:trace contextRef="#ctx0" brushRef="#br0" timeOffset="831229.4922">13598 10575 17488,'19'0'2979,"1"20"-1506,-20-20 833,20 20-896,-20-20-930,20 0-448,0 0-160,-1 21-609,-19-21-640,20 0-609,-20-21-1633,0 21-6695</inkml:trace>
  <inkml:trace contextRef="#ctx0" brushRef="#br0" timeOffset="831404.2969">13697 10238 14189,'0'-19'3651,"0"19"-2081,0 0 320,0 19 288,0 21-673,19 0-736,-19 19-417,20 0-224,0-18-96,0 18-256,0-20-288,1-19-641,-3 0-577,2 1-448,-20-21-2723</inkml:trace>
  <inkml:trace contextRef="#ctx0" brushRef="#br0" timeOffset="831831.0547">13716 10556 17040,'0'0'2466,"0"0"-1601,20-20 1473,0 20-640,0-20-1122,0 1-416,1-22-64,-3 21-64,2 1-32,-20-21-96,0 21-64,21-1-64,-21 0 64,0-1 128,0 21-64,0 0 64,0 21 224,20-1 32,-20 19 64,20 1 97,-2-1-65,-18 2-32,21-2 65,-1-19 95,0-1-192,0-19-128,-1 20-32,1-20-31,0-20-1,0 1 32,-20 19-96,0-40 0,20 21 0,-20-1 0,0-1 0,0 21-32,19 0 0,-19 21 64,0-1 96,20 19-128,0 0-96,0-19-417,1 21-992,-3-22-1250,-18-19-1825,20 0-13740</inkml:trace>
  <inkml:trace contextRef="#ctx0" brushRef="#br0" timeOffset="832015.625">14272 10516 17648,'21'40'2370,"-21"-21"-768,20 1-161,-2-20-672,-18 20-673,21-20-576,-1 0-866,0 0-1248,-20-20-3908</inkml:trace>
  <inkml:trace contextRef="#ctx0" brushRef="#br0" timeOffset="832189.4531">14252 10338 15758,'-20'-41'1730,"20"41"-1378,0-19 97,20 19-225,-20-20-320,20 20-1121,-20 20-2787,21-20-7559</inkml:trace>
  <inkml:trace contextRef="#ctx0" brushRef="#br0" timeOffset="832367.1875">14392 10456 12171,'39'80'4164,"-39"-41"-2050,20-19 96,0 0-192,-20-20-417,20 0-351,-20 0-386,0 0-255,20-20-289,-20 0-63,19 1-321,-19-21 128,20 21-128,-20-1 160,20 20-96,0 0-96,-20 0 96,20 20-65,-1-1-95,21 21-833,-20-21-1697,1 1-2915</inkml:trace>
  <inkml:trace contextRef="#ctx0" brushRef="#br0" timeOffset="833010.7422">15305 10397 14733,'-40'-20'2467,"19"20"-641,3 0 320,-2 0-64,20 20-737,-20 0-512,20 19-65,0-18-319,0 18-289,20 1-64,18-21 0,-17 21-384,19-40-481,-1 21-576,1-21-961,-20 0-1314,19-21-3362</inkml:trace>
  <inkml:trace contextRef="#ctx0" brushRef="#br0" timeOffset="833243.164">15483 10477 9641,'0'-21'5189,"0"21"-2915,-20 0-64,20 21-192,-20 18-353,20-19-351,0 19-450,20-19-415,20 0-97,1-20-192,-23 0 64,23 0-95,-1-20-97,-1 0 0,-39 1-32,0-21-96,0 21-33,-39-1-127,19-1-160,-21 1-65,21 20-31,-18-19-481,17-1-641,21 20-608,0-20-3811</inkml:trace>
  <inkml:trace contextRef="#ctx0" brushRef="#br0" timeOffset="833518.5547">15702 10417 15726,'0'60'2595,"0"-40"-1314,20-1 673,-20 1-128,0 0-673,20-1-417,-20-19-351,19 0-161,-19 0-64,0 0-64,0 0 96,0 0-63,0 0-161,0-19 128,20-1-96,-20 0 32,20 1-64,0-1 32,0 20-129,19 20-95,-19-20-288,21 19-545,-23 1-929,23 0-1537,-21-1-7912</inkml:trace>
  <inkml:trace contextRef="#ctx0" brushRef="#br0" timeOffset="833800.7812">16198 10397 18353,'-20'-20'2915,"0"20"-1794,1 0 672,-1 20 193,20 0-833,0-1-768,20 1-225,-1 1-128,1-1 32,20-1-192,19 1-160,-19 0-65,-20-1 65,19 1 64,-39 0 224,0 1-64,-20-21 96,1 19 128,-1-19-224,-20 0-64,20 0-545,1-19-672,-1 19-801,20-21-1153,0-19-3716</inkml:trace>
  <inkml:trace contextRef="#ctx0" brushRef="#br0" timeOffset="833985.3515">16337 10238 17840,'0'0'3139,"0"20"-1793,19 0 800,-19 20-289,20-20-511,0 39-770,1-20-416,-1 2-224,0-2-384,19-19-449,-19 0-640,0-1-1122,0-19-1185,-20 0-7110</inkml:trace>
  <inkml:trace contextRef="#ctx0" brushRef="#br0" timeOffset="834170.8984">16317 10477 13580,'-20'-21'4004,"0"1"-2530,20 20 543,20 0 194,0-19-514,0-1-960,-1 20-449,42 0-224,-21-20-320,-1 20-1089,1 0-1410,-1 0-2370</inkml:trace>
  <inkml:trace contextRef="#ctx0" brushRef="#br0" timeOffset="834459.9609">16734 10397 19826,'-40'39'1762,"20"-19"32,20 21 256,-19-22-481,19 21-960,19-21-289,1-19-192,20 20-96,-19-20 96,-3-20-64,2 20 0,0-19 0,-20-1-64,0 0-32,0 1 32,-20-1-96,20-1 32,0 1 64,-20 20 0,20 0-32,0 0 32,0 20 64,0 1 32,20-1-96,-20 19-32,20-19-416,1-1-801,-1 1-545,19-20-768,-39 0-2019,20 0-7782</inkml:trace>
  <inkml:trace contextRef="#ctx0" brushRef="#br0" timeOffset="834699.2187">16913 10436 16815,'20'20'2819,"-20"1"-1025,20-1 576,-20-1-32,19 1-960,1 0-738,-20-20-255,20 19-97,0-19-128,-20 0-32,20 0-32,-1 0-96,-19 0 96,20 0-224,0 0-96,0 0-64,0 20-225,-1-20-288,1 20-640,0 1-385,0-21-768,-20 0-3780</inkml:trace>
  <inkml:trace contextRef="#ctx0" brushRef="#br0" timeOffset="834898.4375">17190 10238 13548,'20'-19'7047,"-20"38"-4805,20 21-128,1 0-608,-1 0-481,-2 19-609,23 1-448,-21-21-545,19 1-736,-19-21-320,0-19-802,-20 0-4035</inkml:trace>
  <inkml:trace contextRef="#ctx0" brushRef="#br0" timeOffset="835080.0781">17151 10397 17712,'0'0'3556,"0"0"-2307,0 0 1345,39 0-512,1 0-929,19-20-672,2 20-385,-22 0-448,21 0-1218,-40 0-1249,-1 0-2049</inkml:trace>
  <inkml:trace contextRef="#ctx0" brushRef="#br0" timeOffset="835597.6562">18044 10536 16623,'21'20'1698,"-1"-1"-417,-20-19 577,0 0 480,0-19-897,0-1-640,-20 0-256,-1-19-225,1-2-192,-20 2-128,21-20 128,-21 18-96,20 2-32,0-20 0,1 20-64,19-22 32,0 22 32,39 19-320,1 0-577,-1 20-705,21 20-1569,-19 0-4900</inkml:trace>
  <inkml:trace contextRef="#ctx0" brushRef="#br0" timeOffset="835805.664">17826 10377 19794,'-20'0'2370,"20"0"-1921,0-19 608,40 19 352,-1-20-832,1 0-385,19-1-448,22 2-449,-23 19-1569,3 0-2819</inkml:trace>
  <inkml:trace contextRef="#ctx0" brushRef="#br0" timeOffset="836068.3594">18362 10318 18257,'-40'59'2722,"40"-39"-1793,-20 0 993,1 19-64,19-18-641,0-1-801,0 19-127,19-39-97,1 0-160,20 0 64,-20-20-96,-1 1 128,21-1-224,-40-21 64,20 22 64,-20-1 32,-20 0-32,20 1 32,-20 19-32,0 19 192,20-19-96,0 20 1,0 0-97,20 19-64,0-18-609,21-1-1217,-3-1-1089,3-19-1088,-3 0-10731</inkml:trace>
  <inkml:trace contextRef="#ctx0" brushRef="#br0" timeOffset="836303.7109">18699 10318 10826,'0'0'8872,"0"0"-7655,-19 20 321,19 0 320,0 19-513,0 0-544,0 2-545,19-2-160,1 1-160,20-21-224,-1 1-321,1-20-768,0-20-449,-1 1-160,2-1-2370,-1-19-11211</inkml:trace>
  <inkml:trace contextRef="#ctx0" brushRef="#br0" timeOffset="836498.0469">18878 10099 6758,'19'0'13933,"-19"0"-12011,20 20-96,0-1-161,21 22-159,-21 18-674,19-19-479,1 0-289,19 19-288,-19-19-417,-1-21-544,1 1-641,-20 1-1473,-20-21-3684</inkml:trace>
  <inkml:trace contextRef="#ctx0" brushRef="#br0" timeOffset="836808.5937">18878 10358 17808,'-20'-20'2275,"20"20"-1763,20-20 1410,-1 20-32,21 0-929,21-21-737,-2 21-160,0 0-64,1 0-32,-1 0-128,-19 21 64,-19-1-1,-3 0 161,2 19-128,-20-19 193,0 19 191,0-18 385,0-1-33,0-1-95,20-19-289,1 0 0,17 0-256,-17-19 225,-1-1-225,0-21 64,-20 22-32,-20-21-64,0 21 0,-19-21-128,-2 19-129,21 21-95,-18-19-128,17 19-706,1 19-479,20 2-609,0-1-1314,0 0-8263</inkml:trace>
  <inkml:trace contextRef="#ctx0" brushRef="#br0" timeOffset="836975.5859">19494 10456 19986,'0'0'2723,"-20"-20"-897,20-19 736,0 19-832,0-19-737,20 19-545,-1-1-416,21 2-352,0-1-1057,-21 20-1570,21 0-2274</inkml:trace>
  <inkml:trace contextRef="#ctx0" brushRef="#br0" timeOffset="837466.7969">20327 10297 18193,'0'-19'1217,"-19"19"-192,19 19 1025,-20 2-192,0 19-545,20-1-256,-21 0-288,21 2-353,21-21-224,19-1 0,-1-19-96,1-19-32,-1-1 33,1-21-97,0 2-33,-40 0 33,0-1-96,-20 19-64,0-18-224,0 19-97,-19 1-95,39 19-577,-20 0-833,20 19 448,20 21-351,-1 0-3524</inkml:trace>
  <inkml:trace contextRef="#ctx0" brushRef="#br0" timeOffset="837647.4609">20606 10456 12844,'18'-20'2690,"-36"-19"-1184,-3 19 544,1-19-129,0-2-383,0-18-481,1 0-417,19-1-255,19 1-321,1 19-96,0 0-705,21 0-1153,-3 40-320,-18 0-4228</inkml:trace>
  <inkml:trace contextRef="#ctx0" brushRef="#br0" timeOffset="837821.289">20466 10297 19410,'-20'0'4324,"20"-19"-2787,0-1 97,40 0-33,-20 1-768,39-1-673,-18 20-192,17-20-704,3 20-1699,-2 0-2497</inkml:trace>
  <inkml:trace contextRef="#ctx0" brushRef="#br0" timeOffset="838392.5781">21359 9921 12235,'-20'-20'7559,"20"0"-5285,0 20-864,0 20 576,0 19-1,0 20-607,20 2-481,-20-2-385,20 21-352,0-21-64,19 1-64,-19-20-288,21-21-96,-21 1-385,-20 0-416,20-20-545,-20-20-448,0 0-544,-20 1-962,0-21-704,20 0-1185,-21 0 384,1 1 3876,20-22 352,0 2 3491,0 20 2563,0-2 737,0 22-1474,0 19-1537,0 0-961,0 19 159,20 2-447,-20 38-417,21-19-320,-1 20-353,0-1-287,19-19-193,1 0-160,-1 0-353,1-21-608,-20 1-480,-20-20-770,0 0-415,0-20-3780</inkml:trace>
  <inkml:trace contextRef="#ctx0" brushRef="#br0" timeOffset="838581.0547">21240 10199 19986,'-19'-20'1890,"38"20"-641,1 0 994,0 0-546,39 0-704,1-19-545,-1 19-287,22 0-418,-22 19-1152,-19-19-1217,-21 20-2563</inkml:trace>
  <inkml:trace contextRef="#ctx0" brushRef="#br0" timeOffset="838770.5078">21320 10338 2594,'0'20'19122,"19"-40"-18321,1 20 864,41-20-63,-23-1-289,43 21-736,-22-19-513,0 19-449,1-20-1472,-40 20-1795,-1 0-14957</inkml:trace>
  <inkml:trace contextRef="#ctx0" brushRef="#br0" timeOffset="840293.9453">22371 10258 16399,'-20'-20'4484,"20"20"-3875,-18 0 224,18 20 224,0 0 256,0 20-544,0-20-385,0 19-96,18-19-64,23-20-31,-21 0-33,0 0 32,19-39-192,-19 19 32,0-21-96,-20 2-32,0 0 32,0-1 64,-40 21 32,21-3 32,-1 3-64,0 19-96,0 0-417,-1 19-768,21 22-1153,0-1-4453</inkml:trace>
  <inkml:trace contextRef="#ctx0" brushRef="#br0" timeOffset="840489.2578">22610 10397 21075,'-40'-100'1858,"21"61"192,-1-20-160,0-21-545,20 21-544,-20-2-128,40 22-577,0 0-128,0 19-161,19 0-543,1 20-1282,-20 20-1409,19 0-3620</inkml:trace>
  <inkml:trace contextRef="#ctx0" brushRef="#br0" timeOffset="840661.1328">22471 10199 22677,'0'0'897,"0"-20"352,20 20 160,20-19-800,19-3-449,-19 22-256,19-19-993,2 19-2274,-23-20-8777</inkml:trace>
  <inkml:trace contextRef="#ctx0" brushRef="#br0" timeOffset="841640.625">19097 11232 11434,'-40'0'4613,"40"0"-1859,-20 19-544,-1 1-256,21 19-224,0 1-673,0 0-192,0 0-193,41-21-287,-21-19-129,39 0-96,-19-19-32,-1-21-64,1 0-160,-20-19-32,1 19-96,-21-1 192,0 2-96,-21 19 32,1 1-65,-20-1 1,21 20-128,-1 0-32,0 0-257,20 20-640,0-1-641,0-19-384,0 20-2274,20 0-6342</inkml:trace>
  <inkml:trace contextRef="#ctx0" brushRef="#br0" timeOffset="842096.6797">19314 10854 8968,'0'-40'6150,"0"40"-3556,0 0-544,0-19 64,0 19-256,0 19-257,0 1-287,0 0-193,20 19-288,-20 2-321,0-2-31,20 0-161,-20 1-256,21 0 32,-1-20-96,-2 0 32,3-1 0,-1-19-32,0 0 32,19 0-64,-19 0 32,20 0 0,-20 20 0,-1 0-32,1-20 0,0 19 32,-20 22 0,0-21 32,0 0-64,-20-1 96,0-19-128,1 20 96,-1-20 32,0 0-64,-20 0 32,21 0-160,-1 0-160,0 0-417,20 0-704,-20-20-481,20 20-128,0 0-576,0 20-3236</inkml:trace>
  <inkml:trace contextRef="#ctx0" brushRef="#br0" timeOffset="842343.75">19731 11251 10505,'61'40'8937,"-41"-21"-6663,-2 21-96,3 0-224,-21 19-481,0-19-608,0-1-224,0 2-97,-21-22-255,3 1-65,-2 0-192,-1-1 0,1-19-96,0 0-160,20 0-129,-20-19-704,1-1-865,19-19-608,-20-2-353,0 2-3395</inkml:trace>
  <inkml:trace contextRef="#ctx0" brushRef="#br0" timeOffset="842535.1562">19692 11032 4067,'19'-59'10090,"-19"39"-6983,0 20-1217,0-19-961,20 19-801,-20 0-513,0 19-1440,20 1-3813</inkml:trace>
  <inkml:trace contextRef="#ctx0" brushRef="#br0" timeOffset="842778.3203">19990 11210 19154,'39'0'2114,"-19"0"-481,0 0-127,20-19-481,-1-1-225,-19 0-255,1 1-417,-1-1 32,-2 0-128,-18-1 32,0 2 64,0 19-64,-18 0 32,-2 0-31,-1 0 159,-19 19-32,21 22-64,-1-21-32,0 19 0,0 0-64,20 2-96,0-1-288,0-21-417,40 1-352,-1-20-448,22 0-257,-23 0-1633,23-20-5734</inkml:trace>
  <inkml:trace contextRef="#ctx0" brushRef="#br0" timeOffset="842982.4219">20426 11112 15118,'-19'-20'3459,"-1"-1"-1153,0 21-256,0 21-192,20 19-64,-20-21-577,20 21-320,0 1-481,0-2-224,20 0-256,20 1 0,-1-21-288,21 2-321,-1-21-672,-19-21-673,19 2-833,-39-1-1249,1-19-2306</inkml:trace>
  <inkml:trace contextRef="#ctx0" brushRef="#br0" timeOffset="843177.7344">20606 10973 12491,'-21'-39'4901,"21"39"-1826,21 0-417,-21 19-127,18 21-705,2-1-577,0 21-577,1-1-383,19-19-257,-1 1-449,21-2-127,-21-19-481,-19-20-993,0 0-1313,-20 0-3332</inkml:trace>
  <inkml:trace contextRef="#ctx0" brushRef="#br0" timeOffset="843509.7656">20486 11112 19026,'0'0'1249,"0"-20"-481,20 20 1122,19-21 64,1 21-801,19-19-544,2 19-481,-22 0-64,21-20-192,-21 20-160,1 0-193,0 0-31,-1 0-33,-19-20 97,0 20 95,1 0 161,-21 0 192,-21 0 64,21 0 64,-20 20 129,0-20 191,0 39 0,20-18-63,0 19-193,20-21-64,0 21-128,39-21 32,-18 3-64,17-3 96,-37 1 0,-1 0 481,-20-1 384,0 1-161,-20 0-287,-1-20-225,3 19-96,-22-19-192,19 0-512,1 0-1314,20 21-1377,-18-21-4164</inkml:trace>
  <inkml:trace contextRef="#ctx0" brushRef="#br0" timeOffset="844168.9453">21638 11191 19634,'19'19'2242,"-19"-19"-1601,0 22 1088,20 17-159,-20 0-577,0 1-641,0-21-256,20 22-96,0-41-256,0 20-577,-1-20-1185,-19 0-1377,0-20-4132</inkml:trace>
  <inkml:trace contextRef="#ctx0" brushRef="#br0" timeOffset="844473.6328">21657 11032 17712,'0'-20'1762,"20"20"-577,0 20 865,0 0-160,0 20-577,-1 0-544,21 19-449,1 1-224,-23-20-64,22-1 32,-19 0 128,-1-18-192,-2-21 64,-18 0 33,0 0-1,0 0 288,0-21-96,0 2-63,21-1-97,-21-19-64,20 19-32,-20 0-64,40 20 0,-21 0-225,21 0-95,-20 20-417,0 0-512,19 19-833,-19 0-1281,0-18-7015</inkml:trace>
  <inkml:trace contextRef="#ctx0" brushRef="#br0" timeOffset="844821.289">22491 10873 20243,'0'0'2018,"0"20"-801,0 21 512,0 18-319,0 0-161,0 1-480,20-1-545,20 2-64,-21-2-256,21-20-256,0-19-449,-1 20-544,-19-40-673,-20 0-641,0 0-1889</inkml:trace>
  <inkml:trace contextRef="#ctx0" brushRef="#br0" timeOffset="845028.3203">22371 11191 18513,'0'-20'2210,"21"20"-608,-1-20 544,20 1-64,-1 19-1057,-19-20-897,20 20-32,-1 0-384,1-20-545,19 20-705,-39 0-1248,21 20-2243</inkml:trace>
  <inkml:trace contextRef="#ctx0" brushRef="#br0" timeOffset="845378.9062">22888 11151 15086,'-59'20'4484,"39"0"-2402,-1-1-224,1 22-97,20-21-704,0 19-608,20-39-257,1 20-96,19-20-32,-1 0 32,-19 0-128,20-20 96,-1 1-128,-39-1 96,20 0 32,-20 1-32,-20-3 32,20 3 0,-20 19 65,20 0 63,0 0-160,0 0-64,0 41 32,20-22 0,0 21-353,0-21-287,0 1-577,19 0-449,-19-20-224,0 0-800,-20 0-2948</inkml:trace>
  <inkml:trace contextRef="#ctx0" brushRef="#br0" timeOffset="845871.0937">23047 10953 12139,'-20'-60'2082,"20"40"64,0 1 96,0 19-64,0-20-416,0 20-385,0 0-512,20 0-128,-20 0 95,0 20 1,19-1-256,-19 1 63,0 21-31,0-22-97,0 21-63,0-1-33,20 0-256,0 2-63,0-21-65,1-1 32,-3-19-32,2 20 0,-20-20 32,20 0 0,1 0-128,-21 0 128,20 0-64,0 20 0,-1-1 64,-19 3-96,20 17 64,0-19-96,-20-1 64,0 1-96,20 0 96,-20-20 0,0 19-192,0-19-1,-20 21-95,0-42 0,-19 2 64,19 19-33,-21-20-415,21 0-1,0 1-288,2-1-544,18 20-257,0-20-993,18 20-8647</inkml:trace>
  <inkml:trace contextRef="#ctx0" brushRef="#br0" timeOffset="846291.0156">23345 10834 16623,'0'0'4100,"0"0"-3748,20 20 193,-20-1 832,19 1 289,-19 21-289,0-2-256,0 20-480,0-20-257,20 22-31,-20-2 95,20-18-96,0-2-95,19-19-129,1-1-64,1-19 96,-23 0-128,23 0-64,-21-19 0,0-1-96,-2-19-129,-18 17 33,0-17 32,0 19 64,0 1 96,0 19 0,-18 0 64,-2 0 96,-21 19-32,21-19 128,2 40-128,18-21 1,18 22-97,2-21 96,41 19-192,-22-19-65,21 0-351,-1-20-737,0 0-865,-19 0-705,-20 0-1633</inkml:trace>
  <inkml:trace contextRef="#ctx0" brushRef="#br0" timeOffset="846537.1094">23880 10775 19826,'60'0'3011,"-21"20"-801,22 19 160,-3 0-448,23 22-480,-22-2-898,-19 19-384,-1 2-224,1-21-224,-19 22-128,-3-22-289,-18-19-320,0 0-769,-18-21-2113,18 1-6663</inkml:trace>
  <inkml:trace contextRef="#ctx0" brushRef="#br0" timeOffset="910823.2422">774 11906 16367,'-21'20'961,"1"-20"1025,-18 0 768,38-20-896,-21 20-769,21-39-192,0 19 64,0-21-64,21 22-128,17-21-481,-18 21-160,21-1-128,-2 20 96,1 0-64,-20 0-64,19 20 64,-19 19-32,0 0-96,-20 22 128,20-22-160,-20 0 160,0 1-64,0 0 96,0 0-64,-20-1 64,-20-19 32,21-1-192,-1 2 256,0-1-96,0-20-64,0 0 64,-1-20-64,3-1 0,-2 2 0,20-1 0,0 20-96,20-20 128,19 20-32,-19 0-192,20 0-353,-1 0-576,1 0-544,-20 0-1826,19 0-2819</inkml:trace>
  <inkml:trace contextRef="#ctx0" brushRef="#br0" timeOffset="911438.4765">535 11647 10762,'-79'20'5157,"59"-20"-2883,-19 20-449,19 21 289,20-2-416,0 0-321,20 22-512,-2 17-416,23-17-129,18 17-64,1-19 257,-1 2-257,20-22-64,2-19-64,-2-1 32,0-38-64,0-21 1,2 21-1,-22-42-64,-1 22 128,-17-20-32,-1-1-32,-21 1 160,-19 0-128,-19-21-64,-41 21-64,1 18 97,-20 1-290,-2 1 193,-18 19-96,20 20 32,-21 20-96,21-20-288,0 20-449,19-1-1666,21 1-3490</inkml:trace>
  <inkml:trace contextRef="#ctx0" brushRef="#br0" timeOffset="1.04189E6">1885 12006 13612,'0'-21'1890,"0"21"-769,-20 0 1282,20 0 95,0 0-801,0 21-575,0-2-354,0 1-223,20 19 127,-20-19-319,0 19 31,20-39-32,-20 21-31,21-1-97,-21-20 128,0 0 65,0 0-161,0-20-192,0-1 0,0 2 32,0-1-32,0-19-32,0 19-32,0-19-32,0 18-96,0-19 128,0 40 64,18 0-96,2 0 32,21 40-96,-3-19 224,3 18-128,-21-19-192,19-1-288,-19 1-481,-20 0-225,20-20-831,0 0-578,0 0-1184,-20-20-3717</inkml:trace>
  <inkml:trace contextRef="#ctx0" brushRef="#br0" timeOffset="1.04218E6">2282 11965 13100,'20'20'3459,"0"1"-1505,-20 18 224,0-19 160,0 19-832,19-19-738,1-1-383,20 2-193,-19-21 32,17 0 32,-17 0-63,19-21-97,-40-18-128,18 19 32,-18 1-64,-18-1 128,-2 0-192,-21 1 192,21 19-96,2 0 0,-3 0 32,1 0-64,0 0-1,20 0-255,0 0-801,0 0-1057,0 0-1089,20 0-7047</inkml:trace>
  <inkml:trace contextRef="#ctx0" brushRef="#br0" timeOffset="1.04243E6">2679 11728 20595,'0'19'320,"0"-19"353,0 40 1537,0-21-192,20 22-1217,-20 18-385,20-20-384,0 1 32,-20 20 64,39-21-288,-19-19-288,1 0-321,17-1-736,-18-19-930,1 0-1248,-21-19-5702</inkml:trace>
  <inkml:trace contextRef="#ctx0" brushRef="#br0" timeOffset="1.04263E6">2659 11965 13805,'-19'0'5253,"19"0"-3780,0 0 609,0 0 384,0 0-960,0 20-449,19-20-385,1 0-351,20 0-257,-20 0-192,19 0-385,2-20-672,-3 20-865,3 0-1601,-21 0-7496</inkml:trace>
  <inkml:trace contextRef="#ctx0" brushRef="#br0" timeOffset="1.04323E6">3691 11608 18481,'-20'0'1666,"2"-20"31,18 20-127,0 20-225,18 0-96,-18 19-448,20 2-353,1 18-223,-1 0-193,18-18 32,-17 18 0,-1-40-353,20 21-223,-21-19-289,1-21-1057,0 0-1056,-20 0-3556</inkml:trace>
  <inkml:trace contextRef="#ctx0" brushRef="#br0" timeOffset="1.04365E6">3592 11886 18353,'-20'-19'2114,"20"19"-737,20 0 769,-20-20-384,40 20-1154,-19-21-255,17 21-353,3 0-32,18 0-128,1 0-417,-21 0-480,21 0-448,-21 0-129,1 0-128,-20 21 834,-1-1 735,1-20 257,-20 19 833,0 1 481,0 0 127,0-20 129,0 39-321,0-39-320,0 20-353,0-20-191,20 0 63,21 0-223,-23-20-193,23 0 32,-21 1-192,0-21 64,-1 21-128,-19 19-97,-19-20 129,-1 20 96,0-21-192,-21 21 224,3 0 0,-3 0-96,21 0 0,20 0-416,-19-20-321,38 20-705,-19 0-1376,20 0-1635,0 20-12779</inkml:trace>
  <inkml:trace contextRef="#ctx0" brushRef="#br0" timeOffset="1.04394E6">4367 11886 4804,'19'20'16079,"-19"-20"-15214,0 0 929,20 20 384,-20-20-897,20 0-800,0 0-161,1 19-352,-3-19 160,2 0-64,21 0 0,-21 0 32,-2 0-32,-18-19-96,21 19 96,-21-20-64,-21 0-32,3 1-32,-2 19 0,-1-20 0,-19 20 0,22-21-96,-3 21-64,1 0-289,20 21-608,0-21-1025,0 0-897,20 20-5317</inkml:trace>
  <inkml:trace contextRef="#ctx0" brushRef="#br0" timeOffset="1.04438E6">5260 11847 14509,'-40'-41'4292,"20"22"-3107,1-1 257,-1 20 480,0-20-1,0 20-575,0 20-706,-19 0 33,19 19-129,20 2 1,-20-2-129,20 0-255,20 1-65,0 0-96,19-20 0,1 0-257,19-20-287,1 0-449,-21-20-513,22 0-672,-23 1-672,-18-22-1314,-20 2-4388</inkml:trace>
  <inkml:trace contextRef="#ctx0" brushRef="#br0" timeOffset="1.04457E6">5299 11667 13068,'-19'-20'3844,"-1"1"-1314,20 19-256,20 19 0,-20 1-800,19 0-578,1 21-159,0 18-449,1 1-159,-1-21-161,-2 20-609,23-19-544,-1-19-993,-21-2-1025,1 1-4292</inkml:trace>
  <inkml:trace contextRef="#ctx0" brushRef="#br0" timeOffset="1.04481E6">5578 11867 16527,'0'0'4773,"0"19"-3748,0 1 544,0 19 257,0-19-641,19 21-608,1-22-353,20 1 0,-1-20-224,1-20 64,-20 1-192,1-2 32,-3 1-192,-18 0 31,-18 1-255,-3-1 127,1 0-127,-20 20-161,21 0 193,-21-19-193,20 19-512,0 0-1057,20 0-3267</inkml:trace>
  <inkml:trace contextRef="#ctx0" brushRef="#br0" timeOffset="1.04546E6">6113 11806 17264,'-19'-39'1473,"-1"19"-608,0 1 544,0 19 257,0 19-353,0 1-512,1 0-385,-1 19-63,20 2-97,0-2-128,20-19-128,-1 19 0,21-19-32,20 1-32,-21-21-32,1 19 0,-1 1-32,2-20 96,-41 20 0,20-1 96,-40-19-64,-1 20 32,1 0-32,2-20-96,-3 19-545,1-19-704,0 0-257,20 0-1184,0 0-4517</inkml:trace>
  <inkml:trace contextRef="#ctx0" brushRef="#br0" timeOffset="1.04578E6">6411 12006 15502,'20'-21'1570,"0"1"-1154,-20 0 1025,20 1-384,0-1-768,-1 0-193,1 1-96,-20 19 160,0-20-128,0 20 96,0 0-96,-20 0 32,1 0 96,-1 20 33,0-1 415,0 1 193,0 0 128,1 19 0,19 2-161,0-22-608,19 1-95,1 0-1,20-1-32,-1-19-257,1 0-735,0-19-738,-1 19-1217,2 0-7463</inkml:trace>
  <inkml:trace contextRef="#ctx0" brushRef="#br0" timeOffset="1.04629E6">7443 11508 19730,'-20'0'1442,"20"0"-1090,0 20 256,0 21 834,20 18-161,0 0-288,-20 1-737,41 19-96,-23-19-192,23-20-160,-21 19-769,18-38-864,-17-2-834,-1 1-3715</inkml:trace>
  <inkml:trace contextRef="#ctx0" brushRef="#br0" timeOffset="1.04663E6">7384 11926 17136,'-20'-40'2082,"20"21"-1153,20-1 1153,0-1 384,19 1-736,1 1-770,-1-1-671,2 20-161,17 0-64,-17 20-64,-1-1-64,-1 22 128,1-2-160,0-19 32,-21 19 32,1-19 32,0 0 0,1-20 0,-1 0 160,-2-20-256,-18 0 96,20-19 32,-20 0-96,0 19 32,0-21 32,-20 22 32,-18 19-289,17 0 97,-19 0-32,1 0-32,19 0-321,0 0-992,0 0-961,20 0-1955</inkml:trace>
  <inkml:trace contextRef="#ctx0" brushRef="#br0" timeOffset="1.04733E6">8933 11728 15534,'-20'-41'2114,"0"41"-192,0 0-224,-1 0 63,3 21-415,-2 18-418,0 1-319,-1-1-385,21 2-160,0-2 64,0-39-128,21 20 0,-1-40 0,0 20-32,-2-20-128,3 1 64,-1-22 64,0 21 64,-20 1-32,0-1 0,0 0 96,0 20-128,0 0 128,0 20-64,0 0-32,0 19 0,0-18-288,20-1-769,19-1-1185,-19 1-1185,20-20-9866</inkml:trace>
  <inkml:trace contextRef="#ctx0" brushRef="#br0" timeOffset="1.04774E6">9587 12263 18481,'20'41'865,"-20"-22"-128,0 1 864,0-20-31,0 0-546,-20-20-415,0 1-32,2-22-1,-23 1-352,21-19 33,-20-1-161,1 1 32,19-21-160,0 1-289,20-1 418,0 21-129,0-1 96,40 40 0,-20 0 0,19 20-64,-19 20 32,20 0-64,-19 21 64,17-2-96,-18 0 32,-20 22-161,0-42-95,0 21-128,0-21-97,-20-19-223,20 20-417,-20-20-545,2 0-576,-3 0-2082,1-20-9866</inkml:trace>
  <inkml:trace contextRef="#ctx0" brushRef="#br0" timeOffset="1.04801E6">9707 11806 16719,'20'61'1634,"-20"-42"576,0 21 128,0-21-640,20 21-801,-1-19-545,1-21 0,20 0-160,-1-21-63,-19 1-97,0-19 192,0 19-544,-20-19 320,-20 19-161,0-1-223,0 1 160,-19 1-32,19 19-65,-20 0-31,1 0-193,19 0-1056,0 0-994,-1 0-7366</inkml:trace>
  <inkml:trace contextRef="#ctx0" brushRef="#br0" timeOffset="1.04871E6">10183 11747 15022,'-21'-19'2210,"21"19"-352,0 19-257,0 1 257,0 0-321,21 19-544,-1 21-480,0-20-321,0-1 32,-1-19-160,1 1 0,20-21 32,-20 0-96,0 0 32,-1-21-320,-19 1 192,0 0-128,0 1 224,0-21 0,0 21 0,0-1-32,0 20 64,0 0 160,0 0 96,20 0 65,-20 20-97,20-1 0,1-19-96,-1 20-96,-2-20-64,2 0-192,1 0 0,-1 0-289,-20 0-544,20-20-832,-1 1-65,-19 19-1922,0-20-7559</inkml:trace>
  <inkml:trace contextRef="#ctx0" brushRef="#br0" timeOffset="1.04906E6">10679 11867 1761,'40'19'4997,"-40"-19"-929,20 0-385,0-19-1056,-20 19-994,19 0-448,-19-20-128,20 20-64,-20-21-224,0 1-353,0 1-95,0-1 31,0 0-96,0 20 1,-20-19 31,1 19-64,-1 0-32,0 0-224,0 19 256,0 1-224,20 0 97,0-1 127,0 1 32,0 21-64,0-22-96,20 21-32,20-21-32,-20-19-128,19 20-288,1-20-609,19 0-865,-39 0-1121,21-20-3138</inkml:trace>
  <inkml:trace contextRef="#ctx0" brushRef="#br0" timeOffset="1.04929E6">10997 11945 14157,'0'20'2883,"20"-20"256,-20 0-577,0-20-288,0 1-736,0-21-417,0 21-256,0-22-97,20 2-447,-20-1-129,20 1-224,-1 18-353,1 1-287,0 20-385,0 0-545,19 20-608,21 21-1185,-19-22-10634</inkml:trace>
  <inkml:trace contextRef="#ctx0" brushRef="#br0" timeOffset="1.04967E6">11810 11767 6982,'-20'20'11499,"2"-1"-9897,18 22 319,-20-2 65,20-19-673,20 19-640,-2-39-321,23 20 33,-1-20-193,-1-20-96,21 1-32,-21-1-32,1-19 0,-20 19-64,-20-21 32,0 22 0,-20-1 96,0 0-64,0 1 32,-19-1 64,-1 20-31,20 0-97,0 0 32,1 20-96,-1-20-33,20 19-223,20 1-513,-1 19-1217,1-19-2210</inkml:trace>
  <inkml:trace contextRef="#ctx0" brushRef="#br0" timeOffset="1.04992E6">12367 11926 21428,'-40'-59'2242,"1"18"-865,-1 2 481,-1-1-449,3-20-384,-3 20-416,3 1-385,17 0-128,1 19 0,20-1-160,0 1-160,41 20-160,-23 0-193,43 20-512,-23 1-641,3-1-2081,-1 19-8873</inkml:trace>
  <inkml:trace contextRef="#ctx0" brushRef="#br0" timeOffset="1.05013E6">12128 11708 12075,'-59'0'12139,"39"0"-11178,20 0-192,0-21-385,41 21-287,-3-20-97,23 20-289,18 0-2305,-20-20-8969</inkml:trace>
  <inkml:trace contextRef="#ctx0" brushRef="#br0" timeOffset="1.05122E6">13041 11549 12203,'0'-21'2210,"0"1"-320,0 1 576,21-1-31,-1 20-353,19-20-321,1 20-319,19 0-482,-39 40-287,20-21-256,-1 42-193,-19-2-64,0-20-64,-20 22-96,0-2-96,0-20-64,-20 2-32,-19-2-33,19 0 65,-20-19-64,1 0 32,-1-20 192,0 0 32,21-20-64,-1 0 128,20-19 32,20 0 32,-1-2 32,41 21 97,-21 1 95,21 19-96,-21 0-192,1 19-96,1 1-192,-3-20-384,3 21-802,-21-1-1601,-2-1-2946</inkml:trace>
  <inkml:trace contextRef="#ctx0" brushRef="#br0" timeOffset="1.05871E6">695 13057 11082,'0'0'673,"18"21"159,-18-21 1699,0 0-129,0 0-1153,-18 0-512,18 0-160,0-21 191,-21 21-159,42 0-33,-21 0 1,18 0-1,2-20-191,-20 20-1,20-20-256,1 20-32,-21 0-32,0 0-32,20 0-32,-20 20 33,18 0-66,-18 20 1,21-20 64,-1 19-128,-20-19 128,20 0-96,-20-20 192,0 0-256,0 0 160,0 0 97,0-20-194,20 20 33,-20-20 64,20 20-32,-20 0-64,19 20 96,21 0 32,-20-1 33,0 2 127,-1-1 64,-19 0 128,0 19-31,0-19-65,-19-1-160,19 3 0,0-3-128,0 1 0,0-20-448,-20 20-641,0-20-737,0 0-928,0 0-1506,20 0-9001</inkml:trace>
  <inkml:trace contextRef="#ctx0" brushRef="#br0" timeOffset="1.05934E6">733 12859 11082,'-59'0'673,"39"19"768,-20 1 481,1 1-609,-1-1-512,1 19 224,-1 0 128,20 1-64,-1 40-32,3-21-192,36 21-97,3-2-383,19 22 31,-1-41-192,1 21-127,0-40 31,19-1 64,0-39-64,40 0 0,-18-20-32,18-19 0,0 0-32,-19-22-192,-22 2 96,-17 0-160,-1-1-192,-21 1 159,-19-21 65,0 21 192,0 0 32,-39 18 0,-22 2 0,-18-1-32,20 21 97,-1-1-33,1 20-64,0 0-96,-1 0-417,1 0-992,18 0-1634,21 0-7271</inkml:trace>
  <inkml:trace contextRef="#ctx0" brushRef="#br0" timeOffset="1.06013E6">1964 13215 5349,'41'0'12491,"-41"0"-12395,20 21 545,-20 19 512,0-21-192,0 21-192,0 20-289,18-20 1,-18-1-1,21-19-31,-1-1-193,0-19-32,-20 0 0,0 0 0,-20-19-127,20-1 31,0-19 64,-20 19-128,20-41-32,-21 22 0,21 0 32,0-1-64,0 19 64,21 2 160,-1-1-288,0 20 224,-20 20-63,20-1-162,-1 22 130,21-2-98,-20 1-159,39-21-288,-19 22-609,-20-41-609,19 20-768,-19-20-3684</inkml:trace>
  <inkml:trace contextRef="#ctx0" brushRef="#br0" timeOffset="1.0604E6">2501 13156 13676,'0'0'2082,"0"20"-961,0 0 833,20 20-224,-20 0-545,18-1-512,3 0-193,-1-17-127,20-3 63,-20 1-128,-1-20-128,1 0 0,0-20-63,0 1-194,-20-22 65,0 21 64,0 0-128,-20 1 64,0 19-224,0-20-96,1 20 64,-21 0-385,20 0-544,0 20-1442,-1-1-4163</inkml:trace>
  <inkml:trace contextRef="#ctx0" brushRef="#br0" timeOffset="1.06068E6">2758 12919 16527,'0'-21'2050,"20"21"-2050,-20 0 577,0 21 1248,0-1-223,20-1-481,-20 21-448,21-1-257,-1 2-256,-2 18-128,2 0-64,21-19-512,-3 0-481,-17-1-481,19-19-1216,-20-20-3364</inkml:trace>
  <inkml:trace contextRef="#ctx0" brushRef="#br0" timeOffset="1.06088E6">2719 13176 14445,'-40'0'5638,"40"20"-5158,0-20 161,0 0 1729,0 0-737,20 0-1088,0 0-385,19 0-224,1 0-416,19 0-513,-18-20-1153,17 20-1057,-17-20-6631</inkml:trace>
  <inkml:trace contextRef="#ctx0" brushRef="#br0" timeOffset="1.06143E6">3910 12780 16879,'0'-41'1698,"-20"41"-449,20 0 32,0 0 161,-20 41-97,20-2-480,20 20-417,0 2-159,0-2-225,0 21-32,-1-21 0,21 19-385,0-37-479,-1 18-930,-19-39-1089,1 21-3170</inkml:trace>
  <inkml:trace contextRef="#ctx0" brushRef="#br0" timeOffset="1.06186E6">3831 13276 17584,'-61'-20'1442,"61"0"-738,-18-1 898,18 2 480,18-1-417,3 0-1024,-1-19-449,20 19-160,-1 1-96,1 19-320,19-21-225,1 1-704,-1 20-513,-18 0-512,18 20-385,0-20 1346,-39 21 1185,20 18 1121,-40-19 704,20 19-255,-20 0-65,0-18 128,0 19-256,0-21-352,20 1-417,-20 0-159,19-20-161,1 0 64,0-20-128,0 0 0,1-19-224,-3-2 32,2 2 64,0 0 96,-20 19-32,-20 0 64,0 20 0,-19 0 32,-1 0 0,1 0 0,-1 20-64,0-20 0,20 20-353,1-20-864,19 0-737,0 0-1825,19 0-11115</inkml:trace>
  <inkml:trace contextRef="#ctx0" brushRef="#br0" timeOffset="1.06214E6">4665 13117 19506,'0'20'1762,"0"-1"-1186,-20-19 769,20 20 65,0 0-641,0-1-385,20 2-224,-1-21-64,21 0-32,0 0-32,19-21-32,-19 2-64,-1-1-32,-19-19-64,0-1-96,1 21 31,-42-2-63,21 1-192,-40 0 31,1 20-351,-1 0-642,0 20-1024,1-20-5766</inkml:trace>
  <inkml:trace contextRef="#ctx0" brushRef="#br0" timeOffset="1.0628E6">5677 13117 16047,'-20'-39'865,"20"18"-449,-20 1 1057,20 0 289,-20 20-289,0 0-512,20 0-288,-19 20-161,19 21 33,0 18-193,-20 0-224,20 1-192,20-1 64,-20-20-256,39 22-353,-19-41-127,20-1-289,-1-19-224,1 0-961,-1-39-2307,1 19-7398</inkml:trace>
  <inkml:trace contextRef="#ctx0" brushRef="#br0" timeOffset="1.06303E6">5835 12898 11659,'-20'-79'3074,"0"60"-831,20 19-418,0-20-543,0 20-1,0 20-320,0-1-385,0 21 225,20 20-449,0-21-160,1 20-160,-1 2-32,-2-2-736,23-20-738,-21 0-447,19 2-2051,1-41-7719</inkml:trace>
  <inkml:trace contextRef="#ctx0" brushRef="#br0" timeOffset="1.06327E6">6173 13117 15726,'0'0'1826,"0"20"-801,0-1 384,0 21 161,0-21-321,0 22-768,21-21-193,17-20-160,-17 0 64,19 0-96,-1-20 0,1 0-192,-20-20-384,-1 20 159,-19-19-159,0 19-161,0 0-287,-19 20 127,-21-19-32,-1 19-737,3 19-447,-3 1-322,3-20-3618</inkml:trace>
  <inkml:trace contextRef="#ctx0" brushRef="#br0" timeOffset="1.06362E6">6609 13037 5509,'20'-20'11370,"-40"20"-10857,20 0 672,-19 0 737,-1 0-481,0 20-704,20 0-289,-20 1-287,20-2-161,0 1 32,20-20-64,0 20 96,19-1-96,1 1 32,-19 0-32,17-20 32,3 19 0,-21 2 0,-20-1 96,0 0-96,0-1 32,0 1-64,-20 0-257,-1-1-415,-17-19-417,18 0-1378,-1 0-5861</inkml:trace>
  <inkml:trace contextRef="#ctx0" brushRef="#br0" timeOffset="1.06396E6">6808 13196 12780,'60'0'5829,"-40"-20"-5733,0 20 128,-1-20 257,21 1 159,-20 19-319,1-20-161,-21 0-128,18 1 96,2 19-64,-20-21 32,0 1 0,0 20-32,-20 0 0,2 0-32,-3 0 33,1 20 31,20-20-32,-20 21 224,0 18 32,1 0 193,19-19-65,-20 40-63,20-40-193,0 19-160,20-19 32,19 0-320,1-20-673,-1 0-993,22-20-4260</inkml:trace>
  <inkml:trace contextRef="#ctx0" brushRef="#br0" timeOffset="1.06473E6">7840 12878 17969,'-39'-59'1057,"19"40"-321,0 19 385,0 0 417,20 19-289,0 21-576,20-1-225,0 21-224,20-1-128,-21 21-32,21-1-320,19 1-160,-18-21-33,-1-20-223,-1 2-834,-19-21-448,0 0-1825,-20-20-4741</inkml:trace>
  <inkml:trace contextRef="#ctx0" brushRef="#br0" timeOffset="1.06495E6">7761 13236 16335,'-59'-21'1858,"39"21"-737,20-19 352,-20 19 449,40-20-513,-20 20-704,39-20-513,-19 20-160,40-19-224,-1-1-961,2 20-865,-2-20-544,20 20-2787,0 0-7656</inkml:trace>
  <inkml:trace contextRef="#ctx0" brushRef="#br0" timeOffset="1.06517E6">8336 13078 12587,'40'39'3812,"-40"-19"-1506,0-1-640,0 21-257,-20-21-320,20 2-160,0-1-352,20 0-161,1-20 64,-1 0-383,-2 0-1,3-20-64,19 0 32,-20-20-256,19 20-97,-19-19-319,-20 19 448,20 0-193,-40 1-287,0 19 319,-19-21 225,19 21 96,-41 21-32,23-2 0,17-19-673,-19 20-1473,40 0-5349</inkml:trace>
  <inkml:trace contextRef="#ctx0" brushRef="#br0" timeOffset="1.06608E6">9310 13057 13452,'20'-20'769,"-20"0"480,-20 1 225,0 19 159,-21 0-448,23 0-384,-23 19-224,1 21-129,22 0-128,18-20-96,-21 19-127,21 1 63,21-21-64,-3 2 0,2-1 32,21-20 32,-21-20-64,18 20-32,-17-21 0,-1-18 0,0 19 33,-20 1-97,19-21 32,-19 21 64,0 19-128,0-21 256,0 21-64,0 0-128,0 0 64,0 21-192,0-2 32,0 1-417,0 0-511,20-1-770,0 1-1377,0-20-3652</inkml:trace>
  <inkml:trace contextRef="#ctx0" brushRef="#br0" timeOffset="1.06693E6">10223 13137 1217,'-40'-40'13260,"19"40"-12107,21 0 161,0 0 351,0 0 33,0 20-641,21 0-192,-1 19-193,0 0-223,0 2-193,19-2-64,-19 1-160,0 1 96,0-22-32,-20 1 128,0 0 129,20-20-257,-40 0-64,20 0 96,-20-20-160,0-19 32,-20-2 0,21 1 0,-21 1-32,20-21-32,-1 1-32,3 0-192,18 18-33,0-18 225,18 20 32,3 19 32,19-1 64,-1 21-32,-19 21 32,20-1-32,-20-1 32,0 21-32,-1-1 32,-19 2 64,0-2 96,0-19-31,-19-1-193,-1 1-32,0-20-353,0 0-672,20 0-352,-20-20-801,20 1-2243,0-1-9672</inkml:trace>
  <inkml:trace contextRef="#ctx0" brushRef="#br0" timeOffset="1.06721E6">10541 12998 1633,'39'39'14542,"-39"2"-12781,20-22-159,-20 1 224,0 0-193,20-1-704,0 1-384,-20 0-33,39-20-127,-19 0-289,0-20 0,20-19-128,-40-1-32,19 21 64,-19-2-161,0 1-31,-39 0-32,19 20 32,-20 0-192,1 0-513,-1 20-961,20-20-3139</inkml:trace>
  <inkml:trace contextRef="#ctx0" brushRef="#br0" timeOffset="1.06788E6">11037 13097 10762,'-20'-19'2050,"20"-2"1089,0 1-481,-20 20-608,20 0-416,0 0-129,0 41-352,20-22-544,-20 1-225,20 19-192,19-19-96,-19 0 0,20-1-64,-1 2 33,-19-21-33,0-21-97,0 21-63,0-19 32,1 19 64,-21-20-32,18 0 32,-18 20 32,0-19 128,0 19 64,20 0-127,1 19-1,-1-19 0,0 0 0,-2 0-32,23-19 0,-21-1-96,0 0-64,-1 1-417,-19-2-704,0 1-833,0 20-961,0-20-6182</inkml:trace>
  <inkml:trace contextRef="#ctx0" brushRef="#br0" timeOffset="1.06819E6">11592 13078 19026,'60'19'1473,"-39"-19"-704,-3 0 384,-18 0 96,20 0-320,0 0-609,1-19-64,-1-2-192,-20 1 0,18 0-32,-18 1 1,0-1-98,0 0 33,-18 1-64,-2 19 96,-1 0 64,1 0-64,0 0 64,-19 0 97,39 19-65,-20 1 160,20 19-32,0-19-32,0 21-96,20-2-160,19-19-64,-19 19-576,21-39-1154,-3 20-1121,3-20-4836</inkml:trace>
  <inkml:trace contextRef="#ctx0" brushRef="#br0" timeOffset="1.06843E6">11910 13097 13324,'20'20'3203,"0"-20"-1665,-20 20 704,0-20-64,20 19-449,-20-19-191,0 0-449,0-19-384,0-1-193,-20 0-128,20 1-223,-20-2-33,20 1 32,0 0-160,0-19-128,0 19-193,0-19-319,20 18-129,19 1-1025,1 20-1056,0 0-3044</inkml:trace>
  <inkml:trace contextRef="#ctx0" brushRef="#br0" timeOffset="1.06906E6">12764 13037 320,'20'0'16720,"-20"0"-16240,0 0 705,0 20 385,-20 1-129,0-2-576,20 1-160,0 19-129,0-19-192,0 0 65,0-1-97,20-19 65,0-19-129,-1-1-192,1 0-32,0-19-32,-20 19 64,20-20-32,-20 20-128,-20 0-480,20 1-481,-20-1 128,20 20-448,-20 0 31,20 20-255,0-1-449,0 1-2306</inkml:trace>
  <inkml:trace contextRef="#ctx0" brushRef="#br0" timeOffset="1.0693E6">13161 13137 15630,'-40'-40'2306,"21"0"-95,-1 20-33,-21-19-321,21-20-896,-18 18-192,17 2-256,1-20-161,0-2-160,20 22-160,0-1-32,20 21-96,0-1-481,1 20-1056,17 0-1314,3 20-2690</inkml:trace>
  <inkml:trace contextRef="#ctx0" brushRef="#br0" timeOffset="1.06952E6">12983 12978 20531,'-41'0'1313,"41"0"193,0-20 159,0 1-608,20-1-704,21 20-289,-3-21-513,23 21-1345,-22-20-1120,21 20-4197</inkml:trace>
  <inkml:trace contextRef="#ctx0" brushRef="#br0" timeOffset="1.07009E6">13817 12739 20371,'0'-39'640,"0"39"-159,0 19 736,0 1 385,0 1-417,18 19-673,-18-1-224,20 0-192,1 2 1,-21-2-97,20 1-161,0-21-383,-2 1-769,3 0-1186,-1 1-1857</inkml:trace>
  <inkml:trace contextRef="#ctx0" brushRef="#br0" timeOffset="1.07038E6">14114 12819 19826,'0'0'961,"0"20"-192,0 19 608,0 2 417,0 18-641,19-20-608,1 1-321,20 0-64,-1-20-64,22-20-32,-2-20-32,1 1-224,-1-22-257,0 2-63,-39-1-65,0-20-223,-20 21-225,-20-1 160,-19 21 416,-1-1 193,-19 0 64,-22 20-897,22 20-3043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2T16:44:02.8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614 3567 1377,'-19'0'1345,"19"0"-480,0 0 352,0-19 128,0 19-63,0 0 671,-20-20-31,20 20-224,0 0 31,0-20-95,0 20-161,0 0-63,0-19-257,0 19-192,-20 0-289,20 0-63,0 19 96,0-19 191,0 20-127,20 19-96,-20 2-193,20-2 129,-1 20-289,1 2-64,0-2-224,0 0 161,1 21-97,-3-41-128,2 22 160,0-22-96,1 0-32,-1 1 64,-20-19-32,18 18 64,-18-39-32,21 20 96,-21-20 225,0 0-257,0 0-160,-21 0-32,21-20-32,-18 0 128,-23-20-161,21 0 33,0 1-192,-19-20 160,19-1-32,-20 1 96,21-2 128,-21 22-64,20-20 0,0 18-64,1-18 64,-1 20-128,0-1 128,20-20-96,20 21-33,-20-1 161,20 0-64,19 0 32,-19 21-128,0-1-64,19 20 0,1 0-64,-20 0 31,19 20 65,-19 19 0,0 2 160,1 18 0,-21-20 32,0 21 32,0-20 0,-21-1 0,1 0 0,0-19 0,2 1-31,18-1 63,-21-1-417,21-19-1280,-20 0-1314,20-19-3811</inkml:trace>
  <inkml:trace contextRef="#ctx0" brushRef="#br0" timeOffset="733.3984">1031 3885 13805,'-19'-40'1665,"19"40"-95,-20-19 287,20 19 129,0 0-544,0 0-289,0 0-224,20 19-161,-20 21-95,19 1 0,-19-2-289,20 0-96,0 2-96,0-2-63,1-19-33,-3 0 0,2-1 0,-20-19-32,21 0 96,-21 0 32,20-19-128,-20-1 0,0-19-96,0 19 64,0-21 32,0 22-64,-20-1 32,20 0-128,0 1 224,0 19 65,20 0 63,-20 19-64,20 1-160,-2 19-64,3-19 192,-1 21-480,0-22-96,0 1-641,-1-20-577,1 20-256,0-20-672,-20 0-833,20 0-4645</inkml:trace>
  <inkml:trace contextRef="#ctx0" brushRef="#br0" timeOffset="1029.2969">1369 3885 9096,'20'21'3299,"-20"-1"-961,20 19 129,-1-19-65,1 19-544,0-18-769,0-1-128,-20-1-160,20 1-193,-20 0 33,0-20 127,19 0 225,-19 0-576,0 0-321,0-20-96,-19-19 160,19 19-128,-20-21-96,20 2 96,0 0-32,0 19-64,0-1-96,20 1-64,-1 0-833,1 1-961,0 19-993,21 0-2466</inkml:trace>
  <inkml:trace contextRef="#ctx0" brushRef="#br0" timeOffset="1595.703">1885 4024 10089,'20'41'6951,"-20"-22"-5638,21 21 32,-3 19 609,2 21-288,0-21-898,21 1-479,-23-20-193,3-1 64,-1-19 0,0 1-64,0-2 64,-20-19 64,0 0 129,0 0 351,-20-19-543,0-2-225,0-19 384,-1 1-64,-17-22-160,17-17-64,-19-2-32,22 21 0,18 0 64,0-2 32,-21 22-288,21-20 192,0 18-64,0 2-32,21-1-64,-3 40-32,2 0 128,21 40 32,-21-1-32,-2 22-65,-18-2 161,0 1-32,0-21 0,0-19 129,0 0-161,0-1-193,-18 1-511,-2-20-738,20 0-1152,0 0-802,0-20-3842</inkml:trace>
  <inkml:trace contextRef="#ctx0" brushRef="#br0" timeOffset="1905.2733">2183 3926 15726,'20'19'2883,"-20"1"-1730,0 0 865,0 19 288,20 2-768,-1-22-962,1 1-544,0 0 64,0-1 97,19-19-97,1-19-96,-20-1-321,19-19-31,-19 19-289,-20-21 129,0 2 96,0 0 255,-20 19 129,2-1 32,-23 21 96,1 0 1,1 0-65,19 21-96,-20-1 96,40-1-961,-19 1-2627,19 0-7142</inkml:trace>
  <inkml:trace contextRef="#ctx0" brushRef="#br0" timeOffset="2565.4297">2819 3885 18609,'0'-40'1762,"-21"21"-481,21 19 0,-20-20 577,20 20-224,-20 0-802,20 0-447,-19 20-257,-1-1-64,0 1 32,20 0-224,0 21 96,0-22-160,20-19-1,0 20 33,19-20-256,22 20-97,-2-20-127,-19 0 287,-1 0 65,-19 19 256,-20 1 160,0 1 449,0 18-33,-20-19 129,-19 19-385,19-19 1,-21 0-97,21-20-224,20 0-225,-18 0-607,18 0-1282,0 0-1154,0-20-4291</inkml:trace>
  <inkml:trace contextRef="#ctx0" brushRef="#br0" timeOffset="2948.2421">3116 4024 11883,'20'0'4740,"-1"0"-3138,1 0-129,0 0-31,0 0-353,1 0-513,-3-20-192,22 20-63,-19-19-65,-21 19-96,20-20-96,-20 0 224,0 1-31,0 19-1,0-20 0,-20-1 32,-1 21 129,1 0-129,0 0 289,2 21 191,-3-21-639,21 39 31,-20 1-32,20-1-128,0 2 128,0-2-160,41 0-32,-3-19-64,3-20 192,18 0-64,1 0-385,-21-20-415,1 1-1122,0-1-1858,-40 0-7302</inkml:trace>
  <inkml:trace contextRef="#ctx0" brushRef="#br0" timeOffset="3694.3359">1171 4481 16367,'-59'-20'769,"18"20"704,21 0 641,20 0 417,-20 0-482,20 0-1312,0 0-481,0 0 321,20 0 64,20 20-97,-1-20-256,42 0 129,-2 21-289,20-21 96,39 0-32,2 0-128,38 0-96,20 19 256,21-19-224,-21 0 33,-38-19-1,-22 19-32,-19-21 0,1 1 0,-41 20 0,0-20-32,2 20 96,-23-19-32,1 19 64,-18 0 0,-21 0 0,0 0 0,-20 0 192,20 0 1,-20 0-65,0 0-32,0 0 0,0 0-224,0 0 128,0 0-256,0 0-128,0 0-417,0 0-160,0 0-576,19 19-1025,-19-19-1250,20 0-4131</inkml:trace>
  <inkml:trace contextRef="#ctx0" brushRef="#br0" timeOffset="3926.7577">3671 3747 24246,'0'0'2659,"-18"0"-2467,18 0-544,0 0 160,0 0 256,18 0-1281,-18 0-2819,20 20-10154</inkml:trace>
  <inkml:trace contextRef="#ctx0" brushRef="#br0" timeOffset="4063.4765">3831 4045 26264,'0'20'1314,"0"-1"-642,0-19-287,0 0-33,20 0-544,-20-19-1218,0 19-2689,0 0-8361</inkml:trace>
  <inkml:trace contextRef="#ctx0" brushRef="#br1" timeOffset="334063.4765">4485 3985 9192,'0'19'2306,"0"1"-1120,0 1 415,20 18 193,-20-19-673,20 19-609,1-19-191,-21 0 159,20 1 129,-20-21-33,0 19-63,18-19 191,-18-19 417,0 19-448,-18-21-289,18-19 65,-20 21-33,20-21-192,-21 1-160,21-21 65,0 20-129,0 1-32,0 18 0,21 1-1,-21 20 66,20 0 127,19 20-224,-19 1 160,20 18-96,-1 1-32,-19-21 160,20 22-224,-21-21 96,1-1 32,-20-19 32,0 20 32,0-20 0,0 0 96,0 0 160,0-20-31,0 20-129,0-19-64,0-22 32,0 21-64,0 1-192,20-1 32,0 0 32,0 20 0,-1 20 64,1 0 64,20 19-64,-19 2-32,17-2 0,-17 0-64,19-19-576,-22 21-289,3-41-641,-1 19-288,0-19-928,0 0-3268</inkml:trace>
  <inkml:trace contextRef="#ctx0" brushRef="#br1" timeOffset="334483.3984">5459 3985 11979,'-20'-20'7239,"20"20"-5734,-21 0 257,1 20 736,2-20-928,-2 19-641,-1 22-417,1-2-320,20 1-128,0-1 0,0-19-192,20 1 0,1-2 32,-1-19 32,18 0-64,-17-19 32,-1-2-32,0-19 128,-20 21 128,0-21 32,0 21-96,0-1 128,-20-1 0,20 21 321,-20 0-97,20 0-160,0 0-127,0 0-65,0 21-96,20-21-33,0 20-95,-1-1-384,21 1-353,-20-20-769,0 0-1248,19 0-482,-19 0-3010</inkml:trace>
  <inkml:trace contextRef="#ctx0" brushRef="#br1" timeOffset="334679.6875">5696 3945 16944,'20'20'2178,"-20"19"0,20-19 704,0 21-639,-20-22-1347,21 1-768,-3 0-128,2-1-192,0-19-416,1 0-577,-1 0-1186,-20 0-447,0-19-5318</inkml:trace>
  <inkml:trace contextRef="#ctx0" brushRef="#br1" timeOffset="334831.0546">5657 3767 19282,'-20'0'1665,"20"-20"-1152,0 20-673,0 0 160,0-21 0,20 21-833,0 0-2146,-1 0-7495</inkml:trace>
  <inkml:trace contextRef="#ctx0" brushRef="#br1" timeOffset="335114.2577">5915 3985 14541,'20'60'5445,"0"-40"-3267,0-1-64,-20 1-288,0-20-384,0 0-642,19 0-383,-19 0-97,0 0 32,0-20-159,0 1-65,0-1 0,0-1-160,0 1-32,20 20 32,-20-19-32,20 19 0,0 19 32,0 1 32,19 21-225,-19-22-511,20 21-770,-1-21-1505,2-19-768,-1 0-5350</inkml:trace>
  <inkml:trace contextRef="#ctx0" brushRef="#br1" timeOffset="335337.8906">6253 3706 19602,'20'-19'2627,"-20"38"-1827,20-19 1378,-2 41 97,3-2-674,-1 20-800,0 2-225,19 18-480,-19-19-96,20-1-416,-20 0-225,19-39-191,1 1-257,-20-21-1121,-1 0-1186,-19-21-3170</inkml:trace>
  <inkml:trace contextRef="#ctx0" brushRef="#br1" timeOffset="335506.8359">6253 3965 19698,'-21'0'2210,"21"0"-384,0 0 672,41 0-576,-21-20-737,39 20-608,0-19-353,1-1-384,-21 20-897,21 0-1441,-21 0-3364</inkml:trace>
  <inkml:trace contextRef="#ctx0" brushRef="#br1" timeOffset="336213.8671">7046 3926 17136,'-38'-20'1890,"17"20"31,1 0-191,0 20-96,0 19-577,1 0-417,-1 2-320,20-2-191,0 1-129,20-21 128,19 1 128,-19-20 0,21-20-32,-23 1 1,2-1-65,0 0 32,1 1 0,-21-22-32,-21 21-32,21 1 0,-20-1-63,20 20 31,0 0-32,0 0-32,0 20-32,0-1 32,20 1-64,1 21-96,17-22-641,3 21-1025,-1-40-1089,19 0-832,-19 0-6567</inkml:trace>
  <inkml:trace contextRef="#ctx0" brushRef="#br1" timeOffset="336403.3203">7404 3965 19378,'19'39'2338,"1"-19"-833,-20 1 385,20-1-448,-20-1-994,20-19-448,1 20-192,-21-20-449,18 0-1056,-18-20-1442,0 1-2467</inkml:trace>
  <inkml:trace contextRef="#ctx0" brushRef="#br1" timeOffset="336540.039">7344 3826 18513,'-20'-20'1185,"20"0"-929,0 1-192,20 19 65,0-20-578,0 20-1569,0-21-6342</inkml:trace>
  <inkml:trace contextRef="#ctx0" brushRef="#br1" timeOffset="336793.9453">7583 3945 16367,'38'79'2178,"-17"-38"-64,19-22 801,-40-19-577,20 20-1121,-1-20-448,-19 0-321,20-20-63,-20 20-97,0-19-96,0-22-96,20 21-64,-20 1 32,0 19-64,20-20-64,-20 20 32,20 0 0,0 20 96,19-1-96,-19 22-96,21-21-737,-23-1-1217,23 1-2466,-21 0-7111</inkml:trace>
  <inkml:trace contextRef="#ctx0" brushRef="#br1" timeOffset="337608.3984">8852 3885 16079,'-18'-40'1377,"-2"21"32,0 19 641,-1 0 289,1 0-930,2 19-640,-3 21-417,1 1 32,20 18-288,0-20 65,0-18-65,20-1 96,1-1-96,-3-19-96,2 0 64,21-19 64,-21-1-128,-20-1 64,18 1-96,3 1 160,-21 19 0,0-20-96,0 20 225,0 0-257,0 20-193,0-1-191,20-19-929,20 20-1474,-21-20-1088,21 0-8906</inkml:trace>
  <inkml:trace contextRef="#ctx0" brushRef="#br1" timeOffset="338228.5156">9707 3706 16495,'-41'-19'2114,"23"19"-512,-2 0 31,-1 39 193,21 2-257,-20-2-640,20 20-384,20-18-193,1-2-192,-1 1-64,19-1-64,-19-18-128,20-1-544,-1-20-1058,-19 19-1473,20-19-1954</inkml:trace>
  <inkml:trace contextRef="#ctx0" brushRef="#br1" timeOffset="338589.8436">10083 4422 17328,'41'80'1986,"-41"-61"-897,0 1 865,0 0 32,0-20-577,0-20-544,-20 0-673,-1 1-32,1-22-128,-18-18-32,17-2 64,1-17-32,-19-22-32,39 2-480,-20-2 63,20 20 161,0 21 160,20 19 64,-20 1-32,19 39 32,1 0 128,-20 0 0,20 39-96,1-19-64,-1 39 64,-20-18-128,18-2 160,-18 1-32,0-21-64,0 1-321,0 1-736,0-21-352,0 0-769,-18 0-3684</inkml:trace>
  <inkml:trace contextRef="#ctx0" brushRef="#br1" timeOffset="338865.2344">10243 3945 18513,'0'40'1281,"0"-21"-704,19 1 1056,1 21 97,0-41-545,20 19-640,-1-19-257,-19 0-128,21-19-64,-3-22-128,-38 21 0,20 1-32,-40-21-32,2 21-128,-2-1 128,-1-1-353,-19 21-320,1-20 33,19 20-129,0 0-32,0 0-416,20 20-1218,0-20-5668</inkml:trace>
  <inkml:trace contextRef="#ctx0" brushRef="#br1" timeOffset="339208.9844">10660 3786 17936,'0'0'1762,"-20"0"-769,0 0 416,0 20 545,20 0-705,-20-1-896,20 1-289,0 0-128,20 1-32,0-1 0,20-20-97,-1 19-543,1 1 159,-20-20 193,19 20 224,-19-1 128,0 1 64,-20 1 128,0-1 128,-20-20-32,0 19-31,20-19-129,-20 0-192,1 0-417,19 0-320,-20 0-800,20 0-1186,-20-19-5765</inkml:trace>
  <inkml:trace contextRef="#ctx0" brushRef="#br1" timeOffset="339517.578">11057 3786 19154,'0'0'832,"-20"0"-255,0 0 1121,0 0 512,-1 0-641,3 20-512,-2 0-288,-1-1-481,21 1-288,21 0 0,-1 1 0,19-1-64,1-1 64,-1 1-96,21-20-64,-21 20-32,-19-1 128,-20-19 32,0 20 224,0 1-128,-20-21-96,1 0-192,-21 20-193,20-20-416,-19 0-448,19 0-448,0-20-866,0 20-1953</inkml:trace>
  <inkml:trace contextRef="#ctx0" brushRef="#br1" timeOffset="339698.2421">11355 3985 21332,'38'19'1633,"-38"-19"-1024,0 0 192,21 0 416,-21 0-865,0 0-608,0 0-1378,20 0-1857,-20-19-7752</inkml:trace>
  <inkml:trace contextRef="#ctx0" brushRef="#br1" timeOffset="339836.914">11314 3706 18193,'0'0'96,"0"0"-2306,0 0-833,0-19-673</inkml:trace>
  <inkml:trace contextRef="#ctx0" brushRef="#br1" timeOffset="340269.5312">11434 3528 16431,'0'0'4260,"0"0"-3363,20 20 416,-20-1 1057,0 2-512,20 38-641,-20-19-544,19-1-417,1 2-224,0-2 64,0-19-128,0-1 160,-1 1-64,1-20-96,0 0 193,-20 20 31,20-20-192,1 21 128,-21-1-64,18-1 32,2 1 0,-20 0 64,20-1-160,-20 1 32,0 1-64,0-21-128,-20 20-288,0-20-257,-19 0-128,19-20 0,-20 20-256,21-21-928,-1 1-226,0 20 226,0 0-738,0 0-12748</inkml:trace>
  <inkml:trace contextRef="#ctx0" brushRef="#br1" timeOffset="340524.414">11652 3588 11723,'0'0'13645,"0"20"-13453,21-20 192,-3 20 1506,2 19-225,0 0-672,21 22-640,-3-2-97,-17 0-416,19-18 224,-21-2-449,21 0-447,-20-19-97,0 1-1217,-1-1-1762,-19-20-3299</inkml:trace>
  <inkml:trace contextRef="#ctx0" brushRef="#br1" timeOffset="340705.078">12069 3806 19506,'21'20'3395,"-3"-1"-1505,2 21-449,0-19-352,1 18-544,-1-19-481,19 19-128,-19-19-1089,20-20-801,-1 0-673,1 0-800,-20-20-7879</inkml:trace>
  <inkml:trace contextRef="#ctx0" brushRef="#br1" timeOffset="340864.2577">12406 3865 17168,'0'20'4196,"-19"1"-2050,19 38 64,0 0-513,0 21-63,0-1-257,0 1-608,19-2-417,1-17-320,-20-22-128,20 1-224,0 0-192,-20-20-898,0-20-1985,20 0-3331</inkml:trace>
  <inkml:trace contextRef="#ctx0" brushRef="#br1" timeOffset="341524.414">12962 3945 11883,'21'0'4068,"-1"0"-3588,-20 0 961,18 0 289,2 0-449,21-19-512,-21-1-192,-1-1-289,1 1-96,0 0 32,-20-19-64,-20 19 161,20 1-161,-20-1 96,1-1 257,-21 21 319,19 0-95,1 21-96,2-1-161,18 19-192,0 0 1,0 22-65,18-22-128,2 20-96,21-18 0,18-21-352,-19 19-417,19-39-672,-19 0-1218,-20 0-1121,19-20-10986</inkml:trace>
  <inkml:trace contextRef="#ctx0" brushRef="#br1" timeOffset="341770.5077">13260 3747 9801,'40'20'9128,"-21"-1"-7238,1 21 545,20-1-193,-19 2-641,17-21-576,-17 19-416,-1-19-321,0-1-160,-2 1 32,-18-20 0,21 0-192,-21 0 193,0 0 31,0-20-224,0 1-32,0-1-257,0-19-415,0 19-1090,0-21-1697,20 2-1730</inkml:trace>
  <inkml:trace contextRef="#ctx0" brushRef="#br1" timeOffset="342016.6014">13716 3865 6117,'0'41'13197,"0"-2"-11019,0-19-384,20 0 31,0-1-608,0-19-512,21 0-160,-23 0-193,23-19-224,-21-1 160,0 0-416,-2 1 224,-18-1-64,-18-1-128,-2 1-96,0 0-128,-21 20-353,2 0-256,-1 0-480,20 0-1121,-19 20-353,39-20-6342</inkml:trace>
  <inkml:trace contextRef="#ctx0" brushRef="#br1" timeOffset="342436.5234">14054 3588 19474,'0'0'2082,"0"0"-449,0 0-351,20 20 992,0 0-673,0 39-512,19 1-512,-19-1-417,0 0 32,19-18-192,-19 18-288,0-20-385,21-19-576,-41 1-961,18-21-1570,-18 0-1921</inkml:trace>
  <inkml:trace contextRef="#ctx0" brushRef="#br1" timeOffset="342646.4844">14352 3786 18385,'40'59'3171,"-40"-39"-449,20 21 193,-1-21-1121,1-1-737,0 1-513,-20 0-63,20-20-225,0 0-96,-1-20 65,1 0-418,0 1-383,0-22-769,0 1-1442,-1 21-1922,-19-21-2561</inkml:trace>
  <inkml:trace contextRef="#ctx0" brushRef="#br1" timeOffset="342798.828">14710 3806 16271,'20'39'2787,"-20"-19"-481,18 0 320,-18 1 129,21-21-1090,-21 20-960,20-20-513,-20 0-192,20 0-224,-20 0-865,20-20-2114,-20-1-3427</inkml:trace>
  <inkml:trace contextRef="#ctx0" brushRef="#br1" timeOffset="343160.1561">14730 3548 19090,'39'0'-129,"-39"0"-223,40 19 192,-20 2 128,-1 38 128,1-19 288,0 20-63,0-21 447,0 20 642,-1-19 704,1 1 0,0-22-545,0 1-384,0 0-352,-20-20-224,0 19-129,19-19-95,-19-19 95,0-1-160,0 0-160,0 1-95,20-22 95,-20 21-128,20 0-64,-20 1 0,21-1-96,-1 20 31,-2 0 65,23 0-64,-21 20-288,0 19-353,-2-19-384,3 21-961,-1-2-2082,0-19-2434</inkml:trace>
  <inkml:trace contextRef="#ctx0" brushRef="#br1" timeOffset="343573.2421">15503 3806 16143,'0'-39'2594,"0"39"-352,0 0 33,0 0 511,0 0-1184,0 0-770,-20 19-63,20 21-224,0-1-449,0-19-64,0 1 32,20-1-224,-20-1-321,21-19-127,-1 0-161,-2 0-320,-18-19-32,20-1 96,-20-1 320,0 1 193,-20 0 448,20 20 192,-18 0 224,18 20 417,0 0-96,0 21-1,18-2-223,23 20-129,-21 1-128,19-1-160,1 2 0,-20-2-128,19-20-32,-39 22 288,20-22-32,-20-19 96,-20 19-95,20-39-97,-19 20-417,-1-20-31,0 0-801,0-20-833,0-19-961,-19 19-4228</inkml:trace>
  <inkml:trace contextRef="#ctx0" brushRef="#br1" timeOffset="343799.8046">15801 3567 20787,'99'120'2787,"-58"-60"-1282,-3 19-544,-17 1-609,-1-21-159,0 0-129,-20-18-96,18-22-641,-18 1-736,21 0-1794,-21-20-5510</inkml:trace>
  <inkml:trace contextRef="#ctx0" brushRef="#br1" timeOffset="344603.5156">16992 3747 15630,'-59'-21'929,"19"21"224,1 21 417,-2-21 384,-17 39-609,37-19-640,-19 0-577,40 19-64,0-19-64,20 1 32,21 18-64,17-19 32,22 0 96,-20-20-96,-1 19-96,0 1 96,-39 1 64,-20-1 192,-20-1 224,1 1 481,-21 0-608,0-1-97,-19 1-160,18-20-480,23 0-833,-2 0-1602,20 0-2018</inkml:trace>
  <inkml:trace contextRef="#ctx0" brushRef="#br1" timeOffset="344907.2265">17190 4004 13356,'81'0'5958,"-63"-19"-5382,23-1-448,-21-19 449,19 19 256,-19-1-481,0 1 97,-20 0-97,0 1 64,0 19 417,-20-20-32,0 20-97,1 0-63,-1 0-160,-20 20-225,19-1-96,3 21-96,-2 1-32,20-2-64,0 0 64,20-19-192,-2 1-417,23-1-544,-1-1-608,-1-19-193,1 0-737,-1-19-5380</inkml:trace>
  <inkml:trace contextRef="#ctx0" brushRef="#br1" timeOffset="345103.5156">17568 3687 11498,'-20'-20'8072,"20"20"-5798,0 0-1025,20 0 993,-20 39-480,19 2-641,1 18-608,21 0-225,-21 2-352,18-22-160,23 0-481,-22-19-416,1 1-1313,-1-1-1762,-39-20-9321</inkml:trace>
  <inkml:trace contextRef="#ctx0" brushRef="#br1" timeOffset="345284.1796">17508 3885 20403,'20'0'2274,"-20"0"-1089,20 0 1442,19 0-674,1 0-1184,1-20-481,18 20-288,-19 0-384,-1 0-705,1 0-1281,-1 0-2050,-39 20-8617</inkml:trace>
  <inkml:trace contextRef="#ctx0" brushRef="#br1" timeOffset="346726.5625">18838 3845 64,'-40'0'17776,"21"20"-16398,-1 0-353,0 21 544,0-2 225,20-19-577,20 19-576,0-18-97,0-1-384,19-20 193,1 0-97,-1-20-96,1-1-64,-19-18 0,-1 19 64,-20-19 129,-20 19-97,-1-21 64,-19 21-288,21 1 64,-1-1-224,0 0-257,20 20-896,0 20-1698,0-20-736,20 39-8777</inkml:trace>
  <inkml:trace contextRef="#ctx0" brushRef="#br1" timeOffset="346927.7344">19176 4004 20050,'-20'-39'1282,"-20"19"127,21 1 769,-21-22-288,-1 1-865,3 1-609,-3 0-127,21-22-161,0 22-160,20 0 32,0-22-129,20 22-287,21 19-481,-1-19-640,-1 39-1122,-19 0-352,20 20-6149</inkml:trace>
  <inkml:trace contextRef="#ctx0" brushRef="#br1" timeOffset="347095.7031">18878 3786 21940,'-40'0'2242,"20"0"-864,20-19-193,20 19-96,20-20-481,-1 20-479,22-21-129,-2 1-129,20 1-1504,-19 19-1314,-21 0-1505</inkml:trace>
  <inkml:trace contextRef="#ctx0" brushRef="#br1" timeOffset="347550.7812">20010 3726 20979,'0'-20'673,"-20"1"-577,0 19 769,0-20 1249,-19 20-1089,-1 20-609,-1-1 1,23 22-193,-2-21-128,20 19-64,0-19-96,20-1-64,39 21-96,-19-19-161,19-1-223,0-1 95,1 1 97,-40 0 31,-1-1 385,-19 1 481,-19 1-193,-21-21-32,0 20-95,-19-20 31,19 0-128,1 0-32,-1-20-352,19 20-930,3-21-1504,18 1-2403</inkml:trace>
  <inkml:trace contextRef="#ctx0" brushRef="#br1" timeOffset="347790.039">20189 3588 24182,'20'0'1346,"-20"0"-866,0 40 609,18-21 481,2 21-674,1 20-575,-1-1-161,0 0-288,19-18-225,1-2-319,-1-19-705,-19 0-1410,0-20-1569,0 0-9545</inkml:trace>
  <inkml:trace contextRef="#ctx0" brushRef="#br1" timeOffset="347964.8436">20109 3786 18225,'0'0'3395,"0"-19"-2818,19 19 1376,1 0 482,21 0-962,-3 0-672,3 0-449,18 0-160,1 0-352,-21 19-961,1-19-1313,0 20-2018,-21-20-9898</inkml:trace>
  <inkml:trace contextRef="#ctx0" brushRef="#br1" timeOffset="348290.039">20664 3845 20723,'0'40'2755,"0"-19"-1858,21-1 320,-1-1 256,19 1-416,-19 0-544,20-20-257,-1 0-32,1 0 64,0-20-95,-21 0-33,1 1 0,0-22-96,-20 21-256,-20-19-65,0 19-63,1 0-481,19 20-512,-20-19-545,20 19-960,0 0-3236</inkml:trace>
  <inkml:trace contextRef="#ctx0" brushRef="#br1" timeOffset="348775.3906">21379 3965 21172,'20'39'544,"-20"-39"545,0 20 481,0-20 672,0-20-417,0 20-1152,0-19-513,-20-21 96,0 21-95,0-42-129,1 22 64,-21-20-32,20 18 32,0-18 32,-19-20-64,19 19-32,20 21-128,0-20 128,0 38-96,0-19 32,0 40-96,20 0-96,0 0-513,-1 20-833,21 0-2017,0 20-3684</inkml:trace>
  <inkml:trace contextRef="#ctx0" brushRef="#br1" timeOffset="349051.7577">21557 3945 21268,'0'-19'1377,"0"-1"-160,-18 20 609,18-41 224,-20 21-801,0-19-384,-1 19-257,-19-19-287,22-2-65,-23 2-128,21 0-96,0-22-32,20 22-96,0 0 32,0 19-160,20-19-225,20 39-31,-1-21-353,22 21-736,-21 21-1667,-1-2-1728</inkml:trace>
  <inkml:trace contextRef="#ctx0" brushRef="#br1" timeOffset="349246.0937">21140 3706 23061,'-18'0'2274,"18"0"-2081,0 0 607,39 0 546,1 0-514,-1-19-543,21 19-193,-1 0-64,2 0-609,-3 19-672,-17-19-1377,-21 20-1795</inkml:trace>
  <inkml:trace contextRef="#ctx0" brushRef="#br1" timeOffset="349471.6796">21855 3945 24599,'20'20'2050,"-20"-20"-1346,0 20 33,0-20 576,0 0-832,0 0-545,20 0-289,-20 0-1024,0 0-2691,0 0-6374</inkml:trace>
  <inkml:trace contextRef="#ctx0" brushRef="#br1" timeOffset="367950.1953">1389 4937 13676,'-20'-20'3043,"0"20"-833,0 0-64,1 0 193,19 20-482,-20 21-703,20-21-258,-20 39 1,20 1-192,20-1-225,0 0-352,-1 1-63,21-20-33,0-1 0,-1 0-513,1-17-544,-1-3-1025,1 1-1601,1-20-2883</inkml:trace>
  <inkml:trace contextRef="#ctx0" brushRef="#br1" timeOffset="381261.7186">1905 4937 10217,'0'-39'6246,"0"19"-3427,-20 0-417,20 20 609,0-19-609,0 19-1249,0 0-608,0 0 256,0 19-193,20 21-224,1 19-512,-3 1 224,22 19 1,-19-19-1,17-1-32,-17-19-224,19 0-129,-20-20-479,-20 19-193,19-19-1057,-19-20-1121,0 0-1153,0 0-14254</inkml:trace>
  <inkml:trace contextRef="#ctx0" brushRef="#br1" timeOffset="381471.6796">1806 5117 18801,'-20'0'2531,"0"0"-1154,20 0 801,-20-21 417,40 21-930,-20 0-800,20 0-481,20-20-224,-1 20-63,1 0-97,19-19-161,-18 19-735,-3 0-97,23 0-1218,-41 0-1376,19 0-1314</inkml:trace>
  <inkml:trace contextRef="#ctx0" brushRef="#br1" timeOffset="381812.5">2262 5176 16976,'40'59'3139,"-20"-39"-1762,-1 1 641,1-2 288,-20-19-833,0 0-480,20 0-160,-40 0 160,20 0-448,-20-19-417,1-2-64,-1-19 32,20 1-96,-20 0 0,20-2-64,0 2 0,0-1-257,20 21-95,0 19-289,19-20-224,1 20-832,-19 20-1506,17-1-1538</inkml:trace>
  <inkml:trace contextRef="#ctx0" brushRef="#br1" timeOffset="382304.6875">2739 5117 16879,'-40'-21'2723,"20"1"-961,20 20 864,-20 0-384,1 0-896,19 20-546,-20 21-255,20-2-257,0 0-160,0 1-128,20-19 0,-1-2-64,1 1 32,0-20 96,20 0-96,-21-20-32,-19 1 160,20-22 0,-20 21-32,0-19 129,0 19-161,-20 1 128,20-1-128,-19-1 160,19 21 96,0 0-384,0 21 96,0-1-64,19-1 224,21 21-352,-19-1-128,17-19-545,-18 1-352,21-2-705,-21 1-769,-2-20-704,3 0-3459</inkml:trace>
  <inkml:trace contextRef="#ctx0" brushRef="#br1" timeOffset="382603.5156">2918 5057 13164,'20'0'5733,"-20"0"-4964,0 19 1313,18 22 961,3-21-865,-21 19-897,20 0-288,0 1-416,-20-19-257,20-2-128,-20-19-64,19 20-32,-19-20 33,0 0 95,0-20-64,0 1 0,0-2-96,0-19-128,0 21 64,20-1-96,0 0-64,0 20-32,0 0-1,19 0-127,1 20-481,-1 0-896,1-1-2595,1-19-6695</inkml:trace>
  <inkml:trace contextRef="#ctx0" brushRef="#br1" timeOffset="384307.6171">3632 5076 14125,'0'-39'3011,"0"19"-673,0 1-192,-20-1 0,0-1-641,0 21-448,1 0-320,-1 21-256,0-1-225,0-1-96,0 21-64,20-21-96,0 22-96,20-21 0,0-1 0,20 1 96,19-20-32,-18 20-64,-3-20-32,-17 19 96,-1 1 32,-20 0 128,0 1 32,-20 18 32,-1-19-96,1-1 0,2-19-160,-3 20-352,21-20-641,-20-20-1410,20 20-1889,20-19-6566</inkml:trace>
  <inkml:trace contextRef="#ctx0" brushRef="#br1" timeOffset="384728.5156">4049 5096 13516,'-20'0'1922,"20"0"320,0 0 321,-20 0-353,20 0-513,-20 21-544,0-21-160,20 20-224,-19 19-160,19-19-225,0-1-288,0 21-96,19-19 0,1-21 0,0 19 0,0-19 32,0 0-64,-20 0 32,19-19 160,-19 19-64,20-21 129,-20 1-33,0 0-32,0 20 64,-20 0 64,20-19-191,0 19-194,0 19-255,20-19 256,0 20 64,1 0-833,-1 1-929,18-21-992,-17 19-994,19-19-5701</inkml:trace>
  <inkml:trace contextRef="#ctx0" brushRef="#br1" timeOffset="384944.3359">4386 5096 17969,'-19'-20'2306,"-1"20"-160,0 0 192,0 20-480,20 1-577,-20 18-352,20 1-449,0-1-352,20 2-128,20-2-64,-1-19-96,1-1-384,1 1-161,17-20-352,-17-20-801,-23 1-896,3-1-1218,-1-19-6950</inkml:trace>
  <inkml:trace contextRef="#ctx0" brushRef="#br1" timeOffset="385112.3046">4525 4957 5605,'-20'-20'14702,"20"20"-12012,0 0-736,20 0 320,1 20-480,17 21-801,-17-2-545,19 0-288,-1 22-192,21-22-96,-21-19-672,-19-1-514,0 1-1376,-20 0-2115</inkml:trace>
  <inkml:trace contextRef="#ctx0" brushRef="#br1" timeOffset="385335.9375">4467 5137 18161,'38'-41'1922,"3"41"640,-3-20 225,23 20-1186,-22 0-704,21 0-705,-21 20 0,21 21-64,-21-22 1,1 21-1,-20-1-32,19 2-64,-19-22-32,1 1-353,-21 0-607,20-20-1347,-20 0-1184,-20-20-4356</inkml:trace>
  <inkml:trace contextRef="#ctx0" brushRef="#br1" timeOffset="385481.4453">4823 4957 21140,'-20'-20'3299,"0"20"-1666,20 0-480,0 0-416,0 0-641,0 0-1729,20 0-2435,-20 0-8584</inkml:trace>
  <inkml:trace contextRef="#ctx0" brushRef="#br1" timeOffset="386313.4765">5319 5096 14541,'-39'-39'2915,"19"19"-513,0 20 65,0 0 223,20 20-1184,-20-1-802,20 22-223,0-2 63,0 20-223,20-19-193,20-19-96,-1-2 0,1-19 64,1 0 0,-3-19-32,-17-2-224,-21 1 256,0-19-224,0-1 160,-21 21 32,1-22-64,2 2-32,-2 19-32,20 0 160,-21 1-96,21 19 64,21 0-128,-21 0 160,38 0-32,-18 19 64,21 1-32,-2 19-96,1-19 64,0 21-128,-21-22 64,1-19-32,0 20-32,0-20 64,-20 0 0,0 0 96,0 0 64,0 0-31,0 0-97,0-20 0,0 1-96,20-1-33,-1 20-31,1 0-32,0 0 160,21 0-96,-3 20-96,3 19-385,-3-19-1152,3-1-1410,-1 1-1089,-1-20-4773</inkml:trace>
  <inkml:trace contextRef="#ctx0" brushRef="#br1" timeOffset="386596.6796">6113 5076 14733,'0'-39'3107,"0"19"-736,0 1 511,0-1-127,-19 20-1025,-1 0-898,20 0-575,-20 20 287,20-1-448,0 21-192,20-21 0,0 1 64,19 21-224,1-22-129,-1 1 65,2 0 96,-1-1 224,-40 1-32,0 0 192,0 1-128,-20-21-32,0 19-320,-21-19-257,23 0-480,-3 0-640,1-19-481,0 19-1794,20-21-7783</inkml:trace>
  <inkml:trace contextRef="#ctx0" brushRef="#br1" timeOffset="386749.0234">6530 5295 19058,'40'99'2690,"-40"-58"-160,0-2 33,0 0-930,0 1-1088,0-19-449,-20-2-384,20 1-1250,0-20-2369,0 0-6888</inkml:trace>
  <inkml:trace contextRef="#ctx0" brushRef="#br1" timeOffset="400348.6327">7125 5057 10121,'-18'0'2370,"18"0"-832,0 0 352,0 0-129,18 0-319,-18 19-321,21 1-385,-21 21-159,20-2-129,20 20-31,-21 1-225,1-1 96,20-19-128,-20 1 161,-1-2-129,1-19-64,0-1 64,-20 1-96,0 0 128,0-20-63,0 0 95,0 0 96,0 0-192,-20 0-64,0-20-160,1 0 96,-1-19-96,-20 0-64,20-22 96,1 2-64,-1-1-64,0-19-160,0 20 191,20 18 33,20 2 64,-20 19-64,20 1 64,19-1 32,1 20 0,-20 20 0,19 19 0,1 0-288,-20 2-192,0 18-257,-20 0-128,19-18 288,-38-2 257,19 0 32,-20-19 128,0 0 192,-20-1 0,21-19 64,19 0 32,-20 0 32,20-19-64,-20-1-32,20 0 0,20-19 0,-20 0-32,20 18 65,19 1-1,-19 0 224,0 20 32,19 0-192,-19 20-31,20-20-129,-19 20 64,17 1-64,-17-21-32,-1 0 96,0 0-32,19-21 160,-19 1 64,-20-19-32,20 19-64,0-19 33,-20 19 351,-20-21-192,20 22 33,-20 19-33,0-20-96,-1 20-159,21 0-1,-18 0 0,18 20-96,0-1-32,0 22 64,0-21-32,0 19-128,18 0-449,3 1-576,19-19-705,-20-2-640,-1-19-1762,1 0-6887</inkml:trace>
  <inkml:trace contextRef="#ctx0" brushRef="#br1" timeOffset="400602.539">7821 5076 17136,'0'0'1761,"0"20"-864,0 1 865,0 18-97,0 1-640,0-21-384,19 1-225,1 0-63,21-20-65,-21 0-128,-2-20 32,2 0-63,1 1-129,-21-21-257,0 21 449,0-22-160,-21 21-480,1 1-32,20-1-129,-18 0-192,-2 20-704,20 0-1442,0 0-2754</inkml:trace>
  <inkml:trace contextRef="#ctx0" brushRef="#br1" timeOffset="400942.3827">8257 5613 17648,'0'20'2755,"0"-20"-2275,-20-20 609,1 0 449,-21-20-673,20 20-353,0-39-416,1-2 32,-1 2-160,0-19 96,0-2-128,20 21 64,20 18-32,0 2 64,0 19 64,19 0 0,-19 20-128,20 20 0,-21 0 0,1-1-224,-20 22 64,0-2 64,0 20-128,-20-39 288,1 21-161,-1-22 161,0-19-512,0 0-1154,20 0-2529,-20-19-7945</inkml:trace>
  <inkml:trace contextRef="#ctx0" brushRef="#br1" timeOffset="401347.6561">8237 4858 16111,'20'0'3171,"0"20"-1570,-20 0-159,20-1-193,1 21 64,-3 1-640,2-2-129,0 20-191,1-18-161,17 18-64,-17-40-128,19 21 32,-20-40 0,19 0 32,-19 0 32,0-20-96,0-19-128,0 19 64,-20-19 0,0 19-96,-20-21-129,0 22 33,0-1 160,0 20 0,0 0 96,20 0 32,0 20 32,0 19 160,0 2 225,0-22-129,40 21-192,-20-1-96,20-19-32,-1 1-384,1-21-193,-1 0 97,2 0-129,-21 0-864,0 0-1410,-2-21-3075</inkml:trace>
  <inkml:trace contextRef="#ctx0" brushRef="#br1" timeOffset="401573.2421">8992 5096 21236,'59'0'2946,"-39"0"-1664,20-20-257,-1 20-161,-19 0-319,0 0-193,1 0-256,17 0-288,-18 0-416,1 0-513,-21 0-321,20-19-1184,-20 19-2307,0-20-8007</inkml:trace>
  <inkml:trace contextRef="#ctx0" brushRef="#br1" timeOffset="401724.6094">9170 4937 18481,'0'0'3555,"0"20"-2049,0-20 352,20 21-193,1 18-960,-21-19-641,20 0-320,-2-1-577,2 1-609,1 1-1408,-21-1-4870</inkml:trace>
  <inkml:trace contextRef="#ctx0" brushRef="#br1" timeOffset="402718.75">9905 5096 11242,'-40'-39'2499,"21"19"-514,-1 20 225,0 0 225,20 0-609,-20 0-866,0 20-383,1 19-257,19 2 33,-20-2-33,20 0-128,20-19-96,-1 0-32,1 1 32,-20-21-64,20 0-32,0 0 96,0-21-64,-20-19-96,19 21-32,-19-21 160,0 21-32,0-1-32,0-1 0,0 1 64,0 20 65,0 0-161,20 0 96,-20 20-32,20 1 32,0-1-385,0 19-575,19-19-962,-19-20-1826,1 19-3555</inkml:trace>
  <inkml:trace contextRef="#ctx0" brushRef="#br1" timeOffset="403038.0859">10243 4978 13068,'0'-21'6630,"0"1"-5317,0 20-608,-20 0 833,0 0-289,20 20-673,-20 1-384,20-1-192,0-1 0,0 1-64,20 0-32,20 19 64,-1-18-448,-19-1-129,20-1-95,-20 1 31,-1 0 417,-19-1 288,0 1 64,0-20 160,-19 20-32,19-20-128,-20 0-64,20 0-256,-20 0-384,20 0-1250,-20-20-1762,20 20-2754</inkml:trace>
  <inkml:trace contextRef="#ctx0" brushRef="#br1" timeOffset="403334.9609">10600 4978 15118,'0'-21'1794,"-20"21"-161,20 0 705,-19 21-736,-1-1-673,0-1-321,20 1-448,0 0 65,0 19-289,20-18-1,0-1 1,19-1 0,-19 1-32,20 19 0,-21-19-64,-19 0-32,20 1 160,-20-21 32,0 19 32,-20-19-352,20 0-577,0 0-737,-19 0-960,-1 0-1891,0-19-7782</inkml:trace>
  <inkml:trace contextRef="#ctx0" brushRef="#br1" timeOffset="403645.5077">10917 5137 14830,'0'19'2978,"0"1"-1184,0 0 448,0-20-288,0 19-673,21 1-800,-1 0-321,-2-20 128,23-20-64,-21 20-128,19-39-320,-19 19-96,-20 0 96,0-19 128,-20 18 0,1 1-65,-21 1-31,-1 19-128,3 0 0,-3 0 31,3 19-223,17 1-353,1 1-2530,20-21-14638</inkml:trace>
  <inkml:trace contextRef="#ctx0" brushRef="#br1" timeOffset="404217.7734">11553 5017 14637,'-40'-19'3075,"20"-1"-865,1 20-192,19 0 32,-20 0-608,0 0-417,0 0-257,-1 20-255,21 19-129,-18 0-64,18 22-127,0-22-65,18 0-96,3 1-64,-1-19 0,20-21-513,-21 0-480,21 0-480,0-21-897,-1 1-2563,-19 0-10410</inkml:trace>
  <inkml:trace contextRef="#ctx0" brushRef="#br1" timeOffset="404377.9297">11673 5057 14413,'18'19'3716,"2"1"-1570,0 1 224,1-1-544,-1 19-962,-2-19-671,2-20-225,1 19-417,-21-19-448,20 0-640,0 0-2403,-20-19-5413</inkml:trace>
  <inkml:trace contextRef="#ctx0" brushRef="#br1" timeOffset="404522.4609">11691 4917 14253,'-18'-39'3683,"18"39"-1440,0-20-674,0 20-704,0 0-737,18 0-256,2 20-1121,21 0-2275,-21-1-4675</inkml:trace>
  <inkml:trace contextRef="#ctx0" brushRef="#br1" timeOffset="404840.8203">12189 4998 19730,'-81'0'2659,"42"19"-1250,-1-19-32,40 20 289,-20 0-705,20-1-577,0 1-288,20 1-128,20-1-96,-19-1-128,17-19-128,-18 0-161,21 0-160,-41-19 417,18 19 128,-18-20 160,0 20 32,-18-21 64,18 21-128,0 0 32,0 0-32,0 0-160,0 0-64,18 21-545,3-1-1537,-1-1-2403,0-19-9032</inkml:trace>
  <inkml:trace contextRef="#ctx0" brushRef="#br1" timeOffset="405043.9453">12327 4858 17744,'0'0'3524,"20"0"-2115,-20 40 96,20-21-63,0 21-161,19 20-1089,-19-20-128,0-1-320,19-18-673,-19-1-224,0-1-1057,1-19-2402,-21 0-7240</inkml:trace>
  <inkml:trace contextRef="#ctx0" brushRef="#br1" timeOffset="405399.414">12288 5037 14830,'39'0'4420,"-19"0"-2306,20-20-224,19 20 256,0 0-737,-19 0-672,19 0-417,-18 0-160,-1 0-96,-22 0 0,3 0 96,-1 0-64,-20-19 33,0 19-33,0-20-160,0-1 32,-20 1-129,-1 20-31,3-20-32,-2 20-64,0 0 128,20 20 63,-21-20 1,1 41 192,20-21 1,-18 19 63,18 0-192,0 2 288,18-21-288,2 19-545,21-19-512,-3-20-288,3 19-449,-1-19-1024,-21-19-1859,1 19-7943</inkml:trace>
  <inkml:trace contextRef="#ctx0" brushRef="#br1" timeOffset="405738.2812">12922 5017 15822,'-20'0'2787,"20"0"-1666,0 20 705,-19 0 192,19 19-545,0 2-288,0-2-480,0-19-449,19 19-256,1-19 96,0-20 32,21 0-63,-21-20-226,-2-19 97,-18-1-96,0 1-128,0-21 0,-18 20 95,-2-20 97,-21 1 0,21 19-160,0 1 833,1 18-97,19 21 193,0 0 159,0 0-159,19 21 32,1-1-193,20 19-448,1 0-320,-3 22 128,23-22-897,-22-19-480,1 19-321,-20-19-961,-1 1-3747</inkml:trace>
  <inkml:trace contextRef="#ctx0" brushRef="#br1" timeOffset="406521.4844">13776 5137 10441,'20'-61'1506,"-40"42"576,20-1 32,0 0 640,-20 20-479,0-19-546,0 19-512,1 0-224,-1 0-64,0 19-288,0 21-129,0-1-320,20 2 33,0-2-65,0 0-64,20-19-64,0-20-32,0 20-32,19-40-64,-19 0-160,0 1-193,0-21 1,0 1 127,-20-21 193,0 20 32,-20-20 0,20 1 160,-20 19-384,0-20 928,0 40-319,20 1 287,-19-1 33,19 20-1,0 0-63,0 0-321,0 20 0,19-1-31,1 22-65,0 18-160,20-20 96,-19 22-96,-3-22-577,23 20-192,-21-18-960,18 18-481,-17-39-3043</inkml:trace>
  <inkml:trace contextRef="#ctx0" brushRef="#br1" timeOffset="406890.625">14173 4978 12780,'-40'20'7591,"40"-20"-6150,-19 19-480,19 1 641,-20 0-321,20 19-865,20-18-320,-20-1-128,19-1-352,21-19-97,-20 20-63,1-20-193,-21-20 161,18 20 31,-18-19 257,0-1 128,0-1 128,-18 1 64,18 20 0,-21-19-32,21-1 288,0 0 353,0 20 159,0 0-319,0 20-257,0 19-192,0-19-256,0 21-705,21-2-1121,-3 0-2947,2-19-6662</inkml:trace>
  <inkml:trace contextRef="#ctx0" brushRef="#br1" timeOffset="407115.2344">14252 4778 20211,'20'-19'2114,"-20"19"-1218,21 19 610,-1 1-1,19 21-320,-19-2-544,0 20-417,0 2-224,-1-2-512,1-20-385,20 2-384,-20-22-33,-1 1-1280,-19-20-4357</inkml:trace>
  <inkml:trace contextRef="#ctx0" brushRef="#br1" timeOffset="407305.6639">14252 4937 21428,'-20'20'2690,"20"-20"-2337,0 0 255,40 0 481,-19 0-608,17 0-353,3 0-480,-1 0-994,19-20-608,0 20-1697,-19 0-4741</inkml:trace>
  <inkml:trace contextRef="#ctx0" brushRef="#br1" timeOffset="407789.0625">14868 4937 15758,'-39'-20'2723,"19"20"-1121,0 20 576,0-20-449,-19 41-351,19-21-578,-1 19-447,21 0-353,0-19 128,21 1-160,-1-1 64,19-20 0,-19 0-160,20 0 96,-21-20-321,1-1 193,0 1 64,-20-19 192,0 19-32,0 1 96,-20-1 225,20 20 159,-20 0-31,20 0-129,0 0-288,0 20 96,20-1-128,0 21-96,0-21-288,0 1-641,19 21-897,1-41-800,-20 19-2883</inkml:trace>
  <inkml:trace contextRef="#ctx0" brushRef="#br1" timeOffset="407969.7265">15305 5137 16655,'59'78'7047,"-59"-38"-5958,20 20-801,-20-1 289,0-20-289,0 2-512,0-21-801,0 0-1249,-20-1-3588</inkml:trace>
  <inkml:trace contextRef="#ctx0" brushRef="#br1" timeOffset="411946.289">16000 4878 13580,'0'-59'2755,"0"38"-385,0 21 97,0-20 127,0 20-480,0 0-769,0 0-448,0 0-224,20 20 31,-20 1-31,20 18-321,-2 1-95,-18-1-514,21 2 482,-1-21-450,0 19 1,0-19-480,-1-1-578,-19 1-800,20 1-736,-20-21-2660</inkml:trace>
  <inkml:trace contextRef="#ctx0" brushRef="#br1" timeOffset="412149.414">15880 5215 18705,'-20'20'2883,"20"-20"-1794,20 0 833,20 0 416,-19 0-833,38 0-480,-19-20-480,19 20-385,0-19-64,-19 19-224,0-20-609,-1 20-608,1 0-641,-20-20-352,-1 20-1474,-19 0-2177</inkml:trace>
  <inkml:trace contextRef="#ctx0" brushRef="#br1" timeOffset="412367.1875">15860 4819 22901,'-19'0'2242,"19"-21"-1729,0 21 480,39-20 1089,-19 20-1057,39-19-833,2 19-544,-23-20-609,23 20-769,-2 0-416,-19 0-1730,-20 0-4740</inkml:trace>
  <inkml:trace contextRef="#ctx0" brushRef="#br1" timeOffset="412837.8906">16595 4937 16079,'40'80'3491,"-40"-60"-2530,20 19 256,-1-19 513,-19 1-225,0-21-512,20 0-320,-20 0 63,-20 0 97,20-21-416,-19 1-257,-1-19-32,-20 19-64,20-40-32,-19 20 0,19-19-352,0-1 832,20 1-544,0 0-64,20 39 0,0-1-128,0 21 160,19 0 64,-19 21-96,0-1 32,0 19-65,-1 1 129,-19-1-64,0-18 64,-19-1-64,-1-1-480,20-19-705,-20 20-801,0-20-3043</inkml:trace>
  <inkml:trace contextRef="#ctx0" brushRef="#br1" timeOffset="420211.914">17488 4998 8936,'0'-20'2434,"-19"-1"-416,19 21 64,-20-20 417,0 0-482,0 20-735,0 0 63,1 0-480,-1 0-321,0 20-31,0 0-513,-1 21 256,21-22-160,0 21 0,21-21 0,-1 1 64,0-20-64,19 0 33,-19 0-33,0 0 0,0-20 0,0 1-224,-20-1 256,19 20-96,-38-20 128,19 20-32,0 0 0,0 0 0,0 0-256,0 0-32,19 20-192,1 0-673,0-20-1506,0 19-2593</inkml:trace>
  <inkml:trace contextRef="#ctx0" brushRef="#br1" timeOffset="420674.8046">17866 4998 14445,'-20'0'2819,"0"0"-961,0 0-257,20 19 417,-20-19-673,1 20-608,19 19-481,0-19-128,0 1-64,19-21-64,1 20 32,0-20 0,0 0-128,0-20 0,-1-1 32,1 1 0,0-19 64,-20 19-32,-20-19 160,20-2-64,-20-18-192,-19 20 801,19-2-129,0 2 97,0 19 352,1 0-64,19 20-321,-20 0-319,20 0-321,20 20 128,-1 19-96,1 22 96,20-22-96,-1 0-577,1 22-224,0-41-1569,19 19-769,-39-19-4836</inkml:trace>
  <inkml:trace contextRef="#ctx0" brushRef="#br1" timeOffset="422978.5156">18302 4957 8776,'-19'-20'5573,"-1"20"-3395,20-20 192,-20 20 97,20 0-802,-20 20-896,20 0-449,-20 1 33,20 18-33,0 1 32,20-21-31,-20 1-33,20 1-96,0-1-64,19-20 0,-19-20-64,0-1 0,0-18 0,0-1-31,-20 1 31,0-22 32,-20 22-160,0-20 640,0-1-448,0 20 161,-19 1 319,19-2 193,20 41-225,-20-19 1,20 19-289,0 19-192,20-19-96,0 41 96,0-2 1,-1 1-130,1 20 33,20-21-160,-20 1-64,19-21-609,1 21-768,-19-19-97,-3-1-192,2-20-736,1 19-3011</inkml:trace>
  <inkml:trace contextRef="#ctx0" brushRef="#br1" timeOffset="423616.2109">18739 5017 12684,'0'40'1985,"0"-40"-95,0 19 1153,0-19-320,0 0-1218,0-19-512,-20 19-416,0-20 63,20-19-31,-19 19-65,19-21-223,0 21-161,0-19-160,19 19 576,-19 1-480,20-1-224,-20 20-224,20 0-129,0 0-351,0 20-225,-1-1-161,1 21 97,20-21-320,-20 1 832,-1 0 321,1-20 352,21 21 225,-21-21 543,0 0 257,-2 0-64,3-21-64,-21 21-224,20-20-193,-20 0 33,0 1-353,0-1 609,0 0-545,0 1-31,-20-1 31,20 20-64,-21-21 32,3 21-64,-2 0 65,20 21-417,-20-1 288,20-1 32,0 21-256,0-1 0,0 2-129,20-2 161,0-19-32,19 19-224,-19-19-321,20-20-352,-21 21-256,21-21-384,-20 0-609,0-21-1634,-1 21-3811</inkml:trace>
  <inkml:trace contextRef="#ctx0" brushRef="#br1" timeOffset="423913.0859">19334 4898 8904,'20'-59'8200,"-20"39"-5382,0-1-832,0 1-192,-20 20-353,20 0-384,-20 0-352,20 0-385,-18 20-96,18 1 65,0-1-161,0 19-160,18-19 32,2 19-32,0-19-224,1 1 95,-1 18 1,-2-19 128,-18 0 64,0-1 0,0 1 32,-18 1 32,18-21-31,-20 20-65,20-20-385,-21 0-384,21 0-320,-20-20-864,20 20-2724,0-21-10601</inkml:trace>
  <inkml:trace contextRef="#ctx0" brushRef="#br1" timeOffset="424188.4765">19573 4839 19314,'-40'0'1954,"40"0"-225,-20 0 193,20 0-224,0 19-930,0 1-415,0 0-129,20 19-320,20-19-64,-1 21 0,1-22-97,0 21-31,-1-1 224,-19-18 96,-20-1 32,0-1 192,0 1-31,-20-20-65,0 0-256,1 0-385,-1 0-736,0 0-1185,0-20-4389</inkml:trace>
  <inkml:trace contextRef="#ctx0" brushRef="#br1" timeOffset="427140.625">19911 4978 16335,'0'0'2434,"0"0"-1345,0 0 128,0 0 481,19 0-609,1 0-544,0 0-129,0 0-192,0-21-96,-1 21 0,1-20 33,-20 0-1,20 20-160,-20-19 704,-20-1-511,0 0-1,20 20 256,-19 0 33,-1 0-97,0 20-224,0 0-32,0-1 0,1 21-31,19 1-290,0-2 161,0 0 32,39-19-64,-19 1-224,20-1-481,-1-20-800,1 19-513,-20-19-1185,19 0-2531</inkml:trace>
  <inkml:trace contextRef="#ctx0" brushRef="#br1" timeOffset="427436.5234">20347 4878 19762,'0'-20'2787,"-20"1"-1954,1 19 768,-1 19 321,0-19-801,-1 20-608,21 0-225,-20-1-576,40 1 544,1 0-577,-1 21 193,19-22-192,21 1-128,-21 0-33,1-1-159,0 1 383,-40 21 193,0-22 192,-20 1-64,-20-20 97,20 20-129,1-20-225,-1 0-543,0 0-738,0 0-1665,20 0-3875</inkml:trace>
  <inkml:trace contextRef="#ctx0" brushRef="#br1" timeOffset="427733.3984">20784 5176 17712,'0'39'993,"20"-19"256,-20 0 161,0 1-417,20 18-801,-20-19-224,19-1-1025,1 1-1185,-20-20-2307</inkml:trace>
  <inkml:trace contextRef="#ctx0" brushRef="#br1" timeOffset="428139.6483">21041 5037 19730,'20'-20'1826,"1"20"-1538,-1 20 961,0-20 161,-2 0-449,3 0-545,-1 0-96,0 0-128,0 0 33,-1-20-33,-19 1 32,20-1-352,-20-1 608,0 1-383,-20 0-226,20 1 834,-19-1-609,-1 0 96,0 20-32,0 0 1,-1 20-33,3 0 32,-2 19-96,20 2-256,0-2 224,0 1 0,20-1-96,-2-18-289,3 18-95,19-19-257,-20-20-384,19 0-160,1 0-929,-1 0-1537,-19-20-1859</inkml:trace>
  <inkml:trace contextRef="#ctx0" brushRef="#br1" timeOffset="428341.7969">21399 4660 17648,'0'-21'4196,"0"21"-2210,0 0-256,21 21 576,-3-1-705,-18 19-832,20 1-385,0 20-255,1-1-97,-1 0-833,0 2-160,-2-22-769,23-19-191,-21-1-1154,0-19-4549</inkml:trace>
  <inkml:trace contextRef="#ctx0" brushRef="#br1" timeOffset="428718.75">21300 4839 23093,'-20'0'1794,"20"0"-897,20-20 608,0 20-223,19-21-1026,1 21-256,-1 0-481,1 0-1056,1 0-193,-3 0-736,23 0-449,-41 0-576,19 0-353,1 0-1921,-20 0 4003,-1 0 3652,1 0 3651,0 0-1633,-20 0-769,0 0-321,0 21-768,-20-1-672,20-1-129,-20 21 0,1-1-352,19 2-641,0-21 96,0 19 1,19-19-129,1-1-160,0 1 0,21-20-64,-23 0-512,22 0-513,-19 0-1185,17-20-929,-17 1-3908</inkml:trace>
  <inkml:trace contextRef="#ctx0" brushRef="#br1" timeOffset="428871.0937">22074 5017 18897,'20'40'3748,"0"-40"-1794,-20 19 544,20-19-1153,-1 0-672,1 20-577,-20-20-384,0 0-1121,20 0-930,-20-20-2113</inkml:trace>
  <inkml:trace contextRef="#ctx0" brushRef="#br1" timeOffset="429073.2421">22333 4561 23254,'99'39'2914,"-40"0"-1120,-19 22-225,19-2-223,-19 1-481,-20 19-609,-1-20-352,-19 1-513,20-1-64,-20-18-255,0-2-994,-20-19-993,20 0-4804</inkml:trace>
  <inkml:trace contextRef="#ctx0" brushRef="#br0" timeOffset="458040.039">733 6466 13612,'-20'-20'2050,"20"20"353,-18-20-65,18 20 384,0 0-1248,0 0-738,0 0 225,0 0 128,18 20-128,-18 19-256,20 2-64,0-1-161,1 19-288,-1 1 64,19-1-256,-19-20 129,0 22-258,-20-2-287,20-20-673,0 2-705,-20-22-544,19 21-1762,-19-20-4772</inkml:trace>
  <inkml:trace contextRef="#ctx0" brushRef="#br0" timeOffset="458250">753 7122 15246,'-58'0'3363,"37"0"-1057,1 20 385,0-20-33,20 0-1056,-20 0-962,20 0 257,20 0 0,0 0-256,0 0-449,19-20-32,1 20-224,19 0-320,2 0-449,-21 0-288,19 0-737,-19 0-32,-1 0-864,1 0-1410,-19 0-2178</inkml:trace>
  <inkml:trace contextRef="#ctx0" brushRef="#br0" timeOffset="458605.4686">336 6566 19762,'0'-20'2274,"0"0"-608,21 1 1249,19-3-993,-1-17-930,21 0-447,-21 19-417,21-19 32,-1 18-192,-18-19-64,17 21-544,-17 19-385,-2-20-609,1 20-544,-20 0-2338,19 0-11211</inkml:trace>
  <inkml:trace contextRef="#ctx0" brushRef="#br0" timeOffset="459227.539">1130 6783 3010,'-39'-39'16688,"39"39"-15599,0-20 449,0 20 1248,21 20-800,-3 0-1121,2-1-288,1 22-65,19-2-64,-22 1-95,3-21-1,-1 1-32,0 1-95,0-21-65,-20 0 32,0 20 96,0-20 0,0-20-191,0 20-226,0-21 194,-20 1-162,20 1 194,0-1-258,0 0 97,20 1-160,-1 19 96,1 0-64,0 0-417,20 19-704,-1 1-1153,1 0-930,-1 19-5124</inkml:trace>
  <inkml:trace contextRef="#ctx0" brushRef="#br0" timeOffset="459589.8436">1845 6744 12171,'20'-39'7815,"-20"19"-6694,0 20 609,-20-20 640,20 20-992,-19 20-578,-1 0 1,-20-1 64,1 21-513,19 0-63,20 0-289,0-1 0,0 0 0,39-19-64,1 1-33,0-1-351,-1-1 128,1 1 192,-19 0 96,-3 19 0,-18-18-33,0-1-383,0-20-225,-18 20-352,18-20-960,-21 0-1379,1 0-3778</inkml:trace>
  <inkml:trace contextRef="#ctx0" brushRef="#br0" timeOffset="459923.828">2043 6942 23029,'61'-20'1249,"-41"1"-384,-1-1 769,21 20-417,-40-20-705,20 1-351,-20 19 95,0-20-352,0 0 0,-20-1-129,0 21 161,0-19-32,1 19 128,19 0-32,-20 0 32,0 0 0,20 19 65,0 22-1,-20-2 0,20 1 128,20-1-32,-20 21-64,20-20-96,0-1-32,19-18-160,-19-1-320,0-20-353,19 0-961,-19 0-1089,0 0-3138</inkml:trace>
  <inkml:trace contextRef="#ctx0" brushRef="#br0" timeOffset="460183.5937">2361 7002 17808,'40'40'2659,"-40"-20"-994,21-1 289,-3-19 513,-18 0-866,0 0-480,0 0 0,0-19-576,-18-1-129,18 0-160,0-19-63,-21 19-33,21-21-320,21 2 192,-3 0-64,2 19-161,1 0-319,19 20-737,-1-21-993,1 21-1570,0 0-5605</inkml:trace>
  <inkml:trace contextRef="#ctx0" brushRef="#br0" timeOffset="460496.0937">2739 6566 23189,'-20'-40'2595,"40"21"-1026,-1 19 577,1 19-320,0 1-673,21 39-864,-3 1-289,3-1 0,-3 21 0,3-21 0,-1 0 0,-21 2 0,21-22 0,-20-19-801,-20-20-577,20 20-447,-20-20-353,-20-20-1666,20 0-7591</inkml:trace>
  <inkml:trace contextRef="#ctx0" brushRef="#br0" timeOffset="460677.7344">2798 6824 25944,'41'0'1153,"-3"20"321,23-20 447,-2-20-319,-19 20-1026,19 0-479,-19-20-258,-1 20-735,-19 0-866,0 0-1633,-20 20-2787</inkml:trace>
  <inkml:trace contextRef="#ctx0" brushRef="#br0" timeOffset="467580.078">873 7557 640,'0'0'897,"0"0"993,20 0 1025,-20 0-353,0 0-544,0 0-192,0 0 95,0 0-383,0 0-321,20 0-128,-20 0-160,0 0 0,19 0-32,1 0-97,0 0 1,20 0 0,-1 0-96,1 0-161,19 0 97,2 0-225,18-19-64,0 19-63,20 0-1,0 0 64,1 0 97,-21 0-1,20 0-31,0 0-225,0 0 0,21 0-32,-21 0 64,-20 0 33,20 0 31,-18 0-160,-2 0 160,-20 0-128,1 0 161,-1-20 63,-18 20-128,17 0 33,3 0-193,-2 0 32,-19 0-32,-21 0-32,21 0-64,-20 0 32,0 0 32,-1 20-64,1-20 64,0 0 96,0 0 32,1 0-31,-21 19-161,18-19 0,2 0 0,-20 0 0,20 0 0,-20 0 0,21 0 0,-21 22 0,0-22 0,0 0 0,20 0 0,-20 0 0,0 0 0,0 0 0,0 0 0,0 0 0,0 0 0,0 0-865,0 0-673,0 0-1120,0 0-1250,0 0-9865</inkml:trace>
  <inkml:trace contextRef="#ctx0" brushRef="#br0" timeOffset="468865.2344">3553 6724 20563,'-20'-19'1569,"0"19"-319,20 0 351,0 0 1,0 0-609,0 0-801,0 0-256,0 0-545,0 0-640,20 19-513,-20 1-1633,20 0-3812</inkml:trace>
  <inkml:trace contextRef="#ctx0" brushRef="#br0" timeOffset="468991.2109">3592 6963 19122,'20'20'2466,"-20"-20"-2114,0 0-192,0 0-31,20 0-226,-20 0-1472,0-20-2659,0 20-10026</inkml:trace>
  <inkml:trace contextRef="#ctx0" brushRef="#br1" timeOffset="471571.289">4386 6863 10025,'-19'-19'2434,"-1"-1"-672,20 0 288,-20 20 320,0-21-608,0 21-641,20 0-256,-20 21-257,1-1-95,19 19 31,0 1 1,0-1 31,0 21-95,19-20-129,1-20-32,0-1 65,0 2-129,20-21-32,-21-21-32,1 21-63,0-19 31,0-1-160,1-20 0,-21 21 32,0-1-32,-21-21 64,21 22-96,0-1 128,0 20-64,0 0 64,0 0-128,0 0 64,21 20-32,-3-1-384,2 1-641,0 1-385,21-1-512,-23-1-1441,3-19-2274</inkml:trace>
  <inkml:trace contextRef="#ctx0" brushRef="#br1" timeOffset="472019.5312">4783 6844 15534,'0'0'1922,"0"0"-577,0 19 673,-19 1 32,19 0-673,0 19-384,0-18-288,0 18-192,0 1-257,19-20-96,1-20-96,0 0 0,0 0 32,0 0-64,-20-40 32,19 20-256,-19-19 32,0-2 192,-19 2 0,-1 0-64,0-22 64,0 22-128,0-20-192,1 20 192,-21 18 128,20 1 320,20 20-64,-20 0 193,20 0-129,0 0-32,20 41 161,0-22-289,0 21-64,19-1-64,1 21-64,0-40-32,-1 19-416,1-19-705,-1 19-481,2-19-288,-21-20-2018,0 0-4484</inkml:trace>
  <inkml:trace contextRef="#ctx0" brushRef="#br1" timeOffset="472483.3984">5260 6824 14701,'20'0'4645,"-20"0"-3140,0 0-95,0 0 768,0 20-577,-20-1-736,20 21-96,0-21-225,0 22-127,0-2-353,0 1-32,20-20 32,-1-20-160,1 0 160,0 0 0,21-20-64,-23-20-96,2 1-64,-20-2 31,0 2 33,0-20-160,-20 18 320,2-18-64,-2 20-128,-1-21-64,1 40 224,0-19 0,1 39 192,-1 0 96,20 0-31,0 19-1,20 21-96,-1 0-96,1 0 0,21-1-128,-3 0-224,3 2-481,-1-21-864,-1-1-994,1 1-2369</inkml:trace>
  <inkml:trace contextRef="#ctx0" brushRef="#br1" timeOffset="473678.7109">6054 6844 7943,'-20'-20'4036,"0"0"-1794,20 20-224,0-21 352,0 21-256,0 0-705,0 0-576,20 0 513,0 21-161,0-1 64,0 19-288,-1 1-225,1-1-255,20-18 31,-19 18-287,-21-19 31,18 0 0,2 0-128,-20-20 32,0 0-64,0 0 33,0 0 95,0-20-288,-20 20-32,2-40 0,18 21-161,-21-22-95,21 21-32,0-19-65,21 0-31,-21-1 255,18 19 33,2 21 128,21 0 64,-21 21 0,-2-1 96,23 0-96,-21 19-32,19-19 160,1-1-96,-20 1-128,19 1 160,-19-21-96,0 0 161,-20 0-65,20-21 192,-20 21 0,20-20-64,-20 1-96,0-1-96,0 0 32,0 1 0,-20-1-32,20 0 0,0-1-64,-20 21 0,0 0 64,20 0-32,-20 0-64,20 21 64,0-1 64,0 19 0,0-19 0,20 19-32,-20 22 32,20-42-32,20 21-128,-1-20-480,2-20-385,-3 0-513,3 0-384,-1-20-1120,-21 20-2820</inkml:trace>
  <inkml:trace contextRef="#ctx0" brushRef="#br1" timeOffset="474041.0156">6828 6744 9801,'20'0'8007,"-20"20"-5124,20-20-385,-20 40-127,20 0-674,0-1-576,-20 0-320,19 2-352,1-21-353,0-1 0,0 1-64,1 0-96,-21-20-32,18 0-33,-18 0-31,0 0-32,20-20 192,-20 20-32,0-20 64,0 20 160,20 20 193,1-20 127,-21 20-159,38-20-257,-17 0 0,19 0 0,-1-20 0,-19-19-64,20-2 32,-20 2-64,-20-20 96,0 19-192,-20 19 0,-20 2-417,20-1-480,-19 20-608,19 0-994,0 0-5444</inkml:trace>
  <inkml:trace contextRef="#ctx0" brushRef="#br1" timeOffset="490629.8827">8039 6783 4484,'0'0'2818,"0"0"-1312,0-19-1,0 19 898,0 19-482,0-19-736,0 21-320,0-1 64,0 0 96,0 19-160,20-19-96,0 19 31,0-18-127,-20-1 0,20-1-1,-20-19-159,19 20-33,-19-20 65,0 0 31,0-20 65,0 20-289,-19-19-192,19-1-31,-20-21-97,20 22-32,-20-21 64,20 1-32,0-2-96,0 22-64,20-1 95,0 0 33,-1 1-96,1 19 0,0-20 128,0 20-416,19 20-609,-19-20-705,0 19-255,21 1-1379,-41 0-8807</inkml:trace>
  <inkml:trace contextRef="#ctx0" brushRef="#br1" timeOffset="491021.4844">8397 6824 15887,'20'0'1281,"-20"0"352,18-20 481,3 20-512,-1 0-865,0-21-417,0 21-32,-20 0-64,19-19 1,-19 19-33,0-20 0,0 20-64,0-20 32,0 1-32,0 19 0,0-20-64,-19 20 33,19-20 127,-20 20 96,20 20 0,-20-20-63,20 20-33,-20 19-32,20 0-64,-21 2 0,21 18-64,0-20 32,0 2-32,21-21-64,-1-1 0,0-19-96,19 0-192,1 0-417,0-19-992,-1-1-802,1-1-1216,-20 1-6439</inkml:trace>
  <inkml:trace contextRef="#ctx0" brushRef="#br1" timeOffset="491369.1405">8933 6764 2402,'0'-20'10922,"-20"20"-8424,20 0-31,0 0 319,-20 0-511,20 0-546,-20 0-416,20 20-288,-21 20-96,21-20-352,0 19-97,0 1-159,0-1-225,0 2-96,21-22-128,-1 1-577,0 0-833,19 0-928,-19-20-833,0 0-2050</inkml:trace>
  <inkml:trace contextRef="#ctx0" brushRef="#br1" timeOffset="491687.5">9111 6783 15694,'-20'21'3011,"20"-1"-1633,0 19 447,0-19 257,0 19-769,0 2-704,20-21-449,1-1 96,17-19-127,-18 0 31,21 0 0,-23-19-64,2-22 0,-20 21 32,0 1-64,0-21 64,0 21-32,-20-1-160,-18 0 96,17 20-32,-19-21-64,22 21 0,-3 0 0,1 0-288,20 21-193,0-21-736,0 0-609,0 20-512,20-20-1153,-20 20-3748</inkml:trace>
  <inkml:trace contextRef="#ctx0" brushRef="#br1" timeOffset="491949.2186">9389 6922 20531,'0'0'2979,"0"0"-1506,0 0 417,0-19 192,0-1-1057,0 0-577,0 1-191,20-21-129,-20 19-32,20-18-128,-20 19-96,19 1-353,1-1-159,0 20-449,0 0-801,0 20-1313,19-1-1954</inkml:trace>
  <inkml:trace contextRef="#ctx0" brushRef="#br1" timeOffset="492404.2969">9885 6724 1345,'0'-39'15727,"0"0"-14286,-20 18-576,20 1 1249,0 0-224,-19 20-577,19 20-544,-20 0-353,20 1 96,-20 38 1,20-20-129,0 21 1,0-20-225,20-1-64,0 0-64,-1-39-32,21 0 64,-20 0 0,0-19 32,-1-21 0,1 1 64,0-2-224,-20 2 64,0-20 64,-20 20-32,0-22 33,1 2-98,-1 18 130,20 22-65,0 19 448,0 0 97,0 19-1,0 3 129,20 37-289,-1 0-192,1 1-160,21-21-31,-3 20-162,23-18-543,-23-21-161,3 19-769,-21-39-1504,0 20-1539,-20-20-15854</inkml:trace>
  <inkml:trace contextRef="#ctx0" brushRef="#br0" timeOffset="499856.4453">753 8551 16143,'-20'-20'2434,"0"0"-768,2 20 608,18 0-256,0 0-705,0 20-320,18 0-449,2 19-63,21 2-193,-21 18-128,19 0-64,-19 1-160,20-20 96,-20-1 32,-1-19 33,1-1-33,-20-19 128,0 0 224,0 0-512,0 0 192,-20-19-160,-19-21 96,19 21 0,-20-40-128,1-2-32,19 2 128,-21-1-160,21 1 0,20 0 128,0 18 32,0 2-32,20 19 128,21 20-32,-3 20-160,3-1 96,19 42-481,-1-2-416,0 21-640,1-21 768,-1 20 481,-38 1 64,-1-21 192,0 21 64,-20-21-32,-20-20-64,-21 22 160,21-22 96,-19 0-96,-1-18-32,20-1 160,-19-20-128,19 0-160,0 0-64,0-20 32,1-1 32,19-18 0,0 19 0,0-19 64,19 19-224,21 20 352,-20-21-96,0 21-32,19 0 64,1 0-160,-1 0-32,2-20-65,-1 20 1,19 0 160,-19-19-128,-1 19 160,1-20-96,-20 20 480,-1-20 225,1 20-129,0-19-191,0-1 95,-20 0-192,0-20 225,0 20-225,-20 0 352,0 1 33,0-1 31,1 0-319,-1 20-97,0 0-128,0 20 0,0-20-32,1 39 32,19-19-160,19 19 128,1 2-416,0 18-225,0-20-544,19 2-673,1-21-192,0 0-1185,-1-1-5765</inkml:trace>
  <inkml:trace contextRef="#ctx0" brushRef="#br0" timeOffset="500081.0546">1608 8531 18929,'0'-39'1826,"0"18"-1281,0 42 1569,0-2 160,18 21-865,2-1-640,1 22-225,19-2-512,-1 0-32,-19 1-576,20-1-545,-1-20-737,-19 2-448,0-21-1378,0-1-5284</inkml:trace>
  <inkml:trace contextRef="#ctx0" brushRef="#br0" timeOffset="500399.414">2005 8948 20083,'20'20'1217,"-2"-20"-769,3 0 1122,-1-20-289,0 20-769,0-21-255,-1-18-161,1 19 32,-20-19-32,0 19 32,0 1 96,0 19 96,-20 0-127,1 0 127,-1 0 385,0 19-193,20 21 1,-20-1-1,20 0-224,0 2-224,20-2 0,0 1-96,19-21-64,1 1-640,0-20-642,19 0-511,-19-20-2339</inkml:trace>
  <inkml:trace contextRef="#ctx0" brushRef="#br0" timeOffset="500951.1718">2600 8412 3843,'-20'-40'14029,"20"40"-12491,0 0 320,-20 0 672,20 0-224,0 20-1089,20 0-288,-20 19-160,20 21-192,20-1-161,-21 22-256,21-22-64,0 0-96,-21 1-96,21-21-384,-19 1-65,-1-21-480,-2 2-1121,-18-21-769,0 0-1889</inkml:trace>
  <inkml:trace contextRef="#ctx0" brushRef="#br0" timeOffset="501370.1171">2440 8690 20179,'0'0'3042,"0"0"-1504,0-20 352,20 20 480,1 0-1057,19-19-736,-1 19-385,21 0-128,-1-20-96,-19 20-64,19 0-641,2 0-704,-23 0-641,3 20-1217,-21-20-1538</inkml:trace>
  <inkml:trace contextRef="#ctx0" brushRef="#br0" timeOffset="501666.9922">2918 8790 17072,'20'19'2626,"-2"-19"-1313,3 0 1218,-1 0-193,20 0-801,-1-19-512,1-2-544,-20 1-225,-1 0-96,1-19-32,0 19-32,-20 1-96,-20-1 33,20 20-33,-20-21 32,-19 21-32,19 21-32,-20-1 96,21 19 192,-1 0-160,20 22-96,0-22 32,20 20-192,-1-20-32,21 2-353,0-21-192,-1-1-352,22-19-800,-3 0-866,1-19-1793</inkml:trace>
  <inkml:trace contextRef="#ctx0" brushRef="#br0" timeOffset="502290.039">1349 9444 17136,'0'0'1281,"0"0"-192,20 0 929,0 0 160,19 0-705,21 0-736,19-19-224,21 19-65,19 0-96,39-20-256,-18 20 0,18 0-31,1-21-194,-39 21-95,-1 0 32,-1-20 160,1 1-128,-19 19-193,-21-20 353,20 0 97,-39 20 191,-1 0 96,2 0-31,-43 0-225,3 0-32,-1 0-64,0 0 64,-20 0-96,20-19 0,-20 19 64,0 0-224,0 0-32,0 0-865,0 0 32,0-20-1602,20 20-1281,-20 0-15052</inkml:trace>
  <inkml:trace contextRef="#ctx0" brushRef="#br0" timeOffset="502506.8359">3592 8769 26617,'0'0'993,"-20"0"-2114,20 0 0,20 0 544,-20 0-640,20 21-1826,-20-2-9961</inkml:trace>
  <inkml:trace contextRef="#ctx0" brushRef="#br0" timeOffset="502679.6875">3732 9086 24343,'0'21'896,"0"-21"-671,0 0 127,0 0-96,20 0-960,-20-21-2307,0 1-5157</inkml:trace>
  <inkml:trace contextRef="#ctx0" brushRef="#br1" timeOffset="507769.5312">4605 8888 416,'0'0'416,"0"0"-320,0 0 289,0 0 832,0 0 705,0-20 192,0 20 96,0-19 0,0 19-96,0-20-128,-21 0-128,21 1-385,0 19-320,-18-21 160,-2 1-192,20 20-64,-21 0 160,1 0-224,20 0-480,-20 20-193,2 20-96,18 0-127,0-1-1,0 21 0,18-20-96,-18-1-96,20-19 96,21-1 0,-21-19 160,-2 0-64,3 0-32,-1-19 64,0-21-96,0 1 64,-20-2-192,19-18 128,-19 20-64,-19-21-64,19 1-224,-20 0-1,0-2 129,0 2 64,-1 20 128,3-2 0,18 21 160,-20 1 64,20 19-31,0 0-193,0 19 64,20 1 0,-20 0 32,39 20 0,-19 19 96,0 2 64,0 18 33,19-20-97,-19 21 0,20-21-224,-1-19 32,-19 0 32,20-21-32,-21-19 64,21 0-160,-20 0 128,1-19-96,-3-1 192,-18-21-96,20 2-32,-20 0 96,0 19-96,0-19 96,-20-2-64,2 21 64,18 20-32,-21-19 33,21 19-1,0 0-64,0 19-96,0 1 64,21 0 0,-21 20-64,18 19 64,2-39-193,21 19-575,-21-18-418,19-1-511,1-20-705,0 0-865,-21-20-6182</inkml:trace>
  <inkml:trace contextRef="#ctx0" brushRef="#br1" timeOffset="508168.9453">5161 8471 6277,'0'0'11083,"0"0"-10122,0 21 160,20-2 801,-1 21 96,-19-1-705,20 22-544,20-2-97,-20 21-351,-1-21-97,21-20 0,1 21-128,-3-40 0,3 0-64,-2-1-32,1-38 0,0 19-160,-21-20 160,1-21-160,0 22 0,0-21 0,-20 1 160,0 0-64,-20 18 64,0 1 0,20 0 32,-20 20 32,1 0-64,19 0 0,0 20 64,0 21 64,0-22-32,19 40-192,-19-19 96,40 0-64,-20-20-353,19 19-1312,21-39-834,-21 0-672,1-19-3683</inkml:trace>
  <inkml:trace contextRef="#ctx0" brushRef="#br1" timeOffset="508364.2577">5856 8471 17136,'0'0'3427,"0"0"-2338,0 40 160,20 0 545,-2 19-161,-18 1-672,21-1-608,19 2-321,-20-2-769,19 0-832,-19-40-738,20 2-511,-20-21-5318</inkml:trace>
  <inkml:trace contextRef="#ctx0" brushRef="#br1" timeOffset="508682.6171">5876 8769 20467,'0'21'1601,"18"-21"-191,3 19 672,19-19-64,-1 0-1057,1 20-609,0-20-288,19-20 128,-19 1-128,-1-22-160,-19 21-192,1 1 32,-21-1 31,0 0 33,0 1-96,-41-1 32,23 20 192,-3 0 64,-19 20 32,20-1 128,1 21 96,-1-1 32,20 21 33,0-20-193,20-21-64,19 21-128,22-40-321,18 19-415,-20-38-1475,20 19-1889,-19-40-5220</inkml:trace>
  <inkml:trace contextRef="#ctx0" brushRef="#br1" timeOffset="509443.3594">7066 8749 7719,'-20'-20'4452,"0"1"-1249,20 19-448,-18 0-641,18-20-481,18 20-288,2 0 129,21 20-33,-3-20-416,3 0-480,18 0-193,-19 0-256,0 0 96,-1 0-96,-19-20 1,0 20 31,-20-20-192,0 1 0,-20-1-129,0 20-95,0 0 96,-39 0 128,19 0 32,1 20 192,19-1-32,0 1-96,-1 0 256,3 19-127,18 2-1,18-2-128,-18 0-32,41-19-32,-1 19-257,-1-39-287,1 21-257,19-21-192,-19-21-1089,-1 21-1185,1-19-2338</inkml:trace>
  <inkml:trace contextRef="#ctx0" brushRef="#br1" timeOffset="509631.8359">7721 8610 12171,'0'41'4965,"0"-2"-3876,-19 0 288,19 1 513,-20 0-385,20 0-960,-20-1-513,20-19-1153,20-1-897,-20-19-1185,-20 0-8680</inkml:trace>
  <inkml:trace contextRef="#ctx0" brushRef="#br1" timeOffset="509778.3203">7522 8729 17424,'20'0'3363,"1"0"-1889,-1 0 1248,0 0-608,19 0-1153,1 20-609,-20 0-256,19 1-416,1-2-737,-20 1-1185,19 0-1217,-19-20-3940</inkml:trace>
  <inkml:trace contextRef="#ctx0" brushRef="#br1" timeOffset="509965.8203">7939 8749 16815,'41'20'3300,"-21"-20"-1443,0 21 610,-1-21-674,1 19-960,0 1-705,-20 0-256,20-20-897,-20 19-1505,0-19-2051</inkml:trace>
  <inkml:trace contextRef="#ctx0" brushRef="#br1" timeOffset="510106.4453">7921 8590 16944,'-20'-39'3267,"20"39"-1730,0-20-992,0 20-321,0-20-256,0 20-577,20 0-1184,-2 20-2435</inkml:trace>
  <inkml:trace contextRef="#ctx0" brushRef="#br1" timeOffset="510355.4686">8218 8570 16815,'-40'40'2595,"20"-19"-1538,0 18 64,1-19 769,19 0-577,19-1-833,21 1-191,0 0-225,19-20 32,0 21-64,2-21 64,-23 19-224,3 1 160,-41 0 64,0-1 96,-20 1 0,-1 0-96,3-20-288,-23 19-673,21-19-1313,0 0-736,2 0-2019</inkml:trace>
  <inkml:trace contextRef="#ctx0" brushRef="#br1" timeOffset="510558.5937">8456 8492 19410,'20'0'2626,"-20"19"-2017,20 21 512,0-1 577,-1 2-417,-19-2-705,40 1-448,-20-1-480,0-19-801,19 1-1313,-19-2-1346,-20-19-9705</inkml:trace>
  <inkml:trace contextRef="#ctx0" brushRef="#br1" timeOffset="510761.7186">8496 8710 1473,'20'-20'15759,"-1"20"-14670,21-20 640,0 20 1026,19 0 288,-19 0-1313,-1 20-1154,2 0-416,-1-1-224,-22 1-224,23-20-481,-41 20-288,20 1-384,-20-21-897,0 0-2691</inkml:trace>
  <inkml:trace contextRef="#ctx0" brushRef="#br1" timeOffset="510910.1561">8694 8451 17328,'0'-20'-160,"0"20"-3684,0-19-7431</inkml:trace>
  <inkml:trace contextRef="#ctx0" brushRef="#br1" timeOffset="511579.1014">9170 8670 18321,'20'0'1345,"-20"0"-1025,21 20 1026,-1 0 127,-2-1-800,-18 1-257,0-20-224,20 20 161,-20-20 31,0 0 161,0 0 63,0 0-95,0-20-193,0 0-64,0 1-128,21-1 32,-21 0-31,0 1-97,0-1-32,20-1 0,-20 21-32,20 0 32,-1 21 0,1-1 0,0 19-321,20 0-480,-21-19-1120,21 0-1346,-20 1-3972</inkml:trace>
  <inkml:trace contextRef="#ctx0" brushRef="#br1" timeOffset="511978.5156">9687 8570 17840,'-21'0'2371,"21"20"-1410,-18 21 96,18-21 960,0 19-607,0 0-834,18-19-480,3 0-96,-1 1 64,0-21-192,0-21-192,-1 1-256,1-19-97,0 19 160,-20-19 225,0 19 224,0-1 96,0 21 64,0 0 128,-20 21-128,20-1 289,20 19 95,0 20-255,0 1-65,-1-1-128,21 0-64,-20 2 96,0-22-96,-1 0 192,-19 2-32,-19-21 64,-1 0 128,-20-1-159,1 1-97,-1-20-321,0 0-351,21 0-994,-21-20-1248,-1 20-2852</inkml:trace>
  <inkml:trace contextRef="#ctx0" brushRef="#br1" timeOffset="512420.8984">10480 8710 17712,'20'19'2242,"-20"1"-704,0-20 352,0 20 768,0-20-704,0-20-993,0 20-288,0-20-321,-20-19-192,20 19 96,0-19-96,-18-2-192,18 21 64,0-19-96,18 19-160,-18 1-224,20-2-65,1 21-384,19 0-512,-21 21-705,21-2-576,-20 1-1667,0 0-10152</inkml:trace>
  <inkml:trace contextRef="#ctx0" brushRef="#br1" timeOffset="512688.4765">10719 8610 5220,'20'0'10699,"-20"0"-7272,20 0-609,-1-20-95,-19 20-481,20-20-832,0 1-578,0-1-479,1 0-97,-21-20-160,18 20 0,-18 0 96,0 1-224,-18 19 96,18 0 0,-21 0-160,1 0 0,0 19 96,0 21-32,1-19 0,-1 18 64,20 20-96,0-18 64,0-2-64,0 1 64,39-21-320,-19 1-385,20-20-352,-19 0-929,17 0-929,3-20-736,-21 1-8392</inkml:trace>
  <inkml:trace contextRef="#ctx0" brushRef="#br1" timeOffset="512898.4375">11076 8531 18289,'-19'0'2883,"-1"20"-1346,0-20 609,20 19 224,-20 21-896,20 1-513,0-22-481,0 21-192,40-21-160,-20 1-128,19-20-224,1 20-256,-1-20-353,1 0-416,0-20-833,-19 0-1409,-21 20-3620</inkml:trace>
  <inkml:trace contextRef="#ctx0" brushRef="#br1" timeOffset="513216.7969">11393 8631 23670,'-18'0'1890,"18"0"-705,-20 20 224,20-20 33,0 19-770,0 21-416,20-21-224,-2 1-32,3 0-32,-1-20-256,20 0 32,-21 0-64,1-20 127,-20 0 33,20-19 96,-20 19 64,0 1 64,-20-22-32,0 21-32,1 0 0,-1 20-160,0-19 32,20 19-224,-20 0-545,20 19-1922,0-19-2338</inkml:trace>
  <inkml:trace contextRef="#ctx0" brushRef="#br1" timeOffset="513739.2577">11772 8710 13676,'0'19'769,"0"1"-320,0-20 1665,18 0 448,-18 0-384,0 0-672,0-20-417,-18 1-193,18-1-319,0-19 128,0-2-225,-20 1-288,20 21-192,0-1-32,0 0-416,20 1-801,-2 19-705,2 0-256,21 19-897,-21 1-4324</inkml:trace>
  <inkml:trace contextRef="#ctx0" brushRef="#br1" timeOffset="514158.2031">12169 8531 4804,'-41'0'14318,"21"20"-12941,20-20-160,-18 19 353,18 21 63,0 1-800,0-2-353,18-19-255,2-1-97,0 1-96,1-20 96,-1 0 0,19-20-64,-19 1 64,-20-21-96,20 1 0,-20-22 32,0 2 32,-20-1-64,-21 1 64,3 0 161,-3 18-65,3 2 288,17 19 289,1 1 0,0 38-417,20 1-192,20 19-32,21 22-32,-3-2-63,3 0 159,18 1-224,1-21-289,-1 22-511,0-41-770,1-1-1633,-21 1-2819</inkml:trace>
  <inkml:trace contextRef="#ctx0" brushRef="#br0" timeOffset="522367.1875">774 10297 14733,'-21'-39'2499,"1"19"-866,20 20-223,0 0 736,0 0-160,0 20-673,0 0-673,20 40 33,-20-1-128,21 0-321,-1 21 0,-20-21 96,18 1-95,-18-1-1,21-19-64,-21 20-96,0-40 32,20 19-128,-20-19-32,0 0 32,20 1 64,-20-21-32,20 0 96,0 19-160,-1-19 64,1 0 64,0 0-96,20 0 64,-21 0-32,21 0-192,-20 20 0,19-20-289,-19 0-416,1 0-384,19 20-673,-22-20-800,-18 0-1474</inkml:trace>
  <inkml:trace contextRef="#ctx0" brushRef="#br0" timeOffset="522694.3359">1329 10834 17424,'0'-20'2274,"0"20"-865,0 20 705,0-20-256,20 39-833,0-19-480,0 21-225,0-22-96,19 21-32,21-40-31,-1 19-33,-18-38-32,18-1 0,-39 0-96,20 1 192,-40-22-64,19 2-32,-38 19-32,-1 0 32,0 1-64,-21-1-64,3 20-64,-3-21-128,1 21-32,1 0-801,39 21-1570,-20-21-480,20 0-3683</inkml:trace>
  <inkml:trace contextRef="#ctx0" brushRef="#br0" timeOffset="522968.75">1786 10814 19666,'20'0'1538,"0"0"-802,-20 20 1410,0-20-288,0 20-1057,0 19-545,19-19-160,1 1-96,0-21 160,0 0-64,1 0 33,-21 0 63,18-21-128,-18 21-32,0-20-64,-18 0-128,18 1-65,-21-1-351,1 20-353,-20-20-544,21 20-289,-1-19-608,0 19-1122,20 0-6373</inkml:trace>
  <inkml:trace contextRef="#ctx0" brushRef="#br0" timeOffset="523323.2421">2005 10497 21716,'0'-20'2082,"0"20"-641,20 0 353,-20 20-224,39 19-674,-19 20-415,0 21-97,0-21-192,-1 2-192,1-22-96,0 0-352,0-19-481,0 0-865,-1 1-1409,1-21-1825</inkml:trace>
  <inkml:trace contextRef="#ctx0" brushRef="#br0" timeOffset="523620.1171">2361 10636 18289,'-59'39'1890,"39"-19"-97,-20 19 449,21-19-608,-1 1-737,0-1-417,20-1-256,0 1-31,20 0-129,-20-20 160,20 19 96,-1-19-96,21 0-63,-20-19-33,19 19 0,1-20-128,-20 20 32,19-20-384,-19 20-609,1 0-1185,-1 0-2243,0 0-7302</inkml:trace>
  <inkml:trace contextRef="#ctx0" brushRef="#br0" timeOffset="524235.3514">2758 10595 16431,'-19'0'2723,"-1"0"-994,20 0 385,0 20 257,0 1-642,0-2-576,0 21-256,20-21-288,-20 1-193,19 0-224,21 1-64,-19-1-32,-1-20-31,-2 0 31,-18-20-96,20-1-161,-20 1 97,21 0 0,-21 1 0,0-1-64,0 0 192,0 1-128,0 19 64,0 0-128,20 0 64,-20 19 64,20 1 32,-2 19-448,3 1-673,-1-19-1410,20 18-2337,-21-19-6215</inkml:trace>
  <inkml:trace contextRef="#ctx0" brushRef="#br0" timeOffset="524561.5234">3274 11092 15214,'20'59'2242,"-20"-39"-416,0-20 288,0 0-224,0 0-481,-20-20-1025,0 1-192,2-21-192,-3 0 97,-19-19-162,20 0 162,1-2-65,-1-17 32,20 17-32,0 2-32,20 20-64,19-2 128,-19 2 160,21 39-96,-3 0 32,3 19 0,-21 1-128,-2 40-32,-18-20 0,0 19-96,-18-18 96,-23-2 32,21 0-256,-18-39-513,17 20-992,-19-20-2243,20 0-13036</inkml:trace>
  <inkml:trace contextRef="#ctx0" brushRef="#br0" timeOffset="525148.4375">1031 11469 20243,'-19'0'640,"19"0"513,19-20 2050,41 1-896,20 19-1026,19-20-512,40 20-289,40-20 64,39-1-159,40 2-225,0-1 0,-41 0 64,-17 1-224,-41 19 0,-40 0 64,-20 0-64,-20 0 64,-20 19-31,2-19 31,-41 20-161,19-20 226,-39 0-33,20 0-96,-20 0 0,0 0-160,0 0 31,0 0-191,0-20-288,0 20-449,0-19-289,0-1-1536,0 0-2435</inkml:trace>
  <inkml:trace contextRef="#ctx0" brushRef="#br0" timeOffset="525365.2343">3572 10595 28026,'0'-20'1153,"0"20"-1345,0-19 288,0 19-192,20 0-481,-20 0-1505,0 19-3971</inkml:trace>
  <inkml:trace contextRef="#ctx0" brushRef="#br0" timeOffset="525524.4139">3752 10893 25880,'18'41'1505,"-18"-41"-255,0 0-289,21 0-353,-21 0-736,0 0-769,0 0-1345,0-21-2755</inkml:trace>
  <inkml:trace contextRef="#ctx0" brushRef="#br1" timeOffset="527378.9062">4485 10636 14541,'-18'-41'1826,"-3"21"-32,1 1 512,-20 19 320,40 0-800,-19 19-961,-1 1-32,20 0-33,0 40-223,20-21-129,-1 22-63,1-22-225,20 1-128,-19-1-32,17-19-448,3 1-513,-3-21-737,3 19-832,-1-19-866,-21-19-3298</inkml:trace>
  <inkml:trace contextRef="#ctx0" brushRef="#br1" timeOffset="528096.6796">4584 10318 11210,'21'0'1409,"-1"0"-95,-20 0 1312,0 0-576,0 20-1089,0-20-64,0 20 192,20-1 128,-20-19-192,0 20-32,0 0-128,20 19 96,-1-18-289,1 38-95,0 0-449,0 1 64,19-1-96,-19-19-32,0 1-64,0-2 193,0-19-97,-1-1 0,-19-19 0,20 20-128,-20-20 96,0 0 0,0 0 32,0 0 0,0-20-160,0 1-64,0-1-64,0-19-129,0 19 65,0-21-64,0 21 64,0 20 127,20-19-31,-20 19 64,20 19-64,1 1 192,17 0-160,-17 1 96,-1 18-32,18-19 64,-17 0 0,19-1-32,0-19 0,-21 0 64,21 0 64,-20 0 0,0-19 160,-1-1 1,1 0-129,-20 1 160,0-1-32,0-21 0,-20 21-159,1 1 63,-1 19 64,20-20-192,-20 20 96,20 0-64,-20 0-64,20 0-128,0 0-160,0 20 160,20-20 64,0 39-321,0-19 1,-1 1-545,1 18-320,21-19-577,-3-20-736,-18 0-1314,21 0-10025</inkml:trace>
  <inkml:trace contextRef="#ctx0" brushRef="#br1" timeOffset="528298.8281">5479 10675 5317,'-20'-20'11883,"20"20"-9513,0 0-768,0 20 255,0 0-63,0 19-865,20 2-256,-1-21-161,1 19-160,0 0-224,20-19-128,-21-20-128,21 0-576,0 0-449,-21-20-705,1 1-544,-20 19-1442,0-40-5285</inkml:trace>
  <inkml:trace contextRef="#ctx0" brushRef="#br1" timeOffset="528492.1874">5617 10417 17136,'20'19'2306,"-20"1"-673,0 1 1,20 18 352,0 20-609,-1 2-736,1-22-481,0 20-192,0 2-705,19-22-1281,-19-19-416,0-1-1185,1-19-12621</inkml:trace>
  <inkml:trace contextRef="#ctx0" brushRef="#br1" timeOffset="528704.1014">5894 10615 8488,'-59'80'9641,"39"-61"-7495,20 21-289,0-19 97,0-1-384,20-1-930,21 1-287,-23-20-1,23 0-224,-1 0-64,-21 0-160,21-20-448,-20 20-898,0-19-768,0 19-1153,-20 0-7303</inkml:trace>
  <inkml:trace contextRef="#ctx0" brushRef="#br1" timeOffset="531223.6328">6828 10695 4228,'0'19'2274,"0"-19"-513,20 0 1859,-20 20-161,20-20-897,-20 20-768,20-20-320,-20 21-129,0-21-64,0 0 32,0 0-96,0 0-288,0-21-448,-20 1-65,0-19-31,0-1 31,0 0-192,1-19-96,-21 19 32,19-20-96,1 21-32,2-1-96,18 1 161,0-2-130,0 2-31,18 19 0,23 1 32,-21 19-256,19 0-353,-19 0-319,20 19-930,-20 21-1217,0 20-1954</inkml:trace>
  <inkml:trace contextRef="#ctx0" brushRef="#br1" timeOffset="531434.5702">6570 10636 17200,'-20'0'2626,"0"0"-1601,20-21-32,20 21 865,0-20-64,0 0-962,-1 20-543,21-19-257,1 19-256,18 0-705,-19 0-769,19 0-1153,-19 0-2113,-1 19-9962</inkml:trace>
  <inkml:trace contextRef="#ctx0" brushRef="#br1" timeOffset="531679.6874">7087 10595 13612,'20'0'3332,"-20"20"-1379,18 1 129,-18-21 128,0 39-224,21-19-833,-21-1-288,20 21-192,-20-19-97,20-1-63,19-20-129,1 0-192,-20 0-31,19-20-65,-19-1 0,0 1-32,-20 0-128,0-19 64,0 19-96,-20 1 96,0-2-192,-19 21-97,-21 0 129,21 0 128,-1 0-32,19 21 32,3-21-481,18 0-1472,0 19-1731,18-19-2498</inkml:trace>
  <inkml:trace contextRef="#ctx0" brushRef="#br1" timeOffset="531871.0936">7423 10754 21172,'0'-40'1537,"0"1"865,-19 0-288,19 18-800,-20-19-642,20 1-448,0 19-256,0 1-64,20-1-480,-1 20-1154,21 0-1569,-20 0-2082</inkml:trace>
  <inkml:trace contextRef="#ctx0" brushRef="#br1" timeOffset="532642.578">8277 10675 11466,'0'-20'1826,"0"1"672,0-2 161,0 1-289,-20 0-736,0 1-321,1-1 0,-1 20-256,0 20-192,0-1-513,0 21-31,1 0-65,-1 0-256,20-1 64,20-19-96,-1 1 32,21-21 32,-20 0 64,19-21-96,1-19 96,-20 1-32,1 19-160,-21-20 128,0 20-32,0 0 160,0 1-64,0 19-96,0 0-64,0 0 128,0 19-256,0 1 192,18 0-64,2 1-416,21 18-801,-21-19-1218,19-20-544,-19 19-2530</inkml:trace>
  <inkml:trace contextRef="#ctx0" brushRef="#br1" timeOffset="533055.6639">8972 10973 7751,'60'79'7783,"-41"-39"-5797,1-20 160,-20-20-352,20 0 32,-20 0-225,0 0-512,0 0-256,-20-20-449,0-1-95,1-18-97,-21 0-96,20-1-32,-19-20-32,19 1-64,-20-21 32,19 1-160,21-1-225,0 21 65,21 0 256,-1 18-96,0 2 224,19 39-128,-19 0 0,0 20 64,0 19 64,-20 2-32,0 18 0,20-20-32,-40 2 0,20-2 64,-20 0-32,20-19-288,0-20-769,-20 20-1698,20-20-1152,20-20-9354</inkml:trace>
  <inkml:trace contextRef="#ctx0" brushRef="#br1" timeOffset="533403.3203">9349 10477 19122,'-39'0'1793,"19"20"-704,20 19 1025,-21 0-576,21 1-577,0 0-321,0 0-351,21-21-257,19 1 0,-21-20-64,1 0-161,0-20 1,0 1-64,-20-1 128,0-19 128,0-2 32,0 21 32,-20 1-32,0-1-32,0 0 32,20 20 0,0 0 96,0 0-160,0 20-64,20 0-384,0 19-1346,0 2-1762,0-22-6053</inkml:trace>
  <inkml:trace contextRef="#ctx0" brushRef="#br1" timeOffset="533598.6328">9607 10714 19506,'0'-39'1377,"-20"0"705,20-2 609,0 2-1090,0-1-672,0 21-609,0-1-287,0-21-514,20 41-992,1 0-1314,-1 0-1505,-2 0-14510</inkml:trace>
  <inkml:trace contextRef="#ctx0" brushRef="#br1" timeOffset="533813.4764">9806 10238 19506,'0'-19'4452,"0"19"-3395,20 0 192,0 19 65,-1 1-97,1 19-256,0 2-385,0 38-352,0-19-192,-1-1-288,21-20-288,-19 1-321,-1-19-673,-20-2-960,0-19-769,0 0-2466</inkml:trace>
  <inkml:trace contextRef="#ctx0" brushRef="#br1" timeOffset="534014.6484">9865 10516 18001,'20'-19'2690,"0"19"-960,20 0 960,-21 0-544,21 0-576,1 19-641,-3 21-641,3-1-160,-3-19-224,3 20-961,-21 0-320,0-21-417,-1-19-1729,-19 0-4485</inkml:trace>
  <inkml:trace contextRef="#ctx0" brushRef="#br1" timeOffset="534170.8984">10083 10278 22036,'0'-20'2018,"0"20"-1409,0 0-577,0 0-865,21 0-2530</inkml:trace>
  <inkml:trace contextRef="#ctx0" brushRef="#br1" timeOffset="534670.8984">10640 10456 16335,'-20'-59'3107,"0"39"-1538,0 20 417,1 0 641,-1 0-962,0 0-608,-1 20-288,1 19-128,20 2-257,0-2-256,0 1-32,20-1-96,1-19-128,19 1-673,-1-2-672,1-19-1314,-1 20-1409,-19-20-5028</inkml:trace>
  <inkml:trace contextRef="#ctx0" brushRef="#br1" timeOffset="534888.6718">10818 10575 18129,'0'20'2690,"0"0"-704,20 1 256,1-21-640,-3 19-417,22-19-480,1 0-321,-23 0-224,23-19-32,-1-2-96,-21 1-256,1 0-353,0-19-672,-20 19-1345,-20 1-1122,0-1-4804</inkml:trace>
  <inkml:trace contextRef="#ctx0" brushRef="#br1" timeOffset="535134.7656">11076 10179 18865,'20'0'4613,"-20"0"-3396,0 0 64,0 20 513,20 19-449,-20 1-288,20 0-576,-20 19-225,20-19-128,-1-1-32,21 21-192,-20-40-224,21 19-513,-23-19-448,2 0-1090,1-20-1825,-1 21-5349</inkml:trace>
  <inkml:trace contextRef="#ctx0" brushRef="#br1" timeOffset="535584.9609">11612 10417 17456,'-39'-20'2338,"19"20"-768,0 0 896,0 20-96,0-1-896,1 22-513,19-2-321,0 1-223,0-1-321,19-19-128,21 1 96,-20-2-32,0-19-192,-1 0-129,1-19-95,-20 19 0,20-41 63,-20 21 129,-20 1 0,20-1 32,-20 0 128,20 1-32,-19-1 96,19 20 160,0 20 0,0-1-32,0 1 32,19 0-95,1 19-194,20-19-607,-1 1-1090,1-2-2018,-19-19-1248</inkml:trace>
  <inkml:trace contextRef="#ctx0" brushRef="#br1" timeOffset="535815.4296">11810 10556 17520,'41'39'2402,"-41"-39"-384,0 20 417,0-20-193,0-20-897,0 0-929,0 1-95,0-1-1,0-19-128,20 19-96,-1-21-96,-19 22-96,40-1-609,-20 0-832,19 1-1570,-19 19-1121</inkml:trace>
  <inkml:trace contextRef="#ctx0" brushRef="#br1" timeOffset="536452.1484">12446 10497 17840,'40'39'2210,"-21"0"-1185,1-19 513,0 21 95,-20-22-415,21 1-257,-1-20-33,-20 20-191,18-40 96,-18 20-257,0-39-287,0 18-129,0-19-64,0 1-64,-18 0 64,18-2-192,0 2 0,-20 19-128,20 0-193,20 1-255,-20 19-417,18 0-449,23 19-736,-1 21-993,-22-21-1762</inkml:trace>
  <inkml:trace contextRef="#ctx0" brushRef="#br1" timeOffset="536736.3281">12902 10536 15374,'20'0'3684,"0"-20"-1186,0 20-160,1-19 32,-1-1-832,-2-1-801,2 1-257,-20 1-96,0-1-95,21 0-161,-21 1 32,-21 19-64,21-20 0,-20 20 0,-18 0-32,17 0-32,1 20-128,0-20 256,0 39-32,20-19 33,-19 19-97,19 2 96,19-2-128,-19-19-32,40 19 0,-20 2-256,21-22-193,-23 1-63,23 0-770,18-20-1280,-19 0-1634,-20 0-5253</inkml:trace>
  <inkml:trace contextRef="#ctx0" brushRef="#br1" timeOffset="536967.7733">13359 10497 16527,'-20'0'1858,"20"0"-1025,0 0 832,-20 19 898,20 21-449,-19-21-673,19 21-512,0 0-481,19-20-287,1 0-161,0-1-161,0 1-415,19-20-577,-19 0-1346,1-20-1536,-1 1-10860</inkml:trace>
  <inkml:trace contextRef="#ctx0" brushRef="#br1" timeOffset="537271.4843">13538 10536 20339,'0'39'2338,"0"1"-1281,0-19 288,20-2-64,20 1-448,-21-20-352,21 20-193,-20-40-96,19 20-64,-19-20-64,0-20 32,-20 20-128,0 0 64,0-19-128,0 19-32,-40 1-32,21-1 64,-1-1 64,20 21-32,-20 0 0,20 0-160,0 0-417,0 0-352,0 0-64,0 21-993,0-1-1185,20-1-5830</inkml:trace>
  <inkml:trace contextRef="#ctx0" brushRef="#br1" timeOffset="537705.078">13934 10675 16783,'0'0'4164,"0"0"-2979,0 0 577,0-20 576,0 1-928,0-2-481,0-19-321,0 21-224,0-1-159,0-19-129,0 19-160,21-1 128,-1 21-160,0-20-64,0 20-257,-1 0-576,1 20-800,20 1-1891,-20-21-3138</inkml:trace>
  <inkml:trace contextRef="#ctx0" brushRef="#br1" timeOffset="538147.4609">14372 10497 18897,'-20'-41'577,"-1"21"-225,3 20 673,-2 0 705,-1 0-289,1 41-320,0-2-224,2 1-32,18-1-128,0 2-321,18-2-256,22-19-32,-19-1-32,17-19 193,3-19-33,-1-21-128,-21 21-128,21-42 96,-20 22-160,-20-20-64,0 18-160,-20-18-65,0 0-127,0-1 256,1 1 32,-1 39 192,20-21 576,-20 41 449,20 0-320,0 22-289,0 17-32,20 0-127,0 20-161,19 2-481,1-22-479,-1 20-578,1-18-1537,-20-2-2209</inkml:trace>
  <inkml:trace contextRef="#ctx0" brushRef="#br2" timeOffset="547407.2264">12983 6287 6342,'0'0'2338,"0"0"-1986,20 0 289,-20 0 800,0 0-128,0 0-448,18 0-128,-18-19 256,20 19-160,-20 0-321,21 0-128,-1 0 225,0 0-65,-1-20-223,1 20-33,0 0-192,20 0 64,-21 0-32,21-20 1,-20 20-33,19 0 160,1 0-96,1 0-352,-23 0 608,23 20-256,-1-20 1,-22 0 31,23 20-64,-21-20-32,19 19 224,-19-19-32,20 20-31,-20-20-193,-1 20 160,21-20 64,-20 21 1,0-2-97,1-19 160,-21 20 161,18 0-1,-18-1-128,20 21-31,-20-21 223,21 22-384,-1-21-95,0 19-33,-2 1 128,3 0-64,-1 0-64,0-1-32,19 21-32,-19-20 160,0 19-64,20-20 96,-21 21-95,1 0 95,0 0 0,0-1-192,1 21 32,17-21-32,-18 0 160,21 1-160,-23-20 32,23 19 128,-21 1-160,19-1 64,-19 2-32,20-2-32,-20 0 193,-1 1-193,21 19 32,-20-19 32,0 19-64,19-19 128,-19 19-128,21 1 0,-3-21 64,-17 20-32,19 1 32,-20 0 0,19-21-96,-19 20 96,20 1-96,-21-2 64,1 2 0,20-1-32,-20 1 64,-1 0-96,1-1 96,0 1-352,1-1 544,-1 1-192,-2-2 32,2 3-96,1-3 32,-1-17-32,0 17 0,-20-19 96,18 21-128,3-21 64,-1 2-32,-20-2 32,20 1-64,-20-1 128,20 0-224,-20-18 256,19 18-128,-19-20-32,20 1 0,-20-19 64,20 18-96,-20-19 96,0-1 0,20-19-32,-20 20 0,0-20-64,0 20 128,0-20-32,0 0 65,0 21-1,-20-1-32,0-1 0,-19 21-96,-1-21 224,-1 21-256,3-19-160,-3-2-257,3-19-960,18 0-897,-1 0-321,21 0-2978</inkml:trace>
  <inkml:trace contextRef="#ctx0" brushRef="#br2" timeOffset="549398.4375">14748 8174 2306,'0'0'6374,"0"0"-4645,0-21 65,21 21 640,-21-19-256,0-1-672,20 0-225,20-39-96,-1-1-352,1 1-64,19-21-321,-19 21-256,19 0-544,-18-2-1121,-21 22-1698,-2 19-12492</inkml:trace>
  <inkml:trace contextRef="#ctx0" brushRef="#br2" timeOffset="565235.3515">15503 7439 9320,'-20'-40'2595,"20"20"-1122,0 20 801,0-20 673,0 20-673,0 0-448,0 0-64,0 0-449,0 20-160,0 21-320,20 18-64,1-20-321,-1 22-64,-2-42-127,2 21-97,21-40-32,-21 19-64,-1-19 32,1 0 32,0-19 0,0-1-64,-20-19 96,0 17-96,0-17 1,0 0 95,0-1-224,0 21 128,0 19-128,0 0 32,0 0-64,0 19 31,20 1 130,-1 0-98,1 19-255,0-19-641,0-1-672,0 3-833,19-22-481,-19 0-1569</inkml:trace>
  <inkml:trace contextRef="#ctx0" brushRef="#br2" timeOffset="565518.5546">16058 7320 17136,'0'-20'4036,"-18"1"-2723,-2 38 513,0-19-1,-1 20-479,1 19-674,2-19-95,18 21-481,0-22 0,18 21-96,23-21-32,-1 1 32,-1 0-64,1-1-64,-20 3-32,-1-22 160,-19 19 32,0 1 32,0 0 0,0-20 0,-19 0-256,-1 19-161,0-19-351,20 0-738,-20-19-928,20-1-2114</inkml:trace>
  <inkml:trace contextRef="#ctx0" brushRef="#br2" timeOffset="565706.0546">16218 7420 18961,'39'39'1762,"-19"-39"-1506,-20 20 449,20-1-257,0 1-383,-20-20-1283,20 20-1440,-20-20-4453</inkml:trace>
  <inkml:trace contextRef="#ctx0" brushRef="#br2" timeOffset="566025.3906">16218 7161 16527,'20'0'1538,"-1"20"287,1 0-191,0 19 128,20 2-417,-21 18-416,1 0-353,0-19-63,1 0 31,-1-1 193,0-19-289,-2-1 1,-18-19-33,0 0-31,0 0 31,0 0-64,0 0-192,0-19-96,0-21-31,0 21-33,0-21 0,0 21 32,21-22-161,-1 41-95,0-20 96,0 20-64,-1 20-192,1 0-289,0 1-672,0-2-1090,0 21-800,-1-21-3235</inkml:trace>
  <inkml:trace contextRef="#ctx0" brushRef="#br2" timeOffset="566445.3125">16872 7261 18033,'21'-21'2818,"-21"1"-2113,0 20 1249,-21 0 480,21 0-961,0 20-544,-18 1-320,18 18-129,0-19-319,0 19-161,18-19 64,3 0-161,-1-20-31,0 0-96,0-20 128,-1 0-32,1 1 128,-20-1 0,0-19 0,0 19 32,0-1 0,0 21 32,0 0-96,0 21 64,20-1 64,0 19-96,0 20 0,19 1 0,-19 19-32,0-18-32,19-2 256,-19-20-320,-20 21 192,20-20-32,-20-21 0,-20 1 64,0 0-288,1-20-224,-1 0-289,0 0-672,0 0-2627,0-20-5797</inkml:trace>
  <inkml:trace contextRef="#ctx0" brushRef="#br2" timeOffset="567125.9764">17965 7102 18417,'-40'-60'2082,"20"40"-641,0 20 930,1 0-257,-21 20-673,20 19-672,-19 2-385,39 18-256,0-20-64,0 2-64,19-2 0,21-19 0,0-20 0,-1 0 0,1-20 0,-1 1 32,-19-22 0,0 21 32,-20 1 32,0-1-32,0 20 0,0-20 33,0 20-129,0 20-129,20-20 97,1 20-480,17-1-1410,3-19-2018,-21 20-1505</inkml:trace>
  <inkml:trace contextRef="#ctx0" brushRef="#br2" timeOffset="567618.1639">18421 6625 16623,'-20'0'3267,"20"0"-1729,0 0-1,0 0 673,20 21-672,0-2-962,0 1-416,1 19-95,-3-19-386,2 0-640,1-1-800,-1-19-1731,0 0-2818</inkml:trace>
  <inkml:trace contextRef="#ctx0" brushRef="#br2" timeOffset="567791.0156">18581 6585 1313,'0'0'16720,"18"0"-15439,-18 20 448,21 0-351,-1 1-578,0 18-575,0 0-514,-1 1-1408,1-21-1859</inkml:trace>
  <inkml:trace contextRef="#ctx0" brushRef="#br2" timeOffset="568270.5078">19037 6566 13292,'-21'-20'4196,"21"0"-1537,-18 20 287,18 0-255,18 0-929,-18 20-321,21 19-256,-1 1-320,0 20-192,19-1-289,-19 1-128,0-1-224,20-19-32,-21 20-256,1-21-225,0-19-447,-20 0-610,20 0-1120,-20-20-1378,0 0-3523</inkml:trace>
  <inkml:trace contextRef="#ctx0" brushRef="#br2" timeOffset="568567.3828">19413 6764 18801,'-38'19'1922,"-3"-19"-1698,21 21 1250,2-1 512,-3 0-769,21-1-705,-20 1-320,20 0-31,-20-1 31,20 1 128,0-20 0,0 21-63,20-21 63,0 20 0,1-20-64,-3 0-95,22 0-33,1-20-64,-23 20-64,23 0-385,-21-21-511,19 21-450,-19 0-896,0 0-416,0 0-962,0 0-6661</inkml:trace>
  <inkml:trace contextRef="#ctx0" brushRef="#br2" timeOffset="568915.0389">19692 6903 17488,'0'0'3876,"19"0"-2051,1 0 1218,0-20-1377,21 20-929,-21-20-353,-20 1-192,18 19 64,3-20-160,-21 0 97,0-1-33,-21 21-32,3-19 64,-2 19 0,-1 0-192,1 0 32,0 19 64,20 2-64,-20 19-64,20-1 32,0-19 0,0 19 0,0 2-32,20-2-192,0-19-192,21 0-385,-21-20-352,19 0-545,-19 0-704,0-20-961,0 0-5125</inkml:trace>
  <inkml:trace contextRef="#ctx0" brushRef="#br2" timeOffset="569277.3437">20049 6783 22004,'0'21'2082,"0"-21"-929,0 20 97,0 0-129,20-1-513,0-19-384,-20 0-95,20 0-1,-1 0-32,-19 0-64,0 0 32,20-19-32,-20-1 32,0 20-128,20 0 64,-20 0-96,21 20 96,-1-1 160,-2 1-128,2 39-32,1-18 0,-1 18 32,0 1-64,-1-1 64,1-19 32,-20 20 0,0-21 32,-20 1-32,1-21 128,-1 1-224,-21 0-64,21-20-224,-18 0-385,17 0-288,1-20-960,0 0-1250,1-19-1025</inkml:trace>
  <inkml:trace contextRef="#ctx0" brushRef="#br2" timeOffset="569567.3828">20288 6387 17328,'20'-20'2146,"-20"20"-1441,19 0 1120,1 0-255,-20 20-769,20 19-289,-20-19-384,20 19-352,-20 2-993,0-21-1025,0 0-1666,0-20-10506</inkml:trace>
  <inkml:trace contextRef="#ctx0" brushRef="#br2" timeOffset="569743.1639">20506 6387 15598,'0'39'7207,"0"1"-5605,0-21-1058,19 22-352,1-21-160,0 0-448,-20-1-1858,0 1-2979</inkml:trace>
  <inkml:trace contextRef="#ctx0" brushRef="#br1" timeOffset="680842.7733">1626 12323 7591,'-18'0'1441,"18"-19"321,-20 19 576,20 0-64,-21 0-640,1 0-321,0 19-128,1-19 256,-1 20-127,0 19 191,20 1-128,-20 20-95,20 19-354,20 40-255,-20 1-160,40-1-257,-21-21-64,21 2-128,1-2 96,-3-37-160,3-2 32,-1-18-256,-1-22-481,1 1-800,-1-20-1122,-19 0-1152,0 0-6119</inkml:trace>
  <inkml:trace contextRef="#ctx0" brushRef="#br1" timeOffset="686548.8281">2203 12878 14189,'-40'0'1986,"1"0"-705,19 0 353,0 41-225,0-2-480,20 20-321,0-19-319,0 20 351,20-40 97,0 19-257,0-39-63,19 0-161,-19-20-32,0 1-128,0-21 129,-1 0-1,-19 0 512,0 21 129,0-21-96,0 40-96,-19 0-321,19 0-352,0 20 96,0 0-128,19-1-256,1 1-1346,20 21-2049,-1-22-2627</inkml:trace>
  <inkml:trace contextRef="#ctx0" brushRef="#br1" timeOffset="687520.5078">3215 12878 17328,'-40'-19'1730,"20"-1"-193,-19 20-224,19 20-160,20-20-512,-20 39 0,20 2 31,0 18-223,0 0-225,0 1-96,20-1-32,20-20 0,-21-18 32,21-21 128,1 0-63,-23-21 31,2-18-64,0-20-32,1-1 96,-21 1-96,0 0 65,-41-2-129,3-17 64,17 17 0,-19 2 0,1 0-64,-1 18 192,20 22 129,0-21-33,20 40-224,0 0 0,0 0 65,0 20 159,20 19-128,20 2-96,-1 18 128,1 21-159,1-21-97,-3 20 64,3-19-128,-3-20-193,3-1-127,-1 2-225,-20-22-608,-1 1-801,1-20-768,-20 20-578,0-20-5156</inkml:trace>
  <inkml:trace contextRef="#ctx0" brushRef="#br1" timeOffset="687847.6562">2640 12363 17104,'0'0'2562,"0"19"-1857,0-19 640,-20 20 385,20 0-898,0-1-703,20 22-65,-20-21-160,19-1-577,1 1-1217,0 0-640,-20-20-3364</inkml:trace>
  <inkml:trace contextRef="#ctx0" brushRef="#br1" timeOffset="688030.2733">2699 12382 9993,'20'0'3587,"-20"0"-2946,20 20 384,-20 0-641,0-1-480,19 2-3299</inkml:trace>
  <inkml:trace contextRef="#ctx0" brushRef="#br1" timeOffset="688448.2421">3612 12919 19186,'0'-21'2946,"20"21"-1600,-20 0 383,0 21 65,0-1-961,21 19-513,-3-19-192,-18 19-64,20 2-96,1-22-224,-1 1-449,0 0-1409,-2-20-1633,3 0-4069</inkml:trace>
  <inkml:trace contextRef="#ctx0" brushRef="#br1" timeOffset="688641.6014">3493 12580 17232,'-20'-39'993,"20"39"-1506,0-20-159,0 20-129,0 0-4068</inkml:trace>
  <inkml:trace contextRef="#ctx0" brushRef="#br1" timeOffset="688905.2733">4049 12919 20595,'-20'-41'1281,"0"41"417,0 0 768,0 0-832,1 0-705,19 41-417,-20-21-128,20 39-63,0-20-65,20 21-256,-1-20 0,21-1-480,0-19-706,-1-20-992,2 0-1697,-3 0-3652</inkml:trace>
  <inkml:trace contextRef="#ctx0" brushRef="#br1" timeOffset="689135.7421">4187 12561 21172,'0'-20'2114,"0"40"-1506,21-1 1410,-21 22 64,20 18-865,0 21-736,-1-21-385,1 20-192,20-19-289,-20-1-704,19-19-961,-19 0-1569,20-20-2115</inkml:trace>
  <inkml:trace contextRef="#ctx0" brushRef="#br1" timeOffset="689356.4453">4187 12919 17936,'21'-41'3524,"19"41"-1282,-21-19-512,21-1-545,0 20-224,-1 0-577,1 20-288,1-1 0,-3 1-96,3 21 96,-3-22-192,-17 1-64,-1 0-641,0-1-416,0 1-1345,-20-20-1090,0 0-5380</inkml:trace>
  <inkml:trace contextRef="#ctx0" brushRef="#br1" timeOffset="689532.2264">4467 12700 18833,'-41'-40'1826,"21"40"-1698,20-19-1057,0 19-1953,0 0-12749</inkml:trace>
  <inkml:trace contextRef="#ctx0" brushRef="#br1" timeOffset="691840.8203">4942 12978 11659,'0'-39'2146,"-20"19"416,0-1-64,0 1 97,20 20-545,-19 0-705,19 0-640,-20 20-33,20 1-95,20 18-65,-20 1-223,19 19-33,21-19-192,-20-20-32,1 0-32,17-20 64,-17 0 0,-1 0-64,-20-20 32,0-19-64,0 18-64,-20-19-96,-1 21 64,1-21-64,2 21-673,-3-1-96,1 20-192,0 0-1570,20 0-1441</inkml:trace>
  <inkml:trace contextRef="#ctx0" brushRef="#br1" timeOffset="692174.8046">5161 12898 18961,'0'0'1218,"0"0"-706,0 21 1122,0-21-65,20 20-704,-1 19-289,1-19 33,0-1-64,0 1-161,0-20-128,-20 20-96,19-20 129,-19-20-97,0 0-128,0 1 0,0-1 32,0 0-128,0-19 32,0 18 0,0-18 0,20 39-128,0 0-32,1 0-225,-1 19-383,-2 22-1282,23-21-1986,-21 19-16398</inkml:trace>
  <inkml:trace contextRef="#ctx0" brushRef="#br1" timeOffset="693090.8203">5876 12859 13933,'-20'-20'2786,"-1"20"-383,1 0-385,0 0-513,20 20-544,-18-1-96,-3 22-289,21-2-416,0 1 1,0-1-33,0 2-64,21-22 0,-3 1 0,2-20-64,0 0 0,1-20 32,-21 1 32,20-22 96,-20 2 321,0 19 63,0-19 65,0-2 127,-20 21-95,20 20 0,0-19-449,0 19-32,0 19-32,0 22-128,20-21 32,-2 19-64,3 20-256,-1-39-673,20 20-769,-21-20-1281,21 0-1057,-20-20-5348</inkml:trace>
  <inkml:trace contextRef="#ctx0" brushRef="#br1" timeOffset="693332.0312">6153 13097 17872,'0'0'3011,"0"-19"-608,0-2 223,0-19-672,-20 21-865,20-21-384,-20 1-513,20-2-128,0 22-96,0-1-160,0 0-385,0 20-704,20 0-673,0 0-1217,0 20-1602</inkml:trace>
  <inkml:trace contextRef="#ctx0" brushRef="#br1" timeOffset="693678.7108">6471 12859 19666,'0'0'2659,"-20"0"-994,20 0 545,0 19-672,0-19-1026,20 20-352,0-20 1,-1 21-33,1-21-96,20 20 32,-20-20-96,-1-20 32,-19 20 64,20 0 0,-20 0 96,0 0-160,0 0 32,0 20 64,0 19-64,20 0-128,1 22 96,-1-2 0,18 0 0,3 1-32,-21-21 32,-1 20 32,1 2-32,-20-22 32,0 1-96,-20-21-96,20 2-128,-39-1-225,19 0-256,-1-20-768,-17 19-993,18-38-930,-1 19-5060</inkml:trace>
  <inkml:trace contextRef="#ctx0" brushRef="#br1" timeOffset="693966.7968">6828 12462 19986,'0'-40'2755,"0"20"-1025,0 20 544,0 20-673,0-1-832,0 22-577,0-2-96,0 1-128,0-1-224,20-18-801,0-1-1089,0-1-2210,0-19-4965</inkml:trace>
  <inkml:trace contextRef="#ctx0" brushRef="#br1" timeOffset="694139.6484">7008 12482 19378,'18'0'4196,"-18"20"-3043,20-1 256,-20 1-1024,0 19-385,20-19-1025,1 21-2595,-1-22-5989</inkml:trace>
  <inkml:trace contextRef="#ctx0" brushRef="#br1" timeOffset="694785.1562">7404 12323 16271,'59'-19'3427,"-18"38"-3042,-23 21 800,2 19 64,1 1 32,-1 19-480,18 20-609,-17 1-64,19 18-96,-20-18 64,-1-21-160,1-19-224,-20-1-929,0 1-1378,0-40-4996</inkml:trace>
  <inkml:trace contextRef="#ctx0" brushRef="#br3" timeOffset="727164.0625">17449 9564 15919,'-20'-61'4099,"20"42"-2849,-20-1 575,20 20 450,0 0-802,20 20-608,0 39-65,0 1-351,-1 19-225,21 1-96,-20-1-96,0-19 96,-1-21-96,1-19 0,-20 0 33,20-20 159,-40 0 128,20-40-352,-20 21 32,1-40 32,-21-21-96,20 1-32,0-21-32,1 0-160,19 2 96,0-2-1,0 41 33,19 19 128,1 20 96,0 20 65,20 39-1,-1 41 0,2 20-192,17 38 320,-17 1-416,-2-20-288,21 1 63,-21-61 129,21 1-961,-40-40-1153,19-1-1,-39-19-287,0-19-1922,-20-1-10571</inkml:trace>
  <inkml:trace contextRef="#ctx0" brushRef="#br3" timeOffset="727347.6562">17508 9762 19058,'-20'0'2530,"20"0"-1025,0 0 673,20 0-64,20-20-1153,-1 1-672,22 19-129,18-20-801,-20 20-1889,1-21-2531</inkml:trace>
  <inkml:trace contextRef="#ctx0" brushRef="#br3" timeOffset="727859.375">18065 9662 21652,'38'100'2146,"-18"-41"-1666,1-18 802,-1 18 351,-20-40-576,20 1-704,-20-20-129,19 20-96,-19-40 96,0 20 128,0-39-320,-19 19 1,-1-40 63,0 1-32,20 0-128,-21-2 64,21-18-129,0 39 65,21 0-32,-21 21-64,20 38 128,19 1 224,-19 21-128,20 18-32,-20 0 32,-1 1-31,1-20-98,-20-1 130,20-19-98,-20 1 33,0-21-32,0 0 193,0-21-65,0-19-64,0 1 32,0 0 64,0-2 64,0-18-128,20 0-64,0 18 0,19 21-64,-19 1 128,21 19 0,-23 19 64,23 21 32,-21 20-95,18-1-97,-17-18-545,19-2-640,-20 1-929,-1-21-737,1-19-1345,-20 0-5317</inkml:trace>
  <inkml:trace contextRef="#ctx0" brushRef="#br3" timeOffset="728230.4687">18739 9464 16655,'40'0'4324,"-40"39"-2114,19-19 97,-19 40-65,20-1-577,-20 2-608,20-2-512,0 0-353,-20-18 0,20-22-96,-1 1-64,1-20 64,-20-20 1,20 1-97,-40-2 0,20-38-33,-20 19 66,1-20-130,-1-19 97,20 19-96,-20-19 0,20 40 64,20-2-32,0 21-32,-1 20 96,1 20 96,21 21-64,-21 18 32,0 21 0,-2-21-32,23 21 0,-21-21-320,0 0-224,-1-18-225,1-2-640,0-39-673,-20 20-993,0-40-1409</inkml:trace>
  <inkml:trace contextRef="#ctx0" brushRef="#br3" timeOffset="728401.3672">18958 9742 20883,'-21'0'2915,"21"0"-833,0-19 384,21 19-640,19 0-993,-22-20-481,23 20-416,-1 0-576,-1 0-610,1 0-1728,-20 0-2564</inkml:trace>
  <inkml:trace contextRef="#ctx0" brushRef="#br3" timeOffset="728706.0546">19215 9503 19442,'20'-39'2915,"0"19"-1730,21 1 1345,17-1-96,-17 20-1120,-2 0-962,1 0-160,-20 39-96,-1 1 0,-19 19-192,0 21-64,0-21 32,0 1 128,0-1 32,0-19-64,0 0 32,0-20 128,20 0-64,0-20-160,0 19 192,19-19-224,-19-19-32,20 19-513,-20-20-896,-1-19-1154,1 18-2113</inkml:trace>
  <inkml:trace contextRef="#ctx0" brushRef="#br3" timeOffset="728888.6718">19354 9723 19250,'0'0'4836,"0"0"-3490,21 0 127,-1 0 96,39 0-704,-19-20-608,19-1-257,0 1-833,-19 20-1313,0-20-1698,-21 20-4420</inkml:trace>
  <inkml:trace contextRef="#ctx0" brushRef="#br3" timeOffset="729112.3046">19792 9464 22389,'0'20'2722,"20"-1"-63,-2 21-97,-18 0-992,21 19-705,-1-19-865,0 20 0,0-20 0,19-1 0,-19-19-33,0 1-831,0-2-546,-1-19-1056,-19 0-1762,20 0-5381</inkml:trace>
  <inkml:trace contextRef="#ctx0" brushRef="#br3" timeOffset="741286.1328">20168 9940 20018,'0'20'1250,"0"-20"191,0 0 1057,0 0-223,0 0-1090,0-20-609,0-19-95,0 0-225,21-2-64,-21-18 64,0 0-64,0-21-95,0 21-33,0-2-64,0 22 0,0 0 128,0 19 96,20 20-128,-20 20-64,18 19 96,-18 0 0,20 22 0,1 17-96,-1-17 65,19-22-65,1 1-32,0-21 32,-1 1 64,-19-20 0,0 0 64,0 0 32,-20-20 0,0-19 1,0 19-193,0-19 0,-20-22 0,0 22-97,20 0-415,0-2-289,-20 21-192,20 1-448,20 19-1025,-20 0-1794,0 19-2147</inkml:trace>
  <inkml:trace contextRef="#ctx0" brushRef="#br3" timeOffset="741591.7968">20725 9425 19858,'0'-20'2242,"0"20"-1121,0 20 929,19-1 64,-19 21-544,0 19-321,20 1-576,-20 19-1,40-19-415,-1-1-97,1-19 64,19-19-224,1-2 64,-21-38 32,22 19-64,-23-21-128,-17-19-96,-1 21 0,-20-1 0,-20-19-193,-1 19 129,3 20-64,-2-21-481,-21 21-64,21 0-769,2 0-2882,18-20-16271</inkml:trace>
  <inkml:trace contextRef="#ctx0" brushRef="#br3" timeOffset="742936.5234">17508 10516 8776,'-39'-19'3587,"19"-1"-736,0 20-225,-20 0 129,21 0-321,-1 0-640,0 39-609,-21 1-160,23 19 96,-23 21-192,21 0-224,20-1-193,0-20-192,20 1-95,39-21-33,2-19-32,18-20-96,-20-20-96,21 1 160,-21-1-192,-18 0-96,-23-20-32,2 20-129,-20 0 65,-20 1 96,-18 19 0,-3-20 0,2 20-32,-1 20-193,20-20-416,0 19-960,20-19-1026,0 0-1825</inkml:trace>
  <inkml:trace contextRef="#ctx0" brushRef="#br3" timeOffset="743247.0702">17806 10754 19346,'0'21'1633,"-20"-1"-255,20-1 1152,20 21-384,-20-1-737,40 2-640,-20-2-384,39-19-97,0-20 0,-19 0-96,21 0 0,-23-20-95,-17 0 31,-1 1-160,-20-2-129,0-19 1,0 21-192,-20-21-225,20 21-319,-21-1-514,1-1-319,20 1-514,0 20-1344,0 0-11051</inkml:trace>
  <inkml:trace contextRef="#ctx0" brushRef="#br3" timeOffset="743631.8359">18263 10775 17392,'39'39'2306,"-39"-19"-1633,20 0 1120,0-1 161,0 1-384,-20-20-641,20 20-385,-20-20-256,19 0-63,-19 0 255,-19 0 129,19 0-321,-20-20-96,20 0-64,-20 1 32,0-21-31,20 1-129,-20-22 0,20 22-32,20 0 0,0-2-1,0 21 33,19 20 65,-19 0 95,0 20 0,21 21 32,-23-2-32,23 0 64,-21 22-320,18-22 192,-17 1-160,-1-1-224,20-19-192,-40 1-609,19-2-609,-19 1-929,0-20-640,-19 0-4388</inkml:trace>
  <inkml:trace contextRef="#ctx0" brushRef="#br3" timeOffset="744153.3203">18382 10834 19634,'-20'0'2402,"20"-20"-416,0 20 320,39 0-192,-19-19-864,20 19-706,-1 0-448,2 0-224,-1 0-256,-22 0-833,23 19-1058,-21 1-639,0-20 575,-1 20-95,1-1-449,0 1 1090,0 0 1793,-20 1 1377,0-2 385,20 1-33,-20-20 97,0 0 320,0-20-352,0 1-289,-20-2-224,0 1-320,0-19-352,0-1-129,1 1-63,19-2-353,-20 2-32,20 19 96,0-19-96,20 18-32,-1 21 32,1 0-192,0 0-32,20 21-225,-21 18 33,1 0 32,0 1 95,0 1 225,-20-2 32,0 0 0,20-19 128,-20 0 65,0-20 159,19 21 192,1-21-159,0-21-1,1 21-160,-1-20-160,18 0-96,-17 20 64,-1-19-256,20 19-320,-21 0-161,1 0-768,-20 0-1314,20 0-768,-20 0-4325</inkml:trace>
  <inkml:trace contextRef="#ctx0" brushRef="#br3" timeOffset="744487.3046">19235 10775 13388,'20'20'4324,"-20"-20"-1537,0 19 0,20 21-545,-20-21-641,0 21-384,21-19-544,-21-21-193,18 19-95,-18-19-97,0 0 32,20-19-159,-20-2 63,-20 1-96,20 0-32,0-19-96,-18 0 0,18-22 32,0 22-32,0-20-32,0 18-32,18 21-64,2 20 128,0 0-32,1 20 32,17 21 64,-17-2-64,-1 20 0,20-18-224,-21-2-513,1-19-352,0 19-1185,-20-19-961,0 0-609,-20 1-5285</inkml:trace>
  <inkml:trace contextRef="#ctx0" brushRef="#br3" timeOffset="744678.7108">19296 10913 17840,'0'-20'3620,"0"20"-1794,0-20 768,18 20-224,2-19-832,21-1-673,-3 20-545,3 0-256,-1-20-545,-21 20-1056,21 0-2147,-20 0-2946</inkml:trace>
  <inkml:trace contextRef="#ctx0" brushRef="#br3" timeOffset="745442.3828">19731 11032 14413,'0'20'2627,"0"-20"-1538,0 0 897,0 0 31,20-20-287,-20 20-545,0-20-256,-20 1-224,20-21-161,0 21 1,-20-22-129,20 2 1,0-1-97,0 1 32,0 18-128,0 1-63,0 0-1,20 1-96,-20 19-64,20 19 128,0 1-32,1 21-64,17-2 64,-17 1-64,19 19-64,-1-19 96,1-20-96,0 19 64,-1-39 32,1 0 0,-20 0 32,-1 0 33,1-19-1,-20-21-32,20 0 0,-40 0-64,20 1 96,-20 0-128,20-2-32,-19 1-128,-1 21 0,0-1-161,20 20-287,0 0-738,0 0-1632,0 0-1475,0 20-9928</inkml:trace>
  <inkml:trace contextRef="#ctx0" brushRef="#br3" timeOffset="745685.5469">20288 10636 21364,'20'0'2018,"-20"0"-929,0 0 1217,0 39-544,19-19-770,-19 19-479,20 2-385,0 18-32,0-20-288,0-19-288,-1 21-642,1-41-895,0 19-1443,-20-19-832,-20 0-8104</inkml:trace>
  <inkml:trace contextRef="#ctx0" brushRef="#br3" timeOffset="746021.4843">20189 10754 2017,'-21'-59'16816,"21"39"-14285,0 0-129,0 20-96,0-19-640,0-2-898,21 1-639,-1 20-65,-2-20-160,2 20 192,21-19-321,-21 19-159,-1 0 64,21 0-161,-20 0 161,19 0 160,-19 19 96,0 1 64,0 0 64,0 1 160,-1 18 225,1 0-33,-20 1-96,20 1-64,-20 18 33,0-20 95,0-19-128,20 20-63,1-40 127,17 20-96,-18-20-96,21-20 32,-2 20-128,1-19-256,0-2-192,-21 1-481,21 0-833,-20 1-1377,-20 19-1025,0-20-11370</inkml:trace>
  <inkml:trace contextRef="#ctx0" brushRef="#br3" timeOffset="746203.125">20644 10795 17072,'-20'19'3011,"20"-19"-1442,0-19 225,20 19-417,0 0-929,1-20-448,19 20-736,-21 0-1602,1-21-1346,0 21-10153</inkml:trace>
  <inkml:trace contextRef="#ctx0" brushRef="#br3" timeOffset="746394.5312">20545 10675 19186,'-39'-20'1825,"39"1"-639,0-2 960,19 1-481,21 0-1120,1 1-481,17 19-96,-17-20-513,18 20-1409,-19 0-1569,-1 0-11211</inkml:trace>
  <inkml:trace contextRef="#ctx0" brushRef="#br3" timeOffset="746637.6952">21023 10575 21300,'0'0'2370,"0"20"-1441,0 0 1185,0 20-321,0 0-543,0-1-450,18 2-543,2 18-129,21-39-128,-21 19 64,19-19-96,1 1-32,-1-21-32,1 0-257,-20 0-223,19 0-385,-19-21-577,0 1-1376,-20-19-770,0 19-5669</inkml:trace>
  <inkml:trace contextRef="#ctx0" brushRef="#br3" timeOffset="746817.3828">21181 10754 16047,'-41'21'3043,"41"-21"-1570,0 0 833,0 0-96,21 0-864,-1 0-930,0 0-320,19 0-288,-19-21-609,0 21-865,0-20-1056,-20 20-3844</inkml:trace>
  <inkml:trace contextRef="#ctx0" brushRef="#br3" timeOffset="746995.1171">21002 10615 17680,'-20'-20'2403,"20"0"-1507,0 1 1122,41-1 64,-3 0-1121,3 1-737,18-1-192,-19-1-864,19 21-2115,-39-20-2210</inkml:trace>
  <inkml:trace contextRef="#ctx0" brushRef="#br3" timeOffset="977924.8046">17587 11469 10666,'-19'0'1505,"19"0"-192,0 0-928,19 0 1248,1 0-31,0 0-545,1 0-449,-1 0-319,18 0-97,3 0 128,-2 0 64,1 0-127,19 0-1,21-20-256,-1 20 128,0 0-64,21 0 0,19 0 96,21 0-192,18-19 353,20 19-129,41-20 160,-1 0-160,21 20 129,-22-21 63,2 2 0,-21 19-127,-18 0 191,-42 0-32,-19 19-320,1-19 129,-21 0 31,0 0-288,-40 0 192,1 0-64,-21 0 0,-19 0-32,-20 0 0,0 0-64,0 0-64,0 0-897,0 0-832,0 0-1186,-20 21-5637</inkml:trace>
  <inkml:trace contextRef="#ctx0" brushRef="#br3" timeOffset="1.01203E6">15483 12343 1057,'-20'-20'512,"20"1"737,-20 19 1634,20-22-64,-19 3-769,-1 19-481,20-20-224,-20 0 193,0 1-33,0-1-63,20 20-33,-19-20-32,-1 20-288,0 20-224,0 0-32,-1-1-64,3 21-161,18 20-256,-20-1 1,20-19-129,0 0 64,20 0-192,-20-21 0,18 1 65,3 0-129,-1-20 64,0 0 0,0 0-192,-1-20 32,1-19-64,0-22-1,0 2 33,-20 20 64,0-22 32,0 42 0,0-1 32,0 20-32,0 0 32,0 0 0,0 39 193,20 2-193,-20-1-32,19-1 0,1 0-353,-20 2-736,20-21-544,0-1-257,1 1-576,-1-20-2307,-2 20-9384</inkml:trace>
  <inkml:trace contextRef="#ctx0" brushRef="#br3" timeOffset="1.01229E6">15582 11965 16111,'0'-20'1729,"0"20"-1088,0 0 448,0 20 1185,0 21-736,0-2-738,21 20-383,-1 1-385,-20 19 64,20-18-192,-1-22-545,21 0-256,-20-39-224,0 20-1025,-1-20-1057,1-20-5477</inkml:trace>
  <inkml:trace contextRef="#ctx0" brushRef="#br3" timeOffset="1.01247E6">15742 11926 16591,'0'19'2114,"0"21"-736,0 0 223,19 19-160,-19 0-768,20 2-609,20-2-608,-20-18-930,39-2-1120,-18 0-3140</inkml:trace>
  <inkml:trace contextRef="#ctx0" brushRef="#br3" timeOffset="1.01293E6">16396 12304 16591,'-20'0'1410,"0"19"-514,20 21 386,-19-21 768,19 21-385,0 0-832,19-20-257,-19-20-415,40 20-33,-19-20 128,19 0-128,-1-20-64,-19-21 0,20 2 64,-40 0-32,0-1-32,-20-1-31,-20 22-33,19-1 0,3 0-193,-2 20-383,0 0-385,20 0-384,0 20-513,0 0-1025,0-1-4356</inkml:trace>
  <inkml:trace contextRef="#ctx0" brushRef="#br3" timeOffset="1.01355E6">16773 12760 17328,'20'20'1377,"0"0"-96,-20-20 1250,0 0-962,-20 0-768,20-20-320,-20 0-97,2-21-64,-23 22-96,21-40-31,-19-2-161,19-17 32,0-22-128,20 2 32,0 17 0,20 42-97,0-2 129,-1 22 0,21 19-64,-20 0-192,19 40-96,-19-20-449,0 39-320,1-20 0,-21 22-256,0-22 320,0 1 672,0-21 33,-21 2 288,21-1 64,-20-20 96,0 0-128,2 20 128,-3-20 160,1-20-32,0 0-63,20-1 63,0-18-64,20 19 0,-20 20 192,20 0 33,1 0-1,17 0-160,-18 20-95,21-20-97,-2 0 64,1 0 0,-1-20-128,1 1 128,0-1-64,-21 0 96,-19-21 32,0 2 513,0 19-193,-19 1 225,-21-1 192,20 0-225,0 20-159,1 0-65,-1 0-256,0 20-63,20 19-65,0-19 32,20 19-96,-20 2-192,39 18-865,-19-19-1122,20-21-1056,-20 2-3011</inkml:trace>
  <inkml:trace contextRef="#ctx0" brushRef="#br3" timeOffset="1.01376E6">17210 12462 18353,'-20'-40'1345,"20"20"-288,-20-19 993,1-1 192,19-1-993,0 2-704,0 19-321,0 1-192,19-1-32,-19 20-160,40 0-929,-20 0-1185,21 20-1314,-23-1-6853</inkml:trace>
  <inkml:trace contextRef="#ctx0" brushRef="#br3" timeOffset="1.01406E6">17548 12184 15726,'-60'-20'2979,"41"20"-1089,-21 20 320,20-20-224,0 39-641,20-19-480,-19 19-577,19 2-63,0-1-161,19-1-128,1-19 96,0-1-32,20-19-97,-21 0 1,1-19-96,0-1 128,0 0 32,-20 1 128,0-1-192,0 0 32,0 1-128,0 19 0,0 0 0,20 0-577,-20 0-192,19 19-480,1 1-1058,0-20-2722</inkml:trace>
  <inkml:trace contextRef="#ctx0" brushRef="#br3" timeOffset="1.0143E6">17668 12025 18065,'38'-19'2850,"-17"19"-608,-21 0-800,40 39 512,-21-19-897,1 39-513,0 1-352,0-1-192,0-20-96,-1 2-192,21-1-577,0-21-320,-21 1-577,1-20-1441,-20 0-3427</inkml:trace>
  <inkml:trace contextRef="#ctx0" brushRef="#br3" timeOffset="1.01455E6">17587 12184 17232,'40'0'1729,"1"0"-832,18 0 897,20 0 544,-19 0-672,19 20-705,0-1-673,-18 1-224,-23 0 32,-17-1-256,-1 22-353,0-21-511,-1-20-546,-19 20-512,0-20-2402</inkml:trace>
  <inkml:trace contextRef="#ctx0" brushRef="#br3" timeOffset="1.01473E6">18004 12006 18577,'-20'0'1249,"1"0"-1281,19 0-352,0 0-897,19 0-2563</inkml:trace>
  <inkml:trace contextRef="#ctx0" brushRef="#br3" timeOffset="1.01547E6">18561 12304 7655,'0'-41'1890,"0"21"1216,0 0 33,-20 1-512,20-1-769,0 0-129,-21 20-415,21 0-33,0 0-416,-20 20-289,20 19-95,0 1-129,0 1-288,20-2 0,1 0-64,-1-19 32,0-20 0,-20 20-128,18-20 32,-18-20-96,0 20 32,0-39 32,0 19 160,-18-19-128,18-2 96,0 1 32,-20-19-96,20 38-225,20-18 514,-20 39-193,18 0 32,3 0-32,-1 39-64,0-18 32,0 19-32,-1-1-32,1-19 96,0-1-192,0 3 32,0-22 160,-20 0-160,19 0 128,-19 0 0,0-22 128,20 22-32,-20-19-96,0 19-32,0-20-96,0 20-96,20 0-193,0 0-31,0 20-225,19-1-832,-19 3-961,21-3-1602,-3-19-13291</inkml:trace>
  <inkml:trace contextRef="#ctx0" brushRef="#br3" timeOffset="1.01575E6">19176 12124 17648,'0'0'2050,"-20"-20"-737,0 40 641,20-20 0,-20 19-993,20 2-705,0 19-192,0-21-128,40 21-32,0-21-448,-1 3-481,22-3-257,-3 1 33,-17-20 32,-2 20 737,-39-1 512,0-19 384,-21 20-32,3 0-127,-23-20-97,21 0-160,0 0-96,2 0-641,-23 0-1889,21 0-9226</inkml:trace>
  <inkml:trace contextRef="#ctx0" brushRef="#br3" timeOffset="1.016E6">19830 12164 19506,'0'20'1954,"-18"0"-1730,18 19 609,0-19 864,0-1-287,0 3-1186,0-3-224,18 1-224,3-20-609,-1 0-961,-20-20-1857</inkml:trace>
  <inkml:trace contextRef="#ctx0" brushRef="#br3" timeOffset="1.01632E6">19751 11985 17680,'41'21'2338,"-21"18"-1281,-2-19 641,23 39-257,-21-19-544,19 19-544,1 0-353,0-18 96,-21-21-96,21 0 64,-40-1-64,20-19 128,-20 0-128,0 0 224,20-19-64,-20-1 129,0-19 319,0 17-63,0-17-321,19 19-96,-19 1 32,20 19-192,0 0 32,1 19 64,-1 1-96,-2 0-320,23-1-1186,-21 3-1761,19-3-2658</inkml:trace>
  <inkml:trace contextRef="#ctx0" brushRef="#br3" timeOffset="1.017E6">21023 11985 13708,'0'-20'2339,"-21"20"63,1 0-736,0 20 191,0 20-575,1 0-65,19 19-224,0-19-257,0 19-255,19-19-257,21 1 0,1-41 32,-3 0-63,-17-22-65,19 3-32,-1-21-96,-19 1-128,0-2 64,-20 2 64,0 0-161,-40-1 1,19 0-192,-17 0-609,-3 21 449,-18 19 31,39 0-256,0 19-704,20-19-1602,0 20-4132</inkml:trace>
  <inkml:trace contextRef="#ctx0" brushRef="#br3" timeOffset="1.01725E6">21359 11886 17840,'-20'0'1474,"1"0"-353,19 0 865,0 20 192,-20 0-737,20 19-576,0 2-96,20 18-321,-1-20-256,1 21-160,0-40-32,21 19-672,-3-19-289,3 0-673,-1-20-992,-22 0-1410,3 0-13036</inkml:trace>
  <inkml:trace contextRef="#ctx0" brushRef="#br3" timeOffset="1.01745E6">21557 11926 15022,'0'19'5861,"0"-19"-5028,21 20 448,-21 21 993,20-22-800,0 21-1122,0-1-256,-1 0-448,1 2-833,0-21-1025,0-20-1218,0 0-5604</inkml:trace>
  <inkml:trace contextRef="#ctx0" brushRef="#br3" timeOffset="1.01766E6">21598 11847 17424,'79'0'2691,"-19"20"-1186,-21 19-128,22 0-256,-23 22-448,-18 17-673,21-19-192,-23 2-1218,-18-22-383,21 0-642,-21-17-2209</inkml:trace>
  <inkml:trace contextRef="#ctx0" brushRef="#br3" timeOffset="1.01826E6">22511 11747 18513,'0'-19'1954,"0"19"-513,0 19 129,0 1 416,0 19-545,0 22-672,20-2-417,0 0-64,-1 21-352,1-21 160,0-19-192,0 0-352,0-1-833,-1-19-641,1-1-1121,-20-19-1634</inkml:trace>
  <inkml:trace contextRef="#ctx0" brushRef="#br3" timeOffset="1.01851E6">22511 12045 18417,'40'-20'2050,"-21"1"-577,1 19 577,0 0-480,0 0-802,19 0-671,-19 19 31,21 1-32,-21 0-96,18 19 192,-17 0-224,-1-18 0,-20 19 96,20-21-64,-20-19-128,0 20-353,0-20-832,0 0-1474,0 0-1441</inkml:trace>
  <inkml:trace contextRef="#ctx0" brushRef="#br3" timeOffset="1.01872E6">22730 11847 16079,'0'-21'1857,"0"21"-1472,0 0-353,0 0 64,0 21-128,20-1-1794,-2-1-8135</inkml:trace>
  <inkml:trace contextRef="#ctx0" brushRef="#br3" timeOffset="1.01967E6">23027 12025 11018,'0'-19'2178,"0"19"-448,20 0 480,-20 0-449,0 0-672,19 19-256,-19 1-96,20 19-257,0 1 33,0-21-65,1 2-63,-21-1 31,18 0 64,-18-1 33,0-19-161,0 0-31,0 0-65,0 0-96,0-19-128,0 19-64,0-20-64,-18 0 64,18-20-128,0 20-64,0 0-385,18 1 32,-18 19-31,0 0 63,0 0 1,20 0 191,-20 19 65,20 1 0,-20 0 0,21-1-1,-21 2-95,20-21 256,-20 0 96,0 0 64,20 20 0,-20-20-96,0-20 96,19 20-32,-19 0 64,20 0-64,0 0-64,0 0 64,-20 0 0,20 0 0,-1 0 96,-19 20 64,20-20-64,0 20 257,20-20-1,-21 0 256,1 0 225,20 0 96,-19-20-416,-3 0 31,-18-1-63,20 2-1,-20-21-96,0 21 97,-20-21-33,20 21 1,-18-2-97,-3 21-192,1 0-64,20 21-96,0-21 32,0 39-32,0-19-32,0 19 32,20 0-320,19-18-417,-19 19-352,21-21-769,-3 1-896,3-20-1378</inkml:trace>
  <inkml:trace contextRef="#ctx0" brushRef="#br3" timeOffset="1.01992E6">24060 11469 16719,'0'-20'5542,"-20"20"-4389,-1 0 416,21 0 257,0 0-193,0 20-704,0 0-224,0 19-321,0 21-191,21-20-193,-21 19-289,38 1-736,-18-20-800,1 20-2147,19-21-5605</inkml:trace>
  <inkml:trace contextRef="#ctx0" brushRef="#br3" timeOffset="1.02014E6">24258 12204 25368,'0'39'992,"0"-39"-1120,0 20 32,0-20-288,0 0-1890,0 0-2883</inkml:trace>
  <inkml:trace contextRef="#ctx0" brushRef="#br4" timeOffset="1.04943E6">24436 11291 2402,'0'0'3235,"0"-20"32,0 20 32,0 0-64,0 0-769,0-20-576,0 20 64,0 0-256,0 0-545,0 0-128,0 0 128,0 20-256,21-20-65,-21 39-287,0-19-97,0 0-255,0 20-97,0-20-64,0 19 32,0-19-64,0 0-96,0-20-321,20 19-512,-20-19-480,0 0-449,0 20-288,0-20-961,0 0-3875</inkml:trace>
  <inkml:trace contextRef="#ctx0" brushRef="#br4" timeOffset="1.04976E6">24297 11449 17296,'0'0'2594,"0"0"-896,0 0 672,0 0-288,20 0-929,0-19-672,0 19-353,19-20-32,-19 20-192,21 0-257,-3-20-511,-17 20-738,19 0-480,-20-21-704,-1 21-514,1 0-2561</inkml:trace>
  <inkml:trace contextRef="#ctx0" brushRef="#br4" timeOffset="1.05031E6">24675 11291 6085,'0'-20'10378,"0"20"-8808,0 0 287,0 0 578,-20 20-770,20-20-384,-20 19-416,20 1-288,-20 19 63,0-18-287,1 19-97,-1-21-224,0 21-64,20-21-128,-20 1-449,20-20-672,-21 21-673,21-21-993,0 20-1921</inkml:trace>
  <inkml:trace contextRef="#ctx0" brushRef="#br4" timeOffset="1.05053E6">24357 11350 21460,'21'0'1922,"-21"19"1024,18-19-127,2 0-1474,0 21-992,1-1-289,17-20-64,3 20-289,-21-1-351,19 1-641,-19-20-1538,-20 20-1889</inkml:trace>
  <inkml:trace contextRef="#ctx0" brushRef="#br4" timeOffset="1.05176E6">9349 13215 17488,'-19'0'1441,"19"0"417,-20 0 480,20 0-512,0 0-641,0 21-320,20-21-128,-20 40-129,19-21-95,-19 21-193,20 1-96,-20-22-288,20 21 64,0-21-96,-20 1-544,20 0-738,-1-20-960,-19 19-801,0-19-3139</inkml:trace>
  <inkml:trace contextRef="#ctx0" brushRef="#br4" timeOffset="1.05201E6">9269 13415 16623,'0'0'3171,"0"0"-2274,0 0 1569,0 0 257,0 0-1314,21-20-864,-1 1-321,0-3-192,-1 3 64,1 19-96,0-20-448,0 20-705,0 0-673,-1 0-1153,-19 0-3779</inkml:trace>
  <inkml:trace contextRef="#ctx0" brushRef="#br4" timeOffset="1.0522E6">9508 13236 17040,'0'20'1633,"0"0"-960,-20-1 1921,20 1-63,-20 0-1250,20-1-576,-20 22-289,20-1-192,0-21-224,0 21 32,0-21-448,-19 2-929,19-21-898,0 20-1856,0-20-11084</inkml:trace>
  <inkml:trace contextRef="#ctx0" brushRef="#br4" timeOffset="1.05242E6">9290 13354 7046,'0'0'14478,"0"0"-12716,0 0 320,0 0 288,0 0-1185,0 22-673,0-3-351,20-19 63,0 20-96,-1 0-128,21-1-32,0 1-481,-1-20-736,1 20-865,-20-20-993,1 19-4036</inkml:trace>
  <inkml:trace contextRef="#ctx0" brushRef="#br4" timeOffset="1.0778E6">10124 13613 13901,'0'-20'2882,"-20"20"-159,20 0 320,0 0-321,-21 0-1440,21 0-514,0 20-31,21 0-96,-21-1-225,20 1-224,0 21 0,-20-22-128,18 1 1,3 0-450,-1-1-448,0-19-736,-20 0-1090,20 0-1537,-20 20-7623</inkml:trace>
  <inkml:trace contextRef="#ctx0" brushRef="#br4" timeOffset="1.07817E6">9964 13474 15758,'-59'20'2467,"39"-1"-1154,0 2 833,1 19 577,19-21-866,0 40-832,19-18-224,1 18-64,0 21-193,39-21-480,-19-19 97,19-1-97,22 2 0,-22-41 0,0 0-289,1-20 65,-1-21-32,-19 2 64,-19-20-128,-1-2 64,-2 2 31,-18-1 161,-18 1-64,-23 0-64,1-1-96,1 40 224,-21 0-64,1 20-96,-2 0-192,3 20-834,17-20-1440,3 20-3620</inkml:trace>
  <inkml:trace contextRef="#ctx0" brushRef="#br4" timeOffset="1.0968E6">10958 13772 7238,'-20'-20'2275,"-1"20"-418,21 0 1058,-20-20 32,20 20-1057,0 0-1282,0 0 353,0 0 160,0 20-416,20 0-65,1 19-191,-21 2-33,20-21-160,-2 19-223,3 0 95,-1-19-64,-20 1 32,20-1-96,-20-1 160,0-19-32,0 20 32,0-20-32,-20 0-32,20 0-96,-20-20-32,-1 1 32,-17-1-160,17-21-160,1 2 32,20-20-97,-20 18 193,20-18 64,0 20 96,0-2-32,20 2-64,0 39 64,1 0 32,-1 0-32,-2 0 32,3 19-32,19 22-1,-20-21 98,-1 19-33,-19 0 0,20-19 96,-20 1-96,0-1 128,-20 0-32,1-20-96,19 19-64,-20-19-545,20 0-1217,-20 0-1569,20-19-5189</inkml:trace>
  <inkml:trace contextRef="#ctx0" brushRef="#br4" timeOffset="1.09706E6">11255 13832 19314,'0'20'769,"0"-20"-321,0 0 865,-20 0 193,20 0-1026,-20-20-416,20 20-64,0-21 0,0 21-96,0-20 0,0 1-352,20-1-1,-20 20-512,20-20-384,-20 20-737,21-19-1409,-3 19-3108</inkml:trace>
  <inkml:trace contextRef="#ctx0" brushRef="#br4" timeOffset="1.09738E6">11493 13652 16655,'0'41'1602,"0"-21"-449,-19-1 673,19 1 127,0 0-831,19-1-642,-19 1-96,20 1-384,0-21 193,0 0-65,0 0-32,-1-21 32,-19 1-96,20 1 0,-20-1 32,-20 0 32,20 1-96,-19-1 64,-21 20-32,20-21-32,0 21-64,20-20-64,-19 20-545,19 0-512,0 0-64,0 0-1121,19 20-3268</inkml:trace>
  <inkml:trace contextRef="#ctx0" brushRef="#br4" timeOffset="1.09782E6">11752 13772 13132,'20'39'1922,"-2"2"160,-18-21 96,20-1-128,1 21-961,-21-21-481,20 22 33,0-21-129,-1 19 33,-19-39-129,20 20 33,-20-20 95,20 0 1,-20 0-321,-20 0-32,0-20-32,1 0-64,-1 1-96,0-22 32,-21 2-64,23-1-64,-2 1 0,20-2-32,0 21-128,0-19-193,20 19 129,-2 20 32,2-19-64,1 19-33,-1 19 65,0 1 0,-1 0 288,-19-1 64,0 22-129,0-21 194,0 0-97,0-20-32,0 19-289,-19-19-640,19 0-1537,0 0-2723</inkml:trace>
  <inkml:trace contextRef="#ctx0" brushRef="#br4" timeOffset="1.09814E6">11910 13811 14029,'20'21'2114,"-20"-21"-449,20 0-63,0 0 128,-20 0-930,39 0-351,-19-21-289,0 21 32,0 0-96,-20-20 64,21 20 32,-21-19-95,0-1 63,0 20-64,0-20 96,-21 20-128,21 0 192,-20 0-32,0 0-63,0 0-129,0 0 32,20 20 0,-19-20 128,19 20-128,0-1-32,0 1-64,19 1 96,1 19-96,0-40-737,0 19-256,0 1-993,19-20-1889,-19 0-11180</inkml:trace>
  <inkml:trace contextRef="#ctx0" brushRef="#br4" timeOffset="1.09837E6">12228 13872 17424,'20'19'2562,"-20"-19"-672,-20-19 448,20-1-320,0 0-993,0-1-512,0 1-321,0-19-160,20 19-160,-20 1-32,20-1-641,0 20-929,-1 0-1377,1 0-2914</inkml:trace>
  <inkml:trace contextRef="#ctx0" brushRef="#br4" timeOffset="1.09871E6">12466 13494 11627,'0'-20'8103,"0"20"-6405,0 20 352,0-20 416,0 19-1121,0 2-672,20 19-289,-20 19-256,19-20 1,1 21-97,0-20-225,1-21-255,-1 22-737,-2-21-897,2-20-865,-20 20-1857</inkml:trace>
  <inkml:trace contextRef="#ctx0" brushRef="#br4" timeOffset="1.09899E6">12724 13693 20115,'20'20'2178,"-20"-1"-1217,0 1 31,20 0 514,0-1-769,-1 1-609,1 1-32,0-1-481,0 0-575,0-20-1219,-1 0-831,1 0-3973</inkml:trace>
  <inkml:trace contextRef="#ctx0" brushRef="#br4" timeOffset="1.09918E6">13003 13752 17136,'0'39'2178,"0"2"-288,0-21 31,-20 19 65,20 20-1153,0-18-641,0-2-288,20 1-1025,-20-21-1025,18 1-3267</inkml:trace>
  <inkml:trace contextRef="#ctx0" brushRef="#br4" timeOffset="1.09984E6">13400 13811 15182,'0'0'2146,"0"0"-448,0 0 31,0 0 353,0 21-865,18-21-640,-18 20-321,20 0-160,1-1 32,-21 1-96,20 19 32,0-39-608,-20 20-898,0-20-1120,18 21-1570</inkml:trace>
  <inkml:trace contextRef="#ctx0" brushRef="#br4" timeOffset="1.10005E6">13400 13652 17456,'0'-19'1666,"-21"19"-1,21-20-800,-20 20 0,20 0-865,0 0-32,0 0-737,20 0-1249,-20 0-1793,21 20-8713</inkml:trace>
  <inkml:trace contextRef="#ctx0" brushRef="#br4" timeOffset="1.1006E6">13657 13852 2306,'0'20'11050,"0"-20"-9769,0 0 321,0 0 448,0 19-481,20 1-672,-20 0-384,20-20 63,-20 19-63,19 1 159,-19 1-127,0-21 63,0 0 129,0 0-641,0 0 385,0-21-321,0 1-96,0 1-32,0-1-32,0-19 0,0 19 0,0 0 0,0-1-64,20 21 128,-20 0 32,20 21 0,-20-1-96,20 0 0,0-1 32,-20 1-64,21 0 96,-21-20-64,18 19 32,-18-19 96,0-19-64,0 19 32,20-20-32,-20 0 65,0 20-225,0-19 96,0-1-97,21 0-31,-21 20-384,20 0-225,-20 0-512,20 20-577,-2-20-1089,3 20-3811</inkml:trace>
  <inkml:trace contextRef="#ctx0" brushRef="#br4" timeOffset="1.10096E6">14094 13931 11659,'39'80'1953,"-19"-41"-415,-20 20 384,20-39-257,0 20-416,-20-20-416,0 0-192,0-20 96,0 0-225,0 0 0,0-20-31,-20 0-193,0 1-192,0-22 0,1-18-64,-1 20-32,0-22 32,20 22-64,0 0-64,0-1 96,20 19 0,19 21-32,-19 0 96,0 21-288,0-1 192,1 0 32,-3-1-96,-18 21 192,0-21-64,-18 22 0,18-21-32,-21-20-288,1 19-1057,0-19-1538,0-19-5413</inkml:trace>
  <inkml:trace contextRef="#ctx0" brushRef="#br4" timeOffset="1.10177E6">14331 13574 13933,'21'0'1697,"-21"0"-255,-21 0 287,21 0-223,0 19-417,0 1-321,0 19-255,21 2-97,-21 18-95,20 0-33,0-18-96,-20 18 0,20-20-96,-1-19-32,1 21 1,20-22-33,-20-19 32,-1 0 0,1 0-64,0-19-160,0-1 63,-20-1-31,20-18 192,-20 19-128,0-19 96,0 19 32,0 0-64,0-21 64,-20 41-64,0-19 32,0-1-32,20 20 33,-20 0 31,20 0-64,0 0 160,0 20 0,0-1-32,0 1 0,0 1-96,20 19 32,0-21-96,-20 21 32,20-21-224,0-19-897,19 20-352,-19-20-930,21-20-4099</inkml:trace>
  <inkml:trace contextRef="#ctx0" brushRef="#br4" timeOffset="1.10266E6">14809 13811 10025,'0'-39'3331,"0"39"-448,0-20-417,0 20-608,0 0-513,0 20-352,0-20-224,0 19-257,20 22-223,-1-21 95,-19 19-160,20 1 65,0-21-257,-20 22 64,20-21 32,-20-20 0,0 0 64,0 19-96,0-19-32,0-19-32,0 19 32,-20-20-128,20-1 64,0-18-256,0 19-160,-20-19-161,20 19 321,0 0 32,0 20 128,20 0 63,-20 0 33,0 0-96,20 20 64,0 0 0,-20-1 32,19 1-128,-19 0 224,20-1-160,-20-19 96,0 0-96,0 20 64,20-20 0,-20 0-32,0 0 32,20 0-64,0 0 64,-20 0-32,19 0 0,1 0 64,0 0-96,21 21 128,-23-21-64,2 0 32,-20 0 64,21-21 0,-1 21 0,-20-20-32,0 1 1,20-1-1,-20 0-64,0 1 32,0-1 0,0 20 0,-20-20-32,20 20 128,-20 0 0,20 0 32,0 0 32,-21 20-96,21-20 0,0 20-192,0 19 128,21-19-224,-21-1-352,20 1-353,0 1-833,-2-1-832,3-20-2915</inkml:trace>
  <inkml:trace contextRef="#ctx0" brushRef="#br4" timeOffset="1.10297E6">15325 13713 15342,'0'39'3107,"0"-19"-1506,0-1-31,0 22 224,0-21-257,0 19-672,19-19-481,-19 0-256,0-1 97,20 1-225,-20-20 128,20 0-96,-20-20-32,20 1-32,-20-1-64,20 0-161,-20 1-31,19-1-64,-19 0 96,20 20 95,0 0-191,0 0 544,1 20-512,-1 0-609,-20 19-961,18-19-1185,2-1-1985,1-19-7977</inkml:trace>
  <inkml:trace contextRef="#ctx0" brushRef="#br4" timeOffset="1.1032E6">15582 13494 15919,'21'-20'2818,"-1"40"-1601,0 20 97,-20 0 191,19 19-288,1 1-864,-20-21-321,20 20-513,0-18-544,0-21-576,-20 0-706,19-1-3330</inkml:trace>
  <inkml:trace contextRef="#ctx0" brushRef="#br4" timeOffset="1.10339E6">15582 13732 17328,'0'0'3235,"0"20"-1441,0-20 95,0 0-383,21 0-545,-1 0-545,19 0-352,-19 0-1057,20 0-1505,-1 0-2499</inkml:trace>
  <inkml:trace contextRef="#ctx0" brushRef="#br4" timeOffset="1.10405E6">16000 13772 16719,'0'19'897,"0"1"-448,0-20 415,0 0 578,20 21-738,-20-21-479,20 0 31,-20 0 96,18 0-63,3-21-65,-21 21-96,0-20-64,20 1 128,-40-1 0,20 20 257,-21-20-65,3 20-160,-2 0 97,0 0-65,-1 20 64,21 0-160,-20-1 64,20 1-95,0 21 31,0-21-128,20-1-64,-20 1-128,21 0-577,19-1-608,-22-19-1026,3 0-1024,19 0-6022</inkml:trace>
  <inkml:trace contextRef="#ctx0" brushRef="#br4" timeOffset="1.10439E6">16238 13772 14189,'0'39'1922,"0"2"-545,-20-21 289,20 19-257,20-19-704,-20-1-417,19 1-64,1-20-160,0 0 96,0-20-160,-20 1 0,20-1-32,-20-19 0,0-1 192,0-1-224,-20 2 64,0 0 32,0-2 129,20 2 671,-20-1 321,1 21-96,-1-1-320,20 20-320,-20 20 191,20-1-159,20 21-225,-20-1-160,20 21-96,19-20-289,-19-1-575,20 2-898,-21-21-897,1-1-2017</inkml:trace>
  <inkml:trace contextRef="#ctx0" brushRef="#br4" timeOffset="1.16331E6">17091 13652 4804,'0'20'8296,"-20"-20"-6502,20 21 352,0-21 416,-19 0-384,19 0-512,0 0-321,0 0-96,0-21-320,0 1 96,0 20-192,19-39-129,-19 19-351,20 1-97,0-1-32,0 20-128,0-20-64,-1 20 32,1 20-32,0 0-96,21 19 32,-21-19-96,-20 19 32,18 2 64,-18-2 0,0 0-96,-18 2 32,-2-21 64,-1 19-32,1-19-32,0 0 192,-19-1-96,19 1 0,-20-20-32,20 0 0,1 0 64,-1-20-160,20 1 64,0-1 64,0 0 0,20 1 32,-1 19 64,1 0-192,0 0 96,20 0-289,-21 0-608,1 19-640,0-19-641,0 20-288,1-20-705,-21 0-4196</inkml:trace>
  <inkml:trace contextRef="#ctx0" brushRef="#br4" timeOffset="1.16372E6">17032 13574 12203,'-60'0'2178,"21"-20"-352,19 20 480,0 20-448,-1-20-481,3 19-416,-2 21 288,20-1-256,0 2-96,0 18-224,0 21-321,0-21-160,20 0-160,-2 1 64,23-20-32,-1-21-32,19 1 0,20-20-32,0-20 0,-19 1 64,20-21 0,-20 1-31,-1-21-66,-19 1-31,-21 19 96,1-20-32,-20 1 65,-20 18 31,-19 2 0,-1-1 0,-19 1-96,-2 19 64,-18 20-96,20 0 32,-1 0-320,1 0-1314,19 20-2466,20 0-12011</inkml:trace>
  <inkml:trace contextRef="#ctx0" brushRef="#br4" timeOffset="1.20371E6">17905 13672 11947,'0'21'1761,"0"-21"-1120,0 0 1473,0 0 224,0 20-960,0-1-385,0 1-417,0 19 97,20-19-33,-20 1 1,0-1-161,20 0-223,-20-1 127,0-19-96,0 0-224,0 20 129,0-20-129,0 0-64,0-20-32,0 1 64,0-1 32,0 0-96,0-21 0,20 22 0,-20-21 0,19 40-1,-19-19 33,20 19 0,0 19 33,-20 1 31,20 0-64,1-1-161,-1 1-415,-2 1-289,2 19-416,1-40-865,-21 19-1570,20-19-2145</inkml:trace>
  <inkml:trace contextRef="#ctx0" brushRef="#br4" timeOffset="1.20401E6">18223 13693 2626,'20'0'10442,"-20"0"-8616,0 20 416,0-1 96,0 1-672,20 0-770,-20 19-511,20-18-129,-1-1-64,1 0 64,-20-20 1,20 0 63,0 0-256,0-20 32,-1 0 0,-19-1 32,0 1 64,0 1-95,-19-1-33,-1 0-321,0 1 546,0 19-385,0 0-97,1 0-511,19 0-738,-20 0-1184,20 19-2051,20-19-9128</inkml:trace>
  <inkml:trace contextRef="#ctx0" brushRef="#br4" timeOffset="1.20439E6">18461 13693 1377,'21'39'15310,"-21"-19"-13548,18 0-128,-18-1 544,0 1-737,20-20-865,-20 0-95,0 21-225,21-21-96,-21 0 33,0-21-97,0 21 0,0-20 0,0 1-128,0-1 96,0 0-128,0 1 128,0-1-96,0 20 128,20 0-32,-20 0-32,20 20 0,-2-1 0,3 1-192,-1 0-321,20-1-512,-21-19-832,1 20-1506,0-20-1890</inkml:trace>
  <inkml:trace contextRef="#ctx0" brushRef="#br4" timeOffset="1.20464E6">18858 13693 17616,'0'20'3299,"20"-20"-2562,-20 0-225,0 0 129,19 0-353,-19 0-320,20-20-544,21 20-577,-21 0-1730,0 0-2882</inkml:trace>
  <inkml:trace contextRef="#ctx0" brushRef="#br4" timeOffset="1.20508E6">19275 13752 13260,'39'59'4612,"-19"-38"-3330,-20 19-289,20-21 736,-20-19-608,21 20-448,-21-20-32,0 20-161,0-20-288,0-20 64,-21 20 65,1-20-1,0 1 0,-19-21-160,19 19-320,-20-18 449,21-20-321,19 18 32,0 2-65,0-1 1,0 21-128,19-1-32,1 0-128,20 20 63,-19 20 1,-3 0 192,2-1 0,-20 21 96,0-1-32,0-18 96,0 18-64,-20-19 0,20 0-577,-18-20-1440,18 0-1315,0 0-3874</inkml:trace>
  <inkml:trace contextRef="#ctx0" brushRef="#br4" timeOffset="1.2055E6">19672 13554 8776,'0'0'7014,"0"0"-4964,-20 0 128,20 0 129,-20 0-866,0 20-352,20-1-480,-19 1-257,-1 0-288,20-1-32,0 1 0,0 1 32,20-1-192,-20-20 128,19 0-64,1 0 0,-20 0 64,20-20 64,-20-1-64,0 1 32,0 1 0,0-1 160,0 0-64,0 20 0,0 0-384,0 0 480,20 0-192,-20 20-416,0 0-641,20-1-705,-1-19-1569,1 20-3299</inkml:trace>
  <inkml:trace contextRef="#ctx0" brushRef="#br4" timeOffset="1.20573E6">19751 13474 10730,'0'-39'7303,"-20"19"-5061,20 20-577,0 0 257,0 0-352,0 0-706,0 20-415,20 19-289,-20-19-160,20 20-64,1 0-449,-1-21-223,19 1-545,-19 0-1026,0-20-2593,0 0-11468</inkml:trace>
  <inkml:trace contextRef="#ctx0" brushRef="#br4" timeOffset="1.20595E6">19692 13574 16495,'-20'19'2114,"20"-19"-160,0 0 416,20 0-800,-20 0-738,39 0-607,1-19-129,1 19-288,-2-20-769,-19 20-737,20 0-2594,-21-20-9417</inkml:trace>
  <inkml:trace contextRef="#ctx0" brushRef="#br4" timeOffset="1.20673E6">19871 13315 13869,'0'-20'1986,"0"1"63,0 19-575,0 0 352,0 0-225,20 19-736,-20 21-385,20 1-31,-1-2-225,1 20-224,0 1 160,20-20-32,-21-1 0,1-19-32,0-1 65,-20 1 63,20-20 32,-20 0-32,0 0 1,0 0-161,0-20-32,0 1-32,0-1 0,0 0 0,20 1-96,-20-1-33,19 0 1,-19 20 0,20 0-256,0 20-97,-20 0-576,21 19-544,-1-19-1026,-20-1-1216,18-19-994</inkml:trace>
  <inkml:trace contextRef="#ctx0" brushRef="#br4" timeOffset="1.20697E6">20288 13593 10281,'0'-19'2210,"0"-1"97,0 20 319,0 0-512,20 0-577,-20 0-672,0 20-352,19-1-321,1 1-128,0 0 32,20-1-64,-21-19 32,21 0 32,-20 0 0,0-19 193,-20 19-225,0-20 64,-20 0-128,0 1-128,0-1-289,0 0-255,1-1-738,-1 21-1536,0 0-2275</inkml:trace>
  <inkml:trace contextRef="#ctx0" brushRef="#br4" timeOffset="1.20779E6">20545 13335 11498,'0'-40'2435,"0"21"-193,0-1 480,-20 20-287,20 0-770,0 0-960,0 0 64,20 0-193,-20 20-255,0 19-129,20 0 0,0 2-192,-20-1 96,21-1-224,-3 0-513,2 2-288,0-21-608,1-20-1026,-1 19-2657</inkml:trace>
  <inkml:trace contextRef="#ctx0" brushRef="#br4" timeOffset="1.20806E6">20744 13534 15534,'0'20'2050,"0"0"-1025,0-1 609,20 1-225,-20 0-832,20-1-289,0-19-160,0 0 32,19 0-32,-19-19 128,0-1-31,-20 0 159,0 1-160,0-1-64,-20 0-160,0 20-64,0-21-160,1 2-192,-1 19-193,20 0-416,-20 19-608,20-19-1763,0 21-3234</inkml:trace>
  <inkml:trace contextRef="#ctx0" brushRef="#br4" timeOffset="1.20852E6">21122 13435 16687,'18'-20'1730,"-36"0"-32,-2 20 512,0 20-449,20-20-672,-21 20-448,1 19-417,20-19-128,0-1-96,0 2 64,0-1-128,20-20 96,1 0-160,-21 0-32,20-20 96,-20 20 0,20-21 96,-20 2-32,0-1 64,0 20-160,0 0 128,0 0 32,0 20 32,0-1-160,18 22 96,-18-2-96,21 1 96,-1-21-64,-20 22 96,20-2 32,-20-19 64,0 0 32,0-1-63,-20 1-97,0-20-32,20 21-193,-21-21-127,3 0-288,-2 0-642,0-21-1184,20 1-3011</inkml:trace>
  <inkml:trace contextRef="#ctx0" brushRef="#br4" timeOffset="1.20875E6">21181 13474 16944,'40'0'2114,"-21"0"-865,-19 20 288,20-20-480,0 19-576,0 2-321,-20-1-128,20-20-224,-20 20-289,0-20-448,0 0-993,0 0-1665,0 0-2819</inkml:trace>
  <inkml:trace contextRef="#ctx0" brushRef="#br4" timeOffset="1.20897E6">21260 13376 15022,'0'-22'2947,"0"22"-1698,0-19-577,0 19-415,0 0-418,20 0-1216,-20 0-2595,0 0-9801</inkml:trace>
  <inkml:trace contextRef="#ctx0" brushRef="#br4" timeOffset="1.2092E6">21499 13354 15919,'-21'22'2466,"21"-22"-865,-20 19 834,20 1-161,-20 0-993,20-1-736,0 1-353,0 0-192,0-1-32,0 2-128,20-21-449,0 20-384,1-20-705,-1 0-960,0 0-1986,19-20-8233</inkml:trace>
  <inkml:trace contextRef="#ctx0" brushRef="#br4" timeOffset="1.20942E6">21737 13354 17648,'-20'0'2306,"20"0"-1056,-20 22 639,0-3-383,20 1-866,0 0-415,0-1-129,0 1-64,0 0 32,20-1-160,-20 2 96,20-21 96,0 0-128,-20 0 32,0-21 32,19 21-32,-19-19 32,0-1-64,-19 0 128,19 20 32,0-19-64,0 19-64,0 0 0,19 0-64,-19 19-192,20-19-609,-20 20-544,20-20-289,-20 20-768,20-20-1506,-20 0-5093</inkml:trace>
  <inkml:trace contextRef="#ctx0" brushRef="#br4" timeOffset="1.20965E6">21816 13156 20819,'0'-19'1506,"21"38"-289,-21 1 352,0 19-544,18-18-640,-18 19-289,20-1-353,0 0-319,1-17-225,-1 17-768,-2-19-1506,3-20-4324</inkml:trace>
  <inkml:trace contextRef="#ctx0" brushRef="#br4" timeOffset="1.21079E6">22491 13435 12972,'0'0'1665,"-20"0"321,1 0 641,-1-20-417,0 20-1057,0 0-384,-1 20-417,1-1 96,20 1-287,0 0-1,0-1 0,0 2-64,0-1-64,20 0 0,1-20 64,-1 0-96,-20 0 160,20 0-96,0-20-160,-20-21 32,0 22 64,0-21 0,0-19 32,0 18 0,0-18 0,-20 20-32,0-2 96,0 2 97,-1 0 95,21 19 96,-20 20-32,20 0-287,0 0 255,0 20 0,20-1-128,1 21-128,-21 0-32,20 0 32,0-1 33,0-19-258,-1 21-223,1-2-321,0-19-416,0-1-704,0 1-1571,-20-20-4067</inkml:trace>
  <inkml:trace contextRef="#ctx0" brushRef="#br4" timeOffset="1.21132E6">22868 13395 14253,'-19'-19'2050,"19"19"-224,-20-22 416,0 22-160,-1 0-929,1 0-384,20 22-449,-18-3-224,18 1-32,-20 0-32,20-1-64,0 1-32,20 0-128,-20-20-64,18 19 95,-18-19 1,20 0 128,-20-19 32,0-1 0,21 0 64,-21 1-32,0-1 193,0 0 63,0 20-192,0-19-32,0 19 0,0 0 32,0 19 64,20-19-256,-20 20 96,0 0-384,20-1-193,-20 1-448,19-20-544,-19 20-1250,20-20-1569,0 0-9193</inkml:trace>
  <inkml:trace contextRef="#ctx0" brushRef="#br4" timeOffset="1.21156E6">23007 13156 16815,'-20'-39'3652,"20"39"-2083,-20 0-255,20 20 191,-19-1-192,19 21-384,19-21-544,-19 22-257,20 18-64,0-20-192,0-17-289,19 17-191,-19-19-161,0-1-384,0-19-673,-20 0-1633,21 0-3684</inkml:trace>
  <inkml:trace contextRef="#ctx0" brushRef="#br4" timeOffset="1.21179E6">22948 13335 10025,'-40'0'7687,"20"0"-5669,20 0 320,-20 0-31,20 0-738,0 0-544,20-20-448,20 20-257,-1-20-256,1 1-416,0 19-385,-1-20-448,-19 20-1153,21 0-2307,-23 0-6950</inkml:trace>
  <inkml:trace contextRef="#ctx0" brushRef="#br4" timeOffset="1.21232E6">23464 13354 12459,'0'-19'2050,"0"19"-64,0-20 545,-20 20-161,20-20-769,-20 20-416,20 0-192,-20 20-192,0 0-64,20-1-257,-19 3-288,19-3-63,0 1-129,0 0 0,0-1 32,0-19-96,19 20 64,-19-20-65,20 0 65,-20-20-96,20 20 64,-20-19 32,20-1 0,-20 0 0,0 1-32,20 19 96,-20-22-96,0 22 32,0 0 128,0 22-63,19-22-226,-19 19-255,0 1-449,20-20-320,-20 20-769,20-20-2146,0 0-4099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2320" units="cm"/>
        </inkml:traceFormat>
        <inkml:channelProperties>
          <inkml:channelProperty channel="X" name="resolution" value="28.34995" units="1/cm"/>
          <inkml:channelProperty channel="Y" name="resolution" value="41.13475" units="1/cm"/>
        </inkml:channelProperties>
      </inkml:inkSource>
      <inkml:timestamp xml:id="ts0" timeString="2012-04-12T18:24:09.1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1" timeString="2012-04-12T18:24:09.761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714 3076,'-19'-40,"19"20,-40 0,40 1,-40 19,20-20,-19 20,-1 20,20-20,-20 39,1-19,19 20,20-1,0 1,0 0,0-20,20 19,19-19,21 0,19 20,-19-20,-20 19,19 1,-19-20,-20 19,-20 1,0 0,0 0,0-1,-20-19,20 20,-40-20,0-20,21 19,-21-19,40 0,0-19</inkml:trace>
  <inkml:trace contextRef="#ctx1" brushRef="#br0">1051 3409 19378,'0'0'1057,"0"21"-833,0-21 673,0 0 704,0 19-480,20 1-704,-20-20-321,20 20 0,-20-20 160,21 0 33,-3 0-129,-18 0 192,20-20-192,1 20 96,-21-20 1,-21 1-33,21 19 32,-20 0 129,2 0-1,-3 0-160,1 0-96,20 39-32,-20-19 32,20 19-31,0 0-97,0 2 0,0-2 0,20 1 32,0-21-193,19 22-63,-19-21-416,21-1-417,-3-19-641,3 0-384,-1-19-737,-21-1-3266</inkml:trace>
  <inkml:trace contextRef="#ctx1" brushRef="#br0" timeOffset="195.3125">1349 3291 4996,'0'-61'12076,"0"41"-9674,-20 20-1153,20 0 737,0 0 480,20 40-736,0-21-833,0 42-353,0-2-351,-1 21-386,1-21-223,20 21-321,-1-21-512,1-20-1409,-19-19-1058,-1 1-5893</inkml:trace>
  <inkml:trace contextRef="#ctx1" brushRef="#br0" timeOffset="382.8125">1290 3489 18545,'-20'-20'1698,"0"20"-898,20 0 1699,20 0-129,0-20-1377,19 1-833,1 19-192,0-21-448,-1 21-738,1-20-1312,19 20-1922,-18-20-11371</inkml:trace>
  <inkml:trace contextRef="#ctx1" brushRef="#br0" timeOffset="622.0703">1707 3350 17040,'0'59'1986,"-20"-38"-321,20 18 385,20 0 224,0-19-832,19 19-482,-19-18-383,20-21-97,-21 0 33,1 0-225,20 0-96,-40-21-31,21 21-290,-21-19-159,18-1-481,-18 0-960,0 1-706,-18-1-287,18 0-1218,-21 1-5573</inkml:trace>
  <inkml:trace contextRef="#ctx1" brushRef="#br0" timeOffset="969.7265">1984 3489 5317,'41'119'5124,"-2"-80"-992,-19 20-1377,0 2-129,19-2-480,-39-20-544,20 2-513,0-2-416,0-19-289,-20 0 0,0-20 97,0 0-65,0 0 321,0-20-641,-20-19-96,0-2 160,0 1-160,1-38 128,-1-2-224,0 1 96,20 19-64,0-19-64,0 40 160,20 18-64,19 1 96,-19 0 128,20 20-192,-1 40-32,-19 0-32,0 0-32,0 19 0,-20-19 0,-20 0-64,0-1-161,0-19-415,1-1-449,-1 1-705,0-20-737,-20 0-3651</inkml:trace>
  <inkml:trace contextRef="#ctx1" brushRef="#br0" timeOffset="1375.9766">794 4024 19666,'-41'21'1217,"41"-21"-288,21 0 737,38 0 992,21-21-736,19 21-865,19 0-641,42 0-223,-2 0-129,20 0-289,22 0-383,-42 0-1,-18 0 129,-41 0 320,-20 0 160,-59 0 0,-1 0-64,-19 0 320,0 21-288,0-21-352,0 0-1410,-19 0-512,19-21-1602,-20 1-11338</inkml:trace>
  <inkml:trace contextRef="#ctx1" brushRef="#br0" timeOffset="1587.8905">2679 3250 23286,'0'-20'3523,"0"20"-2690,0 0-929,-20 0-65,20 20 161,0-20-160,0 19-1377,20 22-3492</inkml:trace>
  <inkml:trace contextRef="#ctx1" brushRef="#br0" timeOffset="1738.2812">2857 3687 27065,'0'39'993,"0"-39"-801,0 0 0,20 0 1,-20 0-289,0 0-1410,21 0-1953,-1-20-4645</inkml:trace>
  <inkml:trace contextRef="#ctx1" brushRef="#br1" timeOffset="25227.539">3454 3430 15822,'-20'-21'1090,"20"21"-258,0 0 225,0 0 417,0 21-1,0 18-704,20 0-289,-1 1-31,-19 0 127,20-20-63,0 19-97,0-19-128,0-20-63,-1 20 31,-19-20 32,20-20 64,0 0-127,-20 1-33,20-21-64,-20 19 32,0-18-64,0 0-32,0 19 0,0-19-64,0 39 128,0 0 1,21 0-161,-21 0 320,18 19 32,2 21-160,1-1-96,-1 0-32,0-18-32,-2 19-128,3-21-448,19-19-577,-20 20-769,-1-20-288,1-20-833,-20 20-3908</inkml:trace>
  <inkml:trace contextRef="#ctx1" brushRef="#br1" timeOffset="25531.25">3870 3430 1889,'20'0'13966,"-20"0"-12237,0 0 577,20 19 33,0 21-290,0-21-607,-20 21-545,19 0-32,1-20-257,-20-20-320,20 20-31,-20-20-129,0 0 64,0 0 64,0-20 32,0 20-191,0-41-162,0 22 194,0-1-193,20 0 64,-20 1-65,0 19-127,20 0 64,-1 0 128,1 19-160,0 1-224,21 19-609,-23-18-961,2-1-865,21 0-928,-21-1-8425</inkml:trace>
  <inkml:trace contextRef="#ctx1" brushRef="#br1" timeOffset="25719.7266">4327 3508 3203,'20'0'16399,"-20"20"-14381,20 0-128,-20-1 608,19 22-896,1-21-1154,0-1-384,-20 1-224,20-20-288,-20 0-738,21 0-1120,-21 0-1057,0 0-7591</inkml:trace>
  <inkml:trace contextRef="#ctx1" brushRef="#br1" timeOffset="25850.586">4327 3291 17136,'0'-22'993,"0"22"-1153,0-19 127,20 19 1,-20 19-1185,20-19-4100</inkml:trace>
  <inkml:trace contextRef="#ctx1" brushRef="#br1" timeOffset="26177.7344">4605 3409 19186,'20'40'2562,"0"0"-1409,0-1 801,-1 0-96,1 2-673,0-2-512,0-19-353,19 0 0,-19-1-224,-20 1 0,20-20 32,0 0 65,-20-20-33,0 1 192,0-1-320,0-19-160,0 19-192,0-21-385,-20 2-416,20 39-128,0-20-417,0 20-416,0 20-224,20 0-1217,-20-1-6503</inkml:trace>
  <inkml:trace contextRef="#ctx1" brushRef="#br1" timeOffset="26452.1484">4902 3628 3651,'40'19'5990,"-19"-19"-1218,-3 20-1152,2-20-962,1-20-608,-1 20-480,0-19-481,-20-1-257,18 0-351,-18-1-97,0 2-256,0-21 96,0 21-31,-18-1-1,-2 0-64,0 1-64,20 19 128,-21-21-160,1 21 64,20 21 0,-18-2 1,18 1-65,0 19 64,0 1-32,0 20 32,18-21 0,2-19-96,1 19-96,-1-19-32,0 1-513,19-21-736,-19 0-993,0-21-834,0 1-6469</inkml:trace>
  <inkml:trace contextRef="#ctx1" brushRef="#br1" timeOffset="26632.8124">5260 3687 19954,'0'0'2275,"20"0"-706,-20 0 1154,0-20-770,19-19-1120,-19 19-320,20-21-353,0 2-64,1 19-160,-1-19-641,-2 19-1185,23 1-1441,-21 19-1569</inkml:trace>
  <inkml:trace contextRef="#ctx1" brushRef="#br1" timeOffset="27400.3905">5835 3369 16431,'-20'-19'1986,"20"-1"-32,-20 20-96,2 0 224,-3 0-641,1 20-704,0-1-225,0 1-224,20 21-160,0-22-63,20 1-162,20 19 161,-1-19-64,1 0 33,1-1-130,-2 2-95,1-1 32,-20 0 160,-20-1 64,0 1 64,0 0-96,-20-1 64,0-19-64,0 20-64,-1-20 0,3 0-448,18 0-897,-20 0-673,20 0-609,0 0-5380</inkml:trace>
  <inkml:trace contextRef="#ctx1" brushRef="#br1" timeOffset="27748.0469">6133 3608 18129,'40'-20'3171,"-19"20"-2435,-3-21-287,2 2 672,1-1 0,19 0-577,-40 1-287,18 19-33,-18-20 96,0 0 33,-18 20 31,-2 0-32,0 0 33,-21 0 31,23 20-96,-3 0-96,1 19-127,20-19 31,0 20-96,0 0-64,20-1-32,1 0-32,-3-19-65,23 1-159,-1-21-481,-1 0-1185,21 0-672,-21-21-2371</inkml:trace>
  <inkml:trace contextRef="#ctx1" brushRef="#br1" timeOffset="28421.875">6908 3191 5605,'-40'-40'14253,"40"40"-11786,-20 0-834,20 0-159,0 0-193,20 40-160,-20-1-352,20 22-33,19 17-287,-19 2-161,20-1-192,-19-19-32,17-20-32,3-1-160,-21-19 128,19-1-192,-19-38 128,0-1 0,19-19 96,-19-22-96,0 2 0,-20-19 96,0-2 0,0 21 64,0-2-64,-20 2 96,0 39 192,20 20 257,0 0-289,-19 20-160,38 19 128,-19 20-31,20 2-129,20-2-128,-1 1-128,1-1-449,0-19-544,-1 0-961,1-20-2306,-1 0-12877</inkml:trace>
  <inkml:trace contextRef="#ctx1" brushRef="#br1" timeOffset="34472.6563">8336 3052 17168,'-18'-40'2274,"-3"40"-673,1 0-127,20 0-33,0 40-576,-20-1 32,20 2-225,0 37-159,0-19-225,20 22-192,0-22 0,1 1-64,-3-21-288,22 1-673,-19 0-992,17-20-450,3-20-2017</inkml:trace>
  <inkml:trace contextRef="#ctx1" brushRef="#br1" timeOffset="34820.3125">8635 3449 16783,'39'0'4260,"-39"0"-3811,20 0-33,-20 0 769,20-19-128,1-2-768,-3 1-33,2 0-160,-20 1 32,21-1-160,-21 0 160,-21 1 32,1-3-64,2 3-96,-3 19 129,1 19 31,0-19 96,0 22-128,1 17 64,-1-19-32,20 19-31,0 2-33,0-2-96,20 0 32,-1 1-128,1-21-513,20-19-640,-1 21-705,2-21-1730,-21-21-12363</inkml:trace>
  <inkml:trace contextRef="#ctx1" brushRef="#br1" timeOffset="34988.2812">8933 3449 20787,'0'0'2178,"0"0"-1954,0 0-31,0 0 255,0 20-416,19-20-576,1 0-1122,-20 20-1953,20-20-10859</inkml:trace>
  <inkml:trace contextRef="#ctx1" brushRef="#br1" timeOffset="35342.7734">9190 3350 15150,'-20'0'5413,"20"0"-4068,-20 19-448,2 1 961,18 0-353,0 1-768,0 18-801,18-19 224,2-1-160,0 1-64,21-20-32,-23-20-128,2 1 32,1-1 31,-21 0 161,0 1 64,0-2 33,0 21 287,0 0 160,0 0-31,0 21-33,0-2 1,0 21-65,20 19-128,-20 1 1,20-21-225,-1 20-64,1-18-96,0-2-289,0 1-351,0-21-257,-20 1-961,19 0-929,-19-20-1249</inkml:trace>
  <inkml:trace contextRef="#ctx1" brushRef="#br1" timeOffset="35515.6249">9528 3449 20467,'0'0'3299,"0"0"-2819,0 0-544,0 20 160,0-20-96,0 20-896,0-1-1154,0-19-3107</inkml:trace>
  <inkml:trace contextRef="#ctx1" brushRef="#br1" timeOffset="35682.6172">9727 3528 18481,'39'60'2082,"-19"-20"-865,0-21 0,0 21-128,-20-1-640,0-18-321,20-1-448,-20 19-673,0-19-1057,-20-20-4004</inkml:trace>
  <inkml:trace contextRef="#ctx1" brushRef="#br1" timeOffset="39173.828">10462 3469 7559,'0'-20'3235,"0"1"-256,-20-2-225,20-19-416,-21 21-672,21-1-289,-20 20-96,20-20 257,-20 20-193,20 0-416,-19 0-288,-1 0-225,20 40-224,-20-1-224,0 2 160,20 18-128,0-20 96,0 0-96,20-18 129,0-1-65,19-20-64,-19 0 0,0-20 64,21-1 0,-23 2-32,-18-21 0,0 21-96,0-21 96,0 21 96,0 19-128,0 0 32,0 0-64,0 0-96,20 19 96,-20 21 0,21-21-160,-1 21-385,0-21-576,-1 2-705,1-21-352,0 0-1121,0 0-4356</inkml:trace>
  <inkml:trace contextRef="#ctx1" brushRef="#br1" timeOffset="39391.6015">10739 3052 20883,'0'0'2306,"0"0"-1697,0 19 800,0 21 673,0 20-929,0-1-640,20 21-353,-20-21-64,39 2-160,-19-22-384,0 0-577,19-19-1057,1 0-865,-19-20-2498</inkml:trace>
  <inkml:trace contextRef="#ctx1" brushRef="#br1" timeOffset="39557.6172">10938 3052 20083,'0'19'2530,"20"21"-1986,-20 0 385,18 0 897,3 19-1121,-1-18-513,20-2-544,-21 20-930,21-39-1216,-40 20-3043</inkml:trace>
  <inkml:trace contextRef="#ctx1" brushRef="#br1" timeOffset="41903.3202">11772 3171 15342,'0'-39'2691,"0"18"-641,0 21-385,0 0 801,0-20-544,18 40-865,-18-20-416,20 40 96,1 0-97,-1 19-255,0 1-289,-1-1 64,21-19-192,-20 20-577,0-21-832,-20-19-1250,19 19-1152,-38-18-8681</inkml:trace>
  <inkml:trace contextRef="#ctx1" brushRef="#br1" timeOffset="42077.1485">11752 3647 15374,'-41'20'4901,"21"-20"-3428,20 0-800,20 0 1697,0 0-256,21-20-801,-3 20-608,3-19-97,18 19-159,1-20-449,-1 20-32,-19-20-577,19 20-640,-39 0-1249,1-21-641,-21 21-1410</inkml:trace>
  <inkml:trace contextRef="#ctx1" brushRef="#br1" timeOffset="42258.789">11592 3250 20050,'-39'-40'2147,"39"21"-1155,20-1 194,-1 0 1344,21-20-1025,1 20-1120,17 0-353,21-19-417,-18 19-768,18 1-1121,-20 19-1025,1 0-4805</inkml:trace>
  <inkml:trace contextRef="#ctx1" brushRef="#br1" timeOffset="43236.328">12307 3269 16271,'0'0'1633,"0"0"-768,20 0 609,0 22 640,0 17-577,19 0-768,1 22-353,-20-2-95,19-20-65,-19 0-32,0-18-64,-20-1 0,0-20 129,0 0 287,-20-20-352,0-1-224,-19 2-32,-1-40 32,1 19-32,-1-20 0,0-19 0,21 19-32,19 1-224,0 0 160,19 18-32,1 2 31,0 19 33,20 20 160,-1 0 1,1 39-194,-20 1 161,-1 0-192,1 19-64,-20-19-64,-20 1 32,20-2-385,-19-19-352,19-1-480,0 1-1378,-20 0-5765</inkml:trace>
  <inkml:trace contextRef="#ctx1" brushRef="#br1" timeOffset="43685.5469">13280 3310 17904,'-79'-19'1314,"59"-3"-353,-20 22 1313,20 22-352,1-3-641,-1 21-609,0-1-63,20 2-225,20-2-320,0 0 33,19-19-65,1 0-64,-20-20 128,19-20-96,-19 0 32,0 1 64,-20-1-32,0-19 32,0 18 0,0 1-32,0 20 64,0-20-160,0 20 64,20 0-256,-20 20 160,19 0-320,1 1-1250,0-2-800,21 1-385,-23 0-3875</inkml:trace>
  <inkml:trace contextRef="#ctx1" brushRef="#br1" timeOffset="44055.664">13558 3269 17136,'-41'41'1890,"41"-21"-673,0 19 608,0-19 97,0 21-737,21-22-672,-1 1-161,0-20-128,19 0-63,-19 0 63,0-39-128,-20 18-64,20-19-64,-40-19 0,20 18 160,-40-18-224,21 20 64,-1-21 160,-20 1-64,19 19 64,3 21 288,18-1 1,0 20 159,0 0-512,0 39 193,18 1 127,3 19-224,-1 1-160,20-1 96,-1 21-384,1-21-577,19-19-864,-19 0-1122,1 0-1665</inkml:trace>
  <inkml:trace contextRef="#ctx1" brushRef="#br1" timeOffset="44410.1563">13975 3250 19602,'-20'19'2050,"-1"3"-1377,21-3 800,0 21 545,21-1-897,-21-19-769,20 20-159,20-20-65,-21-20-192,21 0 32,-20 0-161,0-20-31,-1-20-128,-19 0 224,0 1 32,-19 0 192,-1-22-96,0 2-32,-20 20 64,1-2 512,19 21 1,0 1 63,20 19 385,0 0-704,0 19-193,0 21 96,40 0-128,-20 19 0,19-19-96,21 1-192,-1-2-577,-18 0-1217,17-19-1858,-17-20-5701</inkml:trace>
  <inkml:trace contextRef="#ctx1" brushRef="#br1" timeOffset="45257.8125">14530 3350 16976,'20'19'1249,"-20"1"-64,20 0 320,0 1-127,-20-21-1,20 19-352,-20-19-160,0 0 128,0 0 192,0-19-577,0-2-319,0-19-97,-20 1-128,20 0-64,0 17 32,0-17-128,0 19-160,0 1-97,20 19-159,-1 0-161,1 0-32,0 19-159,21 1-1,-21 0 256,19-1 193,-19 3 192,20-3 224,-21-19-32,1 0 32,0 0 64,0 0 128,-20 0 320,0-19 33,0 19-97,-20-22-31,20 3-33,-20-1-128,0 20 0,1-20 161,19 20-97,-20 0 33,20 20-289,-20-20 32,20 39-64,20-17 64,-20 17-96,20 0 32,-1-19-128,21 21 64,0-22-353,-1-19-479,1 20-578,-1-40-255,1 20-642,-19-19-2529</inkml:trace>
  <inkml:trace contextRef="#ctx1" brushRef="#br1" timeOffset="45561.5234">15265 3191 14862,'20'-20'3939,"-40"0"-2209,20 20-417,-21 0 577,3 0-353,-2 0-544,-21 20-288,41 19-192,-20-19-225,20 19-288,20-17 32,1-3-128,-1 1 128,18 0-128,3-1 32,-1 1-32,-21 0 63,1 1 33,-20-21 33,0 19 63,0 1 32,0-20-64,-20 0-160,1 0-513,19 0-960,-20 0-738,20 0-1248,0 0-8905</inkml:trace>
  <inkml:trace contextRef="#ctx1" brushRef="#br1" timeOffset="45829.1015">15524 3191 19250,'-21'-20'1986,"1"20"-801,0 0 352,0 20 257,20-20-545,0 19-640,0 1-417,20 19-96,0-17-128,21 17 96,-3-19-256,3 19-64,-21-19-225,19 20 1,-39-20 223,0 0 225,0-1 32,-19-19-256,19 20-449,-20-20-352,0 0-384,-1 0-993,1-20-6759</inkml:trace>
  <inkml:trace contextRef="#ctx1" brushRef="#br1" timeOffset="46155.2734">15841 3330 23702,'59'-20'576,"-39"1"-479,1-3 863,-3 22 354,2-19-514,1-1-575,-21 0-65,0 20-32,0-19 64,-21 19-192,1 0-160,2 0 0,-3 0 96,1 19 0,0 1 32,-19 0-32,19 21 32,20-2 128,-20 0-32,20 1-96,0 0 32,20 0-128,0-21-129,19 1-127,-19-20-417,21 0-640,18-20-481,-19 1-1153,-1-1-7110</inkml:trace>
  <inkml:trace contextRef="#ctx1" brushRef="#br1" timeOffset="46452.1485">16417 3171 23702,'-21'-20'1089,"1"20"160,0 0 193,1 20-385,-21-20-321,40 20-415,-20 19-386,20-19 65,20 21-96,0-22-256,19 1-289,1 0-159,1-1-225,-21 1 256,19 0 609,-19 1 128,-20-2 192,0 1 320,-20 0 193,-1-20-160,3 19-289,-2-19-64,20 0-160,-20 20-256,20-20-801,0 0-1185,0 0-2179</inkml:trace>
  <inkml:trace contextRef="#ctx1" brushRef="#br1" timeOffset="46656.25">16913 3469 23990,'79'20'2242,"-59"-1"-992,0 1-578,0 19 737,-20-18-127,0 19-866,0-1-352,0-19-160,0-1-416,0 1-898,0 1-2049,0-1-2371</inkml:trace>
  <inkml:trace contextRef="#ctx1" brushRef="#br1" timeOffset="51533.203">1409 4639 8776,'-20'-39'1826,"20"39"191,0-20 706,0 20-96,-20-19-866,0 19-608,-19-20-160,19 20-160,20 20-64,-20-20-97,20 19-191,0 21-33,0 0-63,-20-20-193,20 19-64,0-19-64,0 0 128,0-1-128,20-19 192,0 0-31,0 0-97,19-19 0,-19-1-64,0 0-64,0 1 64,-20-1-32,0 0 0,0-1-64,0 21-160,0 0-32,0 0 192,19 21 0,-19-1-64,20 0-801,0-1-737,20 21-608,-1-21-1313,-19-19-6022</inkml:trace>
  <inkml:trace contextRef="#ctx1" brushRef="#br1" timeOffset="51772.4609">1608 4363 15502,'0'-22'4869,"18"3"-3588,-18 19-320,0 19 1537,0 3-896,20-3-898,-20 21-447,41-1-129,-21 2-160,19-2-321,-19 0-511,0 1-962,0-40-608,0 19-2531</inkml:trace>
  <inkml:trace contextRef="#ctx1" brushRef="#br1" timeOffset="51924.8047">1786 4341 16047,'0'-39'5989,"0"39"-5348,20 0 1089,-20 20 159,20 21-992,-1-2-769,1 20-448,0-18-1378,0 18-896,1-20-2114</inkml:trace>
  <inkml:trace contextRef="#ctx1" brushRef="#br1" timeOffset="52954.1015">2322 4422 9064,'0'0'8905,"0"0"-7720,0 0-641,19 19 1474,-19 21-448,20 0-513,0 0-513,0-21 161,1 1-65,-21 0-223,18-20 31,-18 19-320,0-19 129,0 0 223,0 0 0,0-19-191,0-1-193,-18 0-32,18 1-64,-21-21 0,21 0-64,21 20 64,-21 0-192,18 1 224,2 19-225,1 0 65,-1 19 96,18 1 0,3 0-192,-21 20-577,0 0-608,19-21-545,-19 1-929,0 0-5541</inkml:trace>
  <inkml:trace contextRef="#ctx1" brushRef="#br1" timeOffset="53330.078">2839 4402 16431,'-20'0'1698,"-1"0"-129,1 0 353,20 20 160,-20-1-416,20 21-609,0 0-545,0 0-352,0-1-128,20-19 32,0-20-32,1 19 64,17-19-96,-18-19 0,1-1 161,-21 0 63,0 1-32,0-1-32,0 0 0,0 1-128,0-2 96,0 21-96,0-20 0,0 20-224,0 20-96,0 1 256,20-2-32,0 1-128,-2 19-449,23-19-640,-1-20-577,-21 20-416,21-20-1281,-20 0-13870</inkml:trace>
  <inkml:trace contextRef="#ctx1" brushRef="#br1" timeOffset="54257.8125">3155 4363 12395,'0'19'2531,"0"-19"-417,20 20 608,-20 0-480,0-1-640,20 21-193,0-19-352,1 18-256,-3-19-160,2-1-97,-20 1-96,20-20-95,-20 0-97,0 20-64,0-20 64,0-20 97,0 20-193,0-20-192,-20 1-32,20-21-32,-20 21-96,20-2-1,0 1 193,0 0-160,0 20 160,0 0-288,0 20 160,0-20 128,20 20-64,0 1-32,1-2 128,-1 1-64,-20-20 64,18 0-32,-18 0-32,0 0 64,21 0-64,-21 0 96,0 0-64,0 0-64,20-20 128,-20 20-96,20-19-32,0 19-32,0-21-97,-1 21 129,1 21 32,0-21-32,0 19 64,19 1 32,-19-20-128,0 0 224,0 0-96,19 0-64,-19-20 128,1 1-96,-21-2 129,20-19-65,-20 21 32,0-1 0,-20 20 32,20-20 32,-21 20 0,1-19 64,20 19 97,-18 19-225,18 1-32,0 19 0,0 1-32,0 0-32,0 0-64,18-1 32,2-19-352,1 20-449,19-20-577,-22 0-1248,23-20-1090,-21 0-10633</inkml:trace>
  <inkml:trace contextRef="#ctx1" brushRef="#br1" timeOffset="54518.5547">4049 4322 17520,'0'0'3523,"-20"19"-2113,0 3-321,20-3 769,-20 1-257,20 19-1217,0-19-352,40 0-64,-1 1-64,1-21-160,19 19-192,2-19-257,-22 0 257,1 20 287,-20 0 354,-20-1 479,0 21 257,-20-21-224,0 2-65,20-1-447,-20 0-354,1-20-511,19 0-1698,-20 19-2563</inkml:trace>
  <inkml:trace contextRef="#ctx1" brushRef="#br1" timeOffset="59024.4141">4704 4759 13036,'20'19'4580,"0"-19"-3683,-20 20-384,0 21 640,0-22-385,20 1-511,-20 0-578,0 19-1248,-20-39-4004</inkml:trace>
  <inkml:trace contextRef="#ctx1" brushRef="#br1" timeOffset="61308.5937">5339 4580 2338,'0'0'1665,"0"0"-31,0 0-385,0 0-512,0-19-193,0 19 321,0 0 416,0 0 417,0 0 224,0-20-225,0 20-287,0-20-193,0 20-192,-20 0-321,20-19 65,0 19-192,-20 0 31,1 0-31,-1 0-97,0 0-63,0 19-225,0 1 0,1 19 0,19-19 0,0 0-63,0 20-65,19-40 160,1 20 0,0-20-32,0 0 32,0 0 1,-1-20-33,-19 20 0,20-21-64,-20 2-64,0-1-32,0 0-64,0 1 96,0 19-96,0 0-96,0 0-128,20 19 128,-20-19 32,21 20-385,-1 0-672,-2-1-641,2 2-832,1-21-4133</inkml:trace>
  <inkml:trace contextRef="#ctx1" brushRef="#br1" timeOffset="61555.664">5518 4263 18449,'0'0'2562,"0"0"-2369,0 19 864,0 21 864,0 1-992,20-2-576,0 20-257,0-18-96,-1-2-96,1-19-737,0-1-801,20-19-896,-21 0-4965</inkml:trace>
  <inkml:trace contextRef="#ctx1" brushRef="#br1" timeOffset="61707.0312">5736 4223 14317,'0'20'7719,"0"19"-7334,0-19-161,20 19 449,-20 2-417,21-1-320,17-21-833,-18 1-1217,1 0-3267</inkml:trace>
  <inkml:trace contextRef="#ctx1" brushRef="#br1" timeOffset="65614.2577">6510 4441 4163,'0'-19'5221,"0"19"-2562,0 0 160,-19-20 352,19 20-929,-20-20-513,20 20-191,-20 0 127,0 0-447,20 0-322,-20 20-447,20 0-129,0 19-160,0-19-160,20 20 96,-20-20-128,20 0-32,20-1 0,-21 1-384,21-20-193,0 0-896,-1-20-193,2 1-384,-21-1-1153,-2 0-5029</inkml:trace>
  <inkml:trace contextRef="#ctx1" brushRef="#br1" timeOffset="66187.5">6590 4124 15150,'0'-20'2178,"0"20"-865,19 0 481,-19 0 288,20 20-609,0 19-320,21 2-128,-23-2-160,2 20-352,21-20-289,-21 22 32,-20-22-128,19 1-32,1 0-32,-20-20 0,20 0-160,-20-1 160,0-19-256,0 20 32,0-20 32,0-20 96,0 20-128,0-19 96,0-21 0,0 21 0,0-22-33,20 21-31,0 20 0,-20-19 32,20 19 96,19 19 32,-19 1 64,21 0-128,-23 1 96,22-2-64,1-19-96,-23 0 96,23 0 0,-21 0-32,0-19 0,-1-2 96,1 21 0,-20-20-32,0 0 64,0 1-96,0-1 193,-20 0-161,1 1 128,-1 19-160,20 0 32,-20 0-64,0 0 64,20 0-32,-21 19-32,21 1-64,0 0 192,0 19 0,21-19-128,-1 20-64,0-20-64,19 0-513,-19-20-704,20 0-705,-20 0-449,19 0-3266</inkml:trace>
  <inkml:trace contextRef="#ctx1" brushRef="#br1" timeOffset="66476.5624">7542 4282 19090,'-20'0'1697,"2"0"-672,-3 0 641,1 20-65,0 0-832,20-1-385,0 3-191,0-3-161,0 1-32,40 0 0,-19-20-32,17 19-65,3 1-191,-3-20-32,3 20 64,-21 1 192,-20-2 64,0 1 64,0 0 0,0-1-32,-20-19-128,0 20-289,20-20-351,-21 0-610,3 0-736,-2 0-1505,20 0-9674</inkml:trace>
  <inkml:trace contextRef="#ctx1" brushRef="#br1" timeOffset="66773.4374">7801 4363 18097,'0'-22'1697,"-20"22"-223,20 0 544,-20 0-545,0 22-736,20-3-385,0 1-320,0 0-64,20-1 32,0 1-64,20 0 32,-21 1-128,1-2 32,0 1-1,1 19 65,-1-19 64,-20 0 0,0-20 64,0 19-31,0-19 63,0 0-96,0 0-481,0 0-800,0 0-1474,-20 0-6021</inkml:trace>
  <inkml:trace contextRef="#ctx1" brushRef="#br1" timeOffset="67773.4374">8297 4223 5733,'-20'-40'2690,"20"40"-864,0-20 512,0 0 1,0 20-866,-20-19-448,20-1-64,0 20-32,0-20 64,0 20 32,0 0-96,0 0-193,0 0 33,0 0 0,0 0-321,0 0 129,0 20-65,0 0 129,20-1-65,0 21 97,1 0-321,-21 0-31,18-21-129,2 21-64,0-21 32,1 3-64,-21-22 0,20 0 0,-20 0 0,18 0 1,3 0-97,-1 19 64,0-19-128,0 20 64,-1 0 0,21-1-97,-20 1 1,0 0 32,-20 1 64,0-21-32,0 19 0,-20 1-32,0-20-32,0 0 0,-19 0 0,19 0-96,0-20 0,0 20-321,-1-19-800,21 19-705,0-21 128,0 1-704,0 20-3812</inkml:trace>
  <inkml:trace contextRef="#ctx1" brushRef="#br1" timeOffset="68092.7734">8834 4341 16463,'0'0'2434,"-20"22"-640,20-22-224,0 19 608,-20 1-865,20 0-769,20-1-95,0 1-33,-2 0-95,3-20-65,19 0-64,-20 0 0,-1-20-160,1 0-32,-20 1-32,0-1-128,0 0 128,-20 1-128,1-3-32,-21 3 31,20 19-63,-1 0-64,3 0 0,-2 19-257,20-19-544,0 22-352,0-22-1026,20 19-2850</inkml:trace>
  <inkml:trace contextRef="#ctx1" brushRef="#br1" timeOffset="68475.5859">9170 4341 18897,'-20'-19'1794,"2"19"-865,-3 0 833,1 19 288,0 3-929,0-3-481,20 1-351,0 19-161,20-19-64,0 0-128,0 1 96,1-2-128,-3-19-1,2 0-31,-20-19 96,20 19 128,-20-21 1,-20 1-65,20 0 0,-20 1 96,20-1-32,0 20 96,0 0 32,0 0-96,0 0-96,0 20 32,20-1-96,0 1-96,1 0-705,17 1-1184,-18-2-834,21-19-4292</inkml:trace>
  <inkml:trace contextRef="#ctx1" brushRef="#br1" timeOffset="68657.2265">9429 4561 4548,'0'-40'15631,"0"21"-13325,-20-22-320,20 2 320,0 19-1377,0-19-673,0 17-288,20 3-32,-1-1-288,1 20-705,0 0-961,0 0-417,0 20-2946</inkml:trace>
  <inkml:trace contextRef="#ctx1" brushRef="#br1" timeOffset="69010.7421">9707 4322 12523,'-20'0'7175,"-1"0"-5701,21 19-802,-18-19 962,18 41-129,0-21-576,18 19-481,3-19-223,-1 0-97,20 1-32,-21-21-64,1 0 32,0-21-128,-20 1-96,0 0 96,0-19-64,-20 0-1,0-2 65,1 1 96,-1-19 0,0 19-32,0 0 225,20 21 383,-21-1 353,21 20-192,21 20-289,-21-1 65,40 21-225,-20 20-224,19-21-96,1 20-320,19 2-385,-19-22-1088,19 1-1442,-18-19-2595</inkml:trace>
  <inkml:trace contextRef="#ctx1" brushRef="#br1" timeOffset="70096.6797">10778 4282 10441,'-19'-19'2467,"-1"-1"63,0 20-288,0-20-128,0 20-801,1 0-320,19 20 96,-20 0-64,20-1 0,-20 21-416,20 1-321,20-2-96,-20 0-192,20 1 0,-1-19-160,1 18-640,20-19-770,-1-20-672,-19 0-2499</inkml:trace>
  <inkml:trace contextRef="#ctx1" brushRef="#br1" timeOffset="70394.5313">10958 4341 1,'-20'22'16686,"-1"-22"-14700,21 19-705,0 1 705,0 0-544,0 19-417,0-19-417,21 1-352,-1 18-95,19-39-1,-19 20-128,20-20 64,-21 0-128,1-20 32,-20 0 0,0 1 64,-20-2-64,1-19 128,-1 21-224,0-21 64,0 21-449,-1 19 1,3-22-193,18 22-544,0 0-641,0 0-1377,0 0-3267</inkml:trace>
  <inkml:trace contextRef="#ctx1" brushRef="#br1" timeOffset="70749.0234">11156 4363 15214,'19'19'2883,"-19"1"-1570,20 0 160,0-1 257,-20 1-257,20 0-576,-20-20-320,20 21-161,-20-21-64,0 0 1,0 0 191,0 0 33,0 0-321,0-21-128,0 1-64,-20 20-64,40-20 0,-20 1-32,21-1-64,-3 20-256,2 0-161,1 0-480,19 20-96,-22 19-704,23 2-2083,-1-22-13452</inkml:trace>
  <inkml:trace contextRef="#ctx1" brushRef="#br1" timeOffset="71045.8984">11711 4481 224,'20'21'19762,"1"-21"-19057,-21 19-64,0-19 1216,0-19 322,0 19-1475,0-21-448,-21 1-63,1-19-33,0 19-32,-19-19-64,-1-2 0,20 1-64,1 1 32,-1-21 0,20 20-224,0 21 160,20-21-192,-1 40 63,21 0 1,1 20-929,-3 0-1633,-18-1-4709</inkml:trace>
  <inkml:trace contextRef="#ctx1" brushRef="#br1" timeOffset="71277.3437">11553 4322 15086,'20'0'5285,"-1"0"-4773,21 0 641,1 0 417,-3 19-769,3-19-609,-3 22-96,3 17-32,-21-19-96,19 19-192,-19-19-193,20 20-255,-40-20 351,20-20-415,-20 20-930,19-20-2658,-19-20-12042</inkml:trace>
  <inkml:trace contextRef="#ctx1" brushRef="#br1" timeOffset="71408.203">11910 4183 19794,'-39'-20'1890,"39"0"-1025,-20 20-160,40 0-802,-1 0-639,1 0-2756</inkml:trace>
  <inkml:trace contextRef="#ctx1" brushRef="#br1" timeOffset="71951.1719">12446 4363 15822,'-40'-41'2307,"21"21"-65,-21 20-449,20 0-63,0 20-289,-19 21-480,19-2-256,0 0-321,20 1-287,0 0 31,20-20-64,0 0 32,0-20-96,-1-20-160,1 0 32,0 1-65,-20-2 33,20 1 224,-20 0-128,0 20 96,0 0 0,0 0 64,0 40 97,20 0-97,-20 19-96,39 0 0,-19 2 0,0-22 0,0 20-96,-1-18-1,-19-2-63,0 0-160,-19-19 128,-1 0-321,0 1 65,0-21-257,0 0-224,20 0-576,-19 0-1250,19-21-5605</inkml:trace>
  <inkml:trace contextRef="#ctx1" brushRef="#br1" timeOffset="72328.125">12566 4363 19602,'0'-22'1570,"0"22"-898,0 22 866,0-3 351,20 1-703,-2 19-738,-18 1-256,20-19-128,1 18-32,-1-39 32,-20 20-160,20-20-64,-2-20 96,3 0-64,-21 1 32,20-22 32,-20 21 32,0-19 32,0 0 0,0 17 0,0 3 32,20 19 128,-20 0 64,0 19 96,0 3-63,20 17-193,-1 0 0,1-19-32,0 21-320,0-22-257,0 1-416,-1 0-833,1-20-832,0 0-2307</inkml:trace>
  <inkml:trace contextRef="#ctx1" brushRef="#br1" timeOffset="72531.25">13041 4502 19090,'-20'0'3331,"20"-21"-961,-18 1-512,18 0 192,0 1-1121,0-21-481,0 21-64,0-22-384,0 21-96,18 0-160,2 1-673,21-1-929,-21 20-704,19 0-897,-19 20-6535</inkml:trace>
  <inkml:trace contextRef="#ctx1" brushRef="#br1" timeOffset="72856.4452">13400 4282 20851,'-41'0'1410,"21"20"-289,0 0 608,1 21 65,-1-2-897,0 0-641,20 1-160,20-19-160,-20-2 32,20 1-96,-1-20-128,1 0-97,-20-20 193,20 1 64,-20-2 128,0 1 0,0 0 0,0 1-96,0 19 64,20 0-96,-20 0 64,0 0 32,21 19 32,-21 1-32,18 0-96,2 1-961,21-2-801,-21-19 0,-2 0-1473,3 0-6246</inkml:trace>
  <inkml:trace contextRef="#ctx1" brushRef="#br1" timeOffset="73030.2734">13558 4183 8584,'0'-20'11370,"0"40"-9384,20 1-352,-20 18 127,20 0-351,-20 20-994,19-18-256,1-1-256,20-1-608,-20-19-866,-1-20-1249,-19 0-4323</inkml:trace>
  <inkml:trace contextRef="#ctx1" brushRef="#br1" timeOffset="73233.3984">13499 4282 20083,'79'-19'1761,"-40"19"577,21 19-640,-21 1-321,21-20-576,-40 39-673,19-17-32,-19-3-160,1 1-352,-1 0-577,0-1-673,-20-19-768,0 0-1410,0 0-10313</inkml:trace>
  <inkml:trace contextRef="#ctx1" brushRef="#br1" timeOffset="73364.2577">13876 4204 20723,'-21'0'1890,"1"-21"-417,20 21-1088,0 0-257,0-20-449,0 20-1728,20 0-5863</inkml:trace>
  <inkml:trace contextRef="#ctx1" brushRef="#br1" timeOffset="74385.7421">14272 4322 2306,'0'0'6117,"0"-20"-3490,-20 20 992,20-20-1024,0 20-641,0 0-577,-20 0-416,20 0-128,0 0-225,0 20-63,-18 0-65,18-1 33,0 22 31,0-1 33,18-21-65,-18 21-63,20 0-129,0-20-224,1 0 64,-1-20 32,-2 0-31,3 0 31,-1-20-32,-20 0-64,0 1-96,0-22 0,0 2 0,-20-1 32,-1-1-32,21 2-64,-18 0 64,18 19 0,0 20 0,0 0-64,18 0 64,3 0 96,-1 39 32,20-19-128,-1 19 160,1-17-128,-1 17 0,-19-39-32,0 20 32,0-20-64,-20 0 32,0 0 96,0 0 97,0 0-97,0 0-32,0-20-64,0 20-96,20-20 32,-1 1-161,1 19-319,0 0-33,0 0-95,21 19-193,-23 1-512,23 0-417,-21-1-1185,0 1-3939</inkml:trace>
  <inkml:trace contextRef="#ctx1" brushRef="#br1" timeOffset="74638.6719">14928 4263 16047,'0'-40'2626,"-20"40"-832,20 0 0,0 0-481,0 20-993,0 0 64,0 19-191,20-19-193,19 21 0,1-22-193,-1 21-159,-19-21 128,0 1 128,-20 0 256,0 1 160,-20-21 193,0 19-161,1-19-192,-1 20-160,0-20-576,20 0-673,0 0-1026,0-20-6693</inkml:trace>
  <inkml:trace contextRef="#ctx1" brushRef="#br1" timeOffset="74811.5234">15244 4541 320,'21'39'22101,"-21"-19"-21749,0 0 1057,0-1-95,20 2-706,-20-1-480,20 0-256,-20-20-801,20 19-1153,-20 1-1889</inkml:trace>
  <inkml:trace contextRef="#ctx1" brushRef="#br1" timeOffset="75239.2577">15643 4441 20531,'0'0'865,"0"0"-1250,19-19 610,21 19 223,-20-20 97,0 0-225,-1-21-64,-19 22 32,20-1 97,-20 20 31,-20-20-128,20 1 225,-19 19 63,-1 0 33,20 0-129,-20 19-351,0 21-33,0-21-32,20 42 0,-19-22-64,19 1 0,19 0-32,1-20-96,20 19-513,-1-39-416,1 0-416,19-19-769,-19-1-3940</inkml:trace>
  <inkml:trace contextRef="#ctx1" brushRef="#br1" timeOffset="75442.3827">16020 4065 23029,'0'19'2050,"0"1"-704,20 19 479,-20 1-319,0 20-609,18-21-577,3 20-256,-1 2-224,0-22-289,0-19-512,-1 0-736,1 1-962,0-21-384,-20 0-6213</inkml:trace>
  <inkml:trace contextRef="#ctx1" brushRef="#br1" timeOffset="75633.7891">15920 4302 21268,'-20'0'2402,"20"-20"-961,20 20 257,1-19-129,17 19-672,3-20-576,18 0-321,-19 20-129,-1-19-767,1 19-898,0 0-512,-21 0-257,21 0-1409,-20 0-3907</inkml:trace>
  <inkml:trace contextRef="#ctx1" brushRef="#br1" timeOffset="75777.3437">16356 4204 8968,'20'19'5894,"-20"1"-2243,-20 0-1153,1-1-544,-1 21-160,0 20-321,0-20-223,20-1-290,0 2-415,0-22-257,20 1-96,20 0-96,-1-20-224,2-20-480,-1 20-1090,-1-20-2145,1-20-9162</inkml:trace>
  <inkml:trace contextRef="#ctx1" brushRef="#br1" timeOffset="75927.7344">16714 4541 23286,'20'20'4163,"-20"-1"-3362,0-19-384,0 0-257,0 0-224,21 0-737,-21 0-2178,0 0-2338</inkml:trace>
  <inkml:trace contextRef="#ctx1" brushRef="#br1" timeOffset="76188.4765">16872 4084 21460,'81'0'1313,"-42"20"673,21 0-224,-1 19-321,-39 21-256,0 19-480,-1-18-353,-19-2-224,0 0 0,0 1-192,0-21 0,0-19-288,-19 0-321,19-1-1665,0-19-1762,19 0-4004</inkml:trace>
  <inkml:trace contextRef="#ctx1" brushRef="#br2" timeOffset="95656.25">1428 5295 15983,'-19'-40'2402,"-1"40"-608,0 0 352,-20 0-257,1 0-319,19 0-962,-21 21-351,23-2-97,18 1 32,-20-20-288,20 20 128,0-1-32,0 1-32,20 19 64,19-17 0,-19-3-96,20 21 32,-1-21-128,-19 21 160,-20 0-96,0 19 224,0-19-96,0 0-96,0 0 96,-20-21 64,20 1-96,0 0-32,0-1 32,0-19-32,0 20-64,20-20 96,0 0 64,19 0-160,1 0-96,0-20-417,-1 20-576,-19 0-160,1 0-673,-21 0-1442,0 0-5924</inkml:trace>
  <inkml:trace contextRef="#ctx1" brushRef="#br2" timeOffset="96271.4844">1905 5652 15855,'0'-59'3203,"0"40"-1986,0-2-32,0 1 929,-20 20-417,0 0-832,0 0-384,1 20-65,-1 20-64,0 0-255,20-1-1,0 0-96,0 2-64,20-21-1,0-20 98,-1 0 31,-19 0 0,20-20-96,0 0 224,-20-20-192,20 20 0,-20 0 32,0 1-96,0 19 96,0 19-96,0 1 192,21 40-224,-3-1 32,2 0 64,0 2 96,-20-2-96,21-20-64,-21 2 96,-21-2 0,21-19-96,-20 0-64,0-1-353,20 1-704,0-20-1025,0 0-673,-18 0-5637</inkml:trace>
  <inkml:trace contextRef="#ctx1" brushRef="#br2" timeOffset="96633.7891">2084 5672 21364,'20'0'929,"-20"0"-801,20-20 1153,-20 20 385,19-19-866,1 19-576,0-20-63,0-19-1,-20 18-32,0-19 96,0 21-192,20-1 224,-40 20-31,20-20-97,-20 20 32,0 0-32,20 0 0,-20 20-96,20 19 64,0-19-96,0 21 256,0 18-320,20-20 161,-20 0-162,40 2 97,-20-2-480,19-19-321,1 0-288,-20-20-704,-1 0 287,1-20-544,0 0-2017</inkml:trace>
  <inkml:trace contextRef="#ctx1" brushRef="#br2" timeOffset="96944.3359">2381 5494 15694,'0'19'3075,"20"1"-1665,1 0 543,-21 20 258,18 0-674,-18-21-544,20 21-256,-20-21-65,21-19-255,-21 21-65,0-21-352,0 0 64,0 0 0,0 0-32,0 0 64,0 0-32,0-40-64,20 20 0,-20-19-64,0 19-32,20 0 0,-2 1-32,-18 19-320,21 0 255,-1 19-95,20 1 64,-20 19-225,-1 1-415,1-21-1058,20 2-673,-20-1-2465</inkml:trace>
  <inkml:trace contextRef="#ctx1" brushRef="#br2" timeOffset="97315.4297">2798 5593 17360,'0'20'1281,"21"0"-224,-21-20 929,20 0-352,-2 19-674,2-19-543,1 0-97,-1-19 97,0-1-1,-2 0-192,-18 1-64,0-2-128,0 1 64,-18 0-31,18 1-1,-20 19 64,0 0 0,-1 0 64,21 19-224,-20-19 32,20 40 96,-18-19-32,18 18-96,18-19 96,-18 19-160,20-19 0,21-1-577,-21-19-896,-2 21-481,23-42-2851</inkml:trace>
  <inkml:trace contextRef="#ctx1" brushRef="#br2" timeOffset="97502.9297">3116 5692 18353,'0'0'3523,"0"0"-1953,0-20 896,0 20-128,0-39-1249,0 19-897,0 0-127,0-20 31,20 20-289,-20-19-543,19 39-994,1-20-1089,0 20-672,0 0-16047</inkml:trace>
  <inkml:trace contextRef="#ctx1" brushRef="#br2" timeOffset="97851.5624">3473 5494 15022,'-19'-20'6918,"-1"20"-5380,0 0-225,20 0 929,-20 20-1153,0 19-737,20 2-95,0-2-161,0 0-192,0-19 32,0 0 32,20-20-257,-20 0 1,20 0-32,0-20 224,-20 0 32,20 1 96,-20 19 64,0-20-64,0 20-32,0 0 0,19 0-64,-19 0 64,0 20 64,20-1-545,0 21-896,0-40-705,-20 19-416,20-19-1538</inkml:trace>
  <inkml:trace contextRef="#ctx1" brushRef="#br2" timeOffset="98089.8437">3513 5196 19026,'0'-20'2498,"0"40"-1697,0-1 1697,20 1-384,0 40-1185,-20-1-256,19 0-193,1 2-384,20-22-64,-19 1-320,-3-19-289,2-2-416,1-19-512,-1 0-129,-20-19 1,0-2-1442,0-19-6887</inkml:trace>
  <inkml:trace contextRef="#ctx1" brushRef="#br2" timeOffset="98239.2577">3712 5196 18481,'20'0'3171,"-20"39"-1089,20 2 480,-2 18-736,-18-20-897,21 22-705,19-2-320,-20-20-577,-1 2-736,21-22-1057,-20 1-1378</inkml:trace>
  <inkml:trace contextRef="#ctx1" brushRef="#br2" timeOffset="99160.1563">4108 5474 18417,'-20'20'1409,"20"-1"-512,0 21 288,0-40 32,20 21-448,1-2-449,17-19-127,-18-19 159,21-2-32,-21 1 65,-1-19-385,-19 19 96,20-19 0,-20 39 0,0-22 64,0 22-96,0 0-96,0 22-64,20 17 160,0 0 64,0 22-128,19 17 0,-19-19-96,0 2 128,0-22-32,1 0 32,-21 2-32,0-21 32,0-1-128,-21 1 96,1-20-320,0 0-161,0 0-480,1-20-128,-1 1-544,20-22-1506,-20 2-5605</inkml:trace>
  <inkml:trace contextRef="#ctx1" brushRef="#br2" timeOffset="99347.6563">4665 5593 20915,'39'59'2178,"-39"-19"-1473,20 0 576,-20 0 193,20-21-1154,-20 21-192,20-21-160,-20 22-480,19-21-866,-19-20-992,20 19-2627</inkml:trace>
  <inkml:trace contextRef="#ctx1" brushRef="#br2" timeOffset="100460.9374">5220 5255 15406,'-20'0'1730,"20"0"-641,0 21 352,20 18 417,0 20-673,0 2-320,0-2-289,19 0-255,-19-19 95,1 0 161,-21-21-129,20 1 32,-20 0-95,0-20 223,0 0-31,-20-20-321,-1 0-256,1 1-32,0-21-128,1-20-32,-1 21-32,0-20-97,0-22-127,20 22-65,0-1 193,20 40 64,20 1 32,-21 19-33,21 19 193,-19 1-96,-1 40-96,18-1-128,-17-19-129,-21 20 193,20-20 320,-20-21 128,-20 1-96,20 0 160,0-20-32,-21 0 32,21 0 225,0 0-65,-20-20 1,20 20-193,0-20-32,0 1-64,20 19-96,-20 0-32,21 0 64,-1 19 32,0 1-32,19 21 32,-19-22-320,20 1-609,-1 0-224,1-20-609,-1 0-928,-19 0-3845</inkml:trace>
  <inkml:trace contextRef="#ctx1" brushRef="#br2" timeOffset="100672.8516">5716 5335 16335,'-20'0'2883,"20"0"-1634,0 19 513,20 1 384,-20 19-801,20 22-673,0-22-255,1 1-225,17 0-192,3-20 64,-3 0-384,23-20-545,-22-20-737,1 0-479,-20 1-1475,0-22-6117</inkml:trace>
  <inkml:trace contextRef="#ctx1" brushRef="#br2" timeOffset="100837.8905">5876 5494 2049,'-41'19'15952,"41"1"-14191,0-20-736,0 0 545,0 0-97,21-20-864,-1 20-449,-2-19-160,23 19-673,-21-20-640,0 0-417,-20 1-1537,0 19-10826</inkml:trace>
  <inkml:trace contextRef="#ctx1" brushRef="#br2" timeOffset="100990.2344">5716 5335 16912,'-39'-20'2242,"39"0"-1121,0 1 608,0-2-255,0 1-962,39 0-416,-19 1-96,21 19-512,-3-20-930,3 0-1280,-21 20-6247</inkml:trace>
  <inkml:trace contextRef="#ctx1" brushRef="#br2" timeOffset="101358.3984">6133 5413 14285,'61'120'3331,"-61"-79"-961,18 18-127,2-40-290,1 21-671,-21-21-289,0-19-225,0 0-63,0 0-64,0 0-129,-21-39-320,21 19-128,-20-19-32,2-21-96,-3 1 160,21-22-192,-20 22 0,20 0 128,0 19-128,0 20 0,20 0 64,1 20 128,-3 20-160,2 0 224,21 20-64,-3 0-32,-17 19-32,19 1 0,-20-20 32,19-1-128,-19 2-192,0-22-384,0 1-642,-1 0-928,-19-20-576,-19 0-2403</inkml:trace>
  <inkml:trace contextRef="#ctx1" brushRef="#br2" timeOffset="101533.203">6253 5533 19826,'0'0'2595,"0"0"-1218,0 0 929,0-20-64,40 20-960,-22-19-450,23 19-415,-21-20-417,19 20-224,1-20-833,0 20-993,-21-19-1218,1 19-1472</inkml:trace>
  <inkml:trace contextRef="#ctx1" brushRef="#br2" timeOffset="101852.5391">6629 5295 7815,'0'20'13613,"0"0"-12428,20-1 513,-20 21 351,0 1-351,0 18-929,21-20-289,-21 2-95,0-22 159,20 21-31,-20-21-161,0-19-128,18 20 64,2-20-127,1 0 159,-1-20-256,0 20 64,19-19 0,-19 19-64,0-20-96,0 20 0,0 0-192,-1 0-160,1 0-289,0 0-448,0 20-545,1-20-1248,-21 0 127,18 0-1569</inkml:trace>
  <inkml:trace contextRef="#ctx1" brushRef="#br2" timeOffset="102128.9062">7046 5335 17136,'0'-20'3395,"0"20"-2242,0 20 865,0 19 288,20 0-1089,-20 2-320,21 18-288,-21-19-193,20 20-64,-2-40-127,3 19 127,-1-19 96,0-20-159,0 0 127,-1 0-192,21 0-160,-20-20 32,0 20-192,19-20-160,-19 1-192,0 19-481,0-20-801,-1 20-1249,1 0-1121</inkml:trace>
  <inkml:trace contextRef="#ctx1" brushRef="#br2" timeOffset="102779.2968">7463 5315 6342,'-20'-39'9545,"0"18"-6663,20 1-576,0 20 129,0 0-321,0 0-1057,0 20-353,0 1 33,20-2-96,20 21-161,-19-40-95,38 19-97,-19-38-32,-1-1-64,21 0-192,-41-20-128,21 0-224,-40 1-417,0 0-384,0 19-769,-20-1-448,0 21-449,1 0-2882,-21 0-9448</inkml:trace>
  <inkml:trace contextRef="#ctx1" brushRef="#br2" timeOffset="102928.7109">7662 5276 14221,'40'98'4388,"-21"-78"-1441,1 21 32,0-2-545,0-19-1409,0 19-673,0-39-159,-1 20-129,1 1-417,0-21-1184,1 19-1666,-1-19-2403</inkml:trace>
  <inkml:trace contextRef="#ctx1" brushRef="#br2" timeOffset="103560.5468">8435 5374 11755,'-18'20'4164,"18"-1"-1474,18 22-480,-18-21 257,21 19-193,-21-19-833,20 21-768,0-22-385,0 1-256,-1-20 128,-19 0-64,0-20-64,0 1-256,0-22-449,-19 21 193,-1-19 192,-20-22 128,19 22 63,-17 0 162,17-20-65,1 18 128,20 2 32,0 19 32,20 0 96,1 1 161,-1-1 63,-2 20 65,23 20-161,-21-1-224,0 21-32,-20-1 33,0 2-65,-20 18-64,20-20 32,-20 0-64,20 2-64,0-21-64,20 0 0,19-20 96,1 19-96,0-19 224,-1 20-160,1 0 32,-20 1 0,1-2 96,-3 1-96,-18 0 64,-18-1-64,18 1 64,-21 0-192,1-20-257,20 0-319,-20 0-866,0 0-704,1-20-160,19 20-2883</inkml:trace>
  <inkml:trace contextRef="#ctx1" brushRef="#br2" timeOffset="103807.6171">8852 5137 2498,'21'-20'22229,"-21"20"-20275,20 0-1282,-20 20 578,20 19 63,-20 0-480,20 41-417,-20-21-128,19 0-224,-19 2 0,20-22-288,0 1-320,0-19-545,0 18-1025,-1-39-1346,1 20-1280</inkml:trace>
  <inkml:trace contextRef="#ctx1" brushRef="#br2" timeOffset="104125.9765">9269 5315 19570,'0'0'4356,"0"20"-2979,0-1-512,0 21 1153,0 1-705,0 18-640,21-20-385,-21 21-192,20-20-96,0-21 64,19 1-64,-19-20-64,20 0 0,-21-20-192,1-19-32,0 19 0,-20-20 31,0 0-127,0 21 288,0-1-192,-20 0 63,20 20-319,-20 0-33,1 20 1,-1 0-705,20-1-1474,0 1-4003</inkml:trace>
  <inkml:trace contextRef="#ctx1" brushRef="#br2" timeOffset="104524.414">9587 5156 22357,'20'-39'3011,"1"39"-1698,-1-21 577,19 21-321,-19-20-864,0 40-449,0-20-160,-1 21-64,1-1 0,0 19-64,0 0-128,0 22-160,-20-2-289,19 0-224,1 1 129,0-20 31,20-1 128,-21 2 65,1-22 224,21 1 224,-21 0 32,-2-1 0,-18 1 32,0 0 192,-18-20 545,-2 19 416,-21 2-256,2-1-545,19-20-160,0 20-128,0-20-288,20 19-865,0-19-2210,0 0-3267</inkml:trace>
  <inkml:trace contextRef="#ctx1" brushRef="#br0" timeOffset="146878.9063">634 6546 13612,'-20'-39'2339,"20"17"-802,0 22 673,-19 0-288,19 0-1089,-20 0 0,0 22 224,-20-3 160,21 21-64,-1 19-192,0 1-193,20 19-287,0 1-193,0-2-192,0 2 32,20-1-32,0-38-64,19-2 97,1 1-97,-1-21 32,21-19-128,-39 0 96,17-19-96,3-1-32,-21 0-1,-2-19-95,-18-2 32,0 22-128,0-21-225,-18 1 129,-2 19-353,-1-21-384,1 22-480,20 19-225,-20-20-1281,20 20-6054</inkml:trace>
  <inkml:trace contextRef="#ctx1" brushRef="#br0" timeOffset="147211.914">972 6844 22197,'-20'19'1217,"0"-19"416,20 20 673,-19 0-1088,-1-1-770,20 22-256,20-2-224,-1-19 128,1 0-64,0 0 0,0-1-192,0-19 64,-1-19 128,21 19-32,-20-20-64,-20 0 0,0 0-64,0 1-96,0-1-65,-20-1-63,0 21-289,-19-20 97,19 20-321,0-19-608,20 19-705,0 0-1089,0 19-4805</inkml:trace>
  <inkml:trace contextRef="#ctx1" brushRef="#br0" timeOffset="147560.5469">1310 6883 19890,'-20'-20'1410,"0"40"191,0 0 1250,-1-1-929,-17 1-929,-3 1-481,21 18-384,2-19-64,18 0-64,18 0 0,2-20 32,1 0-64,-1 0-128,0-20 320,-2 0-160,-18 20-32,21-20 160,-21 1 1,0 19-97,0 0-161,0 0-63,0 0 96,0 19 160,0-19-768,20 20-610,20 0-992,-21-20-32,21 0-1442,0 0-14797</inkml:trace>
  <inkml:trace contextRef="#ctx1" brushRef="#br0" timeOffset="147770.5078">1448 6605 19954,'-39'-59'3203,"39"59"-1697,0 0 1024,19 20-672,1 19-705,0 2-576,-20 18-353,40 0 0,-21 1-224,21-1-352,1-20-353,-3 22-448,3-42-769,-21 21-1057,0-20-1537</inkml:trace>
  <inkml:trace contextRef="#ctx1" brushRef="#br0" timeOffset="148040.039">833 7439 24086,'-59'40'2403,"59"-40"-2307,0 0 1089,59 0 1057,1 0-673,39-40-864,21 21-577,18-2-32,1-19-288,-20 21-352,-1 19-129,-17-20-256,-42 20-224,0 0-192,-39 0 288,0 0-64,0 0-545,-20 0-1793,-20 0-5350</inkml:trace>
  <inkml:trace contextRef="#ctx1" brushRef="#br0" timeOffset="148255.8593">1944 6724 25720,'0'-39'2402,"0"39"-2434,0 0-224,0-20-193,20 40-2337,-20-20-2275</inkml:trace>
  <inkml:trace contextRef="#ctx1" brushRef="#br0" timeOffset="148405.2735">2084 7042 23862,'0'20'32,"20"-20"160,-20 0 129,0-20-1346,0 20-3588</inkml:trace>
  <inkml:trace contextRef="#ctx1" brushRef="#br1" timeOffset="165813.4765">2460 6724 13100,'0'-19'2402,"-20"-1"-352,20 20 352,0 0-95,0 0-994,0 0-705,0 20 257,0-1 320,20 21-288,1 0-256,-1 0-1,0-21-223,-2 21-129,3-21-96,-1 1-64,0-20 0,0 21-160,-20-21 0,20 0-64,-20 0-64,0 0 224,0 0-128,0-21 32,0 21 32,19 0 0,-19 0-128,0 0 256,20 0 0,0 21 32,20-1 1,-21-20-129,21 0 32,-19 0 64,17 0-128,-18-20 128,1-21-64,-21 22-64,0-1 32,0 0-64,-21 1-128,21-1-160,-20 0-353,2-1-544,18 21-641,18 0-897,-18 0-1665</inkml:trace>
  <inkml:trace contextRef="#ctx1" brushRef="#br1" timeOffset="166225.5859">3215 6824 18321,'-40'-20'2562,"20"20"-1216,1 0 1312,-1 20-160,0 0-1280,0-1-386,20 1-447,0 19-129,0-19-160,0 21-96,20-41 0,20 19 0,-21-19 0,1 0-96,-20-19 0,20 19 64,0-41-32,-20 21 0,0 1 64,0-21-32,-20 21 32,20-1 32,0 20 0,0 0-96,0 0 64,0 0-96,0 20 192,20-1 0,1 21-192,17-21 0,3 1-577,-3 1-1281,-17-21-1345,19 0-2178</inkml:trace>
  <inkml:trace contextRef="#ctx1" brushRef="#br1" timeOffset="166508.789">3414 6744 12395,'20'20'6566,"-20"-1"-4644,20 22 256,-20-21 897,19 19-1153,-19-19-961,0 19-577,20-18-159,-20-21-161,0 20 96,20-20-96,-20 0 32,0 0-64,0-20-96,0-1-32,0 1 96,20 1-32,-20 19-224,20-20-65,-1 20-31,1 0 256,0 20-289,0 19-479,1-18-770,-3-1-1121,23-1-1953</inkml:trace>
  <inkml:trace contextRef="#ctx1" brushRef="#br1" timeOffset="166720.7031">3732 6507 19218,'38'19'3203,"-17"1"-1922,-1 19 288,0 1 353,0 20-705,19-1-800,-19 1-321,20-20-513,-1-1-383,-19-19-642,0-20-1408,0 0-866,-20 0-14413</inkml:trace>
  <inkml:trace contextRef="#ctx1" brushRef="#br1" timeOffset="166885.7422">3712 6804 20115,'-21'20'2914,"21"-20"-2177,21 0 1345,19 0 96,-1-20-1057,21 20-865,-1-21-512,0 21-641,-19-19-1217,0 19-1537,-1 0-5029</inkml:trace>
  <inkml:trace contextRef="#ctx1" brushRef="#br1" timeOffset="167522.4609">4525 6526 16751,'-40'-41'2851,"40"41"-609,0 0 385,0 0-449,0 0-1281,0 22-65,20-3-95,0 40-192,1-19-225,-1 20-224,19-1 32,-19 1-256,0-20-352,19-1-866,-19-19-1056,-20-1-1121,0-19-4709</inkml:trace>
  <inkml:trace contextRef="#ctx1" brushRef="#br1" timeOffset="167876.953">4426 6824 18289,'41'-41'3075,"-41"22"-1730,38-21 1025,-18 21-544,21-1-1442,-2 0-384,21 1 0,-21-2-256,21 21-417,-21 0-255,1 21 223,-20-2 417,-1 1 320,-19 19 96,20 1 288,-20 0 257,0 0 224,0-21-33,20 1-351,0-20-225,19 0 97,2-20-257,-21-19-64,18-2-256,-17 2-1,-1 0-319,-20-1-129,-41 21-127,23-2 63,-43 21 0,23 0 513,-23 0-32,22 21 128,19-2-96,20 1-1026,0 0-1088,0-1-5221</inkml:trace>
  <inkml:trace contextRef="#ctx1" brushRef="#br1" timeOffset="168457.0313">5518 6685 384,'20'39'22229,"0"1"-20692,-20-21 1,20 22 256,-1-21-513,-19-1-577,20 1-447,0-20-97,-20 0 0,20 0-64,-20 0 192,-20-20-160,20 1-160,-20-1-32,0-21 64,1 2-64,19 0-64,-20 19-96,20-19-32,20 18 96,-20 1-1,19 40 1,21 1 128,-20-2 64,0 21-32,19-1 32,-19 0-32,0-18 0,1 19 128,-3-40-96,-18 19 32,0-19 65,20-19 31,-20 19 64,0-20-128,0-21 192,0 22-95,0-21-97,20 1-96,1 19-32,-1-20-32,-2 40-33,3 0-95,19 0 256,-20 40-224,-1-20-192,-19 19-321,20 1-832,0 0-2083,0-20-1857</inkml:trace>
  <inkml:trace contextRef="#ctx1" brushRef="#br1" timeOffset="168784.1797">6232 6605 21107,'-20'-20'1442,"2"20"-609,18 20 1377,-21 0-160,1 20-1121,0 0-481,20 19-256,0-40 0,20 22-224,0-21-64,1-20-32,-3 19-96,2-38 64,1 19-161,-1-20 129,-20 0 0,0-1 128,0 2 0,0-1 0,0 0-224,-20 20-129,20-19 161,0 19-321,0 0-95,20 19 63,0 1-448,-20-20-897,18 20-1056,3-1-4133</inkml:trace>
  <inkml:trace contextRef="#ctx1" brushRef="#br1" timeOffset="168978.5156">6491 6724 20083,'19'40'4260,"1"-21"-1986,-20 2-641,20 19-480,0-40-672,0 19-417,-20-19-352,19 0-289,-19 0-704,0-19-1474,0-1-1633,0 0-15983</inkml:trace>
  <inkml:trace contextRef="#ctx1" brushRef="#br1" timeOffset="169149.414">6431 6407 19506,'-20'0'2338,"20"0"-1985,0 0-321,0 0-32,20 0-193,0 0-1825,0 19-6534</inkml:trace>
  <inkml:trace contextRef="#ctx1" brushRef="#br1" timeOffset="169390.625">6708 6744 19986,'0'39'2819,"20"-18"-769,-20-21 512,21 0-383,-21 0-898,0-21-737,20 21-352,-20-19-95,20-1-33,-20 0 64,19 1-224,-19-1 96,20 20 0,0 0-96,-20 20 96,20-20 0,0 39 0,19-19-161,-19-1-127,0-19-513,21 21-704,-23-21-897,2 0-1506,0 0-5829</inkml:trace>
  <inkml:trace contextRef="#ctx1" brushRef="#br1" timeOffset="170115.2343">7146 6407 17616,'-21'-20'3043,"21"0"-737,0 20 353,0 0-513,0 0-865,0 20-416,21 19-128,-1 20-289,0 2-192,19-2-128,-19 1-32,20-20-128,-1-1-192,-19-19-448,0-1-289,0 2-673,0-21-960,-20-21-321,-20 21-2178</inkml:trace>
  <inkml:trace contextRef="#ctx1" brushRef="#br1" timeOffset="170291.9922">7066 6646 18673,'0'0'2370,"0"-21"-960,21 21 1408,-1-20-383,-2 0-930,23 20-1024,-1-19-225,19-1-224,-19 20-224,-1-20-673,1 20-1121,-1 20-1569,-19-20-1314</inkml:trace>
  <inkml:trace contextRef="#ctx1" brushRef="#br1" timeOffset="170666.0156">7682 6566 21268,'-40'19'1569,"19"1"65,3 21 768,-2-22-576,20 21-1090,0-21-640,0 21-31,20-21-65,-2 2 0,3-21-65,-1 0-63,0 0-128,0-21 64,-1 2 0,-19-1 128,0-19 64,20 19-64,-20 0 96,0 1-32,-20-2 64,20 21 128,0 0 32,0 0-96,0 21 64,20 18-63,-20 0-129,20-19-33,0 19-383,0 2-481,0-21-1377,-1-20-384,1 19-1538</inkml:trace>
  <inkml:trace contextRef="#ctx1" brushRef="#br1" timeOffset="170846.6797">7959 6646 19634,'21'39'2466,"-21"-19"-672,0-1 32,0 1-545,0 19-929,20-39-512,-20 21-128,20-21-769,-20 0-929,19-21-704,-19 2-4037</inkml:trace>
  <inkml:trace contextRef="#ctx1" brushRef="#br1" timeOffset="170998.0469">7840 6387 9288,'0'-20'641,"20"20"-961,-20 0-225,0 0-3331</inkml:trace>
  <inkml:trace contextRef="#ctx1" brushRef="#br1" timeOffset="171215.8202">8039 6625 9929,'40'80'6886,"-20"-61"-3843,0 1-865,-1-20 161,1 20-642,0-20-800,-20-20-384,20 20-65,0-20-320,-20 1-32,19-1-96,-19 0-96,20 1-32,-20 19 160,20-21-96,0 21 32,1 21 0,-3-2-32,22 1-128,-19 0-994,-1-1-1920,-2-19-3204</inkml:trace>
  <inkml:trace contextRef="#ctx1" brushRef="#br1" timeOffset="198675.7813">9071 6646 17328,'0'0'897,"20"0"-257,-20 0 545,20 0 289,1 0-577,17 0-513,-18-21-224,-20 1 129,21 0-65,-1 20-32,-20-19-64,0-21 0,-20 21 32,-1 19-64,1-22 97,0 22 159,2 0 96,-3 0-31,1 22-161,0 17-64,20-19 0,0 39-32,0-19 65,20 0-65,0-1-64,19 0-96,1-18 64,1-1-96,18-20-224,-19 0-449,-1-20-928,-19-1-642,20 2-1568,-40-1-9994</inkml:trace>
  <inkml:trace contextRef="#ctx1" brushRef="#br1" timeOffset="198951.1719">9369 6585 15726,'40'40'2723,"-20"-19"-289,19-2-416,-19 1 256,0 0-864,0-1-706,1 1-127,-3-20-97,-18 0-31,20 0-161,-20 0-64,0-20-32,0 20-95,0-19-33,0-21-161,-20 21-95,20-22-224,0 21-161,0 1-319,0-1-354,0 20-447,0 0 31,20 20-704,0-1-3075</inkml:trace>
  <inkml:trace contextRef="#ctx1" brushRef="#br1" timeOffset="199248.0469">9885 6585 18801,'-20'0'2146,"20"0"-768,-19 20 255,19 21-63,0-22-673,0 1-641,19 0-224,21-1 0,-20-19-64,19 0-160,-19 0-65,0-19 33,1-1 128,-21 0 96,0 20 0,-21-19 32,1-2-64,0 21-32,-19-20-32,19 20-128,0 0-257,20 0-480,-20 0-736,20 0-1378,0 0-4901</inkml:trace>
  <inkml:trace contextRef="#ctx1" brushRef="#br1" timeOffset="199495.1172">9945 6327 16879,'0'-20'2819,"19"0"-865,-19 20 224,20 0-160,0 0-673,1 20-352,-21 21-256,20-2-257,-2 0-63,2 1-129,1 20-224,-1-20 32,0-1-192,-2-19-128,23 1-161,-21-2-511,0-19-642,-1 0-1056,1 0-609,-20 0-2467</inkml:trace>
  <inkml:trace contextRef="#ctx1" brushRef="#br1" timeOffset="199748.0469">10302 6446 18513,'20'20'2402,"-20"21"-416,20-22 673,-20 21-289,20-1-1121,-20 2-768,19-22-161,1 1-160,0-20-32,1 20-96,-1-20 128,-2-20-192,2 0-192,1 1 64,-21-22-353,0 21-191,0-19-513,20 19-673,-20 1-576,0-3-802,0 3-3810</inkml:trace>
  <inkml:trace contextRef="#ctx1" brushRef="#br1" timeOffset="199912.1093">10620 6526 15887,'20'59'3555,"0"-39"-1281,-1 21 385,-19-41-642,20 19-1312,0 1-545,0-20-224,0 0-352,-20-20-801,19 1-1346,-19-2-1601</inkml:trace>
  <inkml:trace contextRef="#ctx1" brushRef="#br1" timeOffset="200039.0625">10699 6307 13805,'0'-20'3491,"-20"20"-3395,20 0-128,20 0 32,-20 0-416,20 0-3204,0 0-9064</inkml:trace>
  <inkml:trace contextRef="#ctx1" brushRef="#br1" timeOffset="200277.3438">10859 6526 16143,'18'79'2883,"2"-38"-545,0-22-32,1 1 64,-1 0-993,-20-20-384,0 0-288,18 0-96,-18 0-161,0-20-160,0 0-192,0 1 129,21-2-225,-21-19 32,20 1-32,0 19-64,-20 20 0,20 0 32,-1 0-97,1 20 65,0 0-32,0-1-256,0 21-513,-1-19-1089,1-2-1761,0 1-2948</inkml:trace>
  <inkml:trace contextRef="#ctx1" brushRef="#br1" timeOffset="200718.75">11592 6407 19986,'0'-20'1121,"-19"20"481,-1 20 1057,0 19-642,-20-19-703,21 40-578,19-20-511,0-1-97,0-19-128,19 1-160,1-2 95,0-19-127,0 0-96,0-40 128,-1 20 96,-19 0 32,20 1 128,-20-1-64,-20 20 0,20 0-64,0 20-64,0-1 128,20 21 0,-20 20 0,40-1 0,-19 1 192,-3-1 64,2-19-31,0 20-33,1-21 0,-21 1-160,0-20 0,0-1-128,-21 2-160,1-21-513,0 0-832,2 0-1698,-23-21-2339</inkml:trace>
  <inkml:trace contextRef="#ctx1" brushRef="#br1" timeOffset="203379.8827">12446 6407 11979,'0'-40'3171,"0"21"-609,0-2-127,0 1-321,0 20-481,0-20-512,-20 20-192,0 0-352,20 20-225,-19-20-192,-1 41-64,0-22-32,20 1-64,0 0 0,20 19-64,0-19 32,19-1-96,-19 3-64,20-3-128,19 1 95,-38 0 129,17-1 0,-18 1 0,-20 0 96,0-20 128,0 21-64,-38-2 32,18 1 0,-1-20-96,1 0 0,0 20-288,1-20-961,-1 0-961,0 0-577,20 0-5316</inkml:trace>
  <inkml:trace contextRef="#ctx1" brushRef="#br1" timeOffset="203719.7265">12744 6546 3299,'40'0'16175,"-40"0"-15951,19 0 865,1-20 577,-20 20-737,20-19-705,0 19 32,0-22-224,-1 3-32,-19 19 32,0-20 64,0 20 32,0 0 33,-19-20-1,-1 20 160,0 20-64,-20-20 65,21 20-129,19-1 0,-20 3 0,20 17-128,0 0 32,0-19-96,0 21-64,39-22-96,-19 1-385,20-20-576,-20 20-384,19-20-769,1-20-1794,-19 0-10954</inkml:trace>
  <inkml:trace contextRef="#ctx1" brushRef="#br1" timeOffset="203936.5234">13082 6248 15726,'0'-20'5349,"0"20"-3843,0 20-193,20 0 1025,-20 19-608,19 2-673,-19-2-545,20 20-159,0 2-353,20-22 0,-1 0-256,-19-19-385,20 0-288,-21-20-512,1 0-865,-20 0-769,0 0-5990</inkml:trace>
  <inkml:trace contextRef="#ctx1" brushRef="#br1" timeOffset="204115.2343">13021 6485 20915,'-18'0'2274,"18"0"-1249,18 0 993,2-19-192,41 19-1121,-22-20-545,21 20-352,-1-20-417,-19 20-1056,-1 0-1474,-19 0-2275</inkml:trace>
  <inkml:trace contextRef="#ctx1" brushRef="#br1" timeOffset="207117.1875">14272 6168 9480,'21'-20'3268,"-1"1"-674,-20-1-224,0 0-160,0 1-640,0-1-481,0 20 128,-20 0-192,20 0-224,-41 0-385,21 20-128,-19-1 1,-1 1-1,1 19 64,19-19-160,0 21 1,0-22-129,20 1-32,20 0-64,20 19 96,-1-19 0,1-20-96,19 21 96,-18-2 0,18 1-32,1 0-32,-21-1 0,-19 1 0,20 19 96,-40-17 0,0-3 192,0 1 65,-20 0-129,0-1-128,0 1 0,0-20-32,-19 20-128,19-20-128,0 0-481,-1 0-512,3 0-1089,18-20-1441,-20 20-8361</inkml:trace>
  <inkml:trace contextRef="#ctx1" brushRef="#br1" timeOffset="207804.6875">15206 6268 6662,'0'-40'5093,"0"21"-2435,0-1 161,0-1-545,0 1-512,-20 1-321,20-1 225,-21 20-385,21 0-416,-38 0-225,18 20 1,-21 19-193,2 2 1,19-2-33,-20 0 0,20 1-63,20 0-161,0 0 64,20-1-160,0-19-64,20-1 161,-1-19-161,22 0 32,-2 0-193,-1-19-287,-17-1-385,-21 0-512,0 20-737,-1 0-897,-19 0-928,-19 0-4902</inkml:trace>
  <inkml:trace contextRef="#ctx1" brushRef="#br1" timeOffset="207994.1406">15107 6646 12908,'-21'19'7463,"21"-19"-5798,0 0 225,0 0 512,21 0-640,17 0-673,-18-19-384,41 19-417,-22-21-224,1 21-96,-1-20-448,1 20-449,-20 0-577,19 20-928,-19-20-481,0 0-2049</inkml:trace>
  <inkml:trace contextRef="#ctx1" brushRef="#br1" timeOffset="208666.9922">15821 6268 9609,'-20'-40'6758,"20"40"-4196,0-19-384,0 19 193,0 19-417,0 1-833,0 19 64,0 1-96,0 20-128,0-1-321,20 2-255,0-2-65,-1-20-192,21 2-32,1-22-32,-3-19-96,3 0 320,-3-19-352,-17-2 161,-1-19-97,0 1-33,0 0-31,-1-22 32,-19 2-128,0-1 0,0 20 192,0 1-96,0 39 96,0-20 64,0 40 0,0 0 96,0-1 1,20 42-1,0-2-160,0-20-32,0 22 32,19-22-32,21 0-192,-21-19-289,22 0-640,-23-20-897,3 0-1986,-21 0-5893</inkml:trace>
  <inkml:trace contextRef="#ctx1" brushRef="#br2" timeOffset="245967.7735">1508 7757 10698,'-20'-20'5733,"0"1"-3683,-20 19-481,21-21 770,-1 21-257,-20 21-929,1-21-545,-1 19-223,-1-19-129,23 20-160,-2 0-224,20-1 160,0 1 32,20 0-128,19 20-96,-19 0-161,0-1-63,19 0 96,-19 2 320,0-1-96,-20-1 96,0 0 32,0 2 96,0-2 224,-20-19 1,0 0-1,20-20 33,0 0-353,0 0 192,20 0 160,20 0-224,-20 0-31,-1-20-129,21 0-225,-20 20-127,19-19-769,1 19-641,-19 0-768,17 0-1346,-18 0-15116</inkml:trace>
  <inkml:trace contextRef="#ctx1" brushRef="#br2" timeOffset="247155.2735">1964 8014 10730,'0'-39'3075,"0"19"-705,0 20-32,0-20-288,-20 1-481,20 19-223,0-20-129,-18 20-256,-3 0-289,1 0-63,20 20 32,-20-1-161,0 21-224,1-1-31,19-18-161,0-1 32,0 0 32,19-1-32,1-19 96,-20 0 0,20-19-96,0-1 0,1-21-32,-3 21-31,-18 1 63,0-1-128,20 20 32,-20 20-64,20-1 31,21 22 130,-23 18-194,3 0 1,19 2-64,-20-2 32,-1-20 32,1 21 32,-20-20 64,0-1 0,0 2 0,0-22-32,-20 21 64,20-40 0,-19 19 32,-1-19-64,0 0-160,0-19-96,-1-1-161,3 0-159,18-20 63,-20-19 225,20 39 224,20-19 32,-20 19-192,18-1 160,3 1 128,-1 20-64,0-19 32,0-1 0,19 0 32,1 1 0,-1-1-32,1-21 96,-20 2-160,0 0 224,-20 19 160,0-21 1,0 21 191,0 1-191,-20-1 95,0 0-192,0 20-96,0-19-127,20 19 63,-19 0-96,19 0 64,0 0-192,0 19 31,0 1 65,19 19 96,1-19-31,-20 21-226,40-2-159,-1-19-321,-19 0-640,0-20 0,0 0-353,1 0-768,-3 0-1282,-18-20-5700</inkml:trace>
  <inkml:trace contextRef="#ctx1" brushRef="#br2" timeOffset="247641.6015">2401 7855 11434,'0'-19'3043,"21"19"-288,-21 19-193,18 22-992,2-2-705,1 1-1,-1-1-127,0-18-96,-2 19-257,-18-21-192,21 1 32,-21 0-127,20-20 63,-40 19-32,20-19 0,0 0 32,0 0-256,-21 0-96,21 0-289,0-39 257,0 19 64,0-19-160,21 19 127,-21-1 65,20 1 96,0 20-64,0 0 96,0 0 64,-1 20 0,1-20 32,0 21-128,0-21 64,0 0 33,-20 0 31,19 0 32,-19-21 32,0 1 192,20 1-224,-20-21-32,-20 21 1,20-1 95,-19 0-256,19-1 256,-20 2-256,20 19 96,0 0-96,-20 0-128,20 19 256,0 2-96,0 19 128,20-1-289,0 0 129,-20 2-256,19-1-609,21-21-576,-19 1-737,-1-20-2371</inkml:trace>
  <inkml:trace contextRef="#ctx1" brushRef="#br2" timeOffset="247836.914">2997 8114 19250,'0'0'2306,"0"-20"-993,0 20 865,-20-19 192,20-1-1505,-21-21-705,21 21-96,0 1-96,0-1-576,21-19-641,-21 39-673,20-20-833,20 20-1665</inkml:trace>
  <inkml:trace contextRef="#ctx1" brushRef="#br2" timeOffset="248184.5703">3374 7836 19090,'-21'0'1345,"3"0"-32,-23 0 737,21 40-384,0-20-609,-19 19-257,19 1-287,20-1-289,0 2-128,0-21-96,20-1-32,-20-19 0,21 0-96,17 0-32,-18-19-64,1-1 160,-1 0 32,-20-1 64,18 21 0,-18-20 0,0 20 32,0 0-32,21 0 0,-21 0 32,0 20-96,20 1-321,0-21-415,0 20-578,-20-20-736,20 0-416,-1 0-2371</inkml:trace>
  <inkml:trace contextRef="#ctx1" brushRef="#br2" timeOffset="248423.828">3414 7557 17264,'0'-39'3299,"0"39"-1986,0 20 609,0-1 448,20 42-992,0-22-418,-1 41-415,1-21-129,20 21-223,-20-40-225,-1 19-257,1-20-159,20-18-193,-19-1-512,-21-20-576,18 0-514,-18-20-607,0-21-3172</inkml:trace>
  <inkml:trace contextRef="#ctx1" brushRef="#br2" timeOffset="248604.4922">3572 7579 10890,'0'-22'8904,"0"22"-5989,0 22-353,20 17-159,0 20-706,0 1-768,19 19-352,-19-19-417,21-1-352,-3-19-385,3-1-928,-1-39-1218,-21 21-2274</inkml:trace>
  <inkml:trace contextRef="#ctx1" brushRef="#br2" timeOffset="249582.0313">4088 7876 13260,'-20'-21'3363,"20"21"-512,0 0-769,0 0 160,0 0-865,0 0-416,20 21-320,0-21-385,1 20 32,-1-20-127,-2 0 31,2 0-64,1-20-96,-1-1-160,-20 2 128,0 19 0,20 0-32,-20 0 0,0 19 0,19 22 32,-19-2 64,20 20-64,20 2 0,-20 18 0,19-19 0,-19-21-32,0 1 32,0-1 0,-20 2-32,0-2-129,0-19-159,-20-1-192,0-19-65,-19 0 193,19 0-385,0-19-640,0-1-385,0-19-1505</inkml:trace>
  <inkml:trace contextRef="#ctx1" brushRef="#br2" timeOffset="249771.4843">4605 7975 20211,'60'80'2722,"-60"-41"-2369,19 20 543,-19 2 1282,20-22-1121,-20 0-864,0-19-129,0 1-64,0-1-641,0-20-1793,0 0-2659</inkml:trace>
  <inkml:trace contextRef="#ctx1" brushRef="#br2" timeOffset="253481.4453">5319 7935 16047,'-20'-19'1473,"1"-1"161,19 20 223,-20 0 129,0 0-320,20 39-865,-20 1-225,20 20 97,0-20-321,20-21 65,0 1-97,19-20 64,1-20-96,1 1-127,-23-21-1,23-1-128,-21 2 64,-20 0-96,0-1 64,-20 0-64,-1 20-64,1 0-32,-18 20-32,17-19-129,1 19-287,0 0-673,20 19-577,0 1-929,20 0-3747</inkml:trace>
  <inkml:trace contextRef="#ctx1" brushRef="#br2" timeOffset="253691.4063">5597 8055 13708,'0'-41'6086,"-19"2"-4773,-1-1 65,-20 1 383,20-21-351,1 1-834,-21 0-351,40-2-193,-21 2-64,21-1 64,21 20-96,-21 21-1,20-1-255,0 20-288,19 0-738,-19 20-896,0-1-2498</inkml:trace>
  <inkml:trace contextRef="#ctx1" brushRef="#br2" timeOffset="253871.0938">5380 7737 21396,'-41'0'1825,"41"0"-95,0 0-256,21-19-289,17 19-801,3-21-384,18 1-641,-19 20-1473,19 0-1345,-19 0-5734</inkml:trace>
  <inkml:trace contextRef="#ctx1" brushRef="#br2" timeOffset="254654.2969">6113 7896 13708,'20'59'3556,"-20"-39"-2179,20 19 257,-20 2 223,20-21-415,-20-1-289,21 1-384,-21-20 31,0 0 97,0-20-320,0 1-289,0-21 0,0-1-192,-21 2 33,21 0-65,-20-22 32,20 2-96,0 20 96,0 0-96,0-2-64,20 21 32,-20 20-32,21 0-32,-3 0-417,23 20-992,-1 0-1634,-22 20-2339</inkml:trace>
  <inkml:trace contextRef="#ctx1" brushRef="#br2" timeOffset="254944.3359">6471 7876 17936,'20'0'1378,"-20"-21"1216,19 2 193,21-1-929,-20 0-1154,0 1-479,-1-1-161,-19 0 64,20 1-32,-20-2 0,0 21-96,-20-20 0,1 20 96,-1 20-64,0 1 0,-20-2 32,21 21 160,-1-1 97,20 0 63,-20 22-96,20-22-96,20 0-95,0 2-97,-1-21-193,21 0-159,-20-20-321,19 0-736,1 0-769,1-20-705,-3 0-2658</inkml:trace>
  <inkml:trace contextRef="#ctx1" brushRef="#br2" timeOffset="255254.8827">6828 7757 14221,'-20'0'3619,"1"0"-928,19 20-161,-20-1-256,0 21-512,20 0-705,0 0-384,0-1-353,20-19-224,0-1 0,19 1-160,-19-20 96,0-20-96,0 1 64,0-1-32,-1 0 32,-19 1 32,0-1-96,0-21 192,-19 22-160,19 19 96,-20-20-64,20 20 64,0 0-64,0 20 96,0-1-32,0 22-128,0-21 0,20-1-416,-1 1-641,1 0-1249,0-1-641,21-19-2755</inkml:trace>
  <inkml:trace contextRef="#ctx1" brushRef="#br2" timeOffset="255551.7578">7146 7757 19730,'0'-39'1922,"-21"39"-32,3 0 96,-2 19-193,20 1-383,-21 0-545,1 19-385,20 0-384,0-18 0,20 19-96,21-21 32,-23 1-320,23 0 96,-21-1-32,19 1 127,-19 1-31,-20-1 0,0-20 96,0 20 0,0-20-160,-20 0 0,1 0-385,-1 0-320,0 0-288,0-20-544,20 20-1090,-21-20-3011</inkml:trace>
  <inkml:trace contextRef="#ctx1" brushRef="#br2" timeOffset="256558.5938">7583 7836 12363,'0'-40'2178,"-20"40"321,20-19-193,-21 19-256,21 0-673,0 0-352,-20 19 64,20 1-96,-18 19-128,18 2-128,0 18-353,18-20-96,2-19-96,21 1-64,-21-1-96,19-20 97,1-20 31,-20-1-128,-1-18-32,-19 19 0,0-19 0,0-1-96,-19 19 32,-1-18-32,0 39-97,-21-20-31,23 1-64,18 19-161,-20 0-319,20 0-481,0 0-641,20 19-448,-2-19-2947</inkml:trace>
  <inkml:trace contextRef="#ctx1" brushRef="#br2" timeOffset="256840.8202">7781 7777 15022,'20'19'2979,"-20"1"-1442,20 0 193,-20 20 223,19-20-287,-19 0-545,20-20-544,-20 19-161,0-19-160,0 20-64,0-20 1,0 0 31,0-20-64,0 20-128,0-19-32,0-1 32,0 0-32,20-20-96,-20 20-96,21 0 96,-1 20-32,-2 0-161,2 0-127,1 40-289,19-21-800,-21 22-1026,1-2-1761</inkml:trace>
  <inkml:trace contextRef="#ctx1" brushRef="#br2" timeOffset="257160.1563">8318 7757 18609,'-41'0'2210,"1"20"-961,21 19 1282,-21 0-353,20 2-865,20-21-736,0 19-481,20-19 128,0-20-224,0 0 32,19 0 64,-19-20-256,0 0-64,1 1 96,-3-1-97,2 0 1,-20-1-32,0 2 32,0 19 128,0 0-161,20 0 193,-20 19 64,0 2-64,21-1-288,-21 19-737,20-39-577,-2 20-576,3-20-1185,-1-20-3940</inkml:trace>
  <inkml:trace contextRef="#ctx1" brushRef="#br2" timeOffset="257558.5938">8435 7479 13100,'-18'-40'5349,"18"40"-3523,0-19-193,0 19 545,18 0-320,-18 0-993,0 19-257,0 1 321,0 19-64,0 1-128,21 1-513,-21 18 0,20-20-128,0 2-32,19-2 33,-19 0-162,0-19 65,20-20-96,-20 0 64,19 0 32,-19 0 0,0 0 0,1 0 0,-21 0 0,0 20 32,0-1 32,0 2-64,0 19 0,-21-21 0,21 1-96,-20 0-288,0-20-289,20 19-384,-39-19-736,19 0-385,0 0 0,0 0-737,0-19-4580</inkml:trace>
  <inkml:trace contextRef="#ctx1" brushRef="#br2" timeOffset="257920.8984">8753 7439 19378,'0'40'2050,"0"-1"-801,0 22 961,0-2-64,20 21-737,-20-2-608,21-19-577,19 2-160,-1-42 65,1 1-97,-1-20 64,21 0-128,-21-39-64,1 19 64,1-21-161,-23 2 225,-18 0-96,0-1-32,0 21 0,-18-2 160,-3 21 64,1 0-160,0 21 192,20-2 65,-20 21-1,20-1-32,20 0-288,0-18 96,21 19-96,17-21-417,-17-19-319,18 20-994,-19-20-1697,19 0-5030</inkml:trace>
  <inkml:trace contextRef="#ctx1" brushRef="#br2" timeOffset="258884.7656">9846 7697 12235,'0'-40'5894,"0"40"-4613,-20-19-224,0 19 673,0 0-65,0 0-640,1 19-737,-1-19 1,20 20-129,0 21-32,0-22-96,0 1-32,39-20 32,1 20-64,0-1 64,19-19 0,-19 20-32,-1 0 0,-19-1 32,-20 2 32,0 19 32,-20-21 224,0 1 193,-19 0-161,19-20-224,0 0-64,0 0-32,20 0-288,-19-20-480,19 0-738,0 1-704,19-1-1185,-19 0-5542</inkml:trace>
  <inkml:trace contextRef="#ctx1" brushRef="#br2" timeOffset="259069.3359">10183 7796 17456,'40'40'2242,"-40"-21"-1633,20 2 640,-20-21 32,0 20-929,0-20-448,19 0-384,-19 0-1570,0-20-2787</inkml:trace>
  <inkml:trace contextRef="#ctx1" brushRef="#br2" timeOffset="259211.914">10162 7657 18033,'-18'-19'1089,"18"19"-481,0-20-191,18 20-385,-18 0-513,21 0-1537,-1 0-6342</inkml:trace>
  <inkml:trace contextRef="#ctx1" brushRef="#br2" timeOffset="259413.0859">10362 7579 13773,'59'-22'4356,"-38"22"-1890,-1 0 96,-2 22-223,2-22-866,1 39-608,-21-19-257,0 19-223,0 2-129,0-2-96,20 0-128,-20 1-32,20-21 32,-1 2-32,1-1-160,-20-20-288,20 20-705,-20-20-705,20 0-609,-20 0-1536</inkml:trace>
  <inkml:trace contextRef="#ctx1" brushRef="#br2" timeOffset="259795.8984">10462 7777 17840,'0'0'3203,"0"-20"-1697,0 20 768,18-20 256,2 20-1152,21-19-738,-2 19-512,1 0-96,0 0 0,-1 0-96,-19 0-64,20 0-32,-21 0 128,1 0 32,0 0-32,0-21 96,-20 21-64,0 0-32,0-20-32,-20 0 0,20 20-96,-20 0-128,0-19 95,1 19 1,-1 19 128,0 1-64,0 0 160,0 1 0,1 18 64,19-19 32,0 19 0,0-19 33,19 20-193,21-20 96,0 0-64,-1-20-129,1 0-223,-19 0-320,17 0-1026,3-20-1153,-21 0-1153,-2-1-14093</inkml:trace>
  <inkml:trace contextRef="#ctx1" brushRef="#br2" timeOffset="260108.3984">10958 7518 1889,'0'-20'18898,"0"1"-17681,18-1 353,3 0 928,19 1-1024,-1-2-1026,1 21-320,-20 0-256,19 21 192,-19-2-64,20 1-64,-20 19-32,1 20-224,-3 2-161,2-2-352,1 21-448,-1-21 609,0 1 447,-2-20 97,23-1 96,-21-19 96,0 19 64,-20-39-32,-20 21 161,20-1 63,-40-20-224,19 0-96,-17 0-32,-3-20-128,21 20-993,2 0-2114,-23 0-13453</inkml:trace>
  <inkml:trace contextRef="#ctx1" brushRef="#br1" timeOffset="280708.0077">17469 3191 1185,'0'0'608,"-20"0"-31,20 0 1120,0 0 417,0 0-64,0 0-288,-20-20-289,20 20-31,0 0-321,0 0-64,0-20-192,0 20-257,0 0-127,0 0 95,0 0 129,0-19 32,0 19-97,0 0 1,0 0 31,0 0-63,0 0-97,0 0-159,0 0-97,0 0 32,0 0-96,0 0-31,0 19 31,20-19 32,-20 0-64,0 20-96,0-20 0,0 0 64,20 20-96,-20-1 33,0 1 63,0-20 64,19 20-96,-19 21 96,0-22-96,0 1-32,20 0-32,-20-1 0,0 1 0,20 0-32,-20 20 96,0-20-160,20 19 128,-20 1-64,0-21 32,0 22-32,20-2 65,-20-19-65,0 19 0,19 2 0,-19-2 32,0 1 0,0-1 0,0 2-128,0-2 128,0 20 32,0-18-64,0 18 32,-19 0-64,19-18 32,0 18 0,-20 0 0,20 1-32,0 19 64,0-19-32,20-1-32,-20 21 64,0-21-32,0 0 0,0 21-64,0-21-33,0 2 162,0 18-226,0-19 161,19-1 64,-19 20-128,0 1 96,20-2-32,-20 3-32,0-1 128,0 18-128,0-18 32,20-1 0,-20 1 64,21 18-64,-21-18 33,20 20-33,-20-21 32,18 1 32,2 18 0,1 2-64,-21-21 32,20 20-96,0 1 128,-20-2 32,0 2-128,19 20 64,-19-22 64,0 21 96,0 1-96,20-20-32,-20 18-32,0 1 96,0 0 33,0 1 31,0-1 0,0-1-32,0 2-32,0-1-128,0 1 96,-20-2-96,20 1 32,-19 0 0,-1 1-64,20-1 32,-20-1-128,20 2 448,-21-21-223,1 21 63,20 18-96,-18-19 0,18 0 0,0 1 0,0-22-32,0 22 0,0-21 32,0 21-64,0-2 0,0-18 32,0 19-32,0-21 0,18 22 0,-18-20 32,20 19 32,-20-21-32,21 22-96,-21-20 96,20 19-64,-20-21-32,0 22 96,0-21-128,20 41 160,-20-22 0,19-19 32,-19 1-128,20-41 64,-20 21 0,20-1-32,-20 21 32,20-2-96,-20-18 64,0 18 0,20-18 0,-20 20-32,0-21 64,0 1-64,0-1 32,0 1 32,0-2-32,-20-17 0,20-2 0,0 0 96,0 1-96,0-20-64,-20-1 96,20 2-96,0-2-128,0-19-96,0-20-257,20 19-512,-20-19-512,20 0-545,-20 0-481,19-19-2273</inkml:trace>
  <inkml:trace contextRef="#ctx1" brushRef="#br0" timeOffset="329010.7421">17905 3528 3395,'20'20'3715,"-20"-20"-704,0 19 480,0 2-864,0-1-641,0 0-609,20-1-192,-20-19-288,0 20 224,0-20 128,0 0-128,0 0 96,0-20-288,0 1-384,0-1-65,0-21-159,-20 2-65,20 0-96,-20-1-64,20-20 0,0 1-96,0 20-32,0-2 0,20 1 0,0 21-32,0-1-32,19 20-32,1 0 64,1 20-32,-23 19 192,23 22-192,-1-2 96,-21 0-257,1-19 225,0 0 32,0-1-32,-20-19 64,20-20 32,-20 0 225,0 0 63,0-20 32,0-19-159,0-1-1,0 0-128,0 0 32,0-19-128,-20-1-32,20 1-288,0 0-161,20 18-95,-20 21-353,0 20-961,19 0-416,1 20-897,-20 21-6310</inkml:trace>
  <inkml:trace contextRef="#ctx1" brushRef="#br0" timeOffset="329452.1484">18660 3389 19698,'-40'-20'1057,"19"20"224,3 0 481,18 20 96,-20 21-865,0-2-481,20 0-288,0 1-127,0 0-65,20-20-64,0-20-1,19 0-95,-19 0-96,20-20 64,-21-20 128,1 0 32,-20 1 96,0 19 64,0-20-64,0 20 225,-20 0 127,20 1-64,0 19-31,0 0-33,0 0-256,0 19 0,0 21-64,20-19-32,-20 18-128,40-19-513,-20-1-384,-1 1-544,1-20-321,0 0-576,0 0-3172</inkml:trace>
  <inkml:trace contextRef="#ctx1" brushRef="#br0" timeOffset="329666.9922">18917 3409 20179,'20'21'2082,"1"-2"-353,-21 1 577,20 0-896,-20-1-962,20 1-384,-2-20-224,3 20-513,-21-20-768,20 0-897,0-20-737,-20 20-5701</inkml:trace>
  <inkml:trace contextRef="#ctx1" brushRef="#br0" timeOffset="329831.0546">18937 3191 6534</inkml:trace>
  <inkml:trace contextRef="#ctx1" brushRef="#br0" timeOffset="330075.1953">19037 3269 15374,'20'22'2979,"-20"-3"-513,20 1-480,0 19 384,-1-19-832,-19 21-673,20-2-193,0 0-191,0-19 191,0 0-287,-20-20-97,19 19-32,-19-19-32,20 0 65,-20-19 63,0-1 64,20 0-255,-20-19-33,0 0-32,20-2-128,-20 2-64,0-1-193,21 21-159,-21 19-513,18 0-480,-18 0-865,20 19-449,-20 1-1601</inkml:trace>
  <inkml:trace contextRef="#ctx1" brushRef="#br0" timeOffset="330379.8827">19454 3449 17328,'20'0'2883,"-20"0"-769,20 0 448,-1-19-160,1 19-1056,0-21-706,0 21-448,-20-40-63,20 21-65,-1-1-128,-19 0-1,0 1 33,0 19 0,-19-22-96,-1 22 256,0 0-192,0 22 257,0-3-193,1 21 288,19-21-32,0 21-160,0-19-32,19-2 0,1 21-64,20-21-64,-20-19-128,19 0-224,21 0-129,-21-19-864,1 19-1474,1-20-961,-23 0-10986</inkml:trace>
  <inkml:trace contextRef="#ctx1" brushRef="#br0" timeOffset="331242.1875">20347 3191 6886,'20'-40'11435,"-20"21"-9770,-20-22 97,0 41-160,1-20 448,-1 20-833,-21 0-449,3 0-383,18 20-193,-1 21 32,1-22-160,0 1-64,20 19 96,20-19-192,21 0 0,17-1 96,3 3-96,18-3-128,-20 1 128,1-20 32,-21 20-64,-19-1 160,-20 1 160,-20 0 64,0 1 64,-19-2 1,-21-19-193,41 20-96,-21-20-32,20 0-321,20 0-896,0 0-1217,20 0-353,0 0-1793,0-20-12907</inkml:trace>
  <inkml:trace contextRef="#ctx1" brushRef="#br0" timeOffset="331480.4687">20664 3389 16239,'41'0'2274,"-41"20"-769,20-20 321,-20 21 224,19-2-673,1 1-832,0 0-353,0-1-32,19-19-160,1 0 160,0-19-192,-21-1 161,1 0-33,-20 1 32,-20-2 32,1 1-128,-21 0 96,0 20-224,-19-19 32,39 19-192,-19 0-641,19 0-320,20 0-225,-20 19-1024,20-19-3716</inkml:trace>
  <inkml:trace contextRef="#ctx1" brushRef="#br0" timeOffset="331748.0468">20962 3071 22293,'0'-19'2402,"0"-1"-1633,0 20 288,0 20 864,20-1-703,-20 21-514,20 20-351,1-21-225,17 20-64,-17-18-128,-1-1-128,0-1-289,-2 2-480,23-22-833,-21 1-1088,0-20-289,-1 0-5509</inkml:trace>
  <inkml:trace contextRef="#ctx1" brushRef="#br0" timeOffset="331966.7969">21300 3291 17424,'0'19'4228,"0"1"-3363,0 19 704,0-19 321,20 21-609,-1-22-672,1 1-353,0 0-128,21-20 64,-3-20-95,-18 20-1,21-20-96,-21-20-225,-20 20-287,0 0-481,0 1-769,0-1-384,-20-19-1057,20 17-6278</inkml:trace>
  <inkml:trace contextRef="#ctx1" brushRef="#br0" timeOffset="332153.3203">21557 3052 21716,'21'0'2146,"-21"19"-352,0 21 320,20 0-256,-20 0-1058,20 19-543,-20 1-225,20-1-193,19-19-511,-19 0-385,20-20-865,-1-20-993,-19-20-1217,0 20-14317</inkml:trace>
  <inkml:trace contextRef="#ctx1" brushRef="#br0" timeOffset="332366.211">21557 3269 6630,'0'0'10954,"21"0"-10313,-1 0 640,20 0 64,19 0 257,0 0-97,1 22-384,-1-22-416,-18 19-321,-3 1-95,-17 0-193,-1-1-32,-20 1-192,0 0-257,0-20-608,20 21-800,-20-21-674,0-21-5220</inkml:trace>
  <inkml:trace contextRef="#ctx1" brushRef="#br0" timeOffset="332537.1094">21995 3151 15919,'-20'-19'7431,"-1"19"-6823,21 0-384,0 0-320,0 0-192,0 0-1826,0-21-10858</inkml:trace>
  <inkml:trace contextRef="#ctx1" brushRef="#br0" timeOffset="333363.2813">22333 3330 9320,'-21'-20'7944,"1"1"-6791,0 19 673,0-22 160,1 22 384,19 0-641,-20 22-640,0-3-448,20 1-257,0 19-95,0 1-129,40 0-160,-21-20 32,21 0 32,19-20-96,-18 0 0,-1 0-64,-20-40-64,-1 21 96,-19-2 160,0-19-289,-19 1 65,-1 0 96,0 17-64,20-17 0,-20 19 64,-1 1 0,21-1 96,0 20-160,21 0 192,-1 20-64,-20-1 32,20 1-32,19 19 32,-19 2-64,0-1 0,0-21 225,0 1-161,-20-20 32,19 20-96,-19-20 224,20 0-160,-20 0 128,0-20 0,20 0-96,-20 1-64,0-1 33,20 0-98,0 1 33,-20 19-192,19 0 128,-19 0-32,20 0 96,0 19-64,1 21 64,17-21-480,-18 1-1026,21 0-864,-2 1-385,-19-21-2722</inkml:trace>
  <inkml:trace contextRef="#ctx1" brushRef="#br0" timeOffset="333638.6718">23086 3171 19698,'-20'-20'2370,"1"1"-544,-1 38-160,0-19 31,0 20-480,-19 0-544,19 19-417,0 0-192,40-17-160,0 17-160,39-19-320,0 19-385,1-19-96,-1-20 192,-18 21 480,-1-2 321,-40-19 417,0 20 896,-20 0 96,0-1-512,-41 1-417,22-20-320,-1 20-352,20-20-1313,1 0-2115,-1 0-13452</inkml:trace>
  <inkml:trace contextRef="#ctx1" brushRef="#br0" timeOffset="334944.336">18243 4045 10730,'0'-21'672,"-20"21"866,20 0 159,-20 0 321,20 0-352,0 0-609,0 0-609,0 0-224,20 0 321,0 0 192,0 0-257,19 0-256,1 21-96,0-21 97,-1 20 31,22-20 192,18 0-159,-20 0-1,20 0-160,20-20-96,0 20 128,20 0-32,1 0-32,19-21-96,-19 21 0,18 0-160,1 0 0,1 0 64,-2 0 0,1 0 0,-1 0 64,2-20 0,-1 20 64,-1 0-128,2 0 128,-1 0 0,-21 20 0,2-20 0,-1 0-32,-20 21 96,21-21-128,-21 0-32,0 0 64,0 0 96,0 0-96,1-21 96,-1 21 0,0 0 0,0-20 128,-20 20 65,2-19 383,-2 19-351,-20 0-65,20 0-96,2 0 160,-22 0-224,20 0 1,-19 0-33,-1 0-32,-19 19 32,-1-19 64,1 0 0,-1 0 256,-19 0 193,21 0-33,-21 0-31,19 0-65,-19 0-63,-20 0-33,20 0-224,-20 0 0,0 0-32,20 0-32,-20 0-160,0 0-192,0 0-192,0-19-225,0 19-416,0 0-833,0 0-705,0-20-4419</inkml:trace>
  <inkml:trace contextRef="#ctx1" brushRef="#br3" timeOffset="338063.4766">18203 4839 12043,'-19'-20'3908,"19"20"-1058,0 0-511,0 0-450,0 0-255,0 0-161,19 20-288,1-1-320,-20 1-288,20 19-257,0-19-128,-20 0-352,20 1 160,-20-1-256,19-20-449,-19 0-736,0 19-577,0-19-545,0 0-1248,0 0-4901</inkml:trace>
  <inkml:trace contextRef="#ctx1" brushRef="#br3" timeOffset="338389.6484">18103 4639 15919,'-59'0'2114,"19"0"-897,20 21-64,-19-1 673,-1 19-65,20 1-351,1 20-385,19 19-65,0 1-287,39-21-609,21-20 160,19 2 33,21-21-97,-1-20-128,0 0-64,0-41-96,-20 2-129,0-20-159,-38-2 32,-1 2-289,-40 0 769,0-21-288,-40 21-64,-19-1-65,-2 1 129,-38 39 96,0 0 128,0 20 128,20 0-192,-21 40-384,40-21-1250,21 1-2754</inkml:trace>
  <inkml:trace contextRef="#ctx1" brushRef="#br3" timeOffset="348347.6562">19255 4898 8359,'0'-20'1890,"0"0"384,0 1 161,0-1 63,-20-21-736,20 22-417,0 19 32,-20-20-128,1 20 33,19 0-33,-20 0-737,0 20-319,0 19-161,20 21 224,0-20-128,0-1-96,0 2-224,20-21 224,0-1 32,0 1-32,-1-20 224,21 0-128,-20-20 96,-20 1-192,21-1 129,-21-1-33,0-19-32,0 21-160,0-1 736,0 0-479,-21 1 95,21 19 192,-20 0-159,20 0-161,0 0-160,0 19 64,0 21-64,20-21 32,-20 1-352,21 0 288,-3 1-97,2-1-383,0-20-705,1 19-1185,-1-19-417,-2-19-1345,-18 19-13325</inkml:trace>
  <inkml:trace contextRef="#ctx1" brushRef="#br3" timeOffset="348586.9141">19494 4957 14573,'19'41'3396,"1"-41"-1379,-20 19-191,0-19 256,20 0-288,-20 0-545,0 0-224,0-19-256,0-1-353,0-1-160,-20-19-160,20 21 161,0-21-610,-20 1 770,20 18-577,0 1-193,0 20-351,20 0-514,-20 0-735,40 0-290,-20 20-1024,19 21-5669</inkml:trace>
  <inkml:trace contextRef="#ctx1" brushRef="#br3" timeOffset="348826.1718">19851 5057 17904,'-39'0'1602,"39"-20"-641,0 0 320,-20 1 321,20-1-738,0-21-575,0 2-97,0 19-192,0-19 480,0-2-608,20 21 160,-20 20-128,0 0-32,0 0-833,18 20-128,3 1-1025,-1-1-2883</inkml:trace>
  <inkml:trace contextRef="#ctx1" brushRef="#br3" timeOffset="349232.4219">20109 4839 18609,'-40'-20'2178,"20"20"-1249,20 20 320,-20-1 673,20 1-737,0 19-736,0-19-321,20 0-256,0 1 256,-20-21-64,20 20-64,0-20 32,-1-20-64,-19 20 32,20-21-32,-20 21 32,0-20-256,0 0 448,0 1 192,0-1-352,0 20 160,0 0-32,0 0-63,0 0-33,0 0-32,0 20-32,20-1 64,-20 1-353,21 0 225,-21 1-288,20-21-609,-2 20-640,2-20 31,-20 0-544,21 19-1249,-21-19-4997</inkml:trace>
  <inkml:trace contextRef="#ctx1" brushRef="#br3" timeOffset="349593.75">20347 4839 21812,'-20'19'2082,"20"1"-1281,20-20 768,-20 20-255,20-20-674,20 19-512,-21-19 0,1 0-384,0 0 641,-20-19-321,0-1 0,0 0-96,0 20-32,0 0 64,0 0 0,20 0-193,-20 0 193,20 40 64,-1-21 65,21 42-129,1-22-161,-3 20 290,3 21-129,-21-21-64,0 2 96,-20-22 32,0 20 64,-40-20-64,19 2 32,-19-21 0,1 0-192,19-1-481,-20-19-864,21-19-2275,-1 19-4547</inkml:trace>
  <inkml:trace contextRef="#ctx1" brushRef="#br3" timeOffset="362328.125">21023 4957 19698,'0'0'1634,"0"0"-1314,18 0 449,2-20 384,21 0-224,-3 20-801,-17-19 96,39 19-288,-41 0-801,21 0-736,0 0-1634,-21 0-6567</inkml:trace>
  <inkml:trace contextRef="#ctx1" brushRef="#br3" timeOffset="363173.828">21519 4600 6854,'0'-20'2755,"0"1"-129,0 19-31,0 0-481,-20-20-641,20 20-384,0 0-160,0 0-128,0 0 192,0-20-257,0 20 1,0 0-32,20 0-129,-20-19-127,0 19-1,0 0-160,0 0 129,0 19-33,0-19 32,0 40 193,0-1-161,20 0-63,-20 2-97,18-2-128,-18 1-32,21-21 161,-1 1-193,0-20 0,0 21-64,19-21 96,-19 0-128,20 0 0,-21 0-96,21 20 64,-20-1-64,19 21 64,-19-21-160,-20 1 159,0 21-223,0-21 256,-20-20 64,2 19-128,-3-19-32,-19 0-32,20 0-64,-19 0-32,19 0-225,-20 0-352,21-19-191,19 19-450,-20 0-736,40 0-1890,-20 0-4740</inkml:trace>
  <inkml:trace contextRef="#ctx1" brushRef="#br3" timeOffset="363543.9453">22114 4839 20979,'0'-20'1634,"-20"20"-353,20 0 417,-20 20-289,0-1-576,1 21-545,19-21-384,0 1 320,0 0-544,0 1 288,19-21 0,1 0 0,0 0-160,0-21 128,0 1 64,-20 0 0,0 1 416,0-1-320,0 0 288,0 20 65,0 0-161,-20 0 0,20 0-224,0 20-64,0 0-32,0-1 0,0 1-96,0 0-416,0 1-225,20-21-416,-1 0-641,1 0-128,0 0-864,0-21-2435,0 1-8584</inkml:trace>
  <inkml:trace contextRef="#ctx1" brushRef="#br3" timeOffset="363803.711">22312 4819 13004,'0'-41'3267,"0"41"-865,0 0 32,0-19-159,0 19-257,0 0-609,0 19-416,0-19-160,0 20-225,0 1-288,21 18-63,17-19-193,-17 19 0,19-19-320,-1 0 352,-19 1-481,-20-1 385,0-20-96,0 19 128,0 1-320,-39-20 64,19 0 128,-20 20-161,19-20 33,-17-20-448,17 20-546,1-20-287,20 20-353,0-39-1409,20 18-5509</inkml:trace>
  <inkml:trace contextRef="#ctx1" brushRef="#br3" timeOffset="364086.9141">22491 4917 18929,'20'0'1282,"0"0"415,0 0 545,19-19-256,-19-1-640,0 0-1026,0 1-160,-1-1 32,-19-1-128,0 21 64,0-20 32,0 1-31,0 19-1,-19 0 32,19 0-256,-20 0-32,0 19 64,0 1 0,0 21 64,1-2 0,19 0 128,0-19-288,0 21-385,0-21-288,19-1-320,1 1-480,20-20-545,-1 0-1826,1 0-13485</inkml:trace>
  <inkml:trace contextRef="#ctx1" brushRef="#br3" timeOffset="364406.25">22888 4778 18065,'-20'0'2626,"1"20"-800,-1 1 448,20-1-448,0 19-865,0 0-449,20-19-352,-1 0-64,1 1-96,20-21 32,-20 0-64,19-21-32,-19 1-256,-20-19 96,0-1 96,0-20 416,-20 21-256,-19-20 64,19 19 32,0 19 257,0 2 191,20 19 193,0 0-161,0 19-63,20 22 160,0-2-673,19 20 96,21-18-513,-21 18-576,1-20-832,1-19-1955,-3 0-2145</inkml:trace>
  <inkml:trace contextRef="#ctx1" brushRef="#br3" timeOffset="365453.125">18878 5553 16527,'-20'-40'2050,"-20"40"-801,20 0 257,1 0-33,-21 20-192,20-20-512,0 20-481,20 1-160,0-2-64,0 1 33,40 0-65,0-1-32,-1 1 32,21 0-64,-21-1-32,2 2 128,-21-1-64,0 0 128,-40-1 96,0 1-32,-1 0 160,-19-1-223,1 1-65,19-20 0,0 21-577,0-21-416,20 0-704,0 0-257,0 0-1057,20-21-2818</inkml:trace>
  <inkml:trace contextRef="#ctx1" brushRef="#br3" timeOffset="365742.1875">19136 5752 12075,'20'0'2915,"0"0"-1378,-20 0-31,0 20 63,20-20-384,-20 19-576,19 1-97,1-20 97,0 0-129,0 20-31,1-20-129,-3-20-32,-18 20-64,20-20-127,-20 20 127,0-19-128,0-1 32,-20 20 64,2-20-128,-3 20 32,-19 0-64,20-21 0,1 21-64,19 0-352,-20 0-545,20 0-160,0 21-320,0-1-1282,0 0-6213</inkml:trace>
  <inkml:trace contextRef="#ctx1" brushRef="#br3" timeOffset="366039.0625">19314 5474 19218,'0'0'1922,"-18"0"-641,18 0 0,18 0 577,-18 20-513,20-1-512,0 21-417,1 0-192,-1 0-160,-2 19 33,3-19-130,19-20-351,-20 19-545,-1-19-480,1 0-513,0-20-416,0 0-2146</inkml:trace>
  <inkml:trace contextRef="#ctx1" brushRef="#br3" timeOffset="366278.3203">19672 5652 544,'0'20'18898,"0"19"-17297,0-18-127,0 19 896,20-21-256,-20 21-1217,19-21-545,21 1-96,1-20-127,-3 0-97,3-20 0,-1 1-192,-21-1-97,1 0-63,-20-19-417,0 19-256,-20-1-576,1-18-609,-1 19-1410,0 1-3650</inkml:trace>
  <inkml:trace contextRef="#ctx1" brushRef="#br3" timeOffset="366488.2813">19911 5474 18961,'19'0'2659,"1"0"-1058,-20 0 738,20 20-546,0-1-511,0 21-610,19 0-448,-19 0-159,20-1 95,-1 0-320,-19-18-161,21-1-415,-23 0-418,2-1-671,1-19-642,-21 0-1697</inkml:trace>
  <inkml:trace contextRef="#ctx1" brushRef="#br3" timeOffset="366721.6796">19950 5633 18609,'0'0'2114,"20"0"-1633,20 0 896,19 0 513,-19 0-33,19 19-703,0 1-482,2 0-223,-22-1-225,1 2-160,0-1-192,-21 0-161,-19-1-287,0 1-962,0-20-1024,0 0-449,0 0-5157</inkml:trace>
  <inkml:trace contextRef="#ctx1" brushRef="#br3" timeOffset="366884.7656">20347 5533 18289,'0'0'2658,"0"-20"-1376,0 20-225,0 0-321,0 0-544,20 0-320,20 0-961,-21 20-1665,21 0-6759</inkml:trace>
  <inkml:trace contextRef="#ctx1" brushRef="#br3" timeOffset="367365.2344">20923 5633 17072,'-60'-20'1857,"40"0"-607,-19 20 127,19 20 513,0 0 96,0-1-449,1 21-800,19 0-193,0 0-416,19-21 97,21 1-225,0 0 32,-21-20 0,21-20-160,-20 0-65,0 1 33,-20-21-64,0 19-160,-20-18 223,0 0-351,0 19-161,0 0-63,1 1 223,19-2 33,-20 1-225,20 20-416,0 0-1281,0 0-2243,0 0-10217</inkml:trace>
  <inkml:trace contextRef="#ctx1" brushRef="#br3" timeOffset="367632.8125">21002 5652 19058,'39'40'2338,"-19"-21"-577,1 2 514,-21-21-290,0 0-735,0 0-482,0 0-127,0 0-353,0-21-128,0 2-128,20-1 32,-20-19-96,20 19 0,-2-19-64,3 39 128,19-21-160,-20 21 96,-1 21-32,21-2 160,-20 21-192,19-1-32,-19 0-641,0-18-1024,21 19-1667,-23-40-2593</inkml:trace>
  <inkml:trace contextRef="#ctx1" brushRef="#br3" timeOffset="381342.7735">18441 6209 17616,'-20'0'1281,"0"0"1,1 0 287,-1 19 289,0 1-353,20 19-864,0 22-97,0-22-95,0 20-1,0-20-192,20 2-127,0-1-1,-1-1-128,1-19-321,20 1-639,-19-21-770,-3 0-416,23 0-1217,-21-21-6599</inkml:trace>
  <inkml:trace contextRef="#ctx1" brushRef="#br3" timeOffset="381682.6171">18719 6426 19410,'20'0'2915,"-20"0"-2339,0 0 1026,20 20 608,-20 0-961,20-1-672,-20 22-289,0-21-320,19 0 64,-19-1-32,20-19-417,-20 20-608,20-20-1121,-20 0-704,0-20-5062</inkml:trace>
  <inkml:trace contextRef="#ctx1" brushRef="#br3" timeOffset="381849.6094">18699 6287 17648,'0'-19'1954,"0"19"-769,0-20-800,20 20-289,0 0-289,0 0-1376,0 0-4068</inkml:trace>
  <inkml:trace contextRef="#ctx1" brushRef="#br3" timeOffset="382069.336">18937 6466 16207,'21'19'3235,"-1"3"-2114,-20-22 545,0 0 448,0 0-353,0 0-480,20 0-736,-20 0-97,0-22-255,18 22 63,-18-19-192,21 19-32,-21 0-64,20 0-64,0 0-128,19 19-321,-19-19-640,0 22-705,0-3-96,0 1-896,-20-20-4646</inkml:trace>
  <inkml:trace contextRef="#ctx1" brushRef="#br3" timeOffset="382682.6171">19354 6426 14253,'-40'0'2979,"40"0"-1089,0 20 63,-18-20-191,18 20-513,0 21-416,0-22-288,0 21-65,0-21-288,18 1-64,2-20-128,0 0 0,1 0-32,-1-20-64,-2-19 64,-18 0-96,0 17 192,0-17-64,0-20 32,-18 20-64,-2-2 128,20 2 0,-21 19-32,21 0 193,0 1 255,-20 19 1,20 0-289,0 19 192,0 21-31,20-1-225,-20 2 0,0 18-96,21 0 128,-21-18-128,20 18-32,-2-20-32,23-19 64,-1 1-96,-1-21-64,1-21 32,-1 1 32,-19 0-32,0-19-32,0 19 64,0-21-32,-20 2 32,-20 19 0,20-19 32,-20 19 32,20 20-64,-20-19 64,0 19-64,20 19 0,0 1 0,-19 0 32,19 19 96,0 0-64,0 2 64,0-21-128,19 19 128,1-19-480,0 0-289,20-20-608,-21 0-801,21 0-865,1-20-4068</inkml:trace>
  <inkml:trace contextRef="#ctx1" brushRef="#br3" timeOffset="382879.8827">20010 6367 18129,'0'20'3619,"0"-20"-2370,0 39 129,0 1 639,-20 1-383,20 18-801,0-20-609,0 2-288,20-22-609,-20 1-736,19-20-1410,1 0-1633</inkml:trace>
  <inkml:trace contextRef="#ctx1" brushRef="#br3" timeOffset="383216.7969">19891 6446 19858,'20'20'1826,"-1"-20"-449,1 19 897,20 3-224,-1-3-1153,-19 1-640,20 0-225,-1-1 32,1-19 0,-19 20-128,17-20 96,-18 0-64,1-20-32,-1 20 64,-20-19-65,20-1 33,-20 0-96,0-21 64,0 22-64,0-1 32,-20 0 96,20 20 0,-20 0 64,20 0-64,-21 0 128,21 0 32,-20 40-31,20-21 95,-18 22-64,18-21 0,0 19-128,0 1-96,0 0 32,18 0-641,2-21-736,21-19-769,-2 0-513,1-19-2305</inkml:trace>
  <inkml:trace contextRef="#ctx1" brushRef="#br3" timeOffset="383544.9219">20486 6466 13260,'-20'-20'5093,"20"40"-3171,-20-20-353,20 41 257,0-22 64,0 21-801,0-1-673,20 2-384,-20-22 0,40-19-96,-21 0-96,1 0 64,0-19-288,0-22 127,1 2 225,-21-1 32,0-1 0,0 2 64,-21 0-32,1-20 32,0 38 97,0 1 479,20 0 129,0 20 96,0 20-257,0 0 97,20 20-321,0 0-288,0-1-64,19 0-224,-19 2-609,21-21-800,-1 0-1314,-1-1-1121,-19-19-16335</inkml:trace>
  <inkml:trace contextRef="#ctx1" brushRef="#br3" timeOffset="384507.8125">21201 6168 10441,'0'-20'3844,"-20"1"-1826,20 19 352,-20-20-448,20 0-256,0 20-225,0 0-192,0 0-224,0 0-160,0 0-32,20 20 32,-20 19-65,20 2-255,-20 18-161,20-20-96,-1 1-159,-19 20-1,20-40 0,0-1-128,0 1 32,0 0 32,19-20-32,-19 0 0,0-20 0,1 20-64,17 0 0,-18 0 0,-20 0 32,21 20-32,-1 21 64,-20-22-32,0 1 32,0 19 32,0-19 32,-20 0-160,-1-20-64,1 0-160,0 21-65,2-21-127,-23-21-225,21 21-288,0-20 0,20 0-672,-19-19-417,19 19-1025,19-21-5189</inkml:trace>
  <inkml:trace contextRef="#ctx1" brushRef="#br3" timeOffset="384884.7656">21598 6407 20659,'20'39'1185,"0"-19"385,-1-1-1,1 3-224,0-22-704,0 0-353,0 0-63,19 0-65,-19-22 32,0-17-256,-20 19 224,0 1-256,21-1 160,-42 20 64,21 0 0,0 0-32,21 20 128,-21 19-95,38 0-193,3 2 192,-3 18-256,23 2 224,-2 17-128,-19-19 64,-20-18-96,-1 18 224,-19-20 32,0 2-64,-19-21 0,-1-1-192,-20-19 128,20 0-160,-19 0-32,-1-19-160,1 19-481,-2-20-769,21-21-960,0 22-897,20-21-8296</inkml:trace>
  <inkml:trace contextRef="#ctx1" brushRef="#br3" timeOffset="385398.4375">22312 6327 16495,'21'-20'1377,"-21"0"-63,0 1 287,0 19 545,0 0 96,0 0-1057,0 19-128,0 1-32,0 40-160,0-20-96,18 19-353,-18-18-255,20-2-65,1-19-64,-1-1-64,0-19 96,0 0-128,-1-19 0,-19-1-129,20-19 33,-20-2 64,0 1 64,0 1-64,0 0 64,-20-2-32,20 21 0,0 1 128,-19 19-96,19 0 128,0 19-64,0 1 32,19 21 32,-19-2 0,0 20-96,20-20 32,0 2-128,0-1-192,0-21-321,-1-19-736,21 0-1153,-20 0-289,0-19-2082</inkml:trace>
  <inkml:trace contextRef="#ctx1" brushRef="#br3" timeOffset="385782.2266">22630 6189 22197,'0'0'992,"0"0"-703,20-21 1344,-1 21 257,1-20-1121,21 20-481,-21 0-192,-2 0 96,23 0-224,-21 0 64,0 0-32,19 20 0,-19-20-64,0 41 64,0-22-32,-1 21 32,1 19 96,0 1-288,0-1 0,0 2-128,-1-2 192,21-20 128,-20 2-129,1-2 226,-21 0-194,18-19 161,-18-20-31,0 20 127,0-20 0,-18 0-192,-3 0-64,21 0-64,-20 0-161,0 0-928,0 0-1634,1 0-4259</inkml:trace>
  <inkml:trace contextRef="#ctx1" brushRef="#br3" timeOffset="388736.328">18541 6129 6053,'0'0'3876,"0"0"-2050,-21-20 288,21 20 0,0 0-128,0 0-609,0 0-160,-20 0-224,20 0-32,-18 20-96,18-20-97,-21 0-223,1 19-65,0 1-63,20-20-65,-20 21-160,20-1 0,-19-1-31,19-19 31,0 20-32,0-20 32,0 20 96,0-1 65,0-19-97,0 20-32,0 0-192,0 1 128,0-2-32,0 1 33,0 0 31,0-1-96,0 21 96,0-21-128,0 22 64,0-1-32,0-21 32,19 21 33,-19 0-97,20-20 64,-20 19-32,20-19 128,-20 0 0,20-1-160,-20 2 97,0-21-65,21 20-96,-21-20 160,0 0-128,18 0 128,2-20-192,1 20 96,19-21 0,-22 21-96,3-19 0,-21 19 32,20 0-96,0 0-481,-20 0-320,0 0-608,0 19-1378,0 2-2562</inkml:trace>
  <inkml:trace contextRef="#ctx1" brushRef="#br2" timeOffset="437706.0546">18342 7538 17872,'-20'0'3556,"0"-20"-2563,20 20 352,0 0 417,0-20-97,0 20-896,20 0-449,0 0-192,0 0 33,19 0-97,-19-19-64,0 19-353,21 0-672,-23 0-768,2 0-770,21 0-928,-21 0-7560</inkml:trace>
  <inkml:trace contextRef="#ctx1" brushRef="#br2" timeOffset="438154.2969">18937 7399 19378,'-40'-40'1185,"21"21"160,19 19 1025,-20 0-127,20 0-1379,0 39-575,-20-19 63,20 40-128,20-21 0,0 1-63,-1 1-129,42-22-32,-21-19-64,19 0-97,-19-19 33,-21-3-64,1 3 320,0-21-224,-20 21 160,0-21-32,-20 0-128,0 0 128,-19 21-160,19 19 64,-21-20-160,23 20-64,-2 20-321,0-20-704,20 19-353,0 1-800,0 0-1538,20 1-7975</inkml:trace>
  <inkml:trace contextRef="#ctx1" brushRef="#br2" timeOffset="438400.3906">19354 7240 18705,'0'-39'1634,"0"39"-65,-20-20 994,20 20-321,0 20-1249,-20-1-321,20 1 65,0 40-128,0-20-257,0-1-288,20 21 64,0-20-384,21-21-257,-2 1-415,1 0-258,-1-20-479,1 0-257,-20-20-704,0 0-3044</inkml:trace>
  <inkml:trace contextRef="#ctx1" brushRef="#br2" timeOffset="438598.6327">19612 7220 15566,'0'0'3043,"20"0"-1345,-20 20 448,0 1 192,0 18-448,20 1-993,-20-1-385,20 2-352,-20-2-192,20-19-96,-1 19-416,1-39-481,0 20-801,-20-20-224,20 0-961,-20 0-5541</inkml:trace>
  <inkml:trace contextRef="#ctx1" brushRef="#br2" timeOffset="438830.078">19812 7161 21428,'79'20'2370,"-20"0"-544,1-1 128,-1 22-769,-19 18-737,-21-20-352,21 22-64,-19-22-160,-21 0-224,20-19-449,-20 0-865,0-1-1056,0-19-1506</inkml:trace>
  <inkml:trace contextRef="#ctx1" brushRef="#br2" timeOffset="439797.8515">20903 7379 5445,'-40'-20'9769,"40"1"-6854,-20 19-641,1 0-160,-1 0-32,20 19-577,-20 1-512,20 0-224,0 20-257,20 0-127,0-21-129,19 1-64,1 0-32,-1-20-160,1-20 225,1 0-33,-23-19-160,-18 0-160,0 18 160,0-19-193,-18 1-95,-3 19-352,1-19-97,0 18-160,20 21-864,0 0-97,0 0-673,0 21-2049</inkml:trace>
  <inkml:trace contextRef="#ctx1" brushRef="#br2" timeOffset="440356.4453">21221 7618 9833,'39'79'8296,"-19"-39"-6631,-20 0-191,20-21 447,-20 1-127,0 0-609,0-20-416,0 0-32,0 0-65,-20-20-383,20 0-97,-20-19-64,-19 0-64,19-22-64,0 2 0,0-1 0,20 1-384,0 0 63,20-2 129,0 22-64,0 19 256,-1 20-64,21 0-160,-20 20-97,0 0-415,-20 19-417,19 2-33,-19-22 1,0 21 513,0-21 223,0-19 65,0 20 160,-19-20 320,19 0-96,0-20 32,19 20 64,-19-19-96,20-1 128,0 0-64,0 20 96,1-19 160,-3 19 65,2 0-129,0 0 193,-20-21-1,21 21 64,-21-20 353,0 20-288,0-20 95,0 1-159,-21 19-161,1-20-160,0 20 1,2 0-65,18 0 128,-21 0-160,21 20 0,-20-1-64,40 1-128,-20 21 0,21-2-833,-3-19-1057,22 19-480,-19 0-929,-1-17-9770</inkml:trace>
  <inkml:trace contextRef="#ctx1" brushRef="#br2" timeOffset="440554.6875">21618 7557 18033,'0'-39'1953,"20"0"-383,-20-1 95,19 21-127,1-22-545,0 2-609,20 19-384,-21-19-256,21 39-417,1 0-1377,-3 0-2146</inkml:trace>
  <inkml:trace contextRef="#ctx1" brushRef="#br2" timeOffset="440840.8203">22114 7359 19762,'-40'-39'2082,"20"39"-1281,-19-20 1313,19 20-32,-21 20-769,23 0-544,-23-1-193,41 21-287,0 0-129,0-20-160,41 19 32,-23-19 32,23-20-192,-21 0 64,19-20-64,-19 20 96,0-39-32,0 19 64,-20 1 96,0-2-192,0 21 160,-20-20-193,20 20 162,0 20-226,0-20 1,0 21-128,20 18-705,0-19-897,-1-20-640,1 19-641,20-19-3684</inkml:trace>
  <inkml:trace contextRef="#ctx1" brushRef="#br2" timeOffset="441034.1796">22252 7261 14221,'-19'-41'3171,"19"22"-513,0 19 289,19 19-256,1 1-865,-20 21-834,20-2-671,-20 0-321,20 22 32,1-42-641,17 21-1216,-17-21-1250,-21 1-1602</inkml:trace>
  <inkml:trace contextRef="#ctx1" brushRef="#br2" timeOffset="441226.5625">22134 7359 19730,'19'-19'1826,"21"19"320,0 0 769,19 0-641,0 19-1313,-18 1-737,-1 0-320,-20 1-96,19 18-385,-19-39-704,-20 20-993,20-1-545,-20-19-1601</inkml:trace>
  <inkml:trace contextRef="#ctx1" brushRef="#br2" timeOffset="441423.828">22511 7261 19698,'-20'-41'2338,"20"22"-960,0-1-257,0 20-673,0-20-544,20 20-1666,-20 20-2882</inkml:trace>
  <inkml:trace contextRef="#ctx1" brushRef="#br2" timeOffset="441942.3827">22829 7300 17232,'0'-19'2883,"-20"-1"-1154,-1 20 193,1 0 96,20 20-417,-18-1-608,18 21-256,18-1-353,2 2-159,1-22-225,19 1 128,-21 0-192,1-20 64,0 0 0,-20-20-64,20-19-64,-20 18 95,-20-19 66,20 1-33,0 0 32,-20-2-64,20 21 128,0 1-96,0-1 96,20 20 96,-20 0 128,20 39-224,-20 2-32,20-2-64,-1 1 0,1-1-320,-20-19-64,20 1 224,0-2 256,-20-19-192,0 0 128,0-19-32,0 19-32,0-21 128,0-19 32,20 21-160,-1-1 0,1 0 64,20 20-96,-19 0-97,17 0-575,-18 20-289,21 0-769,-21-1-800,-1-19-2467</inkml:trace>
  <inkml:trace contextRef="#ctx1" brushRef="#br2" timeOffset="442203.125">23404 7281 4260,'20'-41'14605,"-20"21"-12459,0 1-64,0-1 96,0 20-32,-20 0-672,20 0-417,-20 20-481,1-1-351,19 22-129,0-21-160,19 19-225,1-19-63,20 19-353,19-19-31,-19 1 255,-1 18 449,-19-19 32,-40-1 224,2-19-31,-23 20-65,21 0-128,-19-20-385,19 19-1376,20-19-1699,-20 0-11754</inkml:trace>
  <inkml:trace contextRef="#ctx1" brushRef="#br2" timeOffset="443126.9531">18779 8075 8584,'-20'-40'3139,"20"-1"-1186,-20 22-415,20-21 352,0 21 64,0-1-545,-20 0-224,20-1-32,0 21-128,0 0-128,0 0-256,0 41 223,0-21-287,0 39-129,20-20-159,-20 22-1,20-22-128,0 21 0,-20-20-160,19 19 0,1-40 64,0 22-64,0-21-32,0-1 192,-1 1-256,1-20 224,-20 20-160,0-20 160,0 0 33,-20 0-65,20 0-32,-19 0-128,-1-20-161,0 20-223,20-20-161,-20 20-383,0 0-130,20 0 322,-19 0-33,19 20-160,0-20-320,0 20-609,19-20-32,1 0-1601</inkml:trace>
  <inkml:trace contextRef="#ctx1" brushRef="#br2" timeOffset="443635.7421">18798 8233 13741,'-19'-19'2370,"19"-1"-641,19 0 225,1 20 160,0-21-480,0 2-385,19 19-705,1 0-319,1 19-33,-3 2-128,-17 19 32,-1-1 0,0-19-64,-20 19 0,20-18 192,-20-1 33,-20-1-65,0 1 0,-21-20-128,23 20-64,-22-20 0,-1 0-96,21-20-384,1 20-674,19-20-319,0 1-577,0 19-1697,19-20-9450</inkml:trace>
  <inkml:trace contextRef="#ctx1" brushRef="#br2" timeOffset="443976.5625">19156 8273 18161,'0'0'2850,"-20"0"-1825,20 0 449,0 19 672,0 22-609,20-21-1120,0-1-161,0 1-160,-1 0 32,21-20-64,-20 0 0,1 0 0,-3 0-32,-18-20 64,0-19-64,0 19 65,0-1-97,0-18 0,-18 39 64,18-20-64,0 20 0,0 20-161,0-1 97,18 1-64,-18 1-640,40-1-1218,-19-1-224,-1-19-97,19 20-2433</inkml:trace>
  <inkml:trace contextRef="#ctx1" brushRef="#br2" timeOffset="444197.2656">19454 8055 15790,'20'-41'3908,"-20"41"-1922,20 21 32,-20-1-288,19 19-417,1 20-705,0 2-383,0-2-354,19-20-735,1 2-642,-20-2-480,0-19-992,-1-20-3300</inkml:trace>
  <inkml:trace contextRef="#ctx1" brushRef="#br2" timeOffset="444389.6484">19474 8233 20179,'-40'0'3363,"40"0"-2082,0 0 513,20 0 128,0-19-962,19 19-767,1 0-546,0 0-800,-1 0-897,1 0-1697,-1 0-9065</inkml:trace>
  <inkml:trace contextRef="#ctx1" brushRef="#br2" timeOffset="445597.6562">20268 8094 14701,'-41'-19'2211,"23"19"-706,18 19 161,-20 1 287,20 0-479,-21 20-289,21 19-448,21-19-129,-21-1-95,20 2-65,18-22-256,-17 1-96,19-20 32,-1 0 33,1-20-193,-1-19-32,-19-2-129,0 2 1,0 0-64,-20-22-64,-20 22-65,0-20 33,0 18 64,-19 2 256,19-1 96,-20 21 128,1 19 256,19 0-31,-1 0 31,1 19-32,2 21 1,18-21-129,0 22-160,18-21-96,2 19-96,1-19-224,19-20-385,-21 20-800,21-20-897,19 0-1442,-39 0-10153</inkml:trace>
  <inkml:trace contextRef="#ctx1" brushRef="#br2" timeOffset="446292.9687">20784 8035 12491,'-20'-41'2018,"20"22"513,-20-1-225,20 0-32,-19 20-705,-1 0-63,20 0-385,-20 0-288,20 40-161,0-1-127,0 2-65,-21 18-31,21 1-129,21-1-160,-21 0-128,40-18 64,-21-2-288,1 1-224,20-21-225,-20 1-704,-1-20-801,21 20-577,-20-20-2658</inkml:trace>
  <inkml:trace contextRef="#ctx1" brushRef="#br2" timeOffset="446537.1094">20982 8014 19154,'-20'21'2370,"20"-21"-1954,0 20 930,0 19 736,0 1-833,0 0-961,20 19-96,0-19-96,1-1-64,-3 2-256,2-22-385,1 1-512,-21 0-448,20-20-97,-20 19-1344,20-19-4454</inkml:trace>
  <inkml:trace contextRef="#ctx1" brushRef="#br2" timeOffset="446858.3985">21181 8075 19154,'0'59'2114,"0"-19"-1410,0-20 1410,0 19-352,0 1-737,20-21-737,0 1 33,-1-20-321,1 0 192,0 0-96,-20-20-96,20 1-160,-20-21 128,0 21 32,0-1-64,0-21 128,0 41-128,0-19 96,0 19-64,0 0 32,0 0 160,20 19-160,-1 22 96,-19-21-96,20 19-288,20-19-673,-19-1-609,-3 1-256,2-20-448,0 0-1890,1 0-10025</inkml:trace>
  <inkml:trace contextRef="#ctx1" brushRef="#br2" timeOffset="447087.8906">21478 7975 18513,'21'19'3267,"-1"-19"-2146,0 20 769,-2 21 32,3-2-1089,-21 1-545,20 0-160,0 19-128,0-39-96,-1 0-673,1-1-640,-20 1-769,20-20-897,-20 21-4965</inkml:trace>
  <inkml:trace contextRef="#ctx1" brushRef="#br2" timeOffset="447619.1405">21756 7896 19218,'40'0'1153,"1"0"256,17 20 705,-17-1 192,18 21-672,-19-1-962,-1 22-447,-19-2-1,-20-19-160,0 0 64,0-1 32,-20 0-288,0 2-160,1-21-545,-1-1-1057,0 1-1441,20-20-3812</inkml:trace>
  <inkml:trace contextRef="#ctx1" brushRef="#br2" timeOffset="448118.164">22630 8075 20275,'0'-40'1313,"0"19"-672,-20 21 1024,20 0 289,-40 0-801,21 21-448,-21-1-193,20 19-224,0-19 1,20 0-353,0 20 0,20-20 0,0-20-97,20 20 1,-1-20-128,1 0 96,-20 19 128,-1-19 32,1 20 128,-20 0 160,-20-1 160,1 1 1,-1-20-193,0 21-160,0-21 32,0 20-192,1-20-96,19 19-577,-20-19-640,20 0-1025,0 0-577,0 0-5541</inkml:trace>
  <inkml:trace contextRef="#ctx1" brushRef="#br2" timeOffset="448460.9375">22849 8710 14926,'0'0'4932,"0"-20"-3330,0 0-161,-20 1-64,0-22-287,-1 1-514,1-19-224,20-1-223,-18 1-97,18-21 0,-20 21-129,20 0 33,20-1-128,-2 40-32,2 0 160,1 20-32,19 0 64,-21 0-32,21 20 32,-20 0-32,0 20-128,-1 0 159,-19-21 33,0 21-224,0-21-288,-19 1 288,19 1-161,-20-1-127,20-20-834,-20 0-2689</inkml:trace>
  <inkml:trace contextRef="#ctx1" brushRef="#br2" timeOffset="448828.125">23165 8055 20179,'0'0'2370,"-18"20"-1217,-3-1 609,1 1 384,20 0-705,-20 20-704,0 0-353,20-1-288,0-19 0,20-1-160,0-19-32,0 0-128,1 0 64,-3 0 96,2-19-96,0-1 160,-20-19-33,21 19-31,-21 0 161,0-1-130,0 2 1,0 19 0,0 0 161,-21 0-354,21 19 257,-20 2-64,20 19 128,-20-21-160,20 1 64,20 0-128,0-1-480,21 1-706,-21-20-543,-1 0-385,1 0-1378,0 0-6245</inkml:trace>
  <inkml:trace contextRef="#ctx1" brushRef="#br2" timeOffset="449175.7813">23464 8075 16239,'0'-20'4644,"0"20"-2722,19 0-96,-19 0 448,0 39-608,0-19-545,0 19-449,0 2-448,20-2-31,0-19-129,21 19 32,-3-39-64,3 20 32,-3-20-160,3-20-64,-1 1-33,-1-1-31,1-19 32,-20 19-96,-1-21 96,-19 22 160,0-1 96,-19 0 32,-1 1 192,0 19 32,0 0 1,0 19 63,1 21-192,19-21-128,19 22-64,1-21-64,20-1-256,19 1-673,-19 0-833,19-20-1825,-18 0-8040</inkml:trace>
  <inkml:trace contextRef="#ctx1" brushRef="#br3" timeOffset="453069.336">18322 9484 19634,'-20'-40'1345,"40"21"-480,0-1 769,0-1 159,19 21-832,1 0-544,1 0-289,-23 41 0,23-2-32,-41 0-96,20 1-288,-20 20 128,-20-21 128,-1 1 32,1-19 32,2 18-32,-23-19 64,21-20 0,-19 20-32,19-20 0,0 0 64,0-20-128,20-19 192,0 19-224,0-21 64,20 2 0,20 19-96,-21 20 64,21 0-64,-20 0-481,19 20-608,2-1-416,-21-19-642,0 20-2785</inkml:trace>
  <inkml:trace contextRef="#ctx1" brushRef="#br3" timeOffset="453416.0156">18243 9266 19122,'-79'20'1857,"38"19"-1184,21 0 544,2 22 417,-2 17 95,20 2-576,0 19-512,20 1-385,39-20-192,0-2 32,40-38-192,20-40-160,1 0 192,-1-40-96,0-38 64,-20-2 0,-19-20 96,-22 21-96,-37-21 160,-21 2-32,-21 18-64,-17 1 32,-43 39-32,2 0 0,-20 21 96,20 19-64,-20 19-417,19 21-768,1 0-1473,19 0-3684</inkml:trace>
  <inkml:trace contextRef="#ctx1" brushRef="#br3" timeOffset="467535.1562">19354 9325 10954,'-20'-79'4676,"0"39"-2305,2 20-450,18 0 610,0 1 95,0 19-896,0 0-865,0 0-97,0 39 225,18 0-352,2 22-353,0 17-192,21-17 289,-23-2-193,3 0-128,-1-19 0,-20 19-160,20-19-320,0-19-257,-1 18-961,-19-19-1248,20-20-994,0 0-7943</inkml:trace>
  <inkml:trace contextRef="#ctx1" brushRef="#br3" timeOffset="467735.3515">19652 9564 19346,'0'19'2402,"0"1"-1921,0 0 415,0-1-159,0-19-513,0 20-288,20-20-1057,-20 0-1313,20 0-5317</inkml:trace>
  <inkml:trace contextRef="#ctx1" brushRef="#br3" timeOffset="467942.3827">19672 9405 17104,'-20'-21'2594,"0"21"-1409,20-20-544,0 20-225,0 0-320,0 0-352,20 0-1249,0 0-2179</inkml:trace>
  <inkml:trace contextRef="#ctx1" brushRef="#br3" timeOffset="468125.9766">19930 9405 5637,'-39'20'13933,"-1"-1"-12331,19 1-129,-17 0 1057,38-1-704,-21 1-1153,42 0-513,-1 1-32,39-2-128,-19 1 64,19 0-224,-19-1-96,-1-19 31,-19 20 33,-20 0 128,0 1 32,-20-1-160,-19-1-256,19-19-321,0 20-1025,0-20-1089,20 0-5701</inkml:trace>
  <inkml:trace contextRef="#ctx1" brushRef="#br3" timeOffset="468308.5938">20089 9305 22229,'0'0'1889,"0"20"-928,0 0 1057,0 19-480,0 21-866,20-20-544,-1 19-96,1-19-384,21 0-609,-3-21-704,-18 1-962,1-20-1537</inkml:trace>
  <inkml:trace contextRef="#ctx1" brushRef="#br3" timeOffset="468489.2577">20109 9523 19922,'-20'0'2595,"20"0"-1891,0 0 1314,0 0 225,0-20-1283,20 20-735,19 0-225,2-19-417,-3 19-1216,-18 0-1250,21 0-2146</inkml:trace>
  <inkml:trace contextRef="#ctx1" brushRef="#br3" timeOffset="468694.336">20506 9543 20499,'19'0'2947,"-19"0"-2307,20-20 930,0 20-609,21-20-865,-23 20-673,22 0-1441,1 0-1857</inkml:trace>
  <inkml:trace contextRef="#ctx1" brushRef="#br3" timeOffset="469324.2187">20824 9266 14029,'-20'-60'1793,"0"40"-95,20 0 288,0 1 352,0-1-704,0 0-449,0 20-448,0 0-385,0 0 32,0 0 1,20 20-1,-20-20-32,20 20 1,-20-1 63,0 1-128,19 19 33,1-18-193,0 38 0,0-19 0,0-1-128,-1 2 64,21-2 0,-20 0 0,19-19-32,-19 0 0,1 1-32,-1-21 32,0 19 32,-2-19 32,-18 0-160,0 20 128,0-20 0,0 20-64,0-20 65,0 0-1,0 0-64,-18 0 96,18 0-321,-20 0 1,0 0-32,-21-20-96,23 20-321,-3 0-448,1 0-128,0 0-129,20 0-543,0 0-2403</inkml:trace>
  <inkml:trace contextRef="#ctx1" brushRef="#br3" timeOffset="470062.5">21140 9583 11979,'-18'0'2658,"18"-19"-159,0 19 31,-20 0-448,20 0-673,-20 19-191,20-19-33,0 20-224,0 0-65,0-1-255,20 21-193,0-19-191,-2-1-65,23-1-96,-21 1-32,19-20-64,-19 0 0,20-20-32,-20 1-96,-1-22 0,-19 21-32,0-19 96,-19-1 0,-1 0 64,0 20-33,-20 0 33,1 20-32,19 0 32,0 0-96,-1 0-96,21 20-865,0 0-1377,0 1-609,21-2-5637</inkml:trace>
  <inkml:trace contextRef="#ctx1" brushRef="#br3" timeOffset="470460.9375">21598 9503 19410,'-20'-39'2210,"-1"39"-1698,3 0 1122,-2 0 544,0 20-833,-1 19-576,1-19-288,20 20-353,0 0 64,0-1-128,20-19-64,1 1 0,-21-21-64,40 0 32,-40 0 32,18-21 0,3 1 0,-21-19 64,0 19-32,0 0 0,0 1 64,-21-2-64,21 21 96,0 0 0,0 0-160,0 21-32,0-2 96,21 1-192,-21 0-320,20-1-449,0 1-737,0 0-128,-1 1-896,-19-21-2723</inkml:trace>
  <inkml:trace contextRef="#ctx1" brushRef="#br3" timeOffset="470773.4375">21796 9484 16399,'0'-20'4260,"0"20"-2274,0-20-353,-20 20 481,20 20-640,-20-20-321,1 20-352,19 19-353,0-19-256,19 1-64,-19 18-128,40-19 32,-20-1 1,19 1-226,1 0 1,-19 1 64,17-1-64,-17-1 128,-21-19 64,0 0 0,0 20 96,-21-20-96,3 0 0,-2 0 0,20 0-192,-21-20-705,21 1-993,-20 19-1121,20-20-1089,-20-1-13324</inkml:trace>
  <inkml:trace contextRef="#ctx1" brushRef="#br3" timeOffset="471062.5">22035 9603 18449,'39'-39'3011,"1"39"-1121,-20-21 608,-1 1-480,1 0-993,0 20-417,-20-19-287,20-1-65,-20 20-64,-20-20-96,0 20-32,20 0-160,-20 0-96,1 20 192,-1 0-64,0-1 160,0 1-192,0 21 96,20-2 0,0 0 32,0 1-96,0-19-192,20-1-513,0-1-865,20-19-736,-21 0-416,1 0-4742</inkml:trace>
  <inkml:trace contextRef="#ctx1" brushRef="#br3" timeOffset="471416.9922">22351 9464 18801,'-39'20'2274,"19"-20"-832,0 19 960,20 21-256,-20 0-769,20-20-544,0 19-448,20 1-225,0-19-96,21-21-64,-23 0 64,23 0-160,-21-21-64,0-19 128,-20 21-65,20-40 130,-20 18-66,-20 2 33,0-20 0,0 18-64,-1 2 128,1 19 65,2 20 95,-3 0 320,21 0-31,0 20-33,0 19 161,0 2-385,21 18-128,17-20-128,3 2-128,-1 18-448,-1-40-545,-19 21-929,0-19-2146,0-21-8456</inkml:trace>
  <inkml:trace contextRef="#ctx1" brushRef="#br3" timeOffset="472957.0313">19196 10338 8744,'-20'-41'4452,"20"22"-2210,-20-1-224,0 20 128,-19 0-192,19 20-609,-20-20-448,1 19-96,19 2-32,0 19-193,-1-21-95,21 21-385,41-21 192,-3 1-192,3-20 32,18 21-64,1-21-128,-1 0 128,-19 0-32,-19 20 32,-21-1 0,0 1 385,-21 0 31,-19-1-127,1 1-129,19 0-160,-20-20-64,20 0-192,20 0-353,-19 0-896,19 0-962,0 0-479,19-20-3492</inkml:trace>
  <inkml:trace contextRef="#ctx1" brushRef="#br3" timeOffset="473217.7735">19334 10456 2178,'41'-20'13228,"-41"20"-11210,0 0 673,0 20-161,0 1-512,0-1-641,0-1-544,20 1-449,-2-20-159,3 0-33,19 0-96,-1-20-32,1 1-64,-20-1 0,0-1 32,-20 1-32,-20 1 0,0 19-32,-20-20-128,1 20 0,19 0 63,0 20-319,-1-20-321,3 0-736,18 0-321,0 0-1441,18 0-5573</inkml:trace>
  <inkml:trace contextRef="#ctx1" brushRef="#br3" timeOffset="473473.6327">19553 10179 19346,'0'0'2210,"0"-19"-769,0 19 577,0 19-96,20 1-609,-20 0-480,20-1-417,-1 21-31,1 0-129,0 0-128,0-1-96,19 0-160,-19 2-256,20-21-449,-19-1-833,-1 1-1024,-2-20-545,-18 20-3972</inkml:trace>
  <inkml:trace contextRef="#ctx1" brushRef="#br3" timeOffset="473712.8906">19911 10358 20339,'0'19'1697,"0"1"-351,19 0 1024,-19-1-320,20 1-897,0 1-673,0-1-127,19-20-161,1 0-128,-20 0 0,19-20-192,-19-1 32,0 1-160,-20 20-257,21-19-320,-21-1-448,0 20-865,0-20-480,0 1-1987</inkml:trace>
  <inkml:trace contextRef="#ctx1" brushRef="#br3" timeOffset="473917.9687">20189 10138 17936,'0'0'4036,"0"0"-1954,20 0 289,-20 22-97,18-3-833,2 21-576,1-1-513,-1 0-288,19 22-64,-19-22-224,20 0-353,-20-19-480,19 1-736,-39-1-994,0-20-160,0 0-3331</inkml:trace>
  <inkml:trace contextRef="#ctx1" brushRef="#br3" timeOffset="474118.164">20189 10338 18577,'20'-41'1922,"-2"41"-385,23 0 1122,-1 0-385,-1 0-993,1 21-640,19-1-417,-19 0-128,-1-1-96,1 21-192,-20-21-288,1 1-1,-3-20-512,-18 21-1121,20-21-512,-20-21-3524</inkml:trace>
  <inkml:trace contextRef="#ctx1" brushRef="#br3" timeOffset="474318.3594">20525 10179 19602,'-19'-19'2274,"19"19"-1697,0-22-321,0 22 32,19 0-256,1 22-768,0-3-3044</inkml:trace>
  <inkml:trace contextRef="#ctx1" brushRef="#br3" timeOffset="474912.1094">21041 10297 3683,'-18'-19'14253,"18"19"-12395,-21-20 96,1 20 96,20 0 128,-20 0-865,0 20-384,20-1-288,0 22 96,0-2-65,20 1-191,-20-1-257,20 2-32,0-22-192,1 1 0,-3-20 0,2 0-32,1 0-64,-21-20 96,0-19-64,-21-2 0,-17 2 96,17 0-32,-19-1-64,20 0 32,1 0 128,19 21 0,0-1-64,0 20 160,19 0 128,21 0-63,-20 39-97,19-19-32,2 19-64,-1 2 32,-22-21-160,3-1 128,-1 1-64,0-20-32,-20 0-32,20 0 0,-20 0 32,19-20 32,-19 1 0,20-1-32,-20 0 32,20 20-64,0 0 64,0 0 0,-1 0-32,21 20 96,1 19-96,-23 1-481,22-21-896,-19 22-1121,-1-41-1987,0 20-13163</inkml:trace>
  <inkml:trace contextRef="#ctx1" brushRef="#br2" timeOffset="518040.0391">18500 11369 17296,'-18'-19'2114,"-3"19"-384,21 0 223,0-20 129,21 20-256,-3 0-769,2 0-192,21 0-225,-3 0-159,3 20-289,-21-20-96,19 0-160,1 0-320,-20 0-609,0 0-897,-1-20-736,-19 20-1346,20 0-9737</inkml:trace>
  <inkml:trace contextRef="#ctx1" brushRef="#br2" timeOffset="519791.9922">19494 11171 16143,'-60'-20'1890,"39"20"-353,3 0 417,-23 20-96,21 19-65,0 2-479,2 18-386,18 0-191,0 21-256,0-40-1,18 20-224,2-40-128,21-1-31,-3 1-1,3-40 0,18 1 0,1-22-192,-21 2-193,1-20 97,-20 19 0,0-20-32,-40 1 96,0 20 0,0-2 64,-19 21 128,-1 20 32,0-20 224,1 40-32,-1-20 65,19 39-129,3-17-160,-2-3-64,20 21-64,20-21 32,-2 21-289,23-21-639,-1-19-1026,19 21-481,-19-21-1697</inkml:trace>
  <inkml:trace contextRef="#ctx1" brushRef="#br2" timeOffset="520068.3594">19871 11132 22132,'-41'0'1474,"23"0"63,18 19 545,-20 1-384,20 19-865,0 2-353,20 18-384,-2-19-64,3 0-128,19 19-224,-20-39-161,19 19-672,1-19-640,-1-20-97,-19 21-384,20-21-1025,-40 0-2243,20-21-1472</inkml:trace>
  <inkml:trace contextRef="#ctx1" brushRef="#br2" timeOffset="520292.9687">20089 11210 12395,'0'-19'3812,"0"-1"-1506,0 20-96,0 0-96,0 20-64,0-1-512,20 22-257,-20 18-545,0-19-383,19 20-353,1-21 32,0 1-417,1-1-704,17-18-704,-18-21-578,1 0-2305</inkml:trace>
  <inkml:trace contextRef="#ctx1" brushRef="#br2" timeOffset="520553.711">20407 11171 20050,'-20'-20'1826,"0"20"-1057,-20 20 1185,21 0 352,-1 21-480,0-22-994,20 21-607,40-1-225,-21-19-64,41-1 64,-1 2-225,-19-1 1,19 0-32,-39-1 192,0 1 128,-20-20 128,0 20 193,-20-20-193,-20 19-64,21-19-96,-1 20-64,-20-20-224,20 0-417,20 0-768,-19 0-577,19-20-1025,19 20-2274</inkml:trace>
  <inkml:trace contextRef="#ctx1" brushRef="#br2" timeOffset="520815.4297">20585 11112 160,'21'20'23926,"-21"-20"-22869,0 19 577,0 21 320,0 1-705,18-2-897,2 0-224,0 1-128,21 0-512,-21-20-321,19 0-897,-19-20-1120,0 0-2083</inkml:trace>
  <inkml:trace contextRef="#ctx1" brushRef="#br2" timeOffset="521032.2266">20764 11032 21268,'79'20'2562,"-19"20"33,-1-20-449,2 39-1057,-2-20-865,-39 22-96,0-2 32,-2-20-256,3 22-256,-1-42-321,-20 21-416,0-21-641,0 1-608,0-20-2146</inkml:trace>
  <inkml:trace contextRef="#ctx1" brushRef="#br2" timeOffset="521863.2813">21875 11232 4548,'0'-41'13388,"-20"21"-12234,2 20 543,-3-20-31,-19 20-65,1 20-287,-1 0-546,20-1-287,0 22-257,1-21-160,38 0-128,1-1 64,20 1-32,-1 19 32,42-39-96,-23 21-257,-17-1 65,-2 0 224,-19-1 192,-20-19-96,0 20 225,-20 0 95,-19-1 0,-2-19-96,1 20-127,1-20-33,-1 21-96,20-21-257,1 0-671,19 0-674,0-21-1473,19 21-3075</inkml:trace>
  <inkml:trace contextRef="#ctx1" brushRef="#br2" timeOffset="522189.4531">22233 11826 18673,'-20'-20'1410,"20"1"-321,-20-1 256,0-19 0,0-22-576,1 22-353,-1-20-192,0-2-320,0-17 96,20-2-448,0 21 96,0 19 223,20-1 129,0 22-128,19 19 160,-39 0-64,20 19 0,0 3 0,0 17 64,0 0 0,-20 1 0,19 0-64,-19 0-192,0-1-481,0-39-544,0 20-705,0-20-2498,20 0-7976</inkml:trace>
  <inkml:trace contextRef="#ctx1" brushRef="#br2" timeOffset="522517.578">22491 11151 17264,'-39'59'3908,"-1"-18"-2659,20-1 512,-1-1 129,1 0-352,20 2-738,0-2-575,20-19-129,21-20-32,-1 0-32,-1 0-32,-19-39-192,0 19 63,-20 0-31,0-20 160,0 20 0,0 0 32,0 1-96,0-1 96,-20 0-32,20 20 160,0 0-95,0 20 95,0 19-256,0-19 128,0 19-257,20-18-639,0 19-770,-1-21-320,21-19-1217,-20 20-4036</inkml:trace>
  <inkml:trace contextRef="#ctx1" brushRef="#br2" timeOffset="523008.7891">22829 11210 4484,'-20'0'14926,"20"22"-13389,-21-22-63,21 0 159,0 19-31,-20-19-737,20 20-385,-18 0 65,18-1 95,0 1-223,0 19 63,0 2-160,0-21-224,18 19 97,-18-19-129,20-1-96,21-19 96,-2 0 0,1 0-32,19-19-224,1-1 63,-1 0-127,-19-19 64,-19-2 64,-3 2-64,-18 0 64,20 19 96,-40 0 96,2 1 64,-3-3 64,1 22 64,0 0 97,0 0-1,1 22 0,-1 17-128,0 0 161,20 1-193,0 0-128,59 0-96,-19-21 32,39-19-32,2 0-288,-22 0-289,-19-19-704,-1 19-1186,-19 0-736,20-20-6085</inkml:trace>
  <inkml:trace contextRef="#ctx1" brushRef="#br2" timeOffset="524085.9375">19057 12045 13869,'-20'-20'2306,"-1"-20"-64,21 40-64,0-20 96,21 20-672,-1 0-705,0 0 544,-20 41-544,20-2-193,-20 20 33,19 1-160,-19-1-289,0 0-64,20-18-64,0-1-64,0-21 32,0-19-63,19 0-1,-19 0-32,21 0 32,-23 0-160,2 0 192,0 20-32,1 0-128,-21-20 160,0 19-32,0 2-32,0-1-32,0-20-192,-21 20 128,1-1-129,0-19-127,-19 0-96,19 0-193,0 0-384,0 0-768,1-19-225,-1-1-1025,20 0-5509</inkml:trace>
  <inkml:trace contextRef="#ctx1" brushRef="#br2" timeOffset="524354.4921">19413 12363 16655,'21'19'4709,"-21"1"-3268,0 0 449,0-1 224,0 2-769,0-1-864,20-20-289,0 20-64,0-1 0,19-19 0,-19 0-224,20-19-96,-21-1-128,1 0-65,0-1-63,0 2-289,-20-1 257,20 20-33,-20 0 1,0 20-33,0-20-416,0 19-929,19 2-1216,-19-21-4229</inkml:trace>
  <inkml:trace contextRef="#ctx1" brushRef="#br2" timeOffset="524554.6874">19792 12204 12587,'20'-61'4517,"-20"61"-1442,18 0-833,3 21-64,-21 38-352,20 0-737,0 22-641,19-22-352,-19-19-224,0 0-449,0-21-864,19 1-417,1-20-1121,0 20-3875</inkml:trace>
  <inkml:trace contextRef="#ctx1" brushRef="#br2" timeOffset="524748.0469">19812 12382 16719,'-61'0'4997,"61"0"-3524,0 0 513,20 0 609,21-19-962,-2 19-768,40-20-480,-19 0-257,19 20-737,-20-19-352,-19 19-993,-19 0-1249,-1 0-2242</inkml:trace>
  <inkml:trace contextRef="#ctx1" brushRef="#br2" timeOffset="525838.8672">20824 12065 14926,'-40'0'2978,"20"0"-1760,0 19 575,20 21 33,-19 0 64,19 19-513,0 22-384,19-22-577,-19-20-159,20 0-97,0-18 0,0-1-256,19 0 224,1-20-192,0 0-128,-1-20-64,22-21-65,-23 2-127,-17-40 63,-21 19-31,0 1-64,-41 19 159,2 0 257,-21 20 96,21 0 289,-1 20 255,1 0-159,19 0 319,0 20-127,20-20-225,0 39-160,0-18-31,0 19-161,20-21-96,19 21-481,1-21-256,19 3-960,1-22-321,-1 0-1762,-18 0-8776</inkml:trace>
  <inkml:trace contextRef="#ctx1" brushRef="#br2" timeOffset="526127.9296">21359 12045 19922,'-39'-20'1666,"39"20"-737,-20 20 1057,0 0 288,0 19-769,20 0-768,0 2-128,0 18-353,20 2-192,0-22-64,0 0-256,-1-19-161,21 19-448,-20-18-768,19-1-225,1-20-448,1 20-1602,-21-20-7495</inkml:trace>
  <inkml:trace contextRef="#ctx1" brushRef="#br2" timeOffset="526338.8672">21598 12104 17520,'0'0'4388,"0"20"-3331,0-1 769,0 22 384,20-2-576,-20 1-962,20 1-383,-1-2-193,1 0-192,-20 1-353,20-21-640,0 2-833,0-1-192,-1 0-1409,1-20-5093</inkml:trace>
  <inkml:trace contextRef="#ctx1" brushRef="#br2" timeOffset="526642.578">21936 12104 20915,'-20'0'1986,"-1"0"-961,-19 0 1153,22 20 64,-23 20-928,41-20-802,-20 19-416,40-19 0,0 0-96,19 21-32,1-22-32,19 1-320,2 0 96,-41-1-1,19 1 129,-39-20 128,20 20 64,-20-1 64,0-19-64,-20 21 0,0-21-32,-19 0-288,19 0-257,-21 0-544,23-21-448,-2 21-545,-1-19-1409,21-1-5190</inkml:trace>
  <inkml:trace contextRef="#ctx1" brushRef="#br2" timeOffset="526862.3046">22173 12124 19890,'40'0'2915,"-40"0"-1954,20 19 833,-20 2 448,0 19-769,0 19-544,0-18-609,19-2-191,-19-19-226,20 19-287,-20-19-225,20-20-608,0 19-704,1-19-161,17 0-1538,-17 0-8135</inkml:trace>
  <inkml:trace contextRef="#ctx1" brushRef="#br2" timeOffset="527087.8906">22333 11965 21716,'99'41'1858,"-40"-22"32,1 21 320,-21 19-641,1 1-960,-20-1-481,-1 2-288,1-2 32,0-20-673,-20-19-1089,21 20-512,-21-20-65,20 0-3298</inkml:trace>
  <inkml:trace contextRef="#ctx1" brushRef="#br2" timeOffset="528066.4063">19334 12998 16399,'0'-40'2530,"20"21"-384,1 19-512,-21 0 128,20 0-193,-20 19-416,0 21-320,0 19-417,0 1-31,0-1-193,0 21-32,0-21-96,18-20 96,-18 2-96,0-1-32,21-21 32,-1-19 161,0 20-65,0-20-128,-1 0 64,1-20 0,20 1-32,-20-1-32,19 0-128,1 1-128,-20 19-161,-1-22-383,1 22-994,0 0-576,0 22-865,-20-22-4484</inkml:trace>
  <inkml:trace contextRef="#ctx1" brushRef="#br2" timeOffset="528543.9453">19851 13295 10089,'0'-39'8552,"0"39"-5829,0 0-1282,0 0 257,0 0-1,0 20-576,0 19-416,0-19-385,20 21-127,-20-2-193,40-19-33,-1-1-63,1 1-96,-1-20 32,1 0-32,0-20 96,-21 1 0,-19-21 128,20 21-64,-40-3 32,1 3-32,-1-1 32,0 0-32,0 1 0,20 19 32,-20 0-193,20 0 1,0 0 160,0 0 64,20 19-32,0 1 0,0 0 64,0 21 128,-1-22 97,21 1-161,-19 0 32,-1-1-32,18-19-32,-17 0 0,-1 0 0,-20-19 1,20-1-65,-1 0 32,-19 1 160,0-22-256,-19 21 128,-1 0-64,0 1-64,-1-1-160,1 20-417,2 0-608,18-20-929,0 20-1089,0 20-6406</inkml:trace>
  <inkml:trace contextRef="#ctx1" brushRef="#br2" timeOffset="529095.703">20506 13078 18449,'0'-61'2915,"0"42"-897,0 19 192,0-20-224,0 20-769,19 20-320,1-1-353,0 21-320,0 20-96,1-1 1,-3-20-97,2 22 64,0-22-256,1 0-129,-1-17-383,-20 17-674,20-39-960,-20 20-480,0-20-1122,19 0-10250</inkml:trace>
  <inkml:trace contextRef="#ctx1" brushRef="#br2" timeOffset="529357.4219">20804 13276 11915,'20'-40'3843,"-1"40"-1953,-19-21 480,-19 21-256,19 21-768,-20-21-353,0 20 96,0 19-32,0-19-225,1 0-255,19-1 0,-20 3-65,20-3-128,0-19-191,20 0-97,-1 0-64,1 0-64,20 0-257,-1 0-223,1 0-513,19 0-256,-19-19-417,1 19-640,-3 19-1506,-17-19-6758</inkml:trace>
  <inkml:trace contextRef="#ctx1" brushRef="#br2" timeOffset="529709.961">21201 13295 18385,'0'-19'3011,"0"19"-2018,0-20 352,0 20 961,0 20-704,0-1-609,0 1-449,0 0-352,0-1-160,20 3 32,-1-3-64,1 1 64,0-20-96,20 0-64,-21-20-32,-19 1-256,20 19-33,-20-22-287,20 3-513,-20-1-577,-20 0 32,20 1-320,0-1-2882</inkml:trace>
  <inkml:trace contextRef="#ctx1" brushRef="#br2" timeOffset="530072.2656">21478 13435 14798,'41'59'3523,"-41"-19"-672,20-20-705,-20 0 32,0-1-385,18 1-704,-18 0-416,0-20-321,0 19 161,0-19-321,-18-19-64,18-1 0,-20 0-128,20-19 64,-20-2 0,20-18 0,-21 0-96,21-1 64,21 20-64,-21 1-32,20-2 32,18 22-32,-17 19-32,19 0 0,-1 19-192,-19 2 0,0 19-65,-20-21 161,0 1 160,0 0-64,-20-1 0,20-19-96,-20 22 160,1-22-609,-1 0-640,0 0-641,0-22-2306</inkml:trace>
  <inkml:trace contextRef="#ctx1" brushRef="#br0" timeOffset="581496.0938">753 9225 14798,'0'-39'2081,"-20"0"-351,20 19 96,-20-21 352,2 21-609,-3 1-512,1 19-64,0 0-160,-19 0-32,-21 19-193,21 1-159,-1 41-161,-1-22-192,23 21-224,18-20 352,0 19-352,18-20 96,23 2-64,18-22-160,21 21-96,-1-21 31,0 1 33,-20 0 192,2 20 224,-41-20-32,0 0 192,-40 19-63,0-19 63,-20 21-128,1-22-128,-22 1 32,23 0-384,-3-1-385,21-19-864,0 0-770,1 0-1472,38 0-5318</inkml:trace>
  <inkml:trace contextRef="#ctx1" brushRef="#br0" timeOffset="581779.2968">952 9603 19442,'0'39'1249,"-20"-19"289,20 0 864,0 1-64,0-1-1281,0 19-641,20-19-127,0-20-193,20 0 0,-1 0-64,1-20-160,-1 0 224,-19 1-160,-20-22 320,21 21-320,-42 0 64,1 1-96,2-1-32,-23 0 0,21 1-193,0 19-191,1 0-641,-1-21-481,20 21-928,0 0-2371</inkml:trace>
  <inkml:trace contextRef="#ctx1" brushRef="#br0" timeOffset="582061.5235">1171 9206 20050,'-41'-40'3107,"23"21"-1121,-3-1-320,21 20 256,0 0-673,0 0-512,21 39-225,-3-19-256,23 40-160,-21-1 65,0 0-129,19 2 32,-19-2-481,20-20-255,-21 2-289,1-2-641,20 0-576,-1-19-544,-19 0-1154,20-20-4997</inkml:trace>
  <inkml:trace contextRef="#ctx1" brushRef="#br0" timeOffset="582292.9688">1488 9543 16687,'20'-40'2339,"-20"40"-97,19 0 801,1 20-833,-20 0-1089,20 1-289,1 18-63,-1-19-320,-2 19-257,2-19 32,1 1-256,-1-21 32,20 0-128,-21 0-160,1-21-161,0 1-544,0 0-576,-20 1-385,0-21-673,0 0-832,0 0-2595,0 1-6341</inkml:trace>
  <inkml:trace contextRef="#ctx1" brushRef="#br0" timeOffset="582497.0702">1727 9266 14798,'-20'-41'4228,"40"22"-1506,-20 19 321,19 19-449,-19 2-1152,20-1-353,0 39-449,0-20-255,19 22-417,-19-2-257,20-20-255,-19 2-641,17-2-705,-18-19-1153,1-20-1825</inkml:trace>
  <inkml:trace contextRef="#ctx1" brushRef="#br0" timeOffset="582709.961">1766 9444 19410,'20'-19'1665,"0"19"514,0 0 1216,-1 0-1121,21 19-1025,19 1-704,-19 19-385,19 1-96,-38 0-481,-1-20-287,0 0-225,0-20-384,-20 19-449,0-19-480,0-19-1153,0 19-5638</inkml:trace>
  <inkml:trace contextRef="#ctx1" brushRef="#br0" timeOffset="582926.7578">2005 9246 19410,'-21'-21'1730,"1"21"-641,20 0-545,0 0-160,0 0-832,0 21-2755</inkml:trace>
  <inkml:trace contextRef="#ctx1" brushRef="#br0" timeOffset="583922.8516">2341 9484 16079,'0'-20'2146,"-19"20"-128,-1 0 352,20-20-384,-20 20-513,20 0-352,-20 20-352,0-20-96,1 20-161,19-20-31,-20 19-225,20 1 0,0 0 96,20 20-95,-1-20-1,1 19-96,0-19 64,-20 21-192,20-21 128,0-20 1,-20 0-1,19 0-96,-19 0 256,0 0 0,0 0-159,-19-20-161,19 20 0,0-21 0,0 21 0,0-20 0,19 20 0,-19 0 0,0 0 0,20 0 0,-20 0 0,20 20 0,0-20 0,-20 0 0,21 0 0,-21 0 0,0 0 0,0-20 0,18 20 0,-18-20 0,0 1 0,0-1 0,0 20 0,-18-20 0,18 1 0,-21-2 0,1 1 0,-20 20 0,21-20 0,-1 20 0,0-19 0,20 19 0,-20 0 0,20-20 0,0 20 0,0 0 0,20 0 0,-20 0 0,20 0 0,19 0 0,1 0 0,1 0 0,-3 20 0,-17-1 0,-1 1 0,18 0-33,-17 1-95,-21-2 160,0-19-96,0 20 64,0-20 160,0 0-160,0 0 33,0 0-33,-21 0 0,21-20 0,-18 20 0,18-19-97,0-2-191,0 21 128,18-20 32,3 20 32,19 0 96,0 0 96,-21 20-96,1 20 32,20 0-32,-20-21-320,-1 21-705,1-19-1121,0-21-705,1 20-1057,-21-20-4484</inkml:trace>
  <inkml:trace contextRef="#ctx1" brushRef="#br0" timeOffset="584335.9375">913 10040 18065,'-60'-20'1473,"60"20"-576,0 0 1281,0 0 480,40 0-640,19-21-736,20 21-161,40 0-257,41 0-95,38-19-449,40 19-223,21-20-226,-22 0-223,-39 1 32,-38 19-161,-61 0 193,-40 0 32,-19-20 224,-19 20-64,-1 0-96,-20 20 192,-20-20-385,-1 0-960,1 0-1121,0 19-1122,1-38-5925</inkml:trace>
  <inkml:trace contextRef="#ctx1" brushRef="#br0" timeOffset="584571.289">2938 9325 28635,'-40'0'576,"19"0"-159,21 0-546,0 0 129,0 20-448,0-20-1922,21 19-3268</inkml:trace>
  <inkml:trace contextRef="#ctx1" brushRef="#br0" timeOffset="584810.5469">3076 9682 27642,'0'21'832,"0"-1"-319,0-20-289,0 0-224,20-20-865,-20 20-2690,20-21-6567</inkml:trace>
  <inkml:trace contextRef="#ctx1" brushRef="#br1" timeOffset="610770.5078">3851 9425 1825,'19'-41'17393,"-19"41"-15824,0-20 449,0 20 641,0 0-802,0 20-800,0 1-416,20 18-64,-20-19-257,0 19-96,20 1-224,0-19 96,0-2-256,-20-19-385,19 0-127,1 0-738,-20 0-928,0 0-448,0-19-1506,0-2-4869</inkml:trace>
  <inkml:trace contextRef="#ctx1" brushRef="#br1" timeOffset="611096.6796">3752 9266 13100,'-61'0'1665,"23"0"353,-3 20 321,1 19 511,21 0-544,-1 2-768,0 18-193,20 0-480,0 1-64,20-1-225,19 2-287,21-2-129,20-39 32,19-20-96,0 0 32,0-40-128,0 1-96,1-22-96,-41 2 0,1-21-161,-40 21 33,-20-1 64,0 1 32,-20 0-65,-40 18 1,-20 2 96,1 19 128,-20 1 96,20 19 32,0 19 32,-2 1-160,23 19-449,17-18-1633,23 19-2722</inkml:trace>
  <inkml:trace contextRef="#ctx1" brushRef="#br1" timeOffset="613134.7656">4803 9603 9032,'0'20'7751,"0"-1"-6694,0 21 641,20 20 416,-20-20-32,0 19-801,20 1-736,0-21 63,-1 1 97,1-21-225,-20-19-255,20 21-33,-20-21 0,0 0 128,0-21-96,-20 2-224,0-1 33,1-19 63,-1-1-96,0 0-96,-20-39-65,40 20-31,-19-21-160,19 0-161,19 21 65,1 0-33,0 18 417,20 21-96,-21 1 96,21 19-96,-20 19 160,1 1 64,-21 21-32,18-2-32,-36 0 32,18 1-32,-41 0 64,21 0 32,0-21-96,-19 1 0,19 0 0,0-20-448,0 0-673,20 0-1121,0-20-1282,20 0-5252</inkml:trace>
  <inkml:trace contextRef="#ctx1" brushRef="#br1" timeOffset="613357.4219">5181 9564 19218,'59'19'1697,"-39"1"-960,0 0 1409,-1-20 64,-19 19-1537,20-19-545,-20 0-320,20 0-609,-20 0-1441,0 0-1698</inkml:trace>
  <inkml:trace contextRef="#ctx1" brushRef="#br1" timeOffset="613574.2188">5161 9384 19474,'0'0'1794,"0"0"-1922,20 0 352,-1-20-64,21 20-352,0 0-1602,-1 0-3331</inkml:trace>
  <inkml:trace contextRef="#ctx1" brushRef="#br1" timeOffset="613780.2734">5657 9425 21011,'-40'39'2595,"40"-19"-1506,-20-1 833,20 21 64,0 0-769,0-20-737,20 19-224,0-19 1,20 0-225,-1 1 64,1-21-192,-1 0-193,1 0-191,1 0-385,-23 0-480,3 0-577,-1-21-544,-20 1-1986,0 0-14062</inkml:trace>
  <inkml:trace contextRef="#ctx1" brushRef="#br1" timeOffset="620335.9375">6133 9246 96,'-39'-80'18962,"19"41"-17265,20 19-159,-20 20 672,20-21 64,20 42-1089,-20-1-288,20 19-64,-1 20-257,1 21-288,0-21-256,0 2 321,19-2-161,-19 0-192,21-19-352,-21 0-353,19-21-544,-19 1-865,0 0-737,-20-20-1793,20 0-9770</inkml:trace>
  <inkml:trace contextRef="#ctx1" brushRef="#br1" timeOffset="620604.4921">6471 9286 18385,'-20'0'1057,"0"0"288,0 19 769,1 1 160,-1 19-832,-20-19-674,19 21 33,3-2-32,18-19-289,0-1 33,0 1-97,0-20-160,0 20 1,18-20-129,3 21 0,-1-21-64,20 0-32,-1-21-128,1 1-192,-1 0-97,1 1-479,-20 19-386,0-20-1216,-1 20-1762,1 0-6887</inkml:trace>
  <inkml:trace contextRef="#ctx1" brushRef="#br1" timeOffset="622638.6718">7384 9384 15919,'0'-20'1793,"-20"1"578,20 19-161,0 0-321,20 19-255,-20 1-673,20 21-96,-1 18-161,1-20-95,0 2-33,0-22-319,1 21-33,-3-21-64,2-19-64,-20 20 64,0-20-64,0-20 33,0 20 95,0-19-160,-20-21-96,20 0 32,0 0-64,0 1 64,0 0-64,41-2 0,-21 21 0,0 20 31,19 0 130,-19 20 31,20 1-32,-1 18-96,-19 1 64,0-21-32,0 21-64,0 0-64,-1-20-96,1 0-225,0-1-320,-20-19-480,21 0-512,-21 0-610,20 0-1856,-2-19-9739</inkml:trace>
  <inkml:trace contextRef="#ctx1" brushRef="#br1" timeOffset="622881.836">8039 9364 22036,'40'0'1442,"-20"0"415,0 20 193,19-20-768,-19 0-930,20 0-448,-1 0-577,-19 0-896,0 0-1250,1 0-2722</inkml:trace>
  <inkml:trace contextRef="#ctx1" brushRef="#br1" timeOffset="623105.4688">8138 9543 17872,'20'0'5382,"0"0"-4358,20-20 546,19 0 160,-18 1-1154,17 19-576,-17-20-801,-23 20-864,3 0-1570,-1 0-6054</inkml:trace>
  <inkml:trace contextRef="#ctx1" brushRef="#br1" timeOffset="624778.3203">8873 9047 4484,'-21'-40'13324,"21"40"-11402,0 0-352,0 20 127,0 0 481,21-1-896,-21 42-546,20-2-159,0 1-161,0-20-192,19 19 1,-19-20-129,0-18-192,19 18-193,-19-19-159,0-20-449,-20 0-640,20 0-385,-20 0-641,0-20-1216,0 1-4453</inkml:trace>
  <inkml:trace contextRef="#ctx1" brushRef="#br1" timeOffset="625008.789">9051 9066 14221,'0'-59'3715,"0"40"-1088,20 19-353,-20 19 224,0 21-832,20-1-641,0 22-192,1 17-225,-3 2-479,2-21-322,21 2 289,-3-22-608,3-19-417,-21-1-608,19-19-353,-39 0-801,0 0-1505,0 0-9096</inkml:trace>
  <inkml:trace contextRef="#ctx1" brushRef="#br1" timeOffset="625246.0938">8873 9325 17616,'-39'0'2723,"39"-20"-1282,0 20 641,0 0 320,18 0-544,23 0-929,18 0-352,1 0-225,19 0-288,0-19-32,-18 19-641,-2 0-608,-19-20-961,-21 20-897,1 0-2562</inkml:trace>
  <inkml:trace contextRef="#ctx1" brushRef="#br1" timeOffset="625489.2578">8933 9384 17296,'-40'21'2690,"40"-21"-1280,20 0 736,0 0 352,-1 0-1056,41 0-866,-1-21-352,20 21-192,-18-20-672,-3 20-1538,3 0-1474,-22 0-5060</inkml:trace>
  <inkml:trace contextRef="#ctx1" brushRef="#br1" timeOffset="625700.1952">9766 9405 22036,'0'20'1121,"-19"-1"-480,19 1 1569,0 19-448,0-19-865,19 0-609,1 1-192,0-2-64,20-19 0,-1-19 96,1-2-288,-20 1 64,-1-19 64,-19 19-96,0-19-64,-19 19-65,-1-1 65,-20 1-32,20 20 128,-19 0 64,-1 0-64,20 0 32,1 0-385,19 0-704,0 20-480,0 1-577,0-1-2083</inkml:trace>
  <inkml:trace contextRef="#ctx1" brushRef="#br1" timeOffset="625931.6406">10183 9564 19410,'-21'-41'2050,"3"21"-353,-22-19 514,19 0-97,-17-2-1057,-23-18-545,22 0-160,19 18-127,-20-18-129,40 0-160,0 18 160,0 2-160,40 0-225,-1 19-255,1 20-353,1 0-929,18 0-1056,-39 39-3653</inkml:trace>
  <inkml:trace contextRef="#ctx1" brushRef="#br1" timeOffset="626164.0625">9905 9266 9641,'-59'20'11531,"59"-20"-9994,0 0-416,0 0-160,39-20-160,1 0-801,-1-1-1057,22 21-1249,-3-19-3940</inkml:trace>
  <inkml:trace contextRef="#ctx1" brushRef="#br1" timeOffset="626741.211">10600 8988 15822,'0'-40'3075,"-20"40"-544,20 0-353,0 0 64,20 20-576,-20 0-802,20-1-543,-20 1-193,20 0-128,0-1-385,-1 1-704,1-20-768,0 21-1218,-20-21-3235</inkml:trace>
  <inkml:trace contextRef="#ctx1" brushRef="#br1" timeOffset="626957.0313">10759 8908 20467,'19'-20'2530,"-19"20"-1953,0 0 640,20 20 160,-20-1-1024,20 22-546,0-21-864,1-1 0,-3 1-928,2 19-2724</inkml:trace>
  <inkml:trace contextRef="#ctx1" brushRef="#br1" timeOffset="627681.6406">11116 8927 13132,'0'-39'2466,"0"19"-384,0 20 32,0-19-128,20-1-801,-20 20-448,0 0-96,0-20 31,0 20-95,0 0-33,0 0-95,0 0-1,0 0-96,0 0 97,0 0-97,-20 0 33,20 0-129,0 20 32,0-20 96,0 39 1,20-19 63,-20 19 1,20 22-1,-1-22-128,1 20-159,0 2-1,20-22-32,-19 0-96,-3 2 32,2-21 32,-20-20-96,21 0 192,-1 0-160,-20 0 0,20-20-96,-20 20 96,18-20-128,3-1 64,-1 21 32,20 21-32,-21-21 64,21 40-64,-20-21-64,0 21 256,-20-21-96,0 1-32,0 1-64,0-1 32,0-1-128,-40-19-96,20 0 0,-19 0-1,19-19 65,-20 19-160,1-20-64,19-21-33,0 22-287,-1-21-450,21 1-319,0 19 0,0-1-545,21 21-449,-1 21-1504,0-1-9514</inkml:trace>
  <inkml:trace contextRef="#ctx1" brushRef="#br1" timeOffset="628051.7578">11711 9266 20499,'0'-20'1794,"0"20"-1122,0 20 962,0 0 576,0-1-993,0 21-897,20-21 65,1 1-289,-1 1-96,-2-21 96,2 0-128,1 0-160,-1-21-1,0 1 65,-20 1 96,0-1 0,0 0 32,0-19 0,0 39 32,0-20-32,0 20 96,0 0 1,19 0-194,-19 20 129,20 19-352,-20-19-577,20 0-608,20-1-257,-21-19-864,1 0-1090,0 0-6694</inkml:trace>
  <inkml:trace contextRef="#ctx1" brushRef="#br1" timeOffset="628296.875">12148 9166 16591,'-20'0'3588,"20"0"-2115,-20 20 641,20 19 448,-18-18-960,18 19-737,18-21-577,2 21-32,21-21-192,-21 1-64,19-20-256,1 0-160,-1 0-289,-19-20-320,0 1-320,0-1-449,-20 0-1121,0-19-1601,-20 19-9930</inkml:trace>
  <inkml:trace contextRef="#ctx1" brushRef="#br1" timeOffset="628536.1328">12228 8888 20435,'0'20'2370,"20"-20"513,0 40-385,-20 0-992,20 19-545,-1 1-545,1-20-352,0 19-192,20 1-128,-21-21-417,21-19-192,-20 0-608,0-20-609,19 0-641,-19 0-2177</inkml:trace>
  <inkml:trace contextRef="#ctx1" brushRef="#br1" timeOffset="628892.578">12624 9107 18833,'-20'0'1666,"-18"20"-609,17 0 865,1-1 288,-19 1-801,19 19-512,0 2-160,0-21-449,20-1-64,0 1-64,20 0-64,0-20-64,19 0 33,-19 0 31,41 0-128,-23 0-32,23-20-33,-22 0 1,21 1-32,-1-1 96,-19 0-160,-21-1 64,1 2-32,0 19 64,-20-20-32,0 0 95,-20 20 33,0-19 65,1 19-97,-1-20 32,0 20-33,0 0 226,0 0-97,1 20-32,19-1 96,0 1 128,-20 19-192,20 2 64,20-2-160,-1 1 129,1-1-129,20-18-385,-1-21-255,1 0-545,1 0-962,-3-21-767,3-18-2019</inkml:trace>
  <inkml:trace contextRef="#ctx1" brushRef="#br1" timeOffset="629127.9296">13082 8908 22677,'20'19'2626,"-1"2"-544,1 19-160,0 19-448,0 1-545,-20-1-737,20 0-192,19-18-321,-19-2-191,20-19-33,-21 0-480,1-20-832,-20-20-738,0 0-2081,0 1-12268</inkml:trace>
  <inkml:trace contextRef="#ctx1" brushRef="#br1" timeOffset="629507.8125">12983 9147 20275,'-21'0'2722,"42"0"-1665,-1 0 449,18 0-417,3-20-641,18 20-320,1-20-448,-21 20-609,1-21-352,-1 21-160,1-20-1026,-20 20 1,19-19-161,-19 19 545,1-20 1602,-1 0 1056,0 20 1442,-20-19 289,0 19-482,-20 0-383,0 0-33,-21 19-32,23 1 1,-23 0-321,41-1-385,0 1-480,0 21-95,41-21-97,-23-1 32,23 1-32,17 0 64,-17-1-225,-21 2 161,19-1 0,-39 0 65,0-1-65,-19 1 320,-1-20 0,0 20-192,-21-20-32,23 19-256,-2-19-352,20 0-770,-20 0-735,20-19-1090,0 19-2306</inkml:trace>
  <inkml:trace contextRef="#ctx1" brushRef="#br1" timeOffset="629757.8125">13697 8829 23061,'19'-20'1826,"-19"20"-256,20 20 223,-20 0-319,20 19-834,-20 0-544,0 2-288,20-21-192,-20-1-289,20 1-800,1-20-994,-21 0-1312,0 0-4933</inkml:trace>
  <inkml:trace contextRef="#ctx1" brushRef="#br1" timeOffset="629992.1874">13916 8829 1633,'0'20'22325,"0"-1"-21300,18 21-384,3-21 63,-1 2-383,0 19-513,0-21-1314,-1 1-1569,-19 0-6310</inkml:trace>
  <inkml:trace contextRef="#ctx1" brushRef="#br1" timeOffset="634406.25">1191 10775 5925,'-20'-21'1506,"20"21"95,-21 0 833,21-20 1,0 20-546,0-20-383,0 20-129,0-19 225,0 19-193,0-20-64,0 20-192,0 0 321,0 0-417,0 0-160,0 20-161,0 19 1,0-19-160,0 40-161,0-20-192,0-1 0,0 2-192,21-22 0,-1 1 0,18 0-96,-17-20-128,-1 0 32,0 0-128,0-20 224,-20 0 0,19 1 32,-19-2 64,0 1-32,0 20 128,0-20-32,0 20 160,0 0-64,20 0-96,0 20-96,20-20 64,-1 0-31,1-20 31,-20 20-193,-1-19-191,-19-1-352,20 20-450,-20-20-863,0 1-930,0-1-2306</inkml:trace>
  <inkml:trace contextRef="#ctx1" brushRef="#br1" timeOffset="634628.9063">1646 10775 19218,'61'20'2530,"-41"-20"-704,-20 19 992,0-19-1024,0 20-993,19-20-705,-19 20-160,0-1-160,20-19-609,-20 20-1281,20-20-1057,0 0-1409</inkml:trace>
  <inkml:trace contextRef="#ctx1" brushRef="#br1" timeOffset="634891.6016">1707 10795 17008,'0'-20'2146,"-20"20"-769,20-21-160,0 21-736,0 0-802,0-20-1376,20 20-1186,19-20-6278</inkml:trace>
  <inkml:trace contextRef="#ctx1" brushRef="#br1" timeOffset="635131.836">1826 10456 15246,'19'-20'5285,"-19"20"-4484,0 0 480,0 20 993,0 1-480,20 18-769,-20 1-737,20 19-128,0 1-192,1-1 64,-3-18-448,2 18-417,0-39-608,1-1-545,-1 1-1409,-20-20-4805</inkml:trace>
  <inkml:trace contextRef="#ctx1" brushRef="#br1" timeOffset="635147.461">1865 10873 14125,'0'20'5733,"0"-20"-4900,20-20 1313,0 20-96,-20-19-1025,21 19-801,-3-40-288,22 21-192,-19-1-449,-1-21-288,-20 21-1377,0 1-1570,18-1-5060</inkml:trace>
  <inkml:trace contextRef="#ctx1" brushRef="#br1" timeOffset="635413.086">1984 10417 16143,'21'19'3171,"-1"1"-1281,-2 21 63,23 18 161,-1-20-288,-21 21-833,1-1-641,0-19-63,0 1-65,19-22-160,-19 1 160,-20-20-160,20 0-32,-20 0-128,0 0 64,0 0 64,0-20 0,0 1-32,0 19 0,0-20-64,20-1-64,-20 21 64,20 0-32,19 21-224,-19-1-705,21-20-993,-23 19-1025,2 1-2851</inkml:trace>
  <inkml:trace contextRef="#ctx1" brushRef="#br1" timeOffset="635783.203">1468 10456 20659,'0'0'1473,"0"0"-1280,-20 0-97,0 0 0,20-20-224,0 20-2211,20 0-3650</inkml:trace>
  <inkml:trace contextRef="#ctx1" brushRef="#br1" timeOffset="636925.7812">2977 10695 13708,'0'-20'4421,"0"20"-2628,0 0-159,0 0 608,20 0-96,0 20-737,0 19-608,-1-19-256,1 1-97,-20-1 1,20-1-161,-20-19 0,0 20-160,0-20 96,0 0-95,0-20 31,0 1 64,0-1-224,0-1 0,20-19-64,-20 21 32,20-21-96,-1 21 0,1-2 63,0 21 1,0 21 193,19-2-65,1 1 0,-19 19-32,17-19 0,-17 0-192,19 1-513,-20-1-800,0-1-1250,-20-19-1441,0 0-5797</inkml:trace>
  <inkml:trace contextRef="#ctx1" brushRef="#br1" timeOffset="643089.8438">3691 10536 3331,'0'20'4644,"0"-20"-2946,0 0 512,0 0 416,0 0-576,0 0-673,0 0 33,0 0-225,0 0-160,0 0-160,0 0-289,0-20-159,21 0-161,-1 1-128,-20-1-96,20-1-64,19 1 128,-19 1-96,0-1 0,0 0 64,-20 20-32,19 0 32,-19 0 0,0 20 32,20 0 65,-20-1-65,20 1-32,0 21 32,-20-22-64,20-19 96,-1 20 64,-19-20 96,20 0-159,0-20 31,0 1 0,19-1-96,-19-1-32,21-18 0,-21 19 0,-2-19-96,-18 19-256,20 20-97,-20-20-384,0 20-704,0 20-801,0-20-961,0 20-4965</inkml:trace>
  <inkml:trace contextRef="#ctx1" brushRef="#br1" timeOffset="643605.4688">3811 10795 14637,'0'-20'1858,"0"20"96,0-21 288,0 21-128,20-20-833,0 0-384,-1 1-32,1-1-224,0 0-193,20 1-160,-21 19-224,21 0 32,-20 0-96,-20 0 97,20 19-97,-1 1 64,-19 19-96,0-19 96,20 0 32,0 1-192,-20-21 160,21 0-32,-1 0 0,-2-21 32,2 1 0,21 0-128,-21 1-385,-1-1-704,1 0-544,0 1-353,0 19-1313,0-21-5702</inkml:trace>
  <inkml:trace contextRef="#ctx1" brushRef="#br1" timeOffset="644596.6796">4584 10377 12844,'0'0'2178,"0"-19"512,0 19 65,0 0-449,0 19-608,0 1-1,21 0-383,-1 19-257,0 2-193,-20 18-319,20-20-193,-1 2-288,1-2 192,0-19-416,0 19 256,0-39-192,-20 20-384,19-20-321,-19 21-800,0-21-898,0 0-1408,0 0-5638</inkml:trace>
  <inkml:trace contextRef="#ctx1" brushRef="#br1" timeOffset="645168.9453">5080 10417 16719,'0'-40'1121,"-18"40"257,18-19 287,-20 19 417,0 0-704,-1 0-642,-17 0-127,17 19 63,-19 21 161,20-1-256,1-18-225,19 18-256,0-19-96,0 0 32,19-1 0,21 1-64,1-20 0,18 20-128,-19-20 96,19 21-160,-19-21 128,-20 19 96,-1 1 96,-19 0-64,0-1 96,0 1 160,-19 0-64,-21 1-160,20-21 1,-21 20-130,23-20 98,-2 19-290,0-19-543,20 0-578,0 0-448,0 0-1985,0 0-5029</inkml:trace>
  <inkml:trace contextRef="#ctx1" brushRef="#br1" timeOffset="645467.7734">5360 10358 19986,'0'0'2018,"20"19"-576,-20 21 1152,18-1-608,2 21-1089,1-20-545,-1-1-224,19 2 0,-19-2-160,20-19-288,-20-1-224,-20 1-449,19 0-801,-19-20-993,20 0-2562</inkml:trace>
  <inkml:trace contextRef="#ctx1" brushRef="#br4" timeOffset="881042.9688">6392 10278 5637,'-20'-40'3203,"0"21"192,0-1-993,20 20 97,-21-20-129,3 20-640,18 0-289,-20 20-192,20 19 64,0 20-192,0 2-192,0 17-96,20 2-320,-2-21-225,3 2-192,19-2-96,-1-20 0,21-19-416,-21 1-193,1-21-768,0 0-897,-1 0-929,-19-21-4004</inkml:trace>
  <inkml:trace contextRef="#ctx1" brushRef="#br4" timeOffset="884681.6406">6769 10397 352,'0'20'1409,"20"-1"449,-20-19 640,0 20-31,19 1-97,-19-1-512,20 19-1,-20-19-159,20-1-161,0 1-319,-20 0-97,20-20-64,-20 21-225,0-21-159,0 0 96,0 0 160,0-21-321,-20 21-255,0-40-65,0 21 32,0-21-64,1-20-63,-21 21-65,40-20-64,-21 19-160,21-20 192,0 21-96,0 19 0,0 0-32,21 1 32,-1-3-64,0 3 0,19 19-417,1 0-512,-20 19-993,19 3-896,-19-3-3236</inkml:trace>
  <inkml:trace contextRef="#ctx1" brushRef="#br4" timeOffset="884944.336">6609 10377 14862,'-39'20'1761,"19"-20"-383,20-20 415,0 20-159,20 0-833,0-19-161,19 19-384,2-20-192,-3 20-416,23 0-993,-22 0-1506,1 0-3619</inkml:trace>
  <inkml:trace contextRef="#ctx1" brushRef="#br4" timeOffset="885180.664">6947 10456 14830,'-20'41'2210,"20"-22"-673,0 1 769,0 0 193,0-1-1090,20-19-800,0 20-321,0-20 32,19-20-128,-19 20-64,0-19 1,1-1-97,-1-19 224,-20 19-288,0-1-32,-20-18-64,-1 39-65,-19-20-255,22 20 32,-3 0-225,1 0-896,20 20-674,0-20-1440,0 19-4228</inkml:trace>
  <inkml:trace contextRef="#ctx1" brushRef="#br4" timeOffset="885431.6406">7166 10536 18097,'0'-39'1633,"0"19"577,0-1 481,0-18-1058,0 19-1152,0-19-353,20 19-320,0 0-321,-1-1-352,1 21-1217,20 0-1249,-1 0-4548</inkml:trace>
  <inkml:trace contextRef="#ctx1" brushRef="#br4" timeOffset="885854.4921">7761 10318 8263,'-20'-21'6663,"0"2"-6119,1 19 898,-1 19 960,0-19-641,20 21-736,-20-1-416,20 0-193,0-1-255,20 1-65,0 0-32,19-1-128,1 1 160,0-20-96,-1 21 0,-19-1 32,0-1-32,-20-19 288,-20 20 385,0 0-33,-19-20-159,-1 19-129,0-19-128,1 20-160,19-20-128,0 0-736,20-20-1026,0 20-1185,20-19-4260</inkml:trace>
  <inkml:trace contextRef="#ctx1" brushRef="#br4" timeOffset="886104.4921">7959 10436 19250,'21'41'640,"-21"-41"545,0 20 641,0-20-545,0 19-1056,20-19-257,-20 0-353,0 0-640,0 0-640,0-19-2115,0-1-8840</inkml:trace>
  <inkml:trace contextRef="#ctx1" brushRef="#br4" timeOffset="886346.6796">7901 10258 14477,'0'-20'1986,"0"1"-1313,0 19-353,20 0-224,-20-20-1281,18 20-4420</inkml:trace>
  <inkml:trace contextRef="#ctx1" brushRef="#br4" timeOffset="886818.3594">8079 10397 18321,'20'39'1954,"-20"-19"-1346,0 1 673,20-1 577,-20-20-705,19 0-672,-19 0-225,0 0-64,20 0 0,-20-20-160,20-1 0,-20-18-96,0 19 64,20 0-32,-20 20 0,0-19 32,20 19-128,-20 0 256,19 19-128,-19 1 0,20 0 64,0-1 32,0-19-128,1 20 0,-21-20 32,18 21 0,2-21-160,-20 0-256,20-21-353,1 21-384,-21-20-320,20 20-385,-2 0-224,3 0-96,-21 20 865,20 1 736,0 18 385,-20 1 192,20 19 256,-20-19 513,0 0 384,19-21 352,-19 21 193,0-40 0,0 21-193,0-21 129,0 0-385,0-21-577,0 1-159,-19 0-97,19-19-224,-20 0-127,20-2-1,0-18-64,20 0-32,-1-1-33,1 20-31,20 21 32,-20 19-32,0 0 96,-1 19 0,-19 21-64,0-21-64,0 22-160,0-2 32,-19 1-1,-1-21-191,0 1-129,20 0-576,-20-20-224,20-20-929,-20 0-2915</inkml:trace>
  <inkml:trace contextRef="#ctx1" brushRef="#br4" timeOffset="887082.0313">8635 10119 14958,'39'-20'4356,"-39"20"-2210,20 20 128,0 21 32,1-2-672,-21 0-577,18 1-385,2 20-479,1-21-65,-1-19-128,0 19-225,-20-19-415,18 1-321,3-21-641,-21 0-1216,0 0-1122,0 0-9128</inkml:trace>
  <inkml:trace contextRef="#ctx1" brushRef="#br4" timeOffset="887309.5702">8952 10417 15726,'20'39'3300,"-20"-18"-2147,0-1-192,20-20 31,-20 19-831,20-19-1058,-20-19-1409,0 19-3876</inkml:trace>
  <inkml:trace contextRef="#ctx1" brushRef="#br4" timeOffset="887326.1718">8972 10219 17872,'-20'-20'2050,"1"20"-768,19 0-225,0-20-577,0 20-1057,19 0-2626</inkml:trace>
  <inkml:trace contextRef="#ctx1" brushRef="#br4" timeOffset="887948.2421">9468 10318 7655,'0'-40'3043,"-20"40"160,1-20 256,19 20-769,-20-20-864,-20 20-384,20 20-225,1-20-192,-1 20-193,0-1-95,-1 22-160,1-21-289,20 19 64,0 0-288,0-19 65,20 21-97,21-22 0,-21 1-257,19-20-447,1 0-417,-1 0-993,1-20-1089,0 1-2755</inkml:trace>
  <inkml:trace contextRef="#ctx1" brushRef="#br4" timeOffset="888193.3594">9587 10417 16527,'20'39'1794,"1"-39"-32,-1 21-97,-2-1-704,3-20-833,-1 0-352,0 0-641,-20 0-993,0-20-2850</inkml:trace>
  <inkml:trace contextRef="#ctx1" brushRef="#br4" timeOffset="888437.5">9628 10199 15855,'0'-20'2338,"-21"1"-1570,21 19-511,0-22-65,0 22-192,0 0-1794,0 0-4868</inkml:trace>
  <inkml:trace contextRef="#ctx1" brushRef="#br4" timeOffset="888454.1016">9766 10119 18513,'20'41'2562,"-20"-22"-1793,0 21 897,0-1-1,20 0-736,-20 2-737,20-2-192,19 1-224,-19-21-448,-20 1-834,20 1-960,-20-21-2403</inkml:trace>
  <inkml:trace contextRef="#ctx1" brushRef="#br4" timeOffset="888707.0313">9648 10358 18513,'-20'-20'1858,"20"20"-897,20 0 961,-2-20-65,23 20-1152,-1-21-481,-1 21-128,21 0-224,-21 0-480,1 0-1122,-1-19-1345,1 19-2338</inkml:trace>
  <inkml:trace contextRef="#ctx1" brushRef="#br4" timeOffset="888959.961">10045 10238 10762,'-20'20'7495,"20"0"-5926,0-1 161,0-19 576,38 21-544,3-21-865,-1 0-449,-1 0-224,1 0-64,-1-21-128,-19 2 97,0-1-65,0 20 0,-20-20-32,0 20 64,0 0-160,0 20 224,0 0 224,20 20-128,-20 19-191,20-19 95,-1 40-160,21-21 0,-19-20-160,17 21-65,-38-20-63,0-1 64,0 2-257,-18-2-447,-2-19-546,-21 0-768,2-20-513,-21 19-576,20-19-2338</inkml:trace>
  <inkml:trace contextRef="#ctx1" brushRef="#br4" timeOffset="889418.9453">10798 10377 16431,'0'-19'4580,"0"-1"-3747,0 20-224,0 0 544,0 20 160,20-1-864,-20 21-321,20-21-64,-20 22-64,21-2-289,-3-19-607,2 0-1218,-20-1-1346,20-19-5220</inkml:trace>
  <inkml:trace contextRef="#ctx1" brushRef="#br4" timeOffset="889780.2734">11136 10238 12908,'-60'0'6150,"41"0"-4517,-1 20 97,-20 0 288,19 20-705,21-20-673,0 19-511,0-19-33,41 0-96,-21-1 64,19-19-32,-19 0-32,20-19-256,-1-1 224,-19-19-161,0 19 225,-20 0-96,0-20 96,0 20 0,0 20 32,-20-20 161,20 20 63,0 0-128,0 20-96,-20 0-32,20-1 32,20 2-192,-20 19-256,0-21-417,20-19-833,0 20-1088,-20-20-2051</inkml:trace>
  <inkml:trace contextRef="#ctx1" brushRef="#br4" timeOffset="890077.1485">11493 10119 19346,'-19'0'1057,"19"0"-64,-20 19 1057,0-19-193,0 41-832,20-21-736,0 0-225,0-1-32,20 1-96,0 0 32,0-1 32,-1 2-32,1-1-161,0 0 161,0-1-32,0-19 128,-20 20-64,0-20 32,0 20-64,0-20-128,-20 0-384,20 0-417,0-20-577,0 20-383,0 0-1379,0 0-3106</inkml:trace>
  <inkml:trace contextRef="#ctx1" brushRef="#br4" timeOffset="890348.6328">11752 10199 18289,'0'0'2082,"-21"0"-1474,21 0 1090,-20 0 416,20 20-929,0-20-801,20 19-255,1 1-65,-1 0-32,-2 20-32,2-20-96,1 0-1,-1-1 33,-20 1 128,0 0-31,-20-1 63,-1-19-64,1 20 0,2-20-128,-2 0-513,20 0-993,-21 0-1120,21-20-4453</inkml:trace>
  <inkml:trace contextRef="#ctx1" brushRef="#br4" timeOffset="890903.3203">12090 10219 18705,'-41'0'1538,"41"0"319,-20 0 129,20 0-480,0 19-609,0 1-289,0 19-352,20-18 33,21-1-193,-3 0-64,-18-20 32,21 0-64,-2-20 32,-19 20-128,0-20 0,0-1 32,-20 2 64,19-1-32,-19 0 64,0 20 0,0 0-96,0 0 160,20 20-96,-20 0 64,0-1-96,20 2-289,0-1-832,0 0-608,19-1-610,-19-19-703,0 0-3685</inkml:trace>
  <inkml:trace contextRef="#ctx1" brushRef="#br4" timeOffset="891663.086">12486 10160 13933,'0'39'2786,"0"-39"-1120,0 20 416,19 19-32,-19-19-577,20-1-672,-20-19-224,20 21-97,-20-21-192,0 0 1,21 0-33,-21 0-96,0-21 64,0 2-192,0-1-32,0 0 0,0 1-96,0-1-128,0 0-64,0 1-65,0 19-95,20 0 192,-2 0 95,-18 19-31,20 1 160,-20 0 64,21-1-32,-21 1 0,20-20-32,-20 0 96,0 0 0,20 0-32,-20 0 0,18-20-64,-18 20 0,0-19 64,21 19-128,-21-20-192,0 20-160,20 0-161,0 0 225,-20 0-161,20 0 417,-1 20-32,1-20 192,0 19-64,0 1 64,0-20 192,-1 0-128,21 0 385,-20 0-33,21-20 97,-23 1-33,23-1 97,-21 0-33,0 1-384,-20-3 65,0 3-97,0-1 64,-20 0 0,-21 20-128,21 20 193,2-20-33,-23 39-64,21 2 288,0-21-127,20 19-129,20 1-96,0-21-32,1 2-64,37-1-96,-17-20-416,18 20-257,1-20-1281,-21-20-1697,-19 0-5702</inkml:trace>
  <inkml:trace contextRef="#ctx1" brushRef="#br4" timeOffset="892244.1406">13578 9921 17552,'0'-20'1538,"0"20"127,20 0 866,-1 20-97,1-1-993,0 21-640,0 0-224,0 0-257,-1 19-64,1-18-224,0-22 0,0 21 64,0-21-320,1-19-288,-3 20-578,-18-20-607,0 0-1186,0 0-1953</inkml:trace>
  <inkml:trace contextRef="#ctx1" brushRef="#br4" timeOffset="892554.6874">13975 9881 18065,'40'-19'3075,"-40"-2"-1890,-20 21 64,0 21 641,-21-21-641,23 39-480,-22-19-385,40 19-192,0-19-128,0-1-32,40 22-96,-1-21-32,21-1-64,-1-19-128,0 20 31,-19 0-95,-20-1 224,1 3 224,-21-3-128,-21 1 128,-19 0 96,20-20-96,-19 19-64,-1-19-32,20 0-416,1 0-513,-1 0-1025,20 0-704,0 0-3620</inkml:trace>
  <inkml:trace contextRef="#ctx1" brushRef="#br4" timeOffset="892814.4531">14272 9881 20179,'21'59'2914,"-21"-19"-2017,0 0 673,20 0-705,-2 19-449,-18-18-256,21-22-160,-1 21-256,-20-21-609,20-19-1025,0 20-1761,-20-20-12973</inkml:trace>
  <inkml:trace contextRef="#ctx1" brushRef="#br4" timeOffset="893605.4688">14947 10040 13901,'-19'0'2594,"19"0"-1249,-20 20 129,0 19 63,0 0-224,20 2-288,0-1-288,0-1-320,20-19-321,0-1-32,19 2 128,-19-42-96,0 2 96,0-1-96,0-19-96,-1-20-32,-19 18 128,0-38-96,-19 19 32,-1 1-96,20-21 64,-20 21 0,0 0-32,0 18 513,20 21 31,0 0-31,0 20-65,0 20-160,0 21 161,0-2-129,20 20-96,-20 21-32,20-21-160,0 0 32,19 2-32,-19-22-64,21 0-576,-3-17-449,-18-3-641,21 1-832,-21-20-1250,-20 0-4964</inkml:trace>
  <inkml:trace contextRef="#ctx1" brushRef="#br4" timeOffset="893911.1328">15265 10040 15118,'0'20'3683,"0"-1"-2626,0 21 449,0 1 704,0-22-481,0 21-992,20-21-449,0-19-127,19 0-1,1 0 32,-20-19-128,0-1 0,-1 0 32,-19-21-96,0 22-32,0-21-96,-19 1-64,-21 19-161,20-1 97,-19 21 64,19 0 128,-20 0-288,19 0-481,21 21-609,0-1-191,0 0-1122,0 19-2786</inkml:trace>
  <inkml:trace contextRef="#ctx1" brushRef="#br4" timeOffset="894314.4531">15524 10079 18161,'0'0'2402,"20"0"-2274,-20 20 160,18-20 673,2 0-192,1 0-449,-1-20-160,0 20-63,-1-19-33,1-1 64,-20 0 96,0-1 64,-20 2 0,1 19 33,-1 0-193,0 0 64,-1 0-64,1 0 0,2 19 65,18 22-193,-20-2 96,20-19-64,0 19 0,0 2-192,0-21-609,20 0-801,-2-1-287,2-19-1314,21 0-2659</inkml:trace>
  <inkml:trace contextRef="#ctx1" brushRef="#br4" timeOffset="894612.3046">15821 9940 15054,'-20'0'1665,"0"0"-415,20 20 767,-20-20-351,1 20-481,19 20-416,0-20-321,0 0-224,0-1-159,39 1-1,-19 0 0,0-1-32,19 3 0,-19-3-32,0 1 64,-20-20 0,0 20 32,-20-20 128,20 19-96,-20-19 0,1 0-192,-1-19-32,0 19-384,0 0-321,20-20-672,0 20-2563,-20-20-11243</inkml:trace>
  <inkml:trace contextRef="#ctx1" brushRef="#br4" timeOffset="894920.8985">16000 10040 20435,'20'39'1249,"0"1"-320,-20-21 1153,18 3-224,-18-3-865,0-19-545,0 0-96,0 0-256,0 0 97,21 0-33,-21-19-128,0-3-96,0 3 0,20-1 0,-20-19-32,0 19-33,20 0-191,0 20 96,-20 0-32,19 0-33,-19 20 225,20 0-128,-20-1-448,20 1-738,-20 0-960,20-20-641,-20 19-4132</inkml:trace>
  <inkml:trace contextRef="#ctx1" brushRef="#br4" timeOffset="895167.9688">16317 9703 21043,'0'-21'2339,"0"1"-1507,0 20 289,0 0-320,20 0-609,-20 20-160,19 1-256,-19 18-705,20 1-1185,0-21-896,-20 21-11788</inkml:trace>
  <inkml:trace contextRef="#ctx1" brushRef="#br4" timeOffset="895439.4531">16575 9642 20787,'-19'0'3395,"19"20"-2113,0 0-33,0 21 96,0 18-384,19-20-577,-19 21-159,20-1-257,0 0-385,0 2-320,0-42-223,-1 1-706,-19 0-1473,0-20-3235</inkml:trace>
  <inkml:trace contextRef="#ctx1" brushRef="#br4" timeOffset="895697.2656">16496 9960 15502,'-21'0'6438,"21"0"-4676,0 0-129,21 0 385,19 0-865,19-20-416,1 20-417,-1-19-384,0 19-608,-19-20-706,-19 20-896,-1 0-1954,-20 0-15566</inkml:trace>
  <inkml:trace contextRef="#ctx1" brushRef="#br4" timeOffset="896522.461">13438 10754 14669,'0'-20'2275,"0"20"-770,0 0-128,21 20 641,-21 21-320,20-2-641,-20 0-385,20 22-223,-2-22-1,3 0-95,-1-19-65,0 0 0,0-20-96,-20 19-32,19-19 129,-19-19-129,0-1 32,0 0-64,0-19-96,0 19-32,0-20-96,-19 0-160,19 1-385,0 0-95,0 19-1,0-1-384,19 42-641,-19-1-640,20-1-2275</inkml:trace>
  <inkml:trace contextRef="#ctx1" brushRef="#br4" timeOffset="896920.8985">13876 10795 17008,'-41'0'2082,"23"19"-1314,-3 1 738,1 19 512,20 1-801,0 0-737,0-20-288,20 19-160,1-19 65,17-20-1,-17 0-32,-1 0 96,0-20-128,-2 1 160,-18-21 0,0 21-192,0-2 289,0 1 191,0 0-128,-18 20 97,18 0-33,0 0-256,0 0-192,0 20 64,18 0-64,-18 1-192,21-2-449,-1 1-288,0 0-384,-20-20-192,20 19-353,-1 1-1473,-19-20-4869</inkml:trace>
  <inkml:trace contextRef="#ctx1" brushRef="#br4" timeOffset="897186.5235">14153 11032 16912,'0'-20'2754,"0"-19"-672,0 19 609,0-20-609,0 0-993,0 21-705,0-1-192,20 0-256,0 1-192,-20 19-481,21 0-864,17 19-1186,-18 1-1761,1 0-8393</inkml:trace>
  <inkml:trace contextRef="#ctx1" brushRef="#br4" timeOffset="897552.7343">14431 10795 17392,'-19'-20'2498,"19"40"-1120,0-1 864,0 1-705,19 0-640,1-1-609,0 1-192,0 0-32,19 1-31,-19-21 31,0 0-32,-20 0 96,20-21 32,0 1-128,-20-19 32,19 19 32,-19 0-32,0 1 0,0 19 224,0 0 1,0 0 31,0 19-128,0 1-32,0 19-96,0 1-64,0 0 0,20 19-64,0 0-224,0-18 160,1 18 32,-21-20-32,20-17-64,-20-3-1,-20 1-63,20 0-160,-21-20-289,-19 0-160,20-20-448,-19 20 128,19-20-160,0 1-1282,0 19-6886</inkml:trace>
  <inkml:trace contextRef="#ctx1" brushRef="#br4" timeOffset="898073.2421">15027 10615 15822,'-20'-20'2499,"0"20"-609,20 0-1,0 20-63,0 20-288,0 0-674,0 19-287,20 1-385,0-20-96,-1 19 0,1-19-352,21 0-545,-21-21-800,-2-19-801,-18 0-1122,0 0-4259</inkml:trace>
  <inkml:trace contextRef="#ctx1" brushRef="#br4" timeOffset="898426.7578">14888 10834 17008,'0'-20'2050,"20"20"-577,0-19 769,-1 19-96,21-20-929,0 20-832,19-21-193,-18 21-128,-3 0-96,-17 21 0,-1-1-256,-20-1 127,20 21 129,-20-21 64,0 21 64,0 0 129,0-20 159,0 19-128,0-39-160,18 20-32,3-20 0,-1-20-31,0 1-66,0-1-95,-1-19 96,-19 18-160,0-19 192,0 21-160,0-1 224,-19 0-96,-1 20 32,0 0-64,0 0-224,20 0-769,0 0-1314,0 20-543,20-20-2948</inkml:trace>
  <inkml:trace contextRef="#ctx1" brushRef="#br4" timeOffset="898682.6171">15384 10893 14125,'0'20'4901,"0"-20"-3588,0 21 737,0-2-193,0-19-575,20 20-578,0 0-511,-1-20-129,21 0 64,-20-20-96,21 20-32,-23-20-128,-18-20 160,0 20-32,0 0 64,-38 1-32,17-1-96,-19 20-161,20 0-95,-19 0-256,19 0-481,0 20-641,20-1-1729,-20 1-12204</inkml:trace>
  <inkml:trace contextRef="#ctx1" brushRef="#br4" timeOffset="899347.6563">15682 10834 15150,'0'0'3011,"0"0"-1282,0 20 417,0-1-96,20 1-768,-20 21-322,20-22-383,-20 1-193,20 0-95,-20-1-65,0-19 0,0 20-96,0-40 64,0 20-160,0-19 32,0-1-64,0 0 0,0-20-32,0 20 0,0 0-32,19-19 32,-19 39-32,0-20 0,20 20 0,-20 20 64,20 0-32,-20-1 96,20 1-96,-20 0 0,20 1 32,-20-2-64,19-19 64,-19 0-32,20-19 128,0-2-64,-20 21 0,20-20-128,-20 0 192,0 1 32,21 19-320,-21-20 288,0 20-96,18 20-96,-18-20-64,20 19-513,1 1-608,-1 0-1057,0 1-801,-20-21-3427</inkml:trace>
  <inkml:trace contextRef="#ctx1" brushRef="#br4" timeOffset="899612.3046">16119 10814 15630,'0'0'3716,"0"0"-2179,20 20 898,-20 0-129,0 19-1089,0-19-544,0 1-289,19-2-160,1-19-64,0 0-96,-20 0-32,20-19 96,-20 19-224,0-21-96,20 1-448,-20 0-513,0 1-737,0-1-481,19 20-1760,-19 0-10796</inkml:trace>
  <inkml:trace contextRef="#ctx1" brushRef="#br4" timeOffset="899929.6874">16396 10775 4484,'0'0'10666,"-20"0"-8488,20-21-96,0 21-192,-20 0-161,20 21-383,-19-1-289,19-1-129,0 1 1,0 19-352,0-19-97,0 21-384,19-22 33,1 1-97,0-20-32,21 20 0,-21-20-129,-2-20-191,3 0-320,-1 20-417,0-19-801,-20-2-1281,0 1-3459</inkml:trace>
  <inkml:trace contextRef="#ctx1" brushRef="#br4" timeOffset="900255.8594">16556 10575 19570,'-20'0'3331,"20"20"-1954,20 0 737,-20 1-352,19 38-705,-19-20-384,0 22-225,20-22-160,-20 20-191,20-39-33,-20 20 0,20-20-32,-20-20-64,20 0-128,-20 0 128,0-20-1,19 1-31,-19-2 32,20 1-32,0-19 0,0 19 32,1 0-64,-3 20 64,2 0-96,0 0 0,1 40 160,-21-21-288,20 1-257,-2 0-480,3 1-576,-21-2-609,20-19-64,0-19-1474,-20-2-9961</inkml:trace>
  <inkml:trace contextRef="#ctx1" brushRef="#br4" timeOffset="900513.6718">17091 10516 20563,'99'40'3139,"-38"19"-481,-23-19-255,3 19-513,-21 2-1122,-20-2-576,0-20-63,0 22-129,-20-22-481,20-19-512,-20-1-608,20 1-866,-21 0-1697,21-20-13420</inkml:trace>
  <inkml:trace contextRef="#ctx1" brushRef="#br1" timeOffset="973590.8203">555 11847 8904,'-20'-60'6822,"20"20"-5380,0 21 832,20-1 128,0-1-1057,0 1-768,-1 40-321,1-20-96,20 41-128,-19-2 65,-3 0-65,2 2 32,0-2 0,-20 1-96,0-1 192,21-19-96,-42 1 64,21-2 32,0 1 64,-20 0 33,0-20 127,20 0-288,-18 0-32,-3 0-128,21 0 0,0-20-32,0 20-32,0-20-64,21 20-417,-3 0-512,2 20-641,21-20-1761,-3 0-10666</inkml:trace>
  <inkml:trace contextRef="#ctx1" brushRef="#br1" timeOffset="973996.0938">515 11647 15470,'-100'0'961,"42"0"641,17 20 544,3 0-449,17 40-576,1-20-320,0 40-160,20-2-129,20 22-576,21-21 512,-3 1-159,43-21 31,-2-18-32,20-41-31,0 0-33,-20-41-128,1 1 32,-20-19 32,-1-1-128,-39 1 160,20-1-224,-40-19 321,0 20-161,0-21 32,-40 21-160,0 18 288,-19 2-288,-2-1 128,-18 40-128,0-19-128,0 19-160,19 19-1025,1 1-1122,18 0-5188</inkml:trace>
  <inkml:trace contextRef="#ctx1" brushRef="#br1" timeOffset="975814.4531">1488 11985 15054,'-20'-59'1377,"0"39"417,0 20 224,1-20 160,-1 20-801,-20 0-672,1 0-161,19 0 1,0 20-97,0 0-320,20 19-64,0-19 64,0 20-63,20 0-98,0-21 33,19 21-160,1-40-769,19 19-640,-19-19-353,19 0-736,-19 0-1763,1-19-9320</inkml:trace>
  <inkml:trace contextRef="#ctx1" brushRef="#br1" timeOffset="976147.461">1547 11708 15951,'0'-21'2114,"0"21"-1346,0 0 1346,0 0 0,20 41-800,1-22-418,-1 21-511,-2-1-33,23 21-128,-1-20-31,-20-1-129,-1 2 64,1-22-64,0 1-32,0 0 160,0-20-96,-20 19 96,0-19 97,0 0-129,0 0-96,0-19-96,-20-1-32,20-19 32,20 18-64,-20 1 192,19-19-289,1 39 1,0-20 0,0 20-609,1 20-320,-3-1-1057,2 21-993,21-19-4068</inkml:trace>
  <inkml:trace contextRef="#ctx1" brushRef="#br1" timeOffset="976458.9843">2104 11886 15182,'0'20'1858,"0"0"576,0-1-128,0 21-576,0-19-897,20 18-289,-1-39-128,1 20-95,20-20 63,-20-20-64,-1 20-63,1-20-33,0 1-64,-20-22 64,0 21 0,-20 1-256,-19-1 225,19 0-193,20 20 160,-20-19-32,-20 19-192,21 0-32,19 0-257,0 19-832,0-19-480,19 20-802,-19 0-2850</inkml:trace>
  <inkml:trace contextRef="#ctx1" brushRef="#br1" timeOffset="976791.9921">2539 11867 16815,'-38'0'4292,"18"19"-3491,-21 1 993,41 0 256,0 19-1057,-18 2-705,36-22-192,2 1-96,21-20 64,-3 0-64,-17 0 32,19 0 0,-20-20-32,0 1-96,-20-22-64,0 21 64,0 1-64,-20-1-128,0 20-97,0-20-319,-21 20-193,23 0 96,-2-19 0,20 19-896,0 19-2083,0-19-4196</inkml:trace>
  <inkml:trace contextRef="#ctx1" brushRef="#br1" timeOffset="977168.9453">2898 11806 16912,'-21'0'1921,"1"0"-447,2 0 832,-2 20 96,-1 1-992,-19-21-706,40 20-159,-19-1-321,19 1-320,0 0 160,19-20-128,1 19 0,21 1-192,-3 0 63,23 1-95,-41-2 224,-2 1 64,3 0-32,-21-1 128,0 1 0,0 0 0,-21-20-64,21 19 32,-18-19 0,-2 21-160,0-21-288,-1-21-673,21 21-801,0-19-832,0-1-4165</inkml:trace>
  <inkml:trace contextRef="#ctx1" brushRef="#br1" timeOffset="977498.0469">3076 12025 11723,'40'-19'9737,"-1"-2"-9225,-19 21 481,0-20 1217,0 20-864,1-20-674,-3 1-576,2-1 193,-20 0-193,0 1 128,0-1-128,-20 20 32,2 0 64,-3 0-160,1 20-96,0-20 192,-19 19-96,19 21 32,0-21-31,20 21 159,0 0-192,20-20 32,19 0-64,1-1 0,1 1-32,-3-20-321,23 20-191,-22-20-1058,1-20-1249,0 20-4195</inkml:trace>
  <inkml:trace contextRef="#ctx1" brushRef="#br1" timeOffset="979822.2656">4149 11906 11755,'-20'-20'2722,"-1"1"-768,-19 19 192,21 0 288,-1-20-896,0 40-641,20-1-385,-20 1 65,0 19 31,20 1-287,0-19-129,20 18 0,0-19-96,0-20 0,0 0 0,-1 0 64,1 0-192,0-20 64,1 0-64,-1 1 96,-2-22-64,-18 41 0,0-20 32,0 1 129,0 19-257,0 19 63,0-19-31,0 20-96,20 0-737,21 20-1088,-2-20-834,-19 0-4036</inkml:trace>
  <inkml:trace contextRef="#ctx1" brushRef="#br1" timeOffset="988124.0235">4764 11489 8840,'-20'-40'3203,"20"21"-224,0 19 128,0 0-673,0 0-672,0 0-705,0 0-289,0 19 33,0 21-64,0 20-97,20-1-63,-1 0-289,1 2-64,20 17-224,-20-17 65,-1-2-1,1-20-32,0-19-32,0 20 128,1-20-128,-21-20 96,0 20-64,0-20 128,0-20 0,0 0-160,0 1 128,-21-22-224,21 2 96,0-20 128,0 18-192,0 21 128,21 1-32,-3 19 0,2 0 129,1 39 31,-1-18-160,18 18 128,-17 1-352,19-1 224,-20-19-321,0 20-127,19-20-257,-19 0-320,0-20-608,0 19-257,-1 1-992,1-20-2916</inkml:trace>
  <inkml:trace contextRef="#ctx1" brushRef="#br1" timeOffset="988529.2968">5518 11787 17648,'-20'0'1249,"20"0"641,-19 0 609,19 19-546,-20 1-832,20 1-320,0 18-256,0-19-97,0 0-63,0 19-321,20-19 32,-1-20-128,1 0 0,-20 0 32,20 0 0,-20-20-64,0 0 96,20 1 0,-20-1 32,-20 0 0,20 1-64,0-1 96,0 20-160,-20 0 256,20 0-192,20 0 32,-20 20-64,0-20 32,20 39-64,0-19-288,-1-1-417,-19 1-673,20-20-575,0 20-610,0-20-3106</inkml:trace>
  <inkml:trace contextRef="#ctx1" brushRef="#br1" timeOffset="988866.211">5795 11747 18097,'20'-39'2050,"-20"18"-673,-20 21 577,2 0 352,-3 21-1089,1-1-352,-20 19-192,21-19-129,-1 19-352,20-18-128,0 18-128,20-39-96,-1 20 128,21 0 64,19-20-288,-19 19-32,1-19-1,-23 20 161,3 0-32,-21 1 256,0-2-224,0-19 160,-21 20 0,3 0 0,-2-20-64,-1 0-192,1 0-289,0 0-512,2 0 96,18 0-320,0 0-512,-21-20-866,21 0-3363</inkml:trace>
  <inkml:trace contextRef="#ctx1" brushRef="#br1" timeOffset="989201.1718">5915 11569 20691,'20'0'1634,"-20"19"-449,0 1 865,0 19-225,20 1-543,-20 20-450,20-1-287,-1-18-321,1-2-192,0 1 64,20-21-128,-20 1 160,-1 0-192,1-20-32,-20 0 128,20 0-64,0 0 64,-20-20-96,0 0 128,0 1-128,21 19 32,-21 0 96,18 0-128,2 19 96,1 1-64,-1 0-160,18 20-897,3-20-1121,-21-20-1762,19 0-9032</inkml:trace>
  <inkml:trace contextRef="#ctx1" brushRef="#br1" timeOffset="989985.3516">6888 12025 14413,'0'0'1826,"20"20"640,-20-20 65,0 0-385,0 20-641,19-20-480,-19 0-288,0 0 192,0 0-129,-19-20-351,19 0-65,-20 1-192,0-2-32,-20-19-95,1 1-1,-1 0 64,-1-22-128,23 22 96,-23-20-32,21 18-64,20 2 96,-20-1 0,20 21-96,20-1 64,0-1 0,21 1-224,-23 1 192,23 19-320,-1 19-609,19 1-641,-19 1-1633,-20-1-1953</inkml:trace>
  <inkml:trace contextRef="#ctx1" brushRef="#br1" timeOffset="990260.7421">6491 11886 21844,'0'0'1954,"0"-19"-1762,39-1 1890,1-1-288,-20 21-1154,39-20-607,-18 1-162,-3 19-575,3-20-577,-2 20-1666,1 0-2178</inkml:trace>
  <inkml:trace contextRef="#ctx1" brushRef="#br1" timeOffset="990586.914">7066 11806 18257,'0'41'2850,"0"-21"-2017,0 19 929,0-19 192,0 19-833,0-19-737,41 1-288,-23-21 96,23 0-95,-21 0 31,0-21-64,-1 1-64,1 20-32,-20-20 96,0 1-64,0-1 96,-20 0-96,20 1 96,-19 19-96,19 0 32,0 0-64,0 0 0,0 0-32,19 19 128,1 1-96,0 0-96,0-1-321,0-19-544,19 20-576,-19-20-993,0 0-1602,-20-20-13357</inkml:trace>
  <inkml:trace contextRef="#ctx1" brushRef="#br1" timeOffset="990879.8828">7344 11826 17392,'20'21'2594,"-20"-1"-928,20-1 864,0 1 65,-20 0-1122,19-1-672,1-19-256,-20 20-161,20-20-96,-20 0-160,0-20 96,0 20-191,0-19 95,20-1 32,-20 20-128,0-20-32,0 1 96,21-1-160,-3 20-128,2 0-225,1 0-480,-1 0-192,0 20-672,-2-1-930,23 21-1761</inkml:trace>
  <inkml:trace contextRef="#ctx1" brushRef="#br1" timeOffset="991152.3438">7840 11767 21940,'-19'0'833,"-1"0"769,0 20 608,0-1-737,0 1-448,0 21-416,20-22-161,0 21-192,0-1-160,20-19-64,20 20-128,0-40 32,-1 0-416,22 0-161,-23-19-640,3-2-641,-2 1-1153,-19-19-1473</inkml:trace>
  <inkml:trace contextRef="#ctx1" brushRef="#br1" timeOffset="991405.2734">7980 11569 20979,'0'0'3299,"20"0"-1889,-20 19 832,20 1-192,-1 19-737,1 1-832,0 1-321,0 18-224,19-20 64,1 2-289,0-22-415,-21 1-481,21 0-705,-40-20-993,0 0-288,0 0-4068</inkml:trace>
  <inkml:trace contextRef="#ctx1" brushRef="#br1" timeOffset="991694.336">7939 11787 14317,'0'0'6855,"20"-20"-5798,1 0 1185,19 20 352,19-19-1024,0 19-898,-19 0-512,19 19-31,-19 1-162,1 0 66,-3-1-33,-18 22-193,1-21-95,-1 19 192,-2-19-32,3-20-417,-21 0-544,0 0-1057,0 0-833,0 0-4964</inkml:trace>
  <inkml:trace contextRef="#ctx1" brushRef="#br1" timeOffset="991713.8672">8277 11569 23189,'0'0'97,"0"0"-33,0 0-32,20 0-801,1 19-3555</inkml:trace>
  <inkml:trace contextRef="#ctx1" brushRef="#br1" timeOffset="992484.375">8674 11767 13388,'-20'0'2018,"1"-20"64,19 20 0,-20-19 256,20 19-768,-20 0-289,0 0-288,20 19-32,0-19 0,0 20-96,0 19-193,0-19 1,0 21-289,0-2-32,0-19-159,0 19-161,20-19 32,0 1-32,0-21-64,-1 0-32,1 0 160,0-21-64,0 1-32,-20 0-96,0-19 192,-20 0-96,0-2 32,0 2 0,1-1-32,19 21 32,-20-22 0,20 41-96,0-20 128,0 20-128,20 0 128,-1 20-128,21 1 160,-20-1-96,19 19-96,-19 0 32,21-19-160,-21 21 160,-20-22-65,18 1 33,-18-20 32,0 0-32,0 0-32,0 0 0,0-20 64,0-19 160,0 18-64,21-18 64,-1-1 64,20 40-96,-21-19 0,1 19 64,0 0-95,20 19-1,-1 21-64,-19-1-65,21 2-479,-3-2-898,-18 0-1376,21-19-2627,-23 0-14286</inkml:trace>
  <inkml:trace contextRef="#ctx1" brushRef="#br1" timeOffset="993729.4921">5360 12323 9961,'-21'0'1473,"21"-19"994,-20 19 608,20-22-1025,-20 22-801,20 0-32,0 0-384,0 0-353,20 0 385,0 0-64,1 0 31,17 0-287,-18 0-225,41 0 161,-22 0 159,1 0-319,19 0 31,1 0-128,19 0-64,0 0-64,-20 0 1,41 0 31,-20 0 32,19 0-96,-19 22 192,19-22-256,-20 0 0,0 0 64,1 0 0,0 0-64,-1 0 32,-20 0 0,1 0 0,19 0-32,-18 0 0,18 0 32,0 0 32,-20-22-32,21 3-32,-21 19-32,0-20 161,22 20-129,-22 0 0,-1-20 96,3 20-192,18 0 160,-19 0-32,-1 0 64,0 0-96,-18 0-64,18 0 128,-19 20 0,0-20-32,19 0 64,-19 20 64,-1-20-128,1 0 64,-1 0-32,1-20-32,1 20-32,-2-20 32,-19 20 0,20-19 0,-1 19-32,-19 0 64,0 0 65,20 0-33,-21 0 64,21 0-64,1 0-96,-3 0 160,-17 0-128,19 19-32,-22-19-32,23 0 64,-1 0 0,-21 20 0,21-20 32,0 0 0,-21 0 64,1 0 0,20 0-160,-19 0 96,-3 0 1,2 20-33,0-20 32,1 0-64,-1 0 0,-20 0 32,18-20-64,2 20 64,-20 0-128,0 0-161,0 0-223,0 0-545,0 0-865,0 0-1857,0 0-6471</inkml:trace>
  <inkml:trace contextRef="#ctx1" brushRef="#br1" timeOffset="994614.2578">9488 11469 13004,'-20'-39'2722,"20"19"353,-20 0-672,20 20-225,0 0-385,0 0-992,0 0-64,20 20 192,0 19-129,0 20-31,21 2-320,-23 17-65,2 3-128,21 17-64,-21-38-160,19 19-32,-19-38 32,20-2-32,-21-19 97,1-1-1,0-19-64,-20 0 32,0 0 96,0-39-128,0 19-32,0-40 0,0 21 0,0-20 128,20 18-96,-20 21-64,20 1 96,-20 19-64,19 19 32,1 1-64,0 1 32,20-1-64,-21 19 32,21-19-224,-19-1-129,-1 1-223,-2 0-129,2-20-352,-20 0-480,21 0-577,-21 0-161,0 0-607,0-20-2179</inkml:trace>
  <inkml:trace contextRef="#ctx1" brushRef="#br1" timeOffset="994881.836">10144 11508 22997,'-20'0'2531,"0"0"-866,20 0-127,0 0-834,0 0-608,20 0-128,0 20-512,19 1-1218,1 18-2145,-20 1-6792</inkml:trace>
  <inkml:trace contextRef="#ctx1" brushRef="#br1" timeOffset="995162.1093">10342 11945 23894,'20'20'1089,"-20"-20"-1185,0-20 192,0 1-96,0 19-1794,0-20-2786</inkml:trace>
  <inkml:trace contextRef="#ctx1" brushRef="#br1" timeOffset="998070.3125">10620 11549 544,'0'-21'2466,"0"1"193,0 20-289,0-19 417,0-1-321,0 20-320,-20-20-96,20 20-224,0 0-97,0 0-736,0 0-32,0 20 224,0 19-160,20 2-64,-20 18-96,0 0-96,20 21-225,-20-1-480,20-19 193,-1-1-193,1-19 224,20 0-224,-20-20 192,19 0-256,-19-20 128,21 0-32,-23-20-128,22-19 32,-19 18 32,-1-19-96,-20-19 225,0-1-33,0 1-64,-20 0-32,-1 18 64,1 2-96,0-1 96,2 21-32,18-1 32,-21-1-64,21 1 224,0 20-31,0 20 31,0 1 64,21 18-96,-21 20-31,18 2-33,2-2-96,21 0 0,-3-18 64,23-2-192,-22 0-32,21-19-257,-21 0-351,-19-20-385,20 0-1281,-40 0-1506,20 0-8103</inkml:trace>
  <inkml:trace contextRef="#ctx1" brushRef="#br1" timeOffset="1.00442E6">11393 11806 2178,'0'0'8359,"0"-19"-6629,0 19 640,0 0 353,0 0-673,0 0-769,0 0-256,0-20 64,0 20-128,0 20-481,0-20-63,0 0 95,21 0-159,-21 0 31,20 19-256,20-19-32,-21 0-32,21 0-96,0 0 160,-1 0-96,22 0-32,-23 0 0,23 0 0,-23 0 0,3 0 0,-2 0 32,1 0 0,-20 0-32,19 0-32,-19 0 64,0 0-64,0 0 64,0 0 1,1 0-33,-3 20-33,-18-20 66,20 0-33,-20 0 0,0 0 96,0 0 64,0 0-96,0 0 0,-20 0 0,20-20-64,0 20 32,0 0 64,-18 0-224,18-19 160,0 19 32,-21-20-96,21 20 64,-20-20 0,20 1-64,-20 19 64,-20-20-128,21-1 160,-21 21-32,0-20-32,1 20 96,19 0 96,-1 0 65,21 0-33,0 0-128,21 0-96,-1 0 0,39 20 32,-19-20-128,19 21-128,22-1-257,-23-20-95,1 19-97,-18 1 289,-1 0 159,-40 19 161,19-18 128,-38-1-32,19 19 257,-20-19 31,0-1-192,0 1-192,-1-20 96,21 20-160,0-20-961,0 0-2530,21 0-12140</inkml:trace>
  <inkml:trace contextRef="#ctx1" brushRef="#br1" timeOffset="1.01215E6">12764 11608 11883,'0'-39'5029,"0"19"-2851,-20 20-96,0-21 480,20 21-640,-21 0-1153,21 0-129,-18 0-352,18 21 65,0-1-225,0-1-128,0 1 32,18 19-32,-18 1-32,21-19-128,-21 18-129,20-19-95,0 19 96,-20-19 192,20 1 64,-20-1-32,0-1 160,19 1-96,-19 0-32,0-1 128,0 1-96,-19 0 128,19 1-224,0-2 96,0 1 0,0 0-160,0-20-33,19 19-511,1-19-417,-20 0-513,20 0-992,0 20-2307,-20-20-8039</inkml:trace>
  <inkml:trace contextRef="#ctx1" brushRef="#br1" timeOffset="1.0125E6">13021 11767 19698,'-18'0'1634,"-2"0"-417,20 20 737,0 19-513,0 2-672,0-2-545,20-19-64,-2 19-96,2-19-32,21 1-32,-2-21 0,1 0-128,0-41-128,-21 21 96,1-19-97,-20 19 193,0-19-32,-20-2 160,-19 2-64,-1 0-160,1 19 160,-1-1-64,-1 1 64,23 20-96,-2 0-929,20 20-929,0 1-896,20-1-3973</inkml:trace>
  <inkml:trace contextRef="#ctx1" brushRef="#br1" timeOffset="1.01278E6">13418 11965 19218,'20'0'3107,"-20"0"-2275,0 20 1090,0 1-544,0-2-930,0 1-288,0 0-128,21-1-64,-21 1-224,20 0-513,0-1-1057,-2-19-1184,-18 0-4518</inkml:trace>
  <inkml:trace contextRef="#ctx1" brushRef="#br1" timeOffset="1.01305E6">13517 11667 20755,'-18'0'2499,"18"0"-866,0 20 449,0 1-801,18-1-896,3 19-225,-1 0-128,0 2-128,0-21-385,-1 19-576,21 0-833,-40-19-1313,20 21-3139</inkml:trace>
  <inkml:trace contextRef="#ctx1" brushRef="#br1" timeOffset="1.01335E6">13796 11965 19698,'21'41'2627,"-21"-22"-1666,-21 21 960,21-21-1024,21 21-737,-21-21-128,18 2-192,2-1-865,-20 0-736,21-20-706,-1 0-2882</inkml:trace>
  <inkml:trace contextRef="#ctx1" brushRef="#br1" timeOffset="1.01364E6">13855 11806 19506,'41'-39'1634,"-21"19"608,19 1 96,-19-1-1377,20 20-801,-21 20-64,1-20-192,0 39 64,-20 0-160,0 2 32,-20-2 63,0 20 129,1-19 65,-1-19 127,20-2 192,0 1-160,0 0 33,20-20-193,-1 0-32,1 0-288,20-20-545,-20 20-1057,-1-20-1601,1 1-4549</inkml:trace>
  <inkml:trace contextRef="#ctx1" brushRef="#br1" timeOffset="1.01366E6">14232 11945 18033,'20'40'3299,"-20"-19"-1057,20-2 128,-20 21-865,21-1-800,-21-19-609,20-1-96,-20 22-96,18-41-673,-18 20-864,0-1-1122,0-19-1697</inkml:trace>
  <inkml:trace contextRef="#ctx1" brushRef="#br1" timeOffset="1.01425E6">14590 12065 19986,'0'0'1378,"0"0"-994,-20 0 769,20-20-865,0 20-288,20 0-352,0 0-1506,-1 0-4420</inkml:trace>
  <inkml:trace contextRef="#ctx1" brushRef="#br1" timeOffset="1.01454E6">14769 12065 18673,'0'0'1858,"0"0"-1698,0 0 32,20-20-96,-20 20-512,20 0-1378,0 0-6373</inkml:trace>
  <inkml:trace contextRef="#ctx1" brushRef="#br1" timeOffset="1.01456E6">15027 12045 4131,'0'0'15471,"0"0"-14510,19 0-961,-19 0-64,20 0-1313,0-20-3556</inkml:trace>
  <inkml:trace contextRef="#ctx1" brushRef="#br1" timeOffset="1.01488E6">15364 12045 16879,'20'39'6439,"-20"-19"-5927,0 0 833,0 20 161,0-20-930,0 0-448,20-20-96,-20 19-160,20 1-480,-20-20-738,19 0-1312,-19 0-1058,20-20-6117</inkml:trace>
  <inkml:trace contextRef="#ctx1" brushRef="#br1" timeOffset="1.01523E6">15483 11906 9737,'0'20'12203,"0"-1"-11114,0 1 353,0 0 127,0 20-448,20-20-800,-20 0 95,21-20-448,-21 19 128,20-19-64,-2-19 0,-18 19-320,0-20-33,0 0 97,0-20 256,0 0-32,20 1-32,-20 0 32,0 19 0,0 20 32,0 0 96,21 0 97,-21 39-33,20-19-64,0 19-128,-1 1-32,1-19-320,0-2-737,0 1-673,-20 0-1089,20-1-2562</inkml:trace>
  <inkml:trace contextRef="#ctx1" brushRef="#br1" timeOffset="1.0155E6">15841 11965 20787,'19'0'2499,"-19"0"-578,20 0 193,0-20-1409,0 20-513,1 0-288,-3 0-609,2 0-1056,1 0-1346,-1 0-3395</inkml:trace>
  <inkml:trace contextRef="#ctx1" brushRef="#br1" timeOffset="1.01578E6">16158 11708 22036,'0'20'1506,"20"-20"512,-20 19 64,20 21-1089,0-1-545,-20 2-224,20-2-224,-1 0-224,1-19-224,0 21-321,0-41-672,0 19-1987,-1-19-3779</inkml:trace>
  <inkml:trace contextRef="#ctx1" brushRef="#br1" timeOffset="1.01626E6">16496 11628 18609,'20'-40'1377,"20"40"577,-1-19 641,1 19-705,-1 0-898,1 0-575,-20 19-225,1 1-128,-21 19 128,-21-19-96,21 21 0,-20-2-128,0 1 32,0-21 0,20 1-32,20 1-32,0-21 64,0 20-32,19-20 0,1 19 32,1 1-64,-23 0 64,23-1-64,-41 21 64,0-19 32,0-2 32,0 1-96,-20 0 96,-1-1-32,21 1-128,-18-20-448,18 20-1346,0-1-1377,-20-19-2915</inkml:trace>
  <inkml:trace contextRef="#ctx1" brushRef="#br1" timeOffset="1.07434E6">575 13295 9705,'-20'0'2562,"0"0"673,20 0-384,-20 0-481,20 0-768,0 0-129,0 0-96,0-19-224,-19 19-192,19-20-128,19 0-160,-19-20 95,20 0-255,0 1-289,20 19-160,-21 1 32,1-2-64,0 21 96,0 21-95,1-2-162,-3 1 129,-18 19-96,0 1 128,20 0-32,-20 0 0,0-1 0,0-19-192,0-20 192,0 19-192,20 3 128,1-3 32,17 1 32,-17 0 32,-1-1-64,0 1 32,0 0 0,-20 20 96,0-20-96,0 0-64,0-1 0,-20 1-288,20 0-289,-20-1-192,0-19-576,-1 20-833,3-20-961,-2 0-11403</inkml:trace>
  <inkml:trace contextRef="#ctx1" brushRef="#br1" timeOffset="1.07502E6">298 12978 8968,'-61'59'3748,"41"1"-2307,1-20 673,-1 19 384,0 1-832,20-1-737,0 21-193,0-1 65,20 21-224,19-22 127,-19 22-31,21-20-193,-3-21-287,3 0-33,17-18 32,3-21-128,18-1 0,0-19 0,-18-19-96,18-22 32,-20-18 64,1 0-64,-1-2 192,1-17-160,-21-2 65,-19-19-1,0 19 96,-20 2-160,21-3 32,-42 22 32,21-21 96,-20 21-64,0-1 32,-19 1 1,-1 20-161,-19-2 96,-1 21 192,1 1-224,-22 19 0,22 0 32,-20 0 0,0 0-192,-2 19-192,43 1-481,-23 1-1633,43 18-2243</inkml:trace>
  <inkml:trace contextRef="#ctx1" brushRef="#br1" timeOffset="1.11151E6">1488 13513 512,'20'0'2114,"-40"0"-256,0 0-609,20 0-480,0 0 512,0-19 128,20 19 513,-20-20 32,0 20-192,0 0-65,-20 0-191,0-20-33,20 20-64,20-19-256,-20 19-352,20 0 32,-20 0-160,0 39-97,0-19-192,0 20 1,0 0-193,0-1-64,0 0 0,0 2-32,0-21-32,39-20 33,1 0-1,1 0 0,-3-20 96,-17-1-128,-1 1 64,0 1-64,-20-21-32,-20 21-64,0-21 64,20 19 160,-21 2-128,21-1 65,-20 20-33,20 0-128,0 0 64,20 20 96,1-20-128,-1 19 0,20 2-224,-1 19-353,-19-21-96,20 1-480,-21-20-993,21 20-1377,-40-20-1057</inkml:trace>
  <inkml:trace contextRef="#ctx1" brushRef="#br1" timeOffset="1.11199E6">2104 13376 16047,'0'0'1249,"-20"0"384,0 19 994,-1-19-385,-17 20-1249,17-20-481,1 20-351,20-1-33,-20 21 0,40-40-224,-20 19 96,20-19 0,1 21-128,17-21 128,23 20-128,-22 0 192,1-1-225,0 1 225,-21 19-31,-19-19 95,0 21 32,-19-22-128,19-19 32,-20 20-160,0-20-225,20 0-415,0 0-609,0 0-834,-20 0-1312,20 0-1345</inkml:trace>
  <inkml:trace contextRef="#ctx1" brushRef="#br1" timeOffset="1.11235E6">2440 13534 18225,'41'20'-96,"-21"-20"224,-20 0 833,20-20-32,-20-1-737,18 2-160,3-1 64,-21 0-64,20 1 64,-20-1 0,0 20 64,0-20 161,0 1 543,-20-3-31,20 22-320,-21 0-97,3 0 32,18 0-31,-20 41-225,0-21 224,-1 19-95,21 1-193,0 20-32,0-21-160,0 1-32,21-21-96,-1 22-577,0-21-192,-2-20-641,23 0-768,-21 0-641,20-20-6341</inkml:trace>
  <inkml:trace contextRef="#ctx1" brushRef="#br1" timeOffset="1.11342E6">3155 13534 12395,'20'-40'3235,"-40"20"-2594,20 0 1441,-19 1 801,19-1-1122,-20 0-800,0 20-128,20-19-128,-20 19-193,20 0-224,-20 0-63,20 0-193,-19 39 32,19-19 0,0 19-128,0 21 64,0-20-96,19-1 64,1 0-32,0-19 31,0 1 66,0-21-33,-1 0 96,1-21-64,0 21 32,-20-39-64,20 19 64,-20-19-64,-20 19 32,20 0-32,-20-20 32,20 20 192,-20 20 0,20-20-32,0 20-128,0 0-128,0 20 64,0 0 32,0 20 0,20-20-128,0 19-256,0-19-128,1 0-65,17-1-320,-18 1-640,1-20-641,-1 0-801,-2 0-865</inkml:trace>
  <inkml:trace contextRef="#ctx1" brushRef="#br1" timeOffset="1.11375E6">3414 13534 13516,'20'40'2306,"0"-21"577,-20 1 0,19 0-993,-19-1-641,0 1-320,0-20-96,0 0-33,0 0-383,0-20-161,0 1-96,-19-1-32,19-19-64,-20-1-32,0 0-32,0 0-32,20 1-32,0 0-32,0 17-64,0 3-320,20-1-225,0 20-480,19 20-1442,-19-1-2754</inkml:trace>
  <inkml:trace contextRef="#ctx1" brushRef="#br1" timeOffset="1.11405E6">3712 13613 9096,'0'20'6823,"20"-1"-4934,-20 1 482,0-20-33,-20-20-737,20 20-576,-21-19-288,1 19-96,2-20 31,-3 0-351,21-19-161,-20 19-160,20-1-32,0-18-64,20 19-33,1 1-575,-3 19-545,23 0-1154,-1 0-2625</inkml:trace>
  <inkml:trace contextRef="#ctx1" brushRef="#br1" timeOffset="1.11449E6">4129 13415 16431,'-41'-20'1794,"21"40"-161,1-20 930,-1 0-545,0 20-961,0-1-385,20 1-319,-20 19-257,20 2 0,20-21-160,-20 19 96,20-19-64,0-20-128,-20 0 63,20 0 130,-1-20 31,-19 0-32,20 1 32,-20-1 64,0 0-128,0 20 64,-20-21 64,20 21-128,0-19-64,0 19 96,20 0-96,-20 19-32,20 2-417,1 19-512,-1-21-896,-2 1-1795,2-20-1665</inkml:trace>
  <inkml:trace contextRef="#ctx1" brushRef="#br1" timeOffset="1.11476E6">4248 13415 16944,'0'0'3971,"0"0"-2978,19 20 1089,-19-20-96,20 19-1185,20 1-673,-20-20-192,0 20-352,19-1-257,-19-19-384,21 0-1025,-23 0-2242,2 0-8873</inkml:trace>
  <inkml:trace contextRef="#ctx1" brushRef="#br1" timeOffset="1.11506E6">4546 13315 16879,'0'0'3428,"0"20"-1346,0 21 224,0-2-448,0 20-641,0 1-705,0-1-288,0 0-384,0 2-64,20-22-192,-20 0-577,18 2-641,-18-21-1697,21 0-3876</inkml:trace>
  <inkml:trace contextRef="#ctx1" brushRef="#br1" timeOffset="1.11585E6">5022 13215 11370,'0'-39'3139,"0"39"-576,20-20-129,0 1-448,-20 19-577,18 0-192,-18 19-64,21 1-320,-21 19-224,20 22-225,-20 17-160,20-17 65,0-22-129,-20 1-64,20 0-64,-20-20 128,19 0 64,-19-20-64,0 0-192,-19-20-64,-1-21 64,0 2 0,0-20-32,0-2-64,-19 2-96,19-21 0,0 2 63,20 19 97,0-2 32,0 42 64,20-1-32,0 20 97,19 20-97,1-1 32,19 42 0,1-2-96,-1 0 64,-18 21-257,17-21-31,-17 1-128,-21-1-417,-1-19-416,1 0 96,0-20-641,-20 0-1858,-20-20-4195</inkml:trace>
  <inkml:trace contextRef="#ctx1" brushRef="#br1" timeOffset="1.11615E6">5161 13376 16815,'-20'0'2211,"20"0"-1603,0 19 1314,0-19-160,20 0-1250,19 0-448,1 0-480,0 0-1506,-21-19-3107</inkml:trace>
  <inkml:trace contextRef="#ctx1" brushRef="#br1" timeOffset="1.11771E6">6094 13534 13773,'0'-21'1345,"-20"21"96,20 0 897,-20 0-320,20 21-1057,-20-1-224,20 19-225,0 1 97,0-1-65,20 2-31,-20-22-129,20 1-127,19-20-65,-19 0-64,0-20 0,0-19-32,1 18-64,-3-18-32,-18-1-160,-18 1 64,-3-2-32,1 22-225,0-21-223,0 40-65,1-19-800,19 19-1282,0 19-832,0 1-7143</inkml:trace>
  <inkml:trace contextRef="#ctx1" brushRef="#br1" timeOffset="1.11801E6">6311 13633 16431,'21'0'1249,"-42"-20"385,21 0 416,-18-19-417,-22-2-960,19-18-449,1 0-192,2-1 32,-3-19-32,1 19-64,20-19 32,0 19-96,0 20-609,20 21-512,1-1-897,-3 20-1793,2 20-11500</inkml:trace>
  <inkml:trace contextRef="#ctx1" brushRef="#br1" timeOffset="1.1183E6">6173 13415 19890,'-40'39'1250,"20"-39"-258,1 20 738,19-20-32,19-20-930,1 1-575,0-1-97,21 0-481,-3 1-415,23-3-1154,-22 3-2178,-19 19-4644</inkml:trace>
  <inkml:trace contextRef="#ctx1" brushRef="#br1" timeOffset="1.11877E6">6670 13017 11979,'-21'0'5541,"21"0"-3779,-20 0 160,20 20 224,0 0-705,0 1-736,0 18-257,20 20-160,1 1 33,-1-1-129,-2 0-64,23 2-96,-21-22-128,0 1-353,-1 0-543,21-20-1187,-40 0-2977</inkml:trace>
  <inkml:trace contextRef="#ctx1" brushRef="#br1" timeOffset="1.11908E6">6908 13554 16944,'19'0'1473,"1"-20"513,0-1 320,0 2-993,1-21-832,-3 21-289,2-21-160,0-1 128,-20 2-160,0 19 0,0 1 32,-20-1 0,0 20 0,2 0 96,-3 0 129,1 20 31,-20 19 32,40-19 96,-19 21-159,19-2-33,0 0-96,19 1-128,1 0-32,0 0-320,21-1-129,-3-19-287,3-20-610,-3 19-576,-17-19-2178,19 0-5829</inkml:trace>
  <inkml:trace contextRef="#ctx1" brushRef="#br1" timeOffset="1.1194E6">7245 13335 16495,'20'19'2210,"-20"3"-128,20-3 64,-20 1-192,20 19-737,-20 1-576,19-21-257,-19 22-128,20-21-63,-20-20-33,20 19-64,-20-19-96,20 0 224,-20 0-128,0 0-64,0-19 32,0-21-96,0 19-64,0-18 32,0-20-96,0 20 32,0 17-64,20 3-1,-1 19-191,1 0-225,0 19-608,0 3-1217,1 17-2274,-3-19-10315</inkml:trace>
  <inkml:trace contextRef="#ctx1" brushRef="#br1" timeOffset="1.11987E6">7781 13276 17616,'20'-20'1506,"-40"20"-417,20 0 1313,-20 0-416,20 20-897,-20-1-705,0 21-128,20-21-224,0 22 33,0-21-130,0-20 65,20 0-32,-20 0 64,20-20 33,0 1-33,-20-3 32,0 3 128,0 19 64,0-20 64,0 20-127,-20 20 31,20-1-64,0 3-160,20 37 0,-20-20 0,40 21 64,-21-1-32,1 0 128,0 2 64,1-2 97,-21-20 31,0 2-64,0-2-128,-21-19-160,1 0 129,-19-1-322,19-19-159,0 0-289,0-19-384,0-1-320,0 0-769,1 1-1954,19-21-5188</inkml:trace>
  <inkml:trace contextRef="#ctx1" brushRef="#br1" timeOffset="1.12021E6">7880 13097 18513,'0'-40'2915,"21"20"-769,-21 20 0,0 0-737,20 20-576,-2 1-321,-18 18-127,20 0-225,1 41-64,-1-21-96,0 22-288,-1-3-97,1-19-479,0 2-386,0-22-767,-20-19-1539,0-1-2914</inkml:trace>
  <inkml:trace contextRef="#ctx1" brushRef="#br1" timeOffset="1.1206E6">7921 13454 17840,'-41'0'2018,"41"20"-1089,0-20 769,0 0 192,21 0-833,-1-20-641,-2 20-224,23-19-96,-1 19-96,-21-20-192,1 0-288,20 1-1,-40-3 129,0 3 96,20-21 159,-40 1 130,20-2-33,0 2 160,0 19 320,0 1 65,0-1-65,0 20 353,0 20-321,0-1-223,20 21-1,-20 20-32,19-1-96,1 2 32,0-22 33,0 0-161,0 1-64,-1-40 96,1 19-32,0-19 0,0 0 32,-20-19 0,0 19-32,21-20-64,-21-19 32,18 19 32,2 0-128,-20 1 0,20 19-64,1 0-545,17 0-287,-17 19-578,-1 1-1345,20 0-3843</inkml:trace>
  <inkml:trace contextRef="#ctx1" brushRef="#br1" timeOffset="1.12138E6">8794 13354 13164,'20'0'6342,"0"-19"-5253,-20 19 833,0 19-64,18 3-545,-18-3-769,0 21-31,21-1-161,-21 0-32,20-18-63,-20-1-65,20-20-96,-20 0 96,0 0-160,20 0 32,-20-20-32,0-1-64,19-18 224,-19 19-192,20 1-64,-20-1 128,20 0 0,0 1 33,19 19-129,-19 19-193,20 1-415,-1 0-353,-19-1-865,21-19-1729,-21 20-1923</inkml:trace>
  <inkml:trace contextRef="#ctx1" brushRef="#br1" timeOffset="1.12169E6">9448 13513 21556,'60'61'448,"-40"-22"289,1-19 1025,-21 19-673,0-18-865,0 18-288,0-19-320,-21 0-385,21-1-1409,0-19-3011</inkml:trace>
  <inkml:trace contextRef="#ctx1" brushRef="#br1" timeOffset="1.12615E6">10144 13176 1057,'0'0'6566,"0"-20"-4196,0 20 353,0-19-321,-20 19-480,20-20-513,0 20-128,0-20-32,-20 20-416,20 0-224,-21 20-97,1-20-159,-18 20-65,17 19 128,1-19-160,0-1-127,20 2-97,0-1-32,0 0 0,20-1 0,0-19-32,21 20 32,18-20 0,-1 0 0,-17 0-97,-1 20 130,-1-20 63,-19 19 96,-20 3 160,0-3 32,-20 1-159,0 0-129,-19-1-32,19-19-224,-21 20-129,23-20-383,-2 0-641,20 0-609,-20 0-1954,20 0-3010</inkml:trace>
  <inkml:trace contextRef="#ctx1" brushRef="#br1" timeOffset="1.12645E6">10342 13057 16335,'0'-40'1858,"0"40"-673,0 0 769,0 0 0,0 20-769,20 0-545,-20 20-287,19 0-129,1 19-192,21-19 32,-21 0-448,18-1-225,-17 0-928,19-17-1378,-21-3-1505</inkml:trace>
  <inkml:trace contextRef="#ctx1" brushRef="#br1" timeOffset="1.12675E6">10381 13276 16495,'-39'0'2627,"39"0"-1186,-20 0 1153,20 0-319,0 0-1507,0 0-447,0 0-321,20 0 32,19-20-257,-19 20-415,21 0-577,-3-20-641,3 20-961,-1 0-224,-1 0-1985</inkml:trace>
  <inkml:trace contextRef="#ctx1" brushRef="#br1" timeOffset="1.12705E6">10778 13215 13036,'0'0'1890,"0"0"128,0 21 960,0-21-575,-19 40-834,19-21-416,0 1-288,0 0-352,0 21-417,0-22 0,19-19-96,21 20 32,-20-20 32,19 0 0,-19 0-32,0-20 96,1 1 0,-21-3 0,0 22-96,-21-19 0,1-1 0,0 0-128,-19 20 64,19-19-192,0 19-128,0 0-545,20 0-609,0 0-832,0 19-1890,0-19-4932</inkml:trace>
  <inkml:trace contextRef="#ctx1" brushRef="#br1" timeOffset="1.12736E6">11037 13376 14573,'20'19'2050,"-20"1"-96,19-20 1025,-19 0-289,0 0-1472,0 0-450,0 0-159,0-20-161,0 1-255,-19-22 95,19 21-128,0-19-128,0-1-32,0 19-96,0 2-224,0-1-257,0 0-448,19 20-673,1 0-1120,0 20-1795,20 0-7398</inkml:trace>
  <inkml:trace contextRef="#ctx1" brushRef="#br1" timeOffset="1.12768E6">11276 13276 13452,'38'19'1986,"-38"-19"384,21 0 769,-1 0-832,0 0-1218,-2-19-545,3-1-160,-1 0-191,0-1-1,-20 2 0,20-1 96,-20 0-160,0 1 193,0-1 31,-20 20 0,20 0-95,-20 0 31,-21 0-64,23 20 64,-2-1-160,0 21 33,-1 0-65,21 0-64,0-1-64,21 0 32,-1-17 0,18-3-160,3-19-193,-1 0-287,-1 0-610,1 0-1024,-20-19-2947</inkml:trace>
  <inkml:trace contextRef="#ctx1" brushRef="#br1" timeOffset="1.13012E6">12387 13295 11242,'19'-19'2979,"-19"-1"-641,0 0 321,0 20-33,0-21-1281,0 42-352,0-21 0,-19 20-224,19 19-288,0 1-225,-20 1-128,20-2-32,0-19-96,-20 19-192,40-19-353,-20-1-512,0 2-865,0-1-1313,0-20-1505</inkml:trace>
  <inkml:trace contextRef="#ctx1" brushRef="#br1" timeOffset="1.13042E6">12288 13315 16239,'0'-20'2498,"-20"20"-1056,20 0 896,0 0-705,0 0-704,0 0-512,20 20-225,-1-20-128,21 20-64,0-1-192,-21-19-225,21 22-351,0-22-418,-21 19-992,1-19-1601,0 0-3908</inkml:trace>
  <inkml:trace contextRef="#ctx1" brushRef="#br1" timeOffset="1.13112E6">13021 13395 13741,'20'0'5285,"-20"0"-3908,0 20 769,0-20 0,21 0-737,-1 20-800,0-20-481,-1 19 0,1 1-64,0 0 64,-20-1-320,20-19-320,0 21-353,-20-21-737,0 0-1024,0 0-2531</inkml:trace>
  <inkml:trace contextRef="#ctx1" brushRef="#br1" timeOffset="1.13142E6">13062 13196 18065,'0'-40'1217,"-21"40"-897,21-19 641,0-1-192,0 20-737,0-20-673,21 20-1185,-21 0-736,20 0-2499</inkml:trace>
  <inkml:trace contextRef="#ctx1" brushRef="#br1" timeOffset="1.13172E6">13280 13276 10986,'20'39'2755,"-1"-19"-193,1 21 32,0-22-351,0 1-578,-20 19-384,21-19-288,-3 0-224,-18-1-32,20 2-225,-20-21-95,0 20-65,0-20-64,21 0 0,-21-20-288,0-1 129,-21 2-33,21-1-160,0 0 32,0 1 64,0-1-32,21 20 32,-1-20 0,0 20-64,-2 20 64,23 0 32,-1-1-160,-21 1-289,21 0-287,-20-20-417,0 19-801,-1-19-1954,1 0-2690</inkml:trace>
  <inkml:trace contextRef="#ctx1" brushRef="#br1" timeOffset="1.13385E6">14331 13256 4676,'0'-41'6918,"0"41"-5508,0-19-1,-18 19 705,18-20-128,0 20-769,0 0-96,0 0 192,18 0 33,3 20-161,-1-1-320,-20 22-289,20-2-191,0 20 63,-20-18-416,19 18 160,-19-19-96,20 0-32,-20-20-32,0 0 0,0-20-32,0 0 0,0 0 65,0 0-162,0-20-95,0 0 128,-20-20-96,20 0-32,0-19 0,-19-21-65,19 21 129,-20-1 96,0 1 64,20 0 0,0 38 64,0 1 129,0 0-129,0 20 64,20 20 32,0-20-64,-1 20 32,21 20-160,0 0 32,-1-1 32,1 0-64,-1 2 64,1-2-96,1 1 0,-21 1-32,-2-2-32,3 0-128,-21-19-96,0 0-65,0-1-415,0 2-514,0-21-864,0 0-1633,-21 0-4677</inkml:trace>
  <inkml:trace contextRef="#ctx1" brushRef="#br1" timeOffset="1.13415E6">14530 13395 15438,'-19'20'2627,"-1"-20"-802,20 0-63,0 0 64,0 0-449,0 0-864,20 0-321,-1 0-288,21 0-257,0-20-736,-1 20-769,-19 0-1921,21 0-2147</inkml:trace>
  <inkml:trace contextRef="#ctx1" brushRef="#br1" timeOffset="1.13468E6">15066 13176 13644,'0'-20'1858,"0"1"-352,-20-1 896,20 20 0,-19 0-1313,-1 0-544,0 0-193,0 0 0,20 20-224,-20-20-31,1 19-97,19 1 0,-20 19-32,20-18 96,0-1-193,20 19 129,-20-19-32,19 0 64,1 21-32,-20-2 33,0-19-1,0 19 224,0 0 32,0 2 0,0-2 1,0-19-1,0 0-192,0-20 32,0 0 32,0 19 161,20-19-225,0 0-32,19-19-64,-19 19 0,0 0-225,1 0 1,-1 0-128,-20 0-289,18 0-159,2 0-674,1 0-1633,-1 0-1377</inkml:trace>
  <inkml:trace contextRef="#ctx1" brushRef="#br1" timeOffset="1.13516E6">15206 13156 15822,'20'0'1698,"-20"-19"32,0 19 512,18 0-577,-18 0-704,21 19-224,-21 21-96,20 0-129,-20 0-31,20-1-353,0 22 64,-1-22-32,-19 0-128,20 1 64,-20-21 0,20 2 0,-20-21-32,20 0 65,-20-21-97,20 2-64,-20-1 96,0 0-96,19-19 0,-19 0-65,20 17 33,-20 22 64,0 0-32,20 0-32,-20 22 32,20-3-64,1 21-480,-1-21-193,-2 21-448,2-21-609,1 2-1345,-1-1-705,-20-20-10089</inkml:trace>
  <inkml:trace contextRef="#ctx1" brushRef="#br1" timeOffset="1.13552E6">15841 13117 17584,'0'0'2114,"-20"0"-288,0 0 448,20 20-608,-20-1-705,20 21-193,-20 0-159,20 19-225,0-19-160,0 1-192,20-2-32,0 0 0,0 1-256,0 0-224,-1-20-225,1-20-224,20 20-865,-19-40-1216,-3 20-1635</inkml:trace>
  <inkml:trace contextRef="#ctx1" brushRef="#br1" timeOffset="1.13582E6">16218 13215 17232,'20'21'1890,"-20"-21"-609,0 20 801,0 19-353,-20-19-768,20 19-288,0 2-481,0-1-160,0-1-64,20-19-352,-20 20-449,19-20-608,-19-20-1378,0 20-1889</inkml:trace>
  <inkml:trace contextRef="#ctx1" brushRef="#br1" timeOffset="1.13614E6">16119 13435 17520,'0'-20'2947,"0"20"-1538,0 0 641,0 0 64,0 0-769,20 0-640,19 20-449,-19-20-160,20 19-192,-21-19-320,21 20-97,-20-20-544,0 20-96,-1-20-352,-19 0-449,0 0-1281,0 0-224,0 0-9481</inkml:trace>
  <inkml:trace contextRef="#ctx1" brushRef="#br1" timeOffset="1.13616E6">16356 13215 18769,'20'0'2499,"0"0"-289,1 0-128,19 21-641,-22-1-800,23 19-353,-21 1-160,-20 1-96,20-2 32,-20 20-64,19-20-224,-19 2-192,0-21-193,0-1-736,0-19-1026,0 0-1953,0 0-5317</inkml:trace>
  <inkml:trace contextRef="#ctx1" brushRef="#br1" timeOffset="1.1372E6">16674 13078 11787,'0'-21'4132,"0"21"-2819,0 0 961,0 0 449,0 0-1250,-19 0-993,19 0 225,19 0-160,-19 21-321,40-21 64,-20 0-352,19 0 128,1-21 0,1 21 32,-23 0 32,3 21 161,-1-21 191,-20 19-192,20 1 129,-20 0 31,0-1-160,0 21-63,0-21-65,0 22-128,20-2 32,-20 20-32,19-18-96,1-1-32,0-1-160,20 0 95,-21-18 1,1 19 96,0-40 64,0 19 0,-20 1 32,0 0 32,0-1-32,0-19 32,-40 20-96,20 1-64,1-21-224,-21 0-353,20 0-127,0 0-65,1 0-993,-1 20-2947,20-20-10857</inkml:trace>
  <inkml:trace contextRef="#ctx1" brushRef="#br5" timeOffset="1.14597E6">12228 13791 7302,'-21'0'1922,"21"0"961,0 0-257,0 0-63,0 0-545,-18 0-513,18 0-192,0 0-224,18 0 65,-18 0-322,21 0-127,-1 0-257,0 0 1,19 0-161,1 20-192,0-20-128,-1 0-32,1 0-448,-20 0-609,19 0-1089,-19-20-2275,1 20-10825</inkml:trace>
  <inkml:trace contextRef="#ctx1" brushRef="#br5" timeOffset="1.15028E6">15562 13911 8039,'0'0'1826,"0"0"-225,0-20 385,0 20-384,0 0-834,0 0-159,0 0 224,0 0 192,0 0-128,0 0-97,0 0 193,0 0-96,0 0-352,0 0-1,0 0-191,0 0-161,0 0 0,0 0 96,0 0 0,20 0-31,-20 0 95,0 0-96,0 0-31,21 0-65,-21-19-64,20 19 32,-20 0 32,20 0-32,-1 0-32,-19 0 64,20 0-64,0 0 129,0 0-193,19 0 64,-19 0 64,0 0-160,20 0 160,-21 0-32,1 0 128,0 0-223,0-20-33,1 20 160,-3 0-96,2 0 0,1 20 32,19-20 0,-22 0 128,3-20-160,19 20 64,-20-20-64,19 20-64,-19 0 32,0 0-32,0 0 0,19 0-32,-19 0 129,0 0-97,0 20 32,-1-20-97,1 0 130,0 0-97,1 0 64,-1 0-97,-20 0 65,20 0 65,-2 0-65,-18 0 64,21 0-64,-1 0 0,-20 0 0,20-20 32,-20 20 32,20 0-32,-1-21 32,1 21-64,-20 0 96,20 0-64,0 0 0,-20 0 0,0 0 32,20 0-32,-20 0 96,0 0-128,-20 0-224,20 0-321,-20 21-544,20-21-640,0 0-2275,-20 0-10698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2T18:46:39.179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3533 7498 9320,'-60'-19'1442,"21"19"383,-1 0-1024,-19-20 641,18 20-65,-17 0-224,-3 0-192,2 0-160,-1 0-193,1 0 225,18 0 64,-17 0-257,17 0-255,23 0-129,-23 0 0,21 0-64,-19 0-95,19 0 31,-20 20-64,1-1-64,-21 1 64,1 19-64,19-17 32,-19 17-32,-2 0 0,22-19 128,-1 21-256,0-2 224,1 0-192,-21 1 320,1 0-128,18 0 64,23 19 32,-2-20-63,-21 22 159,21-22-192,20 21 32,0-20-192,0 19 64,0-20 64,40 2-160,-19 18 160,38-40 64,20 21-160,1 0 64,-1-20-32,20 0 96,-40 19-192,20-19 288,2 1-64,-22 18-31,40-19 191,-20 0-64,41-20-96,-21 0-64,20 0-64,1 0 64,-21-20 128,20 0-160,1-19-96,-21 18 64,-20 1 0,20 0-128,-20 1 64,0-1 192,-18 0-160,18 1 32,-20-22-32,1 21 128,-21 1-96,1-1 32,1-19 65,-3-2 95,-18 2-64,1-1-64,-21-19 96,0-1 64,0-19-160,0-1 96,-21-20-63,-19 22-33,-19-2 96,-20 1 160,-20 18 96,-20 22-63,-21 0-225,2-1-96,-22 40 64,22 0 64,-1 0-128,40 0-192,-1 20-288,21 0-545,39-1-1217,20 1-2082</inkml:trace>
  <inkml:trace contextRef="#ctx0" brushRef="#br0" timeOffset="35609.375">5777 12304 8039,'0'0'3940,"-21"0"-2211,21 0 898,-20 0-129,20 0-1248,0 19-546,-20-19 417,20 0-128,0 0 0,0 0-224,-20 0 32,20 0-33,0 0-127,-19 0-289,-1 0 1,0 0 31,0-19-64,-19 19 33,-1 0-161,-19-22-32,-2 22 32,3 0-32,-22 0 129,20 22 31,-19-22 0,18 0-32,3 0-95,-1 0 127,-2-22-96,22 22 0,-1 0-96,0 0 97,21-19 95,-21 19-96,20-20 64,0 20-223,20 0-65,-19 0 0,19 0 0,0 0 0,0 0 0,0 0 0,0 0 0,0 0 0,0 20 0,19-1 0,-19-19 0,0 22 0,20-3 0,-20 1 0,20 19 0,0 1 0,0 0 0,-1 0 0,1-1 0,20 0 0,-20 2 0,-1-2 0,1-19 0,0 0 0,0-1 0,-20-19 0,21 20 0,-21-20 0,0-20 0,0 1 0,0-1 0,0-19 0,-41-2 0,21-18 0,-19 20-97,19-22 161,-20 22-128,1 0 128,-21 19-96,21 0 97,-21 1-65,21-3 0,-2 3 0,21 19 0,20-20 0,0 0 0,0 1 0,41-1 0,-3-21 0,3 2 0,18 0 0,1-20 0,-1 18-193,-19 21-383,19-19-321,-39 19-576,0 20-481,1 0-961,-21 0-1057,0 0-9641</inkml:trace>
  <inkml:trace contextRef="#ctx0" brushRef="#br0" timeOffset="44009.7655">6094 12084 12587,'19'-39'6727,"-19"19"-5702,0 1 736,0 19 610,0 0-578,0 0-800,20 19-256,-20 1 64,0 39-65,20-20-287,0 22-129,1-2-192,-21-18-64,18-2 32,2-19-96,-20-1-32,21 1-256,-1 0-256,0 20-513,-2-20-225,-18 0-832,21-20-896,-1 19-2628</inkml:trace>
  <inkml:trace contextRef="#ctx0" brushRef="#br0" timeOffset="44385.7422">6530 12104 19602,'-20'0'1185,"1"0"257,19 20 704,-20 20-289,20 0-800,0-1-384,0 0-225,20 2-63,-1-1-257,1-1-32,0-19-96,20-1-96,-1-19 0,22 0-160,-23-19 31,23-21 97,-22 1 64,-39 0-224,0-22 192,-20 22 0,-39 19 96,18 0 0,3-1-96,-3 21 0,2 0-97,-1 21-287,20-1-769,20 0-1218,0-1-1440,20 1-11308</inkml:trace>
  <inkml:trace contextRef="#ctx0" brushRef="#br0" timeOffset="44791.9922">7087 12124 17904,'0'-40'2979,"-21"21"-1954,21 19 1185,-20 19 289,20 1-962,-20 19-448,20 2-416,0 18-33,0-20-351,0 2-225,20-21-64,0 0 32,21-20-128,-2 19 32,1-19-161,19-19-127,-19-21 64,-20-1 0,-1 2 63,-38 0 1,-1-1-32,-20 0-225,-19 20 1,19 20 96,-19 0 255,18 0-127,3 20-64,17-20-385,21 19-1185,0-19-1505,0 21-9961</inkml:trace>
  <inkml:trace contextRef="#ctx0" brushRef="#br0" timeOffset="45269.5311">7662 11906 14125,'-20'-39'3683,"20"39"-1120,-21 0-513,3 19 64,-2 1-417,-21 19-608,21-19-288,2 0-160,-3 1-385,21-2-256,0-19 64,21 20-32,-3-40-256,2 1 32,41-2-161,-22 1 1,1-19 0,-1 19 288,1 0 32,-20 1 0,0 19 160,-20 19 64,20 21 192,-20 19 33,0-19-33,0 19 225,0 0-97,0 2-224,0-2-160,0-18-128,0-2 0,0-19-352,-20-1-353,20 1-448,0 0-961,0-1-2018,20 2-4740</inkml:trace>
  <inkml:trace contextRef="#ctx0" brushRef="#br0" timeOffset="45516.6014">8059 12124 19378,'-39'60'2178,"19"-21"128,20 20-32,-20-18-320,20-1-1089,20-21-545,0-19-96,-1 0-224,21 0 64,39-19-128,-19-21-224,-1-1 0,-18 2 128,-41 0-32,-21 19-129,1 0-127,-20 20-417,1 0-672,-1 0-1154,-19 0-3427</inkml:trace>
  <inkml:trace contextRef="#ctx0" brushRef="#br0" timeOffset="50334.9608">5518 9166 9160,'0'0'3524,"0"-19"-1090,0 19-64,0 0-128,0-20-640,0 20-417,0 0-224,0 0-225,0 0-127,0 0-32,-20 0-161,20 0-128,-39 20-64,19-20-31,-21 19-1,3 1-96,-3 0-32,2-1 224,-21 22-64,21-21-95,-21-1-65,-19 21-64,18-1 96,-18-18-64,0 18 64,20 1 128,-21-21 64,1 21-63,20-19 31,-20-2-96,38 1 192,-18 0 33,19-1-161,20 1-64,0-20-64,0 0 96,1 20-96,19-20 0,0 0 1,0 0-65,19-20 0,1 20 160,0-20-64,20 20-64,-20-19-32,-1-1 64,1 0-128,0 1 96,-20-22-96,20 2-128,-20 19 128,21-19-32,-21 19 32,18-21-32,-18 22 32,20-1 0,0 20-32,-20-20 32,0 20-129,0 20 33,0-20 96,0 39 0,-20-19 96,0 21 32,2 18-160,-23-20 128,21 2-64,0-2 32,1 0-32,-1 1 32,0 1 97,20-22-1,-20 1-32,40-20-96,-20 0 224,40 0-32,-1 0-32,1-20-32,19-19-63,2 18 31,-2 1-192,0 0-193,-19 20-127,-20 0-513,0 0-384,-1 0-257,1 0-1152,-20 0-1058,20 0-10473</inkml:trace>
  <inkml:trace contextRef="#ctx0" brushRef="#br0" timeOffset="51513.6717">6232 8968 640,'0'-20'11659,"-20"-1"-9449,20 2 417,0-21-161,-18 21-416,-3-1-545,1 20-223,0-20-161,-19 20-224,19 20-161,-20 19-191,20 1-225,-19 0-96,39 19-64,-20-19 33,20-21-33,20 1-96,-1 1 96,1-21-64,20-21 96,0 1-96,-21 1-32,21-21 0,-20 1-160,1-2 160,-21 22 0,18-21 65,-18 40-33,0-19 288,-18 19-128,18 19 65,0 21-97,0 0 96,-21 0-32,21 19-159,21-20 95,-21 22-256,18-22 128,-18 0-160,20 2 64,-20-2-192,21-19 127,-21 0-383,20-1-417,-20-19-352,20 20-448,-20-20-962,18 0-736,3 0-5285</inkml:trace>
  <inkml:trace contextRef="#ctx0" brushRef="#br0" timeOffset="51969.7264">6690 8908 12235,'0'-59'2018,"-20"39"-416,20 0 1889,-21 20-576,1 0-1090,-19 20-319,-1 0-193,20 19-320,-19 0-160,19 2-289,20-2-384,0-19-192,0 0 32,20-1 96,19-19-128,-19 0-96,20-19 96,-1-1-64,-19 0 0,21 1 0,-23-21 64,-18 40 64,20 0 64,-20 0-32,0 20 224,0 0-95,0 19 63,0 0-256,0 2-32,0-1 32,21-1-288,-21 0-129,20-18-320,0-1-320,-20 0-480,19-1-321,-19-19-352,0 20-2370,0-20-11628</inkml:trace>
  <inkml:trace contextRef="#ctx0" brushRef="#br0" timeOffset="52449.2186">7166 8749 9865,'0'-59'7271,"0"39"-6054,0 20 929,-20-19 673,-1 38-1026,-17 1-672,-3 19 32,3 1-192,17 20-224,1-21-321,0 1-287,20 0-65,20-20-160,0-20 96,1 0-161,17-20 129,-18-1-96,21-18 0,-23 0 0,3-20 64,-1 18 192,20 2-64,-21-1 32,1 21 160,-20-1-63,20-1-65,-20 21 64,0 21 64,0 18-32,0 1-63,0-1-194,-20 21 98,20-1-1,0-19-32,-20 20-32,20-21-257,0 1 1,0-21-416,0 1-257,0 1-417,0-1-1088,20 0-1378,0-20-7462</inkml:trace>
  <inkml:trace contextRef="#ctx0" brushRef="#br0" timeOffset="52702.1483">7522 8927 21652,'-39'80'2242,"19"-40"-1057,20-1 673,0-18-577,20-1-704,19-20-257,2 0-128,17-20-288,-17-1-96,18-18-321,-19-1-223,-20 1-129,-20 19 192,-20-1 193,0 2-193,-39 19-31,-2 19 351,3 2 97,17-1-1890,2 0-8648</inkml:trace>
  <inkml:trace contextRef="#ctx0" brushRef="#br0" timeOffset="71606.4452">5756 10536 4676,'0'0'1794,"0"0"-1,0-20 930,0 20 128,21 0-769,-21 0-289,0 0-95,0 0-321,0 0 0,0 0-255,-21 0-354,21 0-223,-20 0 63,-20 20-31,1 0-129,-21-1-191,21 1-97,-21 21-32,-20-22-64,1 21-96,0-21 256,0 1 0,-22 21 97,43-21-257,-1-1 224,-2-19-160,2 20 0,19-20 0,20 20-64,1-20 64,-1 0-95,0 0 63,20 0-32,0 0-64,0 0 0,20 0 224,-20 0 0,20-20-64,-1 0-64,1 1 0,0-22-32,0 21 65,0-19-97,-1-1 32,-19 21-64,20-2-32,-20 1 0,0 0 32,0 20 0,0 0-64,-20 20-97,1 0 97,-1 20 32,0-20 32,0 39 64,0-18-32,1-2 65,-1 20-65,0-19 32,0 0-32,20 0 32,0-21 0,20 1 64,20-20-32,-1-20 0,21 20 0,-1-39-32,0 19-384,2 1-577,-23 19-608,-17 0-1186,-1 0-672,-20 0-5926</inkml:trace>
  <inkml:trace contextRef="#ctx0" brushRef="#br0" timeOffset="73551.7577">6491 10477 10890,'-20'-41'1377,"20"22"609,-20-1 705,0-19-321,0 19-737,20 0-191,-39-1-33,19 21 161,0 0-161,-19 21-448,-1-1-449,19 19-31,-17 1-193,38-1-64,0 2-96,18-22 0,23-19-64,-1 0 97,-1 0-129,1-19-64,-1-1 160,-19-21-288,0 22 64,0-1 192,-20 20-128,0 0 64,0 20 32,-20 19 160,20 2 64,-20 18-128,20 0 32,0-19-192,20 0-160,-20-1-160,20-19-705,0 21-128,-1-22-961,1 1-833,-20 0-896,20-20-6023</inkml:trace>
  <inkml:trace contextRef="#ctx0" brushRef="#br0" timeOffset="73911.1327">6848 10377 18321,'-20'-59'1729,"0"38"-159,-19 21 992,-2 0-223,21 21-962,-18-1-544,-3 19-129,21 1-319,20-1-289,0 2 64,20-22-128,21 1-32,-3-20-64,3 0-32,18-20-32,-19-19 96,-20 18-160,0 1 192,-20 1 32,0-1 32,-20 20 96,20 20-32,-20-1-32,0 22 32,20-2 64,0 20-128,0-19-224,20 0-256,0 0-769,0-21-1218,0 21-1056,-1-40-2434</inkml:trace>
  <inkml:trace contextRef="#ctx0" brushRef="#br0" timeOffset="74062.5">7107 10775 18353,'18'0'4740,"-18"0"-3843,0 0 128,0 0-288,0-21-929,21 21-2179,-21 0-4227</inkml:trace>
  <inkml:trace contextRef="#ctx0" brushRef="#br0" timeOffset="74490.2342">7504 10377 18193,'-21'-59'384,"1"38"737,0 21 1762,0-19-545,1 19-1153,-1 19-384,-20 22-128,1-2-161,19 20-160,0-18-288,20-2-64,20-19 33,0 0-98,19-20 1,1 0 0,-1-20-192,1 0 64,1-19-32,-41 18 256,18-18 0,-18 19 0,-18 20 96,18 0 128,0 0-64,-21 20 97,1-1-97,20 22 32,-20-2-192,20 1-64,20-1-673,0 2-768,1-22-1154,-3 1-1024,2-20-6855</inkml:trace>
  <inkml:trace contextRef="#ctx0" brushRef="#br0" timeOffset="74881.8359">7860 10278 18065,'-20'-40'1537,"1"40"417,-1 0 320,0 0-736,0 20-481,-20 0-65,21 20-351,-1 0-321,20-21-256,0 21 0,20-21-31,19-19-33,-19 0 96,20 0-64,-20-19-64,19-1 32,-19 20 0,-20-20 32,21 20-64,-21 0 160,0 0-32,0 20 256,0 19-32,0-19-288,-21 21-64,21-2-384,21-19-545,-21-1-1249,20 1-737,-2 0-1345</inkml:trace>
  <inkml:trace contextRef="#ctx0" brushRef="#br0" timeOffset="75757.8124">8297 10595 15662,'-20'0'2499,"20"0"-898,0-20 97,0 20-641,0-19-705,20 19-416,1 0-160,17-20-865,3 20-1538,-3-20-5989</inkml:trace>
  <inkml:trace contextRef="#ctx0" brushRef="#br0" timeOffset="75888.6718">8575 10516 13580,'20'0'4228,"-20"0"-3907,20 0 351,-20 0-63,20 0-577,19 0-1185,-19-19-2819</inkml:trace>
  <inkml:trace contextRef="#ctx0" brushRef="#br0" timeOffset="76026.3671">8992 10477 20851,'20'0'1089,"-20"0"-929,0 20 833,0-20-768,0 0-418,20 0-1056,-20 0-2210</inkml:trace>
  <inkml:trace contextRef="#ctx0" brushRef="#br0" timeOffset="76858.3984">9747 10160 9705,'0'-41'2979,"-20"21"-481,20 0-256,-20 20-160,0 0-577,-19 20-416,19 0-96,-21 21 96,21-22-192,2 1-192,18 0-225,0-1-191,18-19-65,22 0 0,1 0-128,18-19 0,0-1-96,1 20-192,-1-20 256,-19 20-192,-20 20 64,-20 0 128,0 19 96,0 0 32,-20 2-32,0-2 65,-20 1-33,21-1-128,-1-18-96,0-1-96,0-1-545,20 1-1056,0-20-642,0 0-1216,0 0-6919</inkml:trace>
  <inkml:trace contextRef="#ctx0" brushRef="#br0" timeOffset="77097.6561">10083 10377 18417,'-38'59'4228,"38"-18"-3587,-20-21 1056,40-1 1,-2-19-801,23 0-641,17 0-32,3-39-128,-2 18-288,-39-18-160,0-1-161,0 1-63,-40 19-65,0 20-256,-39 0-32,-1 0-224,1 20-448,-2 0-3332</inkml:trace>
  <inkml:trace contextRef="#ctx0" brushRef="#br0" timeOffset="79071.289">5597 7320 10730,'-19'0'1729,"-1"0"129,20 0 352,-20 0-96,0 0-801,20 20-416,-20-1-192,1 1 0,-21 21 63,19-2 33,-17-19-32,18 19 64,-21 0-225,2-17-223,-1 17-97,0-19-96,1 19-128,-1-19-32,20 1 160,-1-2-160,3-19 96,18 0-64,0 0 33,0-19 63,0-2-256,18-19-33,-18 1 1,21 0 96,-1-22-32,0 22-32,0-1 160,0 0 32,-20 40 0,0 0-64,0 21 33,-20-2-33,0 40 0,0-19 96,-21 20-160,23-1 128,18-19 32,0-19-32,18 18 32,3-39 0,-1 20 64,40-20-63,-21-20 63,21 20-320,-1-20-417,-18 1-1121,-3-2-1280,3 1-1923</inkml:trace>
  <inkml:trace contextRef="#ctx0" brushRef="#br0" timeOffset="79636.7186">6153 7181 16719,'-20'-59'2114,"0"59"-1441,1-20 384,-21 20 160,0 0-224,1 20-288,-1 19-129,-1 1 65,23-21-321,36 22-160,3-2 0,39-19-31,-1 19-129,20-19 160,20 0-160,-38 1 32,-2-2-64,-39 1 32,0 0 128,-20-1-96,0 1 0,-40 0-128,19-1-449,-17-19-832,-3 22-1057,3-22-3876</inkml:trace>
  <inkml:trace contextRef="#ctx0" brushRef="#br0" timeOffset="79789.0624">6034 7240 6245,'20'-39'11884,"-20"19"-10539,40-19 385,-1-1-129,1 19-832,-1 2-769,22-1-865,-23 0-1633,3 20-4613</inkml:trace>
  <inkml:trace contextRef="#ctx0" brushRef="#br0" timeOffset="80063.4764">6530 7102 17072,'-39'79'2850,"-1"-40"-1536,20 2 704,20-2-289,0-19-672,20 0-384,20-1-225,-1-19-160,21-19-223,-1-1-130,0 0-383,-18-19-96,-21 18-33,-20-18 129,0-1-97,-41 21-160,3-1 353,-23 0 96,2 20 224,-1 0 64,21 0-32,19 0-192,-20 0-1378,40 0-1633,-19 0-3876</inkml:trace>
  <inkml:trace contextRef="#ctx0" brushRef="#br0" timeOffset="80389.6484">7026 6863 17392,'0'-19'320,"-18"19"609,-3 0 609,-19 19-257,1 1-128,-1 0-192,0-1-385,1 1-351,39 1-161,0-1-32,19-1-128,21-19-161,20 0-63,-21 20 96,22 0 128,-3-20 128,-37 39 128,-1-18 160,-2 19-96,-18-21-63,-18 21-33,-2-1-32,-21 2-96,21-22-288,2 21-673,-3-21-449,1 1-1184,0-20-4997</inkml:trace>
  <inkml:trace contextRef="#ctx0" brushRef="#br0" timeOffset="80622.0703">7404 7062 22036,'-40'60'769,"40"-21"320,0-19 577,0 19-481,0-19-448,20 1-289,0-21-224,19 0-32,1-21-160,-1 1 0,2 1-224,-21-21-160,-20 21-225,-20-1-95,-1 20-642,-17 0-383,-3 0-353,1 0-4452</inkml:trace>
  <inkml:trace contextRef="#ctx0" brushRef="#br1" timeOffset="136256.8359">16417 8333 17328,'0'-21'2658,"-21"21"-608,21 0-192,21 21 480,-21 18-608,20 1-641,18-1-448,-17 21-353,19 19-64,-1-18-64,-19-2-64,20 0-32,-1-19-288,1-20-256,1 19-513,-23-19-737,2-20-928,-20 0-706,0 0-2689</inkml:trace>
  <inkml:trace contextRef="#ctx0" brushRef="#br1" timeOffset="136626.953">16396 8451 19698,'-20'-79'1954,"40"40"-609,1-2 833,19 2 161,19 0-770,0-1-960,1 40-385,-21 0-224,1 0 64,-20 40-64,-20-1 0,0 0 32,-20 22-64,0-2 96,20-20-64,0 2 0,0-22-64,40 21 96,-1-21-32,42 1 32,-22 0-96,20 1 128,-19 18-32,-21-19-64,-19 19 32,-20-19 96,-20 21 256,0-22-224,-19 1-63,-1 0 63,1-1-385,-1-19-223,20 0-673,-1 0-673,3 0-1505,18 0-1986</inkml:trace>
  <inkml:trace contextRef="#ctx0" brushRef="#br1" timeOffset="136896.4842">17230 8253 23254,'0'-20'2210,"0"20"-1217,21 20 512,-21 19 129,20 22-577,-2-2-673,3 0-256,-1 1-64,0-1-320,19 2-353,-19-42-896,0 21-1090,0-40-2113,0 0-13325</inkml:trace>
  <inkml:trace contextRef="#ctx0" brushRef="#br1" timeOffset="137329.1014">17627 8412 19698,'21'99'1666,"-21"-59"-1250,0-1 1826,20-19 449,-20 1-1282,0-21-896,0 0-225,0-21 128,-20 1-288,20-19-128,-21-1 64,1 0-160,0-19 128,1 0 0,-1-2-128,20 2 64,0 0-128,39 19 288,-19 0-64,21 40 64,17 0 1,-17 20-33,-2 19-128,-19 22-64,0-2-33,-20 21 258,0-21-161,-20 0 32,20-19 96,-20 0 64,20-21 96,0 1 128,20-20-191,-20 0 63,20 0-160,20 0 128,-21-20-160,21 1-64,0 19-32,-1-20-288,-19 20-289,0-20-800,21 20-769,-23-19-1153,2 19-993</inkml:trace>
  <inkml:trace contextRef="#ctx0" brushRef="#br1" timeOffset="137532.2264">18302 8055 23157,'0'0'2691,"20"0"-1634,-20 39 448,20 1-127,-20 20-706,20 19-479,0-19-193,-1-1-545,1-20-448,20 1-640,-19-40-2115,17 0-2370</inkml:trace>
  <inkml:trace contextRef="#ctx0" brushRef="#br1" timeOffset="137699.2187">18085 8194 19410,'-20'-41'4196,"40"22"-2979,-2-21 224,23 21 513,18-21-897,1 19-833,-1 1-608,1 1-1185,-1-1-1699,-18 20-2689</inkml:trace>
  <inkml:trace contextRef="#ctx0" brushRef="#br1" timeOffset="137901.3672">18660 7955 19602,'39'20'4420,"-19"19"-2114,-20-18-384,20 38-192,-20-19-769,20 20-769,-20-1-128,20-20-673,-1 2-287,1-21-322,-20-1-1600,20-19-2275</inkml:trace>
  <inkml:trace contextRef="#ctx0" brushRef="#br1" timeOffset="138168.9453">18798 8253 13612,'-19'0'9609,"38"-20"-7847,-19 20-993,40-19 704,-20-1-544,19 0-641,1-1-448,1 2-897,-21-1-384,-2-19 480,-18 19 384,0 0 385,0 20 128,0-21 673,0 42 704,0-21-224,0 20 64,0 19 0,0 1-288,21 0-449,-1 0-255,0-21-257,19 21-801,1-21-1249,0 1-1890,-1-20-11915</inkml:trace>
  <inkml:trace contextRef="#ctx0" brushRef="#br1" timeOffset="138610.3514">19513 7975 26232,'40'60'1378,"-40"-20"-1282,20-1 224,-20 0 865,0 2-416,20-2-513,-20-19-224,0-20 64,0 0-32,-20 0-128,0-20-128,-20-19 0,1-2 192,-1 2-64,1 0 32,-2-1 32,41-20 32,-20 1-64,40 19-32,21 0 32,18 20-32,0 0 160,1 20-64,19 20 32,-39 19-64,19 2 64,-39 18-128,1 0 0,-21 2 32,-21-2 32,1 1-32,0-21-160,-19-19-33,19 0-383,-20-20-289,20 19-1249,20-38-1954,-19 19-6054</inkml:trace>
  <inkml:trace contextRef="#ctx0" brushRef="#br1" timeOffset="138965.8202">19851 7836 22229,'60'60'2914,"-41"-40"-1568,1 19 287,0 20-95,0-18-417,-20-2-481,20 1-576,-20-21-32,19-19 96,-19 0-160,0-19-160,0-1-192,-19-19-65,19-22 33,-40 2 128,20 0 160,-19-1 160,19 1-32,0 0 0,20 18 0,0 2 96,40 19 32,-1 20 32,1 20 192,-1-1-31,1 42-97,0-22-160,-1 40-32,2-19-352,-21-1-481,18-20-608,-17 2-898,-21-21-671,20 0-514,-40-20-6821</inkml:trace>
  <inkml:trace contextRef="#ctx0" brushRef="#br1" timeOffset="139140.625">20069 7955 17232,'0'0'4004,"20"0"-2627,0 0 897,-1-20-96,21 20-929,1-19-640,18-1-385,-19 0-224,-1-1-192,1 2-993,-20-1-1314,-1 20-1248,-19-20-6183</inkml:trace>
  <inkml:trace contextRef="#ctx0" brushRef="#br1" timeOffset="139465.8202">20446 7618 20563,'0'39'3299,"0"-19"-1793,0 21 640,20-22-353,0 1-512,39-20-672,-19 0-321,19 0-160,-18-20-96,-21-20-192,19 20-480,-39 0-225,20-19-1089,-20 19-352,-20 1-993,20-3-1121,-19 22-2403,19 0-1473,0 22 10026,0-3 5733,0 21-2082,0-1-1954,0 2-448,0-2-449,19 0-960,1 1-929,20 0-417,-20 0-96,-1-21-320,-19 1-161,20 0-768,-20-1-1665,0-19-3012</inkml:trace>
  <inkml:trace contextRef="#ctx0" brushRef="#br1" timeOffset="140152.3436">16854 9583 20787,'0'-19'1890,"0"19"-865,18 19 512,-18 1-31,21 0-673,-1-1-609,0 21-256,19-19-481,-19-1-1088,20-1-1218,-20-19-2178</inkml:trace>
  <inkml:trace contextRef="#ctx0" brushRef="#br1" timeOffset="140303.7109">17111 9503 19986,'20'40'2050,"-20"-40"-1889,0 40 703,20 0 834,-20-21-1282,19 21-1120,21 1-1891,1-22-2145</inkml:trace>
  <inkml:trace contextRef="#ctx0" brushRef="#br1" timeOffset="140934.5703">17568 9682 14926,'19'-40'2658,"-19"40"-1056,20 0 384,0 20 288,21 21-352,-23 18-1058,23-20-351,-21 22-161,0-2-128,-1-20 1,-19 0 63,0-39-96,0 21 96,-19-42-63,-1 2-161,0-1-64,-21-39 32,3 20-32,-3-41-64,21 21 64,1-22-32,19 3-65,0 17 1,19-17 0,21 37 64,19 21-96,-18 20 96,-1 0 64,-21 41-96,1 18-160,0 20 96,-20-19-32,-20 19 128,0-19 160,1-20-96,-1-1 0,0-19-128,-1 1-513,1-21-896,20 0-930,0 0-1793,20-41-12075</inkml:trace>
  <inkml:trace contextRef="#ctx0" brushRef="#br1" timeOffset="141238.2811">18024 9603 18737,'41'100'2242,"-21"-61"-1249,18 1 833,-38 19 608,21-38-704,-1-2-1025,0 1-353,-20-20-64,0 0-64,0-20-63,0-20-65,-20 0-288,0 1 127,-21 0 1,3-22 64,17 2-96,-19-1 32,40 20 0,0 1-32,20 0 64,21 39 64,-3 19 224,3 1-224,-1 39 129,-1 1-161,1-1-129,-1 2-928,1-22-1569,0 1-1602,-21-21-12268</inkml:trace>
  <inkml:trace contextRef="#ctx0" brushRef="#br1" timeOffset="141405.2734">18123 9742 20979,'0'0'3043,"0"-19"-2434,0 19 1633,41-20-480,-2 20-801,1-21-673,19 1-384,-19 0-801,19 1-1153,-19-1-2723,1 0-15790</inkml:trace>
  <inkml:trace contextRef="#ctx0" brushRef="#br1" timeOffset="141774.4139">18660 9603 16303,'39'59'1794,"-19"-18"256,0-2-65,0-39-287,-20 20-353,0-20-544,0 0-224,0-20-193,-20 1-224,0-22-160,0 1 160,1 1-160,-21-21 32,20 20-64,-1-19-32,21 20-32,0-2-96,21 2 160,-1 19-96,20 20 0,-21 0-353,1 20-287,-20 19 95,20 2 449,-20-2 224,20 1 384,-20-1 257,20 2-193,-1-2-64,1-19 97,20-20-33,-1 0-223,1 0-225,1-20-225,-3 0-704,-17 1-1056,19-22-834,-40 21-1793</inkml:trace>
  <inkml:trace contextRef="#ctx0" brushRef="#br1" timeOffset="142092.7734">19196 9345 19762,'19'60'1922,"-19"-1"-32,20-20 384,0 1-352,-20 0-769,20-20-480,1 0-449,-21-20 0,0 0-192,0 0 160,0-20-192,-21-19-192,1-2 64,-20 2 32,21-20 32,-1 18-128,0-38 159,0 20-31,20 19-64,0 0 64,40 21 64,-20 19 128,-1 19 129,21 21-161,1 0-64,-3 19-128,3 0 160,-3 2-1153,-17-22-1698,19-19-1345,-20-1-7559</inkml:trace>
  <inkml:trace contextRef="#ctx0" brushRef="#br1" timeOffset="142246.0936">19215 9484 23093,'0'0'3107,"20"0"-2690,0 0 928,39 0-384,-19-20-449,40 0-544,-20 1-736,-1-1-1667,-19-1-3010</inkml:trace>
  <inkml:trace contextRef="#ctx0" brushRef="#br1" timeOffset="142774.4139">19612 9166 20115,'40'20'2146,"-20"0"-897,0 20 512,19 0-704,1-1-544,1 20-33,-2-38-416,1-1-352,-20-1-737,-1-19-865,-19-19-1024,0-1-4005</inkml:trace>
  <inkml:trace contextRef="#ctx0" brushRef="#br1" timeOffset="142983.3983">19692 9206 9128,'-99'-79'8360,"59"38"-5669,20 2-706,40 19-543,0 0 95,39 1-416,20 19-96,22 0-128,-2 0-448,0 39-193,-20 0-320,-20 22-321,-18-2 1,-41 1 0,0-1-161,-21-19 321,-19 20 32,21-40 128,-21 19-160,0-39-833,21 0-929,19 0-1346,-20-20-4675</inkml:trace>
  <inkml:trace contextRef="#ctx0" brushRef="#br1" timeOffset="143251.953">20288 8988 25079,'0'59'961,"-20"1"-96,20-1 608,20-19-223,0 20-770,19-40-512,1-1 256,39-19-256,-20 0-160,1-39-288,-21 19-97,-19-20 0,-20 0 289,-20 1 64,-19-2-128,-1 21 31,-19-19 33,-1 19 32,1 20 128,19 0-129,-19 0-383,38 20-449,1 0-993,20-20-2114</inkml:trace>
  <inkml:trace contextRef="#ctx0" brushRef="#br1" timeOffset="143461.9139">20903 8749 21172,'0'0'2178,"-20"20"-1634,20 1 1122,0 18 448,-20 20-609,20 1-608,0 19-641,0-40-224,20 22-160,20-41-545,-21-1-608,1 1-1025,-20-20-2050,0 0-4484</inkml:trace>
  <inkml:trace contextRef="#ctx0" brushRef="#br1" timeOffset="143614.2578">20664 8948 20339,'21'0'3203,"-1"0"-1634,19 0 737,21 20-704,-1 0-929,1-20-545,-1 19-673,0-19-1248,-18 0-1699,-1 0-1344</inkml:trace>
  <inkml:trace contextRef="#ctx0" brushRef="#br1" timeOffset="143802.7343">21221 8590 25560,'0'20'1057,"0"1"-289,0-1-191,0 19-65,0-19-447,19 19-866,1-19-1762,0-20-1697</inkml:trace>
  <inkml:trace contextRef="#ctx0" brushRef="#br1" timeOffset="143961.9139">21458 8492 24439,'0'39'2562,"0"0"-2338,0-19 225,0 21-257,20-21-288,1 19-1314,-1-19-2721,0-20-8489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3T01:02:11.0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  <inkml:brush xml:id="br6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753 3528 1089,'0'0'2338,"0"0"-513,0 0-383,-20-20 31,20 20-160,0-19-223,0-1 319,0 20-128,0-20 0,0 1 289,-20-2-129,20 21-96,-18-20 33,-3 20-1,1-20-320,0 20-192,0 0-193,-19 0-127,19 0-161,0 0-127,0 40-33,1 0 160,-21 19 1,20 21 31,-1-1-96,3 1-160,18-1-64,0-20 1,0 21-97,18-41 64,23 2-64,-1-2-289,-1-19-479,1 0-385,19-1-833,-19 1-1698,19-20-2754</inkml:trace>
  <inkml:trace contextRef="#ctx0" brushRef="#br0" timeOffset="346.6797">1071 3926 16271,'-20'0'2050,"20"0"-865,0 19 352,-20-19 129,20 20-417,0 0-608,20-1-449,-20 1-160,20 1-32,0-1 160,1-20-64,-3 0-32,2 0-128,21-20 96,-21 20-64,-2-41 64,-18 22-96,0-1 320,0 0-224,-18 1-32,-22-1 65,19 20-1,1-21-160,2 21-1,-3 0-479,1 0-321,0 21-576,20-1-1250,-20-1-2402</inkml:trace>
  <inkml:trace contextRef="#ctx0" brushRef="#br0" timeOffset="687.5">1310 3409 16143,'0'-40'2114,"-20"21"-673,20 19-160,20 0 641,-20 0-352,0 19-577,0 21-449,0 0 1,0 19-1,0 21-256,19-21-95,21 0-97,-20 2-192,0-2-97,19-20-383,-19 2-65,20-21-512,-21-1-801,21 1-832,-19-20-1250,-1 0-8456</inkml:trace>
  <inkml:trace contextRef="#ctx0" brushRef="#br0" timeOffset="904.2969">1608 3430 18257,'0'-21'1793,"18"21"-864,-18 0 1057,0 40 0,0 0-512,20 19-450,-20 21-447,21-2-417,-1 2-32,0-21-96,0 2-160,-1-22-224,21 1-129,0-1-479,-21-18-386,1-1-1248,0-20-1858,0 0-9994</inkml:trace>
  <inkml:trace contextRef="#ctx0" brushRef="#br0" timeOffset="1079.1016">2005 3826 19506,'20'39'1858,"-2"-19"-993,-18 21-1,21-2-95,-21-19-545,20-1-224,-20 1-384,20 1-801,0-21-1121,-1 0-2179</inkml:trace>
  <inkml:trace contextRef="#ctx0" brushRef="#br0" timeOffset="1223.6328">1984 3628 17072,'-20'-20'288,"20"0"-448,0-1-1121,0 21-225,0 0-3619</inkml:trace>
  <inkml:trace contextRef="#ctx0" brushRef="#br0" timeOffset="1938.4766">2460 3726 17936,'-38'-20'1698,"17"1"-929,21 19 352,-20 0 448,-20 0-287,21 0-706,-21 0-352,20 19-224,0 1 96,20 21-32,0-22-160,20-19-32,20 20 96,-1 0 64,1-20 32,19 19-128,2-19 32,-2 20 0,-19-20-160,-20 20 256,-20-20 0,0 21 192,0-1-127,0-1 95,-20 1 32,-20-20-256,19 20 32,3-1-64,-2-19 32,0 20-384,20-20-97,0 0-832,0 0-1378,0 0-1056,20 0-3652</inkml:trace>
  <inkml:trace contextRef="#ctx0" brushRef="#br0" timeOffset="2092.7735">2739 3845 14541,'39'0'2403,"-39"20"-1507,20-20-575,1 20-193,-1 1-256,-2-21-897,2 20-1410,-20-20-5476</inkml:trace>
  <inkml:trace contextRef="#ctx0" brushRef="#br0" timeOffset="2251.9532">2719 3687 13708,'-20'-20'4933,"0"20"-4068,20 0-993,0-20-32,0 20 128,20 0-737,0 0-2498,0 0-10634</inkml:trace>
  <inkml:trace contextRef="#ctx0" brushRef="#br0" timeOffset="2635.7422">3116 3726 8584,'-40'21'10634,"20"-1"-9641,20 19-129,-19 0 546,19 1-321,19 1-641,1-2-480,0-19 417,20-20-482,-1 0 194,22 0-194,-23-20 97,-18 0-128,1-19 192,-21-2 0,0 21 289,-21 1-225,-19-1 64,22 0 128,-23 1-31,1 19-97,1 0-128,19-20-128,0 20-320,20 0-513,0 0-1153,0 0-1954,0 20-3267</inkml:trace>
  <inkml:trace contextRef="#ctx0" brushRef="#br0" timeOffset="2925.7813">3315 3806 14253,'38'39'2947,"-17"-39"-1442,-21 20 481,20-20-128,-20 20-417,20-20-640,-20 0-481,0-20-96,0 20 129,0-20-289,0 1 32,0-1-96,0-19 96,0 39-192,20-20-32,0 20 128,-1 0 32,1 0-32,20 20 0,-20-1 0,19 1-384,1 0-770,-1-1-1728,2-19-3140</inkml:trace>
  <inkml:trace contextRef="#ctx0" brushRef="#br0" timeOffset="3678.711">833 4580 544,'-39'0'11147,"19"0"-8105,-1-19-1152,1 19-256,20 0-193,20 0-64,1 0-448,-1-20-288,39 20-193,1 0-95,19 0 95,41 0-96,18 0-127,1 0-65,60 0-96,-1 0 32,41 0-96,-2 0 64,-18-39-96,-21 18 192,-38 1-96,-2 0 160,0 20-31,-19-19-97,-19 19-96,-21 19 96,-40-19-128,1 20 96,-21-20 32,-19 20 32,1-20-64,-1 21 0,-20-21 96,0 0-224,20 0 64,-20 0-64,0 0-96,0 0-192,0 0-161,-20-21-191,20 21-353,0 0-801,0 0-1569,0 0-5510</inkml:trace>
  <inkml:trace contextRef="#ctx0" brushRef="#br0" timeOffset="3911.1328">3950 3726 24695,'0'-20'192,"-20"20"-704,20 0-289,20 0 320,-20 0-255,19 20-1891,1-20-4932</inkml:trace>
  <inkml:trace contextRef="#ctx0" brushRef="#br0" timeOffset="4033.2032">4149 3965 19762,'0'59'2915,"0"-59"-2691,0 21-384,0-21 128,0 0-384,0 0-2147,0 0-7462</inkml:trace>
  <inkml:trace contextRef="#ctx0" brushRef="#br1" timeOffset="8247.0703">4981 3806 12363,'-18'-39'3075,"-3"39"-1922,1 0 385,0 0 704,-19 0-513,19 0-960,0 39-352,0-19-97,0 39-32,20-18-96,0-2-64,0 0-96,20-19-64,20 1 64,-20-21 97,19-21-1,-19 1 128,21 1-192,-23-21 96,2-20-160,-20 20 96,0-19-64,0-1-64,-20 1 96,2-20-32,-3 19 0,1 1 32,0 20 321,0 18-1,1 1 33,19 20 319,0 0-447,0 20-289,0 1 288,0 38 64,19 0-96,1 1-95,0 19-33,21-19-128,-23-1 96,23-20-128,-1 1-289,-1 1-63,1-22-545,0-19-416,-21 0-1442,21 0-2306,-20 0-6918</inkml:trace>
  <inkml:trace contextRef="#ctx0" brushRef="#br1" timeOffset="8401.3672">5299 3885 15310,'40'21'2979,"-40"-21"-1442,21 20 353,-1-20 192,-20 0-1121,18 0-769,2 0-96,1 0-448,-21 0-1122,20 0-2401,0-20-11276</inkml:trace>
  <inkml:trace contextRef="#ctx0" brushRef="#br1" timeOffset="8543.9453">5339 3567 18929,'-20'0'1634,"0"0"-1346,20 0 65,0 0-225,0 0-417,20 0-511,0 21-1282,1-21-2403</inkml:trace>
  <inkml:trace contextRef="#ctx0" brushRef="#br1" timeOffset="8804.6875">5657 3628 17456,'-60'59'1666,"41"-20"-385,19-18 224,0-1-704,0-1-673,19-19-32,21 20-64,0 0 64,-21-1-192,21 1 160,-20 0 64,-20 1 1,0-1 127,0-1-32,-20 21-256,20-40-416,-20 19-321,0-19-1249,1 0-1602,-1 0-7462</inkml:trace>
  <inkml:trace contextRef="#ctx0" brushRef="#br1" timeOffset="9007.8125">5777 3449 22357,'0'59'1505,"18"-39"-1121,-18 40 641,20-20 385,0 19-481,21 1-673,-23-21-224,23 1-160,-1-21-385,-1 1-223,1-20-610,-20 0-1568,0 0-3525</inkml:trace>
  <inkml:trace contextRef="#ctx0" brushRef="#br1" timeOffset="9260.7422">5777 3747 17712,'38'-21'1570,"-18"1"255,21 1-255,18-1-577,-19 20-673,-1 0-128,1 0 65,19 0 63,-19 20-96,1 19 353,18-18-193,-39-1 64,18 19-159,-17-19-129,-1-1-96,0-19 0,-20 20-256,0-20-417,0 0-384,0-20-1697,-20 1-3300</inkml:trace>
  <inkml:trace contextRef="#ctx0" brushRef="#br1" timeOffset="9407.2266">6113 3508 18705,'-19'-19'1762,"19"19"-1666,0 0 128,19-20 0,-19 20-480,20 0-1345,20 0-1731,-19 20-2849</inkml:trace>
  <inkml:trace contextRef="#ctx0" brushRef="#br1" timeOffset="9608.3985">6293 3548 6277,'79'99'5894,"-59"-59"-2018,19-1-545,-19-18-641,0-1-704,0-1-416,-1 1-353,-19-20-288,20 20-96,-20-20-321,0 0-128,0-20-95,0 20-1,0-20-192,0 1-128,0-1-160,0 20-96,20-21-257,0 21-128,0 0 1,19 21-385,2-21-609,-3 20-1152,3-1-2275</inkml:trace>
  <inkml:trace contextRef="#ctx0" brushRef="#br1" timeOffset="9818.3594">6908 3628 19890,'-40'0'2403,"20"0"-770,20 19 33,-20-19-321,20 40-544,0-1-289,0 2-288,20-22-127,0 21-97,0-1 0,0-19-257,19-20-95,1 0-321,-1 0-480,-19-20-352,21 0-1570,-21-19-2178</inkml:trace>
  <inkml:trace contextRef="#ctx0" brushRef="#br1" timeOffset="9985.3516">7046 3508 15630,'-20'-19'3396,"20"19"-1347,0 19-447,0 1 544,20 19-544,21 2-674,-21 18-575,19 0-257,1-18-224,-1-22-513,1 1-416,0 0-865,-1-20-1985,-19 0-5446</inkml:trace>
  <inkml:trace contextRef="#ctx0" brushRef="#br1" timeOffset="10152.3438">6967 3706 22485,'20'20'1089,"1"-20"-288,17-20 224,23 20-129,-2 0-575,0-19-225,1-1-609,-1 20-896,-19-20-2210,-20 20-7848</inkml:trace>
  <inkml:trace contextRef="#ctx0" brushRef="#br1" timeOffset="10760.7422">8099 3528 18353,'0'0'2883,"0"0"-1186,0 0-640,-20 0 0,20 20-320,-20 20-289,0 19-223,20-19-65,0 20-160,-19-1 96,19-20-96,0 1-449,0-19-447,0-1-706,0-1-1601,0-19-1538</inkml:trace>
  <inkml:trace contextRef="#ctx0" brushRef="#br1" timeOffset="10970.7032">7901 3628 17969,'-21'-20'3811,"21"20"-1985,0 0-737,0 0 737,21 0-385,-1 20-480,-2-20-385,2 39-415,21-19-33,-21 19-32,19-18 64,-19 18-416,0-19-129,19 0-287,-19-20-577,20 19-641,-20-19-1570,19 0-2241</inkml:trace>
  <inkml:trace contextRef="#ctx0" brushRef="#br1" timeOffset="11260.7422">8516 3826 22197,'19'19'1569,"1"1"-1089,-20 0 161,20-20 64,-20 21-417,0-1-352,20-1-96,0-19-481,-20 0-576,20 0-1634,-1 0-2434</inkml:trace>
  <inkml:trace contextRef="#ctx0" brushRef="#br1" timeOffset="11484.375">8615 3667 19698,'20'20'2563,"-20"-1"-2051,19 1 641,1 1 96,20-1-672,-19-1-481,-3 1 0,23 0-352,-21-20-449,18 0-832,-17 0-1730,19-20-1602</inkml:trace>
  <inkml:trace contextRef="#ctx0" brushRef="#br1" timeOffset="11688.4766">8913 3628 19602,'0'39'2530,"0"0"-960,0 22 320,0-2-97,0 21-768,0-1-512,0-19-385,0-1-160,20-20 64,-20 1-256,19-19-257,1-2-576,-20 1-961,0-20-2178,0 0-5637</inkml:trace>
  <inkml:trace contextRef="#ctx0" brushRef="#br1" timeOffset="12065.4297">9488 3469 15919,'-40'0'3267,"21"20"-1730,-1 19 1,0 0 63,0 22-192,0-2-448,1 1-352,19-1-449,19-20-128,21 1-96,0 1-384,-1-41-513,21 0-993,-21 0-1762,22-20-2658</inkml:trace>
  <inkml:trace contextRef="#ctx0" brushRef="#br1" timeOffset="12223.6328">9409 3747 18641,'-20'20'2338,"20"-20"-2274,20 0 545,0 0 384,19 0-449,1 0-351,19-20-802,-19 20-1441,19-21-3171</inkml:trace>
  <inkml:trace contextRef="#ctx0" brushRef="#br1" timeOffset="12882.8125">10004 3430 12555,'-40'-41'4485,"40"41"-1795,-19-20-768,19 20 160,0 0-448,0 40-962,0 0 129,0 19-128,0 21-33,19-1-223,1 1-193,21-41-192,-3 1-64,3-1-32,-1-39-96,-22 0-65,23 0-95,-21-39 192,-20 19 0,20-19 128,-40-22 64,20 2-64,-20 0 32,0-1 96,-1 21 128,3-1 193,-2 21-161,20-2 128,0 21-31,0 0-385,0 40 0,20 0 96,19-1-96,-19 21 96,20-1-256,-1 0 128,1-18-609,0-2-512,-1-19-1057,-19 0-3235</inkml:trace>
  <inkml:trace contextRef="#ctx0" brushRef="#br1" timeOffset="17354.4922">11175 3667 12043,'0'-20'3619,"-19"1"-1857,19 19-321,-20 0 769,0 0-512,0 0-897,0 19-417,1 1-224,-1 0-32,0-1-31,20 1-129,20 1-33,0-21 33,-1 20 32,21-1 32,0-19 33,-1 20-65,-19 0 32,0-20-32,0 19 32,-20 1 64,0-20 32,-20 20-128,0 1-192,0-21-257,0 20-768,20-20-481,-19 19-1312,19-19-2051</inkml:trace>
  <inkml:trace contextRef="#ctx0" brushRef="#br1" timeOffset="17601.5625">11335 3786 4676,'20'0'10794,"-20"0"-9256,20 20 255,-20 0 385,0-1-608,18-19-833,3 20-193,-1-20-96,20 0-95,-1-20-65,1 1-32,-20-1-192,-1 0 65,1 1-97,-20-1-64,-20 20-257,1 0-415,-1 0-674,0 0-640,0 20-736,20-1-1058</inkml:trace>
  <inkml:trace contextRef="#ctx0" brushRef="#br1" timeOffset="17897.461">12009 3706 15951,'-20'0'2210,"1"0"-737,19 0 641,-20 0-480,20 20-545,-20 1-673,20-1 32,0 19-287,20-19-33,-20-1-128,39 1 32,-19 0-320,20-20-321,1 0-800,-3-20-1186,3 0-1216,-21 1-5959</inkml:trace>
  <inkml:trace contextRef="#ctx0" brushRef="#br1" timeOffset="18173.8282">12049 3469 16687,'0'0'2627,"0"20"-1891,0-1 866,20 21 32,1 0-225,17 0-736,3-1-33,-21 0-352,19 2-31,-19-21-97,20-1-64,-21-19 32,-19 20-32,20-20 64,0-20-96,-20 20 128,20-19-159,-20-1 31,20-1-32,-20 21-193,19 0 33,-19 0-96,20 21-64,20-21-737,-20 20-1281,19-1-3396</inkml:trace>
  <inkml:trace contextRef="#ctx0" brushRef="#br1" timeOffset="18680.6641">13041 3230 19602,'-20'0'2530,"2"20"-1857,36 21 480,-18-2 257,20 20-289,21 21-609,-2-21-288,-19 21-160,20-21 0,-1-20-192,-19 2-448,20-21-417,-20-1-833,-20 1-1121,0-20-1505</inkml:trace>
  <inkml:trace contextRef="#ctx0" brushRef="#br1" timeOffset="19078.125">13021 3706 15470,'0'20'1858,"20"-20"-1217,1 0 896,19-20 32,-1 20-608,1-39-480,-20 19-129,-1 1-224,1-21 32,0 0-224,-20 0 192,0 1-128,0 0 65,0 18 31,0 1 320,0 0 97,0 20-161,0 20-96,0 0 128,20 20-31,0 0-33,-1 19 64,1-19-31,0 0-161,21-1 32,-23 0 0,2-19-63,-20 1-1,21-21-64,-1 0 0,-20 0 32,20 0 128,-20 0-128,18-21 0,3 1-160,-1 1-288,20-1-352,-21 0-289,1 20-289,20 0-1056,-20 20-2146,19-20-7816</inkml:trace>
  <inkml:trace contextRef="#ctx0" brushRef="#br1" timeOffset="19360.3516">13855 3567 19314,'-38'0'1793,"17"21"-768,1-21 417,20 20-353,0 0-673,0-1-512,20 1 160,1 0 0,-3-1-96,2-19-64,1 20-160,-21-20-32,20 0 224,-20 0-97,0-20 1,0 20-64,20-19 96,-20 19-32,0 0-161,0 0-351,0 0-257,0 0 0,18 19-865,-18-19-864,0 20-2819</inkml:trace>
  <inkml:trace contextRef="#ctx0" brushRef="#br1" timeOffset="19549.8047">13955 3430 18609,'0'0'3235,"0"39"-2178,0-19 128,20 19-64,-20 0-320,20 22-641,19-42-288,-19 21-352,20-21-705,-20-19-1378,-1 0-2209</inkml:trace>
  <inkml:trace contextRef="#ctx0" brushRef="#br1" timeOffset="19694.336">13934 3608 14509,'0'0'6631,"0"0"-6599,41 0 160,-21 0 128,39-20-96,-19 20-224,-1 0-2050,1-21-2978</inkml:trace>
  <inkml:trace contextRef="#ctx0" brushRef="#br1" timeOffset="20559.5703">14570 3191 17520,'0'0'2595,"0"0"-1827,0 0 129,20 19 512,-20 1-255,20 41-514,-1-2-320,1 0-31,0 21-33,21-21-128,-21-19 128,-2 0-128,3-21-31,-1 1 31,-20-20-64,20 0 96,0 0 96,-20-20-96,19 1 0,-19-1-63,0-21-33,20 2-32,-20 19 0,0 1-64,20-1-32,-20 20-161,20 20-63,0-1 224,-1 21-32,21 0-353,-20 19-287,19-19-674,1-1-1440,1-18-994,-23-21-5861</inkml:trace>
  <inkml:trace contextRef="#ctx0" brushRef="#br1" timeOffset="20813.4766">15305 3230 14253,'-20'0'6214,"0"0"-4677,-1 20-352,21-1 513,-18 22-160,18 18-738,0 2-351,0-2-161,18 0-192,23 1-96,-21-21-32,19-19-256,21 0-353,-21-1-416,1-19-769,21-19-1313,-43-1-1793</inkml:trace>
  <inkml:trace contextRef="#ctx0" brushRef="#br1" timeOffset="20979.4922">15702 3389 16239,'-20'0'2562,"20"20"-992,-20 1 288,20 38-225,0-20-480,0 21-672,0-20-385,0-1-224,20 0-737,0-19-993,0-20-1825,-20 0-5991</inkml:trace>
  <inkml:trace contextRef="#ctx0" brushRef="#br1" timeOffset="21154.2969">15544 3548 17136,'0'0'2658,"0"0"-2337,0 19 1024,18 2 577,2-21-545,21 20-704,-21 0-481,19-1-160,1 1-256,-20-20-513,-1 0-1057,1 0-1409,0 0-1569</inkml:trace>
  <inkml:trace contextRef="#ctx0" brushRef="#br1" timeOffset="21349.6094">15702 3330 16623,'40'0'2306,"-1"20"-320,1-1 64,-1 21-352,21 20-833,-21-21-417,22 20-352,-41 2-160,19-22-160,-19 0-481,0 2-672,-20-21-1506,0-1-1249,0-19-8616</inkml:trace>
  <inkml:trace contextRef="#ctx0" brushRef="#br1" timeOffset="21566.4063">16257 3567 20467,'20'21'1858,"0"-42"-609,0 21 64,19-19-640,-19 19-481,0 0-288,21-20-833,-21 20-1377,-20 0-3171</inkml:trace>
  <inkml:trace contextRef="#ctx0" brushRef="#br1" timeOffset="21704.1016">16356 3647 17872,'0'0'1250,"20"0"-193,0 0 704,1 0-640,-1 0-800,18 0-706,-17-19-2049,19 19-3139</inkml:trace>
  <inkml:trace contextRef="#ctx0" brushRef="#br1" timeOffset="22450.1953">16694 3191 17488,'0'0'2114,"0"0"-1441,20 19 320,-20 1 640,20 19-544,1 22-384,-3-22-321,2 22-95,0-22 63,1 0-128,-1-19 32,-2 0-192,3-20 97,-21 0-65,0 0 192,0 0 32,20-20-160,-20 0-160,0 1 96,0-21-96,20 21-96,-20-22 128,20 21-160,19 20 0,-19 0 32,20 0 0,-21 40 96,21 0 32,-20 0-128,19-1-385,-19 0-479,20 2-898,-19-21-1217,-1-20-1217,-2 19-8264</inkml:trace>
  <inkml:trace contextRef="#ctx0" brushRef="#br1" timeOffset="22689.4532">17449 3291 19218,'-20'0'2626,"0"19"-1825,20 1 800,-20 19-95,20 1-481,0 20-353,0-21-447,20 20-193,0-18 0,20-2-256,-1-39-257,1 20-416,-20-20-640,19 0-737,-19-20-1378,1 1-2498</inkml:trace>
  <inkml:trace contextRef="#ctx0" brushRef="#br1" timeOffset="22964.8438">17627 3409 15150,'0'40'3427,"0"-20"-2082,21 0 577,-21 19 32,20-19-865,-2-1-576,23 2-257,-21-21 0,0 0-32,-1 0 0,1-21 1,0 21-161,-20-19 0,20 19-64,-20 0-32,0 0-160,20 19 224,-20 2 64,19 38 160,1-19-128,0 40-128,20-41 0,-1 20-32,-19-18-512,21-2-449,-21 1-641,-20-21-1089,0 1-1665</inkml:trace>
  <inkml:trace contextRef="#ctx0" brushRef="#br1" timeOffset="23204.1016">17945 3269 17360,'59'0'3043,"-19"41"-1474,1-1 161,-3 19-257,3 1-512,-2 19-512,-19-19-225,0-1-224,0 0-96,-20-38-385,0 18-640,0-19-897,-20-20-1345,20 0-3908</inkml:trace>
  <inkml:trace contextRef="#ctx0" brushRef="#br1" timeOffset="23371.0938">18421 3726 23093,'0'41'513,"0"-22"-962,0-19 1,0 0 128,0 0-1794,0 0-4773</inkml:trace>
  <inkml:trace contextRef="#ctx0" brushRef="#br1" timeOffset="25336.9141">16793 3250 7302,'0'0'1154,"0"0"-1,0 0 1281,0 0-192,0 0-897,0 0-544,0 0 160,0 0 64,0 0-160,0 0-32,0 0 127,0 0-287,0 0-32,0 0-129,0 0-127,0 0-129,0 0-32,0 0-64,0 19-64,0-19 160,0 0-159,0 0 191,0 0-256,0 22 160,0-22 32,0 0-96,0 19 193,20 1-129,-20 19-32,0-19-32,21 21-32,-1-2-32,-20-19-32,18 19 32,3-19-32,-1-1 65,0 2-97,-20-1 96,20 0-96,-20-20 160,0 0-128,19 0-192,-19 19 224,0-19 0,0 0 64,20 20-224,-20-20 160,0 0-32,0 0 0,0 0 32,0 0-64,0 0 224,0 0-96,0 0 97,0 0-97,0 0-96,0 0-32,0 0-32,-20 0 32,20 0-128,0 0 192,0 0-96,0 0-33,-19 0 65,19-20 33,0 20-33,0 0-65,-20 0-31,20-19 160,-20 19-64,20-20-96,-20 0 128,-1-1-64,3-18-64,-2 0-32,20-1-64,-21 0 128,1 0-96,20 1-32,-20 0 63,20-2 129,0 1 0,-18 21-96,18-1 192,0 0-64,-21 20-32,21-19 0,-20 19-32,20 0 32,0 0-96,0 19-32,0-19-32,0 0 32,0 20 64,0 0 96,0-1 32,20 1-32,-20 0-32,0-1-64,21 22 0,-21-21-128,0 0 0,18-1-417,2 1-768,-20 0-353,20 20-1473,1-20-6278</inkml:trace>
  <inkml:trace contextRef="#ctx0" brushRef="#br2" timeOffset="49415.0391">20367 2079 9993,'0'0'512,"-20"20"65,20-20 320,-20 20-96,20-1 127,0 1-127,-19 0-192,19-20 95,0 19 193,0 2-96,-20 19-128,20-21-161,0 21 65,0-1-193,0 2 33,0-2-129,-20 20-64,20-18 96,-21 18-192,1 21 33,20-21 31,-18 20 32,-2 1 32,-1-21 32,1 21-63,0-21-33,1 21-64,-1-21-32,20 21-64,-20-21 32,20 21 32,-20-1-192,20 1 160,0-1 32,-20 20 32,20-20-128,-19 1 0,19-1 65,0 1 63,0-1-224,0 1 128,0-2-64,0 3 96,0-22-128,19 21 96,-19-21-32,0 21-32,20-21 32,-20 21-32,20-21-65,-20 21 129,20-21-192,0 0 224,-20 21-128,19-21 128,1 1-96,-20-1 32,20 0-192,1-18 256,-1 18-64,-2-19-32,2 20 64,1-21-64,-1 1 96,0 0-64,-1 0 32,1-1-128,0-19 96,0 19-128,0-18 160,-1-1-64,1-1-96,0 1 160,0-20-96,0 20-192,19-20 192,-19 0-32,0 0-65,1 0 225,17 0-160,-18-20-128,1 0 160,19 1 0,-21-1 160,1-1-160,0 1 128,20-19-96,-21 19 32,1-19-32,20-2 0,-20 2-64,19 0-32,-19-20 192,0 18-192,19 2 128,-19-20 96,1 18-128,-1-18 64,0 0 96,-2-2-64,-18 2-64,21-1-32,-1 1 128,0 0-160,0-2 32,-20-17-160,19 17 384,-19 2-256,0 0-32,0-1 0,0 1 128,-19-1-64,19 1 32,0 19 32,-20-20 0,20 1 0,-20 0-96,20-2 128,0 2-96,-20-1 64,-1 21-32,21-20-32,-18-2 64,18 22-96,-20-20 128,20-2-64,0 2-64,0 20 128,0-21-160,-20 1 160,20 0-32,0-2-96,0 22 128,-21-22-160,21 2 160,0 20-64,-20-21 0,20 1 96,0 19-32,-18 1 0,18-21-96,-21 20 128,21 1-160,-20-2 96,0 2 64,0-1-160,20 1 128,-19-2-160,-1 2 160,0-20-128,0 18 96,0 22-160,1-21 224,-1 21-96,0-21-32,0 19 0,-19-18 64,19 19 64,0-19-32,-21 19 160,3 0 161,-3-1-65,21 2-448,-19-1 64,-1 0-96,20 20-289,-19 0-287,-1 0-962,0 0-1921</inkml:trace>
  <inkml:trace contextRef="#ctx0" brushRef="#br2" timeOffset="53397.461">20367 3985 7943,'0'-20'1826,"0"0"-193,-20 1 641,20 19 161,0-20-321,0 20-481,0 0-384,0 0-320,-20 0-320,20 0-65,0 0 65,0 0-225,20 20 225,-20 19-97,0 0-63,0 2-33,20 18-256,-20-20-31,0 1 63,20 0-32,0-20 0,-1 0-64,-19-1-32,20 1 64,0-20 97,0 0-97,0 0 96,-1-20-96,-19 1 32,0-21-64,0 21-32,20-42 0,-20 22-128,0 0 128,0-2-128,0 21 128,0 1-64,0-1 64,0 20-64,0 0 225,0 0-418,0 20 193,20 19 97,-20 2-1,20-2 96,1 0-96,-3 1-128,2 0 64,0 0-224,1-21-257,-21 1-448,20-20-1153,0 20-2370,-20-20-8168</inkml:trace>
  <inkml:trace contextRef="#ctx0" brushRef="#br2" timeOffset="55032.2266">23246 2854 6982,'-20'0'1025,"20"-20"833,0 20 832,0 0-287,0 0-546,0 0-703,0 0-194,0 0-287,0 0-192,0 20 159,0-20-159,0 19 31,0 1-128,0 19 33,0-19-33,0 21 1,0 18-161,0-20 128,20 21 97,-20-1-225,0 0 224,20 2-63,-20-22-193,0 1 96,19 0-192,-19 19 0,0 0-32,20 2 0,-20-2 0,20 1-64,-20-1 128,0 0-63,20 2-65,-20-2 128,0 1-96,0-21-128,20 20 192,-20-19 0,0 20-160,0-21 64,19 1 96,-19-21-32,20 3 64,-20-3-96,0 1-64,20 0 224,-20-20-192,0 0 0,0 0-160,0 0-128,0 0-129,0 0-447,20-20-1283,-20 20-1376,0-20-5061</inkml:trace>
  <inkml:trace contextRef="#ctx0" brushRef="#br2" timeOffset="56560.5469">23285 2873 10570,'0'0'800,"0"0"1,0 0 544,-19 0 577,19-19-641,0 19-992,0 0-65,19 0 192,-19 0 257,20 0-33,0 19-191,20-19-321,-1 0-64,1 0 32,19-19 0,2 19-32,-23 0 32,23 0-64,-22 0 65,21 0 95,-21-20 192,1 20 161,-1 0-65,-19 0-256,0 0-32,0 0 65,-20 0 191,0 0-288,21 0 161,-21 0-129,0 0 64,0 0 32,0 0-32,0 20 65,0-20-129,0 19 96,18 1-256,-18 0 321,0-1-321,20 1 192,-20 21 0,0-22-96,0 21 32,20-1 0,-20 2 65,21-2 31,-1 20-192,-20-20 160,18 22-96,-18-2-128,0 1 160,20-1-127,-20 0 31,0 2 32,21-2 0,-21-20-160,20 2 160,-20 18-64,0-20 160,0 2-224,20-2 96,-20-19-64,0 19 128,0 2-160,20-2 64,-20 1-32,19-1 192,-19 2-224,0-22 64,20 21 0,-20-1-32,0-19 32,20 21-64,-20-22 96,0 1 0,0 0-128,0-1 161,0 1-194,20 0 161,-20 1 1,0-21-162,0 19 162,0 1-98,0-20 66,0 0-98,0 20 130,20-20-65,-20 0 0,0 0 0,0 0 0,0 0-97,0 0 194,0 0-130,0 0 98,0 0-1,0 0 0,0 0 32,-20 0-192,20 0 192,0 0-192,-20 0 32,0 0 128,20 0-96,-20 0 64,-19 0-128,19 0 64,0 19 96,-21-19-160,23 0 31,-23 0 130,1 0-98,1 0-95,-1 0 160,1 0-96,-1 0-128,-19 20 192,19-20 0,-1 0 64,3 0-128,-3 0 64,21 0 32,2 0 128,18 0-160,-21 20 0,21-20-32,0 0 128,0 0-192,0 0 160,0 0-160,0 0 224,0 0-224,-20 0 192,20 0-192,0 0 160,0 0 32,0 0-160,0 0 193,0 0-129,0 0 96,0 0 32,0 0 32,0 0-224,-20-20 160,20 0-224,0 20 128,-20-39-224,20 19-33,-19 1-223,19-2-705,-20 1-705,20 0-1345,0 20-3588</inkml:trace>
  <inkml:trace contextRef="#ctx0" brushRef="#br2" timeOffset="72521.4844">22650 5057 9288,'0'-20'2146,"-20"0"32,20 20 129,0-19-97,0 19-513,0 0-383,0 0-225,0 0-353,0 0-319,0 19 415,0 1-255,0 19 64,20 2-289,-20-2 256,0 1-255,0-21-1,0 21-160,19-19 129,-19-21-353,20 19 224,-20-19-96,20 0 32,1 0-32,17-19-32,-18 19-64,21 0-128,-21 19 288,19-19-384,-19 20 224,0 0 128,-20 19-64,20-19-64,-40-1 192,20-19 1,-20 22-193,-20-3-65,21-19 33,-1 0-128,-21 0-160,21 0-449,20 0 1,-18 0-546,18 0-1408,0 0-1538,0-19-5862</inkml:trace>
  <inkml:trace contextRef="#ctx0" brushRef="#br2" timeOffset="72837.8907">23047 5335 12780,'0'0'2402,"0"0"-961,0 0 994,0 19 255,0-19-960,0 20-609,19 0-256,-19-1-257,0 3-288,20-22 1,0 0-321,0 19 192,1-38-192,-3 19 32,2 0 128,-20-22-256,20 3 0,-20 19-288,21-20-321,-21 0-384,0 20-929,0-19-608,20 19-1122,-20 0-4964</inkml:trace>
  <inkml:trace contextRef="#ctx0" brushRef="#br2" timeOffset="73222.6563">23404 5276 17328,'0'0'2178,"0"0"-192,0 0 256,0 0-801,-20 0-640,20 0-224,0 19-353,-19 1-96,19 19-64,0-19 64,0 0-224,19 21 64,-19-22-128,20 1-64,0-20-321,0 20-127,-20-20-257,20 0-417,-1-20-768,1 20-929,-20-20-2177</inkml:trace>
  <inkml:trace contextRef="#ctx0" brushRef="#br2" timeOffset="73424.8047">23503 5215 14541,'0'-39'2627,"0"19"-1186,0 20 737,0 0 32,0 0-608,0 0-641,0 20-513,20 0-224,-20 19-256,20-19 128,-20 20-224,21-20-224,-21 19-513,18-19-256,2 0-961,1-20-608,-1 0-1314,-20 0-10666</inkml:trace>
  <inkml:trace contextRef="#ctx0" brushRef="#br2" timeOffset="73895.5078">23781 5235 14990,'-19'0'1281,"-1"20"0,20-20 545,-20 21-225,0-21-544,-1 19-480,21 1-1,-18 0-287,18-1 127,0-19-128,0 20 129,0 0-225,0-1-160,0 3 96,18-22-96,-18 19-128,21-19 192,-21 0 64,20 0-128,0 0-96,0-19 32,-1 19 64,1-22-64,0 3-64,0 19-32,0-20 160,-20 20-128,0-20 224,0 1-256,0 19 128,0 0 64,0-20 0,-20 20-128,20 0 160,0 0-128,0 0 96,-20 0-96,20 20 256,0-1-128,0 1 1,0 0-194,0-1 194,20 3-194,-20-22 1,20 19-288,-1-19-513,1 0-961,20 0-1024,-19 0-1250,-3-19-8841</inkml:trace>
  <inkml:trace contextRef="#ctx0" brushRef="#br2" timeOffset="74076.1719">24078 5156 15182,'0'-19'2915,"0"19"-1282,0 0 801,20 19-384,-20 1-768,21 19-610,-21 1-512,20 0-192,0 0 96,0-1-576,-1-19-385,1 21-768,20-41-1154,-20 19-2082</inkml:trace>
  <inkml:trace contextRef="#ctx0" brushRef="#br2" timeOffset="74474.6094">24060 5315 16944,'-20'0'2754,"-1"0"-2209,21 0 576,21 0 96,-21 0-801,20 0-384,18 0 64,3 0-320,-1-20-320,-1 20-353,1-19-480,-1 19 512,21-21 192,-21 1 609,1 20 32,1-20 609,-23 20 63,23 0-63,-21-19 191,-20 19 450,0 0-290,0 0-319,-20 19 32,0-19-65,-19 20 161,19 0-417,-1 1-160,1-2-320,20 1 192,0 0-64,20-20-64,1 19 32,-1 1-128,19 0-128,-19-1 255,0 3 97,-20-22-192,0 19-192,0 1-417,-20-20-320,0 20-1121,-1-20-1666</inkml:trace>
  <inkml:trace contextRef="#ctx0" brushRef="#br2" timeOffset="75113.2813">23503 5791 18129,'20'0'2306,"-20"0"-1249,0 0 576,20 20 129,-20 0-833,0 19-513,0-18-191,0 18 31,21-19-160,-21 19 32,18-39 128,-18 20-160,0-20 129,0 0-97,0 0-256,0-20 96,-18 20-33,18-39 97,-21 19-192,21-19 192,0-2-64,0 2-32,0 0 64,21 19 0,-3 0 64,2-1 64,1 21-63,-1 21 31,0-1 0,-2 19-128,3 1 96,-1-1-96,0 2-193,-20-2-95,20-19-96,-20 19-577,19-18-256,-19-1-673,0-20-1089,0 0-4516</inkml:trace>
  <inkml:trace contextRef="#ctx0" brushRef="#br2" timeOffset="75286.1328">23623 5911 19410,'-21'0'640,"21"0"289,0 0 929,21 0-737,19 0-993,-22-20-128,3 20-897,-1 0-640,0 0-1986,0 0-13774</inkml:trace>
  <inkml:trace contextRef="#ctx0" brushRef="#br2" timeOffset="77338.8672">23325 3269 10313,'-20'0'1249,"20"0"193,0 0 512,0 0-289,0 0-736,0 0-320,0 0-161,20 0 161,0 0-257,0 0 128,19 0-63,1 0-97,-1 22 65,21-22-65,-21 0-64,22 0-64,-23 0-96,3 0-96,-1 0 96,-1-22-31,-19 22-130,20 0 162,-21 0-194,1 0 162,0 0-226,-20 0-479,0 0-673,0-19-1346,20 19-3010</inkml:trace>
  <inkml:trace contextRef="#ctx0" brushRef="#br2" timeOffset="77758.7891">24179 3052 14125,'0'0'1794,"-20"0"-1186,20 0 1090,0 0 160,0 0-962,0 19-575,0 1-289,0-20 96,0 20-32,20-20 32,-1 0 96,1 0-192,0 0-96,20 0 32,-21-20 96,1 0-128,-20 1 160,0 19 0,0-20-192,-20 0 256,20 20-416,-39-19-288,19 19-898,0 0-1793,0 0-4932</inkml:trace>
  <inkml:trace contextRef="#ctx0" brushRef="#br2" timeOffset="78273.4375">23345 3567 2402,'0'0'7527,"-20"0"-5061,20 0-544,0 0-320,0 0 31,0 0-352,20 0-320,0 0 0,-1 0-352,21 21 63,0-21-95,19 0-129,0 0-384,2 0 97,-2 0-97,1 0 32,-1-21-224,0 21-385,-19 0-95,1 0-610,-3-19-159,-18 19-609,1 0-608,-1 0-3716</inkml:trace>
  <inkml:trace contextRef="#ctx0" brushRef="#br2" timeOffset="78548.8282">24258 3430 16623,'0'0'1666,"0"0"-1282,20 0 1250,-20 0-193,0 19-896,0-19-417,0 20-32,0 0-64,0-1 64,19 1-320,-19 0-641,0-20-1249,20 19-1794</inkml:trace>
  <inkml:trace contextRef="#ctx0" brushRef="#br2" timeOffset="79099.6094">23762 3806 16623,'0'0'1986,"0"0"-1762,0 0-224,0-20 193,0 20-258,0 0-992,0 0-736,0 0-1026,0 0-6886</inkml:trace>
  <inkml:trace contextRef="#ctx0" brushRef="#br2" timeOffset="79250.9766">23781 3885 12748,'0'0'2978,"0"0"-2177,0 21-705,0-21 225,0 0-289,0 0-1089,0 0-1089,0 0-3588</inkml:trace>
  <inkml:trace contextRef="#ctx0" brushRef="#br2" timeOffset="79424.8047">23801 4045 15118,'0'20'1217,"0"-20"-865,0 0 225,0 0-321,0 0-1185,0 0-1761,0 0-5158</inkml:trace>
  <inkml:trace contextRef="#ctx0" brushRef="#br2" timeOffset="80105.4688">23564 4363 7046,'0'0'2659,"0"-22"-737,0 22 544,0 0-224,-21 0-641,21 0-736,0 0-64,0 0-224,0 0-321,0 22-32,0-22 128,21 0-127,-3 0-97,23 0 32,-21 0-128,39 0 352,-19-22-95,-1 22 287,1 0-224,19-19-255,-19 19-226,1 0 129,-3-20-224,3 20-64,-21 0 256,-2 0-96,2 0-32,1-20-289,-21 20-416,20 0-576,-20 0-897,20 0-2595</inkml:trace>
  <inkml:trace contextRef="#ctx0" brushRef="#br2" timeOffset="80722.6563">24357 4382 15374,'0'0'2530,"0"0"-1408,0 0 799,0 0 1,21 20-545,-21-20-800,0 20-225,18-20-192,-18 19-127,0 1 95,0-20-96,20 20 96,-20-20-64,0 0 96,0 0-32,0-20-64,0 0-96,20 1 96,-20-1 32,0 0-96,21 20 32,-21-19-64,20 19 64,-20 0 128,0 0-224,0 19 96,18-19-128,-18 20-160,0-20-288,0 20-289,21-1-993,-21-19-1025,20 0-1056,-20 0-7560</inkml:trace>
  <inkml:trace contextRef="#ctx0" brushRef="#br2" timeOffset="80916.9922">24635 4382 14157,'20'0'4100,"0"0"-2979,-20 0 352,0 0 97,19 0-866,-19 0-447,20 0-161,-20 0-192,20 0-289,0 0-672,-20 0-480,20 0-705,-20-19-1474,0 19-7783</inkml:trace>
  <inkml:trace contextRef="#ctx0" brushRef="#br2" timeOffset="81069.336">24874 4302 17040,'18'0'1761,"-18"20"-1633,0-1-160,0-19 417,20 22-289,-20-3-513,21 1-1312,-21-20-2179</inkml:trace>
  <inkml:trace contextRef="#ctx0" brushRef="#br3" timeOffset="87929.6875">20744 2575 10505,'-19'-19'2050,"19"19"-672,0-20-257,0 20 544,0 0-95,0 0-641,0 0-641,0 0-288,19 0 320,1 0 225,20 20 63,-1-20-31,1 19-1,19-19-63,1 20-161,20 0 33,-1-1-33,20 1-192,0 1 32,20-1-32,1 19 65,19-19-65,-1-1 0,2 1-64,-2 0 0,-19-20 32,-20 21 32,1-21-192,-20 20 96,-21-1-32,-19 1-32,-1-20 65,2 20-1,-21-20-64,-20 0 128,18 19 64,-18-19-128,0 0 256,-18 0 1,18 0-97,-20 0-128,-1 0-32,-19 0-32,21-19 0,-21 19-64,20 0 32,-19-20-96,19 20 32,-20-20 64,20 20 64,1-19-128,-1 19 64,0 0 64,20-20-32,-20 20-96,20 0 32,0 0 0,0 0-64,0 0-64,0 0 63,20 0 33,-20 0 96,20 0-32,0 0 0,-1 20 0,1-20 0,0 19 0,0-19 32,0 20 0,-1 0-64,-19-1 193,20 1-97,-20 1 32,0-1 0,-20-1-64,20 1 160,-19 0-288,-1-20-481,0 19-832,20-19-2274,-20 0-8040</inkml:trace>
  <inkml:trace contextRef="#ctx0" brushRef="#br3" timeOffset="88648.4375">22491 2734 15054,'20'0'1377,"-20"0"-704,0 0 1088,0 0 257,20 0-640,0 20-578,-20-1-95,19 1-545,1 0 32,0 1-192,-20-1-128,20-1-641,-20-19-1184,20 20-2083,-1-20-10058</inkml:trace>
  <inkml:trace contextRef="#ctx0" brushRef="#br3" timeOffset="89791.0157">20744 3230 12267,'0'0'1313,"0"0"-672,-19 0 480,19 0 545,0 0-673,19 0-513,1 0 257,20 0 256,-1 0-225,21 0 129,-1 0-256,2 0 128,18 0-321,0 0 64,0 0-287,20 0 31,0 0-64,21 0-96,-1 0 64,0 0 33,19 0 95,-18 0 0,-21 0-160,-20 0-32,2 20-32,-22-20 32,-19 0-128,-20 0 0,-20 0 32,0 0 64,0 0 257,0 0-161,-20-20-160,-20 20 0,-1-20 64,2 20-64,-1 0 32,20-19-64,-19 19 0,19 0 96,20 0-64,0-20 0,-20 20-64,20 0-32,20 0 0,-20 0 32,20 0 32,19 0 64,1 0-96,1 0 64,-3 0 0,3 0-64,-21 0-33,0 0 97,-20 0 0,19 20 97,-19-1-33,20 1 224,-20 0-288,0-1 96,-20 3-288,20-22-417,-19 19-416,-1 1-576,0-20-449,20 20-769,0-20-2882</inkml:trace>
  <inkml:trace contextRef="#ctx0" brushRef="#br3" timeOffset="90811.5235">20804 3865 14701,'20'0'1442,"-1"0"-866,-19 0 321,20-20 448,0 20-288,20 0-128,19 0-320,0-19-225,2 19 289,38 0-97,0-20 33,21 20-225,-1-20-31,19 20-97,-19 0-192,21-19-64,-22 19 64,-19-20-96,0 20 32,-18-21-64,-22 21-224,-19 0 288,-1 0-64,-19-20 224,-20 20-64,20 0 64,-20-19 32,-20 19-96,20-20-128,-20 20 64,-19-20-96,-1 20 64,-1-19-32,2 19 128,19 0-32,-20-20-64,40 20-32,-19 0 32,19 0-288,19 20 256,1-20 64,41 19-64,-23-19 96,3 20-32,18-20-32,-39 20 96,20-1-96,-40 1 32,20 1 0,-20-21 32,0 20-96,-20-1-256,0-19-897,0 20-1826,0 0-3747</inkml:trace>
  <inkml:trace contextRef="#ctx0" brushRef="#br3" timeOffset="91624.0235">20824 4700 11082,'0'0'2979,"19"0"-2531,-19 0 481,20 0 641,0 0-385,0-20-577,19 20-191,21-20-161,-1-1-32,20 2 385,2-21 416,18 21 0,19-21-289,-17 21-255,37-22 127,-19 2 1,21 19-289,-22-19-96,-19 17-127,0 3-65,-39-21 32,20 21-64,-40-1 64,-20 20 0,-1-20-64,-19 20 192,0-19-192,-19 19 96,-21-21-96,20 21 96,-21-20-32,-18 20 0,19 0-96,21 0 96,-1 0-32,0 0-32,20 0-192,0 0-96,20 0 256,0 0 64,19 20-32,1-20 32,-1 21 64,2-2 0,-21 1-32,0 0-32,-20-20 192,0 19-384,0 1 128,0 0-480,0-20-898,-20 19-2113,0-19-5766</inkml:trace>
  <inkml:trace contextRef="#ctx0" brushRef="#br3" timeOffset="92506.836">20725 5533 16623,'-20'0'1762,"20"0"-1346,20 0 33,-1-20 1088,1 1-384,40-1-480,19-19-417,-20-2-32,40 1-192,-20 1-32,21-21 96,19 20-128,-20-19 97,41-1-33,-21 1 64,19 0 0,2-2 96,-21 2 32,0 20 481,-19-2-481,-21 2-128,-20 0 0,1-1-64,-40 19 96,19 2-96,-39-1-32,0 0 257,0 20-65,-39 0 0,19 0-192,-20 0 64,-19 20 160,19-20 225,19 20-321,1-20-128,20 0 32,0 0-192,0 0 96,41 0 96,-1 0 0,-1 0-64,1 0 0,0 0 32,-1 19-64,-19-19-1,0 21 1,-20-1-64,0 0-256,0-1-257,0-19-736,-20 20-2050,0 0-4260</inkml:trace>
  <inkml:trace contextRef="#ctx0" brushRef="#br3" timeOffset="93833.9844">21618 1901 16335,'0'-21'929,"0"21"128,-20 0 801,20 0-353,0 0-480,20 0-384,-20 21-1,20 18-95,-1 20 63,1-19-255,0 20-1,0-21-160,0 1-160,-20 0 128,19 0-160,1-21 128,0 1-63,-20-20-33,20 0 128,-20 0 0,0 0-64,21-20-64,-21 1-96,18-1-32,-18 0 64,20-1 128,-20 2-160,20 19-32,1 0 0,-21 0 96,20 19-32,-2 2 32,3-1-64,-1 19-65,0-19-351,0 0-929,-20 0-1250,19-1-3234</inkml:trace>
  <inkml:trace contextRef="#ctx0" brushRef="#br0" timeOffset="134798.8282">952 5295 16047,'-20'-40'768,"1"40"962,-1-20 1281,0 20-833,0 0-1057,0 0-576,-19 0-33,-2 20-128,1 1-159,1 18-65,-1 0 0,20 20-128,1-18 32,-1-1-64,20-1 64,0 2-96,20-2 32,19-19 160,1-1-192,19 1 0,2 0 0,-2-20 0,1 19 96,-21 2 32,1-21 32,-20 20 65,-20 19 95,0-19-64,-20 0-96,0 19 0,-20-18-224,1-1-224,-1-1-353,-1 1-224,23 0-672,-2-20-1378,-1 19-2242</inkml:trace>
  <inkml:trace contextRef="#ctx0" brushRef="#br0" timeOffset="135125">1150 5831 14733,'41'0'4773,"-41"-20"-3107,0 20 544,-20 20-192,20-20-801,0 19-769,0-19-160,0 41-159,0-21-194,20-20 226,0 19-225,19-19 32,1 0-33,-1 0-159,1-19 64,0-1 32,-21-21 256,1 22 32,-20-1-128,0 0 32,-20 1 0,1-1 32,-1 20-160,-20-20-96,1 20-256,19 0-609,0 0-929,0 20-2114,20-20-3010</inkml:trace>
  <inkml:trace contextRef="#ctx0" brushRef="#br0" timeOffset="135415.0391">1448 5354 21075,'-20'-39'2819,"1"19"-2338,19 20 447,0 0 482,-20 20 31,20 0-576,20 19-353,-1 0-159,-19 22-161,20-2 0,20 1-256,-20-1-160,19-19-160,2 0-417,-3 0-480,3-21-737,-1-19-1249,-20 20-2339</inkml:trace>
  <inkml:trace contextRef="#ctx0" brushRef="#br0" timeOffset="135660.1563">1806 5633 18321,'20'19'2562,"-20"1"-1825,19 19 640,-19-18 833,0-1-960,20 0-770,0-1-224,0 1 33,1-20-65,17 0-32,-18-20-96,21 1 32,-23-1-288,-18 0-32,21-1-225,-21 2-287,0-1-770,0 0-1376,-21 1-1442,21-21-5798</inkml:trace>
  <inkml:trace contextRef="#ctx0" brushRef="#br0" timeOffset="135870.1172">2084 5295 22421,'0'0'1665,"20"0"-1024,-20 20 1057,0 19-129,20 1-640,-1 20-545,1-1-192,20-19-288,-20 0 192,19 0-192,1-1-576,-20-19-97,-1-20-544,1 19-545,0-19-2562,-20-19-4036</inkml:trace>
  <inkml:trace contextRef="#ctx0" brushRef="#br0" timeOffset="136080.0782">2124 5593 16495,'-20'-40'1826,"40"40"-321,19-20 577,1 20-96,19 0-128,1 0-385,-1 0-544,0 20-352,-18 1-129,-1 18-128,-1-19-191,-19 19-65,0-19-128,0-1-289,0 2-159,-20-21-513,19 0-545,-19 0-1088,0-21-3716</inkml:trace>
  <inkml:trace contextRef="#ctx0" brushRef="#br0" timeOffset="136227.5391">2481 5413 19602,'0'-19'1954,"0"19"-2242,0 0 192,0 19-321,20-19-2498</inkml:trace>
  <inkml:trace contextRef="#ctx0" brushRef="#br0" timeOffset="137065.4297">2918 5533 14862,'0'-20'2017,"-20"20"-383,20-19 640,0 19-32,0 0-672,-21 0-769,21 19-481,0 21 96,0 0 33,0 0-33,21 19-320,-1-40 32,0 22-128,-2-21 0,23-20 64,-21 0 64,-20 0 129,20-20-161,-20 0 192,0-20-224,0 20 192,0-19-160,-20-1 33,0 0-33,20 20-32,-20 0 96,20 1-32,0 19-32,0 0-224,20 19 96,0 1 160,19 21-128,-19-22 0,20 1 32,-1 0 32,-19-1-64,0-19 0,0 0-32,-20 0 64,21 0 128,-21-19 65,0 19-33,0-20-128,18 0-64,-18 1-32,20 19-160,-20-21-129,41 21 97,-21 21 0,19-2-193,1 1-255,-20 19-385,19-19-609,1-20-2658,-20 20-4901</inkml:trace>
  <inkml:trace contextRef="#ctx0" brushRef="#br0" timeOffset="137327.1485">3592 5255 20275,'20'0'3203,"0"21"-2435,-20 18 962,21 0-64,-3 1-545,2 20-417,1-1-575,-1-19-129,0 0-97,-2 0-255,23-21-192,-21-19-353,0 0-481,-1 0-864,-19-19-2594,20-1-4389</inkml:trace>
  <inkml:trace contextRef="#ctx0" brushRef="#br0" timeOffset="137500.9766">3870 5276 15502,'0'-21'4292,"0"21"-2946,20 40 800,0 0-64,0-1-609,0 22-672,-1-2-385,1 0-320,20 1-96,-20-21-288,19-19-417,-19 0-192,1-1-320,-1-19-1858,-20 0-2370</inkml:trace>
  <inkml:trace contextRef="#ctx0" brushRef="#br0" timeOffset="137710.9375">3533 5494 24022,'0'0'961,"0"0"-448,39 0 1473,1 0-289,1 0-640,38 0-416,-20-20-385,1 20-224,-1 0-128,-19 0-641,-1 0-544,1 0-673,-40 20-1281,0-1-4356</inkml:trace>
  <inkml:trace contextRef="#ctx0" brushRef="#br0" timeOffset="137876.9532">3653 5652 21300,'-21'20'1377,"42"-20"-480,-3 0 1025,23-20-353,17 20-800,3-19-385,18 19-128,-20-20-352,21 0-128,-41 20-833,22 0-1121,-43 0-2242,23 0-11819</inkml:trace>
  <inkml:trace contextRef="#ctx0" brushRef="#br0" timeOffset="138065.4297">4267 5335 24343,'20'39'1313,"0"-19"-32,0 21 160,0-2-416,19 0-640,-19 1-385,20 0-192,-19-20-289,-3 19-576,2-19-641,0-20-2337,1 20-8073</inkml:trace>
  <inkml:trace contextRef="#ctx0" brushRef="#br0" timeOffset="138927.7344">1012 6228 15951,'-20'-19'1057,"20"19"-417,0 0 353,0 0 1281,20 0-512,-1 0-641,1 0-256,20-20-193,19 20 65,20 0-288,2 0-65,18 0-128,59 0-32,2-21-95,57 21 63,2-20-128,-1 20 0,-39-19 192,-20 19-96,-1-20 129,-18 20 127,-2-20-160,1 20-192,-19 0 96,-1 0-96,-20 0-32,1 0 65,-21 0-65,0-19 64,0 19 0,1 0-64,-21 0 64,0 0 64,-18 0 32,-1 0-96,-21 0 129,1 0-225,0 0 192,0 0-96,0 0-64,0-20-64,-20 20 128,19 0-192,-19 0 96,20 0-32,-20 0-32,0 0-193,0 0 1,0 0 0,0 0-160,0-20-129,0 20-480,0 0-448,0 0-1474,0-21-3491</inkml:trace>
  <inkml:trace contextRef="#ctx0" brushRef="#br0" timeOffset="139176.7578">4843 5335 24791,'0'-20'1954,"0"20"-1346,0 0-479,0 0 287,0 0-96,0 0-576,0 20-1057,0-20-1154,20 19-4996</inkml:trace>
  <inkml:trace contextRef="#ctx0" brushRef="#br0" timeOffset="139331.0547">4981 5672 24663,'0'20'1217,"0"-20"-1057,0 0 64,0 0 97,0 0-514,0 0-1216,0 0-3331</inkml:trace>
  <inkml:trace contextRef="#ctx0" brushRef="#br1" timeOffset="145223.6328">5835 5255 15470,'-40'-20'2242,"22"20"-128,-3 0 673,1 0-609,0 0-865,20 20-864,-20 1-1,20 38 65,-19-20 31,19 22-320,19-22-32,-19 0-95,40 1-33,-20-19-64,19-2-193,1 1-543,19-20-385,-18 0-769,18 0-2082,-39 0-2946</inkml:trace>
  <inkml:trace contextRef="#ctx0" brushRef="#br1" timeOffset="145708.9844">6392 5354 18865,'0'-59'1794,"-20"40"-1313,0 19 1408,0-21 353,-1 21-960,-17 21-674,-3-2-191,21 1-1,2 0-64,-3 19-159,21-19-193,21-1-33,-3 22 66,23-21-1,17 0-97,-17-1 98,18 1-33,-19 0 0,-20 1 96,0-2-96,-1-19 32,-19 20 96,0-20 96,-19 0-416,-1 20 0,0-20-193,0 0-63,-19 0-257,-1 0-320,20 0-128,-1 0-769,3 0-1953,18 0-2243</inkml:trace>
  <inkml:trace contextRef="#ctx0" brushRef="#br1" timeOffset="146114.2578">6728 5454 14541,'21'0'2915,"-1"-19"-2114,-20 19 1121,20-22 192,-1 22-1057,1-19-705,-20 19-256,20-20 0,0 20 0,0-20-96,-20 1 160,0 19-32,0-20 33,0 20 63,-20-20-96,20 20 0,-20 0 32,0 0 129,0 20 159,1 0 32,-1-1-127,0 21-97,-1 1-96,21-22-64,0 21-128,0-1 64,21-19-224,-1-20 160,19 21-160,1-42-417,0 21-544,-1-20-1505,1 20-2019,-20-20-3683</inkml:trace>
  <inkml:trace contextRef="#ctx0" brushRef="#br1" timeOffset="146577.1485">7265 5652 17232,'40'100'1986,"-1"-61"-353,-19 1 513,20-21-448,-21 1-801,-19 1-289,20-21-319,-20 20 127,0-20 257,0-20 63,-20-1-511,1 1-129,-21-19 0,0 0 0,1-22-96,-1 22 0,1-40-64,-1 19-32,20 1-65,-1-2 1,42 2-160,-21 40 128,40-1-160,-1 0 223,-19 40-31,20 0 96,-1-1 96,-19 21-96,0-21 96,0 22-32,-20-21-160,0 0 0,-20-1 32,20-19-128,-20 0-225,0 0-576,1 0-641,-1 0-1024,20-19-930,-20 19-6661</inkml:trace>
  <inkml:trace contextRef="#ctx0" brushRef="#br1" timeOffset="147092.7735">7801 5354 17424,'-40'-19'2146,"20"-1"-448,0 20 864,1 0-832,-21 20-769,20-1-449,-1 1-192,3 0-95,18 21-129,-20-2-32,40-19-64,-20-1-160,39 1 96,-19 0-1,0-20 1,0 0-64,-1-20 0,1 0 160,0 1 0,-20-1-64,0 0 128,0 1 32,-20-3 1,20 3 127,0 19 32,-20 0-32,20 0-224,0 19-96,20 3 128,-20-3-160,20 1 128,0 0-384,20-1-225,-1 1-287,-19-20-482,21 0-1088,-3 0-1570,-17-20-3074</inkml:trace>
  <inkml:trace contextRef="#ctx0" brushRef="#br1" timeOffset="147396.4844">8020 5435 11691,'19'39'5381,"1"-19"-3139,-20-20-32,20 19 160,-20-19-640,0 0-705,0 0-64,0-19-129,0-1-351,0 0-65,-20-21-192,20 22-95,0-21-33,0 21-128,0-1 64,0 0-257,20 1-223,0-2-321,19 21-384,1 0-705,0 0-1697,19 21-2883</inkml:trace>
  <inkml:trace contextRef="#ctx0" brushRef="#br1" timeOffset="147751.9532">8535 5276 11466,'-19'-21'8937,"-1"21"-7208,20 0-287,-20 21 832,0-2-833,-1 1-672,3 0-288,-2 19-193,20 0-192,0 2-128,0-21-32,20 0 64,-2-1-96,3-19 96,-1 0-192,0-19-1,0 19 33,-20-20 64,19 0 32,-19 1 0,0 19 96,0-22 32,0 22-160,0 0 64,0 22-320,0-3 223,20 1-31,-20 0-544,20-1-706,20 1-960,-20-20-2306,19 0-10218</inkml:trace>
  <inkml:trace contextRef="#ctx0" brushRef="#br1" timeOffset="147939.4532">8674 5235 17648,'0'-20'3908,"0"40"-2979,20 0 993,0 1-129,1 38-800,-3-20-704,2 22-193,1-2-192,19-40-289,-22 1-287,23 0-353,-21-20-993,0 0-2242,-20-20-4421</inkml:trace>
  <inkml:trace contextRef="#ctx0" brushRef="#br1" timeOffset="148294.9219">8654 5374 16303,'0'0'1633,"20"0"-832,0 0 1153,21 0-128,-3 0-545,3 20-384,-3-20-32,3 0-289,-1 0-63,-1-20-257,1 20-32,-20-20-64,-20 1-64,19 19 65,-19-20-33,0 0 32,0 20-96,0-19-96,-19-2-64,-1 21-32,0 0 0,20 0-65,-20 0 33,0 21 96,20 18-32,-19-19 64,19 19 64,19 0-32,-19 2 0,40-21-96,-20 0 64,19-20-64,1 0-256,1 0-609,-3 0-737,-18-20-2402,1-19-8103</inkml:trace>
  <inkml:trace contextRef="#ctx0" brushRef="#br1" timeOffset="148490.2344">9231 5076 19986,'99'0'2819,"-60"20"-1378,21 21 225,-21-22 288,21 40-545,-21-19-800,-19 20-385,0-1-64,1-20-96,-21 2-128,20-21-96,-20 0-449,0-20-448,0 0-224,-20 0-1666,20-20-2562</inkml:trace>
  <inkml:trace contextRef="#ctx0" brushRef="#br1" timeOffset="149199.2188">10561 5335 15758,'-20'-20'2467,"0"-19"-994,-1 18 609,1 21-160,2-20-353,-2 0-576,-1 20-352,1 20-257,0 0-159,-19 1-65,19 18-96,0 20-64,20-20-32,0 2 0,20-1-64,20-1 0,-1-39-97,22 20-383,-2-20-385,0-20-320,1 0-609,-21 1-2274,1-21-5477</inkml:trace>
  <inkml:trace contextRef="#ctx0" brushRef="#br1" timeOffset="149518.5547">10640 4998 16912,'-20'-20'2850,"20"20"-1601,0 0-192,20 20 1153,0 19-448,-1 0-801,1 22-320,0-2-193,0 0-64,19-19-159,-19 19-65,20-39-32,-19 0-128,-3-1 96,-18 3-64,20-22 160,-20 0-32,0 0 33,20-22-257,-20 3 416,0-1-288,0 0-96,21 1 0,-21-1-32,20 0-224,19 20-33,-19 0-223,20 20-257,-1 0-384,1-1-609,-1 21-1793,1-21-2851</inkml:trace>
  <inkml:trace contextRef="#ctx0" brushRef="#br1" timeOffset="149880.8594">11454 5255 19090,'-40'0'1985,"19"0"-1024,3 0 897,-2 21-256,0-2-673,20 1-449,0 19-192,0 1-224,0 1-32,20-22-128,0 1-32,-2 0 160,3-20-320,-1 0 192,0-20 96,-20 0-192,20 1 288,-20-22 0,0 21-96,-20-19 32,20 19 96,0 0 96,0 20 96,-20 0-63,20 0-225,20 20 64,-20 0 0,20 19-32,-1 0-160,1-17-417,20 17 193,-20-19-673,19-20-672,-19 19-770,0-38-1569,1 19-6277</inkml:trace>
  <inkml:trace contextRef="#ctx0" brushRef="#br1" timeOffset="150054.6875">11711 5295 16751,'20'40'2659,"-20"-21"-897,21 1 384,-1 0-737,-20 21-961,18-22-352,2 1-224,1-20-416,-21 0-930,20 0-2337,-20-20-6375</inkml:trace>
  <inkml:trace contextRef="#ctx0" brushRef="#br1" timeOffset="150219.7266">11711 5156 17648,'-20'-19'2338,"20"19"-1857,20-20-673,-20 20 608,20 0-544,1 0-1922,-1 0-6694</inkml:trace>
  <inkml:trace contextRef="#ctx0" brushRef="#br1" timeOffset="150757.8125">11970 5315 18609,'19'0'2050,"-19"0"-1602,20 0 1186,0 0 576,0 20-1089,0-1-576,-20 1-65,21 0-63,-3-20-161,-18 0-64,0 0 64,0 0 161,0 0-129,0-20-128,0-19-192,0 19 32,20-19 0,-20 18-32,20 1 32,1 0-160,-1 20 64,-2 0 32,3 20 96,-1 21-128,0-22 192,0 21-192,-1-1-353,1-19-480,0-1-544,0 3-97,0-22-1120,-20 0-2179</inkml:trace>
  <inkml:trace contextRef="#ctx0" brushRef="#br1" timeOffset="150938.4766">12505 5315 12235,'20'39'9353,"-20"-19"-7367,0 0-385,0-1-159,20-19-834,-20 22-448,21-22-224,-21 0-544,20 0-834,-20-22-1729,18 3-4035</inkml:trace>
  <inkml:trace contextRef="#ctx0" brushRef="#br1" timeOffset="151106.4453">12505 5057 17969,'-19'-20'2466,"-1"0"-1729,20 20-353,0 0 64,20-19-352,-20 19-256,19 19-1505,-19-19-2211</inkml:trace>
  <inkml:trace contextRef="#ctx0" brushRef="#br1" timeOffset="151432.6172">12764 5156 4260,'20'40'18353,"-1"-21"-16335,1 21-513,0-19 129,0-2-481,19 1-448,-39 0-353,20-1-160,-20-19-32,20 0-64,-20 0 64,0 0 193,0 0-65,0-19-224,0-1-32,0 0-32,20 1-64,1-22 64,-1 21-96,-2 20 0,23 0-32,-21 0 32,19 0 32,1 20 0,-20 0-257,19 1-479,-19-2-450,0 1-671,0 0-1250,0-20-2787</inkml:trace>
  <inkml:trace contextRef="#ctx0" brushRef="#br1" timeOffset="151988.2813">13716 5156 16399,'20'-39'3780,"-20"39"-1987,-20-21-63,20 21 224,-19 0-993,-1 0-193,0 21-319,0-1-225,20 19-224,0-19 96,0 19-192,0-19 128,0 1-32,0-2-160,20-19-32,-20 0 32,20 0-97,-20 0 65,0-19 64,20-22-192,-20 21 256,0 1 160,-20 19-96,20 0 32,0 0 128,0 19-64,0 1 96,20 21-64,-1-2-64,1 0-32,20 20-64,-20-18 129,19 18-130,-19-19 1,-20 0 0,21 0 193,-42-21-97,1 1 192,2 0-192,-23-1-32,1-19-128,1 0 64,-1 0-96,20 0-385,0-19-63,1 19-257,-1 0-1441,20-20-2691,0 20-11466</inkml:trace>
  <inkml:trace contextRef="#ctx0" brushRef="#br1" timeOffset="153161.1328">13657 5176 5605,'0'20'5765,"0"-20"-4355,0 0 95,0 0 929,0-20-672,0 20-513,0 0-256,0 0-320,20-20-161,-20 20-31,0-19-65,0 19-64,0-20 33,0 20 63,0 0-63,0-21-65,0 21 32,0 0-160,-20 0-63,20 0-1,0 0 0,-20 0-192,20 0 64,-20 0 0,20 21 0,-19-21 64,-1 20 0,0-1 0,20 1 32,-20 0 0,20-1-32,-21 21-32,21-19-32,0-21 0,0 19 96,21-19 0,19 0 0,-20 0 33,19-19-65,1-2-64,-1 1 0,-19 0 0,0 1 64,-20-1-32,0 0 96,0 20-32,-20-19-64,20 19-32,-39 0-160,19 0-32,0-20-321,0 20-704,20 0-577,0 0-1793,-20 0-5734</inkml:trace>
  <inkml:trace contextRef="#ctx0" brushRef="#br1" timeOffset="154219.7266">14114 5335 20947,'0'0'2531,"0"0"-1538,0 0 0,0 0 96,0 0-609,0 0-480,0 0-288,0 0-289,19-20-1248,-19 20-3781</inkml:trace>
  <inkml:trace contextRef="#ctx0" brushRef="#br1" timeOffset="165117.1875">634 6963 10441,'0'0'9033,"0"0"-7528,0 0-928,0 0 832,0 0 33,20-21-770,0 21-383,19-20-322,1 20-191,1-19-673,-2-1-1377,1 20-2530</inkml:trace>
  <inkml:trace contextRef="#ctx0" brushRef="#br1" timeOffset="175260.7422">1349 6665 15086,'-20'-40'2274,"20"20"-128,0 20-128,0 0-96,-19 0-1186,38 0 97,-19 20-288,20 1-161,0 18-192,0 20-32,0-20 1,19 22-193,-19-22 160,0 0-64,0 2-289,-1-2-223,1-19-257,0 0-640,-20 0-769,41-1-1281,-23-19-1986</inkml:trace>
  <inkml:trace contextRef="#ctx0" brushRef="#br1" timeOffset="175696.2891">1845 6764 14413,'0'0'1634,"-19"0"-353,19 0 801,-20 19-192,0-19-705,0 21-288,0-1-225,-19 0 193,19-1-224,-21 1 95,21 0-223,2-20-129,-2 19-95,-1-19-97,21 0-64,0 0-160,0 0 128,0 0 0,21 0 160,17 0-64,-18 20-192,21-20 32,-1 0 0,-21 0-160,1 0-352,0 21-97,-20-21-320,20 20-320,0-20-608,-20 0-450,19 0-864,-19 0-3042</inkml:trace>
  <inkml:trace contextRef="#ctx0" brushRef="#br1" timeOffset="176136.7188">1984 6922 15022,'21'0'897,"-1"0"128,-2-19 1057,3 19-545,-1 0-672,20-20-545,-21 20-224,1-20 64,-20 20-32,20-19 33,-20-1 63,0 20 32,0-20-64,0-1-64,-20 2 257,0 19 31,1 0-224,-1 0 0,20 0 1,-20 19-65,0 2-32,20-1 0,-21 0 32,21 19 64,0-19 32,0 19 97,21-18-129,-1-1 0,0-1-128,0 1-96,19-20-128,-19 0-288,20 0-257,-1-20-1537,1 1-1922,-1-1-3299</inkml:trace>
  <inkml:trace contextRef="#ctx0" brushRef="#br1" timeOffset="176572.2657">2481 6903 16783,'20'0'513,"0"0"127,-20 0 514,18 0-258,3-20-415,-1 20-257,0-20-128,-20 1 192,20-1-31,-20 0 95,0-1 289,-20 21 255,0 0-223,20-19-192,-20 19-33,-19 19-64,19-19-31,0 21-65,20-1-64,-21 0-64,21-1-32,0 1-128,0-20-32,21 20-32,-21-1 32,20 1-160,0-20 0,-2 0-256,3 21-65,-1-21-352,0-21-256,0 21-897,19-20-1057,-19 1-1793</inkml:trace>
  <inkml:trace contextRef="#ctx0" brushRef="#br1" timeOffset="177036.1328">2898 6942 16527,'20'41'1858,"0"-2"-449,19 1 833,-19-21-224,0 22-961,0-21-704,-1 19-193,1-39-64,0 20 0,-20-20 96,0 0-128,0 0 513,0-20-513,-20 0-96,-19-19 32,19-2-64,-20 2-128,1-20-1,19-2 129,0 22 0,-1 0-32,21-1-64,0 19-32,21 21-64,19-19 191,-22 19 1,23 19-64,-1 2 64,-1-1-160,-19 0 128,0-1-64,-20 1-128,-20 0 95,20-1-191,-40 1-353,21-20-224,-1 0-1281,-20 0-320,19 0-3396</inkml:trace>
  <inkml:trace contextRef="#ctx0" brushRef="#br1" timeOffset="190599.6094">3612 6526 15726,'0'-41'2243,"0"22"-97,0 19 384,0 0-320,0 0-1185,0 0-609,20 19 289,-20 22 64,21 18-129,-3 2-127,23-2-193,-21 0-160,0-19-32,-2 19-63,3-19-65,-1-21-289,0 22-287,0-21-289,-1-20-384,1 19-897,-20-38-2339,0 19-3362</inkml:trace>
  <inkml:trace contextRef="#ctx0" brushRef="#br1" timeOffset="190794.9219">3989 6764 20371,'0'40'1217,"20"-20"224,-20 0 801,20-1-1056,-20 1-994,20 0-128,-1-1-160,-19 1-289,20-20-351,0 0-898,-20 0-1857,0-20-2723</inkml:trace>
  <inkml:trace contextRef="#ctx0" brushRef="#br1" timeOffset="190967.7735">3989 6585 5285,'-20'-39'12235,"20"39"-10633,0-20-1474,0 1-128,0 19-64,0 0-929,20 0-1986,-20 0-5733</inkml:trace>
  <inkml:trace contextRef="#ctx0" brushRef="#br1" timeOffset="191194.336">4187 6804 14413,'41'59'2531,"-21"-39"-866,19 0 1218,-39-20-385,20 0-1377,-20 0-416,20 0-129,-20-20-191,0 0-257,0 1-64,0-1-64,0-21 0,20 22-32,-20-1 0,0 0 32,20 20-96,-20 20 192,19 0 32,1 20-96,0 0-128,0-21-384,19 1-481,-19 0-961,0-1-1601,1-19-2531</inkml:trace>
  <inkml:trace contextRef="#ctx0" brushRef="#br1" timeOffset="191411.1328">4467 6426 19090,'0'-19'2370,"18"38"-1666,2 1 1603,0 19-482,1 2-960,-1 18-544,-2 2-225,23-2 32,-21-20-160,19 0-353,-19 2-287,20-21-385,-20-1-513,19-19-1345,-19 0-1345,0 0-5124</inkml:trace>
  <inkml:trace contextRef="#ctx0" brushRef="#br1" timeOffset="191694.336">4902 6646 14061,'-20'0'2370,"1"0"-1121,-1 19 1538,0 1-353,0 0-928,0-1-545,1 1-353,19 19 33,-20-18-161,20-1-224,0-20-127,0 20-1,0-20 128,20 19-128,-1-19-32,-19 0 0,20 0-32,0 0 32,-20 0-160,20 0 96,0 0-192,-1 0-224,1 0-385,0-19-288,0 19-993,1 0-2466,-3 0-4517</inkml:trace>
  <inkml:trace contextRef="#ctx0" brushRef="#br1" timeOffset="192055.6641">5161 6783 17584,'20'0'2242,"-1"0"-1089,1 0 673,0 0-961,0 0-545,0 0-224,-1 0 0,1-19 0,-20-1 1,0 0-1,0 1 64,0-1 0,-20 20 0,1-20 32,-1 20 225,0 0-225,0 20 0,-19 0-192,19-1 192,20 21 64,-20 0 1,20 0-193,0-21 64,20 21-256,0-21-257,19-19-383,-19 0-770,20 0-1761,-1-19-2466</inkml:trace>
  <inkml:trace contextRef="#ctx0" brushRef="#br1" timeOffset="192388.6719">5439 6724 7174,'-21'0'12076,"21"0"-10251,-20 20-351,20 0 704,0 20-577,0-20-928,0 19-513,20-19-64,1 0-64,-1-1-32,0-19 0,-1-19-160,1-1 32,0-19-64,-20-1-32,0 0 31,0 0 97,-40 1 64,21 0 32,-1-22-32,0 22 128,-1 0 65,1 17 159,20 22 96,0 0-127,0 0 127,20 41 32,21-21-191,-21 19-161,19 1-128,1 0-417,-1 0-416,1-21-640,-20 21-1762,19-21-4100</inkml:trace>
  <inkml:trace contextRef="#ctx0" brushRef="#br1" timeOffset="193034.1797">6212 6307 20243,'-18'-20'2594,"18"20"-1153,0 0-191,0 20 31,0 0-480,0 20-129,18 19-351,2-19-1,1 20-96,19-1-96,-22-19-64,3 0-96,19 0-192,-20-1-320,-1-19-417,1-20-449,0 19-544,-20-19-2242,20 0-1889</inkml:trace>
  <inkml:trace contextRef="#ctx0" brushRef="#br1" timeOffset="193208.0078">6570 6605 14317,'20'20'3523,"-20"1"-1633,19-2 448,-19 1-704,0 0-1154,20-1-384,-20 1-192,20-20-800,-20 0-1699,21 0-3106</inkml:trace>
  <inkml:trace contextRef="#ctx0" brushRef="#br1" timeOffset="193341.7969">6550 6485 17520,'0'0'1570,"0"0"-1923,0-19-159,0 19 576,20 0-417,0 0-2946,-1 0-7271</inkml:trace>
  <inkml:trace contextRef="#ctx0" brushRef="#br1" timeOffset="193606.4453">6908 6446 16719,'-40'39'2403,"20"-17"-1058,0-3 1057,0 1-672,20 0-1250,0-1-480,20 1 0,0 0 96,20 1-128,19-2 64,-19 1-128,-1 0-32,1-1 64,-19-19 32,-21 20 64,0 0 0,-21-20-128,1 19-128,0-19-161,2 21-159,-3-21-289,1 0-1025,0 0-1505,0 0-4580</inkml:trace>
  <inkml:trace contextRef="#ctx0" brushRef="#br1" timeOffset="193800.7813">7146 6268 21652,'20'39'609,"0"-19"31,-20 40 1154,20-1-513,-1 2-929,1-22-288,20 20-288,-20-18-256,-1-22-449,1 1-961,0 0-2274,-20-20-7239</inkml:trace>
  <inkml:trace contextRef="#ctx0" brushRef="#br1" timeOffset="193975.586">7107 6546 21236,'0'0'1089,"18"0"-1025,3 0 704,19-20-31,-1 20-897,21 0-1345,-21 0-3204</inkml:trace>
  <inkml:trace contextRef="#ctx0" brushRef="#br1" timeOffset="194597.6563">8020 6507 14509,'0'-22'4004,"-20"22"-1730,20 0-832,0 22 255,0-3-127,20 1-706,-20 19-415,19 1-257,-19-19-192,20 18 64,0-19-224,20-1-320,-40-19-481,19 0-929,-19 0-1858,0 0-3971</inkml:trace>
  <inkml:trace contextRef="#ctx0" brushRef="#br1" timeOffset="194774.4141">7959 6268 17648,'-20'-20'2178,"20"0"-1857,0 20-289,0-19 64,20 19-224,1 0-993,-1 0-1986,0 19-5734</inkml:trace>
  <inkml:trace contextRef="#ctx0" brushRef="#br1" timeOffset="194996.0938">8257 6546 13100,'40'59'3043,"-19"-39"-385,-3 1 33,2-21-994,-20 0-511,0 0-322,0 0-191,0 0-257,20-21-127,-20-19-225,0 21 0,21-21 0,-21 21-64,0 19-32,20-22-32,-20 22 64,18 22 64,3-3-32,-1 1-64,0 19-224,19-19-577,-19 21-769,20-22-1569,-20 1-2370</inkml:trace>
  <inkml:trace contextRef="#ctx0" brushRef="#br1" timeOffset="195416.9922">9290 6507 5413,'40'0'12972,"-40"0"-12652,19-22 449,-19 22 1505,20-19-833,-20-1-640,20 20-416,-20-39 31,0 19-32,0 0 97,-20 20-33,0-19-192,1 19-191,-1 0 127,0 19 0,-21 1-160,23 0-64,-2 19 160,20 0-96,-21 22 0,21-22-64,21 1-32,-1-19-352,-2-2-321,23 1-320,-1 0-865,-1-20-2242,1-20-4420</inkml:trace>
  <inkml:trace contextRef="#ctx0" brushRef="#br1" timeOffset="195758.7891">9666 6446 17872,'-18'-20'2211,"-2"20"-642,20 0 545,-21 20-352,1 0-673,0-1-449,20 3-191,0 17-193,0 0-256,0-19 0,20 0-192,0-20 96,1 0-129,-1 0-127,-2 0 128,-18-20 64,21 0 64,-21 1 320,0-21-256,0 21 288,0 19 0,0-22 193,-21 22-65,21 0-128,0 0-288,0 0-160,0 22 160,21-3-64,-1 1-513,0-20-223,0 20-321,-1-1-801,21-19-1762,-20 0-1505</inkml:trace>
  <inkml:trace contextRef="#ctx0" brushRef="#br1" timeOffset="195982.4219">10025 6426 3010,'-21'-19'14734,"21"19"-12972,-20 0-193,0 19 642,1 1-290,19 0-543,-20-1-642,20 22-319,0-1-225,0-21 32,20 21-224,19-19 64,-19-21-224,21 0-160,-3 0-257,23 0-448,-43-41-993,23 21-2114,-21-19-2017</inkml:trace>
  <inkml:trace contextRef="#ctx0" brushRef="#br1" timeOffset="196286.1328">10063 6189 17200,'-38'-21'3267,"38"21"-2018,0 0 609,20 21 256,-2 18-897,2 1-480,1 19-257,-1 21-31,18-21-385,-17-18-64,19-2 96,-20 0-160,-1-19 64,1-20-128,0 0 31,-20 0 97,20-20 0,-20 1 129,0-21 31,0 21 64,0-22 64,20 21 65,-20 20-161,20 0-192,-20 0 96,39 0-96,-19 20-32,1 21-321,17-22-511,3 1-738,-1 0-2434,-1-20-9577</inkml:trace>
  <inkml:trace contextRef="#ctx0" brushRef="#br1" timeOffset="197125.9766">11017 6050 1665,'-20'-20'5734,"20"-1"-1474,0 21-1538,0 0-512,0 0-96,0-20-416,0 20-225,0 20-384,20-20 96,-20 21 33,0 19-97,0-1-193,0 20-191,20 1-256,0-1-161,-1-19-160,1 0-96,0 0 64,0-21-32,0 1-96,-1-20 96,1 0 1,20 0-1,-20 0-96,19 0-32,-19 20 0,1-1 0,-1 3 96,-20-3-128,20 1 96,-20 0 0,-20-20 0,20 19-128,-20-19 63,-1 0-127,1 0 32,2 0-32,-3-19-64,-19-1-32,20 20-193,0-20 33,1 20-225,19-19-480,0 19-1794,0 0-2786</inkml:trace>
  <inkml:trace contextRef="#ctx0" brushRef="#br1" timeOffset="197465.8203">11533 6387 11466,'0'0'10763,"0"0"-9546,0 0-481,0 20 1026,0-1-449,0 1-704,0 0-449,20-1-64,-20 3-32,20-3 0,-1-19-64,1 0 32,0 0-128,0-19 64,1-3 64,-3-17 0,2 19 32,-20 1-64,0-1 96,0 20-96,0 0 64,20 0-128,-20 20 64,21-1-32,-21 1-128,38 0-577,-18-1-544,1-19-544,19 22-1186,-21-22-737,21-22-2370</inkml:trace>
  <inkml:trace contextRef="#ctx0" brushRef="#br1" timeOffset="197684.5703">12009 6268 14637,'0'0'2979,"0"-20"-865,0 20 0,0 20-64,-20-1-256,20 21-833,20-19-417,0 18-352,0 0-31,21-19-97,-3 0-64,3-20-128,18 0-161,-19-20-287,-1 0-225,-19 1-672,0-1-994,-20 0-1152,0-20-3588</inkml:trace>
  <inkml:trace contextRef="#ctx0" brushRef="#br1" timeOffset="197870.1172">12189 6089 14477,'-20'-19'3524,"20"19"-2115,0 19 449,20-19 640,-2 40-640,3-1-737,19 2-288,-20 18-289,-1 0-320,21-19-160,-20 0-64,0-1-448,-1-19-193,21-1-448,-20-19-640,0 0-2051,-1-19-2562</inkml:trace>
  <inkml:trace contextRef="#ctx0" brushRef="#br1" timeOffset="198139.6485">12624 6228 16047,'-58'20'1281,"37"-20"96,1 20 1250,0-1-257,1 1-704,-1 21-609,0-22-385,0 1-95,20 0-225,-20-1-64,20-19-128,20 20-95,-20-20 31,20 0 0,20 0 0,-21 0-128,21 0-32,1 0 32,-23 0-32,2 0-161,1 0-511,-1 0-417,0 0-1186,-2 0-2753,3 0-9482</inkml:trace>
  <inkml:trace contextRef="#ctx0" brushRef="#br1" timeOffset="198618.1641">12883 6387 17520,'0'0'2274,"0"0"-1537,19 0 1441,1 0-609,0 0-544,0 0-608,1 0-97,-1-20-192,-2 1-64,2-2 0,-20 1 65,0 0-33,0 1 96,-20 19 0,2-20-96,-2 20-32,-21 0 32,21 20 32,0-1 0,1 1-128,-1 0 32,0 20-96,20 0 64,20-21-192,0 1 0,-1 0-417,21-1-223,21-19-610,-23 0-512,3-19-1056,-2-1-610,-19 0-9544</inkml:trace>
  <inkml:trace contextRef="#ctx0" brushRef="#br1" timeOffset="198829.1016">13240 6089 3235,'0'-39'16399,"0"19"-13356,0 20-1345,20 0 352,0 20-577,0 19-416,-1 1-352,-19 20-161,20-1-320,0-20-96,0 22-192,1-22-160,17 0-224,-17-19-225,-1-20-192,0 20-704,-20-40-1378,0 0-3107</inkml:trace>
  <inkml:trace contextRef="#ctx0" brushRef="#br1" timeOffset="199007.8125">13181 6268 18897,'-20'0'3780,"40"0"-3460,19 0 257,1 0 544,0 0-160,19-20-769,-18 20-160,-3 0-577,3 0-1376,-21-20-3332</inkml:trace>
  <inkml:trace contextRef="#ctx0" brushRef="#br1" timeOffset="273604.4922">695 7836 18897,'-21'0'1954,"21"0"-833,-20 0-288,20-20 1025,20 20-321,1 0-576,-3 0-576,2 0-257,21 0-96,-21 0-64,19 0-545,-19 0-672,20 0-1217,-20 0-3460</inkml:trace>
  <inkml:trace contextRef="#ctx0" brushRef="#br1" timeOffset="295385.7422">1667 7855 9865,'0'-39'2626,"0"19"-672,0 1 545,-21-1 95,21 0-768,-20 1-577,2 19-128,-2-21-96,-1 21-320,-19 0-321,21 0-96,-1 21-128,-20-2-160,40 21 129,-20-21-1,20 21-32,20-21-128,20 22 128,-1-41 0,22 20-128,-23-20 160,3-20-32,-1 20 0,-20-20 0,-1-20 96,1 20-192,-20 0 97,0 1 31,0-21 0,0 40 0,0-19-128,-20 19-96,20 0 0,0 0 160,20 39-128,-20-19 96,20 39 0,0-19-32,0 19-64,-1-19 128,21 20-32,-20-20 0,-20-21 128,21 21-160,-21 0 96,0-20 0,-21 0-32,21 19-32,-40-19-128,20-1-128,-19 1-289,-1 1-31,20-21-737,-19 20-1698,19-40-2819</inkml:trace>
  <inkml:trace contextRef="#ctx0" brushRef="#br1" timeOffset="295625">1926 7836 17104,'18'0'3075,"-18"19"-2531,20-19 1026,0 21 480,1-21-961,-21 20-769,20 0-160,-20-20-192,18 19-224,-18-19-385,0 0-992,0 0-1731,0 0-1889</inkml:trace>
  <inkml:trace contextRef="#ctx0" brushRef="#br1" timeOffset="295797.8516">1944 7657 5765,'-18'-19'9577,"18"-1"-9193,0 0-448,0 1 128,0-3-64,0 22-864,0-19-1859,0 19-4580</inkml:trace>
  <inkml:trace contextRef="#ctx0" brushRef="#br1" timeOffset="296081.0547">2104 7737 15758,'39'79'2403,"-19"-59"-257,0 20 576,0-20-896,0 0-737,-1-1-480,-19-19-257,20 20-64,-20-20-224,0 0 64,0 0-128,0 0 193,0 0-65,0-20-64,0 1-64,0-1-128,0-21-129,0 22-127,0-21 192,-20 21-64,20-1-225,0 20-127,0 0-385,20 0-385,-20 0-447,20 0-546,0 0-191,0 0-1794</inkml:trace>
  <inkml:trace contextRef="#ctx0" brushRef="#br1" timeOffset="296479.4922">2440 7816 2530,'0'0'8584,"20"0"-6150,-20 0-63,21 0 447,-1 0-832,0-20-1057,-20 20-449,18 0-287,3-19-1,-21 19-96,0-20 96,20 0-32,-40 20 64,20-19-95,-21 19-1,3 0 96,-2 0 96,0 0 193,-1 0-33,1 19-128,20 1 33,0 19-257,0-19 160,0 19-224,20 2-128,1-21 160,19-1-192,-22 1 0,23 0-320,-1-20-321,-20 0-320,19-20-865,-19 0-1729,-20 1-3140</inkml:trace>
  <inkml:trace contextRef="#ctx0" brushRef="#br1" timeOffset="296768.5547">2659 7677 10025,'20'20'6246,"-20"1"-4132,20 18 288,-20-19 289,20 19-769,-20 0-801,0-18-353,20-1-319,-20 0-129,19-20-128,-19 19-160,0-19 64,0 0 32,0-19 1,20-1 31,-20 0-96,20-20-32,1 20-96,-21-19 128,20 19-128,-2 20-96,2 0 64,1 20-33,-1-1 161,18 1-448,-17 0-737,19-1-961,-1 2-3844</inkml:trace>
  <inkml:trace contextRef="#ctx0" brushRef="#br1" timeOffset="298840.8203">3910 7757 1921,'0'-20'3139,"0"20"-256,0-19-641,-20-2-256,20 1-384,0 20-225,-20-20 256,1 20 129,-1-19-321,0 19-127,0 19-385,-1-19-193,21 20-287,-18 21 63,18-22-192,-20 21-191,40-1 95,-20 0-128,18-18 64,3-21-96,19 20 32,-20-20-32,-1-20 0,1 20-32,0-21 0,-20 2-32,0-1 32,0 0 0,0 1-64,0-1 64,20 20-64,-20 0-128,0 0 128,20 20-64,-1-1-641,1 1-928,0-20-1378,20 20-1665</inkml:trace>
  <inkml:trace contextRef="#ctx0" brushRef="#br1" timeOffset="304221.6797">4744 7557 4484,'-20'-39'2818,"0"19"-511,20 1-418,-20-1 129,20 0-544,0 1-193,0-2-32,0 1 32,0 0-32,0 20 65,0-19-97,0 38-224,20 1 128,-20 21-224,20 18-129,0 0-351,0 21-161,-1-21-96,1 21-32,0-41-128,20 1-224,-21 0-160,1-20-385,0 0-512,-20-1-897,20-19-1442,-20 0-992</inkml:trace>
  <inkml:trace contextRef="#ctx0" brushRef="#br1" timeOffset="304518.5547">5022 7557 11402,'0'0'4933,"0"22"-4004,-21-3 576,1 1 994,2 19-1154,-3-19-608,1 0-289,0 1 193,0-2-97,20 1-256,-19 0 1,19-20-33,0 0-128,0 0-96,19 0 128,-19 0 0,20-20 1,20 20-161,-19 0 64,-3 0 0,2 0-64,1 0-128,-1 20-417,0-20-736,-20 19-577,18-19-1505,3 20-1282</inkml:trace>
  <inkml:trace contextRef="#ctx0" brushRef="#br1" timeOffset="304967.7735">5220 7737 15502,'20'0'1730,"0"0"-97,0 20 642,-1-20-866,1 0-865,-20 0-319,20-20-65,1 20-32,-1-19 32,-20-2-32,18 1-128,-18-19 160,0 39-32,-18-20 1,-2 0 31,-1 20 0,1 0 0,0 0 320,1 20-223,-21 0 63,40 19-128,-20-19 32,20 20 1,0 0-33,0-21-288,0 21 224,20-21-160,20 2-64,-21-21-257,21 20-191,-19-20-449,-1-20-416,18 20-641,-17-21-1442,-21 21-1216</inkml:trace>
  <inkml:trace contextRef="#ctx0" brushRef="#br1" timeOffset="305323.2422">5518 7638 7559,'0'19'9481,"0"-19"-7624,0 20-671,20 0 767,-20 20-800,0-20-768,20-20-257,0 0 32,-1 0-64,1 0-32,-20-20 64,20 1-128,-20-2 32,0 1-32,0 0 0,20 1 64,-20 19-96,0 19 96,20 1 1,-1 0-33,-19 40 64,20-21-64,0 20 0,21 2-32,-23-2-32,2-20 0,-20 2 32,0-2 0,0-19-128,0 0-1,-20-1-63,-19 2-32,19-21-96,-20 0-321,1 20-640,19-20-1057,-20 0-1986</inkml:trace>
  <inkml:trace contextRef="#ctx0" brushRef="#br1" timeOffset="306658.2032">6232 7479 9096,'0'-20'4388,"0"20"-2658,0 0-385,-20 20 705,20 19-320,-18 0-769,-3 2-353,-19-1 1,20-1-65,1 2-191,-21-2 63,20-19-352,0 19-64,0-19-96,1-1-481,19-19-415,-20 21-418,20-21-960,0 20-1314,0-20-9960</inkml:trace>
  <inkml:trace contextRef="#ctx0" brushRef="#br1" timeOffset="307012.6953">6431 7697 14317,'0'0'1666,"0"21"-417,-20-2 1121,20 1-480,0 0-1057,0-1-449,0-19-160,20 0-128,20 0 0,-20 0-96,-1-19-192,-19-1-64,20 0 128,-20 1 64,-20-2 96,20 1-64,-19 20-32,-1-20-193,0 20-255,0 0-577,0 0-352,1 0-481,19 20-961,0-20-6598</inkml:trace>
  <inkml:trace contextRef="#ctx0" brushRef="#br1" timeOffset="307512.6953">6570 7379 14509,'0'-20'1826,"0"20"-353,0 0 1122,0 20-737,0 0-930,0 1-223,0 18 96,0 20-128,0-20-193,20 2-160,-1-21-128,1 19-95,0-39-1,1 20-32,-1-20-32,-2 0 32,2 0-96,1-20 160,-1 1-128,-20 19 0,20-20 32,-1 20-32,1 20 32,-20-1 128,20 1 0,-20 21-64,0-22 0,0 21-64,-20-21 33,20 1-65,-20 0-97,1-20-191,-1 0-96,0 0-97,-1 0-319,1-20-257,20 20-321,0-20-1088,0-19-1730,0 19-8168</inkml:trace>
  <inkml:trace contextRef="#ctx0" brushRef="#br1" timeOffset="307729.4922">6967 7677 17040,'41'60'2754,"-23"-20"-1665,2-21 1057,0 40-256,-20-18-705,0-2-544,0-19-193,0 19-159,0-19-161,-20 1 0,0-1-64,2 0-64,-3-20-160,1 0-225,0 0-512,0-20-576,1 0-1314,-1-21-2337</inkml:trace>
  <inkml:trace contextRef="#ctx0" brushRef="#br1" timeOffset="307889.6485">6769 7518 14541,'-20'-39'1570,"40"19"-1154,0 20-800,-20-20-33,39 20-1985,-19-19-7495</inkml:trace>
  <inkml:trace contextRef="#ctx0" brushRef="#br1" timeOffset="308178.711">7146 7598 15118,'60'0'1633,"-41"0"-223,21-19 832,-20 19-705,0-22-864,-1 3-257,-19 19-159,0-20 191,0 20-288,0-20 64,-19 20-64,19 0 161,-20 0 127,0 0-31,0 20-33,0 0-96,1-1 1,-1 22-97,20-1-64,0-21-160,20 21-64,-20 0-96,19-20-545,21 0-160,-20-20-544,19 0-866,-19 0-1216,20-20-2018</inkml:trace>
  <inkml:trace contextRef="#ctx0" brushRef="#br1" timeOffset="308388.6719">7542 7598 12491,'0'-41'3748,"0"41"-1186,0 0 161,0 0-961,-20 0-866,20 22 1,-18-3 64,18 1-480,0 19-353,18-19-32,-18 21-128,20-22-64,21 1-289,-21 0-576,-2-1-480,23-19-609,-21-19-1794,0-1-4900</inkml:trace>
  <inkml:trace contextRef="#ctx0" brushRef="#br1" timeOffset="308584.961">7741 7439 16399,'0'0'4100,"0"0"-2435,0 40 257,20-1-512,0 0-546,0 2-607,0-1-257,19-21-289,2 21-319,-21-19-737,-2-21-1218,2 0-2754</inkml:trace>
  <inkml:trace contextRef="#ctx0" brushRef="#br1" timeOffset="308736.3282">7682 7618 18513,'20'0'2498,"19"0"-2017,1-20 768,0 20 0,-1-19-1153,22 19-384,-23 0-1474,-17 0-3395</inkml:trace>
  <inkml:trace contextRef="#ctx0" brushRef="#br1" timeOffset="309265.625">8873 7479 18257,'-21'0'1441,"3"0"-576,-2 0 704,0 39 1,-21 0-801,23 2-449,-3-1-224,21-1-64,-20-19-480,20 1-802,0-2-1504,0 1-2595</inkml:trace>
  <inkml:trace contextRef="#ctx0" brushRef="#br1" timeOffset="309474.6094">8615 7557 19122,'0'0'2722,"20"0"-1601,-1 0 1153,1 0-448,0 0-929,21 0-513,-23 22-288,23-22 1,-21 19-290,18-19-95,-17 20-321,-1-20-415,0 0-610,-20 0-1025,20 0-2081</inkml:trace>
  <inkml:trace contextRef="#ctx0" brushRef="#br1" timeOffset="309662.1094">9231 7697 640,'38'40'19058,"-17"-20"-18770,-21 19-352,0-19 128,0 0-224,0-1-865,0-19-1249,-21 21-3940</inkml:trace>
  <inkml:trace contextRef="#ctx0" brushRef="#br1" timeOffset="310807.6172">9885 7618 13100,'20'20'1698,"-20"-1"-706,20 1 386,0 21 415,-1 18-415,1 0-385,0 1-545,1-21 33,-1 1-33,-2-1 225,-18-39-161,20 21-63,-20-21-97,-20 0-32,20-21-64,-18 1-352,-23-19 160,21 0-32,0-1-32,1-20-32,-1 1 64,20-21-96,0 21-32,0 20-128,0-22 224,20 41-96,-1 1-32,1 19-64,0 0 160,1 19-64,-1 1 64,-2 19-97,-18 2 33,0-21 128,-18 19 32,18 1-32,-20-19-224,20-21-609,-21 19-992,21-19-2115,0 0-5765</inkml:trace>
  <inkml:trace contextRef="#ctx0" brushRef="#br1" timeOffset="311118.1641">10124 7579 3843,'38'0'11179,"3"-22"-9386,-1 22-351,-1 0 223,-19-19-576,20 19-544,-20-20-161,-20 20-95,19-20 95,-19 20 64,-19-19-223,19 19 63,-20-20-32,0 20-96,-20 0 0,20 0-32,1 20 1,-1-20 255,20 19-96,0 21-96,0-21-128,20 3-64,-1-3 129,1 1-322,20 0-191,-20-1-385,19 1-576,-19-20-929,0 0-1730,1 0-10730</inkml:trace>
  <inkml:trace contextRef="#ctx0" brushRef="#br1" timeOffset="311334.961">10580 7638 16431,'0'0'2274,"0"0"-128,0 0 289,-19-20-770,19 0-768,-20 1-417,0-3-191,20-17-129,-21 19-128,21 1-32,21-1-32,-1 0-288,0 20-545,19 0-833,1 0-1697,-1 20-3011</inkml:trace>
  <inkml:trace contextRef="#ctx0" brushRef="#br1" timeOffset="311698.2422">11057 7579 15022,'19'39'2370,"-19"-19"-704,0-20 223,0 0 450,0 0-770,0 0-960,-19-20-225,19 0-64,-40 1-192,20-22 193,-19 1-97,-2 21 32,21-21-160,-18 0 0,17 0-32,1 1-32,20 0-32,0 19-96,20-1 0,1 1-576,-3 20-481,2 0-961,21 20-2243,-21 1-7974</inkml:trace>
  <inkml:trace contextRef="#ctx0" brushRef="#br1" timeOffset="312051.7578">10759 7479 15182,'-20'0'3972,"20"0"-2819,0 0-641,20-20 801,19 0-544,1 20-481,19-19-191,-18 19 31,18 0 32,-19 0-160,-20 19 32,-1 1 160,1 19-192,0-19 128,-20 19 257,0-17 319,20-3-319,0 1 95,19-20-224,-19 0 33,20-20-1,-19 1-224,17-3-128,-38 3 224,21-21-192,-42 21 0,1-21 32,2 21 64,-23-2-32,1 21-128,1-20 96,19 20-96,0 0-96,0 20-289,20 1-256,0-2-800,0 1-1666,20 0-2210</inkml:trace>
  <inkml:trace contextRef="#ctx0" brushRef="#br1" timeOffset="312298.8282">11414 7638 20691,'0'0'1794,"-21"-20"-481,21 20 449,-18-39-705,18 17-577,0 3-352,0-21-64,0 21-160,0-21-288,18 21-257,3-2-544,-21 21-961,20-20-1762,0 20-4772</inkml:trace>
  <inkml:trace contextRef="#ctx0" brushRef="#br1" timeOffset="312663.086">11553 7538 6886,'20'41'8680,"-20"-22"-6181,19-19-514,-19 0 258,20 0-642,-20 0-736,0-19-449,0 19-191,20-22-65,-20 3 0,0-1-96,0 0-64,0 1 0,0-1 96,20 20-128,-20 0-128,21 0 224,-21 20-32,18-1 160,-18 1-128,20 0 32,0-1-96,1 3 64,-21-22-32,20 0 64,-2-22-96,-18 3 32,20-1 0,1 0 1,-1 20-33,-20-19 0,20 19 96,-1 19 96,1 1-128,0 0-32,20 21 32,-21-2-320,21-19-705,-20 19-1313,21-19-3620</inkml:trace>
  <inkml:trace contextRef="#ctx0" brushRef="#br1" timeOffset="314457.0313">12803 7240 15150,'0'-39'1409,"0"39"257,20-20 640,-20 20-192,20 0-769,-20 0-544,20 20-32,0-1-225,-1 22-159,1-2-225,0-19-64,0 19-32,1 1-320,-1-19-385,-2-2-768,2 1-1410,-20 0-3843</inkml:trace>
  <inkml:trace contextRef="#ctx0" brushRef="#br1" timeOffset="314674.8047">12784 7598 15502,'0'0'3299,"19"0"-2402,-19 0 1441,20 0-224,20 0-704,-1 0-770,1 0-31,1-19-289,17 19-192,-17-22-96,18 22-608,-19 0-321,-20-19-897,19 19-1505,-39 0-1377</inkml:trace>
  <inkml:trace contextRef="#ctx0" brushRef="#br1" timeOffset="314864.2578">12665 7220 18865,'0'-39'1826,"20"19"-1057,-2 1 960,23-1 193,-1 0-1121,19-1-737,-19 2-192,19 19-833,-18 0-640,17 0-2083,-17 19-7462</inkml:trace>
  <inkml:trace contextRef="#ctx0" brushRef="#br1" timeOffset="315311.5235">13339 7359 17424,'20'0'2594,"-20"0"-1120,20 20 608,1 0-481,-3 1-736,-18-2-256,20 21-321,1-40-32,-1 19-96,-20-19-31,0 20 63,20-20-32,-20-20-32,0 20-96,0-19 128,18-1-64,-18 0-96,0 1 0,21-2 0,-1 1-96,0 0-192,0 1-96,-1 19-193,1 0 64,20 19-31,-20 1-769,-1 0-1090,1 1-2209,0-2-12076</inkml:trace>
  <inkml:trace contextRef="#ctx0" brushRef="#br1" timeOffset="315630.8594">13995 7300 17104,'-20'-19'2178,"-21"19"-1185,23 0 1313,-2 19-352,0-19-801,-1 20-769,1 0-256,20-1-64,20 1-32,1 0 0,19 1-32,-1-2-64,1 1-96,-1 0-64,-19-1-128,0 1 256,-20 0 64,-20-20 96,20 19-160,-20-19 31,1 22-287,19-22-705,-20 0-897,20 0-2370,0-22-12780</inkml:trace>
  <inkml:trace contextRef="#ctx0" brushRef="#br1" timeOffset="315956.0547">14214 7459 15983,'38'0'3907,"-18"-20"-3490,1 1 608,-1 19-128,-2-21-321,3 21-384,-21-20-192,0 20 96,0-20-96,-21 20-128,21-19 64,-18 19 32,-2 0 32,-1 0 0,1 19 0,0-19 64,2 20 0,-3 0 225,21 1-1,0 18 128,0-19-128,21 19-127,-3-19-193,2-1 128,21 3-321,-3-22-767,-17 0-642,19 0-992,-20 0-802,-1-22-5316</inkml:trace>
  <inkml:trace contextRef="#ctx0" brushRef="#br1" timeOffset="316195.3125">14451 7498 1249,'20'20'11947,"-20"0"-10249,0-20 928,0 0 129,20 0-353,-20 0-833,0-20-576,0 20-192,0-39-64,-20 19-129,20 0-319,0 1-1,20-22-160,-20 21-64,20 1-64,-1-1 0,1 0-160,0 1-545,0 19-416,19 19-736,-19 1-2660,0 0-15276</inkml:trace>
  <inkml:trace contextRef="#ctx0" brushRef="#br1" timeOffset="316426.7578">14769 7142 17840,'20'-20'2531,"-20"20"-1346,20 20 1025,0-1-256,-1 21-833,1-1-577,0 2-447,0-2-1,0 0-192,-1 1-257,1 0-416,-20-40-127,20 20-834,-20-20-1089,0 0-1889</inkml:trace>
  <inkml:trace contextRef="#ctx0" brushRef="#br1" timeOffset="316623.0469">14829 7359 18961,'0'-19'3075,"0"-1"-1665,19 20 127,1-20-320,20 20-736,-1-19-417,1 19-96,-20 0-737,19 0-1185,-19 0-3811</inkml:trace>
  <inkml:trace contextRef="#ctx0" brushRef="#br1" timeOffset="317295.8985">15562 7062 17840,'20'-20'2050,"-20"20"-1217,0 0 256,0 0 673,-20 39-481,2 2-576,-2-2-257,-21 20-160,21 2 33,-19-2-321,-1 0 128,20-19-96,20-20-192,-20 19-321,20-19-800,0-20-705,20 0-1377,0 0-2627</inkml:trace>
  <inkml:trace contextRef="#ctx0" brushRef="#br1" timeOffset="318049.8047">15781 7122 17616,'20'59'1057,"-20"0"-64,20 1 481,0-20-193,-1 19-673,21-38-351,-20 18-161,1-19 64,-3-20 0,-18 0-256,0 0 288,0 0-384,-18-20-96,-3-19 127,1-2-95,-20 2 64,21-1 160,-1-20-32,0 1 96,20 20-64,0-1 32,20 19 32,0 2 32,-1 19 64,21 0-64,1 19 0,-3 22-32,23-2 32,-22 20-320,-19 2 192,20-2-64,-40-20-96,19 2 256,-19-2-96,0-39 96,-19 20 0,19-20 64,-20 0 0,0 0-160,0 0 224,-1 0-256,3 0-64,18-20-257,-20 20-255,20-20-129,0 20 224,0 0 417,0-19 128,20 19-96,-2 0 160,3 0 0,-1 0 64,0-21-32,0 21 96,19 0-63,-19-20 95,20 20-256,-1-20 128,1 20-128,-20-19 224,19-1 64,-19 0 64,1 1-31,-1-1-129,0-1 32,-2-18 32,-18 19 32,0 0-64,0 1 129,-18 19 31,-2 0 257,0 0-289,-1 0-96,1 19-32,0 1-128,20 0 32,-19 19-128,19 21 128,0-20-64,0-1-64,19 2 32,1-2-384,21-19-353,-21-20-897,18 0-800,3 0-2178</inkml:trace>
  <inkml:trace contextRef="#ctx0" brushRef="#br1" timeOffset="318477.5391">16556 7022 16271,'0'-20'2947,"19"40"-2595,-19 0 1826,20 0-416,0 20-385,0 19-608,0-19-449,-1 20-32,1-21-160,20 1-95,-19-1-33,-3 2-33,2-41 66,0 19 31,1-19-128,-1 0 31,-2-19 66,3-2-66,-1 1 66,-20 0-130,20 1 97,-20-1-64,0 0 32,-20 1 0,20-1-32,-20 20 64,20 0-96,-21-21 32,21 21 0,-18 21-32,18-1 96,0-1 32,0 1 160,0 19-96,18-19 0,-18 21 32,21-22-63,19 1-65,-1 0 0,1-20-353,0 0-384,-1 0-800,1-20-1730,-20 0-2851</inkml:trace>
  <inkml:trace contextRef="#ctx0" brushRef="#br1" timeOffset="318694.336">17230 7042 17296,'21'20'3203,"-21"-20"-1698,20 19 673,-2 22-544,-18-2-609,21 20-545,-1-18-319,0-2-65,0 1-449,-1-21-287,1 1-610,-20 0-992,0-20-2114,0 0-3844</inkml:trace>
  <inkml:trace contextRef="#ctx0" brushRef="#br1" timeOffset="319041.9922">17190 7240 17712,'20'21'1506,"0"-21"-33,1 0 225,17 0-289,3 20-320,-1-20-416,-1 0-257,1 19-160,-1-19 33,1 0 191,0 0-192,-21-19-160,1-1 33,21-1-97,-41 1 32,20 1-96,-20-1-96,0 0 96,-20 1-128,20 19 128,-21 0-129,-19 0 129,21 19-96,-1 21 160,0-21 65,20 22-194,0-2-31,20 1 160,0-21-160,19 1-160,22 0-224,-23 1-417,23-21-737,-22 0-1665,1-21-2594</inkml:trace>
  <inkml:trace contextRef="#ctx0" brushRef="#br1" timeOffset="319680.6641">18322 6903 15822,'0'0'4261,"0"0"-2724,0 0-576,0 0 608,0 19-351,0 22-578,-20 18-384,1-19 33,19 20-321,-20-1 192,20-20-256,-20 2-289,20-21-255,0 19-642,0-19-767,0-1-1283,0-19-2017</inkml:trace>
  <inkml:trace contextRef="#ctx0" brushRef="#br1" timeOffset="319991.211">18620 6883 21748,'20'20'1249,"-20"-1"-896,0 22 768,-20-2-128,20 21-513,-21 0-192,3-21-95,18 20-97,-20-18-32,20-21 0,20-1-96,-20 1 160,18-20-128,3 0 128,-1 0 0,0 0-32,19 0 0,-19 0-32,0-20-32,20 20-96,-21 0 32,21 0-160,-20 0-384,19 0-578,1 0-639,-19 0-1250,-1 0-2242</inkml:trace>
  <inkml:trace contextRef="#ctx0" brushRef="#br1" timeOffset="320281.25">19176 7161 16495,'0'0'3299,"-20"0"-2210,0 20 449,20 0-1,-20-1-704,20 22-417,20-21-255,0-1-33,0 1-96,19-20 96,1 0-128,1 0 96,-23-20-224,2 1 128,-20-1 64,0-1 0,0 1-128,-20 20 32,-19-19 32,19-1-96,0 20 0,0 0-193,1 0-543,19 0-930,0 20-1601,19-20-2595</inkml:trace>
  <inkml:trace contextRef="#ctx0" brushRef="#br1" timeOffset="320535.1563">19454 7240 18321,'0'0'2178,"0"21"-1698,20-21 321,-20 20 160,20-1-384,19-19-417,-19 20-64,20-20 0,-1-20-96,1 20-96,-20-19 32,-20-1 128,0 20-32,0-21 64,-20 1-128,-20 1 64,20-1-32,-19 20 0,-1 0 32,1-20-192,19 20-321,0 0-768,0 0-1249,20 0-2691</inkml:trace>
  <inkml:trace contextRef="#ctx0" brushRef="#br1" timeOffset="320895.5078">19950 6863 20979,'40'0'1858,"-20"0"-1441,-1 20 1024,1 0-96,-20 40-544,0-21-257,20 21-223,-20 0-129,20-1-96,0-20-224,-1 2-192,1-21-385,-20-1-416,0-19-801,20 0-2082,-20 0-4836</inkml:trace>
  <inkml:trace contextRef="#ctx0" brushRef="#br1" timeOffset="321142.5782">20268 7042 19154,'-21'0'2018,"1"0"-1026,2 20 930,-2-1-480,-21 2-545,21 19-129,-19-21-159,19 21-65,0-21-223,0 1-1,20 1-192,0-21 0,20 20-64,0-20 64,20 0-64,-1 0-288,2-20-512,17 20-546,-37 0-640,19 0-1281,-21-21-2978</inkml:trace>
  <inkml:trace contextRef="#ctx0" brushRef="#br1" timeOffset="321424.8047">20506 7081 18833,'0'0'3171,"0"21"-2114,-20-21 1089,20 20-480,20 19-865,-20-19-225,39 0-255,-19-1-33,21-19-128,-23 0 0,22 0 0,-19 0-64,-1-19-64,0-1-96,-1 0-320,-19 1-385,0-21-544,0 40-641,0-21-2274,0 2-3747</inkml:trace>
  <inkml:trace contextRef="#ctx0" brushRef="#br1" timeOffset="321779.2969">20824 7122 7014,'19'59'8200,"1"-20"-5317,-20 22-481,20-22-576,0 0-673,0 1-256,-1 0-673,1-20-96,-20 0-32,20-20 32,-20 0 160,0-20-95,-20 0-161,20-20 32,-20 0-128,20 1 192,-19-20-160,19-1 64,0 20-32,19-19 192,1 19-128,0 20 32,0 20-128,1 0 32,-3 0 64,2 20-32,1 20 0,-21-20 32,0 19 0,-21-19-96,1 0-32,2-20 64,-3 19-416,-19-19-641,20-19-1826,1 19-3715</inkml:trace>
  <inkml:trace contextRef="#ctx0" brushRef="#br1" timeOffset="333831.0547">2440 8849 16463,'0'0'2691,"0"0"-1474,0 0 544,0 19 353,20 1-896,-20 0-578,21 20-95,-1 0-65,-20-21-224,20 21 129,-2-21-193,3 1-64,-21-20 32,20 21-160,-20-21-96,0 20-288,20-20-225,-20 0-416,0 0-384,0 0-801,-20 0-1794,20 0-1057</inkml:trace>
  <inkml:trace contextRef="#ctx0" brushRef="#br1" timeOffset="334038.086">2322 8631 18129,'-20'-21'768,"0"1"-928,0 20-224,20 0 480,0 0-512,20 0-2083,-20 20-3074</inkml:trace>
  <inkml:trace contextRef="#ctx0" brushRef="#br1" timeOffset="334497.0703">2659 8908 18417,'20'19'1794,"-20"2"-1026,20-1 610,-20 19 928,20-19-833,0 0-736,-20-1-257,19 1 33,-19-20-161,0 0-64,20 0-63,-20 0-97,0 0 192,20-20-192,-20 20 64,0-39-128,0 19-64,0 1-32,21 19 32,-21-20-96,20 20-128,-20 0 0,38 20-160,-17-1-417,19 1-448,-1 19-1026,-19-39-3458</inkml:trace>
  <inkml:trace contextRef="#ctx0" brushRef="#br1" timeOffset="334807.6172">3434 8492 20723,'-40'0'1506,"40"0"-866,0 39 289,0 0 1153,0 1-705,20 20-736,-20-1-385,40 2-224,-21-2 64,21 0-128,0-40-384,-21 22-65,21-21-480,-20-20-480,1 0-801,-21 0-2050,0 0-3523</inkml:trace>
  <inkml:trace contextRef="#ctx0" brushRef="#br1" timeOffset="335416.9922">3394 8908 16559,'-20'0'1570,"40"0"-641,-20 0 1761,20-20-704,0 20-865,19 0-416,1-20-385,0 20-192,-21-19-96,1 19-416,0-20-289,0 0-384,-20 1-737,0-2-992,-20 1 352,20-19 640,-20 19 1025,0-19 897,1 19 449,19-1 640,0 1 641,0 20 288,0 0-769,0 20 0,19 1-320,1 18-480,0 1-33,21 19 65,-23-19-65,2 0-191,1-1-161,-1-19 0,-20-1-128,20 2 64,-20-21-64,0 0 32,0 0-63,0 0-1,18 0 32,-18 0-64,0 0 96,0-21-128,21 2 32,-1 19-64,0 0-32,-20 0 96,20 0-97,19 19 129,-19-19-64,0 0 96,19 0-128,-19 0 193,0-19-97,0-1 32,0-19 0,-20 19-64,0 0 128,-20 1-64,20-2 32,-20 21-64,0 0 32,0 21 96,20-2-96,-19 21 64,19-21 1,19 21-33,1-21-160,20 2 32,-1-1-65,1-20-223,1 0-609,18 0-800,-19 0-1891,-21-20-8968</inkml:trace>
  <inkml:trace contextRef="#ctx0" brushRef="#br1" timeOffset="336198.2422">4704 8412 16143,'0'0'2594,"0"-20"-960,0 20 320,20 0 96,-20 20-577,20-1-576,0 21-160,-1 20-161,1-1-31,0-18-193,20 18-256,-21-20 0,1-19-32,0 0-64,0 20-256,1-40-257,-3 20-512,2-20-544,1 20-865,-21-20-1762,0 0-4196</inkml:trace>
  <inkml:trace contextRef="#ctx0" brushRef="#br1" timeOffset="336384.7657">5101 8670 15438,'40'20'4420,"-20"0"-1985,0-1-450,-1 1-255,1 0-1025,0 1-577,0-21-64,-20 19-256,20 1-481,-1-20-608,1 0-1442,-20 0-2562</inkml:trace>
  <inkml:trace contextRef="#ctx0" brushRef="#br1" timeOffset="336558.5938">5161 8570 14958,'0'-19'1954,"-20"-1"-1474,20 20-448,20-20 0,-20 20-448,0 0-2115,20 0-4900</inkml:trace>
  <inkml:trace contextRef="#ctx0" brushRef="#br1" timeOffset="336806.6407">5479 8531 16143,'-40'39'2402,"19"-39"-1281,1 20 833,20 0-256,20 1-930,1-1-576,19-1-63,-1 1-97,1 0 0,19-1 0,-19 1 96,-1 0-160,-19 1 128,0-2 0,-20 1 128,-20 0 0,0-20-95,1 19-33,-1-19-160,-20 20-257,20-20-576,1-20-864,-1 20-962,20 0-1953</inkml:trace>
  <inkml:trace contextRef="#ctx0" brushRef="#br1" timeOffset="337029.2969">5777 8372 17456,'18'20'3908,"-18"0"-3364,20-1 353,0 21 1089,1 20-769,-1-21-833,19 22-287,-19-22-65,20 1-289,-21-21-287,1 1-417,0 0-993,-20-20-1986,0 0-8776</inkml:trace>
  <inkml:trace contextRef="#ctx0" brushRef="#br1" timeOffset="337202.1485">5736 8670 20883,'0'0'1570,"20"0"-834,1 0 1250,17-19-576,3 19-898,18-20-448,-19 20-160,19-21-609,-19 21-704,-20 0-1602,0 0-3010</inkml:trace>
  <inkml:trace contextRef="#ctx0" brushRef="#br1" timeOffset="337991.211">6848 8610 17712,'0'-20'2371,"20"20"-962,-20 0 929,20 20-448,-20-20-737,20 21-416,-1-1-289,1-1-64,-20 21-95,20-21-193,0 1-96,-20-20-96,21 20-289,-21-20-383,0 0-289,0 0-385,0 0-1120,0-20-2691</inkml:trace>
  <inkml:trace contextRef="#ctx0" brushRef="#br1" timeOffset="338162.1094">6868 8412 16239,'-20'-20'2370,"20"0"-1313,-20 1-929,20-1 64,20 20-288,-20 0-929,20 0-1441,0 0-3203</inkml:trace>
  <inkml:trace contextRef="#ctx0" brushRef="#br1" timeOffset="338418.9453">7087 8551 13741,'20'59'2786,"-2"-18"-992,-18-22 320,21 1 512,-21 0-1088,20-1-834,-20-19-159,0 0-353,20 0 128,-20 0 1,20-19-257,-20-1 0,19 0-64,1 1 96,-20-22-288,20 21 96,-20 20 64,0 0-321,20 0 257,0 0-192,-1 20-128,1 1-866,0 18-639,0-19-2179,0 0-8584</inkml:trace>
  <inkml:trace contextRef="#ctx0" brushRef="#br1" timeOffset="339273.4375">8158 8233 640,'20'0'18257,"-20"20"-17552,20 0 768,0 19 834,-1 21-642,21-1-960,-20 2-321,19-2 33,1 0-161,-19-18 32,-1-22-160,-2 1 64,-18 0-63,0-20-65,0 0 96,0 0 96,0 0-192,-18-20-96,-2 0 0,-1 1 64,-19-42-64,22 22 0,-3-20-64,-19-2 160,20-17-160,20 17-96,-19 22 224,38 0-64,1 19 64,0 20-64,21 0 192,-3 20-96,3 19 96,-3 20-64,23 1-32,-22-1 32,1 21-32,0-21 0,-1 2-160,1-22 192,-20 1-192,1-21-224,-3 1-257,-18 0-415,0-20-674,0 0-2050,0 0-5284</inkml:trace>
  <inkml:trace contextRef="#ctx0" brushRef="#br1" timeOffset="339505.8594">8496 8590 22164,'-20'0'1730,"0"0"-801,20 0 192,0 0-512,20 0-513,0 0 0,19 0-320,-19 0-833,20-20-1282,0 20-2561</inkml:trace>
  <inkml:trace contextRef="#ctx0" brushRef="#br1" timeOffset="340411.1328">9051 8194 17232,'0'-41'1794,"0"22"-481,-19 19 480,19-20-255,-20 20-897,0 20-321,0-20-64,20 19-96,-20 22-128,20-21 0,0 19 0,0 0-64,0 2 32,0-2-32,20 1-64,-20-1 64,0 21 0,0-20 32,0-1 32,0 22 0,-20-42 96,20 21-96,0-21 96,0-19 1,20 0 63,-20 0 64,20 0 96,20-19-224,-21 19 1,21-20-129,-20 20 96,19 0-96,1-20-32,-19 20-225,17 0-127,-18 0-353,1 0-384,-1 20-224,0-20-1121,-1 20-1186,-19-1-3619</inkml:trace>
  <inkml:trace contextRef="#ctx0" brushRef="#br1" timeOffset="340902.3438">9310 8174 15214,'0'-21'2338,"0"21"-1025,0 21 1186,0-1-289,20 0-737,-1 19-512,1 20-352,0 1-193,0-20 65,0 19-161,-1-19-160,1 0 32,0-21-32,0 1-128,-20-20 32,0 0 65,0 0-33,20 0 32,-20 0-64,0-20 32,0 1 64,21-21-256,-21 21 96,18-2 32,2 1-96,0 20 32,-20 0-64,21 20 128,17 1-64,-17 18-192,-1-19-257,0 19-544,0-19-288,-1 1-417,1-21-704,0 20-993,-20-20-289</inkml:trace>
  <inkml:trace contextRef="#ctx0" brushRef="#br1" timeOffset="341236.3282">10004 8292 16239,'0'-19'3427,"-20"-1"-2210,20 20 609,0 0-96,-20 0-609,20 20-449,-19-1-95,19 22 63,-20-2-127,20 20-33,0-19-127,20 0-225,-1 0-128,1-1-128,21-19-257,-3 1-511,3-1-290,-1-20-447,-1 0-962,-19-20-2177,0-1-12012</inkml:trace>
  <inkml:trace contextRef="#ctx0" brushRef="#br1" timeOffset="341456.0547">10322 8333 19986,'0'20'1410,"0"-1"-289,0 21 833,0-1-577,0 2-929,0-2-352,20-19-256,-20-1-352,20 1-225,-20 0-864,0-20-1410,0 0-2723</inkml:trace>
  <inkml:trace contextRef="#ctx0" brushRef="#br1" timeOffset="341625.9766">10183 8471 18225,'-21'-20'2338,"42"20"-1089,-21 0 865,40 0-352,-1 20-609,-19-20-352,20 21-513,0-2-256,-1-19-416,-19 20-417,1-20-641,-1 20-1472,-20-20-3076</inkml:trace>
  <inkml:trace contextRef="#ctx0" brushRef="#br1" timeOffset="341810.5469">10401 8312 16687,'61'21'3107,"-43"-21"-993,23 20 481,-1 19-706,-21 0-1056,1 1-384,-20 0-257,0 0-128,0-1 32,0 2-352,0-21-385,0-1-352,0-19-736,0 0-2147,0 0-4996</inkml:trace>
  <inkml:trace contextRef="#ctx0" brushRef="#br1" timeOffset="342431.6407">10640 8134 16687,'-20'0'2114,"20"-20"-640,0 20 672,20 0-289,0 0-703,-1 20-610,1-20-192,20 19 33,-1-19-193,-19 0 64,20 21-224,-1-1 64,-19-20 0,0 20-64,1 19 129,-1 0 31,-2 2-64,-18-2-64,41 1-64,-21 19 96,0-19-96,-1 0 32,1-1-128,-20 2 0,20-2-32,-20 1 192,0-1-128,-20-19 64,0 1 96,1-2-160,-1-19 160,0 20-224,0-20-225,-1 0-255,3 0-353,-2 0-1313,-1 0-4196</inkml:trace>
  <inkml:trace contextRef="#ctx0" brushRef="#br4" timeOffset="352999.0235">9648 8948 5637,'-20'0'4356,"20"0"-3203,0-21 737,0 21 288,0 0-448,0 0-641,-21 0-289,21 0 161,0 0 32,0 0-288,21 0-33,-21 0-31,0 0-32,0 0-65,20 0-224,-2 0 1,-18 0 31,41 0 32,-21 0-63,19 0 31,1 0-128,0 0-31,-1 0 95,21 0-64,-1 0 0,0-19 0,-18 19-160,17 0 1,-17 0 127,-1 0-96,-21 0-32,1 0-64,0 0 64,0 0-32,-20 0-96,0 0 224,20 0-288,-20-20 96,20 20 0,-20 0-256,0 0-97,19 0-480,-19 0-384,0 20-1890,20-20-3875</inkml:trace>
  <inkml:trace contextRef="#ctx0" brushRef="#br4" timeOffset="354302.7344">10183 9027 8744,'0'0'2306,"-21"0"-865,21-20 289,0 20-193,0 0-159,0 0-385,0 0-96,0 0-161,0 0 1,0 0-64,21 0-193,-21 0-160,20 20-63,-20-20-65,20 0 32,-20 0 32,20 20 32,-1-20-31,1 0-97,20 0 32,-20 19-96,0-19-96,19 0 64,-19 20-64,21-20 32,-23 0-32,23 0 64,-1 0-32,-1 0-32,1 0 96,19 0-160,1 0 96,-21 0 0,22 0-96,-23-20 32,23 20 64,-22 0 0,1 0-96,19 0 96,1-19-32,-21-1 32,1 20-32,1-20 0,-3 1 32,3-1 0,-3 0 32,3-1-128,-21 2 128,19-1 33,1-19 223,0 19-32,19 0-96,-18 1 97,17-2 31,-17 1 32,18 0-128,0 1-63,-19 19-129,0-20 32,-1 20-128,-19 0-64,20 0 31,-19 0-127,-3 0-160,-18 0-353,20 0-576,0 0-1282,-20 0-1665,21 0-3363</inkml:trace>
  <inkml:trace contextRef="#ctx0" brushRef="#br4" timeOffset="355685.5469">12426 8451 1825,'0'-20'1858,"-20"20"512,20 0-544,0-19 96,0 19-193,0 0-287,0-20-289,0 20 160,0-20 32,0 20-95,0-19-129,0 19 0,0-20 0,0 20-64,0-21-256,0 21-65,0 0-95,0 0-129,0-20-159,-19 20-1,19 0 96,0 0-191,0 20-97,0 1 160,19-1 129,-19 19-129,20 0-96,-20 22-96,20-22 0,0 0-160,0-19 224,-1 0-95,1 1-33,-20-21 96,20 20-96,1-20 96,-21 0-32,20 0-32,-2 0-96,2 0 0,1 0 0,-1 19 32,0 21 0,-2-21-32,-18 1 0,0 0 96,0 1-160,-18-2 64,18 1-128,-40-20 0,19 0-64,1 0-96,-18 0 95,17 0-127,1 0-385,0 0-416,20-20-800,0 20-1154,0-19-2947</inkml:trace>
  <inkml:trace contextRef="#ctx0" brushRef="#br4" timeOffset="355961.9141">12784 8610 18897,'0'21'2082,"0"-21"-961,0 20 865,0-1-320,0 1-929,0 0-257,19-1-160,1 1-127,-20-20-1,20 0-96,0 0 32,0 0-96,-1-20 96,-19 1-96,20-1 32,0 20-160,-20-20 96,0 20-64,0 0-256,20 0-193,-20 0-576,21 20-833,-1-20-2113,-2 20-4678</inkml:trace>
  <inkml:trace contextRef="#ctx0" brushRef="#br4" timeOffset="356170.8985">13141 8590 17040,'0'-20'3235,"-20"40"-1378,20 0 257,-19 1-320,19 18-897,0 1-417,19-1-319,21-19-129,0 1-160,-1-2-193,1-19-223,-1 0-129,-19-19-768,0-2-962,0 1-1504,-20-19-674,-20 19-7654</inkml:trace>
  <inkml:trace contextRef="#ctx0" brushRef="#br4" timeOffset="356354.4922">13280 8531 896,'-40'-60'10763,"40"40"-7368,-20 0-320,20 20-705,20 0-448,-20 20 32,20 0-673,0 20-705,0 0-416,-1-1-63,1 2-161,20-2-417,-19 1-480,-3-1-768,23-19-1539,-41-20-1536</inkml:trace>
  <inkml:trace contextRef="#ctx0" brushRef="#br4" timeOffset="356700.1953">13558 8570 1569,'-20'-19'14253,"-1"19"-12106,3 0-226,-2 0-63,20 19-481,-20 21-191,-1 1-418,21-22-191,0 21-33,0-21-223,21 21 63,-1-40-192,0 21-64,19-21 0,-19 0-96,20-21 65,-1 1-97,-19 0 0,0 1-97,0-1 97,-1 0-160,1 1 224,-20-1-64,0-1-32,-20 1 32,20 0-32,-19 1 64,-1 19 32,0 0 0,20 0 193,-20 0-33,20 19-192,0 1 96,0 21-96,0-21 32,0 19-64,20-19-32,0-1-192,19 1-289,1-20-319,0 0-866,-1 0-1729,2-20-3300</inkml:trace>
  <inkml:trace contextRef="#ctx0" brushRef="#br4" timeOffset="356919.9219">13916 8372 16879,'0'0'5862,"0"0"-4421,18 20 161,3 19 96,-1 1-706,0 0-511,0 19-353,19-19-64,-19 1-352,20-22-321,-1 1-256,-19 0-672,-20-20-1602,0 0-3651</inkml:trace>
  <inkml:trace contextRef="#ctx0" brushRef="#br4" timeOffset="357102.5391">13916 8590 21268,'-20'-20'1089,"40"20"-545,-2-19 737,23 19-480,-1 0-545,19-20-256,-19 20-736,-1 0-1827,1 0-4451</inkml:trace>
  <inkml:trace contextRef="#ctx0" brushRef="#br4" timeOffset="358423.8282">14689 8670 7751,'0'0'4516,"0"20"-2466,0-20 256,0 20 289,0-20-545,21 0-865,-21 19-256,0-19-129,0 0-95,0 0 64,0 0 64,0 0-33,0-19-415,0-1-1,-21 0-192,21 1 0,-20-22-31,0 1-65,0 1-32,1 0-32,-1-22 0,20 22-64,-20 0 64,20-2-64,0 2 96,0 19-160,20 0 64,19 1 0,-19-1-32,0 20-449,21 20-416,-21-1-480,-2 1-1025,3 19-1570,-21-19-3267</inkml:trace>
  <inkml:trace contextRef="#ctx0" brushRef="#br4" timeOffset="358621.0938">14471 8511 18225,'0'0'1473,"20"-19"-31,0 19 415,-1 0-479,21-21-994,-20 21-352,19 0-577,-19 0-768,20 21-1505,-19-21-2147</inkml:trace>
  <inkml:trace contextRef="#ctx0" brushRef="#br4" timeOffset="358860.3516">14888 8492 14221,'0'19'3011,"0"1"-1378,0 0 289,0 19-160,0-19-737,0 1-609,20-1-128,0-1 97,19-19 31,-19 0-127,0-19 63,0-1-32,-1-1 0,-19 1-191,-19-19 63,19 19-128,-20 0-128,-20 1-225,20 19-223,1 0-97,-1 0-384,20 0-1056,0 19-1058,0 1-1602</inkml:trace>
  <inkml:trace contextRef="#ctx0" brushRef="#br4" timeOffset="359041.9922">15127 8651 19506,'-20'-41'2274,"20"21"-224,0-19-416,0 19-481,20-19-769,-20 18-480,18 21-224,2-20-385,1 20-993,19 20-1697,-22-20-3491</inkml:trace>
  <inkml:trace contextRef="#ctx0" brushRef="#br4" timeOffset="359858.3985">15860 8471 15022,'0'0'4292,"0"0"-2306,0-20 416,0 20-480,-19 20-737,-1 1-320,0-2-97,0 21-287,0-1-193,1-19-192,19 21-160,0-22-64,0 1-160,0-20-481,0 20-480,0-20-577,-20 0-1441,20-20-3972</inkml:trace>
  <inkml:trace contextRef="#ctx0" brushRef="#br4" timeOffset="360046.875">15562 8531 16912,'0'-20'4260,"0"20"-3075,20 0 865,1 0 192,19 0-1025,-21 20-737,21 0-384,19-1-128,-19 1-352,0 0-385,-21 1-352,1-1-897,0-20-2082,-20 19-4836</inkml:trace>
  <inkml:trace contextRef="#ctx0" brushRef="#br5" timeOffset="366352.5391">8535 9147 5861,'0'39'4100,"0"-39"-2659,0 20 449,0-1 128,20 2-384,-20-1-866,0 0-319,20-1-97,-20-19-64,20 20 129,-20-20 127,0 0-127,0 20-129,20-20 0,-20 0-192,0 0 0,0 0-64,20 0-32,-20 0 64,19 19 0,1-19 1,0 0 127,0 0 96,1 0 32,-3 0-63,2 0-97,21 0-128,-21 0 32,19 0-32,-19 0 32,20 0-96,-1 0 64,1 0-32,-1 0 32,1 0-32,1 0 0,17 0 64,-17 0-32,-23 0-32,23 0 0,-1 0 0,-1 0 0,-19 0-96,20 0 64,-1 0 64,1 0 0,1 0-160,-3 0 224,3 0-96,-3-19 0,3 19 0,-21 0-64,19 0 96,1 0-64,0 0-96,-1 0 32,1 0 32,-1 0 32,1 0 32,1 0 32,-3 0-64,3 0 32,-3 19 0,3-19 96,-1 0-64,-1 20-32,21-20 32,-21 0-32,1 0 128,1 21-128,-3-21 0,23 0 0,-22 20 0,-19-20 96,20 0-128,-1 0 64,1 0 160,-20 0-96,19 0 64,1 0-128,-1 0 32,1 0-64,1 0 32,-2 0-32,21 0 65,-21 0-33,21 0 160,-21 0 352,21 0 33,-21-20 63,2 20-223,-1 0-65,-1-21 0,-19 21-63,0-20-33,-20 20-32,20-19 161,-20 19-193,0-20-128,0 20-64,0-20 32,-20 20-417,20 0-447,0 0-706,0 0-1024,0 0-3396</inkml:trace>
  <inkml:trace contextRef="#ctx0" brushRef="#br5" timeOffset="369755.8594">11294 9484 2594,'0'0'2755,"-18"0"95,18 0-736,0 0-352,0 0-289,0 0-448,0 0-256,0 0-160,0 0 63,18 0-159,-18 0-193,0 0 225,20 0 95,1 0-223,-21 0-161,20 0-96,0 0-32,-2 0-32,3 19-96,-1-19 32,20 0 96,-21 0-32,1 20-96,20-20 32,-1 0 32,1 0 33,1 20-33,-3-20-128,3 0 96,-3 21-32,23-21 64,-2 0-64,-19 0 32,19 0 0,1 0-32,-1 0 64,2 0-32,18 0 224,-20-21-32,1 21-32,-1 0-160,20-20 1,0 20 63,2-20-64,-2 20-96,0-19 96,0 19 0,20-20 96,-18 20 32,18-20 224,-20 20-192,20-19-160,-19 19-64,19 0 97,0-20-33,0 20 0,0-21-64,1 21 96,-1 0-96,0-20 0,-20 20 0,20 0 96,1-19-64,-1 19 0,0-20-32,2 0 32,17 1 0,-19-1 0,20 0 96,1-1-128,-21-18 64,20 19 32,1 1-96,-21-21 192,20 19-96,-1 1-64,1-19 64,1 19-32,-1-19-32,0 19-64,1-20 32,-2 20 0,-19-19 64,20 19 0,1-19 32,-21 18 64,-20 1 64,-19 0 0,-1 20 1,-18-19-65,-21 19 64,-2 0-160,-18 0 0,0 0 0,0 0-160,0 0-256,0 0-353,0 0-544,-18 19-801,18 1-1378,-20-20-12010</inkml:trace>
  <inkml:trace contextRef="#ctx0" brushRef="#br5" timeOffset="371271.4844">17548 8353 10185,'-20'-20'3523,"0"-1"-1056,20 21 255,0-20 1,0 20-769,0 0-417,0 0-800,0 20-225,0-20 129,20 41-64,-20-2-33,20 0-224,-20 22-31,20-22-193,-1 0-32,21 1-96,-19-19 96,-1-1-256,-2-1-257,2 1-351,1-20-482,-21 20-1216,20-20-3075</inkml:trace>
  <inkml:trace contextRef="#ctx0" brushRef="#br5" timeOffset="371460.9375">17826 8551 18609,'20'0'2370,"-20"0"-1313,0 19 193,0-19-610,20 20-512,-20 0-288,0-20-1121,19 21-1698,-19-21-2466</inkml:trace>
  <inkml:trace contextRef="#ctx0" brushRef="#br5" timeOffset="371641.6016">17806 8372 13708,'-20'0'353,"20"0"-2115,0 0-1153,0 0-5316</inkml:trace>
  <inkml:trace contextRef="#ctx0" brushRef="#br5" timeOffset="371887.6953">17984 8531 16815,'20'39'2435,"0"-19"-1122,0-20 545,-20 20-417,21-20-352,-1 0-512,-2 0-321,-18 0-96,20-20-64,1 20 96,-21-20-64,0 1-31,20 19-33,-20-20-64,0 20 0,0 0-129,20 0-63,-1 20-480,1-1-385,-20 1-417,20 21-1601,0-2-2114</inkml:trace>
  <inkml:trace contextRef="#ctx0" brushRef="#br5" timeOffset="372111.3282">18302 8392 18417,'-19'-20'3043,"19"20"-2563,0 0 1026,0 20-161,19 0-768,1 19-513,0 2-32,0-2-321,0 0-223,-1-19-641,21 21-705,-20-21-1569,1-20-4036</inkml:trace>
  <inkml:trace contextRef="#ctx0" brushRef="#br5" timeOffset="372430.6641">18561 8451 3203,'-41'-20'13324,"21"20"-11530,2 20 64,-23 0 224,41 1-673,-20-2-480,20 21-385,0-21-159,20 21-129,0-19-128,19-1-96,2-1 128,-21-19-128,18 0 96,3-19-32,-21-1-128,0-1-64,-1 1 64,-19-19-128,0 19 64,0 0 0,-19 1 128,-1 19 32,20 0 32,-20 0 64,0 0 32,-1 19 33,21 1-33,0 19-160,0-19 0,21 21-32,-1-21-416,20-20-417,-1 19-416,1-19-801,-1 0-2306,-19 0-5638</inkml:trace>
  <inkml:trace contextRef="#ctx0" brushRef="#br5" timeOffset="372735.3516">18818 8531 15534,'-20'0'3395,"20"20"-2209,0-20 1088,0 19-737,20 1-672,0 0-513,0 1-224,19-21 97,-19 0-193,21-21 192,-21 1-128,0 0 32,-20-19-128,0 19 160,-20-20-160,0 0 96,-1 1-128,-19 19 0,21 1 128,-1-1 65,20 20 31,0 0 0,0 20 32,20-1 128,-1 21-255,1-1-33,21 2-257,-1-2-447,19-19-385,-19-1-1313,-1 1-2819</inkml:trace>
  <inkml:trace contextRef="#ctx0" brushRef="#br5" timeOffset="373053.711">19354 8273 20403,'0'0'1761,"0"19"-95,0 1 608,21 1-704,-21 18-705,20 1-417,-2-1-224,3 2-288,-1-2-64,20-19-192,-21-1-289,1-19-576,0 20-801,0-20-1954,-20 0-5124</inkml:trace>
  <inkml:trace contextRef="#ctx0" brushRef="#br5" timeOffset="373233.3985">19573 8471 18417,'0'21'1537,"20"-2"-480,-20 1 225,19 0-770,1-20-512,0 0-865,-20 0-2114,20 0-3619</inkml:trace>
  <inkml:trace contextRef="#ctx0" brushRef="#br5" timeOffset="373425.7813">19573 8292 15534,'-40'-19'2018,"40"19"-2498,0-20-353,0 20 513,20 0-1186,0 0-5028</inkml:trace>
  <inkml:trace contextRef="#ctx0" brushRef="#br5" timeOffset="373593.75">19812 8253 16591,'-20'0'1249,"20"20"289,-21-1 576,1 1-609,20 1-512,0 18-608,20-19-129,1 19-160,17 1-32,3-19 0,-21 18-32,0-19-32,-1-1 64,-19 1 64,-19 0-96,-1 1-256,0-21-417,0 0-960,-19 0-2018,19-21-1699</inkml:trace>
  <inkml:trace contextRef="#ctx0" brushRef="#br5" timeOffset="373784.1797">19911 8292 21107,'19'61'2307,"1"-42"-1731,0 21-95,0-1 95,0 2-384,-1-22-192,1 1-544,20 0-769,-20-20-1218,-20 0-2850</inkml:trace>
  <inkml:trace contextRef="#ctx0" brushRef="#br5" timeOffset="373977.5391">19851 8392 20819,'40'0'801,"-1"0"-417,1 0 513,19-20-416,1 20-449,-21 0-1025,1 0-2915</inkml:trace>
  <inkml:trace contextRef="#ctx0" brushRef="#br5" timeOffset="376444.336">20725 8531 13100,'19'0'2562,"-19"20"-608,0-20 801,20 19-481,-20-19-833,0 0-448,0 0-64,0 0 0,0-19-96,-20-1-545,1 0 0,19-20 1,-20 0-1,-21 1-192,21-20 32,20 18-64,-20-18 0,2 20-128,18-2 96,0 22-64,18-21-32,2 21-192,0 19-417,21-20-352,-2 20-384,1 0-993,-20 20-2435</inkml:trace>
  <inkml:trace contextRef="#ctx0" brushRef="#br5" timeOffset="376648.4375">20506 8353 17488,'-40'19'2562,"40"-19"-1633,0 0 609,20 0 127,19 0-864,1-19-737,19 19 32,-19-20-416,21 20-481,-2 0-1217,-19-21-2754,-1 21-10475</inkml:trace>
  <inkml:trace contextRef="#ctx0" brushRef="#br5" timeOffset="376875.9766">21002 8392 15758,'0'20'3011,"21"-1"-1858,-21 1 1186,0 0-418,0-20-1056,18 21-352,2-21 63,1 0 1,-1 0-129,0 0-192,-20-21 97,0 21-33,0-20-96,0 0-256,-40 1-96,19-1-64,1 0 64,2 20-224,-3 0-513,21 0-577,0 0-1825,0 20-2915</inkml:trace>
  <inkml:trace contextRef="#ctx0" brushRef="#br5" timeOffset="377054.6875">21201 8570 19858,'20'-19'1602,"-20"-1"480,0 0 32,0-20-1089,19 20-609,-19 0-224,20-19-288,0 19-224,0 20-737,0-19-1185,-1 19-1986,1 19-7527</inkml:trace>
  <inkml:trace contextRef="#ctx0" brushRef="#br5" timeOffset="377334.961">21954 8292 19218,'0'0'2658,"0"0"-1569,-18 0 737,-2 41-513,20-2-512,-21 1-353,1-1-127,20 2-225,0-2-128,0-19-353,0-1-576,0 1-928,-20-20-1827,20-20-14541</inkml:trace>
  <inkml:trace contextRef="#ctx0" brushRef="#br5" timeOffset="377539.0625">21638 8392 21460,'-20'0'2242,"20"0"-1537,0 0 1120,39 20-287,1-1-609,19-19-513,1 20-224,19 0-256,-20-20-288,2 21-609,-22-2-577,-19-19-1280,-20 20-3204</inkml:trace>
  <inkml:trace contextRef="#ctx0" brushRef="#br6" timeOffset="452856.4453">22452 7002 2338,'0'0'5829,"0"0"-4804,-20 0-288,20 0 896,0 0 321,0 0-801,-20 0-480,20 0-193,0 0 129,0 20 128,0-20 31,0 0-95,-20 0-64,20 0 63,0 0-95,0 20-65,0-20 161,0 0-257,0 0-127,0 0-97,0 0 32,0 20-32,0-20 129,-21 0-129,21 19 128,0 2-224,0-21 0,0 20 96,0 19 97,-20-19 31,20 19-32,0-19-64,0 1 33,0 18-129,0-19-96,20 0 224,-20-1-224,0 1 192,21 21-128,-21-22-32,0 1 65,0 19-129,20-19 96,-20 19 0,0-17 64,20 17-128,-20-19 96,0 19-32,0-19 32,20 1 0,-20 18 65,0-19-65,19 19 32,-19-19-96,0 20-32,0-20-64,20 19 64,-20-19-32,0 19 192,0-19-192,20 21 96,-20-21-192,0 19 96,0 0 192,0-18-192,0 19-64,0-1 128,0-19 0,0 19-32,0 2 65,0-22-97,0 21-33,0-1 66,0 2-66,0-22 162,20 21-322,-20-1 290,0-19-97,0 21 96,0-2-192,0 0 256,20 1-256,-20 0 192,0 0-64,0-1 64,0 0-64,19 2-128,-19-2 192,0-19-128,20 19 96,-20-19-128,0 21 64,0-21 0,20-20 64,-20 19-128,0-19 32,0 0 64,0 0-192,0 0-33,20 0-223,-20 0 96,0 0-193,0-19-352,20 19-1152,-20 0-1795,0-20-5989</inkml:trace>
  <inkml:trace contextRef="#ctx0" brushRef="#br6" timeOffset="454826.1719">22471 7022 12523,'0'0'1634,"0"0"-833,0 0 448,0 0 577,0 0-1058,0 0-415,0 0-1,20 0 32,-20 0 97,20 0 320,-20 0-129,20 0-223,0 0-161,-1 0 32,21 0-64,-20 0 65,19-20-289,1 20 256,1 0-128,-3-19-224,23 19 64,-22 0 0,1 0 96,-1 0-160,-19-20 64,20 20 128,-20 0-128,-1 0-32,1 0 32,0 0 32,21 0 64,-41 0-32,18 0-96,2 0 64,-20 0-64,20 0 32,-20 0 96,0 0 225,0 0 31,0 0 97,0 0-161,0 0 64,-20 0-192,20 20 65,0-20-97,0 0 32,0 19-160,0-19 96,0 20 64,20 0 0,-20 0 0,0-1-64,0 2 1,0-21 63,0 20-160,0 0 160,21-1 96,-21 1-256,0 19 64,0-19 96,0 21-160,0-22 128,0 21-32,0-1-96,0 2 33,0-2-66,0-19 194,0 19-97,0 0-64,0-17 96,0 17 0,-21-19 32,21 19-64,0-19 64,0 1-64,0 18-128,0-19 192,0 19-128,0-19 128,0 20-31,0-20-97,0 19 160,0 1 32,0-1-160,0-18-64,0 19 32,21-1-32,-21 0 0,0 2 224,0-21-288,0 19 96,0 0 0,20-19 96,-20 21-128,0-22 32,0 1 128,0 19-160,0-19 0,0 21 64,20-2-32,-20-19 128,0 19-224,0-19 192,0 1-96,0 18 0,0-19 0,0 0 0,19-1 32,-19 1-32,0-20-32,0 20 64,0 1-64,0-2 32,0 1 96,0 0-128,0-1 0,0 1 0,0-20 64,20 20-64,-20-20 0,0 19 160,0-19-192,0 21 32,0-21 64,0 20-64,0-20 32,0 20 96,0-20-160,0 19 32,0-19 64,0 0-64,0 20 32,0-20 96,0 0-128,0 0 0,0 0 0,20 20 32,-20-20 0,0 0 0,0 19 0,0-19 32,0 0-64,0 0 32,0 0 0,0 20-32,0-20-32,0 0 160,0 0-96,0 0-32,0 0 32,-20 0 0,20 0-32,0 0 96,0 0-64,0 21 0,0-21-32,0 0 32,0 0-32,0 20 0,0-20-64,0 0 96,0 0-64,0 20 128,0-20-64,0 0 32,0 0 96,0 0-160,-20 0-96,20 0 256,-19 19-160,-1-19-32,20 0 192,-20 0-96,-1 0-64,1 0 0,0 0 0,2 0-64,-3 0 96,-19 0 0,1 0 0,-1-19 128,0 19-352,1 0 352,-1 0-160,1 0 32,19 0-192,0-20-96,-1 20-129,1 0-736,20 0-545,0-20-928,0 20-3332,0-21-9320</inkml:trace>
  <inkml:trace contextRef="#ctx0" brushRef="#br6" timeOffset="456241.211">22650 9166 6982,'0'-19'2114,"0"19"-1185,0 0 737,0 0 31,0 0-352,0 0-384,0 0-384,0 0 31,0 0 33,0 0 128,19 0-32,-19 19-193,20-19-96,0 0-287,1-19-225,-1 19-449,-2-20-864,2 20-1314,1 0-5989</inkml:trace>
  <inkml:trace contextRef="#ctx0" brushRef="#br6" timeOffset="458894.5313">22570 7677 2146,'-19'0'1825,"19"0"-1633,-20 0 962,20 0 992,0 0-481,0 0-352,0 0 1,0 0 575,0 0-319,0 0 160,0 0-385,0 0-128,-20 0-352,20 0-32,0 0-193,0 0-31,0 0 31,0 0-31,0 0-65,0 0-415,0 0 127,0 0-64,0 0-32,20 0 96,0 0 225,-1 0-161,1 0-320,20 0 128,-1 0 96,22 0-63,-23 0-193,43 0 64,-22 0 128,-19 20-256,19-20 256,-19 0-192,-1 0 0,-19 0 32,0 0 96,-20 0-96,21 0-32,-21 0 160,0 0-96,0 0-352,0 0-257,0 0-960,0 0-1314,0-20-3075</inkml:trace>
  <inkml:trace contextRef="#ctx0" brushRef="#br6" timeOffset="459777.3438">22630 8134 544,'0'0'929,"0"0"1761,-20 0 289,20 0-641,0 0-608,-20 0-32,20-20 31,0 20-95,0 0 64,0 0-257,0 0-96,0 0-224,0 0-192,0 0-64,20 0-257,-20 0-95,20 0-129,19 0-191,1 0 159,1 0-64,18 0-160,-19 0 128,19 0-63,0 0-65,1 0 32,-21 0-32,1-20-128,-20 20 96,1 0-192,-3 0 192,2 0-288,0-19 0,1 19-129,-21 0-223,20 0-321,-20 0-864,0 0-1923,20 0-4580</inkml:trace>
  <inkml:trace contextRef="#ctx0" brushRef="#br6" timeOffset="460516.6016">22650 8631 9384,'-20'-21'3300,"20"21"-1154,0 0 544,0 0-63,-20 0-674,20 0-992,20 0 224,0 0 33,-1 0-354,21 0 129,19 0-544,2 21-65,-2-21-192,1 0-224,-1 0 64,-19 0 96,-1 0-224,-19 0 64,21 0-288,-23 0-32,2-21-33,-20 21-319,20 0-449,-20 0-993,0 0-1730,0 21-5285</inkml:trace>
  <inkml:trace contextRef="#ctx0" brushRef="#br6" timeOffset="463458.0078">22809 7379 11370,'0'0'1314,"-21"0"-290,21 0 834,0-20-192,0 20-609,21 0-256,-21 0-353,0 0 353,20 0 32,0 0-33,-1 0-159,1-19-161,-20 19-95,20 0 223,20 0-319,-21 0 127,21 0-160,-20 19 0,19-19-95,1 0 95,1 0-128,-3 0-128,3 0 160,-1 0 32,-1 0-256,-19 0 160,20 0-64,-21 0-64,21 0 32,0 0 0,-1 0 64,-19-19-64,21 19-32,-23 0 160,2 0-160,1 0 32,-21 0 0,20 0 97,-20 0 63,0 0-224,0-20-64,0 20 128,-20-20-33,-1 20 66,1-19-33,2 19-33,-23-20 66,21 20-33,20 0 128,-20 0-160,20 0-64,0 0 96,20 0-33,0 0 66,21 0-33,-23 0-33,23 0 98,-1 20-97,-22-1 224,3 1-256,-1 0 96,0-1 96,0 1-32,-20 0-160,0 1 64,-20-2-288,20-19-321,0 20-320,-20-20-1185,20 0-1858,0 20-2306</inkml:trace>
  <inkml:trace contextRef="#ctx0" brushRef="#br6" timeOffset="464696.2891">23762 7042 7366,'19'-20'3204,"-19"20"-674,0-20 417,0 20-129,0 0-479,0-19-898,0 19-384,0 19 224,0-19-416,0 20 0,0 20-289,20 0-95,-20 19-257,0-19-96,20 20 64,-20-21-256,20 1 160,0-1-64,-20-19-64,19 1-160,1-2-288,-20 1-225,0-20-320,0 20-320,0-20-801,0 0-865,0 0-1794</inkml:trace>
  <inkml:trace contextRef="#ctx0" brushRef="#br6" timeOffset="465370.1172">23762 7062 1665,'0'0'12972,"0"0"-11306,0 0 64,0-20 704,19 20-480,-19-20-577,20 20-224,0-20-384,20 20-64,-1 0-513,1-19-32,19 19-32,-18-20-128,17 20 32,-17 0-32,18-21 64,-19 21-64,19 0-96,-19 0 96,1 0 32,-3-20-32,3 20 128,-3 0-160,3 0 0,-21 20 160,0-20-160,-1 0 0,-19 21 224,20-21-192,-20 20 160,20-1 97,-20-19 63,0 20-320,0 0 128,20 19 0,-20-18-128,0 19 96,20-1-96,-1 0-128,-19 2 64,20-2-32,0 1 0,-20-21-64,20 21 128,-20-19-32,0-2-160,0 1 224,0-20-193,-20 20 193,-20-20-352,1 0-160,-1 0 319,-19 0 1,-2-20 192,-18 20 0,20-20-64,-1 20 160,21-19-256,-1 19-384,1 0-610,19 0-1376,0 0-2947</inkml:trace>
  <inkml:trace contextRef="#ctx0" brushRef="#br6" timeOffset="466252.9297">24139 7201 13805,'0'-20'2466,"0"20"-608,0 0 448,0 0-352,20 0-865,-20 0-385,0 20-415,0-1 63,20 1-192,-20-20-32,0 21-32,0-21 193,0 20-97,0-20 128,0 0-192,0 0-32,-20-20-96,20-1 0,-20 1 193,20-19-258,0 19 194,-20 1-1,20-21 32,0 40-128,0-21 64,20 21 64,-20 0-224,20 0 224,19 21-192,-19-1 32,0 0-32,20-1 32,-21 1 0,1 0-576,0 19 95,0-18-416,1-1-544,-21-1-1057,18-19-962,-18 20-5188</inkml:trace>
  <inkml:trace contextRef="#ctx0" brushRef="#br6" timeOffset="466500">24159 7261 16623,'0'0'769,"0"0"672,0-21 385,0 21-1506,20 0-256,-20 0-384,19 0-1185,1 0-930,0 0-3522</inkml:trace>
  <inkml:trace contextRef="#ctx0" brushRef="#br6" timeOffset="467252.9297">24019 7459 14029,'0'0'1569,"0"0"257,21-20 704,-21 20-1280,20 0-706,-20 0-95,18 0-321,23 0-32,-21 0-96,0 0-481,19 0-672,-19 20-1217,20-20-2883</inkml:trace>
  <inkml:trace contextRef="#ctx0" brushRef="#br6" timeOffset="469279.2969">22610 7796 10634,'-20'-19'2946,"0"19"-736,20-20 321,0 20-385,0 0-769,0 0-672,20 20 608,20-20-352,-20 19-128,19 1-225,2 0-159,-3-1-417,23 2 256,-22 19-192,1-21-128,0 1 64,-21 0 128,21-20-192,-20 19 0,0-19-128,-1 0-96,-19 0-96,20 0-289,-20 0-384,0 0-801,0 0-1697,0 20-1890</inkml:trace>
  <inkml:trace contextRef="#ctx0" brushRef="#br6" timeOffset="469633.7891">22531 8094 12075,'0'-19'4324,"0"19"-3043,0-20 257,0 20 800,0-20-897,20-1-480,19 1 64,1 1-160,-1-1-192,22 0 95,-3 1-575,22-1-33,-40 0-128,19-1 0,-39 21-417,20-19-31,-20 19-449,-20 0-352,19 0-993,-19 0-2146,0 0-5734</inkml:trace>
  <inkml:trace contextRef="#ctx0" brushRef="#br6" timeOffset="473083.0078">24238 7300 7142,'-20'0'3492,"20"0"-1731,0 0 481,0 0 161,0 0-770,0 0-1120,0 0-385,0 0 96,0 0-224,20 0-192,-20 0-961,20 20-2242</inkml:trace>
  <inkml:trace contextRef="#ctx0" brushRef="#br6" timeOffset="475025.3907">22888 8412 8456,'-20'0'2786,"20"-20"-896,0 20 96,0 0-225,0 0-319,0 0-385,0 0-513,0 0 193,0 0-32,20 0-193,-20 0 129,0 0-129,20 0-63,-20 20-1,20-20 33,0 0-1,-1 0-160,21 0-159,-20 0 95,19 0-64,1 0-64,1 0-32,-3 0 32,-18 19-160,21-19 96,-2 0-32,-19 0-32,0 0 160,0 0-127,0 0 95,-1 0-64,1 0 96,0 0-128,0 0 128,0 0-192,-1 0 128,-19 0-160,20 0 96,-20 0 64,0 0-96,20 0 128,-20 0 0,0 0-32,0-19-224,0 19 256,0 0-160,0 0 32,-20 0-64,20 0 193,0-20-129,0 20 0,0 0-33,0 0 1,-20-20-128,20 20 224,-19 0-96,-1 0 32,0 0 0,20-19 0,-20 19 0,20 0 64,-20 0-128,20 0 64,20-20 0,-20 20-96,20 0 160,0 0-64,19 0 0,-19 0 0,0 0 32,0 20-32,1-1 32,-21 1-32,18 0-32,-18-1-32,0 1-160,0 0-96,0-20-385,0 21-448,0-21-513,0 0-1024,0 19-865,0-19-5734</inkml:trace>
  <inkml:trace contextRef="#ctx0" brushRef="#br6" timeOffset="476791.9922">23722 8353 704,'0'0'1377,"0"0"-512,0-20-64,0 20-64,0 0-225,0 0-256,0 0-223,0 0 127,0 0 128,0-21 32,0 21 705,0 0 256,0 0 33,0 0 63,0-20 224,-20 20 65,20 0-257,0-19 65,0 19-65,0 0-96,0 0-95,0-20-129,0 20-97,0 0-159,0 0-352,0 0-1,0 0 161,0 20-161,0-1-31,20 1-1,-20 21-192,20-22-63,0 21-193,-20-21 128,19 21-160,-19-19 128,20-21-96,-20 19-160,0-19-33,0 20-287,0-20-161,0 0-480,0 0-1121,0-20-993,0 20-224,0-19-5766</inkml:trace>
  <inkml:trace contextRef="#ctx0" brushRef="#br6" timeOffset="477190.4297">23742 8333 14573,'0'-21'1858,"0"21"160,0-20 608,0 20-640,20-19-769,-1-1-512,1 20-417,0-20-127,0 20-65,-20 0-96,20 0 32,-20 0-64,0 20-32,0-20-129,0 20 161,-20-1 0,20 1 0,0 1-128,0-1 128,0-20 160,20 19-96,-1-19 64,1 20 33,0-20 63,0 20-96,1-1 64,-3 1-32,-18-20 160,0 20-128,0 1 1,-18-21-193,-3 19-161,21-19-351,-20 0-289,0 20-736,0-20-1891,1 0-2818</inkml:trace>
  <inkml:trace contextRef="#ctx0" brushRef="#br6" timeOffset="478168.9453">23503 8134 9416,'0'0'2467,"0"0"-1250,0 0 993,20 0-512,-20 0-737,0 0-321,20 0 1,-20 0 31,0 0 129,21 19-32,-21 2-129,0-1-31,18-20 32,-18 39-129,20-19 193,-20 0-257,0 19-160,21-18 33,-21 18-33,0 1 32,20-1-31,0 2-129,-20-22-32,18 1 0,-18 0-160,21-1 192,-21 1-192,0-20-192,20 20-225,-20-20-127,0 0-225,0 0-768,-20 0-417,20 0-448,0 0-449,0 0-2114</inkml:trace>
  <inkml:trace contextRef="#ctx0" brushRef="#br6" timeOffset="478769.5313">23623 8114 14029,'0'0'2210,"0"-20"-513,0 20 770,0 0-641,40-19-898,-1 19-287,1 0-161,-1-20 33,1 20-225,19 0-288,-19 0 64,-20 20-32,19-20 64,-39 19-32,20 1 33,0 0 31,-20-1 0,0 2 32,0-1-160,0 19 0,0-19 96,21 19-128,-21-19 32,0 21 96,20-2-96,-2-19-128,-18 19 32,20 2 64,1-2-128,-21 0 96,20-19-129,0 21 193,-20-21-288,0-1 224,0 1-96,0-20 128,-20 20-160,20-20-32,-20 19 31,-1-19 97,-17 0-96,18 0-160,-21-19 192,3 19-97,-3-20-575,21 20-289,-19 0 96,19-20-481,-20 20-1409,20 0-7334</inkml:trace>
  <inkml:trace contextRef="#ctx0" brushRef="#br6" timeOffset="479582.0313">24119 8451 13164,'0'0'2530,"-21"0"-832,21 0 672,0-20-416,0 20-705,0 0-544,0 0-97,0 0-95,21 0-225,-1 0 161,0 0-129,0 0 0,19 0 129,-19 0-161,20 0-256,-1 0 64,-19 0 0,21 0-64,-23 0 32,2 0 0,0 20-96,1-20-64,-1 0 128,-20 0-128,0 0 0,18 0 192,-18 0-288,0 0 32,-18-20 96,18 20-96,-20-19 64,-1-1-1,1 20 194,0-20-97,20 1-33,-18 19 66,18 0 191,-21-20-256,21 20 0,0 0 32,21 0-160,-21 0 160,18 0-65,2 0 65,0 20-32,1-20-64,-1 19 64,-2 1 64,3 0-32,-1-20 0,-20 19-32,0 1 160,0 0-128,0 1-64,0-2-96,0-19-480,0 20-930,0-20-2530,-20 0-12716</inkml:trace>
  <inkml:trace contextRef="#ctx0" brushRef="#br6" timeOffset="482899.4141">24694 8273 2434,'20'-20'4292,"-20"20"-1922,0 0 705,0 0-833,0 0-929,0 0-512,0 0 192,0 0 160,20 0-128,-20 20-32,20-20 32,-20 19-448,20 1-161,-20 1-96,19-1-63,1 19-97,0-19-128,-20-20 64,0 19 32,21 1 64,-21-20-96,0 20 64,0-20-64,0 0 33,20 0 95,-20 0-96,0 0-224,-20 0 128,20 0-96,-21-20 0,21 20-96,-20-20 160,20 1-193,-20-1 257,20-19-96,0 19 32,-19-1-32,19 1-64,19 1 192,-19 19-32,20 0-32,-20-20-32,20 20-32,1 20 32,-1-20 97,-2 19-194,2 1 97,1 21 32,-1-22-32,0 1 97,-20 19-161,0-19 160,0 0-32,0 1-32,-20-2 64,0 1-192,20-20 64,-21 0-289,21 0-736,-20-20-929,20 20-1056,0 0-2980</inkml:trace>
  <inkml:trace contextRef="#ctx0" brushRef="#br6" timeOffset="483586.9141">24595 8214 9192,'0'0'3748,"20"0"-2531,-20 0 801,0 0 128,0 0-897,20 19-384,-20 1-225,20 0 1,-20 19-128,20-18 95,-20 18-288,19 1 1,-19-1 95,20 2-96,-20-2 1,20-19-33,-20 19-128,20-19 0,-20-20-64,20 21-128,-20-21 0,0 20 0,0-20-288,0 0-225,0 0-351,0 0-738,0 0-1473,0-20-1633</inkml:trace>
  <inkml:trace contextRef="#ctx0" brushRef="#br6" timeOffset="484369.1407">24556 8153 7206,'20'0'4356,"-1"0"-3170,-19 0 639,20-19 225,0 19-352,0 0-705,0-20-224,-1 20-481,21 0 64,0 0-64,-1 0 33,2-20-193,-3 20 0,3 0 192,-1 0-64,-20 0-95,19 0-33,-19-19 0,0 19-96,0 0 256,-20 0-160,19 0 129,-19 0 127,0 0-96,20 0 225,-20 0-33,0 0-63,0 0 31,0 19-224,0-19 64,0 0-191,0 20 95,0-20 96,0 20-192,0-1 0,0 2-64,20-1-32,-20 19 160,20 1-192,-20-1 128,20 2-64,-20-2-160,19 0 160,1 1-32,-20 0 96,0-20-96,0 19-64,0-19 32,0 0 32,0 1 0,0-21-64,0 20 96,-20-20-96,20 0 64,0 0 0,0 0-96,0 0 128,-19 0-64,19 0-160,-20 0 192,-20-20-32,20 20 0,-19 0 0,-1 0 128,1 20-224,-1-20 224,-1 0-256,21 19-32,2-19-961,-2 0-1602,20 0-3203</inkml:trace>
  <inkml:trace contextRef="#ctx0" brushRef="#br6" timeOffset="486075.1953">23126 9027 224,'0'0'10506,"0"0"-9225,0 0 224,0-20 513,0 20-160,0 0-481,0 0-192,0 0-96,0 0-128,0 0-96,0-19-256,0 19-33,0 0-223,21 0 159,-3 0-256,2 0 129,21 0-257,-1 19 32,-21-19-64,1 0 64,20 0-32,-20 0-128,19 20 128,21-20-96,-21 0 1,1 0-1,19 0 96,-18 0-160,-3 0 32,3-20 32,-21 20 32,0 0 0,-20 0 160,0 0-224,0 0 0,-20 0 0,0-19 128,0 19-192,-1 0 64,3-20 96,-22 20-32,19-20-128,1 20 64,2-21 192,18 21-128,0 0 65,0 0-162,0 0 66,18 0-33,23 0-33,-1 0-31,-1 21 64,-19-21-96,20 20 0,-21 0 160,-19-1-192,20 1 0,-20 0-256,0-1-481,-20 1-1313,20-20-3267</inkml:trace>
  <inkml:trace contextRef="#ctx0" brushRef="#br6" timeOffset="487666.9922">24159 9086 1185,'20'-20'10986,"-20"1"-8872,19 19 32,-19-20 160,0 0-384,20 20-545,-20 0-544,0-19-192,-20 19-129,20 0-63,-19 0 63,-1 0-63,0 19-1,0 1-96,-1 19-256,1-19 193,2 21-129,18-21-160,0-1 128,18 1-128,2 0 96,21-1-160,-1-19-128,-1 0-545,1 0-640,-1 0-1378,1 0-2530</inkml:trace>
  <inkml:trace contextRef="#ctx0" brushRef="#br6" timeOffset="488709.961">23880 8968 4388,'0'-20'5157,"0"20"-2211,0 0-95,0 0-609,0 0-416,0 0-353,-19 0-159,19 20-161,0 0-225,0-1-223,0 21-224,19-1-225,-19 2-96,0-2-32,20 1-128,-20-21 64,0 22-32,20-21 96,-20 19-96,0-39-64,0 20 64,20-20 64,-20 19-160,21-19 64,-3 0 96,-18 0-63,20 0-66,0-19 33,1 19 0,-1 0 0,-2 0 33,2 0-33,21 0 0,-21 0 0,19 0 0,1 0-97,19 0 97,-19 0 0,1 0-64,17 0 96,-17 0-96,-2 19 32,1-19-32,-20 0 0,-1 0 0,1 0 64,0 20 32,-20-20 0,20 0-32,-20 0 0,0 0 128,0 0 0,0 0-160,0 0 0,0-20 0,-20 20 0,20 0-128,0-19 128,-20-1-160,20 0 128,-20 1-96,20-21 0,-19 19-97,19-18 65,-20 19 352,0-19-288,20 19 256,-20-1-128,-1 1-32,3 1 32,-2-1 64,20 0-64,-21 20 0,21-19 0,-20 19-32,20 0 0,0 0 128,-20 0-128,20 0 32,0 0 0,-18 0 128,18 0 1,-21 19-97,1-19 64,-20 0 64,1 0-160,19 0-32,-20 0 32,1 0 64,19 0-64,-21 0-192,3 0-193,18 0-608,-21 0-480,21-19-929,2 19-1602</inkml:trace>
  <inkml:trace contextRef="#ctx0" brushRef="#br0" timeOffset="524011.7188">853 10219 13484,'0'-20'1730,"0"0"160,0 20 960,0-19-896,0-3-833,-20 3-320,20 19-160,-21 0-257,3 0-64,-2 0-95,-1 19-1,-19 3-32,22-3 32,-23 21 64,21-21-95,0 21-97,1 0 32,19 0-64,0-1 32,19 0-96,1-19 192,20 1-192,-1 18 96,22-19-32,-2 0-64,1-1 32,-21 21-96,21-19 160,-40-2-32,-1 1 97,1 0 63,-20 19 0,-20-19-64,1 1 0,-21-1-128,20-1-64,-19 1-32,-1 0-320,20-20-193,-21 19-448,23-19-800,18 0-1635,-20 0-1857</inkml:trace>
  <inkml:trace contextRef="#ctx0" brushRef="#br0" timeOffset="524417.9688">1369 10714 19634,'-40'20'1506,"21"-20"191,-1-20 449,20 20-640,-20 0-706,20 20-415,0-20-1,0 20-96,20-20-128,-20 21 33,20-1-65,-1-1 0,21-19-64,0 0 96,-21 0-32,21-19 0,-20 19-32,0-20-128,-1-21 32,-19 21-224,-19 20 224,-21-19-160,0 19-32,1-20-64,-1 20-225,1 20-448,19-20-1153,-20 0-1537,40 19-2563</inkml:trace>
  <inkml:trace contextRef="#ctx0" brushRef="#br0" timeOffset="524744.1407">1508 10258 20659,'0'-39'2050,"0"19"-1249,-20 20 288,20 0 1057,0 20-833,20-1-640,-20 21-193,19 0-288,1 19 1,0-19-161,21 20-64,-23-1-129,23-20-255,-1 1-289,-20-19-224,19 18-512,-19-19-1346,0-20-2273,0 19-8970</inkml:trace>
  <inkml:trace contextRef="#ctx0" brushRef="#br0" timeOffset="525177.7344">1905 10655 11883,'0'-19'4868,"0"19"-3330,0 0 864,0 0 705,0 0-1281,0 0-865,0 0-353,0 19-127,0-19-97,0 20-192,0 0 97,21-1-161,-21 1 32,18 0-96,-18-20 0,20 21 0,0-21 0,-20-21 64,21 21-96,-21-20 96,20 0-128,-20 1 32,18 19-32,-18-20-64,0 20 96,0 0-160,21 0 64,-1 0 32,0 20-320,0-1-385,-1-19-288,21 20-544,0-20-1282,-21 0-2658</inkml:trace>
  <inkml:trace contextRef="#ctx0" brushRef="#br0" timeOffset="525400.3907">2223 10297 21908,'19'0'2338,"-19"0"-1793,40 41 448,-20-21 480,19 39-480,1-20-704,-20 2-354,19 18-127,2-40-224,-21 21-385,0-19-704,-2-21-1250,-18 0-3427</inkml:trace>
  <inkml:trace contextRef="#ctx0" brushRef="#br0" timeOffset="525663.086">2104 10516 18193,'39'-19'1729,"-19"19"-672,20-20 1538,19 20-417,1 0-897,-1 0-544,0 20-225,2-1-223,-2 21 63,-19-21-160,0 21-96,-1-19 0,-19-2-96,0 1 0,0-20-320,-20 20-545,0-20-736,0-20-1090,0 20-4099</inkml:trace>
  <inkml:trace contextRef="#ctx0" brushRef="#br0" timeOffset="525870.1172">2560 10377 21204,'-21'-39'2017,"3"39"-960,18 0 33,0-20-898,0 20-801,0 0-2210,0 0-3523</inkml:trace>
  <inkml:trace contextRef="#ctx0" brushRef="#br0" timeOffset="526546.875">3017 10536 14093,'-20'-39'1986,"0"39"0,20-20 256,0 20 384,0 0-800,-21 0-833,21 20-417,-18-1 33,18 21 128,0-1-129,0 2-287,0-22-33,39 1-160,-19 0 160,0-1-160,19-19 0,-19-19-63,20-1-1,-20 0-96,-20-20 0,19 20 0,-38 0-65,19-19-63,-20 19-160,0 1-160,0-22-1,0 21-192,20 1-63,-19 19-257,19-20-481,0 20-1056,0 0-2467</inkml:trace>
  <inkml:trace contextRef="#ctx0" brushRef="#br0" timeOffset="526836.9141">3236 10516 16431,'58'40'2466,"-37"-21"-352,-1 1 96,-2-20 33,-18 20-898,21-20-576,-21 0-225,0 0-160,0 0-31,0 0-97,0 0-96,0 0-64,0-20-96,0 0-64,0 1 64,20-1-64,0 0 0,0 20-96,0 0 32,-1 0 32,1 20 0,20 19-129,-20-19-575,-1 21-674,1-22-1440,0 21-4261</inkml:trace>
  <inkml:trace contextRef="#ctx0" brushRef="#br0" timeOffset="527164.0625">3691 10258 18577,'21'0'6118,"-21"0"-5413,0 0-449,0 20 1121,20-1-352,-20 22-480,20-2-225,-2 20-192,3-18-64,-1-2 0,0 1-96,0-1-224,-1 2-193,1-22-351,0-19-321,-20 0-801,0 0-1890,20 0-2210</inkml:trace>
  <inkml:trace contextRef="#ctx0" brushRef="#br0" timeOffset="527390.625">3870 10278 18225,'0'0'3907,"0"0"-3106,0 0 673,20 19 511,-20 2-1120,20 19-640,0-1-65,19 20-64,-19-18-128,20-22-385,-20 21-255,-1-21-834,-19 1-896,0-20-2403,0 20-12811</inkml:trace>
  <inkml:trace contextRef="#ctx0" brushRef="#br0" timeOffset="527596.6797">3632 10516 9801,'-20'0'11146,"20"-19"-9800,20 19 351,1-20 770,-3 20-962,23-21-800,-1 21-481,19-20-128,-19 20-128,19 0-449,-19 0-896,-21 20-1249,1-20-2115,-20 21-10313</inkml:trace>
  <inkml:trace contextRef="#ctx0" brushRef="#br0" timeOffset="527809.5703">3653 10615 19410,'-21'21'3011,"42"-42"-2723,-3 21 1474,23-20 63,17 0-960,3 1-512,-2-1-161,1 20-192,-21 0-417,1 0-768,-1 0-769,-19 20-2690,0-20-13101</inkml:trace>
  <inkml:trace contextRef="#ctx0" brushRef="#br0" timeOffset="528764.6485">4208 10358 13068,'-21'-20'2722,"21"0"-511,0-1 831,0 21-607,0-39-642,0 19-704,21 1-288,-1-21-224,0 21 224,19-3-129,1 3-191,0-1-129,-1 20-256,1 20 96,-19 21-96,17-2 0,3 20-64,-21 1-64,-20 19-128,0-20-96,0 1 128,0-1-160,-20-19 63,-1 0-127,1-20 64,-18 19 96,17-19 63,-19-20 33,20 0 257,-19 0-193,19-20 256,20-19 64,0 19-160,20-20 32,19 0 64,21 21 1,-21-1 63,22 20-32,-23 0-224,23 20-32,-22-1-192,1 1-417,-20 21-576,19-22-1057,-39 1-2050,20 0-10762</inkml:trace>
  <inkml:trace contextRef="#ctx0" brushRef="#br0" timeOffset="529936.5235">992 11191 11947,'0'-20'1345,"0"20"321,0 0 768,20 0-416,-20 0-961,39 0-64,-19 0-353,21 0-31,-3 20-161,23-20 193,18 0-128,-20 19 63,40-19-192,-20 0 97,2 0-1,18 0-95,-20 0-33,20-19 32,0 19-95,1 0-97,-1-20 32,20 20-32,-20-20 64,1 1 65,-1 19-33,-20-20 160,0 0-159,2-1-161,-2 21-32,-20-19-64,1-1 0,19 20 0,-20 0 0,2-20 32,-3 20-96,1 0 160,2 0-32,-2 0 0,-19 0 1,19 0 95,-19 0-128,19 0 32,2-19-64,-2 19 64,1 0 0,-1-20 32,0 20-96,1 0 32,-21 0-32,22 0-96,-23 0 160,23 0-32,-22 0-96,1 0 64,0 0-96,19 0 128,-39 20-96,21-20 128,-3 0-64,3 0 65,-21 0 31,19 0-32,-19 0 64,20 0-128,-1 0 128,1 0-64,-20 0 0,19 0-64,-19-20 64,0 20-128,0 0 96,-1 0-96,-19 0 64,0 0 33,0 0-98,0 0-287,0 0 0,0 0-257,0 0-255,0 0-578,20 20-544,-20-20-1665,0 19-5382</inkml:trace>
  <inkml:trace contextRef="#ctx0" brushRef="#br0" timeOffset="530159.1797">5022 10397 24471,'0'-20'736,"0"1"-832,0 19 128,0 0 0,20 0-384,0 19-1410,-20 1-3459,18 19-12267</inkml:trace>
  <inkml:trace contextRef="#ctx0" brushRef="#br0" timeOffset="530369.1407">5181 10695 19858,'0'19'3396,"-20"1"-2147,20-20-96,0 0 32,0 0-929,0 0-608,0-20-1218,20 20-1921,-20 0-6823</inkml:trace>
  <inkml:trace contextRef="#ctx0" brushRef="#br1" timeOffset="533590.8203">5856 10536 11562,'-21'-39'3171,"1"19"-832,0-1 415,2 21-159,-3-20-898,1 20-640,20 20-224,-20 21-224,20-2-65,0 0-127,20 22-33,0-22-96,19 0-64,1-19-95,19-20 31,2 0-64,-22-20-96,21-19 64,-20 0-288,-21 18 64,1-19-129,-20 1 97,-39 0-64,19 19-64,-20-1 191,-19 1-223,19 20 128,-1 0-32,23 0-577,-2 20-801,20 1-1633,0-1-3107</inkml:trace>
  <inkml:trace contextRef="#ctx0" brushRef="#br1" timeOffset="534017.5782">6392 10834 15118,'39'100'2018,"-19"-61"-833,20 0 737,-21 1-33,1-21-832,0 2-256,-20-21-320,0 20-1,0-20-63,0-20 31,0-1-288,-20-18 32,-19 0-96,19-20-64,-20-2 32,20 2-192,-19-21 192,19 1-192,0 19 128,20 1-32,20 20-64,0 19 64,0-1 32,-1 21-64,21 0 32,-20 41 32,0-22-32,-1 21-96,-19-1-32,0 2 0,0-2-1,-19-19-127,19 19-417,-20-39-672,0 20-961,0-20-1410,20 0-1985</inkml:trace>
  <inkml:trace contextRef="#ctx0" brushRef="#br1" timeOffset="534322.2657">6550 10636 12716,'79'0'3331,"-38"-21"-641,-3 21-287,3-20-642,-1-19-832,-21 19-513,21 0-319,-40-19 287,0 18 64,0 1-191,0 1 31,-40-1 32,21 20-192,-1 0 96,-21 0 1,21 20-129,2 19-128,-2-18 128,20 18 64,0 1 0,20-1-96,-2 2-64,2-22-32,21 21-64,-21-21-256,19-19-225,1 0-384,0 0-672,-21 0-1122,1-19-2081</inkml:trace>
  <inkml:trace contextRef="#ctx0" brushRef="#br1" timeOffset="534604.4922">6967 10477 19314,'20'39'1793,"1"-19"257,-3 19 96,2-19-480,0 0-769,-20-20-417,21 21-191,-1-21-65,-20 0-32,18 0-32,-18-21-192,0 1 64,21-19-192,-1 19 192,-20 0-64,20 1 0,0-1-96,-1 20-64,1 20-1,0-1-255,20 1-128,-21 19-257,21-19-1217,-20 21-4420</inkml:trace>
  <inkml:trace contextRef="#ctx0" brushRef="#br1" timeOffset="536443.3594">8138 10556 12716,'0'-59'1089,"-19"39"64,19-1 1089,-20 1 673,0 20-801,0-19-961,0 38-353,-19 1-191,19 1-65,-1 18 65,1 1-289,20-1-31,0 2-129,20-22-64,21 1-64,-21-20 64,19 0-128,-19 0 96,20-20-32,-21 1-160,1-2 96,-20 1 64,20 0 0,-20 1 64,0-1-96,-20 20 64,20 0-32,0 0-64,-20 0 32,20 0-256,0 20 64,20-1-545,-20 1-640,20 0-737,20 1-1185,-21-2-1346</inkml:trace>
  <inkml:trace contextRef="#ctx0" brushRef="#br1" timeOffset="536878.9063">8575 10477 17520,'-20'39'2018,"20"-19"-1153,-20 0 1121,20-1-417,0 1-768,20 0-481,-20 1-224,20-21 0,0 0 33,0-21 31,0 1-64,-20-19-128,0-1-32,0 1-128,0-2 224,-20 2 32,0-20-96,0-1 64,-20 20-32,21 1 0,-1 0 352,0 17 32,0 3 193,20-1-257,0 20-128,0 0-224,20 20 64,0-1 0,0 3-64,19 17 192,-19 0-31,20 1-33,-20 0-64,19 19-64,1-19-353,-19-1-576,17 2-416,-17-22-1057,19 1-1762,-22-20-9962</inkml:trace>
  <inkml:trace contextRef="#ctx0" brushRef="#br1" timeOffset="537276.3672">9051 10358 17040,'0'19'2658,"-19"-19"-1601,19 20 1185,0 0-224,-20-1-833,20 22-576,0-2-321,0-19 0,20 0-224,-1-1 33,1-19-33,20 0 32,-19-19-64,-3-1-128,2 0-32,-20-19-1,20-2 1,-20 2-32,-20 0 0,0-22 32,2 22 96,-3 0 64,-19-1-32,20 21 192,1-3-64,-1 22 321,0 0-129,20 22-128,0-3 64,0 21-31,20-1-65,0 0-96,19 22-160,1-22-449,19 0-320,2-19-640,-23 1-2050,3-1-5574</inkml:trace>
  <inkml:trace contextRef="#ctx0" brushRef="#br1" timeOffset="538022.461">9567 10417 15534,'20'39'1858,"0"-18"-128,1-1 95,-21-20-287,20 19-545,-20-19 0,0 0-161,18-19-287,-18 19-129,0-20-159,0-1 95,0-18-128,0 19-32,0 0-96,0-19 1,0 19-162,0-1-31,0 2 96,0 19-320,21 0-417,-1 0-352,0 19-768,0 2-1603,-1-21-511,1 20-3845</inkml:trace>
  <inkml:trace contextRef="#ctx0" brushRef="#br1" timeOffset="538304.6875">9885 10377 10025,'20'20'4356,"0"-20"-1313,-20 0-481,20-20-608,19 20-608,-19-19-321,1-1-385,-1 0-352,-2-1-95,-18 21-97,20-19 32,-40-1-32,20 20 32,-18 0 32,-2 0-256,-21 0 352,21 20-64,1-1 1,19 2-65,-20 19 0,20-21 0,0 21-64,20-21-128,-1 22 64,1-21-64,21-1-224,-21 1-193,18-20-480,3 0-416,-3 0-1602,3 0-2082</inkml:trace>
  <inkml:trace contextRef="#ctx0" brushRef="#br1" timeOffset="538602.5391">10401 10297 16431,'0'-39'2595,"0"39"-1314,-20 0 641,1 0-257,-1 0-576,0 20-448,0-1-161,20 2-224,0-1-95,20 0-129,0-1-32,19 1 64,1 0-96,1-20-32,-3 19-97,3 1-63,-21 1 192,-20-21 64,0 20-32,0-20 160,-20 19-128,0-19-32,-21 0-64,23 0-160,-2 0-96,-1 0-321,1 0-736,20 0-1250,0 0-1825,0-19-9993</inkml:trace>
  <inkml:trace contextRef="#ctx0" brushRef="#br1" timeOffset="538885.7422">10739 10258 16944,'-20'-20'2082,"0"40"-257,0-20 129,1 20 0,-1-1-673,20 2-544,0-1-449,20 19-160,-1-19-32,21 0-64,0-1 32,-1 1 0,1 1-96,-19-1 32,-21-1 0,0 1 32,-21 0 65,1-1-129,0-19-33,0 20-63,-19-20-96,19 0-352,0-20-577,0 20-705,20-19-1666,0-1-2946</inkml:trace>
  <inkml:trace contextRef="#ctx0" brushRef="#br1" timeOffset="539120.1172">10976 10377 17648,'61'20'5253,"-41"0"-4612,-1-20 288,-19 19-32,20-19-545,-20 20-320,20-20-128,-20 0-673,0 0-1249,0-20-2690,0 1-9386</inkml:trace>
  <inkml:trace contextRef="#ctx0" brushRef="#br1" timeOffset="539344.7266">10938 10219 15919,'0'-20'2626,"0"0"-2274,0 20-223,20 0-354,-2 0-1889,3 0-10153</inkml:trace>
  <inkml:trace contextRef="#ctx0" brushRef="#br1" timeOffset="539829.1016">11355 10297 14093,'0'-19'2338,"-20"19"-384,20 0 640,20 19-255,-20 2-706,20-1-544,-2 19-384,23-19-225,-21 19 97,0-19-225,-1 1-160,-19-21-96,20 0 97,-20 0-97,0 0 160,0 0-64,0-21-64,0 1-128,-20 1-32,20-1 128,20 0-96,-20 1 32,20-1-192,0 0 288,0 20-224,-1 0 64,21 0 0,-20 20-96,19 19-224,-19-19-609,0 19-513,1-19-896,-1 1-2050,-2-1-4965</inkml:trace>
  <inkml:trace contextRef="#ctx0" brushRef="#br1" timeOffset="540356.4453">12128 10297 2178,'20'-39'16047,"-20"19"-15054,0 20 192,0-19 1249,-20 19-832,0 0-609,2 0-289,-3 19-95,-19 21-161,40 0-63,-20-20-289,20 19 0,0-19-128,0 0-64,20-1-257,0-19 1,-20-19-32,20-1 127,-20 0-31,21 1 128,-21-21 160,0 19-96,0 21 224,0 0 64,18 0-96,-18 21 161,20-1-65,0 19-96,1 1-96,17 20 288,3-1-288,-21-20 128,0 22-64,-1-22-64,-19 0 128,-19 1 0,-1-19 65,-20-1-129,-19-1 64,18 1-224,-18-20-64,19 0-225,20 0-383,0 0-514,1-20-1632,19 1-3685</inkml:trace>
  <inkml:trace contextRef="#ctx0" brushRef="#br1" timeOffset="540598.6328">12604 10456 23318,'0'21'864,"0"-21"-1280,20 0 352,-20 20 128,0-20-384,21 0-2115,-21 0-10185</inkml:trace>
  <inkml:trace contextRef="#ctx0" brushRef="#br2" timeOffset="569855.4688">13517 10160 5092,'0'-22'3588,"0"3"-802,-18-1-127,18 20-225,-20-20-64,20 20-352,-20 0-448,-1 0-513,21 20-160,-20 0 0,20 21-97,-18-2-63,18 20-64,0 1-193,0-20-32,0 19-159,18 1-289,2-21 128,1 20-192,19-39-321,-22 21-415,23-22-289,-1 1-801,-1-20-2242,1 0-3139</inkml:trace>
  <inkml:trace contextRef="#ctx0" brushRef="#br2" timeOffset="570269.5313">13916 10436 13452,'0'-19'3203,"-20"19"-2242,20 0 1313,-20 0 353,20 19-994,-21-19-640,1 41-288,20-21-64,0 19-161,20-19-32,1-1-159,-1 1-65,0 0-160,19-20-32,1 0 64,-1 0-160,1-20 64,-20 0 0,-20 1-96,0-1-32,0 0-32,-20 1-65,-20-1-159,21-1 192,-21 21-289,20-20-191,-1 20-257,21 0-416,0 0-737,0 20-1570,0-20-4195</inkml:trace>
  <inkml:trace contextRef="#ctx0" brushRef="#br2" timeOffset="570579.1016">14193 10516 16719,'21'40'1570,"-21"-21"416,18 1 544,2-20-544,-20 0-993,0 0-320,20 0-417,-20 0 96,0 0-224,0 0-64,0-20-32,21 1-32,-21-1 64,0-19-32,0 19-32,0-1-96,20 1 96,-2 20 0,3 0-64,-1 20 96,0 1-32,19-1-32,-19 19-224,20-19-417,-20-1-480,19 1-672,-19-20-1955,-20 0-1889</inkml:trace>
  <inkml:trace contextRef="#ctx0" brushRef="#br2" timeOffset="570851.5625">14530 10238 15214,'20'-19'4420,"-20"19"-2498,20 0 640,0 19-480,-20 1-800,20 19-418,-20 2-383,19-2-289,1 20-96,0-18-160,0-21-320,21 19-321,-23-19-288,3-20-512,-21 19-1058,20-19-2626</inkml:trace>
  <inkml:trace contextRef="#ctx0" brushRef="#br2" timeOffset="571216.7969">14848 10397 19922,'20'39'2755,"0"-19"-2307,0 1 449,19-1 641,-19-1-577,20-19-673,-1 20-320,1-20 96,-19 0-192,17 0-96,-18-20-385,1 20-576,-1-19-321,-20-1 321,0-1-128,20 21 416,-20-20 673,0 20 608,-20 0 545,20 20 385,0-20 191,0 41-320,0-22-320,-20 21 0,20 19-97,0 1-191,0-21-353,0 22-128,0-22 0,0 1-224,-21-1 0,21 2-64,0-22-192,-20 1-161,20 0-320,0-20-1089,-18 0-1889,18 0-3396</inkml:trace>
  <inkml:trace contextRef="#ctx0" brushRef="#br2" timeOffset="572013.6719">15941 10436 13292,'-21'-39'2338,"21"19"257,-20 20 31,0-19-512,20 19-608,-20 19-609,20 1-417,-19 19 0,19 2 1,-20 18-33,40-20-223,-20 1-129,39 0 32,1-20-96,-1-20-32,2 0 64,-21 0 0,18-20 96,-38 1-64,0-22-32,0 2-192,-18 19-64,-2-19-192,0 19 31,-1-1-63,1 21-161,20-20-288,0 20-896,0 0-1474,0-19-1378,0 19-9480</inkml:trace>
  <inkml:trace contextRef="#ctx0" brushRef="#br2" timeOffset="572535.1563">16040 10417 12780,'18'19'2722,"3"1"-384,-1-20 161,0 21-513,0 18-769,-20-19-256,19 0-96,-19-1-257,20 1-192,-20-20-31,0 0-161,20 20-32,-20-20 32,0 0 33,0-20-97,0 20-128,0-20-32,0 1 128,0-1-256,0 0 32,0 1-96,0-1 63,0-1-63,20 21 32,-20 0 64,20 21 96,-1-1 0,1-1-96,0 1 160,20 0-256,-21-1 32,1-19-32,0 0 192,1 0 32,-1-19 0,0-1 64,-20 20 96,18-20 128,-18 20-64,21-19 33,-21 19-97,0 0 96,20 0 0,-20 0-127,0-20 95,0 20-160,0-21-64,0 1-32,0 20 64,0-19 0,-20 19-128,-1 0 160,21 0-96,-18 19 96,18 1 0,0 1 96,0 18-160,18-19 0,3 0 1,19-1-98,19-19-95,-19 0-288,-1 0-481,1 0-640,-20 0-2083,19 0-8872</inkml:trace>
  <inkml:trace contextRef="#ctx0" brushRef="#br2" timeOffset="573273.4375">17251 10456 11691,'-21'-20'2658,"21"1"-1120,-20 19 1088,0 0-64,0 19-896,20 1-513,-19 1-128,19-1-288,0 19-97,19-19-223,1 19-129,0-39-64,0 0-160,21 0 161,-23-20-97,23 1 32,-21-1-192,-20-19 32,0 19-128,0-1-161,-20 1-159,0 1-545,-1-1-641,21 20-1024,-18 0-1634,18 0-3491</inkml:trace>
  <inkml:trace contextRef="#ctx0" brushRef="#br2" timeOffset="573831.0547">17370 10060 11594,'19'-20'5670,"-19"20"-3973,0 0 417,0 0 97,0 0-514,0 0-1024,0 0-385,0 0 225,0 0 31,0 20-96,0-20-63,20 19 127,-20 21-223,20-21 63,-20 22-128,20-1-96,0-21-32,-1 21 0,1-21-31,0 2-1,0-1 32,-20-20-64,20 20 64,-1-20 0,-19 0 32,20-20-128,0 20 96,1 0-64,-1 0 0,-2 0-64,2 20-32,1-1 96,-21 1 32,20 0-32,-20 19-64,0-18 64,-20-1-32,20-20-96,-21 0-32,1 0-160,2 0 160,-23 0-33,21 0-95,-19-20-32,19 20-32,-20 0-353,20-21-256,20 21-576,0-20-834,0 20-2593,20 0-10731</inkml:trace>
  <inkml:trace contextRef="#ctx0" brushRef="#br2" timeOffset="574103.5157">17885 10377 20275,'60'59'2498,"-21"-39"-1377,-19 21 833,0-2-513,-20 0-416,0 1-224,0 0-224,0-20-289,-20 0-32,20-1-64,-20 1-64,1-20-31,-1 0-130,-20 0-223,20-20-224,-19 20-129,-1-19-384,20-1-384,1-19-673,-21 18-1762,19-19-2818</inkml:trace>
  <inkml:trace contextRef="#ctx0" brushRef="#br2" timeOffset="574323.2422">17806 10219 14637,'20'-20'1025,"-20"20"-1217,20 0-64,0 0-2050,-20 0-10506</inkml:trace>
  <inkml:trace contextRef="#ctx0" brushRef="#br2" timeOffset="574572.2657">18263 10338 20275,'39'0'1633,"-19"0"-1280,0 0 1088,0-20 64,-20 20-512,20-21-544,-1 21-97,-19-19-96,20 19-31,-20 0-1,-20-20-128,20 20-32,0 0-128,-19 0 96,19 0-96,-20 20 64,0-1 0,20 2 96,0 19-32,-20-21-64,20 21 0,0-21-160,20 22-321,0-41-383,0 20-546,-1-20-544,21 0-1121,-20-20-1185,19-1-9096</inkml:trace>
  <inkml:trace contextRef="#ctx0" brushRef="#br2" timeOffset="574801.7578">18581 10338 15214,'0'-20'2306,"0"20"-416,-20 0 704,20 0-864,0 20-257,-20 0-512,20 19-288,0-19-385,20 19-224,0-18-32,-2-1-160,3-1-96,19-19-257,-1 0-287,-19-19-610,20-1-1120,-20-1-1954,-1 1-6727</inkml:trace>
  <inkml:trace contextRef="#ctx0" brushRef="#br2" timeOffset="575057.6172">18779 10119 16399,'0'-40'4164,"0"40"-1858,19 20-64,1 0-352,-20-1-737,20 22-576,0-1-129,0-1-288,-1 0-160,21 2-64,-19-21-128,-1-1-288,0 1-321,-20-20-576,-20 0-1442,0 0-3395</inkml:trace>
  <inkml:trace contextRef="#ctx0" brushRef="#br2" timeOffset="575292.9688">18699 10318 20979,'20'0'1634,"0"-21"352,0 21 64,19 0-737,1-19-576,19 19-449,2-20-96,-21 20-128,-1 0-576,-19 0-321,0 0-705,0 20-1504,-1-20-3332</inkml:trace>
  <inkml:trace contextRef="#ctx0" brushRef="#br2" timeOffset="575859.375">19711 10318 16399,'20'20'2306,"-20"0"-160,20 19-320,0 0-289,-20 22-448,21-22-480,-1 20-257,-2-18-191,3-2 31,-21-19-96,20-1-64,-20-19 64,0 0 64,-20-19-160,-1-1-160,3 0 64,-2-20 32,-21-19 0,21 0 64,0-2-128,1 2 96,19 0-129,0-1-95,19 21 128,1-1 64,0 21 0,21-3 96,-21 22-64,19 22-32,-19-3 96,0 21 32,-20-1-32,20 0-32,-20 2-64,-20-21-96,20-1-481,-20 1-608,20 0-545,-20-20-1601,20 0-1890</inkml:trace>
  <inkml:trace contextRef="#ctx0" brushRef="#br2" timeOffset="576185.5469">19990 10297 17456,'39'21'1762,"1"-21"-449,-20-21 673,0 21-417,19-19-672,-19-1-577,1 20-63,-1-20-161,-20 1 96,18-1-32,-18 0 32,-18 20-96,-2-19 33,-1 19-33,1 0-160,-19 19 256,19-19 0,20 20-96,-20 19 128,20 1-96,0-21 65,20 22-161,0-2-32,-1-19-193,21 0-351,-19-1-225,-1-19-384,18 20-833,-17-20-2146,-21 0-3491</inkml:trace>
  <inkml:trace contextRef="#ctx0" brushRef="#br2" timeOffset="576400.3907">20347 10417 18769,'0'-20'1538,"0"0"480,0-19 640,0 19-1024,20-20-705,-20 20-449,40-19-256,-21 19-192,21 0-192,-20 1-416,19-3-898,21 22-1825,-21 22-5317</inkml:trace>
  <inkml:trace contextRef="#ctx0" brushRef="#br2" timeOffset="577169.9219">20982 9960 7911,'-20'-39'3972,"20"39"-1634,0-20 801,0 0-64,0 20-833,0 0-544,0 0-673,0 20 96,0 19-32,20 1-353,-20 0-159,20 19-289,1-19-128,-3 1-32,23-2-64,-21-19 33,0-20-65,19 19 32,-19-19-32,0 20-64,19-20-64,-19 20 32,0-1-1,0 2-63,-20-1-64,0 0 0,0-1 192,0-19-32,-20 20-32,0 0 32,0-20-224,-19 0-33,19 0-31,-21-20 96,23 20 32,-2-20-289,-21 20-320,21-19-736,20 19-929,-18 0-2019,18 0-13323</inkml:trace>
  <inkml:trace contextRef="#ctx0" brushRef="#br2" timeOffset="577445.3125">21379 10238 21011,'0'20'2563,"0"-20"-1987,0 20 930,0-1-33,20 2-608,-20-1-417,21 0-255,-3-1-1,22-19-96,-19 0 32,-1 0-96,0 0-96,-2-19-128,3 19-96,-21-20-321,0 0-512,0-1-224,0 21-833,-21 0-2403,21-19-5765</inkml:trace>
  <inkml:trace contextRef="#ctx0" brushRef="#br2" timeOffset="577695.3125">21717 10238 21043,'-20'0'1346,"20"0"159,0 0 481,-20 0-481,20 20-544,0 0-448,0 20-225,0-20-192,20 19 0,0-19-96,19 0 64,1-1-64,1-19-192,-23 20 0,22-40-321,-19 20-351,-1-19-450,-20-1-896,0 0-1825,0-19-1699</inkml:trace>
  <inkml:trace contextRef="#ctx0" brushRef="#br2" timeOffset="577933.5938">21875 10079 16079,'0'-39'3587,"20"39"-1569,-20-20 576,21 40-287,-1 0-674,-2-1-512,3 21-480,-1 1-225,-20-2-288,20 20-128,0-20 64,-1-18-416,1 19-256,0-21-481,0-19-385,0 0-1409,-20 0-2914</inkml:trace>
  <inkml:trace contextRef="#ctx0" brushRef="#br2" timeOffset="578322.2657">22213 10199 10537,'-40'20'3204,"20"-20"-1090,-19 19 800,19 1-287,0 0-834,0-1-191,1 2-641,19-1-545,0 0 33,19-20 127,21 19-159,-20-19-129,19 0-96,1 0-32,-20 0-64,19-19 0,1 19-32,1-20-31,-23 0-1,2-1 32,1 21-64,-21-19 0,0-1-161,0 0-63,-21 1 64,1 19 0,2-20 0,-3 20-32,1 0 128,0 0-1,0 20 33,20-1 97,-19 1 95,19 0 32,0 20-160,0-20 96,19 0-64,21-1 32,-20-19 0,19 0-64,-19 20 0,1-20-128,-1 0-160,0-20-417,0 20-416,-20 0-833,19 0-896,-19-19-2852</inkml:trace>
  <inkml:trace contextRef="#ctx0" brushRef="#br2" timeOffset="578707.0313">22551 10020 20755,'19'20'1281,"1"-20"417,-20 20 352,0 19-545,0 0-640,20-17-320,-20 17-225,0 0-352,0 1 160,20 0-224,0-20-224,-20 0-257,19-20-256,-19 0-416,0 0-1441,0-20-2916</inkml:trace>
  <inkml:trace contextRef="#ctx0" brushRef="#br2" timeOffset="578924.8047">22511 10219 18001,'-20'0'2914,"20"0"-1120,20 0 0,0 0-161,0-20-512,-1 20-416,21 0-417,-20 0-192,19 0-288,-19 0-288,21 0-705,-21 0-769,-20 0-2498,0 0-7784</inkml:trace>
  <inkml:trace contextRef="#ctx0" brushRef="#br2" timeOffset="579159.1797">22730 9921 5220,'58'0'16144,"3"19"-14511,-2 21 129,20 0 0,-19 0-33,-21 19-576,1 1-512,-1-20-481,-39 19-96,20-19-64,-20 0-320,0-21-32,-20 1-257,2 0-544,18-1-705,-21-19-1505,1 0-3684</inkml:trace>
  <inkml:trace contextRef="#ctx0" brushRef="#br1" timeOffset="582771.4844">695 11926 1057,'0'-20'11627,"-21"20"-9161,21 0 577,0 0 320,0 0-865,0 0-928,0 0-353,21 0-288,-3-20-385,22 20-63,-19 0-385,-1 0-64,19 0-288,-19 0-417,20 20-512,-20-20-1153,-1 0-4132</inkml:trace>
  <inkml:trace contextRef="#ctx0" brushRef="#br1" timeOffset="584995.1172">575 11906 9096,'0'0'3363,"0"0"-2306,0 0 577,0 0 768,0 0-640,0 0-577,0 0 64,0 0-192,0 0-96,20-20-192,-20 20 64,19 0-257,1 0-160,0 0-63,21 0-97,-23 0-224,22 0 96,1 0-64,-23 0-96,23 0 96,-21 0-64,20 0 32,-21 0-96,1 0-352,0 0-545,-20 0-1089,0 0-1730,0 0-3779</inkml:trace>
  <inkml:trace contextRef="#ctx0" brushRef="#br1" timeOffset="636989.2578">1389 11728 1121,'0'-20'2594,"-20"20"-192,20-21-256,0 1-384,0 20-513,-20-20-160,20 20-64,0-19 96,0 19-160,-20-20 64,20 20 0,0 0-224,20-20-32,-20 20 63,0 0-287,0 0-97,0 0-95,0 0 287,0 20 33,0 19-161,20 1-31,0 1 127,0 18-159,-1 1-97,21-1-192,0 0-32,-1 1 161,-19-20 95,21-21-320,-3 1 256,-17 0-191,-1-1-1,0-19-32,0 21 0,-20-21 96,19 0 192,-19 0-255,-19 0 31,19-21-32,0 2-224,-20-1-32,20 0 31,0-19 97,0 0-256,20 18 224,-1-19-96,-19 40 192,20-19-64,0 19-96,0 19 128,0-19 32,-1 20-128,1 0 32,0 20-160,0-20-64,1 0-353,-3-20-512,2 19-416,0-19-866,1 0-1024,-21 0-2018</inkml:trace>
  <inkml:trace contextRef="#ctx0" brushRef="#br1" timeOffset="637575.1953">2262 11867 13484,'-39'-20'1474,"19"20"-1,0 0 1154,0 0-321,0 0-929,20 0-640,-19 20 63,-1 19 65,20-19-448,-20 19-225,20 2-32,20-22-32,0 1-96,-1-20 0,1 20 96,0-20-32,0-20 1,0 20-33,-1-20 64,-19 1 32,0-2-96,0 1-160,0 0 128,0 1-64,0 19 0,0-20 160,0 20-192,20 20-32,-20-20 32,0 19 0,0 1 0,20 0-289,0 20-319,0-20-674,-1-20-543,1 20-1314,0-20-1890</inkml:trace>
  <inkml:trace contextRef="#ctx0" brushRef="#br1" timeOffset="637866.211">2560 11806 16143,'-21'20'2082,"3"1"-865,-2-21 801,20 39-224,0-19-930,0 0-511,0-1-321,20 1 64,19 0 64,-19 1-128,20-2 32,-20-19-32,-1 20 64,1-20-32,-20 20-32,0-20 128,0 19-288,0-19-64,-20 20-416,1-20-129,-1 0-512,20 0-1506,-20 0-1601</inkml:trace>
  <inkml:trace contextRef="#ctx0" brushRef="#br1" timeOffset="638190.4297">2600 11647 18065,'20'0'1665,"0"0"-320,-20 20 1442,19 0-769,-19 21-769,20-2-608,0 0-417,0-19 32,19 21-128,-19-22 65,-20-19-258,0 20 98,20 0 63,-20-20-289,0 0 193,0 0-32,0 0 0,0 0 96,0-20-32,21 20 0,-21 0-96,0-20-192,20 20-64,-2 0 128,2 20-65,1 19-95,-1-19-769,0 21-320,19-2-1602,-19 0-3299</inkml:trace>
  <inkml:trace contextRef="#ctx0" brushRef="#br1" timeOffset="638719.7266">3553 11906 17872,'19'59'2211,"1"-59"-226,-20 20 290,20-20-418,-20 0-864,20 0-320,-20 0-97,0 0-95,0-20-193,-20-19-160,20 19 32,-40-19-128,21-2 65,-21 2-97,0-1 32,1-20-32,-1 20-32,20 1 96,-1 19-96,21-19-97,0 18-95,21 21 128,19-20 0,0 20-96,-1 0-257,1 20-736,19 1-352,-39 18-2179,21 1-7078</inkml:trace>
  <inkml:trace contextRef="#ctx0" brushRef="#br1" timeOffset="638961.9141">3294 11806 20467,'-20'0'1185,"20"0"-384,20-19 864,21 19-415,-2-20-514,1 0-480,0 20-224,19-19-96,-19 19-544,-1 0-673,-19 0-833,21 0-2178,-23 19-4965</inkml:trace>
  <inkml:trace contextRef="#ctx0" brushRef="#br1" timeOffset="639291.9922">3831 11747 20947,'0'20'609,"0"0"544,0 19 673,0-18-161,20-1-800,-1 19-577,1-39-31,20 20-97,-20-20-32,-1 0-96,1 0 96,0 0-256,-20-20 64,0 0-96,0 1-64,0 19-1,0-20 65,-20-1 0,20 1 128,0 20 0,0 0 32,0 0-96,0 20 128,0 1 64,20-21 64,0 20-128,0-1 0,19 1-96,-19 0-320,21-20-161,-23 0-800,2 0-769,1 0-2338,-1-20-4965</inkml:trace>
  <inkml:trace contextRef="#ctx0" brushRef="#br1" timeOffset="639584.961">4187 11806 14669,'21'20'4357,"-1"1"-2243,0-21 544,-1 20-64,1-1-928,0 1-705,0-20-481,0 0-191,-20 20-161,20-20 32,-20 0-96,0-20 64,19 20-128,-19-20-32,0 20-64,20-19-160,0-1-32,0 20-97,1 0-255,-3 0 31,2 0-96,21 20-224,-21-1-1217,-2 1-3715</inkml:trace>
  <inkml:trace contextRef="#ctx0" brushRef="#br1" timeOffset="640277.3438">5062 11806 11594,'-20'-59'2371,"20"40"-225,-20-1 256,-1-1 32,21 1-576,-20 0-352,2 20-449,-3 0-321,1 20-95,0 21-97,0-2-159,20 1-33,0 20-32,0-1-127,20-20-97,0 1-64,21-19-64,-3-2-225,3 1-223,-3-20-161,23-20-384,-41 20-288,19-19-1506,-39-22-1921,20 21-3236</inkml:trace>
  <inkml:trace contextRef="#ctx0" brushRef="#br1" timeOffset="640524.4141">5121 11608 14765,'0'-20'2851,"20"20"-1025,-20 20 576,20 0-128,19-1-736,-19 42-705,0-22-609,20 20-192,-21 2-160,21-22-289,-19-19-736,-1-1-1089,-2 1-1858,-18 0-3971</inkml:trace>
  <inkml:trace contextRef="#ctx0" brushRef="#br1" timeOffset="640767.5782">5181 11787 16751,'79'-20'3652,"-40"0"-1122,22 20-192,-23 0-1024,3 20-738,-1 0-416,-21 19-192,1 2 32,0-22-96,0 1-256,0 0-353,-20-1-480,0 1-1153,0-20-2306,0 0-8393</inkml:trace>
  <inkml:trace contextRef="#ctx0" brushRef="#br1" timeOffset="641015.625">5398 11588 18769,'0'0'1378,"20"0"-1442,1 0 96,-1 0-577,19 20-2882</inkml:trace>
  <inkml:trace contextRef="#ctx0" brushRef="#br1" timeOffset="641581.0547">5876 11806 2210,'-20'0'1537,"20"0"-1313,0 0-96,0-19 129,0 19-1,0 0 1698,0 0 993,0 0 320,0-20-545,0 20-288,0 0-384,0 20-192,-21-20-384,21 39-129,0-18-256,0 18-384,0 1 31,0-21-512,21 1-63,-1 0-65,-2-20 96,3 0-32,-21 0-160,20 0 0,-20-20-256,0 0 160,-20 1-32,-1-21 64,3 1 31,-2-2 162,-1 2-129,1 19 128,20 1-32,0-1 256,0-1-256,20 21 96,1 21 161,17-1-193,3-1 64,-21 1-160,19 19-160,1-19 160,-20-20-64,0 21-64,0-21-64,-20 0 0,0 20-32,0-20 128,0 0-32,0-20 0,0 20 32,0-21-33,19 1 65,-19 20 32,40-19 65,-20 19-65,19 19-32,2-19 64,17 20-128,-17 1-513,-21-1-640,19-1-1089,-19 1-2979</inkml:trace>
  <inkml:trace contextRef="#ctx0" brushRef="#br1" timeOffset="642538.086">6927 11767 9256,'0'-39'3203,"0"39"-576,0 0-97,0 0-288,0 19-192,20 1-384,-20 19-545,20 2-256,0-2-321,1 1-31,-3-21-129,-18 1 0,20-20-287,-20 0 191,20 0-192,-20 0 192,0-20-96,0 1-256,0-1 224,-20-19-63,20 19-130,0-21-31,0 2-64,0 19 0,20 1 0,1-1-64,-1 20 64,-2 20-32,3-1 64,19 1-289,-20 19-384,19-19-576,1 1-929,-1-1-1890,-19-1-3555</inkml:trace>
  <inkml:trace contextRef="#ctx0" brushRef="#br1" timeOffset="642838.8672">7423 11767 17168,'0'20'2146,"0"-1"-1377,0 1 1088,0 1-191,20 18-641,20-39-641,-1 20-256,2-20-32,-1 0 0,-1-20-31,1 1-33,-20-1-96,-20-1-129,0 1 225,-20 1-160,0-1-32,-21 0 32,3 20-64,-3-19-96,3 19 63,-3 0-31,21 19-417,0-19-191,20 20-1026,0-20-865,20 20-1761</inkml:trace>
  <inkml:trace contextRef="#ctx0" brushRef="#br1" timeOffset="643210.9375">7761 11728 18929,'0'19'2178,"0"1"-1441,0 0 961,20-1-449,0 1-672,0 1-449,-1-1-128,1-20 96,0 0-32,1 0 0,-1 0-128,-2 0 96,-18-20 0,20 20 0,-20 0-32,0 20 384,21-20 193,-1 19-193,0-19-192,19 0-32,-19 0-63,20 0-65,-1-19 96,-19-1-160,0-21-64,0 22-97,-20-1-31,-20 0-32,20 1-321,-20 19-480,0-20-640,0 20-1602,1 0-4901</inkml:trace>
  <inkml:trace contextRef="#ctx0" brushRef="#br1" timeOffset="645810.5469">9190 11708 3587,'0'-41'9641,"0"21"-7943,0 1 63,0-1 481,-20 0-288,20 20-897,-20-19-416,2 19-65,-3 0 65,1 0-64,0 19-193,0 1-224,1 0 0,19-1-64,0 1 0,19 0-32,21-20-31,1 21-1,-3-1 160,23-20-224,-23 19-32,3-19 160,-21 20-64,-1 0 0,-19-20 96,0 19 32,-19-19 32,-1 20-64,0-20-64,-21 0-64,23 21 32,-23-21-288,21 0-160,20 0-97,0 20-608,0-20-608,0 0-1090,20 19-929,1-19-8423</inkml:trace>
  <inkml:trace contextRef="#ctx0" brushRef="#br1" timeOffset="646440.4297">9528 12164 13708,'21'20'1698,"-21"0"736,0-20 97,0 0-481,0 0-961,0 0-577,0-20-223,0 0-129,-21-20-96,21 0 96,0 1-64,-20-21-192,20 1-224,-20 0 159,20-2-127,0 2-64,0 40 256,20-22 96,0 21 0,-20 20-32,21 0 64,-3 20 0,2 1 32,0-1-160,1-1 288,-1 21-352,-20-21 224,0 1 96,0 1-128,0-21 32,-20 0 0,-1 0-64,1 0-64,0 0 32,20 0-288,-18 0 160,-3 0-65,21-21-63,0 1 96,0 1 96,21 19 0,-3-20 64,2 20-96,0 0 64,21 0 31,-2 0 98,1 20-130,-1-20 65,1 0 0,-20 0 161,19 0-225,-19-20 96,0 0 128,0 1-64,0-1 64,-20-21 128,19 21-31,-38 1-33,19-1 64,-20 0 0,0 20-64,-20 0-31,21 0-65,-1 20 128,0 0-160,20-1-32,-20 1-96,20 21 224,20-21-320,0-1 96,0 21-288,19-21-577,-19 1-769,20-20-1665,19 0-2274</inkml:trace>
  <inkml:trace contextRef="#ctx0" brushRef="#br1" timeOffset="646713.8672">10282 11608 18609,'-39'-20'1730,"19"40"384,0-20 288,0 39-929,20-19-672,-21 21-288,21-2-97,21 1-384,19-21 32,-20 1-320,19 1-160,21-21-353,-21-21-673,-19 1-1504,21 20-3076</inkml:trace>
  <inkml:trace contextRef="#ctx0" brushRef="#br1" timeOffset="646987.3047">10442 11687 16431,'0'41'2627,"20"-22"-1090,-20 1 769,18-20-768,-18 20-962,20-1-416,1-19-448,-1 0-705,0 0-961,-20 0-2658</inkml:trace>
  <inkml:trace contextRef="#ctx0" brushRef="#br1" timeOffset="647003.9063">10442 11430 17264,'-21'-20'961,"21"20"-1506,21 0 193,-1 0-161,-2 0-1152,2 20-4197</inkml:trace>
  <inkml:trace contextRef="#ctx0" brushRef="#br1" timeOffset="647261.7188">10778 11747 10313,'20'0'4837,"-20"0"-2659,0 0 544,0-19-447,-20-1-930,1-1-544,-1 1-321,0 0-31,-20-19 31,1 19-160,19-19-95,0-2-33,0 2-192,20 0 0,20 19-32,20-21 32,-1 22 0,1 19 32,19 0-128,-19 0-225,1 19-415,-3 2-1186,-18 19-1986,-20-1-4356</inkml:trace>
  <inkml:trace contextRef="#ctx0" brushRef="#br1" timeOffset="647531.25">10580 11608 9480,'0'0'10442,"20"-20"-9577,20 20 769,-1-19 256,21-1-705,-1 20-481,2-21-319,-3 21-129,-17 21-192,-2-21 32,1 20-96,-20 19 64,-1-19-96,1-1 96,0 1-224,0 0-96,0 1-353,-1-21-416,1 0-1345,-20 0-3139</inkml:trace>
  <inkml:trace contextRef="#ctx0" brushRef="#br1" timeOffset="647801.7578">11037 11508 6053,'-20'-39'13229,"20"19"-11404,0 20-351,0-19-161,0 19-864,20 0-514,0 0-319,-1 19-1089,1-19-1506,0 20-2082</inkml:trace>
  <inkml:trace contextRef="#ctx0" brushRef="#br1" timeOffset="648073.2422">11235 11647 15662,'41'0'1954,"-3"-19"64,-17 19 609,19-20-834,-22-19-736,3 39-480,-1-20-385,0-1-128,-20 1 128,0 20-96,0 0-160,-20 0 32,0 0 32,-1 20 0,3-20 0,-2 41 0,0-22 64,-1 21 161,1-21-65,20 21-128,0-19-64,0 18-128,20-39-33,1 20-255,-1-20-225,0 0-640,19 0-545,-19-20-2466,20 1-5541</inkml:trace>
  <inkml:trace contextRef="#ctx0" brushRef="#br1" timeOffset="648322.2657">11673 11508 17456,'-21'0'2370,"1"20"-1089,0-20 417,20 21-32,-20-1-545,20 19-737,0-19-320,40-1 32,-20 1-128,19 0 0,22 1-128,-23-1-64,3-1 128,-21 1-128,0 0 320,-20-20-160,0 19 32,-20 1-353,20-20-640,-20 0-1473,-1 0-2915</inkml:trace>
  <inkml:trace contextRef="#ctx0" brushRef="#br1" timeOffset="649596.6797">12724 11588 4580,'0'0'4004,"0"0"-545,0 0-640,0 0-385,0 0-865,0 0 33,20 40 63,-20-21-415,20 42-225,0-2-129,19 0-319,1 21-193,-20-21-95,19 1-97,1-1-64,-19-19-192,17-21 160,-18 2-32,-20-1 64,0-20 0,0 20 0,0-20 97,-20-20-129,2 0-96,-23-20-64,21 0-32,-20 1-33,1-41 33,19 21 160,0-21-384,0-18 64,20 17-64,0 22 159,20-1 97,0 21 64,0 19 0,0 0-32,19 20 32,-19 20 0,0 0 0,-20 19 32,21 21-32,-21-1 64,0-19-64,-21 20 0,21-40 0,-20 19-32,0-19-32,20-20-96,-20 21-352,20-21-834,0-21-1216,20 21-1378,0-20-3811</inkml:trace>
  <inkml:trace contextRef="#ctx0" brushRef="#br1" timeOffset="649858.3985">13161 11847 9705,'40'-21'8776,"-40"1"-7559,0-19 961,19 19 64,-19-19-960,0-2-642,0 2-352,0-1-288,20 21 0,-20-1-224,0-1-192,20 21-513,-20 0-897,20 0-928,0 21-898,-1-21-6726</inkml:trace>
  <inkml:trace contextRef="#ctx0" brushRef="#br1" timeOffset="650121.0938">13479 11647 15855,'0'20'3203,"0"0"-1121,0 1-33,0-1-255,0-20-833,20 0-320,-2 0-225,23 0-160,-21 0-224,19-20 96,-19-1-192,0 21 160,-20-20-160,0 0 96,-20 20-128,0-19-32,1 19-128,-21-20-64,20 20-225,-1-20-127,3 20-546,18-19-832,0 19-1056,0-20-898</inkml:trace>
  <inkml:trace contextRef="#ctx0" brushRef="#br1" timeOffset="650516.6016">13598 11271 14573,'0'-20'2755,"0"20"-1506,0 0 993,0 0 0,0 0-672,0 20-449,19 0-320,-19 19-97,20 0-223,0-18-97,0 19-160,0-21-160,-1 1 65,21 0-97,-20-20 32,21 19-32,-23-19-64,2 0 96,1 20-96,-21 1 0,20-1 32,0-1-96,-2 1 96,-18 0-33,21 19 33,-21-39-32,0 20 97,0-20-98,0 21-31,-21-21-128,3 0-96,-2 0 192,-21-21-321,21 21-223,2-20-129,-3 20-448,1-20-1089,0 20-1474,20-19-928</inkml:trace>
  <inkml:trace contextRef="#ctx0" brushRef="#br1" timeOffset="650828.125">14054 11647 20115,'60'20'1569,"-41"-40"-1313,21 1 1218,-20-1-1,19 0-608,-19 1-513,0-1-128,-20-1-224,21 1 32,-21 1 129,-21 19-97,1 0-96,0 0 32,2 0-32,-3 19 192,1 22 64,0-21-160,0 19 256,20 0-63,20 1-65,0 1-256,21-22 128,-3-19-224,23 20-97,-2-20-479,-19-20-674,-1 20-1472,1 0-3204</inkml:trace>
  <inkml:trace contextRef="#ctx0" brushRef="#br1" timeOffset="651574.2188">15046 11449 14157,'-19'-39'1665,"-1"19"-127,0 20 768,0-21-128,0 21-833,20 21-608,-19-1-385,19 0 33,19-1-97,1 1 0,20 0-192,-1-1-63,1 22-33,19-21 64,-18 19-64,-21-19 0,18 19-32,-38 2 32,0-21 32,0-1 96,-18 1-96,-2 0 32,0-20-160,20 0-193,-21 0-383,1 19-673,2-19-1218,-2-19-1921,20 19-11722</inkml:trace>
  <inkml:trace contextRef="#ctx0" brushRef="#br1" timeOffset="651896.4844">15364 11608 16783,'40'-20'2499,"-20"1"-1122,19 19-64,-19-20-416,0-1-384,21 1-193,-23 20-256,2-19 0,1-1-96,-21 0 32,0 20-32,0-19 0,-21 19 0,-17 0 128,18 0 192,-1 0-63,1 0 63,0 19 0,0 1 0,1 0-95,19 19-97,0-18-96,0 18-193,19-19-287,1 0-609,0 19-673,21-19-1569,-21-20-1666</inkml:trace>
  <inkml:trace contextRef="#ctx0" brushRef="#br1" timeOffset="652464.8438">15801 11489 15630,'0'-20'1858,"-20"20"-961,20 0 1185,0-20-352,-20 20-866,20 0-607,0 0-97,0 0-160,20 0 0,-20 0 64,0 0 96,0 0-160,0 0 96,0 0 0,0 0 64,0 0-32,0 0-128,-20 0 32,20 0 0,0 0 97,-19 0 31,19 0 192,-20 20-32,20 0 129,-20-1-65,20 1-64,0 1-127,0-1 31,0-1-160,20-19 0,0 20-128,-1-20 288,1 0-224,20-20 32,-20 1-128,-1-1 64,-19-1 0,20 1 64,-20 20 32,0-19-64,0-1 160,-20 20 129,20 0 31,0 20-128,0-1 96,0 22-31,0-2-161,20 40 64,-20-18-128,40 17-32,-19-17 0,17 17-160,-17-38-193,-1 20-31,0-21-289,-2-19 1,-18 0-321,21-1-481,-21-19-608,0 0-1057,0-19-288,0-21-5285</inkml:trace>
  <inkml:trace contextRef="#ctx0" brushRef="#br1" timeOffset="652949.2188">16119 11528 17040,'-20'21'2210,"20"-1"-1377,0-1 992,20 1-31,-20 0-705,20-1-416,-1 1-289,1 0-288,0 1 32,0-21-64,0 0 32,-20 0-64,19-21-128,-19 1 128,0 20-32,20-20-64,-20 1-32,0-1 0,0 0-64,0 1 224,0-1-64,0 20 64,0-21 96,0 21-128,0 0-64,0 0 64,0-20-64,0 20 96,0 0-64,20 0 64,-20 0 32,0 20-32,20-20-128,-20 0 96,0 0-64,0 21 96,20-21-64,-20 20 32,0-20 33,19 19 95,-19-19 32,0 20-96,20 0 64,-20-20-160,0 19-64,0-19-96,20 20-64,-20-20-385,21 0-672,-1 0-1217,-20-20-2787</inkml:trace>
  <inkml:trace contextRef="#ctx0" brushRef="#br1" timeOffset="653449.2188">16536 11508 18225,'39'0'1729,"-39"0"-1568,20 0 159,0 0 224,0 0-31,0 0-353,-1 0-96,-19-19 64,20-1-160,-20 20 160,0-20-128,-20 1 32,20-1 96,-19 20 257,-1-20 319,0 20-351,0 0-1,0 0 257,20 20-321,0 19 0,0-19 97,0 19 31,0-19-256,20 21 0,0-22-128,20 21-160,-21-21-224,21-19-577,-20 20-288,1-20-641,-21-20-1986,0 20-4227</inkml:trace>
  <inkml:trace contextRef="#ctx0" brushRef="#br1" timeOffset="653769.5313">16734 11410 16239,'0'20'3075,"21"-1"-1249,-21 1 704,18 19-576,2-19-801,-20 1-320,20-21-385,1 20-128,-21-1-127,20-19 63,-20 0-160,0 0 0,0-19 0,0 19-128,0 0 64,18-20-64,-18-1 32,21 21-192,-1 0-160,0 0-129,0 0 33,-1 0-161,21 21-704,-20-21-673,19 0-1153,-19 0-1794</inkml:trace>
  <inkml:trace contextRef="#ctx0" brushRef="#br1" timeOffset="654108.3985">17230 11369 13901,'21'-19'2722,"-21"19"-704,0-20 224,0 20-224,0 20-833,0-1-192,-21 22-64,21-21-224,0 19-129,0-19-95,21 19-129,17-18-128,-17-1-31,19-20-1,-1 0-96,1-20 96,-20-1-32,19 1-128,-19 1-32,0-21 0,0 21-32,-20-21-96,0 19 0,-20 2 0,0 19 64,0 0 64,1 0 0,-1 19 64,0 2 0,20-1 0,0 19 32,0-19 0,40 0-96,-21-1 96,41 1-192,-21 1-128,22-21 64,-3 20-449,-17-20-896,-2 0-1314,-19 0-4067</inkml:trace>
  <inkml:trace contextRef="#ctx0" brushRef="#br1" timeOffset="657312.5">15443 12045 12139,'0'0'801,"0"0"-449,0 0 545,0 0 672,0 0-319,20 0-546,0 0-63,0 0-65,1 0 257,-1 0 256,-2 0-288,23 0-321,-21 0-95,19 0-1,1-20-31,0 20-129,-1 0 32,1 0-128,19 0 32,2 0 96,-23 0-63,23 0 31,-2 0-32,0 0-96,21 0 0,-21 0 32,0 0-64,22 0 33,-22-19-1,20 19 96,1-21-96,-1 21-128,21 0 672,-21 0-992,0-20 929,20 20-449,-39-20-64,19 20 128,-20 0-32,2-19-32,-2 19 161,1 0-65,-21 0-128,1-20-64,-20 20 224,19 0 32,-19 0-224,1 0 65,-1 20-33,-2-20-32,-18 0-192,20 0 256,-20 0-160,21 0 96,-21 0-160,20 0 32,-20 0 32,0 0-257,20 19 65,-20-19-288,0 0-289,0 0-865,0 0-1825,0 0-2755</inkml:trace>
  <inkml:trace contextRef="#ctx0" brushRef="#br1" timeOffset="661611.3282">18461 11171 9192,'0'-20'2114,"0"20"929,0-19-577,0 19-672,0 0-320,0 0-225,0 0-352,21 19 224,-21 1-160,18 0 31,-18 21-255,20 18-192,-20-20-193,21 0-128,-1 22-96,0-42 65,-20 21-97,18-21 0,3 1 64,-21 1-96,20-21 32,-20 20-96,0-20 96,0 0-32,0-20 0,0 20-96,0-41 0,0 22-32,0-1-64,0-19 128,20 19-96,-20 0 32,20-1 64,-20 21-32,19 21 96,1-1 0,0 0 64,20-1-160,-21 21 0,1-21 32,20 1 0,-20 1-192,-1-1-193,1-20-479,0 0-706,1 0-1024,-21 0-1955,20 0-6693</inkml:trace>
  <inkml:trace contextRef="#ctx0" brushRef="#br1" timeOffset="661856.4453">19136 11508 18417,'0'20'1826,"0"1"-1378,20-21 1058,-20 20-578,20-1-639,-20-19-321,20 20-289,-20 0-447,19-20-834,-19 19-1120,20-19-1891</inkml:trace>
  <inkml:trace contextRef="#ctx0" brushRef="#br1" timeOffset="662176.7578">19334 11251 17616,'-20'20'1698,"2"0"160,-3-1 512,21 1-577,0 19-896,0-18-416,0-1-353,21 19-96,-3-19-64,2 0-64,21-1-385,-21 1-415,-2-20-738,3 0-416,-1 0-1794,0-20-4740</inkml:trace>
  <inkml:trace contextRef="#ctx0" brushRef="#br1" timeOffset="662453.125">19612 11291 14798,'0'39'2658,"0"-19"-640,0 20 352,0 0-768,0-21-1058,0 21-512,0-21-192,20-19-737,0 20-993,-20 1-1985,0-21-5382</inkml:trace>
  <inkml:trace contextRef="#ctx0" brushRef="#br1" timeOffset="662723.6328">19513 11410 17616,'0'0'2851,"0"0"-2178,20 0 1408,0 20 130,20-20-1283,-21 0-479,21 0-385,-20 19-32,0-19-384,-1 20-321,1-20-896,0 0-1602,-20 0-2050</inkml:trace>
  <inkml:trace contextRef="#ctx0" brushRef="#br1" timeOffset="662741.211">19692 11271 18545,'59'0'2018,"-39"20"-256,21-1-161,-23 1-544,23 0-608,-21 20-321,0-20 32,-1 19-224,-19-19-64,20 0-97,-20-20-319,20 19-705,-20-19-481,0 0-1697,0 0-4773</inkml:trace>
  <inkml:trace contextRef="#ctx0" brushRef="#br1" timeOffset="663011.7188">20247 11508 17872,'21'20'2819,"-21"1"-1986,0-1 256,20-1-256,0 1-577,-20 0-224,19-1-577,1-19-704,0 20-1730,-20-20-1953</inkml:trace>
  <inkml:trace contextRef="#ctx0" brushRef="#br1" timeOffset="663762.6953">20446 11032 15342,'0'0'3011,"0"0"-1954,0 20 833,0-1-1,20 22-447,-20 18-417,20-20-256,0 22-385,-1-2-96,1-20-96,0 2 33,0-21-65,-20-1 32,21 1-160,-21-20 0,0 0 160,0 0 32,0-20-96,18-19-224,-18 19 128,0-1-96,20-18 64,0 19-64,-20 1 64,21 19-96,-1 0-32,0 19 64,-1-19 64,-19 20-128,20 19-160,0-18-225,0-1-224,-20 19-352,20-39-961,-1 20-1505,-19-20-1281</inkml:trace>
  <inkml:trace contextRef="#ctx0" brushRef="#br1" timeOffset="664531.25">21061 11430 2594,'0'-20'13933,"21"20"-11915,-21-20 416,20 20-224,18-21-512,-17 21-545,-1 0-736,0 0-353,-20 21 64,0-1-96,0 0 0,0-1 64,0 21-96,0-21 128,-20 1-64,20 1-64,0-1 96,-20-20-96,20 19 96,0-19-192,0 0 32,20 0-192,0 0-289,0 0-127,-1 0-513,1 0-673,0-19-1377,0 19-1762</inkml:trace>
  <inkml:trace contextRef="#ctx0" brushRef="#br1" timeOffset="664789.0625">21438 11171 17936,'-18'0'2627,"-3"0"-1442,1 20 545,20-1-1,-20 3-479,20 17-610,0 0-448,0 1-128,20 0 0,0-20-224,1 19-192,-3-19-225,22-20-319,-19 0-770,-1 0-1761,0 0-2691</inkml:trace>
  <inkml:trace contextRef="#ctx0" brushRef="#br1" timeOffset="665050.7813">21677 11232 19890,'0'0'2723,"0"19"-2147,0 21 1122,0-21-385,-20 21-256,20 0-736,0 0-225,0-1-160,0-19-225,0-1-383,20-19-642,-20 20-1152,0-20-2274,-20-20-9386</inkml:trace>
  <inkml:trace contextRef="#ctx0" brushRef="#br1" timeOffset="665328.125">21578 11369 13901,'-21'-19'4708,"21"19"-3555,0 0 769,21 19 352,-1-19-576,0 21-673,0-1-289,19 0-319,-19-1-289,0-19-224,19 0-192,-19 20-417,-20-20-865,20 0-1312,-20-20-2852</inkml:trace>
  <inkml:trace contextRef="#ctx0" brushRef="#br1" timeOffset="665602.5391">21776 11171 18449,'40'0'1826,"-19"20"512,-3-1-320,22 22-481,-19-21-640,-1 19-673,-2 1-96,23 0-96,-21-20-256,-20 0-160,20-1-129,-20 1-287,0-20-450,0 0-383,0 0-1762,0 0-2851</inkml:trace>
  <inkml:trace contextRef="#ctx0" brushRef="#br1" timeOffset="665935.5469">22292 11410 16815,'41'0'1602,"-23"0"-321,2 0 865,1 20 0,-1 19-480,0-19-673,-20 19-513,20-18-288,-20-1-160,19-1 64,-19 1-160,0-20-416,-19 0-481,19 0-737,-20 0-960,20 0-2883</inkml:trace>
  <inkml:trace contextRef="#ctx0" brushRef="#br1" timeOffset="666207.0313">22590 11390 19698,'20'0'4132,"-20"0"-3299,0 0-32,0 0-385,20 0-288,-20 0-192,0 0-673,20 0-1793,-20 20-2915</inkml:trace>
  <inkml:trace contextRef="#ctx0" brushRef="#br1" timeOffset="666463.8672">22768 11410 20339,'20'0'384,"1"-20"-320,-21 20 0,20 0-224,0 0-1185,-1 0-3171</inkml:trace>
  <inkml:trace contextRef="#ctx0" brushRef="#br1" timeOffset="666486.3282">23147 11410 9224,'38'0'12812,"-18"0"-11947,1 0-480,19 0-289,-40-20-160,19 20-1506,-19 0-8231</inkml:trace>
  <inkml:trace contextRef="#ctx0" brushRef="#br1" timeOffset="683687.5">2719 12422 8776,'0'-20'2594,"-20"20"-127,20 0 31,-20-20-128,20 20-704,-20 0-737,1 20-97,19-20 65,0 39-160,0-18-96,0 19-257,19-1 0,-19 0-224,20 2-31,0-2-161,20 1 0,-21-21-193,1 22-319,21-21-385,-21 0-929,18-20-1281,-17 19-1537</inkml:trace>
  <inkml:trace contextRef="#ctx0" brushRef="#br1" timeOffset="689651.3672">3116 12402 15022,'0'-59'1922,"0"39"-65,0 1 1731,0 19-2691,0 0-225,0 19 65,0 1-161,20 19-287,-1 1-97,1 20-96,0-21-64,0 20 0,1-18-288,17-2-97,-18-19-447,1 19-770,17-39-1152,-17 20-1250,-21-20-5061</inkml:trace>
  <inkml:trace contextRef="#ctx0" brushRef="#br1" timeOffset="689980.4688">3493 12441 11114,'20'-39'4516,"-20"39"-4324,0 0 962,0 20 1280,-20-20-961,0 40-512,1-20-288,-1 0 128,0-1-225,0 21-63,0-21 31,-1-19-127,3 20-193,18-20-160,0 21 288,0-21-32,18 0-63,-18 0-97,21 0 96,-1 0-256,-20 0 0,20 0 64,0 0-320,0 20-225,-1-20-479,-19 0-930,20 0-993,0 19-1441</inkml:trace>
  <inkml:trace contextRef="#ctx0" brushRef="#br1" timeOffset="690404.2969">3752 12621 14958,'0'0'2050,"0"0"-1922,18 0 897,-18-21 864,21 21-928,-21 0-704,20-20-33,0 20-64,0 0-64,-1 0 0,1-19 32,0-1-64,-20 20 64,20-20-63,-20 1 95,0 19-32,-20-20-64,20 20 96,-20 0 64,0 0 0,1 0 161,-1 20-33,0-1-224,0 1 64,-1 0 1,3 19-33,18 2-160,0-22 0,18 21 0,3-21-192,-1 1-129,20-20-287,-21 21-545,21-21-1442,0 0-1633</inkml:trace>
  <inkml:trace contextRef="#ctx0" brushRef="#br1" timeOffset="690824.2188">4208 12580 18641,'0'20'961,"0"1"-128,20-21 544,-20 0-512,20 0-545,-1 0-160,1-21-96,0 21-64,-20-20 0,20-19 33,-20 19 95,0 1-32,-20 19 0,20-20 32,-20 20 0,0 0 0,1 0 64,-1 0 1,0 20-65,-1-1 32,21 1-32,0 19-96,0-19 32,0 1-128,21-1 64,-1-1-256,0-19-449,19 20-704,1-20-1506,-20-20-1954</inkml:trace>
  <inkml:trace contextRef="#ctx0" brushRef="#br1" timeOffset="691229.4922">4645 12739 17808,'39'100'1666,"-19"-61"384,-20 2-288,20-21-770,-20-1-351,0 1-289,0 0-63,0-20-33,0 0-288,-20-20 64,20-19 0,-20 19-96,1-21 64,-1-18 64,0 20-160,20-2 0,0 2-32,0-1-129,0 1 161,20 18 0,0 21-128,-1 0 128,1 0-32,0 21-128,-20-1 159,0-1-31,0 1 96,0 0 64,-20-20 0,0 19-608,1-19-1218,-1 0-1889,0 0-2499</inkml:trace>
  <inkml:trace contextRef="#ctx0" brushRef="#br1" timeOffset="691835.9375">5260 12462 14926,'-40'-60'2210,"40"40"192,-20 20-160,20-19-32,-19 19-672,19 0-962,0 19 97,19-19-193,-19 40-159,20 0-33,20 0-192,-20-1-64,-1 20-64,21-18-160,-19-22-449,-1 21-480,-2-21-897,-18-19-1665,20 20-6311</inkml:trace>
  <inkml:trace contextRef="#ctx0" brushRef="#br1" timeOffset="692083.9844">5121 12641 19890,'0'-20'1570,"0"20"-1,0 0 705,20-21-864,0 21-930,19-20-384,-19 20-64,20 0-224,-1 0-224,1 0-577,-19 0-1281,17 0-1858,3 0-4036</inkml:trace>
  <inkml:trace contextRef="#ctx0" brushRef="#br1" timeOffset="692336.9141">5597 12680 2178,'0'0'12331,"0"0"-11050,0 0 801,-19 0 353,19-20-417,0 20-801,-20-19-448,20 19-193,0-20-288,0-21-192,0 22-96,0-1 0,20 0-96,-1 1 0,-19 19-737,20 0-1088,0 0-2179,0 0-3684</inkml:trace>
  <inkml:trace contextRef="#ctx0" brushRef="#br1" timeOffset="692719.7266">5815 12580 17104,'20'0'2658,"1"0"-1056,-21 20-129,20-20-224,-2 21-384,3-21-256,-1 0-97,0 0-320,0 0-31,-20-21-33,19 1-64,-19 1-32,20-1 64,-20 20-64,0 0-32,0 0-32,0 0-32,0 0 32,0 20 64,20 19-96,0-18 32,20 18-161,-1 1 1,1-1 224,-1 2-32,2-2 96,-21 1 97,0-1-1,-20 2-64,-20-22 64,0 1-256,-1 0 96,-17-1-192,-3-19-577,21 0-832,-19 0-2275,-1 0-3010</inkml:trace>
  <inkml:trace contextRef="#ctx0" brushRef="#br1" timeOffset="693299.8047">6530 12660 14926,'20'-39'2562,"-20"39"-224,0 0 257,0 0-545,20 0-673,-20 20-704,0-1-385,20 1-160,-1 0-96,1-1 0,-20 1-224,20 1-481,1-21-480,-1 0-1281,-20 0-3396</inkml:trace>
  <inkml:trace contextRef="#ctx0" brushRef="#br1" timeOffset="693569.336">6510 12502 16495,'-19'-40'1954,"19"19"-801,-20 2-544,20-1-353,0 20-288,20-20-545,-20 20-1953,19 0-3268</inkml:trace>
  <inkml:trace contextRef="#ctx0" brushRef="#br1" timeOffset="693835.9375">6769 12719 16495,'39'41'2723,"-19"-21"-385,-20-20-288,20 0-224,-20 0-833,0-20-449,0-1-224,0 1-95,0 1-33,0-1-192,0 0 64,0-19-32,0 18-64,20 1 32,-20 20-288,0-19 255,20 19-31,0 19-64,-1 1-416,1 1-225,0 18-736,21 1-1154,-23-21-2402</inkml:trace>
  <inkml:trace contextRef="#ctx0" brushRef="#br1" timeOffset="694166.9922">7344 12580 17168,'0'-19'1922,"0"19"-833,0 0 896,-20 19-351,20-19-577,-19 41-384,19-21-385,0-1-256,0 1 0,19 0-32,-19-20-96,20 0-128,0 0-33,-20 0-31,20-20 32,-20 0 128,0 1 96,0 19 96,-20-20-64,20 20 160,-20 0 0,20 0-64,0 20 0,0-1-64,0 21 0,20-21-32,20 22-32,-21-1 96,21-1-96,-20 0 32,1 2 129,-21-21-65,0-1-32,0 1 32,-21 0-224,1-1-161,0-19-736,-19 0-1473,-1 0-3396</inkml:trace>
  <inkml:trace contextRef="#ctx0" brushRef="#br1" timeOffset="694787.1094">7959 12343 19026,'0'-20'2882,"-20"1"-1793,20 38 160,20 1 225,-20 0-609,0 19-321,21 0-384,-1 22-96,0-2-32,19-20-128,-19 2-480,20-2-577,-21-19-961,1-1-1538,0-19-2081</inkml:trace>
  <inkml:trace contextRef="#ctx0" brushRef="#br1" timeOffset="695041.9922">7921 12600 16431,'0'-20'1986,"0"20"288,18 0 417,2 0-802,1 0-992,19 0-512,-1 0-129,1 0-64,19 20-96,-19 1-32,-1-1-96,1-20-96,1 19-256,-23 1-289,22 0-608,-40-20-801,21 0-2178,-21 0-9097</inkml:trace>
  <inkml:trace contextRef="#ctx0" brushRef="#br1" timeOffset="695309.5703">8198 12402 20403,'0'-20'1281,"0"20"-1121,0 0-192,0 0-64,0 0-577,0 0-1793,0 0-2403</inkml:trace>
  <inkml:trace contextRef="#ctx0" brushRef="#br1" timeOffset="695588.8672">8356 12343 18769,'41'59'2435,"-21"-39"-514,-2 20 65,3 19-993,19-19-448,-20-1-321,-1-18-96,21-1-256,-20-1-288,20 1-930,-21-20-2145,1 0-6150</inkml:trace>
  <inkml:trace contextRef="#ctx0" brushRef="#br1" timeOffset="696053.711">9567 12700 15919,'20'19'1601,"-20"1"-608,0-20 929,0 0 224,0 0-641,0-20-704,0 1-320,-20-1-225,2-19-96,-3-2-64,1 21 160,0-19-160,-20 0 0,21-1 1,-21 0 127,20 0 32,0 21-96,1-21-32,19 21-128,0-3 0,19 22-96,1 22 96,0-22-672,20 19-546,-21 1-2529,1 0-5958</inkml:trace>
  <inkml:trace contextRef="#ctx0" brushRef="#br1" timeOffset="696322.2657">9290 12600 17232,'0'0'2146,"0"0"-1345,20 0 1184,0-20-319,19 20-801,1-19-481,19 19-224,-19 0-288,1 0-192,-3 0 32,3 19-33,-3-19-127,3 41 384,-21-21 96,19-1-32,-19 1 128,0 0-64,-20-1-64,20-19-705,0 0-2017,-20 0-2211</inkml:trace>
  <inkml:trace contextRef="#ctx0" brushRef="#br1" timeOffset="696652.3438">9727 12462 16687,'0'20'2178,"20"-20"-576,-20 20 448,39 19-321,-19-19-704,0 19-480,19 2-321,1-2-32,-20-19-32,19 19 65,-19-18-33,0-21-64,1 0 32,-1 0-64,-20 0 128,0 0-127,0-21 223,0 1-96,0-19-96,0 19 64,0-19-320,0 18 160,0 21 0,18-20-96,-18 20-96,41 20-288,-21 1-321,0-1-736,19-1-1154,-19 1-2658</inkml:trace>
  <inkml:trace contextRef="#ctx0" brushRef="#br1" timeOffset="696988.2813">10282 12561 16143,'-20'-20'1729,"20"40"-992,0-20 1377,0 39-448,0-18-481,0-1-481,20 19-351,0-19-161,0-20-32,0 0 32,0 0-128,-1-20 32,1 0-128,-20 1 0,0-22-128,0 2 224,-20-1-96,-19-19 64,-1 19 0,-19-19 96,19 19 577,20-1 64,20 41-129,0 22-287,0 17 31,20-19-128,0 19-159,0-19-97,19 20-385,1-20-480,19 19-768,-19-19-1538,1 0-4132</inkml:trace>
  <inkml:trace contextRef="#ctx0" brushRef="#br1" timeOffset="697726.5625">11215 12580 14157,'-20'-19'1762,"0"-1"-225,1 20 577,-1 0 128,0 20-672,0-20-481,0 19-321,20 1-159,20 1-161,0-1-127,0-1-193,19 1 0,1-20-64,0 0 32,-1 0-32,-19-20-64,1 1-32,-1-22-320,-20 21-33,0-19-287,-20 19 63,-1 1-256,1-1-96,2 0-320,-3 20-673,1 0-640,0 0-1186</inkml:trace>
  <inkml:trace contextRef="#ctx0" brushRef="#br1" timeOffset="698131.836">11612 12780 14573,'20'59'2178,"0"-20"-128,-20-19-160,21 21-192,-21-41-577,0 19-545,0-19-384,0-19 1,-21-1-33,21-21-96,-20 22 64,0-21 128,0 1-96,1-22-224,-1 22 128,20-20-64,-20-1-32,20 20 64,0 1-96,20 19 64,0-1 96,-1 21 1,1 0-130,0 41 33,0-21 0,1 19 0,-3 0 0,-18 2 65,20-21-97,-20-1-65,0 1 129,-20 0-64,2-20-64,18 19 96,-21-38-480,1 19-641,20 0-1474,-20-20-2081</inkml:trace>
  <inkml:trace contextRef="#ctx0" brushRef="#br1" timeOffset="698474.6094">11790 12641 16495,'61'0'1794,"-41"-20"-737,-1 20 833,1-21-353,0 1-768,0 1-417,-20-1-256,0 0 32,0 1 32,0-1-192,0 20 129,-20-20 223,20 20-256,-40 0 256,21 20 1,-1 0 63,20-1-96,-20 21-96,20-1-64,0 2-128,20-22 65,0 21-354,-1-21-223,21 1-353,0-20-769,-1 0-1376,1 0-1763</inkml:trace>
  <inkml:trace contextRef="#ctx0" brushRef="#br1" timeOffset="698737.3047">12049 12502 16815,'20'19'2467,"1"-19"-609,-21 20 256,18 0-545,2-1-448,0 1-544,-20 1-257,21-1-128,-1-1 32,-2-19-64,-18 0-63,21 0 63,-21-19-160,20-1 96,0-1-160,-20 1 32,20 20-96,-1-19-225,21 19-159,-20 0-609,0 19-1025,19-19-2050,-19 20-15021</inkml:trace>
  <inkml:trace contextRef="#ctx0" brushRef="#br1" timeOffset="699356.4453">12962 12521 18225,'-20'0'1121,"-20"-19"32,21 19 384,-1 19-159,0-19-449,0 20-577,20 0-224,0-1-64,20 1 0,0 1-96,19-1 32,1-1 32,21-19-64,-2 20 32,-19 0-32,-1-1 64,-19 1 0,0 1 64,-20-1-64,0-20 32,-20 20-64,-20-20-160,21 0-352,-1 0-673,0 19-545,-1-19-2498</inkml:trace>
  <inkml:trace contextRef="#ctx0" brushRef="#br1" timeOffset="699635.7422">13181 12363 22164,'20'0'1890,"-20"0"-1666,19 39 609,1 0 577,-20-18-417,20 19-641,-20-1-224,20 0-96,0 2-192,19-2-257,-19 1-351,0-1-674,19-18-992,-19-1-2947</inkml:trace>
  <inkml:trace contextRef="#ctx0" brushRef="#br1" timeOffset="699903.3203">13538 12621 18417,'0'39'2018,"0"1"-1538,0-21 673,0 1 97,0 21-610,20-21-416,20-20-63,-21 19-97,21-38-128,0 19-1,-21-20-31,1 0 32,0-1 128,-20 1-64,-20 20 0,0-19 0,1 19-32,-1 0-160,-20-20-384,20 20-385,1-20-1249,19 20-2114</inkml:trace>
  <inkml:trace contextRef="#ctx0" brushRef="#br1" timeOffset="700179.6875">13817 12343 20403,'18'0'2722,"-18"0"-2305,0 20 864,20 19 288,-20 0-608,0 2-480,21-21-321,-21 19-96,20-19-256,0 19-257,19-18-543,-19 18-802,0-19-993,0 0-2786</inkml:trace>
  <inkml:trace contextRef="#ctx0" brushRef="#br1" timeOffset="700466.7969">13855 12600 3106,'0'0'16880,"0"0"-15566,0 0 543,0 0 354,0 0-674,41-20-512,-21 20-545,19 0-255,1 0-289,-1 0-385,1 0-544,0 0-1057,-21 0-3427</inkml:trace>
  <inkml:trace contextRef="#ctx0" brushRef="#br1" timeOffset="700486.3282">14272 12323 22645,'100'59'1826,"-60"-19"-161,-1 0 33,1 0-769,-40-1-673,20 0-224,-20-19-32,19 21-512,1-2-449,-20 0-641,0-19-1185,0 1-4099</inkml:trace>
  <inkml:trace contextRef="#ctx0" brushRef="#br1" timeOffset="727716.7969">733 13513 10121,'0'0'2466,"-20"0"-384,20 0 481,0 0 95,0 0-704,0 0-609,0-19-159,0 19-258,0 0-223,0 0 0,0 0-257,20 0-31,-20 0-129,20 0-96,-20 19-32,21-19-96,-1 0 0,-2 0 0,3 0-32,-1 0-288,0 0-128,0 0-417,0 0-320,-1-19-513,1 19-768,0-20-1922,-20 20-4452</inkml:trace>
  <inkml:trace contextRef="#ctx0" brushRef="#br1" timeOffset="729930.6641">1588 13435 13068,'-21'0'1697,"21"0"-223,0 0 544,-20 0-128,20 0-897,0 19-417,-20 1-95,20 0 127,0-1-320,20 2 97,0-1 31,21-20 1,-3 20-33,3-20-128,-21-20 0,19 0-128,-19-1-63,0 2-65,-20-21 64,0 21-64,0-1-96,0 0 160,-20 1 32,0-3-32,1 22-96,-21-19 128,-1 19 0,21 19 0,-18 3 64,17-3-32,1 21 32,0-1 33,20 0-65,0 2-32,0-2 0,20-19-64,0 19 0,1-19 0,-1 1-32,18-21-288,3 20 63,-1-20-31,-1 0-192,-19-20-449,20 20-544,-21 0-449,21-21-1057,-20 1-384,1 20-5189</inkml:trace>
  <inkml:trace contextRef="#ctx0" brushRef="#br1" timeOffset="738124.0235">2043 13513 1953,'0'-19'1634,"0"19"608,0-20 833,-18 20-929,18 0-1025,0-20-288,0 20 320,0 0 320,0 0 225,0-19-65,0 19-255,0 0-417,0 0-64,0 0 63,0 0-223,-20 0-96,20 0-225,0 0 161,0 0 63,20 0-191,-20 0 31,18 19-192,-18 1 1,21 0-1,-1-1-256,20 2 96,-1-1-96,-19 0-32,20-1 0,-1 1-192,1-20 0,-20 20-289,19-20 1,-19 0-193,0 0-160,1 0-576,-21 19-737,18-19-1890,2 0-2722</inkml:trace>
  <inkml:trace contextRef="#ctx0" brushRef="#br1" timeOffset="738550.7813">2381 13315 6630,'-20'0'7463,"20"0"-5734,-20 0 674,1 20-65,19-1-544,-20 3-609,0 17-577,-20 20-127,21 1-161,-1-20-64,0 19-128,-20-20-63,21 2-33,-1-2-32,0 0-161,20-19-383,-20 1-769,20-21-1378,0 0-1505,0 0-7847</inkml:trace>
  <inkml:trace contextRef="#ctx0" brushRef="#br1" timeOffset="739462.8907">2739 13513 12171,'0'-19'1057,"0"19"609,-20 0 736,20-20-192,-20 20-865,20 0-544,-20 0-96,20 0-129,-20 20-63,1-1-161,19 22-64,-20-21-128,20-1-128,0 1-96,0 0 32,20-1 0,-20 1 32,19-20-96,-19 0-32,20 0 160,-20 0-160,20-20 96,-20 1 128,0-1-64,20 0 32,-20-19 32,0 19 161,0-1-97,-20 2 224,20 19-64,0-20-224,0 40-64,0-20-160,0 19 128,20 22-32,-20-2-256,20 1-353,-1-21-351,1 22-706,0-41-1217,1 20-961</inkml:trace>
  <inkml:trace contextRef="#ctx0" brushRef="#br1" timeOffset="739977.5391">2938 13494 13708,'18'40'1506,"3"0"928,-21-21 65,20 1-802,-20 0-736,0-20-224,0 19-385,0-19-256,20 0 32,-20 0 129,0 0-33,0-19-128,0-1-32,0 0 32,0 1-32,0-21 0,-20 19-64,20 2-32,0 19 0,0 0 192,0 0-256,20 19 128,-20-19 0,20 21-96,-1-1 96,-19 0-32,20-1-64,0-19 96,-20 0-32,20 0 96,-20-19-32,0-1-64,20 0 32,-20 20 32,0-21-64,0 2-128,0 19 160,19-20-128,-19 40 128,20-20-224,-20 19-417,20 2-800,0-1-2178,19 0-2403</inkml:trace>
  <inkml:trace contextRef="#ctx0" brushRef="#br1" timeOffset="740353.5157">3553 13832 2017,'39'59'11691,"-19"-19"-10537,-20-40 799,0 19 546,0-19-1154,0 0-608,0 0-385,-20-19-256,0-1 160,1-19-31,-1-1-1,0-1 0,0-18-288,0 20 64,1-21 0,19 1 128,0 39-192,0-21 96,19 22-64,1 19 32,0 0-64,0 0-32,0 19-96,-1 22 0,-19-21 95,0 19-159,0 0-224,0 2-65,-19-21-992,19-20-801,-20 19-1858</inkml:trace>
  <inkml:trace contextRef="#ctx0" brushRef="#br1" timeOffset="740810.5469">3612 13196 6726,'0'19'7623,"0"2"-7239,0-1 802,0 0 1120,0-1-352,20 21-737,-20 1-641,21-2-127,-21 20 63,18-20 33,2 22-129,1-22-160,-1 0-160,0 2-64,-2-21 1,3-20-66,-1 0-31,20-20 96,-21-1-160,1 1 0,0-19 64,-20 19 32,0-19 32,0-2 32,0 22 32,0-1-96,-20 0 32,20 1-96,-20 19 64,20 0 64,0 0-32,-19 0 0,19 19 64,0 1-64,0 0-32,19 20 32,-19-20-64,20 19-545,-20-19-512,20-20-1377,0 20-961,0-20-4741</inkml:trace>
  <inkml:trace contextRef="#ctx0" brushRef="#br1" timeOffset="741131.836">4108 13335 18129,'0'0'1313,"0"19"-929,0-19 385,-20 22 480,20-3-544,0 21-417,0-21-256,-20 1-128,20 0-64,20-1-64,0 2-129,1-1 161,-1 0 64,18-20-256,-17 19 320,19 1 160,-21-20 384,1 20 65,-20-20-193,0 19-192,0-19-64,0 20-96,0-20-448,0 0-1250,-20 0-2209,1 21-8777</inkml:trace>
  <inkml:trace contextRef="#ctx0" brushRef="#br1" timeOffset="741889.6485">4704 13435 15310,'20'0'5445,"-20"0"-4740,0 19-1,-20-19 674,20 0-33,0 20-768,0-20-513,0 0-96,0 0 160,0 0 64,0 0-128,0-20 0,20 1 0,-20-1-96,0 0 0,0 20-96,0-19-481,0-3-672,0 22-288,0 0-1538,0 0-2947</inkml:trace>
  <inkml:trace contextRef="#ctx0" brushRef="#br1" timeOffset="742245.1172">4803 13672 11755,'0'21'2978,"0"-21"-703,0 0 31,0 20-288,0-20-737,0 0-705,0 0-63,0 0-193,0 0-64,20 0-63,-20 0-65,0 0-32,20-20 0,-20 20 96,0 0-160,0-21-96,-20 21-32,20 0-416,-20 0-930,20 21-2754,-20-21-9128</inkml:trace>
  <inkml:trace contextRef="#ctx0" brushRef="#br1" timeOffset="743004.8828">5181 13215 17232,'0'-19'1794,"0"-1"-609,-20 0 801,20 1-1,0 19-1024,0 0-480,0 0 31,0 19 1,20 21-33,-1 20-63,1-1-161,0 2-96,20-2-96,-21 0-32,21 1-96,-19-21-64,-1 1-128,-2-21-257,-18 1-480,20 1-640,1-21-1282,-21 0-2338</inkml:trace>
  <inkml:trace contextRef="#ctx0" brushRef="#br1" timeOffset="743279.2969">5538 13454 18257,'40'40'3651,"-40"-21"-3234,0 2 544,19-1 448,-19 19-736,0-19-641,20 0-129,-20-1-287,20 1-289,0-20-800,-20 0-1250,20 0-2145</inkml:trace>
  <inkml:trace contextRef="#ctx0" brushRef="#br1" timeOffset="743584.961">5498 13295 17200,'-19'-39'1409,"19"19"-1441,-20 20-128,20 0 64,0 0-897,0 0-1409,20 0-8937</inkml:trace>
  <inkml:trace contextRef="#ctx0" brushRef="#br1" timeOffset="744150.3907">5777 13513 15534,'0'-19'2050,"0"19"-897,0 19 1185,0-19-320,0 21-833,0-1-416,18 0-160,-18 19-321,20-19-64,0-1-32,1 1 65,-1 1-97,-2-21-128,-18 20 32,21-20-32,-21 0 160,0 0-224,0 0 32,0 0-64,-21 0-128,21 0 64,-18-20-289,18 20 33,-20-21 64,20 21 31,-21-20 33,21 20 0,0-19 96,0 19 0,21 0 32,-1 0 128,-2 0-33,3 0 1,-1 0-32,0 0 64,0 19 0,-1-19 0,1 0 64,20 0-64,-20 0 32,0 0-32,-1 0 193,1-19 223,0 19-96,0-20 33,-20 0-65,21 20-96,-21-39-32,18 19 0,-18-1-160,0 21 32,0-19 65,-18-1-97,18 0-64,-21 20 64,21 0-33,0-19-31,-20 19 64,20 19 32,0 1-96,-20 0 96,20-1-32,0 22-64,0-2-128,20-19-288,0 19-769,1-19-1250,17 1-2722</inkml:trace>
  <inkml:trace contextRef="#ctx0" brushRef="#br1" timeOffset="744547.8516">6550 13376 17104,'-20'0'1922,"0"19"-769,20-19 1089,-19 20-288,-1 0-801,20 19-641,-20 0-256,20 2-127,0-2-129,0-19 0,20 0-33,0-1 1,-1-19-32,1 0-96,-20-19 192,20-1-160,0 0 96,-20-19 0,0 19 0,0-1 64,0-18-32,-20 39 96,20-20 64,0 20 33,-20-19-97,20 38 96,0-19-96,0 20-96,0 19-32,20-18-256,-20-1-225,20 0-416,0-1-576,-20-19-1122,19 20-2049,1-20-10026</inkml:trace>
  <inkml:trace contextRef="#ctx0" brushRef="#br1" timeOffset="744845.7032">6690 13534 18673,'18'59'2979,"-18"-59"-1474,0 20 289,0-20-224,0-20-706,0 20-351,0-39-225,0 19-32,0-20-352,0 0 96,0 21-160,20-21-224,1 21-417,-1 19-512,0 0-1186,-1 0-3650</inkml:trace>
  <inkml:trace contextRef="#ctx0" brushRef="#br1" timeOffset="745787.1094">7443 13513 12203,'0'-19'1698,"0"19"-801,0 0 736,0 0 641,20 19-480,0 22-545,19-2-384,-19 1-160,21 20-225,-21-21-224,19 1-96,-19-1 1,0 2-33,0-21 0,-1-20 128,-19 0 0,0 0-128,0 0-224,-19-20 96,-1 0 0,0-1-32,-21-18-32,3-1 64,18-20-192,-1 1 32,1 20 32,2-22 64,18 2-96,0 20 31,0 0 194,18 17-194,23 3 97,-21 38-32,18-19 32,-17 41-32,-1-21 32,0 19 32,-20 1 32,0-21 64,0 2 0,-20 19-96,20-21-192,-20-19-192,-1 0-513,21 20-640,-18-20-1699,18 0-895</inkml:trace>
  <inkml:trace contextRef="#ctx0" brushRef="#br1" timeOffset="746062.5">7840 13633 17488,'0'0'1249,"0"0"97,-19-20 479,19 20-640,0-20-608,0-19-385,0 19-64,0-20-96,19 20-128,-19-19-352,20 19-97,-20 0-544,20 1-929,1 19-672,-1 0-1698</inkml:trace>
  <inkml:trace contextRef="#ctx0" brushRef="#br1" timeOffset="746355.4688">8099 13474 6534,'20'39'10506,"-20"-18"-9193,19-1 481,1 0 191,-20-1-896,20-19-320,20 0-577,-21 0 1,1-19-33,0-1 0,0-21-64,1 22 0,-21-21 32,-21 21-64,21-1-192,-40 20-128,20 0-64,-19 0-161,19 0-256,0 0-1248,0 20-2564,1-20-8679</inkml:trace>
  <inkml:trace contextRef="#ctx0" brushRef="#br1" timeOffset="747089.8438">8496 13057 13741,'-20'-20'1825,"20"0"-191,0 20 480,0 0-449,0 0-736,0 0-224,0 0-129,0 0-191,20 0 223,-20 0-95,0 0 63,0 0-95,0 0-193,0 0 32,0 0 97,0 0-97,-20 0-32,20 0-191,0 20 95,0-20-32,0 0-32,20 20 64,-20 1 64,20 18-127,-1 0 63,1 1-32,0 20-128,0-21 96,-20-19-64,20 19-32,0-17 128,-20-22-160,19 19 160,-19-19-64,0 0-128,20 0 64,-20 0-64,20 0 64,0 0-64,1 20-64,-3-20 96,2 20-32,-20 19 32,21-19 0,-21-1 0,0 2 0,0-21 64,-21 20-160,21-20-64,-38 0 192,17 0-128,-19-20-96,20 20-128,1-21-129,-1 21-255,-20-19-65,40 19-384,-20-20-1250,20 20-2529,0 20-9258</inkml:trace>
  <inkml:trace contextRef="#ctx0" brushRef="#br1" timeOffset="747371.0938">8852 13435 20595,'41'19'865,"-41"1"-545,20-20 801,-20 20-512,20-1-545,-20 2-224,19-21-737,-19 0-1441,20 0-2627</inkml:trace>
  <inkml:trace contextRef="#ctx0" brushRef="#br1" timeOffset="747669.9219">8852 13176 16944,'-18'-39'2210,"-2"39"-1890,20-20 481,0 20 96,0 0-897,0 0-1442,0 0-4259</inkml:trace>
  <inkml:trace contextRef="#ctx0" brushRef="#br1" timeOffset="748096.6797">9249 13415 12171,'-18'-20'2050,"18"20"-352,0 0 832,0 0-320,0 20-737,18 0-351,2-1-194,-20 1-319,21 0-129,-1-1-95,0 2-65,-20-1-32,0-20-63,0 0 31,19 0-96,-19 0-96,0 0 32,0-20-96,0-1 64,0-18-96,20 19 128,-20-19-96,20 19 0,-20-21-64,20 41 96,0 0-96,-1 0 128,-19 22-224,20-3-320,0 1-449,0 19-961,0-19-1281,1 0-2466</inkml:trace>
  <inkml:trace contextRef="#ctx0" brushRef="#br1" timeOffset="748648.4375">9865 13435 15086,'0'-40'2242,"20"40"-1185,-20-19 544,0 19 289,0-22-512,0 22-450,-20 0-351,20 0-129,0 22-191,0-3-1,-19 1-128,19 19-32,0-19-96,0 0 0,19-1 0,-19 2-32,0-21 0,20 0-96,-20-21 96,20 2 0,0-1 0,-20 0 128,0 1-128,0 19 64,20 0-128,-20 0 96,0 0 32,0 39-96,0-19 192,0 20-96,0 0 0,19-1-96,-19 20 64,20-38 0,0 18 32,1 1 32,-21-21-64,0 1 64,-21 1-224,1-1-224,0 0-1,-19-20-159,19 0-513,-20-20-1057,1 20-2403</inkml:trace>
  <inkml:trace contextRef="#ctx0" brushRef="#br2" timeOffset="755881.836">10739 13196 7879,'-20'-20'2242,"20"0"0,-20 1 193,20-1-418,-20 20-351,1-20-257,-1 1-256,20 19-160,-20 0-96,0 19-128,20 21-160,-20-1 63,20 0-95,0 22-193,0-2-224,20 1-64,-20-1-64,20 0-160,20-18-352,-21-2-545,1-19-769,20-20-1633,-20 20-6182</inkml:trace>
  <inkml:trace contextRef="#ctx0" brushRef="#br2" timeOffset="756439.4532">10897 13176 13933,'-20'-20'2594,"20"20"-31,0 0-65,0 0-961,0 20-576,0 0-384,0 20-129,20 0-63,-20 19-161,20-18-64,1 18-128,-1 0-64,-2-19-96,-18-20-353,21 19-255,-1-19-513,-20 0-897,20-20-1922,-20 19-5221</inkml:trace>
  <inkml:trace contextRef="#ctx0" brushRef="#br2" timeOffset="756795.8985">11175 13494 16944,'0'19'1985,"0"2"-607,-19-1 383,19 0-447,0-1-674,19-19-544,1 20 32,0 0-128,0-20-64,21 0-128,-23-20 32,2 20 32,1-20-64,-21 1 224,0-1-96,0 20 32,0-20-64,-21-1 64,1 21-32,2-19 64,-3 19 32,-19 0-193,40 0-639,-20 0-1635,20 0-1184,0 0-7111</inkml:trace>
  <inkml:trace contextRef="#ctx0" brushRef="#br2" timeOffset="757088.8672">11414 13474 14221,'0'0'2338,"0"20"-1217,0-1 993,0-19-96,0 21-1345,0 19-545,20-21-64,0-19 0,0 20-96,-1-20-128,1-20 128,0 20-128,0-19-129,-20-1 97,0 0 96,0-1 64,-20 2-32,0-1-32,0 20-128,1-20-97,-1 20-768,0 0-1345,20 0-1890</inkml:trace>
  <inkml:trace contextRef="#ctx0" brushRef="#br2" timeOffset="757384.7657">11573 13196 17424,'19'0'1473,"-19"19"-127,0 2 1184,0-1-704,20 0-961,-20 19-577,0 0-64,20 2-32,-20 18-224,20-19-128,1-21-256,-3 22-385,2-21-1281,-20-1-2274,20 1-5702</inkml:trace>
  <inkml:trace contextRef="#ctx0" brushRef="#br2" timeOffset="757689.4532">11831 13435 12844,'-21'19'2178,"1"1"-64,2 0 736,-2-1-704,-1 2-1057,1-1-352,20 0-64,0-20-129,0 0-127,20 19 31,1-19-352,-1 0-96,-2 0-224,23-19-256,-21 19-513,19 0-833,-19 0-2786,0 0-11500</inkml:trace>
  <inkml:trace contextRef="#ctx0" brushRef="#br2" timeOffset="758553.711">12446 13454 10826,'-20'-39'1761,"20"19"578,-20 20 351,1-19-320,19 19-800,-20 0-481,20 0-64,-20 19-224,20 1-193,0 0-127,0 19-225,0 0-160,0-18-96,20 19-160,0-21-417,-1 21-608,1-40-1313,0 19-2851</inkml:trace>
  <inkml:trace contextRef="#ctx0" brushRef="#br2" timeOffset="758861.3282">12645 13494 16143,'0'19'1601,"-21"2"-287,21-1 607,-20 0 65,20-1-1121,0 1-513,20 0-223,1-20 31,-1 19-96,18-19 0,3 0-64,-21-19-224,0 19 192,-1-20-33,-19-19 65,0 19-256,-19 0 64,-1 20 96,0-21-192,-21 2 63,23 19-287,-2 0-449,20 0-1473,0 19-1506</inkml:trace>
  <inkml:trace contextRef="#ctx0" brushRef="#br2" timeOffset="759270.5078">12843 13454 17872,'20'20'1442,"-20"-20"-385,0 20 1249,20-1-705,-1 22-704,1-21-448,-20-1-33,20 1 1,0 0-257,1-20 32,-21 19-160,20-19 96,-20 0 0,0 0-64,0-19-32,0 19 32,0-20-128,0 0 32,0 1-64,0-1 32,18 0-32,2 20 64,1 0-32,-1 0-128,0 20-449,19 0-864,-19-1-1794,20 21-3748</inkml:trace>
  <inkml:trace contextRef="#ctx0" brushRef="#br2" timeOffset="772006.836">13538 13554 4163,'-21'0'3748,"21"0"-705,0-20-705,0 20-288,0 0-128,0-21-289,0 21-576,0-19 0,0 19-128,0-20 32,0 20-160,0 0-64,-18-20-225,18 20-31,-20 20-193,0-20-224,-1 20 64,-17-1-64,17 2 0,1-1-64,20-20 0,-20 20 0,20-20-160,0 19 224,20-19-128,0 0 32,1 0 64,-3 20 0,23-20-64,-21 0 64,18 0-32,-17 0-64,-1 20 128,-20-1-96,20 1 96,-20-20-64,0 21-32,-20-1-32,20-20-96,0 19-96,-20-19-97,20 0-415,-21 20-706,21-20-896,0 0-1153,0 0-1474</inkml:trace>
  <inkml:trace contextRef="#ctx0" brushRef="#br2" timeOffset="772644.5313">13756 13574 11210,'0'19'1858,"0"-19"-513,-20 0 289,20 0 31,20 0-832,-20 0-481,20 0-127,0-19-161,1 19 32,-3-20-64,2 0 64,-20 20 32,0-21 32,0 21 96,0-19 65,0-1 191,-20 20-127,2 0-1,18-20 0,-21 20 1,1 0-129,0 20-32,20-20-96,-20 20 96,20-20-31,0 19-129,0 22 0,0-21 0,0 19-32,0-19 128,0-1-192,20 22 32,-20-21 0,20-20-128,0 19-96,19-19-481,2 0-544,-21 0-1538,18 0-2017</inkml:trace>
  <inkml:trace contextRef="#ctx0" brushRef="#br2" timeOffset="773238.2813">14193 13435 13388,'-20'0'1185,"0"0"289,0 0 1088,1 0-672,-1 19-705,0 1-480,0 0-65,20-1 97,-20 22 0,20-2-289,0-19-320,0 19-96,20-19 0,0 1-256,20-1-256,-21-20-385,1 0-480,0 0-609,0 0-897,1 0-768,-3 0-9450</inkml:trace>
  <inkml:trace contextRef="#ctx0" brushRef="#br2" timeOffset="773614.2578">14352 13534 12043,'0'0'2755,"-21"0"-1218,21 0 833,0 20-192,0 0-736,0-1-481,0 1-321,0 19-288,21-19-159,-1-20-161,0 21 128,0-21-128,19 0-96,-19-21-96,-20 1-33,20 1-287,0-21-417,-20 21-704,0-1-1698,0 0-2563</inkml:trace>
  <inkml:trace contextRef="#ctx0" brushRef="#br2" timeOffset="774280.2735">14629 13256 14317,'-19'-20'2595,"19"-1"-289,0 21-96,0 0-737,0 0-448,0 0-64,0 21-160,0-1-289,19 19-191,-19 1-1,40 1-160,-20-2-96,1 0 0,-1 1-192,19 0-160,-19-20-385,-20 0-288,20-1-416,-20-19-1346,0 0-2690</inkml:trace>
  <inkml:trace contextRef="#ctx0" brushRef="#br2" timeOffset="774571.2891">14550 13415 17264,'0'0'2658,"0"0"-1793,0 0 769,0 0-257,20 0-544,0 0-481,19-20-288,1 20-32,-20-19-128,21 19-192,-2 0-289,-19 0-287,20 0-322,-40 19-1056,19-19-1858,-19 20-10762</inkml:trace>
  <inkml:trace contextRef="#ctx0" brushRef="#br2" timeOffset="774881.836">15007 13435 20083,'39'19'1633,"-39"-19"33,20 20-225,0-20-672,-20 20-289,21-1-320,-21 2 0,0-1-127,20-20-130,-20 20-223,0-20-385,0 0-352,18 19-960,-18-19-2051,0 0-3780</inkml:trace>
  <inkml:trace contextRef="#ctx0" brushRef="#br2" timeOffset="775202.1485">14947 13236 18065,'-39'-21'1633,"39"2"-1441,-20 19-192,20 0-384,0 0-929,0 0-2179</inkml:trace>
  <inkml:trace contextRef="#ctx0" brushRef="#br2" timeOffset="775584.961">15226 13435 12075,'0'0'2947,"0"0"-1634,0 0 1410,18 0-417,-18 19-769,0 1-640,21 0-160,-1-1-97,-20 2-127,20-1-65,0 0 1,-1-20-129,-19 19 64,20-19-127,-20 0-33,20-19 64,-20-1-256,0 0 32,0-1 64,0 2-96,0-1 0,-20 0-416,20 1-193,0-21-383,0 40-386,0-19-736,0 19-1505,0 0-2179</inkml:trace>
  <inkml:trace contextRef="#ctx0" brushRef="#br2" timeOffset="776207.0313">15562 13454 6982,'20'0'5445,"-20"-19"-3139,21 19 289,-21 0-225,20-20-736,-20 20-513,20 0-353,-20-20-223,19 20 160,-19-19-289,0 19-32,20 0-63,-20-22-1,0 22-96,0-19-64,0 19-31,0 0-1,0 0 64,0 0-288,0 0 128,0 0-96,0 0 160,0 0-96,20 0 0,-20 0 0,0 0-32,0 0 96,0 19-128,0-19 192,0 0-192,0 0 128,0 0-64,0 0 0,0-19 64,-20 19-224,20 0 192,-20-20-64,20 20-32,-19 0 160,19-20-128,-20 20 32,0 0-32,20 0-32,-21 20 64,1 0-32,20-20 32,-18 19 32,18 3 64,0-3-96,0 21 32,0-21 0,18 1 0,-18 0-32,20-20 0,1 19 32,-1-19-160,0 21-64,-1-21-353,1 0-448,0 0-1185,0 0-3395</inkml:trace>
  <inkml:trace contextRef="#ctx0" brushRef="#br2" timeOffset="776931.6407">15841 13236 12716,'-20'-21'2498,"0"2"-480,20 19 352,0-20-96,-20 20-448,20 0-929,0 0 160,0 0-128,20 39-97,-20-18-255,20 19-193,0-1-191,-1 22-129,1-22-64,0 0 64,-20 1-353,20-21-159,1 22-417,-3-41-288,2 20-801,1-20-1249,-21 0-2594</inkml:trace>
  <inkml:trace contextRef="#ctx0" brushRef="#br2" timeOffset="777292.9688">16040 13395 15887,'18'0'2658,"-18"0"-1601,0 0 1473,0 0-608,21 0-480,-1 20-513,-20 0-545,20-1-192,0-19-128,-1 20-32,1 0-32,-20-1-192,20-19-128,0 0-417,-20 0-416,20 0-513,-20 0-800,0 0-1954</inkml:trace>
  <inkml:trace contextRef="#ctx0" brushRef="#br2" timeOffset="777588.8672">16317 13395 11274,'20'20'8392,"-20"0"-6566,-20-1-64,20 1-33,-20 19-512,0 22-608,0-22-417,1 0-96,19 2-288,-20-21-256,20-1-161,0 1-736,0 0-929,0-20-2275,0 0-2978</inkml:trace>
  <inkml:trace contextRef="#ctx0" brushRef="#br2" timeOffset="778409.1797">16337 13196 15118,'0'-20'2594,"0"20"-736,0 0 416,19 0-256,21 0-769,-19 20-704,19-1-353,-1 22-96,1-2 0,-20 1 32,-1 1 0,1 18-320,-20-20 0,20 0-160,-20-18-225,0 19-224,-20-21-864,20-19-2819,0 0-11243</inkml:trace>
  <inkml:trace contextRef="#ctx0" brushRef="#br1" timeOffset="780003.9063">16972 13554 18897,'0'20'1250,"20"-20"159,-20 19-352,0 1-449,20 0-479,-20 19-193,0-18-513,20-1-992,-20-20-1635,0 19-4675</inkml:trace>
  <inkml:trace contextRef="#ctx0" brushRef="#br1" timeOffset="785601.5625">17686 13415 5797,'0'0'2979,"0"-20"-705,0 20-128,0-19-256,-18 19-385,18-22-256,0 22 97,-20-19-225,20 19 64,-21 0-256,1-20-32,0 20-161,1 0-95,-21 20-161,20-20-287,0 41-1,1-22-64,-1 21 32,20-21-32,0 21 0,0-21 0,20 22-96,19-21 0,1-20 97,-1 0-65,-19 0-96,21-20 96,-3-21-160,3 22 31,-21-21-63,-20-19 64,0 18 64,0-18-128,-20 0 128,-1 19-32,1-19 32,-18 0 224,-3 18-31,21 2 191,1 19 192,-1 0-95,0 20-385,20 0 192,20 20 33,-20 0-161,20-1-64,19 42-96,-19-22 32,1 20-32,17-20-96,-18 22-289,21-22-95,-21 0-225,-1-17-256,1 17-640,-20-19-1346,20-1-2690</inkml:trace>
  <inkml:trace contextRef="#ctx0" brushRef="#br1" timeOffset="785984.375">18103 13376 18129,'0'19'1761,"0"1"-127,-18-20 256,-2 20-353,20 19-1024,0-19-385,20-20-64,-2 19-96,2-19 160,1-19-224,19-1 32,-21 0 64,1 1-32,-20-1 32,0 0 0,0-21-96,0 22-97,-20-1-63,1 0 96,-1 20-192,0 0-193,-1 0-832,1 0-801,20 0-2050,0 0-11946</inkml:trace>
  <inkml:trace contextRef="#ctx0" brushRef="#br1" timeOffset="786541.9922">18401 13395 1761,'0'0'10218,"0"0"-7976,0 0 160,0 0 481,0 0-705,0 0-673,0 0-287,0 0-97,0 20-417,-19 0-127,19-1-33,0 1-223,0 0-33,19-1-192,-19 2 0,20-21 64,0 0-96,0 0 0,1-21 0,-3 2-31,2-1 63,1-19 0,-21 19-96,0 0 128,0 1-64,0-3-32,0 22 32,0 0-128,0 0 64,0 22-64,0-3-256,0 1-385,20 0-448,-20-1-321,38 1-928,-17-20-2402,19 20-12140</inkml:trace>
  <inkml:trace contextRef="#ctx0" brushRef="#br1" timeOffset="792660.1563">18719 13037 288,'-20'-20'7687,"20"1"-4932,0 19-129,-19-20-192,19 20-255,0 0-642,0-20-256,0 20-192,0 0-96,0 0-160,0 0-128,0 0-1,0 0-159,0 0-289,0 0 64,0 0-160,0 0-31,0 0 63,0 0-64,0 0 96,0 0-128,0 0 160,0 0-95,0 0-129,0 0 32,0 0-32,0-19-64,0 19 96,0 0-32,0 0 32,0 0-96,0 0 160,0 0 0,-20 0 0,20-20 32,0 20-64,0 0 33,0 0-65,0 0 32,20 20 96,-20-1 96,19 1-64,1 19 1,0 1-161,-20 20 96,20-21-96,0 20 96,-1-38-64,1 19-128,0-21 160,-20 1-128,20-20 32,-20 0 0,20 0-32,-20 0 0,19 0 0,1 0 32,0 0-64,1 0 32,19 0 0,-22 20-160,23-1 160,-1 3-64,-21-3 64,1 1-32,0 19 64,0-19-96,-20-20 96,0 20-64,0-20-160,-20 0 0,0 0-161,0 0 1,1-20-96,-21 20-225,-1-20-160,23 20-160,-22-19-544,19 19-1602,21 0-1922,0-20-9513</inkml:trace>
  <inkml:trace contextRef="#ctx0" brushRef="#br1" timeOffset="793109.375">19215 13037 15022,'0'-39'1409,"-19"39"-128,19-20 609,0 20 224,0 20-641,0-1-448,0 1-96,0 40 64,0-20-256,19 19-225,1-19-223,0 19-129,0-19-160,19 1 32,1-22-32,1 1 64,-23 0-64,23-20-32,-1-20 32,-1 0-32,-19 1 0,0-3-32,-20 3 96,0-1-128,0 0 32,-20 1 32,0-1 32,20 20 32,-20 0-64,1 0 96,-1 0-64,20 20 0,0-20 0,0 39-64,20-19 32,-1-1-225,1 3-351,20-3-577,-20-19-1057,19 20-2787</inkml:trace>
  <inkml:trace contextRef="#ctx0" brushRef="#br1" timeOffset="794022.461">20148 12878 14926,'0'-19'2146,"0"19"-545,0 0 801,0 0-384,20 19-833,1 22-384,-1-2-128,-2 20-129,2 2-223,1 17 31,-1-19-128,0-18 32,-1 18 1,1-39-97,0-1 96,-20 3-160,20-22 128,-20 0-31,0 0-97,0 0-32,20-22-64,-20-17 32,0 19-64,0-19 64,19-2-96,-19 22 32,20-1-64,0 20 32,0 0 32,-20 20-353,39 20-95,-19-20-673,0 19-641,21-19-897,-3 19-1633,-18-39-4612</inkml:trace>
  <inkml:trace contextRef="#ctx0" brushRef="#br1" timeOffset="794420.8985">20962 13176 1889,'0'-20'14702,"0"20"-12876,-20-19 352,1 38 224,-1-19-800,0 20-801,0 19-193,20-18-352,0 19-128,0-1-95,0-19-33,20-1 0,0 3 0,0-22 64,-1 0-64,1 0 0,0-22-32,0 3 96,-20-1-96,0 0 96,21 1 0,-21-1 0,0 0 96,0 20-32,-21-21 0,21 21-128,0 21-32,0-1 0,0 0-96,0-1-160,0 1-545,21 0-576,-21-1-802,18-19-2113,2 0-4644</inkml:trace>
  <inkml:trace contextRef="#ctx0" brushRef="#br1" timeOffset="794782.2266">21320 13117 17392,'0'0'1922,"0"0"-1378,0 0 1250,-20 0 448,0 20-1217,0-1-576,0 1-161,20 0-192,0-1-64,0 2-32,0-1-32,20 0 32,20-1-64,-20-19 64,-1 20 32,21 0-32,-40-1 64,20-19 0,-20 22-32,-20-22-96,0 19 0,0-19-224,1 20-129,-1-20-448,0 0-736,20 0-1730,-20-20-2371</inkml:trace>
  <inkml:trace contextRef="#ctx0" brushRef="#br1" timeOffset="795141.6016">21359 12898 17392,'0'-20'2050,"20"40"-1313,-20 1 1377,20-1-96,1-1-641,-21 21-640,18-1-289,2 21-224,0-20 64,1 19-95,-21-19-33,20-20-32,0 0-128,-20-1 128,18-19-96,-18 0 160,21-19-160,-21-1 64,0 0-96,0-1 0,20-18-32,-20 19 0,0 1-64,20-1 64,-20 20 0,20 0 64,-1 0-32,1 39-96,0-19-384,0 0-161,0 20-704,-1-20-1122,1 19-2337,-20-39-6343</inkml:trace>
  <inkml:trace contextRef="#ctx0" brushRef="#br1" timeOffset="795458.0078">21936 13137 20755,'39'19'3043,"-19"1"-1986,-20-20-160,20 20 192,-20-1-801,0 2-288,20-21-320,-20 20-513,19 0-832,-19-20-1859,20 0-5572</inkml:trace>
  <inkml:trace contextRef="#ctx0" brushRef="#br1" timeOffset="795481.4453">22015 12939 18353,'-20'-20'544,"0"-1"-864,20 1-673,0 20-1345</inkml:trace>
  <inkml:trace contextRef="#ctx0" brushRef="#br1" timeOffset="796282.2266">22392 13097 14317,'20'0'2659,"-20"0"-1090,0 20 1058,0-20-578,0 20-895,20 19-450,-20-19-223,20-1 31,-20 22-224,0-21 33,19-20-129,-19 19-64,0-19 96,20-19-160,-20 19 96,0-20-63,0 0-33,20-1 128,-20-18-160,0 19 0,0 1-32,0-1 0,0 20-32,20 0 96,-20 0 0,20 0-96,-20 20 128,19-1-416,1 21-193,-20-21-448,20 2-480,0-1-833,0 0-2563</inkml:trace>
  <inkml:trace contextRef="#ctx0" brushRef="#br1" timeOffset="796977.5391">23126 13078 3042,'0'0'3139,"0"-21"-1601,0 21 1537,0-20 32,0 20-577,-20-20-256,20 1-640,-20 19-33,20-20-159,-20 20-481,1 20-129,-1-20-127,0 39-257,0-19 1,20 1-321,0 18-64,20-39 0,0 20 96,0-20-224,-1 0 64,1 0 32,0-20-64,0 0 32,1 1-32,-21-2 32,0 1 96,0 0-96,0 20-32,0 0 0,0 20 64,-21 0-32,21 1 32,0 18-128,21 0 160,-3 1-128,-18 0-64,20 0 32,0-1-96,1-19-64,-21 21 127,0-22-95,-21 1 128,1-20-512,-18 20-65,-3-20 96,21 0-352,-19 0-1377,19 0-1794,-20 0-9256</inkml:trace>
  <inkml:trace contextRef="#ctx0" brushRef="#br2" timeOffset="811726.5625">18065 12998 10089,'0'0'1698,"0"0"-1346,0 0 1922,0 0 32,0 0-800,0 0-609,20 0 64,-20-20-65,0 0-223,0 1 32,0-1-161,0-1-63,0 1-97,-20-19 32,20 19 1,0-19-129,0-2-160,0 21 128,-21-19 33,21 19 63,0-19-192,0 18 32,0 1-128,21 1 129,-1-1-129,-20 0 0,18 20-192,2-19 96,1 19 0,19 19-161,-21-19-31,1 20-96,20-20 64,-20 0-161,19 0 161,-19 0-32,0 0 256,0 0 32,-1-20 32,-19 20 64,0-19-64,-19 19 0,19-20-32,-20 0 32,0 20 128,0-21-32,-19 2-32,19-1 64,0 20 65,0 0-65,20 0 32,0 0-320,20-20 128,0 20-32,0 0 0,19 0 0,1 0-64,-20 0 0,19 20-1,-19 0 65,0-20 32,-20 19 32,0-19-32,21 21 65,-21-21-65,0 20 96,0 0-128,0-20-65,-21 19-159,21-19-897,0 0-1954,0 20-3299</inkml:trace>
  <inkml:trace contextRef="#ctx0" brushRef="#br2" timeOffset="812661.1328">18482 12521 10634,'0'0'1537,"0"0"481,0-19 384,0 19-288,0 0-961,0 0-192,18 0 160,-18 0-192,0 0-96,0 19-96,-18 1-321,18 0-192,0-1-160,0 1-64,0 1-64,0-21-544,0 0-770,0 20-1152,0-20-2307</inkml:trace>
  <inkml:trace contextRef="#ctx0" brushRef="#br2" timeOffset="816678.711">18838 12441 1793,'0'0'1634,"0"0"1665,0 0-320,0-19-1025,0 19-449,0 0-224,0-20-320,0 20 256,0-20 193,0 20-97,0 0-256,0 0 32,0 0-320,0 0-129,0 0-255,0 0 223,0 20-31,0-20-1,0 20-159,20-1 159,-20 2-288,0-1 33,20-20-65,-1 20-64,1-1 32,0 1-160,1-20 65,-1 0-129,0 0 160,-2 0-96,3-20-64,-1 20 32,-20-39-96,0 19 64,0-1-96,0-18 160,0 19 0,0 1-32,-20-1-64,20 20 64,0 0-96,0 20 64,20-1 32,-20 1-96,20 0 32,-20-20 32,20 19-257,-1 2-255,1-21-129,0 20-448,20 0-1025,-21-20-1761,-19 19-4838</inkml:trace>
  <inkml:trace contextRef="#ctx0" brushRef="#br2" timeOffset="817323.2422">19413 12363 9384,'0'-20'2979,"0"0"-1217,0 20 1153,21-19-449,-21-3-961,0 22-416,0 0-64,0-19-256,-21 19 32,21 0-96,0 0-129,-18 0-224,18 0 65,-20 19-129,-1 3 32,21-22-159,-20 19-97,20 1 64,0 0-96,0-20 0,0 19 0,20-19-64,1 20 64,-1-20 32,-2 0-32,3 20 32,19-20-64,-20 0 0,19 0-64,1 19 128,-20-19-160,-1 21 128,1-1-32,0 0 32,-20-20 0,0 19-96,0 1 0,0 0-32,-20-20-64,0 19-225,20-19-191,-19 0-385,-1 20-641,20-20-672,-20 0-1409,0-20-193</inkml:trace>
  <inkml:trace contextRef="#ctx0" brushRef="#br2" timeOffset="817793.9453">19731 12462 1985,'20'0'13421,"0"0"-12364,-20 0 1217,21 0-640,-1 0-737,-20 0-289,18-21-352,3 21-63,-1 0-1,0 0 128,-20-19-128,0 19-64,0-20-64,0 0 65,-20 1-33,0-1-64,20 20 64,-21 0 32,3 0 64,18 20-96,-20-1 0,20 1 96,-21 0-31,21-20-1,0 19 32,0 2-96,21 19-96,-1-21 64,-2-19-32,23 20-64,-1-20-801,-1 0-640,1 0-1922,-1 0-6342</inkml:trace>
  <inkml:trace contextRef="#ctx0" brushRef="#br2" timeOffset="818947.2657">20466 12204 9096,'0'0'2466,"-20"0"-640,20 0 929,0 0-193,20 0-864,-20-20-289,20 20-320,0 0-128,-1-20-192,1 20-32,0 0-353,0 0-64,1 20-64,17 0 33,-18 19-97,1 0-160,-1 2 32,-20-1 64,0-1-192,0-19-32,0-1-32,0 2 0,-20-1-32,-1 0-33,21-1 65,-40-19 64,22 20-32,-3-20-32,1 0 160,0 0-64,20-20 0,-20 1-128,20-1 256,20 0-32,-20-1 64,20 2 160,0 19-95,1 0-161,-3 0 32,2 0-64,0 19-193,1 2-479,19-21-545,-21 20-833,1-20-2435,20 20-10056</inkml:trace>
  <inkml:trace contextRef="#ctx0" brushRef="#br2" timeOffset="819475.586">21102 12143 17136,'20'0'1313,"-20"21"321,18-1 608,-18 0-769,21 19-512,-1 22-288,0-2 127,0 0-511,-1-19 31,1-40-128,-20 20 0,20 0 65,-20-1-65,0-19 96,0 0-32,20 0-96,-20-19-96,0-1-32,0 0 0,20-20 1,-1 0-66,1 1-31,0 19 32,0 20-64,1 0-64,-3 20 128,2-20-96,-20 20-288,20-1-129,-20 1-352,21 0-544,-21-20-801,20 19-1794,-20 2-1345</inkml:trace>
  <inkml:trace contextRef="#ctx0" brushRef="#br2" timeOffset="819938.4766">21717 12304 16207,'0'-22'1217,"0"22"1057,0 0 192,0 0-1024,-20 0-353,20 0-545,0 22-31,0-22-33,0 19 33,0 1-225,0 0-192,20-1 32,-20-19-160,0 0 64,0 20 64,20-20-96,-20 0 32,19 0-32,-19 0-96,20 0 96,-20 0-64,20-20-64,-20 1 96,0-1-64,0 0-32,0 1 96,0-3 32,0 22 0,0 0 0,0-19 0,0 19-64,0 19 64,20-19-32,-20 22 64,21-3-32,-3-19-32,-18 20-160,20 0-193,0-20-1248,-20 19-97,21-19-1249,-21 0-2050</inkml:trace>
  <inkml:trace contextRef="#ctx0" brushRef="#br2" timeOffset="820322.2657">22114 12223 18161,'-40'0'1441,"20"0"-32,1 20 834,19 0-642,-20-1-992,20-19-417,0 22-192,20-3 64,-1 1-160,1 0-64,20-20-33,-20 19 33,-1-19 128,1 20 0,-20-20 128,20 20-192,-20-20 128,0 19 160,0-19-192,-20 21 0,20-21-128,-20 0-640,20 0-1314,-19 0-2883</inkml:trace>
  <inkml:trace contextRef="#ctx0" brushRef="#br2" timeOffset="820697.2657">22134 12124 17840,'19'-20'2723,"1"20"-1602,-20 0 481,20 20-1,-20-1-384,20 22-512,-20-2-257,20 1-223,-20 1 63,0-22-96,19 1-128,1 0 128,-20-20-96,20 0-32,-20-20 64,20 0-192,1 1 32,-21-3-128,18 3-96,2 19-32,1 0-97,-1 0 97,0 19 64,0 3-417,-1 17 33,1-19-1186,0-1-1313,-20 1-5253</inkml:trace>
  <inkml:trace contextRef="#ctx0" brushRef="#br2" timeOffset="821729.4922">23047 12382 12844,'0'20'1281,"0"-20"-288,0 0 1281,0 0-352,0 0-929,0 0 32,19 0-128,-19 0-33,0 0-31,0 0-64,-19-20-96,-1 1-289,0-1-128,0-19-32,-19-2-64,-1 21-31,20-19-33,0-1 0,1 0-32,-1 20 0,20-19-96,0 19 96,0 0-192,20-20 96,-1 20-32,21 20 0,0-20-96,-1 20-449,-19 0 64,0 20-1344,0 21-770,-20-22-2850</inkml:trace>
  <inkml:trace contextRef="#ctx0" brushRef="#br2" timeOffset="822048.8282">22788 12263 18033,'0'0'1313,"0"-20"416,21 20 578,-1-20-706,0 1-992,-1 19-449,21-20-320,0 20-257,-21 0-768,1 0-1409,0 20-2563</inkml:trace>
  <inkml:trace contextRef="#ctx0" brushRef="#br2" timeOffset="822355.4688">23147 12243 16111,'-21'20'2466,"21"-20"-1249,0 19 1153,0 3-640,21-3-769,-3-19-256,2 20-129,-20 0-287,20-20 95,1 0-96,-1 0-96,0 19 1,-1-19-97,1-19 32,0 19-64,-20-20-192,20 0 96,-20 1-193,0-3-63,0 3-320,0-1-385,0 20-801,0-20-2626,0 20-8841</inkml:trace>
  <inkml:trace contextRef="#ctx0" brushRef="#br2" timeOffset="822953.125">23464 12204 14765,'0'0'1826,"0"0"-192,0 19 1345,0-19-833,19 20-705,-19 0-288,20-20-384,-20 19-321,20 3 1,-20-22-65,0 0-64,20 0 65,-20 0-161,0 0-96,0-22-160,0 3 128,0-1-96,0 0-32,0 1-64,0-1-32,0 0 32,0 20-96,0 0 31,21 0 129,-21 20-288,18 0-256,2 19-353,1-19-385,-1-1-1312,18 3-2275,-17-3-3939</inkml:trace>
  <inkml:trace contextRef="#ctx0" brushRef="#br2" timeOffset="823259.7657">23841 12204 10217,'0'-20'8616,"-20"20"-7399,20 0 1090,-20 0-289,20 0-673,-20 20-608,1-20-193,19 19-256,0 1-63,19 0-65,1-1-64,0 3-32,0-3-128,0-19-192,19 20-65,-19-20-223,0 0-193,1 0-384,-3-20-545,2 20-1184,0-19-129,-20-3-2370</inkml:trace>
  <inkml:trace contextRef="#ctx0" brushRef="#br2" timeOffset="823592.7735">23999 11945 18385,'0'20'2274,"0"-20"-672,0 20 448,0 1-513,20-2-704,-20 21-577,21-21-192,-1 21-64,18 0-352,-17-20-161,-1 0-544,0-1-768,0-19-1667,-20 0-5668</inkml:trace>
  <inkml:trace contextRef="#ctx0" brushRef="#br2" timeOffset="823923.8282">23861 12104 17424,'0'0'2530,"19"0"-1569,1 0 1249,20 0-448,19-20-801,-18 20-641,17 0-256,-17 0 64,-1 20-63,-1-20-98,-19 20-255,0-20-96,0 19-353,-20-19-768,0 21-833,0-21-1762</inkml:trace>
  <inkml:trace contextRef="#ctx0" brushRef="#br2" timeOffset="823947.2657">24238 11985 19474,'0'-20'1505,"-20"0"-864,20 20-481,0-19-96,0 19-416,0 0-2243,0 0-10537</inkml:trace>
  <inkml:trace contextRef="#ctx0" brushRef="#br2" timeOffset="824402.3438">24516 12065 5124,'0'0'10795,"-21"0"-9674,21 19 1089,0-19 64,-18 20-897,18 0-384,0-1-288,18 2-353,-18-1-224,21 0 32,-1-1 1,0-19-1,0 0 32,-1 0-32,-19-19-32,20-1-32,-20 0-32,0-1-128,0 2 32,-20-1-256,20 0-225,-19 1-351,19-1-482,-20 0-95,0 20-961,20 0-1282,0 0-5669</inkml:trace>
  <inkml:trace contextRef="#ctx0" brushRef="#br2" timeOffset="825177.7344">25072 11886 16143,'39'-19'2402,"-19"-1"-1153,-20 20 641,0-21-256,0 21-577,0 0-481,0 0-63,-20 21 31,1-21-160,-1 20-255,0-1-33,20 1-288,-20 0 95,20-20 1,0 19-64,20 1-64,0-20 160,19 0-64,-19 20-64,20-20-97,-20 0 193,19 0 96,-19 21-32,1-21 32,-21 19 32,0 1 32,0 0-32,0-1 32,-21 1-96,1 0-128,0-1-1121,-19 2-2499,19-1-9192</inkml:trace>
  <inkml:trace contextRef="#ctx0" brushRef="#br2" timeOffset="835146.4844">24892 12045 7879,'-18'0'1409,"18"0"449,0 0 384,0 0-800,-20 0-802,20 0-63,0 0-129,-21 0-31,21 20 63,0-20 97,0 0-97,0 0 225,0 0-161,0 0-288,0 0 33,0 0 159,0 0 161,0-20-97,0 20-31,-20 0-97,20 0 0,0 0 1,0 0-129,0 0-64,0 0-32,0 0-32,0 0 129,0 20 191,0-20 33,0 19-97,20-19 0,-20 20 1,0-20-65,0 20-128,0-20 0,0 19-96,21-19-32,-21 21 0,0-21-31,0 0 63,20 0 0,-20 0 128,0 0-32,0 0-96,-20 0 0,20 0-96,0-21 32,0 2-96,0-1 96,0 0-64,0 1 0,0-1 64,0 0-128,0 1 128,20-2 64,-2 21 32,2 0-32,1 0-63,-1 0 95,0 21-128,-20-2 64,0 1-160,20 19-65,-20-19-255,0 0-321,19-1-384,-19-19-1281,0 21-4260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3T01:22:06.1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515 4104 9961,'20'20'1922,"-20"-20"128,20 19 288,-20-19 224,0 20-640,0-20-545,0 0-416,20 20 32,-20-20-128,0 0-192,0 0 31,0 0-95,0 0-97,0 0-95,0-20-225,-20 0-32,20 1 96,-20-21-191,0-20 31,1 1-32,-1-21-32,0 1-32,0-21-96,-1 2 96,3-2-32,18 22-32,-20 37-33,20 2 129,20 39-192,-20 0 160,18 0 128,23 39-64,-21 2-31,39 37-33,-19 2 0,-1-1 0,1 1-33,1-21 33,-23 0-32,22-18 64,-19-21 1,-1-1-1,-2-19 160,3 0-32,-21 0 64,20-19 0,-20-1-96,0-21 1,0-18 31,-20 20-224,-1-41 32,3 21-97,-2-21 65,20 21-128,-21 19-352,21 21-641,0 19-609,0 0-704,21 19-3524</inkml:trace>
  <inkml:trace contextRef="#ctx0" brushRef="#br0" timeOffset="347.6563">1150 3786 20179,'-20'0'1825,"20"0"-1024,-18 0 769,18 20-65,-21 0-672,21-1-545,0 1-192,0 0-96,21 1-96,-21-1 160,18-20 0,2 0-128,21 0 288,-41-20-96,20-1 129,-20 1-257,0 0 96,-20 1 0,0-1-224,-1 20-289,-17-20-287,38 20-610,-21 0-1568,21 0-3652</inkml:trace>
  <inkml:trace contextRef="#ctx0" brushRef="#br0" timeOffset="579.1016">1229 3389 20275,'-18'-20'2114,"18"1"-1378,0 19 385,0 0 545,0 19-737,18 1-385,3 21-383,-1-2-129,0 20-32,19 1-385,1-20-95,0 19-385,-1-20-512,1-18-1122,-20 18-2177,-1-39-5318</inkml:trace>
  <inkml:trace contextRef="#ctx0" brushRef="#br0" timeOffset="970.7032">1250 3647 19410,'-21'-19'1409,"42"19"801,-21 0 321,20 0-898,20 0-864,-1 19-353,1-19-255,19 0-129,1 0 0,-21 0 0,22 0 32,-23 0-192,3-19 192,-21 19-64,19-20 64,-39 0 32,20-1-32,-20-18-32,-20 19-96,1 1 32,-1-1-96,0 0 192,-21 20-128,3 0 32,-3 0-32,21 20 128,0 19 0,20 1-128,0 20 128,0-21-128,40 1 32,1-1-65,18-18-63,-19-1 160,19-1-448,1 1-161,-21-20-448,-19 0-993,0 20-2146,-20-20-8135</inkml:trace>
  <inkml:trace contextRef="#ctx0" brushRef="#br0" timeOffset="1246.0938">1012 4143 24823,'-40'20'2178,"20"-20"-1986,20 20 545,40-20 704,-1 0-384,21 0-224,40 0-224,-1 0-353,20-20-160,-1 20-32,-19 0-320,2 0-161,-22 0-319,-20 0 127,2 0-192,-23 0-127,-18 0-322,1 0-1056,-21-20-2562,20 20-6888</inkml:trace>
  <inkml:trace contextRef="#ctx0" brushRef="#br0" timeOffset="1412.1094">2043 3508 24791,'0'-39'2114,"-18"39"-1537,18 0-449,0 0-64,0 0-256,18 0-930,3 20-2145,-21-1-15310</inkml:trace>
  <inkml:trace contextRef="#ctx0" brushRef="#br0" timeOffset="1549.8047">2242 3826 25848,'0'19'1185,"0"-19"-993,20 0 97,-20 0 31,0 0-448,0-19-961,20 19-2018,0 0-4677</inkml:trace>
  <inkml:trace contextRef="#ctx0" brushRef="#br1" timeOffset="30391.6016">2739 3726 18225,'0'-20'2242,"0"20"-1217,0 0 512,0 20 417,0 1-897,19 18-576,-19-19-289,20 19 128,-20-19-320,20 0 0,1 1 64,-21-21-352,20 20-385,-20-20-576,0 0-1409,0-20-2627</inkml:trace>
  <inkml:trace contextRef="#ctx0" brushRef="#br1" timeOffset="30550.7813">2679 3489 16367,'-39'-59'2466,"39"59"-1056,0-21-257,0 1-192,0 0-609,0 20-320,19 0-256,1 0-1153,0 20-1538,0 0-1826</inkml:trace>
  <inkml:trace contextRef="#ctx0" brushRef="#br1" timeOffset="30854.4922">2977 3767 17712,'40'39'2050,"-40"-39"-640,0 20 639,0-20 162,0 19-1026,0-19-673,20 0-288,-20 0-63,0 0 31,0-19-128,0-1-64,0 0-96,0 1 128,0-1-160,0 20 96,0 0-97,19 0 194,1 20-65,0-1 0,0 1 0,19 0-673,-19-1-768,20 1-1122,-19 0-2209</inkml:trace>
  <inkml:trace contextRef="#ctx0" brushRef="#br1" timeOffset="31745.1172">3572 3310 14317,'-19'-19'1602,"19"19"-289,0 0-320,0 0 608,19 39 257,-19 0-545,20 22-480,20-2-288,-19 19-257,-3 2 160,23-40-95,-21 20-1,0-40-32,-2 19-128,3-19 1,-21-20-97,0 19 96,0-19 0,0 0 64,20-19 1,-20-1-161,0-19-32,0-2-32,0 2 32,0-1-192,0 21 64,20-1-32,0 20-65,-1 0 129,21 20 0,-20 19-32,19 0-512,1 2-481,0-21-801,-21 19-769,21-39-1216,1 20-4037</inkml:trace>
  <inkml:trace contextRef="#ctx0" brushRef="#br1" timeOffset="32173.8282">4386 3588 1473,'0'-21'14093,"-19"21"-12619,19 21 415,-20-21 354,0 20-418,20 0-447,-20 19-385,0 0-449,20 2-320,0-21-160,0-1 0,20 1 0,0-20-96,0 0 0,0 0 0,-20 0 160,19-20-31,-19 1 31,0-1 0,0-1-96,0 1 64,0 1-32,0-1-32,0 20 256,0 0-256,0 0-64,0 0-256,20 20 352,-20-1-128,20 1-448,-20 1-481,20-1-833,1-1-897,-21-19-1184,18 0-4389</inkml:trace>
  <inkml:trace contextRef="#ctx0" brushRef="#br1" timeOffset="32448.2422">4605 3588 16719,'-21'0'2018,"3"0"-1089,18 20 1185,-20 0 0,-1 19-833,21-19-704,0-1-353,21 1-128,-1 1 64,-2-1-96,3-1-32,19 1 0,-20-20 65,19 20-33,-39-20 96,20 19 64,-20 1-64,-20 0-32,20-20-128,-20 21-192,1-21-192,19 0-385,-20 0-704,0 0-1154,20 0-2882</inkml:trace>
  <inkml:trace contextRef="#ctx0" brushRef="#br1" timeOffset="32781.25">4645 3330 18577,'0'0'2242,"0"0"-1761,20 20 544,-1 19 1025,1 2-513,0 18-544,0 0-416,0 1-321,-1-21-128,1 1 0,0-21-64,0 1-64,0-20 32,-20 21-32,19-21 0,-19 0-96,0-21 256,20 21-96,-20-20 0,0 1-32,20 19-96,-20 0 32,20 0-32,1 19 128,-3 1-96,2 1-352,1-1-449,-1-1-576,0 1-1250,-2-20-4420</inkml:trace>
  <inkml:trace contextRef="#ctx0" brushRef="#br1" timeOffset="33325.1954">5777 3269 19026,'-21'-39'1793,"21"39"-448,0 0-416,0 0 64,0 39 481,21 2-545,-3 38-513,22 1-192,-19-1-64,17 1-128,3-2-224,-21-37-192,0 18-385,19-39-512,-39-1-737,20-19-1890,-20 0-1185</inkml:trace>
  <inkml:trace contextRef="#ctx0" brushRef="#br1" timeOffset="33505.8594">5677 3628 18449,'-20'0'2562,"20"-20"-2209,20 20 1120,19-20 577,-19-1-769,39 2-704,-19-1-417,19 0-160,-18 1-320,18 19-481,-19 0-929,20 0-1217,-21 0-2338</inkml:trace>
  <inkml:trace contextRef="#ctx0" brushRef="#br1" timeOffset="33810.5469">6212 3548 14733,'-18'60'4389,"-3"-21"-2948,21 1-96,0-21 225,21 1-417,-21 1-801,18-21-160,2 0-32,1 0 65,-21-21-97,20 1 128,-20 1-192,0-21 96,0 21 64,0 19-95,0-20 63,-20 20 64,20 0-96,0 0-192,20 20-160,-20-1 160,20 1 96,-2 0-480,23-1-705,-1 1-385,-21 1-1024,21-21-1762,-20 0-3716</inkml:trace>
  <inkml:trace contextRef="#ctx0" brushRef="#br1" timeOffset="34208.0079">6392 3191 19026,'-20'-20'3267,"20"20"-2082,0 0 352,0 20 321,20-1-545,-20 40-672,19-18-257,1 18-160,0 2-256,0-22 128,0 0-128,-1 1 0,1-21 32,0 2-64,-20-21-96,20 0 32,0 0 160,-1 0-96,1 20 0,21-20 96,-21 0-128,-2 20 96,2-1 0,-20 1 64,21 0-32,-21-1-32,0 1-64,-21-20-96,1 21-96,2-21-129,-2 0-159,-1 0-289,1-21-544,0 21-673,1-20-1698,19 1-1953</inkml:trace>
  <inkml:trace contextRef="#ctx0" brushRef="#br1" timeOffset="34556.6407">6649 3269 18321,'21'22'2498,"-21"-3"-1537,20 21 288,-2 19 545,2 21-449,1-21-512,19 21-417,-21-21-287,21-20-1,0 2-32,-1-22-192,1-19 288,-20 0-96,19-19-64,-19-1-32,0-21 32,-20 22-64,0-21 96,0 21-160,-20-1 0,0 0 160,2 20-64,-3 0 32,1 20-192,0 19 192,20-19-32,20 0-64,-20 19-96,41-18 192,-3-21-192,3 0-353,-3 0-608,23 0-1602,-2 0-3587</inkml:trace>
  <inkml:trace contextRef="#ctx0" brushRef="#br1" timeOffset="35252.9297">7840 3588 6213,'-39'-40'10250,"39"20"-7271,-20 0-993,20 20-32,0 0 128,0 0-833,-20 0-673,20 40-191,0 0 63,20 0-160,0-1-159,-20 0-97,39-19 0,-19 1-32,0-21 32,1 0-32,-1 0 64,-2 0-128,-18-21 96,20 1-32,-20 1 64,0-1 32,0 20 0,0 0 96,0 0-96,0 0 0,0 20-64,21-1 96,-1-19-288,0 20 320,19-20-128,-19-20 65,20 20-33,-40-19-32,19-1-257,-19-19-127,0 19-353,0 0-384,-19-1-640,19 21-930,0 0-2241,0 0-5126</inkml:trace>
  <inkml:trace contextRef="#ctx0" brushRef="#br1" timeOffset="35411.1329">8297 3588 13004,'21'20'5797,"-3"-20"-3298,-18 20-1,0-20 0,20 19-1056,-20 1-1122,0-20-224,20 20-160,-20-1-352,21-19-545,-21 20-545,20-20-1825,-20-20-3139</inkml:trace>
  <inkml:trace contextRef="#ctx0" brushRef="#br1" timeOffset="35613.2813">8336 3210 18609,'0'-19'3620,"0"38"-2563,0 1-129,0 0 450,20 40-513,0-1-481,1 2-384,-1-2-32,19 0-352,-19 1-225,20-40-352,-21 19-640,1-19-1346,-20-20-1217,0 0-7495</inkml:trace>
  <inkml:trace contextRef="#ctx0" brushRef="#br1" timeOffset="35975.586">8318 3588 16559,'0'0'2947,"0"0"-2627,18 0 1218,2-21 287,21 2-415,-3-1-289,3 0-641,-1 1-223,-21-21-65,1 21-32,0-2 32,-20-19-96,0 40 96,0-19-160,0 19 129,0 0-97,20 19-32,-20 1 128,0 40-96,20-20 64,0-1-128,-1 0 0,1-18 32,0-1-32,21 0 0,-23-20 96,2 0-64,-20 0-32,21 0 160,-21-20-128,20 20 0,-20-20 96,20 20-224,-20 0 0,18 0-288,3 0-225,-1 20-640,0 0-1185,-20-20-2979</inkml:trace>
  <inkml:trace contextRef="#ctx0" brushRef="#br1" timeOffset="36165.0391">8158 3210 7943,'0'-19'13325,"0"19"-13550,0 0-319,40-20 31,-20 20-1633,-1 20-5765</inkml:trace>
  <inkml:trace contextRef="#ctx0" brushRef="#br1" timeOffset="36743.1641">9687 3389 15022,'-21'-59'4484,"3"39"-3107,-23 1-800,41 19 1056,-20 0 33,0 0-833,2 0-449,18 39-224,-21 0 64,21 22 1,0-2 31,21 0-224,-3 1 0,22-21-96,1 1-320,-2-21-97,1-19-416,-1 0-512,-19-19-609,0-1-1730,0-19-5028</inkml:trace>
  <inkml:trace contextRef="#ctx0" brushRef="#br1" timeOffset="37047.8516">9687 3132 16079,'0'-21'3235,"0"21"-1570,0 21-928,20-2 1153,0 21-161,0 38-543,-1 3-482,1-1-415,20-21-161,-20 0 32,-1-19 128,21-20-160,-40 0-96,20-1 32,-20-19 64,20 0-160,-20 0 289,0 0-97,0-19 64,0-1-160,0 0 0,0-20-32,19 20-96,-19 0 32,20 1-256,0 19 0,21 0-225,-3 19-288,-17 1-512,19 0-577,-1-20-1697,1 19-1346</inkml:trace>
  <inkml:trace contextRef="#ctx0" brushRef="#br1" timeOffset="37374.0235">10362 3389 6790,'-40'0'12716,"40"0"-10954,-40 0-225,20 20 481,1 1-513,-1 18-512,20 0-448,-20 1-353,20-21-224,20 22 64,0-21-32,-1-20 96,1 19-96,0-38 0,0 19 64,0-20-32,0 0 64,-20-1-128,0 2 64,0-1-64,0 0 96,0 20 0,0 0-32,0 0-64,0 20-128,0-20 128,19 20-160,1-1-352,0 2-449,21-21-417,-23 0-864,23 0-1377,-21-21-1218</inkml:trace>
  <inkml:trace contextRef="#ctx0" brushRef="#br1" timeOffset="37526.3672">10541 3469 11242,'20'39'5381,"-1"-19"-3971,1 0-578,0-1 418,0 2-610,0-21-576,-1 0-640,-19 0-1570,20 0-2339</inkml:trace>
  <inkml:trace contextRef="#ctx0" brushRef="#br1" timeOffset="37888.6719">10500 3230 13741,'0'-39'992,"0"39"-992,0 0 161,21 0 319,-1 19-192,19 1-320,1 19 32,-20 2 96,19 18 609,1 2 576,-20-22 161,0 20 95,-1-39 1,-19 20-225,20-20-192,-20-20-320,0 20-225,0-20-159,20 0 31,-20-20-96,0 0-95,0-1-97,0-18-64,0 19-128,0 1 0,0-1 96,0 20-96,20 0 64,1 0 0,-21 20 0,18-1 0,2 1-128,0 0-449,1 20-448,-1-20-832,-2-20-1507,3 20-1985</inkml:trace>
  <inkml:trace contextRef="#ctx0" brushRef="#br1" timeOffset="38054.6875">11017 3469 16271,'20'0'2242,"-20"20"-480,20-1 416,-1 1-353,1 0-992,0 20-705,0-20-320,0-20-384,-1 20-770,-19-20-1729,0-20-3363</inkml:trace>
  <inkml:trace contextRef="#ctx0" brushRef="#br1" timeOffset="38192.3829">10997 3230 17008,'-21'-39'2018,"21"39"-2147,0-20 97,21 20-128,-1 0-929,0 0-480,0 20-2691</inkml:trace>
  <inkml:trace contextRef="#ctx0" brushRef="#br1" timeOffset="38424.8047">11136 3330 6245,'39'79'6310,"-19"-39"-2946,0 0-610,-20-21-31,20 21-737,0-40-609,-20 19-352,21-19-192,-21 0-353,0 0-95,0 0-1,0 0-64,0-19-160,0-1-64,0 0-96,18-19 64,-18 19-64,0 1-64,20 19-64,1 0-32,-21 0 0,40 19-224,-22 21-321,3-21-544,19 21-801,-20-21-2627,19 2-9224</inkml:trace>
  <inkml:trace contextRef="#ctx0" brushRef="#br1" timeOffset="38844.7266">11772 3369 13452,'0'-39'6310,"0"39"-4516,0 0 32,-20 0 448,-1 0-897,-19 39-448,22 1-288,-3 0-321,21 0-224,0-1-160,0-19 0,21-1-32,-3 2-257,2-21 65,0 0-192,-20-21 95,21-18 129,-21 19 288,0-19-96,0 19 64,0 20 256,0 0-31,0 0 63,0 40-64,20-1-64,-2 0 64,2 22-192,1-2 97,-1 1-33,0-21-32,-1 1-32,-19-1 0,20 2 0,-40-21-128,20-1-193,-19 1-191,19-20-353,-40 0 833,19 0-4772,1 0-1634</inkml:trace>
  <inkml:trace contextRef="#ctx0" brushRef="#br1" timeOffset="39067.3829">12090 3726 20371,'38'21'0,"-18"18"6406,-20-19-6310,21 19 32,-21-19 160,0 21-288,0-21-160,0-1-544,0 1-738,0 0-2401,0-20-6663</inkml:trace>
  <inkml:trace contextRef="#ctx0" brushRef="#br1" timeOffset="61193.3594">12843 3330 14381,'0'-39'2755,"-20"17"-769,20 22-97,0 0 193,0 0-544,20 0-769,-20 22 159,20 17-95,0 0-224,-1 1-65,1 20-95,0-21-225,0 20-96,21-18-96,-23-2-64,2-19-160,1 19-289,-21-39-704,20 20-993,-20 1-1473,-20-21-3876</inkml:trace>
  <inkml:trace contextRef="#ctx0" brushRef="#br1" timeOffset="61403.3204">12724 3826 8263,'-21'0'11147,"21"19"-9385,0-19-737,21 0 1377,19 0-416,-20-19-641,39 19-448,-19 0-161,19-20-415,2 20-129,-2 0-96,0 0-128,-19-20-320,0 20-417,-21 0-448,1 0-353,-20 0-576,0 0-288,0-19-2883</inkml:trace>
  <inkml:trace contextRef="#ctx0" brushRef="#br1" timeOffset="61606.4454">12624 3409 21011,'-20'-40'2114,"20"21"-1697,0-1 223,20 0 1058,1 1-289,37-3-768,-17 3-513,18-1-128,21 0-288,-21 20-929,2 0-1346,-2 0-2594</inkml:trace>
  <inkml:trace contextRef="#ctx0" brushRef="#br1" timeOffset="62046.875">13260 3647 19250,'0'0'1505,"20"0"-1313,-20 20 1762,20-20 256,-1 20-929,1-1-576,-20 1-192,20 1-1,0-21-31,-20 20-33,0-20-192,0 0-32,0 0 1,0 0 191,0-20-256,0 20-32,21-41-96,-21 22 32,0-1-64,18 0-32,-18 1-32,20 19-32,1 0 32,-1 0 0,18 19-192,-17 1-225,19 0-672,-20 19-801,19-18-1217,-19-1-736,0-20-6119</inkml:trace>
  <inkml:trace contextRef="#ctx0" brushRef="#br1" timeOffset="62402.3438">13896 3528 20435,'20'-39'2658,"-40"19"-2177,20 0 768,-20 20 929,-1 0-608,1 0-866,2 20-319,-23 0-161,21 19-32,20-19-192,0 20 0,0-20-96,20 19 0,0-19 0,19 19-96,2-19-65,17 1-95,-17-1 0,-21-1 63,0 1 193,-20-20 96,0 20 96,0-20 0,-20 19-96,0-19-128,0 0-224,-19 0-225,19-19-287,0 19-1346,-1-20-1922,21 20-15823</inkml:trace>
  <inkml:trace contextRef="#ctx0" brushRef="#br1" timeOffset="62713.8672">14114 3706 18129,'39'-19'4196,"-19"-1"-3043,21 20-32,-23-20 320,-18 20-384,20-19-480,-20-1-353,0 20 0,0-20-96,-20-1-96,20 2 32,-18-1-64,-3 0 0,21 20 96,-20 0-64,0 0-32,20 0-96,0 20 64,-20 19 32,20-18-32,0 19 32,20-1-64,-20 0 0,20 2-128,21-21-513,-23-1-448,22-19-833,-19 0-928,-1 0-3460</inkml:trace>
  <inkml:trace contextRef="#ctx0" brushRef="#br1" timeOffset="62931.6407">14372 3767 16303,'20'0'3203,"-20"0"-897,0 0 1153,0 0-800,0-20-1282,0-1-512,0 1-224,0 1-321,0-1-224,20 0-96,-1-19-32,1 19-160,-20 20-545,40-21-800,-20 21-802,-1 0-1921,21 0-6310</inkml:trace>
  <inkml:trace contextRef="#ctx0" brushRef="#br1" timeOffset="63163.086">14689 3389 21876,'0'-20'2435,"21"20"-1122,-21 0 769,20 20-128,-2 21-929,3 18-481,-1 0-288,0 21-160,-20-21-192,20-20-224,-1 2-385,1-22-416,0-19-640,0 0-930,-20 0-1121,0-19-7430</inkml:trace>
  <inkml:trace contextRef="#ctx0" brushRef="#br1" timeOffset="63323.2422">14689 3567 21620,'0'0'2466,"0"0"-992,0 0 992,21 0-640,17 0-833,3 0-545,18 0-224,1 0-128,-1 0-448,-19-19-1602,-1 19-2498,1 0-6951</inkml:trace>
  <inkml:trace contextRef="#ctx0" brushRef="#br1" timeOffset="63793.9454">15623 3548 21428,'20'0'4132,"-20"0"-3524,0 0-127,19 19 1120,-19 2-416,20 19-736,-20-21-225,20 1-128,0 19-32,-20-39-224,20 20-449,-1-20-768,-19 0-929,0 0-2435</inkml:trace>
  <inkml:trace contextRef="#ctx0" brushRef="#br1" timeOffset="63945.3125">15562 3369 19666,'0'-19'2210,"0"-1"-1345,0 0-160,0 20-225,20 0-416,21 0-320,-21 0-1506,-1 20-3427</inkml:trace>
  <inkml:trace contextRef="#ctx0" brushRef="#br1" timeOffset="64212.8907">15959 3449 18705,'-59'40'1730,"39"-21"-1058,20 1 962,-20 0-129,40-1-736,0 2-416,39-1-257,2 0 96,-2-1-96,1-19 0,-21 20-128,-19-20 96,0 20 96,-20-20 385,-20 19-1,0 1-352,-19-20-96,19 21-31,0-21-258,20 0-671,0 0-1186,0 0-2242,0 0-10667</inkml:trace>
  <inkml:trace contextRef="#ctx0" brushRef="#br1" timeOffset="64755.8594">16674 3269 17840,'-59'-19'2915,"39"19"-1762,20 0 0,-20 0 545,20 19-481,0 3-288,0 17-256,0 20-33,20 1-95,0 19-289,0-40-160,19 22-64,1-42-32,19 1 64,-19-20 0,1 0 32,18-20-64,-39 1 0,19-42-128,-19 22 160,-20-20-192,0-1-224,-20 1 32,-19-22-33,-1 42 65,1 0 320,-22-1 32,23 21 128,17 19 193,-19 0-33,20 19 0,1 1-192,19 19 97,0 1-33,0 1-96,0 18-128,39-20-128,1 2-192,-1-22-641,22 1-321,-2 0-1088,1-20-1890,-21 0-12780</inkml:trace>
  <inkml:trace contextRef="#ctx0" brushRef="#br1" timeOffset="65017.5782">17170 3191 1985,'-19'19'19859,"-1"-19"-18289,20 20-193,-20 0 1025,0-1-288,0 22-1185,20 18-577,0-19-191,0 20-129,20-21-64,0 1-129,20-21-223,-1 2-385,1-1-416,-19-20-480,17 0-1122,-17-20-1153,-1-20-8167</inkml:trace>
  <inkml:trace contextRef="#ctx0" brushRef="#br1" timeOffset="65198.2422">17330 3250 19378,'20'0'2114,"0"19"256,-20 3 160,19 17-768,1 0-705,0 1-576,0 0-353,0 0-96,-1-1-256,1-19-705,0-1-737,-20-19-896,20 0-1442,-20-19-11883</inkml:trace>
  <inkml:trace contextRef="#ctx0" brushRef="#br1" timeOffset="65379.8829">17587 3132 19218,'99'39'3299,"-38"-19"-1409,-2 39 320,1-18-288,-21 18-833,-19 0-577,0 21-384,-20-21-128,0 1-256,0-21-577,-20-19-1057,0 19-1601,20-39-4805</inkml:trace>
  <inkml:trace contextRef="#ctx0" brushRef="#br2" timeOffset="81547.8516">19196 2913 15438,'0'-40'2050,"0"21"0,0-1 416,0 20-95,0 0-1186,0 0-737,0 0-160,0 20 353,19-1-129,-19 21-351,20-21-97,0 22-32,0-21 0,1-1-160,-21 1-289,18-20-351,-18 0-706,0 0-992,0 0-1122</inkml:trace>
  <inkml:trace contextRef="#ctx0" brushRef="#br2" timeOffset="81896.4844">19176 2675 15214,'39'-21'1569,"-39"21"-608,20 0 1153,-20 21-288,20-1-801,0-1-416,1 21-33,17-1-288,-18 22 1,1-42 31,-1 21-32,-2-21 193,-18 1-161,21 1 32,-21-21-63,0 0-97,0 0 192,0 0-128,0-21-31,0 1-129,0 1 0,0-21-96,20 21 32,-20-1-32,20 20-32,-20 0 0,20 0-128,-1 20 192,1-1-257,0 1-351,0 0-737,0-1-1186,-1 1-1697,1 1-12459</inkml:trace>
  <inkml:trace contextRef="#ctx0" brushRef="#br2" timeOffset="82236.3282">19891 2773 16399,'0'-39'3395,"0"39"-2722,-20-20 960,0 20 706,20 0-1026,-21 0-833,3 0-159,-2 20-129,20 0-64,0 19-256,0-19 96,20 1-32,19-1 96,1-1-128,-1 1 96,-19 0-160,20-1-65,-20 1 193,-20 1 0,0-21 192,0 20-128,-20-20 0,-20 0-160,20 0-801,1 0-1153,-1 0-1569,0 0-13197</inkml:trace>
  <inkml:trace contextRef="#ctx0" brushRef="#br2" timeOffset="82519.5313">20029 2913 17712,'40'0'2659,"-20"0"-2179,0-20 898,-1 20 447,1-20-864,-20 1-416,20 19-385,-20-20-64,21-1 128,-21 21 0,-21-20-31,21 20-65,-20-20-160,0 20 128,1 0-160,-1 20 64,20-20 0,-20 20-64,20 1 64,0 18 64,0-19-192,0 19-1,20-19-799,0 1-994,-1-1-769,1-1-2274</inkml:trace>
  <inkml:trace contextRef="#ctx0" brushRef="#br2" timeOffset="82693.3594">20268 2993 13676,'0'-20'5670,"0"-1"-4325,0 1 481,0 1 544,20-21-993,0 21-960,-1-1-289,1-1-128,0 1-417,0 20-543,0 0-1283,19 0-1632,-19 0-12012</inkml:trace>
  <inkml:trace contextRef="#ctx0" brushRef="#br2" timeOffset="82894.5313">20585 2695 19538,'-20'-20'1666,"20"20"-545,0 0 929,20 0-481,-20 0-768,21 39-353,-3-19-256,-18 39-95,20-18-194,0-2-607,1 1-962,-1-21-1697,-20 1-4228</inkml:trace>
  <inkml:trace contextRef="#ctx0" brushRef="#br2" timeOffset="83042.9688">20565 2854 20563,'20'-20'2114,"-20"20"-1730,39-21 1154,-19 21-193,41 0-1057,-22 0-448,1 0-2530,0-20-4870</inkml:trace>
  <inkml:trace contextRef="#ctx0" brushRef="#br2" timeOffset="83728.5157">21140 2793 19570,'0'-20'1954,"0"20"-1730,0 20 1282,21 0 608,-1 1-865,-20 18-384,20 1-577,0-21 64,-20 1-160,0 1 65,19-1-129,-19-20-64,0 19 160,0-19-192,-19 0-32,19 0-160,0 0-32,0-19-193,0-1 161,0-21 32,19 22 96,1-1 0,0 0-32,0 20 64,0 0 64,19 0-65,-19 0 258,21 0-225,-23 20 128,2-20-64,0 20 32,1-20 128,-21 0 0,20-20 0,0 0 33,-20 1-1,0-1-192,0-1 160,-20 21-192,20-20 0,0 0 32,-20 20-64,20 0-128,-21 0-32,1 20 64,20 0 63,-20 21 33,20-22-32,0 21-32,0-21-128,20 1-545,0 1-576,21-1-737,-21-20-512,19 0-2852</inkml:trace>
  <inkml:trace contextRef="#ctx0" brushRef="#br2" timeOffset="84076.1719">21657 2813 8295,'20'-20'10666,"-20"20"-8616,0 0-448,0 20 992,0 1-992,0-1-962,0 19-415,20-19-97,-20-1-160,20 1 96,-20-20-64,20 0 96,-1 0-160,1-20 64,0 1-192,-20 19 96,20-20 0,-20 20-1,21 0 1,-21 0 160,0 20 65,18-1-65,2 1 0,0-20-64,1 21 64,-1-21-128,-2 0 192,23 0-64,-21-21-32,19-18-32,-39 19-128,20 0-193,-20 1-191,0-1-1,-20-1-447,20 21-1315,-19 0-1953</inkml:trace>
  <inkml:trace contextRef="#ctx0" brushRef="#br2" timeOffset="84707.0313">22610 2873 13516,'-20'-19'2403,"20"-1"-610,0 20 642,-20 0-161,20 0-609,-19 20-576,19-1-256,-20 21-320,20-21-257,20 1 0,-1 1-32,1-1-32,20-20 1,-20-20 95,19-1-64,-19 1 0,1 1 33,-21-21-193,-21 21-64,21-22-32,-20 21-385,0 0-255,1 1-289,-1 19-128,20 0-545,0 0 65,0 0-1154,0 0-2114</inkml:trace>
  <inkml:trace contextRef="#ctx0" brushRef="#br2" timeOffset="85096.6797">22750 2575 704,'0'-19'17040,"18"19"-14701,-18 0-386,0 0 1,0 0-192,0 19-609,20 21-352,-20-21-65,21 22-159,-1-21-193,0 19-191,19-19-65,-19-1 32,0 1-32,-20-20-160,20 20 128,-20-20-96,19 0 0,-19 21 0,20-21 0,0 20 0,0-20-96,-20 19 128,0 1-64,0-20 192,-20 20-160,0-1 0,0 1-64,-19-20-192,-1 0-161,1 0-191,-1 0-193,19 0-288,1-20-1121,2 20-929,18-39-3235</inkml:trace>
  <inkml:trace contextRef="#ctx0" brushRef="#br2" timeOffset="85286.1329">23066 2854 17136,'60'39'2242,"-39"0"-1249,-21 2 192,0-21 545,0 19-33,0-19-640,0-1-384,-21-19-289,21 0-192,-20 0-160,0 0-192,0 0-673,1-19-896,-1-1-1410,0-19-3203</inkml:trace>
  <inkml:trace contextRef="#ctx0" brushRef="#br2" timeOffset="85405.2735">22987 2675 12812,'40'-41'864,"-40"22"-287,20-1-449,19 20-897,-19 0-3811</inkml:trace>
  <inkml:trace contextRef="#ctx0" brushRef="#br2" timeOffset="85676.7579">23266 2834 17360,'19'-21'2370,"1"21"-1121,0-20 577,-20 20-256,20-20-674,0 1-383,-20-1-257,0 0-32,0 1 1,0 19-1,0-20-32,-20 20-96,20 0-96,-20 0 96,0 20 0,0-1 0,20 1-96,-19 19 0,19 1-128,0 1-320,0-2-545,0-19-705,19-20-768,21 0-1602,-20 0-5189</inkml:trace>
  <inkml:trace contextRef="#ctx0" brushRef="#br2" timeOffset="85886.7188">23564 2754 16623,'-21'-20'3171,"21"20"-1601,-20 0 352,20 0 160,-20 20-737,20-1-576,0 1-417,-20 21-224,40-2-64,-20-19-160,40 19 160,-19-39-160,17 20-160,-17-20-353,19 0-768,-22 0-577,23-20-64,-21-19-640,-20 19-1923,20-19-5476</inkml:trace>
  <inkml:trace contextRef="#ctx0" brushRef="#br2" timeOffset="86024.4141">23762 2675 11883,'0'-60'5957,"0"40"-3586,0 20 287,0 20-192,0-1-640,19 22-929,-19-2-513,20 1-320,0-1-128,0 2-320,0-2-449,-1-19-1024,1 0-1859,0-1-7046</inkml:trace>
  <inkml:trace contextRef="#ctx0" brushRef="#br2" timeOffset="86185.5469">23663 2754 20595,'0'0'3011,"0"0"-2627,18 0 1410,3 0-32,19-20-962,19 20-607,1 0-97,-1 0-705,0 0-1185,-19 0-1825,1 0-4869</inkml:trace>
  <inkml:trace contextRef="#ctx0" brushRef="#br2" timeOffset="86878.9063">19692 3330 11466,'-40'-20'4997,"40"20"-2691,-20 0-576,0 0 192,20 0-353,-19 20-544,-1 19-576,20-19-33,-20 21-256,0-2 0,20 0-128,-20-19-224,20 0-480,-19-1-802,19 2-1152,-20-21-3172</inkml:trace>
  <inkml:trace contextRef="#ctx0" brushRef="#br2" timeOffset="87059.5704">19314 3430 16079,'0'-21'5861,"0"21"-4259,0 0-609,20-20 1281,0 20-384,1 20-1154,17-20-543,3 21-97,-1-2-32,-1 1-160,21-20-193,-21 20-800,-19-1-897,20 1-1729,-21-20-3524</inkml:trace>
  <inkml:trace contextRef="#ctx0" brushRef="#br2" timeOffset="87944.336">20407 3567 12395,'-20'-39'1249,"0"19"641,20 1 224,-20-1-32,20-19-705,-20 18-352,1 21 0,-1-20 193,0 20-65,20 0-353,-21 20-319,1 1-225,2 18-128,-2 20 0,20-20-128,0 22 32,0-42-96,20 1-32,-2 0 96,2-20 0,21-20 96,-21 0-160,-1 1 32,1-21 32,0 19 64,-20-18-128,0 19 96,0 1 0,0-1 0,0 20-32,0 0-128,20 20 64,-20-1-32,0 1-224,20 19-673,-1-18-801,21-21-448,-20 20-1249,0-20-5350</inkml:trace>
  <inkml:trace contextRef="#ctx0" brushRef="#br2" timeOffset="88138.6719">20545 3291 8712,'0'-41'9545,"0"41"-7431,0 0-865,0 0 417,20 19 31,-20 3-704,20 17-544,1 0-289,-3 22-64,2-22-192,21-19-417,-21 19-384,0-39-992,-1 20-418,-19-20-2081</inkml:trace>
  <inkml:trace contextRef="#ctx0" brushRef="#br2" timeOffset="88298.8282">20446 3430 20435,'0'-21'1954,"0"21"-1442,0 0 769,20 0 577,0-20-897,19 20-769,1 0-128,1 0-416,17 20-897,-17-20-1794,-2 21-3235</inkml:trace>
  <inkml:trace contextRef="#ctx0" brushRef="#br2" timeOffset="88805.6641">21300 3567 17744,'0'21'1666,"0"-1"-1058,20-20 1506,-20 0 385,0 0-802,0 0-864,-20 0-256,20-20-289,-20-20 128,0 0-159,0 1-97,1 19 96,-1-40-64,-20 21 0,40-1-95,-21 21-65,21-22 32,0 21-160,21 0-1,-21 1-63,20 19-448,0 19-545,0 1-769,-1 0-1634,1 21-3202</inkml:trace>
  <inkml:trace contextRef="#ctx0" brushRef="#br2" timeOffset="89131.836">21023 3409 20050,'-41'0'1506,"41"-20"-1026,0 20 738,20 0 223,19 0-736,2 0-385,17 0-32,3 20-96,-2 1-160,-19-2 32,-1 21-320,-19-21-32,0 21 192,0-21 64,-20 2 64,0-21 64,21 0 384,-21 0 545,-21 0-32,21 0-320,0-21-225,-20 2 65,20-21-225,0 21-64,-20-21-128,20 21-64,0-2-64,0 1-288,20 0-449,-20 20-480,20 0-480,19 20-1122,-19-20-737,21 20-4419</inkml:trace>
  <inkml:trace contextRef="#ctx0" brushRef="#br2" timeOffset="89371.0938">21677 3430 19666,'0'19'2210,"-20"-19"-1313,20 0 801,0 20 63,0 0-800,0-1-480,20 1-289,0 0-96,0-1-96,0-19 32,-1 0 0,1 0 64,-20-19-64,20-1-128,-40 0-160,20-19-193,-20 0-159,-19 18-641,19-19-1186,0 21-704,0-1-4708</inkml:trace>
  <inkml:trace contextRef="#ctx0" brushRef="#br2" timeOffset="89631.836">21737 3409 1089,'39'60'18129,"-19"-60"-15887,0 20 96,-20-1-128,0-19-736,0 20-642,21-20-575,-21 0-97,0 0-64,0 0 128,0 0-160,0 0-64,18-20-96,-18 1 160,20-1-192,0 0-128,1 20 192,-1-19 32,19 19-161,-19 19-159,0 1-224,19 0-385,-19-1-1121,20 1-1506,-20 0-4259</inkml:trace>
  <inkml:trace contextRef="#ctx0" brushRef="#br2" timeOffset="89827.1485">22153 3291 17969,'20'-22'3491,"-20"22"-2338,20 22 545,0-3 159,-20 1-511,20 19-674,-1 1-416,21 0-159,-20 19-194,1-39-479,-3 0-353,2-1-512,-20-19-1122,0 0-1056</inkml:trace>
  <inkml:trace contextRef="#ctx0" brushRef="#br2" timeOffset="89979.4922">22134 3430 19346,'-20'0'2722,"20"0"-1889,0 0 1153,20 0 0,-1 0-1089,1 0-449,20 0-352,-1 0-224,21 0-1345,-21 0-2755,2 19-12204</inkml:trace>
  <inkml:trace contextRef="#ctx0" brushRef="#br2" timeOffset="90306.6407">22709 3449 25368,'-20'0'1473,"0"20"-1441,20 0 512,20-20 642,0 39-898,1-19-352,17-1 96,3 2-224,-1-21-33,-1 0 33,-19 0-32,0-21 160,-20 2-32,-20-21 128,0 21-64,0-21-32,-19 0 64,19 20 0,-1 0 64,1 20-32,2 0-96,18 0-385,0 0-1024,0 20-641,18 0-2018</inkml:trace>
  <inkml:trace contextRef="#ctx0" brushRef="#br2" timeOffset="90507.8125">23106 3567 21460,'-40'-39'1729,"21"0"-287,19-1 640,-20 21-353,20-22-960,-20 2-384,40-1-321,0-20-32,19 40-128,-19-19-33,21 39-223,-3 0-897,3 0-385,-21 0-1665,0 19-3395</inkml:trace>
  <inkml:trace contextRef="#ctx0" brushRef="#br2" timeOffset="90666.9922">22967 3409 22549,'-19'0'1473,"38"0"-1217,1 0 930,20 0-418,-1 0-608,21-20-127,-21 20-770,22 0-2210,-41 0-2274</inkml:trace>
  <inkml:trace contextRef="#ctx0" brushRef="#br2" timeOffset="95473.6329">19494 4024 12107,'-20'-20'4420,"20"1"-2242,0 19-192,-20 0 192,20 0-576,0 19-738,0 22-191,20-21-353,-20 19 129,20 0-225,-1-19-32,1 21-128,0-22-32,0 1-128,-20 0-96,20-1-224,-1-19-417,1 20-608,-20-20-802,20 0-1056,-20 0-3908</inkml:trace>
  <inkml:trace contextRef="#ctx0" brushRef="#br2" timeOffset="100429.6875">19771 4183 19314,'21'0'1153,"-21"0"-801,0 0 865,0 0 737,0 0-1089,0 21-641,20-21-160,-20 0-32,0 19-64,18-19-32,-18 0-224,21 0-705,-21 20-576,20-20-706,-20 0-1792,0 0-3621</inkml:trace>
  <inkml:trace contextRef="#ctx0" brushRef="#br2" timeOffset="100596.6797">19792 4065 17136,'-21'-20'1569,"21"20"-1088,0-21 63,0 21 33,0 0-609,0 0-801,21 0-1089,-1 0-1890,-2 0-5636</inkml:trace>
  <inkml:trace contextRef="#ctx0" brushRef="#br2" timeOffset="100878.9063">20089 4024 18417,'-40'21'1922,"20"-21"-865,1 0 736,-1 20 129,0-20-1185,20 19-609,20-19-128,0 20 0,19 0 0,1-20 32,-1 19-96,1-19 0,-19 20-64,-1-20 96,-2 20 64,-18 1 0,-18-21 32,18 19-96,-20 1-416,-1-20-417,1 0-641,0 0-672,1 0-1826,-1 0-7110</inkml:trace>
  <inkml:trace contextRef="#ctx0" brushRef="#br2" timeOffset="101067.3829">20247 3965 15118,'21'0'4132,"-21"0"-2979,0 0-64,0 20 769,20-1-385,-20 22-768,0-2-385,20 1-320,-1-1-96,1 2-321,0-2-543,0-19-898,0-1-737,-20-19-2529</inkml:trace>
  <inkml:trace contextRef="#ctx0" brushRef="#br2" timeOffset="101227.5391">20209 4163 18641,'-20'-20'1538,"20"20"-610,0-19 354,20 19 768,-2 0-865,2-20-673,21 20-127,18 0-289,-19 0-96,19 0-673,1 0-1985,-1 0-2115</inkml:trace>
  <inkml:trace contextRef="#ctx0" brushRef="#br2" timeOffset="101727.5391">21002 4124 19314,'-20'19'512,"20"1"609,0 0 1121,0 1-448,20-2-1089,-20 1-481,21 0-160,-21-20-32,18 19-160,-18-19-609,0 0-1152,20-19-1026,-20 19-3523</inkml:trace>
  <inkml:trace contextRef="#ctx0" brushRef="#br2" timeOffset="102038.086">20982 3965 15374,'20'0'1538,"1"0"-449,-3 0 1153,-18 20-192,20 19-577,1-18-768,-1 18-193,18 1-95,-17-21-65,-1 21-64,-20-19 0,20-2 33,-20-19-65,20 0-128,-20 0 96,0 0 97,0 0 63,0 0-192,0-19-192,0-2 32,0 1 32,19 0-128,-19 20 64,20 0-32,-20 0 96,20 0-32,0 20-128,0 0 0,-1-20-1025,1 21-1121,0-2-2435</inkml:trace>
  <inkml:trace contextRef="#ctx0" brushRef="#br2" timeOffset="102892.5782">21737 4024 17232,'0'0'1217,"19"21"-160,1-1 1409,0-1-416,-20 21-897,20-21-416,1 21-289,-3-19-223,2-2-1,0-19 32,-20 20-32,0-20 65,0 0 383,0-20-416,-20 1-191,0-2 31,-19-19-64,19 21-64,0-21 96,0 1-96,1-2 96,19 2-160,0 0 32,0 19-65,19-1 97,1 21 32,20 0 0,-19 21 64,17-1 1,-18 19-33,21 0 0,-23 22-32,23-22 0,-21 0-129,0-19-95,19 21-384,-39-22-449,20-19-673,-20 20-544,0-20-160,-20-20-4229</inkml:trace>
  <inkml:trace contextRef="#ctx0" brushRef="#br2" timeOffset="103051.7579">21837 4124 12395,'0'0'6246,"0"0"-5669,18 0 928,2 0 481,0-20-545,21 20-704,-2 0-449,1 0-256,-1 0-352,1 20-1346,-20-20-1761,19 0-6758</inkml:trace>
  <inkml:trace contextRef="#ctx0" brushRef="#br2" timeOffset="103436.5235">22371 3926 20659,'0'-41'2146,"-20"21"-1153,2 20 737,-3 0 31,1 0-992,0 0-545,0 20-192,20 1-64,-19 18-96,19-19-64,19 19-288,-19-19 63,20 21 65,-20-22 64,0 1 95,0 19 97,0-19 0,0 0 128,0 1-64,0-21 0,20 19 64,-20-19 64,0 0 96,20 0 1,1 0 31,-3 0-160,23-19 0,-21 19-128,0 0-128,-20 0 0,20 0-129,-1 0-63,-19 0-257,20 0-576,-20 0-545,20 0-512,-20 0-2819</inkml:trace>
  <inkml:trace contextRef="#ctx0" brushRef="#br2" timeOffset="103777.3438">22511 3865 18545,'0'20'1249,"0"-20"-768,20 21 1216,-20 18 33,20 1-481,-1-1-448,-19 2-417,20-22-192,-20 21-95,20-21 223,-20 1-64,0-20-160,0 20 64,20-20 0,-20 0 193,0-20-97,0 20-96,0-20-64,0 1-64,20 19-32,-1-20-160,1 0 96,0 20-96,1 0-224,-21 20-129,20 0-384,-2-1-640,2 1-994,-20 0-2369</inkml:trace>
  <inkml:trace contextRef="#ctx0" brushRef="#br2" timeOffset="104074.2188">22948 3945 18481,'0'-19'2498,"0"19"-576,-20 0-32,20 0-96,0 19-289,-20 1-416,20 19-480,-20-19-225,20 21-288,0-2 0,20 0-64,0-19-96,19 0-192,-19 1-192,20-2-513,-20-19-417,-1 0-447,1-19-450,0-2-127,-20 1-1794,20 0-2562</inkml:trace>
  <inkml:trace contextRef="#ctx0" brushRef="#br2" timeOffset="104233.3985">23205 3985 14926,'0'0'3491,"0"0"-2114,0 19 737,0 1-64,-20 1-448,20 18-673,0-19-545,20 19-352,-20-19-32,0 0-288,0-20-385,0 21-1025,0-21-1120,0-21-5030</inkml:trace>
  <inkml:trace contextRef="#ctx0" brushRef="#br2" timeOffset="104407.2266">23066 4045 18961,'20'0'705,"-20"20"640,20-20 1026,0 19-482,1 1-543,17 0-193,-18-1-577,21 1-383,-21-20-226,-20 0-351,19 20-737,-19-20-1441,20 0-1090,-20 0-4548</inkml:trace>
  <inkml:trace contextRef="#ctx0" brushRef="#br2" timeOffset="104587.8907">23246 3965 15310,'39'20'2370,"-19"-20"-480,0 19 448,20 22 161,-21-21-834,1 19-832,0-19-609,0 19-448,-20-19-192,0 1-738,0-2-1312,-20 1-865,20-20-3940</inkml:trace>
  <inkml:trace contextRef="#ctx0" brushRef="#br2" timeOffset="104978.5157">23464 3965 20851,'0'-39'993,"19"39"-128,-19-20 897,20-1-193,0 21-992,-20-20-417,20 20-128,1 0 0,-3 0-192,2 0-96,1 0-129,-1 20 97,0 1 96,-2-1 0,3-1 63,-1 1-31,0 0 32,-20 19 32,20 2 32,-1-22-32,-19 21 32,20-1 96,0 2-224,-20-22-97,20 21 97,-20-21 192,0 1 96,0-20-96,0 20 0,-20-20-320,0 0-897,20 0-1057,-20 0-4741</inkml:trace>
  <inkml:trace contextRef="#ctx0" brushRef="#br2" timeOffset="106271.4844">18798 2536 15534,'-39'-20'1698,"19"20"-513,0 0-576,0 0 287,1 20 97,-1 0-256,0 19-225,0-19-159,20 19 95,0 2 33,0 18-129,0-20-192,20 22-128,-20 17 96,20-17-32,-20 17-32,20 2-31,-20-21-1,19 22 0,-19-22 64,0 21-160,20-21 128,-20 19 0,0-17 0,0 17-128,20-17 128,-20-22-64,0 20 64,0 2 64,0-22-32,0 0 288,0 2-95,0-2-129,0-19 64,0 0 64,0-1-31,0 1-97,0 0 64,0-20 0,0 21-128,20-21 257,-20 19-33,20-19-96,-1 0-64,-19 0-32,20 0-32,20 0-31,-20 0-98,-1 0-159,21-19-160,-19 19-96,-1-21-641,0 21-705,-2 0-993,-18 0-2434</inkml:trace>
  <inkml:trace contextRef="#ctx0" brushRef="#br2" timeOffset="107088.8672">23940 2634 18449,'0'-39'801,"21"19"-737,-3 1 576,-18-1 1250,20 20-64,0-20-737,21 20-448,-23 0-257,2 0-128,21 20-64,-1 19-96,-21 1 65,21-1 95,-20 21-96,19 19 64,-19 1 161,0-1-129,0 21-64,1-20-64,17 18-64,-18 2-160,1 0 32,-1-2-192,-2 2-65,3-22 97,-1 22 128,0-41-160,0 21 32,-1-40 288,-19 20-192,-19-21 0,-1-19 95,-20 0-31,1-1-32,-2-19 64,1 0-160,1 0-513,19 0-1601,-20-19-3139</inkml:trace>
  <inkml:trace contextRef="#ctx0" brushRef="#br1" timeOffset="187215.8204">1250 4917 9384,'-39'-39'2819,"19"19"-641,0-19-448,-1 18 384,1 1-256,2 1-385,-3-1-448,-19 20-320,20 0-33,1 0-31,-1 39 256,0 2-97,20-2-95,-20 40-289,20 21 97,0 0-321,0-2 32,0 2-128,20 0 289,20-22-289,-1-38 0,1 0 96,19-20 160,2-20-63,-2-20-97,20 1-96,-19-22 32,-1-18-192,-19-2 0,19 2-128,-38-19-64,-1-2-161,-20-20-95,0 21-1,-41-1 65,1 21 736,1 0-480,-21 18 256,1 2 128,0 19 96,-1 20 97,1 0-97,18 20 96,3 0-159,-3 19 31,21 2-160,20-2-673,0-19 545,0 19-320,40-39-257,-1 20-800,42-20-1281,-22-20-930,20 20-14733</inkml:trace>
  <inkml:trace contextRef="#ctx0" brushRef="#br1" timeOffset="187708.9844">1885 4739 16719,'-20'-59'2307,"0"39"-770,1 20 225,-1 0-97,0 0-416,20 20-256,-20 19-96,20 20-64,-20 2-417,20 17-416,0 3 96,20-22-192,0 1-224,20-1-609,-1-20-640,22 1-737,-3-19-1122,-17-21-5572</inkml:trace>
  <inkml:trace contextRef="#ctx0" brushRef="#br1" timeOffset="188484.375">2143 4700 1121,'0'-20'18577,"0"0"-16815,-19 20-897,19 0 416,19 0 416,-19 20-319,20 19-225,0 20-352,0 21-353,0-21 32,19 22-191,-19-22-321,20 1 128,-1-21-128,-19 1-128,21-21-257,-23 21-448,2-40-480,1 21-545,-21-21-224,0 0-929,0 0-3106</inkml:trace>
  <inkml:trace contextRef="#ctx0" brushRef="#br1" timeOffset="188846.6797">2539 5076 21460,'0'0'1313,"0"0"-544,21 20 1601,-21 1-512,20-1-1218,0-1-511,-20 1 63,20 0-384,-20-1-289,20 1-928,-20-20-1058,19 0-960,-19-20-7303</inkml:trace>
  <inkml:trace contextRef="#ctx0" brushRef="#br1" timeOffset="188998.0469">2539 4778 11883,'-18'-39'7719,"-2"19"-5925,20 20-1346,0-19 225,0 19-513,0 0-480,20 19-673,-20 1-1666,18 0-5220</inkml:trace>
  <inkml:trace contextRef="#ctx0" brushRef="#br1" timeOffset="189265.625">2739 4878 18609,'-20'0'1954,"20"20"-1313,-20-1 672,20 1 929,0 0-897,0 1-864,20-1-289,19-1-96,1 1-32,1 0 0,18-1-64,-19 1 32,-1 1-64,-19-1 128,-20-20-64,0 19 385,0 1-225,-20 0-320,-1-1-97,-17 1-639,18-20-866,-1 0-512,1 0-2114</inkml:trace>
  <inkml:trace contextRef="#ctx0" brushRef="#br1" timeOffset="189447.2657">2938 4778 20371,'39'0'3107,"-19"20"-1538,0 21 129,0-2-385,19 0-897,-19 22 33,0-22-737,19 1-577,-19-1-545,0-18-255,0-21-1570,-20 0-7559</inkml:trace>
  <inkml:trace contextRef="#ctx0" brushRef="#br1" timeOffset="189599.6094">3017 5017 20979,'0'0'961,"20"0"-320,-1 0 1633,21 0-576,0-19-1346,-1 19-320,1 0-737,19 0-1249,-39 0-1184,21 0-8393</inkml:trace>
  <inkml:trace contextRef="#ctx0" brushRef="#br1" timeOffset="190503.9063">3691 4600 17392,'-20'-20'1890,"2"1"-705,18 19 256,0 0 449,0 19-769,0 1-576,0 19 127,0 41-127,0-1-97,0 1-160,18-1-63,2 1-129,21-21 96,-3-18-128,3-2 96,-21-19 0,19-20 0,1 0 33,0-20 31,-1 0 0,-19-19-128,0-2-96,-20 2 192,0 0-64,0-2-63,0 21-65,-20-19-321,0 39 930,0-20-673,1 20-32,19 20-129,0-1-159,0 1 544,0 21-384,19-2 192,1 1-64,20-21-128,-1 1-417,1 1-1057,1-21-223,-3 0-354,3 0-1953</inkml:trace>
  <inkml:trace contextRef="#ctx0" brushRef="#br1" timeOffset="190807.6172">4228 4858 16783,'20'40'2915,"-20"-1"-1217,19-19 352,1 1 320,0-1-1217,-20-1-160,20 1-416,-20 0-193,20-20-96,-20 0-32,20 0-31,-20 0-33,0-20-64,19 20 96,-19-20-128,20-19-288,-20 18 448,0 1-352,20 0-96,-20 20-64,20 0-289,1 20 834,-3-20-1026,2 41-256,21-21-384,-21 19-737,19-19-1121,-19-1-5414</inkml:trace>
  <inkml:trace contextRef="#ctx0" brushRef="#br1" timeOffset="191236.3282">4823 4898 17808,'0'-40'3396,"0"21"-2243,0 19 480,-20 19 769,20-19-1120,0 40-610,0-21-351,0 1-257,20 0-224,-20 1 192,20-1 0,-20-20-32,20 19-225,-20-19-31,0-19 64,0-1-192,0 20 159,0-21 97,0 1 96,0 20 0,0 0-128,0 0 160,19 20 128,1 21-32,0-2-32,0 0 0,19 2-32,-19 18 193,1-20 63,-1 1 128,-20 20-191,0-40-1,0 19 32,0-19 32,-20-1-192,-1 3-256,21-3-160,-20-19-417,2 0-800,-3 0-641,1-19-385,20-22-1793,-20 1-12139</inkml:trace>
  <inkml:trace contextRef="#ctx0" brushRef="#br1" timeOffset="191453.125">5001 4620 21172,'41'0'1345,"-21"0"-416,-2 40 832,3 0 97,-1-1-609,0 41-416,0-1-545,0 1-224,-1-21-416,1 0-192,-20-18-257,20-22-544,0 1-898,-20-20-671,0 0-4165</inkml:trace>
  <inkml:trace contextRef="#ctx0" brushRef="#br1" timeOffset="191895.5079">5001 5017 17744,'0'0'2723,"0"0"-2627,21 0 1762,-1 0 800,18 0-1088,23-19-737,-21 19-545,19-20-224,-19-1-384,-1 21-225,-19-20-1024,-20 0-65,0 1-288,0-21-128,-20 1-1185,0-2-833,1 2 1890,-1 19 1890,0-19 1089,20 39 2049,0-20-287,20 20-225,-20 20-32,20 19-512,19 1-577,-19 20-160,1-1-64,-1 0-288,18-18-289,-17-2-192,-21-19 257,20 0-161,0-20-128,-20 0 0,0 0 161,0 0 191,0 0-319,0-20-33,19 20-160,-19-20 64,20 20-128,0 0 32,20 20 0,-21 0-32,21-1-353,0 1-704,-1 1-1121,1-1-769,-19-20-896,-3 0-14703</inkml:trace>
  <inkml:trace contextRef="#ctx0" brushRef="#br1" timeOffset="192098.6329">5677 4580 4228,'100'20'16655,"-42"0"-14188,1 20-449,2 19 480,-2 0-1249,-19 21-672,-20-21-481,0 2 0,-1-22-384,1 1-33,-20-21-223,0 1-802,-20 1-1408,1-21-1410</inkml:trace>
  <inkml:trace contextRef="#ctx0" brushRef="#br1" timeOffset="192955.0782">6908 4978 13708,'39'59'2114,"1"-39"-224,-19-1-160,-3 1 320,2 1-321,0-21-191,-20 0-449,0 0 256,-20 0-512,0-21-417,2-18-127,-23 19-97,1-19-32,1-2-96,-1-18 32,0 19-416,21-20 896,-21 21-415,40-20-225,0 19-97,0 0 1,20 20-32,19-19-128,1 19-929,0 20-962,-1 0-351,21 20-4036</inkml:trace>
  <inkml:trace contextRef="#ctx0" brushRef="#br1" timeOffset="193337.8907">6649 4917 18193,'-40'0'3235,"40"0"-2723,20 0-480,0-19 513,39-1 320,2 0-65,18 1-671,0-1-1,2 20-192,-23 0-385,22 0-320,-40 20-159,-1-1-129,-19 21 672,0-21 449,-20 21 833,0-19-32,0 18 416,0-19-64,0-20-384,0 20-128,20-20 31,19-20-159,-19 0-193,20-19-256,-1 18 161,-39-19-33,20 21-32,-20-1-256,-20 0 737,1 1-641,-21-1-128,20 20 0,-19 0-160,-1 0-129,20 20-480,20-1-800,0 1-385,0 0-256,40-1-2339</inkml:trace>
  <inkml:trace contextRef="#ctx0" brushRef="#br1" timeOffset="193511.7188">7483 5017 18641,'21'-19'2146,"-21"-22"-608,0 21 1184,0-19-416,0-1-1313,0 1 353,18 18-994,2-18-384,1 39-224,19-20-1058,19 20-2081,0 0-2594</inkml:trace>
  <inkml:trace contextRef="#ctx0" brushRef="#br1" timeOffset="193947.2657">8397 4341 19410,'-21'-59'2050,"21"59"-801,0-19 32,0 38 193,21 1-129,-21 19-480,20 2-385,-2 38-160,3-19-159,19 19-97,-20-19-192,19-1-737,-19 0-1249,0-18-1249,0-21-6343</inkml:trace>
  <inkml:trace contextRef="#ctx0" brushRef="#br1" timeOffset="194134.7657">8318 4917 18673,'0'20'2883,"0"-20"-2627,18-20 737,2 20 1473,21 0-896,-3 0-641,23 0-160,-2 0-33,1 0-704,-1 20 353,-19-20-481,-1 0-545,2 0-512,-21-20-833,-20 20-641,0-19-1633</inkml:trace>
  <inkml:trace contextRef="#ctx0" brushRef="#br1" timeOffset="194302.7344">8218 4402 13708,'-40'-39'7464,"40"17"-6664,20 3-736,19-21 1186,1 21-418,19 19-768,-19 0-1121,19 0-2338,-18 19-14926</inkml:trace>
  <inkml:trace contextRef="#ctx0" brushRef="#br1" timeOffset="194553.711">8794 4759 20787,'40'60'2114,"-22"-60"-320,3 0 576,-1 0-544,-20 0-769,0 0-385,0 0-447,20-21 63,-20 1-192,20 1-96,-1-21-64,1 21-32,0-1 96,0 0-224,19 20 128,1 0-97,1 20 33,-3 19-384,3 1-385,-3-1-1153,-18-18-993,21 18-2626</inkml:trace>
  <inkml:trace contextRef="#ctx0" brushRef="#br1" timeOffset="195228.5157">9747 4660 16207,'0'-60'2594,"0"40"-1120,0-19-289,-20 19 256,0 20-31,0 0-482,-19 0-415,-2 20-225,21 0-96,-18 19 129,38 0-193,0-18-128,0 19-32,38-1 96,23-19-32,-22 19 0,40-18 0,-39-1-64,0-1 32,-21 1 32,1 0 64,-20-20-64,-20 19 513,1 1-642,-21-20 65,20 0-224,0 20-673,1-20-736,-1 0-770,20-20-3939</inkml:trace>
  <inkml:trace contextRef="#ctx0" brushRef="#br1" timeOffset="195526.3672">10045 4819 19314,'59'-41'1697,"-39"22"-1504,0-1 639,-2 0 738,3 1-289,-21-1-640,20 0-225,-20-1-128,-20 2 97,-1-1 159,3 20-288,-22-20-191,19 40 127,-17-20-32,18 39-224,-21-18 160,21 19 0,20-1 0,0 0-96,0 2-32,40-2-96,1 1-481,-3-21-576,3 1-1121,18-20-513,-19 0-5060</inkml:trace>
  <inkml:trace contextRef="#ctx0" brushRef="#br1" timeOffset="195720.7032">10322 4937 18417,'0'0'1505,"0"0"-127,0-20 1216,0 1-640,-20-21 160,20 21-993,0-22-320,-20 2-289,20 19-352,0-19-160,-20 19-64,20 0-512,0-1-705,20 2-865,-20 19-449,40 0-992,-20 19-9321</inkml:trace>
  <inkml:trace contextRef="#ctx0" brushRef="#br1" timeOffset="195946.2891">10600 4422 21460,'-20'0'2626,"20"-20"-1569,0 40 321,20-20 63,0 19-192,0 42-576,0-2-193,-1 0-320,1 21-31,20-21-290,-20 1-95,19-21-256,1 1-545,-19-21-801,-3-19-801,-18 0-640,-18-19-5317</inkml:trace>
  <inkml:trace contextRef="#ctx0" brushRef="#br1" timeOffset="196121.0938">10600 4719 4836,'-39'0'17585,"19"-19"-15728,20 19-479,0 0 576,39-20-257,1 20-864,0-20-513,19 20-256,0 0-512,-19 0-673,19 0-1538,-39 0-2017</inkml:trace>
  <inkml:trace contextRef="#ctx0" brushRef="#br1" timeOffset="196727.5391">11790 4363 17136,'20'-41'2178,"-20"21"-417,-20 20 353,20 0 321,-18 20-962,-2-1-448,-1 22-160,-19 18-64,1-19-225,-1 20-384,1-1-95,19-20-33,-20 2-32,20-2-161,1-19-511,19 19-321,0-19-865,0-20-768,0 21-865,19-21-5606</inkml:trace>
  <inkml:trace contextRef="#ctx0" brushRef="#br1" timeOffset="197445.3125">12009 4422 21107,'0'19'577,"20"1"-193,-20 0 1410,20 20 192,0 19-801,-20 0-352,21-18-481,-3 18-256,2-20 0,0 2-64,1-21 0,-21-20-32,0 0-32,0 0 96,0-20-160,-21-1-192,1-18 160,0-1 96,-19-19-64,19 19 32,0-19 32,0 0-64,20-2 32,20 22-64,0 0-33,0 17 225,19 22-128,1 22 128,19 17-32,-18 20-32,-1 1 65,-1-1-65,-19 0-129,0 21-63,0-40 160,-20 20 32,-20-21-32,0-19 64,0 19 32,0-19-32,-19-20-256,19 20 288,-21-20-192,23 0 96,-2-20 0,20 20-32,0-39-160,0-1-225,0 21 738,38-22-482,-17 21 65,-1 1-32,20 19 64,-21-20 192,21 20 0,0 0 0,-1 20 0,1-20 0,-1 0-128,1 0 96,1-20 65,-23 20-97,2-20 160,1 1 0,-21-21 0,0 19-96,0 2 0,-21 19 0,1-20 65,20 20-65,-18 0-128,-2 20-96,20-1 31,0 2 97,0 19-32,0-1-32,20 0-32,-2-19-416,23 1-577,-1-1-481,-1-20-800,1 0-4036</inkml:trace>
  <inkml:trace contextRef="#ctx0" brushRef="#br1" timeOffset="197865.2344">12823 4282 17424,'0'40'2114,"0"-21"-1185,0 22 640,0 18 513,20 2-544,0-2-769,0 0-385,-1 1-192,21-21-160,-20 20 0,21-39-160,-3 1 192,3-1-160,-2-20 96,-19-20 0,20-1-96,-20 1 0,-1 1 192,1-21-96,-20 1 192,0 19-256,0-1 224,-20 2-96,20 19 128,-19-20-63,-1 40-1,20-20-160,-20 19 0,20 2 64,-20 19-32,20-1 0,0 0-96,20-19-1,20 21-159,-21-22-448,21-19-546,19 0-31,-19 0-673,1-19-3459</inkml:trace>
  <inkml:trace contextRef="#ctx0" brushRef="#br1" timeOffset="198053.711">13499 4382 15887,'0'-41'7591,"0"41"-5285,0 0-1441,18 41 736,3-1-95,-1 19-738,0 1-607,0-1-33,-1 1-449,21-1-415,-20-19-578,19-21-639,-19 1-802,0-20-1601</inkml:trace>
  <inkml:trace contextRef="#ctx0" brushRef="#br1" timeOffset="198409.1797">13438 4620 17969,'-20'19'2722,"40"-19"-1985,1 0 896,-1 21 513,39-1-576,-19-20-417,39 20-64,-20-20-288,-19 0-385,21 0-128,-23 0-63,-17-20-65,19 0-32,-40-1-32,18 2-288,-18-1 96,0 0-129,-18 1-95,-22-1-96,19 20-1,-17 20 193,17-20 96,-19 39 128,20-19 64,20 20-32,0 0-32,0-1 0,40-19 160,-20 19 0,19-18 65,22-1-289,-23-1 192,3-19-256,18 0-161,-19 0-768,0 0-2018,-21 0-3747</inkml:trace>
  <inkml:trace contextRef="#ctx0" brushRef="#br1" timeOffset="200811.5235">8257 4302 5477,'-20'0'865,"1"0"320,19 0 576,0 0-63,0 0-705,-20 0-449,20 0 161,0 0 384,0 0 224,-20 0-320,20 0-288,-20 0 32,20 0-65,0 20-191,-20-20-97,20 0 0,0 0 193,0 0-65,20 0 161,0 0-192,0 0-97,19-20 0,1 20 33,1-20-1,-3 1-96,23 19-159,-22-20-129,1 20 0,-20 0 32,-1 0-32,1 0-96,0 0-65,-20 0-447,20 20-513,-20-20-929,0 0-2915</inkml:trace>
  <inkml:trace contextRef="#ctx0" brushRef="#br1" timeOffset="203666.0157">14491 4937 8744,'0'0'2915,"0"0"-1058,0 0 417,0 0-31,0 0-674,-20 0-224,20 0-160,0 20-224,0-20 96,0 0-128,0 0-256,0 0-161,0 21-95,0-21-193,0 0 96,20 0-160,-20 0 33,0 0-1,20 0 96,-20 0 64,0 0-31,0-21 31,0 21-32,0 0-127,0 0-129,0-20-96,0 20-353,0 0-1088,-20 0-1922,20 0-4549</inkml:trace>
  <inkml:trace contextRef="#ctx0" brushRef="#br3" timeOffset="282439.4532">2501 5553 5637,'20'0'1729,"-20"0"-639,0 0 703,0 0 866,0 21-737,0-2-513,0 1-320,18 0-416,-18-1 63,21 1-31,-1 0-64,0-1-161,-20-19 0,40 21 1,-21-1-161,1-20-96,0 0 33,20 0-129,-21 20-32,21-20-32,1 0 32,-3 0-64,23 0 0,-22 0 0,1 0 64,19 0-64,1-20-32,-1 20 64,0 0-32,2 0-64,-2 0 32,1 0 32,-1 0-64,-19-20 96,19 20-64,2 0 32,-2 0-32,-1 0 0,3 0 0,-2 0 32,20 0 0,-19-21 0,19 21-32,-20-19 65,22 19-130,-2 0 33,0 0 64,-18-20 65,-3 20-354,1 0 161,2 0 96,18 0-64,-20 0 96,1 0-32,-1 0-96,2 0 64,-2 0 64,-1 0-32,3 0 0,-2-20 224,-19 20 225,19-19 544,-39-1-96,21 0-225,-21 1 97,-2-22-257,2 21-127,-20 1-417,21-1 320,-21 0-576,0 20-737,0-19-1346,0 19-1120,0 0-6662</inkml:trace>
  <inkml:trace contextRef="#ctx0" brushRef="#br3" timeOffset="283459.961">4149 5732 10954,'-20'0'2338,"20"0"-800,0 0 319,0 0-447,0 0-706,0 20-31,0 0 128,0-1-97,20 1-127,-2 19 96,23-19 31,-21 21-127,19-2-97,21-19 161,-20 19-193,19-18-95,0-1-161,2 0 32,18-1 96,0-19-160,0 20-31,20-20-65,-18 0 32,18 0-128,0-20-96,-20 20-97,0-19-63,0-1 160,-38 20-32,18-20 192,-19-1 64,-20 1-192,0 20 160,-1-19-32,-19-1 64,-19 0-32,-1 20-32,0-19 32,-20-1 32,1 20 64,-2-21-31,3 21 63,-3 0-64,21 0 0,20 0-64,0 0-128,20-20-32,21 20 128,-3 0 32,23 0-128,-2 0 0,0 20 128,-19-20-96,0 21 32,-1-1 32,-19-1 64,-20-19-32,0 20-160,0 0 416,-20-1-224,20 1-224,-20 1-576,20-21-962,-19 20-1409,19 0-2306</inkml:trace>
  <inkml:trace contextRef="#ctx0" brushRef="#br3" timeOffset="284583.0079">6253 5930 3875,'0'-19'2595,"0"19"-674,0-20 994,-21-1 288,21 21-544,-20-20-705,2 20-225,-3 0-223,1 0-97,0 0-128,-19 20-256,19 1-448,0 18-161,20 1-160,-20-21-95,20 22-161,20-1 96,0-21-96,0 1 0,19 0-289,1-1-479,-1-19-578,2-19-832,17-1-256,-17 0-289,-1 1-1409,-21-1-352,21-21 1922,-20 21 1985,-20 1 641,0-1 1954,0 20 1794,0-20-385,0 20-1537,-20 20 64,0-20-161,20 39-127,-20-19-193,20 1-480,0 19-416,0-21-129,20-19 97,20 0-33,-20 0-31,-1-19-161,1 19-32,0-20-95,0-21-1,-20 21 0,-20 1-224,0-1-192,0 20-97,-19 0-127,19-20-321,0 20-384,0 20-769,20-20-512,0 20-1474,0-20-8039</inkml:trace>
  <inkml:trace contextRef="#ctx0" brushRef="#br3" timeOffset="284916.0157">6728 5950 7174,'-20'20'12076,"20"-20"-11083,0 19-481,0-19 1570,0 20-384,0 1-801,0-1-257,20-20-223,1 20-1,-1-20-160,0 0-32,-20 0-127,19-20-1,1 20 96,-20-20-160,20-1-128,-20 21-32,0-20 64,0 20 32,0 0-65,20 0 1,-20 0 32,0 20 32,20-20 64,0 21-320,-1-1-481,1-20-640,0 20-385,0-20-192,1 0-1024,-3-20-3973</inkml:trace>
  <inkml:trace contextRef="#ctx0" brushRef="#br3" timeOffset="285111.3282">6967 5772 15342,'20'0'1473,"-20"0"-384,21 19 801,-21 1 32,18 0-929,2 19-929,0 2 256,1-2-416,-1 0-480,-2-19-673,3 1-769,-1-1-1346,0 0-4259</inkml:trace>
  <inkml:trace contextRef="#ctx0" brushRef="#br3" timeOffset="285452.1485">7344 5930 13036,'-20'20'3587,"20"0"-2498,-19-1 737,19 1 512,0 21-704,0-21-737,0-1-321,19-19 97,1 20-161,0-20 1,0-20-129,-20 1-96,20-1-256,-20-21-64,0 21-128,0-19-96,-20 0 32,0-2 64,0 2 128,0 19 160,1 0-64,19 1 32,0 19 192,0 19-288,19-19-192,1 20 672,0 19-544,20-19 32,-21 21-64,21-22-448,-20 1-545,19 0-1217,-19-1-1346,1 1-7655</inkml:trace>
  <inkml:trace contextRef="#ctx0" brushRef="#br3" timeOffset="286574.2188">8000 5732 5541,'-20'-40'512,"20"20"161,0 0 1505,-21 1 545,21-1-129,0 20-320,0-20-288,21 20-481,-21-19-127,0 19-65,0 0-416,0 19-257,0 1 129,0 0 192,0 19-192,20 0-257,-20 2-31,20-21-1,-1-1-95,1 1-129,20-20-64,-20 0-96,-1 20 64,21-20-128,0 0 64,-1 0-96,1 0 0,-1 19-64,1 1 128,-19 1-32,-1-1-32,-2-1-224,-18 1 512,21 19-288,-42-39 32,21 20-96,-18 1 64,-2-21-64,-1 20 32,-19-20-32,22 0-96,-23 0-64,21 0-257,0 0-191,1 0 319,-1 0-31,20-20 0,0-1-129,20 21 321,-1-20 192,21 1 160,1 19-32,-23-20 32,22 20-127,1 0 63,-2-20 128,1 20 160,-1-19-96,1 19-31,-20-20-65,20-1 0,-21 1 0,1 1 0,0-1-95,-20 0 31,0 1 32,-20-1-64,20 20-96,-20-20-32,1 20-32,-1 0 32,0 20-64,0 0 64,0-1 0,20 1-32,0 19-1,0 2 98,0-21-194,20 19-63,20-19-416,-20-1-514,19 1-479,1-20-769,-1 0-1474,22 0-13613</inkml:trace>
  <inkml:trace contextRef="#ctx0" brushRef="#br3" timeOffset="287023.4375">9330 5811 12427,'0'-20'4613,"-20"1"-3364,0 19 64,-21 0 449,23 19-97,-23 1 1,1 0-417,1-1-640,19 22 320,0-2-513,20 1-160,0-21-128,20 1-64,0 1 0,19-1-32,1-20 0,-19 0-160,17 0-64,-18-20 192,1-1-64,-1-18 96,-20 19 0,0 0-32,0-19 0,-20 18-32,-1 1 64,21 20-128,-20-19 160,20 19-96,0 0-96,0 19 128,20 1 32,1 1-32,-1-1-32,0-1 0,19 1-224,-19-20-513,20 20-801,-21-20-736,1 19-448,-20-19-1731</inkml:trace>
  <inkml:trace contextRef="#ctx0" brushRef="#br3" timeOffset="287313.4766">9429 5831 12587,'0'-20'3043,"19"20"-1249,1 20 384,0-1-320,0 1-193,-20 1-319,20 18-482,-20-19-159,21 0-224,-21-1-65,0-19-256,0 0 64,0 0 33,0 0 223,0 0-128,0-19-191,0-1-1,0 0-96,18 1-32,-18-1-128,20-1-257,0 21-191,1 0 31,-1 0-159,-2 0-257,3 21-897,-1 18-704,0-19-1282,0-20-9480</inkml:trace>
  <inkml:trace contextRef="#ctx0" brushRef="#br3" timeOffset="287646.4844">9846 5850 16879,'0'-19'3684,"0"19"-2147,0 0 481,0 0-32,19 19-801,1-19-672,0 20-289,20 1-96,-21-21-32,1 0-32,0 0-96,1 0-32,-21 0-96,20 0 96,-20-21 128,18 21-224,2 21 160,-20-1-64,21-1 192,-1 21-64,0-1 32,19 2-32,-19 18 0,-20-20 225,20 2-1,-20-2-192,0 1 0,-20-21 0,0 1-32,-1 0-288,3-20-257,-2 21-576,-21-21-1601,3 0-2018,18 19-14767</inkml:trace>
  <inkml:trace contextRef="#ctx0" brushRef="#br3" timeOffset="288407.2266">10462 5870 7302,'-20'-39'4677,"20"39"-1634,-21 0-641,21 0-288,0 0-737,0 19-352,0 1 321,0 1-129,0-1-224,21 19-257,-1-19-159,-2-1-193,2-19-128,1 20-63,-1-20 63,-20 0-128,20-20 96,-1 20-96,-19-19 33,0-1-97,20 20-32,-20-20 32,0 20-32,0 0-128,0 20 96,20 0 96,0-1 32,0 1-32,19-20 32,1 0-32,-20 0-32,19 0-96,-19 0-160,0 0-385,-20-20-287,0 1-578,0-1-800,0 0-480,-20 1-385,20-1-3812</inkml:trace>
  <inkml:trace contextRef="#ctx0" brushRef="#br3" timeOffset="289023.4375">10699 5613 7174,'0'-60'3043,"0"40"-96,0 20-385,0 0-704,20 20 32,0 1-192,0 18-129,-1 0-448,1 20-96,20-18-160,-1-2-192,-19 1-65,21-1-256,-3-18-255,-17-1 31,-1-1 64,-20-19-96,0 0 96,0 0 32,0 0 225,0 0-257,-20-19-160,20 19-96,-21-20-64,21 20-193,-18-21-255,18 21-225,0-20-160,18 20 353,3 0 191,-1 0 257,0 0 192,0 20 32,-1-20 224,1 21-255,20-21 287,-20 20 32,-1-20-32,1 0 1,0 0 95,0-20-96,0-1-95,1 21-33,17-20 0,-17 1 96,-1-1-128,0 20-95,-2-20-1,-18 20-32,21 0 0,-21-19 64,0 19 64,0-20-96,0 20-128,0-20 64,0-1-64,-21 21-64,3-19 64,-2 19-32,0 0 64,20 0 32,-21 0 0,21 0 0,-20 19 0,20 22 0,0-21 64,0 19 0,0 0 0,20 2-32,1-21-64,-1-1 32,18 1-257,3-20-351,-1 20-1122,-21-20-992,1-20-1891,0 20-13836</inkml:trace>
  <inkml:trace contextRef="#ctx0" brushRef="#br3" timeOffset="289493.1641">11573 5791 11466,'39'40'2339,"-39"-21"-418,20 1-319,-20 1 416,20-1-385,-20-20-383,0 19-482,0-19-63,0 0 448,0-19-640,0-1-321,0 20 32,0-41-64,0 22-128,21-1 0,-21 0-288,0 1-64,18-1-33,-18 20 65,20 0 96,0 20 64,1-20 0,-1 19 288,18 1-128,-17 0 224,-1-1 128,19-19 65,-19 0 63,0 0-63,0-19-97,0 19 0,-20-20 1,0 0-129,0 1 96,0-1-256,-20 20 32,20-20-96,-20 20 32,0 0-64,0 20-64,20 0 256,0-1-31,0 21 95,0-21 0,20 1-96,20 1 32,-1-21-160,1 20-96,0-20-480,-1 19-513,1-19-1890,1 0-2755</inkml:trace>
  <inkml:trace contextRef="#ctx0" brushRef="#br3" timeOffset="290326.1719">13021 5911 4580,'20'19'10057,"-20"-19"-7686,21 0-353,-21 20-65,20-20 33,-20 0-224,0 0-353,0 0-160,0-20-384,0 1-480,0-1-65,-20-1-96,-1-18-192,1-1 64,2 1 32,-2-2-128,-1 2 64,1 0-64,20-1-32,0 0 0,20 0-320,21 21 480,-3-21-160,3 21-128,-2 19-545,1 0-256,-20 19-704,0 1-1026,-1 0-512,-19-1-3395</inkml:trace>
  <inkml:trace contextRef="#ctx0" brushRef="#br3" timeOffset="290681.6407">12823 5692 12587,'0'0'4357,"20"0"-3653,0 0 1122,19 0 736,21 0-384,-19 0-928,18 19-866,0 2-256,-19 19-96,0-21-64,-21 1-384,21 0 95,-20-1 33,-20 22 224,20-41 32,-20 20 64,0-20 256,0 19 321,0-19 192,0 0 96,-20 0-161,20-19-31,-20-1-225,20-1-191,0 1-97,0 1-128,0-21-32,0 21-32,0-21 0,20 0-160,0 20-129,-20 20-351,19-20-545,1 20-577,20 20-800,-19 0-545,17-1-2595</inkml:trace>
  <inkml:trace contextRef="#ctx0" brushRef="#br3" timeOffset="290963.8672">13598 5811 17872,'-20'0'1826,"20"0"-64,-20 0 448,20 0-673,20 20-704,-20-1-96,20 1-321,-1 1-95,21-1-161,-20-20 32,0 0-32,-1 0-32,1-20 128,0-1-31,-20 1-129,-20 1-160,-19-1-64,-1-19 63,0 19-191,1 0 96,-1-1-64,19 2-289,3 19-480,-2 0-512,20 0-769,0 0-1602,0 0-6341</inkml:trace>
  <inkml:trace contextRef="#ctx0" brushRef="#br3" timeOffset="291376.9532">13776 5791 9961,'41'40'8616,"-23"-21"-7110,2 1 511,1-20-31,-1 21-512,-20-21-353,0 0-449,0 0-191,0 0 159,0 0-479,0-21 63,-20 1-192,20 1 32,0-1-32,0 0-96,0 1 0,0 19-160,20-20 63,0 20 1,-2 0 96,3 20 32,-1-1 96,0 1-32,0-20 96,-1 20 97,-19-20-33,20 0 0,0 0 160,0 0-127,0 0-65,-20 0-64,19-20-96,1 20-96,0 0 160,0 0-224,1 20-129,-3-20-447,2 19-546,0-19-1440,1 20-1602,-21 1-15183</inkml:trace>
  <inkml:trace contextRef="#ctx0" brushRef="#br3" timeOffset="300258.7891">15127 5413 9609,'0'0'2274,"0"-19"-352,0 19 256,18 0-481,-18 19-544,0 3-192,20-3-192,-20 1 32,21 0-129,-1-1 161,-20 1-96,20-20-193,-20 0-95,0 0 63,0 0 193,0 0-64,0 0-545,0-20 64,-20 1-128,20-1 32,0 0-32,-20 1-64,20-3 32,20 3 0,-20-1-96,20 0 0,-20 20 0,18 0 96,3 0-64,-1 0 32,0 20 32,0 0 0,-20-1 0,19 3 32,1-22 0,-20 19 0,0-19 128,0 0-32,0 0 128,0-19-64,20 19-64,-20-22-128,0 3 129,20-1-129,-20-19-32,20 19 32,-1 20-97,1-20 97,0 20-64,0 20 0,1 0 160,-1-1-96,-2 1 32,2 19-64,21 2-256,-21-21-609,-1 0-1025,1-1-1249,-20-19-3267</inkml:trace>
  <inkml:trace contextRef="#ctx0" brushRef="#br3" timeOffset="300708.0079">15325 5711 16719,'-20'0'2307,"20"0"-1475,0 0 385,20-19 1474,-1 19-609,21-20-929,0 20-352,19-20-97,-18 1-383,17 19-257,-17 0-32,-2-20-288,1 20-289,-20 0-640,0 20-1057,-1-20-801,-19 19-865,-19-19-7078</inkml:trace>
  <inkml:trace contextRef="#ctx0" brushRef="#br3" timeOffset="301280.2735">15503 5911 18769,'0'0'2563,"0"0"-2019,21 0 994,-21 19 608,20 1-897,-20 0-673,18-1-191,-18-19-193,20 20 192,-20-20-63,0 21-65,0-21-96,0 0 256,0-21-31,0 1-385,21 1 64,-21-1-64,20 0 0,0 1-64,-20 19-32,19-20 32,1 20 32,0 20 0,20-1 0,-21 1-97,1-20-511,0 20-353,0-1-897,0 1-1441,-1-20-2370</inkml:trace>
  <inkml:trace contextRef="#ctx0" brushRef="#br3" timeOffset="302529.2969">16893 5315 12780,'-21'-39'2050,"21"39"-257,-18-21 385,18 21-512,18 21-865,-18-2 384,21 1 96,-1 19-160,20 1-352,-21 1-193,21 18-159,-20-20-129,19-19-192,-19 20 0,0 0-160,0-21-64,0-19-641,-1 20-768,-19-20-994,0 20-864,-19-20-5029</inkml:trace>
  <inkml:trace contextRef="#ctx0" brushRef="#br3" timeOffset="302888.6719">16755 5593 2017,'-41'0'14318,"41"-19"-12460,0 19-641,20-21 577,19 1 544,1 0-577,1 1-960,18-1-641,0 0-128,-19 20-96,19-19-32,-19 38-480,0-19-289,-1 0-128,1 20 384,-19 0 321,17 19 192,-38-19 128,21 1 320,-1 18 385,0-19 128,0-1-160,-1-19-161,1 0-96,0 0-31,20 0-161,-1-19-128,-19-1-128,0-19-160,0 18 32,-20 1-128,-20 0-65,0 20-127,-20-19-64,21 19-161,-21 0-224,0 0 0,21 0-1441,19 19-4773</inkml:trace>
  <inkml:trace contextRef="#ctx0" brushRef="#br3" timeOffset="303974.6094">18065 5435 16751,'20'19'1570,"-2"1"192,2 0 95,1 19-127,-1-19-513,0 1-448,-1-2-353,-19 1-31,20-20-97,-20 0-32,0 0 0,0 0 353,0 0-321,0-20-288,-20 1 64,20-22-64,0 21 32,0-19-96,0 0-64,0 17 0,20 3 0,0 19 0,0 0 32,0 0 64,-1 19 96,1 22 160,0-21-160,0 0 64,-20-1-96,20 1 0,-20-20 224,19 0-256,-19 0 193,20 0-65,-20-20-32,20 20-128,0-19-64,1-1-97,-3 0-191,2 20-64,1 0-65,-1 20-224,0 0-448,-2-1-288,3 21-577,-1 0-2787</inkml:trace>
  <inkml:trace contextRef="#ctx0" brushRef="#br3" timeOffset="305001.9532">19533 5633 7751,'40'19'7399,"-20"1"-6791,-20-20-127,19 0 1409,-19 0-225,0 0-255,0 0-482,0-20-319,0 1-32,-19-1-129,19 0-192,-40-20 0,20 20-159,-19-19-1,19-20 32,-20 18-32,1 1-64,19-19 0,-1 19-32,21 0-32,0 1-32,0 19 64,41-19-64,-23 18-64,23 21-65,-1 0-1024,-1 0-192,-19 21-257,20-1-1729,-21-1-6278</inkml:trace>
  <inkml:trace contextRef="#ctx0" brushRef="#br3" timeOffset="305194.336">19354 5413 13068,'0'0'2594,"0"0"-2562,21 0 961,-1 0 929,19-19-929,1 19-801,19 0-224,-19 0-704,-20 0-994,19 0-1441,-19 0-2691</inkml:trace>
  <inkml:trace contextRef="#ctx0" brushRef="#br3" timeOffset="305401.3672">19751 5494 11050,'20'19'3075,"-20"1"-1153,21 0 288,-1-20-384,19 21-257,-19-21-512,20 0-352,-1 0-161,-19 0-31,0-21 31,-20 21 129,0-20-129,0 0-287,-40 1-97,20-1-160,-19 0-32,-1 1-128,19-3-193,3 22-416,-2 0-608,20 0-929,0 22-192,20-3-2467</inkml:trace>
  <inkml:trace contextRef="#ctx0" brushRef="#br3" timeOffset="305553.711">20109 5593 16719,'0'-60'2210,"0"40"-544,0-19 416,0 0-865,0 17-833,19-17-384,1 19-1185,21 1-1217,-3-1-1281,3 20-12429</inkml:trace>
  <inkml:trace contextRef="#ctx0" brushRef="#br3" timeOffset="306298.8282">20863 5374 16655,'0'39'673,"0"-17"608,0 17 769,0 0-288,0-19-705,20 21-353,0-41-415,0 19 95,-20-19-96,19 0 33,-19 0 159,0 0-96,0-19-287,0-22-1,0 21 0,0-19-64,0 19-64,0-21-64,0 22-65,0 19 65,20-20-160,-20 20 64,20 20 224,0-1 96,1 3 0,-3-3 96,2 1-127,1 0 63,-1-20 0,-20 0 96,0 0-64,0 0 193,20 0-193,-20-20-32,18 20-192,3-20-256,-1 20-609,0 0-288,0 20-257,-1 0-864,1-1-1377</inkml:trace>
  <inkml:trace contextRef="#ctx0" brushRef="#br3" timeOffset="306667.9688">21855 5454 19314,'-39'40'2178,"19"-21"-1281,0 1 960,20 0-351,0 20-930,0-20-255,20-20-161,21 20-224,-23-20 128,22 0-352,1-20-193,-23 0-159,-18-20-65,0 20 0,-18 0 97,-2 1-257,-1-1-288,1 0-128,-18 1-641,17 19-1281,1 0-3812</inkml:trace>
  <inkml:trace contextRef="#ctx0" brushRef="#br3" timeOffset="307284.1797">22035 5156 6662,'0'0'5541,"0"0"-3843,-20 0 63,20 0 129,0-19-577,0 19-544,0 0-320,0 0 191,0 0-95,0 0 31,0 0-31,0-20-65,0 20 97,20 0 127,-20 0-31,0 0-193,0 0 97,19 20 256,-19-1 32,20 21-97,0-1-159,0 2-257,0-22-63,-20 21-193,19-21 32,1 1 32,-20 0-64,20-20-64,-20 19 128,20-19 0,0 0-128,-1-19 32,1 19-32,0 0-32,0 19-32,1 3 32,-3-3 0,2 1 0,-20 19 64,21-19-96,-21 0 96,0 1 1,-21-21-1,1 19-193,-19-19-95,19 0-96,-20 0-160,21-19-129,-1 19-768,0-21-833,0 1-385,20 0-1697,0 1-14189</inkml:trace>
  <inkml:trace contextRef="#ctx0" brushRef="#br3" timeOffset="307494.1407">22471 5435 17840,'60'59'2627,"-40"-40"-385,-1 1 224,1 21-448,-20-2-544,0-19-385,0-1-481,0 1-127,-20 0-33,20-1-352,-19-19 32,-1 0-128,0 0-480,20 0-289,-20-19-640,0-1-1250,1 0-2049,19-19-6471</inkml:trace>
  <inkml:trace contextRef="#ctx0" brushRef="#br3" timeOffset="307640.625">22432 5215 18801,'0'-19'1954,"0"19"-1602,20 0-191,-20 0-129,19 0-160,1 0-1666,0 19-4804</inkml:trace>
  <inkml:trace contextRef="#ctx0" brushRef="#br3" timeOffset="307935.5469">22730 5413 19314,'38'0'1537,"3"-19"225,-21-1 128,19 20-257,-19-20-384,0 1-864,0-1-193,-20 0 0,0 1 0,0 19-32,0-21 1,-20 21-193,0 0 32,0 21-32,-19-21-32,19 39 128,-21-19 160,23 19-32,-2 0-192,-1 2 96,21-1-96,0-21 0,21 1-192,-1 0-192,18 1-385,3-21-512,-2-21-1090,1 21-575,0-20-482,-1 0-3682</inkml:trace>
  <inkml:trace contextRef="#ctx0" brushRef="#br3" timeOffset="308131.836">23126 5315 11947,'0'-20'4196,"0"20"-1249,-20 0-865,20 20 320,0 0-224,0 19-929,0 0-448,0 2-353,20-1-127,-20-1-97,39-19-160,-19 1 0,0-2-128,1-19-64,-1 0-417,0 0-736,-1-19-1506,-19-2-1248,0 1-5478</inkml:trace>
  <inkml:trace contextRef="#ctx0" brushRef="#br3" timeOffset="308313.4766">23384 5176 20531,'0'20'2466,"0"19"-1441,0-19 256,20 20-95,-20 0-482,20-1-480,-20 0-256,20 2-384,0-21-545,-1 19-865,-19-39-1088,0 0-6247</inkml:trace>
  <inkml:trace contextRef="#ctx0" brushRef="#br3" timeOffset="308704.1016">23305 5354 19442,'0'0'2370,"0"-19"-993,0 19 609,0 0-352,20 0-705,0 0-641,0 0-224,-1 0-288,21 0-577,-20 0-736,0 0-802,19 0-575,-19 19-834,21-19-1024,-3 0 1280,3 0 2820,-21-19 1729,19 19 2370,-19-20 256,20 20-1120,-21-20-193,-19 20-160,0-19-416,0 19-833,-19 0-64,-1 19-161,0 1-479,0 0-65,-1-1-96,21 1 0,21 19 0,-1-17 32,0-3-64,19 21 64,1-21-32,-20 1 257,19 0 351,-39 1-191,0-2-193,0 1-192,-19-20-288,-1 20-641,0-20-1056,0 19-2756,0-19-12331</inkml:trace>
  <inkml:trace contextRef="#ctx0" brushRef="#br2" timeOffset="317475.586">15285 5137 1249,'0'0'2754,"-20"0"-1152,20 0-833,0 0 800,-21 0 289,21 0-897,0 0-353,0 0 289,-18 0 480,18 0-448,0 0-256,0 19-64,-20-19-1,20 0 129,0 0-129,0 0-287,-20 0-65,20 0-32,-21 20-32,21-20 97,-20 0-65,20 20 160,-18-20-64,18 19-31,-20 1-33,20-20-32,-21 20-32,21 1 1,-20-21 127,20 19-64,0 1 32,-20 19 1,20-19-65,-19 0 0,19 21-32,0-22 32,0 1 97,0 19 63,0-19-192,0 21 65,0-22 159,19 21-192,-19-21-96,20 21 0,-20 0 1,20-20-33,-20 19 0,21 1-32,-1-21-32,-20 22 160,18-2-96,2-19-32,1 19 64,-21-19 96,20 21-159,0-21-1,-20-1-32,18 1 0,3 0 64,-1-1 0,0 1-128,0 1-64,-1-1 288,1-20-192,0 19 96,0-19-32,0 0-64,19 20 32,-19-20 0,0 0 32,21 0 0,-23 0-32,23 0 32,-21 0-64,19-20 0,1 20 32,-20-19 32,19 19-64,1-20-32,-20-1 64,19 1-32,-19 1-32,0-1 64,21 0 0,-23-19-32,2 19 32,1-1 33,-1-18-162,-20 19 97,20 0-96,-2-19 96,-18 18 0,21-18-96,-1-1 96,-20 1-64,0-2 96,20 2-64,-20 0 64,-20-1 32,20 0-32,-20 0 0,-1 1-64,-17 0 128,18-2-32,-21 1 97,2 1-225,-21 0 128,21-22-64,-1 22 64,-19 19 128,-1-19 0,1 18-64,0 21 64,-2-20-64,2 20-96,-1 0-64,21 0-288,19 0-1313,0 0-2083,20 0-4131</inkml:trace>
  <inkml:trace contextRef="#ctx0" brushRef="#br2" timeOffset="327070.3125">15821 6268 10121,'-20'0'2050,"20"0"-1185,0 0 416,0 0 801,0 19-641,20-19-576,-20 20-192,20 0-33,-1-20 33,1 21 32,0-21-65,0 19-63,19 1-97,2-20 1,17 20-1,-17-1-256,-1 1-352,-1-20 481,1 20-257,-20-20 0,19 19 0,-19-19-160,0 0 256,-20 0-128,20 0-32,-20 0 32,0 0 96,0 0-96,0 0-192,0 0 481,0 0-289,0 0 64,0 0-160,0 0 32,0 0 0,0 0-64,0 0 64,0 0-64,19 0 96,-19 0-32,0 0 0,0 0-32,0 0 32,0 0-257,0 0 514,20 0-225,-20 0-32,0 0-257,0 0 482,0 0 31,0 0-288,0 0 96,0 0-64,0-19 64,0 19 32,-20-20-64,20 0 0,0 1 32,0-1-64,-19 20 64,-1-20-64,0 1 128,0 19 97,0 0 127,1-21-64,19 21-96,-20 0 1,20 0-65,0 0-256,20 0 128,-1 0 0,21 0 32,0 0-64,19 0 64,-18 0-96,-3 0 0,3 0-97,-1 21 129,-40-2 32,19 1 32,-38 19-32,19-19-32,-20 0 32,0-1 32,0 3-160,-1-3-416,21 1-641,0-20-1282,0 20-480,0-20-3042</inkml:trace>
  <inkml:trace contextRef="#ctx0" brushRef="#br2" timeOffset="327561.5235">16755 6485 15246,'-41'0'2851,"41"0"-2723,20 22 993,1-22 512,-3 0-512,2 19-448,21-19-353,-21 0-31,19 0-97,1 0 32,-20-19-64,-1-3 0,1 22-32,-20-19-320,0-1 513,-20 0-418,1 20 97,-21-19-32,20 19 64,-19 0 97,19 0-1,-1 19 32,1 1-64,0 0-96,20-1-96,0 3 96,0 17-320,20-19-673,21-1-513,-3 1-31,3-20-1090,-1 20-6501</inkml:trace>
  <inkml:trace contextRef="#ctx0" brushRef="#br2" timeOffset="327894.5313">17210 6485 4484,'20'-39'11947,"-20"39"-10442,-20-20 449,20 20 192,-20 0-576,20 20-513,-20 0-288,-19-1-161,39 3-95,-20-3-65,20 1-256,0 0-128,0-1-64,20-19 64,-20 0 32,20 0 33,-1 0-97,1 0-32,0 0-96,-20 20-33,20 0 65,-20 20-32,0-20 96,21 19-256,-21 1-64,0-21-129,0 22-544,0-21-768,20-1-129,-20 1-1025,0-20-6502</inkml:trace>
  <inkml:trace contextRef="#ctx0" brushRef="#br2" timeOffset="328228.5157">17389 6507 11915,'0'0'6982,"0"0"-6213,0 0-256,0 19 1440,0 21-127,0-21-961,0 1-513,0 0-224,20 1 65,-20-21-33,20 19 32,0-19 0,0-19-64,-1-2 129,1 1-290,-20 0 162,20 1-65,-20 19-32,20-20-96,-20 20 32,0 0-161,0 0-223,0 20-128,0-1-834,0 1-1280,20 0-1506,-20 1-4901</inkml:trace>
  <inkml:trace contextRef="#ctx0" brushRef="#br2" timeOffset="328540.0391">17727 6485 16751,'-21'0'2275,"21"0"-866,0 0 385,-20 0-33,2 22-544,18 17-416,0-19-384,-20-1-289,40 21-64,-20-19 32,18-21-64,2 0 64,-20 19-32,21-38 32,-1 19 64,-20-21-64,20 21-32,-20 0-32,0-20 0,0 20-160,0 20 160,19-20-224,-19 21 128,0-2-480,20 1-417,-20-20-192,20 0-129,-20 0-191,0 0-641,20 0-1666,-20-20-5797</inkml:trace>
  <inkml:trace contextRef="#ctx0" brushRef="#br2" timeOffset="328723.6329">17846 6446 8359,'0'-59'5382,"0"39"-1859,0 20-865,20 0-544,-20 20-288,19 0-673,-19 19-512,20 0-481,-20 2-128,20 18-128,0-19-1057,0-19-1538,-20 18-1793</inkml:trace>
  <inkml:trace contextRef="#ctx0" brushRef="#br2" timeOffset="329185.5469">18103 6566 19890,'0'0'1089,"0"-20"-1089,20 20 1346,-20 0 127,21 0-1089,-1 0-384,19 0-32,-19 20-544,0-20-609,0 0-641,0 0-1025,-1-20-4516</inkml:trace>
  <inkml:trace contextRef="#ctx0" brushRef="#br2" timeOffset="329567.3829">18342 6287 18673,'0'20'1089,"0"-20"-865,0 20 1346,0 20 448,0 0-513,0-1-544,0 22-512,0-22-257,20 0 32,0 1-32,-1-19-128,1-2-32,0-19 96,21 0-64,-23 0 97,2-19-129,1-2-128,-21-19-33,20 21-159,-20-21 0,0 21-32,0-3 255,0 3 33,-20 19 0,20-20 32,0 20-96,0 20 0,0-1 128,0 3 128,0-3-128,0 21 33,0-21-65,20 1 32,0 0-129,-2 1-543,3-21-1250,-1 0-1249,0 0-3235</inkml:trace>
  <inkml:trace contextRef="#ctx0" brushRef="#br2" timeOffset="329821.2891">18699 6426 18161,'20'40'1889,"-20"-21"-607,20 3 511,-20-3 65,0 1-320,0 0-674,0-1-383,20-19-193,-20 20-32,0-20-95,0 0 63,0 0 0,20-20 0,-20 20-160,0-19-256,19 19-128,1-20-225,0 20-448,0 0-768,0 20-1026,19-20-1121,-19 19-10121</inkml:trace>
  <inkml:trace contextRef="#ctx0" brushRef="#br2" timeOffset="330111.3282">19097 6507 15150,'-20'-22'5637,"20"22"-4388,0 0-160,-20 0 673,20 22-289,0-3-544,0 1-640,0 0-161,0-20-64,20 19-64,-20 1 0,20-20-96,-20 0-64,19 0-65,-19 0 129,20 0 0,-20 0 0,0 20 32,0 1 32,0-2 0,0 1 96,0 19-96,0-19-416,0 19-738,0-18-543,0-1-577,20-20-1698</inkml:trace>
  <inkml:trace contextRef="#ctx0" brushRef="#br2" timeOffset="330335.9375">19215 6367 17680,'20'-19'3748,"-20"38"-3140,20-19 1026,-20 40 96,0-1-609,0 0-481,0 22-480,20-22-128,-20 1-320,0 0-385,21 0-416,-21-40-993,18 19-704,-18-19-3428</inkml:trace>
  <inkml:trace contextRef="#ctx0" brushRef="#br2" timeOffset="330676.7579">19196 6605 16143,'0'0'3651,"0"0"-3266,19 0 1152,21-20 737,-20 20-448,19-19-833,-19-1-609,21 0-320,-21 1 96,-2-3 1,-18 3-33,21 19-64,-21-20 32,0 20 0,0 20-64,0-1 96,0 22 128,0-1-128,0-21 1,20 21 127,-20-19-128,20-21 128,0 19-64,-1-19 1,1 0-97,0-19 0,0 19-160,0-21-32,-1 21-129,1 0-383,0 0-449,-20 21-705,20-2-1953,0 1-5830</inkml:trace>
  <inkml:trace contextRef="#ctx0" brushRef="#br2" timeOffset="331329.1016">17885 6963 18417,'0'-41'2050,"0"41"-96,0 0-161,20 0-351,0 20-449,-20 21-160,20-2-257,0 1 1,-1 20-289,21-21-96,-20 1-96,1-1-32,17-18-224,-18-1-160,1-1-513,-21 1-993,20-20-1249,-20 0-928,0-20-9162</inkml:trace>
  <inkml:trace contextRef="#ctx0" brushRef="#br2" timeOffset="331484.375">18223 7122 18737,'20'39'1954,"0"-39"-513,-20 20-63,20 0-417,-20-1-705,19 1-512,-19-20-1218,20 21-1024,-20-21-2435</inkml:trace>
  <inkml:trace contextRef="#ctx0" brushRef="#br2" timeOffset="331634.7657">18223 7022 18033,'0'-20'1857,"0"20"-1729,20 0-128,-20-19-32,20 19-736,0 19-2115,-1-19-8936</inkml:trace>
  <inkml:trace contextRef="#ctx0" brushRef="#br2" timeOffset="331865.2344">18541 7022 6886,'-41'20'9545,"23"0"-8264,18-1 321,0 2 127,0 19-223,18-21-801,2 1-225,21 0 0,-3-1-223,-17 1-97,19 1-64,-20-21-96,-1 20 96,-19-20-32,0 0 192,0 0-352,-19 0-576,-1-20-578,0 20-447,0-21-994,-1 21-5316</inkml:trace>
  <inkml:trace contextRef="#ctx0" brushRef="#br2" timeOffset="332084.961">18719 7022 11594,'40'20'9898,"-40"0"-8681,20-1 224,-1 22 449,1-21-833,-20 19-640,20 0-353,0 2-160,0-21-129,-1-1-607,1 1-1347,-20-20-1312,0 0-3972</inkml:trace>
  <inkml:trace contextRef="#ctx0" brushRef="#br2" timeOffset="332236.3282">18680 7181 18961,'0'-20'2723,"19"20"-2050,1-19 1729,0 19-736,20 0-1186,-1 0-384,-19 0-384,20 0-673,-21 0-1281,21 0-1121,-19 19-4709</inkml:trace>
  <inkml:trace contextRef="#ctx0" brushRef="#br2" timeOffset="332458.0079">19156 7102 18897,'0'0'961,"-20"20"-256,0 0 961,20-1 31,-19 1-672,19 0-512,19-1-225,1 1-160,20 1-32,-1-1-128,1-1-128,1 1 128,-23 0 96,-18-20-32,0 19 96,0-19 192,0 0-224,-18 0-448,-3 20-1089,1-20-1602,0 0-4228</inkml:trace>
  <inkml:trace contextRef="#ctx0" brushRef="#br2" timeOffset="340754.8829">18342 5315 7366,'-40'-39'449,"21"18"-417,-1 1 64,-20 0 1057,20 20-32,1-19-224,-21 19 160,-1 0 320,3 0-256,-3 19-160,1 21-64,1 0-192,-1 19-97,20 0 65,1 2-160,-1-2-193,20 1 128,39-1 289,1-19 192,39 0 64,20-20 32,1-20-128,-1-20-257,20-1-448,-20-18-64,1 0-63,-1-1-65,-39 0-225,-1-19-95,-39 19 96,0-1 32,-40-18-161,-20 20 161,1 0 96,-21 18 128,1-19-192,-2 40 0,3-19-385,-1 19-1152,18 0-1314,1 19-6919</inkml:trace>
  <inkml:trace contextRef="#ctx0" brushRef="#br2" timeOffset="341798.8282">18680 5633 10986,'0'0'2178,"0"0"-705,0 0 289,39 0 672,1 0-256,19 19-128,20 1-416,2 19-385,38 2-416,-1-2-225,1 1-319,41-21-97,-22 22-128,22 18 0,-22-20-64,1 22 64,19-22 0,-38 20-32,19-18-32,-19-2 0,-41 1 96,0-21-96,-19 1 0,-1 0-32,-19 1-32,-21-21 96,1 0-160,-20 0-96,0 0-96,0 0-834,0 0-1664,-20 0-1634,1 0-13389</inkml:trace>
  <inkml:trace contextRef="#ctx0" brushRef="#br2" timeOffset="350174.8047">21379 6446 8776,'0'-39'3811,"0"39"-2369,-20-20 448,20 0 576,-20 20-576,20 0-449,-19 0-640,-1 0-225,20 20-255,-20 0 63,20 19-256,-20-19 32,20 21-64,20-22 0,0 1 1,-20-20 127,20 0-32,-1 0-160,1 0 96,0-20-32,0 20-32,1-19-32,-21-3 64,0 3-32,0-1 1,0 0-65,0 20 64,0 0-289,0 20 97,18 0 0,-18-1-801,20 3-480,-20-3-321,20-19-1024,1 20-3909</inkml:trace>
  <inkml:trace contextRef="#ctx0" brushRef="#br2" timeOffset="350397.461">21557 6287 15214,'0'-19'2466,"21"19"-1921,-21 19 1441,0 1 224,0 0-1153,0 20-801,20-20-192,-20 0-320,20-1-545,-20 1-512,20 0-353,-20-20-896,19 0-3044</inkml:trace>
  <inkml:trace contextRef="#ctx0" brushRef="#br2" timeOffset="350546.875">21677 6268 3779,'20'-40'9609,"-20"40"-7879,20 0-353,-20 0 769,0 20-608,0 19-930,20 1-448,-20 0-128,19 0-640,-19-1-1346,20 0-3940</inkml:trace>
  <inkml:trace contextRef="#ctx0" brushRef="#br2" timeOffset="350898.4375">22153 6426 17008,'0'0'1441,"0"0"-544,-19 0 1025,19 0-289,0 20-672,0 0-288,0-1-129,0-19-255,19 22-33,1-3-160,0-19 96,-20 0-128,20 0-32,0-19 0,-20-3-64,19 22-64,-19-19-128,-19-1-129,19 0-319,-20 1-449,20-1-385,-20 0-319,0 20-161,20 0-1121,-20 0-3427</inkml:trace>
  <inkml:trace contextRef="#ctx0" brushRef="#br2" timeOffset="351304.6875">22312 6209 11242,'21'-20'4068,"-21"20"-2947,0 0 673,0 0 448,0 0-448,0 20-385,0-1-288,0 1-256,18 19-289,-18-19-95,20-20-353,1 20 32,-1 1-96,-20-21 32,20 19-64,0-19-32,-1 20 96,1-20-96,-20 20 0,0-1 0,20-19 32,-20 20 64,0 0 129,0-1-161,-20-19 0,20 22 96,0-22-128,-20 19-128,1-19-128,19 0-225,-20 0-704,0 0-1057,20 0-641,-20 0-2594</inkml:trace>
  <inkml:trace contextRef="#ctx0" brushRef="#br2" timeOffset="351503.9063">22610 6585 17264,'20'40'1441,"0"-19"-224,-20 18 1282,0-39-225,-20 20-1153,20-20-865,-20 19 0,20-19-320,-20 0-160,0 0-673,1-19-1505,19 19-1442,-20-20-8007</inkml:trace>
  <inkml:trace contextRef="#ctx0" brushRef="#br2" timeOffset="351645.5079">22531 6307 15438,'20'-20'641,"-20"20"-1698,19 0 288,-19 0-1217,0 0-5893</inkml:trace>
  <inkml:trace contextRef="#ctx0" brushRef="#br2" timeOffset="351920.8985">22730 6426 12235,'79'0'4100,"-39"0"-1762,-21-19-288,21-1-480,-20 0-962,0 1-223,-1-2-97,-19 1 32,0 0 225,-19 20 159,19-19 129,-20 19-160,0 0-193,0 19-160,-19 1-95,19 21-97,0-22-64,-1 21-96,1-1 96,20-19-128,0 21-160,20-22-321,1 1-384,19 0-416,-21-20-705,21 0-673,0-20-2177</inkml:trace>
  <inkml:trace contextRef="#ctx0" brushRef="#br2" timeOffset="352137.6954">23126 6327 15694,'0'0'2210,"-20"0"-960,20 21 1056,0-2 32,-20 21-608,20-21-833,20 21-481,-20 1-320,20-22 32,19 1-192,1-20-160,-19 20-353,19-20-512,-21-20-672,1 20-898,-20-20-992,20 1-3204,-20-3-2273</inkml:trace>
  <inkml:trace contextRef="#ctx0" brushRef="#br2" timeOffset="352291.0157">23325 6287 8616,'0'-59'7174,"0"40"-4355,20 19-224,-20 0 95,0 19-992,20 1-898,-20 19-447,19 1-289,1 20-96,0-21-737,0 1-640,0-21-865,-1 3-1570,1-3-11178</inkml:trace>
  <inkml:trace contextRef="#ctx0" brushRef="#br2" timeOffset="352637.6954">23205 6387 16079,'-20'0'3139,"40"0"-2915,1-20 320,-1 20 610,19 0-418,-19 0-383,20-19-225,-1 19-128,1 0 64,19-21-64,1 21 64,-21-20-32,2 20-64,-21 0 64,0-20 160,-20 20 0,0 20 0,-20-20 417,-21 20 320,21 1-289,2-2-255,18 1-193,0 19-128,0-19-32,18 0-64,23-1-384,-1 3-225,-1-3 385,1 1 160,-20 0 192,-1-20 0,-19 0-96,0 19-449,-19-19-608,-21 0-544,20 0-1122,-19 20-8359</inkml:trace>
  <inkml:trace contextRef="#ctx0" brushRef="#br2" timeOffset="353042.9688">24060 6407 19794,'0'0'3075,"18"0"-2370,-18 19 320,0-19 448,0 20-448,20 0-640,-20 21-289,21-22-128,-21 21-289,20-21-576,0-19-1729,-20 20-1826</inkml:trace>
  <inkml:trace contextRef="#ctx0" brushRef="#br2" timeOffset="353288.086">24139 6307 18161,'20'-39'3299,"0"39"-1666,-1 0 802,1 19-353,0 1-673,0 21-672,0-2-353,-1 0-256,-19-19 0,20 0-96,0-1 0,0-19-64,1 0-160,-3 0-128,2-19-97,0-1-191,1 0-257,17 20-384,-17-19-545,19 19-480,-20 0-577,-1 19-4580</inkml:trace>
  <inkml:trace contextRef="#ctx0" brushRef="#br2" timeOffset="353911.1329">21519 6942 16367,'0'-20'2659,"-20"1"-1955,20-1 1122,-21 20 576,1 0-896,0 0-770,2 0-576,-3 20 1,21 19-161,-20-18 0,20-1-32,20 19-65,1-19-31,17 0 0,3-1 128,-1 2 0,-1-1-96,1 0 192,-20-1-96,-20-19 96,0 20 161,-20 0-1,0-20 96,0 19-160,-1-19-96,-17 20-32,18-20-256,20 0-833,-21 0-1313,21 0-1602,21 0-6726</inkml:trace>
  <inkml:trace contextRef="#ctx0" brushRef="#br2" timeOffset="354237.3047">21816 7081 16944,'-20'0'2722,"20"0"-1953,-20 21 1665,20-1-160,0 0-1153,20 19-736,-20-19-225,41-20-64,-23 19 0,2-19 0,21-19-96,-21 19-96,-20-20 32,18 0 128,-18 1-128,-18-1 160,18 0-64,-20-1-32,-1 21 32,21-19-32,0 19 32,0 0-224,0 19 128,0 2 64,21-1 0,-1 0-160,-2-1-897,3 1-513,-1 0-672,0-1-929,0-19-4100</inkml:trace>
  <inkml:trace contextRef="#ctx0" brushRef="#br2" timeOffset="354780.2735">22074 7002 13452,'0'40'3267,"0"-1"-1793,20-18 544,-20 19 352,20-21-608,0 1-737,-20 0-545,19-20 32,1 19-223,0-19-33,-20 0-64,0 0-32,0-19 65,0 19-193,0-20 32,0 0-160,0 1-161,0 19-95,0-20-225,0 0-159,20 20 351,-20 0 97,20 0 96,-1 0 128,-19 20 32,20-20-32,-20 20 128,0-20-64,0 19 96,20-19-32,-20 0 64,0 0-64,0 0 64,20 0-96,-20-19-32,21 19 64,-3 0-96,2 0-32,1 0 128,-21 0 64,20 0 161,0 0 95,0 19-288,-1-19 0,1 20 0,-20-20-96,20 0 64,-20 0 225,0 0 31,20 0-32,-20 0-192,0-20-480,0 20-865,0-19-2114,20 19-6246</inkml:trace>
  <inkml:trace contextRef="#ctx0" brushRef="#br2" timeOffset="355570.3125">22610 7181 10537,'0'0'4901,"0"0"-3331,0-20 127,0 20 161,20 0-385,-20 0-576,20 0-416,-1 0-97,-19-19 0,20 19 225,-20-20-257,0 0-31,0-1 63,0 21-96,0-19-64,-20-1-63,1 20 223,-1 0 96,20 0-191,-20 0-1,0 20 96,0-1-191,20 22-1,0-21-160,0 19 32,0-19-96,20-1 96,0 1-256,0 1-161,0-21-255,19 20-385,2-20-961,-3-20-1089,3 20-2242</inkml:trace>
  <inkml:trace contextRef="#ctx0" brushRef="#br2" timeOffset="363820.3125">23126 6883 13004,'-20'-39'2818,"20"19"-1761,0 20 193,-20-20 704,20 20-321,0 0-896,0 0-321,0 0-160,0 0 353,0 20-32,0-20-65,0 20-64,0-20-63,0 0 191,0 0-191,0 0-65,0 19-64,0-19 0,20 0-127,-20 0 95,0 0-32,0 20 128,0 0 33,20 19-97,-20 2 0,0-2-128,21 1-32,-21 0 97,18-20-65,2 0 32,-20-1 64,20-19-128,1 0 32,-1 0 32,0 0 1,-1-19-65,1 19-96,-20 0-96,20 0 128,0 0 32,0 19-64,-1-19 64,1 20-128,-20 19 160,0-19-96,-20 1 64,20-1-128,-19-1 160,-21 1-192,20-20-96,-19 0-33,19 20-223,0-20-257,-1 0-320,21-20-833,0 20-1216,0 0-450,21-20-3683</inkml:trace>
  <inkml:trace contextRef="#ctx0" brushRef="#br2" timeOffset="364081.0547">23444 7142 17456,'20'19'1441,"-20"-19"705,0 20 705,0 0-513,19-1-896,-19 1-545,20 1-257,20-21-223,-19 20-161,-3-20-128,2 0-64,1-20-32,-1-1-64,0 21-192,-20-20-193,0 1-447,0-1-33,0 0-609,0 20-960,0-19-353,0 19-1441</inkml:trace>
  <inkml:trace contextRef="#ctx0" brushRef="#br2" timeOffset="364340.8204">23781 7142 13612,'20'-20'5349,"-20"20"-3747,0 0 480,0 0 416,0 0-736,0 0-833,0 0-128,0 20-193,0 19-255,0-19-129,0-1-128,20 22-32,0-21-64,19-1 64,-19 1-192,20-20-64,-19 0-289,-3 0-416,2-20-672,0 1-481,-20 19-545,0-20-928,0-21-7175</inkml:trace>
  <inkml:trace contextRef="#ctx0" brushRef="#br2" timeOffset="364547.8516">23961 7022 8071,'0'-39'10602,"0"39"-8360,0-20-64,0 20 641,0 0-865,18 20-897,-18-1-513,0 1-127,20 20-289,0 0 0,1 0-224,-1-1-160,-2 0-321,23-19-320,-21 1-896,0-21-738,-20 20-1056,20-20-4068</inkml:trace>
  <inkml:trace contextRef="#ctx0" brushRef="#br2" timeOffset="365086.9141">24317 7102 15406,'-20'0'1922,"20"0"-833,-39 0 1345,19 20 129,0-20-898,0 20-704,1-1-224,-1 1-257,0-20-127,20 20-129,0-1-96,0 1-32,0-20 0,0 21-128,20-1 128,-20-20 0,20 0-64,-1 0-96,1 0 128,0 0-32,0 0 32,-20 0 0,20 0-96,-1 0 97,1-20-130,0 20 33,21 0 129,-23 0-162,22 0 130,-19 0-98,17 0 98,-17-21-97,-1 21-33,0 0 130,0-20-98,-1 20 66,-19-19-33,0-1 96,0 20-32,0-20 32,0 1-128,-19 19 128,-1-20-32,20 20 32,-20 0-32,0 0 96,-1 0-96,3 20 32,18-1-96,-20 1 0,20 0 0,0 19-64,0-18 32,20-1-288,-2-1-193,3 1-127,-1-20-513,20 0-1217,-21 0-513,21-20-2146</inkml:trace>
  <inkml:trace contextRef="#ctx0" brushRef="#br2" timeOffset="365298.8282">24714 6983 19570,'20'-41'2787,"-20"21"-866,20 20 610,-20 20-705,0 1-898,20 18-351,-20-19-481,19 39-32,-19-18-128,20-2-416,0 1-353,-20-1-673,21-18-1504,-1-1-546,-20-20-4804</inkml:trace>
  <inkml:trace contextRef="#ctx0" brushRef="#br2" timeOffset="365465.8204">24694 7122 20467,'0'-20'2562,"0"-1"-1697,20 21 1633,0 0-736,0 0-1281,19-19-417,1 19-224,1 0-897,-23 0-1057,23 0-1602,-21 19-4740</inkml:trace>
  <inkml:trace contextRef="#ctx0" brushRef="#br0" timeOffset="373045.8985">357 7181 13837,'-41'-20'3779,"41"20"-2594,-18 0-160,18 0 1089,0 20-352,0 0-577,18 19-320,2 21-192,21-1-289,-3 2-224,3-2 64,-1 0 65,-1-40-97,-19 22 64,0-21-32,0-20 128,-1 0 385,-19 0-481,-19 0-352,-1-20 160,0-21-64,-39 2-96,19 0-64,-1-20 0,-17-2-32,17 2 96,3-1-321,-3-19 129,21 20 192,1 19-192,19-20 352,19 41-64,21-1 32,1-1 64,-3 21 0,3 21 32,18-1-96,-39 19 0,20 20 64,-21-18 0,-19-2 0,0 1 97,-19-21-129,-1 22-96,-20-21 0,19-1-257,3 1-511,-2-20-834,0 20-1633,20-20-1345,-21 19-10283</inkml:trace>
  <inkml:trace contextRef="#ctx0" brushRef="#br0" timeOffset="373357.4219">794 7359 21460,'0'40'897,"0"-40"-97,-20 21 2243,20 18-1025,0-19-1217,0 19-353,0-19 33,20 21-65,-2-22-224,3-19-192,-1 20 193,0-20-289,20-20 96,-21 20-97,-19-19 65,0-22-128,0 21-64,-19-19-128,-21 19 31,0 0 33,1-20-192,-2 20-481,21 20-865,-18-20-865,38 20-1472,-21-19-9931</inkml:trace>
  <inkml:trace contextRef="#ctx0" brushRef="#br0" timeOffset="373583.0079">1012 7379 21972,'19'41'1442,"1"-22"159,-20-19 673,20 20-832,0 0-802,-20-20-415,21 19-290,-3 1-63,-18-20-640,20 0-1154,-20 20-1089,0-20-576,0 0-9226</inkml:trace>
  <inkml:trace contextRef="#ctx0" brushRef="#br0" timeOffset="373735.3516">1031 7300 15310,'-19'-60'2947,"-1"40"-2050,20 1-449,0-1-64,0 0-352,0 1-1729,0 19-3012</inkml:trace>
  <inkml:trace contextRef="#ctx0" brushRef="#br0" timeOffset="373937.5">1171 7359 64,'58'80'18641,"-37"-40"-17199,19-21 287,-20 1 898,-1-20-609,1 20-769,0-20-384,-20 0-289,0-20-320,0 20-31,-20-20-225,20 1 32,0 19 0,0-20-160,0 0 31,0 1-31,20 19 128,0 0-96,0 0 64,-1 0-416,1 39-705,0-19-1250,20-1-864,-21 1-2434</inkml:trace>
  <inkml:trace contextRef="#ctx0" brushRef="#br0" timeOffset="374132.8125">1547 7261 14381,'0'-60'6951,"0"20"-5542,20 40 385,1 0 576,-21 20-736,20 0-866,-2 19-479,2 21-193,21-20-160,-21 19-321,19-19-319,-19 0-193,0-21-1377,0 1-1890,-20-20-5189</inkml:trace>
  <inkml:trace contextRef="#ctx0" brushRef="#br0" timeOffset="374302.7344">1567 7359 17712,'-59'-19'4068,"59"19"-3523,-20 0 960,20 0 1666,20-20-1345,-1 20-1057,21 0-481,19 20-288,2-20-96,-2 0-865,1 0-1474,-21 19-1344,1-19-1410</inkml:trace>
  <inkml:trace contextRef="#ctx0" brushRef="#br0" timeOffset="374610.3516">794 7796 21620,'-61'40'4324,"41"-21"-4292,20-19 352,40 0 1506,19 0-160,22-19-769,18-1 0,39 0-257,-18 20-543,39-19-161,-41-1 0,1 20 0,-38-20-33,-22 20-383,-19 0 32,-1-19-225,-39 19-352,0 0-1249,0 0-1121,0 0-1570</inkml:trace>
  <inkml:trace contextRef="#ctx0" brushRef="#br0" timeOffset="374820.3125">2124 7161 28218,'0'-19'833,"0"-1"-1025,0 20 160,0 20 160,0-20-929,0 19-2146,-20 21-3427</inkml:trace>
  <inkml:trace contextRef="#ctx0" brushRef="#br0" timeOffset="375001.9532">2183 7479 22132,'59'19'5478,"-39"-38"-4934,0 19 257,0 0 32,0-20-673,-20 20-545,0 0-1889,0 0-4132</inkml:trace>
  <inkml:trace contextRef="#ctx0" brushRef="#br1" timeOffset="392752.9297">2758 7579 4099,'-19'-22'4517,"-1"3"-3556,20-1 576,-20 0 1090,20 1-513,-20-1-353,20 0-159,0 1-33,0-2 1,0 21-65,0 0-192,0 0-288,20 0 0,0 40-160,0 0-192,-1 19-225,1 1 193,0-1-513,21 21 160,-23-40-128,23 19-32,-21-19-31,0 0-33,-2-21 0,3 1-64,-21 0 32,20-20-64,-20 0 0,-20 0 192,20-20-224,-21-19-32,-17-1 0,18-20 31,-21 1 33,3-41-160,-3 22 64,21-22-256,1 0 160,-1 21 95,20 19 33,20 21 0,-1-1 192,1 21-128,21 19-64,-3 19 192,3 1-128,-21 19-64,18 2-128,-17 18 0,-21 0 64,0-18 31,0-2 65,0 0 32,-21 1-224,3-21 224,-2 3 32,0-22-96,-1 0 0,1 0 32,2 0-64,18 0-193,0-22-95,0 3 224,0 19-64,18 0 128,23 0 31,-1 0 33,-22 0 0,43 0 96,-22 0 0,1 0 0,19-20-128,-19 20 96,-20-20 128,19-19 1,-19 19 31,-20-20-64,0 0-32,0 1 192,-20 19-128,-19 1 0,19-1 449,-20 20-65,21 0-95,-1 0-129,0 20-32,0-1-96,20 21-31,20-1-65,-20 21-64,40-20 64,-21-1-353,21-19-800,19 21-672,-19-22-1026,1-19-2178</inkml:trace>
  <inkml:trace contextRef="#ctx0" brushRef="#br1" timeOffset="398131.836">3414 7340 16719,'0'0'1378,"20"19"-257,-20 1 1025,20 0-224,-1 1-737,1 18-96,-20-19-321,20-1-159,0-19-225,-20 20 193,0-20-33,0 0 193,0-20-385,-20 1-287,20-1-1,-20-19-32,20 18 0,-20-19-32,20 1 32,0 0-128,20 19 32,0-21-65,0 41-127,0-19-128,19 19-481,-19 19-1057,21 1-1601,-3 1-2115</inkml:trace>
  <inkml:trace contextRef="#ctx0" brushRef="#br1" timeOffset="398576.1719">4029 7379 10089,'39'60'7239,"-19"-40"-5445,0 0-33,1-1 513,-1 1-544,-2 0-481,-18-20-256,20 0-160,-20 0-32,0-20-257,-20 0-384,2-19 97,-2 19-97,-1-20-96,-38 0 64,19 1-96,0 0 0,-19-22 0,19 22-32,21 0 0,-1-1-32,20 0-32,0 20 64,0 0-160,39 0 32,1 1-385,0 19-448,19 19-832,-19 1-2051,-1 20-4003</inkml:trace>
  <inkml:trace contextRef="#ctx0" brushRef="#br1" timeOffset="398958.0079">3752 7359 20147,'-40'-19'2082,"40"19"-1890,40-20 897,-22-19 833,43 19-994,-2-1-479,1 1-385,-1 1 64,0 19-256,2 0-32,-23 0-641,3 0-224,-21 19 577,-20 22 384,20-21 288,-20 19 192,0 0 609,0 1-64,0-19 64,0 18-224,19-39 0,1 20-161,20-20-127,-20-20-225,0 20-32,19-39-256,-19 18 96,-20 1 64,0-19-96,-20 19 1,0 0-162,-19 1 33,-1-1-160,0 20-288,1-21-449,-2 21-224,21 0-609,20 0-1505,0 0-1570</inkml:trace>
  <inkml:trace contextRef="#ctx0" brushRef="#br1" timeOffset="399160.1563">4525 7479 20371,'0'-20'1537,"0"0"898,-20-20 511,0 20-1344,20-19-769,0-1-481,0 1-288,0-2-64,20 2-256,0 19-321,1 1-800,-1-1-705,19 20-1634,1 20-4003</inkml:trace>
  <inkml:trace contextRef="#ctx0" brushRef="#br1" timeOffset="399696.2891">4764 7240 19282,'-20'-20'2658,"0"20"-1601,20 0 929,20 20 320,0 21-1024,-1-2-514,1-19-223,0 19 31,0-19-159,-20 1-257,20-21 192,-1 0-224,-19-21 65,0 21 31,0-20-192,0 0 0,-19-19-32,-1 19 0,0-19-96,20 18 160,0-18-192,0 19 96,0 0 32,20 20-129,19 0 162,-19 20-1,20 0 32,-19 19 32,17-18-32,-17-1 0,19-1 32,-22-19-32,3 20-64,-1-20 96,-20 0-96,20 0 32,-20 0 64,0 0-128,20 0-96,-20 0 192,20 0-192,19 20-449,-19-20-287,20 0-770,-1 19-1569,2-19-1954,-21 0-9993</inkml:trace>
  <inkml:trace contextRef="#ctx0" brushRef="#br1" timeOffset="400043.9454">5498 7240 8872,'-19'-39'11595,"-1"39"-8776,0 0 31,20 0-512,-21 19-896,1 1-513,2 40-353,18-20-287,0-1-33,18 2-288,2-2 32,1-19-32,19-20-64,-21 0 32,1-20-129,0 20 65,-20-39 32,0 18-64,0 1 128,0-19-64,-20-1 0,0 21 64,20-1 0,-19-1 96,19 21-64,0 0 64,19 0 64,1 21-96,0-1 32,0-1-64,19 21-32,-19-21-160,20 1-513,-20-20-704,-1 20-1250,1-20-1056,-20 0-2243</inkml:trace>
  <inkml:trace contextRef="#ctx0" brushRef="#br1" timeOffset="400347.6563">5637 7220 15822,'20'20'4261,"0"-20"-2692,-1 41 769,1-2 577,0-19-801,0 39-961,1-38-576,-3 18-289,22-19-192,-19-1 0,-21-19 64,20 0-160,-20 0 0,0-19 192,18-1-256,-18-19 96,0 18 0,0-19 32,21 21-128,-21-21 32,20 21 0,0 19 32,19 0 0,-19 0-32,0 19-32,0 21-32,20-21-320,-21 21-545,1 0-833,0-20-2082,0 0-1953</inkml:trace>
  <inkml:trace contextRef="#ctx0" brushRef="#br1" timeOffset="400768.5547">6471 7281 14926,'-40'-41'2626,"40"2"-288,-20 19 513,1 20-128,19 0-770,-20 0-639,0 20-257,0 19-96,-1 2 0,3 18-289,18-20-287,18 2-385,3-2 0,19-19 0,-1-1 0,21-19-129,-21 0-1184,1 0-1281,0-19-2851,-21-1-7624</inkml:trace>
  <inkml:trace contextRef="#ctx0" brushRef="#br1" timeOffset="401064.4532">6609 7340 20275,'40'0'2946,"-19"-20"-575,17 20 319,-18-20-800,21 20-929,-21-19-545,-1 19-255,-19 0 31,0-20-32,20-1-128,-40 21-128,20-20 64,-19 20-128,-1-19 31,0 19 65,-1 19-32,-17 1 96,18 1 0,-1 18 32,1 1 129,20-21-33,20 21 32,21-19-96,-3-21 32,23 19-96,-2-19 32,1 0-480,-21 0-449,1-19-1089,-19 19-3555,-3 0-11980</inkml:trace>
  <inkml:trace contextRef="#ctx0" brushRef="#br1" timeOffset="402195.3125">7741 7240 12651,'-20'-59'2467,"1"39"-193,-1 1-320,-20-1 672,19 0-352,-17 20-768,18 20-545,-21 19-96,23 1-257,-3-1-95,21 21-97,0-20-224,21-1-32,17-19-96,-17-20 65,19 21-129,-1-42 0,1 1 32,-20 0-96,19-19-65,-39 0 65,0-2 32,0 2-96,-20-20-64,1-2 64,-1 22-192,0-20-33,0-2-63,-1 2 320,21 20 96,-18 19 96,18-1 192,0 21 193,0 0-161,18 41 96,-18-2-95,21 1 63,-1 40 64,0-21-63,0 21-129,19-21 0,1 0-192,19-18 96,-19-2-95,19-19 31,-18-1-64,18-19-64,-19 0 32,0-19 160,-21-1-224,1 0-32,-20-19 256,0-2-320,-20 2 128,1 0-129,-1-1 1,0 0 32,-20 0 64,21 40 96,-1 0-32,0 0 0,20 20 32,0 0 32,0 20 64,20 0-256,0-1 160,19 0-128,1 2-288,19-2-1090,-19 1-960,19-1-1666,-19-19-1761</inkml:trace>
  <inkml:trace contextRef="#ctx0" brushRef="#br1" timeOffset="402759.7657">8516 7737 20115,'0'20'1345,"0"-40"-416,0 1 1281,-20-2-705,0-19-896,0 1-449,-1 0 0,-17-22-192,-3 2 96,21-1-32,2 1-128,-3 0 96,21-2 0,0 22-64,0 19 64,39 1 32,-19 19 0,21 0 0,-3 0-64,3 19-64,-1 21-96,-21-21-321,-19 22-31,0-2 256,-19-19 191,19 0-95,-20-1 0,0 1 64,0-20-96,-1 0 192,21 0-160,0 0-225,0 0 129,0 0 256,21-20 32,-1 20 256,20 0-96,-21-19 225,21 19 191,0 0-63,-1-20-129,-19 0 0,0 1 97,0-1-289,1-1 0,-21-18 0,-21 19 1,21 0-33,-20 1 64,0-1 256,-19 20 33,39 0-225,-20 20-32,0-1-96,20 1-63,0 19 63,20 2-32,-20-2-96,39 1-160,1-21-225,1 1-319,-3 0-673,-17-20-1250,-1 0-480,0-20-2338</inkml:trace>
  <inkml:trace contextRef="#ctx0" brushRef="#br1" timeOffset="403042.9688">8773 7142 14413,'21'-20'4709,"-1"20"-2467,0 20 384,-20 19 225,18 0-1057,3 2-641,-1-2-513,0-19-255,0 0-161,-20-1-160,19 1 128,-19-20-256,20 0 224,-20-20-96,20 1-64,0-1-32,0 0 64,-1-19-64,1 18-32,0 1-32,0 20 64,1 0-64,-3 0-192,2 20-385,0 1-384,1-1-737,-21 19-1377,0-19-896,20-20-6888</inkml:trace>
  <inkml:trace contextRef="#ctx0" brushRef="#br1" timeOffset="403418.9454">9269 7142 14990,'0'-61'3939,"0"61"-1056,0 0 224,0 0-801,-20 21-800,20 19-289,0-1-512,20 0-289,1 2-192,-1-21-128,19-1 0,-19-19-96,0 0 64,0-19-128,0-1-64,-20-21 0,0 2-256,0 0-1,-40-22-95,20 2 352,0 0 0,-19 18 96,19-18 32,-1 40 192,21-1 448,-20 0 257,20 40-416,0 0-289,0-1 64,20 21-64,1 20-128,-1-1-96,19-19-160,21 20-288,-21-21-225,-19-19-544,20 19-833,-20-19-1826,-20-20-1281,21 0-13260</inkml:trace>
  <inkml:trace contextRef="#ctx0" brushRef="#br1" timeOffset="403666.0157">9628 7042 3619,'0'-40'17585,"-21"40"-15343,21 20-993,-20-20 577,20 40-353,-20-21-512,20 22-545,20-2-320,21 1 33,-3-21-97,3 1-161,-1 1 33,-1-1 0,1-1 160,-20 1-32,-20-20 32,0 20 97,0-20-97,-20 0 32,0 0-160,20 0-353,-20 0-576,20 0-1601,-20-20-2307</inkml:trace>
  <inkml:trace contextRef="#ctx0" brushRef="#br1" timeOffset="404476.5625">10541 7142 14157,'0'-61'3459,"-20"22"-1569,-1 19-256,1 20 800,2 0-288,-2 0-577,-1 20-384,1 19-544,0 2-128,20 18-1,0-20-288,40 2-96,-19-21-32,17-20-96,23 0 161,-22 0-193,1-20-65,-20-1 33,0-18-128,-20-1-32,0 1 160,-20 19-64,0-20 128,0 0-64,0 20 0,20-19 128,0 39-96,0 0 128,20 20 64,20-1 0,-20 1-128,19 20 32,1-21-64,-1 2 32,1-1 0,-20-20 0,1 20 0,-3-20-32,-18 0 0,0-20-32,20 0 64,-20 20 0,20-21-96,1 2-64,17 19-96,3 0-32,-1 0-289,-1 19 129,1 2-225,19-1-736,-19 19-1730,1-19-2338</inkml:trace>
  <inkml:trace contextRef="#ctx0" brushRef="#br1" timeOffset="404715.8204">11493 6764 6630,'20'0'13965,"0"19"-12363,0 2 31,0 19 385,-1-1-545,1 20-640,0-18-641,21 18-128,-23 1-352,22-40-192,1 19-513,-23-19-1474,2-20-896,1 0-5733</inkml:trace>
  <inkml:trace contextRef="#ctx0" brushRef="#br1" timeOffset="404900.3907">11493 7002 20211,'-39'0'2882,"39"-19"-2209,0 19 736,20 0 898,19 0-1186,1 0-609,-1 0-384,21 0-160,-21 0-416,1 0-641,1-20-961,-3 20-1377,-17-21-1442</inkml:trace>
  <inkml:trace contextRef="#ctx0" brushRef="#br1" timeOffset="405381.836">11772 6625 21492,'18'21'1890,"2"-2"-289,1 21 65,-1-1-289,0 21-288,-1 19-416,1-20-449,0 1-128,-20 0-32,20 0 0,-20-21-64,0-19-128,0 0-32,0-1-64,0 1-1,0-20 161,-20-20-32,20 1-32,20-1 128,0-19 32,-20-1-64,39 19-96,-19-18 64,20 19-32,-19 20 128,17 0 32,-18 0 224,21 0 97,-23 0 95,23 20-96,-21-20 1,0 0-1,19-20-192,-19 0 1,20 1-65,-21-22-64,-19 21 64,20 1-32,-20-1-32,-20 0 0,20 1-192,-39 19-64,19 0 64,0 0 160,0 19-64,1 1 0,-1 19 96,20-19 64,20 21 0,-1-2-128,21-19 96,19 0-96,1-20-192,19 0-417,0 0-992,0 0-3492,-18-20-12652</inkml:trace>
  <inkml:trace contextRef="#ctx0" brushRef="#br1" timeOffset="406829.1016">9806 7737 13965,'-40'-40'3171,"21"40"-961,-1-20-96,0 20 320,0 20-640,-19 1-673,19 18-256,-1 0-193,21 20 33,0 2-160,21-22-321,-1 20-64,19-38-64,21-1-96,-21 0-64,21-20-160,-21-20-481,21 0-768,-21-1-898,-19 1-639,1-19-161,-21 0-4645</inkml:trace>
  <inkml:trace contextRef="#ctx0" brushRef="#br1" timeOffset="407133.7891">9964 7697 480,'-39'-79'15855,"39"59"-13068,-20 20-737,20 0-33,20 20 418,0 0-770,-20 39-608,39-19-320,-19 19 0,1 0-385,17-18 64,3-2-351,-1 1 159,-1-21-160,-19 1 0,20 1 64,-40-21-32,19 0-96,-19 0 96,0-21-96,20 1 0,-20 1 32,0-21 0,20 21-128,0-21-64,-20 19 128,40 2-160,-21 19 0,1 0-33,0 19-255,1 2-513,-1-1-577,-2 0-1120,2-1-417,1-19-1409,-1 20-7175</inkml:trace>
  <inkml:trace contextRef="#ctx0" brushRef="#br1" timeOffset="407381.836">10600 7836 15182,'-20'0'3267,"20"0"-1249,0 19 448,0 2 65,0-1-834,20 19-640,-20-19-256,40 0-289,-20-1-255,19-19-97,1 0 0,-1-19 32,-19-1-64,0 0 0,-20-19-128,-20 19-32,-19-20-160,-1 20-192,0 0-225,1 1 33,-1 19-193,1-20-929,39 20-896,0 0-577,0 20-2723</inkml:trace>
  <inkml:trace contextRef="#ctx0" brushRef="#br1" timeOffset="407569.336">10897 7896 22965,'20'20'2018,"-20"-20"-32,0 19-288,21-19-802,-21 0-703,20 0-161,-20 0-128,18 0-577,-18 0-1153,0 0-2658,0-19-5029</inkml:trace>
  <inkml:trace contextRef="#ctx0" brushRef="#br1" timeOffset="407739.2579">10859 7718 19858,'-21'-21'3331,"21"1"-1921,0 20-417,21 0-577,-21-20-416,18 20-480,2 20-1794,21-20-1346,-21 0-5701</inkml:trace>
  <inkml:trace contextRef="#ctx0" brushRef="#br1" timeOffset="407980.4688">11076 7757 160,'0'39'20019,"0"1"-18546,0-21 257,20 22 704,-20-21-480,20-1-801,20 1-545,-1 0-159,1-20-65,19 0-288,2-20 0,-23 0-32,3-19-256,-1 19 96,-40-20-96,0 20 32,0 0 0,-20 20 32,0-19 32,0 19 128,-1 0 128,3 19 128,-2 1 96,20 0 1,20-1-161,-2 2-160,23-1-64,-1 0-64,-1-20-192,21 0-385,-1 0-832,0 0-2339,2 0-3555</inkml:trace>
  <inkml:trace contextRef="#ctx0" brushRef="#br1" timeOffset="408582.0313">12268 7816 17520,'-20'0'3427,"0"20"-1537,20-1 192,0 2 0,0 19-641,0-21-576,20 1-224,20 0-225,-1-20-95,1 0-161,-1-20-64,-19 0 0,20-19-32,-40 19-32,0-20-32,-20 0-96,0 21 96,-19-1-96,-1 0 96,-19 1-96,39-2-193,0 21-447,0 21-578,20-21-1376,20 39-2051,20-19-8903</inkml:trace>
  <inkml:trace contextRef="#ctx0" brushRef="#br1" timeOffset="408780.2735">12624 7916 18001,'0'-20'2338,"-20"-21"-1249,-18 2 1377,17 0-224,-19-1-961,21-20-416,-1 21-256,0-20-385,20-2 0,0 22-256,20-20-64,19 38 32,-19 1-192,21 0-481,-3 40-864,-18 0-1442,1 1-2178</inkml:trace>
  <inkml:trace contextRef="#ctx0" brushRef="#br1" timeOffset="408946.2891">12406 7737 21268,'-19'0'3331,"38"0"-1730,1 0 449,0-19-801,39-2-928,2 21-225,-23 0-352,23-20-833,-23 20-1730,3 20-2434</inkml:trace>
  <inkml:trace contextRef="#ctx0" brushRef="#br1" timeOffset="409675.7813">13181 7399 15662,'20'-40'3364,"-20"21"-1026,19 19-481,-19 19 97,0 1-32,20 40-609,-20-1-544,20 0-96,-20 22-225,20-22 1,0 1-257,-1-1 0,1-20 64,20-18-128,-19-1 65,-3-20-65,2 0-32,1 0-64,-21-20 192,20-1-160,-20-18-32,20 19 64,-2-39-64,-18 19-32,21 0-64,-1 21 0,0-1 32,0 0-32,-1 40-32,1-20 96,0 39-96,0-19-192,19 21-417,-19-2-576,20 0-641,-20-19-1409,19 0-609,-19-20-4932</inkml:trace>
  <inkml:trace contextRef="#ctx0" brushRef="#br1" timeOffset="410067.3829">14034 7598 17040,'0'0'4228,"-19"0"-2915,-1 0 737,0 20 416,0 19-832,-1 1-353,3 0-448,18 0-257,0-1-416,18-19 1,23-1-97,-1-19 96,-1 0-160,1 0 32,-20-19-32,-1-1 0,1 0-96,-20 1 64,0-1 32,-20 0-64,1 1-32,-1-2 96,0 1-97,0 20 97,0 0-160,20 0 96,0 20 0,0 1 64,20-2-96,0 1-384,0 0-385,19-1-480,1-19-1250,-20 20-288,1-20 161,-3 0-1891,2-20-10473</inkml:trace>
  <inkml:trace contextRef="#ctx0" brushRef="#br1" timeOffset="410319.336">14331 7657 13612,'21'-19'4389,"-21"-1"-2147,0 20-481,0 20 65,0-20-64,0 19-545,0 1-641,20 0-159,0 20-129,19-20-192,-19 0-32,20-1-96,-40 21 32,20-40-64,-20 19-32,-20 2-32,0-21-256,-20 0-193,1 0-160,19 0-384,-21 0-160,23-21-320,-2 2-513,20-1-1698,-21 0-8328</inkml:trace>
  <inkml:trace contextRef="#ctx0" brushRef="#br1" timeOffset="410602.5391">14392 7420 20179,'20'0'3523,"-1"19"-2178,1 1 449,0 19-96,0 1-513,0 20-385,-1-20-383,21-1-225,-20 2-128,19-2 32,-19-19-96,20-1-64,-19 1 64,-21-20-96,20-20 32,-20 20 32,0-19 0,0-1-96,18 0 160,-18 1-32,0-2-64,21 21-32,-1 0-33,0 0-63,0 21-96,-1 18 0,21-19-353,-20 19-1056,19 0-2531,-19-18-3620</inkml:trace>
  <inkml:trace contextRef="#ctx0" brushRef="#br1" timeOffset="411233.3985">15524 7816 17040,'20'39'2178,"-2"-18"-1025,-18-21 1441,20 0-31,-20 0-609,0-21-705,21 2-417,-21-1-287,-21-19-97,1-1-63,2-20-65,-23 21-224,1-1 128,1-20-256,19 1 193,-20 19-161,20-20 96,1 21-160,19-1 64,0 1-32,19 18-65,1 21 33,20 0-160,19 0-160,-19 21-609,19-1-833,-18 19-1665,-1 0-1186,-21-19-13932</inkml:trace>
  <inkml:trace contextRef="#ctx0" brushRef="#br1" timeOffset="411680.6641">15364 7579 18001,'-39'0'3235,"39"0"-2082,0-22 448,19 22-95,21-19-866,0-1-416,19 0-159,2 1-65,18 19 128,-40 0-449,1 0-1024,0 0-737,-40 19 160,0 1-224,0 0-384,-20-1 1121,0 3 1344,20 17 1058,-20-19 1185,0 19-96,20-19-320,0 1-32,0-2-129,20 1-223,0 0-257,20-20-257,-1 0-287,1 0-289,-1-20-96,1 0-95,-20 1-1,1-2 32,-3 1-160,-18 0 224,0 1-96,0 19-32,0 0 32,-18 0 32,18 0-160,0 0 64,0 19 64,0 1-96,18 0 0,2 1 0,1-2-288,-1-19-160,18 0-257,-17 0-544,-1 0-1025,0-19-513,-20 19-576,-20 0-7816</inkml:trace>
  <inkml:trace contextRef="#ctx0" brushRef="#br1" timeOffset="411942.3829">16040 7618 17488,'18'39'2338,"3"-39"-384,-1 20 480,0-20-159,0 20-738,-1-20-416,-19 0-288,20 0-353,-20 0-31,0-20-65,20 20-160,-20-20-128,0 20 1,0-19-65,0 19-64,0-20-33,20 20-255,0 0-224,-1 0-65,21 20-576,-20-1-833,0 21-961,19-19-961,-19-2-12075</inkml:trace>
  <inkml:trace contextRef="#ctx0" brushRef="#br1" timeOffset="412182.6172">16457 7638 19538,'-20'-20'1537,"0"20"-576,20 0 1410,0 0-321,0 20-929,0 19-417,0-19-31,20 20-225,0-20-288,19 0-63,1-1-97,-1 1-64,-19-20-225,20 0-287,-20 0-289,-1 0-769,-19-20-992,20-19-289,-20 19-608,-20-20-5798</inkml:trace>
  <inkml:trace contextRef="#ctx0" brushRef="#br1" timeOffset="412370.1172">16595 7399 15342,'0'-20'5381,"0"20"-3043,20 20 257,0 20-769,0 0-769,-1-1-385,1 0-287,20 2-289,-1-1-321,1-1-159,-19-19-737,17-20-961,-38 21-1281,0-21-1474</inkml:trace>
  <inkml:trace contextRef="#ctx0" brushRef="#br1" timeOffset="412543.9454">16536 7579 20050,'-20'-22'1762,"40"22"-1121,0 0 1409,19 0-128,1 0-641,-1 22-352,21-3-97,-21 1-255,1 19-321,1-19-160,-23 21-352,3-22-160,-1 1-577,-20-20-737,20 0-1505,-20 0-865,0-20-11755</inkml:trace>
  <inkml:trace contextRef="#ctx0" brushRef="#br1" timeOffset="412742.1875">16872 7518 17808,'-18'-59'3171,"18"59"-1825,0-20 287,0 1-31,0 19-1122,18 0-768,-18 19-993,21-19-1794,-1 20-5061</inkml:trace>
  <inkml:trace contextRef="#ctx0" brushRef="#br1" timeOffset="413195.3125">17190 7598 13100,'-20'-19'5669,"20"19"-3971,-19 0 64,19 19 672,-20-19-705,20 40-447,0-21-385,0 1-289,0 21-191,20-22-161,19-19-128,-19 20-32,21-20-32,-21 0 0,-2-20 0,-18 20-96,0-19-32,0-2-128,-18 1-32,18-19-161,-41 39-223,21-20 95,0 0-63,0 1-225,1 19-224,19 0 160,0-22 0,0 22 1,0 0 127,0 0-64,19-19-1025,-19 19-3427</inkml:trace>
  <inkml:trace contextRef="#ctx0" brushRef="#br1" timeOffset="413506.836">17310 7579 15951,'40'19'3779,"-1"-19"-2081,-19 20 832,0 0-416,-20-1-897,20-19-224,-20 20-256,0-20-193,0 0-159,0 0 63,0 0-159,0 0-129,-20-20-64,20 20-64,0-19 32,0-1-64,0 0-192,20 20 96,0-19-33,-1 19 65,1 0-96,20 19-192,-20 1-257,-1 0-416,1-1-1057,0 1-1441,1-20-1858</inkml:trace>
  <inkml:trace contextRef="#ctx0" brushRef="#br1" timeOffset="413762.6954">17568 7181 18193,'0'-59'2626,"19"39"65,1-1 288,0 21-962,-20 21-543,21-1-513,-1 19-96,-2 1-385,-18-1-288,20 21-96,1-20-96,-1 19-288,0-19-224,-1-20-609,1 19-1250,-20-19-2882,0 0-12139</inkml:trace>
  <inkml:trace contextRef="#ctx0" brushRef="#br1" timeOffset="413940.4297">17866 7718 25175,'39'19'193,"-39"-19"-290,20 0-63,-20 0-801,0 0-2178,0 0-15791</inkml:trace>
  <inkml:trace contextRef="#ctx0" brushRef="#br3" timeOffset="498983.3985">2381 8790 8776,'-20'-21'4420,"-19"21"-2146,19-20-128,0 0 288,0 20-544,0 0-544,1 20-418,-1 0-95,0 20 64,0 0-224,0 19-33,20-19-95,0 19-257,0 0-224,0-18-64,20-1 32,0-1-384,20-19-321,-1-1-800,1 2-737,-1-21-161,1 0-1024,1 0-3555</inkml:trace>
  <inkml:trace contextRef="#ctx0" brushRef="#br3" timeOffset="499468.75">2778 9066 17552,'-20'-39'961,"1"19"64,-1 20 769,20-19 192,-20 19-641,0 0-640,0 19-321,20 1 160,-19 19-31,19 2-193,-20-1-256,20-21 32,0 1-128,20 0 32,-1-1 32,1-19-160,0 0 64,0-19-96,0 19 32,-1-20 64,-19 0 32,20 1 0,-20-21 128,0 19-64,0 1-32,0 20 64,0 0-32,0-19 64,0 19-160,0 19 64,0-19 64,20 20-96,-20 1 32,21-1-448,-1 0-705,-2-20-1026,2 0-479,1 0-2179</inkml:trace>
  <inkml:trace contextRef="#ctx0" brushRef="#br3" timeOffset="499780.2735">2938 9007 15855,'0'40'2114,"18"-21"64,-18 1 448,0 1-384,21-1-993,-21-20-512,0 20-192,0-20-33,0 0-64,0 0-95,20 0-97,-20 0 0,0-20-224,20 0 64,-20 20-128,20-21-96,-1 1-64,1 20-64,0-19 0,0 19 160,0 19-65,-1 1-351,1-20-545,20 21-769,-19-1-928,17 0-1154,-18-20-7495</inkml:trace>
  <inkml:trace contextRef="#ctx0" brushRef="#br3" timeOffset="500150.3907">3553 9047 9737,'-20'-20'6982,"20"20"-5252,0 0 256,-20 20 576,0-20-480,0 19-640,20 22-481,-19-21-577,19 0-224,0-20-224,19 19 160,-19-19-96,20 20-32,-20-20-128,20-20 96,-20 20 0,0-19 192,0 19-128,0-20 0,0 0 0,0 20 64,20 0-96,-20-21-64,0 21-32,20 21 64,-1-21-161,1 20-575,0 0-738,0-20-736,1 0-641,-3 0-3939</inkml:trace>
  <inkml:trace contextRef="#ctx0" brushRef="#br3" timeOffset="500403.3204">3632 8849 16976,'0'-20'1889,"0"20"-832,21 0 1890,-3 20-416,-18-1-1026,20 21-896,1 0-289,-1 0-160,0-1-160,-2 0-64,23-19-673,-21 21-608,0-21-705,-1-1-352,1-19-1282,0 0-7366</inkml:trace>
  <inkml:trace contextRef="#ctx0" brushRef="#br3" timeOffset="500643.5547">3969 8988 17168,'0'19'2146,"0"1"-481,20 0 802,0-20-321,-20 19-1057,40 1-673,-21 1-224,1-21-96,21 0-64,-21-21 33,-2 21-258,-18-20 65,0 20-64,0-19-320,-18 19-385,-23-20-128,1 20 160,21-20 288,-21 20-287,40-19-1571,-20-1-2722</inkml:trace>
  <inkml:trace contextRef="#ctx0" brushRef="#br3" timeOffset="501351.5625">4546 8948 11530,'-41'-21'2531,"41"21"159,-20 0-287,2 0-450,-3 0-95,1 21-224,0-1-417,20 0-448,-20-1-97,20 21-287,0-21-161,20 1-32,0-20-32,21 0-32,-23 0-128,22 0 160,-19-20-288,-1 1 160,-20 19-64,0-20-96,0 0-64,-20 1-224,-1 19-65,1-20-223,20 0-225,-20 20-609,2 0-512,18 0-512,0 0-2371,0 0-8840</inkml:trace>
  <inkml:trace contextRef="#ctx0" brushRef="#br3" timeOffset="501946.2891">4525 9007 14733,'0'0'2467,"0"0"-1602,21 20 1409,-21 0-192,20-1-737,-2 22-384,-18-21-128,21 19-353,-1 1-128,-20-21 129,20 2-129,-20-1-95,-20 0-1,20-20-128,-41 19 64,23 1-128,-2-20-96,-21 0-160,21 20-289,-19-20-544,39 0-768,-20-20-802,20 20-1665</inkml:trace>
  <inkml:trace contextRef="#ctx0" brushRef="#br3" timeOffset="502287.1094">4863 8968 18865,'-40'0'2242,"20"0"-1120,20 20 992,-20 19-32,1-19-929,19 19-673,19-18-288,1-1-128,20-20 32,-20 0 0,19 0 33,-19 0-33,0-20-192,1-1 0,-21 1-97,0 1-127,0-1-96,-41 0-97,21 1-224,0-1-255,-19 0-226,39-1 257,-20 21-288,20 0-1281,0 0-2531</inkml:trace>
  <inkml:trace contextRef="#ctx0" brushRef="#br3" timeOffset="502576.1719">5001 8988 20787,'0'0'1217,"0"19"65,21-19 800,-21 0-609,20 0-800,0 20-321,-2-20-160,23 0-96,-21 0 0,0 0-64,0-20-64,-20 20-64,19-19-128,-19 19-224,0-20-1,0 0-320,0 20-256,-19-21 129,-1 2-33,20 19-32,-20-20 0,20 20-224,0 0 0,-20 0-1250,20 0-4579</inkml:trace>
  <inkml:trace contextRef="#ctx0" brushRef="#br3" timeOffset="502930.6641">5459 8829 14477,'-20'0'3139,"-1"20"-2050,1-20 1057,2 19 289,-2 1-834,-1 0-640,21-1-769,21 2-96,-1-21-32,18 20 32,3-20-192,-2 20 32,1-20-32,0 19-128,-1 1 64,-19-20 192,0 20-32,-20-20 64,0 19 32,-20 1-32,0-20-64,0 21-96,1-21-417,-1 0-1408,0 20-1186,0-20-6214</inkml:trace>
  <inkml:trace contextRef="#ctx0" brushRef="#br3" timeOffset="503764.6485">6372 8829 16143,'0'-39'1729,"-20"39"-704,0-21 417,-19 21 608,19 21-513,-21-21-480,21 19-544,-19 1-129,19 19-160,20 1-128,0-21-96,20 22 0,1-21 0,17-1 0,23 1-32,-2 0-64,-19-20-64,19 19 64,-39-19 96,0 20 32,-20-20 256,-20 21 97,0-1 31,0-20 0,-19 20-31,19-20-161,-20 0-96,1 19-64,-1-19-64,19 0-192,1 0-192,2 0-449,18 0-1057,0 0-1249,18 0-1153,2-19-12075</inkml:trace>
  <inkml:trace contextRef="#ctx0" brushRef="#br3" timeOffset="503974.6094">6570 9007 12748,'20'0'5188,"-1"20"-4291,-19-20-288,20 20 416,-20-1-288,0-19-609,20 0-288,-20 0-609,0 0-1281,0 0-4004</inkml:trace>
  <inkml:trace contextRef="#ctx0" brushRef="#br3" timeOffset="504173.8282">6550 8888 14637,'0'-20'1922,"0"1"-2626,20 19-738,-20-20-992,20 20-7271</inkml:trace>
  <inkml:trace contextRef="#ctx0" brushRef="#br3" timeOffset="504372.0704">6728 8631 17200,'21'20'2754,"-1"19"-1568,0-19 799,-1 39 225,1-19-1120,0 19-706,0 0-192,20-18-128,-21-2-32,1-19-224,20 0-481,-40-1-864,21-19-1346,-21 20-1889</inkml:trace>
  <inkml:trace contextRef="#ctx0" brushRef="#br3" timeOffset="504579.1016">6708 8948 17616,'0'-21'3363,"0"21"-2113,20-19 960,1 19-32,-1 0-1346,19-20-767,-19 20-97,20 0-385,0 0-928,-21 0-1474,21 20-1281</inkml:trace>
  <inkml:trace contextRef="#ctx0" brushRef="#br3" timeOffset="504759.7657">7107 8908 18385,'0'40'2050,"0"-20"-641,18 0 641,3-1 192,19 1-929,-1-20-768,21 20-129,-21-20-320,1-20-63,-20 20 63,19-20-96,-39 1-257,20-1 65,-20 0-96,-20-1-417,1 2-256,19 19-448,-20-20-897,0 20 160,20 0-2691</inkml:trace>
  <inkml:trace contextRef="#ctx0" brushRef="#br3" timeOffset="505088.8672">7741 8868 11851,'0'-19'6662,"0"-1"-5861,0 20 768,-20 0 385,-19 20 96,19-1-416,-21 1-673,23 19-353,-2-18-352,0 19-224,20-21 0,20 1-96,0-20-96,-20 0 192,39 0-192,-19 0 64,0 0-192,0-20 288,-20 1-96,19-1 0,-19 20 96,0-20-97,0 20 194,0 0-97,0 0-97,20 0 161,-20 20-31,20-20-66,0 20-31,-20-1-416,40-19-865,-21 20-737,1-20-481,-20 0-2017,20 0-7495</inkml:trace>
  <inkml:trace contextRef="#ctx0" brushRef="#br3" timeOffset="505287.1094">7880 8710 10313,'21'0'9866,"-1"39"-8009,-2-19-896,2 20 353,1 0-257,-1-1-673,0 21-384,-1-40-384,21 19-545,-20-39-769,0 20-352,-20-20-3011</inkml:trace>
  <inkml:trace contextRef="#ctx0" brushRef="#br3" timeOffset="505545.8985">7860 8868 19250,'79'-19'1633,"-38"19"193,18 0-64,-19 0-97,19 19-512,-19 1-640,0 0-97,-21-1-192,21 2-224,-20-1 64,1 0-96,-3-20-96,2 19-128,-20-19-417,0 0-896,0 0-1282,0-19-1120</inkml:trace>
  <inkml:trace contextRef="#ctx0" brushRef="#br3" timeOffset="505748.0469">8198 8710 21844,'-20'-20'833,"20"20"-833,0 0-448,0 0-641,0 0-2435</inkml:trace>
  <inkml:trace contextRef="#ctx0" brushRef="#br3" timeOffset="506284.1797">8654 8908 10537,'-19'-40'3204,"-1"40"-354,20 0 65,-20 0-673,0 0-608,0 20-321,20 0-544,0 20-129,0 0-287,20-21-65,0 1-32,20 0 32,-1-20-128,22 0-63,-23-20-1,-17 0-96,-1 1-64,0-1-129,-20 0 161,-20-1-192,0 2-352,-21-1-609,2 20-705,19-20-448,-20 1-449,21 19-2979</inkml:trace>
  <inkml:trace contextRef="#ctx0" brushRef="#br3" timeOffset="506560.5469">8873 8829 15951,'40'39'2850,"-20"-19"-768,-20 0-64,19-1 32,-19 2-673,20-1-416,-20 0-544,0-20-161,20 0-128,-20 0 64,0 0-32,20-20-63,-20 0-1,20-1-96,-20 2 0,19-1 0,1 0-64,-20 20-33,20 0 129,0 20-128,1 0-32,-3-1-256,22 2-1025,1-1-1666,-23-20-1538</inkml:trace>
  <inkml:trace contextRef="#ctx0" brushRef="#br3" timeOffset="531960.9375">9786 8849 3459,'0'-20'1761,"-20"0"-63,20 20 608,0 0-256,0-19-64,0 19-256,0 0-385,0 0-224,0 0-32,0 0-160,0 0-96,0 0 256,0 39-64,0-19-128,0 19-33,0 0-159,0 2-192,0-21-65,0 19 0,20-39-127,-20 20-97,20-20-96,0 0-160,0 0 192,-1-20-160,1 20-160,0-20 0,0 1 0,-20-1 160,0 0 0,20-1 32,-20 21 32,19 0 128,-19 21 160,0-21 129,20 20 31,-20 0-191,20-1-65,1-19-64,-1 0-128,-2 0 64,-18 0-32,20-19-32,1-1-96,-21-21-64,0 22-160,0-1-289,0 0-319,-21 1-418,21-1-1120,0 20-673,-20 0-2594</inkml:trace>
  <inkml:trace contextRef="#ctx0" brushRef="#br3" timeOffset="532155.2735">10223 8849 17392,'39'19'2594,"-39"-19"-2017,20 20 672,-20 0 641,20-1-1217,-20-19-417,20 21-384,-20-21-289,0 20-640,20-20-832,-20 0-1763,0-20-10121</inkml:trace>
  <inkml:trace contextRef="#ctx0" brushRef="#br3" timeOffset="532354.4922">10342 8590 17424,'20'0'2915,"-20"0"-2018,0 20 736,19 1 481,-19-1-705,20 39-800,-20-20-481,20 21-64,1-20-256,-21-1 0,20-19-289,-2-1-800,2 2-1153,-20-1-64,0-20-1891,0 0-8711</inkml:trace>
  <inkml:trace contextRef="#ctx0" brushRef="#br3" timeOffset="532721.6797">10322 8868 14573,'0'20'3331,"0"-20"-2626,0 0 993,20-20 127,0 20-255,19-19-961,-19-1-385,1 0-64,-1 1-64,-2-22-96,2 21-32,-20 1-64,0-21 32,21 21-32,-21 19 96,0-20-32,0 40 160,0-20 320,0 39 161,0 0-33,0 1-31,0 0-289,0 0 96,20-21-63,-20 1-33,20-20-64,-1 0-32,1-20-96,0 20 32,0-19-192,0-1 128,-1 0-64,1 1 0,0 19-128,0 0-160,-20 0 64,20 19-609,-20 1-1025,19 0-1025,-19 19-3651</inkml:trace>
  <inkml:trace contextRef="#ctx0" brushRef="#br3" timeOffset="533828.125">11175 8790 12780,'0'-21'2082,"0"1"-865,0 20 320,0 0 225,20 0-161,-20 20-544,0 1-96,0 18-384,20-19 95,0-1-31,0-19-353,1 20 65,-3-40-225,23 20 128,-21-19-128,-20-21-32,20 21-96,-20-2 0,0-19-64,-20 21-64,20 19-32,-41-20-128,21 20-129,2 0-159,-3 0-257,1 20-288,20-1-321,-20 1-575,20 0-1186,20 1-4325</inkml:trace>
  <inkml:trace contextRef="#ctx0" brushRef="#br3" timeOffset="534521.4844">11612 8968 1537,'61'79'12876,"-61"-40"-10922,18 2 96,2-2-224,0-19 160,-20 0-257,0-20-704,0 0-64,0 19-320,0-19-33,-20-19-384,20 19-31,-20-20-129,-19-19 0,19-1 0,0-1-96,0-18 128,-19 0-288,39-1-65,-20 1-95,20-1 192,20 20 192,-20 21-160,20-1 0,-1 20 64,1 0 64,20 20-64,-19-1 32,-21 21 32,18 0 0,-18-20-32,0 19-32,0-19-193,-18 0 65,-3-1 96,1 2-96,0-21-32,0 0 128,1 0 31,19 0-63,-20 0-256,20-21-257,20-18 1,-1 19 319,1 1 33,0-1 128,21 0 224,-23 20 32,2 0 192,21 20 1,-21-20 31,18 0-128,-17 20 0,19-20-96,-21 0 33,1-20 95,0 0-64,0 1 32,-20-2-192,0 1 160,0 0-96,-20 1-32,0 19 32,20-20-96,-20 20 321,1 0 31,-1 20-64,20-1-64,0 1 65,0 21-65,0-2-160,20-19-64,-1 19-128,1-19-97,20-1-383,-20 2-481,19-21-481,-19 0-416,0 0-1697,0-21-6631</inkml:trace>
  <inkml:trace contextRef="#ctx0" brushRef="#br3" timeOffset="534767.5782">12128 8670 14862,'20'20'3395,"-20"0"-1569,21 19 320,-21-19 64,0 1-321,20-2-960,-20 1-160,0-20-289,0 20-159,0-20-129,0 0-160,18 0 64,-18 0-64,0 0 32,21-20-192,19 20-224,-20-20-33,19 1-608,1 19-384,-1 0-705,1 0-865,-20 19-6021</inkml:trace>
  <inkml:trace contextRef="#ctx0" brushRef="#br3" timeOffset="535441.4063">13141 8729 9641,'-20'-39'5829,"1"19"-3683,-1 20 64,0 0-288,-1 0-320,1 20-289,-18 0-256,17 19-352,1-19-161,20 20-224,0-20-127,0 0-97,0-20-32,20 19-64,1-19 128,-1-19-288,-2 19 128,2-20-97,1 0 65,-21 1 32,20-2 0,-20 21 96,0-20-96,0 20 96,0 0-96,20 0-160,-20 20-192,19 1-961,1-21-865,0 19-481,20 1-2626</inkml:trace>
  <inkml:trace contextRef="#ctx0" brushRef="#br3" timeOffset="535833.0079">13379 8749 15951,'-40'20'3651,"40"-20"-2818,-20 21 832,20-2 353,0 1-448,0 0-545,0-1-545,20 1-320,0 0 65,0-20-129,1 0 96,-3-20-192,23 0-64,-41-19 64,20 0-96,-20-2-64,0 2-1,-20-20-223,20 18 96,-21-18 96,1 19 160,2 21 96,-3-22-32,1 21 0,20 20 96,-20-19 256,20 19-64,0 19-191,20-19 127,-20 40 192,0 0-95,20 0-65,-20-1-160,21 22-96,-21-22 0,18 0-416,23 1-97,-21 0-1248,0-20-1603,19-20-1440</inkml:trace>
  <inkml:trace contextRef="#ctx0" brushRef="#br3" timeOffset="536231.4454">13697 8610 18225,'-20'41'2882,"20"-22"-2465,0 21 288,0-21 1377,0 21-321,0-19-1088,0-2-577,20 1-32,-1-20 32,1 0 0,0-20 0,-20 1-96,20-2-128,0-19 32,-20 1-96,-20-20-64,20 18-289,-20 2 193,0-1 256,0 21 64,20-22 32,-19 41 64,19-20 160,0 20 64,0 0-64,0 20 97,0 0 191,0 20 1,19 0-193,-19-1-224,20 2 0,20-2-160,-20 1-256,1-21-385,17 1-864,-17 0-1314,-1-20-1153</inkml:trace>
  <inkml:trace contextRef="#ctx0" brushRef="#br3" timeOffset="537035.1563">14133 8790 15342,'20'19'3972,"-20"1"-3203,0-20 576,0 0 641,0 0 64,-20 0-1089,20-20-481,0 1-192,-19-2 161,19 1-257,-20 0-64,20 1-160,0-1 64,20-19-32,-1 19-96,1 20-32,0-21-32,21 21-321,-23 0-31,2 0 255,21 21-127,-21-21-160,-2 20 95,3-20-31,-1 19 127,0-19 225,0 0 160,-1 0 192,1-19-31,0-1 191,0 20-64,-20-21 1,20 1 31,-20 0-96,0 20-32,0 0 1,0-19-65,-20 19-128,20 0 0,-20 0-96,20 19 64,-20 1-32,0 0 64,1 21 0,19-22-64,-20 21 256,20-1-256,0-19 96,20 1-96,-20-2 32,19 1 32,21-20-64,-20 0 64,19-20-384,1 1-865,-20 19-1314,0-21-1409,19 1-7943</inkml:trace>
  <inkml:trace contextRef="#ctx0" brushRef="#br3" timeOffset="537310.5469">14868 8551 14926,'-39'0'5060,"-1"0"-4067,20 0 545,-1 19 928,3 1-832,-2 0-1026,20 1-576,0-1 32,20-1-32,19 1 0,1 0 0,-20-1 0,19 1 1,-19 0-1,0 1 32,-20-21 32,0 19-192,0-19 96,-20 0-129,20 0-319,-20 0-801,0 0-929,20-19-641,0-2-2626</inkml:trace>
  <inkml:trace contextRef="#ctx0" brushRef="#br3" timeOffset="537576.1719">15046 8590 15630,'0'-20'3203,"0"20"-1857,-19 0 415,19 0 129,-20 20-64,0-20-577,0 41-576,0-21-65,20-1-384,0 21-224,40-21 129,0 1-162,-1 0-31,2 1-32,-3-2 96,3 1-32,-41-20 64,20 20 0,-40-20 0,20 19-96,-21-19 64,1 0-256,-18 0-352,38 0-738,-21-19-1408,21 19-1827</inkml:trace>
  <inkml:trace contextRef="#ctx0" brushRef="#br3" timeOffset="537816.4063">15325 8729 13644,'39'40'10154,"-19"-19"-9513,0-2-481,-20-19-64,20 0 160,-20 0 32,0 0-576,19-19-1089,-19-2-1090,0-19-1344,-19 21-4517</inkml:trace>
  <inkml:trace contextRef="#ctx0" brushRef="#br3" timeOffset="538027.3438">15384 8551 14509,'-20'-40'2531,"20"21"-1763,0 19-640,0-21-63,-20 21-130,20 0-3746</inkml:trace>
  <inkml:trace contextRef="#ctx0" brushRef="#br3" timeOffset="538606.4454">15742 8631 18417,'0'20'1537,"19"-20"-640,-19 19 1089,20 1 128,-20 0-640,20-1-450,-20-19-223,0 20-224,0-20-161,0 0-63,0 0-65,20 0-160,-20 0 128,0 0-160,0-20 0,20 1-64,-20 19-32,19-20-32,1 0-128,0 20 224,21-19-96,-23 38-96,23-19-384,-21 20-353,18 0-705,3-1-1184,-21 1-642,0 0-3778</inkml:trace>
  <inkml:trace contextRef="#ctx0" brushRef="#br3" timeOffset="539028.3204">16297 8631 17936,'0'-21'2787,"0"21"-1922,0 0 929,-20 0 416,20 21-705,-39-1-512,19-1-416,0 21-257,20-21-160,0 21-192,20-19 64,0-2-128,-1-19-192,1 0 160,20-19-225,-20-2 33,-1-19 192,1 21 160,-20-21-32,20 21 0,-20 19 96,-20-20 64,20 20 96,0 20-288,-20-1 128,20 21-96,20-1 64,-20 21-64,20-1 33,21-19 31,-21 20-96,19-21 64,-19 1 0,0-21-32,-20 22-161,0-41 1,0 20-32,-20-20-224,-21 0-545,23 0-449,-22 0-543,-1-20-674,2-1-2145</inkml:trace>
  <inkml:trace contextRef="#ctx0" brushRef="#br3" timeOffset="539279.2969">16475 8353 20211,'140'19'2594,"-61"1"-416,0 19-704,-39 22-385,1-2-449,-23 21-448,-18-21-192,0 0 0,0 1-384,0-40-801,0 19-929,0-19-1249,-18 0-11083</inkml:trace>
  <inkml:trace contextRef="#ctx0" brushRef="#br0" timeOffset="548386.7188">278 10297 9865,'-21'-19'2594,"1"-1"-736,20 20 448,0-20-320,0 20-320,0 20-193,20 0-128,1-1-288,-1 2 32,-2 38-512,23-19-193,-21 20-192,0-1-127,19-20 255,-19 22-96,20-42-128,-21 1 64,1 0-64,-20-20 193,20 0-1,-20 0-352,-20 0 64,0-40 0,-19 21-32,-1-42-128,1 22 160,-1-41-128,-1 21-129,3-20-63,17-1 256,1 21 32,20-1 64,20 20-64,1 1 64,-1 19 160,-2 20 64,2 20-63,21 19-161,-21 1 128,-2 20-128,3-1 0,-1-19 32,-20 0-32,0 0-32,0-21-32,-20 21-64,20-21-64,-21 1-289,3-20-576,-2 0-640,20 0-674,-20 0-543,20 0-4806</inkml:trace>
  <inkml:trace contextRef="#ctx0" brushRef="#br0" timeOffset="548835.9375">713 10516 18385,'0'40'1762,"20"-40"-545,-20 19 1025,0-19 416,20 0-1056,-20 0-929,-20 0-289,20 0-32,-20-19-64,2 19 1,-3-20-257,1-19 128,0 19-192,20-21 0,-20 2-96,20 19-32,0-19-161,0 19-319,20-1-289,0 21-1121,21 0-1185,-3 21-1185</inkml:trace>
  <inkml:trace contextRef="#ctx0" brushRef="#br0" timeOffset="549125">1031 10377 16335,'0'-19'5157,"-19"19"-3748,19 0 1025,-20 0-287,20 0-898,0 19-513,0 1-319,0 0-225,20-1-64,-1 1-128,1 1 96,0-1 32,21-20-224,-23 0 128,2-20-128,-20-1 128,21 1-96,-21 1-192,-21-1 160,1 0-385,2 1-223,-3-1 63,-19 0-320,20 20-672,1 0-545,-1 0-705,20 0-3171</inkml:trace>
  <inkml:trace contextRef="#ctx0" brushRef="#br0" timeOffset="549762.6954">1428 10675 17680,'60'79'1570,"-21"-38"-33,-19-22 289,-20 1-225,20 0-768,-20-20-288,21 19 384,-21-19-161,0-19-479,-21 19-65,1-40-64,-19 21 32,-1-22 32,0-18-128,1 0-128,-1-2 129,1 2-97,19-1-65,20 1 33,0 20 96,20 19-128,19 0 64,1 20-288,-1 0-64,21 20-257,-21 0-256,1-1 161,-19 21 544,-21-21 64,0 22-97,-21-21 97,1-1 64,0-19 0,1 20 0,-21-20 32,20 0-224,0 0-160,20 0-65,0-20-191,0 20 287,0-19 257,40 19 64,-20 0 128,19 0 96,1 19 97,1-19-97,-3 0-32,3 0 160,-21 0 97,19 0 191,-19-19-223,0-1 95,0-21-64,0 22 97,-20-21-161,0 21 1,0-21 127,0 19-192,-20 2-63,0 19-129,0 0-32,20 0-160,-20 0 96,20 19-96,0 22-1,0-21-31,0 19-704,20 0-1603,0 2-1472,0-2-5735</inkml:trace>
  <inkml:trace contextRef="#ctx0" brushRef="#br0" timeOffset="549985.3516">1944 10556 22709,'0'0'1217,"0"-20"449,0 0 896,0 1-1024,0-22-866,0 2-383,0-1-193,20 1 32,0-2-352,21 2-289,-2 39-1056,1 0-2275,-1 0-3587</inkml:trace>
  <inkml:trace contextRef="#ctx0" brushRef="#br0" timeOffset="550689.4532">2242 10020 18577,'0'-40'2114,"20"20"-512,-20 20-225,20 0-64,-20 0-192,40 39-96,-21 2-96,21 18-352,-20 21-257,19-1-192,-19-19 0,21-1-192,-21-19 32,-2-1-320,3-18-257,-1-1-928,-20-20-1186,0 0-384,0 0-4516</inkml:trace>
  <inkml:trace contextRef="#ctx0" brushRef="#br0" timeOffset="550958.9844">2242 10338 12908,'0'-41'6278,"0"41"-5478,20-19 482,20-1 1280,-1 0-864,1 20-962,19 0-479,-18 0-129,17 20-32,-17 0-32,19-1 96,-21 2-192,1 19 160,-20-21 32,19 1-96,2 0-96,-21-1-224,-2-19-320,-18 0-1250,0 0-1377,0 0-3075</inkml:trace>
  <inkml:trace contextRef="#ctx0" brushRef="#br0" timeOffset="551169.9219">2620 10079 21332,'-20'-39'1473,"0"39"-864,20-20-193,20 20-352,-20 0-192,20 0-833,0 20-1665,19 0-5062</inkml:trace>
  <inkml:trace contextRef="#ctx0" brushRef="#br0" timeOffset="551440.4297">2898 10278 16687,'20'0'2467,"0"0"-2211,-20 19 1474,18-19 95,3 0-608,-1 0-512,20 0-417,-21 0-95,1 0-65,0 0-64,0-19-128,0-1-129,-20 0 1,0 20-32,0-19 32,0-1-32,-20 20 96,0 0-129,0-20 129,0 20 96,1 20 64,-1-20 32,0 20 96,0-1 257,20 1-33,0 19 1,-21-18 159,21 19-160,0-21-95,21 1-257,-1 0-96,0-1-353,19-19-640,-19 0-1121,20 0-1217,-1 0-8937</inkml:trace>
  <inkml:trace contextRef="#ctx0" brushRef="#br0" timeOffset="551749.0235">3454 10138 20179,'-20'0'1217,"0"0"-1153,0 22 705,0-3 928,-1 1-320,21 0-704,0-1-513,0 1-192,21 0-32,19-1 0,0 2-192,-1-1 64,21 0 192,-21-1-32,1-19 64,-19 20 0,-3 19 160,-18-19 320,0-20 65,-18 21-353,-3-1-192,1-20-128,0 19-480,0-19-674,1 0-2017,-1 20-2883</inkml:trace>
  <inkml:trace contextRef="#ctx0" brushRef="#br0" timeOffset="557796.875">4426 10297 18321,'-20'-19'1697,"0"19"-1184,20 19 896,-19 2 641,-1 19-737,20-1-608,0 0-192,20 2 31,19-41-31,1 20-129,-19-40-96,17-1-32,3 1-127,-21-19-161,-2 19 224,-18-19-160,0-2-64,-18 22 32,-2-1 0,-21 20-64,3-20 32,17 20-32,1 0-225,0 0-672,20 20-1313,20 0-769,0 20-1857</inkml:trace>
  <inkml:trace contextRef="#ctx0" brushRef="#br0" timeOffset="558020.5079">4843 10516 19826,'0'-60'641,"-20"21"1377,0-1 448,-19 1-704,-1-21-801,0 20-193,21-19-351,-1-1-161,0 1-128,20 19-96,0 0-32,0 0-64,40 40-512,-21-19-417,21 38-1185,0 1-1346,-21 19-3554</inkml:trace>
  <inkml:trace contextRef="#ctx0" brushRef="#br0" timeOffset="558244.1407">4605 10258 18513,'-59'20'3331,"38"-20"-1505,1-20 448,40 20-929,1-20-640,17 1-353,3-1-127,18 20-161,21-20-160,-21 20-673,0 20-1377,1 0-1922,-1-20-13677</inkml:trace>
  <inkml:trace contextRef="#ctx0" brushRef="#br0" timeOffset="558593.75">5637 10297 17040,'-20'-19'4164,"0"19"-3652,1-20 1122,-1 20 736,-20 0-961,1 20-384,-1-1-448,19 22-97,1-21-192,2 19-191,18-19-33,0-1-64,0 1 0,18-20-97,23 0 226,-21 0-65,0-20-128,19 1 160,-39-1-192,20 0 256,-20 20-256,0 0 128,0 0 0,20 0-64,-20 20 32,20-20-257,19 20-703,-19-20-1283,20 19-1824,-1-19-4486</inkml:trace>
  <inkml:trace contextRef="#ctx0" brushRef="#br0" timeOffset="559151.3672">6212 9901 19890,'-18'-20'1538,"18"20"-225,0 0 128,0 20 129,0 0-609,18-1-481,2 1-320,1 0-96,-1-1-224,0 2-384,-2-21-898,3 0-1632,-1 0-2179</inkml:trace>
  <inkml:trace contextRef="#ctx0" brushRef="#br0" timeOffset="559369.1407">6372 9921 12267,'20'0'6470,"-20"0"-5285,19 19 449,1 1-161,0 0-672,0-1-737,0 22-128,19-21-1345,-19-1-865,0 1-3300</inkml:trace>
  <inkml:trace contextRef="#ctx0" brushRef="#br0" timeOffset="559680.6641">6947 9940 20371,'-20'0'1185,"1"0"-512,19 40 1344,-20 0 129,20 19-544,0 22-289,0-22-832,20 0-257,-1 1-96,21-21 0,19 1-128,-19-21 32,19-19 0,2 0-128,-2-39-192,-19 19 32,-20-19-1,-1-2 65,-19 22 64,0-21 96,-39 1-96,19 19 128,-20 20-128,21-19-160,-1 19-353,0 0-448,0 19-417,20 1-992,0 0-673,20-1-5221</inkml:trace>
  <inkml:trace contextRef="#ctx0" brushRef="#br0" timeOffset="559991.211">7522 10219 18001,'0'0'1921,"-18"0"-1472,18 0 1409,-21 0 95,21 19-479,0 1-673,0 0-193,21-1-480,-3 2 128,23-1-223,-1-20 31,-22 0 0,23 0-96,-21 0 32,0-20-161,-1-1 226,-19 2-162,0 19 1,-19-20-160,-21 20 192,20-20-160,-19 20 96,-1 0 32,19 0-417,21 0-896,0 0-1058,0 20-800,21-20-5989</inkml:trace>
  <inkml:trace contextRef="#ctx0" brushRef="#br0" timeOffset="560280.2735">7860 10258 20467,'-20'0'608,"1"0"898,-1 20 1088,20-20-800,-20 19-897,20-19-513,20 21-192,0-21-31,19 0-129,-19 0 0,21 0-64,-23 0 96,2-21-224,-20 2 95,0 19-31,0-20-96,-20 0 64,-18 1-256,17 19-65,-19 0-31,21-20 288,-1 20-417,0 20-1024,20-20-642,0 19-543,0 1-6375</inkml:trace>
  <inkml:trace contextRef="#ctx0" brushRef="#br0" timeOffset="560658.2032">8119 10278 18801,'-20'0'2659,"0"19"-2275,20-19 769,0 21 865,0-21-769,0 20-800,0 0-385,20-1 0,0-19 32,-1 0-64,1 0 32,0-19 32,0-1-96,0 0-64,-20-20 0,0 0 64,0 1 64,-20 0-64,0-2 96,-20 1 32,21 1 0,-1-2 417,0 22 224,0 19-193,20 0-127,0 0-225,0 19 0,20 22 128,0-2-255,19 1-33,1 1-289,19-2-159,-19 0-417,1-19-608,-3 0-1506,-18-1-1729,1-19-14542</inkml:trace>
  <inkml:trace contextRef="#ctx0" brushRef="#br0" timeOffset="560872.0704">8476 9901 25175,'20'0'865,"-20"0"-673,20 20 289,-20-1 95,0 21-383,19-21-258,-19 22-703,0-21-1603,0-1-1921</inkml:trace>
  <inkml:trace contextRef="#ctx0" brushRef="#br0" timeOffset="561090.8204">8674 9901 24118,'40'39'1185,"-19"-19"-1313,-3 0 128,2-1-288,1 22-609,-1-21-1825,0-1-5991</inkml:trace>
  <inkml:trace contextRef="#ctx0" brushRef="#br0" timeOffset="561722.6563">9190 9901 17680,'0'-39'1634,"0"18"-225,0 1-32,0 20 641,0 20-801,21 1-95,-21 18-130,20 0-191,-2 41-256,2-21-1,1 0-384,-1 2 97,19-2-161,1-20-288,0 2-289,-1-21-448,1-1-1153,-20-19-1697,1 0-3044</inkml:trace>
  <inkml:trace contextRef="#ctx0" brushRef="#br0" timeOffset="561942.3829">9389 10238 20147,'0'20'1601,"20"-20"-288,0 0 1058,-1-20-642,21 20-1024,0 0-577,-1-19-96,22-1-224,-23 20-321,-17-20-832,-1 1-1281,0-3-449,-20 3-545,-20-1-2305</inkml:trace>
  <inkml:trace contextRef="#ctx0" brushRef="#br0" timeOffset="562172.8516">9587 9901 4163,'-38'-39'10602,"38"18"-7398,0 21-1283,0 21 33,18-2 545,-18 21-353,20-1-737,0 21-640,1-1-225,17 22-384,3-22-128,-1-20-256,-1 0-320,1 2-642,19-21-1184,-39-1-1281,20-19-4293</inkml:trace>
  <inkml:trace contextRef="#ctx0" brushRef="#br0" timeOffset="562464.8438">10144 10138 18609,'-20'0'2466,"0"0"-1377,-1 22 1442,1 17 31,2 0-1056,18-19-577,0 19-417,0 2-320,38-21-32,3-1 33,-3-19-193,3 0 96,-1 0-96,-21-19-96,1-1 96,0 0-129,-20-1 33,0 2 128,-20-1-128,0 0 128,1 1-64,19 19 0,-20 0 160,0 0-64,20 0-31,0 19-33,0 1 64,20 0-128,0-1-161,-1 2-223,1-1-801,0-20-577,0 20-1089,20-20-352,-21-20-4452</inkml:trace>
  <inkml:trace contextRef="#ctx0" brushRef="#br0" timeOffset="562740.2344">10521 10138 14381,'0'-19'2563,"0"19"-1218,0 0 256,-21 0 97,21 19 32,0 3-353,0-3-448,0 21-193,0-21-351,21 1-193,-1 19 0,0-18-96,-1-1-96,1 0 128,-20-1-32,20 1-63,-40-20-33,20 0-97,-20 0-63,-19 0-640,19 0-161,-21 0-961,23-20-320,-23 20-353,21-19-3651</inkml:trace>
  <inkml:trace contextRef="#ctx0" brushRef="#br0" timeOffset="563055.6641">10541 9881 13324,'0'0'9193,"0"0"-7720,20 20 97,-1 19 352,-19-19-289,20 40-480,0-1-480,20 0-353,-21 2-64,21-2-160,-20-20-64,19-18-64,-19-1 64,0 0-64,0-20-64,1 0 96,-21-20 0,18 0 96,-18-1-256,0-18 224,20 0-32,-20 19-64,0 0 32,20 1-32,1 19 0,-1 0-64,-2 19 160,3 1-192,-1 19-96,0-19-673,0 19-704,19-18-1410,-19 19-673,20-40-2754</inkml:trace>
  <inkml:trace contextRef="#ctx0" brushRef="#br0" timeOffset="563417.9688">11454 10219 19922,'39'39'3075,"-19"-19"-1986,0-1 769,0 2-256,0-1-225,-1-20-416,1 0-449,-20 0-191,0-20-129,0-1 0,0 2-64,-20-21-128,1 1 32,-21 19-32,20-40 0,-19 20 0,-1 1-32,20-21-32,-1 20 128,3 1-160,18 0 64,0 18-32,18 1-32,3 0 192,19 1-288,-1 19 192,1 0-32,0 0-321,-1 0-640,1 19-544,-1 1-1570,-19 21-2178</inkml:trace>
  <inkml:trace contextRef="#ctx0" brushRef="#br0" timeOffset="563645.5079">11314 10040 16944,'-20'20'4516,"20"-40"-4196,20 20 1186,21-20 576,-3 20-1090,3-21-575,18 21-289,1 0-128,-21 0-609,21 0-1633,-39 21-1345,-3-21-7848</inkml:trace>
  <inkml:trace contextRef="#ctx0" brushRef="#br0" timeOffset="563863.2813">11731 10138 18481,'-20'41'1409,"20"-21"641,20 0 833,1-1-417,-21 1-960,38 0-481,3-1-225,-1-19-31,-1 0-192,1 0-353,-1-19-128,-19-1 0,0 0-96,-20-19-128,0 19-224,0 1-385,-20-3-608,0 22-1410,-19-19-1217,19-1-1249</inkml:trace>
  <inkml:trace contextRef="#ctx0" brushRef="#br0" timeOffset="564156.25">12009 10099 20371,'40'39'2178,"-20"-17"-1249,1-3 864,17 1-63,-18 0-289,1-1-576,17 1-384,-17 0-225,-1-20 96,-20 0-128,20 0 1,-20 0-97,0-20 32,0 0-96,0 1-32,0-1-32,0-19 96,0 17 0,20 3 32,-20 19 129,19-20-65,1 20-96,0 20-96,0-1-64,0 3 64,-1-3-224,1 1-321,0 19-704,20-39-705,-21 20-1249,1 0-1794</inkml:trace>
  <inkml:trace contextRef="#ctx0" brushRef="#br0" timeOffset="564439.4532">12703 10099 19410,'-18'-20'2306,"-2"20"-544,20 0 608,-20 20-256,-1 0-673,1 21-384,2-22-448,-2 21-193,20-1-288,20 0-160,18-18 96,-17-1-160,37-20-96,-17 20-96,-1-40-481,-1 20-608,1-20-1506,-1-1-1601,-19 2-5349</inkml:trace>
  <inkml:trace contextRef="#ctx0" brushRef="#br0" timeOffset="564650.3907">12922 9862 21748,'0'0'3363,"20"0"-2146,-20 19 513,20 1 192,1 19-673,-1 1-608,-2 20-417,2-1-32,21-20-256,-21 22 128,19-41-320,-39-1-193,20 1-479,-20-20-898,-20 0-1826,0 0-2017</inkml:trace>
  <inkml:trace contextRef="#ctx0" brushRef="#br0" timeOffset="564879.8829">12843 10060 17872,'40'-20'3203,"-21"20"-2114,21 0 1090,1 0 287,17 0-544,3 20-673,-2-1-384,-19 21-257,-1 1-191,1-2-129,-20-19-160,-1 19-192,1-19 32,-20-1-256,0-19-289,0 0-672,0 0-1121,0 0-2659,0-19-13805</inkml:trace>
  <inkml:trace contextRef="#ctx0" brushRef="#br0" timeOffset="565113.2813">13220 9940 24791,'-19'-39'2402,"19"19"-2113,0 1-289,19-2-97,-19 21-383,20 0-2339,-20 0-5316</inkml:trace>
  <inkml:trace contextRef="#ctx0" brushRef="#br0" timeOffset="565614.2579">13598 10099 19250,'-40'-20'1665,"40"20"-576,-20 20 449,-1-20-65,3 39-128,-2-17-416,20 17-448,20 0-97,-2-19-160,23 0 129,-1-20-161,-1 0 0,1 0 0,-1 0-64,-19-20 0,0 0-95,-20 1-66,0-1-31,-20 0-32,0-21-64,1 22-160,-1-1-257,0-19-320,0 19-448,20 20-1377,-20-20-289,20 20-1890</inkml:trace>
  <inkml:trace contextRef="#ctx0" brushRef="#br0" timeOffset="565892.5782">13716 10079 15214,'20'40'2018,"0"1"-673,0-22 96,0 21 161,1-21 128,-21-19-321,18 20-544,-18-20-257,0 0 97,20-20-160,-20 1-257,21-1 0,-1 0 32,0-21 129,-2 2-33,3 19-31,-1 1-193,0-1-96,19 20 64,-19 0-64,0 39-64,20-19 64,-21 19-224,21 2-224,1-1-193,-23-21-832,2 1-1634,0 0-1793</inkml:trace>
  <inkml:trace contextRef="#ctx0" brushRef="#br0" timeOffset="567807.6172">298 11032 18513,'-20'0'513,"20"0"-642,0 0 193,0 0-64,20 0-64,18 0-64,3 0 0,-3 0 96,3 0 64,-1 0 32,19 0 128,-19 0 97,19 20 31,0-20-128,2 0-96,-2 0 193,21 0-225,19 0 0,-20-20-32,41 20 0,-21-20 32,19 20-32,21-19-32,1-1 96,-2 20 96,22-20-64,-2 1 128,1-2-127,-21 21-33,-18-20 192,-21 20-192,20 0 0,-19 0 0,19 0-32,19 0-32,-19 0 32,1 0-96,-1 0 96,0 0 0,1 0-160,-2 0 128,1-20 0,21 20 32,-21 0 129,0 0 159,19 20-128,-18-20-32,-1 0-64,19 0-95,2 0-1,19 0 64,-21-20-32,22 20-32,-22-19 32,1 19 128,20-20 0,-20 20 0,19 0-64,-18-20 65,18 20-129,2 0-32,-2-19 32,1 19-64,20-20 96,-21 20-160,22-21 288,-22 1-96,1 20 0,0-20 32,-1 20 1,1 0-33,0-19-64,0 19 32,-1 0-64,2 0 64,-2-20-64,0 20 0,2 0 0,-2 0-64,2 0 64,-22 0-32,22 0 0,-2 0 64,-19 0-96,1 0 64,-2 0 0,1 0 32,-1 20-96,2-20 160,-1 0 0,-1 0-96,-18 19 33,19-19-65,-19 0 96,-3 0-128,23 20 192,-21-20-32,1 20 288,-1-20 1,-1 21-161,1-21-64,1 20-96,-1-20 96,19 0-288,-19 0 160,1 0-32,-1 19 0,0-19 32,-19 0-64,-1 0 97,0-19 63,0 19-32,1-20 64,-21 20-160,20 0 192,-20-21-192,2 21 96,-23-20 65,1 20-33,-18 0-64,-1-20-64,-21 20 64,1 0-96,0 0-32,0-19 64,-20 19-64,20 0-64,-20 0 64,0 0-128,0 0-321,-20 0-384,20 19-544,0-19-833,-20 20-1378,0 0-9512</inkml:trace>
  <inkml:trace contextRef="#ctx0" brushRef="#br1" timeOffset="571765.625">853 11647 14317,'-59'-59'4100,"39"59"-2114,20-19 192,-21-1 512,21 20-1120,0 0-705,0 0 64,0 20-385,21 19-320,-21-19-128,20 19 1,19 2 63,-19-2-224,0-19-129,20 0-223,-21-1-449,1 1-704,-20 1-1698,20-21 160,-20 0-3620</inkml:trace>
  <inkml:trace contextRef="#ctx0" brushRef="#br1" timeOffset="572078.125">595 11469 19058,'-99'0'1121,"39"0"-321,21 20 834,19 19 672,0 2-640,20 18-513,0 0-545,40 1-159,-1-1-161,21 2 32,19-22 161,20-39-577,1 0 288,-1-20 64,20 1-224,-20-42-192,1 2 0,-21 20-96,-20-22 31,-39 2-63,-40 20-224,1-2-193,-62 2 353,2 19 191,-20 1 1,-20 19-608,-1 0-1475,21 19-2049,20 1-12588</inkml:trace>
  <inkml:trace contextRef="#ctx0" brushRef="#br1" timeOffset="578033.2032">1885 11628 9993,'0'-20'2402,"0"20"-672,0 0 576,0-20 0,-20 20-1057,0 0-704,20 20-1,-19 0 65,-1-1-129,20-19-287,-20 20 95,20 0-32,20 1-32,-20-1-63,39-1-33,1-19-128,1 20 64,-3 0-160,-18-1 160,1 1 96,-21 1 32,0-21-32,-21 20-96,1-20-96,20 19-256,-20-19-289,20 0-127,-18 0-610,18 0-1120,-21 0-4004</inkml:trace>
  <inkml:trace contextRef="#ctx0" brushRef="#br1" timeOffset="578359.375">1926 11528 16207,'18'-39'2658,"-18"39"-2369,0 0 832,20 19 929,0 1-481,1 1-736,-1 18-385,-2 1-63,3-1 63,-1-19-224,0 1 129,-20 18-321,20-19 32,-20-20-32,0 20 64,19-20-32,-19 0-32,0 0 64,0 0 0,0-20-96,0 0 0,0 1-96,20-1-352,0-1-65,-20 21-159,20 0-161,0 0-128,-1 21-224,1-1-929,20-1-2050,-20 1-11083</inkml:trace>
  <inkml:trace contextRef="#ctx0" brushRef="#br1" timeOffset="578642.5782">2481 11687 12940,'20'-20'4420,"-20"20"-2434,0 0 64,0 20-257,-20-20-159,20 21-641,20-1-384,-20-1-257,20 1-96,19-20-96,-19 0 0,0-20 1,0 1-1,-20 19 0,0-41-192,0 41 0,0-20-160,-20 0-161,-20 20-351,19-19-546,3 19-287,-22 0-193,40 19-1601,-21-19-8360</inkml:trace>
  <inkml:trace contextRef="#ctx0" brushRef="#br1" timeOffset="578885.7422">2679 11647 11370,'20'20'8040,"-20"-20"-7464,0 20 1474,0 1 801,20-21-1378,-20 20-832,20-20-321,19 19 33,-19-19-161,1 0 96,-1-19-288,-2 19-288,2-20-449,-20 20-768,21-21-513,-21 1 128,-21 20-640,21-20-4485</inkml:trace>
  <inkml:trace contextRef="#ctx0" brushRef="#br1" timeOffset="579151.3672">2839 11430 20050,'18'0'2723,"-18"0"-2403,0 19 1987,20 1-161,-20 19-1250,21 2-703,-1-2 31,18 1-352,-17 19-385,-1-38-608,20 18-1185,-21-19-801,1 0-3139</inkml:trace>
  <inkml:trace contextRef="#ctx0" brushRef="#br1" timeOffset="579411.1329">3136 11569 18097,'0'19'3459,"0"1"-2915,0 0 802,0 19 1248,0-19-960,19 21-866,-19-22-383,20-19-225,20 0-32,-19 0 0,17 0-64,-18-19-96,-20-22-128,21 21-160,-21-19-129,0-1-127,-21 21-65,1-22-192,0 2 97,2 19 544,-3 0 192,1 20 352,20 0 64,0 0 257,0 20 128,0 19-161,41-19-416,-23 21-256,43-2-160,-23-19-865,23-1-1377,-21 1-2018</inkml:trace>
  <inkml:trace contextRef="#ctx0" brushRef="#br1" timeOffset="580227.5391">3989 11350 11883,'-39'-20'2370,"39"0"449,-20 20-769,20 0 0,0 20-545,0 0-384,0 20-160,0 0-288,0 38-65,20-17-159,-1-22-33,21 20-128,-20-18-160,19-21-160,-19-1 257,21-19-129,-21 0-128,18 0 64,3-19-64,-21-22-32,-20 21 32,19-19-65,-38 19 194,-1-19-194,0 19-95,-1 20 224,1-21-32,-18 21 0,38 21 32,-21-1 96,21-1-31,0 1-194,0 19 97,21 1-32,17-19-256,3 18-961,18-19-865,1-20-224,-1 20-1826</inkml:trace>
  <inkml:trace contextRef="#ctx0" brushRef="#br1" timeOffset="580568.3594">4566 11549 18481,'-41'39'1730,"21"-19"-129,20 19 673,0-19-352,0 0-1185,0 1-481,41-1-224,-21-20 32,-2 0 32,3 0-192,19-20-64,-20-1 32,-20 1-128,0 0 224,0 1 128,0-1-96,-20 20 32,20-20 32,-20 20 64,20 0 96,0 0-96,0 20-64,0 0-64,20-1 0,-20 1-256,39 0-641,-19-20-1121,0 21-544,20-21-2371</inkml:trace>
  <inkml:trace contextRef="#ctx0" brushRef="#br1" timeOffset="580929.6875">4843 11628 18961,'-20'59'1922,"20"-38"-160,0 18 64,20-19-481,0 0-1089,-1-20-64,1 0 1,0-20-33,0 0-32,1 1-64,-21-1-96,0-21-160,0 21 128,-21-19-129,-19 19 97,20-19 160,1-2-64,-21 22 32,20-1 0,20 0 129,0 20 159,0 0-64,0 0 32,20 20 129,0 0-193,0 19-160,19 2-64,1-2-256,-1-19-769,2 19-1409,-21-19-1122,18 1-7302</inkml:trace>
  <inkml:trace contextRef="#ctx0" brushRef="#br1" timeOffset="581229.4922">5280 11350 21972,'19'19'609,"-19"22"-161,20-2 1634,0 1 96,1-1-1121,-1 2-704,18 18-225,-17-20-128,19 2-224,-1-2-385,1-19-832,-20 0-898,-1-20-1120,-19-20-11979</inkml:trace>
  <inkml:trace contextRef="#ctx0" brushRef="#br1" timeOffset="581526.3672">5339 11588 17072,'-20'-19'3939,"20"19"-2914,0 0 1217,20-20 673,21 20-897,-23 0-769,23 20-608,-1-20-417,-1 19-160,1 21 32,-20-21-128,19 1-160,-19-20 96,20 20-32,-21-20-32,1-20 96,0 20-96,0-20-129,-20 1 1,0-1 96,0 0-257,0-19-63,-20 18-65,0 21 33,0-20 224,-19 20-1,-1 0 161,20 20 288,1-20-64,19 21-256,0-21-1057,0 20-1570,0-20-3907</inkml:trace>
  <inkml:trace contextRef="#ctx0" brushRef="#br1" timeOffset="582400.3907">6352 11528 18705,'-41'-20'1570,"3"40"-97,18-20 545,-1 41-32,-17-2-545,38-19-704,-21 19-481,21 2-64,21-21-224,17-1 32,-17-19 64,19-19-32,-1-1-224,-19-21-128,-20 21 64,20-19 224,-20 19-64,0 1 160,-20-1-128,20 20 0,0 0 128,0 0-96,0 39 192,0-19-128,40 39 32,-21-18-64,21 18 32,0 0-64,-21-18 32,21 18 0,-20-40 0,-20 21-96,0-19 128,0-2-32,-20 1-96,0 0-97,0-20-63,1 0 0,-1 0-289,-20 0-576,20-20-320,20 0-705,-19 1-1922,19-22-12876</inkml:trace>
  <inkml:trace contextRef="#ctx0" brushRef="#br1" timeOffset="582705.0782">6749 11588 19698,'-21'40'1570,"21"-21"159,0 21 898,0-19-994,21-1-928,-1-1-257,19-19-255,1 0-161,0 0 128,-1-19-96,-19-1-96,0-1-64,-20 1 96,0 0-192,-20 1 159,-19-1-223,19 0-32,-20 20-32,0-19-33,1 19-255,19 0-129,20 19-576,0-19-449,0 20-608,20 0-3331</inkml:trace>
  <inkml:trace contextRef="#ctx0" brushRef="#br1" timeOffset="582999.0235">7125 11588 20050,'-38'20'1250,"38"0"447,-21-1 866,21 1-1122,0 0-704,21 1-289,17-21-192,3 0-159,-1 0-97,-1 0 64,1-21-257,-20 21 97,-1-20-192,-19 0-64,-19 20-129,-1-19-255,-20 19-65,1 0-32,19-20-160,-20 20-96,19 0-320,3 0-1506,18 20-4484</inkml:trace>
  <inkml:trace contextRef="#ctx0" brushRef="#br1" timeOffset="583327.1485">7404 11588 17904,'-20'20'2275,"20"-20"-1090,-20 20 833,20-1 352,0 1-1185,20 0-544,-20 1-353,20-21-224,19 0 64,-19-21-128,0 1 0,1 0-224,-21-19 0,0 0 96,-21 19 95,1-21 33,0 2-32,-19 0 97,19-1 31,-20 0 32,20 0 64,20 21 352,-19 19 225,19 0-288,19 19 95,1 1-127,20 19-257,-1 22-128,1-22-128,1 0-385,18 2-704,-19-21-961,-1 19-1890,-19-19-4964</inkml:trace>
  <inkml:trace contextRef="#ctx0" brushRef="#br1" timeOffset="584250">8099 11667 13676,'0'0'1794,"0"0"-256,20 20 544,-1 1-161,1 18-575,20 20-321,-1-18-32,1-2-193,-20 1-383,19-21-161,-19 1 128,-20 0 1,20-20-1,-20 0 193,0-20-289,-20-19-192,0-1 64,2 1-160,-23-2 128,1 2-96,1-20 32,19 18-64,0-18 64,0 0-64,20-1-32,20 20 0,-20 21 32,40-1 0,-20 20-96,-1 0 96,21 20-96,-20 19 96,-20 0-512,21 2-33,-21-21-127,0 19 95,0-19 32,0-1 225,0 1 32,-21-20 224,21 0-289,0 0 161,-20 0 0,20-20 32,0 20-256,20-19 95,-20-1 129,21 20 64,-3 0 160,2-20-32,0 20 96,1 0 160,17 20 161,-17-20-97,19 0 96,-20-20 65,-1 1-65,1-1-159,-20-1-33,20 1-64,-20 1 96,-20-1-128,0 0-32,1 20 97,-1 0-161,0 0-32,0 0 128,-1 20-64,3 0-192,18 19 160,18-18-64,3 18-64,-1 1-737,20-21-1217,-1 1-320,1 0-5798</inkml:trace>
  <inkml:trace contextRef="#ctx0" brushRef="#br1" timeOffset="584493.1641">8773 11708 14637,'-20'-61'5446,"20"42"-4229,-18-21 737,-3 1 63,21-2-767,0 22-482,0-1-704,0 0-160,21 1-512,-3-1-898,2 20-1024,21 20-2691</inkml:trace>
  <inkml:trace contextRef="#ctx0" brushRef="#br1" timeOffset="584812.5">9249 11647 18481,'20'0'1089,"1"0"705,-21-19 128,20-1-353,-20 0-416,0 1-448,-20-22-161,-1 21-159,1-19 95,-18 19 65,-3 1-129,3-21-128,-3 0-63,21 0-161,-19 1 64,39 19-128,-20-21 0,40 22-96,-20 19-193,39 0-800,-19 0-1473,21 19-1154,-23 3-9576</inkml:trace>
  <inkml:trace contextRef="#ctx0" brushRef="#br1" timeOffset="585145.5079">8933 11449 19218,'19'-19'1345,"1"-1"-1025,0 0 1122,20 20 95,19-21-192,0 21-320,-19 0-448,19 21-225,-18-1-224,-21 19-32,0 1 1,-1-1-97,-19 2 96,0-2 32,20-19 32,-20-1 64,20-19 32,0 0-31,0-19 31,-1-1-96,1 0-96,-20-19-96,0 18 32,0 1-64,-20-19 96,1 39-224,-21-20 32,0 20-129,1-19-255,19 19-513,-1 19-545,1-19-640,20 20-2210</inkml:trace>
  <inkml:trace contextRef="#ctx0" brushRef="#br1" timeOffset="585732.4219">9648 11608 16944,'0'20'1857,"-20"-1"-95,20-19 512,0-19-64,0-1-768,0 0-257,-21 1-417,21-22-223,0 21-225,0-19-128,0 19-192,0-19-160,21 19-224,-21-1-225,20 2-576,19 19-705,-19 0-576,0 19-1217,0 2-12429</inkml:trace>
  <inkml:trace contextRef="#ctx0" brushRef="#br1" timeOffset="586275.3907">9905 11528 19442,'20'41'1281,"-20"-22"32,20 21 673,-20-40-160,0 19-961,0-19-385,19 20-191,-19-20-97,0-20 32,0 20-32,0-19-192,0-1 160,-19 0-64,19 1-96,0-1 0,0-1 96,0 1-96,0 1 0,0-1-64,19 20 64,1 20 32,0-20 97,1 19-33,17 1 256,-18 1-192,21-21 32,-21 20-96,-2-20 0,3 0-31,-21 0-33,20 0 160,-20 0-96,0 0-32,-20-20 128,20 20-224,0-21 64,0 21-32,0-20 0,0 1 0,20-1 0,0 20 0,0-20-64,-1 20 192,1 20 32,0-20-160,20 20 160,-20-1-256,-1 1-96,21-20-384,-19 21-834,17-21-1440,-18 0-1314,-20 0-9257</inkml:trace>
  <inkml:trace contextRef="#ctx0" brushRef="#br1" timeOffset="586639.6485">10600 11449 6886,'-20'-19'15150,"1"19"-13804,-1 19 640,0 1 224,-1 0-1089,21-1-289,0 22-575,0-21-257,21 19 96,-1-19-256,0-20 128,19 0-257,-19 0 33,-20 0-96,20-20-1,-20 0 33,0 1 192,-20-22 224,20 21-96,-20 1 0,0 19 32,1-20 192,19 20 97,-20 0-33,20 0-96,0 20 32,0-1-192,20 1 64,-1 1-192,1-1-128,20-1-737,-1 1-544,-19-20-545,0 0-801,0 0-3203</inkml:trace>
  <inkml:trace contextRef="#ctx0" brushRef="#br1" timeOffset="586940.4297">10739 11469 18897,'20'59'2723,"-1"-38"-449,1-1 160,-20-1-512,20 1-929,0 0-416,-20-20-161,21 0-192,-21 0 1,18-20-65,-18 20-96,0-20 0,20 1-64,-20-1 64,20-1-128,1 21 128,-1-20-160,19 20-32,-19 0 32,0 20-129,19 1-415,1-1-97,-20 19-1537,19-19-1346,-19-1-3458</inkml:trace>
  <inkml:trace contextRef="#ctx0" brushRef="#br1" timeOffset="587449.2188">11533 11430 5477,'0'-20'10858,"-20"0"-8296,0 20-287,1 0-161,-1 20-32,-20 0-545,19-1-288,21 21-64,0-1-512,0-18-129,0-1-255,21 19-65,19-19-256,-20-20 96,19 19-32,-19-19-256,20 0-417,-1 0-800,-19 0-1314,0-19-1537,-20 19-12139</inkml:trace>
  <inkml:trace contextRef="#ctx0" brushRef="#br1" timeOffset="587788.086">11731 11549 21172,'21'0'2274,"17"0"-449,-18 0 1,1-21-641,-1 21-544,0-20-417,-1 20-96,1-19-96,-20-1-32,0 0 0,0 1-128,-20 19-128,1 0-128,-1 0 255,0 0 65,-21 0 64,23 19 0,-2 1 32,-1 19 129,1 2-97,20-21 64,0 19 96,20 0-128,1-19 0,37-20-64,3 20 0,-2-20-32,0-20 0,-19 20-288,21-20-545,-43 20-897,22-19-1248,-40 19-3236</inkml:trace>
  <inkml:trace contextRef="#ctx0" brushRef="#br1" timeOffset="589805.6641">12525 11489 11755,'-20'-20'4003,"20"20"-1472,-19-20 95,19 20-576,0 0-32,0 0-897,19 20-32,1-20-224,0 0-288,21 0-225,18 0-64,-19 0-224,19-20-64,0 20-320,1 0-577,-1 0-1281,-19 0-961,-19 0-2498</inkml:trace>
  <inkml:trace contextRef="#ctx0" brushRef="#br1" timeOffset="590047.8516">12586 11647 19762,'0'0'2178,"18"0"-736,23 0 1120,-21 0-640,39 0-929,-19 0-449,19-19-255,1 19-129,-1 0-320,2-20-545,-23 20-897,3 0-1889,-21 0-2370</inkml:trace>
  <inkml:trace contextRef="#ctx0" brushRef="#br1" timeOffset="590304.6875">12942 11369 20371,'41'21'1313,"-21"-21"-1153,39 20 865,-19-20 449,19 0-738,0 0-415,1 20-321,-1-20 0,-19 19-32,-19 1 32,-3 0 0,-18-1 96,-18 1-64,-3 21 32,-19-22-64,1 21 32,-1-21-96,20 21-96,-19-19-930,39-1-1344,0-20-5509</inkml:trace>
  <inkml:trace contextRef="#ctx0" brushRef="#br1" timeOffset="636074.2188">13896 11489 13933,'-20'0'2658,"20"0"-159,0 0-353,0 19-289,0 1-575,0 1-482,0-1-127,20-20-225,-20 19-159,20 1-65,-20 0-288,18-20 96,-18 19-417,0 1-575,21 0-450,-21 1-608,0-21-1665,0 20-9738</inkml:trace>
  <inkml:trace contextRef="#ctx0" brushRef="#br1" timeOffset="636330.0782">13876 11369 13484,'-21'-39'3235,"1"39"-2626,20-20-513,0 1 416,20 19-287,-20 0-770,21 0-2626,-1 19-6790</inkml:trace>
  <inkml:trace contextRef="#ctx0" brushRef="#br1" timeOffset="636582.0313">14114 11569 18545,'0'0'384,"0"0"-992,0 0 512,0 0 128,0 0-1762,19 0-7270</inkml:trace>
  <inkml:trace contextRef="#ctx0" brushRef="#br1" timeOffset="636823.2422">14313 11608 16879,'18'0'993,"-18"-20"-256,21 1 544,-1-1-192,-20 20-768,20-21-257,0 1 96,-20-19-64,0 39-32,0-20 224,-20 1 97,0 19 159,0 0 225,-1 0 192,21 19-385,-18-19-191,-2 40 31,20-21-64,0 1-255,0 1-65,0 18 64,20-19-64,-2 0-128,3 19-289,19-39-768,-20 20-673,19-20-896,-19-20-5830</inkml:trace>
  <inkml:trace contextRef="#ctx0" brushRef="#br1" timeOffset="637086.9141">14550 11528 18289,'0'0'1794,"-20"0"-385,20 0-320,0 0-769,20 0-640,-20 21-1057,20-21-3044</inkml:trace>
  <inkml:trace contextRef="#ctx0" brushRef="#br1" timeOffset="637103.5157">14748 11628 18225,'41'39'2626,"-41"-39"-1537,20 20 929,0 1 160,-20-1-1185,0-1-737,0 1-256,0 0-32,0-1-544,0 1-866,0 1-1088,0-1-1474</inkml:trace>
  <inkml:trace contextRef="#ctx0" brushRef="#br1" timeOffset="638109.375">15285 11350 14445,'-41'-40'1474,"23"40"640,-22 0-32,19 0-161,-17 0-607,18 20-450,-1 19-319,1-18-161,40-1-352,21 0 32,-3 19-128,3-19 160,18-20-96,1 19-224,-1 1-64,-19 1 128,-21-21 32,1 20 64,-20-1 256,-20 1-192,1 0 192,-21-1-64,20 1 0,-19 0-128,19-20-32,20 0-192,-20 21-353,20-21-640,0 0-673,0-21-2754</inkml:trace>
  <inkml:trace contextRef="#ctx0" brushRef="#br1" timeOffset="638428.711">15404 11232 15342,'20'19'2210,"-20"1"-961,19 0 897,1 19-192,-20 0-577,20 2-672,-20-2-128,20 1-97,1-1-256,-21-18 65,20-21-161,-20 20 0,0-20-32,18 0-96,-18-20 192,0-1-160,0 1 96,0 1-256,0-21 0,20 21 0,-20-21-32,0 40 32,21 0-225,-1 0-63,0 20-385,-1 0-384,1 19-513,20-19-1825,-20 19-7912</inkml:trace>
  <inkml:trace contextRef="#ctx0" brushRef="#br1" timeOffset="638725.586">15841 11469 19250,'-20'20'1409,"0"-1"-32,20 1 385,20 1-353,0-1-864,19-1-257,1-19-160,-1 0-64,2-19 32,-21 19-64,-20-20-32,0-1 65,0 21-65,-20-20-193,-21 1-127,23-1-321,-23 20-223,21-20-161,0 20-96,20 0-801,0 0-2114,0 0-11339</inkml:trace>
  <inkml:trace contextRef="#ctx0" brushRef="#br1" timeOffset="638981.4454">16058 11508 18225,'21'20'2754,"-21"1"-2049,0-1 1089,0-20 63,20 0-864,0 0-640,0 0-225,-1-20 64,1-1-192,0 1-64,0 20-96,-20-19-96,0-1-289,-20 20-352,20-20-416,-20 20-481,20 0-1120,0 0-4485</inkml:trace>
  <inkml:trace contextRef="#ctx0" brushRef="#br1" timeOffset="639304.6875">16297 11151 22132,'20'20'1570,"-20"0"-289,0-1 641,0 22-288,20-1-834,-20 19-447,19-19-257,1 0-96,0-1-225,1-19-287,-21-1-641,20 1-769,0 1-576,-2-1-737,-18-20-6951</inkml:trace>
  <inkml:trace contextRef="#ctx0" brushRef="#br1" timeOffset="639616.211">16516 11369 17840,'-20'41'2339,"20"-2"-1186,-21-19 704,21 19 514,21-19-1154,-1 1-897,0-21-64,0 0-63,19 0-65,-19-21-32,0-18-96,0-1 32,-20 1 32,0-2-160,-20 2-64,0-20 32,-20 20 128,21 17-33,-1 3 162,0 19 191,0 0 128,20 0-63,0 41 127,20-22-63,0 21-257,19 19-288,1-19-353,0 0-1184,-1-1-1795,22 0-2785</inkml:trace>
  <inkml:trace contextRef="#ctx0" brushRef="#br1" timeOffset="640247.0704">17210 10973 18961,'0'0'2018,"0"0"-1313,0 0 384,0 20 577,0-1-802,0 21-671,20-21-225,-20 2-64,21-21-545,-21 20-897,20-20-1120,-2 0-4100</inkml:trace>
  <inkml:trace contextRef="#ctx0" brushRef="#br1" timeOffset="640503.9063">17271 10973 14733,'18'-20'2435,"3"20"-1538,-1 20 672,-20 0-320,20 19-864,0-19-513,-1 20-1698,21 0-3780</inkml:trace>
  <inkml:trace contextRef="#ctx0" brushRef="#br1" timeOffset="646947.2657">17846 11232 12908,'-20'-22'2658,"20"22"-704,-20-19 416,20 19-224,-20-20-800,1 20-385,-1 0-129,0 20-63,-1-1-192,1 3-193,20-3-128,0 1-224,0-20-32,0 20 64,20-1-64,21 1-96,-2-20 64,1 20 0,0-20 32,-21 19 0,1 2 0,0-1 64,-20 0 0,0-1 64,-20-19 1,0 20 31,1-20-192,-1 20 96,0-20-64,0 0-353,20 19-511,-20-19-834,20 0-704,-19 0-929,19 20-4517</inkml:trace>
  <inkml:trace contextRef="#ctx0" brushRef="#br1" timeOffset="647418.9454">18123 11489 15919,'41'80'1889,"-21"-41"-383,-1 20 127,1-18-255,0-2-482,0-19-415,0 0-289,-20-1-96,0-19 0,0 0 225,-20-19-289,0-1-64,0 0 96,0-19-32,-19-2-32,-2-18 96,3 0-96,-3-1 0,41 1-160,-20-21-1,20 21 33,20 0-32,21 37-32,-23-17 192,23 39-64,-21 0-64,0 20 224,-1 21-192,1-2 192,0 20-224,-20-20 96,0 2-32,-20-2 128,20-19-32,-20 0-96,1-1-160,19-19-449,-20 0-929,20 0-1120,0-19-4453</inkml:trace>
  <inkml:trace contextRef="#ctx0" brushRef="#br1" timeOffset="647744.1407">18401 11449 16912,'20'20'1057,"-20"-20"480,0 0 801,0 0-864,0 0-706,-20-20-159,20 1-33,0-1-127,0 0 31,0-20-159,0 0-129,0 21-64,20-21-160,0 21 0,-20-3 32,20 22-128,1 0-129,-3 0-383,2 0-898,1 22-415,-1-3-962,-20 1-3683</inkml:trace>
  <inkml:trace contextRef="#ctx0" brushRef="#br1" timeOffset="648054.6875">18660 11330 9673,'20'0'5509,"-20"0"-2466,19 0-32,1-20-353,0 20-928,-20-19-769,20-1-449,0 20-320,-1-20 1,-19 1-65,0 19-64,0-22 64,0 22-64,-19-19-64,19 19-32,-20 0 64,0 0-32,20 0-32,-20 19 96,0 3-128,20-3 0,0 1 64,0 19-64,0 1 128,0-21-256,20 22-289,0-21-576,0-1-512,0-19-97,-1 20-1185,21-40-4868</inkml:trace>
  <inkml:trace contextRef="#ctx0" brushRef="#br1" timeOffset="648375">19057 11232 7943,'-20'0'10826,"-1"0"-9545,3 19 801,-2 1 545,20 19-865,-20-19-834,20 19-511,0-18-321,0-1 0,20 0-64,0-20 0,-2 0-96,23-20 128,-21 0-128,0-1 64,-1 2-96,-19-1 192,0 0-96,0 1 64,0 19-32,-19-20 0,19 20 64,0 0 32,0 0-32,0 0-96,0 20-32,19-1 0,-19-19-32,20 20-192,0 0-384,-20-1-610,20-19-575,0 21-321,-20-21-2499</inkml:trace>
  <inkml:trace contextRef="#ctx0" brushRef="#br1" timeOffset="648831.0547">19395 11232 19122,'-20'19'2274,"-1"1"-1217,21 0 544,-20-1 97,20 21-769,0-21-481,20 22-288,-20-21-128,21-1-64,-1-19 32,19 0-32,-19-19-32,0-1-64,0-21 96,-20 22-96,0-40 64,0 19 32,-20-1 64,0-18 32,0 0-96,-1 19 0,3-19 96,-2 39 64,20 0 192,0 1 193,0 19 63,0 19 193,20 1-96,-20 19-449,39 20-160,-19-18-32,0 18-160,19-20-481,-19 2-1056,20-21-1090,-20 0-992,-1-1-11436</inkml:trace>
  <inkml:trace contextRef="#ctx0" brushRef="#br1" timeOffset="649924.8047">20168 11291 10185,'0'-20'2819,"0"0"-705,0 20 480,-20-19-352,20 19-512,-20-22-513,1 22 0,19 22-64,-20-22-192,0 39-224,20-19-321,-20 19-95,20-19-161,20 20-32,0-20 32,0-20-128,19 0 160,-19-20-128,21-1-32,-23-18-64,2 0-64,-20-1-32,21-20 0,-21 20 224,-21-19-64,21-1-64,-20 1-96,-18 20 128,17-2-32,1 2 64,20 39 128,-20-20 193,20 40 63,0-20-224,0 39 96,20 2-31,0-2-225,1 20-32,-1 1 32,18-1-192,3-19-257,-21 20-736,19-20-1249,1-21-513,-1 1-1793</inkml:trace>
  <inkml:trace contextRef="#ctx0" brushRef="#br1" timeOffset="650286.1329">20585 11171 19986,'-40'61'1538,"40"-22"-449,-20 0 833,20 1-32,0-21-1314,0 22-448,20-41-128,20 0-64,-19 0 192,-3 0-192,2-20-96,0-20 128,-20 20 64,0-19-64,0 19 32,0-19 0,-20 17-32,20 3 32,0 19 0,-20 0-32,20 0 0,0 0 96,0 19 96,0 3-160,20 17 96,-20-19-160,20-1-32,21 1-577,-21 0-992,-1-1-321,21-19-608,-20-19-4261</inkml:trace>
  <inkml:trace contextRef="#ctx0" brushRef="#br1" timeOffset="650549.8047">20824 10953 19410,'19'20'3619,"-19"19"-2466,0 1-64,20 0 545,-20 19-641,20-19-641,20 20-448,-1-20-448,1-21-417,-19 1-1089,17-20-1409,-38 0-6022</inkml:trace>
  <inkml:trace contextRef="#ctx0" brushRef="#br1" timeOffset="652040.0391">22035 11151 3715,'0'-39'11403,"0"39"-9706,0-20 578,-20 20 159,20 0-448,-20 20-417,-21 19-544,23-19-32,-2 19-224,20 2 0,0-1-385,0-21-160,38 1-128,-17-20 64,19 0-31,-20-20-161,19 1 192,-19-21-256,0 21 64,-20-22-193,-20 21-63,20-19-256,-40 19-353,21 0-192,-21 20-64,20-21-97,-1 21-703,3 21-1475,18-21-6437</inkml:trace>
  <inkml:trace contextRef="#ctx0" brushRef="#br1" timeOffset="652310.5469">22153 11151 13292,'0'0'9513,"-19"20"-8648,19 0 448,-20-1 705,20 3-833,20 17-704,-1-19-321,1-20 0,20 19-224,-1-19 96,-19 0-160,20-19-353,-19-1-63,-21 0-257,0 1-865,0-3-576,0 3-1761,-21-1-13454</inkml:trace>
  <inkml:trace contextRef="#ctx0" brushRef="#br1" timeOffset="652578.125">22392 10934 20659,'0'0'3139,"20"19"-705,-20 1-224,20 0-704,-20 19-866,0 21-287,20-20-289,-20-1-32,19 0-320,1 2-481,0-21-224,0 0-609,-20-20-800,20-20-833,-20 20-5862</inkml:trace>
  <inkml:trace contextRef="#ctx0" brushRef="#br1" timeOffset="652840.8204">22333 11132 20531,'0'0'2658,"0"0"-1633,0 0 993,38 0-64,-17-20-993,19 20-609,-1 0-288,1 0-352,-20-20-801,19 20-1441,-39 0-2051,20 0-16493</inkml:trace>
  <inkml:trace contextRef="#ctx0" brushRef="#br1" timeOffset="652860.3516">22768 10795 22677,'0'19'3171,"0"-19"-2498,0 20 1120,0 19-351,-18 1-962,18-19-448,0 18-192,18-39-449,-18 20-928,20-20-1954,-20 0-2435</inkml:trace>
  <inkml:trace contextRef="#ctx0" brushRef="#br1" timeOffset="653136.7188">22987 10795 22421,'0'39'3907,"0"-19"-3939,20-1-32,0 1-736,0 0-1539,-1 1-5156</inkml:trace>
  <inkml:trace contextRef="#ctx0" brushRef="#br1" timeOffset="679862.3047">20804 11132 14381,'-40'0'2627,"40"0"-994,0 0 417,-20 19-160,20-19-801,20 0-384,0 0-33,0-19 65,0 19-257,-1 0-223,1 0-161,0 0 96,0 0-256,0 0-96,-1 0-705,1 0-801,0 0-320,-20 0-1857,0 0-13550</inkml:trace>
  <inkml:trace contextRef="#ctx0" brushRef="#br1" timeOffset="680434.5704">21221 11210 1985,'-20'-19'10506,"20"19"-9032,0-20 544,-20 20 672,20 0-896,-20 0-641,-1 0-256,21 20-32,-18-1-1,18 3-223,-20-3-160,20 21-193,20-21-288,-20-19 128,18 20-64,3-20 32,-1-20 0,0 1-32,0 19-32,-1-20 64,-19 0-32,0 1-32,0-3 97,0 22 223,0 0-96,0 0-224,0 22-128,0-22-641,0 19-832,20-19-449,0 0-929,0 20-7399</inkml:trace>
  <inkml:trace contextRef="#ctx0" brushRef="#br1" timeOffset="681706.0547">21359 11251 9513,'-20'0'704,"20"0"97,0 0 2050,0 0-385,0 0-1377,0 0-256,0 0 64,0 0 64,0 0 224,0 0-96,0 20-192,0 0 224,0-20-321,20 19-319,-20 1-417,20-20 0,0 0-352,1 20-417,-3-20-736,2 0-1218,0 0-6181</inkml:trace>
  <inkml:trace contextRef="#ctx0" brushRef="#br3" timeOffset="687175.7813">1727 12282 14509,'-60'-39'2403,"19"19"-546,23 20-31,-23 0 32,21 0-577,0 0-288,1 20-160,19 19 96,-20 22-417,20-2-256,0 1-128,20-20-96,19 19-160,2-20-929,17-18-1505,-17 18-1410</inkml:trace>
  <inkml:trace contextRef="#ctx0" brushRef="#br3" timeOffset="743817.3829">2124 12462 2722,'19'0'1858,"-19"0"-353,0-21 577,0 21 897,0 0-833,0-19-64,0 19-96,-19-20-224,19 20-65,-20-20-95,20 20-33,-20 0-384,20 0-224,-20 0-480,20 0-129,-21 20-128,21 0-128,0 20 0,0-20-96,0 0 64,0-1-64,0-19 33,21 20 63,-1-40-64,-20 20-64,20-19 64,0-1-64,-20 0 64,19-1 128,-19 2-288,0 19 96,20 0 96,-20 0 192,20 19-288,-20 22 128,20-2-32,19 1 0,-19-1-64,0 21 32,0-20 32,0-1-32,-1-18 64,-19-1 97,20 0-97,-20-1 96,0 1-96,-20-20-160,1 0-128,-1 20-225,-20-20-191,20 0-417,1 0-705,-1 0-832,0 0-1314,0 0-3491</inkml:trace>
  <inkml:trace contextRef="#ctx0" brushRef="#br3" timeOffset="744172.8516">2600 12502 14733,'-20'-20'4901,"20"20"-3972,-20 0 512,-1 0 994,21 20-610,-18-20-992,-2 19-641,20 1-96,0 0 1,20-1 31,-20-19-64,18 0 192,3 0-128,-1-19-32,0-1 0,-20 0-32,0 1 0,0 19-160,-20-20-64,0 20-288,-1 0-225,3-20-416,-2 20-577,0 0-576,-1 0-704,21 0-3845</inkml:trace>
  <inkml:trace contextRef="#ctx0" brushRef="#br3" timeOffset="744477.5391">2659 12282 17840,'0'-39'2627,"-19"19"-1154,19 20 641,0 0-224,19 20-737,-19 0-192,0-1-352,20 22-65,-20-21-159,20 0-289,0 19 32,0-19-128,-20 20-192,19-20-289,1 19-416,0-19-736,1-20-834,-21 20-511,20-20-1859</inkml:trace>
  <inkml:trace contextRef="#ctx0" brushRef="#br3" timeOffset="744860.3516">2977 12343 17808,'20'0'1442,"-20"0"127,0 20 1058,0-20-321,0 19-1057,0 1-608,0 0-289,0 20-96,20-20-64,-20 0-31,0-1-65,20 1 64,-20-20 32,19-20-128,-19 20 0,20-19-96,-20-21-96,0 19 32,0-18 0,-20 0 96,1-1-128,-21-20-32,20 20 160,-1 1 0,21 19 64,0-1 128,0 42 32,0-21 96,21 40 1,-1-1-65,0-19-160,0 21-32,-1-22-128,1 1-160,0 0-545,20 19-801,-1-19-1536,1-1-3108</inkml:trace>
  <inkml:trace contextRef="#ctx0" brushRef="#br3" timeOffset="745701.1719">3969 12402 11979,'-19'-20'1633,"-1"1"-351,0-1 736,0 20-65,0-20-159,1 20-481,-1 0-160,0 0-384,0 0-192,-1 20 31,3 0-159,-2-1-225,0 1-192,20 19 0,0-18-32,20-1 32,18-20 64,3 20-96,-1-20 0,19 19 0,-19-19 0,19 0 96,-39 20 481,0-20 223,-20 20-351,0-1-97,-20 1-96,0 1-159,0-1-33,-19-1-160,19 1-225,20-20-287,-20 0-577,0 0-1154,20 0-1152,0 0-2339</inkml:trace>
  <inkml:trace contextRef="#ctx0" brushRef="#br3" timeOffset="745969.7266">4068 12204 19634,'20'0'352,"0"19"1058,-20 21 768,21-21-192,-21 22-577,20-1-993,-20-21-319,18 21 95,2 0-352,21 0-257,-21-1-544,-1-19-897,1-1-1216,0 1-1795</inkml:trace>
  <inkml:trace contextRef="#ctx0" brushRef="#br3" timeOffset="746236.3282">4049 12482 4932,'-20'-20'15151,"20"20"-13614,-20-21 641,20 21 545,20-19-994,-20 19-896,20-20-705,-1 20-96,1 0-128,21 0-352,-3 0-737,3 0-1346,-1 0-1889,19 0-8520</inkml:trace>
  <inkml:trace contextRef="#ctx0" brushRef="#br3" timeOffset="746592.7735">4605 12441 15919,'-21'-19'3299,"21"19"-2338,-18 0 1024,-2 0 162,-1 19-610,21-19-576,-20 21-385,0 19-191,20-1-193,0 0-96,0 2-32,0-21 0,20-1 0,0 1 32,1-20 32,-1 0-63,-20-20-1,18 1-128,-18-1 192,0-21-96,0 22-32,0-21 64,0 21-64,-18-21 64,18 19 0,0 21-32,0-19-64,0 19 64,0 19 96,0 2-96,0-1 0,18 0-64,-18 19-64,21-19-352,-1-1-417,0-19-288,0 0-673,-20 0-640,19 0-866,-19 0-4835</inkml:trace>
  <inkml:trace contextRef="#ctx0" brushRef="#br3" timeOffset="746920.8985">4684 12363 16463,'20'39'2691,"-20"0"-866,0-18 770,0 19 352,20-1-1538,-20-19-768,0 19-225,0-18-192,20-21-32,-20 20 1,20-20-1,-20-20-64,19-1-128,-19 1 128,0 1-192,0-1 0,20 0 64,-20 1-64,20-1 64,0 20-32,-20 0 0,39 0 32,-19 20-257,0-1-511,21-19-706,-23 20-1921,23 0-2819</inkml:trace>
  <inkml:trace contextRef="#ctx0" brushRef="#br3" timeOffset="747633.7891">5418 12482 12587,'-20'-20'2211,"2"-1"-290,-2 2 546,-1 19-97,1-20-737,0 20-544,1 0-128,-21 20-320,40-20 32,-20 40-129,20-20-320,0 19-63,0 1-65,20-21 0,-20 1-32,40 1-32,-21-21-32,1 0-192,0-21-97,-20 1 33,21-19 224,-21 0 0,0-1 0,-21 0-96,1-19 128,-19-22 0,19 42 0,-20 0 160,40-1 32,0 40 129,0-21 159,0 21-192,0 21-64,20-1 289,0 39-129,0-20-224,-1 2-95,1-21 31,0 19-96,21 1-193,-23 0-447,23-20-673,-1 19-769,-1-19-1057,-19 0-3364</inkml:trace>
  <inkml:trace contextRef="#ctx0" brushRef="#br3" timeOffset="748053.711">5736 12382 18609,'0'-19'801,"0"19"704,0 0 801,-20 19-384,20-19-705,0 20-384,-20 0-256,1-1-385,19 22 0,0-21-128,0-1-32,0 1-32,0 0 64,19-20 0,-19 0-64,20 0 0,-20-20-128,20 0 128,-20 1-96,0-1-160,0 0 160,0-1 0,0 2 128,0 19-96,0 0 64,0-20 64,0 20 32,0 20 0,0-1 32,0 2-128,20 19 32,1-21 32,-3 1-448,22 19-545,-19-39-641,17 20-800,-17-20-1698,-1 0-8167</inkml:trace>
  <inkml:trace contextRef="#ctx0" brushRef="#br3" timeOffset="748341.7969">5994 12521 16976,'20'40'3042,"-20"-40"-960,0 0 929,0 19-352,0-19-1378,0-19-544,0-1-289,0 0-128,-20 1-223,20-1-1,0-21 0,0 22-128,0-1-161,0 0-223,20 1-481,-20 19-640,20 0-1154,20 19-1441,-20 1-12331</inkml:trace>
  <inkml:trace contextRef="#ctx0" brushRef="#br3" timeOffset="748734.375">6411 12441 15438,'-19'-19'2434,"-1"-1"-1569,20 20 1249,-20 0-160,0 0-64,-1 20-257,21-1-576,-18 2-480,18 19-97,0-1-95,0 0-193,0 2-128,18-2 32,3-19-64,-1 0 64,20-20 0,-21 0-96,1-20-32,0 0-32,0-19-32,-20-21-32,0 20 32,0 1-64,-20-21-128,-20 1 191,1 0 129,19 18-64,0 1 64,-1 40 129,21 0 95,0 0-96,21 40 256,-1-21-127,-20 22 31,20-1 64,0-21-127,-1 1-193,1 19-32,0-18-385,20 19-351,-21-21-257,21 1-1025,-20-20-1537,0 0-3844</inkml:trace>
  <inkml:trace contextRef="#ctx0" brushRef="#br3" timeOffset="748997.0704">6649 12263 22229,'0'-20'3619,"0"20"-3075,0 0-31,0 0-65,0 20-319,0-20-706,21 41-1953,-21-22-3140</inkml:trace>
  <inkml:trace contextRef="#ctx0" brushRef="#br3" timeOffset="749270.5079">6789 12502 23798,'39'19'641,"-39"-19"480,0 0 192,0 0-1089,20 0-1089,-20-19-2178,0 19-4900</inkml:trace>
  <inkml:trace contextRef="#ctx0" brushRef="#br3" timeOffset="750500.9766">7642 12402 1889,'0'0'1506,"0"-20"1024,0 20 833,0-19-416,0-1-352,-21 0-257,21 1-416,-18-3-257,-2 3-191,0-1-1,-1 20-288,1 20-320,2-20-96,-3 19-1,1 22-255,20-21 63,0 19-223,-20-19-129,20 0-160,0 20 0,20 0-224,0-1-192,1-19-257,17-1-544,3-19-769,-3 0-256,23 0-801,-2 0-1729,-19 0-6247</inkml:trace>
  <inkml:trace contextRef="#ctx0" brushRef="#br3" timeOffset="750805.6641">7959 12402 9256,'0'-39'6695,"0"39"-4806,-20 0 257,2 0 193,-2 0-289,20 19-513,-21 1-512,1 0-448,20-1-129,20 2-192,-20-1-96,41 0-96,-23-1 129,23-19-129,-1-19-128,-1 19-32,-19-20-129,0-21-31,0 22-128,-20-1-225,-20 20-96,0-20 193,0 1-65,-19 19 1,-1 0-225,19 0-288,-17 19-641,18 1-1312,20 0-4454</inkml:trace>
  <inkml:trace contextRef="#ctx0" brushRef="#br3" timeOffset="751290.0391">8257 12363 14061,'20'39'4356,"0"-39"-2979,1 20 545,-21-1 416,18 2-448,2-1-1025,-20-20-289,20 0-223,-20 0 95,0 0-63,21 0-97,-21 0-128,0-20-96,0 20-128,0-21 128,0 2-128,0-1 0,-21 20-64,21 0 0,0-20-32,21 20 95,-21 20 130,20-20-65,-20 20 32,18-20-64,3 19 96,-1-19-32,0 0 0,0 0-32,-20 0 96,0 0-32,0-19-96,19 19 128,-19-20-128,0 20 32,0-20-64,0 20 64,20 0-64,-20 20 0,20-20-161,0 20-960,0-20-1281,0 19-737,19 2-2723</inkml:trace>
  <inkml:trace contextRef="#ctx0" brushRef="#br3" timeOffset="751624.0235">8852 12680 13676,'61'59'3940,"-61"-38"-1570,20-1 33,-20-20 95,19 0-672,-19 0-545,0 0-640,0 0-161,-19-20-320,-1-1 32,0-18-128,20 19-64,-41-19-32,41-2-32,-18-18-192,-2 20-32,20-22 32,0 22 256,20 19-64,-2 1 32,3 19-1,-1 19 1,20 1 32,-21 0 0,-19-1 0,20 22-32,-20-21 32,0-1-192,0 1-160,-20 0-449,1-20-576,19 0-353,-20 0-736,0 0-865,0 0-3300</inkml:trace>
  <inkml:trace contextRef="#ctx0" brushRef="#br3" timeOffset="752044.9219">8952 12204 17488,'20'0'2498,"-20"0"-1793,20 0 768,0 19 738,-20 1-386,20 0-672,-20 21-448,19-2 0,1-19-385,-20 19 0,20 0-192,0-18 33,1 19-225,17-1 192,3-39-96,-21 20 64,18-20 0,3-20-160,-2 0-64,-19 1-32,0-21 31,0 0 1,-20 0-64,0 1 160,0 19 0,-20 1 128,0-3-160,20 22 32,-20 22 32,20-22 0,0 19 64,0 1-32,0 0 32,20-1-128,-20 1 128,20 19-128,0-18-320,0-1 63,19 0-960,1-20-961,-20 0-737,19 0-2530</inkml:trace>
  <inkml:trace contextRef="#ctx0" brushRef="#br3" timeOffset="752336.9141">9607 12143 17264,'0'-39'2562,"0"39"-448,21 20 0,-21-1-320,20 22-641,-2 18-576,3-20-193,-21 22-352,20-22-352,0-19-321,0 19-288,-1-18-800,1-1-802,0 0-2434</inkml:trace>
  <inkml:trace contextRef="#ctx0" brushRef="#br3" timeOffset="752615.2344">9628 12343 20211,'-41'0'1345,"41"0"-288,0 0 801,0 0-97,20 0-960,1 0-449,17 0-384,3 0-384,-1 0-1089,-1 0-1602,1 0-6182</inkml:trace>
  <inkml:trace contextRef="#ctx0" brushRef="#br3" timeOffset="753137.6954">10063 12462 14926,'0'0'1441,"20"-21"225,-20 21 608,21-19-384,-21 19-609,20 0-384,-20 0-65,20 0-159,-2-20-225,-18 20-127,21 0-65,-21-20-160,0 20-32,0-19-32,-21-1 32,3 20 0,-2-20-32,0 20 0,-1 20 128,1-20-31,2 20-1,18-1 64,0 1-128,-20 19-64,20-18 0,20 19 0,-2-21-320,2 1-321,21 0-576,-3-20-673,3 0-1025,-1 0-1249,-21-20-10153</inkml:trace>
  <inkml:trace contextRef="#ctx0" brushRef="#br3" timeOffset="753412.1094">10203 12184 18449,'0'-20'2306,"0"20"-1313,20 20 1217,0 0-192,-1 19-512,1 0-546,0 2-383,0-1-225,0-21-320,-20 21-32,20-21-352,-1 2-257,1-1-480,21 0-608,-21-1-577,-2-19-1634,-18 0-7655</inkml:trace>
  <inkml:trace contextRef="#ctx0" brushRef="#br3" timeOffset="753704.1016">10521 12343 21140,'0'20'1953,"20"-1"-1088,-20 1 737,20 0-385,-1-20-448,1 19-321,20-19-192,-20 0-96,-1-19-64,1-1-31,0 0-65,-20 20 0,20-19-32,-20 19 32,0 0-33,0 19-31,0 1 96,0 0-64,20-1 0,-1 22 64,1-2-64,20 1 32,-1-1 0,-19 2 32,0-22 32,1 21-31,-21-21-1,0 22 32,-21-21 0,-19 0-321,22-20-511,-23 19-1122,21-19-1762,-19 0-6309</inkml:trace>
  <inkml:trace contextRef="#ctx0" brushRef="#br3" timeOffset="755637.6954">11414 12422 10441,'40'19'3171,"-40"2"-544,20-1-609,-1 0-160,-19-1-225,20 1-288,0-20-352,-20 0 32,0 0 0,0 0-448,0-20-33,0 20-287,0-39-1,0 19-64,-20-20 0,0 0-32,1 1-160,19 0 0,0-2 32,0 21-128,19 20 32,1-20-288,0 20-385,20 0-640,-1 0-641,1 20-897,-1 19-1153,1-17-11851</inkml:trace>
  <inkml:trace contextRef="#ctx0" brushRef="#br3" timeOffset="756077.1485">12069 12304 15214,'0'-22'929,"-20"22"736,0 0 545,0 22-480,-19-3-385,19 1-256,0 19 0,0-19-160,20 19-384,0-18-289,0-1-128,0-20 96,20 20-256,-20-1 64,40-19 97,-21 0-129,1 0-33,0-19 66,0-21-130,-20 0 97,0 0 64,0 21-128,0-1 64,0 20 129,-20 0-194,20 20 98,0-1-98,0 1 97,0 0-96,20-1-32,0-19-672,1 21-546,17-21-704,3 0-512,-3 20-2435</inkml:trace>
  <inkml:trace contextRef="#ctx0" brushRef="#br3" timeOffset="756409.1797">12268 12304 16559,'20'19'2146,"-20"1"-256,19 0 736,-19 19-223,20-19-1122,-20-1-416,0-19-289,20 21-223,-20-1-33,20-20-192,-20 0 32,20 0 0,-20 0-64,19 0-31,-19-20-33,20-1 0,-20 2-161,20-1-127,-20 0-32,20 1-160,19 38-353,-19-19-416,0 20-513,1 0-672,-21-1-1506,20-19-11370</inkml:trace>
  <inkml:trace contextRef="#ctx0" brushRef="#br3" timeOffset="756744.1407">12724 12363 19026,'0'19'992,"0"-19"258,0 40 1184,20-21-672,-20 2-834,20-1-607,-20 0-321,20-1 192,-1-19-160,21 20 64,-20-40-32,0 20-96,-1-39 0,-19 19 0,0-40-128,-39 21 256,-1-20-160,1 18 192,19 1-160,-20 1 64,19 19-32,3-1 192,18 2 0,-20 19 161,20 19-33,20 2 128,-2-1-127,3 19-65,19 20-192,-20-18 0,19 18-128,1-19-352,-20-21-609,19 2-865,-19-1-1409,0-20-3396</inkml:trace>
  <inkml:trace contextRef="#ctx0" brushRef="#br3" timeOffset="757066.4063">13121 12422 20243,'0'19'2178,"0"2"-1826,0-1 1057,0 0 193,20-1-865,0 1-449,20 0-96,-1-20-224,1-20-128,-1 20-128,1-39 63,1-1-31,-41 0 224,0 20 64,-41 0-96,21 1-32,-19 19 224,-21 19-256,21-19-160,-1 0-833,20 0-1602,0 20-5220</inkml:trace>
  <inkml:trace contextRef="#ctx0" brushRef="#br3" timeOffset="757758.7891">13697 12441 18161,'0'21'1665,"19"-21"-672,-19 20 993,0 0 0,20-20-481,0 19-832,0 1-96,0 0-129,1-1-96,-3-19 33,-18 0-65,20 0-160,-20-19 32,0-1-192,0 0 96,0 1-96,0-21 0,0 0-32,0 20 64,0 20-96,0 0 32,21 20-32,-1-1 128,-20 2-32,20-21 129,-2 20-65,3 0 0,-1-20-32,0 0 32,0 0-32,-1 0 0,1 0 0,0-20-64,0 0 32,0-1-32,-1 2 0,1 19-96,0 0-32,0 0-96,1 19-289,-3 2-672,2-21-1570,0 20-1953,1 0-15503</inkml:trace>
  <inkml:trace contextRef="#ctx0" brushRef="#br3" timeOffset="758468.75">14908 12084 14285,'-20'-39'3267,"0"19"-1217,20 20 480,0 0-640,0 0-352,0 40-738,20-1 33,0 21-160,19 19-193,-19-18-191,20-2-65,-1-20 32,1 0 64,-19-18-63,-1-21-225,-2 20 128,2-20-64,-20 0-64,21 0 128,-21 0-128,20-41 96,-20 22-128,0-21 0,0 1 0,20 0-128,-20 17 96,18 22-64,3-19 32,-21 38-32,20 3 128,0-3-96,0 21-224,-1-1-385,1-19-480,0 20-641,0-20-672,0 0-961,-1-20-3876</inkml:trace>
  <inkml:trace contextRef="#ctx0" brushRef="#br3" timeOffset="758859.375">15702 12282 14765,'0'-19'3620,"0"19"-2755,0 0 992,-20 0 642,20 19-609,-20 3-673,1 17-320,19-19-353,0 19-352,19-19-64,-19-1 1,20 2-97,0-21-32,0 0 96,0-21-32,-1 2-128,1-1 128,0 0-32,-20 1 0,0-21 0,0 21 0,0 19-32,-20-22 192,20 22 0,0 22 0,-20-3-95,20 1-65,20 0-64,-20-1-193,20-19-383,0 20-289,0-20-641,-1 0-479,1 0-194,-20 0-543,20 0-1859,-20-20-6949</inkml:trace>
  <inkml:trace contextRef="#ctx0" brushRef="#br3" timeOffset="759176.7579">16058 12223 13708,'-18'0'3236,"18"0"-1699,-20 0 513,0 20 96,-1 0-224,21 21-641,-20-22-448,20 1-417,41 19-192,-1-19 1,-1-20-129,21 20-32,19-20-96,-40 19 64,1-19-64,0 0-32,-40 21 96,19-21 0,-19 0-128,-19 0-161,19 0-95,-20 0-257,-20 0-736,20 0-641,-19 0-864,19 20 159,-20-20-3587</inkml:trace>
  <inkml:trace contextRef="#ctx0" brushRef="#br3" timeOffset="759480.4688">16198 12065 12203,'40'-20'7944,"-21"20"-6279,-19 20-384,0-1 417,20 21-193,-20 20-416,20-21-320,0 1-288,-20 1-97,20-2-416,19-19 160,-19-20 0,-20 19-64,21-19 32,-21 20 0,20-40-96,-20 20 97,0-19-97,0 19 0,0-20 64,20 0-64,-20 1-161,18 19 33,-18 19 96,21-19-96,-1 20-96,-20 0-513,20-1-800,0 1-930,-20 0-607,19-20-3204</inkml:trace>
  <inkml:trace contextRef="#ctx0" brushRef="#br3" timeOffset="759756.836">16674 12323 992,'20'20'17809,"0"0"-15535,-20-1-928,20 21 415,1-21-1216,-3 2-545,-18-21-352,20 0-705,-20 0-865,20 0-2466</inkml:trace>
  <inkml:trace contextRef="#ctx0" brushRef="#br3" timeOffset="759776.3672">16694 12065 18609,'-39'-40'1025,"39"21"-897,0 19-192,0 0-128,19 0-5093</inkml:trace>
  <inkml:trace contextRef="#ctx0" brushRef="#br3" timeOffset="760437.5">17012 12282 17520,'0'0'1281,"20"22"-32,-20-3 1282,20 1-129,-1 19-768,1 1-705,0-21-257,-20-19 33,20 21-129,-20-21-127,20 0-129,-20 0 0,0 0-159,19-21 63,-19-18-96,0 0 0,20-1-32,-20-1-96,20 22 64,-20-1-192,20 0 128,1 20 0,-1 20-32,-2-20-64,3 20 0,-1-1-256,20 22-257,-21-21-448,1 0-897,0-1-1409,0 1-2082</inkml:trace>
  <inkml:trace contextRef="#ctx0" brushRef="#br3" timeOffset="760943.3594">17767 12243 3267,'0'-20'12716,"0"20"-10346,0 0-224,-20 0 352,0 0-544,-1 20-673,1 19-256,2-17-288,-2 17-417,20-19-224,0-1-64,0-19 32,0 0-128,20 0-64,-2 0-32,2-39-64,1 19 128,-1 1 32,-20-3 128,0 3-96,20 19 96,-20 0 32,0 19 64,0 22-64,0-1 32,0-1-128,0 21 96,19-40-96,-19 19 0,20-19-32,0 19-64,-20-19-64,0 21 0,0-22 32,0 1-224,-20 0-545,-19-1-737,19-19-352,-21 0-1441,21 0-5509</inkml:trace>
  <inkml:trace contextRef="#ctx0" brushRef="#br3" timeOffset="761221.6797">17846 11985 22613,'119'0'2434,"-60"40"-1921,2 0 800,-23 19-704,-17 21-161,-1-21-224,0 21 0,-20-21-256,19-20-224,-19-18-385,0-1-223,0 0-674,-19-1-1537,19 1-6149</inkml:trace>
  <inkml:trace contextRef="#ctx0" brushRef="#br1" timeOffset="911636.7188">674 13534 11146,'-20'0'1954,"20"0"-705,0 0 1410,0-21-289,-20 21-1185,20-19-448,0-1 256,0 0 256,0 20-288,0-39-32,20 19-129,-20-21 33,20 22-288,-20-21-65,21 21-320,-3 19 129,2 0-161,0 0 32,1 19-64,17 1 32,-17 19-64,-1 2 96,0 18-192,0-19 160,0 20-192,-20-21-32,0 20-32,-20-18-96,20-2 224,-20 1-128,0-1 224,0-18-96,20-1 32,-21 0 0,3-20 0,-2 0-288,20 0 480,-21-20-224,21 0 64,0-1-96,21 1 128,-1 1 0,-2-1-128,3 0 32,19 20-64,-20-19-416,19 19-610,1 0-1088,-20 0-929,19 0-1761</inkml:trace>
  <inkml:trace contextRef="#ctx0" brushRef="#br1" timeOffset="912281.25">476 13276 10505,'-61'100'2146,"43"-41"-544,-22 0 1153,19 21-321,21-2-801,-20 2-319,20-1-193,0 1-192,20-1 128,1 1-353,-1-41-255,18 1-193,23 0 96,-2-40-160,1 0 1,19-19 95,0-42-160,1 2-32,0-1 0,-1 1 0,-20-20-96,2 19 0,-43 1-32,23-2-96,-41 2 0,0-21-96,-21 21-128,1 0 63,-19-21 97,-21 41 160,21-22-32,-40 42 256,19 19-96,-19 0-32,18 19-96,2 22-96,0-21-705,-1 19-1441,21-19-1730</inkml:trace>
  <inkml:trace contextRef="#ctx0" brushRef="#br1" timeOffset="943572.2657">1885 13513 6726,'0'0'2114,"0"0"96,0 0 352,0 0-352,0-19-800,0 19-417,0 0 0,0 0-128,0 0 31,0 0-31,0 0-96,0 0 0,0 0-65,0 0 65,0 0-160,0 0-65,0 0-31,0 0-129,0-20 32,0 20-63,-20 0-33,20 0 32,-20 0-95,20 0-97,-19 0 0,-1 0 32,20 20-64,-20-20-64,0 19 64,20 2-160,0-21 32,-20 20-64,20-20 128,0 20-64,20-20 32,0 19-96,-20-19 192,20 20-128,19-20-96,-19 20 96,0-20 96,0 19-96,1 1 0,-3 1 64,2-1-31,0-1-33,-20 1 64,21 0-32,-21-1 160,0 1-288,0 1 192,-21-1 0,21-20-128,0 20 64,-20-20-160,20 19-257,0-19-351,-20 0-449,20 0-609,0 20-929,-18-20-223,18 0-962,0 20-10954</inkml:trace>
  <inkml:trace contextRef="#ctx0" brushRef="#br1" timeOffset="944195.3125">2005 13376 15022,'0'-22'1793,"-21"3"-447,21-1 479,0 20-447,21 0-353,-21 0-32,0 39 0,20 2-65,-2-1-191,3 19-256,-1 21-129,20-21 64,-21 1 65,1-1-129,0-20-96,0 2-95,0-21 95,-1 0-128,-19-1-32,20-19 64,-20 0 64,0 0-64,0-19-95,0-21-1,0 19 0,0-18-32,20-1-32,-20 1 0,0-2 0,20 41-96,-20-19 128,20 19 0,-1 19-64,1 1 0,0 21-129,0-22-319,1 21-321,-3-21-256,2 1-480,1 1-737,-1-21-33,-20 0-639,20 0-4517</inkml:trace>
  <inkml:trace contextRef="#ctx0" brushRef="#br1" timeOffset="945436.5235">2719 13672 5477,'-20'0'4003,"20"0"-2689,0-20 1152,0 20 609,0 0-929,0-19-833,0-1-32,0 20 225,0 0-97,0 0-320,-20 0-224,20 0-256,0 0-65,0 0-159,-20 0-1,20 20 64,-19-1-63,19 1 31,0 1-32,-20-1-223,20-1-1,0 1 0,20 19-64,-20-19-64,19 1 32,1-1-64,20-20 96,-20 0-64,-1 0 0,21-20-64,1-1-32,-23 1 64,2 1-64,1-1-96,-21-19 96,0 19 128,0-1-96,-21 1 128,-17 1-160,-3 19 160,21-20-192,-19 20-32,19 20-353,0-20-127,20 0-834,-20 19-1152,20-19-993,0 20-5606</inkml:trace>
  <inkml:trace contextRef="#ctx0" brushRef="#br1" timeOffset="945876.9532">3056 13752 17969,'0'0'992,"0"0"-255,0 0 1569,0 20 65,0-1-1282,0 1-705,20 1-128,0-21-32,0 20 65,0-20-97,-1 0-96,1 0-64,0-20-32,0-1 32,1 1-192,-21 1 64,0 19-128,0-20-417,-21 0-192,21 1-576,-20 19-641,0-20-705,20 20-5316</inkml:trace>
  <inkml:trace contextRef="#ctx0" brushRef="#br1" timeOffset="946213.8672">3274 13376 20435,'0'-41'1473,"0"41"-832,0 0 1665,20 19-160,-20 22-897,0 18-544,21 0-353,-1 2-224,19-22-96,-19 20-32,20-18-320,-20-22-577,19 1-544,-19 0-2275,0-1-2273</inkml:trace>
  <inkml:trace contextRef="#ctx0" brushRef="#br1" timeOffset="947063.4766">3989 13713 9160,'0'0'2723,"0"0"-353,0-20 96,-20 20-95,20-21-289,-19 21-289,19-20-351,-20 20-321,20 0-353,-20 0-255,20 20-129,0 1 33,-20 18-257,20-19-160,0 19 64,0 2 0,20-21-64,-20 0 64,20-20 0,19 0 32,-19-20-64,0 0 64,0-21-96,-20 2 0,20 0 32,-20-22 32,0 2-160,-20 20 96,0-21 32,0 20 32,-19 1 225,19 0-1,0 39 32,20 0-64,-20 0-224,20 19 33,20 1-1,0 19-193,0 1-31,19 0-288,1 0-833,-1-1-993,1-19-1314,19 19-1601</inkml:trace>
  <inkml:trace contextRef="#ctx0" brushRef="#br1" timeOffset="948020.5079">4566 13335 17104,'0'-40'1409,"0"21"-480,0-1 480,0 0 353,0-1-897,0 42-32,0-1-65,18 19-191,-18 20-225,21 22-64,-1-3-192,0-17 97,19-2 31,-19-20-32,0 2-96,0-22 32,19-19 32,-19 0-160,0 0 32,20-19 33,-21 19-65,21-20-65,-20 20 226,19 0-65,-19 20 0,1-1 32,-21 1-64,0 0 0,0-1 32,0 22-160,0-21 64,-21 0-64,1-1-128,2-19-64,-3 20-97,1-20-415,0-20-578,0 20-800,1-19-512,-1-21-1923,20 19-5284</inkml:trace>
  <inkml:trace contextRef="#ctx0" brushRef="#br1" timeOffset="948418.9454">5181 13672 19154,'19'21'736,"1"-21"-31,-20-21 352,20 21-288,0 0-385,0-20-224,-1 1-32,1-1-32,0 0 193,-20 1-257,21-1 128,-21 0 0,-21 20-32,21-21 96,-20 21-224,0 0 193,-19 21-33,19-1 96,0 0-160,0 19 64,1 0-32,19-19-64,0 21-64,0-2 64,19 0-128,1-19 96,0 1-224,20-1-256,-1 0-929,2-20-737,-3 0-1890</inkml:trace>
  <inkml:trace contextRef="#ctx0" brushRef="#br1" timeOffset="949534.1797">6014 13652 13901,'-20'0'1633,"20"20"-480,0-20 545,0 0 0,0 0-770,20-20-383,-20 20-257,20-19-96,0-1-96,-20 20 1,20-20-1,0 1-64,-20-1 128,0 0-64,0-1 128,-20 2 128,0-1 321,0 20 128,0 0-96,0 0-193,1 20-224,-1-1-64,0 2 1,0 19-225,20-1 32,0 0 32,0-19-64,20 21-160,-20-2-193,40-19-544,-21 19-704,1-18-321,20-21-352,0 0-3395</inkml:trace>
  <inkml:trace contextRef="#ctx0" brushRef="#br1" timeOffset="950019.5313">6392 13513 15214,'0'0'512,"0"-19"321,0 19 1025,0 0-289,0 0-736,0-20-320,0 20 127,0 0 1,-20 0 160,20 0-65,0 0-95,-20 20-32,20-20 63,-20 19-127,-1 2-257,21 19 0,-18-21-192,18 21 0,0-21-96,0 1 32,18 1 0,-18-1-64,21-1 64,-1-19-64,0 0 32,0-19-32,-20 19 32,19-20 0,-19-1 0,0 1 97,0 1-97,0-1 0,0 0 0,-19 20 0,19-19 32,0 19-97,0 0 65,0 0-96,0 19-64,19-19-256,-19 20-353,20 0-928,0-1-1186,0 1-609,0 1-7590</inkml:trace>
  <inkml:trace contextRef="#ctx0" brushRef="#br1" timeOffset="950320.3125">6649 13513 15534,'0'-19'2082,"0"19"-737,-20 0 65,20 0 319,-20 0-736,20 19-512,0-19-65,20 21-95,-20-1-97,20 0-224,1-1 96,-1 1-96,18 0 64,-17-1 0,-21 1 0,20 1 96,-20-1-64,0-1-32,-20 1-32,20 0-512,-21-20-865,1 0-962,20 0-2401</inkml:trace>
  <inkml:trace contextRef="#ctx0" brushRef="#br1" timeOffset="950678.711">6789 13474 21268,'19'39'961,"-19"-18"-65,20-1 898,0 0-288,20-20-1026,-20 19-384,19-19 0,22 0-32,-23 0-128,3-19-64,-3 19-352,-17-20-161,-1 0 385,0-1 320,-20 21 32,0-19 96,0 19 256,0 0 65,0 19 160,0 2-1,0 19-31,0-1-97,0 0-63,20 22-257,-20-22-192,19 0 0,-19 2-256,20-1-128,-20-1-289,0-19-608,0 19-737,0-18-1249,20-1-1762</inkml:trace>
  <inkml:trace contextRef="#ctx0" brushRef="#br1" timeOffset="951395.5079">7781 13335 2114,'0'-20'15502,"0"20"-13612,0 0-961,0 0 576,0 20 161,0-1-417,20 22-480,0 18-321,-1 0-192,1 2-159,0-2-97,1-20-193,17 2-511,-18-22-1282,1 21-769,-1-21-1793</inkml:trace>
  <inkml:trace contextRef="#ctx0" brushRef="#br1" timeOffset="951771.4844">7721 13693 16399,'-19'-21'1922,"19"1"-801,0 20 1185,0-19 224,19-1-1344,1-19-898,0 19-192,20 0-96,-1 20-32,1-21-256,1 21-161,18 0-352,-19 0-223,-1 0 575,1 21 225,-20-1 256,-1 19 160,1-19 705,-20 0 0,0 19-96,0-18-161,0-1-191,20-20-97,-20 0-96,40 0-160,-21-20 0,1-1-128,20-18-32,-19 19-32,-21-19 96,0 19 0,0 0-32,-21 20-128,1 0 0,-20 20-64,1 0-289,-1-20-768,20 19-801,20-19-769,0 20-4388</inkml:trace>
  <inkml:trace contextRef="#ctx0" brushRef="#br1" timeOffset="952559.5704">8992 13435 17328,'-20'-40'1089,"20"40"-32,-20-19 352,1-3-128,-21 22-95,20 0-546,-1 22-416,3-3-160,18 21 1,0-1 31,0 0-32,18-18 32,23 19-160,-1-21 128,-1 1-64,21 0 32,-21-1-32,1 1 64,-1 1-64,1-1 96,-40-20 192,0 19 33,0 1-161,-20 0-64,0-20-224,-19 19-193,19-19-672,-20 0-672,21 20-545,-1-20-1410,0-20-6950</inkml:trace>
  <inkml:trace contextRef="#ctx0" brushRef="#br1" timeOffset="952855.4688">9132 13335 14701,'58'-20'2435,"-58"20"-1250,21 20 96,-21-1 289,20 22 63,-2-1-960,2-1-289,1 0-448,19 2-64,-21-2-737,21 1-897,0-21-1921,-1-19-12076</inkml:trace>
  <inkml:trace contextRef="#ctx0" brushRef="#br1" timeOffset="953153.3204">9190 13574 18801,'-40'0'1538,"40"0"-673,0 0 352,20-20-513,0 20-608,1-20-63,17 20-610,3 0-1121,-1 0-864,-1 0-4068</inkml:trace>
  <inkml:trace contextRef="#ctx0" brushRef="#br1" timeOffset="953472.6563">9687 13494 13452,'0'60'2819,"0"-40"-833,0-1-64,0 21-129,0-21-383,0 22-642,20-21-383,0-20-193,19 0-64,-19 0-96,0 0-32,20-20-96,-40-1-256,19 1-65,-19 1-127,-19-1 127,-1 0-63,-20 1-353,20 19-544,1-20-737,-21 20-2114,20-20-7784</inkml:trace>
  <inkml:trace contextRef="#ctx0" brushRef="#br1" timeOffset="953772.461">9885 13593 14926,'20'40'1793,"0"-21"1,0-19 288,-20 20 96,0-20-769,19 0-191,-19-20-546,0 20-287,0-19-129,0-1 64,0-19-192,0 19 32,0-21-224,0 22 0,0-21-352,0 21-257,0-1-544,0 20-1313,20 0-2147</inkml:trace>
  <inkml:trace contextRef="#ctx0" brushRef="#br1" timeOffset="954075.1954">10223 13574 17296,'59'0'1505,"-39"0"-416,-20 0 1089,20-20-64,0 20-1025,0-20-576,-1-1-161,1 2-96,0-1-191,1 20 95,-21-20-32,0 1-64,0 19 128,0-20-64,0 20 32,-21 0 97,1 0 95,0 0 32,1 20-95,-1-1-1,20 1-96,-20 19-32,20-18-160,0 19 32,20-21-64,0 1 0,19 0-96,2-20-96,-3 0-225,3-20-864,-1 20-1377,-1-20-1282,1 20-9289</inkml:trace>
  <inkml:trace contextRef="#ctx0" brushRef="#br1" timeOffset="955466.7969">9984 13633 6342,'0'0'1633,"0"0"-256,-20 0 1378,20 0-385,20 19-512,-20-19-449,0 20-512,20 1-256,1-21-33,-21 20 1,20-1-33,-20-19-63,0 0 160,0 20-353,0-20-128,-20 0 32,20-20-32,-21 1-192,1-1 97,0-1-65,20-18-64,-19 19 96,19-19-96,0-1 0,19 19-65,1-18-831,0 39-642,1-20-1313,17 20-6469</inkml:trace>
  <inkml:trace contextRef="#ctx0" brushRef="#br1" timeOffset="956884.7657">11195 13256 15118,'0'-20'1569,"0"20"-416,-20 0 513,20 0 96,-19 40 159,19-1-447,-20 0-513,20 22-257,0-2-383,0 1-161,0-20-160,0-1 96,0 0-320,0-19-609,0 1-1185,0-1-1025,0-1-3075</inkml:trace>
  <inkml:trace contextRef="#ctx0" brushRef="#br1" timeOffset="957609.375">11454 13534 14317,'0'-21'1505,"0"21"513,0 0 128,0 0 289,0 0-513,20 0-833,-1 21-481,1 19-191,0-21 31,0 1-64,0 19-31,-1-19-97,1-20-32,-20 21-64,20-21-64,-20 0 32,0 0 97,0 0-97,0 0-96,0-21 0,0 1 0,0 1-160,0-21-289,0 21-383,0-21-33,0 19-288,0 2-1185,0-1-609,20 20-1281</inkml:trace>
  <inkml:trace contextRef="#ctx0" brushRef="#br1" timeOffset="957971.6797">11810 13574 13965,'21'0'1473,"-21"0"833,20-20 129,-20 20-578,20-20-992,-20-1-288,19 21-97,1-19-160,-20 19-95,20-20 31,-20 20-64,0-20-64,0 20 32,0-19-64,0-1 33,-20 20-33,20 0 128,-20 0 32,1 0-96,-1 0 0,20 20 1,-20-1-1,20 1-128,0 19 32,0-18-128,20-1 64,0 0-64,19-1-64,-19-19-193,20 20-351,-21-20 31,21 0-864,-20 20-737,-20-20-1506</inkml:trace>
  <inkml:trace contextRef="#ctx0" brushRef="#br1" timeOffset="958285.1563">12189 13633 16976,'0'39'1537,"0"-39"0,0 0 449,-20 0-224,-1 0-609,21-20-544,-20 1-353,20-1 0,0 0-192,0 1 0,0-1-32,20 0-32,-20-20-96,21 20-288,-1 0-97,-2 20-159,3 0-449,-1 0-513,0 0-1280,0 20-4614</inkml:trace>
  <inkml:trace contextRef="#ctx0" brushRef="#br1" timeOffset="958567.3829">12446 13354 5028,'0'22'13421,"0"-3"-11691,0 1 320,0 0 576,20-1-960,0 21-994,-1-21-576,1 22-160,21-21-320,-21-1-673,18 1-1153,-17-20-1378,19 0-7622</inkml:trace>
  <inkml:trace contextRef="#ctx0" brushRef="#br1" timeOffset="958884.7657">12803 13474 18097,'0'20'3267,"-19"20"-1666,-1-20 417,20 19 128,-20 1-640,0-1-1026,20 2-416,-21-2-32,21 0-320,0-19-353,0 21-1024,0-21-1731,0-1-2401</inkml:trace>
  <inkml:trace contextRef="#ctx0" brushRef="#br1" timeOffset="959506.836">13400 13613 15598,'18'39'1570,"2"-19"31,-20 1-31,0-21 992,0 0-640,0-21-929,0 21-417,-20-39-127,20 19-193,-18-19-32,18-22 65,-21 22-97,-19-20-96,20 20-32,1-22-64,-1 2 32,0-1-32,20 20-32,0-19-64,0 19-96,20 20-321,0 0-320,-1 1-480,1 38-1089,0 1-993,0 0-5318</inkml:trace>
  <inkml:trace contextRef="#ctx0" brushRef="#br1" timeOffset="959814.4532">13220 13454 17680,'-19'0'1281,"19"0"-352,0 0 929,19 0 416,-19-19-736,20-1-834,20 20-511,-20-20-129,-1 20-385,21 0-800,-20 0-1601,1 20-802,17-20-4996</inkml:trace>
  <inkml:trace contextRef="#ctx0" brushRef="#br1" timeOffset="960275.3907">13876 13534 4356,'0'-21'10634,"0"21"-8648,0-19-65,-21 19 129,21-20-224,-20 20-449,2 0-288,-3 20-288,1-20-32,0 40-257,0-20-255,20 19-161,-20-19-64,20 0 0,0-1 0,0-19-64,20 20 32,0-20 0,-20 0-32,20-20 0,0 20 32,1-19 0,-21-1 32,18 0-64,-18 1 96,0 19-32,0-20-96,0 20 64,0 0 0,0 0 0,20 20-64,-20-20-353,0 19-448,21-19-704,-21 20-1218,20-20-416,0 0-5093</inkml:trace>
  <inkml:trace contextRef="#ctx0" brushRef="#br1" timeOffset="960578.125">14074 13474 1,'0'-20'17968,"0"20"-16431,-20 0-256,0 0 833,20 0-256,-19 20-1057,-1 0-481,20-20-160,0 19-64,20 2 0,19-1-128,1-20 64,-1 20-32,1-1-64,-20-19 128,19 20 32,-19 0-96,-20-1 97,0 1 31,0 1-32,-20-21-64,2 20-96,-23-20-289,21 0-736,0 0-1121,1 0-640,-1-20-5222</inkml:trace>
  <inkml:trace contextRef="#ctx0" brushRef="#br1" timeOffset="960875.9766">14173 13295 20307,'20'-19'2690,"1"19"-864,-3 19-321,2 1-255,-20 0-193,20 21-577,-20 18-384,21-20 0,-1 21-320,-2-20-256,23-21-449,-21 1-897,0 0-1281,-1-20-2210</inkml:trace>
  <inkml:trace contextRef="#ctx0" brushRef="#br1" timeOffset="961180.6641">14193 13474 19826,'0'20'1986,"0"-20"-961,0 0 1121,21 0-320,-3-20-993,22 20-609,1-20-288,-2 20-353,1-19-928,-20 19-1698,19 0-1633</inkml:trace>
  <inkml:trace contextRef="#ctx0" brushRef="#br1" timeOffset="961588.8672">15145 13196 18513,'0'-20'1666,"-18"20"-417,18 0 609,0 20 63,0 20-415,18 0-641,-18-1-321,20 22-384,1-2-32,-1-20-160,18 21-192,-17-20-352,19-21-577,-20 21-1026,-1-40-960,-19 0-1249</inkml:trace>
  <inkml:trace contextRef="#ctx0" brushRef="#br1" timeOffset="961986.3282">14967 13534 18673,'-20'0'1602,"20"0"-737,0-21 1152,20 21 65,-20-19-864,40 19-770,-20 0-352,19-20-192,2 20-192,-3 0-321,23 0-928,-23-20-545,3 20 256,-1 0 160,-1 0 577,-19 0 801,0 0 416,0 20 705,-20-20 416,19 0 64,-19 20 97,0-1 31,0-19-352,0 21-320,20-1-225,-20 0-159,20-20-33,0 0-160,21 0-96,-23 0-32,2-20 0,21 0-31,-21-1-98,-20 2 65,19-1-32,-38 0-192,-1 1-64,0 19-64,-21 0 63,3 0-351,-3 0-674,1 0-1216,21 19-2178</inkml:trace>
  <inkml:trace contextRef="#ctx0" brushRef="#br1" timeOffset="962846.6797">16218 13395 16527,'20'20'1089,"-1"-20"0,-19 0 385,20 0-289,0 0-417,0 0-479,0 0-161,-1 0-64,-19-20 96,20 1-160,0-3-96,-20 3-64,0-1 64,0 0 160,-20 1-32,0 19-32,1-20 288,-1 20 225,0 20 191,-20-1 161,21 21-224,-1-21-257,20 22-64,0 18 1,0-19-225,20 0-32,19-20-64,1 0-288,-1-1-385,1-19-576,1 0-705,-3 0-448,3 0-1698,-21-19-11946</inkml:trace>
  <inkml:trace contextRef="#ctx0" brushRef="#br1" timeOffset="963165.0391">16496 13415 17168,'40'39'2818,"-20"-19"-864,-1 0-64,1-1-224,0 2-609,0-21-321,0 20-255,-1 0-193,-19-20-96,20 0-32,0 0-64,-20 0 33,0 0-1,0-20-64,20 0-32,-20-1-160,0 2-64,0-21-289,0 21-352,0-21-480,0 21-577,21-3-192,-3 3-736,2-1-4549</inkml:trace>
  <inkml:trace contextRef="#ctx0" brushRef="#br1" timeOffset="963701.1719">17230 13395 10666,'0'0'3971,"-20"0"-2209,20-19 64,-20 19 224,0 0-257,-19 0-447,19 0-289,0 19-193,-19 1-287,19 19-129,0-19-223,20 19-97,0-18-32,0-21-32,20 20 0,19-20 0,-19-20-32,0-1 32,20 2-32,-40-1 32,19 0 0,-19 1 32,20 19-96,-20-20 64,0 20-32,0 0-32,0 0-32,0 20-96,20-1-416,0 1-193,1-20-224,-1 20-224,-2-1-545,3-19-480,-1 21-1281,0-21-4901</inkml:trace>
  <inkml:trace contextRef="#ctx0" brushRef="#br1" timeOffset="964016.6016">17289 13196 16912,'-18'-59'2498,"18"39"-192,0 0-128,0 20-256,0 0-289,0 20-640,0 0-416,18 19-289,3 0-192,-1 2-96,0 18-192,19-20-320,-19 2-321,20 18-512,-20-39-1378,19 19-928,-19-18-4837</inkml:trace>
  <inkml:trace contextRef="#ctx0" brushRef="#br1" timeOffset="964329.1016">17767 13395 19026,'-20'0'2210,"20"20"-769,-20-20 353,20 0 224,0 20-673,20-20-705,-20 19-127,20 21-129,19-21-256,-19 2 33,20-21-129,-1 0-32,1 0 128,-1 0-224,-19 0-32,0-21-161,-20 2-383,0-1-578,0 0-1216,0 1-1185,0-1-5638</inkml:trace>
  <inkml:trace contextRef="#ctx0" brushRef="#br1" timeOffset="964867.1875">18520 13395 18417,'-38'-19'993,"-3"19"64,21 0 480,-19 0 577,19 19-640,-20-19-513,1 40-417,19-21-224,0 21-63,0-21-193,20 22 0,0-21-64,20-1 32,0-19 64,0 0-96,19-19 96,-19 19-96,0-40 64,0 19 0,-20 2-32,19-21 96,-19 21 97,-19-1-97,19 20 64,0-20-96,0 20-32,-20 0-64,20 0 0,0 20-32,0 0-32,20-1-64,-1 1-321,-19 0-448,40-20-640,-20 19-865,19-19 64,-19 21-1474,21-42-10377</inkml:trace>
  <inkml:trace contextRef="#ctx0" brushRef="#br1" timeOffset="965178.711">18581 13117 20563,'-20'0'3267,"20"20"-2082,0-20 417,0 19 31,0 1-448,20 19-736,-2 2-193,3-2-256,-1 1-64,20 1-160,-1-2-321,1 0-512,-1-19-576,1 0-834,-20-1-704,0-19-2626</inkml:trace>
  <inkml:trace contextRef="#ctx0" brushRef="#br1" timeOffset="965481.4454">18482 13315 19538,'-41'20'2723,"41"-20"-866,0 0 33,0 0-96,20 0-641,19 0-480,2 0-513,-1 0-128,-1-20-64,21 20-609,-21 0-704,1 0-1602,-1 0-1825</inkml:trace>
  <inkml:trace contextRef="#ctx0" brushRef="#br1" timeOffset="966011.7188">19215 13354 15310,'20'0'1698,"0"-19"-1,-20 19-255,20-20 31,1 20-512,-3-20-513,2 20-256,0-19-31,1-1-65,-21 0 0,20-1 96,-20 21-64,0-19-32,-20-1 96,-1 20 321,1 0 256,-18 20 127,-3-1-319,1 22 0,1-2-225,-1 1-128,20 1-128,20-2-32,20 0 32,40-19-96,-21 0-32,40-20-224,2 0-353,-22 0-800,20 0-961,-19 0-1057,-21 0-10603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3T01:40:00.3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535 3151 1409,'0'-19'544,"0"19"-95,0 0 320,0 0 255,0-21-319,0 21-96,0 0 608,-20-20 320,20 20 193,0 0-161,0 0-31,0-20-1,0 20-352,0 0-63,-19-19-226,19 19-31,0 0-160,0 0-193,0 0-63,0 0 95,0 0 385,0 0-96,0 19-96,19 21-257,-19-19 1,20 38-33,-20-20-64,0 22-31,20-22-161,-20 20 0,20 1 64,-20-20-31,20-1 127,-20 0-224,0 2 64,19-21 32,-19-1-128,20-19 161,-20 20-65,20-20-64,0 0 128,1 0-128,-3 20-160,2-20 128,0 0-96,21 0 0,-23 0-160,3 0-128,-1 0-128,-20 0-129,20 19-128,0-19-223,0 0-386,-1 0-287,-19 0-353,20 20-1249,-20-20-2082</inkml:trace>
  <inkml:trace contextRef="#ctx0" brushRef="#br0" timeOffset="226.5625">674 3449 14189,'-60'0'1153,"41"-19"-640,19 19 544,-20 0 832,20 0-127,20-21-769,-20 21-288,19 0-321,1-20-160,20 20-128,-19-20-96,17 20-448,-18-19-833,21-1-1218,-41 20-1537</inkml:trace>
  <inkml:trace contextRef="#ctx0" brushRef="#br0" timeOffset="369.1407">595 3111 14029,'-80'-20'2242,"41"0"-1345,19 20-481,20-19 1026,0-1 63,20 0-993,19 1-448,1-1-192,19-1-1954,-19 1-3363</inkml:trace>
  <inkml:trace contextRef="#ctx0" brushRef="#br0" timeOffset="1395.5078">1270 3350 12299,'20'-40'2018,"-20"40"-256,0 0 480,0 0-96,0 0-481,0 0-511,0 40-386,-20-21 65,0 21-224,-1 0-97,21 19-256,-18-39 1,18 19-161,-20 2-64,0-21-256,20-1-737,-21-19-1025,1 20-1217,20-20-3267</inkml:trace>
  <inkml:trace contextRef="#ctx0" brushRef="#br0" timeOffset="1583.9844">992 3508 15086,'0'-39'2434,"0"19"-1281,0 1 1281,0 19 33,0 0-738,20 0-704,-1 0-448,1 19-321,20 1-224,-19 0-64,17-1-160,3 21-224,-3-21-417,3 2-673,-21-21-1056,19 0-2627,-19 20-10057</inkml:trace>
  <inkml:trace contextRef="#ctx0" brushRef="#br0" timeOffset="2192.3828">1806 3508 10025,'0'-19'3171,"0"-1"-1730,-20 0 898,0 1 383,0-2-448,1 21-800,-1-20-449,0 20-353,-21 20-223,21 1 63,2-2-191,18 21-65,-20-1-224,20 0 64,0-18-160,20 19 128,-20-21-96,18-19 64,2 0-32,1 0-96,-1 0 96,0-19-96,0-21 96,-20 19 0,19-18 32,-19 19-32,0-19 32,-19 19-96,19 20 160,0-19-128,0 19 96,19 19-96,-19-19 64,20 20-64,0 19-192,0-19-417,0 19-608,-1-18-641,1-1-1281,0 0-2178</inkml:trace>
  <inkml:trace contextRef="#ctx0" brushRef="#br0" timeOffset="2735.3516">1984 3548 15438,'21'40'3363,"-21"-40"-1761,20 20-161,-20 0 481,18-20-320,-18 0-834,0 19-351,0-19-33,0 0 225,0-19-1,0 19-416,0-20-96,-18 0 1,18-1-65,0-18 0,0 19-96,0 20 31,0-19-191,0 19 0,0 0 96,18 19 64,3 1 0,-1 0 32,0-20 128,19 19-128,-39 2 64,20-21 64,0 0 96,-20 0-32,20-21-32,-20 2 65,20-1-129,-20 0 64,0 1-160,19-1-32,-19 0 0,20 20-129,0 0 161,20 0-64,-21 20-32,21 0-320,-20 19-289,19-19-832,-39-20-1186,41 80 2755,-21-41-22453</inkml:trace>
  <inkml:trace contextRef="#ctx0" brushRef="#br0" timeOffset="3046.875">2659 4065 20467,'20'0'1858,"-20"0"-1186,0-20 1282,0-21-416,-20 2-834,20 0-383,-19-22-129,-1 2-160,0-21-64,20 80 32,-20-118 0,0 58-32,20 20 32,20 21-64,-20-1 64,20 20 96,-20 0-32,20 20 224,0 19-320,-1 0 128,1 2-224,0 18 96,-20-39-320,0 19 63,0-39-191,0 21-321,0-21-288,0 0-480,0 0-1634,-20 0 3203,0-21-14830</inkml:trace>
  <inkml:trace contextRef="#ctx0" brushRef="#br0" timeOffset="3502.9297">2719 3171 18033,'20'-20'2210,"-20"20"-1410,0 0 418,0 0 607,0 20-511,0 0-482,0 19-159,0 22 0,19 17 63,-19-17-191,20-2-193,0 0-160,21 1-32,-23-21-63,23-19-33,-1 0 0,-1-20 64,-19-20 32,0 20-64,0-39-192,-1 19 0,1-40-32,-20 20-64,0 1 31,-20 0-31,20 18 224,-19 1 32,-1 20-96,20 0 64,-20 0-64,20 20-32,0 1 32,0 18 160,0 0-192,20 1-64,0 0 128,-1-20-448,21 0 224,0-1-257,19-19-288,-18 0-192,-41 0-416,79 0 1377,-59 0-9257</inkml:trace>
  <inkml:trace contextRef="#ctx0" brushRef="#br0" timeOffset="4024.4141">932 3965 19090,'-19'20'1697,"19"-1"-1409,19-19 737,1 0 257,40 20 63,19-20-320,21 21-417,19-21-191,19 0-321,40 20 0,41-20-32,20 0 0,-1 0 32,-39 0 32,-61-20 0,-39-1 193,-18 1-257,-43 20 64,3 0 288,-3 0 33,-38 0-97,21 0-32,-21 0-31,0 0-289,0 0 32,0 0-289,0 0-159,0 0-417,20 0-320,-20 0-576,20 0-1090,0-19-3843</inkml:trace>
  <inkml:trace contextRef="#ctx0" brushRef="#br0" timeOffset="4271.4844">3353 3310 23926,'21'0'1762,"-21"-19"-1506,0 19-448,0 0 544,0 0 33,0 0-674,0 19-864,20 1-897,-20 0-3267</inkml:trace>
  <inkml:trace contextRef="#ctx0" brushRef="#br0" timeOffset="4393.5547">3434 3667 23382,'39'20'0,"-39"-20"1121,20 0-609,-20 0-31,0 0-513,0 0-1538,20 0-3491</inkml:trace>
  <inkml:trace contextRef="#ctx0" brushRef="#br1" timeOffset="187883.7891">4187 3191 7559,'-38'-59'2722,"38"18"-223,-20 21-353,20 1 384,-21-1-256,21 0-416,-20 20-160,20 0-545,0 20-353,20 19 418,-20 1-193,21 40-353,-1-2-352,-2 3-63,2 18-193,1-40 64,-1 21-32,0-21-64,-1-19 64,1-1-352,-20 2-289,20-22-319,-20 1-674,20 0-1217,-20-20-768,0-20-2114</inkml:trace>
  <inkml:trace contextRef="#ctx0" brushRef="#br1" timeOffset="188536.1328">4525 3350 17424,'0'-20'1153,"0"20"-512,-20 20 512,0-20 224,2 19-416,-3 21-416,1-19-353,-20 18 192,21 0 257,-1-19-33,-20 0-223,40-1-161,-20 2-128,20-21-160,0 20 128,20-20 0,-20 20 32,40-20 96,-20 0 32,-1 0 65,21 0 63,-20 0-64,1 0-192,-3 0-32,2 0-31,-20 0-1,20 0 0,-20 19 0,21-19 0,-1 0-64,-2 0 64,3 20-32,-1-20 64,20 0-64,-21 0-64,21 20 96,0-20-32,-1 0-32,1 19 32,-1-19 0,-19 0 32,0 0-32,0-19 32,1-1 96,-21 0-32,0 1-64,0-21 64,0 0 0,-21 20-64,1-19 224,0 19-31,-19 20 287,19 0-31,0 0-225,0 20-64,20-1-32,-20 1-96,20 19-96,20 2 32,0-2 0,0 1-160,0-21-256,19 22-161,1-21-512,-1-20-320,2 19-737,-21-19-513,18-19-736,3-1-3267</inkml:trace>
  <inkml:trace contextRef="#ctx0" brushRef="#br1" timeOffset="188897.461">5200 3548 8968,'0'-79'8616,"0"59"-6214,0 1-256,0 19 801,0 19-929,0 1-1057,0 0-288,0-1-193,20 21-384,0-21-32,0-19 64,19 0-96,-19 0 33,21-19 31,-21-1 0,-2 0-128,-18 1 160,20-1-96,-20 20 32,0 0-64,0 0-160,21 20 224,-1-1-32,0 21 32,19 20-32,1-21-32,-1 20 32,1 2-64,-20-2 32,19-20 64,-19 2 32,-20-2-96,20 1 160,-20-1-96,-20-18-128,0 18-96,1-19-160,19 0-225,-20-20-512,0 0-704,20-20-514,0 0-1088,-20 1-3555</inkml:trace>
  <inkml:trace contextRef="#ctx0" brushRef="#br1" timeOffset="189223.6328">5876 3430 17552,'39'-61'3267,"-39"42"-1954,0 19 65,0 0 1024,-21 19-672,3 1-705,-2 0-513,-1 20-256,1 19-31,20-19-257,20 0-129,21-20 225,-2 0-192,21-1-256,19 1-193,-20-20 385,1 0 64,-39 20 96,-3-20 96,-18 19 449,-18-19-1,-3 20-224,-19 1-256,-19-1 65,19-20-97,0 19 32,1-19-513,19 0-608,20 0-1217,0 0-1602,0-19-6470</inkml:trace>
  <inkml:trace contextRef="#ctx0" brushRef="#br1" timeOffset="189434.5703">6471 3409 23894,'39'-20'1858,"-19"20"-1185,20 0 480,-20 0 224,19 0-769,-19 0-511,21 0-65,-3 0-417,3 0-672,-2 20-1249,-19-20-1922,0 0-5221</inkml:trace>
  <inkml:trace contextRef="#ctx0" brushRef="#br1" timeOffset="189586.9141">6670 3588 16655,'0'40'5574,"20"-40"-4453,-2 0 929,23-20 288,18 20-1153,-19-20-897,20-1-192,-21 2-192,1 19-673,-1 0-1216,-19 0-1923,0 0-4516</inkml:trace>
  <inkml:trace contextRef="#ctx0" brushRef="#br1" timeOffset="190514.6485">7702 3449 18897,'-20'0'801,"20"0"96,0 0-641,20 40 833,-1-1 385,21 41-610,-20-21-607,20 21-97,-1-21 32,-19-20-96,1 1 481,-1-19-129,-20-21-128,0 20 33,0-20 448,-20-20-545,-1-1-128,-19-19-64,1 1-64,-1-41 64,0 21-96,21-20-32,-1-1-32,0 2 128,20 17-96,20 22-32,19 19 0,-19 1 0,20 19 63,0 19 130,-21 1-65,21 19 32,-40 22 64,21-22-64,-21 20 64,-21-20-128,21-18-128,0-1-385,-20 0-704,20-20-1121,-20-20-1442,20 0-6405</inkml:trace>
  <inkml:trace contextRef="#ctx0" brushRef="#br1" timeOffset="190832.0313">7901 3071 18769,'20'40'2018,"-2"-19"-1153,-18 38 1089,20-20 96,1 41-609,-1-21-672,0 2-257,-1-22-319,21 0 159,-40 1-96,20-21-192,0-19 96,-20 21-96,0-21-32,0 0 193,0-21-161,0 2 32,0-1-192,0-19 192,0-1-192,0 0 64,19 20-96,-19 0-97,20 20 129,0 20 0,20 0-96,-21 1-673,21 18-929,-20-19-1377,19 19-1505,1-39-13549</inkml:trace>
  <inkml:trace contextRef="#ctx0" brushRef="#br1" timeOffset="191099.6094">8516 3350 20691,'-40'19'2306,"40"1"-1185,-20 21 673,20-2-321,0 0-768,20 1-545,20-21-64,-1 2 0,1-21-32,0-21-31,-1 2-33,-19-21 64,0 21-32,-20-21 0,0 21-160,-40-2-65,20 1-223,-19 20-97,-1-20-95,0 20-161,21 0-480,-1 0-673,20 0-1729,0 0-5574</inkml:trace>
  <inkml:trace contextRef="#ctx0" brushRef="#br1" timeOffset="191614.2578">8674 3310 17072,'40'40'1825,"-19"-21"-511,-21 21 543,18 0 193,23 0-608,-21-1-770,0-19-287,-2-1-97,3 2-96,-21-1-64,20-20-32,-20 20-32,0-20-64,0 0-128,0 0 0,-20 0-96,20-20-64,-21 0 31,21-1-31,0-18-32,0 19 32,0 1 95,21-1 1,-1 20 128,0 0 96,19 0 96,-19 20-32,20-20 129,-20 19-161,19 1 160,-19-20-64,21 0 96,-23 0 33,2-20 95,0 1-32,-20-1-95,21 0-33,-21-20-128,0 20 0,-21 0-32,1 20-128,20-19 128,-20 19 0,2 19 32,18 1 128,-21 0 33,21 1 191,0 18-256,21 0-192,-3-19 0,22 0-192,1-1-417,-3 2-287,23-21-1154,-22 0-1410,1-21-6661</inkml:trace>
  <inkml:trace contextRef="#ctx0" brushRef="#br1" timeOffset="192274.4141">9846 3350 17232,'19'-20'1441,"-19"20"-512,0 0-224,20 20 864,-20-1-63,20 21-770,0 20-479,-20-21-161,0-19-96,20 19 160,-20-39-96,0 21 96,0-21 64,0 0 161,0-21 191,0 2-224,0-1-31,0 0-65,19-19-32,-19 19-192,0-20-64,20 40 0,-20 0-32,20 0 32,21 21-32,-23-2 128,23 1-32,-1 19-416,-1-19-865,1 0-1058,19-1-255,-39-19-1890</inkml:trace>
  <inkml:trace contextRef="#ctx0" brushRef="#br1" timeOffset="192600.586">10362 3330 17264,'-20'39'1954,"20"1"-1378,0 0 994,0 0 448,20-21-929,19 1-353,-19 0-287,21-20-129,-23 0-64,23 0 33,-21-20-1,0 0-160,-20 1 128,19-1-160,-19-19 32,0 18 1,-19 1-65,19 20 0,0-20-32,0 20-160,0 0-161,19 20 193,-19 0 32,40 1-256,-20-2-449,19 21-800,1-21-609,-20-19-737,19 20-2146</inkml:trace>
  <inkml:trace contextRef="#ctx0" brushRef="#br1" timeOffset="193070.3125">10838 3291 18449,'21'59'1537,"-21"-20"-255,0 2 832,18-22-193,2 21-703,-20-21-642,20-19-256,1 20-63,-21-20-97,20 0 32,-20-20-64,0 20-128,0-19 0,0-1-96,0-19-64,0 18 128,0-19-128,0 21 0,0 19-33,0-20 161,18 20-96,-18 20 256,21-1 97,-1 1-193,-20 0 64,20-20-96,0 21 32,-1-21 32,1 0 32,-20 0 96,0 0 96,0 0 1,20 0-129,-20-21-32,0 21 32,0 0-96,20 0-160,0 0 160,-1 0-64,1 21-64,0-21-288,0 19-481,21 1-801,-23-20-672,-18 0-545,20 0-1633</inkml:trace>
  <inkml:trace contextRef="#ctx0" brushRef="#br1" timeOffset="193750.9766">11335 3151 13484,'-21'-40'3748,"21"20"-1218,0 0 129,0 20-33,0 0-704,0 0-833,0 0-416,21 40 63,-1-19-319,0 18-129,-2-19-128,3 19-96,-1-19 0,0-1 32,0 3-96,-1-3-32,1 1 128,0 0-96,0 19-96,0-19 0,-1 20-64,1-20-64,20 19 96,-40 1 64,21-21 0,-21-19 64,0 21-64,0-21-97,0 0-63,-21 0-64,1 0-160,0-21 159,0 2-255,-19-21 63,19 21 193,0-21 0,20 21 224,-20-2-64,20 21 96,0 0-32,20 0-1,0 0 130,0 21-65,0-2 0,19-19 0,1 20 0,-1 0-33,1-20 66,1 0-66,-23-20 66,23 20-33,-1-20 0,-21 1 224,-19-2-64,20 1 256,-20 0 33,0-19 95,-20 19-191,1 1-1,-1 19 64,20-22 129,-20 22-353,-1 0-96,1 0-128,20 0-32,0 22-128,0 17 256,0 0-32,0 1-96,0 0 32,20 0-385,1-21-704,19 21-704,-1-21-418,-19-19-1824,20 0-6824</inkml:trace>
  <inkml:trace contextRef="#ctx0" brushRef="#br1" timeOffset="193919.9219">12090 3548 5861,'0'-20'15503,"0"-19"-13453,0 19 192,18 0 384,-18-20-1345,20 20-960,0-19-225,1 19-320,-1 0-417,-2 1-768,23 19-929,-21-22-1410,19 22-2050</inkml:trace>
  <inkml:trace contextRef="#ctx0" brushRef="#br1" timeOffset="194141.6016">12466 3230 16783,'0'0'3139,"0"0"-832,-20 20-258,0-1-95,0 3-608,1-3-642,19 1-447,0 19-322,19-19-159,21 0-288,0 20-33,19-20-159,-18 0 287,18-1 289,-39 1 160,0 0 449,-20 20 479,-20-20-127,0-20-352,-1 20-193,21-1-288,-20-19-577,20 0-1761,0 0-3299</inkml:trace>
  <inkml:trace contextRef="#ctx0" brushRef="#br1" timeOffset="194884.7657">13835 3052 12908,'-39'-40'3235,"19"21"-897,0 19-736,0 0 191,0 19-95,20 21-257,-19-1-320,19 21-448,19-1-193,1 0-95,0 2-289,20-22 0,-1 1-96,2 0-481,-1 0-287,-1-21-930,21-19-1057,-1 0-1825</inkml:trace>
  <inkml:trace contextRef="#ctx0" brushRef="#br1" timeOffset="195109.375">14153 3052 19602,'0'0'1954,"20"19"-1602,-20 1 1442,0 21 256,20-2-833,1 20-801,-21 2-127,18-2-225,2-20-128,0 2-481,21-2-544,-23-19-865,23-20-864,-21 19-2211</inkml:trace>
  <inkml:trace contextRef="#ctx0" brushRef="#br1" timeOffset="195363.2813">14471 3111 18801,'0'40'1185,"0"0"-512,0 19 897,20-18 287,0-2-864,19-19-672,21-20-33,-21 19-32,1-38 32,1 19-95,-23-40-97,3 21-64,-21-22-64,0 21-161,-21-19-415,-17 19-481,-3 0 64,1 1-192,1 19-1282,19 0-2818</inkml:trace>
  <inkml:trace contextRef="#ctx0" brushRef="#br1" timeOffset="196291.9922">15165 3269 17904,'0'-19'2339,"21"19"-1026,-21 0 609,20-20-129,0 20-1120,-20 0-513,18 0-128,23 0-192,-21 0-352,0 0-1218,19 0-1089,-19 20-2530</inkml:trace>
  <inkml:trace contextRef="#ctx0" brushRef="#br1" timeOffset="196733.3985">15702 3210 19218,'-20'0'1569,"-19"0"-159,19 0 736,0 20-545,-1 0-768,21 21-449,-20-2-192,40 0-128,-20-19 1,41 0-33,-2 1 0,1-21 64,-20-21-32,19 1-96,-19 0 64,-20-19 0,0 0 96,0-2-32,-20-18-64,1 0 64,-1 18-32,0-18 64,0 20 225,0 19-65,20-1 385,-19 21-289,19 0-192,19 21 0,-19 18 32,20 1 33,0 19-97,0 1-96,19-1-32,-19 2-128,20-22-385,19 0-287,-19-19-578,-1 0-1024,-19-20-1377,1 0-1923</inkml:trace>
  <inkml:trace contextRef="#ctx0" brushRef="#br1" timeOffset="196893.5547">16079 3250 11466,'20'41'7720,"0"-41"-6087,-20 19-576,20 1-32,-1 0-769,-19-20-192,20 0-480,0 0-1025,-20 0-1442,0-20-4772</inkml:trace>
  <inkml:trace contextRef="#ctx0" brushRef="#br1" timeOffset="197015.625">16079 3091 15182,'-21'-20'1633,"21"20"-1729,0 0-32,21 20-673,-1 0-3074</inkml:trace>
  <inkml:trace contextRef="#ctx0" brushRef="#br1" timeOffset="197494.1407">16556 3191 20018,'0'-20'1922,"-20"20"-1153,20 0 288,-20 0 673,0 20-449,20-1-544,-21 21-385,21 1-224,0-2-128,0-19 0,21-1-96,-1 1 0,0-20-128,-20 0 31,20-20 129,-1 20 64,-19-19 32,0-1 64,20 0-31,-20 20 95,0 0 64,20 20 32,-20 0-64,40 19-128,-21 2-32,21-2-32,-20 20 32,1 1 33,-3-20 31,-18 19 512,0-20-63,-18 2 31,-3-2-255,1-19-65,-20-1-64,21 1-288,-21-20-64,20 0-545,0 0-416,20 0-929,-19-39-705,19 19-512,0-19-1729</inkml:trace>
  <inkml:trace contextRef="#ctx0" brushRef="#br1" timeOffset="197761.7188">16913 3291 23510,'0'19'1249,"20"1"-384,-20 0 1185,0-1-609,0 21-736,20-19-577,-1-2-160,1 1 96,0 0-352,0-20-449,0-20-640,-1 20-1506,-19-39-1922</inkml:trace>
  <inkml:trace contextRef="#ctx0" brushRef="#br1" timeOffset="197899.4141">16933 3012 21972,'-40'0'1057,"40"0"-1249,0 0-769,20 0-128,-20 0-2242</inkml:trace>
  <inkml:trace contextRef="#ctx0" brushRef="#br1" timeOffset="199479.4922">17230 3032 14285,'0'-20'2915,"0"20"-833,0 0 288,0 0 321,0 0-642,0 0-831,21 0-97,-1 40-224,-2-21-353,3 21-192,-1 20-191,20-21-65,-21 1-32,1 1-96,20-22-321,-20 21-223,-1-40-481,-19 19-897,0-19-1409,0 0-1442</inkml:trace>
  <inkml:trace contextRef="#ctx0" brushRef="#br1" timeOffset="199653.3203">17190 3250 480,'-20'-20'19122,"20"20"-17072,0 0-833,0 0 1346,20-20-481,20 20-961,1 0-353,-2-19-575,21 19-193,-21-20-385,1 20-320,-1 0-1344,1 0-2083,-20 0-4068</inkml:trace>
  <inkml:trace contextRef="#ctx0" brushRef="#br1" timeOffset="200109.375">17905 3191 21172,'-20'-20'1025,"1"20"-353,-1 0 1282,-20 0-417,20 20-928,-19-1-321,19 1-63,20 0-322,0-1 97,20 3 0,39-3-96,1 1 96,-1 0-96,0-1 64,-19-19-160,-20 20 128,-20 0 192,0 1 64,-20-2-64,-20 1-128,1 0-160,-1-1-384,20-19-866,-19 0-1376,19 0-2019</inkml:trace>
  <inkml:trace contextRef="#ctx0" brushRef="#br1" timeOffset="200340.8203">17945 2952 22645,'120'0'2626,"-41"21"-1569,-20 18 353,21 1-642,-41 19-255,1 1-129,-1-1-127,-39 2-129,20-2-128,-20-20-321,-20 2-255,20-22-449,-19 1-769,-21 0-2146,20-20-5188</inkml:trace>
  <inkml:trace contextRef="#ctx0" brushRef="#br1" timeOffset="211390.625">18838 3508 2306,'0'0'2690,"0"0"545,0 0-512,0 0-961,0 0-353,0 0-32,0-19 161,0 19-33,0 0-192,0 0 33,0 0 95,0 0 32,0 0-127,20 19-289,-20-19-96,0 0-225,0 0-127,0 0-193,0 20-31,0-20-129,0 0 0,0 0-32,0 0 65,0 0-97,0-20-32,0 20 64,0 0-32,0 0-96,0 0-128,-20 0 224,20 0-320,0 0 0,0 0-576,0 0-161,0 0-769,0 0-2434,0 0-4964</inkml:trace>
  <inkml:trace contextRef="#ctx0" brushRef="#br2" timeOffset="226779.2969">19990 2913 17136,'-20'-40'2690,"20"21"-672,0-1-96,0 20 288,0 20-801,0-1-288,20 40-128,-20 2-448,20-2-65,-1 0 1,1 1-353,0-1-64,0 2 0,0-22 96,-1 20-544,1-39-257,-20 20-416,20-20-865,1 0-1217,-1-20-1249,-20 0-8328</inkml:trace>
  <inkml:trace contextRef="#ctx0" brushRef="#br2" timeOffset="227149.4141">20347 2952 20531,'0'21'2018,"-20"-1"-769,20 19 1025,-19 0-288,19 22-1025,0-22-673,19 0-96,1 1-95,0-21-33,20 3-32,-21-3-32,21-19-129,-20-19 65,0 19 0,-1-41 0,-19 21 96,20-19 32,-20-1-64,20 0 32,-20 20 0,0 20 33,20-20 63,-20 40-32,0 0 256,21 1-64,-21 18-192,18 0 1,2 20-226,0-37-415,1 17-353,19-19-320,-21-20-897,1 0-64,0 0-897,0-20-2691</inkml:trace>
  <inkml:trace contextRef="#ctx0" brushRef="#br2" timeOffset="227359.375">20804 2893 18417,'20'0'3972,"-20"0"-2659,19 20 1217,-19 19-320,0 2-800,20 18-609,0-20-481,0 21-224,0-20-96,-1-1-96,1 0-128,0-17-353,0-3-416,1 1-544,-21-20-1026,18 20-1184,-18-20-4261</inkml:trace>
  <inkml:trace contextRef="#ctx0" brushRef="#br2" timeOffset="227634.7657">21201 3071 20243,'20'0'3907,"-1"0"-2786,21 0 417,0-19-577,-1 19-801,1 0-64,-19 0-833,-3 0-1569,2 19-1634,0-19-5188</inkml:trace>
  <inkml:trace contextRef="#ctx0" brushRef="#br2" timeOffset="227787.1094">21320 3230 19442,'0'20'2755,"19"-20"-1474,1 0 1569,0 0-768,21 0-1121,17-20-640,-17 20-257,-3 0-417,23-20-1280,-22 20-2243,-19 0-6245</inkml:trace>
  <inkml:trace contextRef="#ctx0" brushRef="#br2" timeOffset="228293.9453">22114 2932 20659,'0'-39'2627,"0"39"-417,0 0-417,0 20-159,0-1-129,20 22-512,-1 18-416,1 0-161,0 1-160,0-1-192,19 0-31,-19-18-98,0-1-287,0-21-353,-20 1-287,21 0-674,-21 1-1377,18-21-993,-18-21-2114</inkml:trace>
  <inkml:trace contextRef="#ctx0" brushRef="#br2" timeOffset="228605.4688">22511 3032 24823,'0'20'1762,"-20"-1"-1058,20 21 1122,0 0-256,0 19-738,20-19-543,0 1-321,0-22 32,-1 1 64,21 0-192,0-20-65,-1-20-95,2 0-64,-3-21 31,-18 2 33,-20 0 96,-20-1-64,2 0-1,-23 20 1,21-19 256,-19 19 0,19 20 32,0 0-256,0 0-833,0 20-1441,20-20-2467</inkml:trace>
  <inkml:trace contextRef="#ctx0" brushRef="#br2" timeOffset="229161.1328">22888 2675 23061,'-20'-21'2210,"20"21"-960,0 21 735,20-21-127,-20 20-1185,20 19-321,-20 0-192,20 1-64,0-19-96,-20 18-352,19-19-577,1 0-832,-20-20-1442,20 19-1666,-20-19-13901</inkml:trace>
  <inkml:trace contextRef="#ctx0" brushRef="#br2" timeOffset="229465.8203">23226 2654 4099,'0'0'18802,"0"0"-17425,-21 0-223,21 0 896,0 21-481,0 18-800,0-19-321,0 19-160,21 1-127,-1-19-65,0-21 32,-1 20-96,1-20-160,0 0-129,0-20 33,0 20-32,-1-21-64,-19 1-161,0 0-255,0-19-994,0 19-1601,-19 1-1442,-1-1-4259</inkml:trace>
  <inkml:trace contextRef="#ctx0" brushRef="#br2" timeOffset="230681.6407">23345 2714 5957,'0'0'4292,"0"0"-2274,0-19 1089,0 19-448,0 0-1218,0 0-416,0 0 160,0 0-64,0 0 96,0-20-64,-20 20-288,20 0 32,0 0-256,-20 0-449,20 0-192,0 0-481,0 0-960,0 0-2467,-20-21-10057</inkml:trace>
  <inkml:trace contextRef="#ctx0" brushRef="#br1" timeOffset="243907.2266">794 5215 16783,'-41'0'2435,"41"0"-1218,0 0 288,0 0 1378,21 0-1089,-1 0-865,-2 0-609,23 0-128,-1 0-96,19 0-32,-19 0-416,-1 0-769,1 0-1794,1 0-2114</inkml:trace>
  <inkml:trace contextRef="#ctx0" brushRef="#br3" timeOffset="264095.7032">19731 4163 16111,'-59'-20'2594,"39"20"-928,-20 20 576,21 0 128,-1 20-896,0 0-642,0-1-287,20 0-1,20 2-159,0-1-33,19-21-288,1 21 0,0-40-64,19 21-320,-18-21-545,-3 0-544,23 0-769,-41 0-833,19-21-1826</inkml:trace>
  <inkml:trace contextRef="#ctx0" brushRef="#br3" timeOffset="264515.625">19950 4004 17712,'-20'-19'2627,"20"19"-641,0-20 736,0 20-416,0 0-1120,0 20-450,20-1 65,-20 22 160,20-2-417,-20 20-127,20-19-321,0 20 32,-1-21-32,1 1 32,-20-21-192,20 3 64,0-3 0,0 1 64,-20-20-96,0 0 96,19 0 32,-19-20 0,0 1-96,0-22 0,20 21-96,-20 0 192,20 1-384,-20 19 320,21 0-160,-1 0 0,-2 19 64,2 1-256,1 0-417,-1-1-769,19 22-736,-19-21-1025,0 0-961,0-20-4420</inkml:trace>
  <inkml:trace contextRef="#ctx0" brushRef="#br3" timeOffset="264796.875">20446 4263 17936,'0'-20'2915,"0"20"-705,-20 20 289,20-1-738,0 21-736,0-21-352,20 22-257,0-21-255,0 0-33,19-1 32,1-19-64,1-19 0,-3 19-96,-18-40 32,1 21 32,-21-3 0,0-17 160,-21 19-128,-19 1 1,22 19-33,-23-20-128,1 20 64,21 0-193,19 0-383,-20 0-609,20 0-641,20 20-1217,-20-1-1729</inkml:trace>
  <inkml:trace contextRef="#ctx0" brushRef="#br3" timeOffset="265086.9141">20804 4263 20499,'-20'0'2242,"20"0"-1249,-20 19 1665,0 1-479,20 0-1058,0-1-737,0 22-288,20-21 0,0 0-32,20-20-32,-1 0 64,1-20-192,-1 20 96,-19-20-64,0 1 32,-20-22 32,0 21-96,-20 0-96,0 1-96,-19-1-193,19 20-288,-20 0 1,1 0-161,19 0-673,0 20-1409,0-20-3715</inkml:trace>
  <inkml:trace contextRef="#ctx0" brushRef="#br3" timeOffset="265558.5938">21320 4243 14990,'-20'-20'5028,"0"20"-4003,0-19 737,0 19 865,1 0-866,-1 0-896,0 19-320,20 1-193,0-20-192,0 20-64,20-1 0,19 21-32,1-21 0,0 3 0,-1-3-64,-19 1 0,21 0 0,-41-1 129,0 1 95,-21 0-96,1 1 256,0-21-320,0 19-64,1-19-512,-1 0-481,0 0-1153,20 0-1826,-20 0-4996</inkml:trace>
  <inkml:trace contextRef="#ctx0" brushRef="#br3" timeOffset="265862.3047">21420 4422 19314,'38'-20'3171,"-18"20"192,21 0-1153,-3-20-1057,-17 20-512,19-19-321,-20-3-160,-1 3-32,1-1 32,0 0-192,0 1 161,-20-1-97,-20 0 32,0 1-64,0 19 32,-19 0-32,-1 19 0,1 21-32,-1-21 192,19 21 32,1 1-32,20-2-160,20 0 32,1-19-128,19 21 128,19-41-288,-19 19-417,-1-19-544,1 0-993,-1 0-2114,-19-19-8360</inkml:trace>
  <inkml:trace contextRef="#ctx0" brushRef="#br3" timeOffset="266645.5078">22412 4282 19346,'20'0'2883,"-20"0"-1218,0 0 1058,20 20-513,-1 0-961,-19 21-544,20-22-257,0 21 97,-20-1-129,20-19-224,-20 1-32,20-21-128,-20 19 64,0-19 1,0 0-97,0-19 0,0-2 0,0 1 0,0-19 0,0-1 0,0-1 0,19 2 0,1 0 0,-20 19 0,20 20 0,0 0-97,0 20 129,-20 19-64,19 0 32,1 2-320,0-1-673,1-21-544,17 21-1026,-18-19-1793,21-21-2274</inkml:trace>
  <inkml:trace contextRef="#ctx0" brushRef="#br3" timeOffset="266811.5235">22908 4263 22933,'20'0'1538,"0"-20"1120,-1 20-512,1 0-1569,20 0-481,-20 0-448,19 0-898,-19 20-1985,0-20-2082</inkml:trace>
  <inkml:trace contextRef="#ctx0" brushRef="#br3" timeOffset="266956.0547">22967 4422 20915,'0'0'1474,"0"0"480,0 0 992,20 0-1536,20 0-1090,-1 0-256,21-20-544,-21 20-1122,1 0-2402,-19 0-4772</inkml:trace>
  <inkml:trace contextRef="#ctx0" brushRef="#br3" timeOffset="267398.4375">23523 4124 19634,'0'-40'2691,"0"21"-417,0 19-384,0 0 256,0 19-705,0 1-576,0 19-321,20 1-255,-20 20-161,0 19-128,21-19-289,-3-20-287,2 19-673,1-19-577,-1-20-961,0 0-1120,-20-20-4710</inkml:trace>
  <inkml:trace contextRef="#ctx0" brushRef="#br3" timeOffset="267666.0157">23841 4183 22709,'20'0'2466,"-20"21"-1216,0-2 960,0 1-577,0 19-640,-20 1-544,20 1-385,20-2-32,-1 0 64,21-19-128,1 0 0,-3-20-225,23-20 33,-43 0-32,23 1 0,-21-21-129,-20 21-63,-20-22-65,-21 1-63,3 1-641,-3 19 96,3 1-385,-3-2-1184,1 21-2275</inkml:trace>
  <inkml:trace contextRef="#ctx0" brushRef="#br3" timeOffset="270453.125">24119 3806 12716,'20'20'3106,"-20"-20"-1728,0 0 832,0 0 416,-20 19-736,20-19-545,0 0-95,0 0-257,0 0-65,0 0-255,0 0-64,20 0-321,0-19-32,19 19-160,1-20 0,0 0-96,-21 20 0,21 0-32,-40 0 64,20 0 32,-20 0 0,-20 20-96,20 0 32,-20 19-32,0-19-64,20 1 32,0-1-96,0-1 192,20 1-32,0 0-64,0-1 96,19 1-32,-19 1 0,0-1 96,-20-1 64,0 1-96,0-20-64,-20 0-224,-18 20-384,17-20-578,-19 0-1312,1 0-2242</inkml:trace>
  <inkml:trace contextRef="#ctx0" brushRef="#br1" timeOffset="361585.9375">2679 4719 17392,'-20'-19'1185,"20"19"-993,0-20-128,20 20 0,-20 0-640,20 0-2691,-20 0-8328</inkml:trace>
  <inkml:trace contextRef="#ctx0" brushRef="#br1" timeOffset="363150.3907">4248 4461 10730,'-20'-39'8039,"0"39"-6501,20-20 31,0 20-159,0 20-482,0-1-95,20 21-32,19 20-321,-19 19-191,20-19-97,-20-1-160,0 0 32,-1-18 32,21-22-64,-40 1-32,20 0-192,1-1 352,-21-19-480,0 0 224,0 0 160,0-19-64,0-21 256,0 1-64,0-2-96,0 22-128,0-1 64,18 0-32,-18 20-64,20 0 96,0 20 96,21 0-128,-2 19-128,-19 2-192,20-2-513,19-19-768,-19-1-674,19 1-2145,-19-20-10410</inkml:trace>
  <inkml:trace contextRef="#ctx0" brushRef="#br1" timeOffset="363519.5313">4942 4680 18449,'0'39'1601,"-20"-19"-63,20 19 768,0-19-480,0 21-993,0-22-449,20 1-160,19 0-96,-19-1-224,1-19 352,-1-19-320,0-1-128,-2 0 577,-18 1-449,0-1 224,-18-1-64,-2 1 32,0 1 0,-1-1 0,21 0 224,-20 20 1,20 0-97,0 0-288,0 20 32,20 0 32,1-1-32,-1 22-160,0-21-353,19-1-447,-19 1-802,20 0-256,-1-20-1505,-19 0-3492</inkml:trace>
  <inkml:trace contextRef="#ctx0" brushRef="#br1" timeOffset="363787.1094">5339 4680 16143,'-20'-20'4132,"0"-1"-1986,20 21-545,-19 21 129,-1-1-257,20 0-512,0 19-448,20-19-193,-1 19-288,21-18-32,19 18-32,2-19-160,-22 0 128,1-20-32,-20 19 0,-20-19-225,0 20 225,0-20-64,-20 0-64,-20 0-449,21 0-192,-21 0-192,-1 0-544,23-20-1090,-2 1-2145,-1-21-10347</inkml:trace>
  <inkml:trace contextRef="#ctx0" brushRef="#br1" timeOffset="364062.5">5418 4481 19154,'21'21'2370,"-1"-21"-480,19 39 64,-19-19-65,20 19-640,-1 21-352,-19-1-320,20-19-321,-20-1-128,-1-18-128,21-1 0,-40-1 0,20 1-96,-20-20 32,21 0 0,-21 0 32,0-20 64,0 20-64,0-19 64,0-1-160,18 20 96,2 0-128,21 0 32,-21 0-161,19 39-415,21-19-1058,-21 0-1505,1-1-5477</inkml:trace>
  <inkml:trace contextRef="#ctx0" brushRef="#br1" timeOffset="364669.9219">6908 4839 16047,'19'39'1697,"-19"-19"33,20-1 736,-20-19-480,0 0-256,0 0-577,0 0-32,0-19-224,-20-1-705,1 0 385,-21-19-353,20-2-64,-20 2-64,-19 0 0,18-1-32,3-20-32,17 21-32,1-1-64,0 0 32,20 0-64,20 1 0,0 19-321,21 1-63,-3 19-673,3 0-801,18 19-897,-19 1-3715</inkml:trace>
  <inkml:trace contextRef="#ctx0" brushRef="#br1" timeOffset="364844.7266">6629 4660 18417,'-20'0'2723,"20"0"-1827,0 0 65,20-21 833,0 21-481,21-19-704,-3-1-545,23 20-96,-22-20-609,21 20-672,-21 0-1570,1 0-3138</inkml:trace>
  <inkml:trace contextRef="#ctx0" brushRef="#br1" timeOffset="365156.25">7087 4639 17648,'0'21'2467,"0"-1"-738,0 0 705,0-1 97,0 21-1378,20-21-480,-2 1-257,3 1-256,-1-1 0,20-20-32,-21 0 65,1 0-161,0-20 32,0-1-64,0-18 96,-20 19 0,0 0-32,0 1 32,-20-1-64,20 0 96,0 20-64,0 0-64,0 20-160,0 0 160,20-1 0,-1 1-64,1 0-96,20-1-513,-1-19-512,1 0-641,1 0-512,-23 0-1441,-18-19-3012</inkml:trace>
  <inkml:trace contextRef="#ctx0" brushRef="#br1" timeOffset="365453.125">7443 4600 13388,'20'0'3620,"0"20"-1186,1-1 641,-3 22-128,2-21-577,1 19-705,-1 0-704,0-19-384,-2 1-289,-18-1 0,21-20-288,-21 0 193,0 0-97,0 0 64,20 0-64,-20-20-128,0-1 0,0 1 0,20 1-128,-20-21-32,20 40-1,-1-19 1,1 19-288,0 0-193,20 0-192,-20 19-384,19-19-513,-19 20-576,1-20-1666,17 20-5252</inkml:trace>
  <inkml:trace contextRef="#ctx0" brushRef="#br1" timeOffset="365706.0547">8079 4561 19506,'-20'-20'2915,"20"20"-1250,-20 20-31,20-1 224,-19 21-417,19 0-384,0 0-416,0-1-225,19 0-256,21-19-128,0 1-64,-1-21-224,21 0 64,-21 0-513,1-21-416,-1-18-320,-19 19-449,0 0-288,-20-19-513,0 19-864,-20-1-2050,0-18-5414</inkml:trace>
  <inkml:trace contextRef="#ctx0" brushRef="#br1" timeOffset="365866.211">8297 4441 8071,'21'-59'6086,"-3"59"-1410,2 0-800,0 20-961,1 0-769,-21 19-801,20 21-672,19-1-289,-19-19-448,0 20 32,19-21-160,1-19-417,0 0-800,-20-1-577,-20-19-448,0 0-2723</inkml:trace>
  <inkml:trace contextRef="#ctx0" brushRef="#br1" timeOffset="366061.5235">8277 4620 19474,'20'0'1633,"19"0"578,1 0 575,1 0-287,18 0-834,0 19-672,1 2-641,-1-21-255,-19 20-418,1 0-448,-23-1-544,2-19-641,1 20-448,-21-20-1570,0 0-4420</inkml:trace>
  <inkml:trace contextRef="#ctx0" brushRef="#br1" timeOffset="366199.2188">8674 4461 20179,'-20'0'2530,"1"0"-1057,19-20-480,0 20-736,0 0-770,19 20-2081,-19-20-8489</inkml:trace>
  <inkml:trace contextRef="#ctx0" brushRef="#br1" timeOffset="366995.1172">9231 4580 11370,'-20'-39'2563,"-1"19"223,1 1-287,0 19-257,20-21-577,-18 21-415,-3 21-225,21-2-193,0 21 193,0-1-224,0 21-192,0-20-289,21-1-96,-3 0-160,22-19-32,-19-20 64,-1 0-32,-2 0 65,2 0-33,-20-20 0,0-19-128,0 19 64,-20-19-32,20-2-96,-18 2 64,-2 0-65,20-1 130,0 21-33,0 19-65,20 0 65,-2 0 0,2 19 65,21 1-1,-21 19-32,19-19 32,-19 19-32,0-39-32,0 21 64,-1-21-96,1 0 96,-20 0-64,0 0 96,20 0-128,-20-21 64,20 21-32,-20-19 0,20 19 0,1 0-96,17 0 128,-18 0 128,21 40-192,-2-20 0,1-20-320,-1 20-641,1-1-1249,-20-19-1378,0 0-7238</inkml:trace>
  <inkml:trace contextRef="#ctx0" brushRef="#br1" timeOffset="369081.0547">10124 4402 23542,'-20'-20'1409,"-1"1"-224,21-3 289,0 22-513,0 0-513,0 0-480,0 22-352,0-22-609,21 19-1249,-1 21-3236</inkml:trace>
  <inkml:trace contextRef="#ctx0" brushRef="#br1" timeOffset="369230.4688">10302 4778 22645,'20'20'1345,"-20"-20"-1153,0 0-96,0 0-416,0 0-2018,0 0-6214</inkml:trace>
  <inkml:trace contextRef="#ctx0" brushRef="#br1" timeOffset="376240.2344">1389 4660 15342,'-20'-40'1954,"20"40"-224,0-20 448,-20 20 608,20 0-832,0 0-1089,0 0-64,0 0-1,0 20 1,0 20-160,20 19-129,0-19-320,19 20-95,1-1-194,0-20 1,-1 1 128,-19 1-160,21-22-256,-23 1-225,2 0-512,1-1-320,-21-19-577,0 20-352,0-20-1378,-21-20-9480</inkml:trace>
  <inkml:trace contextRef="#ctx0" brushRef="#br1" timeOffset="376458.0078">1250 4878 19666,'-59'0'1602,"39"0"-770,20 0 450,-21 0 1152,21-20-384,21 20-801,19 0-704,19-19-321,0 19-224,1-20 96,-1-1-288,1 21-481,-1 0-416,0-20-1281,-18 20-1250,-21 20-1601</inkml:trace>
  <inkml:trace contextRef="#ctx0" brushRef="#br1" timeOffset="377110.3516">1826 4937 15983,'19'0'3235,"-19"0"-2274,0 0 320,0 0 1121,0 0-993,0 0-736,20 0-353,0 0-127,-20 0-33,20 0-32,1 0-64,-3-20 128,2 20-320,-20-19 384,0-1 97,0 0-353,0 1 64,-20 19 64,20 0-96,0-20 32,-18 20 0,18 20 128,-21-20-128,1 0 0,20 19 32,-20 1-96,20 0-128,0 19 224,0-19 0,0 1-64,20-1-32,0-1 32,1-19-64,17 20 0,-18-20-224,1 0-288,17 0-513,-17-20-513,-1 20-1601,-20-19-1922</inkml:trace>
  <inkml:trace contextRef="#ctx0" brushRef="#br1" timeOffset="377543.9453">2183 4917 13773,'40'20'2850,"-40"0"-1024,19 1 288,1-1 320,-20-1-736,20-19-577,-20 20-224,20-20-225,-20 0 225,0 0-160,0 0-321,-20-20-191,0 1-161,0-1-32,1-1 0,-1-19 32,20 21-224,-20-21 512,40 21-416,-20-1 0,0-1 0,20 21-96,-1-20-321,1 20-288,0 0-736,20 0-2050,-21 20-1122</inkml:trace>
  <inkml:trace contextRef="#ctx0" brushRef="#br1" timeOffset="377906.25">2580 4978 10698,'20'39'7431,"-20"-39"-6502,0 0 608,0 0 1154,-20 0-1186,0-19-768,-1 19-353,3-20 161,-2-1-33,0 1-192,-1 0 33,21 1-225,0-21 320,0 21-320,0-1-32,0-1 65,21 21-161,-1-20 0,18 20-225,-17 0-800,19 0-672,-20 0-1058,19 0-1249,-19 0-5669</inkml:trace>
  <inkml:trace contextRef="#ctx0" brushRef="#br1" timeOffset="378232.4219">2798 4858 20883,'21'20'1442,"-21"0"95,20-1 545,-2-19-801,2 20-576,-20 0-513,21-20-128,-1 21-32,0-21-192,-2 0-256,-18 0-866,0 0-703,0 0-1026,0 0-2819</inkml:trace>
  <inkml:trace contextRef="#ctx0" brushRef="#br1" timeOffset="378384.7657">2778 4719 17808,'-20'-19'865,"20"19"-769,-19 0 0,19 0 257,0 0-545,19 0-3172</inkml:trace>
  <inkml:trace contextRef="#ctx0" brushRef="#br1" timeOffset="379579.1016">2938 4502 13292,'0'-21'1954,"0"21"-417,0 0 513,0 0 32,0 0-672,0-20-706,0 20 161,0 0 192,0 0-192,-20 0-256,20 0-161,0 0-32,20 0-31,-20 0-161,0 20 32,0-20 129,0 0 95,0 21-64,18 18 129,3-19-65,-1 19-95,-20 0-97,20-18-128,0 19-32,-1-40 0,1 19 33,-20-19 31,20 20-96,0-20-32,0-20-96,-1 20 192,1 0-128,0 0-32,0 0 0,1 20 32,-3 0 0,2-1-32,21 1 96,-41 1-128,20-21 64,-20 20 32,0-20-32,0 19-32,-20-19-160,-1 0 32,1 0-32,0 0-128,-19 0 63,19 0 33,-20-19-288,21 19-129,-1-20-384,20 20-288,0-21-1025,0 1-833,20 1-769,-1-1-11915</inkml:trace>
  <inkml:trace contextRef="#ctx0" brushRef="#br1" timeOffset="380180.6641">3454 4481 13741,'-20'-20'2178,"0"20"-96,20 0 288,0 0-192,0 0-673,0 20-384,0 20-160,0 0-32,0 19-64,20-19-160,0 19-225,-1-19-288,1 20-32,0-21-31,20-19-97,-21 0-64,1-1 224,0-19-384,21-19 384,-23 19 0,2-20-416,1-19 448,-21 19-416,0-1-289,0-18 97,0 19-65,0-19 129,-21 39 160,21-20-64,-20 20 96,2 0 320,-3 20-320,21-1 256,0 1-32,0 19 32,0-19-128,21 1-160,-3-1-256,23-20-481,-1 19-865,-1-19-736,1-19-1122,-1-1-13132</inkml:trace>
  <inkml:trace contextRef="#ctx0" brushRef="#br1" timeOffset="380883.7891">1905 5255 14349,'-20'0'2018,"0"0"-545,20 0-191,-20 0 703,1 0-287,19 0-1314,0 0 738,19 0 511,41 0-95,78 0-289,22-20-192,59 0-577,-1 1-224,-1-1-192,-18 0-64,-1 1-416,-18-1-257,-61-1-223,-19 1-225,-41 20 96,-1-19-545,-37 19-736,-1 0-769,-20 0-4036</inkml:trace>
  <inkml:trace contextRef="#ctx0" brushRef="#br4" timeOffset="397082.0313">10679 4363 1761,'0'-22'2627,"-19"3"-1506,19-1 416,0 20 545,-20-20-256,20 1-385,0-1-128,-20 0 289,20 1 256,0 19 256,-20-21-1089,20 21 320,0-20 0,0 20-160,0 0-288,0 0-544,0 20-97,0 20 224,20 0 449,-20 19-641,20 1 1,19 19-33,-19 1-192,0-1 32,20-19-32,-21-1-64,1-20 32,-20-19-32,20 21 96,-20-22-128,20-19 96,-20 0-32,0 0-32,0 0 96,0-19 1,0-22-97,0 2 96,0-1-32,0 1-32,0-2-32,0 22 0,21-1-32,-21 20 0,18 20 192,2 20-64,21-20-96,-21 19-32,19 1-64,-19-1-193,20-18-383,-21-1-545,21-1-321,-20-19-928,0 0-1794,-20 0-4805</inkml:trace>
  <inkml:trace contextRef="#ctx0" brushRef="#br4" timeOffset="397401.3672">11335 4363 16463,'-21'-22'2242,"1"22"-544,20 0 608,-18 0-352,18 22-545,-21 17-544,21 0-224,0 1-129,0 20 65,21-21-97,-21 20-256,18-18-160,2-2-96,21-19-128,-21 0-192,-2-1-513,23 1-769,-1-20-608,-21 0-1313,21 0-3139</inkml:trace>
  <inkml:trace contextRef="#ctx0" brushRef="#br4" timeOffset="397588.8672">11711 4461 5669,'20'20'12428,"-20"1"-10827,-20-2-224,20 21 513,0-1-160,0 0-865,0 22-577,0-22-288,0-19-288,0-1-545,20 1-1185,-20 1-1730,0-21-5284</inkml:trace>
  <inkml:trace contextRef="#ctx0" brushRef="#br4" timeOffset="397798.8282">11533 4620 16719,'0'-20'3139,"-20"20"-1057,40 0-544,-20 0 1216,20 0-544,0 20-1024,-1-1-642,21 2-288,-20 19-160,1-21-64,17 1-224,-18 0-192,1-1-417,-1-19-480,-2 0-577,-18 0-288,20 0-769,-20-19-2370</inkml:trace>
  <inkml:trace contextRef="#ctx0" brushRef="#br4" timeOffset="398016.6016">11851 4422 18545,'39'19'2691,"1"1"-1314,-20 0 224,0 20-351,19 0-738,-19-1-288,0 0-256,0-18 32,1 19-128,-3-21-192,-18 1-257,20 0-320,-20-20-288,0 0-1345,-20 0-1730,2 0-11723</inkml:trace>
  <inkml:trace contextRef="#ctx0" brushRef="#br4" timeOffset="398219.7266">12288 4481 20467,'39'0'3235,"-39"0"-2659,20 0 65,0 0 576,0 21-896,-1-21-353,1 0-993,20 19-1057,-40 1-2018,20-20-9513</inkml:trace>
  <inkml:trace contextRef="#ctx0" brushRef="#br4" timeOffset="398358.3985">12367 4660 9929,'0'40'10602,"0"-40"-9321,20 0 64,19 0 898,-19 0-930,20 0-929,19-20-448,-18 20-961,-3 0-1665,3-20-3108</inkml:trace>
  <inkml:trace contextRef="#ctx0" brushRef="#br4" timeOffset="399022.461">12942 4243 17584,'-20'0'3139,"20"0"-1089,0 0-448,0 0 319,20 20-319,0 19-609,1 22-513,-1-22-159,-2 20-257,2-18 32,21-2-256,-21 0 64,-1-19-481,1 0-320,0-1-512,-20 2-417,20-21-1089,-20 0-1921,0 20-12044</inkml:trace>
  <inkml:trace contextRef="#ctx0" brushRef="#br4" timeOffset="399320.3125">13339 4422 13612,'0'-20'6182,"0"20"-4708,-20 0-385,1 20 800,-1-1-415,0 1-417,0 21-705,20-22-256,0 21-96,20-21-32,20 1 0,-1 0-32,1-1 32,19-19-32,-18 21 32,-21-21-32,-2 20 160,-18-20-32,0 20-32,0-20 0,0 0-288,-18 0-417,-2 0-320,0 0-640,20 0-673,-21-20-2371</inkml:trace>
  <inkml:trace contextRef="#ctx0" brushRef="#br4" timeOffset="399516.6016">13578 4363 14509,'39'0'6470,"-19"19"-5349,-20 1-416,20 19 768,-20 22 1,0-22-994,20 0-416,0 1-384,-1-21-385,-19 2-800,20-1-1218,-20-20-3298</inkml:trace>
  <inkml:trace contextRef="#ctx0" brushRef="#br4" timeOffset="399677.7344">13578 4580 15022,'-20'-19'5381,"20"19"-4516,20 0 544,0-20 801,19 20-769,1-20-704,-1 20-513,1-19-224,0 19-897,19-21-1697,-18 21-3492</inkml:trace>
  <inkml:trace contextRef="#ctx0" brushRef="#br4" timeOffset="400327.1485">14272 4263 18353,'0'-40'2114,"0"21"-897,21 19 192,-1-21 705,19 1-608,1 20-449,-1 0-353,1 0-255,0 20-321,-21 1 0,1-2 96,-20 21-192,-20-1 96,20-19-31,-19 21-65,19-22-32,0 1-96,19-20 128,-19 20-161,20-1 161,20 1 0,-20 0-32,-1 1 0,1 18 33,0-19-1,-20-1 0,0 1 64,0 0-64,-20-1 64,0-19-224,1 21-193,-1-21-511,0 0-1090,0-21-961,20 2-2914</inkml:trace>
  <inkml:trace contextRef="#ctx0" brushRef="#br4" timeOffset="400957.0313">15285 4481 17360,'-41'-40'2050,"23"21"-224,-2 19 159,0 0-31,-1 0-608,-17 19-418,18 1-415,-1 21-33,1-2-63,0 0-353,40 1 192,0 0-256,1-20-32,-1 0 96,18-20-96,-17 0 64,-1-20-128,0-21-32,-2 2-160,-18 0 63,0-20 65,0 18 64,-18-18 128,-2-2-160,0 22-128,20-20 224,-21 20 0,21 18 192,0 1 192,0 20 129,0 0 95,0 0-63,21 20 95,-1 1 1,-20 18-257,20 20 1,-2 2-129,3-2-192,-1-20-192,20 21-481,-21-40-448,21 19-801,-20-39-672,19 20-1506,-39-20-5925</inkml:trace>
  <inkml:trace contextRef="#ctx0" brushRef="#br4" timeOffset="401116.211">15524 4481 6342,'20'21'14221,"-20"-21"-13164,0 19-128,18 1 1217,-18-20-865,20 20-1025,-20-20-256,21 0-640,-21 0-577,20 0-1602,-20-20-4900</inkml:trace>
  <inkml:trace contextRef="#ctx0" brushRef="#br4" timeOffset="401273.4375">15463 4243 11370,'-39'-20'8232,"39"1"-7335,0 19-833,0 0-256,0 0-1057,0 0-5798</inkml:trace>
  <inkml:trace contextRef="#ctx0" brushRef="#br4" timeOffset="401970.7032">15941 4502 18865,'0'-41'1826,"-21"21"-1153,1 20 672,0 0 417,0 20-673,1 0-257,-1 1-415,0 18-257,20 0-160,0-19-64,0 0 0,20-20-192,0 0-225,19 0 33,-19-20 256,21-19-1,-41 19 193,18 0 0,-18 20 97,0-19 127,0 19 128,0 19 32,0 1-127,20 19-225,1 1 32,-1 20-160,0-21 128,19 1-32,-19-1 32,0 2 0,0-22 160,-20 1 64,0 0-32,-20-1-192,0 1 257,-21-20-417,3 0-1,-3 0 97,21 0-256,-19-20-352,19 1-802,0-21-480,0 21-1985,20-22-2916</inkml:trace>
  <inkml:trace contextRef="#ctx0" brushRef="#br4" timeOffset="402166.9922">16238 4441 21460,'19'20'2402,"1"0"-1345,-20 20 160,20-20 32,-20 0-672,0-1-577,20 1-96,-20 0-96,0-20-897,20 0-1025,-20 0-1506,0-20-4740</inkml:trace>
  <inkml:trace contextRef="#ctx0" brushRef="#br4" timeOffset="402319.336">16218 4322 6630,'-20'-40'11883,"20"21"-9705,-20 19-1089,20-20-224,0 20-609,0-20-256,20 20-1121,0 0-1762,-20 0-4163</inkml:trace>
  <inkml:trace contextRef="#ctx0" brushRef="#br4" timeOffset="402492.1875">16317 4223 15086,'20'20'3331,"-1"19"-929,1 1-32,0 1 545,1-2-1185,-1 20-897,0-18-577,19 18-256,-19-40-32,20 1-320,-21 0-673,1-20-1025,-20 0-833,0-20-2915</inkml:trace>
  <inkml:trace contextRef="#ctx0" brushRef="#br4" timeOffset="402833.0078">16257 4461 18033,'0'-20'1665,"0"1"-832,0 19 1025,40-20-97,-20 0-832,19 1-256,22-3-321,-21 22-128,19-19-192,0-1 33,-19 20-226,19-20-159,-19 20-160,-20 0-33,1-19 97,-3 19-1,-18 0 193,0 19 320,-18 1-96,-23 0 160,21-1 65,0 22 223,1-21 64,-1 19-223,20-19-65,39 0-32,-19 1-64,41-2-96,-3 1 64,22-20-160,-40 20-128,-1-1-128,-19-19 64,-20 20-1,-20 0 33,-19-1-545,-1-19-544,-19 21-2338,18-1-14446</inkml:trace>
  <inkml:trace contextRef="#ctx0" brushRef="#br4" timeOffset="403469.7266">14928 5255 13036,'-20'-20'2658,"20"0"65,-20 20-257,0 0-95,20 40-546,-20-19-479,20 18-322,-19 20-223,19-20-96,19 2-257,1-1-191,0-21-129,20 1-64,-21-20 32,21 0 0,-20-20-32,0 1-96,-1-21-32,-19-1 96,-19 2-192,-1 0-32,0-1-97,-20 0-223,1 0 192,19 21-289,0-1-96,0 20-448,20 0-160,0 0-929,20 20-321,20-1-2401</inkml:trace>
  <inkml:trace contextRef="#ctx0" brushRef="#br4" timeOffset="403680.6641">15244 5435 18961,'-18'-22'2723,"-2"3"-1378,0-1 417,-1-19 480,1-1-1185,2 0-448,-2 0-385,20-19-96,0 20-64,0-2-64,0 22 96,20-21-288,-2 40-96,2-19-321,21 19-864,-21 19-737,19 1-1506,-19 0-5605</inkml:trace>
  <inkml:trace contextRef="#ctx0" brushRef="#br4" timeOffset="403854.4922">15046 5215 22773,'-19'20'1281,"19"-20"-480,0 0 1153,19 0-417,21 0-736,1 0-609,-3 0-224,3 0-544,-3-20-962,3 20-960,-1 20-2531</inkml:trace>
  <inkml:trace contextRef="#ctx0" brushRef="#br4" timeOffset="404282.2266">16139 5176 2434,'-20'0'18129,"0"20"-16271,0-1-577,-1 21 673,3 0-417,-2 0-672,-21-1-481,21 0-287,20 2-194,-18-1-383,-3-21-865,21 1-994,-20-20-1856,20 0-9258</inkml:trace>
  <inkml:trace contextRef="#ctx0" brushRef="#br4" timeOffset="404462.8907">15742 5276 20275,'0'-21'2979,"19"21"-1346,21 21 737,0-21-512,19 19-993,0 1-577,2 19-192,-2-19-288,1 0-449,-21-1-544,-19-19-833,0 22-320,0-22-1121,-20 0-3876</inkml:trace>
  <inkml:trace contextRef="#ctx0" brushRef="#br1" timeOffset="517698.2422">873 6585 18129,'-20'0'1857,"20"0"-768,0 0 1410,0 0-353,40 0-769,-20 0-704,39 0-513,-19 0 0,19-19-224,0 19-673,-18 0-1152,-1 0-1475,-1 0-3106</inkml:trace>
  <inkml:trace contextRef="#ctx0" brushRef="#br1" timeOffset="521834.961">1646 6566 11562,'0'-20'2339,"0"20"-1090,0-20 833,0 20 128,-20-19-641,20 19-736,20 0-448,-20 0 95,0 19 193,0 1-129,21 0-31,-1 19-33,-20 2 65,40-22-161,-21 1 0,1 0-95,-20-1 63,20-19-128,-20 20 0,0-20 321,0 0-1,0 0-448,0-20 33,0 1-129,-20-1 0,20 0-161,0-20-63,-20 0 32,20 1-96,0 0 256,0 17-64,0 3-161,0-1 65,20 20 32,0 20 160,-20-1-128,20 3 224,0 17-256,-1-19 160,-19-1 0,20 1-32,-20 0-160,0-20 192,20 0 0,-20 0-32,0 0 64,0-20-96,0 0 160,0 1-224,0-1-97,20 0-319,-20 1 256,0-3 31,0 22-319,21 0 352,-21 22 160,18-3-97,2 21 161,0-1-96,1 2 96,-1-41-128,-2 19 128,3 1 0,-1-20 128,-20 0 161,20 0 95,0-20-128,-1 20 129,1 0 95,0-19-160,-20 19 289,20-21 64,0 21-257,-20-20 32,0 0-63,0-19-129,-20 19-32,20 1-32,-20 19 97,20-22 63,0 22-64,0 0-224,0 22 64,0-22-192,0 19 64,20 21-96,-20-21 192,39 21-480,-19-19-96,0-2-353,20 1-641,-21-20-736,21 0-993,-20 0-1217</inkml:trace>
  <inkml:trace contextRef="#ctx0" brushRef="#br1" timeOffset="522232.4219">2460 6446 14541,'-20'0'3139,"20"20"-1793,0-1 415,-18 3 706,18 17-674,0 0-768,0 1-352,18 0-513,2-20-64,1 0 0,-1-1-96,18-19 128,-17-19-64,-1-1 129,-20 0-1,20-20-32,-20 0-32,0 1 32,-20-22 0,-21 22-160,23-20-96,-22 20 32,-1-2 128,23 2-32,-23-1 96,21 21-32,20-1 321,-20 20-33,40 0-96,-20 20-95,20 19-33,0 0 32,1 22-96,17-2 64,-17 0-192,19 1-64,-1-20-224,1-1-641,-20-19-577,19 1-1152,-19-21-833,0 0-2211</inkml:trace>
  <inkml:trace contextRef="#ctx0" brushRef="#br1" timeOffset="522427.7344">2778 6446 20979,'20'61'3107,"-20"-22"-1569,21 0 223,-21-19-704,20 21-768,-2-22-289,2 1-64,1-20-481,-1 0-544,0 0-1858,-2-20-2274</inkml:trace>
  <inkml:trace contextRef="#ctx0" brushRef="#br1" timeOffset="522593.75">2798 6287 20595,'-40'0'865,"40"-19"-961,0 19-385,0 0-2209</inkml:trace>
  <inkml:trace contextRef="#ctx0" brushRef="#br1" timeOffset="523014.6485">3236 6466 14926,'-21'-20'1217,"1"20"-673,20-20 1795,-20 20 319,20 0-640,-20 0-769,20 20-192,-19 0 32,-1-1-96,20 22-160,0 18-160,0-39-385,39 21-96,-19-41-160,20 19 32,19-38 0,-18-2-32,-21 1-128,19-19-32,-39 19-32,0-19 32,0-2 64,-21 21-65,-17-19-63,-3 39-64,3-20 256,17 20-128,-19 0-64,40 0-289,-20 0-640,20 0-256,20 20-1250,0-1-2081</inkml:trace>
  <inkml:trace contextRef="#ctx0" brushRef="#br1" timeOffset="523304.6875">3572 6367 21652,'-19'-19'865,"19"19"128,-20 0 1537,0 0-704,20 19-673,-20 21-288,0-1-193,1 22 1,19-2-257,19-20-223,1 2-129,0-22-64,20 1 0,19-20-64,-18 0-129,-3-20-255,3 1-385,-3-2-416,-17-19-481,-21 21-576,0-21-384,0 21-1026,0-3-5316</inkml:trace>
  <inkml:trace contextRef="#ctx0" brushRef="#br1" timeOffset="523586.9141">3811 6485 7719,'20'41'8103,"0"-1"-6085,-1-21-672,1 21 511,0-19-287,0-2-161,-20-19-288,0 0-320,0 0 352,0-19-288,0-2-513,-20 1 33,20-19-33,-20 19-32,0-19-128,20-2 1,0 1-225,0 1 224,0 19-128,20-20-128,0 40 64,20 0-288,-21 0-801,21 21-1090,-20-2-2529,0 1-11403</inkml:trace>
  <inkml:trace contextRef="#ctx0" brushRef="#br1" timeOffset="523905.2735">4208 6485 13965,'40'0'9833,"-21"0"-7110,1 0-834,0-19-319,0 19-641,0-20-321,0 0-351,-1 20-65,1-19-128,0-1 96,-20 0-64,0 1-32,0-2 64,0 1 64,0 20-95,-20-20-97,-19 20 0,19 20 0,-20 0 0,20 1 0,-19 18 0,19 0 0,0 1 0,20 1 0,20-2-97,0-19 65,39-1-64,-19 1-192,19-20-192,2 0-257,-3 0-480,-17-20-737,-23 1-1569,3 19-3780</inkml:trace>
  <inkml:trace contextRef="#ctx0" brushRef="#br1" timeOffset="524588.8672">1905 7042 20979,'21'-20'1089,"17"20"1089,41 0 65,41-20-514,39 20-704,20 0-480,-1 0-353,41 20 0,-21-20-160,21 0 32,-1 0 32,-19 0-192,-41-20 96,-19 20 0,-1 0 32,-57 0-64,-2 0-32,-39-19-128,-21 19-96,1 0-1,-20 0-127,-20 0-513,1 0-1313,-1 0-2082,0 0-6182</inkml:trace>
  <inkml:trace contextRef="#ctx0" brushRef="#br1" timeOffset="525728.5157">4843 6089 21332,'0'-19'1601,"0"19"-1152,0 19 512,20 1 992,-1 39-671,-19 1-674,20 19-352,0 21 1,21-22-33,-23-17-128,23-22 160,-21 1-32,0-19-95,19-2-97,-19-19 128,-20 0-96,20 0 32,0-19 0,-20-22 128,0 2-224,0-1 64,20-20 0,-20 20-96,0 1 32,19 19-96,1 1 128,0 38 0,0 1-192,0 0-32,19 19-224,-19 22-449,21-22-801,-3 0-1313,3 1-1345,-2-19-8744</inkml:trace>
  <inkml:trace contextRef="#ctx0" brushRef="#br1" timeOffset="526121.0938">5736 6348 16431,'0'-21'1794,"-20"21"-97,20 0 1122,-20 21-481,1-2-800,-1 21-385,20-1-192,-20 0-193,20 2-415,20-1-257,-20-21 32,20-19-96,-1 20 32,1-20-32,0-20 0,0 20 96,1-19-128,-21-1 64,0 0-32,0 1 64,0-3-64,0 3 33,0 19-65,0 0 32,0 19-97,0-19 130,18 22-97,2-3 32,-20 21-289,20-21-415,1 1-610,-1-20-1152,19 0-1538,-19 0-896</inkml:trace>
  <inkml:trace contextRef="#ctx0" brushRef="#br1" timeOffset="526380.8594">6034 6367 15855,'-20'0'3106,"0"20"-1632,1 19 896,19-19-288,0 19-961,0-17-672,19 17-289,21-19 32,0-1-192,-1 1-64,-19 0-64,20-20 0,-40 21-33,0-2 65,0-19-64,-20 20-64,0-20-64,-19 0-1,19 20-383,0-20-481,0 0-417,20-20-1152,-20 20-5542</inkml:trace>
  <inkml:trace contextRef="#ctx0" brushRef="#br1" timeOffset="526685.5469">6074 6148 20595,'20'-19'3107,"-20"38"-2018,19 1-96,1 21 608,0 18-255,21 0-449,-23 1-321,23-1-384,-1-20-32,-22 2 1,23-1 31,-21-21-256,0-19 128,-20 0 0,19 0-192,1-19 320,-20-1-224,20 0-32,0-21-32,-20 22 64,20 19 0,-20 0-96,19 0 63,1 19-191,0 3-352,0-3-866,0 21-1921,19-21-2787</inkml:trace>
  <inkml:trace contextRef="#ctx0" brushRef="#br1" timeOffset="527342.7735">7206 6605 17392,'19'41'1922,"-19"-22"-289,20-19 930,-20 0-161,20 0-704,-20 0-417,0-19-480,0-22-289,-20 21-96,20-39-95,-20 18-193,-19-18-64,19 0 96,-21-1-128,23 1 64,-23 0-160,21-1-32,0 1 64,20 19-64,0 19-32,0 1-417,20 1-512,21 19-736,-3 19-1218,3 1-1409,-1 21-14414</inkml:trace>
  <inkml:trace contextRef="#ctx0" brushRef="#br1" timeOffset="527517.5782">7008 6407 20147,'-41'0'2914,"41"0"-1729,0-20-31,20 20 703,1-20-640,37-20-736,1 20-353,2 0-128,-2 20-448,-19 0-1058,19 20-1825,-19 0-2082</inkml:trace>
  <inkml:trace contextRef="#ctx0" brushRef="#br1" timeOffset="527860.3516">7542 6387 18417,'0'20'2979,"-20"-20"-1634,20 19 929,0 1 193,0 19-962,0 2-544,20-21-449,1 0-63,19-1-257,19 1-128,-19-20 96,-1 0-96,1-20-32,-20 1 0,19-1-64,-39-19 32,0 17 0,0 3-32,0-1 0,-19 0 96,-1 1-64,20 19 64,0 0-64,-20 19-32,20 1 0,20 0 0,-20-1 32,20 22-96,19-21-96,-19 0-801,21-1-224,-23-19-641,2 20-1185,1-20-897,-21-20-4740</inkml:trace>
  <inkml:trace contextRef="#ctx0" brushRef="#br1" timeOffset="528104.4922">7959 6426 13356,'0'-19'4132,"0"19"-1858,21 0 417,-21 19-129,20 21-896,0-21-193,-20 22-320,19-1-384,1-21-321,-20 1-159,20-20-161,0 20-32,0-20 0,-1-20 32,1 0-32,-20 20 0,20-19-224,0-1-64,19 0-192,-19 20-161,0 0-192,21 0-95,-23 0-706,2 0-1537,0 20-2050</inkml:trace>
  <inkml:trace contextRef="#ctx0" brushRef="#br1" timeOffset="528358.3985">8496 6426 21332,'-20'-19'2979,"0"19"-1250,-1 0 385,21 19-288,0 1-865,0 19-321,0 2-383,21-21-97,-1 19-32,0-19-224,19 0 32,1-20-192,0 21-193,-1-42-256,1 1-255,-20 0-802,1 1-1089,-21-21-896,0-1-2371</inkml:trace>
  <inkml:trace contextRef="#ctx0" brushRef="#br1" timeOffset="528540.0391">8654 6070 18097,'0'19'4356,"0"1"-1922,0 19 0,20 2-448,0 18-640,0 0-770,19 1-416,2-20-192,-1 19-160,-1-40-385,1 3-319,-20-22-642,-20 0-1633,0 0-1345,-40-22-14126</inkml:trace>
  <inkml:trace contextRef="#ctx0" brushRef="#br1" timeOffset="528743.1641">8555 6387 17520,'0'-20'2370,"0"20"-1377,40 0 1249,0 0 449,19 20-641,0-20-513,2 20-384,-2-1-448,1 21-289,-21-21-255,1 3-1,-1 17-256,-19-19-64,0-20-257,0 19-384,1-19-352,-21 0-865,0-19-1665,0 19-4485</inkml:trace>
  <inkml:trace contextRef="#ctx0" brushRef="#br1" timeOffset="528924.8047">8992 6148 20851,'-40'-19'2595,"21"-1"-1090,19 20-1281,0 0-192,0 0-160,19 0-2530,-19 20-12012</inkml:trace>
  <inkml:trace contextRef="#ctx0" brushRef="#br1" timeOffset="531477.5391">9488 6387 14061,'-40'0'2754,"21"0"-864,-1 20 416,0-1 353,20 21-865,-20 1-609,20-2-481,0-19-255,20 19-129,0-19 0,19-20-127,1 0-65,0-20-32,-1 0-64,1-19 96,-19 19-128,-21-21 32,0 22-64,-21-21-96,-19 21-160,22-1-65,-23 0-159,1 20-257,20 0-448,1 0-449,-1 0-672,20 20-1409</inkml:trace>
  <inkml:trace contextRef="#ctx0" brushRef="#br1" timeOffset="531866.211">9707 6387 15534,'0'39'2499,"0"-19"-1282,20 19 801,-20 2 544,20-21-960,-1 0-706,-19-1-63,20 1-416,-20-20 31,20 0-224,-20 0-32,20 0 97,-20-20-97,0 1-160,20-1 32,-20-19 96,0-2 96,19 21-192,1 0-64,-20 1-64,20 19 128,0 0-128,-20 19 32,20 1-96,-1 19-128,21 2-321,-19-21-608,17 19-1057,3-19-1409,-1-20-2019</inkml:trace>
  <inkml:trace contextRef="#ctx0" brushRef="#br1" timeOffset="532070.3125">10322 6189 21268,'0'-21'3203,"0"1"-1986,0 20-480,0 0 320,0 0-993,0 0-321,20 20-1088,-20 1-2467,20-1-4003</inkml:trace>
  <inkml:trace contextRef="#ctx0" brushRef="#br1" timeOffset="532241.211">10462 6507 18353,'0'19'2530,"0"-19"-2338,0 0 225,0 0 223,18 0-896,-18-19-1826,0 19-6598</inkml:trace>
  <inkml:trace contextRef="#ctx0" brushRef="#br4" timeOffset="535048.8282">10798 6030 16687,'-20'-41'1153,"20"22"-192,0 19 385,0 19 255,0 1 33,20 21-417,0 18-448,0 0-193,1 21-320,-3-21 97,22 1-97,-19-20 32,-1-1 32,-2-19 1,3-1-97,-1-19-96,0 0 128,0 0-96,-1-19-31,-19-1-65,20 0 96,-20-19-192,0 19 128,20 1-64,-20-2 32,0 1-160,20 20 64,-20 20 64,20 1 64,-1-2-96,1 21 32,0-1-96,20-19 0,-19 21-417,17-22-383,3-19-578,-3 20-1152,-17-20-769,-1-20-3748</inkml:trace>
  <inkml:trace contextRef="#ctx0" brushRef="#br4" timeOffset="535317.3828">11592 6168 1953,'0'-59'13998,"0"39"-11404,0 20-672,-19 0 512,-1 0-192,0 20-768,0 0-513,20 19-257,-20 21-31,1-20-193,19 19-223,19-19-129,1 0-160,20-21-32,-20 1-225,39 0-447,-18-20-385,-3 0-641,3 0-865,-3-20-383,-18 0-1186,1 1-11019</inkml:trace>
  <inkml:trace contextRef="#ctx0" brushRef="#br4" timeOffset="535483.3985">11930 6189 5413,'0'-21'9897,"0"21"-7271,0 21-960,-20-1 576,20-1-320,0 21-1057,0 19-64,0-19-481,0 0-320,0-1-128,20-19-705,0-1-865,-20-19-608,20 0-1569,-20 0-12333</inkml:trace>
  <inkml:trace contextRef="#ctx0" brushRef="#br4" timeOffset="535657.2266">11810 6327 13708,'-20'-20'6663,"2"20"-5190,18 0-576,18 0 1762,2 20-481,1 1-929,19-21-769,-1 19-352,1 1-160,-1 0-256,1-20-449,0 0-736,-19 0-1506,-3-20-897,-18 0-2978</inkml:trace>
  <inkml:trace contextRef="#ctx0" brushRef="#br4" timeOffset="535845.7032">12009 6148 14830,'40'-39'3299,"1"39"-1281,-3 20 64,23-1-33,-22 1-799,1 21-450,-20 18-351,19-20-321,-19 2-160,-20-2-256,20 0-545,-20-19-801,0 0-255,0-1-610,-20-19-2914</inkml:trace>
  <inkml:trace contextRef="#ctx0" brushRef="#br4" timeOffset="536308.5938">12922 6327 18801,'-20'0'1666,"1"0"-705,19 0 512,19 0 833,1 0-832,20 0-834,1 0-383,-3 0-161,23 0-288,-22 0-1250,-19 21-1505,20-21-3202</inkml:trace>
  <inkml:trace contextRef="#ctx0" brushRef="#br4" timeOffset="536485.3516">12942 6546 20083,'0'0'1857,"20"0"-287,21 0 640,-3 0-673,23-20-1056,-22 20-353,21 0-416,-21 0-1378,1 0-2114,-20 0-4163</inkml:trace>
  <inkml:trace contextRef="#ctx0" brushRef="#br4" timeOffset="537091.7969">13796 6089 17552,'-20'-19'1345,"0"-1"449,20 20 0,0 0-225,0 20-63,20 19-289,0 20-609,-20 1-255,39-1-161,-19 2-64,21-2-64,-21-20-32,19 0-64,-19 2-352,0-21-449,19 0-608,-39-1-802,20-19-992,0 20-2946</inkml:trace>
  <inkml:trace contextRef="#ctx0" brushRef="#br4" timeOffset="537453.125">14232 6367 18801,'-39'20'1474,"19"0"-1,0 19 641,20 0-160,0-17-961,20 17-513,0-19-287,1-1-97,17-19 64,-18 0-192,21 0 0,-23 0-128,-18-19-1,21-1 97,-21-19 96,-21 17 32,21 3-32,-18-21 161,18 21 223,-20 19 0,20 0 161,0-20-257,0 40-256,0-20-128,0 19 96,20 1-96,-2 0-64,3-1-416,-1 3-513,0-3-449,0-19-544,-1 20-512,1-20-193,0 0-4035</inkml:trace>
  <inkml:trace contextRef="#ctx0" brushRef="#br4" timeOffset="537974.6094">14748 6327 2210,'-59'0'13837,"39"0"-12684,-20 21 288,21-2 449,-21 1 256,20 0-865,20 19-864,0-19-193,20-1-192,20 3 32,-1-3 32,1 1-64,19 0-32,-18-20 0,-21 19 32,0 1-32,-20-20 64,0 0 96,0 0-160,-20 0-256,0 0-385,-21 0-416,23 0-32,-2 0-576,20-20-994,-21 20-4740</inkml:trace>
  <inkml:trace contextRef="#ctx0" brushRef="#br4" timeOffset="538172.8516">14928 6209 20723,'19'19'1730,"1"1"-289,-20 0 161,20 19-97,-20 2-576,20 18-705,0-20-160,-1 0-320,1-17-385,21-3-864,-21 1-1410,-20-20-1313</inkml:trace>
  <inkml:trace contextRef="#ctx0" brushRef="#br4" timeOffset="538358.3985">14928 6466 14509,'0'0'6566,"0"0"-6021,19 0 1217,1 0 608,40-20-929,-21 20-704,22-20-609,-2 20-576,-1 0-1314,-17 0-2690,-21 0-9481</inkml:trace>
  <inkml:trace contextRef="#ctx0" brushRef="#br4" timeOffset="539133.7891">15841 6307 14573,'0'-20'1858,"0"20"-353,0-19 289,0 19 128,19-20-353,1 0-255,20 1-225,-1-1-288,2-1-321,-1 21-256,-1 0-64,-19 21-96,0-1 65,-20 19 63,0 0-64,0-19 0,0 21-160,0-2 0,0-19-32,20-1 32,-1 1 32,1 0 0,0-1 0,0 22 0,-20-41 160,0 20-64,0 0 224,-20-20 1,20 0 31,-20 0-256,0 19 0,1-19-160,-1 0-288,20-19-257,-20 19-384,20 0-800,0 0-1507,0 0-2497</inkml:trace>
  <inkml:trace contextRef="#ctx0" brushRef="#br4" timeOffset="539633.7891">16872 6348 19122,'-38'-21'961,"17"21"320,1 0 1057,0 0-737,-19 21-576,19 18-320,0-19-160,0 19-193,20 0-192,0-17 0,20-3-160,20 1 32,-19-20-64,17 0 32,3-20 0,-3 1-288,3-22 224,-41 1-64,20 1 160,-20 0-32,-20-22 32,0 2 0,-19 20 64,19-2-96,-1 22 320,1-1 97,20 0 63,-20 20-63,20 20-321,20 0 160,-20-1 128,20 22 1,1 18-129,-1 0-160,-2-18-64,23 18-160,-21-20-289,19 0-672,1-17-736,0-3-1635,-21-19-2529</inkml:trace>
  <inkml:trace contextRef="#ctx0" brushRef="#br4" timeOffset="539811.5235">17190 6348 8007,'20'19'12972,"-20"1"-11530,0 0 415,20-1-287,1 1-1154,-21 0-384,20-1-448,-2-19-961,-18 22-1474,21-22-3875</inkml:trace>
  <inkml:trace contextRef="#ctx0" brushRef="#br4" timeOffset="539951.1719">17230 6129 20083,'-20'-20'1057,"20"20"-1474,0 0-800,0-20-577,20 20-4964</inkml:trace>
  <inkml:trace contextRef="#ctx0" brushRef="#br4" timeOffset="540727.5391">17747 6387 9288,'-20'-39'4453,"20"39"-2051,-21-21-320,1 21-321,2 0-63,-23 21-161,21-2-415,20 21-290,-20-21-447,20 21-225,20-21-32,0 3 0,1-22-64,17 0-64,-18-22-64,1 3-64,-1-1 128,-20 0-32,0 1 64,0-1 32,-20 0 160,20 20 289,0 0-97,0 20-256,20 19 32,-20 1-127,39 20 31,1-1-160,0 2 64,-1-2 32,1-20-32,-1 0 32,-19-18 32,-20 19 64,-20-21 32,1-19 64,-21 20-64,0-20-32,-19 0-64,19-20-96,-19 20 64,18-19-160,3-1-64,17 0-192,1-1-609,20-18-961,20 19-1025,1-19-1569</inkml:trace>
  <inkml:trace contextRef="#ctx0" brushRef="#br4" timeOffset="540909.1797">18085 6446 22901,'0'20'801,"0"-20"-513,18 19 321,-18 3-321,0-3-384,20 1-609,-20-20-1345,21 20-896,-21-20-8201</inkml:trace>
  <inkml:trace contextRef="#ctx0" brushRef="#br4" timeOffset="541109.375">18004 6307 19986,'-39'-20'1698,"39"1"-32,0 19-225,0 0-1025,19 0-480,-19 0-192,20 0-1089,0 19-929,0 1-1314,1-20-9064</inkml:trace>
  <inkml:trace contextRef="#ctx0" brushRef="#br4" timeOffset="541400.3907">18263 6030 20179,'0'0'2178,"0"0"-417,20 40 610,-1-1-514,-19 0-704,20 22-576,0 17-417,20-17-64,-21-22-192,21 20-64,1-39-481,-3 21-384,3-41-928,-21 0-1571,-2 0-1697</inkml:trace>
  <inkml:trace contextRef="#ctx0" brushRef="#br4" timeOffset="541778.3203">18302 6348 17104,'-19'-21'1665,"19"21"-896,19-20 1057,1 20-65,20-20-704,-1 1-448,21 19-417,-1-20-160,2 0 32,-2 20-96,-19-19-160,-1 19-256,1-20-193,-40 20-32,0 0 385,0 20 352,-20-20 32,-20 19 64,21 1 225,-1 0 383,0-1-223,0 21-193,20-19-31,20-2-97,20 1-96,-1 19 32,21-19-224,-1-20-128,-19 20-96,-21-1 384,-19 3 0,-19-22 160,-1 19-96,0-19 0,-20 20-160,1-20 96,19 0-416,0 20-1281,20-20-1827,0-20-12170</inkml:trace>
  <inkml:trace contextRef="#ctx0" brushRef="#br4" timeOffset="542436.5235">19413 6426 15374,'0'-39'1249,"-18"19"193,18 20 255,-20 0 225,-1 20-192,1 0-257,20-1-416,-20 1-288,20 19-193,20-17-191,0-3-129,21 1-128,-2-20 64,1-20-192,-1 1 96,1-3-96,-40-17 0,0 0 96,-20 19 1,0-19-33,-19 18 32,-1-19-64,1 40-64,19 0-161,-1 0-383,21 0-962,0 20-1440,41 21-962</inkml:trace>
  <inkml:trace contextRef="#ctx0" brushRef="#br4" timeOffset="542632.8125">19792 6485 18225,'-61'-39'3363,"22"0"-1954,-1-1 769,0 0-64,1 0-832,-1-19-642,20 20-288,20-2-319,0 2-66,20 0-127,0 19-160,20 20-641,-1 0-1121,21 0-2018,-21 0-3171</inkml:trace>
  <inkml:trace contextRef="#ctx0" brushRef="#br4" timeOffset="542833.0078">19474 6268 22261,'-61'0'2114,"61"0"-129,0 0-95,0-20-737,41 20-480,-1 0-353,19-20-256,20 20 0,0 0-512,-19 0-801,-1 0-961,2 20-2435,-2 0-7943</inkml:trace>
  <inkml:trace contextRef="#ctx0" brushRef="#br4" timeOffset="543334.961">20863 6189 23029,'-39'0'1954,"19"20"-416,0-1 159,0 21-287,-19 19-418,-1-19-351,19 19-481,1-19-160,20 1-96,0-2-544,0-19-417,0-20-1089,0 0-1634,0 0-2082</inkml:trace>
  <inkml:trace contextRef="#ctx0" brushRef="#br4" timeOffset="543522.461">20446 6248 21364,'0'-20'2786,"20"20"-1248,20 20 1120,-1-20-928,22 20-641,18 19-801,-20-19-256,1 1-288,19 18-353,-20-19-544,-19-1-672,1 1-802,-41-20-1120,18 0-4613</inkml:trace>
  <inkml:trace contextRef="#ctx0" brushRef="#br3" timeOffset="586912.1094">2282 7459 18257,'-20'-20'1409,"0"20"-1153,-19 0 417,19 20 1537,-20 0-1025,21-1-800,-1 21-482,0-21 162,20 3-1,20 17-225,0-19 161,-1 19-64,21 2-256,0-2-160,-21 0 159,1 1 193,0 0 32,-20 0 160,0-1 64,0 0 289,0-19-65,0 1-128,0-1 32,-20-20 65,20 20-289,0-20 0,20 0 32,0 0 0,0 0 0,-1 0-64,1 0-160,20 0-224,-19-20-417,-3 20-448,2 0-1506,21 0-6181</inkml:trace>
  <inkml:trace contextRef="#ctx0" brushRef="#br3" timeOffset="589369.1407">2679 7677 18033,'0'0'1761,"-20"0"-1152,1 0 1120,-1 0 385,20 20-1025,-20 1-800,0-2-97,20 1-128,0 0-32,0-1-32,20-19-96,0 20-64,19-20-161,1 0 129,0 20-96,-1-20 224,-19 19 96,1 2 0,-21-1 160,0 0 129,-21-1-65,1 1-128,0 0-64,1-20-64,-1 19-384,20-19-770,-20 0-1088,20 0-1761,0 0-10827</inkml:trace>
  <inkml:trace contextRef="#ctx0" brushRef="#br3" timeOffset="589564.4532">2839 7618 19602,'18'-20'961,"-18"20"-352,0 20 1312,0 0-223,20 19-1121,-20 2-257,21 18-352,-1-20-64,0 0-385,19-18-1088,-19 19-769,0-21-1250,-20-19-7238</inkml:trace>
  <inkml:trace contextRef="#ctx0" brushRef="#br3" timeOffset="589789.0625">2819 7855 13708,'20'-19'2819,"-20"-1"-1121,18 20 1056,23 0-351,-21 0-1090,18 0-929,-17 0-256,-1 20 65,20-1-1,-1 2-128,-19-1-64,0 0 0,19-20-256,-19 19-65,0-19-415,0 0-706,-20 0-736,0-19-1826</inkml:trace>
  <inkml:trace contextRef="#ctx0" brushRef="#br3" timeOffset="589963.8672">3037 7638 17872,'0'0'161,"0"0"-450,0-20 289,19 20-1217,1 0-6502</inkml:trace>
  <inkml:trace contextRef="#ctx0" brushRef="#br3" timeOffset="590121.0938">3195 7518 17232,'20'39'2306,"1"2"-1089,-3-1 1121,2-1-512,0 2-1185,1-2-545,-1-19-384,-2-1-417,3 1-865,-1 0-960,-20-20-2883</inkml:trace>
  <inkml:trace contextRef="#ctx0" brushRef="#br3" timeOffset="590278.3203">3315 7579 15438,'20'-22'5285,"-2"44"-3876,-18-22 737,21 19 97,19 21-1090,-20-1-865,0 2-448,19-2-673,-19-19-961,20 19-1729,-21-19-4292</inkml:trace>
  <inkml:trace contextRef="#ctx0" brushRef="#br3" timeOffset="590795.8985">3791 7677 17424,'0'0'1762,"0"20"95,0 20 866,20-20-801,0 19-769,19 1-448,-19-21-97,20 22-95,-20-41-33,-1 20-192,-19-20 65,20 0-129,-20 0-64,0-20 32,0 0-128,0-1-128,0-18-224,0 0-385,0 19-448,0-19-833,0-2-992,20 21-834,-20 20-5509</inkml:trace>
  <inkml:trace contextRef="#ctx0" brushRef="#br3" timeOffset="591063.4766">4149 7718 21140,'0'19'1921,"0"1"-31,0 0 256,18-1-672,2 1-930,-20 0-320,41-20-160,-21 0 0,-1 0 65,1 0-226,0 0 65,0-20-224,-20 0-32,0 1-225,0-1-480,0 0-160,0 1-512,-20 19-802,20-21-1536,0 1-7272</inkml:trace>
  <inkml:trace contextRef="#ctx0" brushRef="#br3" timeOffset="591266.6016">4327 7479 21172,'20'0'3139,"-20"19"-993,20 1-353,-20 19-672,19 2-800,1-1-97,0-1-160,0 2-32,1-2-160,-3 0-481,22-19-608,-19 0-1313,-21-1-1730,20-19-7175</inkml:trace>
  <inkml:trace contextRef="#ctx0" brushRef="#br3" timeOffset="594511.7188">17012 5137 9673,'-40'0'7142,"40"-20"-5380,-19 20-160,-1 0 287,0 20-159,0-1-641,-1 1-544,21 19-97,-18 1 64,18 0-95,0 0-225,18-1-96,-18-19-32,41-1-32,-21 3-320,19-3-481,1-19-896,-20 0-1026,19 0-928,-19 0-8329</inkml:trace>
  <inkml:trace contextRef="#ctx0" brushRef="#br3" timeOffset="594716.7969">17170 5354 17456,'20'0'3940,"-20"0"-3492,0 0 513,0 20 480,20-20-448,-20 20-736,0-1-289,20 3-609,-20-3-993,21 1-768,-21-20-1666</inkml:trace>
  <inkml:trace contextRef="#ctx0" brushRef="#br3" timeOffset="594868.1641">17210 5215 18129,'-20'-19'1409,"20"19"-736,0 0-385,0 0-96,20 0-160,-20 19-1185,20 1-2691,1 0-11498</inkml:trace>
  <inkml:trace contextRef="#ctx0" brushRef="#br3" timeOffset="595017.5782">17330 5394 18545,'20'0'1858,"-20"0"-1858,0-20 64,20 20-192,-1 0-897,-19 0-2531</inkml:trace>
  <inkml:trace contextRef="#ctx0" brushRef="#br3" timeOffset="595343.75">17528 5394 18225,'20'-20'993,"-20"20"-833,20 0 737,-20-20-32,19 20-513,1-19-224,-20 19 32,0-20-192,20 20 128,-20-20-64,0 1 32,-20 19 64,20 0 129,0 0 191,-20 0-64,20 0-191,-19 0 31,19 19 224,0 1-288,-20 0 513,20 19-353,0-19-256,0-1-96,20 3-64,-20-22-256,0 19-545,19-19-961,1 0 193,-20 0-3204</inkml:trace>
  <inkml:trace contextRef="#ctx0" brushRef="#br3" timeOffset="595508.7891">17668 5374 16111,'0'0'5733,"0"0"-5060,0 0-353,18 0 32,-18 0-512,20 0-929,-20 0-1633,0 0-5094</inkml:trace>
  <inkml:trace contextRef="#ctx0" brushRef="#br3" timeOffset="595699.2188">17826 5435 16431,'20'19'2338,"0"1"-672,-20 0 384,19-1-1057,-19 1-737,0 0-224,0 1-705,0-2-640,0-19-577,0 20-2562</inkml:trace>
  <inkml:trace contextRef="#ctx0" brushRef="#br3" timeOffset="596206.0547">18223 5354 7174,'-20'-19'7303,"20"-1"-6022,-19 0 673,19 20 160,-20-19-480,0 19-385,20 19-416,-21 1-97,1 0 65,2 19-224,18-19-257,-20 21-128,20-22-128,0 1-96,20 0 0,-2-20 64,2 0-64,1 0 32,-1-20-64,-20 0-256,20 1 544,-20-22-320,0 21 32,0 0 32,19 1 64,-19 19 0,0 0 128,0 0-32,0 0-32,0 0 0,-19 39 33,19-19-97,0-1 0,19 3-64,-19-3-161,20 1-511,0-20-33,0 0-640,-20 0-225,20 0-448,-20 0-1825,0-20-9994</inkml:trace>
  <inkml:trace contextRef="#ctx0" brushRef="#br3" timeOffset="596473.6328">18401 5494 15022,'0'0'3651,"0"0"-2402,0-20 673,0 0-160,-19 1-417,19-3-640,0 3-321,0-1-96,0-19-224,0 19-64,0 0-64,19 1-128,-19 19-288,20 0-289,0 0-961,0 19-1024,1 1-2787</inkml:trace>
  <inkml:trace contextRef="#ctx0" brushRef="#br3" timeOffset="596771.4844">18640 5374 16463,'40'-20'3908,"-40"20"-2211,19-19-95,-19 19-225,20-20-448,-20 20-673,20 0-160,-20-20 1,0 20 95,0-19-160,0 19-160,0-21 128,0 21 0,-20 0-96,0 0-1,20 21 33,-19-21 64,-1 19-64,0 1 192,20 19-96,0-19 0,-20 0-32,20 21-64,0-22-32,20-19-416,0 20-609,0-20-769,-1 20-929,21-20-3747</inkml:trace>
  <inkml:trace contextRef="#ctx0" brushRef="#br3" timeOffset="597313.4766">19136 5295 12780,'-20'-19'4516,"-19"19"-2883,19 0 321,-21 0 256,23 19-320,-22 1-737,19 19-672,1-19-289,20 19-160,20-17 0,1-22 96,19 19-160,-22-19 32,3 0-64,19-19 64,-40 19-32,20-22 0,-20 3 96,19-1-64,-19 0 64,0 20-32,0 0 64,0-19-160,0 19-64,20 19 64,-20-19 32,0 20-32,20 0-673,0-1-993,-20-19-960,20 22-1570</inkml:trace>
  <inkml:trace contextRef="#ctx0" brushRef="#br3" timeOffset="597676.7578">19612 5255 16623,'-19'-20'2467,"-1"20"-674,0 0 481,0 20-384,0 1-545,1-2-736,-1 1-385,20 19-192,0-19-32,0 19-352,20-17-385,-1-3-928,21-19-898,-20 0-1088,19 0-9129</inkml:trace>
  <inkml:trace contextRef="#ctx0" brushRef="#br3" timeOffset="597952.1485">19792 5354 18417,'-21'0'2658,"21"20"-1408,0-20 607,0 20-255,0-1-769,0 3-673,21-22 0,-21 19-64,20-19 64,19 0-64,-19 0 0,0 0-192,-20-19-128,20-3-224,-20 3 63,0-1-351,0 0-225,-20 20 160,0-19 256,0 19 97,-1 0 288,3 0 64,18 0-1089,0 0-737,0 19-2210</inkml:trace>
  <inkml:trace contextRef="#ctx0" brushRef="#br3" timeOffset="598575.1953">20069 5335 17520,'-20'19'2370,"0"-19"-1665,1 20 897,19 0 512,0-20-1025,0 19-769,0 3-192,19-22-32,-19 0 32,20 0 32,0 0-128,0-22-160,-20 3-256,0-21 0,0 21 255,0-21 129,0 0-32,-20 0 96,20 21-64,-20-1 97,20 0 191,-20 1 96,20 19-64,0 0-255,0 0-33,0 19-161,0-19 97,0 40 32,0-21 0,0 21 32,0 0 32,0 0 1,20-1 31,-20-19 160,20-1-192,20 3 96,-21-3-32,1-19 0,21 0-32,-3-19 1,-18-3-1,21 3-96,-21-1-96,-1-19-1,-19 19-95,0 0-192,0 1 192,-19-2 32,19 1-65,-20 20 65,0 0 128,-1 20 160,1 1 96,20-2 65,-18 21-97,18-1-64,18-19-128,2 21 32,1-22-64,-1 1 96,19-20-320,-19 0-289,0 0-384,0-20-1409,0 1-2114</inkml:trace>
  <inkml:trace contextRef="#ctx0" brushRef="#br3" timeOffset="598779.2969">20407 5096 19762,'79'41'4292,"-40"-22"-2850,1 21 223,19-1 1,-19 2-353,-19-2-833,-1 20-383,0-20-65,-20 2-96,0-21-257,0 0-255,0-1-321,-20 1-897,20-20-1505,-20 0-1121</inkml:trace>
  <inkml:trace contextRef="#ctx0" brushRef="#br3" timeOffset="600357.4219">4584 7598 14029,'0'0'3171,"0"0"-2114,21 20 833,-21 19 192,20 1-577,0 0-544,0-20-256,-20 19-129,19-19-127,1 0-97,-20-1-224,20-19-32,-20 0 32,0 0 64,0-19-128,0-1 33,0 0-33,0 1-64,0-21 32,0 21-128,0-2-1,0 1 1,20 0 64,-20 20-32,20 0-96,-1 20 224,1 21-64,0-22-160,0 1 0,0 0 0,-1-20 64,-19 19-193,20-19 1,-20 0-96,20 0 63,-20 0-95,0-19 96,20-1-65,-20 0 161,21 1 64,-3 19 128,-18-21-64,20 21 192,1-20 0,-1 20 160,-20 0 65,20 20-33,-2-20-160,3 0-32,-21 0 96,0 0 32,20-20 1,-20 20-193,0-20 160,-20 1-192,20-1 64,-21 0-64,21 20 32,-18-19 64,18 19-96,-20 0 0,20 19 96,0-19 0,0 40-64,20-21 192,-20 21 1,18 0-161,23-20-128,-21 19-417,20-19-832,-1-20-673,1 20-801,-20-20-3042</inkml:trace>
  <inkml:trace contextRef="#ctx0" brushRef="#br3" timeOffset="600562.5">5360 7777 13837,'0'0'4003,"0"-20"-2593,0 0 896,0 20 32,0-19-897,0-2-640,0 1-480,0 0-225,0 1-64,0-1-192,20 20-769,-2-20-1217,2 20-833,-20 0-4100</inkml:trace>
  <inkml:trace contextRef="#ctx0" brushRef="#br3" timeOffset="601045.8985">5696 7638 7463,'-19'-20'4196,"-1"20"-737,0 0 224,-20 20-960,21-20-545,-1 39-416,0-19-417,0 20-448,20 0-289,0-1-383,0-19-129,20-20-64,20 19 0,-21-38 0,1 19-96,20-20-32,-20-19 31,-20 19 1,0-19 32,0 18 32,0 1 0,0 20 0,0-20 32,-20 20 0,20 0 0,0 20-64,0-20 0,20 20 32,-1 20-480,1-40-321,0 20-352,0 0-480,19-20-417,-19 0-673,0-20-1249,1 20-8455</inkml:trace>
  <inkml:trace contextRef="#ctx0" brushRef="#br3" timeOffset="601618.1641">5777 7439 9096,'0'-60'1634,"0"60"-1,0-20 1506,0 20-352,0 0-929,0 0-577,0 0 0,0 0-96,0 20-288,0 0-128,0-20-225,0 0-288,0 21-95,0-21-65,0 0-64,0 0 96,0 0-192,0 0 192,0 0-160,0-21 128,0 21-96,0 0 0,0 0 32,0 0 128,0 0-128,0 0 64,0 0 96,0 0 97,0 0 159,0 21-63,0-2-65,18 21 32,2-1-96,0 0 97,1-17-97,-1 17-160,-20-19 64,18-20-32,-18 19-64,21-19 65,-21 0-97,20 0 32,-20 0-64,20 0 32,0 0-32,-20 0 32,19 20-32,1 0 64,-20 1-32,20-2-96,-20 1 160,0 0-96,0-20 0,0 0-192,-20 0-129,0 0-255,1 0-161,-1 0-64,0-20-416,0 20-448,-19-20-962,39 20-384,-20-19-800,20 19-9706</inkml:trace>
  <inkml:trace contextRef="#ctx0" brushRef="#br3" timeOffset="602008.7891">6054 7379 12459,'0'20'8841,"0"1"-7272,0-2 33,-20 40 736,20-19-737,20 20-736,-20-1-320,20-19-257,0 0-128,19 0-64,22-21 32,-23 1-64,23-20-160,-22-20 32,1-19 32,-1 19 0,-19-20-96,-20 0-96,0 21-32,0-1 160,-20 0-65,1 20 161,-1 0 32,0 0 97,0 20-33,-1 0 64,21-1-160,0 1 160,21 0-96,-1 1-32,20-21-64,19 19-192,-19-19-257,-1 0-383,21 0-1058,-21 0-1762,2 0-2081</inkml:trace>
  <inkml:trace contextRef="#ctx0" brushRef="#br3" timeOffset="602602.5391">7166 7379 15438,'-20'-39'3107,"-1"39"-737,21 0-576,21 19 480,-1 1-544,0 40-609,0-20-320,19 19-385,1 1-256,-1-1-128,-19-19-128,20 0-224,-20-20-577,-1-20-961,1 20-1441,-20-20-1057</inkml:trace>
  <inkml:trace contextRef="#ctx0" brushRef="#br3" timeOffset="602951.1719">7107 7657 16207,'0'-19'3491,"0"-1"-2082,39 20 962,-19-20 95,39 1-993,-19-3-480,19 3-576,1 19-257,-21 0-128,1 0-32,1 19-160,-23 3-128,2-3 159,1 1 129,-21 19 97,0-19-162,20 21 290,-20-22-1,0 1-32,20-20 0,-2 0-32,3-20-31,-1 20-97,0-40 0,0 20-193,-1 0-31,-19-19 32,0 19-128,0 1-193,-39 19 161,19-22 0,-21 22-129,3 22 1,18-22-257,20 0-1857,0 19-1314,0-19-10313</inkml:trace>
  <inkml:trace contextRef="#ctx0" brushRef="#br3" timeOffset="603717.7735">8318 7638 14509,'0'39'1730,"0"2"-353,0-2 417,18 0 192,2 20-193,21 2-575,-21-22-322,-2 0-319,3-19-65,-1-20-191,-20 0-1,20 0 225,-20-20-225,-20 1-160,0-1-96,-1-19 0,-17-22 32,-3 22-96,21-20 32,-19-1-32,-1 20 32,20-19-32,20 18-32,0 2 0,0 19 0,40 20-32,-20-19 32,19 38-32,1-19 32,1 40 32,-23 1-288,3-22-33,-21 21 161,0-21-32,0 21 128,0-19-224,-21-2-32,3-19-257,18 0-896,0 0-481,0 0-1121,-20 0-5766</inkml:trace>
  <inkml:trace contextRef="#ctx0" brushRef="#br3" timeOffset="604037.1094">8753 7579 18033,'-18'19'2370,"-3"-19"-1313,-19 20 1089,20 19 96,20-19-1153,-19 0-641,19 1-319,19-2-65,1-19 0,0 0-192,0 0-193,1 0-255,-21-19 95,18-2 33,-18 1 224,20 20 63,-20-20-63,0 20 32,0 0 128,0 0 32,0 20 96,0-20-32,0 20-64,21 1-769,-1-2-1089,0-19-768,19 0-2915</inkml:trace>
  <inkml:trace contextRef="#ctx0" brushRef="#br3" timeOffset="604299.8047">8913 7320 16399,'20'20'3107,"-20"19"-1281,0 2-97,19-2 481,-19 0-704,20 1-801,0 20-513,0-40-160,19 19-256,-19-19-353,20-20-480,-19 0-577,-3 0-544,2 0-736,0-20-4453</inkml:trace>
  <inkml:trace contextRef="#ctx0" brushRef="#br3" timeOffset="604511.7188">9091 7359 16879,'0'0'3396,"20"40"-1603,1-19-31,-3 38-128,2-20-481,0 22-609,1-22-352,17 0-448,-18-19-416,21 0-161,-21 1-705,-20-21-896,19 0-1378</inkml:trace>
  <inkml:trace contextRef="#ctx0" brushRef="#br3" timeOffset="604876.9532">8933 7538 15630,'0'-20'2787,"0"20"-1186,19 20 321,1-20-128,20 19-353,-20 3-800,39-22-417,-18 19-96,-3 1 64,23-20-256,-23 0 96,-17 0-32,19 0-128,-21-20-32,1 1-32,-20-3-192,0 3-33,-20-1 33,1 0-1,-1 1 97,0-1 224,-21 20 32,23-20 320,-2 20 321,-1 20-97,21-20-31,0 20-129,0-1 129,21 21-97,-1-21-192,18 3-96,-17 17-256,19-19-384,-1-1-641,-19 1-769,20-20-481,-21 20-1376,1-20-4453</inkml:trace>
  <inkml:trace contextRef="#ctx0" brushRef="#br3" timeOffset="605041.9922">9468 7677 7206,'0'-39'5926,"0"19"-3268,20 0-351,-20 1-33,0-3-160,20-17-449,-20 19-383,20 1-770,-20-1-512,21 0-352,-21 1-1058,18-2-1216,-18 21-1858</inkml:trace>
  <inkml:trace contextRef="#ctx0" brushRef="#br3" timeOffset="605318.3594">9666 7538 18673,'21'19'2114,"-21"3"-128,20-3 865,-20-19-1026,0 0-639,0 0-450,20 0-319,-20 0-161,0 0-32,0 0-128,0-19-32,0 19 32,0-22-160,20 3-32,-20-1-96,19 0-64,1 1 128,0-1 32,0 20 64,0 20-129,-1-1 129,1 21-160,-20-21-352,20 3-449,0 17-865,0-19-993,-20-20-448,19 19-5477</inkml:trace>
  <inkml:trace contextRef="#ctx0" brushRef="#br3" timeOffset="605630.8594">10124 7420 18417,'0'-21'2562,"0"1"-864,0 20 320,-20 0-385,-1 20-704,1 1-256,2 18-193,-2 0-95,20-19-257,0 19-128,20-17-32,18-3-160,3-19-97,18 20-223,-19-20-1,19 20 193,-19-20 64,-20 19 192,0-19 64,-20 20 32,-20 0 32,20-20 0,-20 21-64,-20-21-96,20 0-705,1 19-1505,-1-19-2210</inkml:trace>
  <inkml:trace contextRef="#ctx0" brushRef="#br3" timeOffset="607536.1328">10917 7538 14990,'0'0'2434,"0"0"-672,0 0 127,0 19 418,21 3-866,-1 17-736,-20-19-385,18-1-32,3-19-224,-21 20-64,20-20-416,-20 0-769,20 0-897,-20-20-897,0 1-3395</inkml:trace>
  <inkml:trace contextRef="#ctx0" brushRef="#br3" timeOffset="607890.625">10877 7340 8295,'0'-40'7015,"0"21"-5189,0-1-737,0 20 256,0 0-384,20 0-769,0 0-224,1 0-769,-1 20-640,19 19-673,-19-19-1730,0 19-191,0 2 2881,-1-2 2308,1 0 1760,0 1 257,0 1-352,-20-22-577,20-19-352,-20 20-225,19-20-447,1 0-193,-20 0-225,0-20-351,20 20-97,-20-19-256,0-3 0,20 3-64,-20-1-64,20 0 32,-20 1-128,21 19 32,-3 0 128,2 19-128,1-19-545,-1 20-576,18 0-1313,-17-1-1026,19 3-6725</inkml:trace>
  <inkml:trace contextRef="#ctx0" brushRef="#br3" timeOffset="608477.5391">11989 7142 15438,'-19'-20'3299,"19"20"-1057,0 0-384,0 20 192,0 19-609,19 0-480,-19 22-224,20-2-257,0 0-287,0-19-33,0 0-192,19-1 32,-19-19-256,0-1-385,1-19-512,-1 0-545,-20 0-1088,18 0-481,-18 0-5093</inkml:trace>
  <inkml:trace contextRef="#ctx0" brushRef="#br3" timeOffset="608933.5938">12406 7399 14701,'0'-20'2435,"0"0"-1026,0 20 769,0-19-352,0 19-417,0 0-160,-19 0-416,19 0-160,-20 19-161,0 1 33,0 21 31,0-2-255,20 0 95,0-19-288,0 19-96,20-39 32,0 22-128,0-22 256,0 0-224,19-22 64,-19 3-160,0-21 0,-20 21 64,20-21-32,-20 21 160,0-2-64,0 21 32,0 0 0,0-20 128,0 40-160,0-20 96,0 21 0,0-2-96,0 1 97,0 0-97,19-1-65,1 1-191,0 0-352,1-20-417,-1 0-641,-20 0-640,18 0-32,2 0-833,1 0-4260</inkml:trace>
  <inkml:trace contextRef="#ctx0" brushRef="#br3" timeOffset="609180.6641">12724 7379 11082,'-21'-20'3683,"21"1"-1312,-18 19-321,18 0-257,-20 19-95,20-19-353,0 20-288,20 0-448,-2 1-257,3-2-224,19 1-96,-1 19 96,-19-19-64,0 0-64,0-1 97,-20 3-33,-20-3 96,20-19-96,-20 20-32,0-20-320,1 0-513,19 0-705,0-20-1056,0 1-897,-20 19-10667</inkml:trace>
  <inkml:trace contextRef="#ctx0" brushRef="#br3" timeOffset="609383.7891">12863 7220 18673,'20'20'3011,"-20"1"-1826,19-1 257,1 19-65,0 0-384,-20 1-545,20 20-288,1-40-352,-1 19-320,-2-19-609,-18-20-1186,20 19-1440,-40-19-14318</inkml:trace>
  <inkml:trace contextRef="#ctx0" brushRef="#br3" timeOffset="609531.25">12863 7439 17040,'0'0'5189,"20"-19"-4325,-1 19 834,1-21 64,20 1-705,1 20-897,-23 0-416,23 0-1026,-1 0-1536,-21 0-1859</inkml:trace>
  <inkml:trace contextRef="#ctx0" brushRef="#br3" timeOffset="610462.8907">13617 7261 13356,'-39'0'2274,"39"0"32,0 0-480,20-21-64,-1 21-65,21-20-319,0 20-577,-1-19-417,-19 19-192,0 0 0,0 19-96,-20-19 65,0 20-65,0 1 64,0-1-128,0-1-32,0-19 32,0 20-64,21 0-64,-3-1 224,2 1-128,1 0 32,-1 20-64,-20-20 128,20 0-128,-20 19 192,0-39-128,0 20 64,0-1 32,-20-19-64,0 0 32,-21 22-96,23-22-128,-3 0-448,21 0-385,-20 0-1409,20 0-1282,0-22-4996</inkml:trace>
  <inkml:trace contextRef="#ctx0" brushRef="#br3" timeOffset="610904.2969">14412 7379 19634,'-20'-20'1922,"0"1"-1410,20 19 1474,-20 0-288,-1 39-737,3-19-449,18 20-95,0 0-97,0 19-224,0-40-32,18 22-32,23-41-32,-21 20-96,19-20 96,-19-20-128,0-21-32,0 22 64,-20-40 96,0 19 0,-20 0-32,-20 0-32,21-19-32,-21 20 63,20 18 33,-1-18-32,3 39 161,18-20 31,0 20-32,0 20 64,18-1 160,3 1-127,-1 21-65,0-2 0,19 0-288,1 1 128,0 0-449,-21-20-480,21 0-768,-20-1-1538,0 1-865,-20-20-13004</inkml:trace>
  <inkml:trace contextRef="#ctx0" brushRef="#br3" timeOffset="611069.336">14748 7439 18577,'21'40'2210,"-21"-21"-1185,20 1-256,-20-20-481,20 20-320,-20-20-769,0 0-1537,20-20-4452</inkml:trace>
  <inkml:trace contextRef="#ctx0" brushRef="#br3" timeOffset="611226.5625">14769 7261 6726,'-39'-41'8968,"39"22"-7430,0 19-1314,0 0-544,18 0-1474,3 19-5925</inkml:trace>
  <inkml:trace contextRef="#ctx0" brushRef="#br3" timeOffset="611657.2266">15186 7300 20211,'-59'20'1697,"39"0"-896,-1 19 897,21 2-193,0-22-608,0 21-609,0-21-192,21 1 0,-1-20-288,-2 0 0,-18 0-192,20-20-193,-20 1 1,0-21 191,0 21 225,0-2 128,0 1 160,0 20 321,0 0-65,0 20 96,21 20-63,-21 0-65,20-1-352,18 22 96,-17-22 0,-1 20-96,-20-18 160,0 18 353,0-40-33,0 21-127,-20-21-225,-1 2 32,3-1-128,-2-20-128,0 0 96,-21 0-128,23-20-128,-2-1-129,-1 2-448,21-21-544,0 21-993,0-21-737,0 0-5798</inkml:trace>
  <inkml:trace contextRef="#ctx0" brushRef="#br3" timeOffset="611864.2578">15384 7459 21268,'20'0'3139,"0"20"-2851,-20-20 577,19 19 192,-19-19-385,20 20-447,-20-20-161,0 0-545,0 20-576,0-20-1505,20 0-1218,-20-20-7046</inkml:trace>
  <inkml:trace contextRef="#ctx0" brushRef="#br3" timeOffset="612106.4453">15463 7002 21652,'0'-19'2402,"0"38"-1345,20 1 481,-20 0-289,20 19-160,1 22-513,-1-2-223,-2 1-289,23-1-32,-21 0 32,0-18-256,-1-2-129,1-19-223,0-1-449,-20-19-769,0 0-448,0 0-1153,-20-19-5381</inkml:trace>
  <inkml:trace contextRef="#ctx0" brushRef="#br3" timeOffset="612526.3672">15364 7281 20147,'20'0'1185,"20"-20"192,-21 20 705,41-21-609,-19 21-672,18 0-481,-19 0-288,19-20-32,0 20-160,-19 0-416,0-19-673,-1 19-129,-19-20 353,21 0 513,-23 20 576,2-19-32,-20 19 416,-20 0 481,2 0 32,-3 0-288,-19 19-97,20-19 225,1 40-32,-1-21-225,20 1-191,20 1-129,19 18-96,1-19-96,19 0 64,-18-1-32,18 1-96,-19 0 160,-40 1-96,20-2 32,-20 1 64,-20-20 33,0 20-129,-21-20-289,3 0-95,18 0-545,-1 0-640,1 0-1762,20 0-1186,0-20-14411</inkml:trace>
  <inkml:trace contextRef="#ctx0" brushRef="#br3" timeOffset="612684.5703">16178 7479 21556,'20'19'4292,"-20"1"-2947,20-20-800,0 0-225,-20 0-160,0 0-704,19 0-1666,-19 20-3268</inkml:trace>
  <inkml:trace contextRef="#ctx0" brushRef="#br0" timeOffset="617215.8203">555 9286 416,'-20'-40'9513,"20"40"-7399,0-21 480,0 21 353,-20-19-609,20 19-480,0 0-609,0 0-32,0 0 1,0 19-225,0 2-193,0 19 257,20-1-288,-20 0-224,20 22-161,-20-22-96,20 20-32,0 1 33,-1-20-65,-19 19-64,20-18-160,0-22 96,0 21 0,1-40 96,-3 19-31,22-19-1,-19 0-96,17-19-160,3-1-129,-1 0-255,-20 1-193,19-1-416,-19-1-576,0 1-1154,0 20-1569,-20 0-5413</inkml:trace>
  <inkml:trace contextRef="#ctx0" brushRef="#br0" timeOffset="617412.1094">654 9564 20883,'-20'-21'1249,"20"21"-1184,0-20 1504,20 0-256,0 20-928,1-19-930,17-1-2081,-18 0-3044</inkml:trace>
  <inkml:trace contextRef="#ctx0" brushRef="#br0" timeOffset="617591.7969">614 9266 17392,'-39'-41'1762,"19"2"-994,0 19 770,20 1 672,20-1-961,0-21-833,19 21-319,1 20-674,1-19-1857,-3 19-1986</inkml:trace>
  <inkml:trace contextRef="#ctx0" brushRef="#br0" timeOffset="617984.375">1329 9286 17616,'-19'0'1634,"19"19"352,-20 1 384,-20 0-192,19 19-801,3 2-448,-22-2-192,19 0-545,1 1-32,2-19-384,-3 18-128,1-19-1218,20-1-1409,0-19-1569</inkml:trace>
  <inkml:trace contextRef="#ctx0" brushRef="#br0" timeOffset="618166.0157">992 9503 18737,'-20'-59'2563,"20"40"-609,0-1 992,0-1-672,0 21-960,20 0-578,0 21-319,19-1-193,1-1-128,-1 21-352,2-21-513,-1 21-512,19 0-961,-19-20-1666,-1-20-2210</inkml:trace>
  <inkml:trace contextRef="#ctx0" brushRef="#br0" timeOffset="618570.3125">1687 9364 18801,'20'-39'1794,"-20"39"-961,-20-20 1281,0 40 0,-21-20-737,23 39-256,-23 2-96,1 18-224,21-20-257,-1 22-351,20-22-1,20 0-256,19-19 128,2 0 64,-21-20-32,18-20-192,3 20-32,-21-20 64,0-19 32,-1 19 64,-19 1-96,0-2 128,0 1-64,0 0-64,0 20-64,0 0-33,0 0 322,20 0-290,0 20 1,-20 0-384,20 1-481,0-2-929,19-19-1089,-19 20-1377,0-20-14510</inkml:trace>
  <inkml:trace contextRef="#ctx0" brushRef="#br0" timeOffset="619026.3672">1944 9364 17969,'0'80'2626,"0"-40"-768,20-1 544,-20-19 32,20 1-1024,-20-21-642,0 0-575,0 19 31,21-19-32,-21-19 64,0 19-224,0-21-128,0 1 0,0-19-160,0 19 128,0 0-161,0 1 97,20 19 0,-2-20 64,3 20-32,-21 20 352,20-1 32,0 1-192,0-20 192,-1 20-95,1-1-65,0-19 64,0 0-96,-20 0 32,20-19-32,-20-1-96,19 0-32,1 1 0,0 19-161,-20-20-351,20 20-545,0 0-801,-1 0-1057,21 20-320,-20 19-2499</inkml:trace>
  <inkml:trace contextRef="#ctx0" brushRef="#br0" timeOffset="619323.2422">2560 9723 2594,'60'78'11211,"-40"-38"-8777,-20-19-512,19-2 704,1 1-95,-20-20-321,0 0-1057,0 0-96,-20-20-449,20 1-448,-19-22 161,-1 2-321,-20-1 32,20-20-32,-1 1-32,21-21-32,-18 21 0,18 0-193,18-2 65,3 42 96,-1-1 64,20 20 192,-20 20 97,-1-1-129,1 22 0,0 18-32,-20-20-256,0 1-32,0 0-417,0-20-384,-20 19-288,0-39-801,1 0-1121,19 0-1730</inkml:trace>
  <inkml:trace contextRef="#ctx0" brushRef="#br0" timeOffset="619708.0078">2699 9206 20403,'20'0'3107,"-20"19"-1922,20 22 577,-1-2 352,-19 1-577,20-1-800,0 21-289,1-1-128,-1-19-127,18 0 31,3-20-128,-3 0 32,23-20-32,-22 0-96,1-20-192,-20-19-64,19-2-161,-19 2-191,0-1 95,-20 1-127,-20-2 127,0 41 225,1 0 160,-1 0 96,-20 20 160,1 21 96,19-2 64,0 0-31,20 1-33,20-19-160,19-2 32,21 1-96,-1-20-32,20 0-320,2 0-769,-22-20-2147,-19 20-3714</inkml:trace>
  <inkml:trace contextRef="#ctx0" brushRef="#br0" timeOffset="620410.1563">733 10079 14926,'-59'20'1345,"19"-20"-512,20 20 672,1-20 289,-1 19-737,20-19 0,20 22 352,19-22-160,22 19-128,18-19 32,40 0-288,39-19-160,20-3-193,61 3-287,39-21-65,80 1 32,-22-2-160,-57 22 0,-60-1 64,-81 20-96,-39 0 32,-20 0 32,-18 0-64,-41 20 224,-2-1 33,-18 2-65,0-21-96,0 20-96,0-20-416,-18 0-33,18 0-320,0 0-288,0-20-192,18-1-544,-18 21-642,21-19-736,-21-1-4260</inkml:trace>
  <inkml:trace contextRef="#ctx0" brushRef="#br0" timeOffset="620636.7188">3752 9384 23990,'0'0'2435,"0"-20"-2275,0 20-1538,0 0-640,18 0-512,-18 20-5221</inkml:trace>
  <inkml:trace contextRef="#ctx0" brushRef="#br0" timeOffset="620812.5">3890 9782 26969,'20'0'-64,"-20"-20"64,20 20-769,-20-20-224,0 20-2466,0 0-18129</inkml:trace>
  <inkml:trace contextRef="#ctx0" brushRef="#br1" timeOffset="622900.3907">4287 9147 18193,'-20'0'1633,"20"-20"-287,0 40-225,0-20 1025,20 39-353,0 0-768,20 2-512,-20 18 63,-1 0-127,1-18-161,20-2-160,-19 0-32,-3 1-128,2 0-256,0-20-417,1 0-704,-1-1-1378,-20 1-1120,18-20-5254</inkml:trace>
  <inkml:trace contextRef="#ctx0" brushRef="#br1" timeOffset="623537.1094">4704 9345 4900,'-20'0'9417,"20"0"-7559,0 0-449,-19 0 417,19 19-96,-20 1-738,0 1-383,0-1-257,-1-1 33,3 1 191,-2 0-223,20-1-1,0 1-256,-21-20 417,21 0-193,0 0-160,21 0 32,-21 0 0,20 0-96,-2 0-32,-18 0 1,21 0-1,-1 0 0,0 20 128,0-20-128,-1 21 128,21-21-128,-20 19 32,0 1-96,19-20 0,-19 0 32,20 0-64,-21 20 0,21-20-96,-20 0 0,19-20 32,-19 20 64,1-20-32,-1 1 96,0-2-128,-2 1 128,3 0 0,-21 1-32,0-1 0,0 0 32,0 1 0,-21-1 64,3 20-64,-2 0 224,0 0 129,-21 0 31,41 0-96,-18 20-63,-3-1-65,21 1-64,0 19-64,0-19 32,0 21 0,21-2 64,-3-19-64,2-1-224,1 1 0,19 0-481,-1-20-448,1 0-672,0 0-1346,-21-20-769,21 0-4996</inkml:trace>
  <inkml:trace contextRef="#ctx0" brushRef="#br1" timeOffset="623905.2735">5380 9364 13708,'0'0'6567,"0"20"-5094,0 1 0,18-1 257,2 19-449,1-19-576,-1-20-449,0 19-160,-1-19-32,21 0 161,-40-19-33,20 19-128,-20-20-32,0 0 0,0 1-32,0 19 128,0 0-96,0 19 64,0 1 289,0 19-97,20 1-96,-1 20-160,21-21 64,0 22-32,19-2 0,-18 0-64,-23-18 64,2-2 32,0 0-160,-20-19 0,-20 19-128,20-18-32,-38-21-161,17 20-31,1-20-225,-20 0-351,21-20-354,-1-1-576,0 2-896,20-21-1891</inkml:trace>
  <inkml:trace contextRef="#ctx0" brushRef="#br1" timeOffset="624260.7422">6034 9364 21524,'0'-39'224,"0"39"-128,-20 0 865,0 0 865,1 0-801,-1 39-385,-20 2-127,40-2-225,0-19-96,0 19-224,20-19 0,20 0 0,-1 1-224,1-2 32,19 1 32,-39-20 192,20 20-32,-19-1 64,-3 1 192,-18-20 224,0 20 97,-18 1-65,-3-21-159,1 20-257,0-1 0,-19-19-289,19 0-800,0 20-1505,20-20-2467</inkml:trace>
  <inkml:trace contextRef="#ctx0" brushRef="#br1" timeOffset="626232.4219">6629 9364 18417,'-59'-19'1858,"59"19"96,-20 0-1,20 0-607,20 0-97,0 0-384,19 0-161,22-20-447,-23 20-225,23 0-128,-2 0-673,1 0-929,-21 0-1825,1 20-3524</inkml:trace>
  <inkml:trace contextRef="#ctx0" brushRef="#br1" timeOffset="626407.2266">6769 9623 22229,'-20'19'896,"40"-38"-95,0 19 1025,39-20-353,-19 0-1024,19 1-385,-19-2-545,19 21-1088,2-20-1410,-22 20-4388</inkml:trace>
  <inkml:trace contextRef="#ctx0" brushRef="#br1" timeOffset="628438.4766">7603 9345 10121,'-20'-20'2498,"20"20"-1088,0 0 512,20 0 256,-20 0-481,18 20-255,-18 19-161,21 21-128,-1-20-352,0-1-33,19 2-159,-19-22-193,0 1-95,-20-20-65,20 0-128,-20 0 64,0 0-64,0 0 33,0-20-161,0 1-97,0-2 65,-20-19 32,20 21-64,0-21-128,-20 1 128,20 18-64,0 1 32,20 20 0,-20 0 0,0 20 96,20 21 0,0-22-32,0 1-64,-1 0 32,1-1-129,0-19-63,1 20-192,-21-20 223,0 0 1,0 0 224,0-20-96,0 20 0,0-19 0,0-1 0,0 0 32,20 20-192,-20-19-193,0-1-95,18 20-33,2 0 193,1 20 192,-1-1 288,0 1-224,-1 0 160,21-1-32,-20 1 0,0-20 32,19 0 128,-19 0 96,0 0 128,0-20 161,-1 1-33,1-1-31,-20-19-97,20 19 1,-20-1-129,0 1 0,0 1-64,-20-1 64,20 20-127,-20 0 127,1 0-96,19 0 64,-20 20-96,20-1 0,0 1 33,0 21-97,0-22 32,20 21-96,19-21 0,1 1-417,-1-20-800,1 0-801,1 0-800,-2-20-3364</inkml:trace>
  <inkml:trace contextRef="#ctx0" brushRef="#br1" timeOffset="628887.6953">8535 9286 15855,'40'39'2210,"-20"0"-929,0-19 384,0 1 706,-1-1-770,1-1-832,-20-19-385,20 20-192,-20-20 1,0 0 127,0 0-64,-20 0-160,20-20-32,-20 1-32,20-1-64,0 20 64,0-21-64,0 1-32,20 1 64,0 19-96,0 0 96,1 0 128,-3 19-64,2 22 0,1-21-32,-1-20-32,0 19 0,-2-19 97,-18 0-97,21 0 96,-21 0-32,0-19 64,20 19 32,-20-20 0,20-21 64,-20 22-192,20 19-32,-1-20 0,1 20-32,0 20 64,0-20-64,0 19-64,-1 22-640,1-21-1058,0-20-1473,0 19-1922</inkml:trace>
  <inkml:trace contextRef="#ctx0" brushRef="#br1" timeOffset="629169.9219">9249 9266 18481,'-18'20'2659,"18"-1"-1378,-20 21 993,20-1-128,20-18-833,-20 18-864,18-19-225,23 0-128,-1-20-32,-21-20 32,21 20-64,-20-39 32,-20 19-128,20-21 0,-40 22 32,20-1-256,-20 0-193,-20 1-191,21-1-1,-1 20-288,0 0 96,-1 20-320,21-20-1025,0 19-1505</inkml:trace>
  <inkml:trace contextRef="#ctx0" brushRef="#br1" timeOffset="629516.6016">9628 9444 19954,'0'0'1698,"-21"0"-129,21-19 1090,0-1-833,0-1-865,0 1-321,0 1-191,0-1-225,21 0-160,-21 1-96,20-1-64,-2 0-705,3 20-288,-1-21-929,0 42-1954,0-21-2946</inkml:trace>
  <inkml:trace contextRef="#ctx0" brushRef="#br1" timeOffset="629857.4219">9865 9266 19634,'20'20'2210,"-20"-20"160,20 0-95,-20 19-610,20-19-768,0 0-577,-20 0-192,19 0-31,1-19 31,-20-1-64,20 0-96,-20 20-128,0-21 127,0 21-31,0 0 64,21 21-64,-21-1 160,20 19-256,-2 1 352,23 20-95,-21-1 95,18 0-96,3 1 288,-1-1 33,-21 2-1,-19-2-32,20-20-95,-40 22-33,20-22-192,-19-19-32,-21-1-256,20 1-353,-19 0-736,19-20-1057,-21 19-2947,3 2-7816</inkml:trace>
  <inkml:trace contextRef="#ctx0" brushRef="#br1" timeOffset="630480.4688">10620 9007 19410,'0'0'1986,"0"0"-769,0 0-256,0 20 961,20 19-481,-20 2-768,20 18-385,-1-19-128,1 20-64,0-21-128,0 1 96,0-1-352,-1-18-481,1-1-800,0-20-1346,-20 0-1121,20 0-7591</inkml:trace>
  <inkml:trace contextRef="#ctx0" brushRef="#br1" timeOffset="630748.0469">10917 9225 14765,'0'41'2947,"0"-2"-1569,0-19-1,0 19 801,21-19-448,-1 1-705,19-1-481,1-20-256,19-20-95,-19-1 31,-20 1-192,-1-19 128,-19 19-32,0 1-96,-19-1 32,-1-21-416,-20 22-161,1 19-159,-1 0-225,20 0 128,-19 0-192,19 0-576,20 19-257,0-19-1537,0 21-6534</inkml:trace>
  <inkml:trace contextRef="#ctx0" brushRef="#br1" timeOffset="631053.711">11533 9225 14637,'0'-19'6503,"-20"-1"-5831,0 20 802,1 0 1184,19 0-928,-20 0-769,0 20-385,0 20-63,-1 0-161,21-21-256,0 21 96,0-1-192,21-18-128,-1-1-416,0-20-513,19 19-769,1-19-897,-20 0-704,19-19-1377</inkml:trace>
  <inkml:trace contextRef="#ctx0" brushRef="#br1" timeOffset="631365.2344">11810 9225 17104,'-38'21'2306,"18"-1"-737,-1 0 1186,1-1-417,20 1-1025,0 0-672,0 19-289,0-39-288,20 21 33,1-21-65,-1 0-64,-2 0-257,2 0 33,-20-21 32,0 1 128,0 1 96,0 19-64,0-20 128,0 20-64,0 0 64,0 0 32,0 20-64,0-1 64,21 1 0,-21 1-192,40-1-641,-21-1-928,1-19-1250,20 0-1601</inkml:trace>
  <inkml:trace contextRef="#ctx0" brushRef="#br1" timeOffset="631600.586">11970 9007 19762,'39'20'2787,"-39"0"-1826,20-1 672,0 42 1,0-22-513,19 1-673,-19 0-352,21 0-160,-3-21-352,-17 1-385,-1-20-1121,0 0-1281,-40 0-2018</inkml:trace>
  <inkml:trace contextRef="#ctx0" brushRef="#br1" timeOffset="631791.9922">11950 9166 18129,'59'-19'1633,"1"38"834,-1-19 479,2 20-928,-2 0-801,-19-1-608,-1 22-97,1-2-480,-20-19 161,-1 0-514,1-1-479,0-19-834,-20 0-1473,0 0-1858</inkml:trace>
  <inkml:trace contextRef="#ctx0" brushRef="#br1" timeOffset="631978.5157">12288 9027 22004,'-20'-20'1378,"0"20"-738,20 0-480,20-19-320,-20 19-1441,20 0-2787</inkml:trace>
  <inkml:trace contextRef="#ctx0" brushRef="#br1" timeOffset="632552.7344">12724 9225 10537,'-21'-39'2659,"3"19"-385,-2 20-128,0 0-64,-1 0-256,1 20-257,2 0-31,18 20-225,0 19-256,18-19-352,2-21-129,21 1-255,-3 1-257,3-21 160,18-21-96,-19 1-320,-20 1-161,0-21-191,-1 1-129,-38 19-63,-1-20-129,-20 20 0,20 0 160,-19 1 1,19 19-610,0-20-383,20 20-1442,0 0-9289</inkml:trace>
  <inkml:trace contextRef="#ctx0" brushRef="#br1" timeOffset="632827.1485">12902 9147 15534,'40'59'2402,"-20"-40"-448,1 22-96,-1-21-320,-2-1-161,-18 1-416,20-20-385,1 20-319,-21-20 127,20 0-32,-20 0-160,0-20 33,0 0-161,0 1 160,0-1-256,20 0 192,-20-20-160,19 20-32,1 20 64,0-20-128,0 40 32,0 0-128,-1-1-353,1 22-608,20-21-1217,-20 19-1218,-1-19-4868</inkml:trace>
  <inkml:trace contextRef="#ctx0" brushRef="#br1" timeOffset="633146.4844">13558 9066 12716,'-20'-19'4228,"-1"19"-2275,21 0 65,-18 19-96,-2 1-64,20 1-833,0 19-545,20-21-255,-2 1-129,43 0-32,-22-1-64,21 2 32,-1-21-64,-19 20 0,-20 0 64,1-1 32,-21 1 704,0 0 129,-41-1-224,1 1-161,1-20-287,-1 21-161,0-21-96,1 0-385,19 0-736,0 0-1473,20 0-2755</inkml:trace>
  <inkml:trace contextRef="#ctx0" brushRef="#br1" timeOffset="633335.9375">13975 9364 25400,'20'20'1313,"-20"-20"-1377,0 21 288,20-21-128,-20 0-96,0 0-577,0 0-1440,0 0-2308</inkml:trace>
  <inkml:trace contextRef="#ctx0" brushRef="#br1" timeOffset="737694.336">15226 8868 7014,'-40'-59'3812,"19"40"-737,1-2-97,20 21-639,-18 0-514,-2 0-415,-1 40-129,1 0-352,20 19-160,0 1-257,0 19-128,20-19-95,1-1-129,-1 0-192,-2-18 0,23-21-641,-1-1-960,-1 1-1058,21 0-1056,-21-20-8873</inkml:trace>
  <inkml:trace contextRef="#ctx0" brushRef="#br1" timeOffset="738694.336">15562 9186 480,'0'-20'3587,"0"1"-1377,0 19-160,0-20 257,-18 0 159,18-1-224,0 21-256,0-20-32,0 20-32,0 0-353,0 20-288,0 1-192,0 19-256,0 19-256,0-19-1,0 0-223,18-21-129,2 1-64,1 0-64,-1-20-32,-20 0-32,20 0-32,-1 0-96,-19-20-32,20 0 64,-20 1 32,0-1 128,0 20-160,0 0 64,0 0 0,20 0 192,-20 0 32,20 0-64,0 0-128,-1 0 32,21 0-96,-20 0-32,0 0-128,-20-20-384,19 20-417,-19-21-513,0 21-672,0 0-1089,0-19-2979</inkml:trace>
  <inkml:trace contextRef="#ctx0" brushRef="#br1" timeOffset="738886.7188">15979 9206 15118,'21'19'4196,"-21"2"-2531,20-21 674,-20 0-578,20 20-1088,-2-20-609,-18 0-352,21 0-737,-21 0-833,20 0-801,-20 0-3138</inkml:trace>
  <inkml:trace contextRef="#ctx0" brushRef="#br1" timeOffset="739067.3828">15979 9127 12363,'0'-41'2402,"-20"41"-1857,20-20-193,20 1-95,-20-1-321,21 20-2979,-21-20-8200</inkml:trace>
  <inkml:trace contextRef="#ctx0" brushRef="#br1" timeOffset="739259.7657">16119 8888 15566,'0'60'3331,"20"-40"-1633,-20 19 800,19 20-223,-19-18-1186,20-1-897,-20-1-64,40-19-128,-20-1-96,-20 2-353,19-1-704,1-20-769,0 0-640,0 0-321,-20-20-2946</inkml:trace>
  <inkml:trace contextRef="#ctx0" brushRef="#br1" timeOffset="739455.0782">16297 9047 10025,'0'-59'4933,"0"39"-2275,0 20-191,0 0 255,20 20-448,-20-1-1025,20 21-640,-1-1-385,-19 22-192,40-42-160,-19 21-897,19-21-1537,-1 2-1602,1-1-11915</inkml:trace>
  <inkml:trace contextRef="#ctx0" brushRef="#br1" timeOffset="740425.7813">16793 8927 5605,'-20'-39'3555,"20"19"-1505,-18 1 448,18-1 1,0 0-513,0 20-609,0-19-288,0 19 192,0 0-64,0 0-160,0 0-192,0 0-192,0 0-129,0-21-31,0 21-33,0 0 1,0 0-65,0 0-128,0 0 161,0 21-33,0-2 129,18 1-1,-18 19-127,20 1-129,0 20-96,1-21-64,-1 1 32,-2-21-128,23 22 65,-21-21-129,0-20 96,-1 0-32,1 0 0,0 0 0,0 0 0,0 0 0,-1 0-96,1 20 0,-20-1 64,20 1-193,-20 0-31,0 20-32,0-20 96,0 0-257,-20-1 97,20 1 64,-20 0-32,1-1-65,-1-19 33,0 0 128,0 0-96,0 0-1,20-19-95,-19-21 0,19 21 191,0-1 161,19 0 32,-19-1 0,20 21 32,20 0 96,-20 0-63,19 21-33,-19-21 32,20 0-64,-21 0 0,1-21 0,0 2 96,0-1 0,1 0-192,-21 1 96,20-1 32,-20 0-32,0-1 96,-20 1-96,20 20 128,-21 0 96,21 0 32,-20 0-127,20 20 31,-20 21 64,20-2-64,0-19 0,0 19-96,40-18-64,-19-1 0,17-20-256,23 0-321,-22 0-576,1 0-1441,0-20-2371</inkml:trace>
  <inkml:trace contextRef="#ctx0" brushRef="#br1" timeOffset="743913.086">18085 8968 14862,'0'0'2562,"0"0"-1921,18 20 1120,-18-1 385,0 21-736,0-1-610,20 2-191,-20-21-32,21-1-33,-21 1-224,0-20 1,0 0-193,0 0 96,0 0 64,0-20-96,0 1-192,0-1 64,0-21-128,0 2-32,20-1 0,-20 1 192,20 19-160,-20-1 0,19 21 128,1 21 0,0-1-32,-20 0 32,20 19-32,0-19 33,-20-1-65,19 1 96,-19 1-225,0-21 162,20 0 63,-20 0 32,20-21-160,-20 21 128,0-20-32,0 1-96,20 19 32,-20-20 64,0 20-128,20 0 32,-20 0-64,19 20-161,1 19-415,20-18-1026,-19-1-1313,-3 0-704,23-20-7432</inkml:trace>
  <inkml:trace contextRef="#ctx0" brushRef="#br1" timeOffset="744217.7735">18599 9007 14285,'0'0'3940,"0"0"-2787,0 20 993,0 0 320,0-1-992,21 1-898,-21 1-159,20-1-257,0-20-160,0 20 96,-20-20-96,19 0 96,-19-20-128,0 20 32,0-20 0,20 20 0,-20-21 0,0 21 0,0 0-64,0 0 96,20 21-64,0-21 64,-20 20-128,20 0-257,-1-20-447,1 19-610,0-19-640,0 0-32,0 0-1729,-20-19-5542</inkml:trace>
  <inkml:trace contextRef="#ctx0" brushRef="#br1" timeOffset="744473.6328">18917 8729 11466,'0'-19'8072,"0"19"-6663,0 19 257,0 1 928,0 21-608,0-2-769,0 20-704,0 1-257,20-20-256,21 19-96,-21-20-224,19-18-321,-19-1-672,20-20-833,-21 0-673,1-20 97,0-1-1474,0 1-5734</inkml:trace>
  <inkml:trace contextRef="#ctx0" brushRef="#br1" timeOffset="744694.336">19196 8749 7078,'0'-39'9065,"0"58"-6054,19-19-609,-19 40 96,20 0-576,-20 0-481,20 19-512,-20 1-544,20-1-225,19-20-160,-19 2-224,0-1-257,1-21-512,-1-19-1089,-2 0-897,-18 0-832,0-19-8361</inkml:trace>
  <inkml:trace contextRef="#ctx0" brushRef="#br1" timeOffset="744885.7422">19235 9007 12555,'-20'0'3332,"40"0"-1475,0 0 930,0 0-64,1 0-417,17 20-769,3 0-864,-3-1-481,3 1-96,-1 1-288,-21-21-353,1 20-416,0-20-768,0 0-1314,-20 0-833,0-20-10730</inkml:trace>
  <inkml:trace contextRef="#ctx0" brushRef="#br1" timeOffset="745076.1719">19494 8868 10826,'-20'-59'4004,"20"40"-2211,20-2-447,-20 21-514,19 0-511,1 0-321,0 21-801,0-2-2690,0 21-7880</inkml:trace>
  <inkml:trace contextRef="#ctx0" brushRef="#br1" timeOffset="745278.3203">19751 9384 12748,'20'60'3875,"1"-40"-1889,-21 0 96,20-20 0,-20 0-128,-20-20-1057,20-19-481,-21 19-64,1-40-127,0 1-129,0-2 0,20 2-192,-19 0 192,19-1-64,0 20 0,19 21-32,1 19 128,0 0 64,0 19-64,21 1-64,-23 0-64,-18 19 32,21 2-160,-21-2-256,0 1-321,0-21-192,0 2-416,-21-21 160,21 0-480,-18 0-513,-2 0-1474,20-21-8487</inkml:trace>
  <inkml:trace contextRef="#ctx0" brushRef="#br1" timeOffset="745637.6953">19812 8790 14221,'18'0'3780,"3"19"-2147,-1 1-127,-20 19 640,20 1-129,0 0-799,-20 19-546,19-19-576,1-1 64,20 2-127,-20-21-1,-1-1-64,1-19 96,-20 0 32,20-19-64,0-1 64,0-21-160,-20 21 32,19-19-64,-19 19-97,0 1 33,0-1 192,0 0-32,0 20 0,0 0 32,0 20-32,-19 0 64,19-1-32,-20 21-32,20-21 0,0 22-96,0-21-96,20-20-577,-20 20-480,19-20-801,1 0-160,21-20-1409,-21 0-8585</inkml:trace>
  <inkml:trace contextRef="#ctx0" brushRef="#br1" timeOffset="745876.9532">20407 8849 13292,'-20'0'4837,"20"19"-2948,-20-19-255,0 40 320,0-21-225,20 22-543,0-2-738,0-19-256,40 19-96,0-19-64,-1 1-160,1-1-64,-1-20 32,1 20 64,-40-20 128,20 19 32,-20-19 32,-20 0-160,0 20-256,0-20-257,1 0-448,-1 0-1345,0 0-2371</inkml:trace>
  <inkml:trace contextRef="#ctx0" brushRef="#br1" timeOffset="746629.8828">21041 8948 15726,'0'-21'2819,"-18"21"-897,18 0-128,0 21 31,0 19-159,0-1-673,18 0-641,2-19 0,1 1-191,-1-1 63,18-20-256,3 0 224,-21-20-64,-20-1-96,0-18 0,0 19-64,0-19 32,-20-1-64,-21 19 32,23-18 0,-2 19-128,0 20 64,20-19-128,-21 19-545,21 19-640,21 1-609,-1 0-769,0 20-3747</inkml:trace>
  <inkml:trace contextRef="#ctx0" brushRef="#br1" timeOffset="746830.0782">21359 9066 12587,'20'-19'5542,"-40"-1"-4357,20-19 961,-20-1 608,1 0-768,-1 0-801,0 1-480,20-21-545,-20 20 0,20 1-192,0 0-96,0 39-384,20-20-930,0 20-1056,-20 20-1057,20-1-5510</inkml:trace>
  <inkml:trace contextRef="#ctx0" brushRef="#br1" timeOffset="747023.4375">21181 8888 19122,'-20'20'3715,"-1"-20"-2209,21 0 576,21-20-257,-1 20-768,20-20-576,-1 1-417,21-1-256,-21 0-449,1 20-993,-1 0-1376,-19 0-1763,0 0-13580</inkml:trace>
  <inkml:trace contextRef="#ctx0" brushRef="#br1" timeOffset="747628.9063">22312 8888 14926,'-20'-39'2114,"0"19"-449,0 0 1,1 20 256,-1 0-129,-20 20-608,1 19-480,19 1-256,-20 0-129,20 0-160,20-1-160,0-19 32,20-1-64,0-19 32,20 0 64,-21-19-160,1-21-32,20 21 96,-40-21 128,20 19-128,-20 2 96,0-1 0,0 20 0,0 0 160,0 0-128,19 0 32,-19 20-128,20 20-224,0-20-833,0 0-1409,1-1-961,-3 1-3908</inkml:trace>
  <inkml:trace contextRef="#ctx0" brushRef="#br1" timeOffset="748114.2578">22849 9206 15822,'39'99'1122,"-39"-59"-33,20-1 384,0-18 193,-20-1 159,20-1-351,-20-19-577,-20 0-1,20-19-351,-20-1-225,0-1 0,-19-18-255,19-20 31,-21-2 64,3-17-192,18 17 128,-1-18-64,21 20 0,0-1-32,21 21 0,-1 19 0,-2 0-96,23 20 128,-21 20-64,19 0 96,-19-1-64,0 21 0,0 0 0,-20 0-96,0-1-257,0-19-31,-20-1-32,20 1-385,-20-20-128,20 0-737,-20 0-544,1 0-1569,19-20-5542</inkml:trace>
  <inkml:trace contextRef="#ctx0" brushRef="#br1" timeOffset="748396.4844">23066 8868 18161,'-19'59'2402,"19"-38"-1057,0 19 641,0-21-320,19 1-737,1 0-385,0-1-288,21-19-63,-23 0-65,2 0 32,0-19-32,1-1-64,-21 0-96,0-19-128,0 19-128,-21-1-225,1 2-256,0-1-256,2 20-32,-3-20-192,1 20-513,0 0-736,20 20-2435</inkml:trace>
  <inkml:trace contextRef="#ctx0" brushRef="#br1" timeOffset="748976.5625">23226 8809 18737,'0'20'1602,"20"0"480,-20-1 480,20 21-672,-1-21-897,-19 22-545,20-21-320,0-20-31,-20 19-97,20 1 0,-20-20 0,20 20-161,-20-20 1,0 0-64,19 0 128,-19 0 128,0 0-128,0 0 32,0 0-64,0-20-32,0 20-193,20 0 129,-20 0 128,20 0 0,0 20 64,0-20-32,-20 19 64,19-19 0,1 20 0,0-20 96,0 0 96,1 0 192,17 0 129,-17-20 63,-1 20-319,0-19 31,-2-1-96,3 0-96,-21 1 0,20-1 0,-20 0-32,0-1 0,-20 2-32,20-1 97,-21 20-225,3 0 96,-2 0 32,0 20-64,-1-1 128,21 22-128,0-21-32,0 19 64,0-19-193,21 19-95,-1-18-449,0-1-480,-2 0-769,23-20-1313,-21 0-3363</inkml:trace>
  <inkml:trace contextRef="#ctx0" brushRef="#br1" timeOffset="749175.7813">23880 9066 17840,'20'0'5990,"-20"0"-3556,0-19-224,20-1-256,-20 0-576,20 1-706,1-21-544,-3 19-128,2 2-96,0-1-544,21 0-577,-3 1-994,3 19-2369,-1-20-5157</inkml:trace>
  <inkml:trace contextRef="#ctx0" brushRef="#br1" timeOffset="750158.2032">17012 10040 17712,'-40'79'1538,"40"-38"31,0-2 481,0 0 32,20-19-641,0 0-608,20-20-160,-1-20-129,1 0-287,-20-19-97,-1 0 0,-19-2-128,0 1 96,0 1-160,-19-2-32,-21 22-128,20-1 32,-19 0-32,19 20-65,0 0-191,20 0-673,0 20-769,0 0-929,20-1-928,19 2-11660</inkml:trace>
  <inkml:trace contextRef="#ctx0" brushRef="#br1" timeOffset="750378.9063">17271 10179 17232,'39'20'2530,"-39"-20"-544,0-20 673,0 1-674,0-3-895,-21-17-226,3 0-223,18-1-353,-20-20-160,20 21-128,0-20 0,0-2-448,20 22-65,-2 0-127,3-2-513,-1 41-961,0 0-609,-20 21-768,20 18-10218</inkml:trace>
  <inkml:trace contextRef="#ctx0" brushRef="#br1" timeOffset="750573.2422">17170 9999 17264,'-39'21'3139,"39"-21"-545,0 0 385,0 0-897,0 0-1185,20-21-321,19 2-223,22-1-193,-23 20-192,23-20-417,-2 1-832,1 19-1313,-1 0-2435</inkml:trace>
  <inkml:trace contextRef="#ctx0" brushRef="#br1" timeOffset="751288.086">17905 9881 7078,'40'-60'4677,"-20"40"-1795,-1 1-159,21-1-129,1 0 257,-3 20-577,23 0-832,-22 20-578,1 19-319,-20 1-225,0 20-96,-1-1 33,-19-20-161,0 2 0,0 18 32,-19-39-160,-1 21 96,-20-22-192,1 1 192,19 0-96,-21-20-32,3 0 128,18 0-64,-1-20 32,1 0-64,40 1 0,1-22 0,-1 21-64,18 0 96,3 1 0,18 19-96,-19 19 128,-1-19 0,1 40-481,0-21-960,-21-19-1057,21 22-1026,-20-22-5508</inkml:trace>
  <inkml:trace contextRef="#ctx0" brushRef="#br1" timeOffset="751493.1641">18461 9703 20467,'80'0'2979,"-22"20"-417,3 19-224,18 20-672,-20 21-705,1-21-737,-21 21-352,-19-1-481,0-19-480,1-20-288,-21-1-1089,-21 0-2115,1-18-11242</inkml:trace>
  <inkml:trace contextRef="#ctx0" brushRef="#br1" timeOffset="758116.211">415 11826 14573,'-38'21'2755,"-3"-21"-1634,41 0-96,-20 0 993,20 0-96,20 0-833,1 0-705,19 0-160,-22 0-224,23 0 64,-1 0-544,-1-21-1282,21 21-1569,-41 0-6983</inkml:trace>
  <inkml:trace contextRef="#ctx0" brushRef="#br1" timeOffset="760245.1172">1051 11469 9513,'-20'-39'2658,"20"19"-320,-19 0-64,19-1-96,0 2-384,-20 19-673,20-20-416,0 20 192,0 0-97,0-20-383,0 20-161,0 0 96,0 0-127,0 0 63,0 20 128,0-20 65,0 0-33,0 20-160,20-1-31,-20 2 223,0-1-127,19 19 127,-19-19-192,20 19 1,-20 22-1,20-22-128,0 0 32,19 1 0,-19-19 65,1-1-97,-1-1 32,0 1-64,-2-20 32,3 0 0,-1 0-128,0 0 96,0-20-63,-1 20-98,1 0 33,20 0-32,-20 0 0,19 20 32,1 19 32,-20-19-64,-1 21 129,-19-22-162,20 1 97,-40 19-192,20-19 192,-19 0-128,-1-20-32,-20 21 0,20-21-32,-19 0-192,-1 0 31,20-21-287,-19 1-33,19 0-288,20 1-32,-20-21-512,20 21-833,0 19-705,0-20-384,0 20-4773</inkml:trace>
  <inkml:trace contextRef="#ctx0" brushRef="#br1" timeOffset="760694.336">1926 11787 16719,'0'-20'1250,"0"20"-193,0-20 1665,-21 20 1,1-19-1026,0 19-928,20 19 32,-20 1-129,1 0-287,-1-1-321,20 1 0,0 21-32,20-41-64,-20 19 32,19-19 0,1 0-96,0 0 64,0-19 32,-20-1 32,21-1-64,-21 21-32,0-20 64,0 20 0,0-19-160,0 19-1,0 0 1,-21 19-32,21-19 64,0 20-128,0 1-513,0-21-384,21 20-673,-3-20-384,2 0-929,0 0-6822</inkml:trace>
  <inkml:trace contextRef="#ctx0" brushRef="#br1" timeOffset="761100.586">2143 11708 16111,'0'20'1954,"-19"-20"-1218,19 19 866,0 1 608,0 0-545,0 19-960,19-18-320,-19-1-1,20-1-160,0 1 32,0-20-128,19 0-96,-19-20 65,0 1-161,-20-22-1,20 2 1,-20-1 160,-20 1-63,0-22-33,-19 22-33,-1 0 66,20-2-1,-19 2-97,39-1 418,-20 40 127,0-19 321,20 19-224,0 19-97,20 1 33,0 19-65,19 2-288,-19-2-96,39 1 32,-19 19-288,0-18-288,-1-22-417,1 21-705,-1-21-1505,-19 1-1825</inkml:trace>
  <inkml:trace contextRef="#ctx0" brushRef="#br1" timeOffset="762780.2735">2938 11210 15502,'-20'0'1794,"20"0"-1089,0 0-97,20 41 1378,-2-1 64,3 19-609,-1 1-608,20 19 0,-1 1-257,1-21-127,-1 0-33,-19-18-160,20-2 65,-40 0-225,21-19 96,-3-20-160,-18 0-32,0 21 192,0-42 193,0 21-65,0-20-256,0-19-32,-18 0 32,18-2 0,0 1-128,0 1 96,18 19-96,-18 20-32,20 0 32,0 20 32,1 0-32,17 19 64,-17-19-256,19 21-449,0-22-544,-1 1-801,-19 0-993,20-20-1025,-21 0-12588</inkml:trace>
  <inkml:trace contextRef="#ctx0" brushRef="#br1" timeOffset="763236.3282">3752 11588 9192,'0'0'4933,"0"0"-3684,0 0 641,0 0 640,0 20-896,0-20-289,0 20 64,-20-1-191,20 1-290,0 21-63,0-21-288,0 19-289,20-19-96,-20-1-64,18 1-32,3-20-31,-1 0 31,0 0-96,0-20-32,-20 1-129,19-21 65,-19 21 64,0-1-192,0-1 288,0 1 0,-19 20-32,19 0 32,0 0 32,0 0 33,0 20-33,0 1 64,0-1-160,19-1-64,-19 21 32,20-21-577,0-19-416,0 20-672,19-20-802,-39 0-544,20 0-4164</inkml:trace>
  <inkml:trace contextRef="#ctx0" brushRef="#br1" timeOffset="763533.2032">4129 11588 15822,'0'-19'1794,"0"19"-1474,0 0 866,-21 0 607,21 19-415,-20 1-385,20 0-97,-20 19-127,20-19-96,20 21-225,0-22-192,21 1-63,-3-20-129,3 39 64,-2-19-96,-19-20 32,0 21-64,0-1 64,-20-20-64,-20 19-96,20-19-353,-20 0-255,0 0-898,1 0-704,-21 0-224,19 0-2883</inkml:trace>
  <inkml:trace contextRef="#ctx0" brushRef="#br1" timeOffset="763816.4063">4167 11469 20659,'20'20'1025,"1"19"577,-1-18 480,0 38-353,-1-20-544,1 1-576,0 20-353,20-20-192,-20-21-32,-1 1-64,1 1 96,0-21-320,0 0-32,-20-21 31,21 1 97,-21 1-96,18-21 64,-18 21 96,20-1 0,-20 20 64,20 0-32,1 0-32,-1 20 63,19-20-1184,-19 19-2338,0 1-2499</inkml:trace>
  <inkml:trace contextRef="#ctx0" brushRef="#br1" timeOffset="764533.2032">5380 11826 15790,'18'60'1826,"-18"-40"-641,0 0 321,0-20 800,0 0-224,0-20-993,-18 20-545,-2-39-95,-1 19-65,-19-21 1,21-18-33,-21 20-96,0-2 32,21-18-191,-21 20-1,40-22-64,-20 2 0,20 0-96,0 19 160,20 0-64,20 1-64,-21 19-64,21 1 192,0 19-705,-1 0-416,2 19-704,-21 21-1507,-2-1-1344</inkml:trace>
  <inkml:trace contextRef="#ctx0" brushRef="#br1" timeOffset="764743.1641">5001 11708 19282,'0'0'2274,"0"-21"-1698,21 1 1731,19 0-321,-1 1-1346,1-1-480,0 20-192,-1-20-544,21 20-1058,-21 0-1505,2 0-1986</inkml:trace>
  <inkml:trace contextRef="#ctx0" brushRef="#br1" timeOffset="765194.336">5597 11628 15502,'0'39'2915,"-19"2"-1089,19-2 544,0 1-96,0-21-801,0 22-800,19-2-321,1-19-63,0-20-97,0 0-64,0 0-64,-20 0 32,19-20-96,1 1-32,-20-22 96,0 21 0,0 1 0,0-1 32,0 0-64,0 20 0,0-19 33,0 19-1,0 19-128,0 1 128,20 0-128,0-1 128,1 1-161,17 1-127,-18-21-544,21 20-546,-23-20-1344,3 0-1666,-21 0-12716</inkml:trace>
  <inkml:trace contextRef="#ctx0" brushRef="#br1" timeOffset="765452.1485">5876 11708 11210,'18'20'9033,"3"-1"-6951,-21 1 320,20 19-416,0-19-481,-20 21-608,20-22-416,-20 1-289,19-20-160,-19 0 128,20 0-128,-20 0 32,20-20-128,-20 1 64,0-1-64,20-1-32,-20 1-193,20 1-159,-20-1-225,20 20-31,-1 0-417,21 20-801,-20-1-737,1-19-1344</inkml:trace>
  <inkml:trace contextRef="#ctx0" brushRef="#br1" timeOffset="765712.8907">6372 11647 19986,'-20'0'1154,"0"0"383,20 20 929,0 0-576,0 21-897,0-2-384,0 0-321,20 2-192,0-21-128,19-1 0,1 1-288,0-20-161,-1-20-416,1 1-512,-20 19-897,-1-20-289,1-1-1120,-20-18-5318</inkml:trace>
  <inkml:trace contextRef="#ctx0" brushRef="#br1" timeOffset="765911.1328">6550 11449 13100,'0'-39'5509,"0"39"-2114,20 0-128,0 20-1056,-1 19-898,21 0-416,-19 2-417,17-2-352,3 20-64,-21-19-64,19 1-256,1-22-449,0 1-544,-20-20-961,-20 20-1153,0-20-2146</inkml:trace>
  <inkml:trace contextRef="#ctx0" brushRef="#br1" timeOffset="766106.4453">6590 11647 17584,'39'0'2402,"2"0"-320,-3 0 769,3 20-96,18-20-1026,1 20-864,-20 1-673,-1-1-160,1-1-256,-19-19-352,-3 20-481,-18-20-1153,20 0-1954,-20 0-961</inkml:trace>
  <inkml:trace contextRef="#ctx0" brushRef="#br1" timeOffset="766337.8907">6848 11489 17040,'-20'-20'4196,"20"20"-3428,0-20-543,20 20-65,0 0-705,-20 0-1889,20 0-12716</inkml:trace>
  <inkml:trace contextRef="#ctx0" brushRef="#br1" timeOffset="766938.4766">7344 11608 16399,'-20'-20'1570,"1"1"-289,19 19 0,-20 0 192,20 0 257,-20 19-577,20 1-320,0 19-257,-20-19 97,20 21 32,20-2-161,-20 1-223,20-21-33,0 22-192,19-41-32,-19 0 64,20 0 32,-1-21-32,1 1-96,-19-19 129,17 0-161,-38 19 160,21-21-320,-42 21-65,1 1-31,2-1-32,-23 20 96,21 0-33,-19 0 129,19-20-640,0 20-450,20 0-863,-20 0-514,20 0-1889</inkml:trace>
  <inkml:trace contextRef="#ctx0" brushRef="#br1" timeOffset="767219.7266">7522 11628 15502,'41'59'4164,"-41"-38"-3011,20 18 897,0-19 256,-20 0-672,18-1-673,-18-19-128,0 20-513,0-20-32,21 0-160,-21-20 0,0 1-32,20-1-96,-20-19 97,20 19-97,0-21 64,-1 21-96,1 1 96,0-1-128,0 40 32,0-1 160,19 1-224,-19 0 128,21 21-545,-3-22-736,-18 1-1153,21 19-1570,-21-39-3299</inkml:trace>
  <inkml:trace contextRef="#ctx0" brushRef="#br1" timeOffset="768816.4063">8356 11449 15790,'0'-19'3043,"-20"19"-1761,20 0 543,0 0 930,0 0-929,0 19-833,0-19-289,20 0-31,-20 0-129,0 0-63,20 0-225,-20 0-64,21 0-192,-21 0 64,20-19-224,-20 19-384,0-20-577,0 20-769,0 0-1121,0 0-1089,0 20-4516</inkml:trace>
  <inkml:trace contextRef="#ctx0" brushRef="#br1" timeOffset="769043.9453">8496 11667 21620,'20'0'1121,"-20"0"961,0 20 544,0-20-1120,0 0-737,0-20-449,19 20-288,-19 0 160,0 0-96,0 0-64,0 0-96,0-20-256,0 20-193,-19 0-832,19 0-2018,-20 0-2050</inkml:trace>
  <inkml:trace contextRef="#ctx0" brushRef="#br4" timeOffset="772227.5391">8972 11112 10537,'-20'-41'2947,"20"22"-544,0-1 31,0 20-64,0 0-320,0 0-769,20 0 129,0 39-33,0 2-256,0-2-320,-1 20-129,1 22-95,20-3-193,-19-17-128,-3 17-95,22-17-97,-19-2 128,-1-20-32,-2-19-64,2 1-32,1-1-96,-21-20 128,0 0-32,20 0 161,-20-20-33,0-21-224,0 2 0,0-1 128,0 1-128,20 18 32,-20 1-96,19 1 96,1 38 0,0 1 0,0 1 0,0-1-32,19 19-32,-19 0-257,20-19-608,-19 0-320,17-20-577,-18 0-864,21 0-1474,-41 0-5253</inkml:trace>
  <inkml:trace contextRef="#ctx0" brushRef="#br4" timeOffset="772546.875">9747 11232 11627,'0'-22'7879,"0"22"-6021,-20 0 640,20 0-32,0 22-576,0-3-801,-20 40-64,20-19-256,0 20-160,0-21-417,20 20-64,0-18-160,-1-2-64,21 1-96,-20-21-737,19-19-513,1 20-1216,0-40-1826,-1 20-4485</inkml:trace>
  <inkml:trace contextRef="#ctx0" brushRef="#br4" timeOffset="772774.4141">10203 11271 18673,'0'20'2242,"0"19"-864,-20 0 960,20 2-32,-21 18-769,21 0-960,0-18-353,21-2-160,-1 0-128,20-19-256,-21 0-449,1-20-896,0 0-1667,-20 21-1792</inkml:trace>
  <inkml:trace contextRef="#ctx0" brushRef="#br4" timeOffset="772988.2813">10025 11489 21107,'20'-20'3075,"-2"20"-512,2 0 95,21 20-832,-3-1-1025,3 1-545,-1 1-224,-1-1-160,1-1-160,19 1-673,-39-20-833,21 0-1665,-21 0-1698</inkml:trace>
  <inkml:trace contextRef="#ctx0" brushRef="#br4" timeOffset="773196.2891">10442 11232 21428,'119'0'3651,"-60"19"-1761,0 1-385,1 39-95,-21-20-802,1 22-287,-20-2-257,19 1-64,-19-1-321,0-20-319,-20-19-417,0 21-801,0-21-1954,0-20-5733</inkml:trace>
  <inkml:trace contextRef="#ctx0" brushRef="#br4" timeOffset="812558.5938">11434 11330 20691,'0'-20'1441,"0"20"545,20 0 929,0 0-929,-1-19-1089,21 19-385,0 0-159,-1 0-225,1-20-32,-1 20-192,-19 20-385,21-20-640,-3 19-801,-18-19-1473,1 20-2210</inkml:trace>
  <inkml:trace contextRef="#ctx0" brushRef="#br4" timeOffset="812785.1563">11553 11528 13388,'-20'41'8456,"20"-41"-7207,20 19 1122,0-19 287,19 0-1024,1-19-1218,19 19-256,2-20-128,-2 20-224,-19 0-481,-1 0-736,1 0-1570,-20 0-1473,-1 20-15215</inkml:trace>
  <inkml:trace contextRef="#ctx0" brushRef="#br4" timeOffset="817271.4844">13041 11271 64,'21'-20'13965,"-21"20"-11179,0 0 225,0 0 320,-21 0-864,21 20-866,0 0-352,-20 19-288,2-19-224,18 20-417,-20 0-95,-1-1-193,21 0 0,-20-19-160,20 21-513,-20-22-480,20 1-1089,0 0-1570,-20-20-2049</inkml:trace>
  <inkml:trace contextRef="#ctx0" brushRef="#br4" timeOffset="817522.461">12764 11330 15438,'-20'-59'4164,"20"39"-1634,0 20 353,0-19-96,20 19-961,0 0-673,19 19-385,1 1-287,19 19-129,2-19-160,-3 0-160,3 20 0,-22-20-96,1 0-320,-1-20-257,1 19-544,-20-19-961,0 20-1794,-20-20-2882</inkml:trace>
  <inkml:trace contextRef="#ctx0" brushRef="#br4" timeOffset="818691.4063">13181 11171 10666,'0'0'2498,"0"0"-800,0 0 800,0 0-320,0 0-1057,-20 0-512,20 0-33,0 20 161,0-20 0,0 19-1,-20-19-95,20 22-161,0-22 33,-20 19-65,1 1-95,19 19 31,-20-19-64,0 0-96,-1 20 33,21-20-33,-20-20-96,20 20 0,0-1 64,0-19-96,0 0-32,0 0-31,0 0 63,0-19 96,20 19-64,-20-20-96,21-21 0,-21 22 0,20-1-32,0 0 0,-20 1 64,19-21-64,1 21-32,-20-3 64,20 3-128,-20-1 128,20 0-96,-20 20-192,0-19-289,20 19-256,-20 0 129,0 0 63,0 0 65,-20 0-257,20 0 417,0 0 223,0 19-703,-20-19-1475,20 0-2145</inkml:trace>
  <inkml:trace contextRef="#ctx0" brushRef="#br4" timeOffset="819114.2578">12744 11251 10313,'-20'0'4100,"-1"0"-1217,21-19-96,0 19-257,0 0-929,21 0-255,-1 0-481,0 19-481,19-19-192,-19 20-96,0-20-352,0 20-929,0-1-1378,-1 1-1504</inkml:trace>
  <inkml:trace contextRef="#ctx0" brushRef="#br4" timeOffset="820212.8907">13855 11171 15310,'0'0'2370,"-20"0"-928,20 0 319,20 20 1186,-20-1-929,21 22-705,-1-1-512,0-1-160,-2 0-97,3-18-192,-1 19 97,-20-21-225,20-19-96,-20 0-64,20 0 32,-20 0 193,-20 0-97,20-19-160,-20-1 32,20-21-128,-20 2 64,20 0-96,-21-1-96,21-1 63,0 22 65,0-1 32,21 0-96,-1 40 64,-20 0 128,20-1 0,19 22-32,-19-1 0,0-1-64,20-19 96,-21 20-96,1-40 160,0 20-224,-20-20 224,0 0-31,20-20 31,-20 20-32,0-21-64,0 2 0,0-1-64,0 0 96,0-19-128,21 39 96,-21-20-96,18 20-32,2 20 64,0 0 0,1-1-257,-1 1-223,-2 19-641,23-18-1346,-21-1-2081,19 0-5221</inkml:trace>
  <inkml:trace contextRef="#ctx0" brushRef="#br4" timeOffset="820502.9297">14530 11310 18321,'0'0'3523,"0"0"-1921,-19 20 800,19 0-384,19-1-865,-19 2-641,20-1-351,0-20-97,0 20 0,19-20 96,-19-20-256,-20 20 128,20-20 0,-20-1-288,0 2 160,-20 19-321,0-20-127,1 20-33,-21-20-96,20 20 161,0 0-129,1 0-512,19 0-1025,0 0-1409,0-19-9001</inkml:trace>
  <inkml:trace contextRef="#ctx0" brushRef="#br4" timeOffset="821183.5938">14967 11291 12908,'0'-20'3875,"-20"0"-1729,20 20-128,-19-19 321,19 19-354,-20 0-703,0 0-353,20 19-161,-20 1-95,0 0-33,20 19-255,-19 0-65,38-18-160,-19 19-192,40-40 192,-20 19-128,19-38 0,-19-1 33,20 0-290,-40-20-63,20 0 32,-20 1 96,-20-22 192,0 2 0,-20 20-64,21-21 64,-21 20 32,20 1 128,20 19 320,-20 20-63,20 0-33,20 20 33,0 0-1,0 19-224,0 21-128,19-20 1,21-1-162,-21 22-159,2-22-544,-3-19-482,3 19-864,-21-19-2498,-20-1-9097</inkml:trace>
  <inkml:trace contextRef="#ctx0" brushRef="#br4" timeOffset="821965.8203">15662 10913 12459,'-19'-20'3043,"-1"0"-128,20 20 32,0 0 160,0 0-1121,20 0-481,-20 20-288,19 21-224,-19-2-32,20 0-224,-20 20-257,20 2-256,0-22-96,-20 0-63,20 2-65,-1-1-33,1-21-319,-20 1-160,20 0-577,-20-1-289,20-19-1216,-20 0-1122,0 0-1729</inkml:trace>
  <inkml:trace contextRef="#ctx0" brushRef="#br4" timeOffset="822291.9922">15959 11052 15534,'0'19'4933,"0"-19"-3556,-18 21 961,18 19 97,0-21-802,0 21-672,18 1-480,2-22-257,1 1-96,19 0 64,-1-20-128,1 0 96,-20-20-64,19 0-96,-39 1-192,20-3 0,-20-17-160,-20 19-1,-19 1 1,-1-21-32,-1 19-1,23 21 97,-22-19 256,-1 19-32,23 19-32,18-19-545,0 21-704,0-1-1346,18 0-1793</inkml:trace>
  <inkml:trace contextRef="#ctx0" brushRef="#br4" timeOffset="822799.8047">16437 11151 12844,'-20'0'3107,"-1"0"-225,21 0-95,-20 0-96,0 20-577,20 0-577,-19 21-416,19-22-256,0 1-353,19 19-223,1-39-129,21 20-96,-1-20 0,-1-20 64,1 1-320,-20-21 96,-1 21-32,1-3 64,-20 3-65,-20-1 33,1 0-96,-21 20-96,-1-19 96,23 19-193,-2 0-63,0 0-513,-1 0-512,21 0-673,0 19-385,0-19-1857</inkml:trace>
  <inkml:trace contextRef="#ctx0" brushRef="#br4" timeOffset="823167.9688">16813 11151 16207,'-20'-19'3587,"0"19"-1985,2 0 800,-3 0 128,21 19-768,-20 1-513,0 19-320,20 2-288,0-1-161,20-21-256,0 21-95,19-21-1,1-19 0,19 0-128,2 0 0,-2-39-32,-19 0-128,-1 19-97,-39-19 129,0-2-64,-19 21-192,-21 0-97,0 1-191,-19-1-1,18 20-320,3 0-897,17 20-1921,1-20-11212</inkml:trace>
  <inkml:trace contextRef="#ctx0" brushRef="#br3" timeOffset="829376.9532">18441 10973 1601,'-20'-39'9065,"20"-2"-7336,-20 21 33,1 1 512,19-1 417,-20 0-770,0 1-255,20 19-289,0 19-448,-20 1-128,20 0-128,-20 39-257,20 1-224,-19-1-32,19 1-128,19-1-32,-19 0-160,40-18-544,-20-1-514,19-21-800,-19 1-864,20 0-3332</inkml:trace>
  <inkml:trace contextRef="#ctx0" brushRef="#br3" timeOffset="829868.1641">18858 11012 11114,'-40'0'1986,"40"-19"288,-20 19 321,1 19-257,-21-19-737,20 40-95,0-21-385,1 22-160,19-2-225,0 1-191,0-21-353,0 3 0,19-3-160,1-19 64,20 0 64,-20 0-95,19-19-1,-19-3 0,0 3-160,-20-1 32,0 0-33,0 1 33,0 19 96,0-20 0,-20 20 129,20 0-33,0 0-64,0 20-96,0-20-32,20 19 0,-20 21-513,20-21-832,-1 3-1090,21-3-864,-19 1-3075</inkml:trace>
  <inkml:trace contextRef="#ctx0" brushRef="#br3" timeOffset="830332.0313">19215 11012 17808,'0'0'2627,"0"0"-1666,-19 0 800,19 20 642,-20 0-834,20 20-736,0 0-449,0-21-224,0 1-63,20-20-65,-1 20 32,1-40-160,20 20-129,-40-20 1,21-19 160,-21 19-96,0-1 96,-21 2 64,21-1 0,-20 20 0,20 0 32,-20 0 0,20 39 0,0-18 32,20 19-160,0-1 160,1 0-96,17 22 32,3-22 0,-21 1-32,-2 0 128,3-20-160,-1 0 96,-20-1 0,-20 1-32,-1 0 32,3-20-96,-23 0-224,1 0-129,22 0-351,-23 0-482,21-20-864,0 20-480,20-20-1442,0 1-11402</inkml:trace>
  <inkml:trace contextRef="#ctx0" brushRef="#br3" timeOffset="830708.0078">19652 11092 18513,'20'-40'1089,"-40"20"-673,20 0 1410,-20 20 865,0 0-1122,1 20-768,-1 0-289,0 20 65,0 0-32,20-1-161,0 0-224,0-17-128,20-3-96,0-19 64,0 0-32,-1 0-160,1-19 128,0-3-160,0 3 31,0-1 1,-20 0 96,0 1 0,0-1 96,19 20-64,-19-20 96,0 20-32,0 0 128,0 20 0,0 0-64,0-1-32,0 1-256,20-20-449,0 20-960,0-20-1122,1 0-544,-21-20-3171</inkml:trace>
  <inkml:trace contextRef="#ctx0" brushRef="#br3" timeOffset="830928.711">19871 11052 2178,'20'40'14862,"0"-40"-12300,-20 20-512,19 0 192,-19-1-961,20 1-896,-20 0-385,20-20 0,0 0-641,0 0-800,-20 0-897,0-20-1666,0 0-11755</inkml:trace>
  <inkml:trace contextRef="#ctx0" brushRef="#br3" timeOffset="831139.6485">19891 10913 12587,'-20'-40'4292,"20"21"-2081,0 19-1251,0 0-575,0-20-257,20 20-705,0 20-2594</inkml:trace>
  <inkml:trace contextRef="#ctx0" brushRef="#br3" timeOffset="831358.3985">20109 11032 20467,'0'39'2242,"0"-18"-961,0 19 481,19-21 224,-19-19-801,0 20-609,20 0-479,0-20 95,-20 0-160,21 0 32,-1-20-96,-20 0 64,18 1-128,2-1 0,1 20 32,-21 0 32,20 0-1,0 0 33,-1 20-32,1-1-32,0 21-512,20-21-1314,-21 3-1922,21-22-4483</inkml:trace>
  <inkml:trace contextRef="#ctx0" brushRef="#br3" timeOffset="833038.086">21002 11052 7751,'0'0'5221,"0"0"-2467,0 0-159,0 0-545,0 0 288,21 19-288,-21 2-545,18 19-448,2-21-224,-20 1-96,21 19-225,-21-17-127,20-22-97,-20 19-96,0-19-32,20 0-32,-20 0-96,0 0 225,0-19-193,0-3-32,0 3-32,-20-21-32,20 21 0,0-21 0,20 19 32,-20 2-128,18 19 64,3 19 64,-21 2 32,20-1-97,0 0 162,0 19-226,-1-19-415,21 21-577,-20-41-801,0 19-1665,-1-19-2307</inkml:trace>
  <inkml:trace contextRef="#ctx0" brushRef="#br3" timeOffset="833251.9532">21359 11012 19090,'40'0'3587,"-1"-19"-2178,-19 19 705,21-20-544,-1 20-1186,-22 0-416,23 0-608,-21 0-1923,0 20-1953</inkml:trace>
  <inkml:trace contextRef="#ctx0" brushRef="#br3" timeOffset="833463.8672">21458 11171 19538,'20'20'3075,"1"-40"-2114,-1 20 1281,18-20-609,3 20-1216,-1-19-449,-1 19-609,-19 0-1761,0 0-1282,0 0-3394</inkml:trace>
  <inkml:trace contextRef="#ctx0" brushRef="#br3" timeOffset="834321.2891">22015 10795 17328,'0'-41'2562,"0"21"-416,0 20 577,0 0-737,20 20-673,-20 1-512,0 18-161,19 20-191,-19-19-129,20 20-128,0-1-192,0-20 32,0 2-32,-1-2-320,1-19-353,0 0-608,0-1-801,-20-19-1057,0 0-1441,0 0-12748</inkml:trace>
  <inkml:trace contextRef="#ctx0" brushRef="#br3" timeOffset="834596.6797">22272 10934 17168,'20'19'2947,"-20"1"-1602,0 0 865,0 19 192,0 0-960,20 2-610,1-21-511,17-1-129,3 1-192,-1-20 192,-1 0-160,-19-20-160,0-19 0,0 19-160,-20-20-129,-20 0-31,0 1-225,0 19-288,-19-20 256,-21 40 353,19-20 160,23 20 0,-3 0-289,1 20-255,20 1-994,0-2-2242</inkml:trace>
  <inkml:trace contextRef="#ctx0" brushRef="#br3" timeOffset="835225.586">22570 10775 13965,'0'-21'2370,"0"21"-1089,-19-20 417,19 20-33,0 0-576,0-20-384,0 20 0,19 0 352,-19-19-32,20 19-160,-20-20-97,20 20 1,0-20-192,0 20-289,-1 0-192,1 0-64,0 0 0,-20 20 96,0 0-96,0-1 32,0 21-96,0-19 0,0-1 0,0-1 32,21 1-192,-1 0 192,-2-20 0,2 19 0,1 1 0,19-20 0,-21 20 0,-19 1 0,0-2 0,0-19-64,-19 20-64,-1-20-32,0 0-289,-21 0-576,23 0-801,-2 0-1313,-1 0-3491</inkml:trace>
  <inkml:trace contextRef="#ctx0" brushRef="#br3" timeOffset="835834.961">23047 10636 17552,'59'19'577,"0"1"1473,22 19 864,-22 1-319,-19-19-1346,-1 18-897,1 1-159,-20 19 31,-20-19-32,20 19-96,-20 0-64,-20-18-384,0-2-417,20 1-1281,-20-21-2530</inkml:trace>
  <inkml:trace contextRef="#ctx0" brushRef="#br2" timeOffset="856240.2344">13141 11906 7559,'-20'0'1057,"20"0"-481,0 0 994,0 0 576,0 0-1185,20 0-257,-20-20-127,20 20-1,0 0 193,0 0-64,-1 0-289,1 0 1,0 0-33,0 0 64,0 0-159,-1 0-33,21 0-64,-20-19 0,19 19 32,-19 0 1,21 0 63,-3-20 0,3 20 129,-1 0 31,-1 0-96,1 0-224,-1 0 1,21 0-33,-1-21-64,2 21-32,-2 0 128,20-20-64,-19 20 128,19 0 160,-20 0 33,22-19-225,-22 19 32,20 0-192,-19 0 0,19 0 96,0 0-128,0 0 64,21-20-32,-20 20 64,19 0 64,-19 0-32,-1 0-31,20 0 95,-40 0-192,40 0 32,-18 0 0,-2-20 32,0 20 64,0 0-192,20 0 192,-18 0 32,-2 0 192,0-19-96,20 19 1,-20 0-65,0-20-64,-18 40-32,18-20-160,-19 19 192,-1-19-96,0 20-64,-19 0 128,1-20-32,-23 19-32,2-19 0,21 0 64,-21 0-96,-20 0 352,18 0-63,-18-19-129,21 19-64,-21 0-224,0-20-577,0 20-1217,0 0-2690</inkml:trace>
  <inkml:trace contextRef="#ctx0" brushRef="#br1" timeOffset="951568.3594">1567 13078 18641,'-20'0'1634,"0"0"-802,20 0 322,20-21 1024,0 21-257,1 0-864,17-20-672,-18 20-161,21 0-96,-1 0-128,19 0 32,-19 0-256,-1 20-385,1-20-832,-19 21-1153,17-21-1026,-18 19-5957</inkml:trace>
  <inkml:trace contextRef="#ctx0" brushRef="#br1" timeOffset="951791.0157">1826 13295 18801,'-60'59'2371,"40"-59"-1218,20 22 704,0-22 257,0 0-544,20 0-513,0 0-513,0 0-383,0 0-97,19 0 32,-19 0-288,21 0-577,-3-22-609,-18 22-896,21 0-640,-2 0-1763</inkml:trace>
  <inkml:trace contextRef="#ctx0" brushRef="#br1" timeOffset="952117.1875">2025 12898 18065,'0'0'3042,"-20"-20"-1664,20 20-65,0 0-64,0 0-224,0 20-608,0-20-97,20 21-192,19-21-64,1 20 0,19-1-288,20 1-32,1 0 63,-21-1-159,0 1 224,2 0 96,-23-20 0,-17 21 96,-1-2-64,0 1-96,-20 0-64,-20-1 96,20 1-128,-20 0-737,-1-1-897,21 2-2210,-18-21-13613</inkml:trace>
  <inkml:trace contextRef="#ctx0" brushRef="#br1" timeOffset="952900.3907">3374 13176 15822,'-21'-20'1922,"-17"1"-769,17 19 417,-19 0 95,22 0-223,-23 0-577,1 39-65,21 0-255,-21 2-225,40-2-192,-20 20-64,20-18 129,0-21-97,20 0 64,0-20 32,19 0-32,-19-20-64,20 0 0,-19-21 0,-3 2-64,2 19 33,0-19 31,-20 19-32,21-1 64,-21 21-32,-21 0 0,21 0 0,0 21-96,21 19-96,-21-21-96,20 21-641,-2-21-672,3 22-641,19-21-257,-20 0-768,0-20-4612</inkml:trace>
  <inkml:trace contextRef="#ctx0" brushRef="#br1" timeOffset="953183.5938">3473 12780 20371,'0'-20'1793,"0"20"-1216,0 20 864,0 0 417,0-1-673,20 40-512,-20 2-385,20 17-192,0-17-128,0 17-288,-1-19-161,21 2-576,-20-22-800,19-19-449,-19-1-865,1-19-3524</inkml:trace>
  <inkml:trace contextRef="#ctx0" brushRef="#br1" timeOffset="953411.1328">3653 12839 17680,'0'-59'2883,"-21"39"-1698,21 20 256,0 40 257,0-21-545,21 40-608,-21 2-225,38-2-320,-17 0-384,19 1-449,-1-1-609,21-20-607,-21 2-1283,1-2-9928</inkml:trace>
  <inkml:trace contextRef="#ctx0" brushRef="#br1" timeOffset="954153.3203">4724 13256 8584,'0'-41'4516,"0"22"-2050,-20 19 1,20-20-97,-20 20-320,1 0-417,-1 20-416,20-1-352,-20 22-160,0-2-193,20 20-223,0-18-193,20-21 64,0 0-64,0-20-64,19 0 64,-19-20-160,20-19-64,-21 17-64,1-17-96,-20 19-65,0-19 1,-20 19-321,1-1-352,-1 2-64,0 19-96,0 0-480,0 0-770,20 0-1857,-19 19-8936</inkml:trace>
  <inkml:trace contextRef="#ctx0" brushRef="#br1" timeOffset="954574.2188">5022 13196 16207,'0'0'1409,"-21"0"-576,21 19 1025,-20 2-65,20-1-704,0 0-288,0 19-192,0-19-193,20-1-160,1 3-31,-1-22 31,0 0-96,-2 0 0,-18-22 0,21 3-32,-1-21-31,-20 1-33,0-2-32,-20-18-64,-1 20-64,3-21 96,-2 20 96,0 1 160,-1 0 160,1 19 161,2 20-161,18 0-224,0 0 161,0 20-65,18 19-160,-18 0-96,41 22 0,-21-2-416,0-20-385,19 21-576,1-40-961,0 19-1154,-1-19-4099</inkml:trace>
  <inkml:trace contextRef="#ctx0" brushRef="#br1" timeOffset="955022.461">5558 13156 19986,'0'20'1858,"-20"0"-1538,20-1 1090,-20 2 512,20-1-801,0 0-545,0 19-287,0-19-65,0-1-64,20 3-32,0-22-32,0 0 64,-1-22-96,1-17-96,0 0 32,0-1 64,-20 0 0,0-19-32,-20 0 65,20-2 31,-40 22 0,21 0 384,-21 19 33,20-1-289,0 21 0,-19 0 33,39 21-97,-20-1-96,20 19-96,20 20-192,0-18-193,19-2-448,21-19-320,-1-1-640,-19 1-834,19 0-1569,0-20-13420</inkml:trace>
  <inkml:trace contextRef="#ctx0" brushRef="#br1" timeOffset="955981.4453">6293 12780 7975,'-20'0'4420,"20"-20"-2178,-20 20-448,20-21 480,0 21-544,0 0-609,0-20-352,0 20-97,0-19 321,0 19-96,0 0-32,0 0-128,0 0-129,0 0-95,0 0-33,0 0-64,0 0-95,0 19 159,0 22 1,20-1-97,0-1-192,-2 20 0,3 1-192,-1-1 64,20 2 1,-1-22-1,-19-19 32,20-1-32,-1-19 0,-19 0-32,20 0-32,-1 0 32,-19-19-96,21 19 96,-23 0-32,23 19-32,-21 1 96,-20 0-96,0-1 128,0 22-128,-20-21-32,-1-1 0,1 21-32,2-21-193,-23-19 33,21 22-256,-19-22-161,19 0-704,0 0-769,0-22-513,0 3-384,1-1-800,19 0-7112</inkml:trace>
  <inkml:trace contextRef="#ctx0" brushRef="#br1" timeOffset="956328.125">6848 13117 19250,'40'20'1825,"-40"-1"-1280,0 1 1024,0 0 481,20 20-832,-20-20-482,19 0-255,1-20-193,0 19-96,21-19-32,-23-19-32,22-1-31,-19 0-130,-1-1 66,-20-18 63,0 19-32,0 1 128,0-1 192,0 0 33,0 20-225,0 0-160,0 0 64,0 0-128,18 20-160,-18 0-321,41 19-480,-21-19-384,0-20-737,19 19-1025,1-19-2178</inkml:trace>
  <inkml:trace contextRef="#ctx0" brushRef="#br1" timeOffset="956559.5703">7443 13017 18417,'0'-19'1633,"0"19"-223,-20 19 864,20 1-64,0 0-769,0 20-544,0 0-288,0-1-385,20 0-64,0-18-32,21-1-288,-23 0-96,23-20-321,-1 0-480,-1 0-928,1-20-1058,-20 0-1634,-1-20-12203</inkml:trace>
  <inkml:trace contextRef="#ctx0" brushRef="#br1" timeOffset="956776.3672">7563 12739 22677,'0'0'1345,"20"0"-192,0 41 737,-20-2-128,18 1-641,3 20-641,19-1-480,-20-20-192,19 22-256,1-22-449,19 0-609,-19-19-608,1 0-1761,-23-20-5286</inkml:trace>
  <inkml:trace contextRef="#ctx0" brushRef="#br1" timeOffset="957183.5938">8000 12958 9352,'0'-19'6214,"-20"19"-5093,-1 0 321,21 19 672,-20 1 128,2 0-416,-2 19-577,-1-19-545,21 20 33,-20 0-160,20-1-161,0-19-160,20 20 0,1-40-127,17 20-1,3-20-96,-1 0 96,-1-20-32,21-1-96,-21-18-96,1 19 160,-1-19-192,1 0 160,-20 18 32,-20-19 0,0 21-64,0-1-32,0 0 64,-20 20 0,-20 0 32,21 0 96,-1 0-32,0 0-32,0 20 33,20 0 31,0-1 64,0 21-256,0 0 96,20 0-96,20-21-32,-21 21-288,21-21-161,19-19-288,-19 0-768,1 0-1218,-2-19-1569,1-1-9065</inkml:trace>
  <inkml:trace contextRef="#ctx0" brushRef="#br1" timeOffset="957422.8516">8476 12780 21652,'20'0'3139,"-20"0"-1249,20 20-449,-1-1-64,-19 21-416,20-1-576,0 21-257,20-20-352,-20-1-321,19 2-160,1-2-288,-1-19-2049,2-20-1539,-21 0-10025</inkml:trace>
  <inkml:trace contextRef="#ctx0" brushRef="#br1" timeOffset="957755.8594">8496 12978 19314,'0'-20'865,"20"1"-705,-1 19 1345,1-20 129,20-1-737,19 1-385,-19 1-320,19-1-96,-18 0-64,-1 1 0,-1 19-32,1-20-32,-1 20-32,-19-20-96,-20 20 256,0 0-32,0 20-32,0 0-64,-20-1 128,1 1 257,-1 0 191,20 19-416,0-18-96,0-1-64,20-1 0,-1 1 64,21 0-64,0-1 32,19 1 0,-18 0 32,-3 1 321,-18-2 223,1 1-287,-21-20-161,-21 20-32,1-20-256,0 0-609,2 0-2082,-23 0-4035</inkml:trace>
  <inkml:trace contextRef="#ctx0" brushRef="#br1" timeOffset="958767.5782">10144 12998 1217,'18'-20'12652,"-18"0"-11531,0 1 288,-18-22 865,18 21 193,-20 20-738,0-19-287,-1 19-385,-17 19-225,18 1-31,-1 1-128,1 18-449,20 20-160,0-19-64,0-19 64,0-2-32,20-19-64,21 0-128,-23-19-192,23-22 31,-21 2 225,0-1 64,-2 1 64,-18 18-32,0 1 96,0 20 128,0 0 33,0 20-33,21 1-128,-1 38-32,0-20-64,0 22 64,19 17 64,-19-19 32,0 2-96,0-2 33,0-18-33,-20-2 32,0 0 0,0 1 0,-20-21-128,0 2-128,0-1 32,-20 0-545,1-20-480,-1 0-897,19 0-480,-17-20-1634,38 0-13165</inkml:trace>
  <inkml:trace contextRef="#ctx0" brushRef="#br1" timeOffset="959179.6875">10462 12919 21172,'18'0'1921,"-18"-21"-1568,0 21 159,0 0 1314,0 21-449,0-1-576,0-1-417,0 1-191,0 19-33,20-19 0,1 21-96,-21-22 64,20-19-128,0 20 96,-1-20-32,1 0-96,-20-20-32,20 1 64,-20-22-96,20 21 64,-20-19 64,20 19-32,-20-19 0,19 18 128,-19 21-96,0-20 160,0 20 0,20 20 65,-20-20-1,20 21-256,-20-1 0,20-1-192,0 1-257,-20 0-223,19-1-609,1-19-641,0 20-545,0-20-960,1 0-3235</inkml:trace>
  <inkml:trace contextRef="#ctx0" brushRef="#br1" timeOffset="959702.1485">11314 12878 17136,'0'-39'1601,"0"19"-352,-20 20 609,2 0 512,-3-19-512,-19 38-416,20 1-417,-19 0-225,19 19-223,0 2-193,0-2-288,20 20 32,0-18-256,0-22 192,20 1-64,0 0-96,0-20-192,19 0 128,-19-20 64,0 0 32,0-20-161,1 0 129,-21 1-32,0 0 128,0 19 32,0-1-32,0 1 32,0 1 64,-21 19 129,21 0-97,0 19 128,0 1-128,21 1-32,-21-1-32,18 19-384,2-19-128,1-1-321,-1 1-833,0 0-1152,-2-20-610,3 0-2177</inkml:trace>
  <inkml:trace contextRef="#ctx0" brushRef="#br1" timeOffset="959975.586">11474 13037 16239,'19'20'2562,"1"1"481,0-21 256,-20 0-704,0 0-1058,20-21-576,-20 1-352,0 0-65,0 1-352,-20-1 33,20-19-97,0 19-192,0-1-193,0 1-287,0 1-385,20 19-512,0-20-1218,-1 40-1569,21-20-6182</inkml:trace>
  <inkml:trace contextRef="#ctx0" brushRef="#br1" timeOffset="960541.9922">12108 12878 16335,'-39'-39'1313,"19"19"417,-20 20 64,20 0-225,1 0-128,-21 40-512,20-1-192,0 2-257,20-2-191,0 0-97,0 1 0,20-19 0,20-2 0,-20-19 1,19 0-65,-19-19-32,0-2 96,0 1-96,1 0-32,-21 1 32,18-1 64,-18 0-64,0 1 1,0 19 31,0 0-96,0 0 128,-18 19-64,18 1-32,18 0-128,-18-1-64,20 1-224,21 0-289,-21 1-512,19-2-705,-19-19-480,0 0-1185,0 0-4837</inkml:trace>
  <inkml:trace contextRef="#ctx0" brushRef="#br1" timeOffset="960846.6797">12288 12839 20531,'19'39'1441,"-19"2"385,20-21 512,-20 19-448,20-19-993,-20 19-289,20-19-223,-20 1-129,20-21-128,-20 0 0,0 0 0,19 0-64,-19-21-31,0 1-66,0 0-31,20 1-96,-20-1 0,0-19 0,20 39-32,-20-20 0,20 20-65,0 0-223,-1 20-321,1-1-512,0 1-833,21 19-1442,-23-19-2786</inkml:trace>
  <inkml:trace contextRef="#ctx0" brushRef="#br1" timeOffset="961088.8672">12624 12760 1249,'0'-41'20787,"0"41"-18993,0 0-160,0 20 159,21 21-319,-21-2-513,20 1-673,18 20-256,-17-21-96,19 1-288,-1-1-161,1-19-608,0 1-1281,-1-21-1282,-19 0-5252</inkml:trace>
  <inkml:trace contextRef="#ctx0" brushRef="#br1" timeOffset="961319.336">12645 12898 17424,'-59'0'3651,"59"0"-2433,-20 0 992,20 0 480,20 0-864,-2 0-673,23 0-576,17 0-321,-17 0-384,18 0-609,1 0-480,-1 0-1634,-19 21-2017,1-21-13582</inkml:trace>
  <inkml:trace contextRef="#ctx0" brushRef="#br1" timeOffset="961629.8828">13121 12958 21620,'20'0'1377,"0"0"225,20 0 352,-1 0-1025,-19-19-545,20 19-96,-21-20-192,1 20-64,0-21 0,0 21-64,-20-20 32,21 20-96,-42-19-32,21 19 96,-20-20 0,0 20 0,0 0 96,-19 0-96,19 20 96,0-1 192,0 1 65,1 1 63,-1 18-32,20-19-31,20 0-97,-20-1-128,39-19-64,-19 20 0,20-20-224,-1 0-577,1 0-288,-1-20-256,-19 20-1346,1 0-2209</inkml:trace>
  <inkml:trace contextRef="#ctx0" brushRef="#br1" timeOffset="962321.2891">13756 12998 17008,'0'0'2210,"0"0"-1089,0 0 448,20-20 449,-20 20-769,20-20-576,1 20-225,-21-19-191,18 19-97,-18-20-32,0 20-64,0-21-64,0 1 96,0 1-64,0-1 32,-18 20 224,-3-20 129,1 20-161,0 20 0,0 0 33,0-1-65,1 22 32,-1-2-192,0 1 32,20-1-64,0-19-32,0 20 0,40-20-288,-21-20-353,21 20-800,0-40-1089,-1 20-1058,22-20-4740</inkml:trace>
  <inkml:trace contextRef="#ctx0" brushRef="#br1" timeOffset="962691.4063">14114 12939 14958,'-40'0'2978,"20"19"-1152,0-19 256,20 20-224,-19 0-257,19 19-672,0-19-512,0 1-225,19-2-128,21 1 96,0-20-32,-21 0-96,21-20-256,1 1 32,-23-22 64,-18 2 0,0-1 96,0 1-32,-18-21 32,-23 1 32,21 19 96,-19-20 256,-1 20 257,0 21 287,21-1 1,-1 20-288,20 20-129,0-1-95,0 1-193,39 19-192,1 2 32,0 18-352,19-19-353,-18-21-576,17 22-737,1-21-1473,-18 19-3236</inkml:trace>
  <inkml:trace contextRef="#ctx0" brushRef="#br1" timeOffset="963275.3907">14947 12541 19922,'0'0'1698,"0"0"-801,0 0 1345,20 20-32,-20 19-576,40 2-834,-20-2-415,-1 20-65,21 2-288,1-2 0,-3-20-512,-17 2-161,19-22-544,-22 21-833,3-40-961,-21 19-1313</inkml:trace>
  <inkml:trace contextRef="#ctx0" brushRef="#br1" timeOffset="963616.211">14908 12958 15983,'-40'-19'2274,"20"19"-1409,20-20 864,20-1 577,0 1-95,20 1-642,19-1-512,0 0-416,22 1-353,-22-1-128,-1 20-224,-17 0 64,-1 20 64,-1 19 32,-19 0 0,0 2-96,-20-2 96,20 1 0,-20-21 0,19 1-160,1 0 96,0-20 0,0-20-32,1 0-128,-1 1 64,-2-21-32,-18 1-128,0 18-64,0-18 31,-18 19-63,-23 0-32,21 20-65,-20-19-287,1 19-770,19 0-800,0 19-1249,0-19-11691</inkml:trace>
  <inkml:trace contextRef="#ctx0" brushRef="#br1" timeOffset="964419.9219">16238 12580 11210,'0'-39'2851,"-20"0"-129,20 19-544,0 20-256,-20-20-64,20-1-256,0 21-449,0 0-257,0 0-223,0 0 64,0 0 0,0 0 63,20 21-223,-20-1-97,0 0-31,0 19-65,20 0-96,-1 2-192,-19 18 33,20-20-1,20 2 0,-20-1-32,19-21-64,-19-19 128,21 0-128,-21 0 32,-2 0-64,23 0 0,-21 20 0,0-20 0,-1 0-64,1 20-64,0-1 96,0 1-128,-20 1 96,20-1-64,-20-1-97,-20 1 1,20 0 0,-20-1-64,-20-19-65,21 0 97,-1 0 0,-20 0-225,19 0-255,-17 0-161,18-19-480,-21-1-289,21 0-64,20 1-352,-19-1-896,19 20-5094</inkml:trace>
  <inkml:trace contextRef="#ctx0" brushRef="#br1" timeOffset="964803.711">16813 12919 19762,'21'0'1666,"-1"0"-897,-20-21 800,18 21 129,3 0-866,-1-20-447,0 1-129,0-1 0,19-19-224,-19 19 96,-20-21-96,0 21 161,-20 1 95,0 19-32,1 0 193,-21 0-1,-1 19-128,3 1 97,-3 1 31,21 19-288,2-1 0,18-19-31,18 19-97,22-18 32,1-1-257,18-20-255,0 19-513,21-19-416,-21 0-1378,-19-19-2498</inkml:trace>
  <inkml:trace contextRef="#ctx0" brushRef="#br1" timeOffset="965473.6328">17826 12819 18609,'40'0'1858,"-40"0"-1089,19 0 31,1-19 738,0 19-385,20 0-416,-1 0-321,-19-20-288,0 20 128,21-20-288,-23-1 225,-18 1-258,0 1 33,0-1-64,0 0 128,-18 20-160,-2-19 224,-1 19 193,-19 0 287,20 0 1,-19 19 127,19 1-255,-20 0-257,21 19 96,19 2-64,0 18-159,0-20-1,19-19-64,1 21-193,20-22-255,19 1-289,-19-20-928,19 0-866,-18-20-1472,-1 20-6984</inkml:trace>
  <inkml:trace contextRef="#ctx0" brushRef="#br1" timeOffset="965927.7344">18302 12719 8103,'40'61'12140,"-40"-41"-10219,20 19-63,-20-19-256,0-1-257,20 1-640,-20 1-321,0-21-224,19 20-32,-19-40-64,0 20-32,0-21-32,0 1-96,0 1 0,0-1 128,0-19-32,0-1-32,0 19 32,0 1-128,20 20 96,-20-19 192,20 38-64,0 1 32,-20 1-31,21-1 31,-3 0 0,2-20-128,21 19 64,-41-19-32,20 0 64,-2 0 0,3 0-32,-21 0-32,20-19 0,0-1-32,-20 20-96,20-20-320,-1 20-417,1 0-1025,0 20-1089,20 0-1601,-1-1-13996</inkml:trace>
  <inkml:trace contextRef="#ctx0" brushRef="#br1" timeOffset="966269.5313">19097 13156 17712,'19'59'3107,"-19"-38"-1890,0-1-32,0-20 801,0 0-768,0 0-418,0-20-351,0-1 31,-19-18-192,-1 0-95,0-1-193,0-20 32,-1 1 0,3-21-32,18 21-32,0 0 0,0-2 32,18 22 192,23 19 0,-21 20 0,19 0 0,-19 20-192,0 19 96,20-19-96,-40 21-192,19-2 0,-19 1-224,0-1-161,0-18-160,-19-1-384,19-20-480,-20 0-737,0 0-865,0-20-3844</inkml:trace>
  <inkml:trace contextRef="#ctx0" brushRef="#br1" timeOffset="966530.2735">19196 12502 20979,'39'-20'3620,"-19"20"-1634,0 20-257,1-1-447,-3 21-322,2-1-319,0 2-353,1 18-192,-1 1-160,-20-20-192,18-1-256,3 0-257,-1-19-160,0 1-1185,0-21-577,-20 0-1120,0 0-5126</inkml:trace>
  <inkml:trace contextRef="#ctx0" brushRef="#br1" timeOffset="966778.3203">19296 12719 20147,'-41'-19'2914,"41"19"-1793,0 0 1378,0 0-513,20 0-865,1 0-513,-3-20-351,22 20-161,1 0-128,18-20-513,-19 20-416,-21 0-929,21 0-1729,-20 0-2371</inkml:trace>
  <inkml:trace contextRef="#ctx0" brushRef="#br1" timeOffset="967343.75">19751 12660 18897,'-20'0'1922,"20"0"-1217,0 0 1249,0 20 96,20 0-865,0 19-545,21-18-415,-2-1-129,1 0 32,19-1 128,-19-19-192,-1 0-32,1-19 64,-20-1-64,0 0 32,-20 20 32,0 0 1,0 0 95,0 20 32,0 19-128,19 1-64,-19-1-64,20 21 0,21-1-96,-21 2 64,-2-22 64,2 0 0,1 1 32,-21-21-192,0 2 128,0-1-96,-41-20 31,23 0 97,-23 0-128,1-20-320,1 20-257,-1-21-288,1 2-576,19-1-1250,0 20-1921</inkml:trace>
  <inkml:trace contextRef="#ctx0" brushRef="#br1" timeOffset="967598.6328">20466 12939 24887,'40'0'1762,"-40"0"-1698,0 0 32,0 19-96,-20-19-705,20 0-1857,0 0-1378,20 0-9288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0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Hash Tables: Some Implementation Details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82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Table: Supported Operations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0960" y="1198800"/>
              <a:ext cx="8762400" cy="3916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360" y="1184400"/>
                <a:ext cx="8787240" cy="39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594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Idea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6880" y="1064520"/>
              <a:ext cx="8597880" cy="4057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640" y="1055160"/>
                <a:ext cx="8618040" cy="408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5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84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1126062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367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4183618"/>
                <a:ext cx="6553200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07772" y="971550"/>
                <a:ext cx="8365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people with random birthdays (i.e., with each day of the year equally likely).  How large does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need to be before there is at least a 50% chance that two people have the same birthday?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971550"/>
                <a:ext cx="8365063" cy="120032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166" t="-4061" r="-174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699840" y="2463840"/>
              <a:ext cx="7054560" cy="2122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6520" y="2452680"/>
                <a:ext cx="7074360" cy="21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Collisions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2920" y="676800"/>
              <a:ext cx="8955000" cy="4345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8520" y="664200"/>
                <a:ext cx="898272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552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a Good Hash Function?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280" y="905760"/>
              <a:ext cx="8912160" cy="4195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880" y="892080"/>
                <a:ext cx="8934840" cy="42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46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Hash Functions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3760" y="955440"/>
              <a:ext cx="8683560" cy="3931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1160" y="941040"/>
                <a:ext cx="8712000" cy="39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8178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Quick-and-Dirty Hash Functions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960" y="998280"/>
              <a:ext cx="8661960" cy="3924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200" y="983160"/>
                <a:ext cx="8692200" cy="39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727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4251</TotalTime>
  <Words>39</Words>
  <Application>Microsoft Office PowerPoint</Application>
  <PresentationFormat>On-screen Show (16:9)</PresentationFormat>
  <Paragraphs>17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Hash Tables: Some Implementation Details</vt:lpstr>
      <vt:lpstr>Hash Table: Supported Operations</vt:lpstr>
      <vt:lpstr>High-Level Idea</vt:lpstr>
      <vt:lpstr>Slide 4</vt:lpstr>
      <vt:lpstr>Resolving Collisions</vt:lpstr>
      <vt:lpstr>What Makes a Good Hash Function?</vt:lpstr>
      <vt:lpstr>Bad Hash Functions</vt:lpstr>
      <vt:lpstr>Quick-and-Dirty Hash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204</cp:revision>
  <cp:lastPrinted>2012-04-12T16:53:03Z</cp:lastPrinted>
  <dcterms:created xsi:type="dcterms:W3CDTF">2010-07-08T21:59:02Z</dcterms:created>
  <dcterms:modified xsi:type="dcterms:W3CDTF">2012-04-13T06:05:13Z</dcterms:modified>
</cp:coreProperties>
</file>